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fntdata" ContentType="application/x-fontdata"/>
  <Default Extension="tiff" ContentType="image/tiff"/>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charts/chart1.xml" ContentType="application/vnd.openxmlformats-officedocument.drawingml.chart+xml"/>
  <Override PartName="/ppt/charts/chart2.xml" ContentType="application/vnd.openxmlformats-officedocument.drawingml.chart+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charts/chart3.xml" ContentType="application/vnd.openxmlformats-officedocument.drawingml.chart+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charts/chart4.xml" ContentType="application/vnd.openxmlformats-officedocument.drawingml.chart+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charts/chart5.xml" ContentType="application/vnd.openxmlformats-officedocument.drawingml.chart+xml"/>
  <Override PartName="/ppt/charts/chart6.xml" ContentType="application/vnd.openxmlformats-officedocument.drawingml.chart+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charts/chart7.xml" ContentType="application/vnd.openxmlformats-officedocument.drawingml.chart+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charts/chart8.xml" ContentType="application/vnd.openxmlformats-officedocument.drawingml.chart+xml"/>
  <Override PartName="/ppt/charts/chart9.xml" ContentType="application/vnd.openxmlformats-officedocument.drawingml.chart+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charts/chart10.xml" ContentType="application/vnd.openxmlformats-officedocument.drawingml.chart+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charts/chart11.xml" ContentType="application/vnd.openxmlformats-officedocument.drawingml.chart+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ppt/notesSlides/notesSlide422.xml" ContentType="application/vnd.openxmlformats-officedocument.presentationml.notesSlide+xml"/>
  <Override PartName="/ppt/notesSlides/notesSlide423.xml" ContentType="application/vnd.openxmlformats-officedocument.presentationml.notesSlide+xml"/>
  <Override PartName="/ppt/notesSlides/notesSlide424.xml" ContentType="application/vnd.openxmlformats-officedocument.presentationml.notesSlide+xml"/>
  <Override PartName="/ppt/notesSlides/notesSlide425.xml" ContentType="application/vnd.openxmlformats-officedocument.presentationml.notesSlide+xml"/>
  <Override PartName="/ppt/notesSlides/notesSlide426.xml" ContentType="application/vnd.openxmlformats-officedocument.presentationml.notesSlide+xml"/>
  <Override PartName="/ppt/notesSlides/notesSlide427.xml" ContentType="application/vnd.openxmlformats-officedocument.presentationml.notesSlide+xml"/>
  <Override PartName="/ppt/notesSlides/notesSlide428.xml" ContentType="application/vnd.openxmlformats-officedocument.presentationml.notesSlide+xml"/>
  <Override PartName="/ppt/notesSlides/notesSlide429.xml" ContentType="application/vnd.openxmlformats-officedocument.presentationml.notesSlide+xml"/>
  <Override PartName="/ppt/notesSlides/notesSlide430.xml" ContentType="application/vnd.openxmlformats-officedocument.presentationml.notesSlide+xml"/>
  <Override PartName="/ppt/notesSlides/notesSlide431.xml" ContentType="application/vnd.openxmlformats-officedocument.presentationml.notesSlide+xml"/>
  <Override PartName="/ppt/notesSlides/notesSlide432.xml" ContentType="application/vnd.openxmlformats-officedocument.presentationml.notesSlide+xml"/>
  <Override PartName="/ppt/notesSlides/notesSlide433.xml" ContentType="application/vnd.openxmlformats-officedocument.presentationml.notesSlide+xml"/>
  <Override PartName="/ppt/notesSlides/notesSlide434.xml" ContentType="application/vnd.openxmlformats-officedocument.presentationml.notesSlide+xml"/>
  <Override PartName="/ppt/notesSlides/notesSlide435.xml" ContentType="application/vnd.openxmlformats-officedocument.presentationml.notesSlide+xml"/>
  <Override PartName="/ppt/notesSlides/notesSlide436.xml" ContentType="application/vnd.openxmlformats-officedocument.presentationml.notesSlide+xml"/>
  <Override PartName="/ppt/notesSlides/notesSlide437.xml" ContentType="application/vnd.openxmlformats-officedocument.presentationml.notesSlide+xml"/>
  <Override PartName="/ppt/notesSlides/notesSlide438.xml" ContentType="application/vnd.openxmlformats-officedocument.presentationml.notesSlide+xml"/>
  <Override PartName="/ppt/notesSlides/notesSlide439.xml" ContentType="application/vnd.openxmlformats-officedocument.presentationml.notesSlide+xml"/>
  <Override PartName="/ppt/notesSlides/notesSlide440.xml" ContentType="application/vnd.openxmlformats-officedocument.presentationml.notesSlide+xml"/>
  <Override PartName="/ppt/notesSlides/notesSlide441.xml" ContentType="application/vnd.openxmlformats-officedocument.presentationml.notesSlide+xml"/>
  <Override PartName="/ppt/notesSlides/notesSlide442.xml" ContentType="application/vnd.openxmlformats-officedocument.presentationml.notesSlide+xml"/>
  <Override PartName="/ppt/notesSlides/notesSlide443.xml" ContentType="application/vnd.openxmlformats-officedocument.presentationml.notesSlide+xml"/>
  <Override PartName="/ppt/notesSlides/notesSlide444.xml" ContentType="application/vnd.openxmlformats-officedocument.presentationml.notesSlide+xml"/>
  <Override PartName="/ppt/notesSlides/notesSlide445.xml" ContentType="application/vnd.openxmlformats-officedocument.presentationml.notesSlide+xml"/>
  <Override PartName="/ppt/notesSlides/notesSlide446.xml" ContentType="application/vnd.openxmlformats-officedocument.presentationml.notesSlide+xml"/>
  <Override PartName="/ppt/notesSlides/notesSlide447.xml" ContentType="application/vnd.openxmlformats-officedocument.presentationml.notesSlide+xml"/>
  <Override PartName="/ppt/notesSlides/notesSlide448.xml" ContentType="application/vnd.openxmlformats-officedocument.presentationml.notesSlide+xml"/>
  <Override PartName="/ppt/notesSlides/notesSlide449.xml" ContentType="application/vnd.openxmlformats-officedocument.presentationml.notesSlide+xml"/>
  <Override PartName="/ppt/notesSlides/notesSlide450.xml" ContentType="application/vnd.openxmlformats-officedocument.presentationml.notesSlide+xml"/>
  <Override PartName="/ppt/notesSlides/notesSlide451.xml" ContentType="application/vnd.openxmlformats-officedocument.presentationml.notesSlide+xml"/>
  <Override PartName="/ppt/notesSlides/notesSlide452.xml" ContentType="application/vnd.openxmlformats-officedocument.presentationml.notesSlide+xml"/>
  <Override PartName="/ppt/notesSlides/notesSlide453.xml" ContentType="application/vnd.openxmlformats-officedocument.presentationml.notesSlide+xml"/>
  <Override PartName="/ppt/notesSlides/notesSlide454.xml" ContentType="application/vnd.openxmlformats-officedocument.presentationml.notesSlide+xml"/>
  <Override PartName="/ppt/notesSlides/notesSlide455.xml" ContentType="application/vnd.openxmlformats-officedocument.presentationml.notesSlide+xml"/>
  <Override PartName="/ppt/notesSlides/notesSlide456.xml" ContentType="application/vnd.openxmlformats-officedocument.presentationml.notesSlide+xml"/>
  <Override PartName="/ppt/notesSlides/notesSlide457.xml" ContentType="application/vnd.openxmlformats-officedocument.presentationml.notesSlide+xml"/>
  <Override PartName="/ppt/notesSlides/notesSlide458.xml" ContentType="application/vnd.openxmlformats-officedocument.presentationml.notesSlide+xml"/>
  <Override PartName="/ppt/notesSlides/notesSlide459.xml" ContentType="application/vnd.openxmlformats-officedocument.presentationml.notesSlide+xml"/>
  <Override PartName="/ppt/notesSlides/notesSlide460.xml" ContentType="application/vnd.openxmlformats-officedocument.presentationml.notesSlide+xml"/>
  <Override PartName="/ppt/notesSlides/notesSlide461.xml" ContentType="application/vnd.openxmlformats-officedocument.presentationml.notesSlide+xml"/>
  <Override PartName="/ppt/notesSlides/notesSlide462.xml" ContentType="application/vnd.openxmlformats-officedocument.presentationml.notesSlide+xml"/>
  <Override PartName="/ppt/notesSlides/notesSlide463.xml" ContentType="application/vnd.openxmlformats-officedocument.presentationml.notesSlide+xml"/>
  <Override PartName="/ppt/notesSlides/notesSlide464.xml" ContentType="application/vnd.openxmlformats-officedocument.presentationml.notesSlide+xml"/>
  <Override PartName="/ppt/notesSlides/notesSlide465.xml" ContentType="application/vnd.openxmlformats-officedocument.presentationml.notesSlide+xml"/>
  <Override PartName="/ppt/notesSlides/notesSlide466.xml" ContentType="application/vnd.openxmlformats-officedocument.presentationml.notesSlide+xml"/>
  <Override PartName="/ppt/notesSlides/notesSlide467.xml" ContentType="application/vnd.openxmlformats-officedocument.presentationml.notesSlide+xml"/>
  <Override PartName="/ppt/notesSlides/notesSlide468.xml" ContentType="application/vnd.openxmlformats-officedocument.presentationml.notesSlide+xml"/>
  <Override PartName="/ppt/notesSlides/notesSlide469.xml" ContentType="application/vnd.openxmlformats-officedocument.presentationml.notesSlide+xml"/>
  <Override PartName="/ppt/notesSlides/notesSlide470.xml" ContentType="application/vnd.openxmlformats-officedocument.presentationml.notesSlide+xml"/>
  <Override PartName="/ppt/notesSlides/notesSlide471.xml" ContentType="application/vnd.openxmlformats-officedocument.presentationml.notesSlide+xml"/>
  <Override PartName="/ppt/notesSlides/notesSlide472.xml" ContentType="application/vnd.openxmlformats-officedocument.presentationml.notesSlide+xml"/>
  <Override PartName="/ppt/notesSlides/notesSlide473.xml" ContentType="application/vnd.openxmlformats-officedocument.presentationml.notesSlide+xml"/>
  <Override PartName="/ppt/notesSlides/notesSlide474.xml" ContentType="application/vnd.openxmlformats-officedocument.presentationml.notesSlide+xml"/>
  <Override PartName="/ppt/notesSlides/notesSlide475.xml" ContentType="application/vnd.openxmlformats-officedocument.presentationml.notesSlide+xml"/>
  <Override PartName="/ppt/notesSlides/notesSlide476.xml" ContentType="application/vnd.openxmlformats-officedocument.presentationml.notesSlide+xml"/>
  <Override PartName="/ppt/notesSlides/notesSlide477.xml" ContentType="application/vnd.openxmlformats-officedocument.presentationml.notesSlide+xml"/>
  <Override PartName="/ppt/notesSlides/notesSlide478.xml" ContentType="application/vnd.openxmlformats-officedocument.presentationml.notesSlide+xml"/>
  <Override PartName="/ppt/notesSlides/notesSlide479.xml" ContentType="application/vnd.openxmlformats-officedocument.presentationml.notesSlide+xml"/>
  <Override PartName="/ppt/notesSlides/notesSlide480.xml" ContentType="application/vnd.openxmlformats-officedocument.presentationml.notesSlide+xml"/>
  <Override PartName="/ppt/notesSlides/notesSlide481.xml" ContentType="application/vnd.openxmlformats-officedocument.presentationml.notesSlide+xml"/>
  <Override PartName="/ppt/notesSlides/notesSlide482.xml" ContentType="application/vnd.openxmlformats-officedocument.presentationml.notesSlide+xml"/>
  <Override PartName="/ppt/notesSlides/notesSlide483.xml" ContentType="application/vnd.openxmlformats-officedocument.presentationml.notesSlide+xml"/>
  <Override PartName="/ppt/notesSlides/notesSlide484.xml" ContentType="application/vnd.openxmlformats-officedocument.presentationml.notesSlide+xml"/>
  <Override PartName="/ppt/notesSlides/notesSlide485.xml" ContentType="application/vnd.openxmlformats-officedocument.presentationml.notesSlide+xml"/>
  <Override PartName="/ppt/notesSlides/notesSlide486.xml" ContentType="application/vnd.openxmlformats-officedocument.presentationml.notesSlide+xml"/>
  <Override PartName="/ppt/notesSlides/notesSlide487.xml" ContentType="application/vnd.openxmlformats-officedocument.presentationml.notesSlide+xml"/>
  <Override PartName="/ppt/notesSlides/notesSlide488.xml" ContentType="application/vnd.openxmlformats-officedocument.presentationml.notesSlide+xml"/>
  <Override PartName="/ppt/notesSlides/notesSlide489.xml" ContentType="application/vnd.openxmlformats-officedocument.presentationml.notesSlide+xml"/>
  <Override PartName="/ppt/notesSlides/notesSlide490.xml" ContentType="application/vnd.openxmlformats-officedocument.presentationml.notesSlide+xml"/>
  <Override PartName="/ppt/notesSlides/notesSlide491.xml" ContentType="application/vnd.openxmlformats-officedocument.presentationml.notesSlide+xml"/>
  <Override PartName="/ppt/notesSlides/notesSlide492.xml" ContentType="application/vnd.openxmlformats-officedocument.presentationml.notesSlide+xml"/>
  <Override PartName="/ppt/notesSlides/notesSlide493.xml" ContentType="application/vnd.openxmlformats-officedocument.presentationml.notesSlide+xml"/>
  <Override PartName="/ppt/notesSlides/notesSlide494.xml" ContentType="application/vnd.openxmlformats-officedocument.presentationml.notesSlide+xml"/>
  <Override PartName="/ppt/notesSlides/notesSlide495.xml" ContentType="application/vnd.openxmlformats-officedocument.presentationml.notesSlide+xml"/>
  <Override PartName="/ppt/notesSlides/notesSlide496.xml" ContentType="application/vnd.openxmlformats-officedocument.presentationml.notesSlide+xml"/>
  <Override PartName="/ppt/notesSlides/notesSlide497.xml" ContentType="application/vnd.openxmlformats-officedocument.presentationml.notesSlide+xml"/>
  <Override PartName="/ppt/notesSlides/notesSlide498.xml" ContentType="application/vnd.openxmlformats-officedocument.presentationml.notesSlide+xml"/>
  <Override PartName="/ppt/notesSlides/notesSlide499.xml" ContentType="application/vnd.openxmlformats-officedocument.presentationml.notesSlide+xml"/>
  <Override PartName="/ppt/notesSlides/notesSlide500.xml" ContentType="application/vnd.openxmlformats-officedocument.presentationml.notesSlide+xml"/>
  <Override PartName="/ppt/notesSlides/notesSlide501.xml" ContentType="application/vnd.openxmlformats-officedocument.presentationml.notesSlide+xml"/>
  <Override PartName="/ppt/notesSlides/notesSlide502.xml" ContentType="application/vnd.openxmlformats-officedocument.presentationml.notesSlide+xml"/>
  <Override PartName="/ppt/notesSlides/notesSlide503.xml" ContentType="application/vnd.openxmlformats-officedocument.presentationml.notesSlide+xml"/>
  <Override PartName="/ppt/notesSlides/notesSlide504.xml" ContentType="application/vnd.openxmlformats-officedocument.presentationml.notesSlide+xml"/>
  <Override PartName="/ppt/notesSlides/notesSlide505.xml" ContentType="application/vnd.openxmlformats-officedocument.presentationml.notesSlide+xml"/>
  <Override PartName="/ppt/notesSlides/notesSlide50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charts/style1.xml" ContentType="application/vnd.ms-office.chartstyle+xml"/>
  <Override PartName="/ppt/charts/colors1.xml" ContentType="application/vnd.ms-office.chartcolorstyle+xml"/>
  <Override PartName="/ppt/charts/style2.xml" ContentType="application/vnd.ms-office.chartstyle+xml"/>
  <Override PartName="/ppt/charts/colors2.xml" ContentType="application/vnd.ms-office.chartcolorstyle+xml"/>
  <Override PartName="/ppt/charts/style3.xml" ContentType="application/vnd.ms-office.chartstyle+xml"/>
  <Override PartName="/ppt/charts/colors3.xml" ContentType="application/vnd.ms-office.chartcolorstyle+xml"/>
  <Override PartName="/ppt/charts/style4.xml" ContentType="application/vnd.ms-office.chartstyle+xml"/>
  <Override PartName="/ppt/charts/colors4.xml" ContentType="application/vnd.ms-office.chartcolorstyle+xml"/>
  <Override PartName="/ppt/charts/style5.xml" ContentType="application/vnd.ms-office.chartstyle+xml"/>
  <Override PartName="/ppt/charts/colors5.xml" ContentType="application/vnd.ms-office.chartcolorstyle+xml"/>
  <Override PartName="/ppt/charts/style6.xml" ContentType="application/vnd.ms-office.chartstyle+xml"/>
  <Override PartName="/ppt/charts/colors6.xml" ContentType="application/vnd.ms-office.chartcolorstyl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firstSlideNum="0" showSpecialPlsOnTitleSld="0" embedTrueTypeFonts="1" saveSubsetFonts="1">
  <p:sldMasterIdLst>
    <p:sldMasterId id="2147483648" r:id="rId1"/>
  </p:sldMasterIdLst>
  <p:notesMasterIdLst>
    <p:notesMasterId r:id="rId528"/>
  </p:notesMasterIdLst>
  <p:sldIdLst>
    <p:sldId id="853" r:id="rId2"/>
    <p:sldId id="872" r:id="rId3"/>
    <p:sldId id="885" r:id="rId4"/>
    <p:sldId id="636" r:id="rId5"/>
    <p:sldId id="672" r:id="rId6"/>
    <p:sldId id="810" r:id="rId7"/>
    <p:sldId id="877" r:id="rId8"/>
    <p:sldId id="668" r:id="rId9"/>
    <p:sldId id="909" r:id="rId10"/>
    <p:sldId id="778" r:id="rId11"/>
    <p:sldId id="878" r:id="rId12"/>
    <p:sldId id="809" r:id="rId13"/>
    <p:sldId id="321" r:id="rId14"/>
    <p:sldId id="880" r:id="rId15"/>
    <p:sldId id="618" r:id="rId16"/>
    <p:sldId id="881" r:id="rId17"/>
    <p:sldId id="831" r:id="rId18"/>
    <p:sldId id="825" r:id="rId19"/>
    <p:sldId id="669" r:id="rId20"/>
    <p:sldId id="821" r:id="rId21"/>
    <p:sldId id="619" r:id="rId22"/>
    <p:sldId id="789" r:id="rId23"/>
    <p:sldId id="692" r:id="rId24"/>
    <p:sldId id="910" r:id="rId25"/>
    <p:sldId id="320" r:id="rId26"/>
    <p:sldId id="766" r:id="rId27"/>
    <p:sldId id="833" r:id="rId28"/>
    <p:sldId id="765" r:id="rId29"/>
    <p:sldId id="693" r:id="rId30"/>
    <p:sldId id="811" r:id="rId31"/>
    <p:sldId id="687" r:id="rId32"/>
    <p:sldId id="936" r:id="rId33"/>
    <p:sldId id="385" r:id="rId34"/>
    <p:sldId id="335" r:id="rId35"/>
    <p:sldId id="695" r:id="rId36"/>
    <p:sldId id="662" r:id="rId37"/>
    <p:sldId id="303" r:id="rId38"/>
    <p:sldId id="386" r:id="rId39"/>
    <p:sldId id="334" r:id="rId40"/>
    <p:sldId id="654" r:id="rId41"/>
    <p:sldId id="620" r:id="rId42"/>
    <p:sldId id="384" r:id="rId43"/>
    <p:sldId id="571" r:id="rId44"/>
    <p:sldId id="336" r:id="rId45"/>
    <p:sldId id="387" r:id="rId46"/>
    <p:sldId id="791" r:id="rId47"/>
    <p:sldId id="332" r:id="rId48"/>
    <p:sldId id="333" r:id="rId49"/>
    <p:sldId id="569" r:id="rId50"/>
    <p:sldId id="558" r:id="rId51"/>
    <p:sldId id="932" r:id="rId52"/>
    <p:sldId id="882" r:id="rId53"/>
    <p:sldId id="883" r:id="rId54"/>
    <p:sldId id="770" r:id="rId55"/>
    <p:sldId id="779" r:id="rId56"/>
    <p:sldId id="780" r:id="rId57"/>
    <p:sldId id="781" r:id="rId58"/>
    <p:sldId id="934" r:id="rId59"/>
    <p:sldId id="310" r:id="rId60"/>
    <p:sldId id="341" r:id="rId61"/>
    <p:sldId id="819" r:id="rId62"/>
    <p:sldId id="857" r:id="rId63"/>
    <p:sldId id="713" r:id="rId64"/>
    <p:sldId id="714" r:id="rId65"/>
    <p:sldId id="339" r:id="rId66"/>
    <p:sldId id="340" r:id="rId67"/>
    <p:sldId id="839" r:id="rId68"/>
    <p:sldId id="493" r:id="rId69"/>
    <p:sldId id="494" r:id="rId70"/>
    <p:sldId id="401" r:id="rId71"/>
    <p:sldId id="807" r:id="rId72"/>
    <p:sldId id="393" r:id="rId73"/>
    <p:sldId id="865" r:id="rId74"/>
    <p:sldId id="858" r:id="rId75"/>
    <p:sldId id="866" r:id="rId76"/>
    <p:sldId id="716" r:id="rId77"/>
    <p:sldId id="337" r:id="rId78"/>
    <p:sldId id="805" r:id="rId79"/>
    <p:sldId id="798" r:id="rId80"/>
    <p:sldId id="862" r:id="rId81"/>
    <p:sldId id="863" r:id="rId82"/>
    <p:sldId id="864" r:id="rId83"/>
    <p:sldId id="868" r:id="rId84"/>
    <p:sldId id="342" r:id="rId85"/>
    <p:sldId id="869" r:id="rId86"/>
    <p:sldId id="813" r:id="rId87"/>
    <p:sldId id="402" r:id="rId88"/>
    <p:sldId id="867" r:id="rId89"/>
    <p:sldId id="338" r:id="rId90"/>
    <p:sldId id="403" r:id="rId91"/>
    <p:sldId id="404" r:id="rId92"/>
    <p:sldId id="847" r:id="rId93"/>
    <p:sldId id="343" r:id="rId94"/>
    <p:sldId id="832" r:id="rId95"/>
    <p:sldId id="405" r:id="rId96"/>
    <p:sldId id="871" r:id="rId97"/>
    <p:sldId id="394" r:id="rId98"/>
    <p:sldId id="395" r:id="rId99"/>
    <p:sldId id="396" r:id="rId100"/>
    <p:sldId id="846" r:id="rId101"/>
    <p:sldId id="848" r:id="rId102"/>
    <p:sldId id="849" r:id="rId103"/>
    <p:sldId id="808" r:id="rId104"/>
    <p:sldId id="850" r:id="rId105"/>
    <p:sldId id="812" r:id="rId106"/>
    <p:sldId id="397" r:id="rId107"/>
    <p:sldId id="398" r:id="rId108"/>
    <p:sldId id="399" r:id="rId109"/>
    <p:sldId id="400" r:id="rId110"/>
    <p:sldId id="870" r:id="rId111"/>
    <p:sldId id="861" r:id="rId112"/>
    <p:sldId id="955" r:id="rId113"/>
    <p:sldId id="956" r:id="rId114"/>
    <p:sldId id="957" r:id="rId115"/>
    <p:sldId id="958" r:id="rId116"/>
    <p:sldId id="959" r:id="rId117"/>
    <p:sldId id="960" r:id="rId118"/>
    <p:sldId id="962" r:id="rId119"/>
    <p:sldId id="963" r:id="rId120"/>
    <p:sldId id="964" r:id="rId121"/>
    <p:sldId id="965" r:id="rId122"/>
    <p:sldId id="961" r:id="rId123"/>
    <p:sldId id="933" r:id="rId124"/>
    <p:sldId id="624" r:id="rId125"/>
    <p:sldId id="913" r:id="rId126"/>
    <p:sldId id="822" r:id="rId127"/>
    <p:sldId id="912" r:id="rId128"/>
    <p:sldId id="915" r:id="rId129"/>
    <p:sldId id="916" r:id="rId130"/>
    <p:sldId id="914" r:id="rId131"/>
    <p:sldId id="917" r:id="rId132"/>
    <p:sldId id="918" r:id="rId133"/>
    <p:sldId id="919" r:id="rId134"/>
    <p:sldId id="920" r:id="rId135"/>
    <p:sldId id="921" r:id="rId136"/>
    <p:sldId id="922" r:id="rId137"/>
    <p:sldId id="612" r:id="rId138"/>
    <p:sldId id="911" r:id="rId139"/>
    <p:sldId id="935" r:id="rId140"/>
    <p:sldId id="652" r:id="rId141"/>
    <p:sldId id="623" r:id="rId142"/>
    <p:sldId id="655" r:id="rId143"/>
    <p:sldId id="649" r:id="rId144"/>
    <p:sldId id="637" r:id="rId145"/>
    <p:sldId id="615" r:id="rId146"/>
    <p:sldId id="632" r:id="rId147"/>
    <p:sldId id="633" r:id="rId148"/>
    <p:sldId id="653" r:id="rId149"/>
    <p:sldId id="639" r:id="rId150"/>
    <p:sldId id="768" r:id="rId151"/>
    <p:sldId id="625" r:id="rId152"/>
    <p:sldId id="694" r:id="rId153"/>
    <p:sldId id="824" r:id="rId154"/>
    <p:sldId id="828" r:id="rId155"/>
    <p:sldId id="659" r:id="rId156"/>
    <p:sldId id="937" r:id="rId157"/>
    <p:sldId id="344" r:id="rId158"/>
    <p:sldId id="345" r:id="rId159"/>
    <p:sldId id="346" r:id="rId160"/>
    <p:sldId id="408" r:id="rId161"/>
    <p:sldId id="409" r:id="rId162"/>
    <p:sldId id="410" r:id="rId163"/>
    <p:sldId id="411" r:id="rId164"/>
    <p:sldId id="412" r:id="rId165"/>
    <p:sldId id="413" r:id="rId166"/>
    <p:sldId id="414" r:id="rId167"/>
    <p:sldId id="938" r:id="rId168"/>
    <p:sldId id="495" r:id="rId169"/>
    <p:sldId id="496" r:id="rId170"/>
    <p:sldId id="497" r:id="rId171"/>
    <p:sldId id="498" r:id="rId172"/>
    <p:sldId id="499" r:id="rId173"/>
    <p:sldId id="500" r:id="rId174"/>
    <p:sldId id="501" r:id="rId175"/>
    <p:sldId id="939" r:id="rId176"/>
    <p:sldId id="421" r:id="rId177"/>
    <p:sldId id="732" r:id="rId178"/>
    <p:sldId id="733" r:id="rId179"/>
    <p:sldId id="734" r:id="rId180"/>
    <p:sldId id="735" r:id="rId181"/>
    <p:sldId id="736" r:id="rId182"/>
    <p:sldId id="740" r:id="rId183"/>
    <p:sldId id="738" r:id="rId184"/>
    <p:sldId id="737" r:id="rId185"/>
    <p:sldId id="739" r:id="rId186"/>
    <p:sldId id="741" r:id="rId187"/>
    <p:sldId id="742" r:id="rId188"/>
    <p:sldId id="940" r:id="rId189"/>
    <p:sldId id="294" r:id="rId190"/>
    <p:sldId id="306" r:id="rId191"/>
    <p:sldId id="420" r:id="rId192"/>
    <p:sldId id="422" r:id="rId193"/>
    <p:sldId id="423" r:id="rId194"/>
    <p:sldId id="424" r:id="rId195"/>
    <p:sldId id="425" r:id="rId196"/>
    <p:sldId id="426" r:id="rId197"/>
    <p:sldId id="427" r:id="rId198"/>
    <p:sldId id="428" r:id="rId199"/>
    <p:sldId id="804" r:id="rId200"/>
    <p:sldId id="429" r:id="rId201"/>
    <p:sldId id="430" r:id="rId202"/>
    <p:sldId id="941" r:id="rId203"/>
    <p:sldId id="707" r:id="rId204"/>
    <p:sldId id="575" r:id="rId205"/>
    <p:sldId id="296" r:id="rId206"/>
    <p:sldId id="705" r:id="rId207"/>
    <p:sldId id="816" r:id="rId208"/>
    <p:sldId id="815" r:id="rId209"/>
    <p:sldId id="728" r:id="rId210"/>
    <p:sldId id="729" r:id="rId211"/>
    <p:sldId id="730" r:id="rId212"/>
    <p:sldId id="731" r:id="rId213"/>
    <p:sldId id="268" r:id="rId214"/>
    <p:sldId id="307" r:id="rId215"/>
    <p:sldId id="308" r:id="rId216"/>
    <p:sldId id="315" r:id="rId217"/>
    <p:sldId id="836" r:id="rId218"/>
    <p:sldId id="258" r:id="rId219"/>
    <p:sldId id="324" r:id="rId220"/>
    <p:sldId id="259" r:id="rId221"/>
    <p:sldId id="265" r:id="rId222"/>
    <p:sldId id="787" r:id="rId223"/>
    <p:sldId id="723" r:id="rId224"/>
    <p:sldId id="724" r:id="rId225"/>
    <p:sldId id="725" r:id="rId226"/>
    <p:sldId id="799" r:id="rId227"/>
    <p:sldId id="800" r:id="rId228"/>
    <p:sldId id="801" r:id="rId229"/>
    <p:sldId id="802" r:id="rId230"/>
    <p:sldId id="803" r:id="rId231"/>
    <p:sldId id="942" r:id="rId232"/>
    <p:sldId id="476" r:id="rId233"/>
    <p:sldId id="797" r:id="rId234"/>
    <p:sldId id="763" r:id="rId235"/>
    <p:sldId id="477" r:id="rId236"/>
    <p:sldId id="478" r:id="rId237"/>
    <p:sldId id="657" r:id="rId238"/>
    <p:sldId id="681" r:id="rId239"/>
    <p:sldId id="648" r:id="rId240"/>
    <p:sldId id="686" r:id="rId241"/>
    <p:sldId id="479" r:id="rId242"/>
    <p:sldId id="646" r:id="rId243"/>
    <p:sldId id="480" r:id="rId244"/>
    <p:sldId id="481" r:id="rId245"/>
    <p:sldId id="790" r:id="rId246"/>
    <p:sldId id="943" r:id="rId247"/>
    <p:sldId id="543" r:id="rId248"/>
    <p:sldId id="708" r:id="rId249"/>
    <p:sldId id="709" r:id="rId250"/>
    <p:sldId id="547" r:id="rId251"/>
    <p:sldId id="837" r:id="rId252"/>
    <p:sldId id="555" r:id="rId253"/>
    <p:sldId id="312" r:id="rId254"/>
    <p:sldId id="704" r:id="rId255"/>
    <p:sldId id="706" r:id="rId256"/>
    <p:sldId id="635" r:id="rId257"/>
    <p:sldId id="834" r:id="rId258"/>
    <p:sldId id="263" r:id="rId259"/>
    <p:sldId id="544" r:id="rId260"/>
    <p:sldId id="465" r:id="rId261"/>
    <p:sldId id="272" r:id="rId262"/>
    <p:sldId id="297" r:id="rId263"/>
    <p:sldId id="463" r:id="rId264"/>
    <p:sldId id="464" r:id="rId265"/>
    <p:sldId id="614" r:id="rId266"/>
    <p:sldId id="554" r:id="rId267"/>
    <p:sldId id="515" r:id="rId268"/>
    <p:sldId id="466" r:id="rId269"/>
    <p:sldId id="560" r:id="rId270"/>
    <p:sldId id="556" r:id="rId271"/>
    <p:sldId id="644" r:id="rId272"/>
    <p:sldId id="545" r:id="rId273"/>
    <p:sldId id="293" r:id="rId274"/>
    <p:sldId id="262" r:id="rId275"/>
    <p:sldId id="634" r:id="rId276"/>
    <p:sldId id="471" r:id="rId277"/>
    <p:sldId id="472" r:id="rId278"/>
    <p:sldId id="473" r:id="rId279"/>
    <p:sldId id="516" r:id="rId280"/>
    <p:sldId id="542" r:id="rId281"/>
    <p:sldId id="838" r:id="rId282"/>
    <p:sldId id="844" r:id="rId283"/>
    <p:sldId id="474" r:id="rId284"/>
    <p:sldId id="944" r:id="rId285"/>
    <p:sldId id="432" r:id="rId286"/>
    <p:sldId id="433" r:id="rId287"/>
    <p:sldId id="594" r:id="rId288"/>
    <p:sldId id="435" r:id="rId289"/>
    <p:sldId id="437" r:id="rId290"/>
    <p:sldId id="436" r:id="rId291"/>
    <p:sldId id="546" r:id="rId292"/>
    <p:sldId id="438" r:id="rId293"/>
    <p:sldId id="700" r:id="rId294"/>
    <p:sldId id="673" r:id="rId295"/>
    <p:sldId id="674" r:id="rId296"/>
    <p:sldId id="549" r:id="rId297"/>
    <p:sldId id="591" r:id="rId298"/>
    <p:sldId id="482" r:id="rId299"/>
    <p:sldId id="483" r:id="rId300"/>
    <p:sldId id="484" r:id="rId301"/>
    <p:sldId id="702" r:id="rId302"/>
    <p:sldId id="684" r:id="rId303"/>
    <p:sldId id="682" r:id="rId304"/>
    <p:sldId id="490" r:id="rId305"/>
    <p:sldId id="485" r:id="rId306"/>
    <p:sldId id="486" r:id="rId307"/>
    <p:sldId id="487" r:id="rId308"/>
    <p:sldId id="488" r:id="rId309"/>
    <p:sldId id="489" r:id="rId310"/>
    <p:sldId id="685" r:id="rId311"/>
    <p:sldId id="764" r:id="rId312"/>
    <p:sldId id="491" r:id="rId313"/>
    <p:sldId id="683" r:id="rId314"/>
    <p:sldId id="945" r:id="rId315"/>
    <p:sldId id="726" r:id="rId316"/>
    <p:sldId id="743" r:id="rId317"/>
    <p:sldId id="744" r:id="rId318"/>
    <p:sldId id="745" r:id="rId319"/>
    <p:sldId id="746" r:id="rId320"/>
    <p:sldId id="747" r:id="rId321"/>
    <p:sldId id="748" r:id="rId322"/>
    <p:sldId id="749" r:id="rId323"/>
    <p:sldId id="750" r:id="rId324"/>
    <p:sldId id="946" r:id="rId325"/>
    <p:sldId id="502" r:id="rId326"/>
    <p:sldId id="551" r:id="rId327"/>
    <p:sldId id="638" r:id="rId328"/>
    <p:sldId id="504" r:id="rId329"/>
    <p:sldId id="503" r:id="rId330"/>
    <p:sldId id="505" r:id="rId331"/>
    <p:sldId id="507" r:id="rId332"/>
    <p:sldId id="508" r:id="rId333"/>
    <p:sldId id="656" r:id="rId334"/>
    <p:sldId id="509" r:id="rId335"/>
    <p:sldId id="510" r:id="rId336"/>
    <p:sldId id="511" r:id="rId337"/>
    <p:sldId id="512" r:id="rId338"/>
    <p:sldId id="513" r:id="rId339"/>
    <p:sldId id="947" r:id="rId340"/>
    <p:sldId id="529" r:id="rId341"/>
    <p:sldId id="530" r:id="rId342"/>
    <p:sldId id="531" r:id="rId343"/>
    <p:sldId id="532" r:id="rId344"/>
    <p:sldId id="533" r:id="rId345"/>
    <p:sldId id="534" r:id="rId346"/>
    <p:sldId id="535" r:id="rId347"/>
    <p:sldId id="536" r:id="rId348"/>
    <p:sldId id="537" r:id="rId349"/>
    <p:sldId id="538" r:id="rId350"/>
    <p:sldId id="539" r:id="rId351"/>
    <p:sldId id="540" r:id="rId352"/>
    <p:sldId id="948" r:id="rId353"/>
    <p:sldId id="550" r:id="rId354"/>
    <p:sldId id="629" r:id="rId355"/>
    <p:sldId id="661" r:id="rId356"/>
    <p:sldId id="596" r:id="rId357"/>
    <p:sldId id="593" r:id="rId358"/>
    <p:sldId id="949" r:id="rId359"/>
    <p:sldId id="261" r:id="rId360"/>
    <p:sldId id="699" r:id="rId361"/>
    <p:sldId id="788" r:id="rId362"/>
    <p:sldId id="792" r:id="rId363"/>
    <p:sldId id="257" r:id="rId364"/>
    <p:sldId id="715" r:id="rId365"/>
    <p:sldId id="717" r:id="rId366"/>
    <p:sldId id="718" r:id="rId367"/>
    <p:sldId id="719" r:id="rId368"/>
    <p:sldId id="720" r:id="rId369"/>
    <p:sldId id="722" r:id="rId370"/>
    <p:sldId id="690" r:id="rId371"/>
    <p:sldId id="450" r:id="rId372"/>
    <p:sldId id="771" r:id="rId373"/>
    <p:sldId id="451" r:id="rId374"/>
    <p:sldId id="640" r:id="rId375"/>
    <p:sldId id="774" r:id="rId376"/>
    <p:sldId id="452" r:id="rId377"/>
    <p:sldId id="453" r:id="rId378"/>
    <p:sldId id="814" r:id="rId379"/>
    <p:sldId id="454" r:id="rId380"/>
    <p:sldId id="817" r:id="rId381"/>
    <p:sldId id="455" r:id="rId382"/>
    <p:sldId id="859" r:id="rId383"/>
    <p:sldId id="641" r:id="rId384"/>
    <p:sldId id="456" r:id="rId385"/>
    <p:sldId id="663" r:id="rId386"/>
    <p:sldId id="457" r:id="rId387"/>
    <p:sldId id="680" r:id="rId388"/>
    <p:sldId id="678" r:id="rId389"/>
    <p:sldId id="642" r:id="rId390"/>
    <p:sldId id="458" r:id="rId391"/>
    <p:sldId id="460" r:id="rId392"/>
    <p:sldId id="679" r:id="rId393"/>
    <p:sldId id="461" r:id="rId394"/>
    <p:sldId id="467" r:id="rId395"/>
    <p:sldId id="468" r:id="rId396"/>
    <p:sldId id="470" r:id="rId397"/>
    <p:sldId id="576" r:id="rId398"/>
    <p:sldId id="776" r:id="rId399"/>
    <p:sldId id="469" r:id="rId400"/>
    <p:sldId id="559" r:id="rId401"/>
    <p:sldId id="462" r:id="rId402"/>
    <p:sldId id="266" r:id="rId403"/>
    <p:sldId id="829" r:id="rId404"/>
    <p:sldId id="689" r:id="rId405"/>
    <p:sldId id="295" r:id="rId406"/>
    <p:sldId id="562" r:id="rId407"/>
    <p:sldId id="773" r:id="rId408"/>
    <p:sldId id="772" r:id="rId409"/>
    <p:sldId id="557" r:id="rId410"/>
    <p:sldId id="548" r:id="rId411"/>
    <p:sldId id="830" r:id="rId412"/>
    <p:sldId id="406" r:id="rId413"/>
    <p:sldId id="514" r:id="rId414"/>
    <p:sldId id="823" r:id="rId415"/>
    <p:sldId id="666" r:id="rId416"/>
    <p:sldId id="860" r:id="rId417"/>
    <p:sldId id="670" r:id="rId418"/>
    <p:sldId id="667" r:id="rId419"/>
    <p:sldId id="775" r:id="rId420"/>
    <p:sldId id="786" r:id="rId421"/>
    <p:sldId id="671" r:id="rId422"/>
    <p:sldId id="826" r:id="rId423"/>
    <p:sldId id="794" r:id="rId424"/>
    <p:sldId id="267" r:id="rId425"/>
    <p:sldId id="793" r:id="rId426"/>
    <p:sldId id="269" r:id="rId427"/>
    <p:sldId id="677" r:id="rId428"/>
    <p:sldId id="769" r:id="rId429"/>
    <p:sldId id="581" r:id="rId430"/>
    <p:sldId id="777" r:id="rId431"/>
    <p:sldId id="827" r:id="rId432"/>
    <p:sldId id="323" r:id="rId433"/>
    <p:sldId id="579" r:id="rId434"/>
    <p:sldId id="835" r:id="rId435"/>
    <p:sldId id="578" r:id="rId436"/>
    <p:sldId id="613" r:id="rId437"/>
    <p:sldId id="818" r:id="rId438"/>
    <p:sldId id="688" r:id="rId439"/>
    <p:sldId id="580" r:id="rId440"/>
    <p:sldId id="626" r:id="rId441"/>
    <p:sldId id="585" r:id="rId442"/>
    <p:sldId id="583" r:id="rId443"/>
    <p:sldId id="582" r:id="rId444"/>
    <p:sldId id="840" r:id="rId445"/>
    <p:sldId id="841" r:id="rId446"/>
    <p:sldId id="842" r:id="rId447"/>
    <p:sldId id="843" r:id="rId448"/>
    <p:sldId id="845" r:id="rId449"/>
    <p:sldId id="950" r:id="rId450"/>
    <p:sldId id="304" r:id="rId451"/>
    <p:sldId id="271" r:id="rId452"/>
    <p:sldId id="305" r:id="rId453"/>
    <p:sldId id="330" r:id="rId454"/>
    <p:sldId id="331" r:id="rId455"/>
    <p:sldId id="329" r:id="rId456"/>
    <p:sldId id="951" r:id="rId457"/>
    <p:sldId id="415" r:id="rId458"/>
    <p:sldId id="416" r:id="rId459"/>
    <p:sldId id="417" r:id="rId460"/>
    <p:sldId id="418" r:id="rId461"/>
    <p:sldId id="419" r:id="rId462"/>
    <p:sldId id="326" r:id="rId463"/>
    <p:sldId id="327" r:id="rId464"/>
    <p:sldId id="328" r:id="rId465"/>
    <p:sldId id="952" r:id="rId466"/>
    <p:sldId id="676" r:id="rId467"/>
    <p:sldId id="316" r:id="rId468"/>
    <p:sldId id="675" r:id="rId469"/>
    <p:sldId id="701" r:id="rId470"/>
    <p:sldId id="595" r:id="rId471"/>
    <p:sldId id="317" r:id="rId472"/>
    <p:sldId id="318" r:id="rId473"/>
    <p:sldId id="319" r:id="rId474"/>
    <p:sldId id="782" r:id="rId475"/>
    <p:sldId id="783" r:id="rId476"/>
    <p:sldId id="784" r:id="rId477"/>
    <p:sldId id="785" r:id="rId478"/>
    <p:sldId id="597" r:id="rId479"/>
    <p:sldId id="598" r:id="rId480"/>
    <p:sldId id="599" r:id="rId481"/>
    <p:sldId id="600" r:id="rId482"/>
    <p:sldId id="601" r:id="rId483"/>
    <p:sldId id="602" r:id="rId484"/>
    <p:sldId id="603" r:id="rId485"/>
    <p:sldId id="604" r:id="rId486"/>
    <p:sldId id="605" r:id="rId487"/>
    <p:sldId id="606" r:id="rId488"/>
    <p:sldId id="607" r:id="rId489"/>
    <p:sldId id="608" r:id="rId490"/>
    <p:sldId id="953" r:id="rId491"/>
    <p:sldId id="758" r:id="rId492"/>
    <p:sldId id="757" r:id="rId493"/>
    <p:sldId id="631" r:id="rId494"/>
    <p:sldId id="756" r:id="rId495"/>
    <p:sldId id="754" r:id="rId496"/>
    <p:sldId id="711" r:id="rId497"/>
    <p:sldId id="751" r:id="rId498"/>
    <p:sldId id="755" r:id="rId499"/>
    <p:sldId id="820" r:id="rId500"/>
    <p:sldId id="856" r:id="rId501"/>
    <p:sldId id="752" r:id="rId502"/>
    <p:sldId id="710" r:id="rId503"/>
    <p:sldId id="795" r:id="rId504"/>
    <p:sldId id="753" r:id="rId505"/>
    <p:sldId id="712" r:id="rId506"/>
    <p:sldId id="954" r:id="rId507"/>
    <p:sldId id="923" r:id="rId508"/>
    <p:sldId id="931" r:id="rId509"/>
    <p:sldId id="691" r:id="rId510"/>
    <p:sldId id="696" r:id="rId511"/>
    <p:sldId id="930" r:id="rId512"/>
    <p:sldId id="568" r:id="rId513"/>
    <p:sldId id="929" r:id="rId514"/>
    <p:sldId id="928" r:id="rId515"/>
    <p:sldId id="561" r:id="rId516"/>
    <p:sldId id="926" r:id="rId517"/>
    <p:sldId id="927" r:id="rId518"/>
    <p:sldId id="767" r:id="rId519"/>
    <p:sldId id="925" r:id="rId520"/>
    <p:sldId id="566" r:id="rId521"/>
    <p:sldId id="697" r:id="rId522"/>
    <p:sldId id="924" r:id="rId523"/>
    <p:sldId id="759" r:id="rId524"/>
    <p:sldId id="760" r:id="rId525"/>
    <p:sldId id="761" r:id="rId526"/>
    <p:sldId id="762" r:id="rId527"/>
  </p:sldIdLst>
  <p:sldSz cx="9144000" cy="6858000" type="screen4x3"/>
  <p:notesSz cx="6858000" cy="9144000"/>
  <p:embeddedFontLst>
    <p:embeddedFont>
      <p:font typeface="Signotek" pitchFamily="2" charset="0"/>
      <p:regular r:id="rId529"/>
    </p:embeddedFont>
    <p:embeddedFont>
      <p:font typeface="Wingdings 2" panose="05020102010507070707" pitchFamily="18" charset="2"/>
      <p:regular r:id="rId530"/>
    </p:embeddedFont>
    <p:embeddedFont>
      <p:font typeface="微軟正黑體" panose="020B0604030504040204" pitchFamily="34" charset="-120"/>
      <p:regular r:id="rId531"/>
      <p:bold r:id="rId532"/>
    </p:embeddedFont>
    <p:embeddedFont>
      <p:font typeface="Calibri" panose="020F0502020204030204" pitchFamily="34" charset="0"/>
      <p:regular r:id="rId533"/>
      <p:bold r:id="rId534"/>
      <p:italic r:id="rId535"/>
      <p:boldItalic r:id="rId536"/>
    </p:embeddedFont>
    <p:embeddedFont>
      <p:font typeface="Angsana New" panose="02020603050405020304" pitchFamily="18" charset="-34"/>
      <p:regular r:id="rId537"/>
      <p:bold r:id="rId538"/>
      <p:italic r:id="rId539"/>
      <p:boldItalic r:id="rId540"/>
    </p:embeddedFont>
  </p:embeddedFontLst>
  <p:defaultTex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15:guide id="1" orient="horz" pos="2160">
          <p15:clr>
            <a:srgbClr val="A4A3A4"/>
          </p15:clr>
        </p15:guide>
        <p15:guide id="2" pos="2880">
          <p15:clr>
            <a:srgbClr val="A4A3A4"/>
          </p15:clr>
        </p15:guide>
      </p15:sldGuideLst>
    </p:ext>
    <p:ext uri="{2D200454-40CA-4A62-9FC3-DE9A4176ACB9}">
      <p15:notes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1AB68"/>
    <a:srgbClr val="FA1E00"/>
    <a:srgbClr val="CC9E0A"/>
    <a:srgbClr val="3AA49C"/>
    <a:srgbClr val="F5770F"/>
    <a:srgbClr val="595D6F"/>
    <a:srgbClr val="73B579"/>
    <a:srgbClr val="FF3B21"/>
    <a:srgbClr val="D7A60B"/>
    <a:srgbClr val="43BDB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0"/>
    </p:ext>
  </p:extLst>
</p:presentationPr>
</file>

<file path=ppt/tableStyles.xml><?xml version="1.0" encoding="utf-8"?>
<a:tblStyleLst xmlns:a="http://schemas.openxmlformats.org/drawingml/2006/main" def="{5C22544A-7EE6-4342-B048-85BDC9FD1C3A}">
  <a:tblStyle styleId="{5C22544A-7EE6-4342-B048-85BDC9FD1C3A}" styleName="中等深淺樣式 2 - 輔色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無樣式、無格線">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1" autoAdjust="0"/>
    <p:restoredTop sz="95274" autoAdjust="0"/>
  </p:normalViewPr>
  <p:slideViewPr>
    <p:cSldViewPr snapToGrid="0" snapToObjects="1">
      <p:cViewPr>
        <p:scale>
          <a:sx n="91" d="100"/>
          <a:sy n="91" d="100"/>
        </p:scale>
        <p:origin x="-1296" y="216"/>
      </p:cViewPr>
      <p:guideLst>
        <p:guide orient="horz" pos="2160"/>
        <p:guide pos="2880"/>
      </p:guideLst>
    </p:cSldViewPr>
  </p:slideViewPr>
  <p:outlineViewPr>
    <p:cViewPr>
      <p:scale>
        <a:sx n="33" d="100"/>
        <a:sy n="33" d="100"/>
      </p:scale>
      <p:origin x="0" y="-5280"/>
    </p:cViewPr>
  </p:outlineViewPr>
  <p:notesTextViewPr>
    <p:cViewPr>
      <p:scale>
        <a:sx n="1" d="1"/>
        <a:sy n="1" d="1"/>
      </p:scale>
      <p:origin x="0" y="0"/>
    </p:cViewPr>
  </p:notesTextViewPr>
  <p:sorterViewPr>
    <p:cViewPr varScale="1">
      <p:scale>
        <a:sx n="1" d="1"/>
        <a:sy n="1" d="1"/>
      </p:scale>
      <p:origin x="0" y="0"/>
    </p:cViewPr>
  </p:sorterViewPr>
  <p:notesViewPr>
    <p:cSldViewPr snapToGrid="0" snapToObjects="1">
      <p:cViewPr varScale="1">
        <p:scale>
          <a:sx n="64" d="100"/>
          <a:sy n="64" d="100"/>
        </p:scale>
        <p:origin x="3294" y="78"/>
      </p:cViewPr>
      <p:guideLst/>
    </p:cSldViewPr>
  </p:notes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531" Type="http://schemas.openxmlformats.org/officeDocument/2006/relationships/font" Target="fonts/font3.fntdata"/><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42" Type="http://schemas.openxmlformats.org/officeDocument/2006/relationships/viewProps" Target="viewProps.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font" Target="fonts/font5.fntdata"/><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544" Type="http://schemas.openxmlformats.org/officeDocument/2006/relationships/tableStyles" Target="tableStyles.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font" Target="fonts/font7.fntdata"/><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slide" Target="slides/slide380.xml"/><Relationship Id="rId416" Type="http://schemas.openxmlformats.org/officeDocument/2006/relationships/slide" Target="slides/slide415.xml"/><Relationship Id="rId220" Type="http://schemas.openxmlformats.org/officeDocument/2006/relationships/slide" Target="slides/slide219.xml"/><Relationship Id="rId241" Type="http://schemas.openxmlformats.org/officeDocument/2006/relationships/slide" Target="slides/slide240.xml"/><Relationship Id="rId437" Type="http://schemas.openxmlformats.org/officeDocument/2006/relationships/slide" Target="slides/slide436.xml"/><Relationship Id="rId458" Type="http://schemas.openxmlformats.org/officeDocument/2006/relationships/slide" Target="slides/slide457.xml"/><Relationship Id="rId479" Type="http://schemas.openxmlformats.org/officeDocument/2006/relationships/slide" Target="slides/slide478.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25" Type="http://schemas.openxmlformats.org/officeDocument/2006/relationships/slide" Target="slides/slide524.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27" Type="http://schemas.openxmlformats.org/officeDocument/2006/relationships/slide" Target="slides/slide426.xml"/><Relationship Id="rId448" Type="http://schemas.openxmlformats.org/officeDocument/2006/relationships/slide" Target="slides/slide447.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80" Type="http://schemas.openxmlformats.org/officeDocument/2006/relationships/slide" Target="slides/slide479.xml"/><Relationship Id="rId515" Type="http://schemas.openxmlformats.org/officeDocument/2006/relationships/slide" Target="slides/slide514.xml"/><Relationship Id="rId536" Type="http://schemas.openxmlformats.org/officeDocument/2006/relationships/font" Target="fonts/font8.fntdata"/><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openxmlformats.org/officeDocument/2006/relationships/slide" Target="slides/slide381.xml"/><Relationship Id="rId417" Type="http://schemas.openxmlformats.org/officeDocument/2006/relationships/slide" Target="slides/slide416.xml"/><Relationship Id="rId438" Type="http://schemas.openxmlformats.org/officeDocument/2006/relationships/slide" Target="slides/slide437.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470" Type="http://schemas.openxmlformats.org/officeDocument/2006/relationships/slide" Target="slides/slide469.xml"/><Relationship Id="rId491" Type="http://schemas.openxmlformats.org/officeDocument/2006/relationships/slide" Target="slides/slide490.xml"/><Relationship Id="rId505" Type="http://schemas.openxmlformats.org/officeDocument/2006/relationships/slide" Target="slides/slide504.xml"/><Relationship Id="rId526" Type="http://schemas.openxmlformats.org/officeDocument/2006/relationships/slide" Target="slides/slide52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393" Type="http://schemas.openxmlformats.org/officeDocument/2006/relationships/slide" Target="slides/slide392.xml"/><Relationship Id="rId407" Type="http://schemas.openxmlformats.org/officeDocument/2006/relationships/slide" Target="slides/slide406.xml"/><Relationship Id="rId428" Type="http://schemas.openxmlformats.org/officeDocument/2006/relationships/slide" Target="slides/slide427.xml"/><Relationship Id="rId449" Type="http://schemas.openxmlformats.org/officeDocument/2006/relationships/slide" Target="slides/slide448.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481" Type="http://schemas.openxmlformats.org/officeDocument/2006/relationships/slide" Target="slides/slide480.xml"/><Relationship Id="rId516" Type="http://schemas.openxmlformats.org/officeDocument/2006/relationships/slide" Target="slides/slide51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537" Type="http://schemas.openxmlformats.org/officeDocument/2006/relationships/font" Target="fonts/font9.fntdata"/><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openxmlformats.org/officeDocument/2006/relationships/slide" Target="slides/slide382.xml"/><Relationship Id="rId418" Type="http://schemas.openxmlformats.org/officeDocument/2006/relationships/slide" Target="slides/slide417.xml"/><Relationship Id="rId439" Type="http://schemas.openxmlformats.org/officeDocument/2006/relationships/slide" Target="slides/slide438.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450" Type="http://schemas.openxmlformats.org/officeDocument/2006/relationships/slide" Target="slides/slide449.xml"/><Relationship Id="rId471" Type="http://schemas.openxmlformats.org/officeDocument/2006/relationships/slide" Target="slides/slide470.xml"/><Relationship Id="rId506" Type="http://schemas.openxmlformats.org/officeDocument/2006/relationships/slide" Target="slides/slide50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492" Type="http://schemas.openxmlformats.org/officeDocument/2006/relationships/slide" Target="slides/slide491.xml"/><Relationship Id="rId527" Type="http://schemas.openxmlformats.org/officeDocument/2006/relationships/slide" Target="slides/slide526.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394" Type="http://schemas.openxmlformats.org/officeDocument/2006/relationships/slide" Target="slides/slide393.xml"/><Relationship Id="rId408" Type="http://schemas.openxmlformats.org/officeDocument/2006/relationships/slide" Target="slides/slide407.xml"/><Relationship Id="rId429" Type="http://schemas.openxmlformats.org/officeDocument/2006/relationships/slide" Target="slides/slide428.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440" Type="http://schemas.openxmlformats.org/officeDocument/2006/relationships/slide" Target="slides/slide439.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slide" Target="slides/slide460.xml"/><Relationship Id="rId482" Type="http://schemas.openxmlformats.org/officeDocument/2006/relationships/slide" Target="slides/slide481.xml"/><Relationship Id="rId517" Type="http://schemas.openxmlformats.org/officeDocument/2006/relationships/slide" Target="slides/slide516.xml"/><Relationship Id="rId538" Type="http://schemas.openxmlformats.org/officeDocument/2006/relationships/font" Target="fonts/font10.fntdata"/><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472" Type="http://schemas.openxmlformats.org/officeDocument/2006/relationships/slide" Target="slides/slide471.xml"/><Relationship Id="rId493" Type="http://schemas.openxmlformats.org/officeDocument/2006/relationships/slide" Target="slides/slide492.xml"/><Relationship Id="rId507" Type="http://schemas.openxmlformats.org/officeDocument/2006/relationships/slide" Target="slides/slide506.xml"/><Relationship Id="rId528" Type="http://schemas.openxmlformats.org/officeDocument/2006/relationships/notesMaster" Target="notesMasters/notesMaster1.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slide" Target="slides/slide461.xml"/><Relationship Id="rId483" Type="http://schemas.openxmlformats.org/officeDocument/2006/relationships/slide" Target="slides/slide482.xml"/><Relationship Id="rId518" Type="http://schemas.openxmlformats.org/officeDocument/2006/relationships/slide" Target="slides/slide517.xml"/><Relationship Id="rId539" Type="http://schemas.openxmlformats.org/officeDocument/2006/relationships/font" Target="fonts/font11.fntdata"/><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473" Type="http://schemas.openxmlformats.org/officeDocument/2006/relationships/slide" Target="slides/slide472.xml"/><Relationship Id="rId494" Type="http://schemas.openxmlformats.org/officeDocument/2006/relationships/slide" Target="slides/slide493.xml"/><Relationship Id="rId508" Type="http://schemas.openxmlformats.org/officeDocument/2006/relationships/slide" Target="slides/slide507.xml"/><Relationship Id="rId529" Type="http://schemas.openxmlformats.org/officeDocument/2006/relationships/font" Target="fonts/font1.fntdata"/><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40" Type="http://schemas.openxmlformats.org/officeDocument/2006/relationships/font" Target="fonts/font12.fntdata"/><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slide" Target="slides/slide462.xml"/><Relationship Id="rId484" Type="http://schemas.openxmlformats.org/officeDocument/2006/relationships/slide" Target="slides/slide483.xml"/><Relationship Id="rId519" Type="http://schemas.openxmlformats.org/officeDocument/2006/relationships/slide" Target="slides/slide518.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530" Type="http://schemas.openxmlformats.org/officeDocument/2006/relationships/font" Target="fonts/font2.fntdata"/><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474" Type="http://schemas.openxmlformats.org/officeDocument/2006/relationships/slide" Target="slides/slide473.xml"/><Relationship Id="rId509" Type="http://schemas.openxmlformats.org/officeDocument/2006/relationships/slide" Target="slides/slide508.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520" Type="http://schemas.openxmlformats.org/officeDocument/2006/relationships/slide" Target="slides/slide519.xml"/><Relationship Id="rId541" Type="http://schemas.openxmlformats.org/officeDocument/2006/relationships/presProps" Target="presProps.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slide" Target="slides/slide463.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font" Target="fonts/font4.fntdata"/><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theme" Target="theme/theme1.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font" Target="fonts/font6.fntdata"/><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s>
</file>

<file path=ppt/charts/_rels/chart1.xml.rels><?xml version="1.0" encoding="UTF-8" standalone="yes"?>
<Relationships xmlns="http://schemas.openxmlformats.org/package/2006/relationships"><Relationship Id="rId3" Type="http://schemas.microsoft.com/office/2011/relationships/chartStyle" Target="style1.xml"/><Relationship Id="rId2" Type="http://schemas.microsoft.com/office/2011/relationships/chartColorStyle" Target="colors1.xml"/><Relationship Id="rId1" Type="http://schemas.openxmlformats.org/officeDocument/2006/relationships/package" Target="../embeddings/Microsoft_Excel_Worksheet1.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2.xml.rels><?xml version="1.0" encoding="UTF-8" standalone="yes"?>
<Relationships xmlns="http://schemas.openxmlformats.org/package/2006/relationships"><Relationship Id="rId3" Type="http://schemas.microsoft.com/office/2011/relationships/chartStyle" Target="style2.xml"/><Relationship Id="rId2" Type="http://schemas.microsoft.com/office/2011/relationships/chartColorStyle" Target="colors2.xml"/><Relationship Id="rId1" Type="http://schemas.openxmlformats.org/officeDocument/2006/relationships/package" Target="../embeddings/Microsoft_Excel_Worksheet2.xlsx"/></Relationships>
</file>

<file path=ppt/charts/_rels/chart3.xml.rels><?xml version="1.0" encoding="UTF-8" standalone="yes"?>
<Relationships xmlns="http://schemas.openxmlformats.org/package/2006/relationships"><Relationship Id="rId3" Type="http://schemas.microsoft.com/office/2011/relationships/chartStyle" Target="style3.xml"/><Relationship Id="rId2" Type="http://schemas.microsoft.com/office/2011/relationships/chartColorStyle" Target="colors3.xml"/><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3" Type="http://schemas.microsoft.com/office/2011/relationships/chartStyle" Target="style4.xml"/><Relationship Id="rId2" Type="http://schemas.microsoft.com/office/2011/relationships/chartColorStyle" Target="colors4.xml"/><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3" Type="http://schemas.microsoft.com/office/2011/relationships/chartStyle" Target="style5.xml"/><Relationship Id="rId2" Type="http://schemas.microsoft.com/office/2011/relationships/chartColorStyle" Target="colors5.xml"/><Relationship Id="rId1"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3" Type="http://schemas.microsoft.com/office/2011/relationships/chartStyle" Target="style6.xml"/><Relationship Id="rId2" Type="http://schemas.microsoft.com/office/2011/relationships/chartColorStyle" Target="colors6.xml"/><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4350336"/>
        <c:axId val="304351872"/>
      </c:barChart>
      <c:catAx>
        <c:axId val="304350336"/>
        <c:scaling>
          <c:orientation val="minMax"/>
        </c:scaling>
        <c:delete val="1"/>
        <c:axPos val="b"/>
        <c:numFmt formatCode="General" sourceLinked="1"/>
        <c:majorTickMark val="none"/>
        <c:minorTickMark val="none"/>
        <c:tickLblPos val="nextTo"/>
        <c:crossAx val="304351872"/>
        <c:crosses val="autoZero"/>
        <c:auto val="1"/>
        <c:lblAlgn val="ctr"/>
        <c:lblOffset val="100"/>
        <c:noMultiLvlLbl val="0"/>
      </c:catAx>
      <c:valAx>
        <c:axId val="304351872"/>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435033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sz="1600" b="1">
                        <a:solidFill>
                          <a:schemeClr val="accent3"/>
                        </a:solidFill>
                      </a:defRPr>
                    </a:pPr>
                    <a:r>
                      <a:rPr lang="en-US" altLang="en-US" sz="1600" b="1" dirty="0" smtClean="0">
                        <a:solidFill>
                          <a:schemeClr val="accent3"/>
                        </a:solidFill>
                      </a:rPr>
                      <a:t>Demand</a:t>
                    </a:r>
                    <a:endParaRPr lang="en-US" altLang="en-US" sz="1600" b="1" dirty="0">
                      <a:solidFill>
                        <a:srgbClr val="006CBE"/>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txPr>
              <a:bodyPr/>
              <a:lstStyle/>
              <a:p>
                <a:pPr>
                  <a:defRPr>
                    <a:solidFill>
                      <a:schemeClr val="accent3"/>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sz="1600" b="1">
                        <a:solidFill>
                          <a:schemeClr val="accent1"/>
                        </a:solidFill>
                      </a:defRPr>
                    </a:pPr>
                    <a:r>
                      <a:rPr lang="en-US" altLang="en-US" sz="1600" b="1" dirty="0" smtClean="0">
                        <a:solidFill>
                          <a:schemeClr val="accent1"/>
                        </a:solidFill>
                      </a:rPr>
                      <a:t>Supply</a:t>
                    </a:r>
                    <a:endParaRPr lang="en-US" altLang="en-US" sz="1600" b="1" dirty="0">
                      <a:solidFill>
                        <a:srgbClr val="FF0000"/>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txPr>
              <a:bodyPr/>
              <a:lstStyle/>
              <a:p>
                <a:pPr>
                  <a:defRPr>
                    <a:solidFill>
                      <a:schemeClr val="accent1"/>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9297920"/>
        <c:axId val="309299456"/>
      </c:lineChart>
      <c:catAx>
        <c:axId val="309297920"/>
        <c:scaling>
          <c:orientation val="minMax"/>
        </c:scaling>
        <c:delete val="0"/>
        <c:axPos val="b"/>
        <c:numFmt formatCode="General" sourceLinked="0"/>
        <c:majorTickMark val="out"/>
        <c:minorTickMark val="none"/>
        <c:tickLblPos val="nextTo"/>
        <c:txPr>
          <a:bodyPr/>
          <a:lstStyle/>
          <a:p>
            <a:pPr>
              <a:defRPr sz="1400"/>
            </a:pPr>
            <a:endParaRPr lang="zh-TW"/>
          </a:p>
        </c:txPr>
        <c:crossAx val="309299456"/>
        <c:crosses val="autoZero"/>
        <c:auto val="1"/>
        <c:lblAlgn val="ctr"/>
        <c:lblOffset val="100"/>
        <c:tickLblSkip val="1"/>
        <c:noMultiLvlLbl val="0"/>
      </c:catAx>
      <c:valAx>
        <c:axId val="309299456"/>
        <c:scaling>
          <c:orientation val="minMax"/>
          <c:min val="50"/>
        </c:scaling>
        <c:delete val="0"/>
        <c:axPos val="l"/>
        <c:numFmt formatCode="General" sourceLinked="1"/>
        <c:majorTickMark val="out"/>
        <c:minorTickMark val="none"/>
        <c:tickLblPos val="nextTo"/>
        <c:txPr>
          <a:bodyPr/>
          <a:lstStyle/>
          <a:p>
            <a:pPr>
              <a:defRPr sz="1400"/>
            </a:pPr>
            <a:endParaRPr lang="zh-TW"/>
          </a:p>
        </c:txPr>
        <c:crossAx val="309297920"/>
        <c:crosses val="autoZero"/>
        <c:crossBetween val="between"/>
      </c:valAx>
    </c:plotArea>
    <c:plotVisOnly val="1"/>
    <c:dispBlanksAs val="gap"/>
    <c:showDLblsOverMax val="0"/>
  </c:chart>
  <c:txPr>
    <a:bodyPr/>
    <a:lstStyle/>
    <a:p>
      <a:pPr>
        <a:defRPr sz="1800"/>
      </a:pPr>
      <a:endParaRPr lang="zh-TW"/>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sz="1600" b="1">
                        <a:solidFill>
                          <a:schemeClr val="accent3"/>
                        </a:solidFill>
                      </a:defRPr>
                    </a:pPr>
                    <a:r>
                      <a:rPr lang="en-US" altLang="en-US" sz="1600" b="1" dirty="0" smtClean="0">
                        <a:solidFill>
                          <a:schemeClr val="accent3"/>
                        </a:solidFill>
                      </a:rPr>
                      <a:t>Demand</a:t>
                    </a:r>
                    <a:endParaRPr lang="en-US" altLang="en-US" sz="1600" b="1" dirty="0">
                      <a:solidFill>
                        <a:srgbClr val="006CBE"/>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5F2C-4069-B831-3171F7136458}"/>
                </c:ext>
              </c:extLst>
            </c:dLbl>
            <c:spPr>
              <a:noFill/>
              <a:ln>
                <a:noFill/>
              </a:ln>
              <a:effectLst/>
            </c:spPr>
            <c:txPr>
              <a:bodyPr/>
              <a:lstStyle/>
              <a:p>
                <a:pPr>
                  <a:defRPr>
                    <a:solidFill>
                      <a:schemeClr val="accent3"/>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5F2C-4069-B831-3171F7136458}"/>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sz="1600" b="1">
                        <a:solidFill>
                          <a:schemeClr val="accent1"/>
                        </a:solidFill>
                      </a:defRPr>
                    </a:pPr>
                    <a:r>
                      <a:rPr lang="en-US" altLang="en-US" sz="1600" b="1" dirty="0" smtClean="0">
                        <a:solidFill>
                          <a:schemeClr val="accent1"/>
                        </a:solidFill>
                      </a:rPr>
                      <a:t>Supply</a:t>
                    </a:r>
                    <a:endParaRPr lang="en-US" altLang="en-US" sz="1600" b="1" dirty="0">
                      <a:solidFill>
                        <a:srgbClr val="FF0000"/>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5F2C-4069-B831-3171F7136458}"/>
                </c:ext>
              </c:extLst>
            </c:dLbl>
            <c:spPr>
              <a:noFill/>
              <a:ln>
                <a:noFill/>
              </a:ln>
              <a:effectLst/>
            </c:spPr>
            <c:txPr>
              <a:bodyPr/>
              <a:lstStyle/>
              <a:p>
                <a:pPr>
                  <a:defRPr>
                    <a:solidFill>
                      <a:schemeClr val="accent1"/>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5F2C-4069-B831-3171F7136458}"/>
            </c:ext>
          </c:extLst>
        </c:ser>
        <c:dLbls>
          <c:showLegendKey val="0"/>
          <c:showVal val="0"/>
          <c:showCatName val="0"/>
          <c:showSerName val="0"/>
          <c:showPercent val="0"/>
          <c:showBubbleSize val="0"/>
        </c:dLbls>
        <c:marker val="1"/>
        <c:smooth val="0"/>
        <c:axId val="309488256"/>
        <c:axId val="309506432"/>
      </c:lineChart>
      <c:catAx>
        <c:axId val="309488256"/>
        <c:scaling>
          <c:orientation val="minMax"/>
        </c:scaling>
        <c:delete val="0"/>
        <c:axPos val="b"/>
        <c:numFmt formatCode="General" sourceLinked="0"/>
        <c:majorTickMark val="out"/>
        <c:minorTickMark val="none"/>
        <c:tickLblPos val="nextTo"/>
        <c:txPr>
          <a:bodyPr/>
          <a:lstStyle/>
          <a:p>
            <a:pPr>
              <a:defRPr sz="1400"/>
            </a:pPr>
            <a:endParaRPr lang="zh-TW"/>
          </a:p>
        </c:txPr>
        <c:crossAx val="309506432"/>
        <c:crosses val="autoZero"/>
        <c:auto val="1"/>
        <c:lblAlgn val="ctr"/>
        <c:lblOffset val="100"/>
        <c:tickLblSkip val="1"/>
        <c:noMultiLvlLbl val="0"/>
      </c:catAx>
      <c:valAx>
        <c:axId val="309506432"/>
        <c:scaling>
          <c:orientation val="minMax"/>
          <c:min val="50"/>
        </c:scaling>
        <c:delete val="0"/>
        <c:axPos val="l"/>
        <c:numFmt formatCode="General" sourceLinked="1"/>
        <c:majorTickMark val="out"/>
        <c:minorTickMark val="none"/>
        <c:tickLblPos val="nextTo"/>
        <c:txPr>
          <a:bodyPr/>
          <a:lstStyle/>
          <a:p>
            <a:pPr>
              <a:defRPr sz="1400"/>
            </a:pPr>
            <a:endParaRPr lang="zh-TW"/>
          </a:p>
        </c:txPr>
        <c:crossAx val="309488256"/>
        <c:crosses val="autoZero"/>
        <c:crossBetween val="between"/>
      </c:valAx>
    </c:plotArea>
    <c:plotVisOnly val="1"/>
    <c:dispBlanksAs val="gap"/>
    <c:showDLblsOverMax val="0"/>
  </c:chart>
  <c:txPr>
    <a:bodyPr/>
    <a:lstStyle/>
    <a:p>
      <a:pPr>
        <a:defRPr sz="1800"/>
      </a:pPr>
      <a:endParaRPr lang="zh-TW"/>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4395008"/>
        <c:axId val="304396544"/>
      </c:barChart>
      <c:catAx>
        <c:axId val="304395008"/>
        <c:scaling>
          <c:orientation val="minMax"/>
        </c:scaling>
        <c:delete val="1"/>
        <c:axPos val="b"/>
        <c:numFmt formatCode="General" sourceLinked="1"/>
        <c:majorTickMark val="none"/>
        <c:minorTickMark val="none"/>
        <c:tickLblPos val="nextTo"/>
        <c:crossAx val="304396544"/>
        <c:crosses val="autoZero"/>
        <c:auto val="1"/>
        <c:lblAlgn val="ctr"/>
        <c:lblOffset val="100"/>
        <c:noMultiLvlLbl val="0"/>
      </c:catAx>
      <c:valAx>
        <c:axId val="30439654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4395008"/>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3831296"/>
        <c:axId val="303833088"/>
      </c:barChart>
      <c:catAx>
        <c:axId val="303831296"/>
        <c:scaling>
          <c:orientation val="minMax"/>
        </c:scaling>
        <c:delete val="1"/>
        <c:axPos val="b"/>
        <c:numFmt formatCode="General" sourceLinked="1"/>
        <c:majorTickMark val="none"/>
        <c:minorTickMark val="none"/>
        <c:tickLblPos val="nextTo"/>
        <c:crossAx val="303833088"/>
        <c:crosses val="autoZero"/>
        <c:auto val="1"/>
        <c:lblAlgn val="ctr"/>
        <c:lblOffset val="100"/>
        <c:noMultiLvlLbl val="0"/>
      </c:catAx>
      <c:valAx>
        <c:axId val="303833088"/>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38312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工作表1!$A$2:$A$5</c:f>
              <c:strCache>
                <c:ptCount val="4"/>
                <c:pt idx="0">
                  <c:v>類別 1</c:v>
                </c:pt>
                <c:pt idx="1">
                  <c:v>類別 2</c:v>
                </c:pt>
                <c:pt idx="2">
                  <c:v>類別 3</c:v>
                </c:pt>
                <c:pt idx="3">
                  <c:v>類別 4</c:v>
                </c:pt>
              </c:strCache>
            </c:strRef>
          </c:cat>
          <c:val>
            <c:numRef>
              <c:f>工作表1!$B$2:$B$5</c:f>
              <c:numCache>
                <c:formatCode>General</c:formatCode>
                <c:ptCount val="4"/>
                <c:pt idx="0">
                  <c:v>4.3</c:v>
                </c:pt>
                <c:pt idx="1">
                  <c:v>2.5</c:v>
                </c:pt>
                <c:pt idx="2">
                  <c:v>3.5</c:v>
                </c:pt>
                <c:pt idx="3">
                  <c:v>4.5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工作表1!$A$2:$A$5</c:f>
              <c:strCache>
                <c:ptCount val="4"/>
                <c:pt idx="0">
                  <c:v>類別 1</c:v>
                </c:pt>
                <c:pt idx="1">
                  <c:v>類別 2</c:v>
                </c:pt>
                <c:pt idx="2">
                  <c:v>類別 3</c:v>
                </c:pt>
                <c:pt idx="3">
                  <c:v>類別 4</c:v>
                </c:pt>
              </c:strCache>
            </c:strRef>
          </c:cat>
          <c:val>
            <c:numRef>
              <c:f>工作表1!$C$2:$C$5</c:f>
              <c:numCache>
                <c:formatCode>General</c:formatCode>
                <c:ptCount val="4"/>
                <c:pt idx="0">
                  <c:v>2.4</c:v>
                </c:pt>
                <c:pt idx="1">
                  <c:v>4.4000000000000004</c:v>
                </c:pt>
                <c:pt idx="2">
                  <c:v>1.8</c:v>
                </c:pt>
                <c:pt idx="3">
                  <c:v>2.8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工作表1!$A$2:$A$5</c:f>
              <c:strCache>
                <c:ptCount val="4"/>
                <c:pt idx="0">
                  <c:v>類別 1</c:v>
                </c:pt>
                <c:pt idx="1">
                  <c:v>類別 2</c:v>
                </c:pt>
                <c:pt idx="2">
                  <c:v>類別 3</c:v>
                </c:pt>
                <c:pt idx="3">
                  <c:v>類別 4</c:v>
                </c:pt>
              </c:strCache>
            </c:strRef>
          </c:cat>
          <c:val>
            <c:numRef>
              <c:f>工作表1!$D$2:$D$5</c:f>
              <c:numCache>
                <c:formatCode>General</c:formatCode>
                <c:ptCount val="4"/>
                <c:pt idx="0">
                  <c:v>2</c:v>
                </c:pt>
                <c:pt idx="1">
                  <c:v>2</c:v>
                </c:pt>
                <c:pt idx="2">
                  <c:v>3</c:v>
                </c:pt>
                <c:pt idx="3">
                  <c:v>5</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overlap val="-27"/>
        <c:axId val="305791360"/>
        <c:axId val="305792896"/>
      </c:barChart>
      <c:catAx>
        <c:axId val="305791360"/>
        <c:scaling>
          <c:orientation val="minMax"/>
        </c:scaling>
        <c:delete val="1"/>
        <c:axPos val="b"/>
        <c:numFmt formatCode="General" sourceLinked="1"/>
        <c:majorTickMark val="none"/>
        <c:minorTickMark val="none"/>
        <c:tickLblPos val="nextTo"/>
        <c:crossAx val="305792896"/>
        <c:crosses val="autoZero"/>
        <c:auto val="1"/>
        <c:lblAlgn val="ctr"/>
        <c:lblOffset val="100"/>
        <c:noMultiLvlLbl val="0"/>
      </c:catAx>
      <c:valAx>
        <c:axId val="305792896"/>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579136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工作表1!$A$2:$A$4</c:f>
              <c:strCache>
                <c:ptCount val="3"/>
                <c:pt idx="0">
                  <c:v>類別 1</c:v>
                </c:pt>
                <c:pt idx="1">
                  <c:v>類別 2</c:v>
                </c:pt>
                <c:pt idx="2">
                  <c:v>類別 3</c:v>
                </c:pt>
              </c:strCache>
            </c:strRef>
          </c:cat>
          <c:val>
            <c:numRef>
              <c:f>工作表1!$B$2:$B$4</c:f>
              <c:numCache>
                <c:formatCode>General</c:formatCode>
                <c:ptCount val="3"/>
                <c:pt idx="0">
                  <c:v>4.3</c:v>
                </c:pt>
                <c:pt idx="1">
                  <c:v>2.5</c:v>
                </c:pt>
                <c:pt idx="2">
                  <c:v>3.5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工作表1!$A$2:$A$4</c:f>
              <c:strCache>
                <c:ptCount val="3"/>
                <c:pt idx="0">
                  <c:v>類別 1</c:v>
                </c:pt>
                <c:pt idx="1">
                  <c:v>類別 2</c:v>
                </c:pt>
                <c:pt idx="2">
                  <c:v>類別 3</c:v>
                </c:pt>
              </c:strCache>
            </c:strRef>
          </c:cat>
          <c:val>
            <c:numRef>
              <c:f>工作表1!$C$2:$C$4</c:f>
              <c:numCache>
                <c:formatCode>General</c:formatCode>
                <c:ptCount val="3"/>
                <c:pt idx="0">
                  <c:v>2.4</c:v>
                </c:pt>
                <c:pt idx="1">
                  <c:v>4.4000000000000004</c:v>
                </c:pt>
                <c:pt idx="2">
                  <c:v>1.8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工作表1!$A$2:$A$4</c:f>
              <c:strCache>
                <c:ptCount val="3"/>
                <c:pt idx="0">
                  <c:v>類別 1</c:v>
                </c:pt>
                <c:pt idx="1">
                  <c:v>類別 2</c:v>
                </c:pt>
                <c:pt idx="2">
                  <c:v>類別 3</c:v>
                </c:pt>
              </c:strCache>
            </c:strRef>
          </c:cat>
          <c:val>
            <c:numRef>
              <c:f>工作表1!$D$2:$D$4</c:f>
              <c:numCache>
                <c:formatCode>General</c:formatCode>
                <c:ptCount val="3"/>
                <c:pt idx="0">
                  <c:v>2</c:v>
                </c:pt>
                <c:pt idx="1">
                  <c:v>2</c:v>
                </c:pt>
                <c:pt idx="2">
                  <c:v>3</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axId val="306143232"/>
        <c:axId val="306144768"/>
      </c:barChart>
      <c:catAx>
        <c:axId val="306143232"/>
        <c:scaling>
          <c:orientation val="minMax"/>
        </c:scaling>
        <c:delete val="1"/>
        <c:axPos val="l"/>
        <c:numFmt formatCode="General" sourceLinked="1"/>
        <c:majorTickMark val="none"/>
        <c:minorTickMark val="none"/>
        <c:tickLblPos val="nextTo"/>
        <c:crossAx val="306144768"/>
        <c:crosses val="autoZero"/>
        <c:auto val="1"/>
        <c:lblAlgn val="ctr"/>
        <c:lblOffset val="100"/>
        <c:noMultiLvlLbl val="0"/>
      </c:catAx>
      <c:valAx>
        <c:axId val="306144768"/>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6143232"/>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工作表1!$B$1</c:f>
              <c:strCache>
                <c:ptCount val="1"/>
                <c:pt idx="0">
                  <c:v>數列 1</c:v>
                </c:pt>
              </c:strCache>
            </c:strRef>
          </c:tx>
          <c:spPr>
            <a:solidFill>
              <a:schemeClr val="accent1"/>
            </a:solidFill>
            <a:ln>
              <a:noFill/>
            </a:ln>
            <a:effectLst/>
          </c:spPr>
          <c:invertIfNegative val="0"/>
          <c:cat>
            <c:strRef>
              <c:f>工作表1!$A$2:$A$4</c:f>
              <c:strCache>
                <c:ptCount val="3"/>
                <c:pt idx="0">
                  <c:v>類別 1</c:v>
                </c:pt>
                <c:pt idx="1">
                  <c:v>類別 2</c:v>
                </c:pt>
                <c:pt idx="2">
                  <c:v>類別 3</c:v>
                </c:pt>
              </c:strCache>
            </c:strRef>
          </c:cat>
          <c:val>
            <c:numRef>
              <c:f>工作表1!$B$2:$B$4</c:f>
              <c:numCache>
                <c:formatCode>General</c:formatCode>
                <c:ptCount val="3"/>
                <c:pt idx="0">
                  <c:v>4.3</c:v>
                </c:pt>
                <c:pt idx="1">
                  <c:v>2.5</c:v>
                </c:pt>
                <c:pt idx="2">
                  <c:v>3.5</c:v>
                </c:pt>
              </c:numCache>
            </c:numRef>
          </c:val>
          <c:extLst xmlns:c16r2="http://schemas.microsoft.com/office/drawing/2015/06/chart">
            <c:ext xmlns:c16="http://schemas.microsoft.com/office/drawing/2014/chart" uri="{C3380CC4-5D6E-409C-BE32-E72D297353CC}">
              <c16:uniqueId val="{00000000-4065-4D96-8816-E052954EA2F7}"/>
            </c:ext>
          </c:extLst>
        </c:ser>
        <c:ser>
          <c:idx val="1"/>
          <c:order val="1"/>
          <c:tx>
            <c:strRef>
              <c:f>工作表1!$C$1</c:f>
              <c:strCache>
                <c:ptCount val="1"/>
                <c:pt idx="0">
                  <c:v>數列 2</c:v>
                </c:pt>
              </c:strCache>
            </c:strRef>
          </c:tx>
          <c:spPr>
            <a:solidFill>
              <a:schemeClr val="accent2"/>
            </a:solidFill>
            <a:ln>
              <a:noFill/>
            </a:ln>
            <a:effectLst/>
          </c:spPr>
          <c:invertIfNegative val="0"/>
          <c:cat>
            <c:strRef>
              <c:f>工作表1!$A$2:$A$4</c:f>
              <c:strCache>
                <c:ptCount val="3"/>
                <c:pt idx="0">
                  <c:v>類別 1</c:v>
                </c:pt>
                <c:pt idx="1">
                  <c:v>類別 2</c:v>
                </c:pt>
                <c:pt idx="2">
                  <c:v>類別 3</c:v>
                </c:pt>
              </c:strCache>
            </c:strRef>
          </c:cat>
          <c:val>
            <c:numRef>
              <c:f>工作表1!$C$2:$C$4</c:f>
              <c:numCache>
                <c:formatCode>General</c:formatCode>
                <c:ptCount val="3"/>
                <c:pt idx="0">
                  <c:v>2.4</c:v>
                </c:pt>
                <c:pt idx="1">
                  <c:v>4.4000000000000004</c:v>
                </c:pt>
                <c:pt idx="2">
                  <c:v>1.8</c:v>
                </c:pt>
              </c:numCache>
            </c:numRef>
          </c:val>
          <c:extLst xmlns:c16r2="http://schemas.microsoft.com/office/drawing/2015/06/chart">
            <c:ext xmlns:c16="http://schemas.microsoft.com/office/drawing/2014/chart" uri="{C3380CC4-5D6E-409C-BE32-E72D297353CC}">
              <c16:uniqueId val="{00000001-4065-4D96-8816-E052954EA2F7}"/>
            </c:ext>
          </c:extLst>
        </c:ser>
        <c:ser>
          <c:idx val="2"/>
          <c:order val="2"/>
          <c:tx>
            <c:strRef>
              <c:f>工作表1!$D$1</c:f>
              <c:strCache>
                <c:ptCount val="1"/>
                <c:pt idx="0">
                  <c:v>數列 3</c:v>
                </c:pt>
              </c:strCache>
            </c:strRef>
          </c:tx>
          <c:spPr>
            <a:solidFill>
              <a:schemeClr val="accent3"/>
            </a:solidFill>
            <a:ln>
              <a:noFill/>
            </a:ln>
            <a:effectLst/>
          </c:spPr>
          <c:invertIfNegative val="0"/>
          <c:cat>
            <c:strRef>
              <c:f>工作表1!$A$2:$A$4</c:f>
              <c:strCache>
                <c:ptCount val="3"/>
                <c:pt idx="0">
                  <c:v>類別 1</c:v>
                </c:pt>
                <c:pt idx="1">
                  <c:v>類別 2</c:v>
                </c:pt>
                <c:pt idx="2">
                  <c:v>類別 3</c:v>
                </c:pt>
              </c:strCache>
            </c:strRef>
          </c:cat>
          <c:val>
            <c:numRef>
              <c:f>工作表1!$D$2:$D$4</c:f>
              <c:numCache>
                <c:formatCode>General</c:formatCode>
                <c:ptCount val="3"/>
                <c:pt idx="0">
                  <c:v>2</c:v>
                </c:pt>
                <c:pt idx="1">
                  <c:v>2</c:v>
                </c:pt>
                <c:pt idx="2">
                  <c:v>3</c:v>
                </c:pt>
              </c:numCache>
            </c:numRef>
          </c:val>
          <c:extLst xmlns:c16r2="http://schemas.microsoft.com/office/drawing/2015/06/chart">
            <c:ext xmlns:c16="http://schemas.microsoft.com/office/drawing/2014/chart" uri="{C3380CC4-5D6E-409C-BE32-E72D297353CC}">
              <c16:uniqueId val="{00000002-4065-4D96-8816-E052954EA2F7}"/>
            </c:ext>
          </c:extLst>
        </c:ser>
        <c:dLbls>
          <c:showLegendKey val="0"/>
          <c:showVal val="0"/>
          <c:showCatName val="0"/>
          <c:showSerName val="0"/>
          <c:showPercent val="0"/>
          <c:showBubbleSize val="0"/>
        </c:dLbls>
        <c:gapWidth val="219"/>
        <c:axId val="306171264"/>
        <c:axId val="306173056"/>
      </c:barChart>
      <c:catAx>
        <c:axId val="306171264"/>
        <c:scaling>
          <c:orientation val="minMax"/>
        </c:scaling>
        <c:delete val="1"/>
        <c:axPos val="l"/>
        <c:numFmt formatCode="General" sourceLinked="1"/>
        <c:majorTickMark val="none"/>
        <c:minorTickMark val="none"/>
        <c:tickLblPos val="nextTo"/>
        <c:crossAx val="306173056"/>
        <c:crosses val="autoZero"/>
        <c:auto val="1"/>
        <c:lblAlgn val="ctr"/>
        <c:lblOffset val="100"/>
        <c:noMultiLvlLbl val="0"/>
      </c:catAx>
      <c:valAx>
        <c:axId val="306173056"/>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65000"/>
                    <a:lumOff val="35000"/>
                  </a:schemeClr>
                </a:solidFill>
                <a:latin typeface="+mn-lt"/>
                <a:ea typeface="+mn-ea"/>
                <a:cs typeface="+mn-cs"/>
              </a:defRPr>
            </a:pPr>
            <a:endParaRPr lang="zh-TW"/>
          </a:p>
        </c:txPr>
        <c:crossAx val="306171264"/>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zh-TW"/>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sz="1600" b="1">
                        <a:solidFill>
                          <a:schemeClr val="accent3"/>
                        </a:solidFill>
                      </a:defRPr>
                    </a:pPr>
                    <a:r>
                      <a:rPr lang="en-US" altLang="en-US" sz="1600" b="1" dirty="0" smtClean="0">
                        <a:solidFill>
                          <a:schemeClr val="accent3"/>
                        </a:solidFill>
                      </a:rPr>
                      <a:t>Demand</a:t>
                    </a:r>
                    <a:endParaRPr lang="en-US" altLang="en-US" sz="1600" b="1" dirty="0">
                      <a:solidFill>
                        <a:srgbClr val="006CBE"/>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txPr>
              <a:bodyPr/>
              <a:lstStyle/>
              <a:p>
                <a:pPr>
                  <a:defRPr>
                    <a:solidFill>
                      <a:schemeClr val="accent3"/>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sz="1600" b="1">
                        <a:solidFill>
                          <a:schemeClr val="accent1"/>
                        </a:solidFill>
                      </a:defRPr>
                    </a:pPr>
                    <a:r>
                      <a:rPr lang="en-US" altLang="en-US" sz="1600" b="1" dirty="0" smtClean="0">
                        <a:solidFill>
                          <a:schemeClr val="accent1"/>
                        </a:solidFill>
                      </a:rPr>
                      <a:t>Supply</a:t>
                    </a:r>
                    <a:endParaRPr lang="en-US" altLang="en-US" sz="1600" b="1" dirty="0">
                      <a:solidFill>
                        <a:srgbClr val="FF0000"/>
                      </a:solidFill>
                    </a:endParaRP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txPr>
              <a:bodyPr/>
              <a:lstStyle/>
              <a:p>
                <a:pPr>
                  <a:defRPr>
                    <a:solidFill>
                      <a:schemeClr val="accent1"/>
                    </a:solidFill>
                  </a:defRPr>
                </a:pPr>
                <a:endParaRPr lang="zh-TW"/>
              </a:p>
            </c:tx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8310784"/>
        <c:axId val="308312320"/>
      </c:lineChart>
      <c:catAx>
        <c:axId val="308310784"/>
        <c:scaling>
          <c:orientation val="minMax"/>
        </c:scaling>
        <c:delete val="0"/>
        <c:axPos val="b"/>
        <c:numFmt formatCode="General" sourceLinked="0"/>
        <c:majorTickMark val="out"/>
        <c:minorTickMark val="none"/>
        <c:tickLblPos val="nextTo"/>
        <c:txPr>
          <a:bodyPr/>
          <a:lstStyle/>
          <a:p>
            <a:pPr>
              <a:defRPr sz="1400"/>
            </a:pPr>
            <a:endParaRPr lang="zh-TW"/>
          </a:p>
        </c:txPr>
        <c:crossAx val="308312320"/>
        <c:crosses val="autoZero"/>
        <c:auto val="1"/>
        <c:lblAlgn val="ctr"/>
        <c:lblOffset val="100"/>
        <c:tickLblSkip val="1"/>
        <c:noMultiLvlLbl val="0"/>
      </c:catAx>
      <c:valAx>
        <c:axId val="308312320"/>
        <c:scaling>
          <c:orientation val="minMax"/>
          <c:min val="50"/>
        </c:scaling>
        <c:delete val="0"/>
        <c:axPos val="l"/>
        <c:numFmt formatCode="General" sourceLinked="1"/>
        <c:majorTickMark val="out"/>
        <c:minorTickMark val="none"/>
        <c:tickLblPos val="nextTo"/>
        <c:txPr>
          <a:bodyPr/>
          <a:lstStyle/>
          <a:p>
            <a:pPr>
              <a:defRPr sz="1400"/>
            </a:pPr>
            <a:endParaRPr lang="zh-TW"/>
          </a:p>
        </c:txPr>
        <c:crossAx val="308310784"/>
        <c:crosses val="autoZero"/>
        <c:crossBetween val="between"/>
      </c:valAx>
    </c:plotArea>
    <c:plotVisOnly val="1"/>
    <c:dispBlanksAs val="gap"/>
    <c:showDLblsOverMax val="0"/>
  </c:chart>
  <c:txPr>
    <a:bodyPr/>
    <a:lstStyle/>
    <a:p>
      <a:pPr>
        <a:defRPr sz="1800"/>
      </a:pPr>
      <a:endParaRPr lang="zh-TW"/>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a:pPr>
                    <a:r>
                      <a:rPr lang="en-US"/>
                      <a:t>Demand</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a:pPr>
                    <a:r>
                      <a:rPr lang="en-US"/>
                      <a:t>Supply</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7859840"/>
        <c:axId val="307861376"/>
      </c:lineChart>
      <c:catAx>
        <c:axId val="307859840"/>
        <c:scaling>
          <c:orientation val="minMax"/>
        </c:scaling>
        <c:delete val="0"/>
        <c:axPos val="b"/>
        <c:numFmt formatCode="General" sourceLinked="0"/>
        <c:majorTickMark val="out"/>
        <c:minorTickMark val="none"/>
        <c:tickLblPos val="nextTo"/>
        <c:crossAx val="307861376"/>
        <c:crosses val="autoZero"/>
        <c:auto val="1"/>
        <c:lblAlgn val="ctr"/>
        <c:lblOffset val="100"/>
        <c:tickLblSkip val="1"/>
        <c:noMultiLvlLbl val="0"/>
      </c:catAx>
      <c:valAx>
        <c:axId val="307861376"/>
        <c:scaling>
          <c:orientation val="minMax"/>
          <c:min val="50"/>
        </c:scaling>
        <c:delete val="0"/>
        <c:axPos val="l"/>
        <c:numFmt formatCode="General" sourceLinked="1"/>
        <c:majorTickMark val="out"/>
        <c:minorTickMark val="none"/>
        <c:tickLblPos val="nextTo"/>
        <c:crossAx val="307859840"/>
        <c:crosses val="autoZero"/>
        <c:crossBetween val="between"/>
      </c:valAx>
    </c:plotArea>
    <c:plotVisOnly val="1"/>
    <c:dispBlanksAs val="gap"/>
    <c:showDLblsOverMax val="0"/>
  </c:chart>
  <c:txPr>
    <a:bodyPr/>
    <a:lstStyle/>
    <a:p>
      <a:pPr>
        <a:defRPr sz="1100"/>
      </a:pPr>
      <a:endParaRPr lang="zh-TW"/>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zh-TW"/>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lineChart>
        <c:grouping val="standard"/>
        <c:varyColors val="0"/>
        <c:ser>
          <c:idx val="0"/>
          <c:order val="0"/>
          <c:tx>
            <c:strRef>
              <c:f>工作表1!$D$5</c:f>
              <c:strCache>
                <c:ptCount val="1"/>
                <c:pt idx="0">
                  <c:v>Demand</c:v>
                </c:pt>
              </c:strCache>
            </c:strRef>
          </c:tx>
          <c:spPr>
            <a:ln w="44450">
              <a:solidFill>
                <a:schemeClr val="accent3"/>
              </a:solidFill>
            </a:ln>
          </c:spPr>
          <c:marker>
            <c:symbol val="none"/>
          </c:marker>
          <c:dLbls>
            <c:dLbl>
              <c:idx val="11"/>
              <c:layout>
                <c:manualLayout>
                  <c:x val="-2.2447000838290578E-2"/>
                  <c:y val="-0.1149072661960119"/>
                </c:manualLayout>
              </c:layout>
              <c:tx>
                <c:rich>
                  <a:bodyPr/>
                  <a:lstStyle/>
                  <a:p>
                    <a:pPr>
                      <a:defRPr/>
                    </a:pPr>
                    <a:r>
                      <a:rPr lang="en-US"/>
                      <a:t>Demand</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0-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工作表1!$E$5:$P$5</c:f>
              <c:numCache>
                <c:formatCode>General</c:formatCode>
                <c:ptCount val="12"/>
                <c:pt idx="0">
                  <c:v>125</c:v>
                </c:pt>
                <c:pt idx="1">
                  <c:v>150</c:v>
                </c:pt>
                <c:pt idx="2">
                  <c:v>175</c:v>
                </c:pt>
                <c:pt idx="3">
                  <c:v>188</c:v>
                </c:pt>
                <c:pt idx="4">
                  <c:v>166</c:v>
                </c:pt>
                <c:pt idx="5">
                  <c:v>162</c:v>
                </c:pt>
                <c:pt idx="6">
                  <c:v>150</c:v>
                </c:pt>
                <c:pt idx="7">
                  <c:v>168</c:v>
                </c:pt>
                <c:pt idx="8">
                  <c:v>142</c:v>
                </c:pt>
                <c:pt idx="9">
                  <c:v>138</c:v>
                </c:pt>
                <c:pt idx="10">
                  <c:v>145</c:v>
                </c:pt>
                <c:pt idx="11">
                  <c:v>130</c:v>
                </c:pt>
              </c:numCache>
            </c:numRef>
          </c:val>
          <c:smooth val="0"/>
          <c:extLst xmlns:c16r2="http://schemas.microsoft.com/office/drawing/2015/06/chart">
            <c:ext xmlns:c16="http://schemas.microsoft.com/office/drawing/2014/chart" uri="{C3380CC4-5D6E-409C-BE32-E72D297353CC}">
              <c16:uniqueId val="{00000001-8D94-4B74-B2DC-063C6C589AAD}"/>
            </c:ext>
          </c:extLst>
        </c:ser>
        <c:ser>
          <c:idx val="1"/>
          <c:order val="1"/>
          <c:tx>
            <c:strRef>
              <c:f>工作表1!$D$6</c:f>
              <c:strCache>
                <c:ptCount val="1"/>
                <c:pt idx="0">
                  <c:v>Supply</c:v>
                </c:pt>
              </c:strCache>
            </c:strRef>
          </c:tx>
          <c:spPr>
            <a:ln w="44450">
              <a:solidFill>
                <a:schemeClr val="accent1"/>
              </a:solidFill>
            </a:ln>
          </c:spPr>
          <c:marker>
            <c:symbol val="none"/>
          </c:marker>
          <c:dLbls>
            <c:dLbl>
              <c:idx val="11"/>
              <c:layout>
                <c:manualLayout>
                  <c:x val="-8.0167860136751302E-3"/>
                  <c:y val="2.1378096036467328E-2"/>
                </c:manualLayout>
              </c:layout>
              <c:tx>
                <c:rich>
                  <a:bodyPr/>
                  <a:lstStyle/>
                  <a:p>
                    <a:pPr>
                      <a:defRPr/>
                    </a:pPr>
                    <a:r>
                      <a:rPr lang="en-US"/>
                      <a:t>Supply</a:t>
                    </a:r>
                  </a:p>
                </c:rich>
              </c:tx>
              <c:spPr/>
              <c:showLegendKey val="0"/>
              <c:showVal val="1"/>
              <c:showCatName val="0"/>
              <c:showSerName val="1"/>
              <c:showPercent val="0"/>
              <c:showBubbleSize val="0"/>
              <c:extLst xmlns:c16r2="http://schemas.microsoft.com/office/drawing/2015/06/chart">
                <c:ext xmlns:c15="http://schemas.microsoft.com/office/drawing/2012/chart" uri="{CE6537A1-D6FC-4f65-9D91-7224C49458BB}">
                  <c15:layout/>
                </c:ext>
                <c:ext xmlns:c16="http://schemas.microsoft.com/office/drawing/2014/chart" uri="{C3380CC4-5D6E-409C-BE32-E72D297353CC}">
                  <c16:uniqueId val="{00000002-8D94-4B74-B2DC-063C6C589AAD}"/>
                </c:ext>
              </c:extLst>
            </c:dLbl>
            <c:spPr>
              <a:noFill/>
              <a:ln>
                <a:noFill/>
              </a:ln>
              <a:effectLst/>
            </c:spPr>
            <c:showLegendKey val="0"/>
            <c:showVal val="0"/>
            <c:showCatName val="0"/>
            <c:showSerName val="0"/>
            <c:showPercent val="0"/>
            <c:showBubbleSize val="0"/>
            <c:extLst xmlns:c16r2="http://schemas.microsoft.com/office/drawing/2015/06/chart">
              <c:ext xmlns:c15="http://schemas.microsoft.com/office/drawing/2012/chart" uri="{CE6537A1-D6FC-4f65-9D91-7224C49458BB}">
                <c15:showLeaderLines val="0"/>
              </c:ext>
            </c:extLst>
          </c:dLbls>
          <c:cat>
            <c:strRef>
              <c:f>工作表1!$E$3:$P$3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工作表1!$E$6:$P$6</c:f>
              <c:numCache>
                <c:formatCode>General</c:formatCode>
                <c:ptCount val="12"/>
                <c:pt idx="0">
                  <c:v>92</c:v>
                </c:pt>
                <c:pt idx="1">
                  <c:v>135</c:v>
                </c:pt>
                <c:pt idx="2">
                  <c:v>142</c:v>
                </c:pt>
                <c:pt idx="3">
                  <c:v>178</c:v>
                </c:pt>
                <c:pt idx="4">
                  <c:v>192</c:v>
                </c:pt>
                <c:pt idx="5">
                  <c:v>195</c:v>
                </c:pt>
                <c:pt idx="6">
                  <c:v>172</c:v>
                </c:pt>
                <c:pt idx="7">
                  <c:v>178</c:v>
                </c:pt>
                <c:pt idx="8">
                  <c:v>182</c:v>
                </c:pt>
                <c:pt idx="9">
                  <c:v>150</c:v>
                </c:pt>
                <c:pt idx="10">
                  <c:v>123</c:v>
                </c:pt>
                <c:pt idx="11">
                  <c:v>105</c:v>
                </c:pt>
              </c:numCache>
            </c:numRef>
          </c:val>
          <c:smooth val="0"/>
          <c:extLst xmlns:c16r2="http://schemas.microsoft.com/office/drawing/2015/06/chart">
            <c:ext xmlns:c16="http://schemas.microsoft.com/office/drawing/2014/chart" uri="{C3380CC4-5D6E-409C-BE32-E72D297353CC}">
              <c16:uniqueId val="{00000003-8D94-4B74-B2DC-063C6C589AAD}"/>
            </c:ext>
          </c:extLst>
        </c:ser>
        <c:dLbls>
          <c:showLegendKey val="0"/>
          <c:showVal val="0"/>
          <c:showCatName val="0"/>
          <c:showSerName val="0"/>
          <c:showPercent val="0"/>
          <c:showBubbleSize val="0"/>
        </c:dLbls>
        <c:marker val="1"/>
        <c:smooth val="0"/>
        <c:axId val="307938816"/>
        <c:axId val="307940352"/>
      </c:lineChart>
      <c:catAx>
        <c:axId val="307938816"/>
        <c:scaling>
          <c:orientation val="minMax"/>
        </c:scaling>
        <c:delete val="0"/>
        <c:axPos val="b"/>
        <c:numFmt formatCode="General" sourceLinked="0"/>
        <c:majorTickMark val="out"/>
        <c:minorTickMark val="none"/>
        <c:tickLblPos val="nextTo"/>
        <c:crossAx val="307940352"/>
        <c:crosses val="autoZero"/>
        <c:auto val="1"/>
        <c:lblAlgn val="ctr"/>
        <c:lblOffset val="100"/>
        <c:tickLblSkip val="1"/>
        <c:noMultiLvlLbl val="0"/>
      </c:catAx>
      <c:valAx>
        <c:axId val="307940352"/>
        <c:scaling>
          <c:orientation val="minMax"/>
          <c:min val="50"/>
        </c:scaling>
        <c:delete val="0"/>
        <c:axPos val="l"/>
        <c:numFmt formatCode="General" sourceLinked="1"/>
        <c:majorTickMark val="out"/>
        <c:minorTickMark val="none"/>
        <c:tickLblPos val="nextTo"/>
        <c:crossAx val="307938816"/>
        <c:crosses val="autoZero"/>
        <c:crossBetween val="between"/>
      </c:valAx>
    </c:plotArea>
    <c:plotVisOnly val="1"/>
    <c:dispBlanksAs val="gap"/>
    <c:showDLblsOverMax val="0"/>
  </c:chart>
  <c:txPr>
    <a:bodyPr/>
    <a:lstStyle/>
    <a:p>
      <a:pPr>
        <a:defRPr sz="1100"/>
      </a:pPr>
      <a:endParaRPr lang="zh-TW"/>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頁首版面配置區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zh-TW" altLang="en-US"/>
          </a:p>
        </p:txBody>
      </p:sp>
      <p:sp>
        <p:nvSpPr>
          <p:cNvPr id="3" name="日期版面配置區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C7221916-9E7D-441A-ABFC-FC60F45A3D68}" type="datetimeFigureOut">
              <a:rPr lang="zh-TW" altLang="en-US" smtClean="0"/>
              <a:t>2017/5/25</a:t>
            </a:fld>
            <a:endParaRPr lang="zh-TW" altLang="en-US"/>
          </a:p>
        </p:txBody>
      </p:sp>
      <p:sp>
        <p:nvSpPr>
          <p:cNvPr id="4" name="投影片圖像版面配置區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zh-TW" altLang="en-US"/>
          </a:p>
        </p:txBody>
      </p:sp>
      <p:sp>
        <p:nvSpPr>
          <p:cNvPr id="5" name="備忘稿版面配置區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zh-TW" altLang="en-US" smtClean="0"/>
              <a:t>按一下以編輯母片文字樣式</a:t>
            </a:r>
          </a:p>
          <a:p>
            <a:pPr lvl="1"/>
            <a:r>
              <a:rPr lang="zh-TW" altLang="en-US" smtClean="0"/>
              <a:t>第二層</a:t>
            </a:r>
          </a:p>
          <a:p>
            <a:pPr lvl="2"/>
            <a:r>
              <a:rPr lang="zh-TW" altLang="en-US" smtClean="0"/>
              <a:t>第三層</a:t>
            </a:r>
          </a:p>
          <a:p>
            <a:pPr lvl="3"/>
            <a:r>
              <a:rPr lang="zh-TW" altLang="en-US" smtClean="0"/>
              <a:t>第四層</a:t>
            </a:r>
          </a:p>
          <a:p>
            <a:pPr lvl="4"/>
            <a:r>
              <a:rPr lang="zh-TW" altLang="en-US" smtClean="0"/>
              <a:t>第五層</a:t>
            </a:r>
            <a:endParaRPr lang="zh-TW" altLang="en-US"/>
          </a:p>
        </p:txBody>
      </p:sp>
      <p:sp>
        <p:nvSpPr>
          <p:cNvPr id="6" name="頁尾版面配置區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zh-TW" altLang="en-US"/>
          </a:p>
        </p:txBody>
      </p:sp>
      <p:sp>
        <p:nvSpPr>
          <p:cNvPr id="7" name="投影片編號版面配置區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58EE9FDD-1EF8-48B2-BF5F-73829B9CEEC1}" type="slidenum">
              <a:rPr lang="zh-TW" altLang="en-US" smtClean="0"/>
              <a:t>‹#›</a:t>
            </a:fld>
            <a:endParaRPr lang="zh-TW" altLang="en-US"/>
          </a:p>
        </p:txBody>
      </p:sp>
    </p:spTree>
    <p:extLst>
      <p:ext uri="{BB962C8B-B14F-4D97-AF65-F5344CB8AC3E}">
        <p14:creationId xmlns:p14="http://schemas.microsoft.com/office/powerpoint/2010/main" val="59935318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422.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423.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424.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425.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426.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427.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428.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429.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0.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431.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432.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433.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434.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435.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436.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437.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438.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439.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0.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441.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442.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443.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444.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445.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446.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447.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448.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449.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0.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451.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452.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453.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454.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455.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456.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457.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458.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459.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0.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461.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462.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463.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464.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465.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466.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467.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468.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469.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0.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471.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472.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473.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474.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475.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476.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477.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478.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479.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0.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481.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482.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483.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484.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485.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86.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87.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88.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489.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0.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491.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492.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493.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494.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495.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496.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497.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498.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499.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00.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501.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502.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50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50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50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50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0</a:t>
            </a:fld>
            <a:endParaRPr lang="zh-TW" altLang="en-US"/>
          </a:p>
        </p:txBody>
      </p:sp>
    </p:spTree>
    <p:extLst>
      <p:ext uri="{BB962C8B-B14F-4D97-AF65-F5344CB8AC3E}">
        <p14:creationId xmlns:p14="http://schemas.microsoft.com/office/powerpoint/2010/main" val="55425763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11</a:t>
            </a:fld>
            <a:endParaRPr lang="zh-TW" altLang="en-US"/>
          </a:p>
        </p:txBody>
      </p:sp>
    </p:spTree>
    <p:extLst>
      <p:ext uri="{BB962C8B-B14F-4D97-AF65-F5344CB8AC3E}">
        <p14:creationId xmlns:p14="http://schemas.microsoft.com/office/powerpoint/2010/main" val="39400016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104</a:t>
            </a:fld>
            <a:endParaRPr lang="zh-TW" altLang="en-US"/>
          </a:p>
        </p:txBody>
      </p:sp>
    </p:spTree>
    <p:extLst>
      <p:ext uri="{BB962C8B-B14F-4D97-AF65-F5344CB8AC3E}">
        <p14:creationId xmlns:p14="http://schemas.microsoft.com/office/powerpoint/2010/main" val="3256788610"/>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105</a:t>
            </a:fld>
            <a:endParaRPr lang="zh-TW" altLang="en-US"/>
          </a:p>
        </p:txBody>
      </p:sp>
    </p:spTree>
    <p:extLst>
      <p:ext uri="{BB962C8B-B14F-4D97-AF65-F5344CB8AC3E}">
        <p14:creationId xmlns:p14="http://schemas.microsoft.com/office/powerpoint/2010/main" val="238248954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106</a:t>
            </a:fld>
            <a:endParaRPr lang="zh-TW" altLang="en-US"/>
          </a:p>
        </p:txBody>
      </p:sp>
    </p:spTree>
    <p:extLst>
      <p:ext uri="{BB962C8B-B14F-4D97-AF65-F5344CB8AC3E}">
        <p14:creationId xmlns:p14="http://schemas.microsoft.com/office/powerpoint/2010/main" val="138251562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107</a:t>
            </a:fld>
            <a:endParaRPr lang="zh-TW" altLang="en-US"/>
          </a:p>
        </p:txBody>
      </p:sp>
    </p:spTree>
    <p:extLst>
      <p:ext uri="{BB962C8B-B14F-4D97-AF65-F5344CB8AC3E}">
        <p14:creationId xmlns:p14="http://schemas.microsoft.com/office/powerpoint/2010/main" val="4055205937"/>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108</a:t>
            </a:fld>
            <a:endParaRPr lang="zh-TW" altLang="en-US"/>
          </a:p>
        </p:txBody>
      </p:sp>
    </p:spTree>
    <p:extLst>
      <p:ext uri="{BB962C8B-B14F-4D97-AF65-F5344CB8AC3E}">
        <p14:creationId xmlns:p14="http://schemas.microsoft.com/office/powerpoint/2010/main" val="2838586998"/>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109</a:t>
            </a:fld>
            <a:endParaRPr lang="zh-TW" altLang="en-US"/>
          </a:p>
        </p:txBody>
      </p:sp>
    </p:spTree>
    <p:extLst>
      <p:ext uri="{BB962C8B-B14F-4D97-AF65-F5344CB8AC3E}">
        <p14:creationId xmlns:p14="http://schemas.microsoft.com/office/powerpoint/2010/main" val="242236607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110</a:t>
            </a:fld>
            <a:endParaRPr lang="zh-TW" altLang="en-US"/>
          </a:p>
        </p:txBody>
      </p:sp>
    </p:spTree>
    <p:extLst>
      <p:ext uri="{BB962C8B-B14F-4D97-AF65-F5344CB8AC3E}">
        <p14:creationId xmlns:p14="http://schemas.microsoft.com/office/powerpoint/2010/main" val="978856774"/>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111</a:t>
            </a:fld>
            <a:endParaRPr lang="zh-TW" altLang="en-US"/>
          </a:p>
        </p:txBody>
      </p:sp>
    </p:spTree>
    <p:extLst>
      <p:ext uri="{BB962C8B-B14F-4D97-AF65-F5344CB8AC3E}">
        <p14:creationId xmlns:p14="http://schemas.microsoft.com/office/powerpoint/2010/main" val="2057654245"/>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112</a:t>
            </a:fld>
            <a:endParaRPr lang="zh-TW" altLang="en-US"/>
          </a:p>
        </p:txBody>
      </p:sp>
    </p:spTree>
    <p:extLst>
      <p:ext uri="{BB962C8B-B14F-4D97-AF65-F5344CB8AC3E}">
        <p14:creationId xmlns:p14="http://schemas.microsoft.com/office/powerpoint/2010/main" val="359095381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113</a:t>
            </a:fld>
            <a:endParaRPr lang="zh-TW" altLang="en-US"/>
          </a:p>
        </p:txBody>
      </p:sp>
    </p:spTree>
    <p:extLst>
      <p:ext uri="{BB962C8B-B14F-4D97-AF65-F5344CB8AC3E}">
        <p14:creationId xmlns:p14="http://schemas.microsoft.com/office/powerpoint/2010/main" val="383884026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12</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114</a:t>
            </a:fld>
            <a:endParaRPr lang="zh-TW" altLang="en-US"/>
          </a:p>
        </p:txBody>
      </p:sp>
    </p:spTree>
    <p:extLst>
      <p:ext uri="{BB962C8B-B14F-4D97-AF65-F5344CB8AC3E}">
        <p14:creationId xmlns:p14="http://schemas.microsoft.com/office/powerpoint/2010/main" val="19870770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115</a:t>
            </a:fld>
            <a:endParaRPr lang="zh-TW" altLang="en-US"/>
          </a:p>
        </p:txBody>
      </p:sp>
    </p:spTree>
    <p:extLst>
      <p:ext uri="{BB962C8B-B14F-4D97-AF65-F5344CB8AC3E}">
        <p14:creationId xmlns:p14="http://schemas.microsoft.com/office/powerpoint/2010/main" val="33290236"/>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116</a:t>
            </a:fld>
            <a:endParaRPr lang="zh-TW" altLang="en-US"/>
          </a:p>
        </p:txBody>
      </p:sp>
    </p:spTree>
    <p:extLst>
      <p:ext uri="{BB962C8B-B14F-4D97-AF65-F5344CB8AC3E}">
        <p14:creationId xmlns:p14="http://schemas.microsoft.com/office/powerpoint/2010/main" val="3267799139"/>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117</a:t>
            </a:fld>
            <a:endParaRPr lang="zh-TW" altLang="en-US"/>
          </a:p>
        </p:txBody>
      </p:sp>
    </p:spTree>
    <p:extLst>
      <p:ext uri="{BB962C8B-B14F-4D97-AF65-F5344CB8AC3E}">
        <p14:creationId xmlns:p14="http://schemas.microsoft.com/office/powerpoint/2010/main" val="25739423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118</a:t>
            </a:fld>
            <a:endParaRPr lang="zh-TW" altLang="en-US"/>
          </a:p>
        </p:txBody>
      </p:sp>
    </p:spTree>
    <p:extLst>
      <p:ext uri="{BB962C8B-B14F-4D97-AF65-F5344CB8AC3E}">
        <p14:creationId xmlns:p14="http://schemas.microsoft.com/office/powerpoint/2010/main" val="3017945833"/>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119</a:t>
            </a:fld>
            <a:endParaRPr lang="zh-TW" altLang="en-US"/>
          </a:p>
        </p:txBody>
      </p:sp>
    </p:spTree>
    <p:extLst>
      <p:ext uri="{BB962C8B-B14F-4D97-AF65-F5344CB8AC3E}">
        <p14:creationId xmlns:p14="http://schemas.microsoft.com/office/powerpoint/2010/main" val="1250650310"/>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120</a:t>
            </a:fld>
            <a:endParaRPr lang="zh-TW" altLang="en-US"/>
          </a:p>
        </p:txBody>
      </p:sp>
    </p:spTree>
    <p:extLst>
      <p:ext uri="{BB962C8B-B14F-4D97-AF65-F5344CB8AC3E}">
        <p14:creationId xmlns:p14="http://schemas.microsoft.com/office/powerpoint/2010/main" val="3040890596"/>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121</a:t>
            </a:fld>
            <a:endParaRPr lang="zh-TW" altLang="en-US"/>
          </a:p>
        </p:txBody>
      </p:sp>
    </p:spTree>
    <p:extLst>
      <p:ext uri="{BB962C8B-B14F-4D97-AF65-F5344CB8AC3E}">
        <p14:creationId xmlns:p14="http://schemas.microsoft.com/office/powerpoint/2010/main" val="69809884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122</a:t>
            </a:fld>
            <a:endParaRPr lang="zh-TW" altLang="en-US"/>
          </a:p>
        </p:txBody>
      </p:sp>
    </p:spTree>
    <p:extLst>
      <p:ext uri="{BB962C8B-B14F-4D97-AF65-F5344CB8AC3E}">
        <p14:creationId xmlns:p14="http://schemas.microsoft.com/office/powerpoint/2010/main" val="816919625"/>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123</a:t>
            </a:fld>
            <a:endParaRPr lang="zh-TW" altLang="en-US"/>
          </a:p>
        </p:txBody>
      </p:sp>
    </p:spTree>
    <p:extLst>
      <p:ext uri="{BB962C8B-B14F-4D97-AF65-F5344CB8AC3E}">
        <p14:creationId xmlns:p14="http://schemas.microsoft.com/office/powerpoint/2010/main" val="42794272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a:t>
            </a:fld>
            <a:endParaRPr lang="zh-TW" altLang="en-US"/>
          </a:p>
        </p:txBody>
      </p:sp>
    </p:spTree>
    <p:extLst>
      <p:ext uri="{BB962C8B-B14F-4D97-AF65-F5344CB8AC3E}">
        <p14:creationId xmlns:p14="http://schemas.microsoft.com/office/powerpoint/2010/main" val="68305898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125</a:t>
            </a:fld>
            <a:endParaRPr lang="zh-TW" altLang="en-US"/>
          </a:p>
        </p:txBody>
      </p:sp>
    </p:spTree>
    <p:extLst>
      <p:ext uri="{BB962C8B-B14F-4D97-AF65-F5344CB8AC3E}">
        <p14:creationId xmlns:p14="http://schemas.microsoft.com/office/powerpoint/2010/main" val="9524121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126</a:t>
            </a:fld>
            <a:endParaRPr lang="zh-TW" altLang="en-US"/>
          </a:p>
        </p:txBody>
      </p:sp>
    </p:spTree>
    <p:extLst>
      <p:ext uri="{BB962C8B-B14F-4D97-AF65-F5344CB8AC3E}">
        <p14:creationId xmlns:p14="http://schemas.microsoft.com/office/powerpoint/2010/main" val="222534777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pPr/>
              <a:t>128</a:t>
            </a:fld>
            <a:endParaRPr lang="zh-TW" altLang="en-US"/>
          </a:p>
        </p:txBody>
      </p:sp>
    </p:spTree>
    <p:extLst>
      <p:ext uri="{BB962C8B-B14F-4D97-AF65-F5344CB8AC3E}">
        <p14:creationId xmlns:p14="http://schemas.microsoft.com/office/powerpoint/2010/main" val="368927889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130</a:t>
            </a:fld>
            <a:endParaRPr lang="zh-TW" altLang="en-US"/>
          </a:p>
        </p:txBody>
      </p:sp>
    </p:spTree>
    <p:extLst>
      <p:ext uri="{BB962C8B-B14F-4D97-AF65-F5344CB8AC3E}">
        <p14:creationId xmlns:p14="http://schemas.microsoft.com/office/powerpoint/2010/main" val="232309055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134</a:t>
            </a:fld>
            <a:endParaRPr lang="zh-TW" altLang="en-US"/>
          </a:p>
        </p:txBody>
      </p:sp>
    </p:spTree>
    <p:extLst>
      <p:ext uri="{BB962C8B-B14F-4D97-AF65-F5344CB8AC3E}">
        <p14:creationId xmlns:p14="http://schemas.microsoft.com/office/powerpoint/2010/main" val="3353342572"/>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135</a:t>
            </a:fld>
            <a:endParaRPr lang="zh-TW" altLang="en-US"/>
          </a:p>
        </p:txBody>
      </p:sp>
    </p:spTree>
    <p:extLst>
      <p:ext uri="{BB962C8B-B14F-4D97-AF65-F5344CB8AC3E}">
        <p14:creationId xmlns:p14="http://schemas.microsoft.com/office/powerpoint/2010/main" val="400099345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136</a:t>
            </a:fld>
            <a:endParaRPr lang="zh-TW" altLang="en-US"/>
          </a:p>
        </p:txBody>
      </p:sp>
    </p:spTree>
    <p:extLst>
      <p:ext uri="{BB962C8B-B14F-4D97-AF65-F5344CB8AC3E}">
        <p14:creationId xmlns:p14="http://schemas.microsoft.com/office/powerpoint/2010/main" val="1034019407"/>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137</a:t>
            </a:fld>
            <a:endParaRPr lang="zh-TW" altLang="en-US"/>
          </a:p>
        </p:txBody>
      </p:sp>
    </p:spTree>
    <p:extLst>
      <p:ext uri="{BB962C8B-B14F-4D97-AF65-F5344CB8AC3E}">
        <p14:creationId xmlns:p14="http://schemas.microsoft.com/office/powerpoint/2010/main" val="1303750678"/>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138</a:t>
            </a:fld>
            <a:endParaRPr lang="zh-TW" altLang="en-US"/>
          </a:p>
        </p:txBody>
      </p:sp>
    </p:spTree>
    <p:extLst>
      <p:ext uri="{BB962C8B-B14F-4D97-AF65-F5344CB8AC3E}">
        <p14:creationId xmlns:p14="http://schemas.microsoft.com/office/powerpoint/2010/main" val="46452256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139</a:t>
            </a:fld>
            <a:endParaRPr lang="zh-TW" altLang="en-US"/>
          </a:p>
        </p:txBody>
      </p:sp>
    </p:spTree>
    <p:extLst>
      <p:ext uri="{BB962C8B-B14F-4D97-AF65-F5344CB8AC3E}">
        <p14:creationId xmlns:p14="http://schemas.microsoft.com/office/powerpoint/2010/main" val="66475641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a:t>
            </a:fld>
            <a:endParaRPr lang="zh-TW" altLang="en-US"/>
          </a:p>
        </p:txBody>
      </p:sp>
    </p:spTree>
    <p:extLst>
      <p:ext uri="{BB962C8B-B14F-4D97-AF65-F5344CB8AC3E}">
        <p14:creationId xmlns:p14="http://schemas.microsoft.com/office/powerpoint/2010/main" val="302616649"/>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140</a:t>
            </a:fld>
            <a:endParaRPr lang="zh-TW" altLang="en-US"/>
          </a:p>
        </p:txBody>
      </p:sp>
    </p:spTree>
    <p:extLst>
      <p:ext uri="{BB962C8B-B14F-4D97-AF65-F5344CB8AC3E}">
        <p14:creationId xmlns:p14="http://schemas.microsoft.com/office/powerpoint/2010/main" val="3067313577"/>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141</a:t>
            </a:fld>
            <a:endParaRPr lang="zh-TW" altLang="en-US"/>
          </a:p>
        </p:txBody>
      </p:sp>
    </p:spTree>
    <p:extLst>
      <p:ext uri="{BB962C8B-B14F-4D97-AF65-F5344CB8AC3E}">
        <p14:creationId xmlns:p14="http://schemas.microsoft.com/office/powerpoint/2010/main" val="13311589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142</a:t>
            </a:fld>
            <a:endParaRPr lang="zh-TW" altLang="en-US"/>
          </a:p>
        </p:txBody>
      </p:sp>
    </p:spTree>
    <p:extLst>
      <p:ext uri="{BB962C8B-B14F-4D97-AF65-F5344CB8AC3E}">
        <p14:creationId xmlns:p14="http://schemas.microsoft.com/office/powerpoint/2010/main" val="2633618687"/>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143</a:t>
            </a:fld>
            <a:endParaRPr lang="zh-TW" altLang="en-US"/>
          </a:p>
        </p:txBody>
      </p:sp>
    </p:spTree>
    <p:extLst>
      <p:ext uri="{BB962C8B-B14F-4D97-AF65-F5344CB8AC3E}">
        <p14:creationId xmlns:p14="http://schemas.microsoft.com/office/powerpoint/2010/main" val="179909273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144</a:t>
            </a:fld>
            <a:endParaRPr lang="zh-TW" altLang="en-US"/>
          </a:p>
        </p:txBody>
      </p:sp>
    </p:spTree>
    <p:extLst>
      <p:ext uri="{BB962C8B-B14F-4D97-AF65-F5344CB8AC3E}">
        <p14:creationId xmlns:p14="http://schemas.microsoft.com/office/powerpoint/2010/main" val="313504996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145</a:t>
            </a:fld>
            <a:endParaRPr lang="zh-TW" altLang="en-US"/>
          </a:p>
        </p:txBody>
      </p:sp>
    </p:spTree>
    <p:extLst>
      <p:ext uri="{BB962C8B-B14F-4D97-AF65-F5344CB8AC3E}">
        <p14:creationId xmlns:p14="http://schemas.microsoft.com/office/powerpoint/2010/main" val="77219343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146</a:t>
            </a:fld>
            <a:endParaRPr lang="zh-TW" altLang="en-US"/>
          </a:p>
        </p:txBody>
      </p:sp>
    </p:spTree>
    <p:extLst>
      <p:ext uri="{BB962C8B-B14F-4D97-AF65-F5344CB8AC3E}">
        <p14:creationId xmlns:p14="http://schemas.microsoft.com/office/powerpoint/2010/main" val="3974594943"/>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147</a:t>
            </a:fld>
            <a:endParaRPr lang="zh-TW" altLang="en-US"/>
          </a:p>
        </p:txBody>
      </p:sp>
    </p:spTree>
    <p:extLst>
      <p:ext uri="{BB962C8B-B14F-4D97-AF65-F5344CB8AC3E}">
        <p14:creationId xmlns:p14="http://schemas.microsoft.com/office/powerpoint/2010/main" val="1716846105"/>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148</a:t>
            </a:fld>
            <a:endParaRPr lang="zh-TW" altLang="en-US"/>
          </a:p>
        </p:txBody>
      </p:sp>
    </p:spTree>
    <p:extLst>
      <p:ext uri="{BB962C8B-B14F-4D97-AF65-F5344CB8AC3E}">
        <p14:creationId xmlns:p14="http://schemas.microsoft.com/office/powerpoint/2010/main" val="19205240"/>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149</a:t>
            </a:fld>
            <a:endParaRPr lang="zh-TW" altLang="en-US"/>
          </a:p>
        </p:txBody>
      </p:sp>
    </p:spTree>
    <p:extLst>
      <p:ext uri="{BB962C8B-B14F-4D97-AF65-F5344CB8AC3E}">
        <p14:creationId xmlns:p14="http://schemas.microsoft.com/office/powerpoint/2010/main" val="348454762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15</a:t>
            </a:fld>
            <a:endParaRPr lang="zh-TW" altLang="en-US"/>
          </a:p>
        </p:txBody>
      </p:sp>
    </p:spTree>
    <p:extLst>
      <p:ext uri="{BB962C8B-B14F-4D97-AF65-F5344CB8AC3E}">
        <p14:creationId xmlns:p14="http://schemas.microsoft.com/office/powerpoint/2010/main" val="2935190846"/>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150</a:t>
            </a:fld>
            <a:endParaRPr lang="zh-TW" altLang="en-US"/>
          </a:p>
        </p:txBody>
      </p:sp>
    </p:spTree>
    <p:extLst>
      <p:ext uri="{BB962C8B-B14F-4D97-AF65-F5344CB8AC3E}">
        <p14:creationId xmlns:p14="http://schemas.microsoft.com/office/powerpoint/2010/main" val="389890129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151</a:t>
            </a:fld>
            <a:endParaRPr lang="zh-TW" altLang="en-US"/>
          </a:p>
        </p:txBody>
      </p:sp>
    </p:spTree>
    <p:extLst>
      <p:ext uri="{BB962C8B-B14F-4D97-AF65-F5344CB8AC3E}">
        <p14:creationId xmlns:p14="http://schemas.microsoft.com/office/powerpoint/2010/main" val="2703789484"/>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152</a:t>
            </a:fld>
            <a:endParaRPr lang="zh-TW" altLang="en-US"/>
          </a:p>
        </p:txBody>
      </p:sp>
    </p:spTree>
    <p:extLst>
      <p:ext uri="{BB962C8B-B14F-4D97-AF65-F5344CB8AC3E}">
        <p14:creationId xmlns:p14="http://schemas.microsoft.com/office/powerpoint/2010/main" val="3545089144"/>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153</a:t>
            </a:fld>
            <a:endParaRPr lang="zh-TW" altLang="en-US"/>
          </a:p>
        </p:txBody>
      </p:sp>
    </p:spTree>
    <p:extLst>
      <p:ext uri="{BB962C8B-B14F-4D97-AF65-F5344CB8AC3E}">
        <p14:creationId xmlns:p14="http://schemas.microsoft.com/office/powerpoint/2010/main" val="310741243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154</a:t>
            </a:fld>
            <a:endParaRPr lang="zh-TW" altLang="en-US"/>
          </a:p>
        </p:txBody>
      </p:sp>
    </p:spTree>
    <p:extLst>
      <p:ext uri="{BB962C8B-B14F-4D97-AF65-F5344CB8AC3E}">
        <p14:creationId xmlns:p14="http://schemas.microsoft.com/office/powerpoint/2010/main" val="3561618610"/>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155</a:t>
            </a:fld>
            <a:endParaRPr lang="zh-TW" altLang="en-US"/>
          </a:p>
        </p:txBody>
      </p:sp>
    </p:spTree>
    <p:extLst>
      <p:ext uri="{BB962C8B-B14F-4D97-AF65-F5344CB8AC3E}">
        <p14:creationId xmlns:p14="http://schemas.microsoft.com/office/powerpoint/2010/main" val="2287892562"/>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156</a:t>
            </a:fld>
            <a:endParaRPr lang="zh-TW" altLang="en-US"/>
          </a:p>
        </p:txBody>
      </p:sp>
    </p:spTree>
    <p:extLst>
      <p:ext uri="{BB962C8B-B14F-4D97-AF65-F5344CB8AC3E}">
        <p14:creationId xmlns:p14="http://schemas.microsoft.com/office/powerpoint/2010/main" val="1313176039"/>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157</a:t>
            </a:fld>
            <a:endParaRPr lang="zh-TW" altLang="en-US"/>
          </a:p>
        </p:txBody>
      </p:sp>
    </p:spTree>
    <p:extLst>
      <p:ext uri="{BB962C8B-B14F-4D97-AF65-F5344CB8AC3E}">
        <p14:creationId xmlns:p14="http://schemas.microsoft.com/office/powerpoint/2010/main" val="952732654"/>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158</a:t>
            </a:fld>
            <a:endParaRPr lang="zh-TW" altLang="en-US"/>
          </a:p>
        </p:txBody>
      </p:sp>
    </p:spTree>
    <p:extLst>
      <p:ext uri="{BB962C8B-B14F-4D97-AF65-F5344CB8AC3E}">
        <p14:creationId xmlns:p14="http://schemas.microsoft.com/office/powerpoint/2010/main" val="3305012968"/>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159</a:t>
            </a:fld>
            <a:endParaRPr lang="zh-TW" altLang="en-US"/>
          </a:p>
        </p:txBody>
      </p:sp>
    </p:spTree>
    <p:extLst>
      <p:ext uri="{BB962C8B-B14F-4D97-AF65-F5344CB8AC3E}">
        <p14:creationId xmlns:p14="http://schemas.microsoft.com/office/powerpoint/2010/main" val="10349652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16</a:t>
            </a:fld>
            <a:endParaRPr lang="zh-TW" altLang="en-US"/>
          </a:p>
        </p:txBody>
      </p:sp>
    </p:spTree>
    <p:extLst>
      <p:ext uri="{BB962C8B-B14F-4D97-AF65-F5344CB8AC3E}">
        <p14:creationId xmlns:p14="http://schemas.microsoft.com/office/powerpoint/2010/main" val="3066309596"/>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160</a:t>
            </a:fld>
            <a:endParaRPr lang="zh-TW" altLang="en-US"/>
          </a:p>
        </p:txBody>
      </p:sp>
    </p:spTree>
    <p:extLst>
      <p:ext uri="{BB962C8B-B14F-4D97-AF65-F5344CB8AC3E}">
        <p14:creationId xmlns:p14="http://schemas.microsoft.com/office/powerpoint/2010/main" val="396578937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161</a:t>
            </a:fld>
            <a:endParaRPr lang="zh-TW" altLang="en-US"/>
          </a:p>
        </p:txBody>
      </p:sp>
    </p:spTree>
    <p:extLst>
      <p:ext uri="{BB962C8B-B14F-4D97-AF65-F5344CB8AC3E}">
        <p14:creationId xmlns:p14="http://schemas.microsoft.com/office/powerpoint/2010/main" val="5536959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162</a:t>
            </a:fld>
            <a:endParaRPr lang="zh-TW" altLang="en-US"/>
          </a:p>
        </p:txBody>
      </p:sp>
    </p:spTree>
    <p:extLst>
      <p:ext uri="{BB962C8B-B14F-4D97-AF65-F5344CB8AC3E}">
        <p14:creationId xmlns:p14="http://schemas.microsoft.com/office/powerpoint/2010/main" val="4140052133"/>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163</a:t>
            </a:fld>
            <a:endParaRPr lang="zh-TW" altLang="en-US"/>
          </a:p>
        </p:txBody>
      </p:sp>
    </p:spTree>
    <p:extLst>
      <p:ext uri="{BB962C8B-B14F-4D97-AF65-F5344CB8AC3E}">
        <p14:creationId xmlns:p14="http://schemas.microsoft.com/office/powerpoint/2010/main" val="3405006076"/>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164</a:t>
            </a:fld>
            <a:endParaRPr lang="zh-TW" altLang="en-US"/>
          </a:p>
        </p:txBody>
      </p:sp>
    </p:spTree>
    <p:extLst>
      <p:ext uri="{BB962C8B-B14F-4D97-AF65-F5344CB8AC3E}">
        <p14:creationId xmlns:p14="http://schemas.microsoft.com/office/powerpoint/2010/main" val="3186697348"/>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165</a:t>
            </a:fld>
            <a:endParaRPr lang="zh-TW" altLang="en-US"/>
          </a:p>
        </p:txBody>
      </p:sp>
    </p:spTree>
    <p:extLst>
      <p:ext uri="{BB962C8B-B14F-4D97-AF65-F5344CB8AC3E}">
        <p14:creationId xmlns:p14="http://schemas.microsoft.com/office/powerpoint/2010/main" val="3284871968"/>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166</a:t>
            </a:fld>
            <a:endParaRPr lang="zh-TW" altLang="en-US"/>
          </a:p>
        </p:txBody>
      </p:sp>
    </p:spTree>
    <p:extLst>
      <p:ext uri="{BB962C8B-B14F-4D97-AF65-F5344CB8AC3E}">
        <p14:creationId xmlns:p14="http://schemas.microsoft.com/office/powerpoint/2010/main" val="2576855038"/>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167</a:t>
            </a:fld>
            <a:endParaRPr lang="zh-TW" altLang="en-US"/>
          </a:p>
        </p:txBody>
      </p:sp>
    </p:spTree>
    <p:extLst>
      <p:ext uri="{BB962C8B-B14F-4D97-AF65-F5344CB8AC3E}">
        <p14:creationId xmlns:p14="http://schemas.microsoft.com/office/powerpoint/2010/main" val="1044817382"/>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168</a:t>
            </a:fld>
            <a:endParaRPr lang="zh-TW" altLang="en-US"/>
          </a:p>
        </p:txBody>
      </p:sp>
    </p:spTree>
    <p:extLst>
      <p:ext uri="{BB962C8B-B14F-4D97-AF65-F5344CB8AC3E}">
        <p14:creationId xmlns:p14="http://schemas.microsoft.com/office/powerpoint/2010/main" val="3852686706"/>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169</a:t>
            </a:fld>
            <a:endParaRPr lang="zh-TW" altLang="en-US"/>
          </a:p>
        </p:txBody>
      </p:sp>
    </p:spTree>
    <p:extLst>
      <p:ext uri="{BB962C8B-B14F-4D97-AF65-F5344CB8AC3E}">
        <p14:creationId xmlns:p14="http://schemas.microsoft.com/office/powerpoint/2010/main" val="2997998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17</a:t>
            </a:fld>
            <a:endParaRPr lang="zh-TW" altLang="en-US"/>
          </a:p>
        </p:txBody>
      </p:sp>
    </p:spTree>
    <p:extLst>
      <p:ext uri="{BB962C8B-B14F-4D97-AF65-F5344CB8AC3E}">
        <p14:creationId xmlns:p14="http://schemas.microsoft.com/office/powerpoint/2010/main" val="1755290082"/>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170</a:t>
            </a:fld>
            <a:endParaRPr lang="zh-TW" altLang="en-US"/>
          </a:p>
        </p:txBody>
      </p:sp>
    </p:spTree>
    <p:extLst>
      <p:ext uri="{BB962C8B-B14F-4D97-AF65-F5344CB8AC3E}">
        <p14:creationId xmlns:p14="http://schemas.microsoft.com/office/powerpoint/2010/main" val="3839771667"/>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171</a:t>
            </a:fld>
            <a:endParaRPr lang="zh-TW" altLang="en-US"/>
          </a:p>
        </p:txBody>
      </p:sp>
    </p:spTree>
    <p:extLst>
      <p:ext uri="{BB962C8B-B14F-4D97-AF65-F5344CB8AC3E}">
        <p14:creationId xmlns:p14="http://schemas.microsoft.com/office/powerpoint/2010/main" val="1316506310"/>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172</a:t>
            </a:fld>
            <a:endParaRPr lang="zh-TW" altLang="en-US"/>
          </a:p>
        </p:txBody>
      </p:sp>
    </p:spTree>
    <p:extLst>
      <p:ext uri="{BB962C8B-B14F-4D97-AF65-F5344CB8AC3E}">
        <p14:creationId xmlns:p14="http://schemas.microsoft.com/office/powerpoint/2010/main" val="342181711"/>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173</a:t>
            </a:fld>
            <a:endParaRPr lang="zh-TW" altLang="en-US"/>
          </a:p>
        </p:txBody>
      </p:sp>
    </p:spTree>
    <p:extLst>
      <p:ext uri="{BB962C8B-B14F-4D97-AF65-F5344CB8AC3E}">
        <p14:creationId xmlns:p14="http://schemas.microsoft.com/office/powerpoint/2010/main" val="95723146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174</a:t>
            </a:fld>
            <a:endParaRPr lang="zh-TW" altLang="en-US"/>
          </a:p>
        </p:txBody>
      </p:sp>
    </p:spTree>
    <p:extLst>
      <p:ext uri="{BB962C8B-B14F-4D97-AF65-F5344CB8AC3E}">
        <p14:creationId xmlns:p14="http://schemas.microsoft.com/office/powerpoint/2010/main" val="1571249405"/>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175</a:t>
            </a:fld>
            <a:endParaRPr lang="zh-TW" altLang="en-US"/>
          </a:p>
        </p:txBody>
      </p:sp>
    </p:spTree>
    <p:extLst>
      <p:ext uri="{BB962C8B-B14F-4D97-AF65-F5344CB8AC3E}">
        <p14:creationId xmlns:p14="http://schemas.microsoft.com/office/powerpoint/2010/main" val="2943276439"/>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176</a:t>
            </a:fld>
            <a:endParaRPr lang="zh-TW" altLang="en-US"/>
          </a:p>
        </p:txBody>
      </p:sp>
    </p:spTree>
    <p:extLst>
      <p:ext uri="{BB962C8B-B14F-4D97-AF65-F5344CB8AC3E}">
        <p14:creationId xmlns:p14="http://schemas.microsoft.com/office/powerpoint/2010/main" val="3714879689"/>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177</a:t>
            </a:fld>
            <a:endParaRPr lang="zh-TW" altLang="en-US"/>
          </a:p>
        </p:txBody>
      </p:sp>
    </p:spTree>
    <p:extLst>
      <p:ext uri="{BB962C8B-B14F-4D97-AF65-F5344CB8AC3E}">
        <p14:creationId xmlns:p14="http://schemas.microsoft.com/office/powerpoint/2010/main" val="413701737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178</a:t>
            </a:fld>
            <a:endParaRPr lang="zh-TW" altLang="en-US"/>
          </a:p>
        </p:txBody>
      </p:sp>
    </p:spTree>
    <p:extLst>
      <p:ext uri="{BB962C8B-B14F-4D97-AF65-F5344CB8AC3E}">
        <p14:creationId xmlns:p14="http://schemas.microsoft.com/office/powerpoint/2010/main" val="3132843523"/>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179</a:t>
            </a:fld>
            <a:endParaRPr lang="zh-TW" altLang="en-US"/>
          </a:p>
        </p:txBody>
      </p:sp>
    </p:spTree>
    <p:extLst>
      <p:ext uri="{BB962C8B-B14F-4D97-AF65-F5344CB8AC3E}">
        <p14:creationId xmlns:p14="http://schemas.microsoft.com/office/powerpoint/2010/main" val="323093210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18</a:t>
            </a:fld>
            <a:endParaRPr lang="zh-TW" altLang="en-US"/>
          </a:p>
        </p:txBody>
      </p:sp>
    </p:spTree>
    <p:extLst>
      <p:ext uri="{BB962C8B-B14F-4D97-AF65-F5344CB8AC3E}">
        <p14:creationId xmlns:p14="http://schemas.microsoft.com/office/powerpoint/2010/main" val="1492559884"/>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180</a:t>
            </a:fld>
            <a:endParaRPr lang="zh-TW" altLang="en-US"/>
          </a:p>
        </p:txBody>
      </p:sp>
    </p:spTree>
    <p:extLst>
      <p:ext uri="{BB962C8B-B14F-4D97-AF65-F5344CB8AC3E}">
        <p14:creationId xmlns:p14="http://schemas.microsoft.com/office/powerpoint/2010/main" val="1908112570"/>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181</a:t>
            </a:fld>
            <a:endParaRPr lang="zh-TW" altLang="en-US"/>
          </a:p>
        </p:txBody>
      </p:sp>
    </p:spTree>
    <p:extLst>
      <p:ext uri="{BB962C8B-B14F-4D97-AF65-F5344CB8AC3E}">
        <p14:creationId xmlns:p14="http://schemas.microsoft.com/office/powerpoint/2010/main" val="1032531341"/>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182</a:t>
            </a:fld>
            <a:endParaRPr lang="zh-TW" altLang="en-US"/>
          </a:p>
        </p:txBody>
      </p:sp>
    </p:spTree>
    <p:extLst>
      <p:ext uri="{BB962C8B-B14F-4D97-AF65-F5344CB8AC3E}">
        <p14:creationId xmlns:p14="http://schemas.microsoft.com/office/powerpoint/2010/main" val="519250647"/>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183</a:t>
            </a:fld>
            <a:endParaRPr lang="zh-TW" altLang="en-US"/>
          </a:p>
        </p:txBody>
      </p:sp>
    </p:spTree>
    <p:extLst>
      <p:ext uri="{BB962C8B-B14F-4D97-AF65-F5344CB8AC3E}">
        <p14:creationId xmlns:p14="http://schemas.microsoft.com/office/powerpoint/2010/main" val="189933549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184</a:t>
            </a:fld>
            <a:endParaRPr lang="zh-TW" altLang="en-US"/>
          </a:p>
        </p:txBody>
      </p:sp>
    </p:spTree>
    <p:extLst>
      <p:ext uri="{BB962C8B-B14F-4D97-AF65-F5344CB8AC3E}">
        <p14:creationId xmlns:p14="http://schemas.microsoft.com/office/powerpoint/2010/main" val="147711237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185</a:t>
            </a:fld>
            <a:endParaRPr lang="zh-TW" altLang="en-US"/>
          </a:p>
        </p:txBody>
      </p:sp>
    </p:spTree>
    <p:extLst>
      <p:ext uri="{BB962C8B-B14F-4D97-AF65-F5344CB8AC3E}">
        <p14:creationId xmlns:p14="http://schemas.microsoft.com/office/powerpoint/2010/main" val="295665966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186</a:t>
            </a:fld>
            <a:endParaRPr lang="zh-TW" altLang="en-US"/>
          </a:p>
        </p:txBody>
      </p:sp>
    </p:spTree>
    <p:extLst>
      <p:ext uri="{BB962C8B-B14F-4D97-AF65-F5344CB8AC3E}">
        <p14:creationId xmlns:p14="http://schemas.microsoft.com/office/powerpoint/2010/main" val="2244612957"/>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187</a:t>
            </a:fld>
            <a:endParaRPr lang="zh-TW" altLang="en-US"/>
          </a:p>
        </p:txBody>
      </p:sp>
    </p:spTree>
    <p:extLst>
      <p:ext uri="{BB962C8B-B14F-4D97-AF65-F5344CB8AC3E}">
        <p14:creationId xmlns:p14="http://schemas.microsoft.com/office/powerpoint/2010/main" val="1886303405"/>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188</a:t>
            </a:fld>
            <a:endParaRPr lang="zh-TW" altLang="en-US"/>
          </a:p>
        </p:txBody>
      </p:sp>
    </p:spTree>
    <p:extLst>
      <p:ext uri="{BB962C8B-B14F-4D97-AF65-F5344CB8AC3E}">
        <p14:creationId xmlns:p14="http://schemas.microsoft.com/office/powerpoint/2010/main" val="3598888446"/>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189</a:t>
            </a:fld>
            <a:endParaRPr lang="zh-TW" altLang="en-US"/>
          </a:p>
        </p:txBody>
      </p:sp>
    </p:spTree>
    <p:extLst>
      <p:ext uri="{BB962C8B-B14F-4D97-AF65-F5344CB8AC3E}">
        <p14:creationId xmlns:p14="http://schemas.microsoft.com/office/powerpoint/2010/main" val="15300797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a:t>
            </a:fld>
            <a:endParaRPr lang="zh-TW" altLang="en-US"/>
          </a:p>
        </p:txBody>
      </p:sp>
    </p:spTree>
    <p:extLst>
      <p:ext uri="{BB962C8B-B14F-4D97-AF65-F5344CB8AC3E}">
        <p14:creationId xmlns:p14="http://schemas.microsoft.com/office/powerpoint/2010/main" val="3650994169"/>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190</a:t>
            </a:fld>
            <a:endParaRPr lang="zh-TW" altLang="en-US"/>
          </a:p>
        </p:txBody>
      </p:sp>
    </p:spTree>
    <p:extLst>
      <p:ext uri="{BB962C8B-B14F-4D97-AF65-F5344CB8AC3E}">
        <p14:creationId xmlns:p14="http://schemas.microsoft.com/office/powerpoint/2010/main" val="32424595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191</a:t>
            </a:fld>
            <a:endParaRPr lang="zh-TW" altLang="en-US"/>
          </a:p>
        </p:txBody>
      </p:sp>
    </p:spTree>
    <p:extLst>
      <p:ext uri="{BB962C8B-B14F-4D97-AF65-F5344CB8AC3E}">
        <p14:creationId xmlns:p14="http://schemas.microsoft.com/office/powerpoint/2010/main" val="153107457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192</a:t>
            </a:fld>
            <a:endParaRPr lang="zh-TW" altLang="en-US"/>
          </a:p>
        </p:txBody>
      </p:sp>
    </p:spTree>
    <p:extLst>
      <p:ext uri="{BB962C8B-B14F-4D97-AF65-F5344CB8AC3E}">
        <p14:creationId xmlns:p14="http://schemas.microsoft.com/office/powerpoint/2010/main" val="170139101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193</a:t>
            </a:fld>
            <a:endParaRPr lang="zh-TW" altLang="en-US"/>
          </a:p>
        </p:txBody>
      </p:sp>
    </p:spTree>
    <p:extLst>
      <p:ext uri="{BB962C8B-B14F-4D97-AF65-F5344CB8AC3E}">
        <p14:creationId xmlns:p14="http://schemas.microsoft.com/office/powerpoint/2010/main" val="1458664248"/>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194</a:t>
            </a:fld>
            <a:endParaRPr lang="zh-TW" altLang="en-US"/>
          </a:p>
        </p:txBody>
      </p:sp>
    </p:spTree>
    <p:extLst>
      <p:ext uri="{BB962C8B-B14F-4D97-AF65-F5344CB8AC3E}">
        <p14:creationId xmlns:p14="http://schemas.microsoft.com/office/powerpoint/2010/main" val="305353318"/>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195</a:t>
            </a:fld>
            <a:endParaRPr lang="zh-TW" altLang="en-US"/>
          </a:p>
        </p:txBody>
      </p:sp>
    </p:spTree>
    <p:extLst>
      <p:ext uri="{BB962C8B-B14F-4D97-AF65-F5344CB8AC3E}">
        <p14:creationId xmlns:p14="http://schemas.microsoft.com/office/powerpoint/2010/main" val="3184445516"/>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196</a:t>
            </a:fld>
            <a:endParaRPr lang="zh-TW" altLang="en-US"/>
          </a:p>
        </p:txBody>
      </p:sp>
    </p:spTree>
    <p:extLst>
      <p:ext uri="{BB962C8B-B14F-4D97-AF65-F5344CB8AC3E}">
        <p14:creationId xmlns:p14="http://schemas.microsoft.com/office/powerpoint/2010/main" val="773125044"/>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197</a:t>
            </a:fld>
            <a:endParaRPr lang="zh-TW" altLang="en-US"/>
          </a:p>
        </p:txBody>
      </p:sp>
    </p:spTree>
    <p:extLst>
      <p:ext uri="{BB962C8B-B14F-4D97-AF65-F5344CB8AC3E}">
        <p14:creationId xmlns:p14="http://schemas.microsoft.com/office/powerpoint/2010/main" val="1608506018"/>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198</a:t>
            </a:fld>
            <a:endParaRPr lang="zh-TW" altLang="en-US"/>
          </a:p>
        </p:txBody>
      </p:sp>
    </p:spTree>
    <p:extLst>
      <p:ext uri="{BB962C8B-B14F-4D97-AF65-F5344CB8AC3E}">
        <p14:creationId xmlns:p14="http://schemas.microsoft.com/office/powerpoint/2010/main" val="256804396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199</a:t>
            </a:fld>
            <a:endParaRPr lang="zh-TW" altLang="en-US"/>
          </a:p>
        </p:txBody>
      </p:sp>
    </p:spTree>
    <p:extLst>
      <p:ext uri="{BB962C8B-B14F-4D97-AF65-F5344CB8AC3E}">
        <p14:creationId xmlns:p14="http://schemas.microsoft.com/office/powerpoint/2010/main" val="305440561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20</a:t>
            </a:fld>
            <a:endParaRPr lang="zh-TW" altLang="en-US"/>
          </a:p>
        </p:txBody>
      </p:sp>
    </p:spTree>
    <p:extLst>
      <p:ext uri="{BB962C8B-B14F-4D97-AF65-F5344CB8AC3E}">
        <p14:creationId xmlns:p14="http://schemas.microsoft.com/office/powerpoint/2010/main" val="1853876709"/>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200</a:t>
            </a:fld>
            <a:endParaRPr lang="zh-TW" altLang="en-US"/>
          </a:p>
        </p:txBody>
      </p:sp>
    </p:spTree>
    <p:extLst>
      <p:ext uri="{BB962C8B-B14F-4D97-AF65-F5344CB8AC3E}">
        <p14:creationId xmlns:p14="http://schemas.microsoft.com/office/powerpoint/2010/main" val="1618583321"/>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201</a:t>
            </a:fld>
            <a:endParaRPr lang="zh-TW" altLang="en-US"/>
          </a:p>
        </p:txBody>
      </p:sp>
    </p:spTree>
    <p:extLst>
      <p:ext uri="{BB962C8B-B14F-4D97-AF65-F5344CB8AC3E}">
        <p14:creationId xmlns:p14="http://schemas.microsoft.com/office/powerpoint/2010/main" val="1926172811"/>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202</a:t>
            </a:fld>
            <a:endParaRPr lang="zh-TW" altLang="en-US"/>
          </a:p>
        </p:txBody>
      </p:sp>
    </p:spTree>
    <p:extLst>
      <p:ext uri="{BB962C8B-B14F-4D97-AF65-F5344CB8AC3E}">
        <p14:creationId xmlns:p14="http://schemas.microsoft.com/office/powerpoint/2010/main" val="3148624332"/>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203</a:t>
            </a:fld>
            <a:endParaRPr lang="zh-TW" altLang="en-US"/>
          </a:p>
        </p:txBody>
      </p:sp>
    </p:spTree>
    <p:extLst>
      <p:ext uri="{BB962C8B-B14F-4D97-AF65-F5344CB8AC3E}">
        <p14:creationId xmlns:p14="http://schemas.microsoft.com/office/powerpoint/2010/main" val="2637525614"/>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204</a:t>
            </a:fld>
            <a:endParaRPr lang="zh-TW" altLang="en-US"/>
          </a:p>
        </p:txBody>
      </p:sp>
    </p:spTree>
    <p:extLst>
      <p:ext uri="{BB962C8B-B14F-4D97-AF65-F5344CB8AC3E}">
        <p14:creationId xmlns:p14="http://schemas.microsoft.com/office/powerpoint/2010/main" val="1696476435"/>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205</a:t>
            </a:fld>
            <a:endParaRPr lang="zh-TW" altLang="en-US"/>
          </a:p>
        </p:txBody>
      </p:sp>
    </p:spTree>
    <p:extLst>
      <p:ext uri="{BB962C8B-B14F-4D97-AF65-F5344CB8AC3E}">
        <p14:creationId xmlns:p14="http://schemas.microsoft.com/office/powerpoint/2010/main" val="419314936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206</a:t>
            </a:fld>
            <a:endParaRPr lang="zh-TW" altLang="en-US"/>
          </a:p>
        </p:txBody>
      </p:sp>
    </p:spTree>
    <p:extLst>
      <p:ext uri="{BB962C8B-B14F-4D97-AF65-F5344CB8AC3E}">
        <p14:creationId xmlns:p14="http://schemas.microsoft.com/office/powerpoint/2010/main" val="4152932233"/>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207</a:t>
            </a:fld>
            <a:endParaRPr lang="zh-TW" altLang="en-US"/>
          </a:p>
        </p:txBody>
      </p:sp>
    </p:spTree>
    <p:extLst>
      <p:ext uri="{BB962C8B-B14F-4D97-AF65-F5344CB8AC3E}">
        <p14:creationId xmlns:p14="http://schemas.microsoft.com/office/powerpoint/2010/main" val="259085657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208</a:t>
            </a:fld>
            <a:endParaRPr lang="zh-TW" altLang="en-US"/>
          </a:p>
        </p:txBody>
      </p:sp>
    </p:spTree>
    <p:extLst>
      <p:ext uri="{BB962C8B-B14F-4D97-AF65-F5344CB8AC3E}">
        <p14:creationId xmlns:p14="http://schemas.microsoft.com/office/powerpoint/2010/main" val="2364179226"/>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209</a:t>
            </a:fld>
            <a:endParaRPr lang="zh-TW" altLang="en-US"/>
          </a:p>
        </p:txBody>
      </p:sp>
    </p:spTree>
    <p:extLst>
      <p:ext uri="{BB962C8B-B14F-4D97-AF65-F5344CB8AC3E}">
        <p14:creationId xmlns:p14="http://schemas.microsoft.com/office/powerpoint/2010/main" val="414415712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a:t>
            </a:fld>
            <a:endParaRPr lang="zh-TW" altLang="en-US"/>
          </a:p>
        </p:txBody>
      </p:sp>
    </p:spTree>
    <p:extLst>
      <p:ext uri="{BB962C8B-B14F-4D97-AF65-F5344CB8AC3E}">
        <p14:creationId xmlns:p14="http://schemas.microsoft.com/office/powerpoint/2010/main" val="1742121876"/>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21</a:t>
            </a:fld>
            <a:endParaRPr lang="zh-TW" altLang="en-US"/>
          </a:p>
        </p:txBody>
      </p:sp>
    </p:spTree>
    <p:extLst>
      <p:ext uri="{BB962C8B-B14F-4D97-AF65-F5344CB8AC3E}">
        <p14:creationId xmlns:p14="http://schemas.microsoft.com/office/powerpoint/2010/main" val="2952105282"/>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210</a:t>
            </a:fld>
            <a:endParaRPr lang="zh-TW" altLang="en-US"/>
          </a:p>
        </p:txBody>
      </p:sp>
    </p:spTree>
    <p:extLst>
      <p:ext uri="{BB962C8B-B14F-4D97-AF65-F5344CB8AC3E}">
        <p14:creationId xmlns:p14="http://schemas.microsoft.com/office/powerpoint/2010/main" val="519489646"/>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211</a:t>
            </a:fld>
            <a:endParaRPr lang="zh-TW" altLang="en-US"/>
          </a:p>
        </p:txBody>
      </p:sp>
    </p:spTree>
    <p:extLst>
      <p:ext uri="{BB962C8B-B14F-4D97-AF65-F5344CB8AC3E}">
        <p14:creationId xmlns:p14="http://schemas.microsoft.com/office/powerpoint/2010/main" val="921198320"/>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212</a:t>
            </a:fld>
            <a:endParaRPr lang="zh-TW" altLang="en-US"/>
          </a:p>
        </p:txBody>
      </p:sp>
    </p:spTree>
    <p:extLst>
      <p:ext uri="{BB962C8B-B14F-4D97-AF65-F5344CB8AC3E}">
        <p14:creationId xmlns:p14="http://schemas.microsoft.com/office/powerpoint/2010/main" val="2709148084"/>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213</a:t>
            </a:fld>
            <a:endParaRPr lang="zh-TW" altLang="en-US"/>
          </a:p>
        </p:txBody>
      </p:sp>
    </p:spTree>
    <p:extLst>
      <p:ext uri="{BB962C8B-B14F-4D97-AF65-F5344CB8AC3E}">
        <p14:creationId xmlns:p14="http://schemas.microsoft.com/office/powerpoint/2010/main" val="426685450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214</a:t>
            </a:fld>
            <a:endParaRPr lang="zh-TW" altLang="en-US"/>
          </a:p>
        </p:txBody>
      </p:sp>
    </p:spTree>
    <p:extLst>
      <p:ext uri="{BB962C8B-B14F-4D97-AF65-F5344CB8AC3E}">
        <p14:creationId xmlns:p14="http://schemas.microsoft.com/office/powerpoint/2010/main" val="2823180314"/>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215</a:t>
            </a:fld>
            <a:endParaRPr lang="zh-TW" altLang="en-US"/>
          </a:p>
        </p:txBody>
      </p:sp>
    </p:spTree>
    <p:extLst>
      <p:ext uri="{BB962C8B-B14F-4D97-AF65-F5344CB8AC3E}">
        <p14:creationId xmlns:p14="http://schemas.microsoft.com/office/powerpoint/2010/main" val="1446874122"/>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216</a:t>
            </a:fld>
            <a:endParaRPr lang="zh-TW" altLang="en-US"/>
          </a:p>
        </p:txBody>
      </p:sp>
    </p:spTree>
    <p:extLst>
      <p:ext uri="{BB962C8B-B14F-4D97-AF65-F5344CB8AC3E}">
        <p14:creationId xmlns:p14="http://schemas.microsoft.com/office/powerpoint/2010/main" val="4142730246"/>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217</a:t>
            </a:fld>
            <a:endParaRPr lang="zh-TW" altLang="en-US"/>
          </a:p>
        </p:txBody>
      </p:sp>
    </p:spTree>
    <p:extLst>
      <p:ext uri="{BB962C8B-B14F-4D97-AF65-F5344CB8AC3E}">
        <p14:creationId xmlns:p14="http://schemas.microsoft.com/office/powerpoint/2010/main" val="2104261259"/>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218</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219</a:t>
            </a:fld>
            <a:endParaRPr lang="zh-TW" altLang="en-US"/>
          </a:p>
        </p:txBody>
      </p:sp>
    </p:spTree>
    <p:extLst>
      <p:ext uri="{BB962C8B-B14F-4D97-AF65-F5344CB8AC3E}">
        <p14:creationId xmlns:p14="http://schemas.microsoft.com/office/powerpoint/2010/main" val="200175515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22</a:t>
            </a:fld>
            <a:endParaRPr lang="zh-TW" altLang="en-US"/>
          </a:p>
        </p:txBody>
      </p:sp>
    </p:spTree>
    <p:extLst>
      <p:ext uri="{BB962C8B-B14F-4D97-AF65-F5344CB8AC3E}">
        <p14:creationId xmlns:p14="http://schemas.microsoft.com/office/powerpoint/2010/main" val="2611029376"/>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220</a:t>
            </a:fld>
            <a:endParaRPr lang="zh-TW" altLang="en-US"/>
          </a:p>
        </p:txBody>
      </p:sp>
    </p:spTree>
    <p:extLst>
      <p:ext uri="{BB962C8B-B14F-4D97-AF65-F5344CB8AC3E}">
        <p14:creationId xmlns:p14="http://schemas.microsoft.com/office/powerpoint/2010/main" val="4197777235"/>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221</a:t>
            </a:fld>
            <a:endParaRPr lang="zh-TW" altLang="en-US"/>
          </a:p>
        </p:txBody>
      </p:sp>
    </p:spTree>
    <p:extLst>
      <p:ext uri="{BB962C8B-B14F-4D97-AF65-F5344CB8AC3E}">
        <p14:creationId xmlns:p14="http://schemas.microsoft.com/office/powerpoint/2010/main" val="1973625190"/>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222</a:t>
            </a:fld>
            <a:endParaRPr lang="zh-TW" altLang="en-US"/>
          </a:p>
        </p:txBody>
      </p:sp>
    </p:spTree>
    <p:extLst>
      <p:ext uri="{BB962C8B-B14F-4D97-AF65-F5344CB8AC3E}">
        <p14:creationId xmlns:p14="http://schemas.microsoft.com/office/powerpoint/2010/main" val="2250653598"/>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223</a:t>
            </a:fld>
            <a:endParaRPr lang="zh-TW" altLang="en-US"/>
          </a:p>
        </p:txBody>
      </p:sp>
    </p:spTree>
    <p:extLst>
      <p:ext uri="{BB962C8B-B14F-4D97-AF65-F5344CB8AC3E}">
        <p14:creationId xmlns:p14="http://schemas.microsoft.com/office/powerpoint/2010/main" val="3523867028"/>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224</a:t>
            </a:fld>
            <a:endParaRPr lang="zh-TW" altLang="en-US"/>
          </a:p>
        </p:txBody>
      </p:sp>
    </p:spTree>
    <p:extLst>
      <p:ext uri="{BB962C8B-B14F-4D97-AF65-F5344CB8AC3E}">
        <p14:creationId xmlns:p14="http://schemas.microsoft.com/office/powerpoint/2010/main" val="2288591759"/>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225</a:t>
            </a:fld>
            <a:endParaRPr lang="zh-TW" altLang="en-US"/>
          </a:p>
        </p:txBody>
      </p:sp>
    </p:spTree>
    <p:extLst>
      <p:ext uri="{BB962C8B-B14F-4D97-AF65-F5344CB8AC3E}">
        <p14:creationId xmlns:p14="http://schemas.microsoft.com/office/powerpoint/2010/main" val="2103070992"/>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226</a:t>
            </a:fld>
            <a:endParaRPr lang="zh-TW" altLang="en-US"/>
          </a:p>
        </p:txBody>
      </p:sp>
    </p:spTree>
    <p:extLst>
      <p:ext uri="{BB962C8B-B14F-4D97-AF65-F5344CB8AC3E}">
        <p14:creationId xmlns:p14="http://schemas.microsoft.com/office/powerpoint/2010/main" val="2450019830"/>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227</a:t>
            </a:fld>
            <a:endParaRPr lang="zh-TW" altLang="en-US"/>
          </a:p>
        </p:txBody>
      </p:sp>
    </p:spTree>
    <p:extLst>
      <p:ext uri="{BB962C8B-B14F-4D97-AF65-F5344CB8AC3E}">
        <p14:creationId xmlns:p14="http://schemas.microsoft.com/office/powerpoint/2010/main" val="2812999988"/>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228</a:t>
            </a:fld>
            <a:endParaRPr lang="zh-TW" altLang="en-US"/>
          </a:p>
        </p:txBody>
      </p:sp>
    </p:spTree>
    <p:extLst>
      <p:ext uri="{BB962C8B-B14F-4D97-AF65-F5344CB8AC3E}">
        <p14:creationId xmlns:p14="http://schemas.microsoft.com/office/powerpoint/2010/main" val="1504288326"/>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229</a:t>
            </a:fld>
            <a:endParaRPr lang="zh-TW" altLang="en-US"/>
          </a:p>
        </p:txBody>
      </p:sp>
    </p:spTree>
    <p:extLst>
      <p:ext uri="{BB962C8B-B14F-4D97-AF65-F5344CB8AC3E}">
        <p14:creationId xmlns:p14="http://schemas.microsoft.com/office/powerpoint/2010/main" val="30302624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24</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230</a:t>
            </a:fld>
            <a:endParaRPr lang="zh-TW" altLang="en-US"/>
          </a:p>
        </p:txBody>
      </p:sp>
    </p:spTree>
    <p:extLst>
      <p:ext uri="{BB962C8B-B14F-4D97-AF65-F5344CB8AC3E}">
        <p14:creationId xmlns:p14="http://schemas.microsoft.com/office/powerpoint/2010/main" val="1000089295"/>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231</a:t>
            </a:fld>
            <a:endParaRPr lang="zh-TW" altLang="en-US"/>
          </a:p>
        </p:txBody>
      </p:sp>
    </p:spTree>
    <p:extLst>
      <p:ext uri="{BB962C8B-B14F-4D97-AF65-F5344CB8AC3E}">
        <p14:creationId xmlns:p14="http://schemas.microsoft.com/office/powerpoint/2010/main" val="1003564162"/>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232</a:t>
            </a:fld>
            <a:endParaRPr lang="zh-TW" altLang="en-US"/>
          </a:p>
        </p:txBody>
      </p:sp>
    </p:spTree>
    <p:extLst>
      <p:ext uri="{BB962C8B-B14F-4D97-AF65-F5344CB8AC3E}">
        <p14:creationId xmlns:p14="http://schemas.microsoft.com/office/powerpoint/2010/main" val="206227701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233</a:t>
            </a:fld>
            <a:endParaRPr lang="zh-TW" altLang="en-US"/>
          </a:p>
        </p:txBody>
      </p:sp>
    </p:spTree>
    <p:extLst>
      <p:ext uri="{BB962C8B-B14F-4D97-AF65-F5344CB8AC3E}">
        <p14:creationId xmlns:p14="http://schemas.microsoft.com/office/powerpoint/2010/main" val="2996121746"/>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234</a:t>
            </a:fld>
            <a:endParaRPr lang="zh-TW" altLang="en-US"/>
          </a:p>
        </p:txBody>
      </p:sp>
    </p:spTree>
    <p:extLst>
      <p:ext uri="{BB962C8B-B14F-4D97-AF65-F5344CB8AC3E}">
        <p14:creationId xmlns:p14="http://schemas.microsoft.com/office/powerpoint/2010/main" val="740600567"/>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235</a:t>
            </a:fld>
            <a:endParaRPr lang="zh-TW" altLang="en-US"/>
          </a:p>
        </p:txBody>
      </p:sp>
    </p:spTree>
    <p:extLst>
      <p:ext uri="{BB962C8B-B14F-4D97-AF65-F5344CB8AC3E}">
        <p14:creationId xmlns:p14="http://schemas.microsoft.com/office/powerpoint/2010/main" val="1370032756"/>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236</a:t>
            </a:fld>
            <a:endParaRPr lang="zh-TW" altLang="en-US"/>
          </a:p>
        </p:txBody>
      </p:sp>
    </p:spTree>
    <p:extLst>
      <p:ext uri="{BB962C8B-B14F-4D97-AF65-F5344CB8AC3E}">
        <p14:creationId xmlns:p14="http://schemas.microsoft.com/office/powerpoint/2010/main" val="963869195"/>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237</a:t>
            </a:fld>
            <a:endParaRPr lang="zh-TW" altLang="en-US"/>
          </a:p>
        </p:txBody>
      </p:sp>
    </p:spTree>
    <p:extLst>
      <p:ext uri="{BB962C8B-B14F-4D97-AF65-F5344CB8AC3E}">
        <p14:creationId xmlns:p14="http://schemas.microsoft.com/office/powerpoint/2010/main" val="1460327231"/>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238</a:t>
            </a:fld>
            <a:endParaRPr lang="zh-TW" altLang="en-US"/>
          </a:p>
        </p:txBody>
      </p:sp>
    </p:spTree>
    <p:extLst>
      <p:ext uri="{BB962C8B-B14F-4D97-AF65-F5344CB8AC3E}">
        <p14:creationId xmlns:p14="http://schemas.microsoft.com/office/powerpoint/2010/main" val="2017083898"/>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239</a:t>
            </a:fld>
            <a:endParaRPr lang="zh-TW" altLang="en-US"/>
          </a:p>
        </p:txBody>
      </p:sp>
    </p:spTree>
    <p:extLst>
      <p:ext uri="{BB962C8B-B14F-4D97-AF65-F5344CB8AC3E}">
        <p14:creationId xmlns:p14="http://schemas.microsoft.com/office/powerpoint/2010/main" val="419159278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a:t>
            </a:fld>
            <a:endParaRPr lang="zh-TW" altLang="en-US"/>
          </a:p>
        </p:txBody>
      </p:sp>
    </p:spTree>
    <p:extLst>
      <p:ext uri="{BB962C8B-B14F-4D97-AF65-F5344CB8AC3E}">
        <p14:creationId xmlns:p14="http://schemas.microsoft.com/office/powerpoint/2010/main" val="4014529081"/>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240</a:t>
            </a:fld>
            <a:endParaRPr lang="zh-TW" altLang="en-US"/>
          </a:p>
        </p:txBody>
      </p:sp>
    </p:spTree>
    <p:extLst>
      <p:ext uri="{BB962C8B-B14F-4D97-AF65-F5344CB8AC3E}">
        <p14:creationId xmlns:p14="http://schemas.microsoft.com/office/powerpoint/2010/main" val="3028701082"/>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241</a:t>
            </a:fld>
            <a:endParaRPr lang="zh-TW" altLang="en-US"/>
          </a:p>
        </p:txBody>
      </p:sp>
    </p:spTree>
    <p:extLst>
      <p:ext uri="{BB962C8B-B14F-4D97-AF65-F5344CB8AC3E}">
        <p14:creationId xmlns:p14="http://schemas.microsoft.com/office/powerpoint/2010/main" val="2890386545"/>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242</a:t>
            </a:fld>
            <a:endParaRPr lang="zh-TW" altLang="en-US"/>
          </a:p>
        </p:txBody>
      </p:sp>
    </p:spTree>
    <p:extLst>
      <p:ext uri="{BB962C8B-B14F-4D97-AF65-F5344CB8AC3E}">
        <p14:creationId xmlns:p14="http://schemas.microsoft.com/office/powerpoint/2010/main" val="3676890286"/>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243</a:t>
            </a:fld>
            <a:endParaRPr lang="zh-TW" altLang="en-US"/>
          </a:p>
        </p:txBody>
      </p:sp>
    </p:spTree>
    <p:extLst>
      <p:ext uri="{BB962C8B-B14F-4D97-AF65-F5344CB8AC3E}">
        <p14:creationId xmlns:p14="http://schemas.microsoft.com/office/powerpoint/2010/main" val="390079587"/>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244</a:t>
            </a:fld>
            <a:endParaRPr lang="zh-TW" altLang="en-US"/>
          </a:p>
        </p:txBody>
      </p:sp>
    </p:spTree>
    <p:extLst>
      <p:ext uri="{BB962C8B-B14F-4D97-AF65-F5344CB8AC3E}">
        <p14:creationId xmlns:p14="http://schemas.microsoft.com/office/powerpoint/2010/main" val="796436856"/>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245</a:t>
            </a:fld>
            <a:endParaRPr lang="zh-TW" altLang="en-US"/>
          </a:p>
        </p:txBody>
      </p:sp>
    </p:spTree>
    <p:extLst>
      <p:ext uri="{BB962C8B-B14F-4D97-AF65-F5344CB8AC3E}">
        <p14:creationId xmlns:p14="http://schemas.microsoft.com/office/powerpoint/2010/main" val="3193949125"/>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246</a:t>
            </a:fld>
            <a:endParaRPr lang="zh-TW" altLang="en-US"/>
          </a:p>
        </p:txBody>
      </p:sp>
    </p:spTree>
    <p:extLst>
      <p:ext uri="{BB962C8B-B14F-4D97-AF65-F5344CB8AC3E}">
        <p14:creationId xmlns:p14="http://schemas.microsoft.com/office/powerpoint/2010/main" val="1128982242"/>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247</a:t>
            </a:fld>
            <a:endParaRPr lang="zh-TW" altLang="en-US"/>
          </a:p>
        </p:txBody>
      </p:sp>
    </p:spTree>
    <p:extLst>
      <p:ext uri="{BB962C8B-B14F-4D97-AF65-F5344CB8AC3E}">
        <p14:creationId xmlns:p14="http://schemas.microsoft.com/office/powerpoint/2010/main" val="1427253584"/>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248</a:t>
            </a:fld>
            <a:endParaRPr lang="zh-TW" altLang="en-US"/>
          </a:p>
        </p:txBody>
      </p:sp>
    </p:spTree>
    <p:extLst>
      <p:ext uri="{BB962C8B-B14F-4D97-AF65-F5344CB8AC3E}">
        <p14:creationId xmlns:p14="http://schemas.microsoft.com/office/powerpoint/2010/main" val="2682276345"/>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249</a:t>
            </a:fld>
            <a:endParaRPr lang="zh-TW" altLang="en-US"/>
          </a:p>
        </p:txBody>
      </p:sp>
    </p:spTree>
    <p:extLst>
      <p:ext uri="{BB962C8B-B14F-4D97-AF65-F5344CB8AC3E}">
        <p14:creationId xmlns:p14="http://schemas.microsoft.com/office/powerpoint/2010/main" val="377800864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a:t>
            </a:fld>
            <a:endParaRPr lang="zh-TW" altLang="en-US"/>
          </a:p>
        </p:txBody>
      </p:sp>
    </p:spTree>
    <p:extLst>
      <p:ext uri="{BB962C8B-B14F-4D97-AF65-F5344CB8AC3E}">
        <p14:creationId xmlns:p14="http://schemas.microsoft.com/office/powerpoint/2010/main" val="68864387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250</a:t>
            </a:fld>
            <a:endParaRPr lang="zh-TW" altLang="en-US"/>
          </a:p>
        </p:txBody>
      </p:sp>
    </p:spTree>
    <p:extLst>
      <p:ext uri="{BB962C8B-B14F-4D97-AF65-F5344CB8AC3E}">
        <p14:creationId xmlns:p14="http://schemas.microsoft.com/office/powerpoint/2010/main" val="134348099"/>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251</a:t>
            </a:fld>
            <a:endParaRPr lang="zh-TW" altLang="en-US"/>
          </a:p>
        </p:txBody>
      </p:sp>
    </p:spTree>
    <p:extLst>
      <p:ext uri="{BB962C8B-B14F-4D97-AF65-F5344CB8AC3E}">
        <p14:creationId xmlns:p14="http://schemas.microsoft.com/office/powerpoint/2010/main" val="3863948684"/>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252</a:t>
            </a:fld>
            <a:endParaRPr lang="zh-TW" altLang="en-US"/>
          </a:p>
        </p:txBody>
      </p:sp>
    </p:spTree>
    <p:extLst>
      <p:ext uri="{BB962C8B-B14F-4D97-AF65-F5344CB8AC3E}">
        <p14:creationId xmlns:p14="http://schemas.microsoft.com/office/powerpoint/2010/main" val="213020120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253</a:t>
            </a:fld>
            <a:endParaRPr lang="zh-TW" altLang="en-US"/>
          </a:p>
        </p:txBody>
      </p:sp>
    </p:spTree>
    <p:extLst>
      <p:ext uri="{BB962C8B-B14F-4D97-AF65-F5344CB8AC3E}">
        <p14:creationId xmlns:p14="http://schemas.microsoft.com/office/powerpoint/2010/main" val="3259601729"/>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254</a:t>
            </a:fld>
            <a:endParaRPr lang="zh-TW" altLang="en-US"/>
          </a:p>
        </p:txBody>
      </p:sp>
    </p:spTree>
    <p:extLst>
      <p:ext uri="{BB962C8B-B14F-4D97-AF65-F5344CB8AC3E}">
        <p14:creationId xmlns:p14="http://schemas.microsoft.com/office/powerpoint/2010/main" val="1191415300"/>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255</a:t>
            </a:fld>
            <a:endParaRPr lang="zh-TW" altLang="en-US"/>
          </a:p>
        </p:txBody>
      </p:sp>
    </p:spTree>
    <p:extLst>
      <p:ext uri="{BB962C8B-B14F-4D97-AF65-F5344CB8AC3E}">
        <p14:creationId xmlns:p14="http://schemas.microsoft.com/office/powerpoint/2010/main" val="1441161222"/>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256</a:t>
            </a:fld>
            <a:endParaRPr lang="zh-TW" altLang="en-US"/>
          </a:p>
        </p:txBody>
      </p:sp>
    </p:spTree>
    <p:extLst>
      <p:ext uri="{BB962C8B-B14F-4D97-AF65-F5344CB8AC3E}">
        <p14:creationId xmlns:p14="http://schemas.microsoft.com/office/powerpoint/2010/main" val="3385828097"/>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257</a:t>
            </a:fld>
            <a:endParaRPr lang="zh-TW" altLang="en-US"/>
          </a:p>
        </p:txBody>
      </p:sp>
    </p:spTree>
    <p:extLst>
      <p:ext uri="{BB962C8B-B14F-4D97-AF65-F5344CB8AC3E}">
        <p14:creationId xmlns:p14="http://schemas.microsoft.com/office/powerpoint/2010/main" val="3889227252"/>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258</a:t>
            </a:fld>
            <a:endParaRPr lang="zh-TW" altLang="en-US"/>
          </a:p>
        </p:txBody>
      </p:sp>
    </p:spTree>
    <p:extLst>
      <p:ext uri="{BB962C8B-B14F-4D97-AF65-F5344CB8AC3E}">
        <p14:creationId xmlns:p14="http://schemas.microsoft.com/office/powerpoint/2010/main" val="3376066766"/>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259</a:t>
            </a:fld>
            <a:endParaRPr lang="zh-TW" altLang="en-US"/>
          </a:p>
        </p:txBody>
      </p:sp>
    </p:spTree>
    <p:extLst>
      <p:ext uri="{BB962C8B-B14F-4D97-AF65-F5344CB8AC3E}">
        <p14:creationId xmlns:p14="http://schemas.microsoft.com/office/powerpoint/2010/main" val="364554245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a:t>
            </a:fld>
            <a:endParaRPr lang="zh-TW" altLang="en-US"/>
          </a:p>
        </p:txBody>
      </p:sp>
    </p:spTree>
    <p:extLst>
      <p:ext uri="{BB962C8B-B14F-4D97-AF65-F5344CB8AC3E}">
        <p14:creationId xmlns:p14="http://schemas.microsoft.com/office/powerpoint/2010/main" val="4081936251"/>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260</a:t>
            </a:fld>
            <a:endParaRPr lang="zh-TW" altLang="en-US"/>
          </a:p>
        </p:txBody>
      </p:sp>
    </p:spTree>
    <p:extLst>
      <p:ext uri="{BB962C8B-B14F-4D97-AF65-F5344CB8AC3E}">
        <p14:creationId xmlns:p14="http://schemas.microsoft.com/office/powerpoint/2010/main" val="229904645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261</a:t>
            </a:fld>
            <a:endParaRPr lang="zh-TW" altLang="en-US"/>
          </a:p>
        </p:txBody>
      </p:sp>
    </p:spTree>
    <p:extLst>
      <p:ext uri="{BB962C8B-B14F-4D97-AF65-F5344CB8AC3E}">
        <p14:creationId xmlns:p14="http://schemas.microsoft.com/office/powerpoint/2010/main" val="376577664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262</a:t>
            </a:fld>
            <a:endParaRPr lang="zh-TW" altLang="en-US"/>
          </a:p>
        </p:txBody>
      </p:sp>
    </p:spTree>
    <p:extLst>
      <p:ext uri="{BB962C8B-B14F-4D97-AF65-F5344CB8AC3E}">
        <p14:creationId xmlns:p14="http://schemas.microsoft.com/office/powerpoint/2010/main" val="3374950229"/>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263</a:t>
            </a:fld>
            <a:endParaRPr lang="zh-TW" altLang="en-US"/>
          </a:p>
        </p:txBody>
      </p:sp>
    </p:spTree>
    <p:extLst>
      <p:ext uri="{BB962C8B-B14F-4D97-AF65-F5344CB8AC3E}">
        <p14:creationId xmlns:p14="http://schemas.microsoft.com/office/powerpoint/2010/main" val="2516033712"/>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264</a:t>
            </a:fld>
            <a:endParaRPr lang="zh-TW" altLang="en-US"/>
          </a:p>
        </p:txBody>
      </p:sp>
    </p:spTree>
    <p:extLst>
      <p:ext uri="{BB962C8B-B14F-4D97-AF65-F5344CB8AC3E}">
        <p14:creationId xmlns:p14="http://schemas.microsoft.com/office/powerpoint/2010/main" val="965709668"/>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265</a:t>
            </a:fld>
            <a:endParaRPr lang="zh-TW" altLang="en-US"/>
          </a:p>
        </p:txBody>
      </p:sp>
    </p:spTree>
    <p:extLst>
      <p:ext uri="{BB962C8B-B14F-4D97-AF65-F5344CB8AC3E}">
        <p14:creationId xmlns:p14="http://schemas.microsoft.com/office/powerpoint/2010/main" val="4139710729"/>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266</a:t>
            </a:fld>
            <a:endParaRPr lang="zh-TW" altLang="en-US"/>
          </a:p>
        </p:txBody>
      </p:sp>
    </p:spTree>
    <p:extLst>
      <p:ext uri="{BB962C8B-B14F-4D97-AF65-F5344CB8AC3E}">
        <p14:creationId xmlns:p14="http://schemas.microsoft.com/office/powerpoint/2010/main" val="99762270"/>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267</a:t>
            </a:fld>
            <a:endParaRPr lang="zh-TW" altLang="en-US"/>
          </a:p>
        </p:txBody>
      </p:sp>
    </p:spTree>
    <p:extLst>
      <p:ext uri="{BB962C8B-B14F-4D97-AF65-F5344CB8AC3E}">
        <p14:creationId xmlns:p14="http://schemas.microsoft.com/office/powerpoint/2010/main" val="2626275936"/>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268</a:t>
            </a:fld>
            <a:endParaRPr lang="zh-TW" altLang="en-US"/>
          </a:p>
        </p:txBody>
      </p:sp>
    </p:spTree>
    <p:extLst>
      <p:ext uri="{BB962C8B-B14F-4D97-AF65-F5344CB8AC3E}">
        <p14:creationId xmlns:p14="http://schemas.microsoft.com/office/powerpoint/2010/main" val="2004490362"/>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269</a:t>
            </a:fld>
            <a:endParaRPr lang="zh-TW" altLang="en-US"/>
          </a:p>
        </p:txBody>
      </p:sp>
    </p:spTree>
    <p:extLst>
      <p:ext uri="{BB962C8B-B14F-4D97-AF65-F5344CB8AC3E}">
        <p14:creationId xmlns:p14="http://schemas.microsoft.com/office/powerpoint/2010/main" val="150439498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a:t>
            </a:fld>
            <a:endParaRPr lang="zh-TW" altLang="en-US"/>
          </a:p>
        </p:txBody>
      </p:sp>
    </p:spTree>
    <p:extLst>
      <p:ext uri="{BB962C8B-B14F-4D97-AF65-F5344CB8AC3E}">
        <p14:creationId xmlns:p14="http://schemas.microsoft.com/office/powerpoint/2010/main" val="1290277513"/>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270</a:t>
            </a:fld>
            <a:endParaRPr lang="zh-TW" altLang="en-US"/>
          </a:p>
        </p:txBody>
      </p:sp>
    </p:spTree>
    <p:extLst>
      <p:ext uri="{BB962C8B-B14F-4D97-AF65-F5344CB8AC3E}">
        <p14:creationId xmlns:p14="http://schemas.microsoft.com/office/powerpoint/2010/main" val="3000506064"/>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271</a:t>
            </a:fld>
            <a:endParaRPr lang="zh-TW" altLang="en-US"/>
          </a:p>
        </p:txBody>
      </p:sp>
    </p:spTree>
    <p:extLst>
      <p:ext uri="{BB962C8B-B14F-4D97-AF65-F5344CB8AC3E}">
        <p14:creationId xmlns:p14="http://schemas.microsoft.com/office/powerpoint/2010/main" val="2938839753"/>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272</a:t>
            </a:fld>
            <a:endParaRPr lang="zh-TW" altLang="en-US"/>
          </a:p>
        </p:txBody>
      </p:sp>
    </p:spTree>
    <p:extLst>
      <p:ext uri="{BB962C8B-B14F-4D97-AF65-F5344CB8AC3E}">
        <p14:creationId xmlns:p14="http://schemas.microsoft.com/office/powerpoint/2010/main" val="2796987193"/>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273</a:t>
            </a:fld>
            <a:endParaRPr lang="zh-TW" altLang="en-US"/>
          </a:p>
        </p:txBody>
      </p:sp>
    </p:spTree>
    <p:extLst>
      <p:ext uri="{BB962C8B-B14F-4D97-AF65-F5344CB8AC3E}">
        <p14:creationId xmlns:p14="http://schemas.microsoft.com/office/powerpoint/2010/main" val="3803313810"/>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274</a:t>
            </a:fld>
            <a:endParaRPr lang="zh-TW" altLang="en-US"/>
          </a:p>
        </p:txBody>
      </p:sp>
    </p:spTree>
    <p:extLst>
      <p:ext uri="{BB962C8B-B14F-4D97-AF65-F5344CB8AC3E}">
        <p14:creationId xmlns:p14="http://schemas.microsoft.com/office/powerpoint/2010/main" val="1806914085"/>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275</a:t>
            </a:fld>
            <a:endParaRPr lang="zh-TW" altLang="en-US"/>
          </a:p>
        </p:txBody>
      </p:sp>
    </p:spTree>
    <p:extLst>
      <p:ext uri="{BB962C8B-B14F-4D97-AF65-F5344CB8AC3E}">
        <p14:creationId xmlns:p14="http://schemas.microsoft.com/office/powerpoint/2010/main" val="2116404584"/>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276</a:t>
            </a:fld>
            <a:endParaRPr lang="zh-TW" altLang="en-US"/>
          </a:p>
        </p:txBody>
      </p:sp>
    </p:spTree>
    <p:extLst>
      <p:ext uri="{BB962C8B-B14F-4D97-AF65-F5344CB8AC3E}">
        <p14:creationId xmlns:p14="http://schemas.microsoft.com/office/powerpoint/2010/main" val="974070092"/>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277</a:t>
            </a:fld>
            <a:endParaRPr lang="zh-TW" altLang="en-US"/>
          </a:p>
        </p:txBody>
      </p:sp>
    </p:spTree>
    <p:extLst>
      <p:ext uri="{BB962C8B-B14F-4D97-AF65-F5344CB8AC3E}">
        <p14:creationId xmlns:p14="http://schemas.microsoft.com/office/powerpoint/2010/main" val="2416180408"/>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278</a:t>
            </a:fld>
            <a:endParaRPr lang="zh-TW" altLang="en-US"/>
          </a:p>
        </p:txBody>
      </p:sp>
    </p:spTree>
    <p:extLst>
      <p:ext uri="{BB962C8B-B14F-4D97-AF65-F5344CB8AC3E}">
        <p14:creationId xmlns:p14="http://schemas.microsoft.com/office/powerpoint/2010/main" val="2673813374"/>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279</a:t>
            </a:fld>
            <a:endParaRPr lang="zh-TW" altLang="en-US"/>
          </a:p>
        </p:txBody>
      </p:sp>
    </p:spTree>
    <p:extLst>
      <p:ext uri="{BB962C8B-B14F-4D97-AF65-F5344CB8AC3E}">
        <p14:creationId xmlns:p14="http://schemas.microsoft.com/office/powerpoint/2010/main" val="221484822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29</a:t>
            </a:fld>
            <a:endParaRPr lang="zh-TW" altLang="en-US"/>
          </a:p>
        </p:txBody>
      </p:sp>
    </p:spTree>
    <p:extLst>
      <p:ext uri="{BB962C8B-B14F-4D97-AF65-F5344CB8AC3E}">
        <p14:creationId xmlns:p14="http://schemas.microsoft.com/office/powerpoint/2010/main" val="3929255964"/>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280</a:t>
            </a:fld>
            <a:endParaRPr lang="zh-TW" altLang="en-US"/>
          </a:p>
        </p:txBody>
      </p:sp>
    </p:spTree>
    <p:extLst>
      <p:ext uri="{BB962C8B-B14F-4D97-AF65-F5344CB8AC3E}">
        <p14:creationId xmlns:p14="http://schemas.microsoft.com/office/powerpoint/2010/main" val="2967389989"/>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281</a:t>
            </a:fld>
            <a:endParaRPr lang="zh-TW" altLang="en-US"/>
          </a:p>
        </p:txBody>
      </p:sp>
    </p:spTree>
    <p:extLst>
      <p:ext uri="{BB962C8B-B14F-4D97-AF65-F5344CB8AC3E}">
        <p14:creationId xmlns:p14="http://schemas.microsoft.com/office/powerpoint/2010/main" val="1375489203"/>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282</a:t>
            </a:fld>
            <a:endParaRPr lang="zh-TW" altLang="en-US"/>
          </a:p>
        </p:txBody>
      </p:sp>
    </p:spTree>
    <p:extLst>
      <p:ext uri="{BB962C8B-B14F-4D97-AF65-F5344CB8AC3E}">
        <p14:creationId xmlns:p14="http://schemas.microsoft.com/office/powerpoint/2010/main" val="502839938"/>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283</a:t>
            </a:fld>
            <a:endParaRPr lang="zh-TW" altLang="en-US"/>
          </a:p>
        </p:txBody>
      </p:sp>
    </p:spTree>
    <p:extLst>
      <p:ext uri="{BB962C8B-B14F-4D97-AF65-F5344CB8AC3E}">
        <p14:creationId xmlns:p14="http://schemas.microsoft.com/office/powerpoint/2010/main" val="1411543883"/>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284</a:t>
            </a:fld>
            <a:endParaRPr lang="zh-TW" altLang="en-US"/>
          </a:p>
        </p:txBody>
      </p:sp>
    </p:spTree>
    <p:extLst>
      <p:ext uri="{BB962C8B-B14F-4D97-AF65-F5344CB8AC3E}">
        <p14:creationId xmlns:p14="http://schemas.microsoft.com/office/powerpoint/2010/main" val="65664556"/>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285</a:t>
            </a:fld>
            <a:endParaRPr lang="zh-TW" altLang="en-US"/>
          </a:p>
        </p:txBody>
      </p:sp>
    </p:spTree>
    <p:extLst>
      <p:ext uri="{BB962C8B-B14F-4D97-AF65-F5344CB8AC3E}">
        <p14:creationId xmlns:p14="http://schemas.microsoft.com/office/powerpoint/2010/main" val="3982049100"/>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286</a:t>
            </a:fld>
            <a:endParaRPr lang="zh-TW" altLang="en-US"/>
          </a:p>
        </p:txBody>
      </p:sp>
    </p:spTree>
    <p:extLst>
      <p:ext uri="{BB962C8B-B14F-4D97-AF65-F5344CB8AC3E}">
        <p14:creationId xmlns:p14="http://schemas.microsoft.com/office/powerpoint/2010/main" val="968977465"/>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287</a:t>
            </a:fld>
            <a:endParaRPr lang="zh-TW" altLang="en-US"/>
          </a:p>
        </p:txBody>
      </p:sp>
    </p:spTree>
    <p:extLst>
      <p:ext uri="{BB962C8B-B14F-4D97-AF65-F5344CB8AC3E}">
        <p14:creationId xmlns:p14="http://schemas.microsoft.com/office/powerpoint/2010/main" val="1810258694"/>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288</a:t>
            </a:fld>
            <a:endParaRPr lang="zh-TW" altLang="en-US"/>
          </a:p>
        </p:txBody>
      </p:sp>
    </p:spTree>
    <p:extLst>
      <p:ext uri="{BB962C8B-B14F-4D97-AF65-F5344CB8AC3E}">
        <p14:creationId xmlns:p14="http://schemas.microsoft.com/office/powerpoint/2010/main" val="2215561717"/>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289</a:t>
            </a:fld>
            <a:endParaRPr lang="zh-TW" altLang="en-US"/>
          </a:p>
        </p:txBody>
      </p:sp>
    </p:spTree>
    <p:extLst>
      <p:ext uri="{BB962C8B-B14F-4D97-AF65-F5344CB8AC3E}">
        <p14:creationId xmlns:p14="http://schemas.microsoft.com/office/powerpoint/2010/main" val="251834177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30</a:t>
            </a:fld>
            <a:endParaRPr lang="zh-TW" altLang="en-US"/>
          </a:p>
        </p:txBody>
      </p:sp>
    </p:spTree>
    <p:extLst>
      <p:ext uri="{BB962C8B-B14F-4D97-AF65-F5344CB8AC3E}">
        <p14:creationId xmlns:p14="http://schemas.microsoft.com/office/powerpoint/2010/main" val="1791971098"/>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290</a:t>
            </a:fld>
            <a:endParaRPr lang="zh-TW" altLang="en-US"/>
          </a:p>
        </p:txBody>
      </p:sp>
    </p:spTree>
    <p:extLst>
      <p:ext uri="{BB962C8B-B14F-4D97-AF65-F5344CB8AC3E}">
        <p14:creationId xmlns:p14="http://schemas.microsoft.com/office/powerpoint/2010/main" val="3378385074"/>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291</a:t>
            </a:fld>
            <a:endParaRPr lang="zh-TW" altLang="en-US"/>
          </a:p>
        </p:txBody>
      </p:sp>
    </p:spTree>
    <p:extLst>
      <p:ext uri="{BB962C8B-B14F-4D97-AF65-F5344CB8AC3E}">
        <p14:creationId xmlns:p14="http://schemas.microsoft.com/office/powerpoint/2010/main" val="2648134157"/>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292</a:t>
            </a:fld>
            <a:endParaRPr lang="zh-TW" altLang="en-US"/>
          </a:p>
        </p:txBody>
      </p:sp>
    </p:spTree>
    <p:extLst>
      <p:ext uri="{BB962C8B-B14F-4D97-AF65-F5344CB8AC3E}">
        <p14:creationId xmlns:p14="http://schemas.microsoft.com/office/powerpoint/2010/main" val="2866621296"/>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293</a:t>
            </a:fld>
            <a:endParaRPr lang="zh-TW" altLang="en-US"/>
          </a:p>
        </p:txBody>
      </p:sp>
    </p:spTree>
    <p:extLst>
      <p:ext uri="{BB962C8B-B14F-4D97-AF65-F5344CB8AC3E}">
        <p14:creationId xmlns:p14="http://schemas.microsoft.com/office/powerpoint/2010/main" val="1368556205"/>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294</a:t>
            </a:fld>
            <a:endParaRPr lang="zh-TW" altLang="en-US"/>
          </a:p>
        </p:txBody>
      </p:sp>
    </p:spTree>
    <p:extLst>
      <p:ext uri="{BB962C8B-B14F-4D97-AF65-F5344CB8AC3E}">
        <p14:creationId xmlns:p14="http://schemas.microsoft.com/office/powerpoint/2010/main" val="3634328640"/>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295</a:t>
            </a:fld>
            <a:endParaRPr lang="zh-TW" altLang="en-US"/>
          </a:p>
        </p:txBody>
      </p:sp>
    </p:spTree>
    <p:extLst>
      <p:ext uri="{BB962C8B-B14F-4D97-AF65-F5344CB8AC3E}">
        <p14:creationId xmlns:p14="http://schemas.microsoft.com/office/powerpoint/2010/main" val="3009384987"/>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296</a:t>
            </a:fld>
            <a:endParaRPr lang="zh-TW" altLang="en-US"/>
          </a:p>
        </p:txBody>
      </p:sp>
    </p:spTree>
    <p:extLst>
      <p:ext uri="{BB962C8B-B14F-4D97-AF65-F5344CB8AC3E}">
        <p14:creationId xmlns:p14="http://schemas.microsoft.com/office/powerpoint/2010/main" val="3889669664"/>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297</a:t>
            </a:fld>
            <a:endParaRPr lang="zh-TW" altLang="en-US"/>
          </a:p>
        </p:txBody>
      </p:sp>
    </p:spTree>
    <p:extLst>
      <p:ext uri="{BB962C8B-B14F-4D97-AF65-F5344CB8AC3E}">
        <p14:creationId xmlns:p14="http://schemas.microsoft.com/office/powerpoint/2010/main" val="409435341"/>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298</a:t>
            </a:fld>
            <a:endParaRPr lang="zh-TW" altLang="en-US"/>
          </a:p>
        </p:txBody>
      </p:sp>
    </p:spTree>
    <p:extLst>
      <p:ext uri="{BB962C8B-B14F-4D97-AF65-F5344CB8AC3E}">
        <p14:creationId xmlns:p14="http://schemas.microsoft.com/office/powerpoint/2010/main" val="3472112381"/>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299</a:t>
            </a:fld>
            <a:endParaRPr lang="zh-TW" altLang="en-US"/>
          </a:p>
        </p:txBody>
      </p:sp>
    </p:spTree>
    <p:extLst>
      <p:ext uri="{BB962C8B-B14F-4D97-AF65-F5344CB8AC3E}">
        <p14:creationId xmlns:p14="http://schemas.microsoft.com/office/powerpoint/2010/main" val="331481397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31</a:t>
            </a:fld>
            <a:endParaRPr lang="zh-TW" altLang="en-US"/>
          </a:p>
        </p:txBody>
      </p:sp>
    </p:spTree>
    <p:extLst>
      <p:ext uri="{BB962C8B-B14F-4D97-AF65-F5344CB8AC3E}">
        <p14:creationId xmlns:p14="http://schemas.microsoft.com/office/powerpoint/2010/main" val="1717680907"/>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300</a:t>
            </a:fld>
            <a:endParaRPr lang="zh-TW" altLang="en-US"/>
          </a:p>
        </p:txBody>
      </p:sp>
    </p:spTree>
    <p:extLst>
      <p:ext uri="{BB962C8B-B14F-4D97-AF65-F5344CB8AC3E}">
        <p14:creationId xmlns:p14="http://schemas.microsoft.com/office/powerpoint/2010/main" val="2477553710"/>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301</a:t>
            </a:fld>
            <a:endParaRPr lang="zh-TW" altLang="en-US"/>
          </a:p>
        </p:txBody>
      </p:sp>
    </p:spTree>
    <p:extLst>
      <p:ext uri="{BB962C8B-B14F-4D97-AF65-F5344CB8AC3E}">
        <p14:creationId xmlns:p14="http://schemas.microsoft.com/office/powerpoint/2010/main" val="4114051257"/>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302</a:t>
            </a:fld>
            <a:endParaRPr lang="zh-TW" altLang="en-US"/>
          </a:p>
        </p:txBody>
      </p:sp>
    </p:spTree>
    <p:extLst>
      <p:ext uri="{BB962C8B-B14F-4D97-AF65-F5344CB8AC3E}">
        <p14:creationId xmlns:p14="http://schemas.microsoft.com/office/powerpoint/2010/main" val="2293345168"/>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303</a:t>
            </a:fld>
            <a:endParaRPr lang="zh-TW" altLang="en-US"/>
          </a:p>
        </p:txBody>
      </p:sp>
    </p:spTree>
    <p:extLst>
      <p:ext uri="{BB962C8B-B14F-4D97-AF65-F5344CB8AC3E}">
        <p14:creationId xmlns:p14="http://schemas.microsoft.com/office/powerpoint/2010/main" val="1365741830"/>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304</a:t>
            </a:fld>
            <a:endParaRPr lang="zh-TW" altLang="en-US"/>
          </a:p>
        </p:txBody>
      </p:sp>
    </p:spTree>
    <p:extLst>
      <p:ext uri="{BB962C8B-B14F-4D97-AF65-F5344CB8AC3E}">
        <p14:creationId xmlns:p14="http://schemas.microsoft.com/office/powerpoint/2010/main" val="2073029645"/>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305</a:t>
            </a:fld>
            <a:endParaRPr lang="zh-TW" altLang="en-US"/>
          </a:p>
        </p:txBody>
      </p:sp>
    </p:spTree>
    <p:extLst>
      <p:ext uri="{BB962C8B-B14F-4D97-AF65-F5344CB8AC3E}">
        <p14:creationId xmlns:p14="http://schemas.microsoft.com/office/powerpoint/2010/main" val="427606580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306</a:t>
            </a:fld>
            <a:endParaRPr lang="zh-TW" altLang="en-US"/>
          </a:p>
        </p:txBody>
      </p:sp>
    </p:spTree>
    <p:extLst>
      <p:ext uri="{BB962C8B-B14F-4D97-AF65-F5344CB8AC3E}">
        <p14:creationId xmlns:p14="http://schemas.microsoft.com/office/powerpoint/2010/main" val="1910627918"/>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307</a:t>
            </a:fld>
            <a:endParaRPr lang="zh-TW" altLang="en-US"/>
          </a:p>
        </p:txBody>
      </p:sp>
    </p:spTree>
    <p:extLst>
      <p:ext uri="{BB962C8B-B14F-4D97-AF65-F5344CB8AC3E}">
        <p14:creationId xmlns:p14="http://schemas.microsoft.com/office/powerpoint/2010/main" val="321085324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308</a:t>
            </a:fld>
            <a:endParaRPr lang="zh-TW" altLang="en-US"/>
          </a:p>
        </p:txBody>
      </p:sp>
    </p:spTree>
    <p:extLst>
      <p:ext uri="{BB962C8B-B14F-4D97-AF65-F5344CB8AC3E}">
        <p14:creationId xmlns:p14="http://schemas.microsoft.com/office/powerpoint/2010/main" val="2827715423"/>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309</a:t>
            </a:fld>
            <a:endParaRPr lang="zh-TW" altLang="en-US"/>
          </a:p>
        </p:txBody>
      </p:sp>
    </p:spTree>
    <p:extLst>
      <p:ext uri="{BB962C8B-B14F-4D97-AF65-F5344CB8AC3E}">
        <p14:creationId xmlns:p14="http://schemas.microsoft.com/office/powerpoint/2010/main" val="275160416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a:t>
            </a:fld>
            <a:endParaRPr lang="zh-TW" altLang="en-US"/>
          </a:p>
        </p:txBody>
      </p:sp>
    </p:spTree>
    <p:extLst>
      <p:ext uri="{BB962C8B-B14F-4D97-AF65-F5344CB8AC3E}">
        <p14:creationId xmlns:p14="http://schemas.microsoft.com/office/powerpoint/2010/main" val="83290085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a:t>
            </a:fld>
            <a:endParaRPr lang="zh-TW" altLang="en-US"/>
          </a:p>
        </p:txBody>
      </p:sp>
    </p:spTree>
    <p:extLst>
      <p:ext uri="{BB962C8B-B14F-4D97-AF65-F5344CB8AC3E}">
        <p14:creationId xmlns:p14="http://schemas.microsoft.com/office/powerpoint/2010/main" val="115909575"/>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310</a:t>
            </a:fld>
            <a:endParaRPr lang="zh-TW" altLang="en-US"/>
          </a:p>
        </p:txBody>
      </p:sp>
    </p:spTree>
    <p:extLst>
      <p:ext uri="{BB962C8B-B14F-4D97-AF65-F5344CB8AC3E}">
        <p14:creationId xmlns:p14="http://schemas.microsoft.com/office/powerpoint/2010/main" val="3078406245"/>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311</a:t>
            </a:fld>
            <a:endParaRPr lang="zh-TW" altLang="en-US"/>
          </a:p>
        </p:txBody>
      </p:sp>
    </p:spTree>
    <p:extLst>
      <p:ext uri="{BB962C8B-B14F-4D97-AF65-F5344CB8AC3E}">
        <p14:creationId xmlns:p14="http://schemas.microsoft.com/office/powerpoint/2010/main" val="406718531"/>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312</a:t>
            </a:fld>
            <a:endParaRPr lang="zh-TW" altLang="en-US"/>
          </a:p>
        </p:txBody>
      </p:sp>
    </p:spTree>
    <p:extLst>
      <p:ext uri="{BB962C8B-B14F-4D97-AF65-F5344CB8AC3E}">
        <p14:creationId xmlns:p14="http://schemas.microsoft.com/office/powerpoint/2010/main" val="2131221544"/>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313</a:t>
            </a:fld>
            <a:endParaRPr lang="zh-TW" altLang="en-US"/>
          </a:p>
        </p:txBody>
      </p:sp>
    </p:spTree>
    <p:extLst>
      <p:ext uri="{BB962C8B-B14F-4D97-AF65-F5344CB8AC3E}">
        <p14:creationId xmlns:p14="http://schemas.microsoft.com/office/powerpoint/2010/main" val="925180054"/>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314</a:t>
            </a:fld>
            <a:endParaRPr lang="zh-TW" altLang="en-US"/>
          </a:p>
        </p:txBody>
      </p:sp>
    </p:spTree>
    <p:extLst>
      <p:ext uri="{BB962C8B-B14F-4D97-AF65-F5344CB8AC3E}">
        <p14:creationId xmlns:p14="http://schemas.microsoft.com/office/powerpoint/2010/main" val="280184689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315</a:t>
            </a:fld>
            <a:endParaRPr lang="zh-TW" altLang="en-US"/>
          </a:p>
        </p:txBody>
      </p:sp>
    </p:spTree>
    <p:extLst>
      <p:ext uri="{BB962C8B-B14F-4D97-AF65-F5344CB8AC3E}">
        <p14:creationId xmlns:p14="http://schemas.microsoft.com/office/powerpoint/2010/main" val="1490790673"/>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316</a:t>
            </a:fld>
            <a:endParaRPr lang="zh-TW" altLang="en-US"/>
          </a:p>
        </p:txBody>
      </p:sp>
    </p:spTree>
    <p:extLst>
      <p:ext uri="{BB962C8B-B14F-4D97-AF65-F5344CB8AC3E}">
        <p14:creationId xmlns:p14="http://schemas.microsoft.com/office/powerpoint/2010/main" val="4262077484"/>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317</a:t>
            </a:fld>
            <a:endParaRPr lang="zh-TW" altLang="en-US"/>
          </a:p>
        </p:txBody>
      </p:sp>
    </p:spTree>
    <p:extLst>
      <p:ext uri="{BB962C8B-B14F-4D97-AF65-F5344CB8AC3E}">
        <p14:creationId xmlns:p14="http://schemas.microsoft.com/office/powerpoint/2010/main" val="3263804525"/>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318</a:t>
            </a:fld>
            <a:endParaRPr lang="zh-TW" altLang="en-US"/>
          </a:p>
        </p:txBody>
      </p:sp>
    </p:spTree>
    <p:extLst>
      <p:ext uri="{BB962C8B-B14F-4D97-AF65-F5344CB8AC3E}">
        <p14:creationId xmlns:p14="http://schemas.microsoft.com/office/powerpoint/2010/main" val="113808732"/>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319</a:t>
            </a:fld>
            <a:endParaRPr lang="zh-TW" altLang="en-US"/>
          </a:p>
        </p:txBody>
      </p:sp>
    </p:spTree>
    <p:extLst>
      <p:ext uri="{BB962C8B-B14F-4D97-AF65-F5344CB8AC3E}">
        <p14:creationId xmlns:p14="http://schemas.microsoft.com/office/powerpoint/2010/main" val="4005356158"/>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33</a:t>
            </a:fld>
            <a:endParaRPr lang="zh-TW" altLang="en-US"/>
          </a:p>
        </p:txBody>
      </p:sp>
    </p:spTree>
    <p:extLst>
      <p:ext uri="{BB962C8B-B14F-4D97-AF65-F5344CB8AC3E}">
        <p14:creationId xmlns:p14="http://schemas.microsoft.com/office/powerpoint/2010/main" val="797270699"/>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320</a:t>
            </a:fld>
            <a:endParaRPr lang="zh-TW" altLang="en-US"/>
          </a:p>
        </p:txBody>
      </p:sp>
    </p:spTree>
    <p:extLst>
      <p:ext uri="{BB962C8B-B14F-4D97-AF65-F5344CB8AC3E}">
        <p14:creationId xmlns:p14="http://schemas.microsoft.com/office/powerpoint/2010/main" val="3703037451"/>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321</a:t>
            </a:fld>
            <a:endParaRPr lang="zh-TW" altLang="en-US"/>
          </a:p>
        </p:txBody>
      </p:sp>
    </p:spTree>
    <p:extLst>
      <p:ext uri="{BB962C8B-B14F-4D97-AF65-F5344CB8AC3E}">
        <p14:creationId xmlns:p14="http://schemas.microsoft.com/office/powerpoint/2010/main" val="126535389"/>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322</a:t>
            </a:fld>
            <a:endParaRPr lang="zh-TW" altLang="en-US"/>
          </a:p>
        </p:txBody>
      </p:sp>
    </p:spTree>
    <p:extLst>
      <p:ext uri="{BB962C8B-B14F-4D97-AF65-F5344CB8AC3E}">
        <p14:creationId xmlns:p14="http://schemas.microsoft.com/office/powerpoint/2010/main" val="1078067402"/>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323</a:t>
            </a:fld>
            <a:endParaRPr lang="zh-TW" altLang="en-US"/>
          </a:p>
        </p:txBody>
      </p:sp>
    </p:spTree>
    <p:extLst>
      <p:ext uri="{BB962C8B-B14F-4D97-AF65-F5344CB8AC3E}">
        <p14:creationId xmlns:p14="http://schemas.microsoft.com/office/powerpoint/2010/main" val="2309045418"/>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324</a:t>
            </a:fld>
            <a:endParaRPr lang="zh-TW" altLang="en-US"/>
          </a:p>
        </p:txBody>
      </p:sp>
    </p:spTree>
    <p:extLst>
      <p:ext uri="{BB962C8B-B14F-4D97-AF65-F5344CB8AC3E}">
        <p14:creationId xmlns:p14="http://schemas.microsoft.com/office/powerpoint/2010/main" val="1908754933"/>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325</a:t>
            </a:fld>
            <a:endParaRPr lang="zh-TW" altLang="en-US"/>
          </a:p>
        </p:txBody>
      </p:sp>
    </p:spTree>
    <p:extLst>
      <p:ext uri="{BB962C8B-B14F-4D97-AF65-F5344CB8AC3E}">
        <p14:creationId xmlns:p14="http://schemas.microsoft.com/office/powerpoint/2010/main" val="3906913014"/>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326</a:t>
            </a:fld>
            <a:endParaRPr lang="zh-TW" altLang="en-US"/>
          </a:p>
        </p:txBody>
      </p:sp>
    </p:spTree>
    <p:extLst>
      <p:ext uri="{BB962C8B-B14F-4D97-AF65-F5344CB8AC3E}">
        <p14:creationId xmlns:p14="http://schemas.microsoft.com/office/powerpoint/2010/main" val="1178640660"/>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327</a:t>
            </a:fld>
            <a:endParaRPr lang="zh-TW" altLang="en-US"/>
          </a:p>
        </p:txBody>
      </p:sp>
    </p:spTree>
    <p:extLst>
      <p:ext uri="{BB962C8B-B14F-4D97-AF65-F5344CB8AC3E}">
        <p14:creationId xmlns:p14="http://schemas.microsoft.com/office/powerpoint/2010/main" val="3273850527"/>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328</a:t>
            </a:fld>
            <a:endParaRPr lang="zh-TW" altLang="en-US"/>
          </a:p>
        </p:txBody>
      </p:sp>
    </p:spTree>
    <p:extLst>
      <p:ext uri="{BB962C8B-B14F-4D97-AF65-F5344CB8AC3E}">
        <p14:creationId xmlns:p14="http://schemas.microsoft.com/office/powerpoint/2010/main" val="574991489"/>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329</a:t>
            </a:fld>
            <a:endParaRPr lang="zh-TW" altLang="en-US"/>
          </a:p>
        </p:txBody>
      </p:sp>
    </p:spTree>
    <p:extLst>
      <p:ext uri="{BB962C8B-B14F-4D97-AF65-F5344CB8AC3E}">
        <p14:creationId xmlns:p14="http://schemas.microsoft.com/office/powerpoint/2010/main" val="4099562876"/>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34</a:t>
            </a:fld>
            <a:endParaRPr lang="zh-TW" altLang="en-US"/>
          </a:p>
        </p:txBody>
      </p:sp>
    </p:spTree>
    <p:extLst>
      <p:ext uri="{BB962C8B-B14F-4D97-AF65-F5344CB8AC3E}">
        <p14:creationId xmlns:p14="http://schemas.microsoft.com/office/powerpoint/2010/main" val="3725312222"/>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330</a:t>
            </a:fld>
            <a:endParaRPr lang="zh-TW" altLang="en-US"/>
          </a:p>
        </p:txBody>
      </p:sp>
    </p:spTree>
    <p:extLst>
      <p:ext uri="{BB962C8B-B14F-4D97-AF65-F5344CB8AC3E}">
        <p14:creationId xmlns:p14="http://schemas.microsoft.com/office/powerpoint/2010/main" val="523045579"/>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331</a:t>
            </a:fld>
            <a:endParaRPr lang="zh-TW" altLang="en-US"/>
          </a:p>
        </p:txBody>
      </p:sp>
    </p:spTree>
    <p:extLst>
      <p:ext uri="{BB962C8B-B14F-4D97-AF65-F5344CB8AC3E}">
        <p14:creationId xmlns:p14="http://schemas.microsoft.com/office/powerpoint/2010/main" val="973202425"/>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332</a:t>
            </a:fld>
            <a:endParaRPr lang="zh-TW" altLang="en-US"/>
          </a:p>
        </p:txBody>
      </p:sp>
    </p:spTree>
    <p:extLst>
      <p:ext uri="{BB962C8B-B14F-4D97-AF65-F5344CB8AC3E}">
        <p14:creationId xmlns:p14="http://schemas.microsoft.com/office/powerpoint/2010/main" val="1086055109"/>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333</a:t>
            </a:fld>
            <a:endParaRPr lang="zh-TW" altLang="en-US"/>
          </a:p>
        </p:txBody>
      </p:sp>
    </p:spTree>
    <p:extLst>
      <p:ext uri="{BB962C8B-B14F-4D97-AF65-F5344CB8AC3E}">
        <p14:creationId xmlns:p14="http://schemas.microsoft.com/office/powerpoint/2010/main" val="385726192"/>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334</a:t>
            </a:fld>
            <a:endParaRPr lang="zh-TW" altLang="en-US"/>
          </a:p>
        </p:txBody>
      </p:sp>
    </p:spTree>
    <p:extLst>
      <p:ext uri="{BB962C8B-B14F-4D97-AF65-F5344CB8AC3E}">
        <p14:creationId xmlns:p14="http://schemas.microsoft.com/office/powerpoint/2010/main" val="1980765173"/>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335</a:t>
            </a:fld>
            <a:endParaRPr lang="zh-TW" altLang="en-US"/>
          </a:p>
        </p:txBody>
      </p:sp>
    </p:spTree>
    <p:extLst>
      <p:ext uri="{BB962C8B-B14F-4D97-AF65-F5344CB8AC3E}">
        <p14:creationId xmlns:p14="http://schemas.microsoft.com/office/powerpoint/2010/main" val="842667002"/>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336</a:t>
            </a:fld>
            <a:endParaRPr lang="zh-TW" altLang="en-US"/>
          </a:p>
        </p:txBody>
      </p:sp>
    </p:spTree>
    <p:extLst>
      <p:ext uri="{BB962C8B-B14F-4D97-AF65-F5344CB8AC3E}">
        <p14:creationId xmlns:p14="http://schemas.microsoft.com/office/powerpoint/2010/main" val="2228668008"/>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337</a:t>
            </a:fld>
            <a:endParaRPr lang="zh-TW" altLang="en-US"/>
          </a:p>
        </p:txBody>
      </p:sp>
    </p:spTree>
    <p:extLst>
      <p:ext uri="{BB962C8B-B14F-4D97-AF65-F5344CB8AC3E}">
        <p14:creationId xmlns:p14="http://schemas.microsoft.com/office/powerpoint/2010/main" val="2131059130"/>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338</a:t>
            </a:fld>
            <a:endParaRPr lang="zh-TW" altLang="en-US"/>
          </a:p>
        </p:txBody>
      </p:sp>
    </p:spTree>
    <p:extLst>
      <p:ext uri="{BB962C8B-B14F-4D97-AF65-F5344CB8AC3E}">
        <p14:creationId xmlns:p14="http://schemas.microsoft.com/office/powerpoint/2010/main" val="3196772561"/>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339</a:t>
            </a:fld>
            <a:endParaRPr lang="zh-TW" altLang="en-US"/>
          </a:p>
        </p:txBody>
      </p:sp>
    </p:spTree>
    <p:extLst>
      <p:ext uri="{BB962C8B-B14F-4D97-AF65-F5344CB8AC3E}">
        <p14:creationId xmlns:p14="http://schemas.microsoft.com/office/powerpoint/2010/main" val="26144114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35</a:t>
            </a:fld>
            <a:endParaRPr lang="zh-TW" altLang="en-US"/>
          </a:p>
        </p:txBody>
      </p:sp>
    </p:spTree>
    <p:extLst>
      <p:ext uri="{BB962C8B-B14F-4D97-AF65-F5344CB8AC3E}">
        <p14:creationId xmlns:p14="http://schemas.microsoft.com/office/powerpoint/2010/main" val="358573842"/>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340</a:t>
            </a:fld>
            <a:endParaRPr lang="zh-TW" altLang="en-US"/>
          </a:p>
        </p:txBody>
      </p:sp>
    </p:spTree>
    <p:extLst>
      <p:ext uri="{BB962C8B-B14F-4D97-AF65-F5344CB8AC3E}">
        <p14:creationId xmlns:p14="http://schemas.microsoft.com/office/powerpoint/2010/main" val="898495145"/>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341</a:t>
            </a:fld>
            <a:endParaRPr lang="zh-TW" altLang="en-US"/>
          </a:p>
        </p:txBody>
      </p:sp>
    </p:spTree>
    <p:extLst>
      <p:ext uri="{BB962C8B-B14F-4D97-AF65-F5344CB8AC3E}">
        <p14:creationId xmlns:p14="http://schemas.microsoft.com/office/powerpoint/2010/main" val="2745911828"/>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342</a:t>
            </a:fld>
            <a:endParaRPr lang="zh-TW" altLang="en-US"/>
          </a:p>
        </p:txBody>
      </p:sp>
    </p:spTree>
    <p:extLst>
      <p:ext uri="{BB962C8B-B14F-4D97-AF65-F5344CB8AC3E}">
        <p14:creationId xmlns:p14="http://schemas.microsoft.com/office/powerpoint/2010/main" val="904394154"/>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343</a:t>
            </a:fld>
            <a:endParaRPr lang="zh-TW" altLang="en-US"/>
          </a:p>
        </p:txBody>
      </p:sp>
    </p:spTree>
    <p:extLst>
      <p:ext uri="{BB962C8B-B14F-4D97-AF65-F5344CB8AC3E}">
        <p14:creationId xmlns:p14="http://schemas.microsoft.com/office/powerpoint/2010/main" val="2010661130"/>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344</a:t>
            </a:fld>
            <a:endParaRPr lang="zh-TW" altLang="en-US"/>
          </a:p>
        </p:txBody>
      </p:sp>
    </p:spTree>
    <p:extLst>
      <p:ext uri="{BB962C8B-B14F-4D97-AF65-F5344CB8AC3E}">
        <p14:creationId xmlns:p14="http://schemas.microsoft.com/office/powerpoint/2010/main" val="144585021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345</a:t>
            </a:fld>
            <a:endParaRPr lang="zh-TW" altLang="en-US"/>
          </a:p>
        </p:txBody>
      </p:sp>
    </p:spTree>
    <p:extLst>
      <p:ext uri="{BB962C8B-B14F-4D97-AF65-F5344CB8AC3E}">
        <p14:creationId xmlns:p14="http://schemas.microsoft.com/office/powerpoint/2010/main" val="3224929069"/>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346</a:t>
            </a:fld>
            <a:endParaRPr lang="zh-TW" altLang="en-US"/>
          </a:p>
        </p:txBody>
      </p:sp>
    </p:spTree>
    <p:extLst>
      <p:ext uri="{BB962C8B-B14F-4D97-AF65-F5344CB8AC3E}">
        <p14:creationId xmlns:p14="http://schemas.microsoft.com/office/powerpoint/2010/main" val="641355583"/>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347</a:t>
            </a:fld>
            <a:endParaRPr lang="zh-TW" altLang="en-US"/>
          </a:p>
        </p:txBody>
      </p:sp>
    </p:spTree>
    <p:extLst>
      <p:ext uri="{BB962C8B-B14F-4D97-AF65-F5344CB8AC3E}">
        <p14:creationId xmlns:p14="http://schemas.microsoft.com/office/powerpoint/2010/main" val="2031226922"/>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348</a:t>
            </a:fld>
            <a:endParaRPr lang="zh-TW" altLang="en-US"/>
          </a:p>
        </p:txBody>
      </p:sp>
    </p:spTree>
    <p:extLst>
      <p:ext uri="{BB962C8B-B14F-4D97-AF65-F5344CB8AC3E}">
        <p14:creationId xmlns:p14="http://schemas.microsoft.com/office/powerpoint/2010/main" val="2831818846"/>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349</a:t>
            </a:fld>
            <a:endParaRPr lang="zh-TW" altLang="en-US"/>
          </a:p>
        </p:txBody>
      </p:sp>
    </p:spTree>
    <p:extLst>
      <p:ext uri="{BB962C8B-B14F-4D97-AF65-F5344CB8AC3E}">
        <p14:creationId xmlns:p14="http://schemas.microsoft.com/office/powerpoint/2010/main" val="188593491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a:t>
            </a:fld>
            <a:endParaRPr lang="zh-TW" altLang="en-US"/>
          </a:p>
        </p:txBody>
      </p:sp>
    </p:spTree>
    <p:extLst>
      <p:ext uri="{BB962C8B-B14F-4D97-AF65-F5344CB8AC3E}">
        <p14:creationId xmlns:p14="http://schemas.microsoft.com/office/powerpoint/2010/main" val="1104027015"/>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350</a:t>
            </a:fld>
            <a:endParaRPr lang="zh-TW" altLang="en-US"/>
          </a:p>
        </p:txBody>
      </p:sp>
    </p:spTree>
    <p:extLst>
      <p:ext uri="{BB962C8B-B14F-4D97-AF65-F5344CB8AC3E}">
        <p14:creationId xmlns:p14="http://schemas.microsoft.com/office/powerpoint/2010/main" val="274255441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351</a:t>
            </a:fld>
            <a:endParaRPr lang="zh-TW" altLang="en-US"/>
          </a:p>
        </p:txBody>
      </p:sp>
    </p:spTree>
    <p:extLst>
      <p:ext uri="{BB962C8B-B14F-4D97-AF65-F5344CB8AC3E}">
        <p14:creationId xmlns:p14="http://schemas.microsoft.com/office/powerpoint/2010/main" val="4160448943"/>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352</a:t>
            </a:fld>
            <a:endParaRPr lang="zh-TW" altLang="en-US"/>
          </a:p>
        </p:txBody>
      </p:sp>
    </p:spTree>
    <p:extLst>
      <p:ext uri="{BB962C8B-B14F-4D97-AF65-F5344CB8AC3E}">
        <p14:creationId xmlns:p14="http://schemas.microsoft.com/office/powerpoint/2010/main" val="2324768513"/>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353</a:t>
            </a:fld>
            <a:endParaRPr lang="zh-TW" altLang="en-US"/>
          </a:p>
        </p:txBody>
      </p:sp>
    </p:spTree>
    <p:extLst>
      <p:ext uri="{BB962C8B-B14F-4D97-AF65-F5344CB8AC3E}">
        <p14:creationId xmlns:p14="http://schemas.microsoft.com/office/powerpoint/2010/main" val="1651193748"/>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354</a:t>
            </a:fld>
            <a:endParaRPr lang="zh-TW" altLang="en-US"/>
          </a:p>
        </p:txBody>
      </p:sp>
    </p:spTree>
    <p:extLst>
      <p:ext uri="{BB962C8B-B14F-4D97-AF65-F5344CB8AC3E}">
        <p14:creationId xmlns:p14="http://schemas.microsoft.com/office/powerpoint/2010/main" val="4177278807"/>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355</a:t>
            </a:fld>
            <a:endParaRPr lang="zh-TW" altLang="en-US"/>
          </a:p>
        </p:txBody>
      </p:sp>
    </p:spTree>
    <p:extLst>
      <p:ext uri="{BB962C8B-B14F-4D97-AF65-F5344CB8AC3E}">
        <p14:creationId xmlns:p14="http://schemas.microsoft.com/office/powerpoint/2010/main" val="1271227209"/>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356</a:t>
            </a:fld>
            <a:endParaRPr lang="zh-TW" altLang="en-US"/>
          </a:p>
        </p:txBody>
      </p:sp>
    </p:spTree>
    <p:extLst>
      <p:ext uri="{BB962C8B-B14F-4D97-AF65-F5344CB8AC3E}">
        <p14:creationId xmlns:p14="http://schemas.microsoft.com/office/powerpoint/2010/main" val="4220233250"/>
      </p:ext>
    </p:extLst>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357</a:t>
            </a:fld>
            <a:endParaRPr lang="zh-TW" altLang="en-US"/>
          </a:p>
        </p:txBody>
      </p:sp>
    </p:spTree>
    <p:extLst>
      <p:ext uri="{BB962C8B-B14F-4D97-AF65-F5344CB8AC3E}">
        <p14:creationId xmlns:p14="http://schemas.microsoft.com/office/powerpoint/2010/main" val="2479209973"/>
      </p:ext>
    </p:extLst>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358</a:t>
            </a:fld>
            <a:endParaRPr lang="zh-TW" altLang="en-US"/>
          </a:p>
        </p:txBody>
      </p:sp>
    </p:spTree>
    <p:extLst>
      <p:ext uri="{BB962C8B-B14F-4D97-AF65-F5344CB8AC3E}">
        <p14:creationId xmlns:p14="http://schemas.microsoft.com/office/powerpoint/2010/main" val="2136870505"/>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359</a:t>
            </a:fld>
            <a:endParaRPr lang="zh-TW" altLang="en-US"/>
          </a:p>
        </p:txBody>
      </p:sp>
    </p:spTree>
    <p:extLst>
      <p:ext uri="{BB962C8B-B14F-4D97-AF65-F5344CB8AC3E}">
        <p14:creationId xmlns:p14="http://schemas.microsoft.com/office/powerpoint/2010/main" val="347680992"/>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37</a:t>
            </a:fld>
            <a:endParaRPr lang="zh-TW" altLang="en-US"/>
          </a:p>
        </p:txBody>
      </p:sp>
    </p:spTree>
    <p:extLst>
      <p:ext uri="{BB962C8B-B14F-4D97-AF65-F5344CB8AC3E}">
        <p14:creationId xmlns:p14="http://schemas.microsoft.com/office/powerpoint/2010/main" val="265090517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360</a:t>
            </a:fld>
            <a:endParaRPr lang="zh-TW" altLang="en-US"/>
          </a:p>
        </p:txBody>
      </p:sp>
    </p:spTree>
    <p:extLst>
      <p:ext uri="{BB962C8B-B14F-4D97-AF65-F5344CB8AC3E}">
        <p14:creationId xmlns:p14="http://schemas.microsoft.com/office/powerpoint/2010/main" val="2036235501"/>
      </p:ext>
    </p:extLst>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361</a:t>
            </a:fld>
            <a:endParaRPr lang="zh-TW" altLang="en-US"/>
          </a:p>
        </p:txBody>
      </p:sp>
    </p:spTree>
    <p:extLst>
      <p:ext uri="{BB962C8B-B14F-4D97-AF65-F5344CB8AC3E}">
        <p14:creationId xmlns:p14="http://schemas.microsoft.com/office/powerpoint/2010/main" val="1600703734"/>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362</a:t>
            </a:fld>
            <a:endParaRPr lang="zh-TW" altLang="en-US"/>
          </a:p>
        </p:txBody>
      </p:sp>
    </p:spTree>
    <p:extLst>
      <p:ext uri="{BB962C8B-B14F-4D97-AF65-F5344CB8AC3E}">
        <p14:creationId xmlns:p14="http://schemas.microsoft.com/office/powerpoint/2010/main" val="3613249329"/>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363</a:t>
            </a:fld>
            <a:endParaRPr lang="zh-TW" altLang="en-US"/>
          </a:p>
        </p:txBody>
      </p:sp>
    </p:spTree>
    <p:extLst>
      <p:ext uri="{BB962C8B-B14F-4D97-AF65-F5344CB8AC3E}">
        <p14:creationId xmlns:p14="http://schemas.microsoft.com/office/powerpoint/2010/main" val="3470907473"/>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364</a:t>
            </a:fld>
            <a:endParaRPr lang="zh-TW" altLang="en-US"/>
          </a:p>
        </p:txBody>
      </p:sp>
    </p:spTree>
    <p:extLst>
      <p:ext uri="{BB962C8B-B14F-4D97-AF65-F5344CB8AC3E}">
        <p14:creationId xmlns:p14="http://schemas.microsoft.com/office/powerpoint/2010/main" val="3191907831"/>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365</a:t>
            </a:fld>
            <a:endParaRPr lang="zh-TW" altLang="en-US"/>
          </a:p>
        </p:txBody>
      </p:sp>
    </p:spTree>
    <p:extLst>
      <p:ext uri="{BB962C8B-B14F-4D97-AF65-F5344CB8AC3E}">
        <p14:creationId xmlns:p14="http://schemas.microsoft.com/office/powerpoint/2010/main" val="3890422688"/>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366</a:t>
            </a:fld>
            <a:endParaRPr lang="zh-TW" altLang="en-US"/>
          </a:p>
        </p:txBody>
      </p:sp>
    </p:spTree>
    <p:extLst>
      <p:ext uri="{BB962C8B-B14F-4D97-AF65-F5344CB8AC3E}">
        <p14:creationId xmlns:p14="http://schemas.microsoft.com/office/powerpoint/2010/main" val="115224871"/>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367</a:t>
            </a:fld>
            <a:endParaRPr lang="zh-TW" altLang="en-US"/>
          </a:p>
        </p:txBody>
      </p:sp>
    </p:spTree>
    <p:extLst>
      <p:ext uri="{BB962C8B-B14F-4D97-AF65-F5344CB8AC3E}">
        <p14:creationId xmlns:p14="http://schemas.microsoft.com/office/powerpoint/2010/main" val="3840096179"/>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368</a:t>
            </a:fld>
            <a:endParaRPr lang="zh-TW" altLang="en-US"/>
          </a:p>
        </p:txBody>
      </p:sp>
    </p:spTree>
    <p:extLst>
      <p:ext uri="{BB962C8B-B14F-4D97-AF65-F5344CB8AC3E}">
        <p14:creationId xmlns:p14="http://schemas.microsoft.com/office/powerpoint/2010/main" val="1351634085"/>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369</a:t>
            </a:fld>
            <a:endParaRPr lang="zh-TW" altLang="en-US"/>
          </a:p>
        </p:txBody>
      </p:sp>
    </p:spTree>
    <p:extLst>
      <p:ext uri="{BB962C8B-B14F-4D97-AF65-F5344CB8AC3E}">
        <p14:creationId xmlns:p14="http://schemas.microsoft.com/office/powerpoint/2010/main" val="327280861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38</a:t>
            </a:fld>
            <a:endParaRPr lang="zh-TW" altLang="en-US"/>
          </a:p>
        </p:txBody>
      </p:sp>
    </p:spTree>
    <p:extLst>
      <p:ext uri="{BB962C8B-B14F-4D97-AF65-F5344CB8AC3E}">
        <p14:creationId xmlns:p14="http://schemas.microsoft.com/office/powerpoint/2010/main" val="876101272"/>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370</a:t>
            </a:fld>
            <a:endParaRPr lang="zh-TW" altLang="en-US"/>
          </a:p>
        </p:txBody>
      </p:sp>
    </p:spTree>
    <p:extLst>
      <p:ext uri="{BB962C8B-B14F-4D97-AF65-F5344CB8AC3E}">
        <p14:creationId xmlns:p14="http://schemas.microsoft.com/office/powerpoint/2010/main" val="826204295"/>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371</a:t>
            </a:fld>
            <a:endParaRPr lang="zh-TW" altLang="en-US"/>
          </a:p>
        </p:txBody>
      </p:sp>
    </p:spTree>
    <p:extLst>
      <p:ext uri="{BB962C8B-B14F-4D97-AF65-F5344CB8AC3E}">
        <p14:creationId xmlns:p14="http://schemas.microsoft.com/office/powerpoint/2010/main" val="3416746907"/>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372</a:t>
            </a:fld>
            <a:endParaRPr lang="zh-TW" altLang="en-US"/>
          </a:p>
        </p:txBody>
      </p:sp>
    </p:spTree>
    <p:extLst>
      <p:ext uri="{BB962C8B-B14F-4D97-AF65-F5344CB8AC3E}">
        <p14:creationId xmlns:p14="http://schemas.microsoft.com/office/powerpoint/2010/main" val="2433276457"/>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373</a:t>
            </a:fld>
            <a:endParaRPr lang="zh-TW" altLang="en-US"/>
          </a:p>
        </p:txBody>
      </p:sp>
    </p:spTree>
    <p:extLst>
      <p:ext uri="{BB962C8B-B14F-4D97-AF65-F5344CB8AC3E}">
        <p14:creationId xmlns:p14="http://schemas.microsoft.com/office/powerpoint/2010/main" val="3701857153"/>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374</a:t>
            </a:fld>
            <a:endParaRPr lang="zh-TW" altLang="en-US"/>
          </a:p>
        </p:txBody>
      </p:sp>
    </p:spTree>
    <p:extLst>
      <p:ext uri="{BB962C8B-B14F-4D97-AF65-F5344CB8AC3E}">
        <p14:creationId xmlns:p14="http://schemas.microsoft.com/office/powerpoint/2010/main" val="4034196838"/>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375</a:t>
            </a:fld>
            <a:endParaRPr lang="zh-TW" altLang="en-US"/>
          </a:p>
        </p:txBody>
      </p:sp>
    </p:spTree>
    <p:extLst>
      <p:ext uri="{BB962C8B-B14F-4D97-AF65-F5344CB8AC3E}">
        <p14:creationId xmlns:p14="http://schemas.microsoft.com/office/powerpoint/2010/main" val="413352228"/>
      </p:ext>
    </p:extLst>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376</a:t>
            </a:fld>
            <a:endParaRPr lang="zh-TW" altLang="en-US"/>
          </a:p>
        </p:txBody>
      </p:sp>
    </p:spTree>
    <p:extLst>
      <p:ext uri="{BB962C8B-B14F-4D97-AF65-F5344CB8AC3E}">
        <p14:creationId xmlns:p14="http://schemas.microsoft.com/office/powerpoint/2010/main" val="136943933"/>
      </p:ext>
    </p:extLst>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377</a:t>
            </a:fld>
            <a:endParaRPr lang="zh-TW" altLang="en-US"/>
          </a:p>
        </p:txBody>
      </p:sp>
    </p:spTree>
    <p:extLst>
      <p:ext uri="{BB962C8B-B14F-4D97-AF65-F5344CB8AC3E}">
        <p14:creationId xmlns:p14="http://schemas.microsoft.com/office/powerpoint/2010/main" val="3695213515"/>
      </p:ext>
    </p:extLst>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378</a:t>
            </a:fld>
            <a:endParaRPr lang="zh-TW" altLang="en-US"/>
          </a:p>
        </p:txBody>
      </p:sp>
    </p:spTree>
    <p:extLst>
      <p:ext uri="{BB962C8B-B14F-4D97-AF65-F5344CB8AC3E}">
        <p14:creationId xmlns:p14="http://schemas.microsoft.com/office/powerpoint/2010/main" val="1214868026"/>
      </p:ext>
    </p:extLst>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379</a:t>
            </a:fld>
            <a:endParaRPr lang="zh-TW" altLang="en-US"/>
          </a:p>
        </p:txBody>
      </p:sp>
    </p:spTree>
    <p:extLst>
      <p:ext uri="{BB962C8B-B14F-4D97-AF65-F5344CB8AC3E}">
        <p14:creationId xmlns:p14="http://schemas.microsoft.com/office/powerpoint/2010/main" val="92145096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39</a:t>
            </a:fld>
            <a:endParaRPr lang="zh-TW" altLang="en-US"/>
          </a:p>
        </p:txBody>
      </p:sp>
    </p:spTree>
    <p:extLst>
      <p:ext uri="{BB962C8B-B14F-4D97-AF65-F5344CB8AC3E}">
        <p14:creationId xmlns:p14="http://schemas.microsoft.com/office/powerpoint/2010/main" val="2696138519"/>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380</a:t>
            </a:fld>
            <a:endParaRPr lang="zh-TW" altLang="en-US"/>
          </a:p>
        </p:txBody>
      </p:sp>
    </p:spTree>
    <p:extLst>
      <p:ext uri="{BB962C8B-B14F-4D97-AF65-F5344CB8AC3E}">
        <p14:creationId xmlns:p14="http://schemas.microsoft.com/office/powerpoint/2010/main" val="2529273218"/>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381</a:t>
            </a:fld>
            <a:endParaRPr lang="zh-TW" altLang="en-US"/>
          </a:p>
        </p:txBody>
      </p:sp>
    </p:spTree>
    <p:extLst>
      <p:ext uri="{BB962C8B-B14F-4D97-AF65-F5344CB8AC3E}">
        <p14:creationId xmlns:p14="http://schemas.microsoft.com/office/powerpoint/2010/main" val="3987965534"/>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382</a:t>
            </a:fld>
            <a:endParaRPr lang="zh-TW" altLang="en-US"/>
          </a:p>
        </p:txBody>
      </p:sp>
    </p:spTree>
    <p:extLst>
      <p:ext uri="{BB962C8B-B14F-4D97-AF65-F5344CB8AC3E}">
        <p14:creationId xmlns:p14="http://schemas.microsoft.com/office/powerpoint/2010/main" val="3198418628"/>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383</a:t>
            </a:fld>
            <a:endParaRPr lang="zh-TW" altLang="en-US"/>
          </a:p>
        </p:txBody>
      </p:sp>
    </p:spTree>
    <p:extLst>
      <p:ext uri="{BB962C8B-B14F-4D97-AF65-F5344CB8AC3E}">
        <p14:creationId xmlns:p14="http://schemas.microsoft.com/office/powerpoint/2010/main" val="2699833734"/>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384</a:t>
            </a:fld>
            <a:endParaRPr lang="zh-TW" altLang="en-US"/>
          </a:p>
        </p:txBody>
      </p:sp>
    </p:spTree>
    <p:extLst>
      <p:ext uri="{BB962C8B-B14F-4D97-AF65-F5344CB8AC3E}">
        <p14:creationId xmlns:p14="http://schemas.microsoft.com/office/powerpoint/2010/main" val="820569655"/>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385</a:t>
            </a:fld>
            <a:endParaRPr lang="zh-TW" altLang="en-US"/>
          </a:p>
        </p:txBody>
      </p:sp>
    </p:spTree>
    <p:extLst>
      <p:ext uri="{BB962C8B-B14F-4D97-AF65-F5344CB8AC3E}">
        <p14:creationId xmlns:p14="http://schemas.microsoft.com/office/powerpoint/2010/main" val="1900814294"/>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386</a:t>
            </a:fld>
            <a:endParaRPr lang="zh-TW" altLang="en-US"/>
          </a:p>
        </p:txBody>
      </p:sp>
    </p:spTree>
    <p:extLst>
      <p:ext uri="{BB962C8B-B14F-4D97-AF65-F5344CB8AC3E}">
        <p14:creationId xmlns:p14="http://schemas.microsoft.com/office/powerpoint/2010/main" val="2522434255"/>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387</a:t>
            </a:fld>
            <a:endParaRPr lang="zh-TW" altLang="en-US"/>
          </a:p>
        </p:txBody>
      </p:sp>
    </p:spTree>
    <p:extLst>
      <p:ext uri="{BB962C8B-B14F-4D97-AF65-F5344CB8AC3E}">
        <p14:creationId xmlns:p14="http://schemas.microsoft.com/office/powerpoint/2010/main" val="3325132110"/>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388</a:t>
            </a:fld>
            <a:endParaRPr lang="zh-TW" altLang="en-US"/>
          </a:p>
        </p:txBody>
      </p:sp>
    </p:spTree>
    <p:extLst>
      <p:ext uri="{BB962C8B-B14F-4D97-AF65-F5344CB8AC3E}">
        <p14:creationId xmlns:p14="http://schemas.microsoft.com/office/powerpoint/2010/main" val="615967840"/>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389</a:t>
            </a:fld>
            <a:endParaRPr lang="zh-TW" altLang="en-US"/>
          </a:p>
        </p:txBody>
      </p:sp>
    </p:spTree>
    <p:extLst>
      <p:ext uri="{BB962C8B-B14F-4D97-AF65-F5344CB8AC3E}">
        <p14:creationId xmlns:p14="http://schemas.microsoft.com/office/powerpoint/2010/main" val="3553470465"/>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a:t>
            </a:fld>
            <a:endParaRPr lang="zh-TW" altLang="en-US"/>
          </a:p>
        </p:txBody>
      </p:sp>
    </p:spTree>
    <p:extLst>
      <p:ext uri="{BB962C8B-B14F-4D97-AF65-F5344CB8AC3E}">
        <p14:creationId xmlns:p14="http://schemas.microsoft.com/office/powerpoint/2010/main" val="2204848775"/>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390</a:t>
            </a:fld>
            <a:endParaRPr lang="zh-TW" altLang="en-US"/>
          </a:p>
        </p:txBody>
      </p:sp>
    </p:spTree>
    <p:extLst>
      <p:ext uri="{BB962C8B-B14F-4D97-AF65-F5344CB8AC3E}">
        <p14:creationId xmlns:p14="http://schemas.microsoft.com/office/powerpoint/2010/main" val="3473625950"/>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391</a:t>
            </a:fld>
            <a:endParaRPr lang="zh-TW" altLang="en-US"/>
          </a:p>
        </p:txBody>
      </p:sp>
    </p:spTree>
    <p:extLst>
      <p:ext uri="{BB962C8B-B14F-4D97-AF65-F5344CB8AC3E}">
        <p14:creationId xmlns:p14="http://schemas.microsoft.com/office/powerpoint/2010/main" val="1420188321"/>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392</a:t>
            </a:fld>
            <a:endParaRPr lang="zh-TW" altLang="en-US"/>
          </a:p>
        </p:txBody>
      </p:sp>
    </p:spTree>
    <p:extLst>
      <p:ext uri="{BB962C8B-B14F-4D97-AF65-F5344CB8AC3E}">
        <p14:creationId xmlns:p14="http://schemas.microsoft.com/office/powerpoint/2010/main" val="3279864442"/>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393</a:t>
            </a:fld>
            <a:endParaRPr lang="zh-TW" altLang="en-US"/>
          </a:p>
        </p:txBody>
      </p:sp>
    </p:spTree>
    <p:extLst>
      <p:ext uri="{BB962C8B-B14F-4D97-AF65-F5344CB8AC3E}">
        <p14:creationId xmlns:p14="http://schemas.microsoft.com/office/powerpoint/2010/main" val="3807607312"/>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394</a:t>
            </a:fld>
            <a:endParaRPr lang="zh-TW" altLang="en-US"/>
          </a:p>
        </p:txBody>
      </p:sp>
    </p:spTree>
    <p:extLst>
      <p:ext uri="{BB962C8B-B14F-4D97-AF65-F5344CB8AC3E}">
        <p14:creationId xmlns:p14="http://schemas.microsoft.com/office/powerpoint/2010/main" val="3597466922"/>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395</a:t>
            </a:fld>
            <a:endParaRPr lang="zh-TW" altLang="en-US"/>
          </a:p>
        </p:txBody>
      </p:sp>
    </p:spTree>
    <p:extLst>
      <p:ext uri="{BB962C8B-B14F-4D97-AF65-F5344CB8AC3E}">
        <p14:creationId xmlns:p14="http://schemas.microsoft.com/office/powerpoint/2010/main" val="3177043423"/>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396</a:t>
            </a:fld>
            <a:endParaRPr lang="zh-TW" altLang="en-US"/>
          </a:p>
        </p:txBody>
      </p:sp>
    </p:spTree>
    <p:extLst>
      <p:ext uri="{BB962C8B-B14F-4D97-AF65-F5344CB8AC3E}">
        <p14:creationId xmlns:p14="http://schemas.microsoft.com/office/powerpoint/2010/main" val="91086203"/>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397</a:t>
            </a:fld>
            <a:endParaRPr lang="zh-TW" altLang="en-US"/>
          </a:p>
        </p:txBody>
      </p:sp>
    </p:spTree>
    <p:extLst>
      <p:ext uri="{BB962C8B-B14F-4D97-AF65-F5344CB8AC3E}">
        <p14:creationId xmlns:p14="http://schemas.microsoft.com/office/powerpoint/2010/main" val="807527991"/>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398</a:t>
            </a:fld>
            <a:endParaRPr lang="zh-TW" altLang="en-US"/>
          </a:p>
        </p:txBody>
      </p:sp>
    </p:spTree>
    <p:extLst>
      <p:ext uri="{BB962C8B-B14F-4D97-AF65-F5344CB8AC3E}">
        <p14:creationId xmlns:p14="http://schemas.microsoft.com/office/powerpoint/2010/main" val="3629118394"/>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399</a:t>
            </a:fld>
            <a:endParaRPr lang="zh-TW" altLang="en-US"/>
          </a:p>
        </p:txBody>
      </p:sp>
    </p:spTree>
    <p:extLst>
      <p:ext uri="{BB962C8B-B14F-4D97-AF65-F5344CB8AC3E}">
        <p14:creationId xmlns:p14="http://schemas.microsoft.com/office/powerpoint/2010/main" val="154718084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a:t>
            </a:fld>
            <a:endParaRPr lang="zh-TW" altLang="en-US"/>
          </a:p>
        </p:txBody>
      </p:sp>
    </p:spTree>
    <p:extLst>
      <p:ext uri="{BB962C8B-B14F-4D97-AF65-F5344CB8AC3E}">
        <p14:creationId xmlns:p14="http://schemas.microsoft.com/office/powerpoint/2010/main" val="156015052"/>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400</a:t>
            </a:fld>
            <a:endParaRPr lang="zh-TW" altLang="en-US"/>
          </a:p>
        </p:txBody>
      </p:sp>
    </p:spTree>
    <p:extLst>
      <p:ext uri="{BB962C8B-B14F-4D97-AF65-F5344CB8AC3E}">
        <p14:creationId xmlns:p14="http://schemas.microsoft.com/office/powerpoint/2010/main" val="3939411595"/>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401</a:t>
            </a:fld>
            <a:endParaRPr lang="zh-TW" altLang="en-US"/>
          </a:p>
        </p:txBody>
      </p:sp>
    </p:spTree>
    <p:extLst>
      <p:ext uri="{BB962C8B-B14F-4D97-AF65-F5344CB8AC3E}">
        <p14:creationId xmlns:p14="http://schemas.microsoft.com/office/powerpoint/2010/main" val="1170696474"/>
      </p:ext>
    </p:extLst>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402</a:t>
            </a:fld>
            <a:endParaRPr lang="zh-TW" altLang="en-US"/>
          </a:p>
        </p:txBody>
      </p:sp>
    </p:spTree>
    <p:extLst>
      <p:ext uri="{BB962C8B-B14F-4D97-AF65-F5344CB8AC3E}">
        <p14:creationId xmlns:p14="http://schemas.microsoft.com/office/powerpoint/2010/main" val="1229738707"/>
      </p:ext>
    </p:extLst>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403</a:t>
            </a:fld>
            <a:endParaRPr lang="zh-TW" altLang="en-US"/>
          </a:p>
        </p:txBody>
      </p:sp>
    </p:spTree>
    <p:extLst>
      <p:ext uri="{BB962C8B-B14F-4D97-AF65-F5344CB8AC3E}">
        <p14:creationId xmlns:p14="http://schemas.microsoft.com/office/powerpoint/2010/main" val="2667079649"/>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404</a:t>
            </a:fld>
            <a:endParaRPr lang="zh-TW" altLang="en-US"/>
          </a:p>
        </p:txBody>
      </p:sp>
    </p:spTree>
    <p:extLst>
      <p:ext uri="{BB962C8B-B14F-4D97-AF65-F5344CB8AC3E}">
        <p14:creationId xmlns:p14="http://schemas.microsoft.com/office/powerpoint/2010/main" val="2037468014"/>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405</a:t>
            </a:fld>
            <a:endParaRPr lang="zh-TW" altLang="en-US"/>
          </a:p>
        </p:txBody>
      </p:sp>
    </p:spTree>
    <p:extLst>
      <p:ext uri="{BB962C8B-B14F-4D97-AF65-F5344CB8AC3E}">
        <p14:creationId xmlns:p14="http://schemas.microsoft.com/office/powerpoint/2010/main" val="560456225"/>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406</a:t>
            </a:fld>
            <a:endParaRPr lang="zh-TW" altLang="en-US"/>
          </a:p>
        </p:txBody>
      </p:sp>
    </p:spTree>
    <p:extLst>
      <p:ext uri="{BB962C8B-B14F-4D97-AF65-F5344CB8AC3E}">
        <p14:creationId xmlns:p14="http://schemas.microsoft.com/office/powerpoint/2010/main" val="1792009907"/>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407</a:t>
            </a:fld>
            <a:endParaRPr lang="zh-TW" altLang="en-US"/>
          </a:p>
        </p:txBody>
      </p:sp>
    </p:spTree>
    <p:extLst>
      <p:ext uri="{BB962C8B-B14F-4D97-AF65-F5344CB8AC3E}">
        <p14:creationId xmlns:p14="http://schemas.microsoft.com/office/powerpoint/2010/main" val="1359026510"/>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408</a:t>
            </a:fld>
            <a:endParaRPr lang="zh-TW" altLang="en-US"/>
          </a:p>
        </p:txBody>
      </p:sp>
    </p:spTree>
    <p:extLst>
      <p:ext uri="{BB962C8B-B14F-4D97-AF65-F5344CB8AC3E}">
        <p14:creationId xmlns:p14="http://schemas.microsoft.com/office/powerpoint/2010/main" val="998684074"/>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409</a:t>
            </a:fld>
            <a:endParaRPr lang="zh-TW" altLang="en-US"/>
          </a:p>
        </p:txBody>
      </p:sp>
    </p:spTree>
    <p:extLst>
      <p:ext uri="{BB962C8B-B14F-4D97-AF65-F5344CB8AC3E}">
        <p14:creationId xmlns:p14="http://schemas.microsoft.com/office/powerpoint/2010/main" val="14464595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a:t>
            </a:fld>
            <a:endParaRPr lang="zh-TW" altLang="en-US"/>
          </a:p>
        </p:txBody>
      </p:sp>
    </p:spTree>
    <p:extLst>
      <p:ext uri="{BB962C8B-B14F-4D97-AF65-F5344CB8AC3E}">
        <p14:creationId xmlns:p14="http://schemas.microsoft.com/office/powerpoint/2010/main" val="79135223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a:t>
            </a:fld>
            <a:endParaRPr lang="zh-TW" altLang="en-US"/>
          </a:p>
        </p:txBody>
      </p:sp>
    </p:spTree>
    <p:extLst>
      <p:ext uri="{BB962C8B-B14F-4D97-AF65-F5344CB8AC3E}">
        <p14:creationId xmlns:p14="http://schemas.microsoft.com/office/powerpoint/2010/main" val="3452490733"/>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410</a:t>
            </a:fld>
            <a:endParaRPr lang="zh-TW" altLang="en-US"/>
          </a:p>
        </p:txBody>
      </p:sp>
    </p:spTree>
    <p:extLst>
      <p:ext uri="{BB962C8B-B14F-4D97-AF65-F5344CB8AC3E}">
        <p14:creationId xmlns:p14="http://schemas.microsoft.com/office/powerpoint/2010/main" val="1455475964"/>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411</a:t>
            </a:fld>
            <a:endParaRPr lang="zh-TW" altLang="en-US"/>
          </a:p>
        </p:txBody>
      </p:sp>
    </p:spTree>
    <p:extLst>
      <p:ext uri="{BB962C8B-B14F-4D97-AF65-F5344CB8AC3E}">
        <p14:creationId xmlns:p14="http://schemas.microsoft.com/office/powerpoint/2010/main" val="3001655495"/>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412</a:t>
            </a:fld>
            <a:endParaRPr lang="zh-TW" altLang="en-US"/>
          </a:p>
        </p:txBody>
      </p:sp>
    </p:spTree>
    <p:extLst>
      <p:ext uri="{BB962C8B-B14F-4D97-AF65-F5344CB8AC3E}">
        <p14:creationId xmlns:p14="http://schemas.microsoft.com/office/powerpoint/2010/main" val="2480037991"/>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413</a:t>
            </a:fld>
            <a:endParaRPr lang="zh-TW" altLang="en-US"/>
          </a:p>
        </p:txBody>
      </p:sp>
    </p:spTree>
    <p:extLst>
      <p:ext uri="{BB962C8B-B14F-4D97-AF65-F5344CB8AC3E}">
        <p14:creationId xmlns:p14="http://schemas.microsoft.com/office/powerpoint/2010/main" val="2416543918"/>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414</a:t>
            </a:fld>
            <a:endParaRPr lang="zh-TW" altLang="en-US"/>
          </a:p>
        </p:txBody>
      </p:sp>
    </p:spTree>
    <p:extLst>
      <p:ext uri="{BB962C8B-B14F-4D97-AF65-F5344CB8AC3E}">
        <p14:creationId xmlns:p14="http://schemas.microsoft.com/office/powerpoint/2010/main" val="4032458783"/>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415</a:t>
            </a:fld>
            <a:endParaRPr lang="zh-TW" altLang="en-US"/>
          </a:p>
        </p:txBody>
      </p:sp>
    </p:spTree>
    <p:extLst>
      <p:ext uri="{BB962C8B-B14F-4D97-AF65-F5344CB8AC3E}">
        <p14:creationId xmlns:p14="http://schemas.microsoft.com/office/powerpoint/2010/main" val="416475289"/>
      </p:ext>
    </p:extLst>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416</a:t>
            </a:fld>
            <a:endParaRPr lang="zh-TW" altLang="en-US"/>
          </a:p>
        </p:txBody>
      </p:sp>
    </p:spTree>
    <p:extLst>
      <p:ext uri="{BB962C8B-B14F-4D97-AF65-F5344CB8AC3E}">
        <p14:creationId xmlns:p14="http://schemas.microsoft.com/office/powerpoint/2010/main" val="2629151778"/>
      </p:ext>
    </p:extLst>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417</a:t>
            </a:fld>
            <a:endParaRPr lang="zh-TW" altLang="en-US"/>
          </a:p>
        </p:txBody>
      </p:sp>
    </p:spTree>
    <p:extLst>
      <p:ext uri="{BB962C8B-B14F-4D97-AF65-F5344CB8AC3E}">
        <p14:creationId xmlns:p14="http://schemas.microsoft.com/office/powerpoint/2010/main" val="3066157545"/>
      </p:ext>
    </p:extLst>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418</a:t>
            </a:fld>
            <a:endParaRPr lang="zh-TW" altLang="en-US"/>
          </a:p>
        </p:txBody>
      </p:sp>
    </p:spTree>
    <p:extLst>
      <p:ext uri="{BB962C8B-B14F-4D97-AF65-F5344CB8AC3E}">
        <p14:creationId xmlns:p14="http://schemas.microsoft.com/office/powerpoint/2010/main" val="3049333621"/>
      </p:ext>
    </p:extLst>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419</a:t>
            </a:fld>
            <a:endParaRPr lang="zh-TW" altLang="en-US"/>
          </a:p>
        </p:txBody>
      </p:sp>
    </p:spTree>
    <p:extLst>
      <p:ext uri="{BB962C8B-B14F-4D97-AF65-F5344CB8AC3E}">
        <p14:creationId xmlns:p14="http://schemas.microsoft.com/office/powerpoint/2010/main" val="8922743"/>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a:t>
            </a:fld>
            <a:endParaRPr lang="zh-TW" altLang="en-US"/>
          </a:p>
        </p:txBody>
      </p:sp>
    </p:spTree>
    <p:extLst>
      <p:ext uri="{BB962C8B-B14F-4D97-AF65-F5344CB8AC3E}">
        <p14:creationId xmlns:p14="http://schemas.microsoft.com/office/powerpoint/2010/main" val="3403289119"/>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420</a:t>
            </a:fld>
            <a:endParaRPr lang="zh-TW" altLang="en-US"/>
          </a:p>
        </p:txBody>
      </p:sp>
    </p:spTree>
    <p:extLst>
      <p:ext uri="{BB962C8B-B14F-4D97-AF65-F5344CB8AC3E}">
        <p14:creationId xmlns:p14="http://schemas.microsoft.com/office/powerpoint/2010/main" val="2431967273"/>
      </p:ext>
    </p:extLst>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421</a:t>
            </a:fld>
            <a:endParaRPr lang="zh-TW" altLang="en-US"/>
          </a:p>
        </p:txBody>
      </p:sp>
    </p:spTree>
    <p:extLst>
      <p:ext uri="{BB962C8B-B14F-4D97-AF65-F5344CB8AC3E}">
        <p14:creationId xmlns:p14="http://schemas.microsoft.com/office/powerpoint/2010/main" val="3600828367"/>
      </p:ext>
    </p:extLst>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422</a:t>
            </a:fld>
            <a:endParaRPr lang="zh-TW" altLang="en-US"/>
          </a:p>
        </p:txBody>
      </p:sp>
    </p:spTree>
    <p:extLst>
      <p:ext uri="{BB962C8B-B14F-4D97-AF65-F5344CB8AC3E}">
        <p14:creationId xmlns:p14="http://schemas.microsoft.com/office/powerpoint/2010/main" val="489525312"/>
      </p:ext>
    </p:extLst>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423</a:t>
            </a:fld>
            <a:endParaRPr lang="zh-TW" altLang="en-US"/>
          </a:p>
        </p:txBody>
      </p:sp>
    </p:spTree>
    <p:extLst>
      <p:ext uri="{BB962C8B-B14F-4D97-AF65-F5344CB8AC3E}">
        <p14:creationId xmlns:p14="http://schemas.microsoft.com/office/powerpoint/2010/main" val="3186004746"/>
      </p:ext>
    </p:extLst>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424</a:t>
            </a:fld>
            <a:endParaRPr lang="zh-TW" altLang="en-US"/>
          </a:p>
        </p:txBody>
      </p:sp>
    </p:spTree>
    <p:extLst>
      <p:ext uri="{BB962C8B-B14F-4D97-AF65-F5344CB8AC3E}">
        <p14:creationId xmlns:p14="http://schemas.microsoft.com/office/powerpoint/2010/main" val="2526506759"/>
      </p:ext>
    </p:extLst>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425</a:t>
            </a:fld>
            <a:endParaRPr lang="zh-TW" altLang="en-US"/>
          </a:p>
        </p:txBody>
      </p:sp>
    </p:spTree>
    <p:extLst>
      <p:ext uri="{BB962C8B-B14F-4D97-AF65-F5344CB8AC3E}">
        <p14:creationId xmlns:p14="http://schemas.microsoft.com/office/powerpoint/2010/main" val="111774328"/>
      </p:ext>
    </p:extLst>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426</a:t>
            </a:fld>
            <a:endParaRPr lang="zh-TW" altLang="en-US"/>
          </a:p>
        </p:txBody>
      </p:sp>
    </p:spTree>
    <p:extLst>
      <p:ext uri="{BB962C8B-B14F-4D97-AF65-F5344CB8AC3E}">
        <p14:creationId xmlns:p14="http://schemas.microsoft.com/office/powerpoint/2010/main" val="439690944"/>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427</a:t>
            </a:fld>
            <a:endParaRPr lang="zh-TW" altLang="en-US"/>
          </a:p>
        </p:txBody>
      </p:sp>
    </p:spTree>
    <p:extLst>
      <p:ext uri="{BB962C8B-B14F-4D97-AF65-F5344CB8AC3E}">
        <p14:creationId xmlns:p14="http://schemas.microsoft.com/office/powerpoint/2010/main" val="1506604259"/>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428</a:t>
            </a:fld>
            <a:endParaRPr lang="zh-TW" altLang="en-US"/>
          </a:p>
        </p:txBody>
      </p:sp>
    </p:spTree>
    <p:extLst>
      <p:ext uri="{BB962C8B-B14F-4D97-AF65-F5344CB8AC3E}">
        <p14:creationId xmlns:p14="http://schemas.microsoft.com/office/powerpoint/2010/main" val="1546322833"/>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429</a:t>
            </a:fld>
            <a:endParaRPr lang="zh-TW" altLang="en-US"/>
          </a:p>
        </p:txBody>
      </p:sp>
    </p:spTree>
    <p:extLst>
      <p:ext uri="{BB962C8B-B14F-4D97-AF65-F5344CB8AC3E}">
        <p14:creationId xmlns:p14="http://schemas.microsoft.com/office/powerpoint/2010/main" val="2917059730"/>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a:t>
            </a:fld>
            <a:endParaRPr lang="zh-TW" altLang="en-US"/>
          </a:p>
        </p:txBody>
      </p:sp>
    </p:spTree>
    <p:extLst>
      <p:ext uri="{BB962C8B-B14F-4D97-AF65-F5344CB8AC3E}">
        <p14:creationId xmlns:p14="http://schemas.microsoft.com/office/powerpoint/2010/main" val="1826725001"/>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430</a:t>
            </a:fld>
            <a:endParaRPr lang="zh-TW" altLang="en-US"/>
          </a:p>
        </p:txBody>
      </p:sp>
    </p:spTree>
    <p:extLst>
      <p:ext uri="{BB962C8B-B14F-4D97-AF65-F5344CB8AC3E}">
        <p14:creationId xmlns:p14="http://schemas.microsoft.com/office/powerpoint/2010/main" val="2995502392"/>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431</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4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432</a:t>
            </a:fld>
            <a:endParaRPr lang="zh-TW" altLang="en-US"/>
          </a:p>
        </p:txBody>
      </p:sp>
    </p:spTree>
    <p:extLst>
      <p:ext uri="{BB962C8B-B14F-4D97-AF65-F5344CB8AC3E}">
        <p14:creationId xmlns:p14="http://schemas.microsoft.com/office/powerpoint/2010/main" val="2049092648"/>
      </p:ext>
    </p:extLst>
  </p:cSld>
  <p:clrMapOvr>
    <a:masterClrMapping/>
  </p:clrMapOvr>
</p:notes>
</file>

<file path=ppt/notesSlides/notesSlide4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433</a:t>
            </a:fld>
            <a:endParaRPr lang="zh-TW" altLang="en-US"/>
          </a:p>
        </p:txBody>
      </p:sp>
    </p:spTree>
    <p:extLst>
      <p:ext uri="{BB962C8B-B14F-4D97-AF65-F5344CB8AC3E}">
        <p14:creationId xmlns:p14="http://schemas.microsoft.com/office/powerpoint/2010/main" val="1398261303"/>
      </p:ext>
    </p:extLst>
  </p:cSld>
  <p:clrMapOvr>
    <a:masterClrMapping/>
  </p:clrMapOvr>
</p:notes>
</file>

<file path=ppt/notesSlides/notesSlide4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434</a:t>
            </a:fld>
            <a:endParaRPr lang="zh-TW" altLang="en-US"/>
          </a:p>
        </p:txBody>
      </p:sp>
    </p:spTree>
    <p:extLst>
      <p:ext uri="{BB962C8B-B14F-4D97-AF65-F5344CB8AC3E}">
        <p14:creationId xmlns:p14="http://schemas.microsoft.com/office/powerpoint/2010/main" val="1828990278"/>
      </p:ext>
    </p:extLst>
  </p:cSld>
  <p:clrMapOvr>
    <a:masterClrMapping/>
  </p:clrMapOvr>
</p:notes>
</file>

<file path=ppt/notesSlides/notesSlide4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435</a:t>
            </a:fld>
            <a:endParaRPr lang="zh-TW" altLang="en-US"/>
          </a:p>
        </p:txBody>
      </p:sp>
    </p:spTree>
    <p:extLst>
      <p:ext uri="{BB962C8B-B14F-4D97-AF65-F5344CB8AC3E}">
        <p14:creationId xmlns:p14="http://schemas.microsoft.com/office/powerpoint/2010/main" val="2355364881"/>
      </p:ext>
    </p:extLst>
  </p:cSld>
  <p:clrMapOvr>
    <a:masterClrMapping/>
  </p:clrMapOvr>
</p:notes>
</file>

<file path=ppt/notesSlides/notesSlide4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436</a:t>
            </a:fld>
            <a:endParaRPr lang="zh-TW" altLang="en-US"/>
          </a:p>
        </p:txBody>
      </p:sp>
    </p:spTree>
    <p:extLst>
      <p:ext uri="{BB962C8B-B14F-4D97-AF65-F5344CB8AC3E}">
        <p14:creationId xmlns:p14="http://schemas.microsoft.com/office/powerpoint/2010/main" val="3949366164"/>
      </p:ext>
    </p:extLst>
  </p:cSld>
  <p:clrMapOvr>
    <a:masterClrMapping/>
  </p:clrMapOvr>
</p:notes>
</file>

<file path=ppt/notesSlides/notesSlide4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437</a:t>
            </a:fld>
            <a:endParaRPr lang="zh-TW" altLang="en-US"/>
          </a:p>
        </p:txBody>
      </p:sp>
    </p:spTree>
    <p:extLst>
      <p:ext uri="{BB962C8B-B14F-4D97-AF65-F5344CB8AC3E}">
        <p14:creationId xmlns:p14="http://schemas.microsoft.com/office/powerpoint/2010/main" val="3351950468"/>
      </p:ext>
    </p:extLst>
  </p:cSld>
  <p:clrMapOvr>
    <a:masterClrMapping/>
  </p:clrMapOvr>
</p:notes>
</file>

<file path=ppt/notesSlides/notesSlide4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438</a:t>
            </a:fld>
            <a:endParaRPr lang="zh-TW" altLang="en-US"/>
          </a:p>
        </p:txBody>
      </p:sp>
    </p:spTree>
    <p:extLst>
      <p:ext uri="{BB962C8B-B14F-4D97-AF65-F5344CB8AC3E}">
        <p14:creationId xmlns:p14="http://schemas.microsoft.com/office/powerpoint/2010/main" val="2528243349"/>
      </p:ext>
    </p:extLst>
  </p:cSld>
  <p:clrMapOvr>
    <a:masterClrMapping/>
  </p:clrMapOvr>
</p:notes>
</file>

<file path=ppt/notesSlides/notesSlide4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439</a:t>
            </a:fld>
            <a:endParaRPr lang="zh-TW" altLang="en-US"/>
          </a:p>
        </p:txBody>
      </p:sp>
    </p:spTree>
    <p:extLst>
      <p:ext uri="{BB962C8B-B14F-4D97-AF65-F5344CB8AC3E}">
        <p14:creationId xmlns:p14="http://schemas.microsoft.com/office/powerpoint/2010/main" val="328455808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45</a:t>
            </a:fld>
            <a:endParaRPr lang="zh-TW" altLang="en-US"/>
          </a:p>
        </p:txBody>
      </p:sp>
    </p:spTree>
    <p:extLst>
      <p:ext uri="{BB962C8B-B14F-4D97-AF65-F5344CB8AC3E}">
        <p14:creationId xmlns:p14="http://schemas.microsoft.com/office/powerpoint/2010/main" val="2914349789"/>
      </p:ext>
    </p:extLst>
  </p:cSld>
  <p:clrMapOvr>
    <a:masterClrMapping/>
  </p:clrMapOvr>
</p:notes>
</file>

<file path=ppt/notesSlides/notesSlide4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440</a:t>
            </a:fld>
            <a:endParaRPr lang="zh-TW" altLang="en-US"/>
          </a:p>
        </p:txBody>
      </p:sp>
    </p:spTree>
    <p:extLst>
      <p:ext uri="{BB962C8B-B14F-4D97-AF65-F5344CB8AC3E}">
        <p14:creationId xmlns:p14="http://schemas.microsoft.com/office/powerpoint/2010/main" val="3996999189"/>
      </p:ext>
    </p:extLst>
  </p:cSld>
  <p:clrMapOvr>
    <a:masterClrMapping/>
  </p:clrMapOvr>
</p:notes>
</file>

<file path=ppt/notesSlides/notesSlide4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441</a:t>
            </a:fld>
            <a:endParaRPr lang="zh-TW" altLang="en-US"/>
          </a:p>
        </p:txBody>
      </p:sp>
    </p:spTree>
    <p:extLst>
      <p:ext uri="{BB962C8B-B14F-4D97-AF65-F5344CB8AC3E}">
        <p14:creationId xmlns:p14="http://schemas.microsoft.com/office/powerpoint/2010/main" val="3097580719"/>
      </p:ext>
    </p:extLst>
  </p:cSld>
  <p:clrMapOvr>
    <a:masterClrMapping/>
  </p:clrMapOvr>
</p:notes>
</file>

<file path=ppt/notesSlides/notesSlide4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442</a:t>
            </a:fld>
            <a:endParaRPr lang="zh-TW" altLang="en-US"/>
          </a:p>
        </p:txBody>
      </p:sp>
    </p:spTree>
    <p:extLst>
      <p:ext uri="{BB962C8B-B14F-4D97-AF65-F5344CB8AC3E}">
        <p14:creationId xmlns:p14="http://schemas.microsoft.com/office/powerpoint/2010/main" val="269749904"/>
      </p:ext>
    </p:extLst>
  </p:cSld>
  <p:clrMapOvr>
    <a:masterClrMapping/>
  </p:clrMapOvr>
</p:notes>
</file>

<file path=ppt/notesSlides/notesSlide4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443</a:t>
            </a:fld>
            <a:endParaRPr lang="zh-TW" altLang="en-US"/>
          </a:p>
        </p:txBody>
      </p:sp>
    </p:spTree>
    <p:extLst>
      <p:ext uri="{BB962C8B-B14F-4D97-AF65-F5344CB8AC3E}">
        <p14:creationId xmlns:p14="http://schemas.microsoft.com/office/powerpoint/2010/main" val="3260346803"/>
      </p:ext>
    </p:extLst>
  </p:cSld>
  <p:clrMapOvr>
    <a:masterClrMapping/>
  </p:clrMapOvr>
</p:notes>
</file>

<file path=ppt/notesSlides/notesSlide4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444</a:t>
            </a:fld>
            <a:endParaRPr lang="zh-TW" altLang="en-US"/>
          </a:p>
        </p:txBody>
      </p:sp>
    </p:spTree>
    <p:extLst>
      <p:ext uri="{BB962C8B-B14F-4D97-AF65-F5344CB8AC3E}">
        <p14:creationId xmlns:p14="http://schemas.microsoft.com/office/powerpoint/2010/main" val="3459098127"/>
      </p:ext>
    </p:extLst>
  </p:cSld>
  <p:clrMapOvr>
    <a:masterClrMapping/>
  </p:clrMapOvr>
</p:notes>
</file>

<file path=ppt/notesSlides/notesSlide4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445</a:t>
            </a:fld>
            <a:endParaRPr lang="zh-TW" altLang="en-US"/>
          </a:p>
        </p:txBody>
      </p:sp>
    </p:spTree>
    <p:extLst>
      <p:ext uri="{BB962C8B-B14F-4D97-AF65-F5344CB8AC3E}">
        <p14:creationId xmlns:p14="http://schemas.microsoft.com/office/powerpoint/2010/main" val="865450332"/>
      </p:ext>
    </p:extLst>
  </p:cSld>
  <p:clrMapOvr>
    <a:masterClrMapping/>
  </p:clrMapOvr>
</p:notes>
</file>

<file path=ppt/notesSlides/notesSlide4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446</a:t>
            </a:fld>
            <a:endParaRPr lang="zh-TW" altLang="en-US"/>
          </a:p>
        </p:txBody>
      </p:sp>
    </p:spTree>
    <p:extLst>
      <p:ext uri="{BB962C8B-B14F-4D97-AF65-F5344CB8AC3E}">
        <p14:creationId xmlns:p14="http://schemas.microsoft.com/office/powerpoint/2010/main" val="4052433820"/>
      </p:ext>
    </p:extLst>
  </p:cSld>
  <p:clrMapOvr>
    <a:masterClrMapping/>
  </p:clrMapOvr>
</p:notes>
</file>

<file path=ppt/notesSlides/notesSlide4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447</a:t>
            </a:fld>
            <a:endParaRPr lang="zh-TW" altLang="en-US"/>
          </a:p>
        </p:txBody>
      </p:sp>
    </p:spTree>
    <p:extLst>
      <p:ext uri="{BB962C8B-B14F-4D97-AF65-F5344CB8AC3E}">
        <p14:creationId xmlns:p14="http://schemas.microsoft.com/office/powerpoint/2010/main" val="4254900656"/>
      </p:ext>
    </p:extLst>
  </p:cSld>
  <p:clrMapOvr>
    <a:masterClrMapping/>
  </p:clrMapOvr>
</p:notes>
</file>

<file path=ppt/notesSlides/notesSlide4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448</a:t>
            </a:fld>
            <a:endParaRPr lang="zh-TW" altLang="en-US"/>
          </a:p>
        </p:txBody>
      </p:sp>
    </p:spTree>
    <p:extLst>
      <p:ext uri="{BB962C8B-B14F-4D97-AF65-F5344CB8AC3E}">
        <p14:creationId xmlns:p14="http://schemas.microsoft.com/office/powerpoint/2010/main" val="3031987555"/>
      </p:ext>
    </p:extLst>
  </p:cSld>
  <p:clrMapOvr>
    <a:masterClrMapping/>
  </p:clrMapOvr>
</p:notes>
</file>

<file path=ppt/notesSlides/notesSlide4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449</a:t>
            </a:fld>
            <a:endParaRPr lang="zh-TW" altLang="en-US"/>
          </a:p>
        </p:txBody>
      </p:sp>
    </p:spTree>
    <p:extLst>
      <p:ext uri="{BB962C8B-B14F-4D97-AF65-F5344CB8AC3E}">
        <p14:creationId xmlns:p14="http://schemas.microsoft.com/office/powerpoint/2010/main" val="402416117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46</a:t>
            </a:fld>
            <a:endParaRPr lang="zh-TW" altLang="en-US"/>
          </a:p>
        </p:txBody>
      </p:sp>
    </p:spTree>
    <p:extLst>
      <p:ext uri="{BB962C8B-B14F-4D97-AF65-F5344CB8AC3E}">
        <p14:creationId xmlns:p14="http://schemas.microsoft.com/office/powerpoint/2010/main" val="640220377"/>
      </p:ext>
    </p:extLst>
  </p:cSld>
  <p:clrMapOvr>
    <a:masterClrMapping/>
  </p:clrMapOvr>
</p:notes>
</file>

<file path=ppt/notesSlides/notesSlide4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450</a:t>
            </a:fld>
            <a:endParaRPr lang="zh-TW" altLang="en-US"/>
          </a:p>
        </p:txBody>
      </p:sp>
    </p:spTree>
    <p:extLst>
      <p:ext uri="{BB962C8B-B14F-4D97-AF65-F5344CB8AC3E}">
        <p14:creationId xmlns:p14="http://schemas.microsoft.com/office/powerpoint/2010/main" val="2636800231"/>
      </p:ext>
    </p:extLst>
  </p:cSld>
  <p:clrMapOvr>
    <a:masterClrMapping/>
  </p:clrMapOvr>
</p:notes>
</file>

<file path=ppt/notesSlides/notesSlide4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451</a:t>
            </a:fld>
            <a:endParaRPr lang="zh-TW" altLang="en-US"/>
          </a:p>
        </p:txBody>
      </p:sp>
    </p:spTree>
    <p:extLst>
      <p:ext uri="{BB962C8B-B14F-4D97-AF65-F5344CB8AC3E}">
        <p14:creationId xmlns:p14="http://schemas.microsoft.com/office/powerpoint/2010/main" val="163726640"/>
      </p:ext>
    </p:extLst>
  </p:cSld>
  <p:clrMapOvr>
    <a:masterClrMapping/>
  </p:clrMapOvr>
</p:notes>
</file>

<file path=ppt/notesSlides/notesSlide4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452</a:t>
            </a:fld>
            <a:endParaRPr lang="zh-TW" altLang="en-US"/>
          </a:p>
        </p:txBody>
      </p:sp>
    </p:spTree>
    <p:extLst>
      <p:ext uri="{BB962C8B-B14F-4D97-AF65-F5344CB8AC3E}">
        <p14:creationId xmlns:p14="http://schemas.microsoft.com/office/powerpoint/2010/main" val="2060486635"/>
      </p:ext>
    </p:extLst>
  </p:cSld>
  <p:clrMapOvr>
    <a:masterClrMapping/>
  </p:clrMapOvr>
</p:notes>
</file>

<file path=ppt/notesSlides/notesSlide4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453</a:t>
            </a:fld>
            <a:endParaRPr lang="zh-TW" altLang="en-US"/>
          </a:p>
        </p:txBody>
      </p:sp>
    </p:spTree>
    <p:extLst>
      <p:ext uri="{BB962C8B-B14F-4D97-AF65-F5344CB8AC3E}">
        <p14:creationId xmlns:p14="http://schemas.microsoft.com/office/powerpoint/2010/main" val="1234370734"/>
      </p:ext>
    </p:extLst>
  </p:cSld>
  <p:clrMapOvr>
    <a:masterClrMapping/>
  </p:clrMapOvr>
</p:notes>
</file>

<file path=ppt/notesSlides/notesSlide4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454</a:t>
            </a:fld>
            <a:endParaRPr lang="zh-TW" altLang="en-US"/>
          </a:p>
        </p:txBody>
      </p:sp>
    </p:spTree>
    <p:extLst>
      <p:ext uri="{BB962C8B-B14F-4D97-AF65-F5344CB8AC3E}">
        <p14:creationId xmlns:p14="http://schemas.microsoft.com/office/powerpoint/2010/main" val="4122407990"/>
      </p:ext>
    </p:extLst>
  </p:cSld>
  <p:clrMapOvr>
    <a:masterClrMapping/>
  </p:clrMapOvr>
</p:notes>
</file>

<file path=ppt/notesSlides/notesSlide4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455</a:t>
            </a:fld>
            <a:endParaRPr lang="zh-TW" altLang="en-US"/>
          </a:p>
        </p:txBody>
      </p:sp>
    </p:spTree>
    <p:extLst>
      <p:ext uri="{BB962C8B-B14F-4D97-AF65-F5344CB8AC3E}">
        <p14:creationId xmlns:p14="http://schemas.microsoft.com/office/powerpoint/2010/main" val="2822699384"/>
      </p:ext>
    </p:extLst>
  </p:cSld>
  <p:clrMapOvr>
    <a:masterClrMapping/>
  </p:clrMapOvr>
</p:notes>
</file>

<file path=ppt/notesSlides/notesSlide4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456</a:t>
            </a:fld>
            <a:endParaRPr lang="zh-TW" altLang="en-US"/>
          </a:p>
        </p:txBody>
      </p:sp>
    </p:spTree>
    <p:extLst>
      <p:ext uri="{BB962C8B-B14F-4D97-AF65-F5344CB8AC3E}">
        <p14:creationId xmlns:p14="http://schemas.microsoft.com/office/powerpoint/2010/main" val="2743584692"/>
      </p:ext>
    </p:extLst>
  </p:cSld>
  <p:clrMapOvr>
    <a:masterClrMapping/>
  </p:clrMapOvr>
</p:notes>
</file>

<file path=ppt/notesSlides/notesSlide4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457</a:t>
            </a:fld>
            <a:endParaRPr lang="zh-TW" altLang="en-US"/>
          </a:p>
        </p:txBody>
      </p:sp>
    </p:spTree>
    <p:extLst>
      <p:ext uri="{BB962C8B-B14F-4D97-AF65-F5344CB8AC3E}">
        <p14:creationId xmlns:p14="http://schemas.microsoft.com/office/powerpoint/2010/main" val="3411725147"/>
      </p:ext>
    </p:extLst>
  </p:cSld>
  <p:clrMapOvr>
    <a:masterClrMapping/>
  </p:clrMapOvr>
</p:notes>
</file>

<file path=ppt/notesSlides/notesSlide4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458</a:t>
            </a:fld>
            <a:endParaRPr lang="zh-TW" altLang="en-US"/>
          </a:p>
        </p:txBody>
      </p:sp>
    </p:spTree>
    <p:extLst>
      <p:ext uri="{BB962C8B-B14F-4D97-AF65-F5344CB8AC3E}">
        <p14:creationId xmlns:p14="http://schemas.microsoft.com/office/powerpoint/2010/main" val="61022180"/>
      </p:ext>
    </p:extLst>
  </p:cSld>
  <p:clrMapOvr>
    <a:masterClrMapping/>
  </p:clrMapOvr>
</p:notes>
</file>

<file path=ppt/notesSlides/notesSlide4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459</a:t>
            </a:fld>
            <a:endParaRPr lang="zh-TW" altLang="en-US"/>
          </a:p>
        </p:txBody>
      </p:sp>
    </p:spTree>
    <p:extLst>
      <p:ext uri="{BB962C8B-B14F-4D97-AF65-F5344CB8AC3E}">
        <p14:creationId xmlns:p14="http://schemas.microsoft.com/office/powerpoint/2010/main" val="401294155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47</a:t>
            </a:fld>
            <a:endParaRPr lang="zh-TW" altLang="en-US"/>
          </a:p>
        </p:txBody>
      </p:sp>
    </p:spTree>
    <p:extLst>
      <p:ext uri="{BB962C8B-B14F-4D97-AF65-F5344CB8AC3E}">
        <p14:creationId xmlns:p14="http://schemas.microsoft.com/office/powerpoint/2010/main" val="3002009491"/>
      </p:ext>
    </p:extLst>
  </p:cSld>
  <p:clrMapOvr>
    <a:masterClrMapping/>
  </p:clrMapOvr>
</p:notes>
</file>

<file path=ppt/notesSlides/notesSlide4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460</a:t>
            </a:fld>
            <a:endParaRPr lang="zh-TW" altLang="en-US"/>
          </a:p>
        </p:txBody>
      </p:sp>
    </p:spTree>
    <p:extLst>
      <p:ext uri="{BB962C8B-B14F-4D97-AF65-F5344CB8AC3E}">
        <p14:creationId xmlns:p14="http://schemas.microsoft.com/office/powerpoint/2010/main" val="3650555059"/>
      </p:ext>
    </p:extLst>
  </p:cSld>
  <p:clrMapOvr>
    <a:masterClrMapping/>
  </p:clrMapOvr>
</p:notes>
</file>

<file path=ppt/notesSlides/notesSlide4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461</a:t>
            </a:fld>
            <a:endParaRPr lang="zh-TW" altLang="en-US"/>
          </a:p>
        </p:txBody>
      </p:sp>
    </p:spTree>
    <p:extLst>
      <p:ext uri="{BB962C8B-B14F-4D97-AF65-F5344CB8AC3E}">
        <p14:creationId xmlns:p14="http://schemas.microsoft.com/office/powerpoint/2010/main" val="4122407990"/>
      </p:ext>
    </p:extLst>
  </p:cSld>
  <p:clrMapOvr>
    <a:masterClrMapping/>
  </p:clrMapOvr>
</p:notes>
</file>

<file path=ppt/notesSlides/notesSlide4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462</a:t>
            </a:fld>
            <a:endParaRPr lang="zh-TW" altLang="en-US"/>
          </a:p>
        </p:txBody>
      </p:sp>
    </p:spTree>
    <p:extLst>
      <p:ext uri="{BB962C8B-B14F-4D97-AF65-F5344CB8AC3E}">
        <p14:creationId xmlns:p14="http://schemas.microsoft.com/office/powerpoint/2010/main" val="3482912024"/>
      </p:ext>
    </p:extLst>
  </p:cSld>
  <p:clrMapOvr>
    <a:masterClrMapping/>
  </p:clrMapOvr>
</p:notes>
</file>

<file path=ppt/notesSlides/notesSlide4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463</a:t>
            </a:fld>
            <a:endParaRPr lang="zh-TW" altLang="en-US"/>
          </a:p>
        </p:txBody>
      </p:sp>
    </p:spTree>
    <p:extLst>
      <p:ext uri="{BB962C8B-B14F-4D97-AF65-F5344CB8AC3E}">
        <p14:creationId xmlns:p14="http://schemas.microsoft.com/office/powerpoint/2010/main" val="51149686"/>
      </p:ext>
    </p:extLst>
  </p:cSld>
  <p:clrMapOvr>
    <a:masterClrMapping/>
  </p:clrMapOvr>
</p:notes>
</file>

<file path=ppt/notesSlides/notesSlide4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464</a:t>
            </a:fld>
            <a:endParaRPr lang="zh-TW" altLang="en-US"/>
          </a:p>
        </p:txBody>
      </p:sp>
    </p:spTree>
    <p:extLst>
      <p:ext uri="{BB962C8B-B14F-4D97-AF65-F5344CB8AC3E}">
        <p14:creationId xmlns:p14="http://schemas.microsoft.com/office/powerpoint/2010/main" val="2614084748"/>
      </p:ext>
    </p:extLst>
  </p:cSld>
  <p:clrMapOvr>
    <a:masterClrMapping/>
  </p:clrMapOvr>
</p:notes>
</file>

<file path=ppt/notesSlides/notesSlide4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465</a:t>
            </a:fld>
            <a:endParaRPr lang="zh-TW" altLang="en-US"/>
          </a:p>
        </p:txBody>
      </p:sp>
    </p:spTree>
    <p:extLst>
      <p:ext uri="{BB962C8B-B14F-4D97-AF65-F5344CB8AC3E}">
        <p14:creationId xmlns:p14="http://schemas.microsoft.com/office/powerpoint/2010/main" val="3373354905"/>
      </p:ext>
    </p:extLst>
  </p:cSld>
  <p:clrMapOvr>
    <a:masterClrMapping/>
  </p:clrMapOvr>
</p:notes>
</file>

<file path=ppt/notesSlides/notesSlide4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466</a:t>
            </a:fld>
            <a:endParaRPr lang="zh-TW" altLang="en-US"/>
          </a:p>
        </p:txBody>
      </p:sp>
    </p:spTree>
    <p:extLst>
      <p:ext uri="{BB962C8B-B14F-4D97-AF65-F5344CB8AC3E}">
        <p14:creationId xmlns:p14="http://schemas.microsoft.com/office/powerpoint/2010/main" val="3092997409"/>
      </p:ext>
    </p:extLst>
  </p:cSld>
  <p:clrMapOvr>
    <a:masterClrMapping/>
  </p:clrMapOvr>
</p:notes>
</file>

<file path=ppt/notesSlides/notesSlide4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467</a:t>
            </a:fld>
            <a:endParaRPr lang="zh-TW" altLang="en-US"/>
          </a:p>
        </p:txBody>
      </p:sp>
    </p:spTree>
    <p:extLst>
      <p:ext uri="{BB962C8B-B14F-4D97-AF65-F5344CB8AC3E}">
        <p14:creationId xmlns:p14="http://schemas.microsoft.com/office/powerpoint/2010/main" val="1507383097"/>
      </p:ext>
    </p:extLst>
  </p:cSld>
  <p:clrMapOvr>
    <a:masterClrMapping/>
  </p:clrMapOvr>
</p:notes>
</file>

<file path=ppt/notesSlides/notesSlide4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468</a:t>
            </a:fld>
            <a:endParaRPr lang="zh-TW" altLang="en-US"/>
          </a:p>
        </p:txBody>
      </p:sp>
    </p:spTree>
    <p:extLst>
      <p:ext uri="{BB962C8B-B14F-4D97-AF65-F5344CB8AC3E}">
        <p14:creationId xmlns:p14="http://schemas.microsoft.com/office/powerpoint/2010/main" val="2389149069"/>
      </p:ext>
    </p:extLst>
  </p:cSld>
  <p:clrMapOvr>
    <a:masterClrMapping/>
  </p:clrMapOvr>
</p:notes>
</file>

<file path=ppt/notesSlides/notesSlide4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469</a:t>
            </a:fld>
            <a:endParaRPr lang="zh-TW" altLang="en-US"/>
          </a:p>
        </p:txBody>
      </p:sp>
    </p:spTree>
    <p:extLst>
      <p:ext uri="{BB962C8B-B14F-4D97-AF65-F5344CB8AC3E}">
        <p14:creationId xmlns:p14="http://schemas.microsoft.com/office/powerpoint/2010/main" val="2743838852"/>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48</a:t>
            </a:fld>
            <a:endParaRPr lang="zh-TW" altLang="en-US"/>
          </a:p>
        </p:txBody>
      </p:sp>
    </p:spTree>
    <p:extLst>
      <p:ext uri="{BB962C8B-B14F-4D97-AF65-F5344CB8AC3E}">
        <p14:creationId xmlns:p14="http://schemas.microsoft.com/office/powerpoint/2010/main" val="2361628710"/>
      </p:ext>
    </p:extLst>
  </p:cSld>
  <p:clrMapOvr>
    <a:masterClrMapping/>
  </p:clrMapOvr>
</p:notes>
</file>

<file path=ppt/notesSlides/notesSlide4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470</a:t>
            </a:fld>
            <a:endParaRPr lang="zh-TW" altLang="en-US"/>
          </a:p>
        </p:txBody>
      </p:sp>
    </p:spTree>
    <p:extLst>
      <p:ext uri="{BB962C8B-B14F-4D97-AF65-F5344CB8AC3E}">
        <p14:creationId xmlns:p14="http://schemas.microsoft.com/office/powerpoint/2010/main" val="2199237015"/>
      </p:ext>
    </p:extLst>
  </p:cSld>
  <p:clrMapOvr>
    <a:masterClrMapping/>
  </p:clrMapOvr>
</p:notes>
</file>

<file path=ppt/notesSlides/notesSlide4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471</a:t>
            </a:fld>
            <a:endParaRPr lang="zh-TW" altLang="en-US"/>
          </a:p>
        </p:txBody>
      </p:sp>
    </p:spTree>
    <p:extLst>
      <p:ext uri="{BB962C8B-B14F-4D97-AF65-F5344CB8AC3E}">
        <p14:creationId xmlns:p14="http://schemas.microsoft.com/office/powerpoint/2010/main" val="4229065669"/>
      </p:ext>
    </p:extLst>
  </p:cSld>
  <p:clrMapOvr>
    <a:masterClrMapping/>
  </p:clrMapOvr>
</p:notes>
</file>

<file path=ppt/notesSlides/notesSlide4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472</a:t>
            </a:fld>
            <a:endParaRPr lang="zh-TW" altLang="en-US"/>
          </a:p>
        </p:txBody>
      </p:sp>
    </p:spTree>
    <p:extLst>
      <p:ext uri="{BB962C8B-B14F-4D97-AF65-F5344CB8AC3E}">
        <p14:creationId xmlns:p14="http://schemas.microsoft.com/office/powerpoint/2010/main" val="890011226"/>
      </p:ext>
    </p:extLst>
  </p:cSld>
  <p:clrMapOvr>
    <a:masterClrMapping/>
  </p:clrMapOvr>
</p:notes>
</file>

<file path=ppt/notesSlides/notesSlide4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473</a:t>
            </a:fld>
            <a:endParaRPr lang="zh-TW" altLang="en-US"/>
          </a:p>
        </p:txBody>
      </p:sp>
    </p:spTree>
    <p:extLst>
      <p:ext uri="{BB962C8B-B14F-4D97-AF65-F5344CB8AC3E}">
        <p14:creationId xmlns:p14="http://schemas.microsoft.com/office/powerpoint/2010/main" val="769598050"/>
      </p:ext>
    </p:extLst>
  </p:cSld>
  <p:clrMapOvr>
    <a:masterClrMapping/>
  </p:clrMapOvr>
</p:notes>
</file>

<file path=ppt/notesSlides/notesSlide4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474</a:t>
            </a:fld>
            <a:endParaRPr lang="zh-TW" altLang="en-US"/>
          </a:p>
        </p:txBody>
      </p:sp>
    </p:spTree>
    <p:extLst>
      <p:ext uri="{BB962C8B-B14F-4D97-AF65-F5344CB8AC3E}">
        <p14:creationId xmlns:p14="http://schemas.microsoft.com/office/powerpoint/2010/main" val="2432091536"/>
      </p:ext>
    </p:extLst>
  </p:cSld>
  <p:clrMapOvr>
    <a:masterClrMapping/>
  </p:clrMapOvr>
</p:notes>
</file>

<file path=ppt/notesSlides/notesSlide4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475</a:t>
            </a:fld>
            <a:endParaRPr lang="zh-TW" altLang="en-US"/>
          </a:p>
        </p:txBody>
      </p:sp>
    </p:spTree>
    <p:extLst>
      <p:ext uri="{BB962C8B-B14F-4D97-AF65-F5344CB8AC3E}">
        <p14:creationId xmlns:p14="http://schemas.microsoft.com/office/powerpoint/2010/main" val="3446309188"/>
      </p:ext>
    </p:extLst>
  </p:cSld>
  <p:clrMapOvr>
    <a:masterClrMapping/>
  </p:clrMapOvr>
</p:notes>
</file>

<file path=ppt/notesSlides/notesSlide4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476</a:t>
            </a:fld>
            <a:endParaRPr lang="zh-TW" altLang="en-US"/>
          </a:p>
        </p:txBody>
      </p:sp>
    </p:spTree>
    <p:extLst>
      <p:ext uri="{BB962C8B-B14F-4D97-AF65-F5344CB8AC3E}">
        <p14:creationId xmlns:p14="http://schemas.microsoft.com/office/powerpoint/2010/main" val="213433643"/>
      </p:ext>
    </p:extLst>
  </p:cSld>
  <p:clrMapOvr>
    <a:masterClrMapping/>
  </p:clrMapOvr>
</p:notes>
</file>

<file path=ppt/notesSlides/notesSlide4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477</a:t>
            </a:fld>
            <a:endParaRPr lang="zh-TW" altLang="en-US"/>
          </a:p>
        </p:txBody>
      </p:sp>
    </p:spTree>
    <p:extLst>
      <p:ext uri="{BB962C8B-B14F-4D97-AF65-F5344CB8AC3E}">
        <p14:creationId xmlns:p14="http://schemas.microsoft.com/office/powerpoint/2010/main" val="3964146710"/>
      </p:ext>
    </p:extLst>
  </p:cSld>
  <p:clrMapOvr>
    <a:masterClrMapping/>
  </p:clrMapOvr>
</p:notes>
</file>

<file path=ppt/notesSlides/notesSlide4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478</a:t>
            </a:fld>
            <a:endParaRPr lang="zh-TW" altLang="en-US"/>
          </a:p>
        </p:txBody>
      </p:sp>
    </p:spTree>
    <p:extLst>
      <p:ext uri="{BB962C8B-B14F-4D97-AF65-F5344CB8AC3E}">
        <p14:creationId xmlns:p14="http://schemas.microsoft.com/office/powerpoint/2010/main" val="4109108984"/>
      </p:ext>
    </p:extLst>
  </p:cSld>
  <p:clrMapOvr>
    <a:masterClrMapping/>
  </p:clrMapOvr>
</p:notes>
</file>

<file path=ppt/notesSlides/notesSlide4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479</a:t>
            </a:fld>
            <a:endParaRPr lang="zh-TW" altLang="en-US"/>
          </a:p>
        </p:txBody>
      </p:sp>
    </p:spTree>
    <p:extLst>
      <p:ext uri="{BB962C8B-B14F-4D97-AF65-F5344CB8AC3E}">
        <p14:creationId xmlns:p14="http://schemas.microsoft.com/office/powerpoint/2010/main" val="223867669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a:t>
            </a:fld>
            <a:endParaRPr lang="zh-TW" altLang="en-US"/>
          </a:p>
        </p:txBody>
      </p:sp>
    </p:spTree>
    <p:extLst>
      <p:ext uri="{BB962C8B-B14F-4D97-AF65-F5344CB8AC3E}">
        <p14:creationId xmlns:p14="http://schemas.microsoft.com/office/powerpoint/2010/main" val="2868741139"/>
      </p:ext>
    </p:extLst>
  </p:cSld>
  <p:clrMapOvr>
    <a:masterClrMapping/>
  </p:clrMapOvr>
</p:notes>
</file>

<file path=ppt/notesSlides/notesSlide4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480</a:t>
            </a:fld>
            <a:endParaRPr lang="zh-TW" altLang="en-US"/>
          </a:p>
        </p:txBody>
      </p:sp>
    </p:spTree>
    <p:extLst>
      <p:ext uri="{BB962C8B-B14F-4D97-AF65-F5344CB8AC3E}">
        <p14:creationId xmlns:p14="http://schemas.microsoft.com/office/powerpoint/2010/main" val="1434816591"/>
      </p:ext>
    </p:extLst>
  </p:cSld>
  <p:clrMapOvr>
    <a:masterClrMapping/>
  </p:clrMapOvr>
</p:notes>
</file>

<file path=ppt/notesSlides/notesSlide4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481</a:t>
            </a:fld>
            <a:endParaRPr lang="zh-TW" altLang="en-US"/>
          </a:p>
        </p:txBody>
      </p:sp>
    </p:spTree>
    <p:extLst>
      <p:ext uri="{BB962C8B-B14F-4D97-AF65-F5344CB8AC3E}">
        <p14:creationId xmlns:p14="http://schemas.microsoft.com/office/powerpoint/2010/main" val="1472770124"/>
      </p:ext>
    </p:extLst>
  </p:cSld>
  <p:clrMapOvr>
    <a:masterClrMapping/>
  </p:clrMapOvr>
</p:notes>
</file>

<file path=ppt/notesSlides/notesSlide4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482</a:t>
            </a:fld>
            <a:endParaRPr lang="zh-TW" altLang="en-US"/>
          </a:p>
        </p:txBody>
      </p:sp>
    </p:spTree>
    <p:extLst>
      <p:ext uri="{BB962C8B-B14F-4D97-AF65-F5344CB8AC3E}">
        <p14:creationId xmlns:p14="http://schemas.microsoft.com/office/powerpoint/2010/main" val="2970137073"/>
      </p:ext>
    </p:extLst>
  </p:cSld>
  <p:clrMapOvr>
    <a:masterClrMapping/>
  </p:clrMapOvr>
</p:notes>
</file>

<file path=ppt/notesSlides/notesSlide4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483</a:t>
            </a:fld>
            <a:endParaRPr lang="zh-TW" altLang="en-US"/>
          </a:p>
        </p:txBody>
      </p:sp>
    </p:spTree>
    <p:extLst>
      <p:ext uri="{BB962C8B-B14F-4D97-AF65-F5344CB8AC3E}">
        <p14:creationId xmlns:p14="http://schemas.microsoft.com/office/powerpoint/2010/main" val="1002717286"/>
      </p:ext>
    </p:extLst>
  </p:cSld>
  <p:clrMapOvr>
    <a:masterClrMapping/>
  </p:clrMapOvr>
</p:notes>
</file>

<file path=ppt/notesSlides/notesSlide4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484</a:t>
            </a:fld>
            <a:endParaRPr lang="zh-TW" altLang="en-US"/>
          </a:p>
        </p:txBody>
      </p:sp>
    </p:spTree>
    <p:extLst>
      <p:ext uri="{BB962C8B-B14F-4D97-AF65-F5344CB8AC3E}">
        <p14:creationId xmlns:p14="http://schemas.microsoft.com/office/powerpoint/2010/main" val="2195320168"/>
      </p:ext>
    </p:extLst>
  </p:cSld>
  <p:clrMapOvr>
    <a:masterClrMapping/>
  </p:clrMapOvr>
</p:notes>
</file>

<file path=ppt/notesSlides/notesSlide4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485</a:t>
            </a:fld>
            <a:endParaRPr lang="zh-TW" altLang="en-US"/>
          </a:p>
        </p:txBody>
      </p:sp>
    </p:spTree>
    <p:extLst>
      <p:ext uri="{BB962C8B-B14F-4D97-AF65-F5344CB8AC3E}">
        <p14:creationId xmlns:p14="http://schemas.microsoft.com/office/powerpoint/2010/main" val="3709011556"/>
      </p:ext>
    </p:extLst>
  </p:cSld>
  <p:clrMapOvr>
    <a:masterClrMapping/>
  </p:clrMapOvr>
</p:notes>
</file>

<file path=ppt/notesSlides/notesSlide4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486</a:t>
            </a:fld>
            <a:endParaRPr lang="zh-TW" altLang="en-US"/>
          </a:p>
        </p:txBody>
      </p:sp>
    </p:spTree>
    <p:extLst>
      <p:ext uri="{BB962C8B-B14F-4D97-AF65-F5344CB8AC3E}">
        <p14:creationId xmlns:p14="http://schemas.microsoft.com/office/powerpoint/2010/main" val="1030175199"/>
      </p:ext>
    </p:extLst>
  </p:cSld>
  <p:clrMapOvr>
    <a:masterClrMapping/>
  </p:clrMapOvr>
</p:notes>
</file>

<file path=ppt/notesSlides/notesSlide4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487</a:t>
            </a:fld>
            <a:endParaRPr lang="zh-TW" altLang="en-US"/>
          </a:p>
        </p:txBody>
      </p:sp>
    </p:spTree>
    <p:extLst>
      <p:ext uri="{BB962C8B-B14F-4D97-AF65-F5344CB8AC3E}">
        <p14:creationId xmlns:p14="http://schemas.microsoft.com/office/powerpoint/2010/main" val="4165909299"/>
      </p:ext>
    </p:extLst>
  </p:cSld>
  <p:clrMapOvr>
    <a:masterClrMapping/>
  </p:clrMapOvr>
</p:notes>
</file>

<file path=ppt/notesSlides/notesSlide4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488</a:t>
            </a:fld>
            <a:endParaRPr lang="zh-TW" altLang="en-US"/>
          </a:p>
        </p:txBody>
      </p:sp>
    </p:spTree>
    <p:extLst>
      <p:ext uri="{BB962C8B-B14F-4D97-AF65-F5344CB8AC3E}">
        <p14:creationId xmlns:p14="http://schemas.microsoft.com/office/powerpoint/2010/main" val="2333853247"/>
      </p:ext>
    </p:extLst>
  </p:cSld>
  <p:clrMapOvr>
    <a:masterClrMapping/>
  </p:clrMapOvr>
</p:notes>
</file>

<file path=ppt/notesSlides/notesSlide4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489</a:t>
            </a:fld>
            <a:endParaRPr lang="zh-TW" altLang="en-US"/>
          </a:p>
        </p:txBody>
      </p:sp>
    </p:spTree>
    <p:extLst>
      <p:ext uri="{BB962C8B-B14F-4D97-AF65-F5344CB8AC3E}">
        <p14:creationId xmlns:p14="http://schemas.microsoft.com/office/powerpoint/2010/main" val="371561878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50</a:t>
            </a:fld>
            <a:endParaRPr lang="zh-TW" altLang="en-US"/>
          </a:p>
        </p:txBody>
      </p:sp>
    </p:spTree>
    <p:extLst>
      <p:ext uri="{BB962C8B-B14F-4D97-AF65-F5344CB8AC3E}">
        <p14:creationId xmlns:p14="http://schemas.microsoft.com/office/powerpoint/2010/main" val="822438035"/>
      </p:ext>
    </p:extLst>
  </p:cSld>
  <p:clrMapOvr>
    <a:masterClrMapping/>
  </p:clrMapOvr>
</p:notes>
</file>

<file path=ppt/notesSlides/notesSlide4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490</a:t>
            </a:fld>
            <a:endParaRPr lang="zh-TW" altLang="en-US"/>
          </a:p>
        </p:txBody>
      </p:sp>
    </p:spTree>
    <p:extLst>
      <p:ext uri="{BB962C8B-B14F-4D97-AF65-F5344CB8AC3E}">
        <p14:creationId xmlns:p14="http://schemas.microsoft.com/office/powerpoint/2010/main" val="1591726371"/>
      </p:ext>
    </p:extLst>
  </p:cSld>
  <p:clrMapOvr>
    <a:masterClrMapping/>
  </p:clrMapOvr>
</p:notes>
</file>

<file path=ppt/notesSlides/notesSlide4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491</a:t>
            </a:fld>
            <a:endParaRPr lang="zh-TW" altLang="en-US"/>
          </a:p>
        </p:txBody>
      </p:sp>
    </p:spTree>
    <p:extLst>
      <p:ext uri="{BB962C8B-B14F-4D97-AF65-F5344CB8AC3E}">
        <p14:creationId xmlns:p14="http://schemas.microsoft.com/office/powerpoint/2010/main" val="502594507"/>
      </p:ext>
    </p:extLst>
  </p:cSld>
  <p:clrMapOvr>
    <a:masterClrMapping/>
  </p:clrMapOvr>
</p:notes>
</file>

<file path=ppt/notesSlides/notesSlide4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492</a:t>
            </a:fld>
            <a:endParaRPr lang="zh-TW" altLang="en-US"/>
          </a:p>
        </p:txBody>
      </p:sp>
    </p:spTree>
    <p:extLst>
      <p:ext uri="{BB962C8B-B14F-4D97-AF65-F5344CB8AC3E}">
        <p14:creationId xmlns:p14="http://schemas.microsoft.com/office/powerpoint/2010/main" val="245936059"/>
      </p:ext>
    </p:extLst>
  </p:cSld>
  <p:clrMapOvr>
    <a:masterClrMapping/>
  </p:clrMapOvr>
</p:notes>
</file>

<file path=ppt/notesSlides/notesSlide4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493</a:t>
            </a:fld>
            <a:endParaRPr lang="zh-TW" altLang="en-US"/>
          </a:p>
        </p:txBody>
      </p:sp>
    </p:spTree>
    <p:extLst>
      <p:ext uri="{BB962C8B-B14F-4D97-AF65-F5344CB8AC3E}">
        <p14:creationId xmlns:p14="http://schemas.microsoft.com/office/powerpoint/2010/main" val="4219501260"/>
      </p:ext>
    </p:extLst>
  </p:cSld>
  <p:clrMapOvr>
    <a:masterClrMapping/>
  </p:clrMapOvr>
</p:notes>
</file>

<file path=ppt/notesSlides/notesSlide4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494</a:t>
            </a:fld>
            <a:endParaRPr lang="zh-TW" altLang="en-US"/>
          </a:p>
        </p:txBody>
      </p:sp>
    </p:spTree>
    <p:extLst>
      <p:ext uri="{BB962C8B-B14F-4D97-AF65-F5344CB8AC3E}">
        <p14:creationId xmlns:p14="http://schemas.microsoft.com/office/powerpoint/2010/main" val="2367667240"/>
      </p:ext>
    </p:extLst>
  </p:cSld>
  <p:clrMapOvr>
    <a:masterClrMapping/>
  </p:clrMapOvr>
</p:notes>
</file>

<file path=ppt/notesSlides/notesSlide4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495</a:t>
            </a:fld>
            <a:endParaRPr lang="zh-TW" altLang="en-US"/>
          </a:p>
        </p:txBody>
      </p:sp>
    </p:spTree>
    <p:extLst>
      <p:ext uri="{BB962C8B-B14F-4D97-AF65-F5344CB8AC3E}">
        <p14:creationId xmlns:p14="http://schemas.microsoft.com/office/powerpoint/2010/main" val="2150290809"/>
      </p:ext>
    </p:extLst>
  </p:cSld>
  <p:clrMapOvr>
    <a:masterClrMapping/>
  </p:clrMapOvr>
</p:notes>
</file>

<file path=ppt/notesSlides/notesSlide4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496</a:t>
            </a:fld>
            <a:endParaRPr lang="zh-TW" altLang="en-US"/>
          </a:p>
        </p:txBody>
      </p:sp>
    </p:spTree>
    <p:extLst>
      <p:ext uri="{BB962C8B-B14F-4D97-AF65-F5344CB8AC3E}">
        <p14:creationId xmlns:p14="http://schemas.microsoft.com/office/powerpoint/2010/main" val="1653682387"/>
      </p:ext>
    </p:extLst>
  </p:cSld>
  <p:clrMapOvr>
    <a:masterClrMapping/>
  </p:clrMapOvr>
</p:notes>
</file>

<file path=ppt/notesSlides/notesSlide4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497</a:t>
            </a:fld>
            <a:endParaRPr lang="zh-TW" altLang="en-US"/>
          </a:p>
        </p:txBody>
      </p:sp>
    </p:spTree>
    <p:extLst>
      <p:ext uri="{BB962C8B-B14F-4D97-AF65-F5344CB8AC3E}">
        <p14:creationId xmlns:p14="http://schemas.microsoft.com/office/powerpoint/2010/main" val="4131173971"/>
      </p:ext>
    </p:extLst>
  </p:cSld>
  <p:clrMapOvr>
    <a:masterClrMapping/>
  </p:clrMapOvr>
</p:notes>
</file>

<file path=ppt/notesSlides/notesSlide4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498</a:t>
            </a:fld>
            <a:endParaRPr lang="zh-TW" altLang="en-US"/>
          </a:p>
        </p:txBody>
      </p:sp>
    </p:spTree>
    <p:extLst>
      <p:ext uri="{BB962C8B-B14F-4D97-AF65-F5344CB8AC3E}">
        <p14:creationId xmlns:p14="http://schemas.microsoft.com/office/powerpoint/2010/main" val="4751120"/>
      </p:ext>
    </p:extLst>
  </p:cSld>
  <p:clrMapOvr>
    <a:masterClrMapping/>
  </p:clrMapOvr>
</p:notes>
</file>

<file path=ppt/notesSlides/notesSlide4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499</a:t>
            </a:fld>
            <a:endParaRPr lang="zh-TW" altLang="en-US"/>
          </a:p>
        </p:txBody>
      </p:sp>
    </p:spTree>
    <p:extLst>
      <p:ext uri="{BB962C8B-B14F-4D97-AF65-F5344CB8AC3E}">
        <p14:creationId xmlns:p14="http://schemas.microsoft.com/office/powerpoint/2010/main" val="120329557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53</a:t>
            </a:fld>
            <a:endParaRPr lang="zh-TW" altLang="en-US"/>
          </a:p>
        </p:txBody>
      </p:sp>
    </p:spTree>
    <p:extLst>
      <p:ext uri="{BB962C8B-B14F-4D97-AF65-F5344CB8AC3E}">
        <p14:creationId xmlns:p14="http://schemas.microsoft.com/office/powerpoint/2010/main" val="694640920"/>
      </p:ext>
    </p:extLst>
  </p:cSld>
  <p:clrMapOvr>
    <a:masterClrMapping/>
  </p:clrMapOvr>
</p:notes>
</file>

<file path=ppt/notesSlides/notesSlide4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500</a:t>
            </a:fld>
            <a:endParaRPr lang="zh-TW" altLang="en-US"/>
          </a:p>
        </p:txBody>
      </p:sp>
    </p:spTree>
    <p:extLst>
      <p:ext uri="{BB962C8B-B14F-4D97-AF65-F5344CB8AC3E}">
        <p14:creationId xmlns:p14="http://schemas.microsoft.com/office/powerpoint/2010/main" val="947975776"/>
      </p:ext>
    </p:extLst>
  </p:cSld>
  <p:clrMapOvr>
    <a:masterClrMapping/>
  </p:clrMapOvr>
</p:notes>
</file>

<file path=ppt/notesSlides/notesSlide4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501</a:t>
            </a:fld>
            <a:endParaRPr lang="zh-TW" altLang="en-US"/>
          </a:p>
        </p:txBody>
      </p:sp>
    </p:spTree>
    <p:extLst>
      <p:ext uri="{BB962C8B-B14F-4D97-AF65-F5344CB8AC3E}">
        <p14:creationId xmlns:p14="http://schemas.microsoft.com/office/powerpoint/2010/main" val="3593917454"/>
      </p:ext>
    </p:extLst>
  </p:cSld>
  <p:clrMapOvr>
    <a:masterClrMapping/>
  </p:clrMapOvr>
</p:notes>
</file>

<file path=ppt/notesSlides/notesSlide4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502</a:t>
            </a:fld>
            <a:endParaRPr lang="zh-TW" altLang="en-US"/>
          </a:p>
        </p:txBody>
      </p:sp>
    </p:spTree>
    <p:extLst>
      <p:ext uri="{BB962C8B-B14F-4D97-AF65-F5344CB8AC3E}">
        <p14:creationId xmlns:p14="http://schemas.microsoft.com/office/powerpoint/2010/main" val="1572780843"/>
      </p:ext>
    </p:extLst>
  </p:cSld>
  <p:clrMapOvr>
    <a:masterClrMapping/>
  </p:clrMapOvr>
</p:notes>
</file>

<file path=ppt/notesSlides/notesSlide4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503</a:t>
            </a:fld>
            <a:endParaRPr lang="zh-TW" altLang="en-US"/>
          </a:p>
        </p:txBody>
      </p:sp>
    </p:spTree>
    <p:extLst>
      <p:ext uri="{BB962C8B-B14F-4D97-AF65-F5344CB8AC3E}">
        <p14:creationId xmlns:p14="http://schemas.microsoft.com/office/powerpoint/2010/main" val="2779736019"/>
      </p:ext>
    </p:extLst>
  </p:cSld>
  <p:clrMapOvr>
    <a:masterClrMapping/>
  </p:clrMapOvr>
</p:notes>
</file>

<file path=ppt/notesSlides/notesSlide4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504</a:t>
            </a:fld>
            <a:endParaRPr lang="zh-TW" altLang="en-US"/>
          </a:p>
        </p:txBody>
      </p:sp>
    </p:spTree>
    <p:extLst>
      <p:ext uri="{BB962C8B-B14F-4D97-AF65-F5344CB8AC3E}">
        <p14:creationId xmlns:p14="http://schemas.microsoft.com/office/powerpoint/2010/main" val="2732678529"/>
      </p:ext>
    </p:extLst>
  </p:cSld>
  <p:clrMapOvr>
    <a:masterClrMapping/>
  </p:clrMapOvr>
</p:notes>
</file>

<file path=ppt/notesSlides/notesSlide4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505</a:t>
            </a:fld>
            <a:endParaRPr lang="zh-TW" altLang="en-US"/>
          </a:p>
        </p:txBody>
      </p:sp>
    </p:spTree>
    <p:extLst>
      <p:ext uri="{BB962C8B-B14F-4D97-AF65-F5344CB8AC3E}">
        <p14:creationId xmlns:p14="http://schemas.microsoft.com/office/powerpoint/2010/main" val="1490992109"/>
      </p:ext>
    </p:extLst>
  </p:cSld>
  <p:clrMapOvr>
    <a:masterClrMapping/>
  </p:clrMapOvr>
</p:notes>
</file>

<file path=ppt/notesSlides/notesSlide4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508</a:t>
            </a:fld>
            <a:endParaRPr lang="zh-TW" altLang="en-US"/>
          </a:p>
        </p:txBody>
      </p:sp>
    </p:spTree>
    <p:extLst>
      <p:ext uri="{BB962C8B-B14F-4D97-AF65-F5344CB8AC3E}">
        <p14:creationId xmlns:p14="http://schemas.microsoft.com/office/powerpoint/2010/main" val="249000530"/>
      </p:ext>
    </p:extLst>
  </p:cSld>
  <p:clrMapOvr>
    <a:masterClrMapping/>
  </p:clrMapOvr>
</p:notes>
</file>

<file path=ppt/notesSlides/notesSlide4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509</a:t>
            </a:fld>
            <a:endParaRPr lang="zh-TW" altLang="en-US"/>
          </a:p>
        </p:txBody>
      </p:sp>
    </p:spTree>
    <p:extLst>
      <p:ext uri="{BB962C8B-B14F-4D97-AF65-F5344CB8AC3E}">
        <p14:creationId xmlns:p14="http://schemas.microsoft.com/office/powerpoint/2010/main" val="3432381352"/>
      </p:ext>
    </p:extLst>
  </p:cSld>
  <p:clrMapOvr>
    <a:masterClrMapping/>
  </p:clrMapOvr>
</p:notes>
</file>

<file path=ppt/notesSlides/notesSlide4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511</a:t>
            </a:fld>
            <a:endParaRPr lang="zh-TW" altLang="en-US"/>
          </a:p>
        </p:txBody>
      </p:sp>
    </p:spTree>
    <p:extLst>
      <p:ext uri="{BB962C8B-B14F-4D97-AF65-F5344CB8AC3E}">
        <p14:creationId xmlns:p14="http://schemas.microsoft.com/office/powerpoint/2010/main" val="1218817724"/>
      </p:ext>
    </p:extLst>
  </p:cSld>
  <p:clrMapOvr>
    <a:masterClrMapping/>
  </p:clrMapOvr>
</p:notes>
</file>

<file path=ppt/notesSlides/notesSlide4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514</a:t>
            </a:fld>
            <a:endParaRPr lang="zh-TW" altLang="en-US"/>
          </a:p>
        </p:txBody>
      </p:sp>
    </p:spTree>
    <p:extLst>
      <p:ext uri="{BB962C8B-B14F-4D97-AF65-F5344CB8AC3E}">
        <p14:creationId xmlns:p14="http://schemas.microsoft.com/office/powerpoint/2010/main" val="322000790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5</a:t>
            </a:fld>
            <a:endParaRPr lang="zh-TW" altLang="en-US"/>
          </a:p>
        </p:txBody>
      </p:sp>
    </p:spTree>
    <p:extLst>
      <p:ext uri="{BB962C8B-B14F-4D97-AF65-F5344CB8AC3E}">
        <p14:creationId xmlns:p14="http://schemas.microsoft.com/office/powerpoint/2010/main" val="2562002990"/>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54</a:t>
            </a:fld>
            <a:endParaRPr lang="zh-TW" altLang="en-US"/>
          </a:p>
        </p:txBody>
      </p:sp>
    </p:spTree>
    <p:extLst>
      <p:ext uri="{BB962C8B-B14F-4D97-AF65-F5344CB8AC3E}">
        <p14:creationId xmlns:p14="http://schemas.microsoft.com/office/powerpoint/2010/main" val="4201943447"/>
      </p:ext>
    </p:extLst>
  </p:cSld>
  <p:clrMapOvr>
    <a:masterClrMapping/>
  </p:clrMapOvr>
</p:notes>
</file>

<file path=ppt/notesSlides/notesSlide5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517</a:t>
            </a:fld>
            <a:endParaRPr lang="zh-TW" altLang="en-US"/>
          </a:p>
        </p:txBody>
      </p:sp>
    </p:spTree>
    <p:extLst>
      <p:ext uri="{BB962C8B-B14F-4D97-AF65-F5344CB8AC3E}">
        <p14:creationId xmlns:p14="http://schemas.microsoft.com/office/powerpoint/2010/main" val="989820163"/>
      </p:ext>
    </p:extLst>
  </p:cSld>
  <p:clrMapOvr>
    <a:masterClrMapping/>
  </p:clrMapOvr>
</p:notes>
</file>

<file path=ppt/notesSlides/notesSlide5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519</a:t>
            </a:fld>
            <a:endParaRPr lang="zh-TW" altLang="en-US"/>
          </a:p>
        </p:txBody>
      </p:sp>
    </p:spTree>
    <p:extLst>
      <p:ext uri="{BB962C8B-B14F-4D97-AF65-F5344CB8AC3E}">
        <p14:creationId xmlns:p14="http://schemas.microsoft.com/office/powerpoint/2010/main" val="2433574975"/>
      </p:ext>
    </p:extLst>
  </p:cSld>
  <p:clrMapOvr>
    <a:masterClrMapping/>
  </p:clrMapOvr>
</p:notes>
</file>

<file path=ppt/notesSlides/notesSlide5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520</a:t>
            </a:fld>
            <a:endParaRPr lang="zh-TW" altLang="en-US"/>
          </a:p>
        </p:txBody>
      </p:sp>
    </p:spTree>
    <p:extLst>
      <p:ext uri="{BB962C8B-B14F-4D97-AF65-F5344CB8AC3E}">
        <p14:creationId xmlns:p14="http://schemas.microsoft.com/office/powerpoint/2010/main" val="786124013"/>
      </p:ext>
    </p:extLst>
  </p:cSld>
  <p:clrMapOvr>
    <a:masterClrMapping/>
  </p:clrMapOvr>
</p:notes>
</file>

<file path=ppt/notesSlides/notesSlide5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522</a:t>
            </a:fld>
            <a:endParaRPr lang="zh-TW" altLang="en-US"/>
          </a:p>
        </p:txBody>
      </p:sp>
    </p:spTree>
    <p:extLst>
      <p:ext uri="{BB962C8B-B14F-4D97-AF65-F5344CB8AC3E}">
        <p14:creationId xmlns:p14="http://schemas.microsoft.com/office/powerpoint/2010/main" val="1194954886"/>
      </p:ext>
    </p:extLst>
  </p:cSld>
  <p:clrMapOvr>
    <a:masterClrMapping/>
  </p:clrMapOvr>
</p:notes>
</file>

<file path=ppt/notesSlides/notesSlide5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523</a:t>
            </a:fld>
            <a:endParaRPr lang="zh-TW" altLang="en-US"/>
          </a:p>
        </p:txBody>
      </p:sp>
    </p:spTree>
    <p:extLst>
      <p:ext uri="{BB962C8B-B14F-4D97-AF65-F5344CB8AC3E}">
        <p14:creationId xmlns:p14="http://schemas.microsoft.com/office/powerpoint/2010/main" val="138717741"/>
      </p:ext>
    </p:extLst>
  </p:cSld>
  <p:clrMapOvr>
    <a:masterClrMapping/>
  </p:clrMapOvr>
</p:notes>
</file>

<file path=ppt/notesSlides/notesSlide5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524</a:t>
            </a:fld>
            <a:endParaRPr lang="zh-TW" altLang="en-US"/>
          </a:p>
        </p:txBody>
      </p:sp>
    </p:spTree>
    <p:extLst>
      <p:ext uri="{BB962C8B-B14F-4D97-AF65-F5344CB8AC3E}">
        <p14:creationId xmlns:p14="http://schemas.microsoft.com/office/powerpoint/2010/main" val="1592641215"/>
      </p:ext>
    </p:extLst>
  </p:cSld>
  <p:clrMapOvr>
    <a:masterClrMapping/>
  </p:clrMapOvr>
</p:notes>
</file>

<file path=ppt/notesSlides/notesSlide5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27B6C6A9-CBB5-4927-833D-62CCC6E09109}" type="slidenum">
              <a:rPr lang="zh-TW" altLang="en-US" smtClean="0">
                <a:solidFill>
                  <a:prstClr val="black"/>
                </a:solidFill>
              </a:rPr>
              <a:pPr/>
              <a:t>525</a:t>
            </a:fld>
            <a:endParaRPr lang="zh-TW" altLang="en-US">
              <a:solidFill>
                <a:prstClr val="black"/>
              </a:solidFill>
            </a:endParaRPr>
          </a:p>
        </p:txBody>
      </p:sp>
    </p:spTree>
    <p:extLst>
      <p:ext uri="{BB962C8B-B14F-4D97-AF65-F5344CB8AC3E}">
        <p14:creationId xmlns:p14="http://schemas.microsoft.com/office/powerpoint/2010/main" val="288707103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55</a:t>
            </a:fld>
            <a:endParaRPr lang="zh-TW" altLang="en-US"/>
          </a:p>
        </p:txBody>
      </p:sp>
    </p:spTree>
    <p:extLst>
      <p:ext uri="{BB962C8B-B14F-4D97-AF65-F5344CB8AC3E}">
        <p14:creationId xmlns:p14="http://schemas.microsoft.com/office/powerpoint/2010/main" val="418573569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56</a:t>
            </a:fld>
            <a:endParaRPr lang="zh-TW" altLang="en-US"/>
          </a:p>
        </p:txBody>
      </p:sp>
    </p:spTree>
    <p:extLst>
      <p:ext uri="{BB962C8B-B14F-4D97-AF65-F5344CB8AC3E}">
        <p14:creationId xmlns:p14="http://schemas.microsoft.com/office/powerpoint/2010/main" val="257831361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57</a:t>
            </a:fld>
            <a:endParaRPr lang="zh-TW" altLang="en-US"/>
          </a:p>
        </p:txBody>
      </p:sp>
    </p:spTree>
    <p:extLst>
      <p:ext uri="{BB962C8B-B14F-4D97-AF65-F5344CB8AC3E}">
        <p14:creationId xmlns:p14="http://schemas.microsoft.com/office/powerpoint/2010/main" val="413260398"/>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58</a:t>
            </a:fld>
            <a:endParaRPr lang="zh-TW" altLang="en-US"/>
          </a:p>
        </p:txBody>
      </p:sp>
    </p:spTree>
    <p:extLst>
      <p:ext uri="{BB962C8B-B14F-4D97-AF65-F5344CB8AC3E}">
        <p14:creationId xmlns:p14="http://schemas.microsoft.com/office/powerpoint/2010/main" val="337332918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59</a:t>
            </a:fld>
            <a:endParaRPr lang="zh-TW" altLang="en-US"/>
          </a:p>
        </p:txBody>
      </p:sp>
    </p:spTree>
    <p:extLst>
      <p:ext uri="{BB962C8B-B14F-4D97-AF65-F5344CB8AC3E}">
        <p14:creationId xmlns:p14="http://schemas.microsoft.com/office/powerpoint/2010/main" val="423099521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60</a:t>
            </a:fld>
            <a:endParaRPr lang="zh-TW" altLang="en-US"/>
          </a:p>
        </p:txBody>
      </p:sp>
    </p:spTree>
    <p:extLst>
      <p:ext uri="{BB962C8B-B14F-4D97-AF65-F5344CB8AC3E}">
        <p14:creationId xmlns:p14="http://schemas.microsoft.com/office/powerpoint/2010/main" val="3162047324"/>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61</a:t>
            </a:fld>
            <a:endParaRPr lang="zh-TW" altLang="en-US"/>
          </a:p>
        </p:txBody>
      </p:sp>
    </p:spTree>
    <p:extLst>
      <p:ext uri="{BB962C8B-B14F-4D97-AF65-F5344CB8AC3E}">
        <p14:creationId xmlns:p14="http://schemas.microsoft.com/office/powerpoint/2010/main" val="407602328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62</a:t>
            </a:fld>
            <a:endParaRPr lang="zh-TW" altLang="en-US"/>
          </a:p>
        </p:txBody>
      </p:sp>
    </p:spTree>
    <p:extLst>
      <p:ext uri="{BB962C8B-B14F-4D97-AF65-F5344CB8AC3E}">
        <p14:creationId xmlns:p14="http://schemas.microsoft.com/office/powerpoint/2010/main" val="372126100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63</a:t>
            </a:fld>
            <a:endParaRPr lang="zh-TW" altLang="en-US"/>
          </a:p>
        </p:txBody>
      </p:sp>
    </p:spTree>
    <p:extLst>
      <p:ext uri="{BB962C8B-B14F-4D97-AF65-F5344CB8AC3E}">
        <p14:creationId xmlns:p14="http://schemas.microsoft.com/office/powerpoint/2010/main" val="165053263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6</a:t>
            </a:fld>
            <a:endParaRPr lang="zh-TW" altLang="en-US"/>
          </a:p>
        </p:txBody>
      </p:sp>
    </p:spTree>
    <p:extLst>
      <p:ext uri="{BB962C8B-B14F-4D97-AF65-F5344CB8AC3E}">
        <p14:creationId xmlns:p14="http://schemas.microsoft.com/office/powerpoint/2010/main" val="3753945617"/>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64</a:t>
            </a:fld>
            <a:endParaRPr lang="zh-TW" altLang="en-US"/>
          </a:p>
        </p:txBody>
      </p:sp>
    </p:spTree>
    <p:extLst>
      <p:ext uri="{BB962C8B-B14F-4D97-AF65-F5344CB8AC3E}">
        <p14:creationId xmlns:p14="http://schemas.microsoft.com/office/powerpoint/2010/main" val="419758587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65</a:t>
            </a:fld>
            <a:endParaRPr lang="zh-TW" altLang="en-US"/>
          </a:p>
        </p:txBody>
      </p:sp>
    </p:spTree>
    <p:extLst>
      <p:ext uri="{BB962C8B-B14F-4D97-AF65-F5344CB8AC3E}">
        <p14:creationId xmlns:p14="http://schemas.microsoft.com/office/powerpoint/2010/main" val="200207450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66</a:t>
            </a:fld>
            <a:endParaRPr lang="zh-TW" altLang="en-US"/>
          </a:p>
        </p:txBody>
      </p:sp>
    </p:spTree>
    <p:extLst>
      <p:ext uri="{BB962C8B-B14F-4D97-AF65-F5344CB8AC3E}">
        <p14:creationId xmlns:p14="http://schemas.microsoft.com/office/powerpoint/2010/main" val="237961446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67</a:t>
            </a:fld>
            <a:endParaRPr lang="zh-TW" altLang="en-US"/>
          </a:p>
        </p:txBody>
      </p:sp>
    </p:spTree>
    <p:extLst>
      <p:ext uri="{BB962C8B-B14F-4D97-AF65-F5344CB8AC3E}">
        <p14:creationId xmlns:p14="http://schemas.microsoft.com/office/powerpoint/2010/main" val="3875421750"/>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68</a:t>
            </a:fld>
            <a:endParaRPr lang="zh-TW" altLang="en-US"/>
          </a:p>
        </p:txBody>
      </p:sp>
    </p:spTree>
    <p:extLst>
      <p:ext uri="{BB962C8B-B14F-4D97-AF65-F5344CB8AC3E}">
        <p14:creationId xmlns:p14="http://schemas.microsoft.com/office/powerpoint/2010/main" val="410014914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69</a:t>
            </a:fld>
            <a:endParaRPr lang="zh-TW" altLang="en-US"/>
          </a:p>
        </p:txBody>
      </p:sp>
    </p:spTree>
    <p:extLst>
      <p:ext uri="{BB962C8B-B14F-4D97-AF65-F5344CB8AC3E}">
        <p14:creationId xmlns:p14="http://schemas.microsoft.com/office/powerpoint/2010/main" val="207847483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70</a:t>
            </a:fld>
            <a:endParaRPr lang="zh-TW" altLang="en-US"/>
          </a:p>
        </p:txBody>
      </p:sp>
    </p:spTree>
    <p:extLst>
      <p:ext uri="{BB962C8B-B14F-4D97-AF65-F5344CB8AC3E}">
        <p14:creationId xmlns:p14="http://schemas.microsoft.com/office/powerpoint/2010/main" val="142151732"/>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71</a:t>
            </a:fld>
            <a:endParaRPr lang="zh-TW" altLang="en-US"/>
          </a:p>
        </p:txBody>
      </p:sp>
    </p:spTree>
    <p:extLst>
      <p:ext uri="{BB962C8B-B14F-4D97-AF65-F5344CB8AC3E}">
        <p14:creationId xmlns:p14="http://schemas.microsoft.com/office/powerpoint/2010/main" val="111064223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72</a:t>
            </a:fld>
            <a:endParaRPr lang="zh-TW" altLang="en-US"/>
          </a:p>
        </p:txBody>
      </p:sp>
    </p:spTree>
    <p:extLst>
      <p:ext uri="{BB962C8B-B14F-4D97-AF65-F5344CB8AC3E}">
        <p14:creationId xmlns:p14="http://schemas.microsoft.com/office/powerpoint/2010/main" val="422009929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73</a:t>
            </a:fld>
            <a:endParaRPr lang="zh-TW" altLang="en-US"/>
          </a:p>
        </p:txBody>
      </p:sp>
    </p:spTree>
    <p:extLst>
      <p:ext uri="{BB962C8B-B14F-4D97-AF65-F5344CB8AC3E}">
        <p14:creationId xmlns:p14="http://schemas.microsoft.com/office/powerpoint/2010/main" val="159104714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7</a:t>
            </a:fld>
            <a:endParaRPr lang="zh-TW" altLang="en-US"/>
          </a:p>
        </p:txBody>
      </p:sp>
    </p:spTree>
    <p:extLst>
      <p:ext uri="{BB962C8B-B14F-4D97-AF65-F5344CB8AC3E}">
        <p14:creationId xmlns:p14="http://schemas.microsoft.com/office/powerpoint/2010/main" val="815613157"/>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74</a:t>
            </a:fld>
            <a:endParaRPr lang="zh-TW" altLang="en-US"/>
          </a:p>
        </p:txBody>
      </p:sp>
    </p:spTree>
    <p:extLst>
      <p:ext uri="{BB962C8B-B14F-4D97-AF65-F5344CB8AC3E}">
        <p14:creationId xmlns:p14="http://schemas.microsoft.com/office/powerpoint/2010/main" val="67982732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75</a:t>
            </a:fld>
            <a:endParaRPr lang="zh-TW" altLang="en-US"/>
          </a:p>
        </p:txBody>
      </p:sp>
    </p:spTree>
    <p:extLst>
      <p:ext uri="{BB962C8B-B14F-4D97-AF65-F5344CB8AC3E}">
        <p14:creationId xmlns:p14="http://schemas.microsoft.com/office/powerpoint/2010/main" val="343728229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76</a:t>
            </a:fld>
            <a:endParaRPr lang="zh-TW" altLang="en-US"/>
          </a:p>
        </p:txBody>
      </p:sp>
    </p:spTree>
    <p:extLst>
      <p:ext uri="{BB962C8B-B14F-4D97-AF65-F5344CB8AC3E}">
        <p14:creationId xmlns:p14="http://schemas.microsoft.com/office/powerpoint/2010/main" val="1047397383"/>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77</a:t>
            </a:fld>
            <a:endParaRPr lang="zh-TW" altLang="en-US"/>
          </a:p>
        </p:txBody>
      </p:sp>
    </p:spTree>
    <p:extLst>
      <p:ext uri="{BB962C8B-B14F-4D97-AF65-F5344CB8AC3E}">
        <p14:creationId xmlns:p14="http://schemas.microsoft.com/office/powerpoint/2010/main" val="247950188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78</a:t>
            </a:fld>
            <a:endParaRPr lang="zh-TW" altLang="en-US"/>
          </a:p>
        </p:txBody>
      </p:sp>
    </p:spTree>
    <p:extLst>
      <p:ext uri="{BB962C8B-B14F-4D97-AF65-F5344CB8AC3E}">
        <p14:creationId xmlns:p14="http://schemas.microsoft.com/office/powerpoint/2010/main" val="35308674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79</a:t>
            </a:fld>
            <a:endParaRPr lang="zh-TW" altLang="en-US"/>
          </a:p>
        </p:txBody>
      </p:sp>
    </p:spTree>
    <p:extLst>
      <p:ext uri="{BB962C8B-B14F-4D97-AF65-F5344CB8AC3E}">
        <p14:creationId xmlns:p14="http://schemas.microsoft.com/office/powerpoint/2010/main" val="407955232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80</a:t>
            </a:fld>
            <a:endParaRPr lang="zh-TW" altLang="en-US"/>
          </a:p>
        </p:txBody>
      </p:sp>
    </p:spTree>
    <p:extLst>
      <p:ext uri="{BB962C8B-B14F-4D97-AF65-F5344CB8AC3E}">
        <p14:creationId xmlns:p14="http://schemas.microsoft.com/office/powerpoint/2010/main" val="359027352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81</a:t>
            </a:fld>
            <a:endParaRPr lang="zh-TW" altLang="en-US"/>
          </a:p>
        </p:txBody>
      </p:sp>
    </p:spTree>
    <p:extLst>
      <p:ext uri="{BB962C8B-B14F-4D97-AF65-F5344CB8AC3E}">
        <p14:creationId xmlns:p14="http://schemas.microsoft.com/office/powerpoint/2010/main" val="150576704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82</a:t>
            </a:fld>
            <a:endParaRPr lang="zh-TW" altLang="en-US"/>
          </a:p>
        </p:txBody>
      </p:sp>
    </p:spTree>
    <p:extLst>
      <p:ext uri="{BB962C8B-B14F-4D97-AF65-F5344CB8AC3E}">
        <p14:creationId xmlns:p14="http://schemas.microsoft.com/office/powerpoint/2010/main" val="3782803982"/>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83</a:t>
            </a:fld>
            <a:endParaRPr lang="zh-TW" altLang="en-US"/>
          </a:p>
        </p:txBody>
      </p:sp>
    </p:spTree>
    <p:extLst>
      <p:ext uri="{BB962C8B-B14F-4D97-AF65-F5344CB8AC3E}">
        <p14:creationId xmlns:p14="http://schemas.microsoft.com/office/powerpoint/2010/main" val="52425480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dirty="0"/>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9</a:t>
            </a:fld>
            <a:endParaRPr lang="zh-TW" altLang="en-US"/>
          </a:p>
        </p:txBody>
      </p:sp>
    </p:spTree>
    <p:extLst>
      <p:ext uri="{BB962C8B-B14F-4D97-AF65-F5344CB8AC3E}">
        <p14:creationId xmlns:p14="http://schemas.microsoft.com/office/powerpoint/2010/main" val="164354521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84</a:t>
            </a:fld>
            <a:endParaRPr lang="zh-TW" altLang="en-US"/>
          </a:p>
        </p:txBody>
      </p:sp>
    </p:spTree>
    <p:extLst>
      <p:ext uri="{BB962C8B-B14F-4D97-AF65-F5344CB8AC3E}">
        <p14:creationId xmlns:p14="http://schemas.microsoft.com/office/powerpoint/2010/main" val="251088254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85</a:t>
            </a:fld>
            <a:endParaRPr lang="zh-TW" altLang="en-US"/>
          </a:p>
        </p:txBody>
      </p:sp>
    </p:spTree>
    <p:extLst>
      <p:ext uri="{BB962C8B-B14F-4D97-AF65-F5344CB8AC3E}">
        <p14:creationId xmlns:p14="http://schemas.microsoft.com/office/powerpoint/2010/main" val="111767506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86</a:t>
            </a:fld>
            <a:endParaRPr lang="zh-TW" altLang="en-US"/>
          </a:p>
        </p:txBody>
      </p:sp>
    </p:spTree>
    <p:extLst>
      <p:ext uri="{BB962C8B-B14F-4D97-AF65-F5344CB8AC3E}">
        <p14:creationId xmlns:p14="http://schemas.microsoft.com/office/powerpoint/2010/main" val="854216468"/>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87</a:t>
            </a:fld>
            <a:endParaRPr lang="zh-TW" altLang="en-US"/>
          </a:p>
        </p:txBody>
      </p:sp>
    </p:spTree>
    <p:extLst>
      <p:ext uri="{BB962C8B-B14F-4D97-AF65-F5344CB8AC3E}">
        <p14:creationId xmlns:p14="http://schemas.microsoft.com/office/powerpoint/2010/main" val="189121215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88</a:t>
            </a:fld>
            <a:endParaRPr lang="zh-TW" altLang="en-US"/>
          </a:p>
        </p:txBody>
      </p:sp>
    </p:spTree>
    <p:extLst>
      <p:ext uri="{BB962C8B-B14F-4D97-AF65-F5344CB8AC3E}">
        <p14:creationId xmlns:p14="http://schemas.microsoft.com/office/powerpoint/2010/main" val="37604257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89</a:t>
            </a:fld>
            <a:endParaRPr lang="zh-TW" altLang="en-US"/>
          </a:p>
        </p:txBody>
      </p:sp>
    </p:spTree>
    <p:extLst>
      <p:ext uri="{BB962C8B-B14F-4D97-AF65-F5344CB8AC3E}">
        <p14:creationId xmlns:p14="http://schemas.microsoft.com/office/powerpoint/2010/main" val="228267499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90</a:t>
            </a:fld>
            <a:endParaRPr lang="zh-TW" altLang="en-US"/>
          </a:p>
        </p:txBody>
      </p:sp>
    </p:spTree>
    <p:extLst>
      <p:ext uri="{BB962C8B-B14F-4D97-AF65-F5344CB8AC3E}">
        <p14:creationId xmlns:p14="http://schemas.microsoft.com/office/powerpoint/2010/main" val="392905073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91</a:t>
            </a:fld>
            <a:endParaRPr lang="zh-TW" altLang="en-US"/>
          </a:p>
        </p:txBody>
      </p:sp>
    </p:spTree>
    <p:extLst>
      <p:ext uri="{BB962C8B-B14F-4D97-AF65-F5344CB8AC3E}">
        <p14:creationId xmlns:p14="http://schemas.microsoft.com/office/powerpoint/2010/main" val="394365546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92</a:t>
            </a:fld>
            <a:endParaRPr lang="zh-TW" altLang="en-US"/>
          </a:p>
        </p:txBody>
      </p:sp>
    </p:spTree>
    <p:extLst>
      <p:ext uri="{BB962C8B-B14F-4D97-AF65-F5344CB8AC3E}">
        <p14:creationId xmlns:p14="http://schemas.microsoft.com/office/powerpoint/2010/main" val="2277731739"/>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93</a:t>
            </a:fld>
            <a:endParaRPr lang="zh-TW" altLang="en-US"/>
          </a:p>
        </p:txBody>
      </p:sp>
    </p:spTree>
    <p:extLst>
      <p:ext uri="{BB962C8B-B14F-4D97-AF65-F5344CB8AC3E}">
        <p14:creationId xmlns:p14="http://schemas.microsoft.com/office/powerpoint/2010/main" val="130212206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pPr/>
              <a:t>10</a:t>
            </a:fld>
            <a:endParaRPr lang="zh-TW" altLang="en-US"/>
          </a:p>
        </p:txBody>
      </p:sp>
    </p:spTree>
    <p:extLst>
      <p:ext uri="{BB962C8B-B14F-4D97-AF65-F5344CB8AC3E}">
        <p14:creationId xmlns:p14="http://schemas.microsoft.com/office/powerpoint/2010/main" val="2678866474"/>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94</a:t>
            </a:fld>
            <a:endParaRPr lang="zh-TW" altLang="en-US"/>
          </a:p>
        </p:txBody>
      </p:sp>
    </p:spTree>
    <p:extLst>
      <p:ext uri="{BB962C8B-B14F-4D97-AF65-F5344CB8AC3E}">
        <p14:creationId xmlns:p14="http://schemas.microsoft.com/office/powerpoint/2010/main" val="987760270"/>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58EE9FDD-1EF8-48B2-BF5F-73829B9CEEC1}" type="slidenum">
              <a:rPr lang="zh-TW" altLang="en-US" smtClean="0"/>
              <a:t>95</a:t>
            </a:fld>
            <a:endParaRPr lang="zh-TW" altLang="en-US"/>
          </a:p>
        </p:txBody>
      </p:sp>
    </p:spTree>
    <p:extLst>
      <p:ext uri="{BB962C8B-B14F-4D97-AF65-F5344CB8AC3E}">
        <p14:creationId xmlns:p14="http://schemas.microsoft.com/office/powerpoint/2010/main" val="341205727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96</a:t>
            </a:fld>
            <a:endParaRPr lang="zh-TW" altLang="en-US"/>
          </a:p>
        </p:txBody>
      </p:sp>
    </p:spTree>
    <p:extLst>
      <p:ext uri="{BB962C8B-B14F-4D97-AF65-F5344CB8AC3E}">
        <p14:creationId xmlns:p14="http://schemas.microsoft.com/office/powerpoint/2010/main" val="1200647260"/>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97</a:t>
            </a:fld>
            <a:endParaRPr lang="zh-TW" altLang="en-US"/>
          </a:p>
        </p:txBody>
      </p:sp>
    </p:spTree>
    <p:extLst>
      <p:ext uri="{BB962C8B-B14F-4D97-AF65-F5344CB8AC3E}">
        <p14:creationId xmlns:p14="http://schemas.microsoft.com/office/powerpoint/2010/main" val="3612800438"/>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98</a:t>
            </a:fld>
            <a:endParaRPr lang="zh-TW" altLang="en-US"/>
          </a:p>
        </p:txBody>
      </p:sp>
    </p:spTree>
    <p:extLst>
      <p:ext uri="{BB962C8B-B14F-4D97-AF65-F5344CB8AC3E}">
        <p14:creationId xmlns:p14="http://schemas.microsoft.com/office/powerpoint/2010/main" val="93121784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99</a:t>
            </a:fld>
            <a:endParaRPr lang="zh-TW" altLang="en-US"/>
          </a:p>
        </p:txBody>
      </p:sp>
    </p:spTree>
    <p:extLst>
      <p:ext uri="{BB962C8B-B14F-4D97-AF65-F5344CB8AC3E}">
        <p14:creationId xmlns:p14="http://schemas.microsoft.com/office/powerpoint/2010/main" val="210283154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100</a:t>
            </a:fld>
            <a:endParaRPr lang="zh-TW" altLang="en-US"/>
          </a:p>
        </p:txBody>
      </p:sp>
    </p:spTree>
    <p:extLst>
      <p:ext uri="{BB962C8B-B14F-4D97-AF65-F5344CB8AC3E}">
        <p14:creationId xmlns:p14="http://schemas.microsoft.com/office/powerpoint/2010/main" val="81623512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101</a:t>
            </a:fld>
            <a:endParaRPr lang="zh-TW" altLang="en-US"/>
          </a:p>
        </p:txBody>
      </p:sp>
    </p:spTree>
    <p:extLst>
      <p:ext uri="{BB962C8B-B14F-4D97-AF65-F5344CB8AC3E}">
        <p14:creationId xmlns:p14="http://schemas.microsoft.com/office/powerpoint/2010/main" val="1533746563"/>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C0A36558-41D3-42D1-87EA-3FA229F86A22}" type="slidenum">
              <a:rPr lang="zh-TW" altLang="en-US" smtClean="0"/>
              <a:t>102</a:t>
            </a:fld>
            <a:endParaRPr lang="zh-TW" altLang="en-US"/>
          </a:p>
        </p:txBody>
      </p:sp>
    </p:spTree>
    <p:extLst>
      <p:ext uri="{BB962C8B-B14F-4D97-AF65-F5344CB8AC3E}">
        <p14:creationId xmlns:p14="http://schemas.microsoft.com/office/powerpoint/2010/main" val="286857424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圖像版面配置區 1"/>
          <p:cNvSpPr>
            <a:spLocks noGrp="1" noRot="1" noChangeAspect="1"/>
          </p:cNvSpPr>
          <p:nvPr>
            <p:ph type="sldImg"/>
          </p:nvPr>
        </p:nvSpPr>
        <p:spPr/>
      </p:sp>
      <p:sp>
        <p:nvSpPr>
          <p:cNvPr id="3" name="備忘稿版面配置區 2"/>
          <p:cNvSpPr>
            <a:spLocks noGrp="1"/>
          </p:cNvSpPr>
          <p:nvPr>
            <p:ph type="body" idx="1"/>
          </p:nvPr>
        </p:nvSpPr>
        <p:spPr/>
        <p:txBody>
          <a:bodyPr/>
          <a:lstStyle/>
          <a:p>
            <a:endParaRPr lang="zh-TW" altLang="en-US"/>
          </a:p>
        </p:txBody>
      </p:sp>
      <p:sp>
        <p:nvSpPr>
          <p:cNvPr id="4" name="投影片編號版面配置區 3"/>
          <p:cNvSpPr>
            <a:spLocks noGrp="1"/>
          </p:cNvSpPr>
          <p:nvPr>
            <p:ph type="sldNum" sz="quarter" idx="10"/>
          </p:nvPr>
        </p:nvSpPr>
        <p:spPr/>
        <p:txBody>
          <a:bodyPr/>
          <a:lstStyle/>
          <a:p>
            <a:fld id="{BF3D72A9-7867-4FD5-B39A-5F2A9CBD466B}" type="slidenum">
              <a:rPr lang="zh-TW" altLang="en-US" smtClean="0"/>
              <a:t>103</a:t>
            </a:fld>
            <a:endParaRPr lang="zh-TW" altLang="en-US"/>
          </a:p>
        </p:txBody>
      </p:sp>
    </p:spTree>
    <p:extLst>
      <p:ext uri="{BB962C8B-B14F-4D97-AF65-F5344CB8AC3E}">
        <p14:creationId xmlns:p14="http://schemas.microsoft.com/office/powerpoint/2010/main" val="68539214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標題投影片">
    <p:spTree>
      <p:nvGrpSpPr>
        <p:cNvPr id="1" name=""/>
        <p:cNvGrpSpPr/>
        <p:nvPr/>
      </p:nvGrpSpPr>
      <p:grpSpPr>
        <a:xfrm>
          <a:off x="0" y="0"/>
          <a:ext cx="0" cy="0"/>
          <a:chOff x="0" y="0"/>
          <a:chExt cx="0" cy="0"/>
        </a:xfrm>
      </p:grpSpPr>
      <p:sp>
        <p:nvSpPr>
          <p:cNvPr id="2" name="標題 1"/>
          <p:cNvSpPr>
            <a:spLocks noGrp="1"/>
          </p:cNvSpPr>
          <p:nvPr>
            <p:ph type="ctrTitle"/>
          </p:nvPr>
        </p:nvSpPr>
        <p:spPr>
          <a:xfrm>
            <a:off x="685800" y="2130425"/>
            <a:ext cx="7772400" cy="1470025"/>
          </a:xfrm>
        </p:spPr>
        <p:txBody>
          <a:bodyPr/>
          <a:lstStyle/>
          <a:p>
            <a:r>
              <a:rPr lang="zh-TW" altLang="en-US"/>
              <a:t>按一下以編輯母片標題樣式</a:t>
            </a:r>
          </a:p>
        </p:txBody>
      </p:sp>
      <p:sp>
        <p:nvSpPr>
          <p:cNvPr id="3" name="副標題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zh-TW" altLang="en-US"/>
              <a:t>按一下以編輯母片副標題樣式</a:t>
            </a:r>
          </a:p>
        </p:txBody>
      </p:sp>
      <p:sp>
        <p:nvSpPr>
          <p:cNvPr id="5" name="頁尾版面配置區 4"/>
          <p:cNvSpPr>
            <a:spLocks noGrp="1"/>
          </p:cNvSpPr>
          <p:nvPr>
            <p:ph type="ftr" sz="quarter" idx="11"/>
          </p:nvPr>
        </p:nvSpPr>
        <p:spPr>
          <a:xfrm>
            <a:off x="141517" y="6356350"/>
            <a:ext cx="2895600" cy="365125"/>
          </a:xfrm>
        </p:spPr>
        <p:txBody>
          <a:bodyPr/>
          <a:lstStyle>
            <a:lvl1pPr algn="l">
              <a:defRPr/>
            </a:lvl1p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113412171"/>
      </p:ext>
    </p:extLst>
  </p:cSld>
  <p:clrMapOvr>
    <a:masterClrMapping/>
  </p:clrMapOvr>
  <p:timing>
    <p:tnLst>
      <p:par>
        <p:cTn id="1" dur="indefinite" restart="never" nodeType="tmRoot"/>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含標題的圖片">
    <p:spTree>
      <p:nvGrpSpPr>
        <p:cNvPr id="1" name=""/>
        <p:cNvGrpSpPr/>
        <p:nvPr/>
      </p:nvGrpSpPr>
      <p:grpSpPr>
        <a:xfrm>
          <a:off x="0" y="0"/>
          <a:ext cx="0" cy="0"/>
          <a:chOff x="0" y="0"/>
          <a:chExt cx="0" cy="0"/>
        </a:xfrm>
      </p:grpSpPr>
      <p:sp>
        <p:nvSpPr>
          <p:cNvPr id="2" name="標題 1"/>
          <p:cNvSpPr>
            <a:spLocks noGrp="1"/>
          </p:cNvSpPr>
          <p:nvPr>
            <p:ph type="title"/>
          </p:nvPr>
        </p:nvSpPr>
        <p:spPr>
          <a:xfrm>
            <a:off x="1792288" y="4800600"/>
            <a:ext cx="5486400" cy="566738"/>
          </a:xfrm>
        </p:spPr>
        <p:txBody>
          <a:bodyPr anchor="b"/>
          <a:lstStyle>
            <a:lvl1pPr algn="l">
              <a:defRPr sz="2000" b="1"/>
            </a:lvl1pPr>
          </a:lstStyle>
          <a:p>
            <a:r>
              <a:rPr lang="zh-TW" altLang="en-US"/>
              <a:t>按一下以編輯母片標題樣式</a:t>
            </a:r>
          </a:p>
        </p:txBody>
      </p:sp>
      <p:sp>
        <p:nvSpPr>
          <p:cNvPr id="3" name="圖片版面配置區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TW" altLang="en-US"/>
          </a:p>
        </p:txBody>
      </p:sp>
      <p:sp>
        <p:nvSpPr>
          <p:cNvPr id="4" name="文字版面配置區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143119627"/>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標題及直排文字">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直排文字版面配置區 2"/>
          <p:cNvSpPr>
            <a:spLocks noGrp="1"/>
          </p:cNvSpPr>
          <p:nvPr>
            <p:ph type="body" orient="vert" idx="1"/>
          </p:nvPr>
        </p:nvSpPr>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1347245491"/>
      </p:ext>
    </p:extLst>
  </p:cSld>
  <p:clrMapOvr>
    <a:masterClrMapping/>
  </p:clrMapOvr>
  <p:timing>
    <p:tnLst>
      <p:par>
        <p:cTn id="1" dur="indefinite" restart="never" nodeType="tmRoot"/>
      </p:par>
    </p:tn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直排標題及文字">
    <p:spTree>
      <p:nvGrpSpPr>
        <p:cNvPr id="1" name=""/>
        <p:cNvGrpSpPr/>
        <p:nvPr/>
      </p:nvGrpSpPr>
      <p:grpSpPr>
        <a:xfrm>
          <a:off x="0" y="0"/>
          <a:ext cx="0" cy="0"/>
          <a:chOff x="0" y="0"/>
          <a:chExt cx="0" cy="0"/>
        </a:xfrm>
      </p:grpSpPr>
      <p:sp>
        <p:nvSpPr>
          <p:cNvPr id="2" name="直排標題 1"/>
          <p:cNvSpPr>
            <a:spLocks noGrp="1"/>
          </p:cNvSpPr>
          <p:nvPr>
            <p:ph type="title" orient="vert"/>
          </p:nvPr>
        </p:nvSpPr>
        <p:spPr>
          <a:xfrm>
            <a:off x="6629400" y="274638"/>
            <a:ext cx="2057400" cy="5851525"/>
          </a:xfrm>
        </p:spPr>
        <p:txBody>
          <a:bodyPr vert="eaVert"/>
          <a:lstStyle/>
          <a:p>
            <a:r>
              <a:rPr lang="zh-TW" altLang="en-US"/>
              <a:t>按一下以編輯母片標題樣式</a:t>
            </a:r>
          </a:p>
        </p:txBody>
      </p:sp>
      <p:sp>
        <p:nvSpPr>
          <p:cNvPr id="3" name="直排文字版面配置區 2"/>
          <p:cNvSpPr>
            <a:spLocks noGrp="1"/>
          </p:cNvSpPr>
          <p:nvPr>
            <p:ph type="body" orient="vert" idx="1"/>
          </p:nvPr>
        </p:nvSpPr>
        <p:spPr>
          <a:xfrm>
            <a:off x="457200" y="274638"/>
            <a:ext cx="6019800" cy="5851525"/>
          </a:xfrm>
        </p:spPr>
        <p:txBody>
          <a:bodyPr vert="eaVert"/>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043777166"/>
      </p:ext>
    </p:extLst>
  </p:cSld>
  <p:clrMapOvr>
    <a:masterClrMapping/>
  </p:clrMapOvr>
  <p:timing>
    <p:tnLst>
      <p:par>
        <p:cTn id="1" dur="indefinite" restart="never" nodeType="tmRoot"/>
      </p:par>
    </p:tn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_自訂版面配置">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smtClean="0"/>
              <a:t>按一下以編輯母片標題樣式</a:t>
            </a:r>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3E5B7E40-2C08-4ABC-92E6-8AE10441B421}" type="slidenum">
              <a:rPr lang="zh-TW" altLang="en-US" smtClean="0"/>
              <a:t>‹#›</a:t>
            </a:fld>
            <a:endParaRPr lang="zh-TW" altLang="en-US"/>
          </a:p>
        </p:txBody>
      </p:sp>
      <p:sp>
        <p:nvSpPr>
          <p:cNvPr id="7" name="圖片版面配置區 6"/>
          <p:cNvSpPr>
            <a:spLocks noGrp="1"/>
          </p:cNvSpPr>
          <p:nvPr>
            <p:ph type="pic" sz="quarter" idx="13"/>
          </p:nvPr>
        </p:nvSpPr>
        <p:spPr>
          <a:xfrm>
            <a:off x="457201" y="1917651"/>
            <a:ext cx="1954524" cy="1620838"/>
          </a:xfrm>
        </p:spPr>
        <p:txBody>
          <a:bodyPr/>
          <a:lstStyle/>
          <a:p>
            <a:endParaRPr lang="zh-TW" altLang="en-US"/>
          </a:p>
        </p:txBody>
      </p:sp>
      <p:sp>
        <p:nvSpPr>
          <p:cNvPr id="11" name="圖片版面配置區 6"/>
          <p:cNvSpPr>
            <a:spLocks noGrp="1"/>
          </p:cNvSpPr>
          <p:nvPr>
            <p:ph type="pic" sz="quarter" idx="14"/>
          </p:nvPr>
        </p:nvSpPr>
        <p:spPr>
          <a:xfrm>
            <a:off x="457201" y="4192060"/>
            <a:ext cx="1954524" cy="1620838"/>
          </a:xfrm>
        </p:spPr>
        <p:txBody>
          <a:bodyPr/>
          <a:lstStyle/>
          <a:p>
            <a:endParaRPr lang="zh-TW" altLang="en-US"/>
          </a:p>
        </p:txBody>
      </p:sp>
      <p:sp>
        <p:nvSpPr>
          <p:cNvPr id="12" name="圖片版面配置區 6"/>
          <p:cNvSpPr>
            <a:spLocks noGrp="1"/>
          </p:cNvSpPr>
          <p:nvPr>
            <p:ph type="pic" sz="quarter" idx="15"/>
          </p:nvPr>
        </p:nvSpPr>
        <p:spPr>
          <a:xfrm>
            <a:off x="4598676" y="1917651"/>
            <a:ext cx="1954524" cy="1620838"/>
          </a:xfrm>
        </p:spPr>
        <p:txBody>
          <a:bodyPr/>
          <a:lstStyle/>
          <a:p>
            <a:endParaRPr lang="zh-TW" altLang="en-US"/>
          </a:p>
        </p:txBody>
      </p:sp>
      <p:sp>
        <p:nvSpPr>
          <p:cNvPr id="13" name="圖片版面配置區 6"/>
          <p:cNvSpPr>
            <a:spLocks noGrp="1"/>
          </p:cNvSpPr>
          <p:nvPr>
            <p:ph type="pic" sz="quarter" idx="16"/>
          </p:nvPr>
        </p:nvSpPr>
        <p:spPr>
          <a:xfrm>
            <a:off x="4598676" y="4192060"/>
            <a:ext cx="1954524" cy="1620838"/>
          </a:xfrm>
        </p:spPr>
        <p:txBody>
          <a:bodyPr/>
          <a:lstStyle/>
          <a:p>
            <a:endParaRPr lang="zh-TW" altLang="en-US"/>
          </a:p>
        </p:txBody>
      </p:sp>
      <p:sp>
        <p:nvSpPr>
          <p:cNvPr id="10" name="圖片版面配置區 6"/>
          <p:cNvSpPr>
            <a:spLocks noGrp="1"/>
          </p:cNvSpPr>
          <p:nvPr>
            <p:ph type="pic" sz="quarter" idx="17"/>
          </p:nvPr>
        </p:nvSpPr>
        <p:spPr>
          <a:xfrm>
            <a:off x="2547258" y="1917651"/>
            <a:ext cx="1954524" cy="1620838"/>
          </a:xfrm>
        </p:spPr>
        <p:txBody>
          <a:bodyPr/>
          <a:lstStyle/>
          <a:p>
            <a:endParaRPr lang="zh-TW" altLang="en-US"/>
          </a:p>
        </p:txBody>
      </p:sp>
      <p:sp>
        <p:nvSpPr>
          <p:cNvPr id="14" name="圖片版面配置區 6"/>
          <p:cNvSpPr>
            <a:spLocks noGrp="1"/>
          </p:cNvSpPr>
          <p:nvPr>
            <p:ph type="pic" sz="quarter" idx="18"/>
          </p:nvPr>
        </p:nvSpPr>
        <p:spPr>
          <a:xfrm>
            <a:off x="2547258" y="4192060"/>
            <a:ext cx="1954524" cy="1620838"/>
          </a:xfrm>
        </p:spPr>
        <p:txBody>
          <a:bodyPr/>
          <a:lstStyle/>
          <a:p>
            <a:endParaRPr lang="zh-TW" altLang="en-US"/>
          </a:p>
        </p:txBody>
      </p:sp>
      <p:sp>
        <p:nvSpPr>
          <p:cNvPr id="15" name="圖片版面配置區 6"/>
          <p:cNvSpPr>
            <a:spLocks noGrp="1"/>
          </p:cNvSpPr>
          <p:nvPr>
            <p:ph type="pic" sz="quarter" idx="19"/>
          </p:nvPr>
        </p:nvSpPr>
        <p:spPr>
          <a:xfrm>
            <a:off x="6688733" y="1917651"/>
            <a:ext cx="1954524" cy="1620838"/>
          </a:xfrm>
        </p:spPr>
        <p:txBody>
          <a:bodyPr/>
          <a:lstStyle/>
          <a:p>
            <a:endParaRPr lang="zh-TW" altLang="en-US"/>
          </a:p>
        </p:txBody>
      </p:sp>
      <p:sp>
        <p:nvSpPr>
          <p:cNvPr id="16" name="圖片版面配置區 6"/>
          <p:cNvSpPr>
            <a:spLocks noGrp="1"/>
          </p:cNvSpPr>
          <p:nvPr>
            <p:ph type="pic" sz="quarter" idx="20"/>
          </p:nvPr>
        </p:nvSpPr>
        <p:spPr>
          <a:xfrm>
            <a:off x="6688733" y="4192060"/>
            <a:ext cx="1954524" cy="1620838"/>
          </a:xfrm>
        </p:spPr>
        <p:txBody>
          <a:bodyPr/>
          <a:lstStyle/>
          <a:p>
            <a:endParaRPr lang="zh-TW" altLang="en-US"/>
          </a:p>
        </p:txBody>
      </p:sp>
      <p:sp>
        <p:nvSpPr>
          <p:cNvPr id="17" name="圖片版面配置區 6"/>
          <p:cNvSpPr>
            <a:spLocks noGrp="1"/>
          </p:cNvSpPr>
          <p:nvPr>
            <p:ph type="pic" sz="quarter" idx="21"/>
          </p:nvPr>
        </p:nvSpPr>
        <p:spPr>
          <a:xfrm>
            <a:off x="8764276" y="1917651"/>
            <a:ext cx="1954524" cy="1620838"/>
          </a:xfrm>
        </p:spPr>
        <p:txBody>
          <a:bodyPr/>
          <a:lstStyle/>
          <a:p>
            <a:endParaRPr lang="zh-TW" altLang="en-US"/>
          </a:p>
        </p:txBody>
      </p:sp>
      <p:sp>
        <p:nvSpPr>
          <p:cNvPr id="18" name="圖片版面配置區 6"/>
          <p:cNvSpPr>
            <a:spLocks noGrp="1"/>
          </p:cNvSpPr>
          <p:nvPr>
            <p:ph type="pic" sz="quarter" idx="22"/>
          </p:nvPr>
        </p:nvSpPr>
        <p:spPr>
          <a:xfrm>
            <a:off x="8764276" y="4192060"/>
            <a:ext cx="1954524" cy="1620838"/>
          </a:xfrm>
        </p:spPr>
        <p:txBody>
          <a:bodyPr/>
          <a:lstStyle/>
          <a:p>
            <a:endParaRPr lang="zh-TW" altLang="en-US"/>
          </a:p>
        </p:txBody>
      </p:sp>
    </p:spTree>
    <p:extLst>
      <p:ext uri="{BB962C8B-B14F-4D97-AF65-F5344CB8AC3E}">
        <p14:creationId xmlns:p14="http://schemas.microsoft.com/office/powerpoint/2010/main" val="4039182927"/>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標題及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idx="1"/>
          </p:nvPr>
        </p:nvSpPr>
        <p:spPr/>
        <p:txBody>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088713297"/>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自訂版面配置">
    <p:spTree>
      <p:nvGrpSpPr>
        <p:cNvPr id="1" name=""/>
        <p:cNvGrpSpPr/>
        <p:nvPr/>
      </p:nvGrpSpPr>
      <p:grpSpPr>
        <a:xfrm>
          <a:off x="0" y="0"/>
          <a:ext cx="0" cy="0"/>
          <a:chOff x="0" y="0"/>
          <a:chExt cx="0" cy="0"/>
        </a:xfrm>
      </p:grpSpPr>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a:t>
            </a:fld>
            <a:endParaRPr lang="zh-TW" altLang="en-US"/>
          </a:p>
        </p:txBody>
      </p:sp>
      <p:sp>
        <p:nvSpPr>
          <p:cNvPr id="7" name="圖片版面配置區 6"/>
          <p:cNvSpPr>
            <a:spLocks noGrp="1"/>
          </p:cNvSpPr>
          <p:nvPr>
            <p:ph type="pic" sz="quarter" idx="13"/>
          </p:nvPr>
        </p:nvSpPr>
        <p:spPr>
          <a:xfrm>
            <a:off x="280670" y="1662113"/>
            <a:ext cx="1935163" cy="1936750"/>
          </a:xfrm>
        </p:spPr>
        <p:txBody>
          <a:bodyPr>
            <a:normAutofit/>
          </a:bodyPr>
          <a:lstStyle>
            <a:lvl1pPr>
              <a:defRPr sz="1100"/>
            </a:lvl1pPr>
          </a:lstStyle>
          <a:p>
            <a:endParaRPr lang="zh-TW" altLang="en-US"/>
          </a:p>
        </p:txBody>
      </p:sp>
      <p:sp>
        <p:nvSpPr>
          <p:cNvPr id="8" name="圖片版面配置區 6"/>
          <p:cNvSpPr>
            <a:spLocks noGrp="1"/>
          </p:cNvSpPr>
          <p:nvPr>
            <p:ph type="pic" sz="quarter" idx="14"/>
          </p:nvPr>
        </p:nvSpPr>
        <p:spPr>
          <a:xfrm>
            <a:off x="2496503" y="1662113"/>
            <a:ext cx="1935163" cy="1936750"/>
          </a:xfrm>
        </p:spPr>
        <p:txBody>
          <a:bodyPr>
            <a:normAutofit/>
          </a:bodyPr>
          <a:lstStyle>
            <a:lvl1pPr>
              <a:defRPr sz="1100"/>
            </a:lvl1pPr>
          </a:lstStyle>
          <a:p>
            <a:endParaRPr lang="zh-TW" altLang="en-US"/>
          </a:p>
        </p:txBody>
      </p:sp>
      <p:sp>
        <p:nvSpPr>
          <p:cNvPr id="9" name="圖片版面配置區 6"/>
          <p:cNvSpPr>
            <a:spLocks noGrp="1"/>
          </p:cNvSpPr>
          <p:nvPr>
            <p:ph type="pic" sz="quarter" idx="15"/>
          </p:nvPr>
        </p:nvSpPr>
        <p:spPr>
          <a:xfrm>
            <a:off x="4712336" y="1662113"/>
            <a:ext cx="1935163" cy="1936750"/>
          </a:xfrm>
        </p:spPr>
        <p:txBody>
          <a:bodyPr>
            <a:normAutofit/>
          </a:bodyPr>
          <a:lstStyle>
            <a:lvl1pPr>
              <a:defRPr sz="1100"/>
            </a:lvl1pPr>
          </a:lstStyle>
          <a:p>
            <a:endParaRPr lang="zh-TW" altLang="en-US"/>
          </a:p>
        </p:txBody>
      </p:sp>
      <p:sp>
        <p:nvSpPr>
          <p:cNvPr id="11" name="圖片版面配置區 6"/>
          <p:cNvSpPr>
            <a:spLocks noGrp="1"/>
          </p:cNvSpPr>
          <p:nvPr>
            <p:ph type="pic" sz="quarter" idx="17"/>
          </p:nvPr>
        </p:nvSpPr>
        <p:spPr>
          <a:xfrm>
            <a:off x="280670" y="3933056"/>
            <a:ext cx="1935163" cy="1936750"/>
          </a:xfrm>
        </p:spPr>
        <p:txBody>
          <a:bodyPr>
            <a:normAutofit/>
          </a:bodyPr>
          <a:lstStyle>
            <a:lvl1pPr>
              <a:defRPr sz="1100"/>
            </a:lvl1pPr>
          </a:lstStyle>
          <a:p>
            <a:endParaRPr lang="zh-TW" altLang="en-US"/>
          </a:p>
        </p:txBody>
      </p:sp>
      <p:sp>
        <p:nvSpPr>
          <p:cNvPr id="12" name="圖片版面配置區 6"/>
          <p:cNvSpPr>
            <a:spLocks noGrp="1"/>
          </p:cNvSpPr>
          <p:nvPr>
            <p:ph type="pic" sz="quarter" idx="18"/>
          </p:nvPr>
        </p:nvSpPr>
        <p:spPr>
          <a:xfrm>
            <a:off x="2496503" y="3933056"/>
            <a:ext cx="1935163" cy="1936750"/>
          </a:xfrm>
        </p:spPr>
        <p:txBody>
          <a:bodyPr>
            <a:normAutofit/>
          </a:bodyPr>
          <a:lstStyle>
            <a:lvl1pPr>
              <a:defRPr sz="1100"/>
            </a:lvl1pPr>
          </a:lstStyle>
          <a:p>
            <a:endParaRPr lang="zh-TW" altLang="en-US"/>
          </a:p>
        </p:txBody>
      </p:sp>
      <p:sp>
        <p:nvSpPr>
          <p:cNvPr id="13" name="圖片版面配置區 6"/>
          <p:cNvSpPr>
            <a:spLocks noGrp="1"/>
          </p:cNvSpPr>
          <p:nvPr>
            <p:ph type="pic" sz="quarter" idx="19"/>
          </p:nvPr>
        </p:nvSpPr>
        <p:spPr>
          <a:xfrm>
            <a:off x="4712336" y="3933056"/>
            <a:ext cx="1935163" cy="1936750"/>
          </a:xfrm>
        </p:spPr>
        <p:txBody>
          <a:bodyPr>
            <a:normAutofit/>
          </a:bodyPr>
          <a:lstStyle>
            <a:lvl1pPr>
              <a:defRPr sz="1100"/>
            </a:lvl1pPr>
          </a:lstStyle>
          <a:p>
            <a:endParaRPr lang="zh-TW" altLang="en-US"/>
          </a:p>
        </p:txBody>
      </p:sp>
    </p:spTree>
    <p:extLst>
      <p:ext uri="{BB962C8B-B14F-4D97-AF65-F5344CB8AC3E}">
        <p14:creationId xmlns:p14="http://schemas.microsoft.com/office/powerpoint/2010/main" val="1056684075"/>
      </p:ext>
    </p:extLst>
  </p:cSld>
  <p:clrMapOvr>
    <a:masterClrMapping/>
  </p:clrMapOvr>
  <p:timing>
    <p:tnLst>
      <p:par>
        <p:cTn id="1" dur="indefinite" restart="never" nodeType="tmRoot"/>
      </p:par>
    </p:tn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章節標題">
    <p:spTree>
      <p:nvGrpSpPr>
        <p:cNvPr id="1" name=""/>
        <p:cNvGrpSpPr/>
        <p:nvPr/>
      </p:nvGrpSpPr>
      <p:grpSpPr>
        <a:xfrm>
          <a:off x="0" y="0"/>
          <a:ext cx="0" cy="0"/>
          <a:chOff x="0" y="0"/>
          <a:chExt cx="0" cy="0"/>
        </a:xfrm>
      </p:grpSpPr>
      <p:sp>
        <p:nvSpPr>
          <p:cNvPr id="2" name="標題 1"/>
          <p:cNvSpPr>
            <a:spLocks noGrp="1"/>
          </p:cNvSpPr>
          <p:nvPr>
            <p:ph type="title"/>
          </p:nvPr>
        </p:nvSpPr>
        <p:spPr>
          <a:xfrm>
            <a:off x="722313" y="4406900"/>
            <a:ext cx="7772400" cy="1362075"/>
          </a:xfrm>
        </p:spPr>
        <p:txBody>
          <a:bodyPr anchor="t"/>
          <a:lstStyle>
            <a:lvl1pPr algn="l">
              <a:defRPr sz="4000" b="1" cap="all"/>
            </a:lvl1pPr>
          </a:lstStyle>
          <a:p>
            <a:r>
              <a:rPr lang="zh-TW" altLang="en-US"/>
              <a:t>按一下以編輯母片標題樣式</a:t>
            </a:r>
          </a:p>
        </p:txBody>
      </p:sp>
      <p:sp>
        <p:nvSpPr>
          <p:cNvPr id="3" name="文字版面配置區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zh-TW" altLang="en-US"/>
              <a:t>按一下以編輯母片文字樣式</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033751256"/>
      </p:ext>
    </p:extLst>
  </p:cSld>
  <p:clrMapOvr>
    <a:masterClrMapping/>
  </p:clrMapOvr>
  <p:timing>
    <p:tnLst>
      <p:par>
        <p:cTn id="1" dur="indefinite" restart="never" nodeType="tmRoot"/>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兩項物件">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3" name="內容版面配置區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內容版面配置區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425876478"/>
      </p:ext>
    </p:extLst>
  </p:cSld>
  <p:clrMapOvr>
    <a:masterClrMapping/>
  </p:clrMapOvr>
  <p:timing>
    <p:tnLst>
      <p:par>
        <p:cTn id="1" dur="indefinite" restart="never" nodeType="tmRoot"/>
      </p:par>
    </p:tn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比對">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lvl1pPr>
              <a:defRPr/>
            </a:lvl1pPr>
          </a:lstStyle>
          <a:p>
            <a:r>
              <a:rPr lang="zh-TW" altLang="en-US"/>
              <a:t>按一下以編輯母片標題樣式</a:t>
            </a:r>
          </a:p>
        </p:txBody>
      </p:sp>
      <p:sp>
        <p:nvSpPr>
          <p:cNvPr id="3" name="文字版面配置區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4" name="內容版面配置區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文字版面配置區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TW" altLang="en-US"/>
              <a:t>按一下以編輯母片文字樣式</a:t>
            </a:r>
          </a:p>
        </p:txBody>
      </p:sp>
      <p:sp>
        <p:nvSpPr>
          <p:cNvPr id="6" name="內容版面配置區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2667080830"/>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只有標題">
    <p:spTree>
      <p:nvGrpSpPr>
        <p:cNvPr id="1" name=""/>
        <p:cNvGrpSpPr/>
        <p:nvPr/>
      </p:nvGrpSpPr>
      <p:grpSpPr>
        <a:xfrm>
          <a:off x="0" y="0"/>
          <a:ext cx="0" cy="0"/>
          <a:chOff x="0" y="0"/>
          <a:chExt cx="0" cy="0"/>
        </a:xfrm>
      </p:grpSpPr>
      <p:sp>
        <p:nvSpPr>
          <p:cNvPr id="2" name="標題 1"/>
          <p:cNvSpPr>
            <a:spLocks noGrp="1"/>
          </p:cNvSpPr>
          <p:nvPr>
            <p:ph type="title"/>
          </p:nvPr>
        </p:nvSpPr>
        <p:spPr/>
        <p:txBody>
          <a:bodyPr/>
          <a:lstStyle/>
          <a:p>
            <a:r>
              <a:rPr lang="zh-TW" altLang="en-US"/>
              <a:t>按一下以編輯母片標題樣式</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687873747"/>
      </p:ext>
    </p:extLst>
  </p:cSld>
  <p:clrMapOvr>
    <a:masterClrMapping/>
  </p:clrMapOvr>
  <p:timing>
    <p:tnLst>
      <p:par>
        <p:cTn id="1" dur="indefinite" restart="never" nodeType="tmRoot"/>
      </p:par>
    </p:tn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3092747083"/>
      </p:ext>
    </p:extLst>
  </p:cSld>
  <p:clrMapOvr>
    <a:masterClrMapping/>
  </p:clrMapOvr>
  <p:timing>
    <p:tnLst>
      <p:par>
        <p:cTn id="1" dur="indefinite" restart="never" nodeType="tmRoot"/>
      </p:par>
    </p:tn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含標題的內容">
    <p:spTree>
      <p:nvGrpSpPr>
        <p:cNvPr id="1" name=""/>
        <p:cNvGrpSpPr/>
        <p:nvPr/>
      </p:nvGrpSpPr>
      <p:grpSpPr>
        <a:xfrm>
          <a:off x="0" y="0"/>
          <a:ext cx="0" cy="0"/>
          <a:chOff x="0" y="0"/>
          <a:chExt cx="0" cy="0"/>
        </a:xfrm>
      </p:grpSpPr>
      <p:sp>
        <p:nvSpPr>
          <p:cNvPr id="2" name="標題 1"/>
          <p:cNvSpPr>
            <a:spLocks noGrp="1"/>
          </p:cNvSpPr>
          <p:nvPr>
            <p:ph type="title"/>
          </p:nvPr>
        </p:nvSpPr>
        <p:spPr>
          <a:xfrm>
            <a:off x="457200" y="273050"/>
            <a:ext cx="3008313" cy="1162050"/>
          </a:xfrm>
        </p:spPr>
        <p:txBody>
          <a:bodyPr anchor="b"/>
          <a:lstStyle>
            <a:lvl1pPr algn="l">
              <a:defRPr sz="2000" b="1"/>
            </a:lvl1pPr>
          </a:lstStyle>
          <a:p>
            <a:r>
              <a:rPr lang="zh-TW" altLang="en-US"/>
              <a:t>按一下以編輯母片標題樣式</a:t>
            </a:r>
          </a:p>
        </p:txBody>
      </p:sp>
      <p:sp>
        <p:nvSpPr>
          <p:cNvPr id="3" name="內容版面配置區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4" name="文字版面配置區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zh-TW" altLang="en-US"/>
              <a:t>按一下以編輯母片文字樣式</a:t>
            </a: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680782041"/>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標題版面配置區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zh-TW" altLang="en-US"/>
              <a:t>按一下以編輯母片標題樣式</a:t>
            </a:r>
          </a:p>
        </p:txBody>
      </p:sp>
      <p:sp>
        <p:nvSpPr>
          <p:cNvPr id="3" name="文字版面配置區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zh-TW" altLang="en-US"/>
              <a:t>按一下以編輯母片文字樣式</a:t>
            </a:r>
          </a:p>
          <a:p>
            <a:pPr lvl="1"/>
            <a:r>
              <a:rPr lang="zh-TW" altLang="en-US"/>
              <a:t>第二層</a:t>
            </a:r>
          </a:p>
          <a:p>
            <a:pPr lvl="2"/>
            <a:r>
              <a:rPr lang="zh-TW" altLang="en-US"/>
              <a:t>第三層</a:t>
            </a:r>
          </a:p>
          <a:p>
            <a:pPr lvl="3"/>
            <a:r>
              <a:rPr lang="zh-TW" altLang="en-US"/>
              <a:t>第四層</a:t>
            </a:r>
          </a:p>
          <a:p>
            <a:pPr lvl="4"/>
            <a:r>
              <a:rPr lang="zh-TW" altLang="en-US"/>
              <a:t>第五層</a:t>
            </a:r>
          </a:p>
        </p:txBody>
      </p:sp>
      <p:sp>
        <p:nvSpPr>
          <p:cNvPr id="5" name="頁尾版面配置區 4"/>
          <p:cNvSpPr>
            <a:spLocks noGrp="1"/>
          </p:cNvSpPr>
          <p:nvPr>
            <p:ph type="ftr" sz="quarter" idx="3"/>
          </p:nvPr>
        </p:nvSpPr>
        <p:spPr>
          <a:xfrm>
            <a:off x="141517" y="6356350"/>
            <a:ext cx="2895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r>
              <a:rPr lang="zh-TW" altLang="en-US" smtClean="0"/>
              <a:t>商業簡報網 </a:t>
            </a:r>
            <a:r>
              <a:rPr lang="en-US" altLang="zh-TW" smtClean="0"/>
              <a:t>X Matter Lab</a:t>
            </a:r>
            <a:endParaRPr lang="zh-TW" altLang="en-US" dirty="0"/>
          </a:p>
        </p:txBody>
      </p:sp>
      <p:sp>
        <p:nvSpPr>
          <p:cNvPr id="6" name="投影片編號版面配置區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3B68095-C8B2-4A76-90AA-E601358CCBC3}" type="slidenum">
              <a:rPr lang="zh-TW" altLang="en-US" smtClean="0"/>
              <a:t>‹#›</a:t>
            </a:fld>
            <a:endParaRPr lang="zh-TW" altLang="en-US"/>
          </a:p>
        </p:txBody>
      </p:sp>
    </p:spTree>
    <p:extLst>
      <p:ext uri="{BB962C8B-B14F-4D97-AF65-F5344CB8AC3E}">
        <p14:creationId xmlns:p14="http://schemas.microsoft.com/office/powerpoint/2010/main" val="1143773764"/>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6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1" r:id="rId13"/>
  </p:sldLayoutIdLst>
  <p:timing>
    <p:tnLst>
      <p:par>
        <p:cTn id="1" dur="indefinite" restart="never" nodeType="tmRoot"/>
      </p:par>
    </p:tnLst>
  </p:timing>
  <p:hf hd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9.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13.xml"/></Relationships>
</file>

<file path=ppt/slides/_rels/slide129.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3" Type="http://schemas.openxmlformats.org/officeDocument/2006/relationships/image" Target="../media/image41.jpe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Layout" Target="../slideLayouts/slideLayout13.xml"/></Relationships>
</file>

<file path=ppt/slides/_rels/slide133.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8.xml"/></Relationships>
</file>

<file path=ppt/slides/_rels/slide134.xml.rels><?xml version="1.0" encoding="UTF-8" standalone="yes"?>
<Relationships xmlns="http://schemas.openxmlformats.org/package/2006/relationships"><Relationship Id="rId2" Type="http://schemas.openxmlformats.org/officeDocument/2006/relationships/image" Target="../media/image44.tiff"/><Relationship Id="rId1" Type="http://schemas.openxmlformats.org/officeDocument/2006/relationships/slideLayout" Target="../slideLayouts/slideLayout8.xml"/></Relationships>
</file>

<file path=ppt/slides/_rels/slide135.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notesSlide" Target="../notesSlides/notesSlide124.xml"/><Relationship Id="rId1" Type="http://schemas.openxmlformats.org/officeDocument/2006/relationships/slideLayout" Target="../slideLayouts/slideLayout1.xml"/><Relationship Id="rId4" Type="http://schemas.openxmlformats.org/officeDocument/2006/relationships/image" Target="../media/image46.jpeg"/></Relationships>
</file>

<file path=ppt/slides/_rels/slide136.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3" Type="http://schemas.openxmlformats.org/officeDocument/2006/relationships/image" Target="../media/image48.jpeg"/><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135.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137.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8.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40.xml"/><Relationship Id="rId1" Type="http://schemas.openxmlformats.org/officeDocument/2006/relationships/slideLayout" Target="../slideLayouts/slideLayout13.xml"/></Relationships>
</file>

<file path=ppt/slides/_rels/slide152.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41.xml"/><Relationship Id="rId1" Type="http://schemas.openxmlformats.org/officeDocument/2006/relationships/slideLayout" Target="../slideLayouts/slideLayout13.xml"/></Relationships>
</file>

<file path=ppt/slides/_rels/slide153.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42.xml"/><Relationship Id="rId1" Type="http://schemas.openxmlformats.org/officeDocument/2006/relationships/slideLayout" Target="../slideLayouts/slideLayout13.xml"/></Relationships>
</file>

<file path=ppt/slides/_rels/slide154.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143.xml"/><Relationship Id="rId1" Type="http://schemas.openxmlformats.org/officeDocument/2006/relationships/slideLayout" Target="../slideLayouts/slideLayout13.xml"/></Relationships>
</file>

<file path=ppt/slides/_rels/slide155.xml.rels><?xml version="1.0" encoding="UTF-8" standalone="yes"?>
<Relationships xmlns="http://schemas.openxmlformats.org/package/2006/relationships"><Relationship Id="rId3" Type="http://schemas.openxmlformats.org/officeDocument/2006/relationships/image" Target="../media/image59.tiff"/><Relationship Id="rId2" Type="http://schemas.openxmlformats.org/officeDocument/2006/relationships/notesSlide" Target="../notesSlides/notesSlide144.xml"/><Relationship Id="rId1" Type="http://schemas.openxmlformats.org/officeDocument/2006/relationships/slideLayout" Target="../slideLayouts/slideLayout1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1.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6.xml"/><Relationship Id="rId1" Type="http://schemas.openxmlformats.org/officeDocument/2006/relationships/slideLayout" Target="../slideLayouts/slideLayout2.xml"/><Relationship Id="rId4" Type="http://schemas.openxmlformats.org/officeDocument/2006/relationships/image" Target="../media/image10.jpeg"/></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8.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187.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hyperlink" Target="http://www.facebook.com/matterlab.taiwan" TargetMode="External"/><Relationship Id="rId2" Type="http://schemas.openxmlformats.org/officeDocument/2006/relationships/hyperlink" Target="http://www.matter-lab.com/" TargetMode="External"/><Relationship Id="rId1" Type="http://schemas.openxmlformats.org/officeDocument/2006/relationships/slideLayout" Target="../slideLayouts/slideLayout2.xml"/><Relationship Id="rId5" Type="http://schemas.openxmlformats.org/officeDocument/2006/relationships/image" Target="../media/image3.png"/><Relationship Id="rId4" Type="http://schemas.openxmlformats.org/officeDocument/2006/relationships/image" Target="../media/image2.png"/></Relationships>
</file>

<file path=ppt/slides/_rels/slide20.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2.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8.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8.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8.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8.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8.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8.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8.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8.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8.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8.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8.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8.xml"/></Relationships>
</file>

<file path=ppt/slides/_rels/slide222.xml.rels><?xml version="1.0" encoding="UTF-8" standalone="yes"?>
<Relationships xmlns="http://schemas.openxmlformats.org/package/2006/relationships"><Relationship Id="rId3" Type="http://schemas.openxmlformats.org/officeDocument/2006/relationships/image" Target="../media/image61.tiff"/><Relationship Id="rId2" Type="http://schemas.openxmlformats.org/officeDocument/2006/relationships/notesSlide" Target="../notesSlides/notesSlide211.xml"/><Relationship Id="rId1" Type="http://schemas.openxmlformats.org/officeDocument/2006/relationships/slideLayout" Target="../slideLayouts/slideLayout13.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1.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2.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228.xml"/><Relationship Id="rId1" Type="http://schemas.openxmlformats.org/officeDocument/2006/relationships/slideLayout" Target="../slideLayouts/slideLayout3.xml"/><Relationship Id="rId5" Type="http://schemas.openxmlformats.org/officeDocument/2006/relationships/image" Target="../media/image64.jpeg"/><Relationship Id="rId4" Type="http://schemas.openxmlformats.org/officeDocument/2006/relationships/image" Target="../media/image63.jpeg"/></Relationships>
</file>

<file path=ppt/slides/_rels/slide24.xml.rels><?xml version="1.0" encoding="UTF-8" standalone="yes"?>
<Relationships xmlns="http://schemas.openxmlformats.org/package/2006/relationships"><Relationship Id="rId2" Type="http://schemas.openxmlformats.org/officeDocument/2006/relationships/image" Target="../media/image13.jpeg"/><Relationship Id="rId1" Type="http://schemas.openxmlformats.org/officeDocument/2006/relationships/slideLayout" Target="../slideLayouts/slideLayout3.xml"/></Relationships>
</file>

<file path=ppt/slides/_rels/slide240.xml.rels><?xml version="1.0" encoding="UTF-8" standalone="yes"?>
<Relationships xmlns="http://schemas.openxmlformats.org/package/2006/relationships"><Relationship Id="rId3" Type="http://schemas.openxmlformats.org/officeDocument/2006/relationships/image" Target="../media/image65.jpeg"/><Relationship Id="rId2" Type="http://schemas.openxmlformats.org/officeDocument/2006/relationships/notesSlide" Target="../notesSlides/notesSlide229.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2.xml"/></Relationships>
</file>

<file path=ppt/slides/_rels/slide24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31.xml"/><Relationship Id="rId1" Type="http://schemas.openxmlformats.org/officeDocument/2006/relationships/slideLayout" Target="../slideLayouts/slideLayout2.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2.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234.xml"/><Relationship Id="rId1" Type="http://schemas.openxmlformats.org/officeDocument/2006/relationships/slideLayout" Target="../slideLayouts/slideLayout1.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236.xml"/><Relationship Id="rId1" Type="http://schemas.openxmlformats.org/officeDocument/2006/relationships/slideLayout" Target="../slideLayouts/slideLayout2.xml"/><Relationship Id="rId4" Type="http://schemas.openxmlformats.org/officeDocument/2006/relationships/chart" Target="../charts/chart2.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8.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50.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239.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notesSlide" Target="../notesSlides/notesSlide240.xml"/><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241.xml"/><Relationship Id="rId1" Type="http://schemas.openxmlformats.org/officeDocument/2006/relationships/slideLayout" Target="../slideLayouts/slideLayout8.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242.xml"/><Relationship Id="rId1" Type="http://schemas.openxmlformats.org/officeDocument/2006/relationships/slideLayout" Target="../slideLayouts/slideLayout8.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43.xml"/><Relationship Id="rId1" Type="http://schemas.openxmlformats.org/officeDocument/2006/relationships/slideLayout" Target="../slideLayouts/slideLayout8.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44.xml"/><Relationship Id="rId1" Type="http://schemas.openxmlformats.org/officeDocument/2006/relationships/slideLayout" Target="../slideLayouts/slideLayout8.xml"/></Relationships>
</file>

<file path=ppt/slides/_rels/slide256.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245.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notesSlide" Target="../notesSlides/notesSlide246.xml"/><Relationship Id="rId1" Type="http://schemas.openxmlformats.org/officeDocument/2006/relationships/slideLayout" Target="../slideLayouts/slideLayout13.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8.xml"/></Relationships>
</file>

<file path=ppt/slides/_rels/slide259.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248.xml"/><Relationship Id="rId1" Type="http://schemas.openxmlformats.org/officeDocument/2006/relationships/slideLayout" Target="../slideLayouts/slideLayout2.xml"/><Relationship Id="rId4" Type="http://schemas.openxmlformats.org/officeDocument/2006/relationships/chart" Target="../charts/chart6.xml"/></Relationships>
</file>

<file path=ppt/slides/_rels/slide26.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50.xml"/><Relationship Id="rId1" Type="http://schemas.openxmlformats.org/officeDocument/2006/relationships/slideLayout" Target="../slideLayouts/slideLayout8.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51.xml"/><Relationship Id="rId1" Type="http://schemas.openxmlformats.org/officeDocument/2006/relationships/slideLayout" Target="../slideLayouts/slideLayout8.xml"/></Relationships>
</file>

<file path=ppt/slides/_rels/slide263.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notesSlide" Target="../notesSlides/notesSlide252.xml"/><Relationship Id="rId1" Type="http://schemas.openxmlformats.org/officeDocument/2006/relationships/slideLayout" Target="../slideLayouts/slideLayout1.xml"/><Relationship Id="rId6" Type="http://schemas.openxmlformats.org/officeDocument/2006/relationships/image" Target="../media/image71.jpeg"/><Relationship Id="rId5" Type="http://schemas.openxmlformats.org/officeDocument/2006/relationships/image" Target="../media/image70.jpeg"/><Relationship Id="rId4" Type="http://schemas.openxmlformats.org/officeDocument/2006/relationships/image" Target="../media/image69.jpeg"/></Relationships>
</file>

<file path=ppt/slides/_rels/slide264.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253.xml"/><Relationship Id="rId1" Type="http://schemas.openxmlformats.org/officeDocument/2006/relationships/slideLayout" Target="../slideLayouts/slideLayout1.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xml"/></Relationships>
</file>

<file path=ppt/slides/_rels/slide267.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256.xml"/><Relationship Id="rId1" Type="http://schemas.openxmlformats.org/officeDocument/2006/relationships/slideLayout" Target="../slideLayouts/slideLayout1.xml"/><Relationship Id="rId4" Type="http://schemas.openxmlformats.org/officeDocument/2006/relationships/chart" Target="../charts/chart9.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1.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xml"/></Relationships>
</file>

<file path=ppt/slides/_rels/slide272.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261.xml"/><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xml"/></Relationships>
</file>

<file path=ppt/slides/_rels/slide276.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notesSlide" Target="../notesSlides/notesSlide265.xml"/><Relationship Id="rId1" Type="http://schemas.openxmlformats.org/officeDocument/2006/relationships/slideLayout" Target="../slideLayouts/slideLayout1.xml"/></Relationships>
</file>

<file path=ppt/slides/_rels/slide277.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1.xm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xml"/></Relationships>
</file>

<file path=ppt/slides/_rels/slide28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270.xml"/><Relationship Id="rId1" Type="http://schemas.openxmlformats.org/officeDocument/2006/relationships/slideLayout" Target="../slideLayouts/slideLayout1.xml"/></Relationships>
</file>

<file path=ppt/slides/_rels/slide282.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notesSlide" Target="../notesSlides/notesSlide271.xml"/><Relationship Id="rId1" Type="http://schemas.openxmlformats.org/officeDocument/2006/relationships/slideLayout" Target="../slideLayouts/slideLayout1.xml"/></Relationships>
</file>

<file path=ppt/slides/_rels/slide283.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272.xml"/><Relationship Id="rId1" Type="http://schemas.openxmlformats.org/officeDocument/2006/relationships/slideLayout" Target="../slideLayouts/slideLayout1.xml"/><Relationship Id="rId5" Type="http://schemas.openxmlformats.org/officeDocument/2006/relationships/image" Target="../media/image76.jpeg"/><Relationship Id="rId4" Type="http://schemas.openxmlformats.org/officeDocument/2006/relationships/image" Target="../media/image75.jpeg"/></Relationships>
</file>

<file path=ppt/slides/_rels/slide284.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1.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1.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1.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82.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83.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85.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86.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87.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88.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300.xml.rels><?xml version="1.0" encoding="UTF-8" standalone="yes"?>
<Relationships xmlns="http://schemas.openxmlformats.org/package/2006/relationships"><Relationship Id="rId2" Type="http://schemas.openxmlformats.org/officeDocument/2006/relationships/notesSlide" Target="../notesSlides/notesSlide289.xml"/><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90.xml"/><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2.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2.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3" Type="http://schemas.openxmlformats.org/officeDocument/2006/relationships/image" Target="../media/image77.jpeg"/><Relationship Id="rId2" Type="http://schemas.openxmlformats.org/officeDocument/2006/relationships/notesSlide" Target="../notesSlides/notesSlide300.xml"/><Relationship Id="rId1" Type="http://schemas.openxmlformats.org/officeDocument/2006/relationships/slideLayout" Target="../slideLayouts/slideLayout13.xml"/></Relationships>
</file>

<file path=ppt/slides/_rels/slide312.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302.xml"/><Relationship Id="rId1" Type="http://schemas.openxmlformats.org/officeDocument/2006/relationships/slideLayout" Target="../slideLayouts/slideLayout2.xml"/></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1.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2.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2.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315.xml"/><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316.xml"/><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317.xml"/><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318.xml"/><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30.xml"/><Relationship Id="rId1" Type="http://schemas.openxmlformats.org/officeDocument/2006/relationships/slideLayout" Target="../slideLayouts/slideLayout8.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319.xml"/><Relationship Id="rId1" Type="http://schemas.openxmlformats.org/officeDocument/2006/relationships/slideLayout" Target="../slideLayouts/slideLayout2.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320.xml"/><Relationship Id="rId1" Type="http://schemas.openxmlformats.org/officeDocument/2006/relationships/slideLayout" Target="../slideLayouts/slideLayout2.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321.xml"/><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322.xml"/><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323.xml"/><Relationship Id="rId1" Type="http://schemas.openxmlformats.org/officeDocument/2006/relationships/slideLayout" Target="../slideLayouts/slideLayout2.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324.xml"/><Relationship Id="rId1" Type="http://schemas.openxmlformats.org/officeDocument/2006/relationships/slideLayout" Target="../slideLayouts/slideLayout2.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3" Type="http://schemas.openxmlformats.org/officeDocument/2006/relationships/image" Target="../media/image79.png"/><Relationship Id="rId2" Type="http://schemas.openxmlformats.org/officeDocument/2006/relationships/notesSlide" Target="../notesSlides/notesSlide327.xml"/><Relationship Id="rId1" Type="http://schemas.openxmlformats.org/officeDocument/2006/relationships/slideLayout" Target="../slideLayouts/slideLayout2.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2.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331.xml"/><Relationship Id="rId1" Type="http://schemas.openxmlformats.org/officeDocument/2006/relationships/slideLayout" Target="../slideLayouts/slideLayout2.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334.xml"/><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336.xml"/><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337.xml"/><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338.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339.xml"/><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340.xml"/><Relationship Id="rId1" Type="http://schemas.openxmlformats.org/officeDocument/2006/relationships/slideLayout" Target="../slideLayouts/slideLayout2.xml"/><Relationship Id="rId6" Type="http://schemas.openxmlformats.org/officeDocument/2006/relationships/image" Target="../media/image83.jpeg"/><Relationship Id="rId5" Type="http://schemas.openxmlformats.org/officeDocument/2006/relationships/image" Target="../media/image82.jpeg"/><Relationship Id="rId4" Type="http://schemas.openxmlformats.org/officeDocument/2006/relationships/image" Target="../media/image81.jpeg"/></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342.xml"/><Relationship Id="rId1" Type="http://schemas.openxmlformats.org/officeDocument/2006/relationships/slideLayout" Target="../slideLayouts/slideLayout2.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343.xml"/><Relationship Id="rId1" Type="http://schemas.openxmlformats.org/officeDocument/2006/relationships/slideLayout" Target="../slideLayouts/slideLayout2.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45.xml"/><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46.xml"/><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1.xml"/></Relationships>
</file>

<file path=ppt/slides/_rels/slide359.xml.rels><?xml version="1.0" encoding="UTF-8" standalone="yes"?>
<Relationships xmlns="http://schemas.openxmlformats.org/package/2006/relationships"><Relationship Id="rId3" Type="http://schemas.openxmlformats.org/officeDocument/2006/relationships/image" Target="../media/image84.jpeg"/><Relationship Id="rId2" Type="http://schemas.openxmlformats.org/officeDocument/2006/relationships/notesSlide" Target="../notesSlides/notesSlide348.xml"/><Relationship Id="rId1" Type="http://schemas.openxmlformats.org/officeDocument/2006/relationships/slideLayout" Target="../slideLayouts/slideLayout3.xml"/><Relationship Id="rId6" Type="http://schemas.openxmlformats.org/officeDocument/2006/relationships/image" Target="../media/image87.jpeg"/><Relationship Id="rId5" Type="http://schemas.openxmlformats.org/officeDocument/2006/relationships/image" Target="../media/image86.jpeg"/><Relationship Id="rId4" Type="http://schemas.openxmlformats.org/officeDocument/2006/relationships/image" Target="../media/image85.jpeg"/></Relationships>
</file>

<file path=ppt/slides/_rels/slide3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3.xml"/><Relationship Id="rId1" Type="http://schemas.openxmlformats.org/officeDocument/2006/relationships/slideLayout" Target="../slideLayouts/slideLayout8.xml"/></Relationships>
</file>

<file path=ppt/slides/_rels/slide360.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349.xml"/><Relationship Id="rId1" Type="http://schemas.openxmlformats.org/officeDocument/2006/relationships/slideLayout" Target="../slideLayouts/slideLayout3.xml"/><Relationship Id="rId6" Type="http://schemas.openxmlformats.org/officeDocument/2006/relationships/image" Target="../media/image91.jpeg"/><Relationship Id="rId5" Type="http://schemas.openxmlformats.org/officeDocument/2006/relationships/image" Target="../media/image90.jpeg"/><Relationship Id="rId4" Type="http://schemas.openxmlformats.org/officeDocument/2006/relationships/image" Target="../media/image89.jpeg"/></Relationships>
</file>

<file path=ppt/slides/_rels/slide361.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350.xml"/><Relationship Id="rId1" Type="http://schemas.openxmlformats.org/officeDocument/2006/relationships/slideLayout" Target="../slideLayouts/slideLayout3.xml"/><Relationship Id="rId6" Type="http://schemas.openxmlformats.org/officeDocument/2006/relationships/image" Target="../media/image95.jpeg"/><Relationship Id="rId5" Type="http://schemas.openxmlformats.org/officeDocument/2006/relationships/image" Target="../media/image94.jpeg"/><Relationship Id="rId4" Type="http://schemas.openxmlformats.org/officeDocument/2006/relationships/image" Target="../media/image93.jpeg"/></Relationships>
</file>

<file path=ppt/slides/_rels/slide362.xml.rels><?xml version="1.0" encoding="UTF-8" standalone="yes"?>
<Relationships xmlns="http://schemas.openxmlformats.org/package/2006/relationships"><Relationship Id="rId8" Type="http://schemas.openxmlformats.org/officeDocument/2006/relationships/image" Target="../media/image101.jpeg"/><Relationship Id="rId3" Type="http://schemas.openxmlformats.org/officeDocument/2006/relationships/image" Target="../media/image96.jpeg"/><Relationship Id="rId7" Type="http://schemas.openxmlformats.org/officeDocument/2006/relationships/image" Target="../media/image100.jpeg"/><Relationship Id="rId2" Type="http://schemas.openxmlformats.org/officeDocument/2006/relationships/notesSlide" Target="../notesSlides/notesSlide351.xml"/><Relationship Id="rId1" Type="http://schemas.openxmlformats.org/officeDocument/2006/relationships/slideLayout" Target="../slideLayouts/slideLayout3.xml"/><Relationship Id="rId6" Type="http://schemas.openxmlformats.org/officeDocument/2006/relationships/image" Target="../media/image99.jpeg"/><Relationship Id="rId5" Type="http://schemas.openxmlformats.org/officeDocument/2006/relationships/image" Target="../media/image98.jpeg"/><Relationship Id="rId10" Type="http://schemas.openxmlformats.org/officeDocument/2006/relationships/image" Target="../media/image103.jpeg"/><Relationship Id="rId4" Type="http://schemas.openxmlformats.org/officeDocument/2006/relationships/image" Target="../media/image97.jpeg"/><Relationship Id="rId9" Type="http://schemas.openxmlformats.org/officeDocument/2006/relationships/image" Target="../media/image102.jpeg"/></Relationships>
</file>

<file path=ppt/slides/_rels/slide363.xml.rels><?xml version="1.0" encoding="UTF-8" standalone="yes"?>
<Relationships xmlns="http://schemas.openxmlformats.org/package/2006/relationships"><Relationship Id="rId8" Type="http://schemas.openxmlformats.org/officeDocument/2006/relationships/image" Target="../media/image109.jpeg"/><Relationship Id="rId3" Type="http://schemas.openxmlformats.org/officeDocument/2006/relationships/image" Target="../media/image104.jpeg"/><Relationship Id="rId7" Type="http://schemas.openxmlformats.org/officeDocument/2006/relationships/image" Target="../media/image108.jpeg"/><Relationship Id="rId2" Type="http://schemas.openxmlformats.org/officeDocument/2006/relationships/notesSlide" Target="../notesSlides/notesSlide352.xml"/><Relationship Id="rId1" Type="http://schemas.openxmlformats.org/officeDocument/2006/relationships/slideLayout" Target="../slideLayouts/slideLayout3.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5.jpeg"/></Relationships>
</file>

<file path=ppt/slides/_rels/slide364.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353.xml"/><Relationship Id="rId1" Type="http://schemas.openxmlformats.org/officeDocument/2006/relationships/slideLayout" Target="../slideLayouts/slideLayout1.xml"/></Relationships>
</file>

<file path=ppt/slides/_rels/slide365.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354.xml"/><Relationship Id="rId1" Type="http://schemas.openxmlformats.org/officeDocument/2006/relationships/slideLayout" Target="../slideLayouts/slideLayout3.xml"/><Relationship Id="rId5" Type="http://schemas.openxmlformats.org/officeDocument/2006/relationships/image" Target="../media/image113.jpeg"/><Relationship Id="rId4" Type="http://schemas.openxmlformats.org/officeDocument/2006/relationships/image" Target="../media/image112.jpeg"/></Relationships>
</file>

<file path=ppt/slides/_rels/slide366.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355.xml"/><Relationship Id="rId1" Type="http://schemas.openxmlformats.org/officeDocument/2006/relationships/slideLayout" Target="../slideLayouts/slideLayout1.xml"/></Relationships>
</file>

<file path=ppt/slides/_rels/slide367.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356.xml"/><Relationship Id="rId1" Type="http://schemas.openxmlformats.org/officeDocument/2006/relationships/slideLayout" Target="../slideLayouts/slideLayout3.xml"/><Relationship Id="rId4" Type="http://schemas.openxmlformats.org/officeDocument/2006/relationships/image" Target="../media/image116.jpeg"/></Relationships>
</file>

<file path=ppt/slides/_rels/slide368.xml.rels><?xml version="1.0" encoding="UTF-8" standalone="yes"?>
<Relationships xmlns="http://schemas.openxmlformats.org/package/2006/relationships"><Relationship Id="rId3" Type="http://schemas.openxmlformats.org/officeDocument/2006/relationships/image" Target="../media/image117.tiff"/><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369.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358.xml"/><Relationship Id="rId1" Type="http://schemas.openxmlformats.org/officeDocument/2006/relationships/slideLayout" Target="../slideLayouts/slideLayout3.xml"/><Relationship Id="rId6" Type="http://schemas.openxmlformats.org/officeDocument/2006/relationships/image" Target="../media/image121.jpeg"/><Relationship Id="rId5" Type="http://schemas.openxmlformats.org/officeDocument/2006/relationships/image" Target="../media/image120.jpeg"/><Relationship Id="rId4" Type="http://schemas.openxmlformats.org/officeDocument/2006/relationships/image" Target="../media/image119.jpeg"/></Relationships>
</file>

<file path=ppt/slides/_rels/slide37.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34.xml"/><Relationship Id="rId1" Type="http://schemas.openxmlformats.org/officeDocument/2006/relationships/slideLayout" Target="../slideLayouts/slideLayout8.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jpeg"/></Relationships>
</file>

<file path=ppt/slides/_rels/slide370.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359.xml"/><Relationship Id="rId1" Type="http://schemas.openxmlformats.org/officeDocument/2006/relationships/slideLayout" Target="../slideLayouts/slideLayout3.xml"/></Relationships>
</file>

<file path=ppt/slides/_rels/slide371.xml.rels><?xml version="1.0" encoding="UTF-8" standalone="yes"?>
<Relationships xmlns="http://schemas.openxmlformats.org/package/2006/relationships"><Relationship Id="rId3" Type="http://schemas.openxmlformats.org/officeDocument/2006/relationships/image" Target="../media/image123.jpeg"/><Relationship Id="rId7" Type="http://schemas.openxmlformats.org/officeDocument/2006/relationships/image" Target="../media/image127.jpeg"/><Relationship Id="rId2" Type="http://schemas.openxmlformats.org/officeDocument/2006/relationships/notesSlide" Target="../notesSlides/notesSlide360.xml"/><Relationship Id="rId1" Type="http://schemas.openxmlformats.org/officeDocument/2006/relationships/slideLayout" Target="../slideLayouts/slideLayout3.xml"/><Relationship Id="rId6" Type="http://schemas.openxmlformats.org/officeDocument/2006/relationships/image" Target="../media/image126.jpeg"/><Relationship Id="rId5" Type="http://schemas.openxmlformats.org/officeDocument/2006/relationships/image" Target="../media/image125.jpeg"/><Relationship Id="rId4" Type="http://schemas.openxmlformats.org/officeDocument/2006/relationships/image" Target="../media/image124.jpeg"/></Relationships>
</file>

<file path=ppt/slides/_rels/slide372.xml.rels><?xml version="1.0" encoding="UTF-8" standalone="yes"?>
<Relationships xmlns="http://schemas.openxmlformats.org/package/2006/relationships"><Relationship Id="rId3" Type="http://schemas.openxmlformats.org/officeDocument/2006/relationships/image" Target="../media/image128.jpeg"/><Relationship Id="rId2" Type="http://schemas.openxmlformats.org/officeDocument/2006/relationships/notesSlide" Target="../notesSlides/notesSlide361.xml"/><Relationship Id="rId1" Type="http://schemas.openxmlformats.org/officeDocument/2006/relationships/slideLayout" Target="../slideLayouts/slideLayout8.xml"/></Relationships>
</file>

<file path=ppt/slides/_rels/slide373.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notesSlide" Target="../notesSlides/notesSlide362.xml"/><Relationship Id="rId1" Type="http://schemas.openxmlformats.org/officeDocument/2006/relationships/slideLayout" Target="../slideLayouts/slideLayout3.xml"/><Relationship Id="rId5" Type="http://schemas.openxmlformats.org/officeDocument/2006/relationships/image" Target="../media/image131.jpeg"/><Relationship Id="rId4" Type="http://schemas.openxmlformats.org/officeDocument/2006/relationships/image" Target="../media/image130.jpeg"/></Relationships>
</file>

<file path=ppt/slides/_rels/slide374.xml.rels><?xml version="1.0" encoding="UTF-8" standalone="yes"?>
<Relationships xmlns="http://schemas.openxmlformats.org/package/2006/relationships"><Relationship Id="rId8" Type="http://schemas.openxmlformats.org/officeDocument/2006/relationships/image" Target="../media/image137.jpeg"/><Relationship Id="rId3" Type="http://schemas.openxmlformats.org/officeDocument/2006/relationships/image" Target="../media/image132.jpeg"/><Relationship Id="rId7" Type="http://schemas.openxmlformats.org/officeDocument/2006/relationships/image" Target="../media/image136.jpeg"/><Relationship Id="rId2" Type="http://schemas.openxmlformats.org/officeDocument/2006/relationships/notesSlide" Target="../notesSlides/notesSlide363.xml"/><Relationship Id="rId1" Type="http://schemas.openxmlformats.org/officeDocument/2006/relationships/slideLayout" Target="../slideLayouts/slideLayout3.xml"/><Relationship Id="rId6" Type="http://schemas.openxmlformats.org/officeDocument/2006/relationships/image" Target="../media/image135.jpeg"/><Relationship Id="rId5" Type="http://schemas.openxmlformats.org/officeDocument/2006/relationships/image" Target="../media/image134.jpeg"/><Relationship Id="rId4" Type="http://schemas.openxmlformats.org/officeDocument/2006/relationships/image" Target="../media/image133.jpeg"/></Relationships>
</file>

<file path=ppt/slides/_rels/slide375.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376.xml.rels><?xml version="1.0" encoding="UTF-8" standalone="yes"?>
<Relationships xmlns="http://schemas.openxmlformats.org/package/2006/relationships"><Relationship Id="rId3" Type="http://schemas.openxmlformats.org/officeDocument/2006/relationships/image" Target="../media/image139.jpeg"/><Relationship Id="rId2" Type="http://schemas.openxmlformats.org/officeDocument/2006/relationships/notesSlide" Target="../notesSlides/notesSlide365.xml"/><Relationship Id="rId1" Type="http://schemas.openxmlformats.org/officeDocument/2006/relationships/slideLayout" Target="../slideLayouts/slideLayout3.xml"/><Relationship Id="rId4" Type="http://schemas.openxmlformats.org/officeDocument/2006/relationships/image" Target="../media/image140.jpeg"/></Relationships>
</file>

<file path=ppt/slides/_rels/slide377.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notesSlide" Target="../notesSlides/notesSlide366.xml"/><Relationship Id="rId1" Type="http://schemas.openxmlformats.org/officeDocument/2006/relationships/slideLayout" Target="../slideLayouts/slideLayout3.xml"/><Relationship Id="rId6" Type="http://schemas.openxmlformats.org/officeDocument/2006/relationships/image" Target="../media/image144.jpeg"/><Relationship Id="rId5" Type="http://schemas.openxmlformats.org/officeDocument/2006/relationships/image" Target="../media/image143.jpeg"/><Relationship Id="rId4" Type="http://schemas.openxmlformats.org/officeDocument/2006/relationships/image" Target="../media/image142.jpeg"/></Relationships>
</file>

<file path=ppt/slides/_rels/slide378.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notesSlide" Target="../notesSlides/notesSlide367.xml"/><Relationship Id="rId1" Type="http://schemas.openxmlformats.org/officeDocument/2006/relationships/slideLayout" Target="../slideLayouts/slideLayout3.xml"/><Relationship Id="rId4" Type="http://schemas.openxmlformats.org/officeDocument/2006/relationships/image" Target="../media/image146.jpeg"/></Relationships>
</file>

<file path=ppt/slides/_rels/slide379.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368.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380.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notesSlide" Target="../notesSlides/notesSlide369.xml"/><Relationship Id="rId1" Type="http://schemas.openxmlformats.org/officeDocument/2006/relationships/slideLayout" Target="../slideLayouts/slideLayout3.xml"/><Relationship Id="rId6" Type="http://schemas.openxmlformats.org/officeDocument/2006/relationships/image" Target="../media/image151.jpeg"/><Relationship Id="rId5" Type="http://schemas.openxmlformats.org/officeDocument/2006/relationships/image" Target="../media/image150.jpeg"/><Relationship Id="rId4" Type="http://schemas.openxmlformats.org/officeDocument/2006/relationships/image" Target="../media/image149.jpeg"/></Relationships>
</file>

<file path=ppt/slides/_rels/slide381.xml.rels><?xml version="1.0" encoding="UTF-8" standalone="yes"?>
<Relationships xmlns="http://schemas.openxmlformats.org/package/2006/relationships"><Relationship Id="rId8" Type="http://schemas.openxmlformats.org/officeDocument/2006/relationships/image" Target="../media/image157.jpeg"/><Relationship Id="rId3" Type="http://schemas.openxmlformats.org/officeDocument/2006/relationships/image" Target="../media/image152.jpeg"/><Relationship Id="rId7" Type="http://schemas.openxmlformats.org/officeDocument/2006/relationships/image" Target="../media/image156.jpeg"/><Relationship Id="rId2" Type="http://schemas.openxmlformats.org/officeDocument/2006/relationships/notesSlide" Target="../notesSlides/notesSlide370.xml"/><Relationship Id="rId1" Type="http://schemas.openxmlformats.org/officeDocument/2006/relationships/slideLayout" Target="../slideLayouts/slideLayout3.xml"/><Relationship Id="rId6" Type="http://schemas.openxmlformats.org/officeDocument/2006/relationships/image" Target="../media/image155.jpeg"/><Relationship Id="rId5" Type="http://schemas.openxmlformats.org/officeDocument/2006/relationships/image" Target="../media/image154.jpeg"/><Relationship Id="rId4" Type="http://schemas.openxmlformats.org/officeDocument/2006/relationships/image" Target="../media/image153.jpeg"/></Relationships>
</file>

<file path=ppt/slides/_rels/slide382.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371.xml"/><Relationship Id="rId1" Type="http://schemas.openxmlformats.org/officeDocument/2006/relationships/slideLayout" Target="../slideLayouts/slideLayout3.xml"/><Relationship Id="rId5" Type="http://schemas.openxmlformats.org/officeDocument/2006/relationships/image" Target="../media/image160.jpeg"/><Relationship Id="rId4" Type="http://schemas.openxmlformats.org/officeDocument/2006/relationships/image" Target="../media/image159.jpeg"/></Relationships>
</file>

<file path=ppt/slides/_rels/slide383.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372.xml"/><Relationship Id="rId1" Type="http://schemas.openxmlformats.org/officeDocument/2006/relationships/slideLayout" Target="../slideLayouts/slideLayout3.xml"/><Relationship Id="rId5" Type="http://schemas.openxmlformats.org/officeDocument/2006/relationships/image" Target="../media/image163.jpeg"/><Relationship Id="rId4" Type="http://schemas.openxmlformats.org/officeDocument/2006/relationships/image" Target="../media/image162.jpeg"/></Relationships>
</file>

<file path=ppt/slides/_rels/slide384.xml.rels><?xml version="1.0" encoding="UTF-8" standalone="yes"?>
<Relationships xmlns="http://schemas.openxmlformats.org/package/2006/relationships"><Relationship Id="rId3" Type="http://schemas.openxmlformats.org/officeDocument/2006/relationships/image" Target="../media/image164.jpeg"/><Relationship Id="rId2" Type="http://schemas.openxmlformats.org/officeDocument/2006/relationships/notesSlide" Target="../notesSlides/notesSlide373.xml"/><Relationship Id="rId1" Type="http://schemas.openxmlformats.org/officeDocument/2006/relationships/slideLayout" Target="../slideLayouts/slideLayout3.xml"/><Relationship Id="rId6" Type="http://schemas.openxmlformats.org/officeDocument/2006/relationships/image" Target="../media/image167.jpeg"/><Relationship Id="rId5" Type="http://schemas.openxmlformats.org/officeDocument/2006/relationships/image" Target="../media/image166.jpeg"/><Relationship Id="rId4" Type="http://schemas.openxmlformats.org/officeDocument/2006/relationships/image" Target="../media/image165.jpeg"/></Relationships>
</file>

<file path=ppt/slides/_rels/slide385.xml.rels><?xml version="1.0" encoding="UTF-8" standalone="yes"?>
<Relationships xmlns="http://schemas.openxmlformats.org/package/2006/relationships"><Relationship Id="rId8" Type="http://schemas.openxmlformats.org/officeDocument/2006/relationships/image" Target="../media/image173.jpeg"/><Relationship Id="rId3" Type="http://schemas.openxmlformats.org/officeDocument/2006/relationships/image" Target="../media/image168.jpeg"/><Relationship Id="rId7" Type="http://schemas.openxmlformats.org/officeDocument/2006/relationships/image" Target="../media/image172.jpeg"/><Relationship Id="rId2" Type="http://schemas.openxmlformats.org/officeDocument/2006/relationships/notesSlide" Target="../notesSlides/notesSlide374.xml"/><Relationship Id="rId1" Type="http://schemas.openxmlformats.org/officeDocument/2006/relationships/slideLayout" Target="../slideLayouts/slideLayout13.xml"/><Relationship Id="rId6" Type="http://schemas.openxmlformats.org/officeDocument/2006/relationships/image" Target="../media/image171.jpeg"/><Relationship Id="rId5" Type="http://schemas.openxmlformats.org/officeDocument/2006/relationships/image" Target="../media/image170.jpeg"/><Relationship Id="rId4" Type="http://schemas.openxmlformats.org/officeDocument/2006/relationships/image" Target="../media/image169.jpeg"/></Relationships>
</file>

<file path=ppt/slides/_rels/slide386.xml.rels><?xml version="1.0" encoding="UTF-8" standalone="yes"?>
<Relationships xmlns="http://schemas.openxmlformats.org/package/2006/relationships"><Relationship Id="rId3" Type="http://schemas.openxmlformats.org/officeDocument/2006/relationships/image" Target="../media/image174.jpeg"/><Relationship Id="rId2" Type="http://schemas.openxmlformats.org/officeDocument/2006/relationships/notesSlide" Target="../notesSlides/notesSlide375.xml"/><Relationship Id="rId1" Type="http://schemas.openxmlformats.org/officeDocument/2006/relationships/slideLayout" Target="../slideLayouts/slideLayout3.xml"/><Relationship Id="rId6" Type="http://schemas.openxmlformats.org/officeDocument/2006/relationships/image" Target="../media/image84.jpeg"/><Relationship Id="rId5" Type="http://schemas.openxmlformats.org/officeDocument/2006/relationships/image" Target="../media/image151.jpeg"/><Relationship Id="rId4" Type="http://schemas.openxmlformats.org/officeDocument/2006/relationships/image" Target="../media/image175.jpeg"/></Relationships>
</file>

<file path=ppt/slides/_rels/slide387.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notesSlide" Target="../notesSlides/notesSlide376.xml"/><Relationship Id="rId1" Type="http://schemas.openxmlformats.org/officeDocument/2006/relationships/slideLayout" Target="../slideLayouts/slideLayout3.xml"/></Relationships>
</file>

<file path=ppt/slides/_rels/slide388.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377.xml"/><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3" Type="http://schemas.openxmlformats.org/officeDocument/2006/relationships/image" Target="../media/image178.jpeg"/><Relationship Id="rId2" Type="http://schemas.openxmlformats.org/officeDocument/2006/relationships/notesSlide" Target="../notesSlides/notesSlide378.xml"/><Relationship Id="rId1" Type="http://schemas.openxmlformats.org/officeDocument/2006/relationships/slideLayout" Target="../slideLayouts/slideLayout3.xml"/><Relationship Id="rId5" Type="http://schemas.openxmlformats.org/officeDocument/2006/relationships/image" Target="../media/image180.jpeg"/><Relationship Id="rId4" Type="http://schemas.openxmlformats.org/officeDocument/2006/relationships/image" Target="../media/image179.jpeg"/></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8.xml"/></Relationships>
</file>

<file path=ppt/slides/_rels/slide390.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notesSlide" Target="../notesSlides/notesSlide379.xml"/><Relationship Id="rId1" Type="http://schemas.openxmlformats.org/officeDocument/2006/relationships/slideLayout" Target="../slideLayouts/slideLayout3.xml"/><Relationship Id="rId6" Type="http://schemas.openxmlformats.org/officeDocument/2006/relationships/image" Target="../media/image184.jpeg"/><Relationship Id="rId5" Type="http://schemas.openxmlformats.org/officeDocument/2006/relationships/image" Target="../media/image183.jpeg"/><Relationship Id="rId4" Type="http://schemas.openxmlformats.org/officeDocument/2006/relationships/image" Target="../media/image182.jpeg"/></Relationships>
</file>

<file path=ppt/slides/_rels/slide391.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notesSlide" Target="../notesSlides/notesSlide380.xml"/><Relationship Id="rId1" Type="http://schemas.openxmlformats.org/officeDocument/2006/relationships/slideLayout" Target="../slideLayouts/slideLayout1.xml"/></Relationships>
</file>

<file path=ppt/slides/_rels/slide39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381.xml"/><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3" Type="http://schemas.openxmlformats.org/officeDocument/2006/relationships/image" Target="../media/image186.jpeg"/><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notesSlide" Target="../notesSlides/notesSlide383.xml"/><Relationship Id="rId1" Type="http://schemas.openxmlformats.org/officeDocument/2006/relationships/slideLayout" Target="../slideLayouts/slideLayout3.xml"/><Relationship Id="rId4" Type="http://schemas.openxmlformats.org/officeDocument/2006/relationships/image" Target="../media/image188.jpeg"/></Relationships>
</file>

<file path=ppt/slides/_rels/slide395.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notesSlide" Target="../notesSlides/notesSlide384.xml"/><Relationship Id="rId1" Type="http://schemas.openxmlformats.org/officeDocument/2006/relationships/slideLayout" Target="../slideLayouts/slideLayout3.xml"/><Relationship Id="rId4" Type="http://schemas.openxmlformats.org/officeDocument/2006/relationships/image" Target="../media/image190.jpeg"/></Relationships>
</file>

<file path=ppt/slides/_rels/slide396.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notesSlide" Target="../notesSlides/notesSlide385.xml"/><Relationship Id="rId1" Type="http://schemas.openxmlformats.org/officeDocument/2006/relationships/slideLayout" Target="../slideLayouts/slideLayout3.xml"/><Relationship Id="rId6" Type="http://schemas.openxmlformats.org/officeDocument/2006/relationships/image" Target="../media/image194.jpeg"/><Relationship Id="rId5" Type="http://schemas.openxmlformats.org/officeDocument/2006/relationships/image" Target="../media/image193.jpeg"/><Relationship Id="rId4" Type="http://schemas.openxmlformats.org/officeDocument/2006/relationships/image" Target="../media/image192.jpeg"/></Relationships>
</file>

<file path=ppt/slides/_rels/slide397.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notesSlide" Target="../notesSlides/notesSlide386.xml"/><Relationship Id="rId1" Type="http://schemas.openxmlformats.org/officeDocument/2006/relationships/slideLayout" Target="../slideLayouts/slideLayout3.xml"/><Relationship Id="rId4" Type="http://schemas.openxmlformats.org/officeDocument/2006/relationships/image" Target="../media/image196.jpeg"/></Relationships>
</file>

<file path=ppt/slides/_rels/slide398.xml.rels><?xml version="1.0" encoding="UTF-8" standalone="yes"?>
<Relationships xmlns="http://schemas.openxmlformats.org/package/2006/relationships"><Relationship Id="rId3" Type="http://schemas.openxmlformats.org/officeDocument/2006/relationships/image" Target="../media/image197.jpeg"/><Relationship Id="rId2" Type="http://schemas.openxmlformats.org/officeDocument/2006/relationships/notesSlide" Target="../notesSlides/notesSlide387.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3" Type="http://schemas.openxmlformats.org/officeDocument/2006/relationships/image" Target="../media/image198.jpeg"/><Relationship Id="rId2" Type="http://schemas.openxmlformats.org/officeDocument/2006/relationships/notesSlide" Target="../notesSlides/notesSlide388.xml"/><Relationship Id="rId1" Type="http://schemas.openxmlformats.org/officeDocument/2006/relationships/slideLayout" Target="../slideLayouts/slideLayout3.xml"/><Relationship Id="rId6" Type="http://schemas.openxmlformats.org/officeDocument/2006/relationships/image" Target="../media/image201.jpeg"/><Relationship Id="rId5" Type="http://schemas.openxmlformats.org/officeDocument/2006/relationships/image" Target="../media/image200.jpeg"/><Relationship Id="rId4" Type="http://schemas.openxmlformats.org/officeDocument/2006/relationships/image" Target="../media/image199.jpe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37.xml"/><Relationship Id="rId1" Type="http://schemas.openxmlformats.org/officeDocument/2006/relationships/slideLayout" Target="../slideLayouts/slideLayout8.xml"/></Relationships>
</file>

<file path=ppt/slides/_rels/slide400.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notesSlide" Target="../notesSlides/notesSlide389.xml"/><Relationship Id="rId1" Type="http://schemas.openxmlformats.org/officeDocument/2006/relationships/slideLayout" Target="../slideLayouts/slideLayout1.xml"/></Relationships>
</file>

<file path=ppt/slides/_rels/slide401.xml.rels><?xml version="1.0" encoding="UTF-8" standalone="yes"?>
<Relationships xmlns="http://schemas.openxmlformats.org/package/2006/relationships"><Relationship Id="rId3" Type="http://schemas.openxmlformats.org/officeDocument/2006/relationships/image" Target="../media/image203.jpeg"/><Relationship Id="rId2" Type="http://schemas.openxmlformats.org/officeDocument/2006/relationships/notesSlide" Target="../notesSlides/notesSlide390.xml"/><Relationship Id="rId1" Type="http://schemas.openxmlformats.org/officeDocument/2006/relationships/slideLayout" Target="../slideLayouts/slideLayout1.xml"/></Relationships>
</file>

<file path=ppt/slides/_rels/slide402.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notesSlide" Target="../notesSlides/notesSlide391.xml"/><Relationship Id="rId1" Type="http://schemas.openxmlformats.org/officeDocument/2006/relationships/slideLayout" Target="../slideLayouts/slideLayout8.xml"/></Relationships>
</file>

<file path=ppt/slides/_rels/slide403.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notesSlide" Target="../notesSlides/notesSlide392.xml"/><Relationship Id="rId1" Type="http://schemas.openxmlformats.org/officeDocument/2006/relationships/slideLayout" Target="../slideLayouts/slideLayout1.xml"/><Relationship Id="rId4" Type="http://schemas.openxmlformats.org/officeDocument/2006/relationships/image" Target="../media/image206.jpeg"/></Relationships>
</file>

<file path=ppt/slides/_rels/slide404.xml.rels><?xml version="1.0" encoding="UTF-8" standalone="yes"?>
<Relationships xmlns="http://schemas.openxmlformats.org/package/2006/relationships"><Relationship Id="rId3" Type="http://schemas.openxmlformats.org/officeDocument/2006/relationships/image" Target="../media/image207.jpeg"/><Relationship Id="rId2" Type="http://schemas.openxmlformats.org/officeDocument/2006/relationships/notesSlide" Target="../notesSlides/notesSlide393.xml"/><Relationship Id="rId1" Type="http://schemas.openxmlformats.org/officeDocument/2006/relationships/slideLayout" Target="../slideLayouts/slideLayout3.xml"/></Relationships>
</file>

<file path=ppt/slides/_rels/slide405.xml.rels><?xml version="1.0" encoding="UTF-8" standalone="yes"?>
<Relationships xmlns="http://schemas.openxmlformats.org/package/2006/relationships"><Relationship Id="rId8" Type="http://schemas.openxmlformats.org/officeDocument/2006/relationships/image" Target="../media/image213.jpeg"/><Relationship Id="rId3" Type="http://schemas.openxmlformats.org/officeDocument/2006/relationships/image" Target="../media/image208.jpeg"/><Relationship Id="rId7" Type="http://schemas.openxmlformats.org/officeDocument/2006/relationships/image" Target="../media/image212.jpeg"/><Relationship Id="rId2" Type="http://schemas.openxmlformats.org/officeDocument/2006/relationships/notesSlide" Target="../notesSlides/notesSlide394.xml"/><Relationship Id="rId1" Type="http://schemas.openxmlformats.org/officeDocument/2006/relationships/slideLayout" Target="../slideLayouts/slideLayout3.xml"/><Relationship Id="rId6" Type="http://schemas.openxmlformats.org/officeDocument/2006/relationships/image" Target="../media/image211.jpeg"/><Relationship Id="rId5" Type="http://schemas.openxmlformats.org/officeDocument/2006/relationships/image" Target="../media/image210.jpeg"/><Relationship Id="rId4" Type="http://schemas.openxmlformats.org/officeDocument/2006/relationships/image" Target="../media/image209.jpeg"/></Relationships>
</file>

<file path=ppt/slides/_rels/slide406.xml.rels><?xml version="1.0" encoding="UTF-8" standalone="yes"?>
<Relationships xmlns="http://schemas.openxmlformats.org/package/2006/relationships"><Relationship Id="rId3" Type="http://schemas.openxmlformats.org/officeDocument/2006/relationships/image" Target="../media/image214.jpeg"/><Relationship Id="rId2" Type="http://schemas.openxmlformats.org/officeDocument/2006/relationships/notesSlide" Target="../notesSlides/notesSlide395.xml"/><Relationship Id="rId1" Type="http://schemas.openxmlformats.org/officeDocument/2006/relationships/slideLayout" Target="../slideLayouts/slideLayout8.xml"/></Relationships>
</file>

<file path=ppt/slides/_rels/slide407.xml.rels><?xml version="1.0" encoding="UTF-8" standalone="yes"?>
<Relationships xmlns="http://schemas.openxmlformats.org/package/2006/relationships"><Relationship Id="rId3" Type="http://schemas.openxmlformats.org/officeDocument/2006/relationships/image" Target="../media/image215.jpeg"/><Relationship Id="rId2" Type="http://schemas.openxmlformats.org/officeDocument/2006/relationships/notesSlide" Target="../notesSlides/notesSlide396.xml"/><Relationship Id="rId1" Type="http://schemas.openxmlformats.org/officeDocument/2006/relationships/slideLayout" Target="../slideLayouts/slideLayout3.xml"/><Relationship Id="rId5" Type="http://schemas.openxmlformats.org/officeDocument/2006/relationships/image" Target="../media/image217.jpeg"/><Relationship Id="rId4" Type="http://schemas.openxmlformats.org/officeDocument/2006/relationships/image" Target="../media/image216.jpeg"/></Relationships>
</file>

<file path=ppt/slides/_rels/slide408.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notesSlide" Target="../notesSlides/notesSlide397.xml"/><Relationship Id="rId1" Type="http://schemas.openxmlformats.org/officeDocument/2006/relationships/slideLayout" Target="../slideLayouts/slideLayout3.xml"/><Relationship Id="rId5" Type="http://schemas.openxmlformats.org/officeDocument/2006/relationships/image" Target="../media/image220.jpeg"/><Relationship Id="rId4" Type="http://schemas.openxmlformats.org/officeDocument/2006/relationships/image" Target="../media/image219.jpeg"/></Relationships>
</file>

<file path=ppt/slides/_rels/slide409.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notesSlide" Target="../notesSlides/notesSlide398.xml"/><Relationship Id="rId1" Type="http://schemas.openxmlformats.org/officeDocument/2006/relationships/slideLayout" Target="../slideLayouts/slideLayout3.xml"/><Relationship Id="rId4" Type="http://schemas.openxmlformats.org/officeDocument/2006/relationships/image" Target="../media/image222.jpeg"/></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8.xml"/></Relationships>
</file>

<file path=ppt/slides/_rels/slide410.xml.rels><?xml version="1.0" encoding="UTF-8" standalone="yes"?>
<Relationships xmlns="http://schemas.openxmlformats.org/package/2006/relationships"><Relationship Id="rId8" Type="http://schemas.openxmlformats.org/officeDocument/2006/relationships/image" Target="../media/image228.jpeg"/><Relationship Id="rId3" Type="http://schemas.openxmlformats.org/officeDocument/2006/relationships/image" Target="../media/image223.jpeg"/><Relationship Id="rId7" Type="http://schemas.openxmlformats.org/officeDocument/2006/relationships/image" Target="../media/image227.jpeg"/><Relationship Id="rId2" Type="http://schemas.openxmlformats.org/officeDocument/2006/relationships/notesSlide" Target="../notesSlides/notesSlide399.xml"/><Relationship Id="rId1" Type="http://schemas.openxmlformats.org/officeDocument/2006/relationships/slideLayout" Target="../slideLayouts/slideLayout13.xml"/><Relationship Id="rId6" Type="http://schemas.openxmlformats.org/officeDocument/2006/relationships/image" Target="../media/image226.jpeg"/><Relationship Id="rId11" Type="http://schemas.openxmlformats.org/officeDocument/2006/relationships/image" Target="../media/image231.jpeg"/><Relationship Id="rId5" Type="http://schemas.openxmlformats.org/officeDocument/2006/relationships/image" Target="../media/image225.jpeg"/><Relationship Id="rId10" Type="http://schemas.openxmlformats.org/officeDocument/2006/relationships/image" Target="../media/image230.jpeg"/><Relationship Id="rId4" Type="http://schemas.openxmlformats.org/officeDocument/2006/relationships/image" Target="../media/image224.jpeg"/><Relationship Id="rId9" Type="http://schemas.openxmlformats.org/officeDocument/2006/relationships/image" Target="../media/image229.jpeg"/></Relationships>
</file>

<file path=ppt/slides/_rels/slide411.xml.rels><?xml version="1.0" encoding="UTF-8" standalone="yes"?>
<Relationships xmlns="http://schemas.openxmlformats.org/package/2006/relationships"><Relationship Id="rId8" Type="http://schemas.openxmlformats.org/officeDocument/2006/relationships/image" Target="../media/image237.jpeg"/><Relationship Id="rId3" Type="http://schemas.openxmlformats.org/officeDocument/2006/relationships/image" Target="../media/image232.jpeg"/><Relationship Id="rId7" Type="http://schemas.openxmlformats.org/officeDocument/2006/relationships/image" Target="../media/image236.jpeg"/><Relationship Id="rId2" Type="http://schemas.openxmlformats.org/officeDocument/2006/relationships/notesSlide" Target="../notesSlides/notesSlide400.xml"/><Relationship Id="rId1" Type="http://schemas.openxmlformats.org/officeDocument/2006/relationships/slideLayout" Target="../slideLayouts/slideLayout3.xml"/><Relationship Id="rId6" Type="http://schemas.openxmlformats.org/officeDocument/2006/relationships/image" Target="../media/image235.jpeg"/><Relationship Id="rId5" Type="http://schemas.openxmlformats.org/officeDocument/2006/relationships/image" Target="../media/image234.jpeg"/><Relationship Id="rId4" Type="http://schemas.openxmlformats.org/officeDocument/2006/relationships/image" Target="../media/image233.jpeg"/></Relationships>
</file>

<file path=ppt/slides/_rels/slide412.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notesSlide" Target="../notesSlides/notesSlide401.xml"/><Relationship Id="rId1" Type="http://schemas.openxmlformats.org/officeDocument/2006/relationships/slideLayout" Target="../slideLayouts/slideLayout8.xml"/></Relationships>
</file>

<file path=ppt/slides/_rels/slide413.xml.rels><?xml version="1.0" encoding="UTF-8" standalone="yes"?>
<Relationships xmlns="http://schemas.openxmlformats.org/package/2006/relationships"><Relationship Id="rId8" Type="http://schemas.openxmlformats.org/officeDocument/2006/relationships/image" Target="../media/image244.jpeg"/><Relationship Id="rId3" Type="http://schemas.openxmlformats.org/officeDocument/2006/relationships/image" Target="../media/image239.jpeg"/><Relationship Id="rId7" Type="http://schemas.openxmlformats.org/officeDocument/2006/relationships/image" Target="../media/image243.jpeg"/><Relationship Id="rId2" Type="http://schemas.openxmlformats.org/officeDocument/2006/relationships/notesSlide" Target="../notesSlides/notesSlide402.xml"/><Relationship Id="rId1" Type="http://schemas.openxmlformats.org/officeDocument/2006/relationships/slideLayout" Target="../slideLayouts/slideLayout3.xml"/><Relationship Id="rId6" Type="http://schemas.openxmlformats.org/officeDocument/2006/relationships/image" Target="../media/image242.jpeg"/><Relationship Id="rId5" Type="http://schemas.openxmlformats.org/officeDocument/2006/relationships/image" Target="../media/image241.jpeg"/><Relationship Id="rId4" Type="http://schemas.openxmlformats.org/officeDocument/2006/relationships/image" Target="../media/image240.jpeg"/></Relationships>
</file>

<file path=ppt/slides/_rels/slide414.xml.rels><?xml version="1.0" encoding="UTF-8" standalone="yes"?>
<Relationships xmlns="http://schemas.openxmlformats.org/package/2006/relationships"><Relationship Id="rId3" Type="http://schemas.openxmlformats.org/officeDocument/2006/relationships/image" Target="../media/image245.jpeg"/><Relationship Id="rId2" Type="http://schemas.openxmlformats.org/officeDocument/2006/relationships/notesSlide" Target="../notesSlides/notesSlide403.xml"/><Relationship Id="rId1" Type="http://schemas.openxmlformats.org/officeDocument/2006/relationships/slideLayout" Target="../slideLayouts/slideLayout3.xml"/></Relationships>
</file>

<file path=ppt/slides/_rels/slide415.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notesSlide" Target="../notesSlides/notesSlide404.xml"/><Relationship Id="rId1" Type="http://schemas.openxmlformats.org/officeDocument/2006/relationships/slideLayout" Target="../slideLayouts/slideLayout13.xml"/><Relationship Id="rId6" Type="http://schemas.openxmlformats.org/officeDocument/2006/relationships/image" Target="../media/image249.jpeg"/><Relationship Id="rId5" Type="http://schemas.openxmlformats.org/officeDocument/2006/relationships/image" Target="../media/image248.jpeg"/><Relationship Id="rId4" Type="http://schemas.openxmlformats.org/officeDocument/2006/relationships/image" Target="../media/image247.jpeg"/></Relationships>
</file>

<file path=ppt/slides/_rels/slide416.xml.rels><?xml version="1.0" encoding="UTF-8" standalone="yes"?>
<Relationships xmlns="http://schemas.openxmlformats.org/package/2006/relationships"><Relationship Id="rId3" Type="http://schemas.openxmlformats.org/officeDocument/2006/relationships/image" Target="../media/image250.jpeg"/><Relationship Id="rId2" Type="http://schemas.openxmlformats.org/officeDocument/2006/relationships/notesSlide" Target="../notesSlides/notesSlide405.xml"/><Relationship Id="rId1" Type="http://schemas.openxmlformats.org/officeDocument/2006/relationships/slideLayout" Target="../slideLayouts/slideLayout3.xml"/><Relationship Id="rId5" Type="http://schemas.openxmlformats.org/officeDocument/2006/relationships/image" Target="../media/image252.jpeg"/><Relationship Id="rId4" Type="http://schemas.openxmlformats.org/officeDocument/2006/relationships/image" Target="../media/image251.jpeg"/></Relationships>
</file>

<file path=ppt/slides/_rels/slide417.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406.xml"/><Relationship Id="rId1" Type="http://schemas.openxmlformats.org/officeDocument/2006/relationships/slideLayout" Target="../slideLayouts/slideLayout13.xml"/><Relationship Id="rId6" Type="http://schemas.openxmlformats.org/officeDocument/2006/relationships/image" Target="../media/image256.jpeg"/><Relationship Id="rId5" Type="http://schemas.openxmlformats.org/officeDocument/2006/relationships/image" Target="../media/image255.jpeg"/><Relationship Id="rId4" Type="http://schemas.openxmlformats.org/officeDocument/2006/relationships/image" Target="../media/image254.jpeg"/></Relationships>
</file>

<file path=ppt/slides/_rels/slide418.xml.rels><?xml version="1.0" encoding="UTF-8" standalone="yes"?>
<Relationships xmlns="http://schemas.openxmlformats.org/package/2006/relationships"><Relationship Id="rId3" Type="http://schemas.openxmlformats.org/officeDocument/2006/relationships/image" Target="../media/image257.jpeg"/><Relationship Id="rId2" Type="http://schemas.openxmlformats.org/officeDocument/2006/relationships/notesSlide" Target="../notesSlides/notesSlide407.xml"/><Relationship Id="rId1" Type="http://schemas.openxmlformats.org/officeDocument/2006/relationships/slideLayout" Target="../slideLayouts/slideLayout13.xml"/></Relationships>
</file>

<file path=ppt/slides/_rels/slide419.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notesSlide" Target="../notesSlides/notesSlide408.xml"/><Relationship Id="rId1" Type="http://schemas.openxmlformats.org/officeDocument/2006/relationships/slideLayout" Target="../slideLayouts/slideLayout13.xml"/><Relationship Id="rId6" Type="http://schemas.openxmlformats.org/officeDocument/2006/relationships/image" Target="../media/image261.jpeg"/><Relationship Id="rId5" Type="http://schemas.openxmlformats.org/officeDocument/2006/relationships/image" Target="../media/image260.jpeg"/><Relationship Id="rId4" Type="http://schemas.openxmlformats.org/officeDocument/2006/relationships/image" Target="../media/image259.jpeg"/></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8.xml"/></Relationships>
</file>

<file path=ppt/slides/_rels/slide420.xml.rels><?xml version="1.0" encoding="UTF-8" standalone="yes"?>
<Relationships xmlns="http://schemas.openxmlformats.org/package/2006/relationships"><Relationship Id="rId3" Type="http://schemas.openxmlformats.org/officeDocument/2006/relationships/image" Target="../media/image262.jpeg"/><Relationship Id="rId2" Type="http://schemas.openxmlformats.org/officeDocument/2006/relationships/notesSlide" Target="../notesSlides/notesSlide409.xml"/><Relationship Id="rId1" Type="http://schemas.openxmlformats.org/officeDocument/2006/relationships/slideLayout" Target="../slideLayouts/slideLayout13.xml"/></Relationships>
</file>

<file path=ppt/slides/_rels/slide421.xml.rels><?xml version="1.0" encoding="UTF-8" standalone="yes"?>
<Relationships xmlns="http://schemas.openxmlformats.org/package/2006/relationships"><Relationship Id="rId8" Type="http://schemas.openxmlformats.org/officeDocument/2006/relationships/image" Target="../media/image268.jpeg"/><Relationship Id="rId3" Type="http://schemas.openxmlformats.org/officeDocument/2006/relationships/image" Target="../media/image263.jpeg"/><Relationship Id="rId7" Type="http://schemas.openxmlformats.org/officeDocument/2006/relationships/image" Target="../media/image267.jpeg"/><Relationship Id="rId2" Type="http://schemas.openxmlformats.org/officeDocument/2006/relationships/notesSlide" Target="../notesSlides/notesSlide410.xml"/><Relationship Id="rId1" Type="http://schemas.openxmlformats.org/officeDocument/2006/relationships/slideLayout" Target="../slideLayouts/slideLayout3.xml"/><Relationship Id="rId6" Type="http://schemas.openxmlformats.org/officeDocument/2006/relationships/image" Target="../media/image266.jpeg"/><Relationship Id="rId5" Type="http://schemas.openxmlformats.org/officeDocument/2006/relationships/image" Target="../media/image265.jpeg"/><Relationship Id="rId4" Type="http://schemas.openxmlformats.org/officeDocument/2006/relationships/image" Target="../media/image264.jpeg"/></Relationships>
</file>

<file path=ppt/slides/_rels/slide422.xml.rels><?xml version="1.0" encoding="UTF-8" standalone="yes"?>
<Relationships xmlns="http://schemas.openxmlformats.org/package/2006/relationships"><Relationship Id="rId3" Type="http://schemas.openxmlformats.org/officeDocument/2006/relationships/image" Target="../media/image269.jpeg"/><Relationship Id="rId2" Type="http://schemas.openxmlformats.org/officeDocument/2006/relationships/notesSlide" Target="../notesSlides/notesSlide411.xml"/><Relationship Id="rId1" Type="http://schemas.openxmlformats.org/officeDocument/2006/relationships/slideLayout" Target="../slideLayouts/slideLayout3.xml"/><Relationship Id="rId4" Type="http://schemas.openxmlformats.org/officeDocument/2006/relationships/image" Target="../media/image270.jpeg"/></Relationships>
</file>

<file path=ppt/slides/_rels/slide423.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notesSlide" Target="../notesSlides/notesSlide412.xml"/><Relationship Id="rId1" Type="http://schemas.openxmlformats.org/officeDocument/2006/relationships/slideLayout" Target="../slideLayouts/slideLayout13.xml"/><Relationship Id="rId6" Type="http://schemas.openxmlformats.org/officeDocument/2006/relationships/image" Target="../media/image274.jpeg"/><Relationship Id="rId5" Type="http://schemas.openxmlformats.org/officeDocument/2006/relationships/image" Target="../media/image273.jpeg"/><Relationship Id="rId4" Type="http://schemas.openxmlformats.org/officeDocument/2006/relationships/image" Target="../media/image272.jpeg"/></Relationships>
</file>

<file path=ppt/slides/_rels/slide424.xml.rels><?xml version="1.0" encoding="UTF-8" standalone="yes"?>
<Relationships xmlns="http://schemas.openxmlformats.org/package/2006/relationships"><Relationship Id="rId8" Type="http://schemas.openxmlformats.org/officeDocument/2006/relationships/image" Target="../media/image280.jpeg"/><Relationship Id="rId3" Type="http://schemas.openxmlformats.org/officeDocument/2006/relationships/image" Target="../media/image275.jpeg"/><Relationship Id="rId7" Type="http://schemas.openxmlformats.org/officeDocument/2006/relationships/image" Target="../media/image279.jpeg"/><Relationship Id="rId2" Type="http://schemas.openxmlformats.org/officeDocument/2006/relationships/notesSlide" Target="../notesSlides/notesSlide413.xml"/><Relationship Id="rId1" Type="http://schemas.openxmlformats.org/officeDocument/2006/relationships/slideLayout" Target="../slideLayouts/slideLayout3.xml"/><Relationship Id="rId6" Type="http://schemas.openxmlformats.org/officeDocument/2006/relationships/image" Target="../media/image278.jpeg"/><Relationship Id="rId5" Type="http://schemas.openxmlformats.org/officeDocument/2006/relationships/image" Target="../media/image277.jpeg"/><Relationship Id="rId4" Type="http://schemas.openxmlformats.org/officeDocument/2006/relationships/image" Target="../media/image276.jpeg"/></Relationships>
</file>

<file path=ppt/slides/_rels/slide425.xml.rels><?xml version="1.0" encoding="UTF-8" standalone="yes"?>
<Relationships xmlns="http://schemas.openxmlformats.org/package/2006/relationships"><Relationship Id="rId3" Type="http://schemas.openxmlformats.org/officeDocument/2006/relationships/image" Target="../media/image281.jpeg"/><Relationship Id="rId2" Type="http://schemas.openxmlformats.org/officeDocument/2006/relationships/notesSlide" Target="../notesSlides/notesSlide414.xml"/><Relationship Id="rId1" Type="http://schemas.openxmlformats.org/officeDocument/2006/relationships/slideLayout" Target="../slideLayouts/slideLayout13.xml"/><Relationship Id="rId4" Type="http://schemas.openxmlformats.org/officeDocument/2006/relationships/image" Target="../media/image282.jpeg"/></Relationships>
</file>

<file path=ppt/slides/_rels/slide426.xml.rels><?xml version="1.0" encoding="UTF-8" standalone="yes"?>
<Relationships xmlns="http://schemas.openxmlformats.org/package/2006/relationships"><Relationship Id="rId3" Type="http://schemas.openxmlformats.org/officeDocument/2006/relationships/image" Target="../media/image283.jpeg"/><Relationship Id="rId2" Type="http://schemas.openxmlformats.org/officeDocument/2006/relationships/notesSlide" Target="../notesSlides/notesSlide415.xml"/><Relationship Id="rId1" Type="http://schemas.openxmlformats.org/officeDocument/2006/relationships/slideLayout" Target="../slideLayouts/slideLayout3.xml"/><Relationship Id="rId5" Type="http://schemas.openxmlformats.org/officeDocument/2006/relationships/image" Target="../media/image285.jpeg"/><Relationship Id="rId4" Type="http://schemas.openxmlformats.org/officeDocument/2006/relationships/image" Target="../media/image284.jpeg"/></Relationships>
</file>

<file path=ppt/slides/_rels/slide427.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notesSlide" Target="../notesSlides/notesSlide416.xml"/><Relationship Id="rId1" Type="http://schemas.openxmlformats.org/officeDocument/2006/relationships/slideLayout" Target="../slideLayouts/slideLayout13.xml"/><Relationship Id="rId5" Type="http://schemas.openxmlformats.org/officeDocument/2006/relationships/image" Target="../media/image288.jpeg"/><Relationship Id="rId4" Type="http://schemas.openxmlformats.org/officeDocument/2006/relationships/image" Target="../media/image287.jpeg"/></Relationships>
</file>

<file path=ppt/slides/_rels/slide428.xml.rels><?xml version="1.0" encoding="UTF-8" standalone="yes"?>
<Relationships xmlns="http://schemas.openxmlformats.org/package/2006/relationships"><Relationship Id="rId3" Type="http://schemas.openxmlformats.org/officeDocument/2006/relationships/image" Target="../media/image289.jpeg"/><Relationship Id="rId2" Type="http://schemas.openxmlformats.org/officeDocument/2006/relationships/notesSlide" Target="../notesSlides/notesSlide417.xml"/><Relationship Id="rId1" Type="http://schemas.openxmlformats.org/officeDocument/2006/relationships/slideLayout" Target="../slideLayouts/slideLayout13.xml"/><Relationship Id="rId5" Type="http://schemas.openxmlformats.org/officeDocument/2006/relationships/image" Target="../media/image291.jpeg"/><Relationship Id="rId4" Type="http://schemas.openxmlformats.org/officeDocument/2006/relationships/image" Target="../media/image290.jpeg"/></Relationships>
</file>

<file path=ppt/slides/_rels/slide429.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418.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3.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40.xml"/><Relationship Id="rId1" Type="http://schemas.openxmlformats.org/officeDocument/2006/relationships/slideLayout" Target="../slideLayouts/slideLayout8.xml"/></Relationships>
</file>

<file path=ppt/slides/_rels/slide430.xml.rels><?xml version="1.0" encoding="UTF-8" standalone="yes"?>
<Relationships xmlns="http://schemas.openxmlformats.org/package/2006/relationships"><Relationship Id="rId3" Type="http://schemas.openxmlformats.org/officeDocument/2006/relationships/image" Target="../media/image292.jpeg"/><Relationship Id="rId2" Type="http://schemas.openxmlformats.org/officeDocument/2006/relationships/notesSlide" Target="../notesSlides/notesSlide419.xml"/><Relationship Id="rId1" Type="http://schemas.openxmlformats.org/officeDocument/2006/relationships/slideLayout" Target="../slideLayouts/slideLayout13.xml"/><Relationship Id="rId4" Type="http://schemas.openxmlformats.org/officeDocument/2006/relationships/image" Target="../media/image293.jpeg"/></Relationships>
</file>

<file path=ppt/slides/_rels/slide431.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notesSlide" Target="../notesSlides/notesSlide420.xml"/><Relationship Id="rId1" Type="http://schemas.openxmlformats.org/officeDocument/2006/relationships/slideLayout" Target="../slideLayouts/slideLayout13.xml"/></Relationships>
</file>

<file path=ppt/slides/_rels/slide432.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421.xml"/><Relationship Id="rId1" Type="http://schemas.openxmlformats.org/officeDocument/2006/relationships/slideLayout" Target="../slideLayouts/slideLayout13.xml"/><Relationship Id="rId6" Type="http://schemas.openxmlformats.org/officeDocument/2006/relationships/image" Target="../media/image295.jpeg"/><Relationship Id="rId5" Type="http://schemas.openxmlformats.org/officeDocument/2006/relationships/image" Target="../media/image76.jpeg"/><Relationship Id="rId4" Type="http://schemas.openxmlformats.org/officeDocument/2006/relationships/image" Target="../media/image75.jpeg"/></Relationships>
</file>

<file path=ppt/slides/_rels/slide433.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422.xml"/><Relationship Id="rId1" Type="http://schemas.openxmlformats.org/officeDocument/2006/relationships/slideLayout" Target="../slideLayouts/slideLayout13.xml"/></Relationships>
</file>

<file path=ppt/slides/_rels/slide434.xml.rels><?xml version="1.0" encoding="UTF-8" standalone="yes"?>
<Relationships xmlns="http://schemas.openxmlformats.org/package/2006/relationships"><Relationship Id="rId3" Type="http://schemas.openxmlformats.org/officeDocument/2006/relationships/image" Target="../media/image297.jpeg"/><Relationship Id="rId2" Type="http://schemas.openxmlformats.org/officeDocument/2006/relationships/notesSlide" Target="../notesSlides/notesSlide423.xml"/><Relationship Id="rId1" Type="http://schemas.openxmlformats.org/officeDocument/2006/relationships/slideLayout" Target="../slideLayouts/slideLayout13.xml"/><Relationship Id="rId6" Type="http://schemas.openxmlformats.org/officeDocument/2006/relationships/image" Target="../media/image300.jpeg"/><Relationship Id="rId5" Type="http://schemas.openxmlformats.org/officeDocument/2006/relationships/image" Target="../media/image299.jpeg"/><Relationship Id="rId4" Type="http://schemas.openxmlformats.org/officeDocument/2006/relationships/image" Target="../media/image298.jpeg"/></Relationships>
</file>

<file path=ppt/slides/_rels/slide435.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424.xml"/><Relationship Id="rId1" Type="http://schemas.openxmlformats.org/officeDocument/2006/relationships/slideLayout" Target="../slideLayouts/slideLayout13.xml"/></Relationships>
</file>

<file path=ppt/slides/_rels/slide436.xml.rels><?xml version="1.0" encoding="UTF-8" standalone="yes"?>
<Relationships xmlns="http://schemas.openxmlformats.org/package/2006/relationships"><Relationship Id="rId3" Type="http://schemas.openxmlformats.org/officeDocument/2006/relationships/image" Target="../media/image78.jpeg"/><Relationship Id="rId2" Type="http://schemas.openxmlformats.org/officeDocument/2006/relationships/notesSlide" Target="../notesSlides/notesSlide425.xml"/><Relationship Id="rId1" Type="http://schemas.openxmlformats.org/officeDocument/2006/relationships/slideLayout" Target="../slideLayouts/slideLayout13.xml"/></Relationships>
</file>

<file path=ppt/slides/_rels/slide437.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426.xml"/><Relationship Id="rId1" Type="http://schemas.openxmlformats.org/officeDocument/2006/relationships/slideLayout" Target="../slideLayouts/slideLayout13.xml"/><Relationship Id="rId6" Type="http://schemas.openxmlformats.org/officeDocument/2006/relationships/image" Target="../media/image301.jpeg"/><Relationship Id="rId5" Type="http://schemas.openxmlformats.org/officeDocument/2006/relationships/image" Target="../media/image76.jpeg"/><Relationship Id="rId4" Type="http://schemas.openxmlformats.org/officeDocument/2006/relationships/image" Target="../media/image75.jpeg"/></Relationships>
</file>

<file path=ppt/slides/_rels/slide438.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427.xml"/><Relationship Id="rId1" Type="http://schemas.openxmlformats.org/officeDocument/2006/relationships/slideLayout" Target="../slideLayouts/slideLayout13.xml"/></Relationships>
</file>

<file path=ppt/slides/_rels/slide439.xml.rels><?xml version="1.0" encoding="UTF-8" standalone="yes"?>
<Relationships xmlns="http://schemas.openxmlformats.org/package/2006/relationships"><Relationship Id="rId3" Type="http://schemas.openxmlformats.org/officeDocument/2006/relationships/image" Target="../media/image60.png"/><Relationship Id="rId2" Type="http://schemas.openxmlformats.org/officeDocument/2006/relationships/notesSlide" Target="../notesSlides/notesSlide428.xml"/><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8.xml"/></Relationships>
</file>

<file path=ppt/slides/_rels/slide440.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429.xml"/><Relationship Id="rId1" Type="http://schemas.openxmlformats.org/officeDocument/2006/relationships/slideLayout" Target="../slideLayouts/slideLayout13.xml"/></Relationships>
</file>

<file path=ppt/slides/_rels/slide441.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430.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42.xml.rels><?xml version="1.0" encoding="UTF-8" standalone="yes"?>
<Relationships xmlns="http://schemas.openxmlformats.org/package/2006/relationships"><Relationship Id="rId3" Type="http://schemas.openxmlformats.org/officeDocument/2006/relationships/image" Target="../media/image302.jpeg"/><Relationship Id="rId2" Type="http://schemas.openxmlformats.org/officeDocument/2006/relationships/notesSlide" Target="../notesSlides/notesSlide431.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43.xml.rels><?xml version="1.0" encoding="UTF-8" standalone="yes"?>
<Relationships xmlns="http://schemas.openxmlformats.org/package/2006/relationships"><Relationship Id="rId3" Type="http://schemas.openxmlformats.org/officeDocument/2006/relationships/image" Target="../media/image303.jpeg"/><Relationship Id="rId2" Type="http://schemas.openxmlformats.org/officeDocument/2006/relationships/notesSlide" Target="../notesSlides/notesSlide432.xml"/><Relationship Id="rId1" Type="http://schemas.openxmlformats.org/officeDocument/2006/relationships/slideLayout" Target="../slideLayouts/slideLayout13.xml"/><Relationship Id="rId4" Type="http://schemas.openxmlformats.org/officeDocument/2006/relationships/image" Target="../media/image60.png"/></Relationships>
</file>

<file path=ppt/slides/_rels/slide444.xml.rels><?xml version="1.0" encoding="UTF-8" standalone="yes"?>
<Relationships xmlns="http://schemas.openxmlformats.org/package/2006/relationships"><Relationship Id="rId3" Type="http://schemas.openxmlformats.org/officeDocument/2006/relationships/image" Target="../media/image304.jpeg"/><Relationship Id="rId7" Type="http://schemas.openxmlformats.org/officeDocument/2006/relationships/image" Target="../media/image308.jpeg"/><Relationship Id="rId2" Type="http://schemas.openxmlformats.org/officeDocument/2006/relationships/notesSlide" Target="../notesSlides/notesSlide433.xml"/><Relationship Id="rId1" Type="http://schemas.openxmlformats.org/officeDocument/2006/relationships/slideLayout" Target="../slideLayouts/slideLayout1.xml"/><Relationship Id="rId6" Type="http://schemas.openxmlformats.org/officeDocument/2006/relationships/image" Target="../media/image307.jpeg"/><Relationship Id="rId5" Type="http://schemas.openxmlformats.org/officeDocument/2006/relationships/image" Target="../media/image306.jpeg"/><Relationship Id="rId4" Type="http://schemas.openxmlformats.org/officeDocument/2006/relationships/image" Target="../media/image305.jpeg"/></Relationships>
</file>

<file path=ppt/slides/_rels/slide445.xml.rels><?xml version="1.0" encoding="UTF-8" standalone="yes"?>
<Relationships xmlns="http://schemas.openxmlformats.org/package/2006/relationships"><Relationship Id="rId3" Type="http://schemas.openxmlformats.org/officeDocument/2006/relationships/image" Target="../media/image309.jpeg"/><Relationship Id="rId7" Type="http://schemas.openxmlformats.org/officeDocument/2006/relationships/image" Target="../media/image313.jpeg"/><Relationship Id="rId2" Type="http://schemas.openxmlformats.org/officeDocument/2006/relationships/notesSlide" Target="../notesSlides/notesSlide434.xml"/><Relationship Id="rId1" Type="http://schemas.openxmlformats.org/officeDocument/2006/relationships/slideLayout" Target="../slideLayouts/slideLayout1.xml"/><Relationship Id="rId6" Type="http://schemas.openxmlformats.org/officeDocument/2006/relationships/image" Target="../media/image312.jpeg"/><Relationship Id="rId5" Type="http://schemas.openxmlformats.org/officeDocument/2006/relationships/image" Target="../media/image311.jpeg"/><Relationship Id="rId4" Type="http://schemas.openxmlformats.org/officeDocument/2006/relationships/image" Target="../media/image310.jpeg"/></Relationships>
</file>

<file path=ppt/slides/_rels/slide446.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435.xml"/><Relationship Id="rId1" Type="http://schemas.openxmlformats.org/officeDocument/2006/relationships/slideLayout" Target="../slideLayouts/slideLayout1.xml"/><Relationship Id="rId5" Type="http://schemas.openxmlformats.org/officeDocument/2006/relationships/image" Target="../media/image316.jpeg"/><Relationship Id="rId4" Type="http://schemas.openxmlformats.org/officeDocument/2006/relationships/image" Target="../media/image315.jpeg"/></Relationships>
</file>

<file path=ppt/slides/_rels/slide447.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36.xml"/><Relationship Id="rId1" Type="http://schemas.openxmlformats.org/officeDocument/2006/relationships/slideLayout" Target="../slideLayouts/slideLayout1.xml"/></Relationships>
</file>

<file path=ppt/slides/_rels/slide448.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437.xml"/><Relationship Id="rId1" Type="http://schemas.openxmlformats.org/officeDocument/2006/relationships/slideLayout" Target="../slideLayouts/slideLayout1.xml"/><Relationship Id="rId5" Type="http://schemas.openxmlformats.org/officeDocument/2006/relationships/image" Target="../media/image54.jpeg"/><Relationship Id="rId4" Type="http://schemas.openxmlformats.org/officeDocument/2006/relationships/image" Target="../media/image318.jpeg"/></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438.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3" Type="http://schemas.openxmlformats.org/officeDocument/2006/relationships/image" Target="../media/image26.jpeg"/><Relationship Id="rId2" Type="http://schemas.openxmlformats.org/officeDocument/2006/relationships/notesSlide" Target="../notesSlides/notesSlide42.xml"/><Relationship Id="rId1" Type="http://schemas.openxmlformats.org/officeDocument/2006/relationships/slideLayout" Target="../slideLayouts/slideLayout8.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439.xml"/><Relationship Id="rId1" Type="http://schemas.openxmlformats.org/officeDocument/2006/relationships/slideLayout" Target="../slideLayouts/slideLayout8.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440.xml"/><Relationship Id="rId1" Type="http://schemas.openxmlformats.org/officeDocument/2006/relationships/slideLayout" Target="../slideLayouts/slideLayout8.xml"/></Relationships>
</file>

<file path=ppt/slides/_rels/slide452.xml.rels><?xml version="1.0" encoding="UTF-8" standalone="yes"?>
<Relationships xmlns="http://schemas.openxmlformats.org/package/2006/relationships"><Relationship Id="rId2" Type="http://schemas.openxmlformats.org/officeDocument/2006/relationships/notesSlide" Target="../notesSlides/notesSlide441.xml"/><Relationship Id="rId1" Type="http://schemas.openxmlformats.org/officeDocument/2006/relationships/slideLayout" Target="../slideLayouts/slideLayout8.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442.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2" Type="http://schemas.openxmlformats.org/officeDocument/2006/relationships/notesSlide" Target="../notesSlides/notesSlide443.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2" Type="http://schemas.openxmlformats.org/officeDocument/2006/relationships/notesSlide" Target="../notesSlides/notesSlide444.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2" Type="http://schemas.openxmlformats.org/officeDocument/2006/relationships/notesSlide" Target="../notesSlides/notesSlide445.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2" Type="http://schemas.openxmlformats.org/officeDocument/2006/relationships/notesSlide" Target="../notesSlides/notesSlide446.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2" Type="http://schemas.openxmlformats.org/officeDocument/2006/relationships/notesSlide" Target="../notesSlides/notesSlide447.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2" Type="http://schemas.openxmlformats.org/officeDocument/2006/relationships/notesSlide" Target="../notesSlides/notesSlide448.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43.xml"/><Relationship Id="rId1" Type="http://schemas.openxmlformats.org/officeDocument/2006/relationships/slideLayout" Target="../slideLayouts/slideLayout8.xml"/></Relationships>
</file>

<file path=ppt/slides/_rels/slide460.xml.rels><?xml version="1.0" encoding="UTF-8" standalone="yes"?>
<Relationships xmlns="http://schemas.openxmlformats.org/package/2006/relationships"><Relationship Id="rId2" Type="http://schemas.openxmlformats.org/officeDocument/2006/relationships/notesSlide" Target="../notesSlides/notesSlide449.xml"/><Relationship Id="rId1" Type="http://schemas.openxmlformats.org/officeDocument/2006/relationships/slideLayout" Target="../slideLayouts/slideLayout1.xml"/></Relationships>
</file>

<file path=ppt/slides/_rels/slide461.xml.rels><?xml version="1.0" encoding="UTF-8" standalone="yes"?>
<Relationships xmlns="http://schemas.openxmlformats.org/package/2006/relationships"><Relationship Id="rId2" Type="http://schemas.openxmlformats.org/officeDocument/2006/relationships/notesSlide" Target="../notesSlides/notesSlide450.xml"/><Relationship Id="rId1" Type="http://schemas.openxmlformats.org/officeDocument/2006/relationships/slideLayout" Target="../slideLayouts/slideLayout1.xml"/></Relationships>
</file>

<file path=ppt/slides/_rels/slide462.xml.rels><?xml version="1.0" encoding="UTF-8" standalone="yes"?>
<Relationships xmlns="http://schemas.openxmlformats.org/package/2006/relationships"><Relationship Id="rId2" Type="http://schemas.openxmlformats.org/officeDocument/2006/relationships/notesSlide" Target="../notesSlides/notesSlide451.xml"/><Relationship Id="rId1" Type="http://schemas.openxmlformats.org/officeDocument/2006/relationships/slideLayout" Target="../slideLayouts/slideLayout1.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452.xml"/><Relationship Id="rId1" Type="http://schemas.openxmlformats.org/officeDocument/2006/relationships/slideLayout" Target="../slideLayouts/slideLayout1.xml"/></Relationships>
</file>

<file path=ppt/slides/_rels/slide464.xml.rels><?xml version="1.0" encoding="UTF-8" standalone="yes"?>
<Relationships xmlns="http://schemas.openxmlformats.org/package/2006/relationships"><Relationship Id="rId2" Type="http://schemas.openxmlformats.org/officeDocument/2006/relationships/notesSlide" Target="../notesSlides/notesSlide453.xml"/><Relationship Id="rId1" Type="http://schemas.openxmlformats.org/officeDocument/2006/relationships/slideLayout" Target="../slideLayouts/slideLayout1.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454.xml"/><Relationship Id="rId1" Type="http://schemas.openxmlformats.org/officeDocument/2006/relationships/slideLayout" Target="../slideLayouts/slideLayout1.xml"/></Relationships>
</file>

<file path=ppt/slides/_rels/slide466.xml.rels><?xml version="1.0" encoding="UTF-8" standalone="yes"?>
<Relationships xmlns="http://schemas.openxmlformats.org/package/2006/relationships"><Relationship Id="rId2" Type="http://schemas.openxmlformats.org/officeDocument/2006/relationships/notesSlide" Target="../notesSlides/notesSlide455.xml"/><Relationship Id="rId1" Type="http://schemas.openxmlformats.org/officeDocument/2006/relationships/slideLayout" Target="../slideLayouts/slideLayout3.xml"/></Relationships>
</file>

<file path=ppt/slides/_rels/slide467.xml.rels><?xml version="1.0" encoding="UTF-8" standalone="yes"?>
<Relationships xmlns="http://schemas.openxmlformats.org/package/2006/relationships"><Relationship Id="rId2" Type="http://schemas.openxmlformats.org/officeDocument/2006/relationships/notesSlide" Target="../notesSlides/notesSlide456.xml"/><Relationship Id="rId1" Type="http://schemas.openxmlformats.org/officeDocument/2006/relationships/slideLayout" Target="../slideLayouts/slideLayout3.xml"/></Relationships>
</file>

<file path=ppt/slides/_rels/slide468.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457.xml"/><Relationship Id="rId1" Type="http://schemas.openxmlformats.org/officeDocument/2006/relationships/slideLayout" Target="../slideLayouts/slideLayout3.xml"/><Relationship Id="rId4" Type="http://schemas.openxmlformats.org/officeDocument/2006/relationships/image" Target="../media/image320.jpeg"/></Relationships>
</file>

<file path=ppt/slides/_rels/slide469.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notesSlide" Target="../notesSlides/notesSlide458.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8.xml"/></Relationships>
</file>

<file path=ppt/slides/_rels/slide470.xml.rels><?xml version="1.0" encoding="UTF-8" standalone="yes"?>
<Relationships xmlns="http://schemas.openxmlformats.org/package/2006/relationships"><Relationship Id="rId2" Type="http://schemas.openxmlformats.org/officeDocument/2006/relationships/notesSlide" Target="../notesSlides/notesSlide459.xml"/><Relationship Id="rId1" Type="http://schemas.openxmlformats.org/officeDocument/2006/relationships/slideLayout" Target="../slideLayouts/slideLayout2.xml"/></Relationships>
</file>

<file path=ppt/slides/_rels/slide471.xml.rels><?xml version="1.0" encoding="UTF-8" standalone="yes"?>
<Relationships xmlns="http://schemas.openxmlformats.org/package/2006/relationships"><Relationship Id="rId2" Type="http://schemas.openxmlformats.org/officeDocument/2006/relationships/notesSlide" Target="../notesSlides/notesSlide460.xml"/><Relationship Id="rId1" Type="http://schemas.openxmlformats.org/officeDocument/2006/relationships/slideLayout" Target="../slideLayouts/slideLayout2.xml"/></Relationships>
</file>

<file path=ppt/slides/_rels/slide472.xml.rels><?xml version="1.0" encoding="UTF-8" standalone="yes"?>
<Relationships xmlns="http://schemas.openxmlformats.org/package/2006/relationships"><Relationship Id="rId2" Type="http://schemas.openxmlformats.org/officeDocument/2006/relationships/notesSlide" Target="../notesSlides/notesSlide461.xml"/><Relationship Id="rId1" Type="http://schemas.openxmlformats.org/officeDocument/2006/relationships/slideLayout" Target="../slideLayouts/slideLayout2.xml"/></Relationships>
</file>

<file path=ppt/slides/_rels/slide473.xml.rels><?xml version="1.0" encoding="UTF-8" standalone="yes"?>
<Relationships xmlns="http://schemas.openxmlformats.org/package/2006/relationships"><Relationship Id="rId2" Type="http://schemas.openxmlformats.org/officeDocument/2006/relationships/notesSlide" Target="../notesSlides/notesSlide462.xml"/><Relationship Id="rId1" Type="http://schemas.openxmlformats.org/officeDocument/2006/relationships/slideLayout" Target="../slideLayouts/slideLayout2.xml"/></Relationships>
</file>

<file path=ppt/slides/_rels/slide474.xml.rels><?xml version="1.0" encoding="UTF-8" standalone="yes"?>
<Relationships xmlns="http://schemas.openxmlformats.org/package/2006/relationships"><Relationship Id="rId2" Type="http://schemas.openxmlformats.org/officeDocument/2006/relationships/notesSlide" Target="../notesSlides/notesSlide463.xml"/><Relationship Id="rId1" Type="http://schemas.openxmlformats.org/officeDocument/2006/relationships/slideLayout" Target="../slideLayouts/slideLayout2.xml"/></Relationships>
</file>

<file path=ppt/slides/_rels/slide475.xml.rels><?xml version="1.0" encoding="UTF-8" standalone="yes"?>
<Relationships xmlns="http://schemas.openxmlformats.org/package/2006/relationships"><Relationship Id="rId2" Type="http://schemas.openxmlformats.org/officeDocument/2006/relationships/notesSlide" Target="../notesSlides/notesSlide464.xml"/><Relationship Id="rId1" Type="http://schemas.openxmlformats.org/officeDocument/2006/relationships/slideLayout" Target="../slideLayouts/slideLayout2.xml"/></Relationships>
</file>

<file path=ppt/slides/_rels/slide476.xml.rels><?xml version="1.0" encoding="UTF-8" standalone="yes"?>
<Relationships xmlns="http://schemas.openxmlformats.org/package/2006/relationships"><Relationship Id="rId2" Type="http://schemas.openxmlformats.org/officeDocument/2006/relationships/notesSlide" Target="../notesSlides/notesSlide465.xml"/><Relationship Id="rId1" Type="http://schemas.openxmlformats.org/officeDocument/2006/relationships/slideLayout" Target="../slideLayouts/slideLayout2.xml"/></Relationships>
</file>

<file path=ppt/slides/_rels/slide477.xml.rels><?xml version="1.0" encoding="UTF-8" standalone="yes"?>
<Relationships xmlns="http://schemas.openxmlformats.org/package/2006/relationships"><Relationship Id="rId2" Type="http://schemas.openxmlformats.org/officeDocument/2006/relationships/notesSlide" Target="../notesSlides/notesSlide466.xml"/><Relationship Id="rId1" Type="http://schemas.openxmlformats.org/officeDocument/2006/relationships/slideLayout" Target="../slideLayouts/slideLayout2.xml"/></Relationships>
</file>

<file path=ppt/slides/_rels/slide478.xml.rels><?xml version="1.0" encoding="UTF-8" standalone="yes"?>
<Relationships xmlns="http://schemas.openxmlformats.org/package/2006/relationships"><Relationship Id="rId2" Type="http://schemas.openxmlformats.org/officeDocument/2006/relationships/notesSlide" Target="../notesSlides/notesSlide467.xml"/><Relationship Id="rId1" Type="http://schemas.openxmlformats.org/officeDocument/2006/relationships/slideLayout" Target="../slideLayouts/slideLayout2.xml"/></Relationships>
</file>

<file path=ppt/slides/_rels/slide479.xml.rels><?xml version="1.0" encoding="UTF-8" standalone="yes"?>
<Relationships xmlns="http://schemas.openxmlformats.org/package/2006/relationships"><Relationship Id="rId2" Type="http://schemas.openxmlformats.org/officeDocument/2006/relationships/notesSlide" Target="../notesSlides/notesSlide468.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8.xml"/></Relationships>
</file>

<file path=ppt/slides/_rels/slide480.xml.rels><?xml version="1.0" encoding="UTF-8" standalone="yes"?>
<Relationships xmlns="http://schemas.openxmlformats.org/package/2006/relationships"><Relationship Id="rId2" Type="http://schemas.openxmlformats.org/officeDocument/2006/relationships/notesSlide" Target="../notesSlides/notesSlide469.xml"/><Relationship Id="rId1" Type="http://schemas.openxmlformats.org/officeDocument/2006/relationships/slideLayout" Target="../slideLayouts/slideLayout2.xml"/></Relationships>
</file>

<file path=ppt/slides/_rels/slide481.xml.rels><?xml version="1.0" encoding="UTF-8" standalone="yes"?>
<Relationships xmlns="http://schemas.openxmlformats.org/package/2006/relationships"><Relationship Id="rId2" Type="http://schemas.openxmlformats.org/officeDocument/2006/relationships/notesSlide" Target="../notesSlides/notesSlide470.xml"/><Relationship Id="rId1" Type="http://schemas.openxmlformats.org/officeDocument/2006/relationships/slideLayout" Target="../slideLayouts/slideLayout2.xml"/></Relationships>
</file>

<file path=ppt/slides/_rels/slide482.xml.rels><?xml version="1.0" encoding="UTF-8" standalone="yes"?>
<Relationships xmlns="http://schemas.openxmlformats.org/package/2006/relationships"><Relationship Id="rId2" Type="http://schemas.openxmlformats.org/officeDocument/2006/relationships/notesSlide" Target="../notesSlides/notesSlide471.xml"/><Relationship Id="rId1" Type="http://schemas.openxmlformats.org/officeDocument/2006/relationships/slideLayout" Target="../slideLayouts/slideLayout2.xml"/></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472.xml"/><Relationship Id="rId1" Type="http://schemas.openxmlformats.org/officeDocument/2006/relationships/slideLayout" Target="../slideLayouts/slideLayout2.xml"/></Relationships>
</file>

<file path=ppt/slides/_rels/slide484.xml.rels><?xml version="1.0" encoding="UTF-8" standalone="yes"?>
<Relationships xmlns="http://schemas.openxmlformats.org/package/2006/relationships"><Relationship Id="rId2" Type="http://schemas.openxmlformats.org/officeDocument/2006/relationships/notesSlide" Target="../notesSlides/notesSlide473.xml"/><Relationship Id="rId1" Type="http://schemas.openxmlformats.org/officeDocument/2006/relationships/slideLayout" Target="../slideLayouts/slideLayout2.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474.xml"/><Relationship Id="rId1" Type="http://schemas.openxmlformats.org/officeDocument/2006/relationships/slideLayout" Target="../slideLayouts/slideLayout2.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475.xml"/><Relationship Id="rId1" Type="http://schemas.openxmlformats.org/officeDocument/2006/relationships/slideLayout" Target="../slideLayouts/slideLayout2.xml"/></Relationships>
</file>

<file path=ppt/slides/_rels/slide487.xml.rels><?xml version="1.0" encoding="UTF-8" standalone="yes"?>
<Relationships xmlns="http://schemas.openxmlformats.org/package/2006/relationships"><Relationship Id="rId2" Type="http://schemas.openxmlformats.org/officeDocument/2006/relationships/notesSlide" Target="../notesSlides/notesSlide476.xml"/><Relationship Id="rId1" Type="http://schemas.openxmlformats.org/officeDocument/2006/relationships/slideLayout" Target="../slideLayouts/slideLayout2.xml"/></Relationships>
</file>

<file path=ppt/slides/_rels/slide488.xml.rels><?xml version="1.0" encoding="UTF-8" standalone="yes"?>
<Relationships xmlns="http://schemas.openxmlformats.org/package/2006/relationships"><Relationship Id="rId2" Type="http://schemas.openxmlformats.org/officeDocument/2006/relationships/notesSlide" Target="../notesSlides/notesSlide477.xml"/><Relationship Id="rId1" Type="http://schemas.openxmlformats.org/officeDocument/2006/relationships/slideLayout" Target="../slideLayouts/slideLayout2.xml"/></Relationships>
</file>

<file path=ppt/slides/_rels/slide489.xml.rels><?xml version="1.0" encoding="UTF-8" standalone="yes"?>
<Relationships xmlns="http://schemas.openxmlformats.org/package/2006/relationships"><Relationship Id="rId2" Type="http://schemas.openxmlformats.org/officeDocument/2006/relationships/notesSlide" Target="../notesSlides/notesSlide478.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46.xml"/><Relationship Id="rId1" Type="http://schemas.openxmlformats.org/officeDocument/2006/relationships/slideLayout" Target="../slideLayouts/slideLayout8.xml"/></Relationships>
</file>

<file path=ppt/slides/_rels/slide490.xml.rels><?xml version="1.0" encoding="UTF-8" standalone="yes"?>
<Relationships xmlns="http://schemas.openxmlformats.org/package/2006/relationships"><Relationship Id="rId2" Type="http://schemas.openxmlformats.org/officeDocument/2006/relationships/notesSlide" Target="../notesSlides/notesSlide479.xml"/><Relationship Id="rId1" Type="http://schemas.openxmlformats.org/officeDocument/2006/relationships/slideLayout" Target="../slideLayouts/slideLayout1.xml"/></Relationships>
</file>

<file path=ppt/slides/_rels/slide491.xml.rels><?xml version="1.0" encoding="UTF-8" standalone="yes"?>
<Relationships xmlns="http://schemas.openxmlformats.org/package/2006/relationships"><Relationship Id="rId2" Type="http://schemas.openxmlformats.org/officeDocument/2006/relationships/notesSlide" Target="../notesSlides/notesSlide480.xml"/><Relationship Id="rId1" Type="http://schemas.openxmlformats.org/officeDocument/2006/relationships/slideLayout" Target="../slideLayouts/slideLayout2.xml"/></Relationships>
</file>

<file path=ppt/slides/_rels/slide492.xml.rels><?xml version="1.0" encoding="UTF-8" standalone="yes"?>
<Relationships xmlns="http://schemas.openxmlformats.org/package/2006/relationships"><Relationship Id="rId2" Type="http://schemas.openxmlformats.org/officeDocument/2006/relationships/notesSlide" Target="../notesSlides/notesSlide481.xml"/><Relationship Id="rId1" Type="http://schemas.openxmlformats.org/officeDocument/2006/relationships/slideLayout" Target="../slideLayouts/slideLayout2.xml"/></Relationships>
</file>

<file path=ppt/slides/_rels/slide493.xml.rels><?xml version="1.0" encoding="UTF-8" standalone="yes"?>
<Relationships xmlns="http://schemas.openxmlformats.org/package/2006/relationships"><Relationship Id="rId2" Type="http://schemas.openxmlformats.org/officeDocument/2006/relationships/notesSlide" Target="../notesSlides/notesSlide482.xml"/><Relationship Id="rId1" Type="http://schemas.openxmlformats.org/officeDocument/2006/relationships/slideLayout" Target="../slideLayouts/slideLayout2.xml"/></Relationships>
</file>

<file path=ppt/slides/_rels/slide494.xml.rels><?xml version="1.0" encoding="UTF-8" standalone="yes"?>
<Relationships xmlns="http://schemas.openxmlformats.org/package/2006/relationships"><Relationship Id="rId2" Type="http://schemas.openxmlformats.org/officeDocument/2006/relationships/notesSlide" Target="../notesSlides/notesSlide483.xml"/><Relationship Id="rId1" Type="http://schemas.openxmlformats.org/officeDocument/2006/relationships/slideLayout" Target="../slideLayouts/slideLayout2.xml"/></Relationships>
</file>

<file path=ppt/slides/_rels/slide495.xml.rels><?xml version="1.0" encoding="UTF-8" standalone="yes"?>
<Relationships xmlns="http://schemas.openxmlformats.org/package/2006/relationships"><Relationship Id="rId2" Type="http://schemas.openxmlformats.org/officeDocument/2006/relationships/notesSlide" Target="../notesSlides/notesSlide484.xml"/><Relationship Id="rId1" Type="http://schemas.openxmlformats.org/officeDocument/2006/relationships/slideLayout" Target="../slideLayouts/slideLayout2.xml"/></Relationships>
</file>

<file path=ppt/slides/_rels/slide496.xml.rels><?xml version="1.0" encoding="UTF-8" standalone="yes"?>
<Relationships xmlns="http://schemas.openxmlformats.org/package/2006/relationships"><Relationship Id="rId2" Type="http://schemas.openxmlformats.org/officeDocument/2006/relationships/notesSlide" Target="../notesSlides/notesSlide485.xml"/><Relationship Id="rId1" Type="http://schemas.openxmlformats.org/officeDocument/2006/relationships/slideLayout" Target="../slideLayouts/slideLayout2.xml"/></Relationships>
</file>

<file path=ppt/slides/_rels/slide497.xml.rels><?xml version="1.0" encoding="UTF-8" standalone="yes"?>
<Relationships xmlns="http://schemas.openxmlformats.org/package/2006/relationships"><Relationship Id="rId2" Type="http://schemas.openxmlformats.org/officeDocument/2006/relationships/notesSlide" Target="../notesSlides/notesSlide486.xml"/><Relationship Id="rId1" Type="http://schemas.openxmlformats.org/officeDocument/2006/relationships/slideLayout" Target="../slideLayouts/slideLayout2.xml"/></Relationships>
</file>

<file path=ppt/slides/_rels/slide498.xml.rels><?xml version="1.0" encoding="UTF-8" standalone="yes"?>
<Relationships xmlns="http://schemas.openxmlformats.org/package/2006/relationships"><Relationship Id="rId2" Type="http://schemas.openxmlformats.org/officeDocument/2006/relationships/notesSlide" Target="../notesSlides/notesSlide487.xml"/><Relationship Id="rId1" Type="http://schemas.openxmlformats.org/officeDocument/2006/relationships/slideLayout" Target="../slideLayouts/slideLayout2.xml"/></Relationships>
</file>

<file path=ppt/slides/_rels/slide49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488.xml"/><Relationship Id="rId1" Type="http://schemas.openxmlformats.org/officeDocument/2006/relationships/slideLayout" Target="../slideLayouts/slideLayout1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notesSlide" Target="../notesSlides/notesSlide47.xml"/><Relationship Id="rId1" Type="http://schemas.openxmlformats.org/officeDocument/2006/relationships/slideLayout" Target="../slideLayouts/slideLayout8.xml"/></Relationships>
</file>

<file path=ppt/slides/_rels/slide500.xml.rels><?xml version="1.0" encoding="UTF-8" standalone="yes"?>
<Relationships xmlns="http://schemas.openxmlformats.org/package/2006/relationships"><Relationship Id="rId2" Type="http://schemas.openxmlformats.org/officeDocument/2006/relationships/notesSlide" Target="../notesSlides/notesSlide489.xml"/><Relationship Id="rId1" Type="http://schemas.openxmlformats.org/officeDocument/2006/relationships/slideLayout" Target="../slideLayouts/slideLayout2.xml"/></Relationships>
</file>

<file path=ppt/slides/_rels/slide501.xml.rels><?xml version="1.0" encoding="UTF-8" standalone="yes"?>
<Relationships xmlns="http://schemas.openxmlformats.org/package/2006/relationships"><Relationship Id="rId2" Type="http://schemas.openxmlformats.org/officeDocument/2006/relationships/notesSlide" Target="../notesSlides/notesSlide490.xml"/><Relationship Id="rId1" Type="http://schemas.openxmlformats.org/officeDocument/2006/relationships/slideLayout" Target="../slideLayouts/slideLayout2.xml"/></Relationships>
</file>

<file path=ppt/slides/_rels/slide502.xml.rels><?xml version="1.0" encoding="UTF-8" standalone="yes"?>
<Relationships xmlns="http://schemas.openxmlformats.org/package/2006/relationships"><Relationship Id="rId2" Type="http://schemas.openxmlformats.org/officeDocument/2006/relationships/notesSlide" Target="../notesSlides/notesSlide491.xml"/><Relationship Id="rId1" Type="http://schemas.openxmlformats.org/officeDocument/2006/relationships/slideLayout" Target="../slideLayouts/slideLayout2.xml"/></Relationships>
</file>

<file path=ppt/slides/_rels/slide50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492.xml"/><Relationship Id="rId1" Type="http://schemas.openxmlformats.org/officeDocument/2006/relationships/slideLayout" Target="../slideLayouts/slideLayout2.xml"/></Relationships>
</file>

<file path=ppt/slides/_rels/slide504.xml.rels><?xml version="1.0" encoding="UTF-8" standalone="yes"?>
<Relationships xmlns="http://schemas.openxmlformats.org/package/2006/relationships"><Relationship Id="rId2" Type="http://schemas.openxmlformats.org/officeDocument/2006/relationships/notesSlide" Target="../notesSlides/notesSlide493.xml"/><Relationship Id="rId1" Type="http://schemas.openxmlformats.org/officeDocument/2006/relationships/slideLayout" Target="../slideLayouts/slideLayout2.xml"/></Relationships>
</file>

<file path=ppt/slides/_rels/slide505.xml.rels><?xml version="1.0" encoding="UTF-8" standalone="yes"?>
<Relationships xmlns="http://schemas.openxmlformats.org/package/2006/relationships"><Relationship Id="rId2" Type="http://schemas.openxmlformats.org/officeDocument/2006/relationships/notesSlide" Target="../notesSlides/notesSlide494.xml"/><Relationship Id="rId1" Type="http://schemas.openxmlformats.org/officeDocument/2006/relationships/slideLayout" Target="../slideLayouts/slideLayout2.xml"/></Relationships>
</file>

<file path=ppt/slides/_rels/slide506.xml.rels><?xml version="1.0" encoding="UTF-8" standalone="yes"?>
<Relationships xmlns="http://schemas.openxmlformats.org/package/2006/relationships"><Relationship Id="rId2" Type="http://schemas.openxmlformats.org/officeDocument/2006/relationships/notesSlide" Target="../notesSlides/notesSlide495.xml"/><Relationship Id="rId1" Type="http://schemas.openxmlformats.org/officeDocument/2006/relationships/slideLayout" Target="../slideLayouts/slideLayout1.xml"/></Relationships>
</file>

<file path=ppt/slides/_rels/slide507.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8.xml"/></Relationships>
</file>

<file path=ppt/slides/_rels/slide508.xml.rels><?xml version="1.0" encoding="UTF-8" standalone="yes"?>
<Relationships xmlns="http://schemas.openxmlformats.org/package/2006/relationships"><Relationship Id="rId2" Type="http://schemas.openxmlformats.org/officeDocument/2006/relationships/image" Target="../media/image322.jpeg"/><Relationship Id="rId1" Type="http://schemas.openxmlformats.org/officeDocument/2006/relationships/slideLayout" Target="../slideLayouts/slideLayout8.xml"/></Relationships>
</file>

<file path=ppt/slides/_rels/slide509.xml.rels><?xml version="1.0" encoding="UTF-8" standalone="yes"?>
<Relationships xmlns="http://schemas.openxmlformats.org/package/2006/relationships"><Relationship Id="rId3" Type="http://schemas.openxmlformats.org/officeDocument/2006/relationships/image" Target="../media/image323.jpeg"/><Relationship Id="rId2" Type="http://schemas.openxmlformats.org/officeDocument/2006/relationships/notesSlide" Target="../notesSlides/notesSlide496.xml"/><Relationship Id="rId1" Type="http://schemas.openxmlformats.org/officeDocument/2006/relationships/slideLayout" Target="../slideLayouts/slideLayout8.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510.xml.rels><?xml version="1.0" encoding="UTF-8" standalone="yes"?>
<Relationships xmlns="http://schemas.openxmlformats.org/package/2006/relationships"><Relationship Id="rId2" Type="http://schemas.openxmlformats.org/officeDocument/2006/relationships/notesSlide" Target="../notesSlides/notesSlide497.xml"/><Relationship Id="rId1" Type="http://schemas.openxmlformats.org/officeDocument/2006/relationships/slideLayout" Target="../slideLayouts/slideLayout8.xml"/></Relationships>
</file>

<file path=ppt/slides/_rels/slide511.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8.xml"/></Relationships>
</file>

<file path=ppt/slides/_rels/slide512.xml.rels><?xml version="1.0" encoding="UTF-8" standalone="yes"?>
<Relationships xmlns="http://schemas.openxmlformats.org/package/2006/relationships"><Relationship Id="rId2" Type="http://schemas.openxmlformats.org/officeDocument/2006/relationships/notesSlide" Target="../notesSlides/notesSlide498.xml"/><Relationship Id="rId1" Type="http://schemas.openxmlformats.org/officeDocument/2006/relationships/slideLayout" Target="../slideLayouts/slideLayout8.xml"/></Relationships>
</file>

<file path=ppt/slides/_rels/slide513.xml.rels><?xml version="1.0" encoding="UTF-8" standalone="yes"?>
<Relationships xmlns="http://schemas.openxmlformats.org/package/2006/relationships"><Relationship Id="rId2" Type="http://schemas.openxmlformats.org/officeDocument/2006/relationships/image" Target="../media/image325.jpeg"/><Relationship Id="rId1" Type="http://schemas.openxmlformats.org/officeDocument/2006/relationships/slideLayout" Target="../slideLayouts/slideLayout8.xml"/></Relationships>
</file>

<file path=ppt/slides/_rels/slide514.xml.rels><?xml version="1.0" encoding="UTF-8" standalone="yes"?>
<Relationships xmlns="http://schemas.openxmlformats.org/package/2006/relationships"><Relationship Id="rId2" Type="http://schemas.openxmlformats.org/officeDocument/2006/relationships/image" Target="../media/image326.jpeg"/><Relationship Id="rId1" Type="http://schemas.openxmlformats.org/officeDocument/2006/relationships/slideLayout" Target="../slideLayouts/slideLayout8.xml"/></Relationships>
</file>

<file path=ppt/slides/_rels/slide515.xml.rels><?xml version="1.0" encoding="UTF-8" standalone="yes"?>
<Relationships xmlns="http://schemas.openxmlformats.org/package/2006/relationships"><Relationship Id="rId2" Type="http://schemas.openxmlformats.org/officeDocument/2006/relationships/notesSlide" Target="../notesSlides/notesSlide499.xml"/><Relationship Id="rId1" Type="http://schemas.openxmlformats.org/officeDocument/2006/relationships/slideLayout" Target="../slideLayouts/slideLayout8.xml"/></Relationships>
</file>

<file path=ppt/slides/_rels/slide516.xml.rels><?xml version="1.0" encoding="UTF-8" standalone="yes"?>
<Relationships xmlns="http://schemas.openxmlformats.org/package/2006/relationships"><Relationship Id="rId3" Type="http://schemas.openxmlformats.org/officeDocument/2006/relationships/image" Target="../media/image328.jpeg"/><Relationship Id="rId2" Type="http://schemas.openxmlformats.org/officeDocument/2006/relationships/image" Target="../media/image327.jpeg"/><Relationship Id="rId1" Type="http://schemas.openxmlformats.org/officeDocument/2006/relationships/slideLayout" Target="../slideLayouts/slideLayout13.xml"/></Relationships>
</file>

<file path=ppt/slides/_rels/slide517.xml.rels><?xml version="1.0" encoding="UTF-8" standalone="yes"?>
<Relationships xmlns="http://schemas.openxmlformats.org/package/2006/relationships"><Relationship Id="rId2" Type="http://schemas.openxmlformats.org/officeDocument/2006/relationships/image" Target="../media/image329.jpeg"/><Relationship Id="rId1" Type="http://schemas.openxmlformats.org/officeDocument/2006/relationships/slideLayout" Target="../slideLayouts/slideLayout8.xml"/></Relationships>
</file>

<file path=ppt/slides/_rels/slide518.xml.rels><?xml version="1.0" encoding="UTF-8" standalone="yes"?>
<Relationships xmlns="http://schemas.openxmlformats.org/package/2006/relationships"><Relationship Id="rId3" Type="http://schemas.openxmlformats.org/officeDocument/2006/relationships/image" Target="../media/image324.jpeg"/><Relationship Id="rId2" Type="http://schemas.openxmlformats.org/officeDocument/2006/relationships/notesSlide" Target="../notesSlides/notesSlide500.xml"/><Relationship Id="rId1" Type="http://schemas.openxmlformats.org/officeDocument/2006/relationships/slideLayout" Target="../slideLayouts/slideLayout8.xml"/></Relationships>
</file>

<file path=ppt/slides/_rels/slide51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330.jpeg"/><Relationship Id="rId1" Type="http://schemas.openxmlformats.org/officeDocument/2006/relationships/slideLayout" Target="../slideLayouts/slideLayout13.xml"/><Relationship Id="rId5" Type="http://schemas.openxmlformats.org/officeDocument/2006/relationships/image" Target="../media/image332.jpeg"/><Relationship Id="rId4" Type="http://schemas.openxmlformats.org/officeDocument/2006/relationships/image" Target="../media/image331.jpeg"/></Relationships>
</file>

<file path=ppt/slides/_rels/slide52.xml.rels><?xml version="1.0" encoding="UTF-8" standalone="yes"?>
<Relationships xmlns="http://schemas.openxmlformats.org/package/2006/relationships"><Relationship Id="rId2" Type="http://schemas.openxmlformats.org/officeDocument/2006/relationships/image" Target="../media/image27.jpeg"/><Relationship Id="rId1" Type="http://schemas.openxmlformats.org/officeDocument/2006/relationships/slideLayout" Target="../slideLayouts/slideLayout8.xml"/></Relationships>
</file>

<file path=ppt/slides/_rels/slide520.xml.rels><?xml version="1.0" encoding="UTF-8" standalone="yes"?>
<Relationships xmlns="http://schemas.openxmlformats.org/package/2006/relationships"><Relationship Id="rId2" Type="http://schemas.openxmlformats.org/officeDocument/2006/relationships/notesSlide" Target="../notesSlides/notesSlide501.xml"/><Relationship Id="rId1" Type="http://schemas.openxmlformats.org/officeDocument/2006/relationships/slideLayout" Target="../slideLayouts/slideLayout8.xml"/></Relationships>
</file>

<file path=ppt/slides/_rels/slide521.xml.rels><?xml version="1.0" encoding="UTF-8" standalone="yes"?>
<Relationships xmlns="http://schemas.openxmlformats.org/package/2006/relationships"><Relationship Id="rId3" Type="http://schemas.openxmlformats.org/officeDocument/2006/relationships/image" Target="../media/image333.jpeg"/><Relationship Id="rId2" Type="http://schemas.openxmlformats.org/officeDocument/2006/relationships/notesSlide" Target="../notesSlides/notesSlide502.xml"/><Relationship Id="rId1" Type="http://schemas.openxmlformats.org/officeDocument/2006/relationships/slideLayout" Target="../slideLayouts/slideLayout13.xml"/><Relationship Id="rId5" Type="http://schemas.openxmlformats.org/officeDocument/2006/relationships/image" Target="../media/image335.jpeg"/><Relationship Id="rId4" Type="http://schemas.openxmlformats.org/officeDocument/2006/relationships/image" Target="../media/image334.jpeg"/></Relationships>
</file>

<file path=ppt/slides/_rels/slide522.xml.rels><?xml version="1.0" encoding="UTF-8" standalone="yes"?>
<Relationships xmlns="http://schemas.openxmlformats.org/package/2006/relationships"><Relationship Id="rId2" Type="http://schemas.openxmlformats.org/officeDocument/2006/relationships/image" Target="../media/image336.jpeg"/><Relationship Id="rId1" Type="http://schemas.openxmlformats.org/officeDocument/2006/relationships/slideLayout" Target="../slideLayouts/slideLayout8.xml"/></Relationships>
</file>

<file path=ppt/slides/_rels/slide523.xml.rels><?xml version="1.0" encoding="UTF-8" standalone="yes"?>
<Relationships xmlns="http://schemas.openxmlformats.org/package/2006/relationships"><Relationship Id="rId3" Type="http://schemas.openxmlformats.org/officeDocument/2006/relationships/image" Target="../media/image337.png"/><Relationship Id="rId2" Type="http://schemas.openxmlformats.org/officeDocument/2006/relationships/notesSlide" Target="../notesSlides/notesSlide503.xml"/><Relationship Id="rId1" Type="http://schemas.openxmlformats.org/officeDocument/2006/relationships/slideLayout" Target="../slideLayouts/slideLayout2.xml"/><Relationship Id="rId5" Type="http://schemas.openxmlformats.org/officeDocument/2006/relationships/image" Target="../media/image338.png"/><Relationship Id="rId4" Type="http://schemas.openxmlformats.org/officeDocument/2006/relationships/hyperlink" Target="https://www.facebook.com/pook.com.tw" TargetMode="External"/></Relationships>
</file>

<file path=ppt/slides/_rels/slide524.xml.rels><?xml version="1.0" encoding="UTF-8" standalone="yes"?>
<Relationships xmlns="http://schemas.openxmlformats.org/package/2006/relationships"><Relationship Id="rId3" Type="http://schemas.openxmlformats.org/officeDocument/2006/relationships/image" Target="../media/image339.png"/><Relationship Id="rId2" Type="http://schemas.openxmlformats.org/officeDocument/2006/relationships/notesSlide" Target="../notesSlides/notesSlide504.xml"/><Relationship Id="rId1" Type="http://schemas.openxmlformats.org/officeDocument/2006/relationships/slideLayout" Target="../slideLayouts/slideLayout4.xml"/></Relationships>
</file>

<file path=ppt/slides/_rels/slide525.xml.rels><?xml version="1.0" encoding="UTF-8" standalone="yes"?>
<Relationships xmlns="http://schemas.openxmlformats.org/package/2006/relationships"><Relationship Id="rId3" Type="http://schemas.openxmlformats.org/officeDocument/2006/relationships/image" Target="../media/image340.png"/><Relationship Id="rId2" Type="http://schemas.openxmlformats.org/officeDocument/2006/relationships/notesSlide" Target="../notesSlides/notesSlide505.xml"/><Relationship Id="rId1" Type="http://schemas.openxmlformats.org/officeDocument/2006/relationships/slideLayout" Target="../slideLayouts/slideLayout4.xml"/></Relationships>
</file>

<file path=ppt/slides/_rels/slide526.xml.rels><?xml version="1.0" encoding="UTF-8" standalone="yes"?>
<Relationships xmlns="http://schemas.openxmlformats.org/package/2006/relationships"><Relationship Id="rId3" Type="http://schemas.openxmlformats.org/officeDocument/2006/relationships/image" Target="../media/image341.png"/><Relationship Id="rId2" Type="http://schemas.openxmlformats.org/officeDocument/2006/relationships/notesSlide" Target="../notesSlides/notesSlide506.xml"/><Relationship Id="rId1" Type="http://schemas.openxmlformats.org/officeDocument/2006/relationships/slideLayout" Target="../slideLayouts/slideLayout8.xml"/></Relationships>
</file>

<file path=ppt/slides/_rels/slide53.xml.rels><?xml version="1.0" encoding="UTF-8" standalone="yes"?>
<Relationships xmlns="http://schemas.openxmlformats.org/package/2006/relationships"><Relationship Id="rId2" Type="http://schemas.openxmlformats.org/officeDocument/2006/relationships/image" Target="../media/image28.jpeg"/><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3" Type="http://schemas.openxmlformats.org/officeDocument/2006/relationships/image" Target="../media/image29.jpeg"/><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51.xml"/><Relationship Id="rId1" Type="http://schemas.openxmlformats.org/officeDocument/2006/relationships/slideLayout" Target="../slideLayouts/slideLayout3.xml"/><Relationship Id="rId4" Type="http://schemas.openxmlformats.org/officeDocument/2006/relationships/image" Target="../media/image32.jpeg"/></Relationships>
</file>

<file path=ppt/slides/_rels/slide57.xml.rels><?xml version="1.0" encoding="UTF-8" standalone="yes"?>
<Relationships xmlns="http://schemas.openxmlformats.org/package/2006/relationships"><Relationship Id="rId3" Type="http://schemas.openxmlformats.org/officeDocument/2006/relationships/image" Target="../media/image33.jpeg"/><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8.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2" Type="http://schemas.openxmlformats.org/officeDocument/2006/relationships/image" Target="../media/image5.jpeg"/><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45737521"/>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alpha val="98000"/>
          </a:schemeClr>
        </a:solidFill>
        <a:effectLst/>
      </p:bgPr>
    </p:bg>
    <p:spTree>
      <p:nvGrpSpPr>
        <p:cNvPr id="1" name=""/>
        <p:cNvGrpSpPr/>
        <p:nvPr/>
      </p:nvGrpSpPr>
      <p:grpSpPr>
        <a:xfrm>
          <a:off x="0" y="0"/>
          <a:ext cx="0" cy="0"/>
          <a:chOff x="0" y="0"/>
          <a:chExt cx="0" cy="0"/>
        </a:xfrm>
      </p:grpSpPr>
      <p:sp>
        <p:nvSpPr>
          <p:cNvPr id="6" name="矩形 5"/>
          <p:cNvSpPr/>
          <p:nvPr/>
        </p:nvSpPr>
        <p:spPr>
          <a:xfrm>
            <a:off x="3238500" y="0"/>
            <a:ext cx="5905500" cy="6858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179617" y="1638300"/>
            <a:ext cx="2895600" cy="3556000"/>
          </a:xfrm>
          <a:prstGeom prst="rect">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79617" y="2012416"/>
            <a:ext cx="2895600" cy="707886"/>
          </a:xfrm>
          <a:prstGeom prst="rect">
            <a:avLst/>
          </a:prstGeom>
          <a:noFill/>
        </p:spPr>
        <p:txBody>
          <a:bodyPr wrap="square" rtlCol="0" anchor="ctr">
            <a:spAutoFit/>
          </a:bodyPr>
          <a:lstStyle/>
          <a:p>
            <a:pPr algn="ctr"/>
            <a:r>
              <a:rPr lang="en-US" altLang="zh-TW" sz="4000" b="1" dirty="0" smtClean="0">
                <a:solidFill>
                  <a:schemeClr val="accent1"/>
                </a:solidFill>
              </a:rPr>
              <a:t>Agenda</a:t>
            </a:r>
            <a:endParaRPr lang="zh-TW" altLang="en-US" sz="4000" b="1" dirty="0">
              <a:solidFill>
                <a:schemeClr val="accent1"/>
              </a:solidFill>
            </a:endParaRPr>
          </a:p>
        </p:txBody>
      </p:sp>
      <p:sp>
        <p:nvSpPr>
          <p:cNvPr id="12" name="矩形 11"/>
          <p:cNvSpPr/>
          <p:nvPr/>
        </p:nvSpPr>
        <p:spPr>
          <a:xfrm>
            <a:off x="179617" y="3094418"/>
            <a:ext cx="2857500" cy="738664"/>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grpSp>
        <p:nvGrpSpPr>
          <p:cNvPr id="30" name="群組 29"/>
          <p:cNvGrpSpPr/>
          <p:nvPr/>
        </p:nvGrpSpPr>
        <p:grpSpPr>
          <a:xfrm>
            <a:off x="3937000" y="645180"/>
            <a:ext cx="3505200" cy="785321"/>
            <a:chOff x="3937000" y="645180"/>
            <a:chExt cx="3505200" cy="785321"/>
          </a:xfrm>
        </p:grpSpPr>
        <p:sp>
          <p:nvSpPr>
            <p:cNvPr id="9" name="文字方塊 8"/>
            <p:cNvSpPr txBox="1"/>
            <p:nvPr/>
          </p:nvSpPr>
          <p:spPr>
            <a:xfrm>
              <a:off x="3937000" y="645180"/>
              <a:ext cx="3505200" cy="523220"/>
            </a:xfrm>
            <a:prstGeom prst="rect">
              <a:avLst/>
            </a:prstGeom>
            <a:noFill/>
          </p:spPr>
          <p:txBody>
            <a:bodyPr wrap="square" rtlCol="0">
              <a:spAutoFit/>
            </a:bodyPr>
            <a:lstStyle/>
            <a:p>
              <a:r>
                <a:rPr lang="en-US" altLang="zh-TW" sz="2800" b="1" dirty="0" smtClean="0">
                  <a:solidFill>
                    <a:schemeClr val="bg1"/>
                  </a:solidFill>
                </a:rPr>
                <a:t>10:00-11:00 am</a:t>
              </a:r>
              <a:endParaRPr lang="zh-TW" altLang="en-US" sz="2800" b="1" dirty="0">
                <a:solidFill>
                  <a:schemeClr val="bg1"/>
                </a:solidFill>
              </a:endParaRPr>
            </a:p>
          </p:txBody>
        </p:sp>
        <p:sp>
          <p:nvSpPr>
            <p:cNvPr id="14" name="文字方塊 13"/>
            <p:cNvSpPr txBox="1"/>
            <p:nvPr/>
          </p:nvSpPr>
          <p:spPr>
            <a:xfrm>
              <a:off x="4000500" y="1061169"/>
              <a:ext cx="2340299" cy="369332"/>
            </a:xfrm>
            <a:prstGeom prst="rect">
              <a:avLst/>
            </a:prstGeom>
            <a:noFill/>
          </p:spPr>
          <p:txBody>
            <a:bodyPr wrap="square" rtlCol="0">
              <a:spAutoFit/>
            </a:bodyPr>
            <a:lstStyle/>
            <a:p>
              <a:r>
                <a:rPr lang="en-US" altLang="zh-TW" dirty="0" smtClean="0">
                  <a:solidFill>
                    <a:schemeClr val="bg1"/>
                  </a:solidFill>
                </a:rPr>
                <a:t>Introduction</a:t>
              </a:r>
              <a:endParaRPr lang="zh-TW" altLang="en-US" dirty="0">
                <a:solidFill>
                  <a:schemeClr val="bg1"/>
                </a:solidFill>
              </a:endParaRPr>
            </a:p>
          </p:txBody>
        </p:sp>
      </p:grpSp>
      <p:grpSp>
        <p:nvGrpSpPr>
          <p:cNvPr id="13" name="群組 12"/>
          <p:cNvGrpSpPr/>
          <p:nvPr/>
        </p:nvGrpSpPr>
        <p:grpSpPr>
          <a:xfrm>
            <a:off x="3937000" y="1644191"/>
            <a:ext cx="3505200" cy="777627"/>
            <a:chOff x="3937000" y="1951383"/>
            <a:chExt cx="3505200" cy="777627"/>
          </a:xfrm>
        </p:grpSpPr>
        <p:sp>
          <p:nvSpPr>
            <p:cNvPr id="18" name="文字方塊 17"/>
            <p:cNvSpPr txBox="1"/>
            <p:nvPr/>
          </p:nvSpPr>
          <p:spPr>
            <a:xfrm>
              <a:off x="4000500" y="2359678"/>
              <a:ext cx="2340299" cy="369332"/>
            </a:xfrm>
            <a:prstGeom prst="rect">
              <a:avLst/>
            </a:prstGeom>
            <a:noFill/>
          </p:spPr>
          <p:txBody>
            <a:bodyPr wrap="square" rtlCol="0">
              <a:spAutoFit/>
            </a:bodyPr>
            <a:lstStyle/>
            <a:p>
              <a:r>
                <a:rPr lang="en-US" altLang="zh-TW" dirty="0" smtClean="0">
                  <a:solidFill>
                    <a:schemeClr val="bg1"/>
                  </a:solidFill>
                </a:rPr>
                <a:t>Who We Are ?</a:t>
              </a:r>
              <a:endParaRPr lang="zh-TW" altLang="en-US" dirty="0">
                <a:solidFill>
                  <a:schemeClr val="bg1"/>
                </a:solidFill>
              </a:endParaRPr>
            </a:p>
          </p:txBody>
        </p:sp>
        <p:sp>
          <p:nvSpPr>
            <p:cNvPr id="20" name="文字方塊 19"/>
            <p:cNvSpPr txBox="1"/>
            <p:nvPr/>
          </p:nvSpPr>
          <p:spPr>
            <a:xfrm>
              <a:off x="3937000" y="1951383"/>
              <a:ext cx="3505200" cy="523220"/>
            </a:xfrm>
            <a:prstGeom prst="rect">
              <a:avLst/>
            </a:prstGeom>
            <a:noFill/>
          </p:spPr>
          <p:txBody>
            <a:bodyPr wrap="square" rtlCol="0">
              <a:spAutoFit/>
            </a:bodyPr>
            <a:lstStyle/>
            <a:p>
              <a:r>
                <a:rPr lang="en-US" altLang="zh-TW" sz="2800" b="1" dirty="0" smtClean="0">
                  <a:solidFill>
                    <a:schemeClr val="bg1"/>
                  </a:solidFill>
                </a:rPr>
                <a:t>11:00-12:00 am</a:t>
              </a:r>
              <a:endParaRPr lang="zh-TW" altLang="en-US" sz="2800" b="1" dirty="0">
                <a:solidFill>
                  <a:schemeClr val="bg1"/>
                </a:solidFill>
              </a:endParaRPr>
            </a:p>
          </p:txBody>
        </p:sp>
      </p:grpSp>
      <p:grpSp>
        <p:nvGrpSpPr>
          <p:cNvPr id="25" name="群組 24"/>
          <p:cNvGrpSpPr/>
          <p:nvPr/>
        </p:nvGrpSpPr>
        <p:grpSpPr>
          <a:xfrm>
            <a:off x="3937000" y="2635508"/>
            <a:ext cx="3505200" cy="769933"/>
            <a:chOff x="3937000" y="2800386"/>
            <a:chExt cx="3505200" cy="769933"/>
          </a:xfrm>
        </p:grpSpPr>
        <p:sp>
          <p:nvSpPr>
            <p:cNvPr id="15" name="文字方塊 14"/>
            <p:cNvSpPr txBox="1"/>
            <p:nvPr/>
          </p:nvSpPr>
          <p:spPr>
            <a:xfrm>
              <a:off x="4000500" y="3200987"/>
              <a:ext cx="2340299" cy="369332"/>
            </a:xfrm>
            <a:prstGeom prst="rect">
              <a:avLst/>
            </a:prstGeom>
            <a:noFill/>
          </p:spPr>
          <p:txBody>
            <a:bodyPr wrap="square" rtlCol="0">
              <a:spAutoFit/>
            </a:bodyPr>
            <a:lstStyle/>
            <a:p>
              <a:r>
                <a:rPr lang="en-US" altLang="zh-TW" dirty="0" smtClean="0">
                  <a:solidFill>
                    <a:schemeClr val="bg1"/>
                  </a:solidFill>
                </a:rPr>
                <a:t>Services</a:t>
              </a:r>
              <a:endParaRPr lang="zh-TW" altLang="en-US" dirty="0">
                <a:solidFill>
                  <a:schemeClr val="bg1"/>
                </a:solidFill>
              </a:endParaRPr>
            </a:p>
          </p:txBody>
        </p:sp>
        <p:sp>
          <p:nvSpPr>
            <p:cNvPr id="21" name="文字方塊 20"/>
            <p:cNvSpPr txBox="1"/>
            <p:nvPr/>
          </p:nvSpPr>
          <p:spPr>
            <a:xfrm>
              <a:off x="3937000" y="2800386"/>
              <a:ext cx="3505200" cy="523220"/>
            </a:xfrm>
            <a:prstGeom prst="rect">
              <a:avLst/>
            </a:prstGeom>
            <a:noFill/>
          </p:spPr>
          <p:txBody>
            <a:bodyPr wrap="square" rtlCol="0">
              <a:spAutoFit/>
            </a:bodyPr>
            <a:lstStyle/>
            <a:p>
              <a:r>
                <a:rPr lang="en-US" altLang="zh-TW" sz="2800" b="1" dirty="0" smtClean="0">
                  <a:solidFill>
                    <a:schemeClr val="bg1"/>
                  </a:solidFill>
                </a:rPr>
                <a:t>12:00-13:00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grpSp>
        <p:nvGrpSpPr>
          <p:cNvPr id="26" name="群組 25"/>
          <p:cNvGrpSpPr/>
          <p:nvPr/>
        </p:nvGrpSpPr>
        <p:grpSpPr>
          <a:xfrm>
            <a:off x="3937000" y="3619131"/>
            <a:ext cx="3505200" cy="762239"/>
            <a:chOff x="3937000" y="3649389"/>
            <a:chExt cx="3505200" cy="762239"/>
          </a:xfrm>
        </p:grpSpPr>
        <p:sp>
          <p:nvSpPr>
            <p:cNvPr id="19" name="文字方塊 18"/>
            <p:cNvSpPr txBox="1"/>
            <p:nvPr/>
          </p:nvSpPr>
          <p:spPr>
            <a:xfrm>
              <a:off x="4000500" y="4042296"/>
              <a:ext cx="2340299" cy="369332"/>
            </a:xfrm>
            <a:prstGeom prst="rect">
              <a:avLst/>
            </a:prstGeom>
            <a:noFill/>
          </p:spPr>
          <p:txBody>
            <a:bodyPr wrap="square" rtlCol="0">
              <a:spAutoFit/>
            </a:bodyPr>
            <a:lstStyle/>
            <a:p>
              <a:r>
                <a:rPr lang="en-US" altLang="zh-TW" dirty="0" smtClean="0">
                  <a:solidFill>
                    <a:schemeClr val="bg1"/>
                  </a:solidFill>
                </a:rPr>
                <a:t>Our Unique Services</a:t>
              </a:r>
              <a:endParaRPr lang="zh-TW" altLang="en-US" dirty="0">
                <a:solidFill>
                  <a:schemeClr val="bg1"/>
                </a:solidFill>
              </a:endParaRPr>
            </a:p>
          </p:txBody>
        </p:sp>
        <p:sp>
          <p:nvSpPr>
            <p:cNvPr id="22" name="文字方塊 21"/>
            <p:cNvSpPr txBox="1"/>
            <p:nvPr/>
          </p:nvSpPr>
          <p:spPr>
            <a:xfrm>
              <a:off x="3937000" y="3649389"/>
              <a:ext cx="3505200" cy="523220"/>
            </a:xfrm>
            <a:prstGeom prst="rect">
              <a:avLst/>
            </a:prstGeom>
            <a:noFill/>
          </p:spPr>
          <p:txBody>
            <a:bodyPr wrap="square" rtlCol="0">
              <a:spAutoFit/>
            </a:bodyPr>
            <a:lstStyle/>
            <a:p>
              <a:r>
                <a:rPr lang="en-US" altLang="zh-TW" sz="2800" b="1" dirty="0" smtClean="0">
                  <a:solidFill>
                    <a:schemeClr val="bg1"/>
                  </a:solidFill>
                </a:rPr>
                <a:t>13:00-14:00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grpSp>
        <p:nvGrpSpPr>
          <p:cNvPr id="27" name="群組 26"/>
          <p:cNvGrpSpPr/>
          <p:nvPr/>
        </p:nvGrpSpPr>
        <p:grpSpPr>
          <a:xfrm>
            <a:off x="3937000" y="4595060"/>
            <a:ext cx="3505200" cy="754545"/>
            <a:chOff x="3937000" y="4498392"/>
            <a:chExt cx="3505200" cy="754545"/>
          </a:xfrm>
        </p:grpSpPr>
        <p:sp>
          <p:nvSpPr>
            <p:cNvPr id="16" name="文字方塊 15"/>
            <p:cNvSpPr txBox="1"/>
            <p:nvPr/>
          </p:nvSpPr>
          <p:spPr>
            <a:xfrm>
              <a:off x="4000500" y="4883605"/>
              <a:ext cx="2340299" cy="369332"/>
            </a:xfrm>
            <a:prstGeom prst="rect">
              <a:avLst/>
            </a:prstGeom>
            <a:noFill/>
          </p:spPr>
          <p:txBody>
            <a:bodyPr wrap="square" rtlCol="0">
              <a:spAutoFit/>
            </a:bodyPr>
            <a:lstStyle/>
            <a:p>
              <a:r>
                <a:rPr lang="en-US" altLang="zh-TW" dirty="0" smtClean="0">
                  <a:solidFill>
                    <a:schemeClr val="bg1"/>
                  </a:solidFill>
                </a:rPr>
                <a:t>Projects</a:t>
              </a:r>
              <a:endParaRPr lang="zh-TW" altLang="en-US" dirty="0">
                <a:solidFill>
                  <a:schemeClr val="bg1"/>
                </a:solidFill>
              </a:endParaRPr>
            </a:p>
          </p:txBody>
        </p:sp>
        <p:sp>
          <p:nvSpPr>
            <p:cNvPr id="23" name="文字方塊 22"/>
            <p:cNvSpPr txBox="1"/>
            <p:nvPr/>
          </p:nvSpPr>
          <p:spPr>
            <a:xfrm>
              <a:off x="3937000" y="4498392"/>
              <a:ext cx="3505200" cy="523220"/>
            </a:xfrm>
            <a:prstGeom prst="rect">
              <a:avLst/>
            </a:prstGeom>
            <a:noFill/>
          </p:spPr>
          <p:txBody>
            <a:bodyPr wrap="square" rtlCol="0">
              <a:spAutoFit/>
            </a:bodyPr>
            <a:lstStyle/>
            <a:p>
              <a:r>
                <a:rPr lang="en-US" altLang="zh-TW" sz="2800" b="1" dirty="0" smtClean="0">
                  <a:solidFill>
                    <a:schemeClr val="bg1"/>
                  </a:solidFill>
                </a:rPr>
                <a:t>14:00-15:00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grpSp>
        <p:nvGrpSpPr>
          <p:cNvPr id="28" name="群組 27"/>
          <p:cNvGrpSpPr/>
          <p:nvPr/>
        </p:nvGrpSpPr>
        <p:grpSpPr>
          <a:xfrm>
            <a:off x="3937000" y="5563295"/>
            <a:ext cx="3505200" cy="746853"/>
            <a:chOff x="3937000" y="5563295"/>
            <a:chExt cx="3505200" cy="746853"/>
          </a:xfrm>
        </p:grpSpPr>
        <p:sp>
          <p:nvSpPr>
            <p:cNvPr id="17" name="文字方塊 16"/>
            <p:cNvSpPr txBox="1"/>
            <p:nvPr/>
          </p:nvSpPr>
          <p:spPr>
            <a:xfrm>
              <a:off x="4000500" y="5940816"/>
              <a:ext cx="2340299" cy="369332"/>
            </a:xfrm>
            <a:prstGeom prst="rect">
              <a:avLst/>
            </a:prstGeom>
            <a:noFill/>
          </p:spPr>
          <p:txBody>
            <a:bodyPr wrap="square" rtlCol="0">
              <a:spAutoFit/>
            </a:bodyPr>
            <a:lstStyle/>
            <a:p>
              <a:r>
                <a:rPr lang="en-US" altLang="zh-TW" dirty="0" smtClean="0">
                  <a:solidFill>
                    <a:schemeClr val="bg1"/>
                  </a:solidFill>
                </a:rPr>
                <a:t>Q &amp; A</a:t>
              </a:r>
              <a:endParaRPr lang="zh-TW" altLang="en-US" dirty="0">
                <a:solidFill>
                  <a:schemeClr val="bg1"/>
                </a:solidFill>
              </a:endParaRPr>
            </a:p>
          </p:txBody>
        </p:sp>
        <p:sp>
          <p:nvSpPr>
            <p:cNvPr id="24" name="文字方塊 23"/>
            <p:cNvSpPr txBox="1"/>
            <p:nvPr/>
          </p:nvSpPr>
          <p:spPr>
            <a:xfrm>
              <a:off x="3937000" y="5563295"/>
              <a:ext cx="3505200" cy="523220"/>
            </a:xfrm>
            <a:prstGeom prst="rect">
              <a:avLst/>
            </a:prstGeom>
            <a:noFill/>
          </p:spPr>
          <p:txBody>
            <a:bodyPr wrap="square" rtlCol="0">
              <a:spAutoFit/>
            </a:bodyPr>
            <a:lstStyle/>
            <a:p>
              <a:r>
                <a:rPr lang="en-US" altLang="zh-TW" sz="2800" b="1" dirty="0" smtClean="0">
                  <a:solidFill>
                    <a:schemeClr val="bg1"/>
                  </a:solidFill>
                </a:rPr>
                <a:t>15:00-16:00 </a:t>
              </a:r>
              <a:r>
                <a:rPr lang="en-US" altLang="zh-TW" sz="2800" b="1" dirty="0">
                  <a:solidFill>
                    <a:schemeClr val="bg1"/>
                  </a:solidFill>
                </a:rPr>
                <a:t>p</a:t>
              </a:r>
              <a:r>
                <a:rPr lang="en-US" altLang="zh-TW" sz="2800" b="1" dirty="0" smtClean="0">
                  <a:solidFill>
                    <a:schemeClr val="bg1"/>
                  </a:solidFill>
                </a:rPr>
                <a:t>m</a:t>
              </a:r>
              <a:endParaRPr lang="zh-TW" altLang="en-US" sz="2800" b="1" dirty="0">
                <a:solidFill>
                  <a:schemeClr val="bg1"/>
                </a:solidFill>
              </a:endParaRPr>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9</a:t>
            </a:fld>
            <a:endParaRPr lang="zh-TW" altLang="en-US"/>
          </a:p>
        </p:txBody>
      </p:sp>
    </p:spTree>
    <p:extLst>
      <p:ext uri="{BB962C8B-B14F-4D97-AF65-F5344CB8AC3E}">
        <p14:creationId xmlns:p14="http://schemas.microsoft.com/office/powerpoint/2010/main" val="4034576310"/>
      </p:ext>
    </p:ext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群組 6"/>
          <p:cNvGrpSpPr/>
          <p:nvPr/>
        </p:nvGrpSpPr>
        <p:grpSpPr>
          <a:xfrm>
            <a:off x="2225137" y="1680210"/>
            <a:ext cx="4693728" cy="908463"/>
            <a:chOff x="1781644" y="724598"/>
            <a:chExt cx="5580713" cy="1080138"/>
          </a:xfrm>
        </p:grpSpPr>
        <p:sp>
          <p:nvSpPr>
            <p:cNvPr id="3" name="平行四邊形 2"/>
            <p:cNvSpPr/>
            <p:nvPr/>
          </p:nvSpPr>
          <p:spPr>
            <a:xfrm>
              <a:off x="1781644" y="724598"/>
              <a:ext cx="5580713" cy="1080138"/>
            </a:xfrm>
            <a:prstGeom prst="parallelogram">
              <a:avLst>
                <a:gd name="adj" fmla="val 6319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文字方塊 5"/>
            <p:cNvSpPr txBox="1"/>
            <p:nvPr/>
          </p:nvSpPr>
          <p:spPr>
            <a:xfrm>
              <a:off x="2479994" y="794083"/>
              <a:ext cx="914400" cy="914400"/>
            </a:xfrm>
            <a:prstGeom prst="rect">
              <a:avLst/>
            </a:prstGeom>
            <a:noFill/>
          </p:spPr>
          <p:txBody>
            <a:bodyPr wrap="none" rtlCol="0" anchor="ctr">
              <a:noAutofit/>
            </a:bodyPr>
            <a:lstStyle/>
            <a:p>
              <a:pPr algn="ctr"/>
              <a:r>
                <a:rPr lang="en-US" sz="7200" b="1" dirty="0" smtClean="0">
                  <a:solidFill>
                    <a:schemeClr val="bg1"/>
                  </a:solidFill>
                </a:rPr>
                <a:t>1</a:t>
              </a:r>
            </a:p>
          </p:txBody>
        </p:sp>
      </p:grpSp>
      <p:grpSp>
        <p:nvGrpSpPr>
          <p:cNvPr id="8" name="群組 7"/>
          <p:cNvGrpSpPr/>
          <p:nvPr/>
        </p:nvGrpSpPr>
        <p:grpSpPr>
          <a:xfrm>
            <a:off x="2225137" y="2592085"/>
            <a:ext cx="4693728" cy="908463"/>
            <a:chOff x="1781644" y="1808793"/>
            <a:chExt cx="5580713" cy="1080138"/>
          </a:xfrm>
        </p:grpSpPr>
        <p:sp>
          <p:nvSpPr>
            <p:cNvPr id="49" name="平行四邊形 48"/>
            <p:cNvSpPr/>
            <p:nvPr/>
          </p:nvSpPr>
          <p:spPr>
            <a:xfrm flipV="1">
              <a:off x="1781644" y="1808793"/>
              <a:ext cx="5580713" cy="1080138"/>
            </a:xfrm>
            <a:prstGeom prst="parallelogram">
              <a:avLst>
                <a:gd name="adj" fmla="val 6319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文字方塊 52"/>
            <p:cNvSpPr txBox="1"/>
            <p:nvPr/>
          </p:nvSpPr>
          <p:spPr>
            <a:xfrm>
              <a:off x="2479994" y="1879933"/>
              <a:ext cx="914400" cy="914400"/>
            </a:xfrm>
            <a:prstGeom prst="rect">
              <a:avLst/>
            </a:prstGeom>
            <a:noFill/>
          </p:spPr>
          <p:txBody>
            <a:bodyPr wrap="none" rtlCol="0" anchor="ctr">
              <a:noAutofit/>
            </a:bodyPr>
            <a:lstStyle/>
            <a:p>
              <a:pPr algn="ctr"/>
              <a:r>
                <a:rPr lang="en-US" sz="7200" b="1" dirty="0" smtClean="0">
                  <a:solidFill>
                    <a:schemeClr val="bg1"/>
                  </a:solidFill>
                </a:rPr>
                <a:t>2</a:t>
              </a:r>
            </a:p>
          </p:txBody>
        </p:sp>
      </p:grpSp>
      <p:grpSp>
        <p:nvGrpSpPr>
          <p:cNvPr id="9" name="群組 8"/>
          <p:cNvGrpSpPr/>
          <p:nvPr/>
        </p:nvGrpSpPr>
        <p:grpSpPr>
          <a:xfrm>
            <a:off x="2225137" y="3500548"/>
            <a:ext cx="4693728" cy="908463"/>
            <a:chOff x="1781644" y="2888931"/>
            <a:chExt cx="5580713" cy="1080138"/>
          </a:xfrm>
        </p:grpSpPr>
        <p:sp>
          <p:nvSpPr>
            <p:cNvPr id="50" name="平行四邊形 49"/>
            <p:cNvSpPr/>
            <p:nvPr/>
          </p:nvSpPr>
          <p:spPr>
            <a:xfrm>
              <a:off x="1781644" y="2888931"/>
              <a:ext cx="5580713" cy="1080138"/>
            </a:xfrm>
            <a:prstGeom prst="parallelogram">
              <a:avLst>
                <a:gd name="adj" fmla="val 6319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4" name="文字方塊 53"/>
            <p:cNvSpPr txBox="1"/>
            <p:nvPr/>
          </p:nvSpPr>
          <p:spPr>
            <a:xfrm>
              <a:off x="2479994" y="2965783"/>
              <a:ext cx="914400" cy="914400"/>
            </a:xfrm>
            <a:prstGeom prst="rect">
              <a:avLst/>
            </a:prstGeom>
            <a:noFill/>
          </p:spPr>
          <p:txBody>
            <a:bodyPr wrap="none" rtlCol="0" anchor="ctr">
              <a:noAutofit/>
            </a:bodyPr>
            <a:lstStyle/>
            <a:p>
              <a:pPr algn="ctr"/>
              <a:r>
                <a:rPr lang="en-US" sz="7200" b="1" dirty="0" smtClean="0">
                  <a:solidFill>
                    <a:schemeClr val="bg1"/>
                  </a:solidFill>
                </a:rPr>
                <a:t>3</a:t>
              </a:r>
            </a:p>
          </p:txBody>
        </p:sp>
      </p:grpSp>
      <p:grpSp>
        <p:nvGrpSpPr>
          <p:cNvPr id="10" name="群組 9"/>
          <p:cNvGrpSpPr/>
          <p:nvPr/>
        </p:nvGrpSpPr>
        <p:grpSpPr>
          <a:xfrm>
            <a:off x="2225137" y="4412424"/>
            <a:ext cx="4693728" cy="908463"/>
            <a:chOff x="1781644" y="3973126"/>
            <a:chExt cx="5580713" cy="1080138"/>
          </a:xfrm>
        </p:grpSpPr>
        <p:sp>
          <p:nvSpPr>
            <p:cNvPr id="51" name="平行四邊形 50"/>
            <p:cNvSpPr/>
            <p:nvPr/>
          </p:nvSpPr>
          <p:spPr>
            <a:xfrm flipV="1">
              <a:off x="1781644" y="3973126"/>
              <a:ext cx="5580713" cy="1080138"/>
            </a:xfrm>
            <a:prstGeom prst="parallelogram">
              <a:avLst>
                <a:gd name="adj" fmla="val 6319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5" name="文字方塊 54"/>
            <p:cNvSpPr txBox="1"/>
            <p:nvPr/>
          </p:nvSpPr>
          <p:spPr>
            <a:xfrm>
              <a:off x="2479994" y="4051633"/>
              <a:ext cx="914400" cy="914400"/>
            </a:xfrm>
            <a:prstGeom prst="rect">
              <a:avLst/>
            </a:prstGeom>
            <a:noFill/>
          </p:spPr>
          <p:txBody>
            <a:bodyPr wrap="none" rtlCol="0" anchor="ctr">
              <a:noAutofit/>
            </a:bodyPr>
            <a:lstStyle/>
            <a:p>
              <a:pPr algn="ctr"/>
              <a:r>
                <a:rPr lang="en-US" sz="7200" b="1" dirty="0" smtClean="0">
                  <a:solidFill>
                    <a:schemeClr val="bg1"/>
                  </a:solidFill>
                </a:rPr>
                <a:t>4</a:t>
              </a:r>
            </a:p>
          </p:txBody>
        </p:sp>
      </p:grpSp>
      <p:grpSp>
        <p:nvGrpSpPr>
          <p:cNvPr id="11" name="群組 10"/>
          <p:cNvGrpSpPr/>
          <p:nvPr/>
        </p:nvGrpSpPr>
        <p:grpSpPr>
          <a:xfrm>
            <a:off x="2225137" y="5320887"/>
            <a:ext cx="4693728" cy="908463"/>
            <a:chOff x="1781644" y="5053264"/>
            <a:chExt cx="5580713" cy="1080138"/>
          </a:xfrm>
        </p:grpSpPr>
        <p:sp>
          <p:nvSpPr>
            <p:cNvPr id="52" name="平行四邊形 51"/>
            <p:cNvSpPr/>
            <p:nvPr/>
          </p:nvSpPr>
          <p:spPr>
            <a:xfrm>
              <a:off x="1781644" y="5053264"/>
              <a:ext cx="5580713" cy="1080138"/>
            </a:xfrm>
            <a:prstGeom prst="parallelogram">
              <a:avLst>
                <a:gd name="adj" fmla="val 6319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6" name="文字方塊 55"/>
            <p:cNvSpPr txBox="1"/>
            <p:nvPr/>
          </p:nvSpPr>
          <p:spPr>
            <a:xfrm>
              <a:off x="2479994" y="5137483"/>
              <a:ext cx="914400" cy="914400"/>
            </a:xfrm>
            <a:prstGeom prst="rect">
              <a:avLst/>
            </a:prstGeom>
            <a:noFill/>
          </p:spPr>
          <p:txBody>
            <a:bodyPr wrap="none" rtlCol="0" anchor="ctr">
              <a:noAutofit/>
            </a:bodyPr>
            <a:lstStyle/>
            <a:p>
              <a:pPr algn="ctr"/>
              <a:r>
                <a:rPr lang="en-US" sz="7200" b="1" dirty="0" smtClean="0">
                  <a:solidFill>
                    <a:schemeClr val="bg1"/>
                  </a:solidFill>
                </a:rPr>
                <a:t>5</a:t>
              </a: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99</a:t>
            </a:fld>
            <a:endParaRPr lang="zh-TW" altLang="en-US"/>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文字方塊 2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3" name="矩形 22"/>
          <p:cNvSpPr/>
          <p:nvPr/>
        </p:nvSpPr>
        <p:spPr>
          <a:xfrm>
            <a:off x="3703320" y="1800464"/>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4" name="矩形 23"/>
          <p:cNvSpPr/>
          <p:nvPr/>
        </p:nvSpPr>
        <p:spPr>
          <a:xfrm>
            <a:off x="3703320" y="2708927"/>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5" name="矩形 24"/>
          <p:cNvSpPr/>
          <p:nvPr/>
        </p:nvSpPr>
        <p:spPr>
          <a:xfrm>
            <a:off x="3703320" y="3617390"/>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6" name="矩形 25"/>
          <p:cNvSpPr/>
          <p:nvPr/>
        </p:nvSpPr>
        <p:spPr>
          <a:xfrm>
            <a:off x="3703320" y="4525853"/>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7" name="矩形 26"/>
          <p:cNvSpPr/>
          <p:nvPr/>
        </p:nvSpPr>
        <p:spPr>
          <a:xfrm>
            <a:off x="3703320" y="5434316"/>
            <a:ext cx="258285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2577833"/>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群組 16"/>
          <p:cNvGrpSpPr/>
          <p:nvPr/>
        </p:nvGrpSpPr>
        <p:grpSpPr>
          <a:xfrm>
            <a:off x="2034540" y="1724148"/>
            <a:ext cx="5074920" cy="1001596"/>
            <a:chOff x="1835559" y="1048100"/>
            <a:chExt cx="5472882" cy="1080138"/>
          </a:xfrm>
        </p:grpSpPr>
        <p:sp>
          <p:nvSpPr>
            <p:cNvPr id="2" name="矩形 1"/>
            <p:cNvSpPr/>
            <p:nvPr/>
          </p:nvSpPr>
          <p:spPr>
            <a:xfrm>
              <a:off x="1835559" y="1048100"/>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4" name="矩形 3"/>
            <p:cNvSpPr/>
            <p:nvPr/>
          </p:nvSpPr>
          <p:spPr>
            <a:xfrm>
              <a:off x="5508211" y="1048100"/>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1</a:t>
              </a:r>
              <a:endParaRPr lang="en-US" sz="8000" dirty="0"/>
            </a:p>
          </p:txBody>
        </p:sp>
      </p:grpSp>
      <p:grpSp>
        <p:nvGrpSpPr>
          <p:cNvPr id="18" name="群組 17"/>
          <p:cNvGrpSpPr/>
          <p:nvPr/>
        </p:nvGrpSpPr>
        <p:grpSpPr>
          <a:xfrm>
            <a:off x="2034540" y="2862131"/>
            <a:ext cx="5074920" cy="1001596"/>
            <a:chOff x="1835559" y="2275321"/>
            <a:chExt cx="5472882" cy="1080138"/>
          </a:xfrm>
        </p:grpSpPr>
        <p:sp>
          <p:nvSpPr>
            <p:cNvPr id="8" name="矩形 1"/>
            <p:cNvSpPr/>
            <p:nvPr/>
          </p:nvSpPr>
          <p:spPr>
            <a:xfrm flipH="1">
              <a:off x="3575273" y="2275321"/>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9" name="矩形 3"/>
            <p:cNvSpPr/>
            <p:nvPr/>
          </p:nvSpPr>
          <p:spPr>
            <a:xfrm flipH="1">
              <a:off x="1835559" y="2275321"/>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2</a:t>
              </a:r>
              <a:endParaRPr lang="en-US" sz="8000" dirty="0"/>
            </a:p>
          </p:txBody>
        </p:sp>
      </p:grpSp>
      <p:grpSp>
        <p:nvGrpSpPr>
          <p:cNvPr id="19" name="群組 18"/>
          <p:cNvGrpSpPr/>
          <p:nvPr/>
        </p:nvGrpSpPr>
        <p:grpSpPr>
          <a:xfrm>
            <a:off x="2034540" y="4000115"/>
            <a:ext cx="5074920" cy="1001596"/>
            <a:chOff x="1835559" y="3502542"/>
            <a:chExt cx="5472882" cy="1080138"/>
          </a:xfrm>
        </p:grpSpPr>
        <p:sp>
          <p:nvSpPr>
            <p:cNvPr id="11" name="矩形 1"/>
            <p:cNvSpPr/>
            <p:nvPr/>
          </p:nvSpPr>
          <p:spPr>
            <a:xfrm>
              <a:off x="1835559" y="3502542"/>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12" name="矩形 3"/>
            <p:cNvSpPr/>
            <p:nvPr/>
          </p:nvSpPr>
          <p:spPr>
            <a:xfrm>
              <a:off x="5508211" y="3502542"/>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3</a:t>
              </a:r>
              <a:endParaRPr lang="en-US" sz="8000" dirty="0"/>
            </a:p>
          </p:txBody>
        </p:sp>
      </p:grpSp>
      <p:grpSp>
        <p:nvGrpSpPr>
          <p:cNvPr id="20" name="群組 19"/>
          <p:cNvGrpSpPr/>
          <p:nvPr/>
        </p:nvGrpSpPr>
        <p:grpSpPr>
          <a:xfrm>
            <a:off x="2034540" y="5138098"/>
            <a:ext cx="5074920" cy="1001596"/>
            <a:chOff x="1835559" y="4729763"/>
            <a:chExt cx="5472882" cy="1080138"/>
          </a:xfrm>
        </p:grpSpPr>
        <p:sp>
          <p:nvSpPr>
            <p:cNvPr id="14" name="矩形 1"/>
            <p:cNvSpPr/>
            <p:nvPr/>
          </p:nvSpPr>
          <p:spPr>
            <a:xfrm flipH="1">
              <a:off x="3575273" y="4729763"/>
              <a:ext cx="3733168" cy="1080138"/>
            </a:xfrm>
            <a:custGeom>
              <a:avLst/>
              <a:gdLst/>
              <a:ahLst/>
              <a:cxnLst/>
              <a:rect l="l" t="t" r="r" b="b"/>
              <a:pathLst>
                <a:path w="3733168" h="1080138">
                  <a:moveTo>
                    <a:pt x="0" y="0"/>
                  </a:moveTo>
                  <a:lnTo>
                    <a:pt x="3733168" y="0"/>
                  </a:lnTo>
                  <a:cubicBezTo>
                    <a:pt x="3648137" y="161295"/>
                    <a:pt x="3600460" y="345115"/>
                    <a:pt x="3600460" y="540070"/>
                  </a:cubicBezTo>
                  <a:cubicBezTo>
                    <a:pt x="3600460" y="735024"/>
                    <a:pt x="3648136" y="918844"/>
                    <a:pt x="3733167" y="1080138"/>
                  </a:cubicBezTo>
                  <a:lnTo>
                    <a:pt x="0" y="108013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0" dirty="0"/>
            </a:p>
          </p:txBody>
        </p:sp>
        <p:sp>
          <p:nvSpPr>
            <p:cNvPr id="15" name="矩形 3"/>
            <p:cNvSpPr/>
            <p:nvPr/>
          </p:nvSpPr>
          <p:spPr>
            <a:xfrm flipH="1">
              <a:off x="1835559" y="4729763"/>
              <a:ext cx="1800230" cy="1080138"/>
            </a:xfrm>
            <a:custGeom>
              <a:avLst/>
              <a:gdLst/>
              <a:ahLst/>
              <a:cxnLst/>
              <a:rect l="l" t="t" r="r" b="b"/>
              <a:pathLst>
                <a:path w="1800230" h="1080138">
                  <a:moveTo>
                    <a:pt x="132708" y="0"/>
                  </a:moveTo>
                  <a:lnTo>
                    <a:pt x="1800230" y="0"/>
                  </a:lnTo>
                  <a:lnTo>
                    <a:pt x="1800230" y="1080138"/>
                  </a:lnTo>
                  <a:lnTo>
                    <a:pt x="132707" y="1080138"/>
                  </a:lnTo>
                  <a:cubicBezTo>
                    <a:pt x="47676" y="918844"/>
                    <a:pt x="0" y="735025"/>
                    <a:pt x="0" y="540070"/>
                  </a:cubicBezTo>
                  <a:cubicBezTo>
                    <a:pt x="0" y="345115"/>
                    <a:pt x="47677" y="161295"/>
                    <a:pt x="13270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8000" dirty="0" smtClean="0"/>
                <a:t>4</a:t>
              </a:r>
              <a:endParaRPr lang="en-US" sz="8000" dirty="0"/>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100</a:t>
            </a:fld>
            <a:endParaRPr lang="zh-TW" altLang="en-US"/>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文字方塊 21"/>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23" name="矩形 22"/>
          <p:cNvSpPr/>
          <p:nvPr/>
        </p:nvSpPr>
        <p:spPr>
          <a:xfrm>
            <a:off x="2389308" y="1809447"/>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4" name="矩形 23"/>
          <p:cNvSpPr/>
          <p:nvPr/>
        </p:nvSpPr>
        <p:spPr>
          <a:xfrm>
            <a:off x="2389308" y="4093952"/>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5" name="矩形 24"/>
          <p:cNvSpPr/>
          <p:nvPr/>
        </p:nvSpPr>
        <p:spPr>
          <a:xfrm>
            <a:off x="4058634" y="2952462"/>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6" name="矩形 25"/>
          <p:cNvSpPr/>
          <p:nvPr/>
        </p:nvSpPr>
        <p:spPr>
          <a:xfrm>
            <a:off x="4058634" y="5218366"/>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50589963"/>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圓角矩形 2"/>
          <p:cNvSpPr/>
          <p:nvPr/>
        </p:nvSpPr>
        <p:spPr>
          <a:xfrm>
            <a:off x="2081948" y="2431552"/>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圓角矩形 11"/>
          <p:cNvSpPr/>
          <p:nvPr/>
        </p:nvSpPr>
        <p:spPr>
          <a:xfrm>
            <a:off x="3030434" y="2467221"/>
            <a:ext cx="3994057" cy="58394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圓角矩形 9"/>
          <p:cNvSpPr/>
          <p:nvPr/>
        </p:nvSpPr>
        <p:spPr>
          <a:xfrm>
            <a:off x="2117617" y="2467221"/>
            <a:ext cx="583940" cy="58394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2</a:t>
            </a:r>
            <a:endParaRPr lang="en-US" sz="4000" dirty="0"/>
          </a:p>
        </p:txBody>
      </p:sp>
      <p:sp>
        <p:nvSpPr>
          <p:cNvPr id="14" name="圓角矩形 2"/>
          <p:cNvSpPr/>
          <p:nvPr/>
        </p:nvSpPr>
        <p:spPr>
          <a:xfrm>
            <a:off x="2081948" y="3228612"/>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圓角矩形 14"/>
          <p:cNvSpPr/>
          <p:nvPr/>
        </p:nvSpPr>
        <p:spPr>
          <a:xfrm>
            <a:off x="3030434" y="3264281"/>
            <a:ext cx="3994057" cy="58394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圓角矩形 12"/>
          <p:cNvSpPr/>
          <p:nvPr/>
        </p:nvSpPr>
        <p:spPr>
          <a:xfrm>
            <a:off x="2117617" y="3264281"/>
            <a:ext cx="583940" cy="58394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3</a:t>
            </a:r>
            <a:endParaRPr lang="en-US" sz="4000" dirty="0"/>
          </a:p>
        </p:txBody>
      </p:sp>
      <p:sp>
        <p:nvSpPr>
          <p:cNvPr id="17" name="圓角矩形 2"/>
          <p:cNvSpPr/>
          <p:nvPr/>
        </p:nvSpPr>
        <p:spPr>
          <a:xfrm>
            <a:off x="2081948" y="4025673"/>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圓角矩形 17"/>
          <p:cNvSpPr/>
          <p:nvPr/>
        </p:nvSpPr>
        <p:spPr>
          <a:xfrm>
            <a:off x="3030434" y="4061342"/>
            <a:ext cx="3994057" cy="58394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圓角矩形 15"/>
          <p:cNvSpPr/>
          <p:nvPr/>
        </p:nvSpPr>
        <p:spPr>
          <a:xfrm>
            <a:off x="2117617" y="4061342"/>
            <a:ext cx="583940" cy="58394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4</a:t>
            </a:r>
            <a:endParaRPr lang="en-US" sz="4000" dirty="0"/>
          </a:p>
        </p:txBody>
      </p:sp>
      <p:sp>
        <p:nvSpPr>
          <p:cNvPr id="20" name="圓角矩形 2"/>
          <p:cNvSpPr/>
          <p:nvPr/>
        </p:nvSpPr>
        <p:spPr>
          <a:xfrm>
            <a:off x="2081948" y="4822733"/>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圓角矩形 20"/>
          <p:cNvSpPr/>
          <p:nvPr/>
        </p:nvSpPr>
        <p:spPr>
          <a:xfrm>
            <a:off x="3030434" y="4858402"/>
            <a:ext cx="3994057" cy="58394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圓角矩形 18"/>
          <p:cNvSpPr/>
          <p:nvPr/>
        </p:nvSpPr>
        <p:spPr>
          <a:xfrm>
            <a:off x="2117617" y="4858402"/>
            <a:ext cx="583940" cy="58394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5</a:t>
            </a:r>
            <a:endParaRPr lang="en-US" sz="4000" dirty="0"/>
          </a:p>
        </p:txBody>
      </p:sp>
      <p:sp>
        <p:nvSpPr>
          <p:cNvPr id="23" name="圓角矩形 2"/>
          <p:cNvSpPr/>
          <p:nvPr/>
        </p:nvSpPr>
        <p:spPr>
          <a:xfrm>
            <a:off x="2081948" y="5619793"/>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圓角矩形 23"/>
          <p:cNvSpPr/>
          <p:nvPr/>
        </p:nvSpPr>
        <p:spPr>
          <a:xfrm>
            <a:off x="3030434" y="5655462"/>
            <a:ext cx="3994057" cy="58394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圓角矩形 21"/>
          <p:cNvSpPr/>
          <p:nvPr/>
        </p:nvSpPr>
        <p:spPr>
          <a:xfrm>
            <a:off x="2117617" y="5655462"/>
            <a:ext cx="583940" cy="583940"/>
          </a:xfrm>
          <a:prstGeom prst="round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6</a:t>
            </a:r>
            <a:endParaRPr lang="en-US" sz="4000" dirty="0"/>
          </a:p>
        </p:txBody>
      </p:sp>
      <p:sp>
        <p:nvSpPr>
          <p:cNvPr id="3" name="圓角矩形 2"/>
          <p:cNvSpPr/>
          <p:nvPr/>
        </p:nvSpPr>
        <p:spPr>
          <a:xfrm>
            <a:off x="2081948" y="1634492"/>
            <a:ext cx="4980104" cy="655277"/>
          </a:xfrm>
          <a:custGeom>
            <a:avLst/>
            <a:gdLst/>
            <a:ahLst/>
            <a:cxnLst/>
            <a:rect l="l" t="t" r="r" b="b"/>
            <a:pathLst>
              <a:path w="6840874" h="900115">
                <a:moveTo>
                  <a:pt x="150022" y="0"/>
                </a:moveTo>
                <a:lnTo>
                  <a:pt x="750093" y="0"/>
                </a:lnTo>
                <a:cubicBezTo>
                  <a:pt x="804548" y="0"/>
                  <a:pt x="852226" y="29013"/>
                  <a:pt x="876288" y="73772"/>
                </a:cubicBezTo>
                <a:lnTo>
                  <a:pt x="876052" y="76109"/>
                </a:lnTo>
                <a:cubicBezTo>
                  <a:pt x="876052" y="109117"/>
                  <a:pt x="883993" y="140269"/>
                  <a:pt x="900115" y="166714"/>
                </a:cubicBezTo>
                <a:lnTo>
                  <a:pt x="900115" y="180023"/>
                </a:lnTo>
                <a:lnTo>
                  <a:pt x="909089" y="180023"/>
                </a:lnTo>
                <a:cubicBezTo>
                  <a:pt x="941535" y="239271"/>
                  <a:pt x="1005021" y="277491"/>
                  <a:pt x="1077434" y="277491"/>
                </a:cubicBezTo>
                <a:cubicBezTo>
                  <a:pt x="1149847" y="277491"/>
                  <a:pt x="1213333" y="239271"/>
                  <a:pt x="1245780" y="180023"/>
                </a:cubicBezTo>
                <a:lnTo>
                  <a:pt x="1251284" y="180023"/>
                </a:lnTo>
                <a:lnTo>
                  <a:pt x="1251284" y="171859"/>
                </a:lnTo>
                <a:cubicBezTo>
                  <a:pt x="1269766" y="144470"/>
                  <a:pt x="1278816" y="111346"/>
                  <a:pt x="1278816" y="76109"/>
                </a:cubicBezTo>
                <a:cubicBezTo>
                  <a:pt x="1278816" y="73823"/>
                  <a:pt x="1278778" y="71545"/>
                  <a:pt x="1278129" y="69296"/>
                </a:cubicBezTo>
                <a:cubicBezTo>
                  <a:pt x="1302626" y="26955"/>
                  <a:pt x="1348818" y="0"/>
                  <a:pt x="1401306" y="0"/>
                </a:cubicBezTo>
                <a:lnTo>
                  <a:pt x="6690852" y="0"/>
                </a:lnTo>
                <a:cubicBezTo>
                  <a:pt x="6773707" y="0"/>
                  <a:pt x="6840874" y="67167"/>
                  <a:pt x="6840874" y="150022"/>
                </a:cubicBezTo>
                <a:lnTo>
                  <a:pt x="6840874" y="750093"/>
                </a:lnTo>
                <a:cubicBezTo>
                  <a:pt x="6840874" y="832948"/>
                  <a:pt x="6773707" y="900115"/>
                  <a:pt x="6690852" y="900115"/>
                </a:cubicBezTo>
                <a:lnTo>
                  <a:pt x="1401306" y="900115"/>
                </a:lnTo>
                <a:cubicBezTo>
                  <a:pt x="1349092" y="900115"/>
                  <a:pt x="1303107" y="873440"/>
                  <a:pt x="1278548" y="831440"/>
                </a:cubicBezTo>
                <a:cubicBezTo>
                  <a:pt x="1278355" y="797193"/>
                  <a:pt x="1269365" y="765011"/>
                  <a:pt x="1251284" y="738348"/>
                </a:cubicBezTo>
                <a:lnTo>
                  <a:pt x="1251284" y="720092"/>
                </a:lnTo>
                <a:lnTo>
                  <a:pt x="1238975" y="720092"/>
                </a:lnTo>
                <a:cubicBezTo>
                  <a:pt x="1205512" y="666391"/>
                  <a:pt x="1145406" y="632716"/>
                  <a:pt x="1077434" y="632716"/>
                </a:cubicBezTo>
                <a:cubicBezTo>
                  <a:pt x="1009463" y="632716"/>
                  <a:pt x="949356" y="666391"/>
                  <a:pt x="915893" y="720092"/>
                </a:cubicBezTo>
                <a:lnTo>
                  <a:pt x="900115" y="720092"/>
                </a:lnTo>
                <a:lnTo>
                  <a:pt x="900115" y="743493"/>
                </a:lnTo>
                <a:cubicBezTo>
                  <a:pt x="885242" y="767500"/>
                  <a:pt x="877509" y="795594"/>
                  <a:pt x="876930" y="825391"/>
                </a:cubicBezTo>
                <a:cubicBezTo>
                  <a:pt x="852957" y="870656"/>
                  <a:pt x="804965" y="900115"/>
                  <a:pt x="750093" y="900115"/>
                </a:cubicBezTo>
                <a:lnTo>
                  <a:pt x="150022" y="900115"/>
                </a:lnTo>
                <a:cubicBezTo>
                  <a:pt x="67167" y="900115"/>
                  <a:pt x="0" y="832948"/>
                  <a:pt x="0" y="750093"/>
                </a:cubicBezTo>
                <a:lnTo>
                  <a:pt x="0" y="150022"/>
                </a:lnTo>
                <a:cubicBezTo>
                  <a:pt x="0" y="67167"/>
                  <a:pt x="67167" y="0"/>
                  <a:pt x="15002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圓角矩形 5"/>
          <p:cNvSpPr/>
          <p:nvPr/>
        </p:nvSpPr>
        <p:spPr>
          <a:xfrm>
            <a:off x="3030434" y="1670161"/>
            <a:ext cx="3994057" cy="5839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 name="圓角矩形 1"/>
          <p:cNvSpPr/>
          <p:nvPr/>
        </p:nvSpPr>
        <p:spPr>
          <a:xfrm>
            <a:off x="2117617" y="1670161"/>
            <a:ext cx="583940" cy="58394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t>1</a:t>
            </a:r>
            <a:endParaRPr lang="en-US" sz="4000" dirty="0"/>
          </a:p>
        </p:txBody>
      </p:sp>
      <p:sp>
        <p:nvSpPr>
          <p:cNvPr id="27" name="投影片編號版面配置區 26"/>
          <p:cNvSpPr>
            <a:spLocks noGrp="1"/>
          </p:cNvSpPr>
          <p:nvPr>
            <p:ph type="sldNum" sz="quarter" idx="12"/>
          </p:nvPr>
        </p:nvSpPr>
        <p:spPr/>
        <p:txBody>
          <a:bodyPr/>
          <a:lstStyle/>
          <a:p>
            <a:fld id="{93B68095-C8B2-4A76-90AA-E601358CCBC3}" type="slidenum">
              <a:rPr lang="zh-TW" altLang="en-US" smtClean="0"/>
              <a:t>101</a:t>
            </a:fld>
            <a:endParaRPr lang="zh-TW" altLang="en-US"/>
          </a:p>
        </p:txBody>
      </p:sp>
      <p:sp>
        <p:nvSpPr>
          <p:cNvPr id="29" name="矩形 2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1" name="矩形 30"/>
          <p:cNvSpPr/>
          <p:nvPr/>
        </p:nvSpPr>
        <p:spPr>
          <a:xfrm>
            <a:off x="3155324" y="179363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2" name="矩形 31"/>
          <p:cNvSpPr/>
          <p:nvPr/>
        </p:nvSpPr>
        <p:spPr>
          <a:xfrm>
            <a:off x="3155324" y="259158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3" name="矩形 32"/>
          <p:cNvSpPr/>
          <p:nvPr/>
        </p:nvSpPr>
        <p:spPr>
          <a:xfrm>
            <a:off x="3155324" y="338953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4" name="矩形 33"/>
          <p:cNvSpPr/>
          <p:nvPr/>
        </p:nvSpPr>
        <p:spPr>
          <a:xfrm>
            <a:off x="3155324" y="418748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5" name="矩形 34"/>
          <p:cNvSpPr/>
          <p:nvPr/>
        </p:nvSpPr>
        <p:spPr>
          <a:xfrm>
            <a:off x="3155324" y="498543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36" name="矩形 35"/>
          <p:cNvSpPr/>
          <p:nvPr/>
        </p:nvSpPr>
        <p:spPr>
          <a:xfrm>
            <a:off x="3155324" y="5783385"/>
            <a:ext cx="3869167" cy="30777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68206464"/>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Picture 2" descr="\\LIVEAURA\Matter Lab\商攝\形象照\2016-商攝(20160324)原檔\matterlab修\修\Tote\IMG_0390.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0"/>
            <a:ext cx="4503420" cy="6858000"/>
          </a:xfrm>
          <a:prstGeom prst="rect">
            <a:avLst/>
          </a:prstGeom>
          <a:noFill/>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 name="群組 5"/>
          <p:cNvGrpSpPr/>
          <p:nvPr/>
        </p:nvGrpSpPr>
        <p:grpSpPr>
          <a:xfrm>
            <a:off x="4710584" y="1878001"/>
            <a:ext cx="768370" cy="636600"/>
            <a:chOff x="4710584" y="1878001"/>
            <a:chExt cx="768370" cy="636600"/>
          </a:xfrm>
        </p:grpSpPr>
        <p:sp>
          <p:nvSpPr>
            <p:cNvPr id="23" name="手繪多邊形 22"/>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4" name="文字方塊 3"/>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01</a:t>
              </a:r>
              <a:endParaRPr lang="zh-TW" altLang="en-US" sz="2400" b="1" dirty="0">
                <a:solidFill>
                  <a:schemeClr val="bg1"/>
                </a:solidFill>
              </a:endParaRPr>
            </a:p>
          </p:txBody>
        </p:sp>
      </p:grpSp>
      <p:grpSp>
        <p:nvGrpSpPr>
          <p:cNvPr id="26" name="群組 25"/>
          <p:cNvGrpSpPr/>
          <p:nvPr/>
        </p:nvGrpSpPr>
        <p:grpSpPr>
          <a:xfrm>
            <a:off x="4710584" y="2911545"/>
            <a:ext cx="768370" cy="636600"/>
            <a:chOff x="4710584" y="1878001"/>
            <a:chExt cx="768370" cy="636600"/>
          </a:xfrm>
        </p:grpSpPr>
        <p:sp>
          <p:nvSpPr>
            <p:cNvPr id="27" name="手繪多邊形 26"/>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30" name="文字方塊 29"/>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02</a:t>
              </a:r>
              <a:endParaRPr lang="zh-TW" altLang="en-US" sz="2400" b="1" dirty="0">
                <a:solidFill>
                  <a:schemeClr val="bg1"/>
                </a:solidFill>
              </a:endParaRPr>
            </a:p>
          </p:txBody>
        </p:sp>
      </p:grpSp>
      <p:grpSp>
        <p:nvGrpSpPr>
          <p:cNvPr id="31" name="群組 30"/>
          <p:cNvGrpSpPr/>
          <p:nvPr/>
        </p:nvGrpSpPr>
        <p:grpSpPr>
          <a:xfrm>
            <a:off x="4710584" y="3945089"/>
            <a:ext cx="768370" cy="636600"/>
            <a:chOff x="4710584" y="1878001"/>
            <a:chExt cx="768370" cy="636600"/>
          </a:xfrm>
        </p:grpSpPr>
        <p:sp>
          <p:nvSpPr>
            <p:cNvPr id="32" name="手繪多邊形 31"/>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33" name="文字方塊 32"/>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03</a:t>
              </a:r>
              <a:endParaRPr lang="zh-TW" altLang="en-US" sz="2400" b="1" dirty="0">
                <a:solidFill>
                  <a:schemeClr val="bg1"/>
                </a:solidFill>
              </a:endParaRPr>
            </a:p>
          </p:txBody>
        </p:sp>
      </p:grpSp>
      <p:grpSp>
        <p:nvGrpSpPr>
          <p:cNvPr id="34" name="群組 33"/>
          <p:cNvGrpSpPr/>
          <p:nvPr/>
        </p:nvGrpSpPr>
        <p:grpSpPr>
          <a:xfrm>
            <a:off x="4710584" y="4978633"/>
            <a:ext cx="768370" cy="636600"/>
            <a:chOff x="4710584" y="1878001"/>
            <a:chExt cx="768370" cy="636600"/>
          </a:xfrm>
        </p:grpSpPr>
        <p:sp>
          <p:nvSpPr>
            <p:cNvPr id="35" name="手繪多邊形 34"/>
            <p:cNvSpPr/>
            <p:nvPr/>
          </p:nvSpPr>
          <p:spPr>
            <a:xfrm rot="5400000">
              <a:off x="4776469" y="1812116"/>
              <a:ext cx="636600" cy="768370"/>
            </a:xfrm>
            <a:custGeom>
              <a:avLst/>
              <a:gdLst>
                <a:gd name="connsiteX0" fmla="*/ 0 w 421171"/>
                <a:gd name="connsiteY0" fmla="*/ 438154 h 508350"/>
                <a:gd name="connsiteX1" fmla="*/ 0 w 421171"/>
                <a:gd name="connsiteY1" fmla="*/ 157376 h 508350"/>
                <a:gd name="connsiteX2" fmla="*/ 70196 w 421171"/>
                <a:gd name="connsiteY2" fmla="*/ 87180 h 508350"/>
                <a:gd name="connsiteX3" fmla="*/ 165217 w 421171"/>
                <a:gd name="connsiteY3" fmla="*/ 87180 h 508350"/>
                <a:gd name="connsiteX4" fmla="*/ 210586 w 421171"/>
                <a:gd name="connsiteY4" fmla="*/ 0 h 508350"/>
                <a:gd name="connsiteX5" fmla="*/ 255954 w 421171"/>
                <a:gd name="connsiteY5" fmla="*/ 87180 h 508350"/>
                <a:gd name="connsiteX6" fmla="*/ 350975 w 421171"/>
                <a:gd name="connsiteY6" fmla="*/ 87180 h 508350"/>
                <a:gd name="connsiteX7" fmla="*/ 421171 w 421171"/>
                <a:gd name="connsiteY7" fmla="*/ 157376 h 508350"/>
                <a:gd name="connsiteX8" fmla="*/ 421171 w 421171"/>
                <a:gd name="connsiteY8" fmla="*/ 438154 h 508350"/>
                <a:gd name="connsiteX9" fmla="*/ 350975 w 421171"/>
                <a:gd name="connsiteY9" fmla="*/ 508350 h 508350"/>
                <a:gd name="connsiteX10" fmla="*/ 70196 w 421171"/>
                <a:gd name="connsiteY10" fmla="*/ 508350 h 508350"/>
                <a:gd name="connsiteX11" fmla="*/ 0 w 421171"/>
                <a:gd name="connsiteY11" fmla="*/ 438154 h 50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1171" h="508350">
                  <a:moveTo>
                    <a:pt x="0" y="438154"/>
                  </a:moveTo>
                  <a:lnTo>
                    <a:pt x="0" y="157376"/>
                  </a:lnTo>
                  <a:cubicBezTo>
                    <a:pt x="0" y="118608"/>
                    <a:pt x="31428" y="87180"/>
                    <a:pt x="70196" y="87180"/>
                  </a:cubicBezTo>
                  <a:lnTo>
                    <a:pt x="165217" y="87180"/>
                  </a:lnTo>
                  <a:lnTo>
                    <a:pt x="210586" y="0"/>
                  </a:lnTo>
                  <a:lnTo>
                    <a:pt x="255954" y="87180"/>
                  </a:lnTo>
                  <a:lnTo>
                    <a:pt x="350975" y="87180"/>
                  </a:lnTo>
                  <a:cubicBezTo>
                    <a:pt x="389743" y="87180"/>
                    <a:pt x="421171" y="118608"/>
                    <a:pt x="421171" y="157376"/>
                  </a:cubicBezTo>
                  <a:lnTo>
                    <a:pt x="421171" y="438154"/>
                  </a:lnTo>
                  <a:cubicBezTo>
                    <a:pt x="421171" y="476922"/>
                    <a:pt x="389743" y="508350"/>
                    <a:pt x="350975" y="508350"/>
                  </a:cubicBezTo>
                  <a:lnTo>
                    <a:pt x="70196" y="508350"/>
                  </a:lnTo>
                  <a:cubicBezTo>
                    <a:pt x="31428" y="508350"/>
                    <a:pt x="0" y="476922"/>
                    <a:pt x="0" y="438154"/>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latin typeface="Signotek" pitchFamily="2" charset="0"/>
              </a:endParaRPr>
            </a:p>
          </p:txBody>
        </p:sp>
        <p:sp>
          <p:nvSpPr>
            <p:cNvPr id="36" name="文字方塊 35"/>
            <p:cNvSpPr txBox="1"/>
            <p:nvPr/>
          </p:nvSpPr>
          <p:spPr>
            <a:xfrm>
              <a:off x="4710584" y="1954485"/>
              <a:ext cx="654546" cy="461665"/>
            </a:xfrm>
            <a:prstGeom prst="rect">
              <a:avLst/>
            </a:prstGeom>
            <a:noFill/>
          </p:spPr>
          <p:txBody>
            <a:bodyPr wrap="square" rtlCol="0">
              <a:spAutoFit/>
            </a:bodyPr>
            <a:lstStyle/>
            <a:p>
              <a:pPr algn="ctr"/>
              <a:r>
                <a:rPr lang="en-US" altLang="zh-TW" sz="2400" b="1" dirty="0" smtClean="0">
                  <a:solidFill>
                    <a:schemeClr val="bg1"/>
                  </a:solidFill>
                </a:rPr>
                <a:t>04</a:t>
              </a:r>
              <a:endParaRPr lang="zh-TW" altLang="en-US" sz="2400" b="1" dirty="0">
                <a:solidFill>
                  <a:schemeClr val="bg1"/>
                </a:solidFill>
              </a:endParaRPr>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102</a:t>
            </a:fld>
            <a:endParaRPr lang="zh-TW" altLang="en-US"/>
          </a:p>
        </p:txBody>
      </p:sp>
    </p:spTree>
    <p:extLst>
      <p:ext uri="{BB962C8B-B14F-4D97-AF65-F5344CB8AC3E}">
        <p14:creationId xmlns:p14="http://schemas.microsoft.com/office/powerpoint/2010/main" val="4056325966"/>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群組 25"/>
          <p:cNvGrpSpPr/>
          <p:nvPr/>
        </p:nvGrpSpPr>
        <p:grpSpPr>
          <a:xfrm>
            <a:off x="2274570" y="1571888"/>
            <a:ext cx="4594860" cy="844756"/>
            <a:chOff x="2152722" y="378067"/>
            <a:chExt cx="5006068" cy="920356"/>
          </a:xfrm>
        </p:grpSpPr>
        <p:sp>
          <p:nvSpPr>
            <p:cNvPr id="9" name="手繪多邊形 8"/>
            <p:cNvSpPr/>
            <p:nvPr/>
          </p:nvSpPr>
          <p:spPr>
            <a:xfrm>
              <a:off x="3349471" y="407766"/>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2152722" y="378067"/>
              <a:ext cx="1787102" cy="920356"/>
              <a:chOff x="2152722" y="378067"/>
              <a:chExt cx="1787102" cy="920356"/>
            </a:xfrm>
          </p:grpSpPr>
          <p:sp>
            <p:nvSpPr>
              <p:cNvPr id="10" name="手繪多邊形 9"/>
              <p:cNvSpPr/>
              <p:nvPr/>
            </p:nvSpPr>
            <p:spPr>
              <a:xfrm>
                <a:off x="2152722" y="378067"/>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411724" y="407767"/>
                <a:ext cx="937747" cy="860958"/>
              </a:xfrm>
              <a:prstGeom prst="rect">
                <a:avLst/>
              </a:prstGeom>
              <a:noFill/>
            </p:spPr>
            <p:txBody>
              <a:bodyPr wrap="square" rtlCol="0" anchor="ctr">
                <a:noAutofit/>
              </a:bodyPr>
              <a:lstStyle/>
              <a:p>
                <a:pPr algn="ctr"/>
                <a:r>
                  <a:rPr lang="en-US" sz="5400" b="1" dirty="0" smtClean="0">
                    <a:solidFill>
                      <a:schemeClr val="bg1"/>
                    </a:solidFill>
                  </a:rPr>
                  <a:t>1</a:t>
                </a:r>
              </a:p>
            </p:txBody>
          </p:sp>
        </p:grpSp>
      </p:grpSp>
      <p:grpSp>
        <p:nvGrpSpPr>
          <p:cNvPr id="27" name="群組 26"/>
          <p:cNvGrpSpPr/>
          <p:nvPr/>
        </p:nvGrpSpPr>
        <p:grpSpPr>
          <a:xfrm flipH="1">
            <a:off x="2274570" y="2554741"/>
            <a:ext cx="4594860" cy="844756"/>
            <a:chOff x="2152722" y="1448878"/>
            <a:chExt cx="5006068" cy="920356"/>
          </a:xfrm>
        </p:grpSpPr>
        <p:sp>
          <p:nvSpPr>
            <p:cNvPr id="5" name="手繪多邊形 4"/>
            <p:cNvSpPr/>
            <p:nvPr/>
          </p:nvSpPr>
          <p:spPr>
            <a:xfrm>
              <a:off x="3349471" y="1478577"/>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1" name="群組 20"/>
            <p:cNvGrpSpPr/>
            <p:nvPr/>
          </p:nvGrpSpPr>
          <p:grpSpPr>
            <a:xfrm>
              <a:off x="2152722" y="1448878"/>
              <a:ext cx="1787102" cy="920356"/>
              <a:chOff x="2152722" y="1448878"/>
              <a:chExt cx="1787102" cy="920356"/>
            </a:xfrm>
          </p:grpSpPr>
          <p:sp>
            <p:nvSpPr>
              <p:cNvPr id="4" name="手繪多邊形 3"/>
              <p:cNvSpPr/>
              <p:nvPr/>
            </p:nvSpPr>
            <p:spPr>
              <a:xfrm>
                <a:off x="2152722" y="1448878"/>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411724" y="1480984"/>
                <a:ext cx="937747" cy="860958"/>
              </a:xfrm>
              <a:prstGeom prst="rect">
                <a:avLst/>
              </a:prstGeom>
              <a:noFill/>
            </p:spPr>
            <p:txBody>
              <a:bodyPr wrap="square" rtlCol="0" anchor="ctr">
                <a:noAutofit/>
              </a:bodyPr>
              <a:lstStyle/>
              <a:p>
                <a:pPr algn="ctr"/>
                <a:r>
                  <a:rPr lang="en-US" sz="5400" b="1" dirty="0" smtClean="0">
                    <a:solidFill>
                      <a:schemeClr val="bg1"/>
                    </a:solidFill>
                  </a:rPr>
                  <a:t>2</a:t>
                </a:r>
              </a:p>
            </p:txBody>
          </p:sp>
        </p:grpSp>
      </p:grpSp>
      <p:grpSp>
        <p:nvGrpSpPr>
          <p:cNvPr id="28" name="群組 27"/>
          <p:cNvGrpSpPr/>
          <p:nvPr/>
        </p:nvGrpSpPr>
        <p:grpSpPr>
          <a:xfrm>
            <a:off x="2274570" y="3537593"/>
            <a:ext cx="4594860" cy="844756"/>
            <a:chOff x="2152722" y="2519689"/>
            <a:chExt cx="5006068" cy="920356"/>
          </a:xfrm>
        </p:grpSpPr>
        <p:sp>
          <p:nvSpPr>
            <p:cNvPr id="7" name="手繪多邊形 6"/>
            <p:cNvSpPr/>
            <p:nvPr/>
          </p:nvSpPr>
          <p:spPr>
            <a:xfrm>
              <a:off x="3349471" y="2549388"/>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2" name="群組 21"/>
            <p:cNvGrpSpPr/>
            <p:nvPr/>
          </p:nvGrpSpPr>
          <p:grpSpPr>
            <a:xfrm>
              <a:off x="2152722" y="2519689"/>
              <a:ext cx="1787102" cy="920356"/>
              <a:chOff x="2152722" y="2519689"/>
              <a:chExt cx="1787102" cy="920356"/>
            </a:xfrm>
          </p:grpSpPr>
          <p:sp>
            <p:nvSpPr>
              <p:cNvPr id="6" name="手繪多邊形 5"/>
              <p:cNvSpPr/>
              <p:nvPr/>
            </p:nvSpPr>
            <p:spPr>
              <a:xfrm>
                <a:off x="2152722" y="2519689"/>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2411724" y="2554201"/>
                <a:ext cx="937747" cy="860958"/>
              </a:xfrm>
              <a:prstGeom prst="rect">
                <a:avLst/>
              </a:prstGeom>
              <a:noFill/>
            </p:spPr>
            <p:txBody>
              <a:bodyPr wrap="square" rtlCol="0" anchor="ctr">
                <a:noAutofit/>
              </a:bodyPr>
              <a:lstStyle/>
              <a:p>
                <a:pPr algn="ctr"/>
                <a:r>
                  <a:rPr lang="en-US" sz="5400" b="1" dirty="0" smtClean="0">
                    <a:solidFill>
                      <a:schemeClr val="bg1"/>
                    </a:solidFill>
                  </a:rPr>
                  <a:t>3</a:t>
                </a:r>
              </a:p>
            </p:txBody>
          </p:sp>
        </p:grpSp>
      </p:grpSp>
      <p:grpSp>
        <p:nvGrpSpPr>
          <p:cNvPr id="29" name="群組 28"/>
          <p:cNvGrpSpPr/>
          <p:nvPr/>
        </p:nvGrpSpPr>
        <p:grpSpPr>
          <a:xfrm flipH="1">
            <a:off x="2274570" y="4520445"/>
            <a:ext cx="4594860" cy="844756"/>
            <a:chOff x="2152722" y="3590500"/>
            <a:chExt cx="5006068" cy="920356"/>
          </a:xfrm>
        </p:grpSpPr>
        <p:sp>
          <p:nvSpPr>
            <p:cNvPr id="11" name="手繪多邊形 10"/>
            <p:cNvSpPr/>
            <p:nvPr/>
          </p:nvSpPr>
          <p:spPr>
            <a:xfrm>
              <a:off x="3349471" y="3620199"/>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 name="群組 22"/>
            <p:cNvGrpSpPr/>
            <p:nvPr/>
          </p:nvGrpSpPr>
          <p:grpSpPr>
            <a:xfrm>
              <a:off x="2152722" y="3590500"/>
              <a:ext cx="1787102" cy="920356"/>
              <a:chOff x="2152722" y="3590500"/>
              <a:chExt cx="1787102" cy="920356"/>
            </a:xfrm>
          </p:grpSpPr>
          <p:sp>
            <p:nvSpPr>
              <p:cNvPr id="8" name="手繪多邊形 7"/>
              <p:cNvSpPr/>
              <p:nvPr/>
            </p:nvSpPr>
            <p:spPr>
              <a:xfrm>
                <a:off x="2152722" y="3590500"/>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2411724" y="3627418"/>
                <a:ext cx="937747" cy="860958"/>
              </a:xfrm>
              <a:prstGeom prst="rect">
                <a:avLst/>
              </a:prstGeom>
              <a:noFill/>
            </p:spPr>
            <p:txBody>
              <a:bodyPr wrap="square" rtlCol="0" anchor="ctr">
                <a:noAutofit/>
              </a:bodyPr>
              <a:lstStyle/>
              <a:p>
                <a:pPr algn="ctr"/>
                <a:r>
                  <a:rPr lang="en-US" sz="5400" b="1" dirty="0" smtClean="0">
                    <a:solidFill>
                      <a:schemeClr val="bg1"/>
                    </a:solidFill>
                  </a:rPr>
                  <a:t>4</a:t>
                </a:r>
              </a:p>
            </p:txBody>
          </p:sp>
        </p:grpSp>
      </p:grpSp>
      <p:grpSp>
        <p:nvGrpSpPr>
          <p:cNvPr id="30" name="群組 29"/>
          <p:cNvGrpSpPr/>
          <p:nvPr/>
        </p:nvGrpSpPr>
        <p:grpSpPr>
          <a:xfrm>
            <a:off x="2274570" y="5503295"/>
            <a:ext cx="4594860" cy="844756"/>
            <a:chOff x="2152722" y="4661311"/>
            <a:chExt cx="5006068" cy="920356"/>
          </a:xfrm>
        </p:grpSpPr>
        <p:sp>
          <p:nvSpPr>
            <p:cNvPr id="13" name="手繪多邊形 12"/>
            <p:cNvSpPr/>
            <p:nvPr/>
          </p:nvSpPr>
          <p:spPr>
            <a:xfrm>
              <a:off x="3349471" y="4691010"/>
              <a:ext cx="3809319" cy="860958"/>
            </a:xfrm>
            <a:custGeom>
              <a:avLst/>
              <a:gdLst>
                <a:gd name="connsiteX0" fmla="*/ 543976 w 3809319"/>
                <a:gd name="connsiteY0" fmla="*/ 0 h 860958"/>
                <a:gd name="connsiteX1" fmla="*/ 3665823 w 3809319"/>
                <a:gd name="connsiteY1" fmla="*/ 0 h 860958"/>
                <a:gd name="connsiteX2" fmla="*/ 3809319 w 3809319"/>
                <a:gd name="connsiteY2" fmla="*/ 143496 h 860958"/>
                <a:gd name="connsiteX3" fmla="*/ 3809319 w 3809319"/>
                <a:gd name="connsiteY3" fmla="*/ 717462 h 860958"/>
                <a:gd name="connsiteX4" fmla="*/ 3665823 w 3809319"/>
                <a:gd name="connsiteY4" fmla="*/ 860958 h 860958"/>
                <a:gd name="connsiteX5" fmla="*/ 0 w 3809319"/>
                <a:gd name="connsiteY5" fmla="*/ 860958 h 860958"/>
                <a:gd name="connsiteX6" fmla="*/ 543976 w 3809319"/>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09319" h="860958">
                  <a:moveTo>
                    <a:pt x="543976" y="0"/>
                  </a:moveTo>
                  <a:lnTo>
                    <a:pt x="3665823" y="0"/>
                  </a:lnTo>
                  <a:cubicBezTo>
                    <a:pt x="3745074" y="0"/>
                    <a:pt x="3809319" y="64245"/>
                    <a:pt x="3809319" y="143496"/>
                  </a:cubicBezTo>
                  <a:lnTo>
                    <a:pt x="3809319" y="717462"/>
                  </a:lnTo>
                  <a:cubicBezTo>
                    <a:pt x="3809319" y="796713"/>
                    <a:pt x="3745074" y="860958"/>
                    <a:pt x="3665823" y="860958"/>
                  </a:cubicBezTo>
                  <a:lnTo>
                    <a:pt x="0" y="860958"/>
                  </a:lnTo>
                  <a:lnTo>
                    <a:pt x="54397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4" name="群組 23"/>
            <p:cNvGrpSpPr/>
            <p:nvPr/>
          </p:nvGrpSpPr>
          <p:grpSpPr>
            <a:xfrm>
              <a:off x="2152722" y="4661311"/>
              <a:ext cx="1787102" cy="920356"/>
              <a:chOff x="2152722" y="4661311"/>
              <a:chExt cx="1787102" cy="920356"/>
            </a:xfrm>
          </p:grpSpPr>
          <p:sp>
            <p:nvSpPr>
              <p:cNvPr id="12" name="手繪多邊形 11"/>
              <p:cNvSpPr/>
              <p:nvPr/>
            </p:nvSpPr>
            <p:spPr>
              <a:xfrm>
                <a:off x="2152722" y="4661311"/>
                <a:ext cx="1787102" cy="920356"/>
              </a:xfrm>
              <a:custGeom>
                <a:avLst/>
                <a:gdLst>
                  <a:gd name="connsiteX0" fmla="*/ 143496 w 1671765"/>
                  <a:gd name="connsiteY0" fmla="*/ 0 h 860958"/>
                  <a:gd name="connsiteX1" fmla="*/ 1671765 w 1671765"/>
                  <a:gd name="connsiteY1" fmla="*/ 0 h 860958"/>
                  <a:gd name="connsiteX2" fmla="*/ 1127789 w 1671765"/>
                  <a:gd name="connsiteY2" fmla="*/ 860958 h 860958"/>
                  <a:gd name="connsiteX3" fmla="*/ 143496 w 1671765"/>
                  <a:gd name="connsiteY3" fmla="*/ 860958 h 860958"/>
                  <a:gd name="connsiteX4" fmla="*/ 0 w 1671765"/>
                  <a:gd name="connsiteY4" fmla="*/ 717462 h 860958"/>
                  <a:gd name="connsiteX5" fmla="*/ 0 w 1671765"/>
                  <a:gd name="connsiteY5" fmla="*/ 143496 h 860958"/>
                  <a:gd name="connsiteX6" fmla="*/ 143496 w 1671765"/>
                  <a:gd name="connsiteY6" fmla="*/ 0 h 86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765" h="860958">
                    <a:moveTo>
                      <a:pt x="143496" y="0"/>
                    </a:moveTo>
                    <a:lnTo>
                      <a:pt x="1671765" y="0"/>
                    </a:lnTo>
                    <a:lnTo>
                      <a:pt x="1127789" y="860958"/>
                    </a:lnTo>
                    <a:lnTo>
                      <a:pt x="143496" y="860958"/>
                    </a:lnTo>
                    <a:cubicBezTo>
                      <a:pt x="64245" y="860958"/>
                      <a:pt x="0" y="796713"/>
                      <a:pt x="0" y="717462"/>
                    </a:cubicBezTo>
                    <a:lnTo>
                      <a:pt x="0" y="143496"/>
                    </a:lnTo>
                    <a:cubicBezTo>
                      <a:pt x="0" y="64245"/>
                      <a:pt x="64245" y="0"/>
                      <a:pt x="14349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文字方塊 18"/>
              <p:cNvSpPr txBox="1"/>
              <p:nvPr/>
            </p:nvSpPr>
            <p:spPr>
              <a:xfrm>
                <a:off x="2411724" y="4700635"/>
                <a:ext cx="937747" cy="860958"/>
              </a:xfrm>
              <a:prstGeom prst="rect">
                <a:avLst/>
              </a:prstGeom>
              <a:noFill/>
            </p:spPr>
            <p:txBody>
              <a:bodyPr wrap="square" rtlCol="0" anchor="ctr">
                <a:noAutofit/>
              </a:bodyPr>
              <a:lstStyle/>
              <a:p>
                <a:pPr algn="ctr"/>
                <a:r>
                  <a:rPr lang="en-US" sz="5400" b="1" dirty="0" smtClean="0">
                    <a:solidFill>
                      <a:schemeClr val="bg1"/>
                    </a:solidFill>
                  </a:rPr>
                  <a:t>5</a:t>
                </a:r>
              </a:p>
            </p:txBody>
          </p:sp>
        </p:grpSp>
      </p:grpSp>
      <p:sp>
        <p:nvSpPr>
          <p:cNvPr id="33" name="投影片編號版面配置區 32"/>
          <p:cNvSpPr>
            <a:spLocks noGrp="1"/>
          </p:cNvSpPr>
          <p:nvPr>
            <p:ph type="sldNum" sz="quarter" idx="12"/>
          </p:nvPr>
        </p:nvSpPr>
        <p:spPr/>
        <p:txBody>
          <a:bodyPr/>
          <a:lstStyle/>
          <a:p>
            <a:fld id="{93B68095-C8B2-4A76-90AA-E601358CCBC3}" type="slidenum">
              <a:rPr lang="zh-TW" altLang="en-US" smtClean="0"/>
              <a:t>103</a:t>
            </a:fld>
            <a:endParaRPr lang="zh-TW" altLang="en-US"/>
          </a:p>
        </p:txBody>
      </p:sp>
      <p:sp>
        <p:nvSpPr>
          <p:cNvPr id="36" name="矩形 3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文字方塊 36"/>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8" name="矩形 37"/>
          <p:cNvSpPr/>
          <p:nvPr/>
        </p:nvSpPr>
        <p:spPr>
          <a:xfrm>
            <a:off x="3795302" y="1673727"/>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39" name="矩形 38"/>
          <p:cNvSpPr/>
          <p:nvPr/>
        </p:nvSpPr>
        <p:spPr>
          <a:xfrm>
            <a:off x="3795302" y="3636805"/>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40" name="矩形 39"/>
          <p:cNvSpPr/>
          <p:nvPr/>
        </p:nvSpPr>
        <p:spPr>
          <a:xfrm>
            <a:off x="3795302" y="5602511"/>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41" name="矩形 40"/>
          <p:cNvSpPr/>
          <p:nvPr/>
        </p:nvSpPr>
        <p:spPr>
          <a:xfrm>
            <a:off x="2393094" y="2646913"/>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42" name="矩形 41"/>
          <p:cNvSpPr/>
          <p:nvPr/>
        </p:nvSpPr>
        <p:spPr>
          <a:xfrm>
            <a:off x="2393094" y="4623493"/>
            <a:ext cx="2904982" cy="646331"/>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57932634"/>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104</a:t>
            </a:fld>
            <a:endParaRPr lang="zh-TW" altLang="en-US"/>
          </a:p>
        </p:txBody>
      </p:sp>
      <p:sp>
        <p:nvSpPr>
          <p:cNvPr id="3" name="橢圓 2"/>
          <p:cNvSpPr/>
          <p:nvPr/>
        </p:nvSpPr>
        <p:spPr>
          <a:xfrm>
            <a:off x="617220" y="1995457"/>
            <a:ext cx="914400" cy="9144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a:t>
            </a:r>
            <a:endParaRPr lang="zh-TW" altLang="en-US" sz="4800" dirty="0"/>
          </a:p>
        </p:txBody>
      </p:sp>
      <p:cxnSp>
        <p:nvCxnSpPr>
          <p:cNvPr id="24" name="直線接點 23"/>
          <p:cNvCxnSpPr/>
          <p:nvPr/>
        </p:nvCxnSpPr>
        <p:spPr>
          <a:xfrm>
            <a:off x="1691640" y="192687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4" name="矩形 43"/>
          <p:cNvSpPr/>
          <p:nvPr/>
        </p:nvSpPr>
        <p:spPr>
          <a:xfrm>
            <a:off x="1781974" y="197560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5" name="橢圓 44"/>
          <p:cNvSpPr/>
          <p:nvPr/>
        </p:nvSpPr>
        <p:spPr>
          <a:xfrm>
            <a:off x="4960620" y="1995457"/>
            <a:ext cx="914400" cy="9144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2</a:t>
            </a:r>
            <a:endParaRPr lang="zh-TW" altLang="en-US" sz="4800" dirty="0"/>
          </a:p>
        </p:txBody>
      </p:sp>
      <p:cxnSp>
        <p:nvCxnSpPr>
          <p:cNvPr id="46" name="直線接點 45"/>
          <p:cNvCxnSpPr/>
          <p:nvPr/>
        </p:nvCxnSpPr>
        <p:spPr>
          <a:xfrm>
            <a:off x="6035040" y="192687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矩形 46"/>
          <p:cNvSpPr/>
          <p:nvPr/>
        </p:nvSpPr>
        <p:spPr>
          <a:xfrm>
            <a:off x="6125374" y="197560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8" name="橢圓 47"/>
          <p:cNvSpPr/>
          <p:nvPr/>
        </p:nvSpPr>
        <p:spPr>
          <a:xfrm>
            <a:off x="617220" y="3412777"/>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3</a:t>
            </a:r>
            <a:endParaRPr lang="zh-TW" altLang="en-US" sz="4800" dirty="0"/>
          </a:p>
        </p:txBody>
      </p:sp>
      <p:cxnSp>
        <p:nvCxnSpPr>
          <p:cNvPr id="49" name="直線接點 48"/>
          <p:cNvCxnSpPr/>
          <p:nvPr/>
        </p:nvCxnSpPr>
        <p:spPr>
          <a:xfrm>
            <a:off x="1691640" y="334419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0" name="矩形 49"/>
          <p:cNvSpPr/>
          <p:nvPr/>
        </p:nvSpPr>
        <p:spPr>
          <a:xfrm>
            <a:off x="1781974" y="339292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1" name="橢圓 50"/>
          <p:cNvSpPr/>
          <p:nvPr/>
        </p:nvSpPr>
        <p:spPr>
          <a:xfrm>
            <a:off x="4960620" y="3412777"/>
            <a:ext cx="914400" cy="9144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4</a:t>
            </a:r>
            <a:endParaRPr lang="zh-TW" altLang="en-US" sz="4800" dirty="0"/>
          </a:p>
        </p:txBody>
      </p:sp>
      <p:cxnSp>
        <p:nvCxnSpPr>
          <p:cNvPr id="52" name="直線接點 51"/>
          <p:cNvCxnSpPr/>
          <p:nvPr/>
        </p:nvCxnSpPr>
        <p:spPr>
          <a:xfrm>
            <a:off x="6035040" y="334419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3" name="矩形 52"/>
          <p:cNvSpPr/>
          <p:nvPr/>
        </p:nvSpPr>
        <p:spPr>
          <a:xfrm>
            <a:off x="6125374" y="339292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4" name="橢圓 53"/>
          <p:cNvSpPr/>
          <p:nvPr/>
        </p:nvSpPr>
        <p:spPr>
          <a:xfrm>
            <a:off x="617220" y="4830097"/>
            <a:ext cx="914400" cy="9144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5</a:t>
            </a:r>
            <a:endParaRPr lang="zh-TW" altLang="en-US" sz="4800" dirty="0"/>
          </a:p>
        </p:txBody>
      </p:sp>
      <p:cxnSp>
        <p:nvCxnSpPr>
          <p:cNvPr id="55" name="直線接點 54"/>
          <p:cNvCxnSpPr/>
          <p:nvPr/>
        </p:nvCxnSpPr>
        <p:spPr>
          <a:xfrm>
            <a:off x="1691640" y="476151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矩形 55"/>
          <p:cNvSpPr/>
          <p:nvPr/>
        </p:nvSpPr>
        <p:spPr>
          <a:xfrm>
            <a:off x="1781974" y="481024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7" name="橢圓 56"/>
          <p:cNvSpPr/>
          <p:nvPr/>
        </p:nvSpPr>
        <p:spPr>
          <a:xfrm>
            <a:off x="4960620" y="4830097"/>
            <a:ext cx="914400" cy="9144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6</a:t>
            </a:r>
            <a:endParaRPr lang="zh-TW" altLang="en-US" sz="4800" dirty="0"/>
          </a:p>
        </p:txBody>
      </p:sp>
      <p:cxnSp>
        <p:nvCxnSpPr>
          <p:cNvPr id="58" name="直線接點 57"/>
          <p:cNvCxnSpPr/>
          <p:nvPr/>
        </p:nvCxnSpPr>
        <p:spPr>
          <a:xfrm>
            <a:off x="6035040" y="4761517"/>
            <a:ext cx="0" cy="1051560"/>
          </a:xfrm>
          <a:prstGeom prst="line">
            <a:avLst/>
          </a:prstGeom>
          <a:ln w="28575">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9" name="矩形 58"/>
          <p:cNvSpPr/>
          <p:nvPr/>
        </p:nvSpPr>
        <p:spPr>
          <a:xfrm>
            <a:off x="6125374" y="4810244"/>
            <a:ext cx="260714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3" name="文字方塊 22"/>
          <p:cNvSpPr txBox="1"/>
          <p:nvPr/>
        </p:nvSpPr>
        <p:spPr>
          <a:xfrm>
            <a:off x="3123631" y="501116"/>
            <a:ext cx="2896738" cy="707886"/>
          </a:xfrm>
          <a:prstGeom prst="rect">
            <a:avLst/>
          </a:prstGeom>
          <a:noFill/>
        </p:spPr>
        <p:txBody>
          <a:bodyPr wrap="square" rtlCol="0" anchor="ctr">
            <a:spAutoFit/>
          </a:bodyPr>
          <a:lstStyle/>
          <a:p>
            <a:pPr algn="ctr"/>
            <a:r>
              <a:rPr lang="en-US" altLang="zh-TW" sz="4000" b="1" dirty="0" smtClean="0"/>
              <a:t>Goals List</a:t>
            </a:r>
            <a:endParaRPr lang="en-US" altLang="zh-TW"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79104036"/>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橢圓 4"/>
          <p:cNvSpPr/>
          <p:nvPr/>
        </p:nvSpPr>
        <p:spPr>
          <a:xfrm>
            <a:off x="2431471" y="1577336"/>
            <a:ext cx="3451809" cy="1141616"/>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9" name="文字方塊 18"/>
          <p:cNvSpPr txBox="1"/>
          <p:nvPr/>
        </p:nvSpPr>
        <p:spPr>
          <a:xfrm>
            <a:off x="2716875" y="1762776"/>
            <a:ext cx="543845" cy="713510"/>
          </a:xfrm>
          <a:prstGeom prst="rect">
            <a:avLst/>
          </a:prstGeom>
          <a:noFill/>
        </p:spPr>
        <p:txBody>
          <a:bodyPr wrap="square" rtlCol="0" anchor="ctr">
            <a:noAutofit/>
          </a:bodyPr>
          <a:lstStyle/>
          <a:p>
            <a:pPr algn="ctr"/>
            <a:r>
              <a:rPr lang="en-US" altLang="zh-TW" sz="8800" b="1" dirty="0" smtClean="0">
                <a:solidFill>
                  <a:schemeClr val="accent1"/>
                </a:solidFill>
              </a:rPr>
              <a:t>1</a:t>
            </a:r>
            <a:endParaRPr lang="en-US" sz="8800" b="1" dirty="0" smtClean="0">
              <a:solidFill>
                <a:schemeClr val="accent1"/>
              </a:solidFill>
            </a:endParaRPr>
          </a:p>
        </p:txBody>
      </p:sp>
      <p:grpSp>
        <p:nvGrpSpPr>
          <p:cNvPr id="24" name="群組 23"/>
          <p:cNvGrpSpPr/>
          <p:nvPr/>
        </p:nvGrpSpPr>
        <p:grpSpPr>
          <a:xfrm>
            <a:off x="3260720" y="2766519"/>
            <a:ext cx="3451809" cy="1141616"/>
            <a:chOff x="2917778" y="1958813"/>
            <a:chExt cx="4354567" cy="1440184"/>
          </a:xfrm>
        </p:grpSpPr>
        <p:sp>
          <p:nvSpPr>
            <p:cNvPr id="12" name="橢圓 4"/>
            <p:cNvSpPr/>
            <p:nvPr/>
          </p:nvSpPr>
          <p:spPr>
            <a:xfrm flipH="1">
              <a:off x="2917778" y="1958813"/>
              <a:ext cx="4354567" cy="1440184"/>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0" name="文字方塊 19"/>
            <p:cNvSpPr txBox="1"/>
            <p:nvPr/>
          </p:nvSpPr>
          <p:spPr>
            <a:xfrm>
              <a:off x="6226222" y="2204783"/>
              <a:ext cx="686077" cy="900115"/>
            </a:xfrm>
            <a:prstGeom prst="rect">
              <a:avLst/>
            </a:prstGeom>
            <a:noFill/>
          </p:spPr>
          <p:txBody>
            <a:bodyPr wrap="square" rtlCol="0" anchor="ctr">
              <a:noAutofit/>
            </a:bodyPr>
            <a:lstStyle/>
            <a:p>
              <a:pPr algn="ctr"/>
              <a:r>
                <a:rPr lang="en-US" altLang="zh-TW" sz="8800" b="1" dirty="0" smtClean="0">
                  <a:solidFill>
                    <a:schemeClr val="accent2"/>
                  </a:solidFill>
                </a:rPr>
                <a:t>2</a:t>
              </a:r>
              <a:endParaRPr lang="en-US" sz="8800" b="1" dirty="0" smtClean="0">
                <a:solidFill>
                  <a:schemeClr val="accent2"/>
                </a:solidFill>
              </a:endParaRPr>
            </a:p>
          </p:txBody>
        </p:sp>
      </p:grpSp>
      <p:grpSp>
        <p:nvGrpSpPr>
          <p:cNvPr id="25" name="群組 24"/>
          <p:cNvGrpSpPr/>
          <p:nvPr/>
        </p:nvGrpSpPr>
        <p:grpSpPr>
          <a:xfrm>
            <a:off x="2431471" y="3955702"/>
            <a:ext cx="3451809" cy="1141616"/>
            <a:chOff x="1871655" y="3459005"/>
            <a:chExt cx="4354567" cy="1440184"/>
          </a:xfrm>
        </p:grpSpPr>
        <p:sp>
          <p:nvSpPr>
            <p:cNvPr id="15" name="橢圓 4"/>
            <p:cNvSpPr/>
            <p:nvPr/>
          </p:nvSpPr>
          <p:spPr>
            <a:xfrm>
              <a:off x="1871655" y="3459005"/>
              <a:ext cx="4354567" cy="1440184"/>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1" name="文字方塊 20"/>
            <p:cNvSpPr txBox="1"/>
            <p:nvPr/>
          </p:nvSpPr>
          <p:spPr>
            <a:xfrm>
              <a:off x="2231701" y="3729039"/>
              <a:ext cx="686077" cy="900115"/>
            </a:xfrm>
            <a:prstGeom prst="rect">
              <a:avLst/>
            </a:prstGeom>
            <a:noFill/>
          </p:spPr>
          <p:txBody>
            <a:bodyPr wrap="square" rtlCol="0" anchor="ctr">
              <a:noAutofit/>
            </a:bodyPr>
            <a:lstStyle/>
            <a:p>
              <a:pPr algn="ctr"/>
              <a:r>
                <a:rPr lang="en-US" altLang="zh-TW" sz="8800" b="1" dirty="0" smtClean="0">
                  <a:solidFill>
                    <a:schemeClr val="accent3"/>
                  </a:solidFill>
                </a:rPr>
                <a:t>3</a:t>
              </a:r>
              <a:endParaRPr lang="en-US" sz="8800" b="1" dirty="0" smtClean="0">
                <a:solidFill>
                  <a:schemeClr val="accent3"/>
                </a:solidFill>
              </a:endParaRPr>
            </a:p>
          </p:txBody>
        </p:sp>
      </p:grpSp>
      <p:grpSp>
        <p:nvGrpSpPr>
          <p:cNvPr id="26" name="群組 25"/>
          <p:cNvGrpSpPr/>
          <p:nvPr/>
        </p:nvGrpSpPr>
        <p:grpSpPr>
          <a:xfrm>
            <a:off x="3260720" y="5144884"/>
            <a:ext cx="3451809" cy="1141616"/>
            <a:chOff x="2917778" y="4959196"/>
            <a:chExt cx="4354567" cy="1440184"/>
          </a:xfrm>
        </p:grpSpPr>
        <p:sp>
          <p:nvSpPr>
            <p:cNvPr id="17" name="橢圓 4"/>
            <p:cNvSpPr/>
            <p:nvPr/>
          </p:nvSpPr>
          <p:spPr>
            <a:xfrm flipH="1">
              <a:off x="2917778" y="4959196"/>
              <a:ext cx="4354567" cy="1440184"/>
            </a:xfrm>
            <a:custGeom>
              <a:avLst/>
              <a:gdLst/>
              <a:ahLst/>
              <a:cxnLst/>
              <a:rect l="l" t="t" r="r" b="b"/>
              <a:pathLst>
                <a:path w="4354567" h="1440184">
                  <a:moveTo>
                    <a:pt x="720092" y="78732"/>
                  </a:moveTo>
                  <a:cubicBezTo>
                    <a:pt x="675815" y="78732"/>
                    <a:pt x="632587" y="83219"/>
                    <a:pt x="590836" y="91762"/>
                  </a:cubicBezTo>
                  <a:lnTo>
                    <a:pt x="470446" y="129133"/>
                  </a:lnTo>
                  <a:lnTo>
                    <a:pt x="361502" y="188266"/>
                  </a:lnTo>
                  <a:lnTo>
                    <a:pt x="266582" y="266582"/>
                  </a:lnTo>
                  <a:lnTo>
                    <a:pt x="188266" y="361502"/>
                  </a:lnTo>
                  <a:lnTo>
                    <a:pt x="129133" y="470446"/>
                  </a:lnTo>
                  <a:lnTo>
                    <a:pt x="91762" y="590836"/>
                  </a:lnTo>
                  <a:lnTo>
                    <a:pt x="78732" y="720092"/>
                  </a:lnTo>
                  <a:lnTo>
                    <a:pt x="91762" y="849348"/>
                  </a:lnTo>
                  <a:lnTo>
                    <a:pt x="129133" y="969738"/>
                  </a:lnTo>
                  <a:lnTo>
                    <a:pt x="188266" y="1078682"/>
                  </a:lnTo>
                  <a:lnTo>
                    <a:pt x="266582" y="1173602"/>
                  </a:lnTo>
                  <a:lnTo>
                    <a:pt x="361502" y="1251918"/>
                  </a:lnTo>
                  <a:lnTo>
                    <a:pt x="470446" y="1311051"/>
                  </a:lnTo>
                  <a:lnTo>
                    <a:pt x="590836" y="1348422"/>
                  </a:lnTo>
                  <a:cubicBezTo>
                    <a:pt x="632587" y="1356965"/>
                    <a:pt x="675815" y="1361452"/>
                    <a:pt x="720092" y="1361452"/>
                  </a:cubicBezTo>
                  <a:cubicBezTo>
                    <a:pt x="760378" y="1361452"/>
                    <a:pt x="799795" y="1357738"/>
                    <a:pt x="837757" y="1349590"/>
                  </a:cubicBezTo>
                  <a:cubicBezTo>
                    <a:pt x="1135872" y="1295309"/>
                    <a:pt x="1361452" y="1034044"/>
                    <a:pt x="1361452" y="720092"/>
                  </a:cubicBezTo>
                  <a:cubicBezTo>
                    <a:pt x="1361452" y="406140"/>
                    <a:pt x="1135872" y="144875"/>
                    <a:pt x="837757" y="90594"/>
                  </a:cubicBezTo>
                  <a:cubicBezTo>
                    <a:pt x="799795" y="82446"/>
                    <a:pt x="760378" y="78732"/>
                    <a:pt x="720092" y="78732"/>
                  </a:cubicBezTo>
                  <a:close/>
                  <a:moveTo>
                    <a:pt x="720092" y="0"/>
                  </a:moveTo>
                  <a:cubicBezTo>
                    <a:pt x="844472" y="0"/>
                    <a:pt x="961486" y="31535"/>
                    <a:pt x="1061963" y="90012"/>
                  </a:cubicBezTo>
                  <a:lnTo>
                    <a:pt x="4082838" y="90012"/>
                  </a:lnTo>
                  <a:lnTo>
                    <a:pt x="4354567" y="720093"/>
                  </a:lnTo>
                  <a:lnTo>
                    <a:pt x="4082838" y="1350173"/>
                  </a:lnTo>
                  <a:lnTo>
                    <a:pt x="1061961" y="1350173"/>
                  </a:lnTo>
                  <a:cubicBezTo>
                    <a:pt x="961485" y="1408650"/>
                    <a:pt x="844471" y="1440184"/>
                    <a:pt x="720092" y="1440184"/>
                  </a:cubicBezTo>
                  <a:cubicBezTo>
                    <a:pt x="322396" y="1440184"/>
                    <a:pt x="0" y="1117788"/>
                    <a:pt x="0" y="720092"/>
                  </a:cubicBezTo>
                  <a:cubicBezTo>
                    <a:pt x="0" y="322396"/>
                    <a:pt x="322396" y="0"/>
                    <a:pt x="72009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2" name="文字方塊 21"/>
            <p:cNvSpPr txBox="1"/>
            <p:nvPr/>
          </p:nvSpPr>
          <p:spPr>
            <a:xfrm>
              <a:off x="6226222" y="5229230"/>
              <a:ext cx="686077" cy="900115"/>
            </a:xfrm>
            <a:prstGeom prst="rect">
              <a:avLst/>
            </a:prstGeom>
            <a:noFill/>
          </p:spPr>
          <p:txBody>
            <a:bodyPr wrap="square" rtlCol="0" anchor="ctr">
              <a:noAutofit/>
            </a:bodyPr>
            <a:lstStyle/>
            <a:p>
              <a:pPr algn="ctr"/>
              <a:r>
                <a:rPr lang="en-US" altLang="zh-TW" sz="8800" b="1" dirty="0" smtClean="0">
                  <a:solidFill>
                    <a:schemeClr val="accent4"/>
                  </a:solidFill>
                </a:rPr>
                <a:t>4</a:t>
              </a:r>
              <a:endParaRPr lang="en-US" sz="8800" b="1" dirty="0" smtClean="0">
                <a:solidFill>
                  <a:schemeClr val="accent4"/>
                </a:solidFill>
              </a:endParaRPr>
            </a:p>
          </p:txBody>
        </p:sp>
      </p:grpSp>
      <p:sp>
        <p:nvSpPr>
          <p:cNvPr id="27" name="矩形 26"/>
          <p:cNvSpPr/>
          <p:nvPr/>
        </p:nvSpPr>
        <p:spPr>
          <a:xfrm>
            <a:off x="3546124" y="1855673"/>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28" name="矩形 27"/>
          <p:cNvSpPr/>
          <p:nvPr/>
        </p:nvSpPr>
        <p:spPr>
          <a:xfrm>
            <a:off x="3546124" y="3040970"/>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29" name="矩形 28"/>
          <p:cNvSpPr/>
          <p:nvPr/>
        </p:nvSpPr>
        <p:spPr>
          <a:xfrm>
            <a:off x="3546124" y="4226268"/>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30" name="矩形 29"/>
          <p:cNvSpPr/>
          <p:nvPr/>
        </p:nvSpPr>
        <p:spPr>
          <a:xfrm>
            <a:off x="3546124" y="5411566"/>
            <a:ext cx="2208093" cy="600164"/>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105</a:t>
            </a:fld>
            <a:endParaRPr lang="zh-TW" altLang="en-US"/>
          </a:p>
        </p:txBody>
      </p:sp>
      <p:sp>
        <p:nvSpPr>
          <p:cNvPr id="23" name="文字方塊 22"/>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99102396"/>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852767" y="1837632"/>
            <a:ext cx="4707384" cy="91110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文字方塊 5"/>
          <p:cNvSpPr txBox="1"/>
          <p:nvPr/>
        </p:nvSpPr>
        <p:spPr>
          <a:xfrm>
            <a:off x="2074519" y="1533931"/>
            <a:ext cx="771305" cy="1061172"/>
          </a:xfrm>
          <a:prstGeom prst="rect">
            <a:avLst/>
          </a:prstGeom>
          <a:noFill/>
        </p:spPr>
        <p:txBody>
          <a:bodyPr wrap="none" rtlCol="0" anchor="ctr">
            <a:noAutofit/>
          </a:bodyPr>
          <a:lstStyle/>
          <a:p>
            <a:pPr algn="ctr"/>
            <a:r>
              <a:rPr lang="en-US" sz="9600" b="1" dirty="0" smtClean="0">
                <a:solidFill>
                  <a:schemeClr val="bg1"/>
                </a:solidFill>
              </a:rPr>
              <a:t>1</a:t>
            </a:r>
          </a:p>
        </p:txBody>
      </p:sp>
      <p:sp>
        <p:nvSpPr>
          <p:cNvPr id="10" name="等腰三角形 9"/>
          <p:cNvSpPr/>
          <p:nvPr/>
        </p:nvSpPr>
        <p:spPr>
          <a:xfrm rot="5400000">
            <a:off x="2869181" y="2005710"/>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矩形 2"/>
          <p:cNvSpPr/>
          <p:nvPr/>
        </p:nvSpPr>
        <p:spPr>
          <a:xfrm>
            <a:off x="2460171" y="2900589"/>
            <a:ext cx="4707384" cy="9111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文字方塊 6"/>
          <p:cNvSpPr txBox="1"/>
          <p:nvPr/>
        </p:nvSpPr>
        <p:spPr>
          <a:xfrm>
            <a:off x="2693587" y="2655997"/>
            <a:ext cx="771305" cy="1061172"/>
          </a:xfrm>
          <a:prstGeom prst="rect">
            <a:avLst/>
          </a:prstGeom>
          <a:noFill/>
        </p:spPr>
        <p:txBody>
          <a:bodyPr wrap="none" rtlCol="0" anchor="ctr">
            <a:noAutofit/>
          </a:bodyPr>
          <a:lstStyle/>
          <a:p>
            <a:pPr algn="ctr"/>
            <a:r>
              <a:rPr lang="en-US" sz="9600" b="1" dirty="0" smtClean="0">
                <a:solidFill>
                  <a:schemeClr val="bg1"/>
                </a:solidFill>
              </a:rPr>
              <a:t>2</a:t>
            </a:r>
          </a:p>
        </p:txBody>
      </p:sp>
      <p:sp>
        <p:nvSpPr>
          <p:cNvPr id="11" name="等腰三角形 10"/>
          <p:cNvSpPr/>
          <p:nvPr/>
        </p:nvSpPr>
        <p:spPr>
          <a:xfrm rot="5400000">
            <a:off x="3448390" y="3100769"/>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矩形 3"/>
          <p:cNvSpPr/>
          <p:nvPr/>
        </p:nvSpPr>
        <p:spPr>
          <a:xfrm>
            <a:off x="2763873" y="3963547"/>
            <a:ext cx="4707384" cy="91110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文字方塊 7"/>
          <p:cNvSpPr txBox="1"/>
          <p:nvPr/>
        </p:nvSpPr>
        <p:spPr>
          <a:xfrm>
            <a:off x="3219426" y="3730503"/>
            <a:ext cx="771305" cy="1061171"/>
          </a:xfrm>
          <a:prstGeom prst="rect">
            <a:avLst/>
          </a:prstGeom>
          <a:noFill/>
        </p:spPr>
        <p:txBody>
          <a:bodyPr wrap="none" rtlCol="0" anchor="ctr">
            <a:noAutofit/>
          </a:bodyPr>
          <a:lstStyle/>
          <a:p>
            <a:pPr algn="ctr"/>
            <a:r>
              <a:rPr lang="en-US" sz="9600" b="1" dirty="0" smtClean="0">
                <a:solidFill>
                  <a:schemeClr val="bg1"/>
                </a:solidFill>
              </a:rPr>
              <a:t>3</a:t>
            </a:r>
          </a:p>
        </p:txBody>
      </p:sp>
      <p:sp>
        <p:nvSpPr>
          <p:cNvPr id="12" name="等腰三角形 11"/>
          <p:cNvSpPr/>
          <p:nvPr/>
        </p:nvSpPr>
        <p:spPr>
          <a:xfrm rot="5400000">
            <a:off x="3974229" y="4184024"/>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矩形 4"/>
          <p:cNvSpPr/>
          <p:nvPr/>
        </p:nvSpPr>
        <p:spPr>
          <a:xfrm>
            <a:off x="2156469" y="5026505"/>
            <a:ext cx="4707384" cy="91110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文字方塊 8"/>
          <p:cNvSpPr txBox="1"/>
          <p:nvPr/>
        </p:nvSpPr>
        <p:spPr>
          <a:xfrm>
            <a:off x="2378221" y="4773163"/>
            <a:ext cx="771305" cy="1061171"/>
          </a:xfrm>
          <a:prstGeom prst="rect">
            <a:avLst/>
          </a:prstGeom>
          <a:noFill/>
        </p:spPr>
        <p:txBody>
          <a:bodyPr wrap="none" rtlCol="0" anchor="ctr">
            <a:noAutofit/>
          </a:bodyPr>
          <a:lstStyle/>
          <a:p>
            <a:pPr algn="ctr"/>
            <a:r>
              <a:rPr lang="en-US" sz="9600" b="1" dirty="0" smtClean="0">
                <a:solidFill>
                  <a:schemeClr val="bg1"/>
                </a:solidFill>
              </a:rPr>
              <a:t>4</a:t>
            </a:r>
          </a:p>
        </p:txBody>
      </p:sp>
      <p:sp>
        <p:nvSpPr>
          <p:cNvPr id="13" name="等腰三角形 12"/>
          <p:cNvSpPr/>
          <p:nvPr/>
        </p:nvSpPr>
        <p:spPr>
          <a:xfrm rot="5400000">
            <a:off x="3199013" y="5200611"/>
            <a:ext cx="239278" cy="20627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3056610" y="1923853"/>
            <a:ext cx="3503541"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25" name="矩形 24"/>
          <p:cNvSpPr/>
          <p:nvPr/>
        </p:nvSpPr>
        <p:spPr>
          <a:xfrm>
            <a:off x="3605078" y="2991839"/>
            <a:ext cx="3503541"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26" name="矩形 25"/>
          <p:cNvSpPr/>
          <p:nvPr/>
        </p:nvSpPr>
        <p:spPr>
          <a:xfrm>
            <a:off x="4197007" y="4053252"/>
            <a:ext cx="3194394"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27" name="矩形 26"/>
          <p:cNvSpPr/>
          <p:nvPr/>
        </p:nvSpPr>
        <p:spPr>
          <a:xfrm>
            <a:off x="3545623" y="5092641"/>
            <a:ext cx="3318229"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106</a:t>
            </a:fld>
            <a:endParaRPr lang="zh-TW" altLang="en-US"/>
          </a:p>
        </p:txBody>
      </p:sp>
      <p:sp>
        <p:nvSpPr>
          <p:cNvPr id="21" name="文字方塊 20"/>
          <p:cNvSpPr txBox="1"/>
          <p:nvPr/>
        </p:nvSpPr>
        <p:spPr>
          <a:xfrm>
            <a:off x="3123631" y="501116"/>
            <a:ext cx="2896738" cy="707886"/>
          </a:xfrm>
          <a:prstGeom prst="rect">
            <a:avLst/>
          </a:prstGeom>
          <a:noFill/>
        </p:spPr>
        <p:txBody>
          <a:bodyPr wrap="square" rtlCol="0" anchor="ctr">
            <a:spAutoFit/>
          </a:bodyPr>
          <a:lstStyle/>
          <a:p>
            <a:pPr algn="ctr"/>
            <a:r>
              <a:rPr lang="en-US" altLang="zh-TW" sz="4000" b="1" dirty="0" smtClean="0"/>
              <a:t>Goals List</a:t>
            </a:r>
            <a:endParaRPr lang="en-US" altLang="zh-TW" sz="4000" b="1" dirty="0"/>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83508828"/>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1556657" y="1525930"/>
            <a:ext cx="6030686" cy="640252"/>
            <a:chOff x="1556657" y="1525930"/>
            <a:chExt cx="6030686" cy="640252"/>
          </a:xfrm>
        </p:grpSpPr>
        <p:sp>
          <p:nvSpPr>
            <p:cNvPr id="4" name="矩形 3"/>
            <p:cNvSpPr/>
            <p:nvPr/>
          </p:nvSpPr>
          <p:spPr>
            <a:xfrm>
              <a:off x="2191466" y="1531373"/>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5" name="群組 24"/>
            <p:cNvGrpSpPr/>
            <p:nvPr/>
          </p:nvGrpSpPr>
          <p:grpSpPr>
            <a:xfrm>
              <a:off x="1556657" y="1525930"/>
              <a:ext cx="872862" cy="640252"/>
              <a:chOff x="1151563" y="749790"/>
              <a:chExt cx="990126" cy="726266"/>
            </a:xfrm>
          </p:grpSpPr>
          <p:sp>
            <p:nvSpPr>
              <p:cNvPr id="6" name="矩形 2"/>
              <p:cNvSpPr/>
              <p:nvPr/>
            </p:nvSpPr>
            <p:spPr>
              <a:xfrm>
                <a:off x="1151563" y="755964"/>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7" name="文字方塊 6"/>
              <p:cNvSpPr txBox="1"/>
              <p:nvPr/>
            </p:nvSpPr>
            <p:spPr>
              <a:xfrm>
                <a:off x="1217511" y="749790"/>
                <a:ext cx="630080" cy="720092"/>
              </a:xfrm>
              <a:prstGeom prst="rect">
                <a:avLst/>
              </a:prstGeom>
              <a:noFill/>
              <a:ln>
                <a:noFill/>
              </a:ln>
            </p:spPr>
            <p:txBody>
              <a:bodyPr wrap="none" rtlCol="0" anchor="ctr">
                <a:noAutofit/>
              </a:bodyPr>
              <a:lstStyle/>
              <a:p>
                <a:pPr algn="ctr"/>
                <a:r>
                  <a:rPr lang="en-US" sz="4800" b="1" dirty="0" smtClean="0">
                    <a:solidFill>
                      <a:schemeClr val="bg1"/>
                    </a:solidFill>
                  </a:rPr>
                  <a:t>1</a:t>
                </a:r>
              </a:p>
            </p:txBody>
          </p:sp>
        </p:grpSp>
      </p:grpSp>
      <p:grpSp>
        <p:nvGrpSpPr>
          <p:cNvPr id="5" name="群組 4"/>
          <p:cNvGrpSpPr/>
          <p:nvPr/>
        </p:nvGrpSpPr>
        <p:grpSpPr>
          <a:xfrm>
            <a:off x="1556657" y="2342641"/>
            <a:ext cx="6030686" cy="640252"/>
            <a:chOff x="1556657" y="2342641"/>
            <a:chExt cx="6030686" cy="640252"/>
          </a:xfrm>
        </p:grpSpPr>
        <p:sp>
          <p:nvSpPr>
            <p:cNvPr id="9" name="矩形 3"/>
            <p:cNvSpPr/>
            <p:nvPr/>
          </p:nvSpPr>
          <p:spPr>
            <a:xfrm flipH="1">
              <a:off x="1556657" y="2348084"/>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6" name="群組 25"/>
            <p:cNvGrpSpPr/>
            <p:nvPr/>
          </p:nvGrpSpPr>
          <p:grpSpPr>
            <a:xfrm flipH="1">
              <a:off x="6714481" y="2342641"/>
              <a:ext cx="872862" cy="640252"/>
              <a:chOff x="1151563" y="1676221"/>
              <a:chExt cx="990126" cy="726266"/>
            </a:xfrm>
          </p:grpSpPr>
          <p:sp>
            <p:nvSpPr>
              <p:cNvPr id="10" name="矩形 2"/>
              <p:cNvSpPr/>
              <p:nvPr/>
            </p:nvSpPr>
            <p:spPr>
              <a:xfrm>
                <a:off x="1151563" y="1682395"/>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1" name="文字方塊 10"/>
              <p:cNvSpPr txBox="1"/>
              <p:nvPr/>
            </p:nvSpPr>
            <p:spPr>
              <a:xfrm>
                <a:off x="1217511" y="1676221"/>
                <a:ext cx="630080" cy="720092"/>
              </a:xfrm>
              <a:prstGeom prst="rect">
                <a:avLst/>
              </a:prstGeom>
              <a:noFill/>
              <a:ln>
                <a:noFill/>
              </a:ln>
            </p:spPr>
            <p:txBody>
              <a:bodyPr wrap="none" rtlCol="0" anchor="ctr">
                <a:noAutofit/>
              </a:bodyPr>
              <a:lstStyle/>
              <a:p>
                <a:pPr algn="ctr"/>
                <a:r>
                  <a:rPr lang="en-US" sz="4800" b="1" dirty="0" smtClean="0">
                    <a:solidFill>
                      <a:schemeClr val="bg1"/>
                    </a:solidFill>
                  </a:rPr>
                  <a:t>2</a:t>
                </a:r>
              </a:p>
            </p:txBody>
          </p:sp>
        </p:grpSp>
      </p:grpSp>
      <p:grpSp>
        <p:nvGrpSpPr>
          <p:cNvPr id="8" name="群組 7"/>
          <p:cNvGrpSpPr/>
          <p:nvPr/>
        </p:nvGrpSpPr>
        <p:grpSpPr>
          <a:xfrm>
            <a:off x="1556657" y="3159352"/>
            <a:ext cx="6030686" cy="640252"/>
            <a:chOff x="1556657" y="3159352"/>
            <a:chExt cx="6030686" cy="640252"/>
          </a:xfrm>
        </p:grpSpPr>
        <p:sp>
          <p:nvSpPr>
            <p:cNvPr id="12" name="矩形 3"/>
            <p:cNvSpPr/>
            <p:nvPr/>
          </p:nvSpPr>
          <p:spPr>
            <a:xfrm>
              <a:off x="2191466" y="3164795"/>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7" name="群組 26"/>
            <p:cNvGrpSpPr/>
            <p:nvPr/>
          </p:nvGrpSpPr>
          <p:grpSpPr>
            <a:xfrm>
              <a:off x="1556657" y="3159352"/>
              <a:ext cx="872862" cy="640252"/>
              <a:chOff x="1151563" y="2602652"/>
              <a:chExt cx="990126" cy="726266"/>
            </a:xfrm>
          </p:grpSpPr>
          <p:sp>
            <p:nvSpPr>
              <p:cNvPr id="13" name="矩形 2"/>
              <p:cNvSpPr/>
              <p:nvPr/>
            </p:nvSpPr>
            <p:spPr>
              <a:xfrm>
                <a:off x="1151563" y="2608826"/>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4" name="文字方塊 13"/>
              <p:cNvSpPr txBox="1"/>
              <p:nvPr/>
            </p:nvSpPr>
            <p:spPr>
              <a:xfrm>
                <a:off x="1217511" y="2602652"/>
                <a:ext cx="630080" cy="720092"/>
              </a:xfrm>
              <a:prstGeom prst="rect">
                <a:avLst/>
              </a:prstGeom>
              <a:noFill/>
              <a:ln>
                <a:noFill/>
              </a:ln>
            </p:spPr>
            <p:txBody>
              <a:bodyPr wrap="none" rtlCol="0" anchor="ctr">
                <a:noAutofit/>
              </a:bodyPr>
              <a:lstStyle/>
              <a:p>
                <a:pPr algn="ctr"/>
                <a:r>
                  <a:rPr lang="en-US" sz="4800" b="1" dirty="0" smtClean="0">
                    <a:solidFill>
                      <a:schemeClr val="bg1"/>
                    </a:solidFill>
                  </a:rPr>
                  <a:t>3</a:t>
                </a:r>
              </a:p>
            </p:txBody>
          </p:sp>
        </p:grpSp>
      </p:grpSp>
      <p:grpSp>
        <p:nvGrpSpPr>
          <p:cNvPr id="24" name="群組 23"/>
          <p:cNvGrpSpPr/>
          <p:nvPr/>
        </p:nvGrpSpPr>
        <p:grpSpPr>
          <a:xfrm>
            <a:off x="1556657" y="3976062"/>
            <a:ext cx="6030686" cy="640252"/>
            <a:chOff x="1556657" y="3976062"/>
            <a:chExt cx="6030686" cy="640252"/>
          </a:xfrm>
        </p:grpSpPr>
        <p:sp>
          <p:nvSpPr>
            <p:cNvPr id="15" name="矩形 3"/>
            <p:cNvSpPr/>
            <p:nvPr/>
          </p:nvSpPr>
          <p:spPr>
            <a:xfrm flipH="1">
              <a:off x="1556657" y="3981505"/>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群組 27"/>
            <p:cNvGrpSpPr/>
            <p:nvPr/>
          </p:nvGrpSpPr>
          <p:grpSpPr>
            <a:xfrm flipH="1">
              <a:off x="6714481" y="3976062"/>
              <a:ext cx="872862" cy="640252"/>
              <a:chOff x="1151563" y="3529083"/>
              <a:chExt cx="990126" cy="726266"/>
            </a:xfrm>
          </p:grpSpPr>
          <p:sp>
            <p:nvSpPr>
              <p:cNvPr id="16" name="矩形 2"/>
              <p:cNvSpPr/>
              <p:nvPr/>
            </p:nvSpPr>
            <p:spPr>
              <a:xfrm>
                <a:off x="1151563" y="3535257"/>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17" name="文字方塊 16"/>
              <p:cNvSpPr txBox="1"/>
              <p:nvPr/>
            </p:nvSpPr>
            <p:spPr>
              <a:xfrm>
                <a:off x="1217511" y="3529083"/>
                <a:ext cx="630080" cy="720092"/>
              </a:xfrm>
              <a:prstGeom prst="rect">
                <a:avLst/>
              </a:prstGeom>
              <a:noFill/>
              <a:ln>
                <a:noFill/>
              </a:ln>
            </p:spPr>
            <p:txBody>
              <a:bodyPr wrap="none" rtlCol="0" anchor="ctr">
                <a:noAutofit/>
              </a:bodyPr>
              <a:lstStyle/>
              <a:p>
                <a:pPr algn="ctr"/>
                <a:r>
                  <a:rPr lang="en-US" sz="4800" b="1" dirty="0" smtClean="0">
                    <a:solidFill>
                      <a:schemeClr val="bg1"/>
                    </a:solidFill>
                  </a:rPr>
                  <a:t>4</a:t>
                </a:r>
              </a:p>
            </p:txBody>
          </p:sp>
        </p:grpSp>
      </p:grpSp>
      <p:grpSp>
        <p:nvGrpSpPr>
          <p:cNvPr id="30" name="群組 29"/>
          <p:cNvGrpSpPr/>
          <p:nvPr/>
        </p:nvGrpSpPr>
        <p:grpSpPr>
          <a:xfrm>
            <a:off x="1556657" y="4792773"/>
            <a:ext cx="6030686" cy="640252"/>
            <a:chOff x="1556657" y="4792773"/>
            <a:chExt cx="6030686" cy="640252"/>
          </a:xfrm>
        </p:grpSpPr>
        <p:sp>
          <p:nvSpPr>
            <p:cNvPr id="18" name="矩形 3"/>
            <p:cNvSpPr/>
            <p:nvPr/>
          </p:nvSpPr>
          <p:spPr>
            <a:xfrm>
              <a:off x="2191466" y="4798216"/>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群組 28"/>
            <p:cNvGrpSpPr/>
            <p:nvPr/>
          </p:nvGrpSpPr>
          <p:grpSpPr>
            <a:xfrm>
              <a:off x="1556657" y="4792773"/>
              <a:ext cx="872862" cy="640252"/>
              <a:chOff x="1151563" y="4455514"/>
              <a:chExt cx="990126" cy="726266"/>
            </a:xfrm>
          </p:grpSpPr>
          <p:sp>
            <p:nvSpPr>
              <p:cNvPr id="19" name="矩形 2"/>
              <p:cNvSpPr/>
              <p:nvPr/>
            </p:nvSpPr>
            <p:spPr>
              <a:xfrm>
                <a:off x="1151563" y="4461688"/>
                <a:ext cx="990126" cy="720092"/>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sp>
            <p:nvSpPr>
              <p:cNvPr id="20" name="文字方塊 19"/>
              <p:cNvSpPr txBox="1"/>
              <p:nvPr/>
            </p:nvSpPr>
            <p:spPr>
              <a:xfrm>
                <a:off x="1217511" y="4455514"/>
                <a:ext cx="630080" cy="720092"/>
              </a:xfrm>
              <a:prstGeom prst="rect">
                <a:avLst/>
              </a:prstGeom>
              <a:noFill/>
              <a:ln>
                <a:noFill/>
              </a:ln>
            </p:spPr>
            <p:txBody>
              <a:bodyPr wrap="none" rtlCol="0" anchor="ctr">
                <a:noAutofit/>
              </a:bodyPr>
              <a:lstStyle/>
              <a:p>
                <a:pPr algn="ctr"/>
                <a:r>
                  <a:rPr lang="en-US" sz="4800" b="1" dirty="0" smtClean="0">
                    <a:solidFill>
                      <a:schemeClr val="bg1"/>
                    </a:solidFill>
                  </a:rPr>
                  <a:t>5</a:t>
                </a:r>
              </a:p>
            </p:txBody>
          </p:sp>
        </p:grpSp>
      </p:grpSp>
      <p:grpSp>
        <p:nvGrpSpPr>
          <p:cNvPr id="31" name="群組 30"/>
          <p:cNvGrpSpPr/>
          <p:nvPr/>
        </p:nvGrpSpPr>
        <p:grpSpPr>
          <a:xfrm>
            <a:off x="1556657" y="5614927"/>
            <a:ext cx="6030686" cy="634809"/>
            <a:chOff x="1556657" y="5614927"/>
            <a:chExt cx="6030686" cy="634809"/>
          </a:xfrm>
        </p:grpSpPr>
        <p:sp>
          <p:nvSpPr>
            <p:cNvPr id="21" name="矩形 3"/>
            <p:cNvSpPr/>
            <p:nvPr/>
          </p:nvSpPr>
          <p:spPr>
            <a:xfrm flipH="1">
              <a:off x="1556657" y="5614927"/>
              <a:ext cx="5395877" cy="634809"/>
            </a:xfrm>
            <a:custGeom>
              <a:avLst/>
              <a:gdLst/>
              <a:ahLst/>
              <a:cxnLst/>
              <a:rect l="l" t="t" r="r" b="b"/>
              <a:pathLst>
                <a:path w="6120782" h="720092">
                  <a:moveTo>
                    <a:pt x="0" y="0"/>
                  </a:moveTo>
                  <a:lnTo>
                    <a:pt x="6120782" y="0"/>
                  </a:lnTo>
                  <a:lnTo>
                    <a:pt x="6120782" y="720092"/>
                  </a:lnTo>
                  <a:lnTo>
                    <a:pt x="270034" y="720092"/>
                  </a:lnTo>
                  <a:lnTo>
                    <a:pt x="0" y="45005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矩形 2"/>
            <p:cNvSpPr/>
            <p:nvPr/>
          </p:nvSpPr>
          <p:spPr>
            <a:xfrm flipH="1">
              <a:off x="6714481" y="5614927"/>
              <a:ext cx="872862" cy="634809"/>
            </a:xfrm>
            <a:custGeom>
              <a:avLst/>
              <a:gdLst/>
              <a:ahLst/>
              <a:cxnLst/>
              <a:rect l="l" t="t" r="r" b="b"/>
              <a:pathLst>
                <a:path w="990126" h="720092">
                  <a:moveTo>
                    <a:pt x="0" y="0"/>
                  </a:moveTo>
                  <a:lnTo>
                    <a:pt x="720092" y="0"/>
                  </a:lnTo>
                  <a:lnTo>
                    <a:pt x="720092" y="450058"/>
                  </a:lnTo>
                  <a:lnTo>
                    <a:pt x="990126" y="720092"/>
                  </a:lnTo>
                  <a:lnTo>
                    <a:pt x="720092" y="720092"/>
                  </a:lnTo>
                  <a:lnTo>
                    <a:pt x="450057" y="720092"/>
                  </a:lnTo>
                  <a:lnTo>
                    <a:pt x="0" y="72009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solidFill>
              </a:endParaRPr>
            </a:p>
          </p:txBody>
        </p:sp>
      </p:grpSp>
      <p:sp>
        <p:nvSpPr>
          <p:cNvPr id="23" name="文字方塊 22"/>
          <p:cNvSpPr txBox="1"/>
          <p:nvPr/>
        </p:nvSpPr>
        <p:spPr>
          <a:xfrm flipH="1">
            <a:off x="6973748" y="5609484"/>
            <a:ext cx="555457" cy="634809"/>
          </a:xfrm>
          <a:prstGeom prst="rect">
            <a:avLst/>
          </a:prstGeom>
          <a:noFill/>
          <a:ln>
            <a:noFill/>
          </a:ln>
        </p:spPr>
        <p:txBody>
          <a:bodyPr wrap="none" rtlCol="0" anchor="ctr">
            <a:noAutofit/>
          </a:bodyPr>
          <a:lstStyle/>
          <a:p>
            <a:pPr algn="ctr"/>
            <a:r>
              <a:rPr lang="en-US" sz="4800" b="1" dirty="0" smtClean="0">
                <a:solidFill>
                  <a:schemeClr val="bg1"/>
                </a:solidFill>
              </a:rPr>
              <a:t>6</a:t>
            </a:r>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2529787" y="1587167"/>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9" name="矩形 38"/>
          <p:cNvSpPr/>
          <p:nvPr/>
        </p:nvSpPr>
        <p:spPr>
          <a:xfrm>
            <a:off x="2529787" y="3218094"/>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0" name="矩形 39"/>
          <p:cNvSpPr/>
          <p:nvPr/>
        </p:nvSpPr>
        <p:spPr>
          <a:xfrm>
            <a:off x="2529787" y="4849021"/>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1" name="矩形 40"/>
          <p:cNvSpPr/>
          <p:nvPr/>
        </p:nvSpPr>
        <p:spPr>
          <a:xfrm>
            <a:off x="1961728" y="2398435"/>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2" name="矩形 41"/>
          <p:cNvSpPr/>
          <p:nvPr/>
        </p:nvSpPr>
        <p:spPr>
          <a:xfrm>
            <a:off x="1961728" y="4031856"/>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3" name="矩形 42"/>
          <p:cNvSpPr/>
          <p:nvPr/>
        </p:nvSpPr>
        <p:spPr>
          <a:xfrm>
            <a:off x="1961728" y="5665277"/>
            <a:ext cx="4752753" cy="523220"/>
          </a:xfrm>
          <a:prstGeom prst="rect">
            <a:avLst/>
          </a:prstGeom>
        </p:spPr>
        <p:txBody>
          <a:bodyPr wrap="square">
            <a:spAutoFit/>
          </a:bodyPr>
          <a:lstStyle/>
          <a:p>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107</a:t>
            </a:fld>
            <a:endParaRPr lang="zh-TW" altLang="en-US"/>
          </a:p>
        </p:txBody>
      </p:sp>
      <p:sp>
        <p:nvSpPr>
          <p:cNvPr id="34" name="文字方塊 3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a:t>
            </a:r>
            <a:endParaRPr lang="zh-TW" altLang="en-US" sz="4000" b="1" dirty="0"/>
          </a:p>
        </p:txBody>
      </p:sp>
      <p:sp>
        <p:nvSpPr>
          <p:cNvPr id="32" name="頁尾版面配置區 3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48554837"/>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796143" y="1536542"/>
            <a:ext cx="5551714" cy="771072"/>
            <a:chOff x="1796143" y="1536542"/>
            <a:chExt cx="5551714" cy="771072"/>
          </a:xfrm>
        </p:grpSpPr>
        <p:sp>
          <p:nvSpPr>
            <p:cNvPr id="2" name="圓角化對角線角落矩形 1"/>
            <p:cNvSpPr/>
            <p:nvPr/>
          </p:nvSpPr>
          <p:spPr>
            <a:xfrm>
              <a:off x="1796143" y="1536542"/>
              <a:ext cx="5551714" cy="771072"/>
            </a:xfrm>
            <a:prstGeom prst="round2Diag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群組 14"/>
            <p:cNvGrpSpPr/>
            <p:nvPr/>
          </p:nvGrpSpPr>
          <p:grpSpPr>
            <a:xfrm>
              <a:off x="2488236" y="1537314"/>
              <a:ext cx="1004264" cy="616859"/>
              <a:chOff x="2139505" y="645718"/>
              <a:chExt cx="1172334" cy="720094"/>
            </a:xfrm>
          </p:grpSpPr>
          <p:sp>
            <p:nvSpPr>
              <p:cNvPr id="5" name="圓角化同側角落矩形 4"/>
              <p:cNvSpPr/>
              <p:nvPr/>
            </p:nvSpPr>
            <p:spPr>
              <a:xfrm rot="10800000">
                <a:off x="2139505" y="645719"/>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文字方塊 11"/>
              <p:cNvSpPr txBox="1"/>
              <p:nvPr/>
            </p:nvSpPr>
            <p:spPr>
              <a:xfrm>
                <a:off x="2173933" y="645718"/>
                <a:ext cx="1137905" cy="720094"/>
              </a:xfrm>
              <a:prstGeom prst="rect">
                <a:avLst/>
              </a:prstGeom>
              <a:noFill/>
            </p:spPr>
            <p:txBody>
              <a:bodyPr wrap="none" rtlCol="0" anchor="ctr">
                <a:noAutofit/>
              </a:bodyPr>
              <a:lstStyle/>
              <a:p>
                <a:pPr algn="ctr"/>
                <a:r>
                  <a:rPr lang="en-US" sz="6000" b="1" dirty="0" smtClean="0">
                    <a:solidFill>
                      <a:schemeClr val="accent1"/>
                    </a:solidFill>
                  </a:rPr>
                  <a:t>1</a:t>
                </a:r>
              </a:p>
            </p:txBody>
          </p:sp>
        </p:grpSp>
      </p:grpSp>
      <p:grpSp>
        <p:nvGrpSpPr>
          <p:cNvPr id="6" name="群組 5"/>
          <p:cNvGrpSpPr/>
          <p:nvPr/>
        </p:nvGrpSpPr>
        <p:grpSpPr>
          <a:xfrm>
            <a:off x="1796143" y="2536291"/>
            <a:ext cx="5551714" cy="771072"/>
            <a:chOff x="1796143" y="2536291"/>
            <a:chExt cx="5551714" cy="771072"/>
          </a:xfrm>
        </p:grpSpPr>
        <p:sp>
          <p:nvSpPr>
            <p:cNvPr id="21" name="圓角化對角線角落矩形 20"/>
            <p:cNvSpPr/>
            <p:nvPr/>
          </p:nvSpPr>
          <p:spPr>
            <a:xfrm>
              <a:off x="1796143" y="2536291"/>
              <a:ext cx="5551714" cy="771072"/>
            </a:xfrm>
            <a:prstGeom prst="round2Diag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0" name="群組 39"/>
            <p:cNvGrpSpPr/>
            <p:nvPr/>
          </p:nvGrpSpPr>
          <p:grpSpPr>
            <a:xfrm>
              <a:off x="2488236" y="2537063"/>
              <a:ext cx="1004264" cy="616859"/>
              <a:chOff x="2139505" y="1812781"/>
              <a:chExt cx="1172334" cy="720094"/>
            </a:xfrm>
          </p:grpSpPr>
          <p:sp>
            <p:nvSpPr>
              <p:cNvPr id="22" name="圓角化同側角落矩形 21"/>
              <p:cNvSpPr/>
              <p:nvPr/>
            </p:nvSpPr>
            <p:spPr>
              <a:xfrm rot="10800000">
                <a:off x="2139505" y="1812782"/>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圓角化同側角落矩形 31"/>
              <p:cNvSpPr/>
              <p:nvPr/>
            </p:nvSpPr>
            <p:spPr>
              <a:xfrm rot="10800000">
                <a:off x="2139505" y="1812782"/>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文字方塊 32"/>
              <p:cNvSpPr txBox="1"/>
              <p:nvPr/>
            </p:nvSpPr>
            <p:spPr>
              <a:xfrm>
                <a:off x="2173933" y="1812781"/>
                <a:ext cx="1137905" cy="720094"/>
              </a:xfrm>
              <a:prstGeom prst="rect">
                <a:avLst/>
              </a:prstGeom>
              <a:noFill/>
            </p:spPr>
            <p:txBody>
              <a:bodyPr wrap="none" rtlCol="0" anchor="ctr">
                <a:noAutofit/>
              </a:bodyPr>
              <a:lstStyle/>
              <a:p>
                <a:pPr algn="ctr"/>
                <a:r>
                  <a:rPr lang="en-US" sz="6000" b="1" dirty="0" smtClean="0">
                    <a:solidFill>
                      <a:schemeClr val="accent2"/>
                    </a:solidFill>
                  </a:rPr>
                  <a:t>2</a:t>
                </a:r>
              </a:p>
            </p:txBody>
          </p:sp>
        </p:grpSp>
      </p:grpSp>
      <p:grpSp>
        <p:nvGrpSpPr>
          <p:cNvPr id="7" name="群組 6"/>
          <p:cNvGrpSpPr/>
          <p:nvPr/>
        </p:nvGrpSpPr>
        <p:grpSpPr>
          <a:xfrm>
            <a:off x="1796143" y="3536040"/>
            <a:ext cx="5551714" cy="771072"/>
            <a:chOff x="1796143" y="3536040"/>
            <a:chExt cx="5551714" cy="771072"/>
          </a:xfrm>
        </p:grpSpPr>
        <p:sp>
          <p:nvSpPr>
            <p:cNvPr id="24" name="圓角化對角線角落矩形 23"/>
            <p:cNvSpPr/>
            <p:nvPr/>
          </p:nvSpPr>
          <p:spPr>
            <a:xfrm>
              <a:off x="1796143" y="3536040"/>
              <a:ext cx="5551714" cy="771072"/>
            </a:xfrm>
            <a:prstGeom prst="round2Diag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1" name="群組 40"/>
            <p:cNvGrpSpPr/>
            <p:nvPr/>
          </p:nvGrpSpPr>
          <p:grpSpPr>
            <a:xfrm>
              <a:off x="2488236" y="3536813"/>
              <a:ext cx="1004264" cy="616859"/>
              <a:chOff x="2139505" y="2979845"/>
              <a:chExt cx="1172334" cy="720094"/>
            </a:xfrm>
          </p:grpSpPr>
          <p:sp>
            <p:nvSpPr>
              <p:cNvPr id="25" name="圓角化同側角落矩形 24"/>
              <p:cNvSpPr/>
              <p:nvPr/>
            </p:nvSpPr>
            <p:spPr>
              <a:xfrm rot="10800000">
                <a:off x="2139505" y="2979845"/>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圓角化同側角落矩形 33"/>
              <p:cNvSpPr/>
              <p:nvPr/>
            </p:nvSpPr>
            <p:spPr>
              <a:xfrm rot="10800000">
                <a:off x="2139505" y="2979846"/>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文字方塊 34"/>
              <p:cNvSpPr txBox="1"/>
              <p:nvPr/>
            </p:nvSpPr>
            <p:spPr>
              <a:xfrm>
                <a:off x="2173933" y="2979845"/>
                <a:ext cx="1137905" cy="720094"/>
              </a:xfrm>
              <a:prstGeom prst="rect">
                <a:avLst/>
              </a:prstGeom>
              <a:noFill/>
            </p:spPr>
            <p:txBody>
              <a:bodyPr wrap="none" rtlCol="0" anchor="ctr">
                <a:noAutofit/>
              </a:bodyPr>
              <a:lstStyle/>
              <a:p>
                <a:pPr algn="ctr"/>
                <a:r>
                  <a:rPr lang="en-US" sz="6000" b="1" dirty="0" smtClean="0">
                    <a:solidFill>
                      <a:schemeClr val="accent3"/>
                    </a:solidFill>
                  </a:rPr>
                  <a:t>3</a:t>
                </a:r>
              </a:p>
            </p:txBody>
          </p:sp>
        </p:grpSp>
      </p:grpSp>
      <p:grpSp>
        <p:nvGrpSpPr>
          <p:cNvPr id="8" name="群組 7"/>
          <p:cNvGrpSpPr/>
          <p:nvPr/>
        </p:nvGrpSpPr>
        <p:grpSpPr>
          <a:xfrm>
            <a:off x="1796143" y="4535789"/>
            <a:ext cx="5551714" cy="771072"/>
            <a:chOff x="1796143" y="4535789"/>
            <a:chExt cx="5551714" cy="771072"/>
          </a:xfrm>
        </p:grpSpPr>
        <p:sp>
          <p:nvSpPr>
            <p:cNvPr id="27" name="圓角化對角線角落矩形 26"/>
            <p:cNvSpPr/>
            <p:nvPr/>
          </p:nvSpPr>
          <p:spPr>
            <a:xfrm>
              <a:off x="1796143" y="4535789"/>
              <a:ext cx="5551714" cy="771072"/>
            </a:xfrm>
            <a:prstGeom prst="round2Diag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2" name="群組 41"/>
            <p:cNvGrpSpPr/>
            <p:nvPr/>
          </p:nvGrpSpPr>
          <p:grpSpPr>
            <a:xfrm>
              <a:off x="2488236" y="4536562"/>
              <a:ext cx="1004264" cy="616859"/>
              <a:chOff x="2139505" y="4146908"/>
              <a:chExt cx="1172334" cy="720094"/>
            </a:xfrm>
          </p:grpSpPr>
          <p:sp>
            <p:nvSpPr>
              <p:cNvPr id="28" name="圓角化同側角落矩形 27"/>
              <p:cNvSpPr/>
              <p:nvPr/>
            </p:nvSpPr>
            <p:spPr>
              <a:xfrm rot="10800000">
                <a:off x="2139505" y="4146908"/>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圓角化同側角落矩形 35"/>
              <p:cNvSpPr/>
              <p:nvPr/>
            </p:nvSpPr>
            <p:spPr>
              <a:xfrm rot="10800000">
                <a:off x="2139505" y="4146909"/>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7" name="文字方塊 36"/>
              <p:cNvSpPr txBox="1"/>
              <p:nvPr/>
            </p:nvSpPr>
            <p:spPr>
              <a:xfrm>
                <a:off x="2173933" y="4146908"/>
                <a:ext cx="1137905" cy="720094"/>
              </a:xfrm>
              <a:prstGeom prst="rect">
                <a:avLst/>
              </a:prstGeom>
              <a:noFill/>
            </p:spPr>
            <p:txBody>
              <a:bodyPr wrap="none" rtlCol="0" anchor="ctr">
                <a:noAutofit/>
              </a:bodyPr>
              <a:lstStyle/>
              <a:p>
                <a:pPr algn="ctr"/>
                <a:r>
                  <a:rPr lang="en-US" sz="6000" b="1" dirty="0" smtClean="0">
                    <a:solidFill>
                      <a:schemeClr val="accent4"/>
                    </a:solidFill>
                  </a:rPr>
                  <a:t>4</a:t>
                </a:r>
              </a:p>
            </p:txBody>
          </p:sp>
        </p:grpSp>
      </p:grpSp>
      <p:grpSp>
        <p:nvGrpSpPr>
          <p:cNvPr id="9" name="群組 8"/>
          <p:cNvGrpSpPr/>
          <p:nvPr/>
        </p:nvGrpSpPr>
        <p:grpSpPr>
          <a:xfrm>
            <a:off x="1796143" y="5524881"/>
            <a:ext cx="5551714" cy="781729"/>
            <a:chOff x="1796143" y="5524881"/>
            <a:chExt cx="5551714" cy="781729"/>
          </a:xfrm>
        </p:grpSpPr>
        <p:sp>
          <p:nvSpPr>
            <p:cNvPr id="30" name="圓角化對角線角落矩形 29"/>
            <p:cNvSpPr/>
            <p:nvPr/>
          </p:nvSpPr>
          <p:spPr>
            <a:xfrm>
              <a:off x="1796143" y="5535538"/>
              <a:ext cx="5551714" cy="771072"/>
            </a:xfrm>
            <a:prstGeom prst="round2Diag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43" name="群組 42"/>
            <p:cNvGrpSpPr/>
            <p:nvPr/>
          </p:nvGrpSpPr>
          <p:grpSpPr>
            <a:xfrm>
              <a:off x="2488236" y="5524881"/>
              <a:ext cx="1004264" cy="616859"/>
              <a:chOff x="2139505" y="5313971"/>
              <a:chExt cx="1172334" cy="720094"/>
            </a:xfrm>
          </p:grpSpPr>
          <p:sp>
            <p:nvSpPr>
              <p:cNvPr id="31" name="圓角化同側角落矩形 30"/>
              <p:cNvSpPr/>
              <p:nvPr/>
            </p:nvSpPr>
            <p:spPr>
              <a:xfrm rot="10800000">
                <a:off x="2139505" y="5313971"/>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8" name="圓角化同側角落矩形 37"/>
              <p:cNvSpPr/>
              <p:nvPr/>
            </p:nvSpPr>
            <p:spPr>
              <a:xfrm rot="10800000">
                <a:off x="2139505" y="5313972"/>
                <a:ext cx="1172334" cy="720092"/>
              </a:xfrm>
              <a:prstGeom prst="round2SameRect">
                <a:avLst>
                  <a:gd name="adj1" fmla="val 5000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9" name="文字方塊 38"/>
              <p:cNvSpPr txBox="1"/>
              <p:nvPr/>
            </p:nvSpPr>
            <p:spPr>
              <a:xfrm>
                <a:off x="2173933" y="5313971"/>
                <a:ext cx="1137905" cy="720094"/>
              </a:xfrm>
              <a:prstGeom prst="rect">
                <a:avLst/>
              </a:prstGeom>
              <a:noFill/>
            </p:spPr>
            <p:txBody>
              <a:bodyPr wrap="none" rtlCol="0" anchor="ctr">
                <a:noAutofit/>
              </a:bodyPr>
              <a:lstStyle/>
              <a:p>
                <a:pPr algn="ctr"/>
                <a:r>
                  <a:rPr lang="en-US" sz="6000" b="1" dirty="0" smtClean="0">
                    <a:solidFill>
                      <a:schemeClr val="accent5"/>
                    </a:solidFill>
                  </a:rPr>
                  <a:t>5</a:t>
                </a:r>
              </a:p>
            </p:txBody>
          </p:sp>
        </p:grpSp>
      </p:grpSp>
      <p:sp>
        <p:nvSpPr>
          <p:cNvPr id="49" name="矩形 4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3521992" y="1552746"/>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1" name="矩形 50"/>
          <p:cNvSpPr/>
          <p:nvPr/>
        </p:nvSpPr>
        <p:spPr>
          <a:xfrm>
            <a:off x="3521992" y="2552495"/>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2" name="矩形 51"/>
          <p:cNvSpPr/>
          <p:nvPr/>
        </p:nvSpPr>
        <p:spPr>
          <a:xfrm>
            <a:off x="3521992" y="3552244"/>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3" name="矩形 52"/>
          <p:cNvSpPr/>
          <p:nvPr/>
        </p:nvSpPr>
        <p:spPr>
          <a:xfrm>
            <a:off x="3521992" y="4551993"/>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54" name="矩形 53"/>
          <p:cNvSpPr/>
          <p:nvPr/>
        </p:nvSpPr>
        <p:spPr>
          <a:xfrm>
            <a:off x="3521992" y="5551742"/>
            <a:ext cx="3597265"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108</a:t>
            </a:fld>
            <a:endParaRPr lang="zh-TW" altLang="en-US"/>
          </a:p>
        </p:txBody>
      </p:sp>
      <p:sp>
        <p:nvSpPr>
          <p:cNvPr id="44" name="文字方塊 4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40164197"/>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C:\Users\mkt02\Desktop\ppt\photos\xmas1024x76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15038"/>
            <a:ext cx="9144000" cy="4719386"/>
          </a:xfrm>
          <a:prstGeom prst="rect">
            <a:avLst/>
          </a:prstGeom>
          <a:noFill/>
        </p:spPr>
      </p:pic>
      <p:sp>
        <p:nvSpPr>
          <p:cNvPr id="4" name="文字方塊 3"/>
          <p:cNvSpPr txBox="1"/>
          <p:nvPr/>
        </p:nvSpPr>
        <p:spPr>
          <a:xfrm>
            <a:off x="760396" y="3489158"/>
            <a:ext cx="1335505" cy="1200329"/>
          </a:xfrm>
          <a:prstGeom prst="rect">
            <a:avLst/>
          </a:prstGeom>
          <a:noFill/>
        </p:spPr>
        <p:txBody>
          <a:bodyPr wrap="square" rtlCol="0">
            <a:spAutoFit/>
          </a:bodyPr>
          <a:lstStyle/>
          <a:p>
            <a:pPr algn="ctr"/>
            <a:r>
              <a:rPr lang="en-US" altLang="zh-TW" sz="7200" dirty="0" smtClean="0">
                <a:solidFill>
                  <a:schemeClr val="bg1"/>
                </a:solidFill>
              </a:rPr>
              <a:t>01</a:t>
            </a:r>
            <a:endParaRPr lang="zh-TW" altLang="en-US" sz="7200" dirty="0">
              <a:solidFill>
                <a:schemeClr val="bg1"/>
              </a:solidFill>
            </a:endParaRPr>
          </a:p>
        </p:txBody>
      </p:sp>
      <p:sp>
        <p:nvSpPr>
          <p:cNvPr id="26" name="文字方塊 25"/>
          <p:cNvSpPr txBox="1"/>
          <p:nvPr/>
        </p:nvSpPr>
        <p:spPr>
          <a:xfrm>
            <a:off x="2856297" y="3489158"/>
            <a:ext cx="1335505" cy="1200329"/>
          </a:xfrm>
          <a:prstGeom prst="rect">
            <a:avLst/>
          </a:prstGeom>
          <a:noFill/>
        </p:spPr>
        <p:txBody>
          <a:bodyPr wrap="square" rtlCol="0">
            <a:spAutoFit/>
          </a:bodyPr>
          <a:lstStyle/>
          <a:p>
            <a:pPr algn="ctr"/>
            <a:r>
              <a:rPr lang="en-US" altLang="zh-TW" sz="7200" dirty="0" smtClean="0">
                <a:solidFill>
                  <a:schemeClr val="bg1"/>
                </a:solidFill>
              </a:rPr>
              <a:t>02</a:t>
            </a:r>
            <a:endParaRPr lang="zh-TW" altLang="en-US" sz="7200" dirty="0">
              <a:solidFill>
                <a:schemeClr val="bg1"/>
              </a:solidFill>
            </a:endParaRPr>
          </a:p>
        </p:txBody>
      </p:sp>
      <p:sp>
        <p:nvSpPr>
          <p:cNvPr id="27" name="文字方塊 26"/>
          <p:cNvSpPr txBox="1"/>
          <p:nvPr/>
        </p:nvSpPr>
        <p:spPr>
          <a:xfrm>
            <a:off x="4952198" y="3489158"/>
            <a:ext cx="1335505" cy="1200329"/>
          </a:xfrm>
          <a:prstGeom prst="rect">
            <a:avLst/>
          </a:prstGeom>
          <a:noFill/>
        </p:spPr>
        <p:txBody>
          <a:bodyPr wrap="square" rtlCol="0">
            <a:spAutoFit/>
          </a:bodyPr>
          <a:lstStyle/>
          <a:p>
            <a:pPr algn="ctr"/>
            <a:r>
              <a:rPr lang="en-US" altLang="zh-TW" sz="7200" dirty="0" smtClean="0">
                <a:solidFill>
                  <a:schemeClr val="bg1"/>
                </a:solidFill>
              </a:rPr>
              <a:t>03</a:t>
            </a:r>
            <a:endParaRPr lang="zh-TW" altLang="en-US" sz="7200" dirty="0">
              <a:solidFill>
                <a:schemeClr val="bg1"/>
              </a:solidFill>
            </a:endParaRPr>
          </a:p>
        </p:txBody>
      </p:sp>
      <p:sp>
        <p:nvSpPr>
          <p:cNvPr id="28" name="文字方塊 27"/>
          <p:cNvSpPr txBox="1"/>
          <p:nvPr/>
        </p:nvSpPr>
        <p:spPr>
          <a:xfrm>
            <a:off x="7048099" y="3489158"/>
            <a:ext cx="1335505" cy="1200329"/>
          </a:xfrm>
          <a:prstGeom prst="rect">
            <a:avLst/>
          </a:prstGeom>
          <a:noFill/>
        </p:spPr>
        <p:txBody>
          <a:bodyPr wrap="square" rtlCol="0">
            <a:spAutoFit/>
          </a:bodyPr>
          <a:lstStyle/>
          <a:p>
            <a:pPr algn="ctr"/>
            <a:r>
              <a:rPr lang="en-US" altLang="zh-TW" sz="7200" dirty="0" smtClean="0">
                <a:solidFill>
                  <a:schemeClr val="bg1"/>
                </a:solidFill>
              </a:rPr>
              <a:t>04</a:t>
            </a:r>
            <a:endParaRPr lang="zh-TW" altLang="en-US" sz="7200" dirty="0">
              <a:solidFill>
                <a:schemeClr val="bg1"/>
              </a:solidFill>
            </a:endParaRPr>
          </a:p>
        </p:txBody>
      </p:sp>
      <p:sp>
        <p:nvSpPr>
          <p:cNvPr id="37" name="文字方塊 36"/>
          <p:cNvSpPr txBox="1"/>
          <p:nvPr/>
        </p:nvSpPr>
        <p:spPr>
          <a:xfrm>
            <a:off x="903929"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38" name="文字方塊 37"/>
          <p:cNvSpPr txBox="1"/>
          <p:nvPr/>
        </p:nvSpPr>
        <p:spPr>
          <a:xfrm>
            <a:off x="2993000"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39" name="文字方塊 38"/>
          <p:cNvSpPr txBox="1"/>
          <p:nvPr/>
        </p:nvSpPr>
        <p:spPr>
          <a:xfrm>
            <a:off x="5082071"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41" name="文字方塊 40"/>
          <p:cNvSpPr txBox="1"/>
          <p:nvPr/>
        </p:nvSpPr>
        <p:spPr>
          <a:xfrm>
            <a:off x="7171143" y="4899408"/>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sp>
        <p:nvSpPr>
          <p:cNvPr id="45" name="矩形 44"/>
          <p:cNvSpPr/>
          <p:nvPr/>
        </p:nvSpPr>
        <p:spPr>
          <a:xfrm>
            <a:off x="941279" y="825614"/>
            <a:ext cx="3520516" cy="1015663"/>
          </a:xfrm>
          <a:prstGeom prst="rect">
            <a:avLst/>
          </a:prstGeom>
        </p:spPr>
        <p:txBody>
          <a:bodyPr wrap="none">
            <a:spAutoFit/>
          </a:bodyPr>
          <a:lstStyle/>
          <a:p>
            <a:pPr lvl="0"/>
            <a:r>
              <a:rPr lang="en-US" altLang="zh-TW" sz="6000" b="1" dirty="0" smtClean="0">
                <a:latin typeface="Arial"/>
                <a:ea typeface="微軟正黑體"/>
                <a:cs typeface="Arial" panose="020B0604020202020204" pitchFamily="34" charset="0"/>
              </a:rPr>
              <a:t>AGENDA</a:t>
            </a:r>
            <a:endParaRPr lang="en-US" altLang="zh-TW" sz="6000" b="1" dirty="0">
              <a:latin typeface="Arial"/>
              <a:ea typeface="微軟正黑體"/>
              <a:cs typeface="Arial" panose="020B0604020202020204" pitchFamily="34" charset="0"/>
            </a:endParaRPr>
          </a:p>
        </p:txBody>
      </p:sp>
      <p:sp>
        <p:nvSpPr>
          <p:cNvPr id="47" name="矩形 46"/>
          <p:cNvSpPr/>
          <p:nvPr/>
        </p:nvSpPr>
        <p:spPr>
          <a:xfrm>
            <a:off x="941279" y="1748374"/>
            <a:ext cx="3384000" cy="138668"/>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文字方塊 48"/>
          <p:cNvSpPr txBox="1"/>
          <p:nvPr/>
        </p:nvSpPr>
        <p:spPr>
          <a:xfrm>
            <a:off x="941279" y="1910914"/>
            <a:ext cx="3755839" cy="923330"/>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a:t>
            </a:r>
            <a:r>
              <a:rPr lang="en-US" altLang="zh-TW" dirty="0">
                <a:solidFill>
                  <a:schemeClr val="bg1"/>
                </a:solidFill>
              </a:rPr>
              <a:t>. </a:t>
            </a:r>
            <a:endParaRPr lang="en-US" altLang="zh-TW" dirty="0" smtClean="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10</a:t>
            </a:fld>
            <a:endParaRPr lang="zh-TW" altLang="en-US"/>
          </a:p>
        </p:txBody>
      </p:sp>
    </p:spTree>
    <p:extLst>
      <p:ext uri="{BB962C8B-B14F-4D97-AF65-F5344CB8AC3E}">
        <p14:creationId xmlns:p14="http://schemas.microsoft.com/office/powerpoint/2010/main" val="2666380978"/>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109</a:t>
            </a:fld>
            <a:endParaRPr lang="zh-TW" altLang="en-US"/>
          </a:p>
        </p:txBody>
      </p:sp>
      <p:sp>
        <p:nvSpPr>
          <p:cNvPr id="44" name="文字方塊 4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4" name="群組 13"/>
          <p:cNvGrpSpPr/>
          <p:nvPr/>
        </p:nvGrpSpPr>
        <p:grpSpPr>
          <a:xfrm>
            <a:off x="2068830" y="1588770"/>
            <a:ext cx="2205990" cy="2263140"/>
            <a:chOff x="2068830" y="1588770"/>
            <a:chExt cx="2205990" cy="2263140"/>
          </a:xfrm>
        </p:grpSpPr>
        <p:sp>
          <p:nvSpPr>
            <p:cNvPr id="47" name="手繪多邊形 46"/>
            <p:cNvSpPr/>
            <p:nvPr/>
          </p:nvSpPr>
          <p:spPr>
            <a:xfrm>
              <a:off x="2360295" y="158877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手繪多邊形 44"/>
            <p:cNvSpPr/>
            <p:nvPr/>
          </p:nvSpPr>
          <p:spPr>
            <a:xfrm>
              <a:off x="2068830" y="158877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8" name="文字方塊 47"/>
          <p:cNvSpPr txBox="1"/>
          <p:nvPr/>
        </p:nvSpPr>
        <p:spPr>
          <a:xfrm>
            <a:off x="2734134" y="1587868"/>
            <a:ext cx="875383" cy="707886"/>
          </a:xfrm>
          <a:prstGeom prst="rect">
            <a:avLst/>
          </a:prstGeom>
          <a:noFill/>
        </p:spPr>
        <p:txBody>
          <a:bodyPr wrap="square" rtlCol="0">
            <a:spAutoFit/>
          </a:bodyPr>
          <a:lstStyle/>
          <a:p>
            <a:pPr algn="ctr"/>
            <a:r>
              <a:rPr lang="en-US" altLang="zh-TW" sz="4000" dirty="0" smtClean="0"/>
              <a:t>01</a:t>
            </a:r>
            <a:endParaRPr lang="zh-TW" altLang="en-US" sz="4000" dirty="0"/>
          </a:p>
        </p:txBody>
      </p:sp>
      <p:sp>
        <p:nvSpPr>
          <p:cNvPr id="55" name="矩形 54"/>
          <p:cNvSpPr/>
          <p:nvPr/>
        </p:nvSpPr>
        <p:spPr>
          <a:xfrm>
            <a:off x="2316332" y="251376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4869180" y="1588770"/>
            <a:ext cx="2205990" cy="2263140"/>
            <a:chOff x="4869180" y="1588770"/>
            <a:chExt cx="2205990" cy="2263140"/>
          </a:xfrm>
        </p:grpSpPr>
        <p:sp>
          <p:nvSpPr>
            <p:cNvPr id="56" name="手繪多邊形 55"/>
            <p:cNvSpPr/>
            <p:nvPr/>
          </p:nvSpPr>
          <p:spPr>
            <a:xfrm>
              <a:off x="5160645" y="158877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4869180" y="158877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8" name="文字方塊 57"/>
          <p:cNvSpPr txBox="1"/>
          <p:nvPr/>
        </p:nvSpPr>
        <p:spPr>
          <a:xfrm>
            <a:off x="5534484" y="1587868"/>
            <a:ext cx="875383" cy="707886"/>
          </a:xfrm>
          <a:prstGeom prst="rect">
            <a:avLst/>
          </a:prstGeom>
          <a:noFill/>
        </p:spPr>
        <p:txBody>
          <a:bodyPr wrap="square" rtlCol="0">
            <a:spAutoFit/>
          </a:bodyPr>
          <a:lstStyle/>
          <a:p>
            <a:pPr algn="ctr"/>
            <a:r>
              <a:rPr lang="en-US" altLang="zh-TW" sz="4000" dirty="0" smtClean="0"/>
              <a:t>02</a:t>
            </a:r>
            <a:endParaRPr lang="zh-TW" altLang="en-US" sz="4000" dirty="0"/>
          </a:p>
        </p:txBody>
      </p:sp>
      <p:sp>
        <p:nvSpPr>
          <p:cNvPr id="59" name="矩形 58"/>
          <p:cNvSpPr/>
          <p:nvPr/>
        </p:nvSpPr>
        <p:spPr>
          <a:xfrm>
            <a:off x="5116682" y="251376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7" name="群組 16"/>
          <p:cNvGrpSpPr/>
          <p:nvPr/>
        </p:nvGrpSpPr>
        <p:grpSpPr>
          <a:xfrm>
            <a:off x="2068830" y="4137660"/>
            <a:ext cx="2205990" cy="2263140"/>
            <a:chOff x="2068830" y="4137660"/>
            <a:chExt cx="2205990" cy="2263140"/>
          </a:xfrm>
        </p:grpSpPr>
        <p:sp>
          <p:nvSpPr>
            <p:cNvPr id="61" name="手繪多邊形 60"/>
            <p:cNvSpPr/>
            <p:nvPr/>
          </p:nvSpPr>
          <p:spPr>
            <a:xfrm>
              <a:off x="2360295" y="413766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2068830" y="413766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3" name="文字方塊 62"/>
          <p:cNvSpPr txBox="1"/>
          <p:nvPr/>
        </p:nvSpPr>
        <p:spPr>
          <a:xfrm>
            <a:off x="2734134" y="4136758"/>
            <a:ext cx="875383" cy="707886"/>
          </a:xfrm>
          <a:prstGeom prst="rect">
            <a:avLst/>
          </a:prstGeom>
          <a:noFill/>
        </p:spPr>
        <p:txBody>
          <a:bodyPr wrap="square" rtlCol="0">
            <a:spAutoFit/>
          </a:bodyPr>
          <a:lstStyle/>
          <a:p>
            <a:pPr algn="ctr"/>
            <a:r>
              <a:rPr lang="en-US" altLang="zh-TW" sz="4000" dirty="0" smtClean="0"/>
              <a:t>03</a:t>
            </a:r>
            <a:endParaRPr lang="zh-TW" altLang="en-US" sz="4000" dirty="0"/>
          </a:p>
        </p:txBody>
      </p:sp>
      <p:sp>
        <p:nvSpPr>
          <p:cNvPr id="64" name="矩形 63"/>
          <p:cNvSpPr/>
          <p:nvPr/>
        </p:nvSpPr>
        <p:spPr>
          <a:xfrm>
            <a:off x="2316332" y="506265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8" name="群組 17"/>
          <p:cNvGrpSpPr/>
          <p:nvPr/>
        </p:nvGrpSpPr>
        <p:grpSpPr>
          <a:xfrm>
            <a:off x="4869180" y="4137660"/>
            <a:ext cx="2205990" cy="2263140"/>
            <a:chOff x="4869180" y="4137660"/>
            <a:chExt cx="2205990" cy="2263140"/>
          </a:xfrm>
        </p:grpSpPr>
        <p:sp>
          <p:nvSpPr>
            <p:cNvPr id="65" name="手繪多邊形 64"/>
            <p:cNvSpPr/>
            <p:nvPr/>
          </p:nvSpPr>
          <p:spPr>
            <a:xfrm>
              <a:off x="5160645" y="4137660"/>
              <a:ext cx="1623060" cy="820382"/>
            </a:xfrm>
            <a:custGeom>
              <a:avLst/>
              <a:gdLst>
                <a:gd name="connsiteX0" fmla="*/ 447 w 1623060"/>
                <a:gd name="connsiteY0" fmla="*/ 0 h 820382"/>
                <a:gd name="connsiteX1" fmla="*/ 1622613 w 1623060"/>
                <a:gd name="connsiteY1" fmla="*/ 0 h 820382"/>
                <a:gd name="connsiteX2" fmla="*/ 1623060 w 1623060"/>
                <a:gd name="connsiteY2" fmla="*/ 8852 h 820382"/>
                <a:gd name="connsiteX3" fmla="*/ 811530 w 1623060"/>
                <a:gd name="connsiteY3" fmla="*/ 820382 h 820382"/>
                <a:gd name="connsiteX4" fmla="*/ 0 w 1623060"/>
                <a:gd name="connsiteY4" fmla="*/ 8852 h 820382"/>
                <a:gd name="connsiteX5" fmla="*/ 447 w 1623060"/>
                <a:gd name="connsiteY5" fmla="*/ 0 h 820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23060" h="820382">
                  <a:moveTo>
                    <a:pt x="447" y="0"/>
                  </a:moveTo>
                  <a:lnTo>
                    <a:pt x="1622613" y="0"/>
                  </a:lnTo>
                  <a:lnTo>
                    <a:pt x="1623060" y="8852"/>
                  </a:lnTo>
                  <a:cubicBezTo>
                    <a:pt x="1623060" y="457048"/>
                    <a:pt x="1259726" y="820382"/>
                    <a:pt x="811530" y="820382"/>
                  </a:cubicBezTo>
                  <a:cubicBezTo>
                    <a:pt x="363334" y="820382"/>
                    <a:pt x="0" y="457048"/>
                    <a:pt x="0" y="8852"/>
                  </a:cubicBezTo>
                  <a:lnTo>
                    <a:pt x="44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手繪多邊形 65"/>
            <p:cNvSpPr/>
            <p:nvPr/>
          </p:nvSpPr>
          <p:spPr>
            <a:xfrm>
              <a:off x="4869180" y="4137660"/>
              <a:ext cx="2205990" cy="2263140"/>
            </a:xfrm>
            <a:custGeom>
              <a:avLst/>
              <a:gdLst>
                <a:gd name="connsiteX0" fmla="*/ 0 w 2205990"/>
                <a:gd name="connsiteY0" fmla="*/ 0 h 2263140"/>
                <a:gd name="connsiteX1" fmla="*/ 291912 w 2205990"/>
                <a:gd name="connsiteY1" fmla="*/ 0 h 2263140"/>
                <a:gd name="connsiteX2" fmla="*/ 291465 w 2205990"/>
                <a:gd name="connsiteY2" fmla="*/ 8852 h 2263140"/>
                <a:gd name="connsiteX3" fmla="*/ 1102995 w 2205990"/>
                <a:gd name="connsiteY3" fmla="*/ 820382 h 2263140"/>
                <a:gd name="connsiteX4" fmla="*/ 1914525 w 2205990"/>
                <a:gd name="connsiteY4" fmla="*/ 8852 h 2263140"/>
                <a:gd name="connsiteX5" fmla="*/ 1914078 w 2205990"/>
                <a:gd name="connsiteY5" fmla="*/ 0 h 2263140"/>
                <a:gd name="connsiteX6" fmla="*/ 2205990 w 2205990"/>
                <a:gd name="connsiteY6" fmla="*/ 0 h 2263140"/>
                <a:gd name="connsiteX7" fmla="*/ 2205990 w 2205990"/>
                <a:gd name="connsiteY7" fmla="*/ 2263140 h 2263140"/>
                <a:gd name="connsiteX8" fmla="*/ 0 w 2205990"/>
                <a:gd name="connsiteY8" fmla="*/ 2263140 h 2263140"/>
                <a:gd name="connsiteX9" fmla="*/ 0 w 2205990"/>
                <a:gd name="connsiteY9" fmla="*/ 0 h 226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05990" h="2263140">
                  <a:moveTo>
                    <a:pt x="0" y="0"/>
                  </a:moveTo>
                  <a:lnTo>
                    <a:pt x="291912" y="0"/>
                  </a:lnTo>
                  <a:lnTo>
                    <a:pt x="291465" y="8852"/>
                  </a:lnTo>
                  <a:cubicBezTo>
                    <a:pt x="291465" y="457048"/>
                    <a:pt x="654799" y="820382"/>
                    <a:pt x="1102995" y="820382"/>
                  </a:cubicBezTo>
                  <a:cubicBezTo>
                    <a:pt x="1551191" y="820382"/>
                    <a:pt x="1914525" y="457048"/>
                    <a:pt x="1914525" y="8852"/>
                  </a:cubicBezTo>
                  <a:lnTo>
                    <a:pt x="1914078" y="0"/>
                  </a:lnTo>
                  <a:lnTo>
                    <a:pt x="2205990" y="0"/>
                  </a:lnTo>
                  <a:lnTo>
                    <a:pt x="2205990" y="2263140"/>
                  </a:lnTo>
                  <a:lnTo>
                    <a:pt x="0" y="226314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7" name="文字方塊 66"/>
          <p:cNvSpPr txBox="1"/>
          <p:nvPr/>
        </p:nvSpPr>
        <p:spPr>
          <a:xfrm>
            <a:off x="5534484" y="4136758"/>
            <a:ext cx="875383" cy="707886"/>
          </a:xfrm>
          <a:prstGeom prst="rect">
            <a:avLst/>
          </a:prstGeom>
          <a:noFill/>
        </p:spPr>
        <p:txBody>
          <a:bodyPr wrap="square" rtlCol="0">
            <a:spAutoFit/>
          </a:bodyPr>
          <a:lstStyle/>
          <a:p>
            <a:pPr algn="ctr"/>
            <a:r>
              <a:rPr lang="en-US" altLang="zh-TW" sz="4000" dirty="0" smtClean="0"/>
              <a:t>04</a:t>
            </a:r>
            <a:endParaRPr lang="zh-TW" altLang="en-US" sz="4000" dirty="0"/>
          </a:p>
        </p:txBody>
      </p:sp>
      <p:sp>
        <p:nvSpPr>
          <p:cNvPr id="68" name="矩形 67"/>
          <p:cNvSpPr/>
          <p:nvPr/>
        </p:nvSpPr>
        <p:spPr>
          <a:xfrm>
            <a:off x="5116682" y="5062656"/>
            <a:ext cx="1779167" cy="1169551"/>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1969688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矩形 4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110</a:t>
            </a:fld>
            <a:endParaRPr lang="zh-TW" altLang="en-US"/>
          </a:p>
        </p:txBody>
      </p:sp>
      <p:sp>
        <p:nvSpPr>
          <p:cNvPr id="44" name="文字方塊 4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6" name="群組 15"/>
          <p:cNvGrpSpPr/>
          <p:nvPr/>
        </p:nvGrpSpPr>
        <p:grpSpPr>
          <a:xfrm>
            <a:off x="720090" y="1995617"/>
            <a:ext cx="3726180" cy="857250"/>
            <a:chOff x="982980" y="2259936"/>
            <a:chExt cx="3726180" cy="857250"/>
          </a:xfrm>
        </p:grpSpPr>
        <p:grpSp>
          <p:nvGrpSpPr>
            <p:cNvPr id="13" name="群組 12"/>
            <p:cNvGrpSpPr/>
            <p:nvPr/>
          </p:nvGrpSpPr>
          <p:grpSpPr>
            <a:xfrm>
              <a:off x="982980" y="2259936"/>
              <a:ext cx="3726180" cy="857250"/>
              <a:chOff x="982980" y="2259936"/>
              <a:chExt cx="3726180" cy="857250"/>
            </a:xfrm>
          </p:grpSpPr>
          <p:sp>
            <p:nvSpPr>
              <p:cNvPr id="55" name="手繪多邊形 54"/>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56" name="矩形 55"/>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57" name="群組 56"/>
          <p:cNvGrpSpPr/>
          <p:nvPr/>
        </p:nvGrpSpPr>
        <p:grpSpPr>
          <a:xfrm>
            <a:off x="4697730" y="1995617"/>
            <a:ext cx="3726180" cy="857250"/>
            <a:chOff x="982980" y="2259936"/>
            <a:chExt cx="3726180" cy="857250"/>
          </a:xfrm>
        </p:grpSpPr>
        <p:grpSp>
          <p:nvGrpSpPr>
            <p:cNvPr id="58" name="群組 57"/>
            <p:cNvGrpSpPr/>
            <p:nvPr/>
          </p:nvGrpSpPr>
          <p:grpSpPr>
            <a:xfrm>
              <a:off x="982980" y="2259936"/>
              <a:ext cx="3726180" cy="857250"/>
              <a:chOff x="982980" y="2259936"/>
              <a:chExt cx="3726180" cy="857250"/>
            </a:xfrm>
          </p:grpSpPr>
          <p:sp>
            <p:nvSpPr>
              <p:cNvPr id="61" name="手繪多邊形 60"/>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9" name="文字方塊 58"/>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60" name="矩形 59"/>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65" name="群組 64"/>
          <p:cNvGrpSpPr/>
          <p:nvPr/>
        </p:nvGrpSpPr>
        <p:grpSpPr>
          <a:xfrm>
            <a:off x="720090" y="3401507"/>
            <a:ext cx="3726180" cy="857250"/>
            <a:chOff x="982980" y="2259936"/>
            <a:chExt cx="3726180" cy="857250"/>
          </a:xfrm>
        </p:grpSpPr>
        <p:grpSp>
          <p:nvGrpSpPr>
            <p:cNvPr id="73" name="群組 72"/>
            <p:cNvGrpSpPr/>
            <p:nvPr/>
          </p:nvGrpSpPr>
          <p:grpSpPr>
            <a:xfrm>
              <a:off x="982980" y="2259936"/>
              <a:ext cx="3726180" cy="857250"/>
              <a:chOff x="982980" y="2259936"/>
              <a:chExt cx="3726180" cy="857250"/>
            </a:xfrm>
          </p:grpSpPr>
          <p:sp>
            <p:nvSpPr>
              <p:cNvPr id="76" name="手繪多邊形 75"/>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手繪多邊形 76"/>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手繪多邊形 77"/>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4" name="文字方塊 73"/>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75" name="矩形 74"/>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66" name="群組 65"/>
          <p:cNvGrpSpPr/>
          <p:nvPr/>
        </p:nvGrpSpPr>
        <p:grpSpPr>
          <a:xfrm>
            <a:off x="4697730" y="3401507"/>
            <a:ext cx="3726180" cy="857250"/>
            <a:chOff x="982980" y="2259936"/>
            <a:chExt cx="3726180" cy="857250"/>
          </a:xfrm>
        </p:grpSpPr>
        <p:grpSp>
          <p:nvGrpSpPr>
            <p:cNvPr id="67" name="群組 66"/>
            <p:cNvGrpSpPr/>
            <p:nvPr/>
          </p:nvGrpSpPr>
          <p:grpSpPr>
            <a:xfrm>
              <a:off x="982980" y="2259936"/>
              <a:ext cx="3726180" cy="857250"/>
              <a:chOff x="982980" y="2259936"/>
              <a:chExt cx="3726180" cy="857250"/>
            </a:xfrm>
          </p:grpSpPr>
          <p:sp>
            <p:nvSpPr>
              <p:cNvPr id="70" name="手繪多邊形 69"/>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手繪多邊形 70"/>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8" name="文字方塊 67"/>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69" name="矩形 68"/>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80" name="群組 79"/>
          <p:cNvGrpSpPr/>
          <p:nvPr/>
        </p:nvGrpSpPr>
        <p:grpSpPr>
          <a:xfrm>
            <a:off x="720090" y="4807397"/>
            <a:ext cx="3726180" cy="857250"/>
            <a:chOff x="982980" y="2259936"/>
            <a:chExt cx="3726180" cy="857250"/>
          </a:xfrm>
        </p:grpSpPr>
        <p:grpSp>
          <p:nvGrpSpPr>
            <p:cNvPr id="88" name="群組 87"/>
            <p:cNvGrpSpPr/>
            <p:nvPr/>
          </p:nvGrpSpPr>
          <p:grpSpPr>
            <a:xfrm>
              <a:off x="982980" y="2259936"/>
              <a:ext cx="3726180" cy="857250"/>
              <a:chOff x="982980" y="2259936"/>
              <a:chExt cx="3726180" cy="857250"/>
            </a:xfrm>
          </p:grpSpPr>
          <p:sp>
            <p:nvSpPr>
              <p:cNvPr id="91" name="手繪多邊形 90"/>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手繪多邊形 91"/>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手繪多邊形 92"/>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9" name="文字方塊 88"/>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05</a:t>
              </a:r>
              <a:endParaRPr lang="zh-TW" altLang="en-US" sz="2800" dirty="0"/>
            </a:p>
          </p:txBody>
        </p:sp>
        <p:sp>
          <p:nvSpPr>
            <p:cNvPr id="90" name="矩形 89"/>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grpSp>
        <p:nvGrpSpPr>
          <p:cNvPr id="81" name="群組 80"/>
          <p:cNvGrpSpPr/>
          <p:nvPr/>
        </p:nvGrpSpPr>
        <p:grpSpPr>
          <a:xfrm>
            <a:off x="4697730" y="4807397"/>
            <a:ext cx="3726180" cy="857250"/>
            <a:chOff x="982980" y="2259936"/>
            <a:chExt cx="3726180" cy="857250"/>
          </a:xfrm>
        </p:grpSpPr>
        <p:grpSp>
          <p:nvGrpSpPr>
            <p:cNvPr id="82" name="群組 81"/>
            <p:cNvGrpSpPr/>
            <p:nvPr/>
          </p:nvGrpSpPr>
          <p:grpSpPr>
            <a:xfrm>
              <a:off x="982980" y="2259936"/>
              <a:ext cx="3726180" cy="857250"/>
              <a:chOff x="982980" y="2259936"/>
              <a:chExt cx="3726180" cy="857250"/>
            </a:xfrm>
          </p:grpSpPr>
          <p:sp>
            <p:nvSpPr>
              <p:cNvPr id="85" name="手繪多邊形 84"/>
              <p:cNvSpPr/>
              <p:nvPr/>
            </p:nvSpPr>
            <p:spPr>
              <a:xfrm>
                <a:off x="1694473" y="2259936"/>
                <a:ext cx="2623878" cy="857250"/>
              </a:xfrm>
              <a:custGeom>
                <a:avLst/>
                <a:gdLst>
                  <a:gd name="connsiteX0" fmla="*/ 73071 w 2623878"/>
                  <a:gd name="connsiteY0" fmla="*/ 0 h 857250"/>
                  <a:gd name="connsiteX1" fmla="*/ 2550807 w 2623878"/>
                  <a:gd name="connsiteY1" fmla="*/ 0 h 857250"/>
                  <a:gd name="connsiteX2" fmla="*/ 2564896 w 2623878"/>
                  <a:gd name="connsiteY2" fmla="*/ 38494 h 857250"/>
                  <a:gd name="connsiteX3" fmla="*/ 2623878 w 2623878"/>
                  <a:gd name="connsiteY3" fmla="*/ 428625 h 857250"/>
                  <a:gd name="connsiteX4" fmla="*/ 2564896 w 2623878"/>
                  <a:gd name="connsiteY4" fmla="*/ 818756 h 857250"/>
                  <a:gd name="connsiteX5" fmla="*/ 2550807 w 2623878"/>
                  <a:gd name="connsiteY5" fmla="*/ 857250 h 857250"/>
                  <a:gd name="connsiteX6" fmla="*/ 73071 w 2623878"/>
                  <a:gd name="connsiteY6" fmla="*/ 857250 h 857250"/>
                  <a:gd name="connsiteX7" fmla="*/ 58982 w 2623878"/>
                  <a:gd name="connsiteY7" fmla="*/ 818756 h 857250"/>
                  <a:gd name="connsiteX8" fmla="*/ 0 w 2623878"/>
                  <a:gd name="connsiteY8" fmla="*/ 428625 h 857250"/>
                  <a:gd name="connsiteX9" fmla="*/ 58982 w 2623878"/>
                  <a:gd name="connsiteY9" fmla="*/ 38494 h 857250"/>
                  <a:gd name="connsiteX10" fmla="*/ 73071 w 2623878"/>
                  <a:gd name="connsiteY10"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3878" h="857250">
                    <a:moveTo>
                      <a:pt x="73071" y="0"/>
                    </a:moveTo>
                    <a:lnTo>
                      <a:pt x="2550807" y="0"/>
                    </a:lnTo>
                    <a:lnTo>
                      <a:pt x="2564896" y="38494"/>
                    </a:lnTo>
                    <a:cubicBezTo>
                      <a:pt x="2603228" y="161737"/>
                      <a:pt x="2623878" y="292769"/>
                      <a:pt x="2623878" y="428625"/>
                    </a:cubicBezTo>
                    <a:cubicBezTo>
                      <a:pt x="2623878" y="564481"/>
                      <a:pt x="2603228" y="695514"/>
                      <a:pt x="2564896" y="818756"/>
                    </a:cubicBezTo>
                    <a:lnTo>
                      <a:pt x="2550807" y="857250"/>
                    </a:lnTo>
                    <a:lnTo>
                      <a:pt x="73071" y="857250"/>
                    </a:lnTo>
                    <a:lnTo>
                      <a:pt x="58982" y="818756"/>
                    </a:lnTo>
                    <a:cubicBezTo>
                      <a:pt x="20650" y="695514"/>
                      <a:pt x="0" y="564481"/>
                      <a:pt x="0" y="428625"/>
                    </a:cubicBezTo>
                    <a:cubicBezTo>
                      <a:pt x="0" y="292769"/>
                      <a:pt x="20650" y="161737"/>
                      <a:pt x="58982" y="38494"/>
                    </a:cubicBezTo>
                    <a:lnTo>
                      <a:pt x="73071" y="0"/>
                    </a:lnTo>
                    <a:close/>
                  </a:path>
                </a:pathLst>
              </a:cu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手繪多邊形 85"/>
              <p:cNvSpPr/>
              <p:nvPr/>
            </p:nvSpPr>
            <p:spPr>
              <a:xfrm>
                <a:off x="982980" y="2259936"/>
                <a:ext cx="784564" cy="857250"/>
              </a:xfrm>
              <a:custGeom>
                <a:avLst/>
                <a:gdLst>
                  <a:gd name="connsiteX0" fmla="*/ 428625 w 784564"/>
                  <a:gd name="connsiteY0" fmla="*/ 0 h 857250"/>
                  <a:gd name="connsiteX1" fmla="*/ 784564 w 784564"/>
                  <a:gd name="connsiteY1" fmla="*/ 0 h 857250"/>
                  <a:gd name="connsiteX2" fmla="*/ 770475 w 784564"/>
                  <a:gd name="connsiteY2" fmla="*/ 38494 h 857250"/>
                  <a:gd name="connsiteX3" fmla="*/ 711493 w 784564"/>
                  <a:gd name="connsiteY3" fmla="*/ 428625 h 857250"/>
                  <a:gd name="connsiteX4" fmla="*/ 770475 w 784564"/>
                  <a:gd name="connsiteY4" fmla="*/ 818756 h 857250"/>
                  <a:gd name="connsiteX5" fmla="*/ 784564 w 784564"/>
                  <a:gd name="connsiteY5" fmla="*/ 857250 h 857250"/>
                  <a:gd name="connsiteX6" fmla="*/ 428625 w 784564"/>
                  <a:gd name="connsiteY6" fmla="*/ 857250 h 857250"/>
                  <a:gd name="connsiteX7" fmla="*/ 0 w 784564"/>
                  <a:gd name="connsiteY7" fmla="*/ 428625 h 857250"/>
                  <a:gd name="connsiteX8" fmla="*/ 428625 w 784564"/>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84564" h="857250">
                    <a:moveTo>
                      <a:pt x="428625" y="0"/>
                    </a:moveTo>
                    <a:lnTo>
                      <a:pt x="784564" y="0"/>
                    </a:lnTo>
                    <a:lnTo>
                      <a:pt x="770475" y="38494"/>
                    </a:lnTo>
                    <a:cubicBezTo>
                      <a:pt x="732143" y="161737"/>
                      <a:pt x="711493" y="292769"/>
                      <a:pt x="711493" y="428625"/>
                    </a:cubicBezTo>
                    <a:cubicBezTo>
                      <a:pt x="711493" y="564481"/>
                      <a:pt x="732143" y="695514"/>
                      <a:pt x="770475" y="818756"/>
                    </a:cubicBezTo>
                    <a:lnTo>
                      <a:pt x="784564" y="857250"/>
                    </a:lnTo>
                    <a:lnTo>
                      <a:pt x="428625" y="857250"/>
                    </a:lnTo>
                    <a:cubicBezTo>
                      <a:pt x="191902" y="857250"/>
                      <a:pt x="0" y="665348"/>
                      <a:pt x="0" y="428625"/>
                    </a:cubicBezTo>
                    <a:cubicBezTo>
                      <a:pt x="0" y="191902"/>
                      <a:pt x="191902" y="0"/>
                      <a:pt x="42862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手繪多邊形 86"/>
              <p:cNvSpPr/>
              <p:nvPr/>
            </p:nvSpPr>
            <p:spPr>
              <a:xfrm>
                <a:off x="4245280" y="2259936"/>
                <a:ext cx="463880" cy="857250"/>
              </a:xfrm>
              <a:custGeom>
                <a:avLst/>
                <a:gdLst>
                  <a:gd name="connsiteX0" fmla="*/ 0 w 463880"/>
                  <a:gd name="connsiteY0" fmla="*/ 0 h 857250"/>
                  <a:gd name="connsiteX1" fmla="*/ 35255 w 463880"/>
                  <a:gd name="connsiteY1" fmla="*/ 0 h 857250"/>
                  <a:gd name="connsiteX2" fmla="*/ 463880 w 463880"/>
                  <a:gd name="connsiteY2" fmla="*/ 428625 h 857250"/>
                  <a:gd name="connsiteX3" fmla="*/ 35255 w 463880"/>
                  <a:gd name="connsiteY3" fmla="*/ 857250 h 857250"/>
                  <a:gd name="connsiteX4" fmla="*/ 0 w 463880"/>
                  <a:gd name="connsiteY4" fmla="*/ 857250 h 857250"/>
                  <a:gd name="connsiteX5" fmla="*/ 14089 w 463880"/>
                  <a:gd name="connsiteY5" fmla="*/ 818756 h 857250"/>
                  <a:gd name="connsiteX6" fmla="*/ 73071 w 463880"/>
                  <a:gd name="connsiteY6" fmla="*/ 428625 h 857250"/>
                  <a:gd name="connsiteX7" fmla="*/ 14089 w 463880"/>
                  <a:gd name="connsiteY7" fmla="*/ 38494 h 857250"/>
                  <a:gd name="connsiteX8" fmla="*/ 0 w 463880"/>
                  <a:gd name="connsiteY8" fmla="*/ 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3880" h="857250">
                    <a:moveTo>
                      <a:pt x="0" y="0"/>
                    </a:moveTo>
                    <a:lnTo>
                      <a:pt x="35255" y="0"/>
                    </a:lnTo>
                    <a:cubicBezTo>
                      <a:pt x="271978" y="0"/>
                      <a:pt x="463880" y="191902"/>
                      <a:pt x="463880" y="428625"/>
                    </a:cubicBezTo>
                    <a:cubicBezTo>
                      <a:pt x="463880" y="665348"/>
                      <a:pt x="271978" y="857250"/>
                      <a:pt x="35255" y="857250"/>
                    </a:cubicBezTo>
                    <a:lnTo>
                      <a:pt x="0" y="857250"/>
                    </a:lnTo>
                    <a:lnTo>
                      <a:pt x="14089" y="818756"/>
                    </a:lnTo>
                    <a:cubicBezTo>
                      <a:pt x="52421" y="695514"/>
                      <a:pt x="73071" y="564481"/>
                      <a:pt x="73071" y="428625"/>
                    </a:cubicBezTo>
                    <a:cubicBezTo>
                      <a:pt x="73071" y="292769"/>
                      <a:pt x="52421" y="161737"/>
                      <a:pt x="14089" y="3849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3" name="文字方塊 82"/>
            <p:cNvSpPr txBox="1"/>
            <p:nvPr/>
          </p:nvSpPr>
          <p:spPr>
            <a:xfrm>
              <a:off x="1022985" y="2425671"/>
              <a:ext cx="664549" cy="523220"/>
            </a:xfrm>
            <a:prstGeom prst="rect">
              <a:avLst/>
            </a:prstGeom>
            <a:noFill/>
          </p:spPr>
          <p:txBody>
            <a:bodyPr wrap="square" rtlCol="0">
              <a:spAutoFit/>
            </a:bodyPr>
            <a:lstStyle/>
            <a:p>
              <a:pPr algn="ctr"/>
              <a:r>
                <a:rPr lang="en-US" altLang="zh-TW" sz="2800" dirty="0" smtClean="0"/>
                <a:t>06</a:t>
              </a:r>
              <a:endParaRPr lang="zh-TW" altLang="en-US" sz="2800" dirty="0"/>
            </a:p>
          </p:txBody>
        </p:sp>
        <p:sp>
          <p:nvSpPr>
            <p:cNvPr id="84" name="矩形 83"/>
            <p:cNvSpPr/>
            <p:nvPr/>
          </p:nvSpPr>
          <p:spPr>
            <a:xfrm>
              <a:off x="1867891" y="2424242"/>
              <a:ext cx="232024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53892206"/>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809771" y="2427282"/>
            <a:ext cx="1980000" cy="2880000"/>
            <a:chOff x="809771" y="2122484"/>
            <a:chExt cx="1980000" cy="2880000"/>
          </a:xfrm>
        </p:grpSpPr>
        <p:sp>
          <p:nvSpPr>
            <p:cNvPr id="7" name="手繪多邊形 6"/>
            <p:cNvSpPr/>
            <p:nvPr/>
          </p:nvSpPr>
          <p:spPr>
            <a:xfrm>
              <a:off x="809771" y="2482484"/>
              <a:ext cx="1440000" cy="540000"/>
            </a:xfrm>
            <a:custGeom>
              <a:avLst/>
              <a:gdLst>
                <a:gd name="connsiteX0" fmla="*/ 0 w 1440000"/>
                <a:gd name="connsiteY0" fmla="*/ 0 h 540000"/>
                <a:gd name="connsiteX1" fmla="*/ 1170000 w 1440000"/>
                <a:gd name="connsiteY1" fmla="*/ 0 h 540000"/>
                <a:gd name="connsiteX2" fmla="*/ 1440000 w 1440000"/>
                <a:gd name="connsiteY2" fmla="*/ 270000 h 540000"/>
                <a:gd name="connsiteX3" fmla="*/ 1170000 w 1440000"/>
                <a:gd name="connsiteY3" fmla="*/ 540000 h 540000"/>
                <a:gd name="connsiteX4" fmla="*/ 0 w 1440000"/>
                <a:gd name="connsiteY4" fmla="*/ 540000 h 540000"/>
                <a:gd name="connsiteX5" fmla="*/ 0 w 1440000"/>
                <a:gd name="connsiteY5" fmla="*/ 0 h 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540000">
                  <a:moveTo>
                    <a:pt x="0" y="0"/>
                  </a:moveTo>
                  <a:lnTo>
                    <a:pt x="1170000" y="0"/>
                  </a:lnTo>
                  <a:cubicBezTo>
                    <a:pt x="1319117" y="0"/>
                    <a:pt x="1440000" y="120883"/>
                    <a:pt x="1440000" y="270000"/>
                  </a:cubicBezTo>
                  <a:cubicBezTo>
                    <a:pt x="1440000" y="419117"/>
                    <a:pt x="1319117" y="540000"/>
                    <a:pt x="1170000" y="540000"/>
                  </a:cubicBezTo>
                  <a:lnTo>
                    <a:pt x="0" y="54000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手繪多邊形 5"/>
            <p:cNvSpPr/>
            <p:nvPr/>
          </p:nvSpPr>
          <p:spPr>
            <a:xfrm>
              <a:off x="809771" y="2122484"/>
              <a:ext cx="1980000" cy="2880000"/>
            </a:xfrm>
            <a:custGeom>
              <a:avLst/>
              <a:gdLst>
                <a:gd name="connsiteX0" fmla="*/ 0 w 1980000"/>
                <a:gd name="connsiteY0" fmla="*/ 0 h 2880000"/>
                <a:gd name="connsiteX1" fmla="*/ 1475813 w 1980000"/>
                <a:gd name="connsiteY1" fmla="*/ 0 h 2880000"/>
                <a:gd name="connsiteX2" fmla="*/ 1980000 w 1980000"/>
                <a:gd name="connsiteY2" fmla="*/ 504187 h 2880000"/>
                <a:gd name="connsiteX3" fmla="*/ 1980000 w 1980000"/>
                <a:gd name="connsiteY3" fmla="*/ 2880000 h 2880000"/>
                <a:gd name="connsiteX4" fmla="*/ 504187 w 1980000"/>
                <a:gd name="connsiteY4" fmla="*/ 2880000 h 2880000"/>
                <a:gd name="connsiteX5" fmla="*/ 0 w 1980000"/>
                <a:gd name="connsiteY5" fmla="*/ 2375813 h 2880000"/>
                <a:gd name="connsiteX6" fmla="*/ 0 w 1980000"/>
                <a:gd name="connsiteY6" fmla="*/ 900000 h 2880000"/>
                <a:gd name="connsiteX7" fmla="*/ 1170000 w 1980000"/>
                <a:gd name="connsiteY7" fmla="*/ 900000 h 2880000"/>
                <a:gd name="connsiteX8" fmla="*/ 1440000 w 1980000"/>
                <a:gd name="connsiteY8" fmla="*/ 630000 h 2880000"/>
                <a:gd name="connsiteX9" fmla="*/ 1170000 w 1980000"/>
                <a:gd name="connsiteY9" fmla="*/ 360000 h 2880000"/>
                <a:gd name="connsiteX10" fmla="*/ 0 w 1980000"/>
                <a:gd name="connsiteY10" fmla="*/ 360000 h 2880000"/>
                <a:gd name="connsiteX11" fmla="*/ 0 w 1980000"/>
                <a:gd name="connsiteY11"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000" h="2880000">
                  <a:moveTo>
                    <a:pt x="0" y="0"/>
                  </a:moveTo>
                  <a:lnTo>
                    <a:pt x="1475813" y="0"/>
                  </a:lnTo>
                  <a:lnTo>
                    <a:pt x="1980000" y="504187"/>
                  </a:lnTo>
                  <a:lnTo>
                    <a:pt x="1980000" y="2880000"/>
                  </a:lnTo>
                  <a:lnTo>
                    <a:pt x="504187" y="2880000"/>
                  </a:lnTo>
                  <a:lnTo>
                    <a:pt x="0" y="2375813"/>
                  </a:lnTo>
                  <a:lnTo>
                    <a:pt x="0" y="900000"/>
                  </a:lnTo>
                  <a:lnTo>
                    <a:pt x="1170000" y="900000"/>
                  </a:lnTo>
                  <a:cubicBezTo>
                    <a:pt x="1319117" y="900000"/>
                    <a:pt x="1440000" y="779117"/>
                    <a:pt x="1440000" y="630000"/>
                  </a:cubicBezTo>
                  <a:cubicBezTo>
                    <a:pt x="1440000" y="480883"/>
                    <a:pt x="1319117" y="360000"/>
                    <a:pt x="1170000" y="360000"/>
                  </a:cubicBezTo>
                  <a:lnTo>
                    <a:pt x="0" y="3600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 name="文字方塊 1"/>
          <p:cNvSpPr txBox="1"/>
          <p:nvPr/>
        </p:nvSpPr>
        <p:spPr>
          <a:xfrm>
            <a:off x="886628" y="2787282"/>
            <a:ext cx="1146629"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3" name="矩形 2"/>
          <p:cNvSpPr/>
          <p:nvPr/>
        </p:nvSpPr>
        <p:spPr>
          <a:xfrm>
            <a:off x="809771" y="356527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16" name="群組 15"/>
          <p:cNvGrpSpPr/>
          <p:nvPr/>
        </p:nvGrpSpPr>
        <p:grpSpPr>
          <a:xfrm>
            <a:off x="3582000" y="2427282"/>
            <a:ext cx="1980000" cy="2880000"/>
            <a:chOff x="3582000" y="2122484"/>
            <a:chExt cx="1980000" cy="2880000"/>
          </a:xfrm>
        </p:grpSpPr>
        <p:sp>
          <p:nvSpPr>
            <p:cNvPr id="8" name="手繪多邊形 7"/>
            <p:cNvSpPr/>
            <p:nvPr/>
          </p:nvSpPr>
          <p:spPr>
            <a:xfrm>
              <a:off x="3582000" y="2482484"/>
              <a:ext cx="1440000" cy="540000"/>
            </a:xfrm>
            <a:custGeom>
              <a:avLst/>
              <a:gdLst>
                <a:gd name="connsiteX0" fmla="*/ 0 w 1440000"/>
                <a:gd name="connsiteY0" fmla="*/ 0 h 540000"/>
                <a:gd name="connsiteX1" fmla="*/ 1170000 w 1440000"/>
                <a:gd name="connsiteY1" fmla="*/ 0 h 540000"/>
                <a:gd name="connsiteX2" fmla="*/ 1440000 w 1440000"/>
                <a:gd name="connsiteY2" fmla="*/ 270000 h 540000"/>
                <a:gd name="connsiteX3" fmla="*/ 1170000 w 1440000"/>
                <a:gd name="connsiteY3" fmla="*/ 540000 h 540000"/>
                <a:gd name="connsiteX4" fmla="*/ 0 w 1440000"/>
                <a:gd name="connsiteY4" fmla="*/ 540000 h 540000"/>
                <a:gd name="connsiteX5" fmla="*/ 0 w 1440000"/>
                <a:gd name="connsiteY5" fmla="*/ 0 h 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540000">
                  <a:moveTo>
                    <a:pt x="0" y="0"/>
                  </a:moveTo>
                  <a:lnTo>
                    <a:pt x="1170000" y="0"/>
                  </a:lnTo>
                  <a:cubicBezTo>
                    <a:pt x="1319117" y="0"/>
                    <a:pt x="1440000" y="120883"/>
                    <a:pt x="1440000" y="270000"/>
                  </a:cubicBezTo>
                  <a:cubicBezTo>
                    <a:pt x="1440000" y="419117"/>
                    <a:pt x="1319117" y="540000"/>
                    <a:pt x="1170000" y="540000"/>
                  </a:cubicBezTo>
                  <a:lnTo>
                    <a:pt x="0" y="54000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3582000" y="2122484"/>
              <a:ext cx="1980000" cy="2880000"/>
            </a:xfrm>
            <a:custGeom>
              <a:avLst/>
              <a:gdLst>
                <a:gd name="connsiteX0" fmla="*/ 0 w 1980000"/>
                <a:gd name="connsiteY0" fmla="*/ 0 h 2880000"/>
                <a:gd name="connsiteX1" fmla="*/ 1475813 w 1980000"/>
                <a:gd name="connsiteY1" fmla="*/ 0 h 2880000"/>
                <a:gd name="connsiteX2" fmla="*/ 1980000 w 1980000"/>
                <a:gd name="connsiteY2" fmla="*/ 504187 h 2880000"/>
                <a:gd name="connsiteX3" fmla="*/ 1980000 w 1980000"/>
                <a:gd name="connsiteY3" fmla="*/ 2880000 h 2880000"/>
                <a:gd name="connsiteX4" fmla="*/ 504187 w 1980000"/>
                <a:gd name="connsiteY4" fmla="*/ 2880000 h 2880000"/>
                <a:gd name="connsiteX5" fmla="*/ 0 w 1980000"/>
                <a:gd name="connsiteY5" fmla="*/ 2375813 h 2880000"/>
                <a:gd name="connsiteX6" fmla="*/ 0 w 1980000"/>
                <a:gd name="connsiteY6" fmla="*/ 900000 h 2880000"/>
                <a:gd name="connsiteX7" fmla="*/ 1170000 w 1980000"/>
                <a:gd name="connsiteY7" fmla="*/ 900000 h 2880000"/>
                <a:gd name="connsiteX8" fmla="*/ 1440000 w 1980000"/>
                <a:gd name="connsiteY8" fmla="*/ 630000 h 2880000"/>
                <a:gd name="connsiteX9" fmla="*/ 1170000 w 1980000"/>
                <a:gd name="connsiteY9" fmla="*/ 360000 h 2880000"/>
                <a:gd name="connsiteX10" fmla="*/ 0 w 1980000"/>
                <a:gd name="connsiteY10" fmla="*/ 360000 h 2880000"/>
                <a:gd name="connsiteX11" fmla="*/ 0 w 1980000"/>
                <a:gd name="connsiteY11"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000" h="2880000">
                  <a:moveTo>
                    <a:pt x="0" y="0"/>
                  </a:moveTo>
                  <a:lnTo>
                    <a:pt x="1475813" y="0"/>
                  </a:lnTo>
                  <a:lnTo>
                    <a:pt x="1980000" y="504187"/>
                  </a:lnTo>
                  <a:lnTo>
                    <a:pt x="1980000" y="2880000"/>
                  </a:lnTo>
                  <a:lnTo>
                    <a:pt x="504187" y="2880000"/>
                  </a:lnTo>
                  <a:lnTo>
                    <a:pt x="0" y="2375813"/>
                  </a:lnTo>
                  <a:lnTo>
                    <a:pt x="0" y="900000"/>
                  </a:lnTo>
                  <a:lnTo>
                    <a:pt x="1170000" y="900000"/>
                  </a:lnTo>
                  <a:cubicBezTo>
                    <a:pt x="1319117" y="900000"/>
                    <a:pt x="1440000" y="779117"/>
                    <a:pt x="1440000" y="630000"/>
                  </a:cubicBezTo>
                  <a:cubicBezTo>
                    <a:pt x="1440000" y="480883"/>
                    <a:pt x="1319117" y="360000"/>
                    <a:pt x="1170000" y="360000"/>
                  </a:cubicBezTo>
                  <a:lnTo>
                    <a:pt x="0" y="36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0" name="文字方塊 9"/>
          <p:cNvSpPr txBox="1"/>
          <p:nvPr/>
        </p:nvSpPr>
        <p:spPr>
          <a:xfrm>
            <a:off x="3658857" y="2787282"/>
            <a:ext cx="1146629"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11" name="矩形 10"/>
          <p:cNvSpPr/>
          <p:nvPr/>
        </p:nvSpPr>
        <p:spPr>
          <a:xfrm>
            <a:off x="3582000" y="356527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17" name="群組 16"/>
          <p:cNvGrpSpPr/>
          <p:nvPr/>
        </p:nvGrpSpPr>
        <p:grpSpPr>
          <a:xfrm>
            <a:off x="6354229" y="2427282"/>
            <a:ext cx="1980000" cy="2880000"/>
            <a:chOff x="6354229" y="2122484"/>
            <a:chExt cx="1980000" cy="2880000"/>
          </a:xfrm>
        </p:grpSpPr>
        <p:sp>
          <p:nvSpPr>
            <p:cNvPr id="12" name="手繪多邊形 11"/>
            <p:cNvSpPr/>
            <p:nvPr/>
          </p:nvSpPr>
          <p:spPr>
            <a:xfrm>
              <a:off x="6354229" y="2482484"/>
              <a:ext cx="1440000" cy="540000"/>
            </a:xfrm>
            <a:custGeom>
              <a:avLst/>
              <a:gdLst>
                <a:gd name="connsiteX0" fmla="*/ 0 w 1440000"/>
                <a:gd name="connsiteY0" fmla="*/ 0 h 540000"/>
                <a:gd name="connsiteX1" fmla="*/ 1170000 w 1440000"/>
                <a:gd name="connsiteY1" fmla="*/ 0 h 540000"/>
                <a:gd name="connsiteX2" fmla="*/ 1440000 w 1440000"/>
                <a:gd name="connsiteY2" fmla="*/ 270000 h 540000"/>
                <a:gd name="connsiteX3" fmla="*/ 1170000 w 1440000"/>
                <a:gd name="connsiteY3" fmla="*/ 540000 h 540000"/>
                <a:gd name="connsiteX4" fmla="*/ 0 w 1440000"/>
                <a:gd name="connsiteY4" fmla="*/ 540000 h 540000"/>
                <a:gd name="connsiteX5" fmla="*/ 0 w 1440000"/>
                <a:gd name="connsiteY5" fmla="*/ 0 h 5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000" h="540000">
                  <a:moveTo>
                    <a:pt x="0" y="0"/>
                  </a:moveTo>
                  <a:lnTo>
                    <a:pt x="1170000" y="0"/>
                  </a:lnTo>
                  <a:cubicBezTo>
                    <a:pt x="1319117" y="0"/>
                    <a:pt x="1440000" y="120883"/>
                    <a:pt x="1440000" y="270000"/>
                  </a:cubicBezTo>
                  <a:cubicBezTo>
                    <a:pt x="1440000" y="419117"/>
                    <a:pt x="1319117" y="540000"/>
                    <a:pt x="1170000" y="540000"/>
                  </a:cubicBezTo>
                  <a:lnTo>
                    <a:pt x="0" y="54000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6354229" y="2122484"/>
              <a:ext cx="1980000" cy="2880000"/>
            </a:xfrm>
            <a:custGeom>
              <a:avLst/>
              <a:gdLst>
                <a:gd name="connsiteX0" fmla="*/ 0 w 1980000"/>
                <a:gd name="connsiteY0" fmla="*/ 0 h 2880000"/>
                <a:gd name="connsiteX1" fmla="*/ 1475813 w 1980000"/>
                <a:gd name="connsiteY1" fmla="*/ 0 h 2880000"/>
                <a:gd name="connsiteX2" fmla="*/ 1980000 w 1980000"/>
                <a:gd name="connsiteY2" fmla="*/ 504187 h 2880000"/>
                <a:gd name="connsiteX3" fmla="*/ 1980000 w 1980000"/>
                <a:gd name="connsiteY3" fmla="*/ 2880000 h 2880000"/>
                <a:gd name="connsiteX4" fmla="*/ 504187 w 1980000"/>
                <a:gd name="connsiteY4" fmla="*/ 2880000 h 2880000"/>
                <a:gd name="connsiteX5" fmla="*/ 0 w 1980000"/>
                <a:gd name="connsiteY5" fmla="*/ 2375813 h 2880000"/>
                <a:gd name="connsiteX6" fmla="*/ 0 w 1980000"/>
                <a:gd name="connsiteY6" fmla="*/ 900000 h 2880000"/>
                <a:gd name="connsiteX7" fmla="*/ 1170000 w 1980000"/>
                <a:gd name="connsiteY7" fmla="*/ 900000 h 2880000"/>
                <a:gd name="connsiteX8" fmla="*/ 1440000 w 1980000"/>
                <a:gd name="connsiteY8" fmla="*/ 630000 h 2880000"/>
                <a:gd name="connsiteX9" fmla="*/ 1170000 w 1980000"/>
                <a:gd name="connsiteY9" fmla="*/ 360000 h 2880000"/>
                <a:gd name="connsiteX10" fmla="*/ 0 w 1980000"/>
                <a:gd name="connsiteY10" fmla="*/ 360000 h 2880000"/>
                <a:gd name="connsiteX11" fmla="*/ 0 w 1980000"/>
                <a:gd name="connsiteY11" fmla="*/ 0 h 28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000" h="2880000">
                  <a:moveTo>
                    <a:pt x="0" y="0"/>
                  </a:moveTo>
                  <a:lnTo>
                    <a:pt x="1475813" y="0"/>
                  </a:lnTo>
                  <a:lnTo>
                    <a:pt x="1980000" y="504187"/>
                  </a:lnTo>
                  <a:lnTo>
                    <a:pt x="1980000" y="2880000"/>
                  </a:lnTo>
                  <a:lnTo>
                    <a:pt x="504187" y="2880000"/>
                  </a:lnTo>
                  <a:lnTo>
                    <a:pt x="0" y="2375813"/>
                  </a:lnTo>
                  <a:lnTo>
                    <a:pt x="0" y="900000"/>
                  </a:lnTo>
                  <a:lnTo>
                    <a:pt x="1170000" y="900000"/>
                  </a:lnTo>
                  <a:cubicBezTo>
                    <a:pt x="1319117" y="900000"/>
                    <a:pt x="1440000" y="779117"/>
                    <a:pt x="1440000" y="630000"/>
                  </a:cubicBezTo>
                  <a:cubicBezTo>
                    <a:pt x="1440000" y="480883"/>
                    <a:pt x="1319117" y="360000"/>
                    <a:pt x="1170000" y="360000"/>
                  </a:cubicBezTo>
                  <a:lnTo>
                    <a:pt x="0" y="3600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6431086" y="2787282"/>
            <a:ext cx="1146629"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15" name="矩形 14"/>
          <p:cNvSpPr/>
          <p:nvPr/>
        </p:nvSpPr>
        <p:spPr>
          <a:xfrm>
            <a:off x="6354229" y="356527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文字方塊 1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0" name="頁尾版面配置區 1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1" name="投影片編號版面配置區 20"/>
          <p:cNvSpPr>
            <a:spLocks noGrp="1"/>
          </p:cNvSpPr>
          <p:nvPr>
            <p:ph type="sldNum" sz="quarter" idx="12"/>
          </p:nvPr>
        </p:nvSpPr>
        <p:spPr/>
        <p:txBody>
          <a:bodyPr/>
          <a:lstStyle/>
          <a:p>
            <a:fld id="{93B68095-C8B2-4A76-90AA-E601358CCBC3}" type="slidenum">
              <a:rPr lang="zh-TW" altLang="en-US" smtClean="0"/>
              <a:t>111</a:t>
            </a:fld>
            <a:endParaRPr lang="zh-TW" altLang="en-US"/>
          </a:p>
        </p:txBody>
      </p:sp>
    </p:spTree>
    <p:extLst>
      <p:ext uri="{BB962C8B-B14F-4D97-AF65-F5344CB8AC3E}">
        <p14:creationId xmlns:p14="http://schemas.microsoft.com/office/powerpoint/2010/main" val="3989001939"/>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112</a:t>
            </a:fld>
            <a:endParaRPr lang="zh-TW" altLang="en-US"/>
          </a:p>
        </p:txBody>
      </p:sp>
      <p:grpSp>
        <p:nvGrpSpPr>
          <p:cNvPr id="24" name="群組 23"/>
          <p:cNvGrpSpPr/>
          <p:nvPr/>
        </p:nvGrpSpPr>
        <p:grpSpPr>
          <a:xfrm>
            <a:off x="1744457" y="1533230"/>
            <a:ext cx="2520000" cy="2520000"/>
            <a:chOff x="1744457" y="1533230"/>
            <a:chExt cx="2520000" cy="2520000"/>
          </a:xfrm>
        </p:grpSpPr>
        <p:sp>
          <p:nvSpPr>
            <p:cNvPr id="6" name="手繪多邊形 5"/>
            <p:cNvSpPr/>
            <p:nvPr/>
          </p:nvSpPr>
          <p:spPr>
            <a:xfrm>
              <a:off x="1867345" y="1533230"/>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手繪多邊形 3"/>
            <p:cNvSpPr/>
            <p:nvPr/>
          </p:nvSpPr>
          <p:spPr>
            <a:xfrm>
              <a:off x="1744457" y="1606877"/>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4879543" y="1533230"/>
            <a:ext cx="2520000" cy="2520000"/>
            <a:chOff x="4879543" y="1533230"/>
            <a:chExt cx="2520000" cy="2520000"/>
          </a:xfrm>
        </p:grpSpPr>
        <p:sp>
          <p:nvSpPr>
            <p:cNvPr id="8" name="手繪多邊形 7"/>
            <p:cNvSpPr/>
            <p:nvPr/>
          </p:nvSpPr>
          <p:spPr>
            <a:xfrm>
              <a:off x="5002431" y="1533230"/>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4879543" y="1606877"/>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6" name="群組 25"/>
          <p:cNvGrpSpPr/>
          <p:nvPr/>
        </p:nvGrpSpPr>
        <p:grpSpPr>
          <a:xfrm>
            <a:off x="1744457" y="4189344"/>
            <a:ext cx="2520000" cy="2520000"/>
            <a:chOff x="1744457" y="4189344"/>
            <a:chExt cx="2520000" cy="2520000"/>
          </a:xfrm>
        </p:grpSpPr>
        <p:sp>
          <p:nvSpPr>
            <p:cNvPr id="10" name="手繪多邊形 9"/>
            <p:cNvSpPr/>
            <p:nvPr/>
          </p:nvSpPr>
          <p:spPr>
            <a:xfrm>
              <a:off x="1867345" y="4189344"/>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1744457" y="4262991"/>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7" name="群組 26"/>
          <p:cNvGrpSpPr/>
          <p:nvPr/>
        </p:nvGrpSpPr>
        <p:grpSpPr>
          <a:xfrm>
            <a:off x="4879543" y="4189344"/>
            <a:ext cx="2520000" cy="2520000"/>
            <a:chOff x="4879543" y="4189344"/>
            <a:chExt cx="2520000" cy="2520000"/>
          </a:xfrm>
        </p:grpSpPr>
        <p:sp>
          <p:nvSpPr>
            <p:cNvPr id="12" name="手繪多邊形 11"/>
            <p:cNvSpPr/>
            <p:nvPr/>
          </p:nvSpPr>
          <p:spPr>
            <a:xfrm>
              <a:off x="5002431" y="4189344"/>
              <a:ext cx="1605113" cy="720000"/>
            </a:xfrm>
            <a:custGeom>
              <a:avLst/>
              <a:gdLst>
                <a:gd name="connsiteX0" fmla="*/ 1137113 w 1605113"/>
                <a:gd name="connsiteY0" fmla="*/ 0 h 720000"/>
                <a:gd name="connsiteX1" fmla="*/ 1511799 w 1605113"/>
                <a:gd name="connsiteY1" fmla="*/ 56647 h 720000"/>
                <a:gd name="connsiteX2" fmla="*/ 1558247 w 1605113"/>
                <a:gd name="connsiteY2" fmla="*/ 73647 h 720000"/>
                <a:gd name="connsiteX3" fmla="*/ 1569750 w 1605113"/>
                <a:gd name="connsiteY3" fmla="*/ 94840 h 720000"/>
                <a:gd name="connsiteX4" fmla="*/ 1605113 w 1605113"/>
                <a:gd name="connsiteY4" fmla="*/ 270000 h 720000"/>
                <a:gd name="connsiteX5" fmla="*/ 1155113 w 1605113"/>
                <a:gd name="connsiteY5" fmla="*/ 720000 h 720000"/>
                <a:gd name="connsiteX6" fmla="*/ 0 w 1605113"/>
                <a:gd name="connsiteY6" fmla="*/ 720000 h 720000"/>
                <a:gd name="connsiteX7" fmla="*/ 29188 w 1605113"/>
                <a:gd name="connsiteY7" fmla="*/ 659409 h 720000"/>
                <a:gd name="connsiteX8" fmla="*/ 1137113 w 1605113"/>
                <a:gd name="connsiteY8" fmla="*/ 0 h 7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113" h="720000">
                  <a:moveTo>
                    <a:pt x="1137113" y="0"/>
                  </a:moveTo>
                  <a:cubicBezTo>
                    <a:pt x="1267590" y="0"/>
                    <a:pt x="1393436" y="19832"/>
                    <a:pt x="1511799" y="56647"/>
                  </a:cubicBezTo>
                  <a:lnTo>
                    <a:pt x="1558247" y="73647"/>
                  </a:lnTo>
                  <a:lnTo>
                    <a:pt x="1569750" y="94840"/>
                  </a:lnTo>
                  <a:cubicBezTo>
                    <a:pt x="1592521" y="148677"/>
                    <a:pt x="1605113" y="207868"/>
                    <a:pt x="1605113" y="270000"/>
                  </a:cubicBezTo>
                  <a:cubicBezTo>
                    <a:pt x="1605113" y="518528"/>
                    <a:pt x="1403641" y="720000"/>
                    <a:pt x="1155113" y="720000"/>
                  </a:cubicBezTo>
                  <a:lnTo>
                    <a:pt x="0" y="720000"/>
                  </a:lnTo>
                  <a:lnTo>
                    <a:pt x="29188" y="659409"/>
                  </a:lnTo>
                  <a:cubicBezTo>
                    <a:pt x="242556" y="266635"/>
                    <a:pt x="658696" y="0"/>
                    <a:pt x="113711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4879543" y="4262991"/>
              <a:ext cx="2520000" cy="2446353"/>
            </a:xfrm>
            <a:custGeom>
              <a:avLst/>
              <a:gdLst>
                <a:gd name="connsiteX0" fmla="*/ 1681134 w 2520000"/>
                <a:gd name="connsiteY0" fmla="*/ 0 h 2446353"/>
                <a:gd name="connsiteX1" fmla="*/ 1750449 w 2520000"/>
                <a:gd name="connsiteY1" fmla="*/ 25370 h 2446353"/>
                <a:gd name="connsiteX2" fmla="*/ 2520000 w 2520000"/>
                <a:gd name="connsiteY2" fmla="*/ 1186353 h 2446353"/>
                <a:gd name="connsiteX3" fmla="*/ 1260000 w 2520000"/>
                <a:gd name="connsiteY3" fmla="*/ 2446353 h 2446353"/>
                <a:gd name="connsiteX4" fmla="*/ 0 w 2520000"/>
                <a:gd name="connsiteY4" fmla="*/ 1186353 h 2446353"/>
                <a:gd name="connsiteX5" fmla="*/ 99017 w 2520000"/>
                <a:gd name="connsiteY5" fmla="*/ 695904 h 2446353"/>
                <a:gd name="connsiteX6" fmla="*/ 122887 w 2520000"/>
                <a:gd name="connsiteY6" fmla="*/ 646353 h 2446353"/>
                <a:gd name="connsiteX7" fmla="*/ 1278000 w 2520000"/>
                <a:gd name="connsiteY7" fmla="*/ 646353 h 2446353"/>
                <a:gd name="connsiteX8" fmla="*/ 1728000 w 2520000"/>
                <a:gd name="connsiteY8" fmla="*/ 196353 h 2446353"/>
                <a:gd name="connsiteX9" fmla="*/ 1692637 w 2520000"/>
                <a:gd name="connsiteY9" fmla="*/ 21193 h 2446353"/>
                <a:gd name="connsiteX10" fmla="*/ 1681134 w 2520000"/>
                <a:gd name="connsiteY10" fmla="*/ 0 h 244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20000" h="2446353">
                  <a:moveTo>
                    <a:pt x="1681134" y="0"/>
                  </a:moveTo>
                  <a:lnTo>
                    <a:pt x="1750449" y="25370"/>
                  </a:lnTo>
                  <a:cubicBezTo>
                    <a:pt x="2202682" y="216649"/>
                    <a:pt x="2520000" y="664444"/>
                    <a:pt x="2520000" y="1186353"/>
                  </a:cubicBezTo>
                  <a:cubicBezTo>
                    <a:pt x="2520000" y="1882232"/>
                    <a:pt x="1955879" y="2446353"/>
                    <a:pt x="1260000" y="2446353"/>
                  </a:cubicBezTo>
                  <a:cubicBezTo>
                    <a:pt x="564121" y="2446353"/>
                    <a:pt x="0" y="1882232"/>
                    <a:pt x="0" y="1186353"/>
                  </a:cubicBezTo>
                  <a:cubicBezTo>
                    <a:pt x="0" y="1012383"/>
                    <a:pt x="35258" y="846649"/>
                    <a:pt x="99017" y="695904"/>
                  </a:cubicBezTo>
                  <a:lnTo>
                    <a:pt x="122887" y="646353"/>
                  </a:lnTo>
                  <a:lnTo>
                    <a:pt x="1278000" y="646353"/>
                  </a:lnTo>
                  <a:cubicBezTo>
                    <a:pt x="1526528" y="646353"/>
                    <a:pt x="1728000" y="444881"/>
                    <a:pt x="1728000" y="196353"/>
                  </a:cubicBezTo>
                  <a:cubicBezTo>
                    <a:pt x="1728000" y="134221"/>
                    <a:pt x="1715408" y="75030"/>
                    <a:pt x="1692637" y="21193"/>
                  </a:cubicBezTo>
                  <a:lnTo>
                    <a:pt x="168113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5" name="文字方塊 14"/>
          <p:cNvSpPr txBox="1"/>
          <p:nvPr/>
        </p:nvSpPr>
        <p:spPr>
          <a:xfrm>
            <a:off x="2441543" y="1560996"/>
            <a:ext cx="861585" cy="643533"/>
          </a:xfrm>
          <a:prstGeom prst="rect">
            <a:avLst/>
          </a:prstGeom>
          <a:noFill/>
        </p:spPr>
        <p:txBody>
          <a:bodyPr wrap="square" rtlCol="0">
            <a:spAutoFit/>
          </a:bodyPr>
          <a:lstStyle/>
          <a:p>
            <a:pPr algn="ctr"/>
            <a:r>
              <a:rPr lang="en-US" altLang="zh-TW" sz="4000" dirty="0" smtClean="0">
                <a:solidFill>
                  <a:schemeClr val="bg1"/>
                </a:solidFill>
              </a:rPr>
              <a:t>01</a:t>
            </a:r>
            <a:endParaRPr lang="zh-TW" altLang="en-US" sz="4000" dirty="0">
              <a:solidFill>
                <a:schemeClr val="bg1"/>
              </a:solidFill>
            </a:endParaRPr>
          </a:p>
        </p:txBody>
      </p:sp>
      <p:sp>
        <p:nvSpPr>
          <p:cNvPr id="17" name="矩形 16"/>
          <p:cNvSpPr/>
          <p:nvPr/>
        </p:nvSpPr>
        <p:spPr>
          <a:xfrm>
            <a:off x="1946134" y="246299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18" name="文字方塊 17"/>
          <p:cNvSpPr txBox="1"/>
          <p:nvPr/>
        </p:nvSpPr>
        <p:spPr>
          <a:xfrm>
            <a:off x="5574954" y="1560996"/>
            <a:ext cx="861585" cy="707886"/>
          </a:xfrm>
          <a:prstGeom prst="rect">
            <a:avLst/>
          </a:prstGeom>
          <a:noFill/>
        </p:spPr>
        <p:txBody>
          <a:bodyPr wrap="square" rtlCol="0">
            <a:spAutoFit/>
          </a:bodyPr>
          <a:lstStyle/>
          <a:p>
            <a:pPr algn="ctr"/>
            <a:r>
              <a:rPr lang="en-US" altLang="zh-TW" sz="4000" dirty="0" smtClean="0">
                <a:solidFill>
                  <a:schemeClr val="bg1"/>
                </a:solidFill>
              </a:rPr>
              <a:t>02</a:t>
            </a:r>
            <a:endParaRPr lang="zh-TW" altLang="en-US" sz="4000" dirty="0">
              <a:solidFill>
                <a:schemeClr val="bg1"/>
              </a:solidFill>
            </a:endParaRPr>
          </a:p>
        </p:txBody>
      </p:sp>
      <p:sp>
        <p:nvSpPr>
          <p:cNvPr id="19" name="矩形 18"/>
          <p:cNvSpPr/>
          <p:nvPr/>
        </p:nvSpPr>
        <p:spPr>
          <a:xfrm>
            <a:off x="5079545" y="246299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20" name="文字方塊 19"/>
          <p:cNvSpPr txBox="1"/>
          <p:nvPr/>
        </p:nvSpPr>
        <p:spPr>
          <a:xfrm>
            <a:off x="2441543" y="4275956"/>
            <a:ext cx="861585" cy="707886"/>
          </a:xfrm>
          <a:prstGeom prst="rect">
            <a:avLst/>
          </a:prstGeom>
          <a:noFill/>
        </p:spPr>
        <p:txBody>
          <a:bodyPr wrap="square" rtlCol="0">
            <a:spAutoFit/>
          </a:bodyPr>
          <a:lstStyle/>
          <a:p>
            <a:pPr algn="ctr"/>
            <a:r>
              <a:rPr lang="en-US" altLang="zh-TW" sz="4000" dirty="0" smtClean="0">
                <a:solidFill>
                  <a:schemeClr val="bg1"/>
                </a:solidFill>
              </a:rPr>
              <a:t>03</a:t>
            </a:r>
            <a:endParaRPr lang="zh-TW" altLang="en-US" sz="4000" dirty="0">
              <a:solidFill>
                <a:schemeClr val="bg1"/>
              </a:solidFill>
            </a:endParaRPr>
          </a:p>
        </p:txBody>
      </p:sp>
      <p:sp>
        <p:nvSpPr>
          <p:cNvPr id="21" name="矩形 20"/>
          <p:cNvSpPr/>
          <p:nvPr/>
        </p:nvSpPr>
        <p:spPr>
          <a:xfrm>
            <a:off x="1946134" y="517795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22" name="文字方塊 21"/>
          <p:cNvSpPr txBox="1"/>
          <p:nvPr/>
        </p:nvSpPr>
        <p:spPr>
          <a:xfrm>
            <a:off x="5574954" y="4275956"/>
            <a:ext cx="861585" cy="707886"/>
          </a:xfrm>
          <a:prstGeom prst="rect">
            <a:avLst/>
          </a:prstGeom>
          <a:noFill/>
        </p:spPr>
        <p:txBody>
          <a:bodyPr wrap="square" rtlCol="0">
            <a:spAutoFit/>
          </a:bodyPr>
          <a:lstStyle/>
          <a:p>
            <a:pPr algn="ctr"/>
            <a:r>
              <a:rPr lang="en-US" altLang="zh-TW" sz="4000" dirty="0" smtClean="0">
                <a:solidFill>
                  <a:schemeClr val="bg1"/>
                </a:solidFill>
              </a:rPr>
              <a:t>04</a:t>
            </a:r>
            <a:endParaRPr lang="zh-TW" altLang="en-US" sz="4000" dirty="0">
              <a:solidFill>
                <a:schemeClr val="bg1"/>
              </a:solidFill>
            </a:endParaRPr>
          </a:p>
        </p:txBody>
      </p:sp>
      <p:sp>
        <p:nvSpPr>
          <p:cNvPr id="23" name="矩形 22"/>
          <p:cNvSpPr/>
          <p:nvPr/>
        </p:nvSpPr>
        <p:spPr>
          <a:xfrm>
            <a:off x="5079545" y="5177951"/>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Tree>
    <p:extLst>
      <p:ext uri="{BB962C8B-B14F-4D97-AF65-F5344CB8AC3E}">
        <p14:creationId xmlns:p14="http://schemas.microsoft.com/office/powerpoint/2010/main" val="2888979584"/>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 y="1786140"/>
            <a:ext cx="3960000" cy="1080000"/>
            <a:chOff x="1" y="1786140"/>
            <a:chExt cx="3960000" cy="1080000"/>
          </a:xfrm>
        </p:grpSpPr>
        <p:sp>
          <p:nvSpPr>
            <p:cNvPr id="27" name="手繪多邊形 26"/>
            <p:cNvSpPr/>
            <p:nvPr/>
          </p:nvSpPr>
          <p:spPr>
            <a:xfrm>
              <a:off x="1" y="1786140"/>
              <a:ext cx="3236329" cy="1080000"/>
            </a:xfrm>
            <a:custGeom>
              <a:avLst/>
              <a:gdLst>
                <a:gd name="connsiteX0" fmla="*/ 0 w 3236329"/>
                <a:gd name="connsiteY0" fmla="*/ 0 h 1080000"/>
                <a:gd name="connsiteX1" fmla="*/ 2469523 w 3236329"/>
                <a:gd name="connsiteY1" fmla="*/ 0 h 1080000"/>
                <a:gd name="connsiteX2" fmla="*/ 2553245 w 3236329"/>
                <a:gd name="connsiteY2" fmla="*/ 107657 h 1080000"/>
                <a:gd name="connsiteX3" fmla="*/ 2920278 w 3236329"/>
                <a:gd name="connsiteY3" fmla="*/ 613065 h 1080000"/>
                <a:gd name="connsiteX4" fmla="*/ 3236329 w 3236329"/>
                <a:gd name="connsiteY4" fmla="*/ 1080000 h 1080000"/>
                <a:gd name="connsiteX5" fmla="*/ 0 w 3236329"/>
                <a:gd name="connsiteY5" fmla="*/ 1080000 h 1080000"/>
                <a:gd name="connsiteX6" fmla="*/ 0 w 3236329"/>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36329" h="1080000">
                  <a:moveTo>
                    <a:pt x="0" y="0"/>
                  </a:moveTo>
                  <a:lnTo>
                    <a:pt x="2469523" y="0"/>
                  </a:lnTo>
                  <a:lnTo>
                    <a:pt x="2553245" y="107657"/>
                  </a:lnTo>
                  <a:cubicBezTo>
                    <a:pt x="2679164" y="275189"/>
                    <a:pt x="2801517" y="443710"/>
                    <a:pt x="2920278" y="613065"/>
                  </a:cubicBezTo>
                  <a:lnTo>
                    <a:pt x="3236329" y="1080000"/>
                  </a:lnTo>
                  <a:lnTo>
                    <a:pt x="0" y="10800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a:off x="2469524" y="1786140"/>
              <a:ext cx="1490477" cy="1080000"/>
            </a:xfrm>
            <a:custGeom>
              <a:avLst/>
              <a:gdLst>
                <a:gd name="connsiteX0" fmla="*/ 0 w 1490477"/>
                <a:gd name="connsiteY0" fmla="*/ 0 h 1080000"/>
                <a:gd name="connsiteX1" fmla="*/ 1490477 w 1490477"/>
                <a:gd name="connsiteY1" fmla="*/ 0 h 1080000"/>
                <a:gd name="connsiteX2" fmla="*/ 1490477 w 1490477"/>
                <a:gd name="connsiteY2" fmla="*/ 1080000 h 1080000"/>
                <a:gd name="connsiteX3" fmla="*/ 766806 w 1490477"/>
                <a:gd name="connsiteY3" fmla="*/ 1080000 h 1080000"/>
                <a:gd name="connsiteX4" fmla="*/ 450755 w 1490477"/>
                <a:gd name="connsiteY4" fmla="*/ 613065 h 1080000"/>
                <a:gd name="connsiteX5" fmla="*/ 83722 w 1490477"/>
                <a:gd name="connsiteY5" fmla="*/ 107657 h 1080000"/>
                <a:gd name="connsiteX6" fmla="*/ 0 w 1490477"/>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0477" h="1080000">
                  <a:moveTo>
                    <a:pt x="0" y="0"/>
                  </a:moveTo>
                  <a:lnTo>
                    <a:pt x="1490477" y="0"/>
                  </a:lnTo>
                  <a:lnTo>
                    <a:pt x="1490477" y="1080000"/>
                  </a:lnTo>
                  <a:lnTo>
                    <a:pt x="766806" y="1080000"/>
                  </a:lnTo>
                  <a:lnTo>
                    <a:pt x="450755" y="613065"/>
                  </a:lnTo>
                  <a:cubicBezTo>
                    <a:pt x="331994" y="443710"/>
                    <a:pt x="209641" y="275189"/>
                    <a:pt x="83722" y="107657"/>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1" y="2889000"/>
            <a:ext cx="4679999" cy="1080000"/>
            <a:chOff x="1" y="2889000"/>
            <a:chExt cx="4679999" cy="1080000"/>
          </a:xfrm>
        </p:grpSpPr>
        <p:sp>
          <p:nvSpPr>
            <p:cNvPr id="31" name="手繪多邊形 30"/>
            <p:cNvSpPr/>
            <p:nvPr/>
          </p:nvSpPr>
          <p:spPr>
            <a:xfrm>
              <a:off x="1" y="2889000"/>
              <a:ext cx="3893787" cy="1080000"/>
            </a:xfrm>
            <a:custGeom>
              <a:avLst/>
              <a:gdLst>
                <a:gd name="connsiteX0" fmla="*/ 0 w 3893787"/>
                <a:gd name="connsiteY0" fmla="*/ 0 h 1080000"/>
                <a:gd name="connsiteX1" fmla="*/ 3236328 w 3893787"/>
                <a:gd name="connsiteY1" fmla="*/ 0 h 1080000"/>
                <a:gd name="connsiteX2" fmla="*/ 3265758 w 3893787"/>
                <a:gd name="connsiteY2" fmla="*/ 43480 h 1080000"/>
                <a:gd name="connsiteX3" fmla="*/ 3891424 w 3893787"/>
                <a:gd name="connsiteY3" fmla="*/ 1075611 h 1080000"/>
                <a:gd name="connsiteX4" fmla="*/ 3893787 w 3893787"/>
                <a:gd name="connsiteY4" fmla="*/ 1080000 h 1080000"/>
                <a:gd name="connsiteX5" fmla="*/ 0 w 3893787"/>
                <a:gd name="connsiteY5" fmla="*/ 1080000 h 1080000"/>
                <a:gd name="connsiteX6" fmla="*/ 0 w 3893787"/>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93787" h="1080000">
                  <a:moveTo>
                    <a:pt x="0" y="0"/>
                  </a:moveTo>
                  <a:lnTo>
                    <a:pt x="3236328" y="0"/>
                  </a:lnTo>
                  <a:lnTo>
                    <a:pt x="3265758" y="43480"/>
                  </a:lnTo>
                  <a:cubicBezTo>
                    <a:pt x="3488859" y="385218"/>
                    <a:pt x="3697485" y="729674"/>
                    <a:pt x="3891424" y="1075611"/>
                  </a:cubicBezTo>
                  <a:lnTo>
                    <a:pt x="3893787" y="1080000"/>
                  </a:lnTo>
                  <a:lnTo>
                    <a:pt x="0" y="108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3236328" y="2889000"/>
              <a:ext cx="1443672" cy="1080000"/>
            </a:xfrm>
            <a:custGeom>
              <a:avLst/>
              <a:gdLst>
                <a:gd name="connsiteX0" fmla="*/ 0 w 1443672"/>
                <a:gd name="connsiteY0" fmla="*/ 0 h 1080000"/>
                <a:gd name="connsiteX1" fmla="*/ 1443672 w 1443672"/>
                <a:gd name="connsiteY1" fmla="*/ 0 h 1080000"/>
                <a:gd name="connsiteX2" fmla="*/ 1443672 w 1443672"/>
                <a:gd name="connsiteY2" fmla="*/ 1080000 h 1080000"/>
                <a:gd name="connsiteX3" fmla="*/ 657459 w 1443672"/>
                <a:gd name="connsiteY3" fmla="*/ 1080000 h 1080000"/>
                <a:gd name="connsiteX4" fmla="*/ 655096 w 1443672"/>
                <a:gd name="connsiteY4" fmla="*/ 1075611 h 1080000"/>
                <a:gd name="connsiteX5" fmla="*/ 29430 w 1443672"/>
                <a:gd name="connsiteY5" fmla="*/ 43480 h 1080000"/>
                <a:gd name="connsiteX6" fmla="*/ 0 w 1443672"/>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43672" h="1080000">
                  <a:moveTo>
                    <a:pt x="0" y="0"/>
                  </a:moveTo>
                  <a:lnTo>
                    <a:pt x="1443672" y="0"/>
                  </a:lnTo>
                  <a:lnTo>
                    <a:pt x="1443672" y="1080000"/>
                  </a:lnTo>
                  <a:lnTo>
                    <a:pt x="657459" y="1080000"/>
                  </a:lnTo>
                  <a:lnTo>
                    <a:pt x="655096" y="1075611"/>
                  </a:lnTo>
                  <a:cubicBezTo>
                    <a:pt x="461157" y="729674"/>
                    <a:pt x="252531" y="385218"/>
                    <a:pt x="29430" y="43480"/>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0" y="3991860"/>
            <a:ext cx="5400000" cy="1080000"/>
            <a:chOff x="0" y="3991860"/>
            <a:chExt cx="5400000" cy="1080000"/>
          </a:xfrm>
        </p:grpSpPr>
        <p:sp>
          <p:nvSpPr>
            <p:cNvPr id="34" name="手繪多邊形 33"/>
            <p:cNvSpPr/>
            <p:nvPr/>
          </p:nvSpPr>
          <p:spPr>
            <a:xfrm>
              <a:off x="0" y="3991860"/>
              <a:ext cx="4448538" cy="1080000"/>
            </a:xfrm>
            <a:custGeom>
              <a:avLst/>
              <a:gdLst>
                <a:gd name="connsiteX0" fmla="*/ 0 w 4448538"/>
                <a:gd name="connsiteY0" fmla="*/ 0 h 1080000"/>
                <a:gd name="connsiteX1" fmla="*/ 3893786 w 4448538"/>
                <a:gd name="connsiteY1" fmla="*/ 0 h 1080000"/>
                <a:gd name="connsiteX2" fmla="*/ 4171290 w 4448538"/>
                <a:gd name="connsiteY2" fmla="*/ 515473 h 1080000"/>
                <a:gd name="connsiteX3" fmla="*/ 4428966 w 4448538"/>
                <a:gd name="connsiteY3" fmla="*/ 1036626 h 1080000"/>
                <a:gd name="connsiteX4" fmla="*/ 4448538 w 4448538"/>
                <a:gd name="connsiteY4" fmla="*/ 1080000 h 1080000"/>
                <a:gd name="connsiteX5" fmla="*/ 0 w 4448538"/>
                <a:gd name="connsiteY5" fmla="*/ 1080000 h 1080000"/>
                <a:gd name="connsiteX6" fmla="*/ 0 w 4448538"/>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48538" h="1080000">
                  <a:moveTo>
                    <a:pt x="0" y="0"/>
                  </a:moveTo>
                  <a:lnTo>
                    <a:pt x="3893786" y="0"/>
                  </a:lnTo>
                  <a:lnTo>
                    <a:pt x="4171290" y="515473"/>
                  </a:lnTo>
                  <a:cubicBezTo>
                    <a:pt x="4260889" y="689027"/>
                    <a:pt x="4346790" y="862796"/>
                    <a:pt x="4428966" y="1036626"/>
                  </a:cubicBezTo>
                  <a:lnTo>
                    <a:pt x="4448538" y="1080000"/>
                  </a:lnTo>
                  <a:lnTo>
                    <a:pt x="0" y="10800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3893786" y="3991860"/>
              <a:ext cx="1506214" cy="1080000"/>
            </a:xfrm>
            <a:custGeom>
              <a:avLst/>
              <a:gdLst>
                <a:gd name="connsiteX0" fmla="*/ 0 w 1506214"/>
                <a:gd name="connsiteY0" fmla="*/ 0 h 1080000"/>
                <a:gd name="connsiteX1" fmla="*/ 1506214 w 1506214"/>
                <a:gd name="connsiteY1" fmla="*/ 0 h 1080000"/>
                <a:gd name="connsiteX2" fmla="*/ 1506214 w 1506214"/>
                <a:gd name="connsiteY2" fmla="*/ 1080000 h 1080000"/>
                <a:gd name="connsiteX3" fmla="*/ 554752 w 1506214"/>
                <a:gd name="connsiteY3" fmla="*/ 1080000 h 1080000"/>
                <a:gd name="connsiteX4" fmla="*/ 535180 w 1506214"/>
                <a:gd name="connsiteY4" fmla="*/ 1036626 h 1080000"/>
                <a:gd name="connsiteX5" fmla="*/ 277504 w 1506214"/>
                <a:gd name="connsiteY5" fmla="*/ 515473 h 1080000"/>
                <a:gd name="connsiteX6" fmla="*/ 0 w 1506214"/>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6214" h="1080000">
                  <a:moveTo>
                    <a:pt x="0" y="0"/>
                  </a:moveTo>
                  <a:lnTo>
                    <a:pt x="1506214" y="0"/>
                  </a:lnTo>
                  <a:lnTo>
                    <a:pt x="1506214" y="1080000"/>
                  </a:lnTo>
                  <a:lnTo>
                    <a:pt x="554752" y="1080000"/>
                  </a:lnTo>
                  <a:lnTo>
                    <a:pt x="535180" y="1036626"/>
                  </a:lnTo>
                  <a:cubicBezTo>
                    <a:pt x="453004" y="862796"/>
                    <a:pt x="367103" y="689027"/>
                    <a:pt x="277504" y="515473"/>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1" y="5094720"/>
            <a:ext cx="6120000" cy="1080000"/>
            <a:chOff x="1" y="5094720"/>
            <a:chExt cx="6120000" cy="1080000"/>
          </a:xfrm>
        </p:grpSpPr>
        <p:sp>
          <p:nvSpPr>
            <p:cNvPr id="38" name="手繪多邊形 37"/>
            <p:cNvSpPr/>
            <p:nvPr/>
          </p:nvSpPr>
          <p:spPr>
            <a:xfrm>
              <a:off x="1" y="5094720"/>
              <a:ext cx="4906719" cy="1080000"/>
            </a:xfrm>
            <a:custGeom>
              <a:avLst/>
              <a:gdLst>
                <a:gd name="connsiteX0" fmla="*/ 0 w 4906719"/>
                <a:gd name="connsiteY0" fmla="*/ 0 h 1080000"/>
                <a:gd name="connsiteX1" fmla="*/ 4448537 w 4906719"/>
                <a:gd name="connsiteY1" fmla="*/ 0 h 1080000"/>
                <a:gd name="connsiteX2" fmla="*/ 4664291 w 4906719"/>
                <a:gd name="connsiteY2" fmla="*/ 478145 h 1080000"/>
                <a:gd name="connsiteX3" fmla="*/ 4877106 w 4906719"/>
                <a:gd name="connsiteY3" fmla="*/ 999100 h 1080000"/>
                <a:gd name="connsiteX4" fmla="*/ 4906719 w 4906719"/>
                <a:gd name="connsiteY4" fmla="*/ 1080000 h 1080000"/>
                <a:gd name="connsiteX5" fmla="*/ 0 w 4906719"/>
                <a:gd name="connsiteY5" fmla="*/ 1080000 h 1080000"/>
                <a:gd name="connsiteX6" fmla="*/ 0 w 4906719"/>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06719" h="1080000">
                  <a:moveTo>
                    <a:pt x="0" y="0"/>
                  </a:moveTo>
                  <a:lnTo>
                    <a:pt x="4448537" y="0"/>
                  </a:lnTo>
                  <a:lnTo>
                    <a:pt x="4664291" y="478145"/>
                  </a:lnTo>
                  <a:cubicBezTo>
                    <a:pt x="4738990" y="651943"/>
                    <a:pt x="4809938" y="825646"/>
                    <a:pt x="4877106" y="999100"/>
                  </a:cubicBezTo>
                  <a:lnTo>
                    <a:pt x="4906719" y="1080000"/>
                  </a:lnTo>
                  <a:lnTo>
                    <a:pt x="0" y="1080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36" name="手繪多邊形 35"/>
            <p:cNvSpPr/>
            <p:nvPr/>
          </p:nvSpPr>
          <p:spPr>
            <a:xfrm>
              <a:off x="4448538" y="5094720"/>
              <a:ext cx="1671463" cy="1080000"/>
            </a:xfrm>
            <a:custGeom>
              <a:avLst/>
              <a:gdLst>
                <a:gd name="connsiteX0" fmla="*/ 0 w 1671463"/>
                <a:gd name="connsiteY0" fmla="*/ 0 h 1080000"/>
                <a:gd name="connsiteX1" fmla="*/ 1671463 w 1671463"/>
                <a:gd name="connsiteY1" fmla="*/ 0 h 1080000"/>
                <a:gd name="connsiteX2" fmla="*/ 1671463 w 1671463"/>
                <a:gd name="connsiteY2" fmla="*/ 1080000 h 1080000"/>
                <a:gd name="connsiteX3" fmla="*/ 458182 w 1671463"/>
                <a:gd name="connsiteY3" fmla="*/ 1080000 h 1080000"/>
                <a:gd name="connsiteX4" fmla="*/ 428569 w 1671463"/>
                <a:gd name="connsiteY4" fmla="*/ 999100 h 1080000"/>
                <a:gd name="connsiteX5" fmla="*/ 215754 w 1671463"/>
                <a:gd name="connsiteY5" fmla="*/ 478145 h 1080000"/>
                <a:gd name="connsiteX6" fmla="*/ 0 w 1671463"/>
                <a:gd name="connsiteY6" fmla="*/ 0 h 10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1463" h="1080000">
                  <a:moveTo>
                    <a:pt x="0" y="0"/>
                  </a:moveTo>
                  <a:lnTo>
                    <a:pt x="1671463" y="0"/>
                  </a:lnTo>
                  <a:lnTo>
                    <a:pt x="1671463" y="1080000"/>
                  </a:lnTo>
                  <a:lnTo>
                    <a:pt x="458182" y="1080000"/>
                  </a:lnTo>
                  <a:lnTo>
                    <a:pt x="428569" y="999100"/>
                  </a:lnTo>
                  <a:cubicBezTo>
                    <a:pt x="361401" y="825646"/>
                    <a:pt x="290453" y="651943"/>
                    <a:pt x="215754" y="478145"/>
                  </a:cubicBez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113</a:t>
            </a:fld>
            <a:endParaRPr lang="zh-TW" altLang="en-US"/>
          </a:p>
        </p:txBody>
      </p:sp>
      <p:sp>
        <p:nvSpPr>
          <p:cNvPr id="14" name="文字方塊 13"/>
          <p:cNvSpPr txBox="1"/>
          <p:nvPr/>
        </p:nvSpPr>
        <p:spPr>
          <a:xfrm>
            <a:off x="2848987" y="1860027"/>
            <a:ext cx="1146769"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15" name="矩形 14"/>
          <p:cNvSpPr/>
          <p:nvPr/>
        </p:nvSpPr>
        <p:spPr>
          <a:xfrm>
            <a:off x="352877" y="1864475"/>
            <a:ext cx="2116647"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16" name="文字方塊 15"/>
          <p:cNvSpPr txBox="1"/>
          <p:nvPr/>
        </p:nvSpPr>
        <p:spPr>
          <a:xfrm>
            <a:off x="3533231" y="3000133"/>
            <a:ext cx="1146769"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17" name="文字方塊 16"/>
          <p:cNvSpPr txBox="1"/>
          <p:nvPr/>
        </p:nvSpPr>
        <p:spPr>
          <a:xfrm>
            <a:off x="4253231" y="4082093"/>
            <a:ext cx="1146769"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18" name="文字方塊 17"/>
          <p:cNvSpPr txBox="1"/>
          <p:nvPr/>
        </p:nvSpPr>
        <p:spPr>
          <a:xfrm>
            <a:off x="4973231" y="5164053"/>
            <a:ext cx="1146769"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
        <p:nvSpPr>
          <p:cNvPr id="19" name="矩形 18"/>
          <p:cNvSpPr/>
          <p:nvPr/>
        </p:nvSpPr>
        <p:spPr>
          <a:xfrm>
            <a:off x="352877" y="3111139"/>
            <a:ext cx="3031903" cy="646331"/>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endParaRPr lang="zh-TW" altLang="en-US" dirty="0">
              <a:solidFill>
                <a:schemeClr val="bg1"/>
              </a:solidFill>
            </a:endParaRPr>
          </a:p>
        </p:txBody>
      </p:sp>
      <p:sp>
        <p:nvSpPr>
          <p:cNvPr id="20" name="矩形 19"/>
          <p:cNvSpPr/>
          <p:nvPr/>
        </p:nvSpPr>
        <p:spPr>
          <a:xfrm>
            <a:off x="352877" y="4091581"/>
            <a:ext cx="3733784"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r>
              <a:rPr lang="en-US" altLang="zh-TW" dirty="0">
                <a:solidFill>
                  <a:schemeClr val="bg1"/>
                </a:solidFill>
              </a:rPr>
              <a:t> The quick brown fox jumps over the lazy dog</a:t>
            </a:r>
            <a:r>
              <a:rPr lang="en-US" altLang="zh-TW" dirty="0" smtClean="0">
                <a:solidFill>
                  <a:schemeClr val="bg1"/>
                </a:solidFill>
              </a:rPr>
              <a:t>.</a:t>
            </a:r>
            <a:endParaRPr lang="zh-TW" altLang="en-US" dirty="0">
              <a:solidFill>
                <a:schemeClr val="bg1"/>
              </a:solidFill>
            </a:endParaRPr>
          </a:p>
        </p:txBody>
      </p:sp>
      <p:sp>
        <p:nvSpPr>
          <p:cNvPr id="21" name="矩形 20"/>
          <p:cNvSpPr/>
          <p:nvPr/>
        </p:nvSpPr>
        <p:spPr>
          <a:xfrm>
            <a:off x="352877" y="5164053"/>
            <a:ext cx="4207560" cy="923330"/>
          </a:xfrm>
          <a:prstGeom prst="rect">
            <a:avLst/>
          </a:prstGeom>
        </p:spPr>
        <p:txBody>
          <a:bodyPr wrap="square">
            <a:spAutoFit/>
          </a:bodyPr>
          <a:lstStyle/>
          <a:p>
            <a:r>
              <a:rPr lang="en-US" altLang="zh-TW" dirty="0">
                <a:solidFill>
                  <a:schemeClr val="bg1"/>
                </a:solidFill>
              </a:rPr>
              <a:t>The quick brown fox jumps over the lazy dog</a:t>
            </a:r>
            <a:r>
              <a:rPr lang="en-US" altLang="zh-TW" dirty="0" smtClean="0">
                <a:solidFill>
                  <a:schemeClr val="bg1"/>
                </a:solidFill>
              </a:rPr>
              <a:t>.</a:t>
            </a:r>
            <a:r>
              <a:rPr lang="en-US" altLang="zh-TW" dirty="0">
                <a:solidFill>
                  <a:schemeClr val="bg1"/>
                </a:solidFill>
              </a:rPr>
              <a:t> The quick brown fox jumps over the lazy dog</a:t>
            </a:r>
            <a:r>
              <a:rPr lang="en-US" altLang="zh-TW" dirty="0" smtClean="0">
                <a:solidFill>
                  <a:schemeClr val="bg1"/>
                </a:solidFill>
              </a:rPr>
              <a:t>.</a:t>
            </a:r>
            <a:endParaRPr lang="zh-TW" altLang="en-US" dirty="0">
              <a:solidFill>
                <a:schemeClr val="bg1"/>
              </a:solidFill>
            </a:endParaRPr>
          </a:p>
        </p:txBody>
      </p:sp>
    </p:spTree>
    <p:extLst>
      <p:ext uri="{BB962C8B-B14F-4D97-AF65-F5344CB8AC3E}">
        <p14:creationId xmlns:p14="http://schemas.microsoft.com/office/powerpoint/2010/main" val="4190264160"/>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335363" y="1809001"/>
            <a:ext cx="1935844" cy="3780000"/>
            <a:chOff x="335363" y="1809001"/>
            <a:chExt cx="1935844" cy="3780000"/>
          </a:xfrm>
        </p:grpSpPr>
        <p:sp>
          <p:nvSpPr>
            <p:cNvPr id="14" name="手繪多邊形 13"/>
            <p:cNvSpPr/>
            <p:nvPr/>
          </p:nvSpPr>
          <p:spPr>
            <a:xfrm>
              <a:off x="335363" y="2587884"/>
              <a:ext cx="1935844" cy="3001117"/>
            </a:xfrm>
            <a:custGeom>
              <a:avLst/>
              <a:gdLst>
                <a:gd name="connsiteX0" fmla="*/ 1935844 w 1935844"/>
                <a:gd name="connsiteY0" fmla="*/ 0 h 3001117"/>
                <a:gd name="connsiteX1" fmla="*/ 1935844 w 1935844"/>
                <a:gd name="connsiteY1" fmla="*/ 2678470 h 3001117"/>
                <a:gd name="connsiteX2" fmla="*/ 1613197 w 1935844"/>
                <a:gd name="connsiteY2" fmla="*/ 3001117 h 3001117"/>
                <a:gd name="connsiteX3" fmla="*/ 322647 w 1935844"/>
                <a:gd name="connsiteY3" fmla="*/ 3001117 h 3001117"/>
                <a:gd name="connsiteX4" fmla="*/ 0 w 1935844"/>
                <a:gd name="connsiteY4" fmla="*/ 2678470 h 3001117"/>
                <a:gd name="connsiteX5" fmla="*/ 0 w 1935844"/>
                <a:gd name="connsiteY5" fmla="*/ 146464 h 3001117"/>
                <a:gd name="connsiteX6" fmla="*/ 137886 w 1935844"/>
                <a:gd name="connsiteY6" fmla="*/ 132078 h 3001117"/>
                <a:gd name="connsiteX7" fmla="*/ 1605026 w 1935844"/>
                <a:gd name="connsiteY7" fmla="*/ 17620 h 3001117"/>
                <a:gd name="connsiteX8" fmla="*/ 1935844 w 1935844"/>
                <a:gd name="connsiteY8" fmla="*/ 0 h 300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01117">
                  <a:moveTo>
                    <a:pt x="1935844" y="0"/>
                  </a:moveTo>
                  <a:lnTo>
                    <a:pt x="1935844" y="2678470"/>
                  </a:lnTo>
                  <a:cubicBezTo>
                    <a:pt x="1935844" y="2856663"/>
                    <a:pt x="1791390" y="3001117"/>
                    <a:pt x="1613197" y="3001117"/>
                  </a:cubicBezTo>
                  <a:lnTo>
                    <a:pt x="322647" y="3001117"/>
                  </a:lnTo>
                  <a:cubicBezTo>
                    <a:pt x="144454" y="3001117"/>
                    <a:pt x="0" y="2856663"/>
                    <a:pt x="0" y="2678470"/>
                  </a:cubicBezTo>
                  <a:lnTo>
                    <a:pt x="0" y="146464"/>
                  </a:lnTo>
                  <a:lnTo>
                    <a:pt x="137886" y="132078"/>
                  </a:lnTo>
                  <a:cubicBezTo>
                    <a:pt x="610308" y="85967"/>
                    <a:pt x="1100347" y="47585"/>
                    <a:pt x="1605026" y="17620"/>
                  </a:cubicBezTo>
                  <a:lnTo>
                    <a:pt x="1935844"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35363" y="1809001"/>
              <a:ext cx="1935844" cy="925347"/>
            </a:xfrm>
            <a:custGeom>
              <a:avLst/>
              <a:gdLst>
                <a:gd name="connsiteX0" fmla="*/ 322647 w 1935844"/>
                <a:gd name="connsiteY0" fmla="*/ 0 h 925347"/>
                <a:gd name="connsiteX1" fmla="*/ 1613197 w 1935844"/>
                <a:gd name="connsiteY1" fmla="*/ 0 h 925347"/>
                <a:gd name="connsiteX2" fmla="*/ 1935844 w 1935844"/>
                <a:gd name="connsiteY2" fmla="*/ 322647 h 925347"/>
                <a:gd name="connsiteX3" fmla="*/ 1935844 w 1935844"/>
                <a:gd name="connsiteY3" fmla="*/ 778883 h 925347"/>
                <a:gd name="connsiteX4" fmla="*/ 1605026 w 1935844"/>
                <a:gd name="connsiteY4" fmla="*/ 796503 h 925347"/>
                <a:gd name="connsiteX5" fmla="*/ 137886 w 1935844"/>
                <a:gd name="connsiteY5" fmla="*/ 910961 h 925347"/>
                <a:gd name="connsiteX6" fmla="*/ 0 w 1935844"/>
                <a:gd name="connsiteY6" fmla="*/ 925347 h 925347"/>
                <a:gd name="connsiteX7" fmla="*/ 0 w 1935844"/>
                <a:gd name="connsiteY7" fmla="*/ 322647 h 925347"/>
                <a:gd name="connsiteX8" fmla="*/ 322647 w 1935844"/>
                <a:gd name="connsiteY8" fmla="*/ 0 h 92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925347">
                  <a:moveTo>
                    <a:pt x="322647" y="0"/>
                  </a:moveTo>
                  <a:lnTo>
                    <a:pt x="1613197" y="0"/>
                  </a:lnTo>
                  <a:cubicBezTo>
                    <a:pt x="1791390" y="0"/>
                    <a:pt x="1935844" y="144454"/>
                    <a:pt x="1935844" y="322647"/>
                  </a:cubicBezTo>
                  <a:lnTo>
                    <a:pt x="1935844" y="778883"/>
                  </a:lnTo>
                  <a:lnTo>
                    <a:pt x="1605026" y="796503"/>
                  </a:lnTo>
                  <a:cubicBezTo>
                    <a:pt x="1100347" y="826468"/>
                    <a:pt x="610308" y="864850"/>
                    <a:pt x="137886" y="910961"/>
                  </a:cubicBezTo>
                  <a:lnTo>
                    <a:pt x="0" y="925347"/>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2514507" y="1809000"/>
            <a:ext cx="1935844" cy="3780000"/>
            <a:chOff x="2514507" y="1809000"/>
            <a:chExt cx="1935844" cy="3780000"/>
          </a:xfrm>
        </p:grpSpPr>
        <p:sp>
          <p:nvSpPr>
            <p:cNvPr id="16" name="手繪多邊形 15"/>
            <p:cNvSpPr/>
            <p:nvPr/>
          </p:nvSpPr>
          <p:spPr>
            <a:xfrm>
              <a:off x="2514507" y="2529710"/>
              <a:ext cx="1935844" cy="3059290"/>
            </a:xfrm>
            <a:custGeom>
              <a:avLst/>
              <a:gdLst>
                <a:gd name="connsiteX0" fmla="*/ 1935844 w 1935844"/>
                <a:gd name="connsiteY0" fmla="*/ 0 h 3059290"/>
                <a:gd name="connsiteX1" fmla="*/ 1935844 w 1935844"/>
                <a:gd name="connsiteY1" fmla="*/ 2736643 h 3059290"/>
                <a:gd name="connsiteX2" fmla="*/ 1613197 w 1935844"/>
                <a:gd name="connsiteY2" fmla="*/ 3059290 h 3059290"/>
                <a:gd name="connsiteX3" fmla="*/ 322647 w 1935844"/>
                <a:gd name="connsiteY3" fmla="*/ 3059290 h 3059290"/>
                <a:gd name="connsiteX4" fmla="*/ 0 w 1935844"/>
                <a:gd name="connsiteY4" fmla="*/ 2736643 h 3059290"/>
                <a:gd name="connsiteX5" fmla="*/ 0 w 1935844"/>
                <a:gd name="connsiteY5" fmla="*/ 45994 h 3059290"/>
                <a:gd name="connsiteX6" fmla="*/ 453878 w 1935844"/>
                <a:gd name="connsiteY6" fmla="*/ 27289 h 3059290"/>
                <a:gd name="connsiteX7" fmla="*/ 1515621 w 1935844"/>
                <a:gd name="connsiteY7" fmla="*/ 2452 h 3059290"/>
                <a:gd name="connsiteX8" fmla="*/ 1935844 w 1935844"/>
                <a:gd name="connsiteY8" fmla="*/ 0 h 30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59290">
                  <a:moveTo>
                    <a:pt x="1935844" y="0"/>
                  </a:moveTo>
                  <a:lnTo>
                    <a:pt x="1935844" y="2736643"/>
                  </a:lnTo>
                  <a:cubicBezTo>
                    <a:pt x="1935844" y="2914836"/>
                    <a:pt x="1791390" y="3059290"/>
                    <a:pt x="1613197" y="3059290"/>
                  </a:cubicBezTo>
                  <a:lnTo>
                    <a:pt x="322647" y="3059290"/>
                  </a:lnTo>
                  <a:cubicBezTo>
                    <a:pt x="144454" y="3059290"/>
                    <a:pt x="0" y="2914836"/>
                    <a:pt x="0" y="2736643"/>
                  </a:cubicBezTo>
                  <a:lnTo>
                    <a:pt x="0" y="45994"/>
                  </a:lnTo>
                  <a:lnTo>
                    <a:pt x="453878" y="27289"/>
                  </a:lnTo>
                  <a:cubicBezTo>
                    <a:pt x="802462" y="14998"/>
                    <a:pt x="1156670" y="6651"/>
                    <a:pt x="1515621" y="2452"/>
                  </a:cubicBezTo>
                  <a:lnTo>
                    <a:pt x="193584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2514507" y="1809000"/>
              <a:ext cx="1935844" cy="766704"/>
            </a:xfrm>
            <a:custGeom>
              <a:avLst/>
              <a:gdLst>
                <a:gd name="connsiteX0" fmla="*/ 322647 w 1935844"/>
                <a:gd name="connsiteY0" fmla="*/ 0 h 766704"/>
                <a:gd name="connsiteX1" fmla="*/ 1613197 w 1935844"/>
                <a:gd name="connsiteY1" fmla="*/ 0 h 766704"/>
                <a:gd name="connsiteX2" fmla="*/ 1935844 w 1935844"/>
                <a:gd name="connsiteY2" fmla="*/ 322647 h 766704"/>
                <a:gd name="connsiteX3" fmla="*/ 1935844 w 1935844"/>
                <a:gd name="connsiteY3" fmla="*/ 720710 h 766704"/>
                <a:gd name="connsiteX4" fmla="*/ 1515621 w 1935844"/>
                <a:gd name="connsiteY4" fmla="*/ 723162 h 766704"/>
                <a:gd name="connsiteX5" fmla="*/ 453878 w 1935844"/>
                <a:gd name="connsiteY5" fmla="*/ 747999 h 766704"/>
                <a:gd name="connsiteX6" fmla="*/ 0 w 1935844"/>
                <a:gd name="connsiteY6" fmla="*/ 766704 h 766704"/>
                <a:gd name="connsiteX7" fmla="*/ 0 w 1935844"/>
                <a:gd name="connsiteY7" fmla="*/ 322647 h 766704"/>
                <a:gd name="connsiteX8" fmla="*/ 322647 w 1935844"/>
                <a:gd name="connsiteY8" fmla="*/ 0 h 76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766704">
                  <a:moveTo>
                    <a:pt x="322647" y="0"/>
                  </a:moveTo>
                  <a:lnTo>
                    <a:pt x="1613197" y="0"/>
                  </a:lnTo>
                  <a:cubicBezTo>
                    <a:pt x="1791390" y="0"/>
                    <a:pt x="1935844" y="144454"/>
                    <a:pt x="1935844" y="322647"/>
                  </a:cubicBezTo>
                  <a:lnTo>
                    <a:pt x="1935844" y="720710"/>
                  </a:lnTo>
                  <a:lnTo>
                    <a:pt x="1515621" y="723162"/>
                  </a:lnTo>
                  <a:cubicBezTo>
                    <a:pt x="1156670" y="727361"/>
                    <a:pt x="802462" y="735708"/>
                    <a:pt x="453878" y="747999"/>
                  </a:cubicBezTo>
                  <a:lnTo>
                    <a:pt x="0" y="766704"/>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4693651" y="1809000"/>
            <a:ext cx="1935844" cy="3780000"/>
            <a:chOff x="4693651" y="1809000"/>
            <a:chExt cx="1935844" cy="3780000"/>
          </a:xfrm>
        </p:grpSpPr>
        <p:sp>
          <p:nvSpPr>
            <p:cNvPr id="15" name="手繪多邊形 14"/>
            <p:cNvSpPr/>
            <p:nvPr/>
          </p:nvSpPr>
          <p:spPr>
            <a:xfrm>
              <a:off x="4693651" y="2529710"/>
              <a:ext cx="1935844" cy="3059290"/>
            </a:xfrm>
            <a:custGeom>
              <a:avLst/>
              <a:gdLst>
                <a:gd name="connsiteX0" fmla="*/ 0 w 1935844"/>
                <a:gd name="connsiteY0" fmla="*/ 0 h 3059290"/>
                <a:gd name="connsiteX1" fmla="*/ 420221 w 1935844"/>
                <a:gd name="connsiteY1" fmla="*/ 2452 h 3059290"/>
                <a:gd name="connsiteX2" fmla="*/ 1481964 w 1935844"/>
                <a:gd name="connsiteY2" fmla="*/ 27289 h 3059290"/>
                <a:gd name="connsiteX3" fmla="*/ 1935844 w 1935844"/>
                <a:gd name="connsiteY3" fmla="*/ 45994 h 3059290"/>
                <a:gd name="connsiteX4" fmla="*/ 1935844 w 1935844"/>
                <a:gd name="connsiteY4" fmla="*/ 2736643 h 3059290"/>
                <a:gd name="connsiteX5" fmla="*/ 1613197 w 1935844"/>
                <a:gd name="connsiteY5" fmla="*/ 3059290 h 3059290"/>
                <a:gd name="connsiteX6" fmla="*/ 322647 w 1935844"/>
                <a:gd name="connsiteY6" fmla="*/ 3059290 h 3059290"/>
                <a:gd name="connsiteX7" fmla="*/ 0 w 1935844"/>
                <a:gd name="connsiteY7" fmla="*/ 2736643 h 3059290"/>
                <a:gd name="connsiteX8" fmla="*/ 0 w 1935844"/>
                <a:gd name="connsiteY8" fmla="*/ 0 h 30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59290">
                  <a:moveTo>
                    <a:pt x="0" y="0"/>
                  </a:moveTo>
                  <a:lnTo>
                    <a:pt x="420221" y="2452"/>
                  </a:lnTo>
                  <a:cubicBezTo>
                    <a:pt x="779172" y="6651"/>
                    <a:pt x="1133381" y="14998"/>
                    <a:pt x="1481964" y="27289"/>
                  </a:cubicBezTo>
                  <a:lnTo>
                    <a:pt x="1935844" y="45994"/>
                  </a:lnTo>
                  <a:lnTo>
                    <a:pt x="1935844" y="2736643"/>
                  </a:lnTo>
                  <a:cubicBezTo>
                    <a:pt x="1935844" y="2914836"/>
                    <a:pt x="1791390" y="3059290"/>
                    <a:pt x="1613197" y="3059290"/>
                  </a:cubicBezTo>
                  <a:lnTo>
                    <a:pt x="322647" y="3059290"/>
                  </a:lnTo>
                  <a:cubicBezTo>
                    <a:pt x="144454" y="3059290"/>
                    <a:pt x="0" y="2914836"/>
                    <a:pt x="0" y="2736643"/>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693651" y="1809000"/>
              <a:ext cx="1935844" cy="766704"/>
            </a:xfrm>
            <a:custGeom>
              <a:avLst/>
              <a:gdLst>
                <a:gd name="connsiteX0" fmla="*/ 322647 w 1935844"/>
                <a:gd name="connsiteY0" fmla="*/ 0 h 766704"/>
                <a:gd name="connsiteX1" fmla="*/ 1613197 w 1935844"/>
                <a:gd name="connsiteY1" fmla="*/ 0 h 766704"/>
                <a:gd name="connsiteX2" fmla="*/ 1935844 w 1935844"/>
                <a:gd name="connsiteY2" fmla="*/ 322647 h 766704"/>
                <a:gd name="connsiteX3" fmla="*/ 1935844 w 1935844"/>
                <a:gd name="connsiteY3" fmla="*/ 766704 h 766704"/>
                <a:gd name="connsiteX4" fmla="*/ 1481964 w 1935844"/>
                <a:gd name="connsiteY4" fmla="*/ 747999 h 766704"/>
                <a:gd name="connsiteX5" fmla="*/ 420221 w 1935844"/>
                <a:gd name="connsiteY5" fmla="*/ 723162 h 766704"/>
                <a:gd name="connsiteX6" fmla="*/ 0 w 1935844"/>
                <a:gd name="connsiteY6" fmla="*/ 720710 h 766704"/>
                <a:gd name="connsiteX7" fmla="*/ 0 w 1935844"/>
                <a:gd name="connsiteY7" fmla="*/ 322647 h 766704"/>
                <a:gd name="connsiteX8" fmla="*/ 322647 w 1935844"/>
                <a:gd name="connsiteY8" fmla="*/ 0 h 766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766704">
                  <a:moveTo>
                    <a:pt x="322647" y="0"/>
                  </a:moveTo>
                  <a:lnTo>
                    <a:pt x="1613197" y="0"/>
                  </a:lnTo>
                  <a:cubicBezTo>
                    <a:pt x="1791390" y="0"/>
                    <a:pt x="1935844" y="144454"/>
                    <a:pt x="1935844" y="322647"/>
                  </a:cubicBezTo>
                  <a:lnTo>
                    <a:pt x="1935844" y="766704"/>
                  </a:lnTo>
                  <a:lnTo>
                    <a:pt x="1481964" y="747999"/>
                  </a:lnTo>
                  <a:cubicBezTo>
                    <a:pt x="1133381" y="735708"/>
                    <a:pt x="779172" y="727361"/>
                    <a:pt x="420221" y="723162"/>
                  </a:cubicBezTo>
                  <a:lnTo>
                    <a:pt x="0" y="720710"/>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6872794" y="1809001"/>
            <a:ext cx="1935844" cy="3780000"/>
            <a:chOff x="6872794" y="1809001"/>
            <a:chExt cx="1935844" cy="3780000"/>
          </a:xfrm>
        </p:grpSpPr>
        <p:sp>
          <p:nvSpPr>
            <p:cNvPr id="13" name="手繪多邊形 12"/>
            <p:cNvSpPr/>
            <p:nvPr/>
          </p:nvSpPr>
          <p:spPr>
            <a:xfrm>
              <a:off x="6872794" y="2587884"/>
              <a:ext cx="1935844" cy="3001117"/>
            </a:xfrm>
            <a:custGeom>
              <a:avLst/>
              <a:gdLst>
                <a:gd name="connsiteX0" fmla="*/ 0 w 1935844"/>
                <a:gd name="connsiteY0" fmla="*/ 0 h 3001117"/>
                <a:gd name="connsiteX1" fmla="*/ 330817 w 1935844"/>
                <a:gd name="connsiteY1" fmla="*/ 17620 h 3001117"/>
                <a:gd name="connsiteX2" fmla="*/ 1797957 w 1935844"/>
                <a:gd name="connsiteY2" fmla="*/ 132078 h 3001117"/>
                <a:gd name="connsiteX3" fmla="*/ 1935844 w 1935844"/>
                <a:gd name="connsiteY3" fmla="*/ 146464 h 3001117"/>
                <a:gd name="connsiteX4" fmla="*/ 1935844 w 1935844"/>
                <a:gd name="connsiteY4" fmla="*/ 2678470 h 3001117"/>
                <a:gd name="connsiteX5" fmla="*/ 1613197 w 1935844"/>
                <a:gd name="connsiteY5" fmla="*/ 3001117 h 3001117"/>
                <a:gd name="connsiteX6" fmla="*/ 322647 w 1935844"/>
                <a:gd name="connsiteY6" fmla="*/ 3001117 h 3001117"/>
                <a:gd name="connsiteX7" fmla="*/ 0 w 1935844"/>
                <a:gd name="connsiteY7" fmla="*/ 2678470 h 3001117"/>
                <a:gd name="connsiteX8" fmla="*/ 0 w 1935844"/>
                <a:gd name="connsiteY8" fmla="*/ 0 h 300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3001117">
                  <a:moveTo>
                    <a:pt x="0" y="0"/>
                  </a:moveTo>
                  <a:lnTo>
                    <a:pt x="330817" y="17620"/>
                  </a:lnTo>
                  <a:cubicBezTo>
                    <a:pt x="835496" y="47585"/>
                    <a:pt x="1325535" y="85967"/>
                    <a:pt x="1797957" y="132078"/>
                  </a:cubicBezTo>
                  <a:lnTo>
                    <a:pt x="1935844" y="146464"/>
                  </a:lnTo>
                  <a:lnTo>
                    <a:pt x="1935844" y="2678470"/>
                  </a:lnTo>
                  <a:cubicBezTo>
                    <a:pt x="1935844" y="2856663"/>
                    <a:pt x="1791390" y="3001117"/>
                    <a:pt x="1613197" y="3001117"/>
                  </a:cubicBezTo>
                  <a:lnTo>
                    <a:pt x="322647" y="3001117"/>
                  </a:lnTo>
                  <a:cubicBezTo>
                    <a:pt x="144454" y="3001117"/>
                    <a:pt x="0" y="2856663"/>
                    <a:pt x="0" y="2678470"/>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6872794" y="1809001"/>
              <a:ext cx="1935844" cy="925347"/>
            </a:xfrm>
            <a:custGeom>
              <a:avLst/>
              <a:gdLst>
                <a:gd name="connsiteX0" fmla="*/ 322647 w 1935844"/>
                <a:gd name="connsiteY0" fmla="*/ 0 h 925347"/>
                <a:gd name="connsiteX1" fmla="*/ 1613197 w 1935844"/>
                <a:gd name="connsiteY1" fmla="*/ 0 h 925347"/>
                <a:gd name="connsiteX2" fmla="*/ 1935844 w 1935844"/>
                <a:gd name="connsiteY2" fmla="*/ 322647 h 925347"/>
                <a:gd name="connsiteX3" fmla="*/ 1935844 w 1935844"/>
                <a:gd name="connsiteY3" fmla="*/ 925347 h 925347"/>
                <a:gd name="connsiteX4" fmla="*/ 1797957 w 1935844"/>
                <a:gd name="connsiteY4" fmla="*/ 910961 h 925347"/>
                <a:gd name="connsiteX5" fmla="*/ 330817 w 1935844"/>
                <a:gd name="connsiteY5" fmla="*/ 796503 h 925347"/>
                <a:gd name="connsiteX6" fmla="*/ 0 w 1935844"/>
                <a:gd name="connsiteY6" fmla="*/ 778883 h 925347"/>
                <a:gd name="connsiteX7" fmla="*/ 0 w 1935844"/>
                <a:gd name="connsiteY7" fmla="*/ 322647 h 925347"/>
                <a:gd name="connsiteX8" fmla="*/ 322647 w 1935844"/>
                <a:gd name="connsiteY8" fmla="*/ 0 h 925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35844" h="925347">
                  <a:moveTo>
                    <a:pt x="322647" y="0"/>
                  </a:moveTo>
                  <a:lnTo>
                    <a:pt x="1613197" y="0"/>
                  </a:lnTo>
                  <a:cubicBezTo>
                    <a:pt x="1791390" y="0"/>
                    <a:pt x="1935844" y="144454"/>
                    <a:pt x="1935844" y="322647"/>
                  </a:cubicBezTo>
                  <a:lnTo>
                    <a:pt x="1935844" y="925347"/>
                  </a:lnTo>
                  <a:lnTo>
                    <a:pt x="1797957" y="910961"/>
                  </a:lnTo>
                  <a:cubicBezTo>
                    <a:pt x="1325535" y="864850"/>
                    <a:pt x="835496" y="826468"/>
                    <a:pt x="330817" y="796503"/>
                  </a:cubicBezTo>
                  <a:lnTo>
                    <a:pt x="0" y="778883"/>
                  </a:lnTo>
                  <a:lnTo>
                    <a:pt x="0" y="322647"/>
                  </a:lnTo>
                  <a:cubicBezTo>
                    <a:pt x="0" y="144454"/>
                    <a:pt x="144454" y="0"/>
                    <a:pt x="322647"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114</a:t>
            </a:fld>
            <a:endParaRPr lang="zh-TW" altLang="en-US"/>
          </a:p>
        </p:txBody>
      </p:sp>
      <p:sp>
        <p:nvSpPr>
          <p:cNvPr id="19" name="文字方塊 18"/>
          <p:cNvSpPr txBox="1"/>
          <p:nvPr/>
        </p:nvSpPr>
        <p:spPr>
          <a:xfrm>
            <a:off x="729901" y="1801969"/>
            <a:ext cx="1146769"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20" name="矩形 19"/>
          <p:cNvSpPr/>
          <p:nvPr/>
        </p:nvSpPr>
        <p:spPr>
          <a:xfrm>
            <a:off x="335364"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1" name="矩形 20"/>
          <p:cNvSpPr/>
          <p:nvPr/>
        </p:nvSpPr>
        <p:spPr>
          <a:xfrm>
            <a:off x="2514507"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2" name="矩形 21"/>
          <p:cNvSpPr/>
          <p:nvPr/>
        </p:nvSpPr>
        <p:spPr>
          <a:xfrm>
            <a:off x="4693650"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3" name="矩形 22"/>
          <p:cNvSpPr/>
          <p:nvPr/>
        </p:nvSpPr>
        <p:spPr>
          <a:xfrm>
            <a:off x="6872793" y="2993393"/>
            <a:ext cx="1935844" cy="2031325"/>
          </a:xfrm>
          <a:prstGeom prst="rect">
            <a:avLst/>
          </a:prstGeom>
        </p:spPr>
        <p:txBody>
          <a:bodyPr wrap="square">
            <a:spAutoFit/>
          </a:bodyPr>
          <a:lstStyle/>
          <a:p>
            <a:r>
              <a:rPr lang="en-US" altLang="zh-TW" dirty="0">
                <a:solidFill>
                  <a:schemeClr val="bg1"/>
                </a:solidFill>
              </a:rPr>
              <a:t>The quick brown fox jumps over the lazy dog. The quick brown fox jumps over the lazy dog. </a:t>
            </a:r>
            <a:endParaRPr lang="zh-TW" altLang="en-US" dirty="0">
              <a:solidFill>
                <a:schemeClr val="bg1"/>
              </a:solidFill>
            </a:endParaRPr>
          </a:p>
          <a:p>
            <a:endParaRPr lang="zh-TW" altLang="en-US" dirty="0">
              <a:solidFill>
                <a:schemeClr val="bg1"/>
              </a:solidFill>
            </a:endParaRPr>
          </a:p>
        </p:txBody>
      </p:sp>
      <p:sp>
        <p:nvSpPr>
          <p:cNvPr id="24" name="文字方塊 23"/>
          <p:cNvSpPr txBox="1"/>
          <p:nvPr/>
        </p:nvSpPr>
        <p:spPr>
          <a:xfrm>
            <a:off x="2909045" y="1801969"/>
            <a:ext cx="1146769"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25" name="文字方塊 24"/>
          <p:cNvSpPr txBox="1"/>
          <p:nvPr/>
        </p:nvSpPr>
        <p:spPr>
          <a:xfrm>
            <a:off x="5088189" y="1801969"/>
            <a:ext cx="1146769"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26" name="文字方塊 25"/>
          <p:cNvSpPr txBox="1"/>
          <p:nvPr/>
        </p:nvSpPr>
        <p:spPr>
          <a:xfrm>
            <a:off x="7267332" y="1801969"/>
            <a:ext cx="1146769"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Tree>
    <p:extLst>
      <p:ext uri="{BB962C8B-B14F-4D97-AF65-F5344CB8AC3E}">
        <p14:creationId xmlns:p14="http://schemas.microsoft.com/office/powerpoint/2010/main" val="2990863983"/>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115</a:t>
            </a:fld>
            <a:endParaRPr lang="zh-TW" altLang="en-US"/>
          </a:p>
        </p:txBody>
      </p:sp>
      <p:grpSp>
        <p:nvGrpSpPr>
          <p:cNvPr id="31" name="群組 30"/>
          <p:cNvGrpSpPr/>
          <p:nvPr/>
        </p:nvGrpSpPr>
        <p:grpSpPr>
          <a:xfrm>
            <a:off x="800828" y="1701577"/>
            <a:ext cx="3562286" cy="2043114"/>
            <a:chOff x="800828" y="1701577"/>
            <a:chExt cx="3562286" cy="2043114"/>
          </a:xfrm>
        </p:grpSpPr>
        <p:sp>
          <p:nvSpPr>
            <p:cNvPr id="6" name="手繪多邊形 5"/>
            <p:cNvSpPr/>
            <p:nvPr/>
          </p:nvSpPr>
          <p:spPr>
            <a:xfrm>
              <a:off x="800828" y="30109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800828" y="17015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2" name="文字方塊 11"/>
          <p:cNvSpPr txBox="1"/>
          <p:nvPr/>
        </p:nvSpPr>
        <p:spPr>
          <a:xfrm>
            <a:off x="846331" y="2088610"/>
            <a:ext cx="1146769" cy="923330"/>
          </a:xfrm>
          <a:prstGeom prst="rect">
            <a:avLst/>
          </a:prstGeom>
          <a:noFill/>
        </p:spPr>
        <p:txBody>
          <a:bodyPr wrap="square" rtlCol="0">
            <a:spAutoFit/>
          </a:bodyPr>
          <a:lstStyle/>
          <a:p>
            <a:pPr algn="ctr"/>
            <a:r>
              <a:rPr lang="en-US" altLang="zh-TW" sz="5400" dirty="0" smtClean="0">
                <a:solidFill>
                  <a:schemeClr val="bg1"/>
                </a:solidFill>
              </a:rPr>
              <a:t>01</a:t>
            </a:r>
            <a:endParaRPr lang="zh-TW" altLang="en-US" sz="5400" dirty="0">
              <a:solidFill>
                <a:schemeClr val="bg1"/>
              </a:solidFill>
            </a:endParaRPr>
          </a:p>
        </p:txBody>
      </p:sp>
      <p:sp>
        <p:nvSpPr>
          <p:cNvPr id="13" name="矩形 12"/>
          <p:cNvSpPr/>
          <p:nvPr/>
        </p:nvSpPr>
        <p:spPr>
          <a:xfrm>
            <a:off x="1993101" y="20886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2" name="群組 31"/>
          <p:cNvGrpSpPr/>
          <p:nvPr/>
        </p:nvGrpSpPr>
        <p:grpSpPr>
          <a:xfrm>
            <a:off x="4780885" y="1701577"/>
            <a:ext cx="3562286" cy="2043114"/>
            <a:chOff x="4780885" y="1701577"/>
            <a:chExt cx="3562286" cy="2043114"/>
          </a:xfrm>
        </p:grpSpPr>
        <p:sp>
          <p:nvSpPr>
            <p:cNvPr id="15" name="手繪多邊形 14"/>
            <p:cNvSpPr/>
            <p:nvPr/>
          </p:nvSpPr>
          <p:spPr>
            <a:xfrm>
              <a:off x="4780885" y="30109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4780885" y="17015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文字方塊 16"/>
          <p:cNvSpPr txBox="1"/>
          <p:nvPr/>
        </p:nvSpPr>
        <p:spPr>
          <a:xfrm>
            <a:off x="4826388" y="2088610"/>
            <a:ext cx="1146769" cy="923330"/>
          </a:xfrm>
          <a:prstGeom prst="rect">
            <a:avLst/>
          </a:prstGeom>
          <a:noFill/>
        </p:spPr>
        <p:txBody>
          <a:bodyPr wrap="square" rtlCol="0">
            <a:spAutoFit/>
          </a:bodyPr>
          <a:lstStyle/>
          <a:p>
            <a:pPr algn="ctr"/>
            <a:r>
              <a:rPr lang="en-US" altLang="zh-TW" sz="5400" dirty="0" smtClean="0">
                <a:solidFill>
                  <a:schemeClr val="bg1"/>
                </a:solidFill>
              </a:rPr>
              <a:t>02</a:t>
            </a:r>
            <a:endParaRPr lang="zh-TW" altLang="en-US" sz="5400" dirty="0">
              <a:solidFill>
                <a:schemeClr val="bg1"/>
              </a:solidFill>
            </a:endParaRPr>
          </a:p>
        </p:txBody>
      </p:sp>
      <p:sp>
        <p:nvSpPr>
          <p:cNvPr id="18" name="矩形 17"/>
          <p:cNvSpPr/>
          <p:nvPr/>
        </p:nvSpPr>
        <p:spPr>
          <a:xfrm>
            <a:off x="5973158" y="20886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3" name="群組 32"/>
          <p:cNvGrpSpPr/>
          <p:nvPr/>
        </p:nvGrpSpPr>
        <p:grpSpPr>
          <a:xfrm>
            <a:off x="800828" y="4139977"/>
            <a:ext cx="3562286" cy="2043114"/>
            <a:chOff x="800828" y="4139977"/>
            <a:chExt cx="3562286" cy="2043114"/>
          </a:xfrm>
        </p:grpSpPr>
        <p:sp>
          <p:nvSpPr>
            <p:cNvPr id="29" name="手繪多邊形 28"/>
            <p:cNvSpPr/>
            <p:nvPr/>
          </p:nvSpPr>
          <p:spPr>
            <a:xfrm>
              <a:off x="800828" y="54493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800828" y="41399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2" name="文字方塊 21"/>
          <p:cNvSpPr txBox="1"/>
          <p:nvPr/>
        </p:nvSpPr>
        <p:spPr>
          <a:xfrm>
            <a:off x="846331" y="4527010"/>
            <a:ext cx="1146769" cy="923330"/>
          </a:xfrm>
          <a:prstGeom prst="rect">
            <a:avLst/>
          </a:prstGeom>
          <a:noFill/>
        </p:spPr>
        <p:txBody>
          <a:bodyPr wrap="square" rtlCol="0">
            <a:spAutoFit/>
          </a:bodyPr>
          <a:lstStyle/>
          <a:p>
            <a:pPr algn="ctr"/>
            <a:r>
              <a:rPr lang="en-US" altLang="zh-TW" sz="5400" dirty="0" smtClean="0">
                <a:solidFill>
                  <a:schemeClr val="bg1"/>
                </a:solidFill>
              </a:rPr>
              <a:t>03</a:t>
            </a:r>
            <a:endParaRPr lang="zh-TW" altLang="en-US" sz="5400" dirty="0">
              <a:solidFill>
                <a:schemeClr val="bg1"/>
              </a:solidFill>
            </a:endParaRPr>
          </a:p>
        </p:txBody>
      </p:sp>
      <p:sp>
        <p:nvSpPr>
          <p:cNvPr id="23" name="矩形 22"/>
          <p:cNvSpPr/>
          <p:nvPr/>
        </p:nvSpPr>
        <p:spPr>
          <a:xfrm>
            <a:off x="1993101" y="45270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4" name="群組 33"/>
          <p:cNvGrpSpPr/>
          <p:nvPr/>
        </p:nvGrpSpPr>
        <p:grpSpPr>
          <a:xfrm>
            <a:off x="4780885" y="4139977"/>
            <a:ext cx="3562286" cy="2043114"/>
            <a:chOff x="4780885" y="4139977"/>
            <a:chExt cx="3562286" cy="2043114"/>
          </a:xfrm>
        </p:grpSpPr>
        <p:sp>
          <p:nvSpPr>
            <p:cNvPr id="27" name="手繪多邊形 26"/>
            <p:cNvSpPr/>
            <p:nvPr/>
          </p:nvSpPr>
          <p:spPr>
            <a:xfrm>
              <a:off x="4780885" y="5449352"/>
              <a:ext cx="3562286" cy="733739"/>
            </a:xfrm>
            <a:custGeom>
              <a:avLst/>
              <a:gdLst>
                <a:gd name="connsiteX0" fmla="*/ 3240000 w 3240000"/>
                <a:gd name="connsiteY0" fmla="*/ 0 h 517144"/>
                <a:gd name="connsiteX1" fmla="*/ 3240000 w 3240000"/>
                <a:gd name="connsiteY1" fmla="*/ 517144 h 517144"/>
                <a:gd name="connsiteX2" fmla="*/ 0 w 3240000"/>
                <a:gd name="connsiteY2" fmla="*/ 517144 h 517144"/>
                <a:gd name="connsiteX3" fmla="*/ 0 w 3240000"/>
                <a:gd name="connsiteY3" fmla="*/ 253990 h 517144"/>
                <a:gd name="connsiteX4" fmla="*/ 66320 w 3240000"/>
                <a:gd name="connsiteY4" fmla="*/ 235993 h 517144"/>
                <a:gd name="connsiteX5" fmla="*/ 808199 w 3240000"/>
                <a:gd name="connsiteY5" fmla="*/ 134195 h 517144"/>
                <a:gd name="connsiteX6" fmla="*/ 2431259 w 3240000"/>
                <a:gd name="connsiteY6" fmla="*/ 385655 h 517144"/>
                <a:gd name="connsiteX7" fmla="*/ 3188496 w 3240000"/>
                <a:gd name="connsiteY7" fmla="*/ 34897 h 517144"/>
                <a:gd name="connsiteX8" fmla="*/ 3240000 w 3240000"/>
                <a:gd name="connsiteY8" fmla="*/ 0 h 517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517144">
                  <a:moveTo>
                    <a:pt x="3240000" y="0"/>
                  </a:moveTo>
                  <a:lnTo>
                    <a:pt x="3240000" y="517144"/>
                  </a:lnTo>
                  <a:lnTo>
                    <a:pt x="0" y="517144"/>
                  </a:lnTo>
                  <a:lnTo>
                    <a:pt x="0" y="253990"/>
                  </a:lnTo>
                  <a:lnTo>
                    <a:pt x="66320" y="235993"/>
                  </a:lnTo>
                  <a:cubicBezTo>
                    <a:pt x="306470" y="178724"/>
                    <a:pt x="551977" y="138958"/>
                    <a:pt x="808199" y="134195"/>
                  </a:cubicBezTo>
                  <a:cubicBezTo>
                    <a:pt x="1320644" y="124670"/>
                    <a:pt x="1966439" y="452330"/>
                    <a:pt x="2431259" y="385655"/>
                  </a:cubicBezTo>
                  <a:cubicBezTo>
                    <a:pt x="2663669" y="352318"/>
                    <a:pt x="2955134" y="189440"/>
                    <a:pt x="3188496" y="34897"/>
                  </a:cubicBezTo>
                  <a:lnTo>
                    <a:pt x="32400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4780885" y="4139977"/>
              <a:ext cx="3562286" cy="1869265"/>
            </a:xfrm>
            <a:custGeom>
              <a:avLst/>
              <a:gdLst>
                <a:gd name="connsiteX0" fmla="*/ 0 w 3240000"/>
                <a:gd name="connsiteY0" fmla="*/ 0 h 1317470"/>
                <a:gd name="connsiteX1" fmla="*/ 3240000 w 3240000"/>
                <a:gd name="connsiteY1" fmla="*/ 0 h 1317470"/>
                <a:gd name="connsiteX2" fmla="*/ 3240000 w 3240000"/>
                <a:gd name="connsiteY2" fmla="*/ 922856 h 1317470"/>
                <a:gd name="connsiteX3" fmla="*/ 3188496 w 3240000"/>
                <a:gd name="connsiteY3" fmla="*/ 957753 h 1317470"/>
                <a:gd name="connsiteX4" fmla="*/ 2431259 w 3240000"/>
                <a:gd name="connsiteY4" fmla="*/ 1308511 h 1317470"/>
                <a:gd name="connsiteX5" fmla="*/ 808199 w 3240000"/>
                <a:gd name="connsiteY5" fmla="*/ 1057051 h 1317470"/>
                <a:gd name="connsiteX6" fmla="*/ 66320 w 3240000"/>
                <a:gd name="connsiteY6" fmla="*/ 1158849 h 1317470"/>
                <a:gd name="connsiteX7" fmla="*/ 0 w 3240000"/>
                <a:gd name="connsiteY7" fmla="*/ 1176846 h 1317470"/>
                <a:gd name="connsiteX8" fmla="*/ 0 w 3240000"/>
                <a:gd name="connsiteY8" fmla="*/ 0 h 1317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0000" h="1317470">
                  <a:moveTo>
                    <a:pt x="0" y="0"/>
                  </a:moveTo>
                  <a:lnTo>
                    <a:pt x="3240000" y="0"/>
                  </a:lnTo>
                  <a:lnTo>
                    <a:pt x="3240000" y="922856"/>
                  </a:lnTo>
                  <a:lnTo>
                    <a:pt x="3188496" y="957753"/>
                  </a:lnTo>
                  <a:cubicBezTo>
                    <a:pt x="2955134" y="1112296"/>
                    <a:pt x="2663669" y="1275174"/>
                    <a:pt x="2431259" y="1308511"/>
                  </a:cubicBezTo>
                  <a:cubicBezTo>
                    <a:pt x="1966439" y="1375186"/>
                    <a:pt x="1320644" y="1047526"/>
                    <a:pt x="808199" y="1057051"/>
                  </a:cubicBezTo>
                  <a:cubicBezTo>
                    <a:pt x="551977" y="1061814"/>
                    <a:pt x="306470" y="1101580"/>
                    <a:pt x="66320" y="1158849"/>
                  </a:cubicBezTo>
                  <a:lnTo>
                    <a:pt x="0" y="117684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5" name="文字方塊 24"/>
          <p:cNvSpPr txBox="1"/>
          <p:nvPr/>
        </p:nvSpPr>
        <p:spPr>
          <a:xfrm>
            <a:off x="4826388" y="4527010"/>
            <a:ext cx="1146769" cy="923330"/>
          </a:xfrm>
          <a:prstGeom prst="rect">
            <a:avLst/>
          </a:prstGeom>
          <a:noFill/>
        </p:spPr>
        <p:txBody>
          <a:bodyPr wrap="square" rtlCol="0">
            <a:spAutoFit/>
          </a:bodyPr>
          <a:lstStyle/>
          <a:p>
            <a:pPr algn="ctr"/>
            <a:r>
              <a:rPr lang="en-US" altLang="zh-TW" sz="5400" dirty="0" smtClean="0">
                <a:solidFill>
                  <a:schemeClr val="bg1"/>
                </a:solidFill>
              </a:rPr>
              <a:t>04</a:t>
            </a:r>
            <a:endParaRPr lang="zh-TW" altLang="en-US" sz="5400" dirty="0">
              <a:solidFill>
                <a:schemeClr val="bg1"/>
              </a:solidFill>
            </a:endParaRPr>
          </a:p>
        </p:txBody>
      </p:sp>
      <p:sp>
        <p:nvSpPr>
          <p:cNvPr id="26" name="矩形 25"/>
          <p:cNvSpPr/>
          <p:nvPr/>
        </p:nvSpPr>
        <p:spPr>
          <a:xfrm>
            <a:off x="5973158" y="4527010"/>
            <a:ext cx="2370014"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717480028"/>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116</a:t>
            </a:fld>
            <a:endParaRPr lang="zh-TW" altLang="en-US"/>
          </a:p>
        </p:txBody>
      </p:sp>
      <p:grpSp>
        <p:nvGrpSpPr>
          <p:cNvPr id="8" name="群組 7"/>
          <p:cNvGrpSpPr/>
          <p:nvPr/>
        </p:nvGrpSpPr>
        <p:grpSpPr>
          <a:xfrm>
            <a:off x="625758" y="1875799"/>
            <a:ext cx="3724638" cy="1752771"/>
            <a:chOff x="625758" y="1875799"/>
            <a:chExt cx="3724638" cy="1752771"/>
          </a:xfrm>
        </p:grpSpPr>
        <p:sp>
          <p:nvSpPr>
            <p:cNvPr id="12" name="手繪多邊形 11"/>
            <p:cNvSpPr/>
            <p:nvPr/>
          </p:nvSpPr>
          <p:spPr>
            <a:xfrm>
              <a:off x="1502143" y="1875799"/>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625758" y="1928130"/>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文字方塊 19"/>
          <p:cNvSpPr txBox="1"/>
          <p:nvPr/>
        </p:nvSpPr>
        <p:spPr>
          <a:xfrm>
            <a:off x="584461" y="2429019"/>
            <a:ext cx="893727" cy="646331"/>
          </a:xfrm>
          <a:prstGeom prst="rect">
            <a:avLst/>
          </a:prstGeom>
          <a:noFill/>
        </p:spPr>
        <p:txBody>
          <a:bodyPr wrap="square" rtlCol="0">
            <a:spAutoFit/>
          </a:bodyPr>
          <a:lstStyle/>
          <a:p>
            <a:pPr algn="ctr"/>
            <a:r>
              <a:rPr lang="en-US" altLang="zh-TW" sz="3600" dirty="0" smtClean="0">
                <a:solidFill>
                  <a:schemeClr val="bg1"/>
                </a:solidFill>
              </a:rPr>
              <a:t>01</a:t>
            </a:r>
            <a:endParaRPr lang="zh-TW" altLang="en-US" sz="3600" dirty="0">
              <a:solidFill>
                <a:schemeClr val="bg1"/>
              </a:solidFill>
            </a:endParaRPr>
          </a:p>
        </p:txBody>
      </p:sp>
      <p:sp>
        <p:nvSpPr>
          <p:cNvPr id="21" name="矩形 20"/>
          <p:cNvSpPr/>
          <p:nvPr/>
        </p:nvSpPr>
        <p:spPr>
          <a:xfrm>
            <a:off x="1731230" y="2290519"/>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5" name="群組 34"/>
          <p:cNvGrpSpPr/>
          <p:nvPr/>
        </p:nvGrpSpPr>
        <p:grpSpPr>
          <a:xfrm>
            <a:off x="4834901" y="1875799"/>
            <a:ext cx="3724638" cy="1752771"/>
            <a:chOff x="4834901" y="1875799"/>
            <a:chExt cx="3724638" cy="1752771"/>
          </a:xfrm>
        </p:grpSpPr>
        <p:sp>
          <p:nvSpPr>
            <p:cNvPr id="22" name="手繪多邊形 21"/>
            <p:cNvSpPr/>
            <p:nvPr/>
          </p:nvSpPr>
          <p:spPr>
            <a:xfrm>
              <a:off x="5711286" y="1875799"/>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手繪多邊形 22"/>
            <p:cNvSpPr/>
            <p:nvPr/>
          </p:nvSpPr>
          <p:spPr>
            <a:xfrm>
              <a:off x="4834901" y="1928130"/>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4" name="文字方塊 23"/>
          <p:cNvSpPr txBox="1"/>
          <p:nvPr/>
        </p:nvSpPr>
        <p:spPr>
          <a:xfrm>
            <a:off x="4793604" y="2429019"/>
            <a:ext cx="893727" cy="646331"/>
          </a:xfrm>
          <a:prstGeom prst="rect">
            <a:avLst/>
          </a:prstGeom>
          <a:noFill/>
        </p:spPr>
        <p:txBody>
          <a:bodyPr wrap="square" rtlCol="0">
            <a:sp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25" name="矩形 24"/>
          <p:cNvSpPr/>
          <p:nvPr/>
        </p:nvSpPr>
        <p:spPr>
          <a:xfrm>
            <a:off x="5940373" y="2290519"/>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6" name="群組 35"/>
          <p:cNvGrpSpPr/>
          <p:nvPr/>
        </p:nvGrpSpPr>
        <p:grpSpPr>
          <a:xfrm>
            <a:off x="625758" y="4140028"/>
            <a:ext cx="3724638" cy="1752771"/>
            <a:chOff x="625758" y="4140028"/>
            <a:chExt cx="3724638" cy="1752771"/>
          </a:xfrm>
        </p:grpSpPr>
        <p:sp>
          <p:nvSpPr>
            <p:cNvPr id="27" name="手繪多邊形 26"/>
            <p:cNvSpPr/>
            <p:nvPr/>
          </p:nvSpPr>
          <p:spPr>
            <a:xfrm>
              <a:off x="1502143" y="4140028"/>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625758" y="4192359"/>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9" name="文字方塊 28"/>
          <p:cNvSpPr txBox="1"/>
          <p:nvPr/>
        </p:nvSpPr>
        <p:spPr>
          <a:xfrm>
            <a:off x="584461" y="4693248"/>
            <a:ext cx="893727" cy="646331"/>
          </a:xfrm>
          <a:prstGeom prst="rect">
            <a:avLst/>
          </a:prstGeom>
          <a:noFill/>
        </p:spPr>
        <p:txBody>
          <a:bodyPr wrap="square" rtlCol="0">
            <a:sp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30" name="矩形 29"/>
          <p:cNvSpPr/>
          <p:nvPr/>
        </p:nvSpPr>
        <p:spPr>
          <a:xfrm>
            <a:off x="1731230" y="4554748"/>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37" name="群組 36"/>
          <p:cNvGrpSpPr/>
          <p:nvPr/>
        </p:nvGrpSpPr>
        <p:grpSpPr>
          <a:xfrm>
            <a:off x="4834901" y="4140028"/>
            <a:ext cx="3724638" cy="1752771"/>
            <a:chOff x="4834901" y="4140028"/>
            <a:chExt cx="3724638" cy="1752771"/>
          </a:xfrm>
        </p:grpSpPr>
        <p:sp>
          <p:nvSpPr>
            <p:cNvPr id="31" name="手繪多邊形 30"/>
            <p:cNvSpPr/>
            <p:nvPr/>
          </p:nvSpPr>
          <p:spPr>
            <a:xfrm>
              <a:off x="5711286" y="4140028"/>
              <a:ext cx="2848253" cy="1752771"/>
            </a:xfrm>
            <a:custGeom>
              <a:avLst/>
              <a:gdLst>
                <a:gd name="connsiteX0" fmla="*/ 810000 w 2340000"/>
                <a:gd name="connsiteY0" fmla="*/ 0 h 1440000"/>
                <a:gd name="connsiteX1" fmla="*/ 2168636 w 2340000"/>
                <a:gd name="connsiteY1" fmla="*/ 122965 h 1440000"/>
                <a:gd name="connsiteX2" fmla="*/ 2340000 w 2340000"/>
                <a:gd name="connsiteY2" fmla="*/ 160933 h 1440000"/>
                <a:gd name="connsiteX3" fmla="*/ 2340000 w 2340000"/>
                <a:gd name="connsiteY3" fmla="*/ 1279067 h 1440000"/>
                <a:gd name="connsiteX4" fmla="*/ 2168636 w 2340000"/>
                <a:gd name="connsiteY4" fmla="*/ 1317035 h 1440000"/>
                <a:gd name="connsiteX5" fmla="*/ 810000 w 2340000"/>
                <a:gd name="connsiteY5" fmla="*/ 1440000 h 1440000"/>
                <a:gd name="connsiteX6" fmla="*/ 87392 w 2340000"/>
                <a:gd name="connsiteY6" fmla="*/ 1407630 h 1440000"/>
                <a:gd name="connsiteX7" fmla="*/ 0 w 2340000"/>
                <a:gd name="connsiteY7" fmla="*/ 1397428 h 1440000"/>
                <a:gd name="connsiteX8" fmla="*/ 0 w 2340000"/>
                <a:gd name="connsiteY8" fmla="*/ 42573 h 1440000"/>
                <a:gd name="connsiteX9" fmla="*/ 87392 w 2340000"/>
                <a:gd name="connsiteY9" fmla="*/ 32370 h 1440000"/>
                <a:gd name="connsiteX10" fmla="*/ 810000 w 2340000"/>
                <a:gd name="connsiteY10"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0000" h="1440000">
                  <a:moveTo>
                    <a:pt x="810000" y="0"/>
                  </a:moveTo>
                  <a:cubicBezTo>
                    <a:pt x="1313270" y="0"/>
                    <a:pt x="1780806" y="45331"/>
                    <a:pt x="2168636" y="122965"/>
                  </a:cubicBezTo>
                  <a:lnTo>
                    <a:pt x="2340000" y="160933"/>
                  </a:lnTo>
                  <a:lnTo>
                    <a:pt x="2340000" y="1279067"/>
                  </a:lnTo>
                  <a:lnTo>
                    <a:pt x="2168636" y="1317035"/>
                  </a:lnTo>
                  <a:cubicBezTo>
                    <a:pt x="1780806" y="1394669"/>
                    <a:pt x="1313270" y="1440000"/>
                    <a:pt x="810000" y="1440000"/>
                  </a:cubicBezTo>
                  <a:cubicBezTo>
                    <a:pt x="558366" y="1440000"/>
                    <a:pt x="315664" y="1428667"/>
                    <a:pt x="87392" y="1407630"/>
                  </a:cubicBezTo>
                  <a:lnTo>
                    <a:pt x="0" y="1397428"/>
                  </a:lnTo>
                  <a:lnTo>
                    <a:pt x="0" y="42573"/>
                  </a:lnTo>
                  <a:lnTo>
                    <a:pt x="87392" y="32370"/>
                  </a:lnTo>
                  <a:cubicBezTo>
                    <a:pt x="315664" y="11333"/>
                    <a:pt x="558366" y="0"/>
                    <a:pt x="81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4834901" y="4192359"/>
              <a:ext cx="872003" cy="1648109"/>
            </a:xfrm>
            <a:custGeom>
              <a:avLst/>
              <a:gdLst>
                <a:gd name="connsiteX0" fmla="*/ 716400 w 716400"/>
                <a:gd name="connsiteY0" fmla="*/ 0 h 1354014"/>
                <a:gd name="connsiteX1" fmla="*/ 716400 w 716400"/>
                <a:gd name="connsiteY1" fmla="*/ 1354014 h 1354014"/>
                <a:gd name="connsiteX2" fmla="*/ 476494 w 716400"/>
                <a:gd name="connsiteY2" fmla="*/ 1326007 h 1354014"/>
                <a:gd name="connsiteX3" fmla="*/ 171364 w 716400"/>
                <a:gd name="connsiteY3" fmla="*/ 1274042 h 1354014"/>
                <a:gd name="connsiteX4" fmla="*/ 0 w 716400"/>
                <a:gd name="connsiteY4" fmla="*/ 1236074 h 1354014"/>
                <a:gd name="connsiteX5" fmla="*/ 0 w 716400"/>
                <a:gd name="connsiteY5" fmla="*/ 117940 h 1354014"/>
                <a:gd name="connsiteX6" fmla="*/ 171364 w 716400"/>
                <a:gd name="connsiteY6" fmla="*/ 79972 h 1354014"/>
                <a:gd name="connsiteX7" fmla="*/ 476494 w 716400"/>
                <a:gd name="connsiteY7" fmla="*/ 28007 h 1354014"/>
                <a:gd name="connsiteX8" fmla="*/ 716400 w 716400"/>
                <a:gd name="connsiteY8" fmla="*/ 0 h 1354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6400" h="1354014">
                  <a:moveTo>
                    <a:pt x="716400" y="0"/>
                  </a:moveTo>
                  <a:lnTo>
                    <a:pt x="716400" y="1354014"/>
                  </a:lnTo>
                  <a:lnTo>
                    <a:pt x="476494" y="1326007"/>
                  </a:lnTo>
                  <a:cubicBezTo>
                    <a:pt x="370261" y="1310840"/>
                    <a:pt x="268321" y="1293451"/>
                    <a:pt x="171364" y="1274042"/>
                  </a:cubicBezTo>
                  <a:lnTo>
                    <a:pt x="0" y="1236074"/>
                  </a:lnTo>
                  <a:lnTo>
                    <a:pt x="0" y="117940"/>
                  </a:lnTo>
                  <a:lnTo>
                    <a:pt x="171364" y="79972"/>
                  </a:lnTo>
                  <a:cubicBezTo>
                    <a:pt x="268321" y="60564"/>
                    <a:pt x="370261" y="43174"/>
                    <a:pt x="476494" y="28007"/>
                  </a:cubicBezTo>
                  <a:lnTo>
                    <a:pt x="71640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3" name="文字方塊 32"/>
          <p:cNvSpPr txBox="1"/>
          <p:nvPr/>
        </p:nvSpPr>
        <p:spPr>
          <a:xfrm>
            <a:off x="4793604" y="4693248"/>
            <a:ext cx="893727" cy="646331"/>
          </a:xfrm>
          <a:prstGeom prst="rect">
            <a:avLst/>
          </a:prstGeom>
          <a:noFill/>
        </p:spPr>
        <p:txBody>
          <a:bodyPr wrap="square" rtlCol="0">
            <a:sp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4" name="矩形 33"/>
          <p:cNvSpPr/>
          <p:nvPr/>
        </p:nvSpPr>
        <p:spPr>
          <a:xfrm>
            <a:off x="5940373" y="4554748"/>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510377722"/>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117</a:t>
            </a:fld>
            <a:endParaRPr lang="zh-TW" altLang="en-US"/>
          </a:p>
        </p:txBody>
      </p:sp>
      <p:grpSp>
        <p:nvGrpSpPr>
          <p:cNvPr id="43" name="群組 42"/>
          <p:cNvGrpSpPr/>
          <p:nvPr/>
        </p:nvGrpSpPr>
        <p:grpSpPr>
          <a:xfrm>
            <a:off x="483618" y="2004625"/>
            <a:ext cx="3851506" cy="1667488"/>
            <a:chOff x="483618" y="2004625"/>
            <a:chExt cx="3851506" cy="1667488"/>
          </a:xfrm>
        </p:grpSpPr>
        <p:sp>
          <p:nvSpPr>
            <p:cNvPr id="12" name="手繪多邊形 11"/>
            <p:cNvSpPr/>
            <p:nvPr/>
          </p:nvSpPr>
          <p:spPr>
            <a:xfrm>
              <a:off x="483618" y="2004626"/>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1343788" y="2004625"/>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1" name="文字方塊 20"/>
          <p:cNvSpPr txBox="1"/>
          <p:nvPr/>
        </p:nvSpPr>
        <p:spPr>
          <a:xfrm>
            <a:off x="483618" y="2311895"/>
            <a:ext cx="893727" cy="646331"/>
          </a:xfrm>
          <a:prstGeom prst="rect">
            <a:avLst/>
          </a:prstGeom>
          <a:noFill/>
        </p:spPr>
        <p:txBody>
          <a:bodyPr wrap="square" rtlCol="0">
            <a:spAutoFit/>
          </a:bodyPr>
          <a:lstStyle/>
          <a:p>
            <a:pPr algn="ctr"/>
            <a:r>
              <a:rPr lang="en-US" altLang="zh-TW" sz="3600" dirty="0" smtClean="0">
                <a:solidFill>
                  <a:schemeClr val="bg1"/>
                </a:solidFill>
              </a:rPr>
              <a:t>01</a:t>
            </a:r>
            <a:endParaRPr lang="zh-TW" altLang="en-US" sz="3600" dirty="0">
              <a:solidFill>
                <a:schemeClr val="bg1"/>
              </a:solidFill>
            </a:endParaRPr>
          </a:p>
        </p:txBody>
      </p:sp>
      <p:sp>
        <p:nvSpPr>
          <p:cNvPr id="22" name="矩形 21"/>
          <p:cNvSpPr/>
          <p:nvPr/>
        </p:nvSpPr>
        <p:spPr>
          <a:xfrm>
            <a:off x="1630387" y="2376704"/>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4" name="群組 43"/>
          <p:cNvGrpSpPr/>
          <p:nvPr/>
        </p:nvGrpSpPr>
        <p:grpSpPr>
          <a:xfrm>
            <a:off x="4808876" y="2004625"/>
            <a:ext cx="3851506" cy="1667488"/>
            <a:chOff x="4808876" y="2004625"/>
            <a:chExt cx="3851506" cy="1667488"/>
          </a:xfrm>
        </p:grpSpPr>
        <p:sp>
          <p:nvSpPr>
            <p:cNvPr id="27" name="手繪多邊形 26"/>
            <p:cNvSpPr/>
            <p:nvPr/>
          </p:nvSpPr>
          <p:spPr>
            <a:xfrm>
              <a:off x="4808876" y="2004626"/>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5669046" y="2004625"/>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5" name="文字方塊 24"/>
          <p:cNvSpPr txBox="1"/>
          <p:nvPr/>
        </p:nvSpPr>
        <p:spPr>
          <a:xfrm>
            <a:off x="4808876" y="2311895"/>
            <a:ext cx="893727" cy="646331"/>
          </a:xfrm>
          <a:prstGeom prst="rect">
            <a:avLst/>
          </a:prstGeom>
          <a:noFill/>
        </p:spPr>
        <p:txBody>
          <a:bodyPr wrap="square" rtlCol="0">
            <a:sp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26" name="矩形 25"/>
          <p:cNvSpPr/>
          <p:nvPr/>
        </p:nvSpPr>
        <p:spPr>
          <a:xfrm>
            <a:off x="5955645" y="2376704"/>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5" name="群組 44"/>
          <p:cNvGrpSpPr/>
          <p:nvPr/>
        </p:nvGrpSpPr>
        <p:grpSpPr>
          <a:xfrm>
            <a:off x="483618" y="4210797"/>
            <a:ext cx="3851506" cy="1667488"/>
            <a:chOff x="483618" y="4210797"/>
            <a:chExt cx="3851506" cy="1667488"/>
          </a:xfrm>
        </p:grpSpPr>
        <p:sp>
          <p:nvSpPr>
            <p:cNvPr id="41" name="手繪多邊形 40"/>
            <p:cNvSpPr/>
            <p:nvPr/>
          </p:nvSpPr>
          <p:spPr>
            <a:xfrm>
              <a:off x="483618" y="4210798"/>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1343788" y="4210797"/>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9" name="文字方塊 38"/>
          <p:cNvSpPr txBox="1"/>
          <p:nvPr/>
        </p:nvSpPr>
        <p:spPr>
          <a:xfrm>
            <a:off x="483618" y="4518067"/>
            <a:ext cx="893727" cy="646331"/>
          </a:xfrm>
          <a:prstGeom prst="rect">
            <a:avLst/>
          </a:prstGeom>
          <a:noFill/>
        </p:spPr>
        <p:txBody>
          <a:bodyPr wrap="square" rtlCol="0">
            <a:sp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40" name="矩形 39"/>
          <p:cNvSpPr/>
          <p:nvPr/>
        </p:nvSpPr>
        <p:spPr>
          <a:xfrm>
            <a:off x="1630387" y="4582876"/>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6" name="群組 45"/>
          <p:cNvGrpSpPr/>
          <p:nvPr/>
        </p:nvGrpSpPr>
        <p:grpSpPr>
          <a:xfrm>
            <a:off x="4808876" y="4210797"/>
            <a:ext cx="3851506" cy="1667488"/>
            <a:chOff x="4808876" y="4210797"/>
            <a:chExt cx="3851506" cy="1667488"/>
          </a:xfrm>
        </p:grpSpPr>
        <p:sp>
          <p:nvSpPr>
            <p:cNvPr id="36" name="手繪多邊形 35"/>
            <p:cNvSpPr/>
            <p:nvPr/>
          </p:nvSpPr>
          <p:spPr>
            <a:xfrm>
              <a:off x="4808876" y="4210798"/>
              <a:ext cx="855890" cy="1584099"/>
            </a:xfrm>
            <a:custGeom>
              <a:avLst/>
              <a:gdLst>
                <a:gd name="connsiteX0" fmla="*/ 0 w 720000"/>
                <a:gd name="connsiteY0" fmla="*/ 0 h 1332591"/>
                <a:gd name="connsiteX1" fmla="*/ 720000 w 720000"/>
                <a:gd name="connsiteY1" fmla="*/ 0 h 1332591"/>
                <a:gd name="connsiteX2" fmla="*/ 720000 w 720000"/>
                <a:gd name="connsiteY2" fmla="*/ 1332591 h 1332591"/>
                <a:gd name="connsiteX3" fmla="*/ 530976 w 720000"/>
                <a:gd name="connsiteY3" fmla="*/ 1302857 h 1332591"/>
                <a:gd name="connsiteX4" fmla="*/ 204322 w 720000"/>
                <a:gd name="connsiteY4" fmla="*/ 1228940 h 1332591"/>
                <a:gd name="connsiteX5" fmla="*/ 0 w 720000"/>
                <a:gd name="connsiteY5" fmla="*/ 1168757 h 1332591"/>
                <a:gd name="connsiteX6" fmla="*/ 0 w 720000"/>
                <a:gd name="connsiteY6" fmla="*/ 0 h 133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20000" h="1332591">
                  <a:moveTo>
                    <a:pt x="0" y="0"/>
                  </a:moveTo>
                  <a:lnTo>
                    <a:pt x="720000" y="0"/>
                  </a:lnTo>
                  <a:lnTo>
                    <a:pt x="720000" y="1332591"/>
                  </a:lnTo>
                  <a:lnTo>
                    <a:pt x="530976" y="1302857"/>
                  </a:lnTo>
                  <a:cubicBezTo>
                    <a:pt x="418576" y="1281368"/>
                    <a:pt x="309529" y="1256650"/>
                    <a:pt x="204322" y="1228940"/>
                  </a:cubicBezTo>
                  <a:lnTo>
                    <a:pt x="0" y="1168757"/>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5669046" y="4210797"/>
              <a:ext cx="2991336" cy="1667488"/>
            </a:xfrm>
            <a:custGeom>
              <a:avLst/>
              <a:gdLst>
                <a:gd name="connsiteX0" fmla="*/ 0 w 2516400"/>
                <a:gd name="connsiteY0" fmla="*/ 0 h 1402740"/>
                <a:gd name="connsiteX1" fmla="*/ 2516400 w 2516400"/>
                <a:gd name="connsiteY1" fmla="*/ 0 h 1402740"/>
                <a:gd name="connsiteX2" fmla="*/ 2516400 w 2516400"/>
                <a:gd name="connsiteY2" fmla="*/ 1168757 h 1402740"/>
                <a:gd name="connsiteX3" fmla="*/ 2312078 w 2516400"/>
                <a:gd name="connsiteY3" fmla="*/ 1228940 h 1402740"/>
                <a:gd name="connsiteX4" fmla="*/ 896400 w 2516400"/>
                <a:gd name="connsiteY4" fmla="*/ 1402740 h 1402740"/>
                <a:gd name="connsiteX5" fmla="*/ 154151 w 2516400"/>
                <a:gd name="connsiteY5" fmla="*/ 1357405 h 1402740"/>
                <a:gd name="connsiteX6" fmla="*/ 0 w 2516400"/>
                <a:gd name="connsiteY6" fmla="*/ 1333157 h 1402740"/>
                <a:gd name="connsiteX7" fmla="*/ 0 w 2516400"/>
                <a:gd name="connsiteY7" fmla="*/ 0 h 1402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16400" h="1402740">
                  <a:moveTo>
                    <a:pt x="0" y="0"/>
                  </a:moveTo>
                  <a:lnTo>
                    <a:pt x="2516400" y="0"/>
                  </a:lnTo>
                  <a:lnTo>
                    <a:pt x="2516400" y="1168757"/>
                  </a:lnTo>
                  <a:lnTo>
                    <a:pt x="2312078" y="1228940"/>
                  </a:lnTo>
                  <a:cubicBezTo>
                    <a:pt x="1891250" y="1339780"/>
                    <a:pt x="1408990" y="1402740"/>
                    <a:pt x="896400" y="1402740"/>
                  </a:cubicBezTo>
                  <a:cubicBezTo>
                    <a:pt x="640106" y="1402740"/>
                    <a:pt x="391393" y="1387000"/>
                    <a:pt x="154151" y="1357405"/>
                  </a:cubicBezTo>
                  <a:lnTo>
                    <a:pt x="0" y="1333157"/>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4" name="文字方塊 33"/>
          <p:cNvSpPr txBox="1"/>
          <p:nvPr/>
        </p:nvSpPr>
        <p:spPr>
          <a:xfrm>
            <a:off x="4808876" y="4518067"/>
            <a:ext cx="893727" cy="646331"/>
          </a:xfrm>
          <a:prstGeom prst="rect">
            <a:avLst/>
          </a:prstGeom>
          <a:noFill/>
        </p:spPr>
        <p:txBody>
          <a:bodyPr wrap="square" rtlCol="0">
            <a:sp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5" name="矩形 34"/>
          <p:cNvSpPr/>
          <p:nvPr/>
        </p:nvSpPr>
        <p:spPr>
          <a:xfrm>
            <a:off x="5955645" y="4582876"/>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878117205"/>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118</a:t>
            </a:fld>
            <a:endParaRPr lang="zh-TW" altLang="en-US"/>
          </a:p>
        </p:txBody>
      </p:sp>
      <p:grpSp>
        <p:nvGrpSpPr>
          <p:cNvPr id="39" name="群組 38"/>
          <p:cNvGrpSpPr/>
          <p:nvPr/>
        </p:nvGrpSpPr>
        <p:grpSpPr>
          <a:xfrm>
            <a:off x="995449" y="1824172"/>
            <a:ext cx="3364874" cy="1833428"/>
            <a:chOff x="995449" y="1824172"/>
            <a:chExt cx="3364874" cy="1833428"/>
          </a:xfrm>
        </p:grpSpPr>
        <p:sp>
          <p:nvSpPr>
            <p:cNvPr id="6" name="手繪多邊形 5"/>
            <p:cNvSpPr/>
            <p:nvPr/>
          </p:nvSpPr>
          <p:spPr>
            <a:xfrm>
              <a:off x="995450" y="18241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手繪多邊形 3"/>
            <p:cNvSpPr/>
            <p:nvPr/>
          </p:nvSpPr>
          <p:spPr>
            <a:xfrm>
              <a:off x="995449" y="18241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文字方塊 19"/>
          <p:cNvSpPr txBox="1"/>
          <p:nvPr/>
        </p:nvSpPr>
        <p:spPr>
          <a:xfrm>
            <a:off x="1123622" y="1883021"/>
            <a:ext cx="893727" cy="646331"/>
          </a:xfrm>
          <a:prstGeom prst="rect">
            <a:avLst/>
          </a:prstGeom>
          <a:noFill/>
        </p:spPr>
        <p:txBody>
          <a:bodyPr wrap="square" rtlCol="0">
            <a:spAutoFit/>
          </a:bodyPr>
          <a:lstStyle/>
          <a:p>
            <a:pPr algn="ctr"/>
            <a:r>
              <a:rPr lang="en-US" altLang="zh-TW" sz="3600" dirty="0" smtClean="0">
                <a:solidFill>
                  <a:schemeClr val="bg1"/>
                </a:solidFill>
              </a:rPr>
              <a:t>01</a:t>
            </a:r>
            <a:endParaRPr lang="zh-TW" altLang="en-US" sz="3600" dirty="0">
              <a:solidFill>
                <a:schemeClr val="bg1"/>
              </a:solidFill>
            </a:endParaRPr>
          </a:p>
        </p:txBody>
      </p:sp>
      <p:sp>
        <p:nvSpPr>
          <p:cNvPr id="21" name="矩形 20"/>
          <p:cNvSpPr/>
          <p:nvPr/>
        </p:nvSpPr>
        <p:spPr>
          <a:xfrm>
            <a:off x="1836057" y="23874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0" name="群組 39"/>
          <p:cNvGrpSpPr/>
          <p:nvPr/>
        </p:nvGrpSpPr>
        <p:grpSpPr>
          <a:xfrm>
            <a:off x="4783678" y="1824172"/>
            <a:ext cx="3364874" cy="1833428"/>
            <a:chOff x="4783678" y="1824172"/>
            <a:chExt cx="3364874" cy="1833428"/>
          </a:xfrm>
        </p:grpSpPr>
        <p:sp>
          <p:nvSpPr>
            <p:cNvPr id="23" name="手繪多邊形 22"/>
            <p:cNvSpPr/>
            <p:nvPr/>
          </p:nvSpPr>
          <p:spPr>
            <a:xfrm>
              <a:off x="4783679" y="18241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a:off x="4783678" y="18241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5" name="文字方塊 24"/>
          <p:cNvSpPr txBox="1"/>
          <p:nvPr/>
        </p:nvSpPr>
        <p:spPr>
          <a:xfrm>
            <a:off x="4911851" y="1883021"/>
            <a:ext cx="893727" cy="646331"/>
          </a:xfrm>
          <a:prstGeom prst="rect">
            <a:avLst/>
          </a:prstGeom>
          <a:noFill/>
        </p:spPr>
        <p:txBody>
          <a:bodyPr wrap="square" rtlCol="0">
            <a:sp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26" name="矩形 25"/>
          <p:cNvSpPr/>
          <p:nvPr/>
        </p:nvSpPr>
        <p:spPr>
          <a:xfrm>
            <a:off x="5624286" y="23874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1" name="群組 40"/>
          <p:cNvGrpSpPr/>
          <p:nvPr/>
        </p:nvGrpSpPr>
        <p:grpSpPr>
          <a:xfrm>
            <a:off x="995449" y="4059372"/>
            <a:ext cx="3364874" cy="1833428"/>
            <a:chOff x="995449" y="4059372"/>
            <a:chExt cx="3364874" cy="1833428"/>
          </a:xfrm>
        </p:grpSpPr>
        <p:sp>
          <p:nvSpPr>
            <p:cNvPr id="37" name="手繪多邊形 36"/>
            <p:cNvSpPr/>
            <p:nvPr/>
          </p:nvSpPr>
          <p:spPr>
            <a:xfrm>
              <a:off x="995450" y="40593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手繪多邊形 37"/>
            <p:cNvSpPr/>
            <p:nvPr/>
          </p:nvSpPr>
          <p:spPr>
            <a:xfrm>
              <a:off x="995449" y="40593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0" name="文字方塊 29"/>
          <p:cNvSpPr txBox="1"/>
          <p:nvPr/>
        </p:nvSpPr>
        <p:spPr>
          <a:xfrm>
            <a:off x="1123622" y="4118221"/>
            <a:ext cx="893727" cy="646331"/>
          </a:xfrm>
          <a:prstGeom prst="rect">
            <a:avLst/>
          </a:prstGeom>
          <a:noFill/>
        </p:spPr>
        <p:txBody>
          <a:bodyPr wrap="square" rtlCol="0">
            <a:sp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31" name="矩形 30"/>
          <p:cNvSpPr/>
          <p:nvPr/>
        </p:nvSpPr>
        <p:spPr>
          <a:xfrm>
            <a:off x="1836057" y="46226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42" name="群組 41"/>
          <p:cNvGrpSpPr/>
          <p:nvPr/>
        </p:nvGrpSpPr>
        <p:grpSpPr>
          <a:xfrm>
            <a:off x="4783678" y="4059372"/>
            <a:ext cx="3364874" cy="1833428"/>
            <a:chOff x="4783678" y="4059372"/>
            <a:chExt cx="3364874" cy="1833428"/>
          </a:xfrm>
        </p:grpSpPr>
        <p:sp>
          <p:nvSpPr>
            <p:cNvPr id="35" name="手繪多邊形 34"/>
            <p:cNvSpPr/>
            <p:nvPr/>
          </p:nvSpPr>
          <p:spPr>
            <a:xfrm>
              <a:off x="4783679" y="4059373"/>
              <a:ext cx="1092017" cy="851112"/>
            </a:xfrm>
            <a:custGeom>
              <a:avLst/>
              <a:gdLst>
                <a:gd name="connsiteX0" fmla="*/ 601949 w 993075"/>
                <a:gd name="connsiteY0" fmla="*/ 0 h 668475"/>
                <a:gd name="connsiteX1" fmla="*/ 993075 w 993075"/>
                <a:gd name="connsiteY1" fmla="*/ 0 h 668475"/>
                <a:gd name="connsiteX2" fmla="*/ 993075 w 993075"/>
                <a:gd name="connsiteY2" fmla="*/ 66526 h 668475"/>
                <a:gd name="connsiteX3" fmla="*/ 391126 w 993075"/>
                <a:gd name="connsiteY3" fmla="*/ 668475 h 668475"/>
                <a:gd name="connsiteX4" fmla="*/ 0 w 993075"/>
                <a:gd name="connsiteY4" fmla="*/ 668475 h 668475"/>
                <a:gd name="connsiteX5" fmla="*/ 0 w 993075"/>
                <a:gd name="connsiteY5" fmla="*/ 601949 h 668475"/>
                <a:gd name="connsiteX6" fmla="*/ 601949 w 993075"/>
                <a:gd name="connsiteY6" fmla="*/ 0 h 668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075" h="668475">
                  <a:moveTo>
                    <a:pt x="601949" y="0"/>
                  </a:moveTo>
                  <a:lnTo>
                    <a:pt x="993075" y="0"/>
                  </a:lnTo>
                  <a:lnTo>
                    <a:pt x="993075" y="66526"/>
                  </a:lnTo>
                  <a:cubicBezTo>
                    <a:pt x="993075" y="398973"/>
                    <a:pt x="723573" y="668475"/>
                    <a:pt x="391126" y="668475"/>
                  </a:cubicBezTo>
                  <a:lnTo>
                    <a:pt x="0" y="668475"/>
                  </a:lnTo>
                  <a:lnTo>
                    <a:pt x="0" y="601949"/>
                  </a:lnTo>
                  <a:cubicBezTo>
                    <a:pt x="0" y="269502"/>
                    <a:pt x="269502" y="0"/>
                    <a:pt x="601949"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4783678" y="4059372"/>
              <a:ext cx="3364874" cy="1833428"/>
            </a:xfrm>
            <a:custGeom>
              <a:avLst/>
              <a:gdLst>
                <a:gd name="connsiteX0" fmla="*/ 993075 w 3060000"/>
                <a:gd name="connsiteY0" fmla="*/ 0 h 1440000"/>
                <a:gd name="connsiteX1" fmla="*/ 3060000 w 3060000"/>
                <a:gd name="connsiteY1" fmla="*/ 0 h 1440000"/>
                <a:gd name="connsiteX2" fmla="*/ 3060000 w 3060000"/>
                <a:gd name="connsiteY2" fmla="*/ 838051 h 1440000"/>
                <a:gd name="connsiteX3" fmla="*/ 2458051 w 3060000"/>
                <a:gd name="connsiteY3" fmla="*/ 1440000 h 1440000"/>
                <a:gd name="connsiteX4" fmla="*/ 0 w 3060000"/>
                <a:gd name="connsiteY4" fmla="*/ 1440000 h 1440000"/>
                <a:gd name="connsiteX5" fmla="*/ 0 w 3060000"/>
                <a:gd name="connsiteY5" fmla="*/ 668475 h 1440000"/>
                <a:gd name="connsiteX6" fmla="*/ 391126 w 3060000"/>
                <a:gd name="connsiteY6" fmla="*/ 668475 h 1440000"/>
                <a:gd name="connsiteX7" fmla="*/ 993075 w 3060000"/>
                <a:gd name="connsiteY7" fmla="*/ 66526 h 1440000"/>
                <a:gd name="connsiteX8" fmla="*/ 993075 w 3060000"/>
                <a:gd name="connsiteY8" fmla="*/ 0 h 144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0000" h="1440000">
                  <a:moveTo>
                    <a:pt x="993075" y="0"/>
                  </a:moveTo>
                  <a:lnTo>
                    <a:pt x="3060000" y="0"/>
                  </a:lnTo>
                  <a:lnTo>
                    <a:pt x="3060000" y="838051"/>
                  </a:lnTo>
                  <a:cubicBezTo>
                    <a:pt x="3060000" y="1170498"/>
                    <a:pt x="2790498" y="1440000"/>
                    <a:pt x="2458051" y="1440000"/>
                  </a:cubicBezTo>
                  <a:lnTo>
                    <a:pt x="0" y="1440000"/>
                  </a:lnTo>
                  <a:lnTo>
                    <a:pt x="0" y="668475"/>
                  </a:lnTo>
                  <a:lnTo>
                    <a:pt x="391126" y="668475"/>
                  </a:lnTo>
                  <a:cubicBezTo>
                    <a:pt x="723573" y="668475"/>
                    <a:pt x="993075" y="398973"/>
                    <a:pt x="993075" y="66526"/>
                  </a:cubicBezTo>
                  <a:lnTo>
                    <a:pt x="99307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3" name="文字方塊 32"/>
          <p:cNvSpPr txBox="1"/>
          <p:nvPr/>
        </p:nvSpPr>
        <p:spPr>
          <a:xfrm>
            <a:off x="4911851" y="4118221"/>
            <a:ext cx="893727" cy="646331"/>
          </a:xfrm>
          <a:prstGeom prst="rect">
            <a:avLst/>
          </a:prstGeom>
          <a:noFill/>
        </p:spPr>
        <p:txBody>
          <a:bodyPr wrap="square" rtlCol="0">
            <a:sp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4" name="矩形 33"/>
          <p:cNvSpPr/>
          <p:nvPr/>
        </p:nvSpPr>
        <p:spPr>
          <a:xfrm>
            <a:off x="5624286" y="4622667"/>
            <a:ext cx="2451695"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Tree>
    <p:extLst>
      <p:ext uri="{BB962C8B-B14F-4D97-AF65-F5344CB8AC3E}">
        <p14:creationId xmlns:p14="http://schemas.microsoft.com/office/powerpoint/2010/main" val="31535608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手繪多邊形 37"/>
          <p:cNvSpPr/>
          <p:nvPr/>
        </p:nvSpPr>
        <p:spPr>
          <a:xfrm>
            <a:off x="-42122" y="2194560"/>
            <a:ext cx="3079239" cy="4663440"/>
          </a:xfrm>
          <a:custGeom>
            <a:avLst/>
            <a:gdLst>
              <a:gd name="connsiteX0" fmla="*/ 1376854 w 3079239"/>
              <a:gd name="connsiteY0" fmla="*/ 0 h 4663440"/>
              <a:gd name="connsiteX1" fmla="*/ 3079239 w 3079239"/>
              <a:gd name="connsiteY1" fmla="*/ 0 h 4663440"/>
              <a:gd name="connsiteX2" fmla="*/ 2848639 w 3079239"/>
              <a:gd name="connsiteY2" fmla="*/ 781050 h 4663440"/>
              <a:gd name="connsiteX3" fmla="*/ 2843704 w 3079239"/>
              <a:gd name="connsiteY3" fmla="*/ 781050 h 4663440"/>
              <a:gd name="connsiteX4" fmla="*/ 1697451 w 3079239"/>
              <a:gd name="connsiteY4" fmla="*/ 4663440 h 4663440"/>
              <a:gd name="connsiteX5" fmla="*/ 0 w 3079239"/>
              <a:gd name="connsiteY5" fmla="*/ 4663440 h 4663440"/>
              <a:gd name="connsiteX6" fmla="*/ 1376854 w 3079239"/>
              <a:gd name="connsiteY6" fmla="*/ 0 h 4663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79239" h="4663440">
                <a:moveTo>
                  <a:pt x="1376854" y="0"/>
                </a:moveTo>
                <a:lnTo>
                  <a:pt x="3079239" y="0"/>
                </a:lnTo>
                <a:lnTo>
                  <a:pt x="2848639" y="781050"/>
                </a:lnTo>
                <a:lnTo>
                  <a:pt x="2843704" y="781050"/>
                </a:lnTo>
                <a:lnTo>
                  <a:pt x="1697451" y="4663440"/>
                </a:lnTo>
                <a:lnTo>
                  <a:pt x="0" y="4663440"/>
                </a:lnTo>
                <a:lnTo>
                  <a:pt x="137685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1660263" y="2975610"/>
            <a:ext cx="2843704" cy="3882390"/>
          </a:xfrm>
          <a:custGeom>
            <a:avLst/>
            <a:gdLst>
              <a:gd name="connsiteX0" fmla="*/ 1146254 w 2843704"/>
              <a:gd name="connsiteY0" fmla="*/ 0 h 3882390"/>
              <a:gd name="connsiteX1" fmla="*/ 2843704 w 2843704"/>
              <a:gd name="connsiteY1" fmla="*/ 0 h 3882390"/>
              <a:gd name="connsiteX2" fmla="*/ 2613104 w 2843704"/>
              <a:gd name="connsiteY2" fmla="*/ 781050 h 3882390"/>
              <a:gd name="connsiteX3" fmla="*/ 2608169 w 2843704"/>
              <a:gd name="connsiteY3" fmla="*/ 781050 h 3882390"/>
              <a:gd name="connsiteX4" fmla="*/ 1692516 w 2843704"/>
              <a:gd name="connsiteY4" fmla="*/ 3882390 h 3882390"/>
              <a:gd name="connsiteX5" fmla="*/ 0 w 2843704"/>
              <a:gd name="connsiteY5" fmla="*/ 3882390 h 3882390"/>
              <a:gd name="connsiteX6" fmla="*/ 1146254 w 2843704"/>
              <a:gd name="connsiteY6" fmla="*/ 0 h 388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3704" h="3882390">
                <a:moveTo>
                  <a:pt x="1146254" y="0"/>
                </a:moveTo>
                <a:lnTo>
                  <a:pt x="2843704" y="0"/>
                </a:lnTo>
                <a:lnTo>
                  <a:pt x="2613104" y="781050"/>
                </a:lnTo>
                <a:lnTo>
                  <a:pt x="2608169" y="781050"/>
                </a:lnTo>
                <a:lnTo>
                  <a:pt x="1692516" y="3882390"/>
                </a:lnTo>
                <a:lnTo>
                  <a:pt x="0" y="3882390"/>
                </a:lnTo>
                <a:lnTo>
                  <a:pt x="114625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3357714" y="3756660"/>
            <a:ext cx="2613103" cy="3101340"/>
          </a:xfrm>
          <a:custGeom>
            <a:avLst/>
            <a:gdLst>
              <a:gd name="connsiteX0" fmla="*/ 915653 w 2613103"/>
              <a:gd name="connsiteY0" fmla="*/ 0 h 3101340"/>
              <a:gd name="connsiteX1" fmla="*/ 2613103 w 2613103"/>
              <a:gd name="connsiteY1" fmla="*/ 0 h 3101340"/>
              <a:gd name="connsiteX2" fmla="*/ 2382503 w 2613103"/>
              <a:gd name="connsiteY2" fmla="*/ 781050 h 3101340"/>
              <a:gd name="connsiteX3" fmla="*/ 2377568 w 2613103"/>
              <a:gd name="connsiteY3" fmla="*/ 781050 h 3101340"/>
              <a:gd name="connsiteX4" fmla="*/ 1692516 w 2613103"/>
              <a:gd name="connsiteY4" fmla="*/ 3101340 h 3101340"/>
              <a:gd name="connsiteX5" fmla="*/ 0 w 2613103"/>
              <a:gd name="connsiteY5" fmla="*/ 3101340 h 3101340"/>
              <a:gd name="connsiteX6" fmla="*/ 915653 w 2613103"/>
              <a:gd name="connsiteY6" fmla="*/ 0 h 3101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13103" h="3101340">
                <a:moveTo>
                  <a:pt x="915653" y="0"/>
                </a:moveTo>
                <a:lnTo>
                  <a:pt x="2613103" y="0"/>
                </a:lnTo>
                <a:lnTo>
                  <a:pt x="2382503" y="781050"/>
                </a:lnTo>
                <a:lnTo>
                  <a:pt x="2377568" y="781050"/>
                </a:lnTo>
                <a:lnTo>
                  <a:pt x="1692516" y="3101340"/>
                </a:lnTo>
                <a:lnTo>
                  <a:pt x="0" y="3101340"/>
                </a:lnTo>
                <a:lnTo>
                  <a:pt x="91565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2" name="群組 1"/>
          <p:cNvGrpSpPr/>
          <p:nvPr/>
        </p:nvGrpSpPr>
        <p:grpSpPr>
          <a:xfrm>
            <a:off x="945159" y="2205990"/>
            <a:ext cx="1807312" cy="1996815"/>
            <a:chOff x="945159" y="2205990"/>
            <a:chExt cx="1807312" cy="1996815"/>
          </a:xfrm>
        </p:grpSpPr>
        <p:sp>
          <p:nvSpPr>
            <p:cNvPr id="8" name="文字方塊 7"/>
            <p:cNvSpPr txBox="1"/>
            <p:nvPr/>
          </p:nvSpPr>
          <p:spPr>
            <a:xfrm>
              <a:off x="1474637" y="2205990"/>
              <a:ext cx="1277834" cy="1015663"/>
            </a:xfrm>
            <a:prstGeom prst="rect">
              <a:avLst/>
            </a:prstGeom>
            <a:noFill/>
          </p:spPr>
          <p:txBody>
            <a:bodyPr wrap="square" rtlCol="0">
              <a:spAutoFit/>
            </a:bodyPr>
            <a:lstStyle/>
            <a:p>
              <a:pPr algn="ctr"/>
              <a:r>
                <a:rPr lang="en-US" altLang="zh-TW" sz="6000" dirty="0" smtClean="0">
                  <a:solidFill>
                    <a:schemeClr val="bg1"/>
                  </a:solidFill>
                </a:rPr>
                <a:t>01</a:t>
              </a:r>
              <a:endParaRPr lang="zh-TW" altLang="en-US" sz="6000" dirty="0">
                <a:solidFill>
                  <a:schemeClr val="bg1"/>
                </a:solidFill>
              </a:endParaRPr>
            </a:p>
          </p:txBody>
        </p:sp>
        <p:sp>
          <p:nvSpPr>
            <p:cNvPr id="49" name="文字方塊 48"/>
            <p:cNvSpPr txBox="1"/>
            <p:nvPr/>
          </p:nvSpPr>
          <p:spPr>
            <a:xfrm>
              <a:off x="945159" y="334103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grpSp>
        <p:nvGrpSpPr>
          <p:cNvPr id="3" name="群組 2"/>
          <p:cNvGrpSpPr/>
          <p:nvPr/>
        </p:nvGrpSpPr>
        <p:grpSpPr>
          <a:xfrm>
            <a:off x="2404552" y="2990850"/>
            <a:ext cx="1833819" cy="1993005"/>
            <a:chOff x="2404552" y="2990850"/>
            <a:chExt cx="1833819" cy="1993005"/>
          </a:xfrm>
        </p:grpSpPr>
        <p:sp>
          <p:nvSpPr>
            <p:cNvPr id="46" name="文字方塊 45"/>
            <p:cNvSpPr txBox="1"/>
            <p:nvPr/>
          </p:nvSpPr>
          <p:spPr>
            <a:xfrm>
              <a:off x="2960537" y="2990850"/>
              <a:ext cx="1277834" cy="1015663"/>
            </a:xfrm>
            <a:prstGeom prst="rect">
              <a:avLst/>
            </a:prstGeom>
            <a:noFill/>
          </p:spPr>
          <p:txBody>
            <a:bodyPr wrap="square" rtlCol="0">
              <a:spAutoFit/>
            </a:bodyPr>
            <a:lstStyle/>
            <a:p>
              <a:pPr algn="ctr"/>
              <a:r>
                <a:rPr lang="en-US" altLang="zh-TW" sz="6000" dirty="0" smtClean="0">
                  <a:solidFill>
                    <a:schemeClr val="bg1"/>
                  </a:solidFill>
                </a:rPr>
                <a:t>02</a:t>
              </a:r>
              <a:endParaRPr lang="zh-TW" altLang="en-US" sz="6000" dirty="0">
                <a:solidFill>
                  <a:schemeClr val="bg1"/>
                </a:solidFill>
              </a:endParaRPr>
            </a:p>
          </p:txBody>
        </p:sp>
        <p:sp>
          <p:nvSpPr>
            <p:cNvPr id="50" name="文字方塊 49"/>
            <p:cNvSpPr txBox="1"/>
            <p:nvPr/>
          </p:nvSpPr>
          <p:spPr>
            <a:xfrm>
              <a:off x="2404552" y="412208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grpSp>
        <p:nvGrpSpPr>
          <p:cNvPr id="4" name="群組 3"/>
          <p:cNvGrpSpPr/>
          <p:nvPr/>
        </p:nvGrpSpPr>
        <p:grpSpPr>
          <a:xfrm>
            <a:off x="3863945" y="3775710"/>
            <a:ext cx="1860326" cy="1989195"/>
            <a:chOff x="3863945" y="3775710"/>
            <a:chExt cx="1860326" cy="1989195"/>
          </a:xfrm>
        </p:grpSpPr>
        <p:sp>
          <p:nvSpPr>
            <p:cNvPr id="47" name="文字方塊 46"/>
            <p:cNvSpPr txBox="1"/>
            <p:nvPr/>
          </p:nvSpPr>
          <p:spPr>
            <a:xfrm>
              <a:off x="4446437" y="3775710"/>
              <a:ext cx="1277834" cy="1015663"/>
            </a:xfrm>
            <a:prstGeom prst="rect">
              <a:avLst/>
            </a:prstGeom>
            <a:noFill/>
          </p:spPr>
          <p:txBody>
            <a:bodyPr wrap="square" rtlCol="0">
              <a:spAutoFit/>
            </a:bodyPr>
            <a:lstStyle/>
            <a:p>
              <a:pPr algn="ctr"/>
              <a:r>
                <a:rPr lang="en-US" altLang="zh-TW" sz="6000" dirty="0" smtClean="0">
                  <a:solidFill>
                    <a:schemeClr val="bg1"/>
                  </a:solidFill>
                </a:rPr>
                <a:t>03</a:t>
              </a:r>
              <a:endParaRPr lang="zh-TW" altLang="en-US" sz="6000" dirty="0">
                <a:solidFill>
                  <a:schemeClr val="bg1"/>
                </a:solidFill>
              </a:endParaRPr>
            </a:p>
          </p:txBody>
        </p:sp>
        <p:sp>
          <p:nvSpPr>
            <p:cNvPr id="51" name="文字方塊 50"/>
            <p:cNvSpPr txBox="1"/>
            <p:nvPr/>
          </p:nvSpPr>
          <p:spPr>
            <a:xfrm>
              <a:off x="3863945" y="490313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grpSp>
        <p:nvGrpSpPr>
          <p:cNvPr id="6" name="群組 5"/>
          <p:cNvGrpSpPr/>
          <p:nvPr/>
        </p:nvGrpSpPr>
        <p:grpSpPr>
          <a:xfrm>
            <a:off x="5055165" y="4537710"/>
            <a:ext cx="2382502" cy="2320290"/>
            <a:chOff x="5055165" y="4537710"/>
            <a:chExt cx="2382502" cy="2320290"/>
          </a:xfrm>
        </p:grpSpPr>
        <p:sp>
          <p:nvSpPr>
            <p:cNvPr id="35" name="手繪多邊形 34"/>
            <p:cNvSpPr/>
            <p:nvPr/>
          </p:nvSpPr>
          <p:spPr>
            <a:xfrm>
              <a:off x="5055165" y="4537710"/>
              <a:ext cx="2382502" cy="2320290"/>
            </a:xfrm>
            <a:custGeom>
              <a:avLst/>
              <a:gdLst>
                <a:gd name="connsiteX0" fmla="*/ 685052 w 2382502"/>
                <a:gd name="connsiteY0" fmla="*/ 0 h 2320290"/>
                <a:gd name="connsiteX1" fmla="*/ 2382502 w 2382502"/>
                <a:gd name="connsiteY1" fmla="*/ 0 h 2320290"/>
                <a:gd name="connsiteX2" fmla="*/ 1697450 w 2382502"/>
                <a:gd name="connsiteY2" fmla="*/ 2320290 h 2320290"/>
                <a:gd name="connsiteX3" fmla="*/ 0 w 2382502"/>
                <a:gd name="connsiteY3" fmla="*/ 2320290 h 2320290"/>
                <a:gd name="connsiteX4" fmla="*/ 685052 w 2382502"/>
                <a:gd name="connsiteY4" fmla="*/ 0 h 23202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2502" h="2320290">
                  <a:moveTo>
                    <a:pt x="685052" y="0"/>
                  </a:moveTo>
                  <a:lnTo>
                    <a:pt x="2382502" y="0"/>
                  </a:lnTo>
                  <a:lnTo>
                    <a:pt x="1697450" y="2320290"/>
                  </a:lnTo>
                  <a:lnTo>
                    <a:pt x="0" y="2320290"/>
                  </a:lnTo>
                  <a:lnTo>
                    <a:pt x="68505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5932337" y="4560570"/>
              <a:ext cx="1277834" cy="1015663"/>
            </a:xfrm>
            <a:prstGeom prst="rect">
              <a:avLst/>
            </a:prstGeom>
            <a:noFill/>
          </p:spPr>
          <p:txBody>
            <a:bodyPr wrap="square" rtlCol="0">
              <a:spAutoFit/>
            </a:bodyPr>
            <a:lstStyle/>
            <a:p>
              <a:pPr algn="ctr"/>
              <a:r>
                <a:rPr lang="en-US" altLang="zh-TW" sz="6000" dirty="0" smtClean="0">
                  <a:solidFill>
                    <a:schemeClr val="bg1"/>
                  </a:solidFill>
                </a:rPr>
                <a:t>04</a:t>
              </a:r>
              <a:endParaRPr lang="zh-TW" altLang="en-US" sz="6000" dirty="0">
                <a:solidFill>
                  <a:schemeClr val="bg1"/>
                </a:solidFill>
              </a:endParaRPr>
            </a:p>
          </p:txBody>
        </p:sp>
        <p:sp>
          <p:nvSpPr>
            <p:cNvPr id="52" name="文字方塊 51"/>
            <p:cNvSpPr txBox="1"/>
            <p:nvPr/>
          </p:nvSpPr>
          <p:spPr>
            <a:xfrm>
              <a:off x="5323338" y="5684181"/>
              <a:ext cx="1758302" cy="861774"/>
            </a:xfrm>
            <a:prstGeom prst="rect">
              <a:avLst/>
            </a:prstGeom>
            <a:noFill/>
          </p:spPr>
          <p:txBody>
            <a:bodyPr wrap="square" rtlCol="0">
              <a:spAutoFit/>
            </a:bodyPr>
            <a:lstStyle/>
            <a:p>
              <a:r>
                <a:rPr lang="en-US" altLang="zh-TW" sz="1600" dirty="0" smtClean="0">
                  <a:solidFill>
                    <a:schemeClr val="bg1"/>
                  </a:solidFill>
                </a:rPr>
                <a:t>1.Introduction</a:t>
              </a:r>
            </a:p>
            <a:p>
              <a:r>
                <a:rPr lang="en-US" altLang="zh-TW" sz="1600" dirty="0">
                  <a:solidFill>
                    <a:schemeClr val="bg1"/>
                  </a:solidFill>
                </a:rPr>
                <a:t>2.Who We Are </a:t>
              </a:r>
              <a:r>
                <a:rPr lang="en-US" altLang="zh-TW" sz="1600" dirty="0" smtClean="0">
                  <a:solidFill>
                    <a:schemeClr val="bg1"/>
                  </a:solidFill>
                </a:rPr>
                <a:t>?</a:t>
              </a:r>
            </a:p>
            <a:p>
              <a:r>
                <a:rPr lang="en-US" altLang="zh-TW" sz="1600" dirty="0" smtClean="0">
                  <a:solidFill>
                    <a:schemeClr val="bg1"/>
                  </a:solidFill>
                </a:rPr>
                <a:t>3.Services</a:t>
              </a:r>
              <a:endParaRPr lang="zh-TW" altLang="en-US" sz="1600" dirty="0">
                <a:solidFill>
                  <a:schemeClr val="bg1"/>
                </a:solidFill>
              </a:endParaRPr>
            </a:p>
          </p:txBody>
        </p:sp>
      </p:gr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11</a:t>
            </a:fld>
            <a:endParaRPr lang="zh-TW" altLang="en-US"/>
          </a:p>
        </p:txBody>
      </p:sp>
    </p:spTree>
    <p:extLst>
      <p:ext uri="{BB962C8B-B14F-4D97-AF65-F5344CB8AC3E}">
        <p14:creationId xmlns:p14="http://schemas.microsoft.com/office/powerpoint/2010/main" val="2546195506"/>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23" name="群組 22"/>
          <p:cNvGrpSpPr/>
          <p:nvPr/>
        </p:nvGrpSpPr>
        <p:grpSpPr>
          <a:xfrm>
            <a:off x="1465772" y="1605804"/>
            <a:ext cx="2700000" cy="2160000"/>
            <a:chOff x="1465772" y="1678374"/>
            <a:chExt cx="2700000" cy="2160000"/>
          </a:xfrm>
        </p:grpSpPr>
        <p:sp>
          <p:nvSpPr>
            <p:cNvPr id="6" name="手繪多邊形 5"/>
            <p:cNvSpPr/>
            <p:nvPr/>
          </p:nvSpPr>
          <p:spPr>
            <a:xfrm>
              <a:off x="1465772" y="21283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1465772" y="16783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1487648" y="2393417"/>
            <a:ext cx="663627" cy="584775"/>
          </a:xfrm>
          <a:prstGeom prst="rect">
            <a:avLst/>
          </a:prstGeom>
          <a:noFill/>
        </p:spPr>
        <p:txBody>
          <a:bodyPr wrap="square" rtlCol="0">
            <a:spAutoFit/>
          </a:bodyPr>
          <a:lstStyle/>
          <a:p>
            <a:pPr algn="ctr"/>
            <a:r>
              <a:rPr lang="en-US" altLang="zh-TW" sz="3200" dirty="0" smtClean="0">
                <a:solidFill>
                  <a:schemeClr val="bg1"/>
                </a:solidFill>
              </a:rPr>
              <a:t>01</a:t>
            </a:r>
            <a:endParaRPr lang="zh-TW" altLang="en-US" sz="3200" dirty="0">
              <a:solidFill>
                <a:schemeClr val="bg1"/>
              </a:solidFill>
            </a:endParaRPr>
          </a:p>
        </p:txBody>
      </p:sp>
      <p:sp>
        <p:nvSpPr>
          <p:cNvPr id="9" name="矩形 8"/>
          <p:cNvSpPr/>
          <p:nvPr/>
        </p:nvSpPr>
        <p:spPr>
          <a:xfrm>
            <a:off x="2430619" y="20983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24" name="群組 23"/>
          <p:cNvGrpSpPr/>
          <p:nvPr/>
        </p:nvGrpSpPr>
        <p:grpSpPr>
          <a:xfrm>
            <a:off x="4978229" y="1605804"/>
            <a:ext cx="2700000" cy="2160000"/>
            <a:chOff x="4978229" y="1678374"/>
            <a:chExt cx="2700000" cy="2160000"/>
          </a:xfrm>
        </p:grpSpPr>
        <p:sp>
          <p:nvSpPr>
            <p:cNvPr id="10" name="手繪多邊形 9"/>
            <p:cNvSpPr/>
            <p:nvPr/>
          </p:nvSpPr>
          <p:spPr>
            <a:xfrm>
              <a:off x="4978229" y="21283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4978229" y="16783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2" name="文字方塊 11"/>
          <p:cNvSpPr txBox="1"/>
          <p:nvPr/>
        </p:nvSpPr>
        <p:spPr>
          <a:xfrm>
            <a:off x="5000105" y="2393417"/>
            <a:ext cx="663627" cy="584775"/>
          </a:xfrm>
          <a:prstGeom prst="rect">
            <a:avLst/>
          </a:prstGeom>
          <a:noFill/>
        </p:spPr>
        <p:txBody>
          <a:bodyPr wrap="square" rtlCol="0">
            <a:spAutoFit/>
          </a:bodyPr>
          <a:lstStyle/>
          <a:p>
            <a:pPr algn="ctr"/>
            <a:r>
              <a:rPr lang="en-US" altLang="zh-TW" sz="3200" dirty="0" smtClean="0">
                <a:solidFill>
                  <a:schemeClr val="bg1"/>
                </a:solidFill>
              </a:rPr>
              <a:t>02</a:t>
            </a:r>
            <a:endParaRPr lang="zh-TW" altLang="en-US" sz="3200" dirty="0">
              <a:solidFill>
                <a:schemeClr val="bg1"/>
              </a:solidFill>
            </a:endParaRPr>
          </a:p>
        </p:txBody>
      </p:sp>
      <p:sp>
        <p:nvSpPr>
          <p:cNvPr id="13" name="矩形 12"/>
          <p:cNvSpPr/>
          <p:nvPr/>
        </p:nvSpPr>
        <p:spPr>
          <a:xfrm>
            <a:off x="5943076" y="20983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25" name="群組 24"/>
          <p:cNvGrpSpPr/>
          <p:nvPr/>
        </p:nvGrpSpPr>
        <p:grpSpPr>
          <a:xfrm>
            <a:off x="1465772" y="4044204"/>
            <a:ext cx="2700000" cy="2160000"/>
            <a:chOff x="1465772" y="4116774"/>
            <a:chExt cx="2700000" cy="2160000"/>
          </a:xfrm>
        </p:grpSpPr>
        <p:sp>
          <p:nvSpPr>
            <p:cNvPr id="14" name="手繪多邊形 13"/>
            <p:cNvSpPr/>
            <p:nvPr/>
          </p:nvSpPr>
          <p:spPr>
            <a:xfrm>
              <a:off x="1465772" y="45667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1465772" y="41167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6" name="文字方塊 15"/>
          <p:cNvSpPr txBox="1"/>
          <p:nvPr/>
        </p:nvSpPr>
        <p:spPr>
          <a:xfrm>
            <a:off x="1487648" y="4831817"/>
            <a:ext cx="663627" cy="584775"/>
          </a:xfrm>
          <a:prstGeom prst="rect">
            <a:avLst/>
          </a:prstGeom>
          <a:noFill/>
        </p:spPr>
        <p:txBody>
          <a:bodyPr wrap="square" rtlCol="0">
            <a:spAutoFit/>
          </a:bodyPr>
          <a:lstStyle/>
          <a:p>
            <a:pPr algn="ctr"/>
            <a:r>
              <a:rPr lang="en-US" altLang="zh-TW" sz="3200" dirty="0" smtClean="0">
                <a:solidFill>
                  <a:schemeClr val="bg1"/>
                </a:solidFill>
              </a:rPr>
              <a:t>03</a:t>
            </a:r>
            <a:endParaRPr lang="zh-TW" altLang="en-US" sz="3200" dirty="0">
              <a:solidFill>
                <a:schemeClr val="bg1"/>
              </a:solidFill>
            </a:endParaRPr>
          </a:p>
        </p:txBody>
      </p:sp>
      <p:sp>
        <p:nvSpPr>
          <p:cNvPr id="17" name="矩形 16"/>
          <p:cNvSpPr/>
          <p:nvPr/>
        </p:nvSpPr>
        <p:spPr>
          <a:xfrm>
            <a:off x="2430619" y="45367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grpSp>
        <p:nvGrpSpPr>
          <p:cNvPr id="26" name="群組 25"/>
          <p:cNvGrpSpPr/>
          <p:nvPr/>
        </p:nvGrpSpPr>
        <p:grpSpPr>
          <a:xfrm>
            <a:off x="4978229" y="4044204"/>
            <a:ext cx="2700000" cy="2160000"/>
            <a:chOff x="4978229" y="4116774"/>
            <a:chExt cx="2700000" cy="2160000"/>
          </a:xfrm>
        </p:grpSpPr>
        <p:sp>
          <p:nvSpPr>
            <p:cNvPr id="18" name="手繪多邊形 17"/>
            <p:cNvSpPr/>
            <p:nvPr/>
          </p:nvSpPr>
          <p:spPr>
            <a:xfrm>
              <a:off x="4978229" y="4566774"/>
              <a:ext cx="697140" cy="1260000"/>
            </a:xfrm>
            <a:custGeom>
              <a:avLst/>
              <a:gdLst>
                <a:gd name="connsiteX0" fmla="*/ 0 w 697140"/>
                <a:gd name="connsiteY0" fmla="*/ 0 h 1260000"/>
                <a:gd name="connsiteX1" fmla="*/ 429982 w 697140"/>
                <a:gd name="connsiteY1" fmla="*/ 0 h 1260000"/>
                <a:gd name="connsiteX2" fmla="*/ 697140 w 697140"/>
                <a:gd name="connsiteY2" fmla="*/ 267158 h 1260000"/>
                <a:gd name="connsiteX3" fmla="*/ 697140 w 697140"/>
                <a:gd name="connsiteY3" fmla="*/ 992842 h 1260000"/>
                <a:gd name="connsiteX4" fmla="*/ 429982 w 697140"/>
                <a:gd name="connsiteY4" fmla="*/ 1260000 h 1260000"/>
                <a:gd name="connsiteX5" fmla="*/ 0 w 697140"/>
                <a:gd name="connsiteY5" fmla="*/ 1260000 h 1260000"/>
                <a:gd name="connsiteX6" fmla="*/ 0 w 697140"/>
                <a:gd name="connsiteY6" fmla="*/ 0 h 12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7140" h="1260000">
                  <a:moveTo>
                    <a:pt x="0" y="0"/>
                  </a:moveTo>
                  <a:lnTo>
                    <a:pt x="429982" y="0"/>
                  </a:lnTo>
                  <a:cubicBezTo>
                    <a:pt x="577529" y="0"/>
                    <a:pt x="697140" y="119611"/>
                    <a:pt x="697140" y="267158"/>
                  </a:cubicBezTo>
                  <a:lnTo>
                    <a:pt x="697140" y="992842"/>
                  </a:lnTo>
                  <a:cubicBezTo>
                    <a:pt x="697140" y="1140389"/>
                    <a:pt x="577529" y="1260000"/>
                    <a:pt x="429982" y="1260000"/>
                  </a:cubicBezTo>
                  <a:lnTo>
                    <a:pt x="0" y="1260000"/>
                  </a:lnTo>
                  <a:lnTo>
                    <a:pt x="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978229" y="4116774"/>
              <a:ext cx="2700000" cy="2160000"/>
            </a:xfrm>
            <a:custGeom>
              <a:avLst/>
              <a:gdLst>
                <a:gd name="connsiteX0" fmla="*/ 360007 w 2700000"/>
                <a:gd name="connsiteY0" fmla="*/ 0 h 2160000"/>
                <a:gd name="connsiteX1" fmla="*/ 2339993 w 2700000"/>
                <a:gd name="connsiteY1" fmla="*/ 0 h 2160000"/>
                <a:gd name="connsiteX2" fmla="*/ 2700000 w 2700000"/>
                <a:gd name="connsiteY2" fmla="*/ 360007 h 2160000"/>
                <a:gd name="connsiteX3" fmla="*/ 2700000 w 2700000"/>
                <a:gd name="connsiteY3" fmla="*/ 1799993 h 2160000"/>
                <a:gd name="connsiteX4" fmla="*/ 2339993 w 2700000"/>
                <a:gd name="connsiteY4" fmla="*/ 2160000 h 2160000"/>
                <a:gd name="connsiteX5" fmla="*/ 360007 w 2700000"/>
                <a:gd name="connsiteY5" fmla="*/ 2160000 h 2160000"/>
                <a:gd name="connsiteX6" fmla="*/ 0 w 2700000"/>
                <a:gd name="connsiteY6" fmla="*/ 1799993 h 2160000"/>
                <a:gd name="connsiteX7" fmla="*/ 0 w 2700000"/>
                <a:gd name="connsiteY7" fmla="*/ 1710000 h 2160000"/>
                <a:gd name="connsiteX8" fmla="*/ 429982 w 2700000"/>
                <a:gd name="connsiteY8" fmla="*/ 1710000 h 2160000"/>
                <a:gd name="connsiteX9" fmla="*/ 697140 w 2700000"/>
                <a:gd name="connsiteY9" fmla="*/ 1442842 h 2160000"/>
                <a:gd name="connsiteX10" fmla="*/ 697140 w 2700000"/>
                <a:gd name="connsiteY10" fmla="*/ 717158 h 2160000"/>
                <a:gd name="connsiteX11" fmla="*/ 429982 w 2700000"/>
                <a:gd name="connsiteY11" fmla="*/ 450000 h 2160000"/>
                <a:gd name="connsiteX12" fmla="*/ 0 w 2700000"/>
                <a:gd name="connsiteY12" fmla="*/ 450000 h 2160000"/>
                <a:gd name="connsiteX13" fmla="*/ 0 w 2700000"/>
                <a:gd name="connsiteY13" fmla="*/ 360007 h 2160000"/>
                <a:gd name="connsiteX14" fmla="*/ 360007 w 2700000"/>
                <a:gd name="connsiteY14" fmla="*/ 0 h 21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00000" h="2160000">
                  <a:moveTo>
                    <a:pt x="360007" y="0"/>
                  </a:moveTo>
                  <a:lnTo>
                    <a:pt x="2339993" y="0"/>
                  </a:lnTo>
                  <a:cubicBezTo>
                    <a:pt x="2538819" y="0"/>
                    <a:pt x="2700000" y="161181"/>
                    <a:pt x="2700000" y="360007"/>
                  </a:cubicBezTo>
                  <a:lnTo>
                    <a:pt x="2700000" y="1799993"/>
                  </a:lnTo>
                  <a:cubicBezTo>
                    <a:pt x="2700000" y="1998819"/>
                    <a:pt x="2538819" y="2160000"/>
                    <a:pt x="2339993" y="2160000"/>
                  </a:cubicBezTo>
                  <a:lnTo>
                    <a:pt x="360007" y="2160000"/>
                  </a:lnTo>
                  <a:cubicBezTo>
                    <a:pt x="161181" y="2160000"/>
                    <a:pt x="0" y="1998819"/>
                    <a:pt x="0" y="1799993"/>
                  </a:cubicBezTo>
                  <a:lnTo>
                    <a:pt x="0" y="1710000"/>
                  </a:lnTo>
                  <a:lnTo>
                    <a:pt x="429982" y="1710000"/>
                  </a:lnTo>
                  <a:cubicBezTo>
                    <a:pt x="577529" y="1710000"/>
                    <a:pt x="697140" y="1590389"/>
                    <a:pt x="697140" y="1442842"/>
                  </a:cubicBezTo>
                  <a:lnTo>
                    <a:pt x="697140" y="717158"/>
                  </a:lnTo>
                  <a:cubicBezTo>
                    <a:pt x="697140" y="569611"/>
                    <a:pt x="577529" y="450000"/>
                    <a:pt x="429982" y="450000"/>
                  </a:cubicBezTo>
                  <a:lnTo>
                    <a:pt x="0" y="450000"/>
                  </a:lnTo>
                  <a:lnTo>
                    <a:pt x="0" y="360007"/>
                  </a:lnTo>
                  <a:cubicBezTo>
                    <a:pt x="0" y="161181"/>
                    <a:pt x="161181" y="0"/>
                    <a:pt x="360007"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文字方塊 19"/>
          <p:cNvSpPr txBox="1"/>
          <p:nvPr/>
        </p:nvSpPr>
        <p:spPr>
          <a:xfrm>
            <a:off x="5000105" y="4831817"/>
            <a:ext cx="663627" cy="584775"/>
          </a:xfrm>
          <a:prstGeom prst="rect">
            <a:avLst/>
          </a:prstGeom>
          <a:noFill/>
        </p:spPr>
        <p:txBody>
          <a:bodyPr wrap="square" rtlCol="0">
            <a:spAutoFit/>
          </a:bodyPr>
          <a:lstStyle/>
          <a:p>
            <a:pPr algn="ctr"/>
            <a:r>
              <a:rPr lang="en-US" altLang="zh-TW" sz="3200" dirty="0" smtClean="0">
                <a:solidFill>
                  <a:schemeClr val="bg1"/>
                </a:solidFill>
              </a:rPr>
              <a:t>04</a:t>
            </a:r>
            <a:endParaRPr lang="zh-TW" altLang="en-US" sz="3200" dirty="0">
              <a:solidFill>
                <a:schemeClr val="bg1"/>
              </a:solidFill>
            </a:endParaRPr>
          </a:p>
        </p:txBody>
      </p:sp>
      <p:sp>
        <p:nvSpPr>
          <p:cNvPr id="21" name="矩形 20"/>
          <p:cNvSpPr/>
          <p:nvPr/>
        </p:nvSpPr>
        <p:spPr>
          <a:xfrm>
            <a:off x="5943076" y="4536785"/>
            <a:ext cx="1481949" cy="1200329"/>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2" name="投影片編號版面配置區 21"/>
          <p:cNvSpPr>
            <a:spLocks noGrp="1"/>
          </p:cNvSpPr>
          <p:nvPr>
            <p:ph type="sldNum" sz="quarter" idx="12"/>
          </p:nvPr>
        </p:nvSpPr>
        <p:spPr/>
        <p:txBody>
          <a:bodyPr/>
          <a:lstStyle/>
          <a:p>
            <a:fld id="{93B68095-C8B2-4A76-90AA-E601358CCBC3}" type="slidenum">
              <a:rPr lang="zh-TW" altLang="en-US" smtClean="0"/>
              <a:t>119</a:t>
            </a:fld>
            <a:endParaRPr lang="zh-TW" altLang="en-US"/>
          </a:p>
        </p:txBody>
      </p:sp>
    </p:spTree>
    <p:extLst>
      <p:ext uri="{BB962C8B-B14F-4D97-AF65-F5344CB8AC3E}">
        <p14:creationId xmlns:p14="http://schemas.microsoft.com/office/powerpoint/2010/main" val="852084973"/>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手繪多邊形 15"/>
          <p:cNvSpPr/>
          <p:nvPr/>
        </p:nvSpPr>
        <p:spPr>
          <a:xfrm>
            <a:off x="1849141" y="2083037"/>
            <a:ext cx="1495101" cy="900000"/>
          </a:xfrm>
          <a:custGeom>
            <a:avLst/>
            <a:gdLst>
              <a:gd name="connsiteX0" fmla="*/ 347130 w 1495101"/>
              <a:gd name="connsiteY0" fmla="*/ 0 h 900000"/>
              <a:gd name="connsiteX1" fmla="*/ 1451331 w 1495101"/>
              <a:gd name="connsiteY1" fmla="*/ 0 h 900000"/>
              <a:gd name="connsiteX2" fmla="*/ 1475239 w 1495101"/>
              <a:gd name="connsiteY2" fmla="*/ 377278 h 900000"/>
              <a:gd name="connsiteX3" fmla="*/ 1495101 w 1495101"/>
              <a:gd name="connsiteY3" fmla="*/ 900000 h 900000"/>
              <a:gd name="connsiteX4" fmla="*/ 347130 w 1495101"/>
              <a:gd name="connsiteY4" fmla="*/ 900000 h 900000"/>
              <a:gd name="connsiteX5" fmla="*/ 0 w 1495101"/>
              <a:gd name="connsiteY5" fmla="*/ 552870 h 900000"/>
              <a:gd name="connsiteX6" fmla="*/ 0 w 1495101"/>
              <a:gd name="connsiteY6" fmla="*/ 347130 h 900000"/>
              <a:gd name="connsiteX7" fmla="*/ 347130 w 1495101"/>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5101" h="900000">
                <a:moveTo>
                  <a:pt x="347130" y="0"/>
                </a:moveTo>
                <a:lnTo>
                  <a:pt x="1451331" y="0"/>
                </a:lnTo>
                <a:lnTo>
                  <a:pt x="1475239" y="377278"/>
                </a:lnTo>
                <a:lnTo>
                  <a:pt x="1495101"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1849140" y="3100307"/>
            <a:ext cx="1502800" cy="900000"/>
          </a:xfrm>
          <a:custGeom>
            <a:avLst/>
            <a:gdLst>
              <a:gd name="connsiteX0" fmla="*/ 347130 w 1502800"/>
              <a:gd name="connsiteY0" fmla="*/ 0 h 900000"/>
              <a:gd name="connsiteX1" fmla="*/ 1497106 w 1502800"/>
              <a:gd name="connsiteY1" fmla="*/ 0 h 900000"/>
              <a:gd name="connsiteX2" fmla="*/ 1502800 w 1502800"/>
              <a:gd name="connsiteY2" fmla="*/ 450000 h 900000"/>
              <a:gd name="connsiteX3" fmla="*/ 1497106 w 1502800"/>
              <a:gd name="connsiteY3" fmla="*/ 900000 h 900000"/>
              <a:gd name="connsiteX4" fmla="*/ 347130 w 1502800"/>
              <a:gd name="connsiteY4" fmla="*/ 900000 h 900000"/>
              <a:gd name="connsiteX5" fmla="*/ 0 w 1502800"/>
              <a:gd name="connsiteY5" fmla="*/ 552870 h 900000"/>
              <a:gd name="connsiteX6" fmla="*/ 0 w 1502800"/>
              <a:gd name="connsiteY6" fmla="*/ 347130 h 900000"/>
              <a:gd name="connsiteX7" fmla="*/ 347130 w 1502800"/>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02800" h="900000">
                <a:moveTo>
                  <a:pt x="347130" y="0"/>
                </a:moveTo>
                <a:lnTo>
                  <a:pt x="1497106" y="0"/>
                </a:lnTo>
                <a:lnTo>
                  <a:pt x="1502800" y="450000"/>
                </a:lnTo>
                <a:lnTo>
                  <a:pt x="1497106"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1849141" y="4117577"/>
            <a:ext cx="1495101" cy="900000"/>
          </a:xfrm>
          <a:custGeom>
            <a:avLst/>
            <a:gdLst>
              <a:gd name="connsiteX0" fmla="*/ 347130 w 1495101"/>
              <a:gd name="connsiteY0" fmla="*/ 0 h 900000"/>
              <a:gd name="connsiteX1" fmla="*/ 1495101 w 1495101"/>
              <a:gd name="connsiteY1" fmla="*/ 0 h 900000"/>
              <a:gd name="connsiteX2" fmla="*/ 1475239 w 1495101"/>
              <a:gd name="connsiteY2" fmla="*/ 522722 h 900000"/>
              <a:gd name="connsiteX3" fmla="*/ 1451331 w 1495101"/>
              <a:gd name="connsiteY3" fmla="*/ 900000 h 900000"/>
              <a:gd name="connsiteX4" fmla="*/ 347130 w 1495101"/>
              <a:gd name="connsiteY4" fmla="*/ 900000 h 900000"/>
              <a:gd name="connsiteX5" fmla="*/ 0 w 1495101"/>
              <a:gd name="connsiteY5" fmla="*/ 552870 h 900000"/>
              <a:gd name="connsiteX6" fmla="*/ 0 w 1495101"/>
              <a:gd name="connsiteY6" fmla="*/ 347130 h 900000"/>
              <a:gd name="connsiteX7" fmla="*/ 347130 w 1495101"/>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95101" h="900000">
                <a:moveTo>
                  <a:pt x="347130" y="0"/>
                </a:moveTo>
                <a:lnTo>
                  <a:pt x="1495101" y="0"/>
                </a:lnTo>
                <a:lnTo>
                  <a:pt x="1475239" y="522722"/>
                </a:lnTo>
                <a:lnTo>
                  <a:pt x="1451331"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1849141" y="5134847"/>
            <a:ext cx="1443899" cy="900000"/>
          </a:xfrm>
          <a:custGeom>
            <a:avLst/>
            <a:gdLst>
              <a:gd name="connsiteX0" fmla="*/ 347130 w 1443899"/>
              <a:gd name="connsiteY0" fmla="*/ 0 h 900000"/>
              <a:gd name="connsiteX1" fmla="*/ 1443899 w 1443899"/>
              <a:gd name="connsiteY1" fmla="*/ 0 h 900000"/>
              <a:gd name="connsiteX2" fmla="*/ 1441037 w 1443899"/>
              <a:gd name="connsiteY2" fmla="*/ 45165 h 900000"/>
              <a:gd name="connsiteX3" fmla="*/ 1393443 w 1443899"/>
              <a:gd name="connsiteY3" fmla="*/ 581135 h 900000"/>
              <a:gd name="connsiteX4" fmla="*/ 1356994 w 1443899"/>
              <a:gd name="connsiteY4" fmla="*/ 900000 h 900000"/>
              <a:gd name="connsiteX5" fmla="*/ 347130 w 1443899"/>
              <a:gd name="connsiteY5" fmla="*/ 900000 h 900000"/>
              <a:gd name="connsiteX6" fmla="*/ 0 w 1443899"/>
              <a:gd name="connsiteY6" fmla="*/ 552870 h 900000"/>
              <a:gd name="connsiteX7" fmla="*/ 0 w 1443899"/>
              <a:gd name="connsiteY7" fmla="*/ 347130 h 900000"/>
              <a:gd name="connsiteX8" fmla="*/ 347130 w 1443899"/>
              <a:gd name="connsiteY8"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3899" h="900000">
                <a:moveTo>
                  <a:pt x="347130" y="0"/>
                </a:moveTo>
                <a:lnTo>
                  <a:pt x="1443899" y="0"/>
                </a:lnTo>
                <a:lnTo>
                  <a:pt x="1441037" y="45165"/>
                </a:lnTo>
                <a:cubicBezTo>
                  <a:pt x="1427395" y="224455"/>
                  <a:pt x="1411521" y="403121"/>
                  <a:pt x="1393443" y="581135"/>
                </a:cubicBezTo>
                <a:lnTo>
                  <a:pt x="1356994" y="900000"/>
                </a:lnTo>
                <a:lnTo>
                  <a:pt x="347130" y="900000"/>
                </a:lnTo>
                <a:cubicBezTo>
                  <a:pt x="155415" y="900000"/>
                  <a:pt x="0" y="744585"/>
                  <a:pt x="0" y="552870"/>
                </a:cubicBezTo>
                <a:lnTo>
                  <a:pt x="0" y="347130"/>
                </a:lnTo>
                <a:cubicBezTo>
                  <a:pt x="0" y="155415"/>
                  <a:pt x="155415" y="0"/>
                  <a:pt x="347130"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a:off x="3323332" y="2083037"/>
            <a:ext cx="3948669" cy="900000"/>
          </a:xfrm>
          <a:custGeom>
            <a:avLst/>
            <a:gdLst>
              <a:gd name="connsiteX0" fmla="*/ 0 w 3948669"/>
              <a:gd name="connsiteY0" fmla="*/ 0 h 900000"/>
              <a:gd name="connsiteX1" fmla="*/ 3601539 w 3948669"/>
              <a:gd name="connsiteY1" fmla="*/ 0 h 900000"/>
              <a:gd name="connsiteX2" fmla="*/ 3948669 w 3948669"/>
              <a:gd name="connsiteY2" fmla="*/ 347130 h 900000"/>
              <a:gd name="connsiteX3" fmla="*/ 3948669 w 3948669"/>
              <a:gd name="connsiteY3" fmla="*/ 552870 h 900000"/>
              <a:gd name="connsiteX4" fmla="*/ 3601539 w 3948669"/>
              <a:gd name="connsiteY4" fmla="*/ 900000 h 900000"/>
              <a:gd name="connsiteX5" fmla="*/ 43770 w 3948669"/>
              <a:gd name="connsiteY5" fmla="*/ 900000 h 900000"/>
              <a:gd name="connsiteX6" fmla="*/ 23908 w 3948669"/>
              <a:gd name="connsiteY6" fmla="*/ 377278 h 900000"/>
              <a:gd name="connsiteX7" fmla="*/ 0 w 3948669"/>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8669" h="900000">
                <a:moveTo>
                  <a:pt x="0" y="0"/>
                </a:moveTo>
                <a:lnTo>
                  <a:pt x="3601539" y="0"/>
                </a:lnTo>
                <a:cubicBezTo>
                  <a:pt x="3793254" y="0"/>
                  <a:pt x="3948669" y="155415"/>
                  <a:pt x="3948669" y="347130"/>
                </a:cubicBezTo>
                <a:lnTo>
                  <a:pt x="3948669" y="552870"/>
                </a:lnTo>
                <a:cubicBezTo>
                  <a:pt x="3948669" y="744585"/>
                  <a:pt x="3793254" y="900000"/>
                  <a:pt x="3601539" y="900000"/>
                </a:cubicBezTo>
                <a:lnTo>
                  <a:pt x="43770" y="900000"/>
                </a:lnTo>
                <a:lnTo>
                  <a:pt x="23908" y="37727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3369106" y="3100307"/>
            <a:ext cx="3902894" cy="900000"/>
          </a:xfrm>
          <a:custGeom>
            <a:avLst/>
            <a:gdLst>
              <a:gd name="connsiteX0" fmla="*/ 0 w 3902894"/>
              <a:gd name="connsiteY0" fmla="*/ 0 h 900000"/>
              <a:gd name="connsiteX1" fmla="*/ 3555764 w 3902894"/>
              <a:gd name="connsiteY1" fmla="*/ 0 h 900000"/>
              <a:gd name="connsiteX2" fmla="*/ 3902894 w 3902894"/>
              <a:gd name="connsiteY2" fmla="*/ 347130 h 900000"/>
              <a:gd name="connsiteX3" fmla="*/ 3902894 w 3902894"/>
              <a:gd name="connsiteY3" fmla="*/ 552870 h 900000"/>
              <a:gd name="connsiteX4" fmla="*/ 3555764 w 3902894"/>
              <a:gd name="connsiteY4" fmla="*/ 900000 h 900000"/>
              <a:gd name="connsiteX5" fmla="*/ 0 w 3902894"/>
              <a:gd name="connsiteY5" fmla="*/ 900000 h 900000"/>
              <a:gd name="connsiteX6" fmla="*/ 5694 w 3902894"/>
              <a:gd name="connsiteY6" fmla="*/ 450000 h 900000"/>
              <a:gd name="connsiteX7" fmla="*/ 0 w 3902894"/>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2894" h="900000">
                <a:moveTo>
                  <a:pt x="0" y="0"/>
                </a:moveTo>
                <a:lnTo>
                  <a:pt x="3555764" y="0"/>
                </a:lnTo>
                <a:cubicBezTo>
                  <a:pt x="3747479" y="0"/>
                  <a:pt x="3902894" y="155415"/>
                  <a:pt x="3902894" y="347130"/>
                </a:cubicBezTo>
                <a:lnTo>
                  <a:pt x="3902894" y="552870"/>
                </a:lnTo>
                <a:cubicBezTo>
                  <a:pt x="3902894" y="744585"/>
                  <a:pt x="3747479" y="900000"/>
                  <a:pt x="3555764" y="900000"/>
                </a:cubicBezTo>
                <a:lnTo>
                  <a:pt x="0" y="900000"/>
                </a:lnTo>
                <a:lnTo>
                  <a:pt x="5694" y="45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3323332" y="4117577"/>
            <a:ext cx="3948669" cy="900000"/>
          </a:xfrm>
          <a:custGeom>
            <a:avLst/>
            <a:gdLst>
              <a:gd name="connsiteX0" fmla="*/ 43770 w 3948669"/>
              <a:gd name="connsiteY0" fmla="*/ 0 h 900000"/>
              <a:gd name="connsiteX1" fmla="*/ 3601539 w 3948669"/>
              <a:gd name="connsiteY1" fmla="*/ 0 h 900000"/>
              <a:gd name="connsiteX2" fmla="*/ 3948669 w 3948669"/>
              <a:gd name="connsiteY2" fmla="*/ 347130 h 900000"/>
              <a:gd name="connsiteX3" fmla="*/ 3948669 w 3948669"/>
              <a:gd name="connsiteY3" fmla="*/ 552870 h 900000"/>
              <a:gd name="connsiteX4" fmla="*/ 3601539 w 3948669"/>
              <a:gd name="connsiteY4" fmla="*/ 900000 h 900000"/>
              <a:gd name="connsiteX5" fmla="*/ 0 w 3948669"/>
              <a:gd name="connsiteY5" fmla="*/ 900000 h 900000"/>
              <a:gd name="connsiteX6" fmla="*/ 23908 w 3948669"/>
              <a:gd name="connsiteY6" fmla="*/ 522722 h 900000"/>
              <a:gd name="connsiteX7" fmla="*/ 43770 w 3948669"/>
              <a:gd name="connsiteY7"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48669" h="900000">
                <a:moveTo>
                  <a:pt x="43770" y="0"/>
                </a:moveTo>
                <a:lnTo>
                  <a:pt x="3601539" y="0"/>
                </a:lnTo>
                <a:cubicBezTo>
                  <a:pt x="3793254" y="0"/>
                  <a:pt x="3948669" y="155415"/>
                  <a:pt x="3948669" y="347130"/>
                </a:cubicBezTo>
                <a:lnTo>
                  <a:pt x="3948669" y="552870"/>
                </a:lnTo>
                <a:cubicBezTo>
                  <a:pt x="3948669" y="744585"/>
                  <a:pt x="3793254" y="900000"/>
                  <a:pt x="3601539" y="900000"/>
                </a:cubicBezTo>
                <a:lnTo>
                  <a:pt x="0" y="900000"/>
                </a:lnTo>
                <a:lnTo>
                  <a:pt x="23908" y="522722"/>
                </a:lnTo>
                <a:lnTo>
                  <a:pt x="4377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3228994" y="5134847"/>
            <a:ext cx="4043006" cy="900000"/>
          </a:xfrm>
          <a:custGeom>
            <a:avLst/>
            <a:gdLst>
              <a:gd name="connsiteX0" fmla="*/ 86905 w 4043006"/>
              <a:gd name="connsiteY0" fmla="*/ 0 h 900000"/>
              <a:gd name="connsiteX1" fmla="*/ 3695876 w 4043006"/>
              <a:gd name="connsiteY1" fmla="*/ 0 h 900000"/>
              <a:gd name="connsiteX2" fmla="*/ 4043006 w 4043006"/>
              <a:gd name="connsiteY2" fmla="*/ 347130 h 900000"/>
              <a:gd name="connsiteX3" fmla="*/ 4043006 w 4043006"/>
              <a:gd name="connsiteY3" fmla="*/ 552870 h 900000"/>
              <a:gd name="connsiteX4" fmla="*/ 3695876 w 4043006"/>
              <a:gd name="connsiteY4" fmla="*/ 900000 h 900000"/>
              <a:gd name="connsiteX5" fmla="*/ 0 w 4043006"/>
              <a:gd name="connsiteY5" fmla="*/ 900000 h 900000"/>
              <a:gd name="connsiteX6" fmla="*/ 36449 w 4043006"/>
              <a:gd name="connsiteY6" fmla="*/ 581135 h 900000"/>
              <a:gd name="connsiteX7" fmla="*/ 84043 w 4043006"/>
              <a:gd name="connsiteY7" fmla="*/ 45165 h 900000"/>
              <a:gd name="connsiteX8" fmla="*/ 86905 w 4043006"/>
              <a:gd name="connsiteY8" fmla="*/ 0 h 90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43006" h="900000">
                <a:moveTo>
                  <a:pt x="86905" y="0"/>
                </a:moveTo>
                <a:lnTo>
                  <a:pt x="3695876" y="0"/>
                </a:lnTo>
                <a:cubicBezTo>
                  <a:pt x="3887591" y="0"/>
                  <a:pt x="4043006" y="155415"/>
                  <a:pt x="4043006" y="347130"/>
                </a:cubicBezTo>
                <a:lnTo>
                  <a:pt x="4043006" y="552870"/>
                </a:lnTo>
                <a:cubicBezTo>
                  <a:pt x="4043006" y="744585"/>
                  <a:pt x="3887591" y="900000"/>
                  <a:pt x="3695876" y="900000"/>
                </a:cubicBezTo>
                <a:lnTo>
                  <a:pt x="0" y="900000"/>
                </a:lnTo>
                <a:lnTo>
                  <a:pt x="36449" y="581135"/>
                </a:lnTo>
                <a:cubicBezTo>
                  <a:pt x="54527" y="403121"/>
                  <a:pt x="70401" y="224455"/>
                  <a:pt x="84043" y="45165"/>
                </a:cubicBezTo>
                <a:lnTo>
                  <a:pt x="8690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8" name="文字方塊 17"/>
          <p:cNvSpPr txBox="1"/>
          <p:nvPr/>
        </p:nvSpPr>
        <p:spPr>
          <a:xfrm>
            <a:off x="2177568" y="2090615"/>
            <a:ext cx="971617"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19" name="矩形 18"/>
          <p:cNvSpPr/>
          <p:nvPr/>
        </p:nvSpPr>
        <p:spPr>
          <a:xfrm>
            <a:off x="3497194" y="2222467"/>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0" name="文字方塊 19"/>
          <p:cNvSpPr txBox="1"/>
          <p:nvPr/>
        </p:nvSpPr>
        <p:spPr>
          <a:xfrm>
            <a:off x="2177568" y="3115456"/>
            <a:ext cx="971617"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21" name="文字方塊 20"/>
          <p:cNvSpPr txBox="1"/>
          <p:nvPr/>
        </p:nvSpPr>
        <p:spPr>
          <a:xfrm>
            <a:off x="2177568" y="4140297"/>
            <a:ext cx="971617"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22" name="文字方塊 21"/>
          <p:cNvSpPr txBox="1"/>
          <p:nvPr/>
        </p:nvSpPr>
        <p:spPr>
          <a:xfrm>
            <a:off x="2177568" y="5165138"/>
            <a:ext cx="971617"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
        <p:nvSpPr>
          <p:cNvPr id="23" name="矩形 22"/>
          <p:cNvSpPr/>
          <p:nvPr/>
        </p:nvSpPr>
        <p:spPr>
          <a:xfrm>
            <a:off x="3497194" y="3234931"/>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4" name="矩形 23"/>
          <p:cNvSpPr/>
          <p:nvPr/>
        </p:nvSpPr>
        <p:spPr>
          <a:xfrm>
            <a:off x="3497194" y="4247395"/>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5" name="矩形 24"/>
          <p:cNvSpPr/>
          <p:nvPr/>
        </p:nvSpPr>
        <p:spPr>
          <a:xfrm>
            <a:off x="3497194" y="5259859"/>
            <a:ext cx="3310006" cy="646331"/>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120</a:t>
            </a:fld>
            <a:endParaRPr lang="zh-TW" altLang="en-US"/>
          </a:p>
        </p:txBody>
      </p:sp>
    </p:spTree>
    <p:extLst>
      <p:ext uri="{BB962C8B-B14F-4D97-AF65-F5344CB8AC3E}">
        <p14:creationId xmlns:p14="http://schemas.microsoft.com/office/powerpoint/2010/main" val="2635367124"/>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793170" y="1809000"/>
            <a:ext cx="3420000" cy="1260000"/>
            <a:chOff x="793170" y="1809000"/>
            <a:chExt cx="3420000" cy="1260000"/>
          </a:xfrm>
        </p:grpSpPr>
        <p:sp>
          <p:nvSpPr>
            <p:cNvPr id="6" name="手繪多邊形 5"/>
            <p:cNvSpPr/>
            <p:nvPr/>
          </p:nvSpPr>
          <p:spPr>
            <a:xfrm>
              <a:off x="793170" y="180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手繪多邊形 3"/>
            <p:cNvSpPr/>
            <p:nvPr/>
          </p:nvSpPr>
          <p:spPr>
            <a:xfrm>
              <a:off x="793170" y="262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4" name="群組 33"/>
          <p:cNvGrpSpPr/>
          <p:nvPr/>
        </p:nvGrpSpPr>
        <p:grpSpPr>
          <a:xfrm>
            <a:off x="4930830" y="1809000"/>
            <a:ext cx="3420000" cy="1260000"/>
            <a:chOff x="4930830" y="1809000"/>
            <a:chExt cx="3420000" cy="1260000"/>
          </a:xfrm>
        </p:grpSpPr>
        <p:sp>
          <p:nvSpPr>
            <p:cNvPr id="7" name="手繪多邊形 6"/>
            <p:cNvSpPr/>
            <p:nvPr/>
          </p:nvSpPr>
          <p:spPr>
            <a:xfrm>
              <a:off x="4930830" y="180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4930830" y="262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793170" y="3429000"/>
            <a:ext cx="3420000" cy="1260000"/>
            <a:chOff x="793170" y="3429000"/>
            <a:chExt cx="3420000" cy="1260000"/>
          </a:xfrm>
        </p:grpSpPr>
        <p:sp>
          <p:nvSpPr>
            <p:cNvPr id="11" name="手繪多邊形 10"/>
            <p:cNvSpPr/>
            <p:nvPr/>
          </p:nvSpPr>
          <p:spPr>
            <a:xfrm>
              <a:off x="793170" y="342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793170" y="424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3" name="群組 32"/>
          <p:cNvGrpSpPr/>
          <p:nvPr/>
        </p:nvGrpSpPr>
        <p:grpSpPr>
          <a:xfrm>
            <a:off x="4930830" y="3429000"/>
            <a:ext cx="3420000" cy="1260000"/>
            <a:chOff x="4930830" y="3429000"/>
            <a:chExt cx="3420000" cy="1260000"/>
          </a:xfrm>
        </p:grpSpPr>
        <p:sp>
          <p:nvSpPr>
            <p:cNvPr id="13" name="手繪多邊形 12"/>
            <p:cNvSpPr/>
            <p:nvPr/>
          </p:nvSpPr>
          <p:spPr>
            <a:xfrm>
              <a:off x="4930830" y="342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4930830" y="424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 name="群組 9"/>
          <p:cNvGrpSpPr/>
          <p:nvPr/>
        </p:nvGrpSpPr>
        <p:grpSpPr>
          <a:xfrm>
            <a:off x="793170" y="5049000"/>
            <a:ext cx="3420000" cy="1260000"/>
            <a:chOff x="793170" y="5049000"/>
            <a:chExt cx="3420000" cy="1260000"/>
          </a:xfrm>
        </p:grpSpPr>
        <p:sp>
          <p:nvSpPr>
            <p:cNvPr id="16" name="手繪多邊形 15"/>
            <p:cNvSpPr/>
            <p:nvPr/>
          </p:nvSpPr>
          <p:spPr>
            <a:xfrm>
              <a:off x="793170" y="504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793170" y="586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2" name="群組 31"/>
          <p:cNvGrpSpPr/>
          <p:nvPr/>
        </p:nvGrpSpPr>
        <p:grpSpPr>
          <a:xfrm>
            <a:off x="4930830" y="5049000"/>
            <a:ext cx="3420000" cy="1260000"/>
            <a:chOff x="4930830" y="5049000"/>
            <a:chExt cx="3420000" cy="1260000"/>
          </a:xfrm>
        </p:grpSpPr>
        <p:sp>
          <p:nvSpPr>
            <p:cNvPr id="18" name="手繪多邊形 17"/>
            <p:cNvSpPr/>
            <p:nvPr/>
          </p:nvSpPr>
          <p:spPr>
            <a:xfrm>
              <a:off x="4930830" y="5049000"/>
              <a:ext cx="3420000" cy="1140677"/>
            </a:xfrm>
            <a:custGeom>
              <a:avLst/>
              <a:gdLst>
                <a:gd name="connsiteX0" fmla="*/ 0 w 3420000"/>
                <a:gd name="connsiteY0" fmla="*/ 0 h 1140677"/>
                <a:gd name="connsiteX1" fmla="*/ 3420000 w 3420000"/>
                <a:gd name="connsiteY1" fmla="*/ 0 h 1140677"/>
                <a:gd name="connsiteX2" fmla="*/ 3420000 w 3420000"/>
                <a:gd name="connsiteY2" fmla="*/ 819721 h 1140677"/>
                <a:gd name="connsiteX3" fmla="*/ 3178203 w 3420000"/>
                <a:gd name="connsiteY3" fmla="*/ 872359 h 1140677"/>
                <a:gd name="connsiteX4" fmla="*/ 516542 w 3420000"/>
                <a:gd name="connsiteY4" fmla="*/ 1140677 h 1140677"/>
                <a:gd name="connsiteX5" fmla="*/ 175665 w 3420000"/>
                <a:gd name="connsiteY5" fmla="*/ 1136364 h 1140677"/>
                <a:gd name="connsiteX6" fmla="*/ 0 w 3420000"/>
                <a:gd name="connsiteY6" fmla="*/ 1129689 h 1140677"/>
                <a:gd name="connsiteX7" fmla="*/ 0 w 3420000"/>
                <a:gd name="connsiteY7" fmla="*/ 0 h 1140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1140677">
                  <a:moveTo>
                    <a:pt x="0" y="0"/>
                  </a:moveTo>
                  <a:lnTo>
                    <a:pt x="3420000" y="0"/>
                  </a:lnTo>
                  <a:lnTo>
                    <a:pt x="3420000" y="819721"/>
                  </a:lnTo>
                  <a:lnTo>
                    <a:pt x="3178203" y="872359"/>
                  </a:lnTo>
                  <a:cubicBezTo>
                    <a:pt x="2318462" y="1048287"/>
                    <a:pt x="1428292" y="1140677"/>
                    <a:pt x="516542" y="1140677"/>
                  </a:cubicBezTo>
                  <a:cubicBezTo>
                    <a:pt x="402573" y="1140677"/>
                    <a:pt x="288942" y="1139234"/>
                    <a:pt x="175665" y="1136364"/>
                  </a:cubicBezTo>
                  <a:lnTo>
                    <a:pt x="0" y="1129689"/>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930830" y="5868721"/>
              <a:ext cx="3420000" cy="440279"/>
            </a:xfrm>
            <a:custGeom>
              <a:avLst/>
              <a:gdLst>
                <a:gd name="connsiteX0" fmla="*/ 3420000 w 3420000"/>
                <a:gd name="connsiteY0" fmla="*/ 0 h 440279"/>
                <a:gd name="connsiteX1" fmla="*/ 3420000 w 3420000"/>
                <a:gd name="connsiteY1" fmla="*/ 440279 h 440279"/>
                <a:gd name="connsiteX2" fmla="*/ 0 w 3420000"/>
                <a:gd name="connsiteY2" fmla="*/ 440279 h 440279"/>
                <a:gd name="connsiteX3" fmla="*/ 0 w 3420000"/>
                <a:gd name="connsiteY3" fmla="*/ 309968 h 440279"/>
                <a:gd name="connsiteX4" fmla="*/ 175665 w 3420000"/>
                <a:gd name="connsiteY4" fmla="*/ 316643 h 440279"/>
                <a:gd name="connsiteX5" fmla="*/ 516542 w 3420000"/>
                <a:gd name="connsiteY5" fmla="*/ 320956 h 440279"/>
                <a:gd name="connsiteX6" fmla="*/ 3178203 w 3420000"/>
                <a:gd name="connsiteY6" fmla="*/ 52638 h 440279"/>
                <a:gd name="connsiteX7" fmla="*/ 3420000 w 3420000"/>
                <a:gd name="connsiteY7" fmla="*/ 0 h 440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0000" h="440279">
                  <a:moveTo>
                    <a:pt x="3420000" y="0"/>
                  </a:moveTo>
                  <a:lnTo>
                    <a:pt x="3420000" y="440279"/>
                  </a:lnTo>
                  <a:lnTo>
                    <a:pt x="0" y="440279"/>
                  </a:lnTo>
                  <a:lnTo>
                    <a:pt x="0" y="309968"/>
                  </a:lnTo>
                  <a:lnTo>
                    <a:pt x="175665" y="316643"/>
                  </a:lnTo>
                  <a:cubicBezTo>
                    <a:pt x="288942" y="319513"/>
                    <a:pt x="402573" y="320956"/>
                    <a:pt x="516542" y="320956"/>
                  </a:cubicBezTo>
                  <a:cubicBezTo>
                    <a:pt x="1428292" y="320956"/>
                    <a:pt x="2318462" y="228566"/>
                    <a:pt x="3178203" y="52638"/>
                  </a:cubicBezTo>
                  <a:lnTo>
                    <a:pt x="342000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 name="文字方塊 2"/>
          <p:cNvSpPr txBox="1"/>
          <p:nvPr/>
        </p:nvSpPr>
        <p:spPr>
          <a:xfrm>
            <a:off x="856768" y="1945472"/>
            <a:ext cx="971617" cy="830997"/>
          </a:xfrm>
          <a:prstGeom prst="rect">
            <a:avLst/>
          </a:prstGeom>
          <a:noFill/>
        </p:spPr>
        <p:txBody>
          <a:bodyPr wrap="square" rtlCol="0">
            <a:spAutoFit/>
          </a:bodyPr>
          <a:lstStyle/>
          <a:p>
            <a:pPr algn="ctr"/>
            <a:r>
              <a:rPr lang="en-US" altLang="zh-TW" sz="4800" dirty="0" smtClean="0">
                <a:solidFill>
                  <a:schemeClr val="bg1"/>
                </a:solidFill>
              </a:rPr>
              <a:t>01</a:t>
            </a:r>
            <a:endParaRPr lang="zh-TW" altLang="en-US" sz="4800" dirty="0">
              <a:solidFill>
                <a:schemeClr val="bg1"/>
              </a:solidFill>
            </a:endParaRPr>
          </a:p>
        </p:txBody>
      </p:sp>
      <p:sp>
        <p:nvSpPr>
          <p:cNvPr id="21" name="文字方塊 20"/>
          <p:cNvSpPr txBox="1"/>
          <p:nvPr/>
        </p:nvSpPr>
        <p:spPr>
          <a:xfrm>
            <a:off x="856768" y="3600430"/>
            <a:ext cx="971617" cy="830997"/>
          </a:xfrm>
          <a:prstGeom prst="rect">
            <a:avLst/>
          </a:prstGeom>
          <a:noFill/>
        </p:spPr>
        <p:txBody>
          <a:bodyPr wrap="square" rtlCol="0">
            <a:spAutoFit/>
          </a:bodyPr>
          <a:lstStyle/>
          <a:p>
            <a:pPr algn="ctr"/>
            <a:r>
              <a:rPr lang="en-US" altLang="zh-TW" sz="4800" dirty="0" smtClean="0">
                <a:solidFill>
                  <a:schemeClr val="bg1"/>
                </a:solidFill>
              </a:rPr>
              <a:t>02</a:t>
            </a:r>
            <a:endParaRPr lang="zh-TW" altLang="en-US" sz="4800" dirty="0">
              <a:solidFill>
                <a:schemeClr val="bg1"/>
              </a:solidFill>
            </a:endParaRPr>
          </a:p>
        </p:txBody>
      </p:sp>
      <p:sp>
        <p:nvSpPr>
          <p:cNvPr id="22" name="文字方塊 21"/>
          <p:cNvSpPr txBox="1"/>
          <p:nvPr/>
        </p:nvSpPr>
        <p:spPr>
          <a:xfrm>
            <a:off x="856768" y="5255388"/>
            <a:ext cx="971617" cy="830997"/>
          </a:xfrm>
          <a:prstGeom prst="rect">
            <a:avLst/>
          </a:prstGeom>
          <a:noFill/>
        </p:spPr>
        <p:txBody>
          <a:bodyPr wrap="square" rtlCol="0">
            <a:spAutoFit/>
          </a:bodyPr>
          <a:lstStyle/>
          <a:p>
            <a:pPr algn="ctr"/>
            <a:r>
              <a:rPr lang="en-US" altLang="zh-TW" sz="4800" dirty="0" smtClean="0">
                <a:solidFill>
                  <a:schemeClr val="bg1"/>
                </a:solidFill>
              </a:rPr>
              <a:t>03</a:t>
            </a:r>
            <a:endParaRPr lang="zh-TW" altLang="en-US" sz="4800" dirty="0">
              <a:solidFill>
                <a:schemeClr val="bg1"/>
              </a:solidFill>
            </a:endParaRPr>
          </a:p>
        </p:txBody>
      </p:sp>
      <p:sp>
        <p:nvSpPr>
          <p:cNvPr id="23" name="文字方塊 22"/>
          <p:cNvSpPr txBox="1"/>
          <p:nvPr/>
        </p:nvSpPr>
        <p:spPr>
          <a:xfrm>
            <a:off x="5017059" y="1945472"/>
            <a:ext cx="971617" cy="830997"/>
          </a:xfrm>
          <a:prstGeom prst="rect">
            <a:avLst/>
          </a:prstGeom>
          <a:noFill/>
        </p:spPr>
        <p:txBody>
          <a:bodyPr wrap="square" rtlCol="0">
            <a:spAutoFit/>
          </a:bodyPr>
          <a:lstStyle/>
          <a:p>
            <a:pPr algn="ctr"/>
            <a:r>
              <a:rPr lang="en-US" altLang="zh-TW" sz="4800" dirty="0" smtClean="0">
                <a:solidFill>
                  <a:schemeClr val="bg1"/>
                </a:solidFill>
              </a:rPr>
              <a:t>04</a:t>
            </a:r>
            <a:endParaRPr lang="zh-TW" altLang="en-US" sz="4800" dirty="0">
              <a:solidFill>
                <a:schemeClr val="bg1"/>
              </a:solidFill>
            </a:endParaRPr>
          </a:p>
        </p:txBody>
      </p:sp>
      <p:sp>
        <p:nvSpPr>
          <p:cNvPr id="24" name="文字方塊 23"/>
          <p:cNvSpPr txBox="1"/>
          <p:nvPr/>
        </p:nvSpPr>
        <p:spPr>
          <a:xfrm>
            <a:off x="5017059" y="3600430"/>
            <a:ext cx="971617" cy="830997"/>
          </a:xfrm>
          <a:prstGeom prst="rect">
            <a:avLst/>
          </a:prstGeom>
          <a:noFill/>
        </p:spPr>
        <p:txBody>
          <a:bodyPr wrap="square" rtlCol="0">
            <a:spAutoFit/>
          </a:bodyPr>
          <a:lstStyle/>
          <a:p>
            <a:pPr algn="ctr"/>
            <a:r>
              <a:rPr lang="en-US" altLang="zh-TW" sz="4800" dirty="0" smtClean="0">
                <a:solidFill>
                  <a:schemeClr val="bg1"/>
                </a:solidFill>
              </a:rPr>
              <a:t>05</a:t>
            </a:r>
            <a:endParaRPr lang="zh-TW" altLang="en-US" sz="4800" dirty="0">
              <a:solidFill>
                <a:schemeClr val="bg1"/>
              </a:solidFill>
            </a:endParaRPr>
          </a:p>
        </p:txBody>
      </p:sp>
      <p:sp>
        <p:nvSpPr>
          <p:cNvPr id="25" name="文字方塊 24"/>
          <p:cNvSpPr txBox="1"/>
          <p:nvPr/>
        </p:nvSpPr>
        <p:spPr>
          <a:xfrm>
            <a:off x="5017059" y="5255388"/>
            <a:ext cx="971617" cy="830997"/>
          </a:xfrm>
          <a:prstGeom prst="rect">
            <a:avLst/>
          </a:prstGeom>
          <a:noFill/>
        </p:spPr>
        <p:txBody>
          <a:bodyPr wrap="square" rtlCol="0">
            <a:spAutoFit/>
          </a:bodyPr>
          <a:lstStyle/>
          <a:p>
            <a:pPr algn="ctr"/>
            <a:r>
              <a:rPr lang="en-US" altLang="zh-TW" sz="4800" dirty="0" smtClean="0">
                <a:solidFill>
                  <a:schemeClr val="bg1"/>
                </a:solidFill>
              </a:rPr>
              <a:t>05</a:t>
            </a:r>
            <a:endParaRPr lang="zh-TW" altLang="en-US" sz="4800" dirty="0">
              <a:solidFill>
                <a:schemeClr val="bg1"/>
              </a:solidFill>
            </a:endParaRPr>
          </a:p>
        </p:txBody>
      </p:sp>
      <p:sp>
        <p:nvSpPr>
          <p:cNvPr id="26" name="矩形 25"/>
          <p:cNvSpPr/>
          <p:nvPr/>
        </p:nvSpPr>
        <p:spPr>
          <a:xfrm>
            <a:off x="1799771" y="1895726"/>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7" name="矩形 26"/>
          <p:cNvSpPr/>
          <p:nvPr/>
        </p:nvSpPr>
        <p:spPr>
          <a:xfrm>
            <a:off x="1799771" y="3509464"/>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8" name="矩形 27"/>
          <p:cNvSpPr/>
          <p:nvPr/>
        </p:nvSpPr>
        <p:spPr>
          <a:xfrm>
            <a:off x="1799771" y="512320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29" name="矩形 28"/>
          <p:cNvSpPr/>
          <p:nvPr/>
        </p:nvSpPr>
        <p:spPr>
          <a:xfrm>
            <a:off x="6068468" y="1895726"/>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0" name="矩形 29"/>
          <p:cNvSpPr/>
          <p:nvPr/>
        </p:nvSpPr>
        <p:spPr>
          <a:xfrm>
            <a:off x="6068468" y="3509464"/>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1" name="矩形 30"/>
          <p:cNvSpPr/>
          <p:nvPr/>
        </p:nvSpPr>
        <p:spPr>
          <a:xfrm>
            <a:off x="6068468" y="5123202"/>
            <a:ext cx="1980000" cy="923330"/>
          </a:xfrm>
          <a:prstGeom prst="rect">
            <a:avLst/>
          </a:prstGeom>
        </p:spPr>
        <p:txBody>
          <a:bodyPr wrap="square">
            <a:spAutoFit/>
          </a:bodyPr>
          <a:lstStyle/>
          <a:p>
            <a:r>
              <a:rPr lang="en-US" altLang="zh-TW" dirty="0">
                <a:solidFill>
                  <a:schemeClr val="bg1"/>
                </a:solidFill>
              </a:rPr>
              <a:t>The quick brown fox jumps over the lazy dog. </a:t>
            </a:r>
            <a:endParaRPr lang="zh-TW" altLang="en-US" dirty="0">
              <a:solidFill>
                <a:schemeClr val="bg1"/>
              </a:solidFill>
            </a:endParaRPr>
          </a:p>
        </p:txBody>
      </p:sp>
      <p:sp>
        <p:nvSpPr>
          <p:cNvPr id="35" name="頁尾版面配置區 3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6" name="投影片編號版面配置區 35"/>
          <p:cNvSpPr>
            <a:spLocks noGrp="1"/>
          </p:cNvSpPr>
          <p:nvPr>
            <p:ph type="sldNum" sz="quarter" idx="12"/>
          </p:nvPr>
        </p:nvSpPr>
        <p:spPr/>
        <p:txBody>
          <a:bodyPr/>
          <a:lstStyle/>
          <a:p>
            <a:fld id="{93B68095-C8B2-4A76-90AA-E601358CCBC3}" type="slidenum">
              <a:rPr lang="zh-TW" altLang="en-US" smtClean="0"/>
              <a:t>121</a:t>
            </a:fld>
            <a:endParaRPr lang="zh-TW" altLang="en-US"/>
          </a:p>
        </p:txBody>
      </p:sp>
    </p:spTree>
    <p:extLst>
      <p:ext uri="{BB962C8B-B14F-4D97-AF65-F5344CB8AC3E}">
        <p14:creationId xmlns:p14="http://schemas.microsoft.com/office/powerpoint/2010/main" val="1771193992"/>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Divider Slide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05</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122</a:t>
            </a:fld>
            <a:endParaRPr lang="zh-TW" altLang="en-US"/>
          </a:p>
        </p:txBody>
      </p:sp>
    </p:spTree>
    <p:extLst>
      <p:ext uri="{BB962C8B-B14F-4D97-AF65-F5344CB8AC3E}">
        <p14:creationId xmlns:p14="http://schemas.microsoft.com/office/powerpoint/2010/main" val="2602799037"/>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手繪多邊形 32"/>
          <p:cNvSpPr/>
          <p:nvPr/>
        </p:nvSpPr>
        <p:spPr>
          <a:xfrm>
            <a:off x="5829300" y="3543300"/>
            <a:ext cx="3314700" cy="3314700"/>
          </a:xfrm>
          <a:custGeom>
            <a:avLst/>
            <a:gdLst>
              <a:gd name="connsiteX0" fmla="*/ 3314700 w 3314700"/>
              <a:gd name="connsiteY0" fmla="*/ 0 h 3314700"/>
              <a:gd name="connsiteX1" fmla="*/ 3314700 w 3314700"/>
              <a:gd name="connsiteY1" fmla="*/ 3314700 h 3314700"/>
              <a:gd name="connsiteX2" fmla="*/ 0 w 3314700"/>
              <a:gd name="connsiteY2" fmla="*/ 3314700 h 3314700"/>
              <a:gd name="connsiteX3" fmla="*/ 3314700 w 3314700"/>
              <a:gd name="connsiteY3" fmla="*/ 0 h 3314700"/>
            </a:gdLst>
            <a:ahLst/>
            <a:cxnLst>
              <a:cxn ang="0">
                <a:pos x="connsiteX0" y="connsiteY0"/>
              </a:cxn>
              <a:cxn ang="0">
                <a:pos x="connsiteX1" y="connsiteY1"/>
              </a:cxn>
              <a:cxn ang="0">
                <a:pos x="connsiteX2" y="connsiteY2"/>
              </a:cxn>
              <a:cxn ang="0">
                <a:pos x="connsiteX3" y="connsiteY3"/>
              </a:cxn>
            </a:cxnLst>
            <a:rect l="l" t="t" r="r" b="b"/>
            <a:pathLst>
              <a:path w="3314700" h="3314700">
                <a:moveTo>
                  <a:pt x="3314700" y="0"/>
                </a:moveTo>
                <a:lnTo>
                  <a:pt x="3314700" y="3314700"/>
                </a:lnTo>
                <a:lnTo>
                  <a:pt x="0" y="3314700"/>
                </a:lnTo>
                <a:cubicBezTo>
                  <a:pt x="0" y="1484042"/>
                  <a:pt x="1484042" y="0"/>
                  <a:pt x="33147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文字方塊 33"/>
          <p:cNvSpPr txBox="1"/>
          <p:nvPr/>
        </p:nvSpPr>
        <p:spPr>
          <a:xfrm>
            <a:off x="6553200" y="3757715"/>
            <a:ext cx="2324100" cy="2963760"/>
          </a:xfrm>
          <a:prstGeom prst="rect">
            <a:avLst/>
          </a:prstGeom>
          <a:noFill/>
        </p:spPr>
        <p:txBody>
          <a:bodyPr wrap="square" rtlCol="0">
            <a:spAutoFit/>
          </a:bodyPr>
          <a:lstStyle/>
          <a:p>
            <a:pPr algn="ctr">
              <a:lnSpc>
                <a:spcPts val="11000"/>
              </a:lnSpc>
            </a:pPr>
            <a:r>
              <a:rPr lang="en-US" altLang="zh-TW" sz="3200" dirty="0" smtClean="0">
                <a:solidFill>
                  <a:schemeClr val="bg1"/>
                </a:solidFill>
              </a:rPr>
              <a:t>Section</a:t>
            </a:r>
            <a:br>
              <a:rPr lang="en-US" altLang="zh-TW" sz="3200" dirty="0" smtClean="0">
                <a:solidFill>
                  <a:schemeClr val="bg1"/>
                </a:solidFill>
              </a:rPr>
            </a:br>
            <a:r>
              <a:rPr lang="en-US" altLang="zh-TW" sz="13800" b="1" dirty="0" smtClean="0">
                <a:solidFill>
                  <a:schemeClr val="bg1"/>
                </a:solidFill>
              </a:rPr>
              <a:t>02</a:t>
            </a:r>
            <a:endParaRPr lang="zh-TW" altLang="en-US" sz="13800" b="1" dirty="0">
              <a:solidFill>
                <a:schemeClr val="bg1"/>
              </a:solidFill>
            </a:endParaRPr>
          </a:p>
        </p:txBody>
      </p:sp>
      <p:sp>
        <p:nvSpPr>
          <p:cNvPr id="17" name="矩形 16"/>
          <p:cNvSpPr/>
          <p:nvPr/>
        </p:nvSpPr>
        <p:spPr>
          <a:xfrm>
            <a:off x="2315613" y="1982182"/>
            <a:ext cx="4512774" cy="1446550"/>
          </a:xfrm>
          <a:prstGeom prst="rect">
            <a:avLst/>
          </a:prstGeom>
        </p:spPr>
        <p:txBody>
          <a:bodyPr wrap="none">
            <a:spAutoFit/>
          </a:bodyPr>
          <a:lstStyle/>
          <a:p>
            <a:pPr algn="ctr"/>
            <a:r>
              <a:rPr lang="en-US" altLang="zh-TW" sz="8800" dirty="0">
                <a:solidFill>
                  <a:schemeClr val="accent1"/>
                </a:solidFill>
              </a:rPr>
              <a:t>Services</a:t>
            </a:r>
          </a:p>
        </p:txBody>
      </p:sp>
      <p:sp>
        <p:nvSpPr>
          <p:cNvPr id="35" name="文字方塊 34"/>
          <p:cNvSpPr txBox="1"/>
          <p:nvPr/>
        </p:nvSpPr>
        <p:spPr>
          <a:xfrm>
            <a:off x="2357490" y="3280661"/>
            <a:ext cx="4429020" cy="954107"/>
          </a:xfrm>
          <a:prstGeom prst="rect">
            <a:avLst/>
          </a:prstGeom>
          <a:noFill/>
        </p:spPr>
        <p:txBody>
          <a:bodyPr wrap="square" rtlCol="0" anchor="ctr">
            <a:spAutoFit/>
          </a:bodyPr>
          <a:lstStyle/>
          <a:p>
            <a:pPr algn="ctr"/>
            <a:r>
              <a:rPr lang="en-US" altLang="zh-TW" sz="1400" dirty="0"/>
              <a:t>The quick brown fox jumps over the lazy dog. The quick brown fox jumps over the lazy dog. The quick brown fox jumps over the lazy dog. The quick brown fox jumps over the lazy dog. </a:t>
            </a: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123</a:t>
            </a:fld>
            <a:endParaRPr lang="zh-TW" altLang="en-US"/>
          </a:p>
        </p:txBody>
      </p:sp>
    </p:spTree>
    <p:extLst>
      <p:ext uri="{BB962C8B-B14F-4D97-AF65-F5344CB8AC3E}">
        <p14:creationId xmlns:p14="http://schemas.microsoft.com/office/powerpoint/2010/main" val="1695374685"/>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5" name="Picture 3" descr="\\LIVEAURA\Matter Lab\商攝\產品圖\Blanc\MacBook Sleeve\Blanc-Sleeve-BLU-P5.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560570" y="0"/>
            <a:ext cx="4583430" cy="6858000"/>
          </a:xfrm>
          <a:prstGeom prst="rect">
            <a:avLst/>
          </a:prstGeom>
          <a:noFill/>
        </p:spPr>
      </p:pic>
      <p:sp>
        <p:nvSpPr>
          <p:cNvPr id="2" name="矩形 1"/>
          <p:cNvSpPr/>
          <p:nvPr/>
        </p:nvSpPr>
        <p:spPr>
          <a:xfrm>
            <a:off x="388620" y="1428750"/>
            <a:ext cx="4171950" cy="24688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504371" y="2151309"/>
            <a:ext cx="3352800"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6" name="文字方塊 5"/>
          <p:cNvSpPr txBox="1"/>
          <p:nvPr/>
        </p:nvSpPr>
        <p:spPr>
          <a:xfrm>
            <a:off x="504371" y="2628463"/>
            <a:ext cx="4056199" cy="923330"/>
          </a:xfrm>
          <a:prstGeom prst="rect">
            <a:avLst/>
          </a:prstGeom>
          <a:noFill/>
        </p:spPr>
        <p:txBody>
          <a:bodyPr wrap="square" rtlCol="0">
            <a:spAutoFit/>
          </a:bodyPr>
          <a:lstStyle/>
          <a:p>
            <a:r>
              <a:rPr lang="en-US" altLang="zh-TW" sz="5400" dirty="0">
                <a:solidFill>
                  <a:schemeClr val="bg1"/>
                </a:solidFill>
              </a:rPr>
              <a:t>Services</a:t>
            </a:r>
          </a:p>
        </p:txBody>
      </p:sp>
      <p:cxnSp>
        <p:nvCxnSpPr>
          <p:cNvPr id="7" name="直線接點 6"/>
          <p:cNvCxnSpPr/>
          <p:nvPr/>
        </p:nvCxnSpPr>
        <p:spPr>
          <a:xfrm>
            <a:off x="504371" y="2612974"/>
            <a:ext cx="3888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 name="文字方塊 7"/>
          <p:cNvSpPr txBox="1"/>
          <p:nvPr/>
        </p:nvSpPr>
        <p:spPr>
          <a:xfrm>
            <a:off x="388620" y="4323420"/>
            <a:ext cx="4003751" cy="1323439"/>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124</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grpSp>
        <p:nvGrpSpPr>
          <p:cNvPr id="11" name="群組 10"/>
          <p:cNvGrpSpPr/>
          <p:nvPr/>
        </p:nvGrpSpPr>
        <p:grpSpPr>
          <a:xfrm>
            <a:off x="747859" y="1548247"/>
            <a:ext cx="547808" cy="552145"/>
            <a:chOff x="35271090" y="7603951"/>
            <a:chExt cx="2960312" cy="2983747"/>
          </a:xfrm>
          <a:solidFill>
            <a:schemeClr val="bg1"/>
          </a:solidFill>
        </p:grpSpPr>
        <p:sp>
          <p:nvSpPr>
            <p:cNvPr id="12"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Tree>
    <p:extLst>
      <p:ext uri="{BB962C8B-B14F-4D97-AF65-F5344CB8AC3E}">
        <p14:creationId xmlns:p14="http://schemas.microsoft.com/office/powerpoint/2010/main" val="2539921839"/>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圖片 16" descr="\\LIVEAURA\Matter Lab\商攝\形象照\2016-商攝(20160324)原檔\matterlab修\修\Brief\IMG_0165.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843780" y="0"/>
            <a:ext cx="7300220" cy="6858000"/>
          </a:xfrm>
          <a:custGeom>
            <a:avLst/>
            <a:gdLst>
              <a:gd name="connsiteX0" fmla="*/ 2703141 w 7300220"/>
              <a:gd name="connsiteY0" fmla="*/ 0 h 6858000"/>
              <a:gd name="connsiteX1" fmla="*/ 7300220 w 7300220"/>
              <a:gd name="connsiteY1" fmla="*/ 0 h 6858000"/>
              <a:gd name="connsiteX2" fmla="*/ 7300220 w 7300220"/>
              <a:gd name="connsiteY2" fmla="*/ 6858000 h 6858000"/>
              <a:gd name="connsiteX3" fmla="*/ 0 w 7300220"/>
              <a:gd name="connsiteY3" fmla="*/ 6858000 h 6858000"/>
              <a:gd name="connsiteX4" fmla="*/ 239712 w 7300220"/>
              <a:gd name="connsiteY4" fmla="*/ 6629456 h 6858000"/>
              <a:gd name="connsiteX5" fmla="*/ 2728221 w 7300220"/>
              <a:gd name="connsiteY5" fmla="*/ 621665 h 6858000"/>
              <a:gd name="connsiteX6" fmla="*/ 2717166 w 7300220"/>
              <a:gd name="connsiteY6" fmla="*/ 18444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00220" h="6858000">
                <a:moveTo>
                  <a:pt x="2703141" y="0"/>
                </a:moveTo>
                <a:lnTo>
                  <a:pt x="7300220" y="0"/>
                </a:lnTo>
                <a:lnTo>
                  <a:pt x="7300220" y="6858000"/>
                </a:lnTo>
                <a:lnTo>
                  <a:pt x="0" y="6858000"/>
                </a:lnTo>
                <a:lnTo>
                  <a:pt x="239712" y="6629456"/>
                </a:lnTo>
                <a:cubicBezTo>
                  <a:pt x="1777240" y="5091929"/>
                  <a:pt x="2728221" y="2967854"/>
                  <a:pt x="2728221" y="621665"/>
                </a:cubicBezTo>
                <a:cubicBezTo>
                  <a:pt x="2728221" y="475028"/>
                  <a:pt x="2724506" y="329259"/>
                  <a:pt x="2717166" y="184447"/>
                </a:cubicBezTo>
                <a:close/>
              </a:path>
            </a:pathLst>
          </a:custGeom>
          <a:noFill/>
        </p:spPr>
      </p:pic>
      <p:sp>
        <p:nvSpPr>
          <p:cNvPr id="12" name="手繪多邊形 11"/>
          <p:cNvSpPr/>
          <p:nvPr/>
        </p:nvSpPr>
        <p:spPr>
          <a:xfrm>
            <a:off x="1" y="0"/>
            <a:ext cx="4572001" cy="6858000"/>
          </a:xfrm>
          <a:custGeom>
            <a:avLst/>
            <a:gdLst>
              <a:gd name="connsiteX0" fmla="*/ 0 w 4572001"/>
              <a:gd name="connsiteY0" fmla="*/ 0 h 6858000"/>
              <a:gd name="connsiteX1" fmla="*/ 4546921 w 4572001"/>
              <a:gd name="connsiteY1" fmla="*/ 0 h 6858000"/>
              <a:gd name="connsiteX2" fmla="*/ 4560946 w 4572001"/>
              <a:gd name="connsiteY2" fmla="*/ 184447 h 6858000"/>
              <a:gd name="connsiteX3" fmla="*/ 4572001 w 4572001"/>
              <a:gd name="connsiteY3" fmla="*/ 621665 h 6858000"/>
              <a:gd name="connsiteX4" fmla="*/ 2083492 w 4572001"/>
              <a:gd name="connsiteY4" fmla="*/ 6629456 h 6858000"/>
              <a:gd name="connsiteX5" fmla="*/ 1843780 w 4572001"/>
              <a:gd name="connsiteY5" fmla="*/ 6858000 h 6858000"/>
              <a:gd name="connsiteX6" fmla="*/ 0 w 4572001"/>
              <a:gd name="connsiteY6" fmla="*/ 6858000 h 6858000"/>
              <a:gd name="connsiteX7" fmla="*/ 0 w 4572001"/>
              <a:gd name="connsiteY7"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72001" h="6858000">
                <a:moveTo>
                  <a:pt x="0" y="0"/>
                </a:moveTo>
                <a:lnTo>
                  <a:pt x="4546921" y="0"/>
                </a:lnTo>
                <a:lnTo>
                  <a:pt x="4560946" y="184447"/>
                </a:lnTo>
                <a:cubicBezTo>
                  <a:pt x="4568286" y="329259"/>
                  <a:pt x="4572001" y="475028"/>
                  <a:pt x="4572001" y="621665"/>
                </a:cubicBezTo>
                <a:cubicBezTo>
                  <a:pt x="4572001" y="2967854"/>
                  <a:pt x="3621020" y="5091929"/>
                  <a:pt x="2083492" y="6629456"/>
                </a:cubicBezTo>
                <a:lnTo>
                  <a:pt x="1843780" y="6858000"/>
                </a:lnTo>
                <a:lnTo>
                  <a:pt x="0" y="6858000"/>
                </a:ln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713017" y="20105"/>
            <a:ext cx="2324100" cy="2963760"/>
          </a:xfrm>
          <a:prstGeom prst="rect">
            <a:avLst/>
          </a:prstGeom>
          <a:noFill/>
        </p:spPr>
        <p:txBody>
          <a:bodyPr wrap="square" rtlCol="0">
            <a:spAutoFit/>
          </a:bodyPr>
          <a:lstStyle/>
          <a:p>
            <a:pPr algn="ctr">
              <a:lnSpc>
                <a:spcPts val="11000"/>
              </a:lnSpc>
            </a:pPr>
            <a:r>
              <a:rPr lang="en-US" altLang="zh-TW" sz="3200" dirty="0" smtClean="0">
                <a:solidFill>
                  <a:schemeClr val="bg1"/>
                </a:solidFill>
              </a:rPr>
              <a:t>Section</a:t>
            </a:r>
            <a:br>
              <a:rPr lang="en-US" altLang="zh-TW" sz="3200" dirty="0" smtClean="0">
                <a:solidFill>
                  <a:schemeClr val="bg1"/>
                </a:solidFill>
              </a:rPr>
            </a:br>
            <a:r>
              <a:rPr lang="en-US" altLang="zh-TW" sz="13800" b="1" dirty="0" smtClean="0">
                <a:solidFill>
                  <a:schemeClr val="bg1"/>
                </a:solidFill>
              </a:rPr>
              <a:t>02</a:t>
            </a:r>
            <a:endParaRPr lang="zh-TW" altLang="en-US" sz="13800" b="1" dirty="0">
              <a:solidFill>
                <a:schemeClr val="bg1"/>
              </a:solidFill>
            </a:endParaRPr>
          </a:p>
        </p:txBody>
      </p:sp>
      <p:sp>
        <p:nvSpPr>
          <p:cNvPr id="24" name="文字方塊 23"/>
          <p:cNvSpPr txBox="1"/>
          <p:nvPr/>
        </p:nvSpPr>
        <p:spPr>
          <a:xfrm>
            <a:off x="898643" y="2591482"/>
            <a:ext cx="2976127" cy="923330"/>
          </a:xfrm>
          <a:prstGeom prst="rect">
            <a:avLst/>
          </a:prstGeom>
          <a:noFill/>
        </p:spPr>
        <p:txBody>
          <a:bodyPr wrap="square" rtlCol="0">
            <a:spAutoFit/>
          </a:bodyPr>
          <a:lstStyle/>
          <a:p>
            <a:r>
              <a:rPr lang="en-US" altLang="zh-TW" sz="5400" dirty="0" smtClean="0">
                <a:solidFill>
                  <a:schemeClr val="bg1"/>
                </a:solidFill>
              </a:rPr>
              <a:t>Services</a:t>
            </a:r>
            <a:endParaRPr lang="zh-TW" altLang="en-US" sz="5400" dirty="0">
              <a:solidFill>
                <a:schemeClr val="bg1"/>
              </a:solidFill>
            </a:endParaRPr>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125</a:t>
            </a:fld>
            <a:endParaRPr lang="zh-TW" altLang="en-US"/>
          </a:p>
        </p:txBody>
      </p:sp>
    </p:spTree>
    <p:extLst>
      <p:ext uri="{BB962C8B-B14F-4D97-AF65-F5344CB8AC3E}">
        <p14:creationId xmlns:p14="http://schemas.microsoft.com/office/powerpoint/2010/main" val="3246937663"/>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descr="C:\Users\PD\Desktop\Nori\EC模板\Blanc 2Way Sleeve\素材\011.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533" y="1371531"/>
            <a:ext cx="9148533" cy="5486469"/>
          </a:xfrm>
          <a:prstGeom prst="rect">
            <a:avLst/>
          </a:prstGeom>
          <a:noFill/>
        </p:spPr>
      </p:pic>
      <p:sp>
        <p:nvSpPr>
          <p:cNvPr id="5" name="文字方塊 4"/>
          <p:cNvSpPr txBox="1"/>
          <p:nvPr/>
        </p:nvSpPr>
        <p:spPr>
          <a:xfrm>
            <a:off x="515259" y="116190"/>
            <a:ext cx="3352800" cy="461665"/>
          </a:xfrm>
          <a:prstGeom prst="rect">
            <a:avLst/>
          </a:prstGeom>
          <a:noFill/>
        </p:spPr>
        <p:txBody>
          <a:bodyPr wrap="square" rtlCol="0">
            <a:spAutoFit/>
          </a:bodyPr>
          <a:lstStyle/>
          <a:p>
            <a:r>
              <a:rPr lang="en-US" altLang="zh-TW" sz="2400" dirty="0" smtClean="0">
                <a:solidFill>
                  <a:schemeClr val="accent1"/>
                </a:solidFill>
              </a:rPr>
              <a:t>Section 2.</a:t>
            </a:r>
            <a:endParaRPr lang="zh-TW" altLang="en-US" sz="2400" dirty="0">
              <a:solidFill>
                <a:schemeClr val="accent1"/>
              </a:solidFill>
            </a:endParaRPr>
          </a:p>
        </p:txBody>
      </p:sp>
      <p:sp>
        <p:nvSpPr>
          <p:cNvPr id="29" name="文字方塊 28"/>
          <p:cNvSpPr txBox="1"/>
          <p:nvPr/>
        </p:nvSpPr>
        <p:spPr>
          <a:xfrm>
            <a:off x="515259" y="448201"/>
            <a:ext cx="5138058" cy="923330"/>
          </a:xfrm>
          <a:prstGeom prst="rect">
            <a:avLst/>
          </a:prstGeom>
          <a:noFill/>
        </p:spPr>
        <p:txBody>
          <a:bodyPr wrap="square" rtlCol="0">
            <a:spAutoFit/>
          </a:bodyPr>
          <a:lstStyle/>
          <a:p>
            <a:r>
              <a:rPr lang="en-US" altLang="zh-TW" sz="5400" dirty="0">
                <a:solidFill>
                  <a:schemeClr val="accent1"/>
                </a:solidFill>
              </a:rPr>
              <a:t>Services</a:t>
            </a:r>
          </a:p>
        </p:txBody>
      </p:sp>
      <p:cxnSp>
        <p:nvCxnSpPr>
          <p:cNvPr id="6" name="直線接點 5"/>
          <p:cNvCxnSpPr/>
          <p:nvPr/>
        </p:nvCxnSpPr>
        <p:spPr>
          <a:xfrm>
            <a:off x="620485" y="577855"/>
            <a:ext cx="4093029"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126</a:t>
            </a:fld>
            <a:endParaRPr lang="zh-TW" altLang="en-US" dirty="0">
              <a:solidFill>
                <a:schemeClr val="bg1"/>
              </a:solidFill>
            </a:endParaRPr>
          </a:p>
        </p:txBody>
      </p:sp>
    </p:spTree>
    <p:extLst>
      <p:ext uri="{BB962C8B-B14F-4D97-AF65-F5344CB8AC3E}">
        <p14:creationId xmlns:p14="http://schemas.microsoft.com/office/powerpoint/2010/main" val="2493334060"/>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3" name="Picture 3" descr="\\LIVEAURA\Matter Lab\商攝\產品圖\Bleu\MBook Sleeve_ML5011.ML5012\Bleu-Sleeve-RSB-P5.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0" y="1922240"/>
            <a:ext cx="9144000" cy="3013521"/>
          </a:xfrm>
          <a:prstGeom prst="rect">
            <a:avLst/>
          </a:prstGeom>
          <a:noFill/>
        </p:spPr>
      </p:pic>
      <p:sp>
        <p:nvSpPr>
          <p:cNvPr id="2" name="橢圓 1"/>
          <p:cNvSpPr/>
          <p:nvPr/>
        </p:nvSpPr>
        <p:spPr>
          <a:xfrm>
            <a:off x="5145486" y="1629000"/>
            <a:ext cx="3600000" cy="3600000"/>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6199767" y="2797702"/>
            <a:ext cx="1711779"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13" name="文字方塊 12"/>
          <p:cNvSpPr txBox="1"/>
          <p:nvPr/>
        </p:nvSpPr>
        <p:spPr>
          <a:xfrm>
            <a:off x="5628267" y="3133341"/>
            <a:ext cx="2854779" cy="923330"/>
          </a:xfrm>
          <a:prstGeom prst="rect">
            <a:avLst/>
          </a:prstGeom>
          <a:noFill/>
        </p:spPr>
        <p:txBody>
          <a:bodyPr wrap="square" rtlCol="0">
            <a:spAutoFit/>
          </a:bodyPr>
          <a:lstStyle/>
          <a:p>
            <a:r>
              <a:rPr lang="en-US" altLang="zh-TW" sz="5400" dirty="0">
                <a:solidFill>
                  <a:schemeClr val="bg1"/>
                </a:solidFill>
              </a:rPr>
              <a:t>Services</a:t>
            </a:r>
          </a:p>
        </p:txBody>
      </p:sp>
      <p:sp>
        <p:nvSpPr>
          <p:cNvPr id="14" name="文字方塊 13"/>
          <p:cNvSpPr txBox="1"/>
          <p:nvPr/>
        </p:nvSpPr>
        <p:spPr>
          <a:xfrm>
            <a:off x="457201" y="5227538"/>
            <a:ext cx="7794810" cy="584775"/>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3E5B7E40-2C08-4ABC-92E6-8AE10441B421}" type="slidenum">
              <a:rPr lang="zh-TW" altLang="en-US" smtClean="0"/>
              <a:pPr/>
              <a:t>127</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18482142"/>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5" name="Picture 3" descr="\\LIVEAURA\Matter Lab\商攝\形象照\2015-形像圖\about us\Auratus-1222-019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0"/>
            <a:ext cx="9143999" cy="6858000"/>
          </a:xfrm>
          <a:prstGeom prst="rect">
            <a:avLst/>
          </a:prstGeom>
          <a:noFill/>
        </p:spPr>
      </p:pic>
      <p:sp>
        <p:nvSpPr>
          <p:cNvPr id="3" name="矩形 2"/>
          <p:cNvSpPr/>
          <p:nvPr/>
        </p:nvSpPr>
        <p:spPr>
          <a:xfrm>
            <a:off x="2209800" y="1337310"/>
            <a:ext cx="4724400" cy="552069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895600" y="2477640"/>
            <a:ext cx="3352800" cy="461665"/>
          </a:xfrm>
          <a:prstGeom prst="rect">
            <a:avLst/>
          </a:prstGeom>
          <a:noFill/>
        </p:spPr>
        <p:txBody>
          <a:bodyPr wrap="square" rtlCol="0">
            <a:spAutoFit/>
          </a:bodyPr>
          <a:lstStyle/>
          <a:p>
            <a:pPr algn="ctr"/>
            <a:r>
              <a:rPr lang="en-US" altLang="zh-TW" sz="2400" dirty="0" smtClean="0">
                <a:solidFill>
                  <a:schemeClr val="accent1"/>
                </a:solidFill>
              </a:rPr>
              <a:t>Section 2.</a:t>
            </a:r>
            <a:endParaRPr lang="zh-TW" altLang="en-US" sz="2400" dirty="0">
              <a:solidFill>
                <a:schemeClr val="accent1"/>
              </a:solidFill>
            </a:endParaRPr>
          </a:p>
        </p:txBody>
      </p:sp>
      <p:sp>
        <p:nvSpPr>
          <p:cNvPr id="5" name="文字方塊 4"/>
          <p:cNvSpPr txBox="1"/>
          <p:nvPr/>
        </p:nvSpPr>
        <p:spPr>
          <a:xfrm>
            <a:off x="2543901" y="2874784"/>
            <a:ext cx="4056199" cy="923330"/>
          </a:xfrm>
          <a:prstGeom prst="rect">
            <a:avLst/>
          </a:prstGeom>
          <a:noFill/>
        </p:spPr>
        <p:txBody>
          <a:bodyPr wrap="square" rtlCol="0">
            <a:spAutoFit/>
          </a:bodyPr>
          <a:lstStyle/>
          <a:p>
            <a:pPr algn="ctr"/>
            <a:r>
              <a:rPr lang="en-US" altLang="zh-TW" sz="5400" dirty="0">
                <a:solidFill>
                  <a:schemeClr val="accent1"/>
                </a:solidFill>
              </a:rPr>
              <a:t>Services</a:t>
            </a:r>
          </a:p>
        </p:txBody>
      </p:sp>
      <p:cxnSp>
        <p:nvCxnSpPr>
          <p:cNvPr id="6" name="直線接點 5"/>
          <p:cNvCxnSpPr/>
          <p:nvPr/>
        </p:nvCxnSpPr>
        <p:spPr>
          <a:xfrm>
            <a:off x="2628000" y="2939305"/>
            <a:ext cx="388800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 name="文字方塊 6"/>
          <p:cNvSpPr txBox="1"/>
          <p:nvPr/>
        </p:nvSpPr>
        <p:spPr>
          <a:xfrm>
            <a:off x="2357490" y="3991720"/>
            <a:ext cx="4429020" cy="954107"/>
          </a:xfrm>
          <a:prstGeom prst="rect">
            <a:avLst/>
          </a:prstGeom>
          <a:noFill/>
        </p:spPr>
        <p:txBody>
          <a:bodyPr wrap="square" rtlCol="0" anchor="ctr">
            <a:spAutoFit/>
          </a:bodyPr>
          <a:lstStyle/>
          <a:p>
            <a:pPr algn="ctr"/>
            <a:r>
              <a:rPr lang="en-US" altLang="zh-TW" sz="1400" dirty="0"/>
              <a:t>The quick brown fox jumps over the lazy dog. The quick brown fox jumps over the lazy dog. The quick brown fox jumps over the lazy dog. The quick brown fox jumps over the lazy dog. </a:t>
            </a:r>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pPr/>
              <a:t>128</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7763207"/>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群組 18"/>
          <p:cNvGrpSpPr/>
          <p:nvPr/>
        </p:nvGrpSpPr>
        <p:grpSpPr>
          <a:xfrm>
            <a:off x="0" y="2528886"/>
            <a:ext cx="4031932" cy="4329115"/>
            <a:chOff x="0" y="2528886"/>
            <a:chExt cx="4031932" cy="4329115"/>
          </a:xfrm>
        </p:grpSpPr>
        <p:sp>
          <p:nvSpPr>
            <p:cNvPr id="59" name="手繪多邊形 58"/>
            <p:cNvSpPr/>
            <p:nvPr/>
          </p:nvSpPr>
          <p:spPr>
            <a:xfrm>
              <a:off x="1" y="3240314"/>
              <a:ext cx="3320503" cy="3617686"/>
            </a:xfrm>
            <a:custGeom>
              <a:avLst/>
              <a:gdLst>
                <a:gd name="connsiteX0" fmla="*/ 1061552 w 3320503"/>
                <a:gd name="connsiteY0" fmla="*/ 0 h 3617686"/>
                <a:gd name="connsiteX1" fmla="*/ 3320503 w 3320503"/>
                <a:gd name="connsiteY1" fmla="*/ 2258951 h 3617686"/>
                <a:gd name="connsiteX2" fmla="*/ 2934710 w 3320503"/>
                <a:gd name="connsiteY2" fmla="*/ 3521952 h 3617686"/>
                <a:gd name="connsiteX3" fmla="*/ 2863121 w 3320503"/>
                <a:gd name="connsiteY3" fmla="*/ 3617686 h 3617686"/>
                <a:gd name="connsiteX4" fmla="*/ 0 w 3320503"/>
                <a:gd name="connsiteY4" fmla="*/ 3617686 h 3617686"/>
                <a:gd name="connsiteX5" fmla="*/ 0 w 3320503"/>
                <a:gd name="connsiteY5" fmla="*/ 265322 h 3617686"/>
                <a:gd name="connsiteX6" fmla="*/ 182266 w 3320503"/>
                <a:gd name="connsiteY6" fmla="*/ 177520 h 3617686"/>
                <a:gd name="connsiteX7" fmla="*/ 1061552 w 3320503"/>
                <a:gd name="connsiteY7" fmla="*/ 0 h 361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20503" h="3617686">
                  <a:moveTo>
                    <a:pt x="1061552" y="0"/>
                  </a:moveTo>
                  <a:cubicBezTo>
                    <a:pt x="2309136" y="0"/>
                    <a:pt x="3320503" y="1011367"/>
                    <a:pt x="3320503" y="2258951"/>
                  </a:cubicBezTo>
                  <a:cubicBezTo>
                    <a:pt x="3320503" y="2726795"/>
                    <a:pt x="3178280" y="3161421"/>
                    <a:pt x="2934710" y="3521952"/>
                  </a:cubicBezTo>
                  <a:lnTo>
                    <a:pt x="2863121" y="3617686"/>
                  </a:lnTo>
                  <a:lnTo>
                    <a:pt x="0" y="3617686"/>
                  </a:lnTo>
                  <a:lnTo>
                    <a:pt x="0" y="265322"/>
                  </a:lnTo>
                  <a:lnTo>
                    <a:pt x="182266" y="177520"/>
                  </a:lnTo>
                  <a:cubicBezTo>
                    <a:pt x="452524" y="63211"/>
                    <a:pt x="749656" y="0"/>
                    <a:pt x="106155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手繪多邊形 59"/>
            <p:cNvSpPr/>
            <p:nvPr/>
          </p:nvSpPr>
          <p:spPr>
            <a:xfrm>
              <a:off x="0" y="2528886"/>
              <a:ext cx="4031932" cy="4329115"/>
            </a:xfrm>
            <a:custGeom>
              <a:avLst/>
              <a:gdLst>
                <a:gd name="connsiteX0" fmla="*/ 1061552 w 4031932"/>
                <a:gd name="connsiteY0" fmla="*/ 0 h 4329115"/>
                <a:gd name="connsiteX1" fmla="*/ 4031932 w 4031932"/>
                <a:gd name="connsiteY1" fmla="*/ 2970380 h 4329115"/>
                <a:gd name="connsiteX2" fmla="*/ 3798505 w 4031932"/>
                <a:gd name="connsiteY2" fmla="*/ 4126586 h 4329115"/>
                <a:gd name="connsiteX3" fmla="*/ 3700942 w 4031932"/>
                <a:gd name="connsiteY3" fmla="*/ 4329115 h 4329115"/>
                <a:gd name="connsiteX4" fmla="*/ 3347729 w 4031932"/>
                <a:gd name="connsiteY4" fmla="*/ 4329115 h 4329115"/>
                <a:gd name="connsiteX5" fmla="*/ 3402309 w 4031932"/>
                <a:gd name="connsiteY5" fmla="*/ 4239273 h 4329115"/>
                <a:gd name="connsiteX6" fmla="*/ 3723605 w 4031932"/>
                <a:gd name="connsiteY6" fmla="*/ 2970380 h 4329115"/>
                <a:gd name="connsiteX7" fmla="*/ 1061551 w 4031932"/>
                <a:gd name="connsiteY7" fmla="*/ 308326 h 4329115"/>
                <a:gd name="connsiteX8" fmla="*/ 25359 w 4031932"/>
                <a:gd name="connsiteY8" fmla="*/ 517523 h 4329115"/>
                <a:gd name="connsiteX9" fmla="*/ 0 w 4031932"/>
                <a:gd name="connsiteY9" fmla="*/ 529739 h 4329115"/>
                <a:gd name="connsiteX10" fmla="*/ 0 w 4031932"/>
                <a:gd name="connsiteY10" fmla="*/ 198783 h 4329115"/>
                <a:gd name="connsiteX11" fmla="*/ 178252 w 4031932"/>
                <a:gd name="connsiteY11" fmla="*/ 133542 h 4329115"/>
                <a:gd name="connsiteX12" fmla="*/ 1061552 w 4031932"/>
                <a:gd name="connsiteY12" fmla="*/ 0 h 4329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31932" h="4329115">
                  <a:moveTo>
                    <a:pt x="1061552" y="0"/>
                  </a:moveTo>
                  <a:cubicBezTo>
                    <a:pt x="2702048" y="0"/>
                    <a:pt x="4031932" y="1329884"/>
                    <a:pt x="4031932" y="2970380"/>
                  </a:cubicBezTo>
                  <a:cubicBezTo>
                    <a:pt x="4031932" y="3380504"/>
                    <a:pt x="3948814" y="3771215"/>
                    <a:pt x="3798505" y="4126586"/>
                  </a:cubicBezTo>
                  <a:lnTo>
                    <a:pt x="3700942" y="4329115"/>
                  </a:lnTo>
                  <a:lnTo>
                    <a:pt x="3347729" y="4329115"/>
                  </a:lnTo>
                  <a:lnTo>
                    <a:pt x="3402309" y="4239273"/>
                  </a:lnTo>
                  <a:cubicBezTo>
                    <a:pt x="3607214" y="3862078"/>
                    <a:pt x="3723605" y="3429821"/>
                    <a:pt x="3723605" y="2970380"/>
                  </a:cubicBezTo>
                  <a:cubicBezTo>
                    <a:pt x="3723605" y="1500168"/>
                    <a:pt x="2531763" y="308326"/>
                    <a:pt x="1061551" y="308326"/>
                  </a:cubicBezTo>
                  <a:cubicBezTo>
                    <a:pt x="693998" y="308326"/>
                    <a:pt x="343843" y="382816"/>
                    <a:pt x="25359" y="517523"/>
                  </a:cubicBezTo>
                  <a:lnTo>
                    <a:pt x="0" y="529739"/>
                  </a:lnTo>
                  <a:lnTo>
                    <a:pt x="0" y="198783"/>
                  </a:lnTo>
                  <a:lnTo>
                    <a:pt x="178252" y="133542"/>
                  </a:lnTo>
                  <a:cubicBezTo>
                    <a:pt x="457286" y="46754"/>
                    <a:pt x="753959" y="0"/>
                    <a:pt x="1061552"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橢圓 6"/>
          <p:cNvSpPr/>
          <p:nvPr/>
        </p:nvSpPr>
        <p:spPr>
          <a:xfrm>
            <a:off x="1711365" y="1787157"/>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8" name="直線接點 7"/>
          <p:cNvCxnSpPr/>
          <p:nvPr/>
        </p:nvCxnSpPr>
        <p:spPr>
          <a:xfrm>
            <a:off x="2783144" y="2237214"/>
            <a:ext cx="3852000" cy="0"/>
          </a:xfrm>
          <a:prstGeom prst="line">
            <a:avLst/>
          </a:prstGeom>
          <a:ln w="12700">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9" name="橢圓 8"/>
          <p:cNvSpPr/>
          <p:nvPr/>
        </p:nvSpPr>
        <p:spPr>
          <a:xfrm>
            <a:off x="3252146" y="2796436"/>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0" name="直線接點 9"/>
          <p:cNvCxnSpPr/>
          <p:nvPr/>
        </p:nvCxnSpPr>
        <p:spPr>
          <a:xfrm>
            <a:off x="4187144" y="3246493"/>
            <a:ext cx="2448000" cy="0"/>
          </a:xfrm>
          <a:prstGeom prst="line">
            <a:avLst/>
          </a:prstGeom>
          <a:ln w="12700">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1" name="橢圓 10"/>
          <p:cNvSpPr/>
          <p:nvPr/>
        </p:nvSpPr>
        <p:spPr>
          <a:xfrm>
            <a:off x="3887018" y="3905744"/>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2" name="直線接點 11"/>
          <p:cNvCxnSpPr/>
          <p:nvPr/>
        </p:nvCxnSpPr>
        <p:spPr>
          <a:xfrm>
            <a:off x="4979144" y="4355801"/>
            <a:ext cx="1656000" cy="0"/>
          </a:xfrm>
          <a:prstGeom prst="line">
            <a:avLst/>
          </a:prstGeom>
          <a:ln w="12700">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3" name="橢圓 12"/>
          <p:cNvSpPr/>
          <p:nvPr/>
        </p:nvSpPr>
        <p:spPr>
          <a:xfrm>
            <a:off x="4075704" y="5371878"/>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4" name="直線接點 13"/>
          <p:cNvCxnSpPr/>
          <p:nvPr/>
        </p:nvCxnSpPr>
        <p:spPr>
          <a:xfrm>
            <a:off x="5159144" y="5821935"/>
            <a:ext cx="1476000" cy="0"/>
          </a:xfrm>
          <a:prstGeom prst="line">
            <a:avLst/>
          </a:prstGeom>
          <a:ln w="12700">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8" name="手繪多邊形 17"/>
          <p:cNvSpPr>
            <a:spLocks/>
          </p:cNvSpPr>
          <p:nvPr/>
        </p:nvSpPr>
        <p:spPr bwMode="auto">
          <a:xfrm flipH="1">
            <a:off x="2020413" y="1992038"/>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7" name="群組 16"/>
          <p:cNvGrpSpPr/>
          <p:nvPr/>
        </p:nvGrpSpPr>
        <p:grpSpPr>
          <a:xfrm>
            <a:off x="3465568" y="3017598"/>
            <a:ext cx="444396" cy="411402"/>
            <a:chOff x="3465568" y="3017598"/>
            <a:chExt cx="444396" cy="411402"/>
          </a:xfrm>
        </p:grpSpPr>
        <p:sp>
          <p:nvSpPr>
            <p:cNvPr id="20" name="手繪多邊形 19"/>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5" name="群組 14"/>
          <p:cNvGrpSpPr/>
          <p:nvPr/>
        </p:nvGrpSpPr>
        <p:grpSpPr>
          <a:xfrm>
            <a:off x="4120407" y="4174776"/>
            <a:ext cx="438956" cy="324876"/>
            <a:chOff x="4120407" y="4174776"/>
            <a:chExt cx="438956" cy="324876"/>
          </a:xfrm>
        </p:grpSpPr>
        <p:sp>
          <p:nvSpPr>
            <p:cNvPr id="23"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5"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Oval 21"/>
            <p:cNvSpPr>
              <a:spLocks noChangeArrowheads="1"/>
            </p:cNvSpPr>
            <p:nvPr/>
          </p:nvSpPr>
          <p:spPr bwMode="auto">
            <a:xfrm>
              <a:off x="4306049" y="4428350"/>
              <a:ext cx="71042" cy="71302"/>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6" name="群組 15"/>
          <p:cNvGrpSpPr/>
          <p:nvPr/>
        </p:nvGrpSpPr>
        <p:grpSpPr>
          <a:xfrm>
            <a:off x="4311490" y="5480067"/>
            <a:ext cx="475492" cy="566351"/>
            <a:chOff x="4311490" y="5480067"/>
            <a:chExt cx="475492" cy="566351"/>
          </a:xfrm>
        </p:grpSpPr>
        <p:sp>
          <p:nvSpPr>
            <p:cNvPr id="28" name="手繪多邊形 27"/>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 name="群組 1"/>
          <p:cNvGrpSpPr/>
          <p:nvPr/>
        </p:nvGrpSpPr>
        <p:grpSpPr>
          <a:xfrm>
            <a:off x="6773728" y="1822231"/>
            <a:ext cx="1758302" cy="901634"/>
            <a:chOff x="6773728" y="1822231"/>
            <a:chExt cx="1758302" cy="901634"/>
          </a:xfrm>
        </p:grpSpPr>
        <p:sp>
          <p:nvSpPr>
            <p:cNvPr id="32" name="文字方塊 31"/>
            <p:cNvSpPr txBox="1"/>
            <p:nvPr/>
          </p:nvSpPr>
          <p:spPr>
            <a:xfrm>
              <a:off x="6773728" y="1822231"/>
              <a:ext cx="1305415" cy="369332"/>
            </a:xfrm>
            <a:prstGeom prst="rect">
              <a:avLst/>
            </a:prstGeom>
            <a:noFill/>
          </p:spPr>
          <p:txBody>
            <a:bodyPr wrap="square" rtlCol="0">
              <a:spAutoFit/>
            </a:bodyPr>
            <a:lstStyle/>
            <a:p>
              <a:r>
                <a:rPr lang="en-US" altLang="zh-TW" b="1" dirty="0" smtClean="0">
                  <a:solidFill>
                    <a:schemeClr val="accent1"/>
                  </a:solidFill>
                </a:rPr>
                <a:t>Section 1.</a:t>
              </a:r>
              <a:endParaRPr lang="zh-TW" altLang="en-US" b="1" dirty="0">
                <a:solidFill>
                  <a:schemeClr val="accent1"/>
                </a:solidFill>
              </a:endParaRPr>
            </a:p>
          </p:txBody>
        </p:sp>
        <p:sp>
          <p:nvSpPr>
            <p:cNvPr id="34" name="文字方塊 33"/>
            <p:cNvSpPr txBox="1"/>
            <p:nvPr/>
          </p:nvSpPr>
          <p:spPr>
            <a:xfrm>
              <a:off x="6773728" y="207992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38" name="文字方塊 37"/>
            <p:cNvSpPr txBox="1"/>
            <p:nvPr/>
          </p:nvSpPr>
          <p:spPr>
            <a:xfrm>
              <a:off x="6773728" y="2354533"/>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5" name="群組 4"/>
          <p:cNvGrpSpPr/>
          <p:nvPr/>
        </p:nvGrpSpPr>
        <p:grpSpPr>
          <a:xfrm>
            <a:off x="6773728" y="4013888"/>
            <a:ext cx="1758302" cy="901634"/>
            <a:chOff x="6773728" y="4013888"/>
            <a:chExt cx="1758302" cy="901634"/>
          </a:xfrm>
        </p:grpSpPr>
        <p:sp>
          <p:nvSpPr>
            <p:cNvPr id="42" name="文字方塊 41"/>
            <p:cNvSpPr txBox="1"/>
            <p:nvPr/>
          </p:nvSpPr>
          <p:spPr>
            <a:xfrm>
              <a:off x="6773728" y="4013888"/>
              <a:ext cx="1305415" cy="369332"/>
            </a:xfrm>
            <a:prstGeom prst="rect">
              <a:avLst/>
            </a:prstGeom>
            <a:noFill/>
          </p:spPr>
          <p:txBody>
            <a:bodyPr wrap="square" rtlCol="0">
              <a:spAutoFit/>
            </a:bodyPr>
            <a:lstStyle/>
            <a:p>
              <a:r>
                <a:rPr lang="en-US" altLang="zh-TW" b="1" dirty="0" smtClean="0">
                  <a:solidFill>
                    <a:schemeClr val="accent3"/>
                  </a:solidFill>
                </a:rPr>
                <a:t>Section 3.</a:t>
              </a:r>
              <a:endParaRPr lang="zh-TW" altLang="en-US" b="1" dirty="0">
                <a:solidFill>
                  <a:schemeClr val="accent3"/>
                </a:solidFill>
              </a:endParaRPr>
            </a:p>
          </p:txBody>
        </p:sp>
        <p:sp>
          <p:nvSpPr>
            <p:cNvPr id="43" name="文字方塊 42"/>
            <p:cNvSpPr txBox="1"/>
            <p:nvPr/>
          </p:nvSpPr>
          <p:spPr>
            <a:xfrm>
              <a:off x="6773728" y="4271578"/>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4" name="文字方塊 43"/>
            <p:cNvSpPr txBox="1"/>
            <p:nvPr/>
          </p:nvSpPr>
          <p:spPr>
            <a:xfrm>
              <a:off x="6773728" y="4546190"/>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6" name="群組 5"/>
          <p:cNvGrpSpPr/>
          <p:nvPr/>
        </p:nvGrpSpPr>
        <p:grpSpPr>
          <a:xfrm>
            <a:off x="6773728" y="5421774"/>
            <a:ext cx="1758302" cy="901634"/>
            <a:chOff x="6773728" y="5421774"/>
            <a:chExt cx="1758302" cy="901634"/>
          </a:xfrm>
        </p:grpSpPr>
        <p:sp>
          <p:nvSpPr>
            <p:cNvPr id="45" name="文字方塊 44"/>
            <p:cNvSpPr txBox="1"/>
            <p:nvPr/>
          </p:nvSpPr>
          <p:spPr>
            <a:xfrm>
              <a:off x="6773728" y="5421774"/>
              <a:ext cx="1305415" cy="369332"/>
            </a:xfrm>
            <a:prstGeom prst="rect">
              <a:avLst/>
            </a:prstGeom>
            <a:noFill/>
          </p:spPr>
          <p:txBody>
            <a:bodyPr wrap="square" rtlCol="0">
              <a:spAutoFit/>
            </a:bodyPr>
            <a:lstStyle/>
            <a:p>
              <a:r>
                <a:rPr lang="en-US" altLang="zh-TW" b="1" dirty="0" smtClean="0">
                  <a:solidFill>
                    <a:schemeClr val="accent4"/>
                  </a:solidFill>
                </a:rPr>
                <a:t>Section 4.</a:t>
              </a:r>
              <a:endParaRPr lang="zh-TW" altLang="en-US" b="1" dirty="0">
                <a:solidFill>
                  <a:schemeClr val="accent4"/>
                </a:solidFill>
              </a:endParaRPr>
            </a:p>
          </p:txBody>
        </p:sp>
        <p:sp>
          <p:nvSpPr>
            <p:cNvPr id="46" name="文字方塊 45"/>
            <p:cNvSpPr txBox="1"/>
            <p:nvPr/>
          </p:nvSpPr>
          <p:spPr>
            <a:xfrm>
              <a:off x="6773728" y="567946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7" name="文字方塊 46"/>
            <p:cNvSpPr txBox="1"/>
            <p:nvPr/>
          </p:nvSpPr>
          <p:spPr>
            <a:xfrm>
              <a:off x="6773728" y="5954076"/>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3" name="群組 2"/>
          <p:cNvGrpSpPr/>
          <p:nvPr/>
        </p:nvGrpSpPr>
        <p:grpSpPr>
          <a:xfrm>
            <a:off x="6773728" y="2896286"/>
            <a:ext cx="1758302" cy="893598"/>
            <a:chOff x="6773728" y="2896286"/>
            <a:chExt cx="1758302" cy="893598"/>
          </a:xfrm>
        </p:grpSpPr>
        <p:sp>
          <p:nvSpPr>
            <p:cNvPr id="39" name="文字方塊 38"/>
            <p:cNvSpPr txBox="1"/>
            <p:nvPr/>
          </p:nvSpPr>
          <p:spPr>
            <a:xfrm>
              <a:off x="6773728" y="2896286"/>
              <a:ext cx="1305415" cy="369332"/>
            </a:xfrm>
            <a:prstGeom prst="rect">
              <a:avLst/>
            </a:prstGeom>
            <a:noFill/>
          </p:spPr>
          <p:txBody>
            <a:bodyPr wrap="square" rtlCol="0">
              <a:spAutoFit/>
            </a:bodyPr>
            <a:lstStyle/>
            <a:p>
              <a:r>
                <a:rPr lang="en-US" altLang="zh-TW" b="1" dirty="0" smtClean="0">
                  <a:solidFill>
                    <a:schemeClr val="accent2"/>
                  </a:solidFill>
                </a:rPr>
                <a:t>Section 2.</a:t>
              </a:r>
              <a:endParaRPr lang="zh-TW" altLang="en-US" b="1" dirty="0">
                <a:solidFill>
                  <a:schemeClr val="accent2"/>
                </a:solidFill>
              </a:endParaRPr>
            </a:p>
          </p:txBody>
        </p:sp>
        <p:sp>
          <p:nvSpPr>
            <p:cNvPr id="48" name="文字方塊 47"/>
            <p:cNvSpPr txBox="1"/>
            <p:nvPr/>
          </p:nvSpPr>
          <p:spPr>
            <a:xfrm>
              <a:off x="6773728" y="3145940"/>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9" name="文字方塊 48"/>
            <p:cNvSpPr txBox="1"/>
            <p:nvPr/>
          </p:nvSpPr>
          <p:spPr>
            <a:xfrm>
              <a:off x="6773728" y="3420552"/>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50" name="文字方塊 49"/>
          <p:cNvSpPr txBox="1"/>
          <p:nvPr/>
        </p:nvSpPr>
        <p:spPr>
          <a:xfrm>
            <a:off x="63392" y="4461400"/>
            <a:ext cx="3056629" cy="1477328"/>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endParaRPr lang="en-US" altLang="zh-TW" dirty="0" smtClean="0"/>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3" name="投影片編號版面配置區 32"/>
          <p:cNvSpPr>
            <a:spLocks noGrp="1"/>
          </p:cNvSpPr>
          <p:nvPr>
            <p:ph type="sldNum" sz="quarter" idx="12"/>
          </p:nvPr>
        </p:nvSpPr>
        <p:spPr/>
        <p:txBody>
          <a:bodyPr/>
          <a:lstStyle/>
          <a:p>
            <a:fld id="{93B68095-C8B2-4A76-90AA-E601358CCBC3}" type="slidenum">
              <a:rPr lang="zh-TW" altLang="en-US" smtClean="0"/>
              <a:t>12</a:t>
            </a:fld>
            <a:endParaRPr lang="zh-TW" altLang="en-US"/>
          </a:p>
        </p:txBody>
      </p:sp>
    </p:spTree>
    <p:extLst>
      <p:ext uri="{BB962C8B-B14F-4D97-AF65-F5344CB8AC3E}">
        <p14:creationId xmlns:p14="http://schemas.microsoft.com/office/powerpoint/2010/main" val="2434541610"/>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LIVEAURA\Matter Lab\商攝\產品圖\Bleu\MBook Sleeve_ML5011.ML5012\Bleu-Sleeve-MLB-P5.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572000" y="0"/>
            <a:ext cx="4572000" cy="6853256"/>
          </a:xfrm>
          <a:prstGeom prst="rect">
            <a:avLst/>
          </a:prstGeom>
          <a:noFill/>
        </p:spPr>
      </p:pic>
      <p:sp>
        <p:nvSpPr>
          <p:cNvPr id="9" name="矩形 8"/>
          <p:cNvSpPr/>
          <p:nvPr/>
        </p:nvSpPr>
        <p:spPr>
          <a:xfrm>
            <a:off x="0" y="0"/>
            <a:ext cx="4572000"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388620" y="4323420"/>
            <a:ext cx="4003751" cy="1323439"/>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129</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六邊形 14"/>
          <p:cNvSpPr/>
          <p:nvPr/>
        </p:nvSpPr>
        <p:spPr>
          <a:xfrm rot="1824490">
            <a:off x="3076798" y="1183600"/>
            <a:ext cx="2967542" cy="2558228"/>
          </a:xfrm>
          <a:prstGeom prst="hexagon">
            <a:avLst>
              <a:gd name="adj" fmla="val 29474"/>
              <a:gd name="vf" fmla="val 11547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3489758" y="1527086"/>
            <a:ext cx="2141621" cy="1862048"/>
          </a:xfrm>
          <a:prstGeom prst="rect">
            <a:avLst/>
          </a:prstGeom>
          <a:noFill/>
        </p:spPr>
        <p:txBody>
          <a:bodyPr wrap="square" rtlCol="0">
            <a:spAutoFit/>
          </a:bodyPr>
          <a:lstStyle/>
          <a:p>
            <a:pPr algn="ctr"/>
            <a:r>
              <a:rPr lang="en-US" altLang="zh-TW" sz="11500" dirty="0" smtClean="0">
                <a:solidFill>
                  <a:schemeClr val="bg1"/>
                </a:solidFill>
              </a:rPr>
              <a:t>02</a:t>
            </a:r>
            <a:endParaRPr lang="zh-TW" altLang="en-US" sz="11500" dirty="0">
              <a:solidFill>
                <a:schemeClr val="bg1"/>
              </a:solidFill>
            </a:endParaRPr>
          </a:p>
        </p:txBody>
      </p:sp>
      <p:sp>
        <p:nvSpPr>
          <p:cNvPr id="17" name="文字方塊 16"/>
          <p:cNvSpPr txBox="1"/>
          <p:nvPr/>
        </p:nvSpPr>
        <p:spPr>
          <a:xfrm>
            <a:off x="457200" y="1906120"/>
            <a:ext cx="2854779" cy="923330"/>
          </a:xfrm>
          <a:prstGeom prst="rect">
            <a:avLst/>
          </a:prstGeom>
          <a:noFill/>
        </p:spPr>
        <p:txBody>
          <a:bodyPr wrap="square" rtlCol="0">
            <a:spAutoFit/>
          </a:bodyPr>
          <a:lstStyle/>
          <a:p>
            <a:r>
              <a:rPr lang="en-US" altLang="zh-TW" sz="5400" dirty="0">
                <a:solidFill>
                  <a:schemeClr val="bg1"/>
                </a:solidFill>
              </a:rPr>
              <a:t>Services</a:t>
            </a:r>
          </a:p>
        </p:txBody>
      </p:sp>
    </p:spTree>
    <p:extLst>
      <p:ext uri="{BB962C8B-B14F-4D97-AF65-F5344CB8AC3E}">
        <p14:creationId xmlns:p14="http://schemas.microsoft.com/office/powerpoint/2010/main" val="3086515988"/>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3" name="Picture 3" descr="\\LIVEAURA\Matter Lab\商攝\形象照\2016-商攝(20160324)原檔\matterlab修\初選\Bleu II\IMG_0460-V.jpg"/>
          <p:cNvPicPr>
            <a:picLocks noChangeAspect="1" noChangeArrowheads="1"/>
          </p:cNvPicPr>
          <p:nvPr/>
        </p:nvPicPr>
        <p:blipFill>
          <a:blip r:embed="rId3" cstate="email">
            <a:lum bright="10000" contrast="-10000"/>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cxnSp>
        <p:nvCxnSpPr>
          <p:cNvPr id="50" name="直線接點 49"/>
          <p:cNvCxnSpPr/>
          <p:nvPr/>
        </p:nvCxnSpPr>
        <p:spPr>
          <a:xfrm flipV="1">
            <a:off x="4572000" y="6213324"/>
            <a:ext cx="0" cy="644676"/>
          </a:xfrm>
          <a:prstGeom prst="line">
            <a:avLst/>
          </a:prstGeom>
          <a:ln w="571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 name="文字方塊 4"/>
          <p:cNvSpPr txBox="1"/>
          <p:nvPr/>
        </p:nvSpPr>
        <p:spPr>
          <a:xfrm>
            <a:off x="2895600" y="2569102"/>
            <a:ext cx="3352800" cy="461665"/>
          </a:xfrm>
          <a:prstGeom prst="rect">
            <a:avLst/>
          </a:prstGeom>
          <a:noFill/>
        </p:spPr>
        <p:txBody>
          <a:bodyPr wrap="square" rtlCol="0">
            <a:spAutoFit/>
          </a:bodyPr>
          <a:lstStyle/>
          <a:p>
            <a:pPr algn="ctr"/>
            <a:r>
              <a:rPr lang="en-US" altLang="zh-TW" sz="2400" dirty="0" smtClean="0">
                <a:solidFill>
                  <a:schemeClr val="bg1"/>
                </a:solidFill>
              </a:rPr>
              <a:t>Section 2.</a:t>
            </a:r>
            <a:endParaRPr lang="zh-TW" altLang="en-US" sz="2400" dirty="0">
              <a:solidFill>
                <a:schemeClr val="bg1"/>
              </a:solidFill>
            </a:endParaRPr>
          </a:p>
        </p:txBody>
      </p:sp>
      <p:sp>
        <p:nvSpPr>
          <p:cNvPr id="29" name="文字方塊 28"/>
          <p:cNvSpPr txBox="1"/>
          <p:nvPr/>
        </p:nvSpPr>
        <p:spPr>
          <a:xfrm>
            <a:off x="2002971" y="3133341"/>
            <a:ext cx="5138058" cy="923330"/>
          </a:xfrm>
          <a:prstGeom prst="rect">
            <a:avLst/>
          </a:prstGeom>
          <a:noFill/>
        </p:spPr>
        <p:txBody>
          <a:bodyPr wrap="square" rtlCol="0">
            <a:spAutoFit/>
          </a:bodyPr>
          <a:lstStyle/>
          <a:p>
            <a:pPr algn="ctr"/>
            <a:r>
              <a:rPr lang="en-US" altLang="zh-TW" sz="5400" dirty="0">
                <a:solidFill>
                  <a:schemeClr val="bg1"/>
                </a:solidFill>
              </a:rPr>
              <a:t>Services</a:t>
            </a:r>
          </a:p>
        </p:txBody>
      </p:sp>
      <p:sp>
        <p:nvSpPr>
          <p:cNvPr id="6" name="矩形 5"/>
          <p:cNvSpPr/>
          <p:nvPr/>
        </p:nvSpPr>
        <p:spPr>
          <a:xfrm>
            <a:off x="1698172" y="3047054"/>
            <a:ext cx="5747657" cy="1212015"/>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130</a:t>
            </a:fld>
            <a:endParaRPr lang="zh-TW" altLang="en-US">
              <a:solidFill>
                <a:schemeClr val="bg1"/>
              </a:solidFill>
            </a:endParaRPr>
          </a:p>
        </p:txBody>
      </p:sp>
    </p:spTree>
    <p:extLst>
      <p:ext uri="{BB962C8B-B14F-4D97-AF65-F5344CB8AC3E}">
        <p14:creationId xmlns:p14="http://schemas.microsoft.com/office/powerpoint/2010/main" val="4136332136"/>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a:blip r:embed="rId2" cstate="email">
            <a:extLst>
              <a:ext uri="{28A0092B-C50C-407E-A947-70E740481C1C}">
                <a14:useLocalDpi xmlns:a14="http://schemas.microsoft.com/office/drawing/2010/main"/>
              </a:ext>
            </a:extLst>
          </a:blip>
          <a:stretch>
            <a:fillRect/>
          </a:stretch>
        </p:blipFill>
        <p:spPr>
          <a:xfrm>
            <a:off x="-397" y="2042040"/>
            <a:ext cx="9144793" cy="2773920"/>
          </a:xfrm>
          <a:prstGeom prst="rect">
            <a:avLst/>
          </a:prstGeom>
        </p:spPr>
      </p:pic>
      <p:sp>
        <p:nvSpPr>
          <p:cNvPr id="2" name="矩形 1"/>
          <p:cNvSpPr/>
          <p:nvPr/>
        </p:nvSpPr>
        <p:spPr>
          <a:xfrm>
            <a:off x="1131570" y="2044338"/>
            <a:ext cx="2914650" cy="3636372"/>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1271451" y="2797702"/>
            <a:ext cx="1711779"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13" name="文字方塊 12"/>
          <p:cNvSpPr txBox="1"/>
          <p:nvPr/>
        </p:nvSpPr>
        <p:spPr>
          <a:xfrm>
            <a:off x="1191441" y="3133341"/>
            <a:ext cx="2854779" cy="923330"/>
          </a:xfrm>
          <a:prstGeom prst="rect">
            <a:avLst/>
          </a:prstGeom>
          <a:noFill/>
        </p:spPr>
        <p:txBody>
          <a:bodyPr wrap="square" rtlCol="0">
            <a:spAutoFit/>
          </a:bodyPr>
          <a:lstStyle/>
          <a:p>
            <a:r>
              <a:rPr lang="en-US" altLang="zh-TW" sz="5400" dirty="0">
                <a:solidFill>
                  <a:schemeClr val="bg1"/>
                </a:solidFill>
              </a:rPr>
              <a:t>Services</a:t>
            </a:r>
          </a:p>
        </p:txBody>
      </p:sp>
      <p:sp>
        <p:nvSpPr>
          <p:cNvPr id="14" name="文字方塊 13"/>
          <p:cNvSpPr txBox="1"/>
          <p:nvPr/>
        </p:nvSpPr>
        <p:spPr>
          <a:xfrm>
            <a:off x="4141470" y="5104427"/>
            <a:ext cx="4724401" cy="830997"/>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3E5B7E40-2C08-4ABC-92E6-8AE10441B421}" type="slidenum">
              <a:rPr lang="zh-TW" altLang="en-US" smtClean="0"/>
              <a:pPr/>
              <a:t>131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686222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6" name="Picture 2" descr="\\LIVEAURA\Matter Lab\商攝\形象照\2016-商攝(20160324)原檔\matterlab修\初選\Noir Backpack\已修改原圖\IMG_938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9050" y="-21058"/>
            <a:ext cx="9163050" cy="6917158"/>
          </a:xfrm>
          <a:prstGeom prst="rect">
            <a:avLst/>
          </a:prstGeom>
          <a:noFill/>
        </p:spPr>
      </p:pic>
      <p:sp>
        <p:nvSpPr>
          <p:cNvPr id="39" name="手繪多邊形 38"/>
          <p:cNvSpPr/>
          <p:nvPr/>
        </p:nvSpPr>
        <p:spPr>
          <a:xfrm rot="10800000">
            <a:off x="304797" y="378992"/>
            <a:ext cx="5965373" cy="6100016"/>
          </a:xfrm>
          <a:custGeom>
            <a:avLst/>
            <a:gdLst>
              <a:gd name="connsiteX0" fmla="*/ 5515427 w 5515427"/>
              <a:gd name="connsiteY0" fmla="*/ 6858001 h 6858001"/>
              <a:gd name="connsiteX1" fmla="*/ 0 w 5515427"/>
              <a:gd name="connsiteY1" fmla="*/ 6858001 h 6858001"/>
              <a:gd name="connsiteX2" fmla="*/ 2486300 w 5515427"/>
              <a:gd name="connsiteY2" fmla="*/ 0 h 6858001"/>
              <a:gd name="connsiteX3" fmla="*/ 5515427 w 5515427"/>
              <a:gd name="connsiteY3" fmla="*/ 0 h 6858001"/>
            </a:gdLst>
            <a:ahLst/>
            <a:cxnLst>
              <a:cxn ang="0">
                <a:pos x="connsiteX0" y="connsiteY0"/>
              </a:cxn>
              <a:cxn ang="0">
                <a:pos x="connsiteX1" y="connsiteY1"/>
              </a:cxn>
              <a:cxn ang="0">
                <a:pos x="connsiteX2" y="connsiteY2"/>
              </a:cxn>
              <a:cxn ang="0">
                <a:pos x="connsiteX3" y="connsiteY3"/>
              </a:cxn>
            </a:cxnLst>
            <a:rect l="l" t="t" r="r" b="b"/>
            <a:pathLst>
              <a:path w="5515427" h="6858001">
                <a:moveTo>
                  <a:pt x="5515427" y="6858001"/>
                </a:moveTo>
                <a:lnTo>
                  <a:pt x="0" y="6858001"/>
                </a:lnTo>
                <a:lnTo>
                  <a:pt x="2486300" y="0"/>
                </a:lnTo>
                <a:lnTo>
                  <a:pt x="5515427"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文字方塊 37"/>
          <p:cNvSpPr txBox="1"/>
          <p:nvPr/>
        </p:nvSpPr>
        <p:spPr>
          <a:xfrm>
            <a:off x="504371" y="2242749"/>
            <a:ext cx="3352800"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52" name="文字方塊 51"/>
          <p:cNvSpPr txBox="1"/>
          <p:nvPr/>
        </p:nvSpPr>
        <p:spPr>
          <a:xfrm>
            <a:off x="504371" y="2719903"/>
            <a:ext cx="5138058" cy="923330"/>
          </a:xfrm>
          <a:prstGeom prst="rect">
            <a:avLst/>
          </a:prstGeom>
          <a:noFill/>
        </p:spPr>
        <p:txBody>
          <a:bodyPr wrap="square" rtlCol="0">
            <a:spAutoFit/>
          </a:bodyPr>
          <a:lstStyle/>
          <a:p>
            <a:r>
              <a:rPr lang="en-US" altLang="zh-TW" sz="5400" dirty="0">
                <a:solidFill>
                  <a:schemeClr val="bg1"/>
                </a:solidFill>
              </a:rPr>
              <a:t>Services</a:t>
            </a:r>
          </a:p>
        </p:txBody>
      </p:sp>
      <p:cxnSp>
        <p:nvCxnSpPr>
          <p:cNvPr id="3" name="直線接點 2"/>
          <p:cNvCxnSpPr/>
          <p:nvPr/>
        </p:nvCxnSpPr>
        <p:spPr>
          <a:xfrm>
            <a:off x="504371" y="2704414"/>
            <a:ext cx="423817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132</a:t>
            </a:fld>
            <a:endParaRPr lang="zh-TW" altLang="en-US">
              <a:solidFill>
                <a:schemeClr val="bg1"/>
              </a:solidFill>
            </a:endParaRPr>
          </a:p>
        </p:txBody>
      </p:sp>
      <p:sp>
        <p:nvSpPr>
          <p:cNvPr id="5" name="頁尾版面配置區 4"/>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581475607"/>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410" name="Picture 2" descr="\\LIVEAURA\Matter Lab\商攝\產品圖\Noir\布料-PH0291\WORTH-4-5-0196-修.tif"/>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 y="-15040"/>
            <a:ext cx="9144001" cy="6873039"/>
          </a:xfrm>
          <a:prstGeom prst="rect">
            <a:avLst/>
          </a:prstGeom>
          <a:noFill/>
        </p:spPr>
      </p:pic>
      <p:sp>
        <p:nvSpPr>
          <p:cNvPr id="2" name="矩形 1"/>
          <p:cNvSpPr/>
          <p:nvPr/>
        </p:nvSpPr>
        <p:spPr>
          <a:xfrm>
            <a:off x="2209800" y="1657350"/>
            <a:ext cx="4724400" cy="35433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圓角矩形 3"/>
          <p:cNvSpPr/>
          <p:nvPr/>
        </p:nvSpPr>
        <p:spPr>
          <a:xfrm>
            <a:off x="3361871" y="1383366"/>
            <a:ext cx="2420258" cy="547966"/>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solidFill>
                  <a:schemeClr val="bg1"/>
                </a:solidFill>
              </a:rPr>
              <a:t>Section 2.</a:t>
            </a:r>
            <a:endParaRPr lang="zh-TW" altLang="en-US" dirty="0">
              <a:solidFill>
                <a:schemeClr val="bg1"/>
              </a:solidFill>
            </a:endParaRPr>
          </a:p>
        </p:txBody>
      </p:sp>
      <p:sp>
        <p:nvSpPr>
          <p:cNvPr id="52" name="文字方塊 51"/>
          <p:cNvSpPr txBox="1"/>
          <p:nvPr/>
        </p:nvSpPr>
        <p:spPr>
          <a:xfrm>
            <a:off x="2209801" y="2491061"/>
            <a:ext cx="4724400" cy="923330"/>
          </a:xfrm>
          <a:prstGeom prst="rect">
            <a:avLst/>
          </a:prstGeom>
          <a:noFill/>
        </p:spPr>
        <p:txBody>
          <a:bodyPr wrap="square" rtlCol="0">
            <a:spAutoFit/>
          </a:bodyPr>
          <a:lstStyle/>
          <a:p>
            <a:pPr algn="ctr"/>
            <a:r>
              <a:rPr lang="en-US" altLang="zh-TW" sz="5400" dirty="0">
                <a:solidFill>
                  <a:schemeClr val="accent1"/>
                </a:solidFill>
              </a:rPr>
              <a:t>Services</a:t>
            </a:r>
          </a:p>
        </p:txBody>
      </p:sp>
      <p:sp>
        <p:nvSpPr>
          <p:cNvPr id="9" name="文字方塊 8"/>
          <p:cNvSpPr txBox="1"/>
          <p:nvPr/>
        </p:nvSpPr>
        <p:spPr>
          <a:xfrm>
            <a:off x="2209800" y="3664247"/>
            <a:ext cx="4724401"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solidFill>
                  <a:schemeClr val="bg1"/>
                </a:solidFill>
              </a:rPr>
              <a:pPr/>
              <a:t>133</a:t>
            </a:fld>
            <a:endParaRPr lang="zh-TW" altLang="en-US">
              <a:solidFill>
                <a:schemeClr val="bg1"/>
              </a:solidFill>
            </a:endParaRPr>
          </a:p>
        </p:txBody>
      </p:sp>
      <p:sp>
        <p:nvSpPr>
          <p:cNvPr id="6" name="頁尾版面配置區 5"/>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3910865435"/>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0" y="2041525"/>
            <a:ext cx="8026400" cy="2774950"/>
            <a:chOff x="0" y="2041525"/>
            <a:chExt cx="8026400" cy="2774950"/>
          </a:xfrm>
        </p:grpSpPr>
        <p:pic>
          <p:nvPicPr>
            <p:cNvPr id="12290" name="Picture 2" descr="C:\Users\PD\Desktop\Nori\EC模板\Blanc 2Way Sleeve\素材\05.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2041525"/>
              <a:ext cx="6096000" cy="2774949"/>
            </a:xfrm>
            <a:prstGeom prst="rect">
              <a:avLst/>
            </a:prstGeom>
            <a:noFill/>
          </p:spPr>
        </p:pic>
        <p:pic>
          <p:nvPicPr>
            <p:cNvPr id="8" name="Picture 2" descr="C:\Users\PD\Desktop\Nori\EC模板\Blanc 2Way Sleeve\素材\05.jpg"/>
            <p:cNvPicPr>
              <a:picLocks noChangeAspect="1" noChangeArrowheads="1"/>
            </p:cNvPicPr>
            <p:nvPr/>
          </p:nvPicPr>
          <p:blipFill>
            <a:blip r:embed="rId4" cstate="print">
              <a:extLst>
                <a:ext uri="{28A0092B-C50C-407E-A947-70E740481C1C}">
                  <a14:useLocalDpi xmlns:a14="http://schemas.microsoft.com/office/drawing/2010/main"/>
                </a:ext>
              </a:extLst>
            </a:blip>
            <a:srcRect/>
            <a:stretch>
              <a:fillRect/>
            </a:stretch>
          </p:blipFill>
          <p:spPr bwMode="auto">
            <a:xfrm flipH="1">
              <a:off x="5257800" y="2041526"/>
              <a:ext cx="2768600" cy="2774949"/>
            </a:xfrm>
            <a:prstGeom prst="rect">
              <a:avLst/>
            </a:prstGeom>
            <a:noFill/>
          </p:spPr>
        </p:pic>
      </p:grpSp>
      <p:sp>
        <p:nvSpPr>
          <p:cNvPr id="5" name="文字方塊 4"/>
          <p:cNvSpPr txBox="1"/>
          <p:nvPr/>
        </p:nvSpPr>
        <p:spPr>
          <a:xfrm>
            <a:off x="4307115" y="2691563"/>
            <a:ext cx="3352800" cy="461665"/>
          </a:xfrm>
          <a:prstGeom prst="rect">
            <a:avLst/>
          </a:prstGeom>
          <a:noFill/>
        </p:spPr>
        <p:txBody>
          <a:bodyPr wrap="square" rtlCol="0">
            <a:spAutoFit/>
          </a:bodyPr>
          <a:lstStyle/>
          <a:p>
            <a:pPr algn="r"/>
            <a:r>
              <a:rPr lang="en-US" altLang="zh-TW" sz="2400" dirty="0" smtClean="0">
                <a:solidFill>
                  <a:schemeClr val="bg1"/>
                </a:solidFill>
              </a:rPr>
              <a:t>Section 2.</a:t>
            </a:r>
            <a:endParaRPr lang="zh-TW" altLang="en-US" sz="2400" dirty="0">
              <a:solidFill>
                <a:schemeClr val="bg1"/>
              </a:solidFill>
            </a:endParaRPr>
          </a:p>
        </p:txBody>
      </p:sp>
      <p:sp>
        <p:nvSpPr>
          <p:cNvPr id="29" name="文字方塊 28"/>
          <p:cNvSpPr txBox="1"/>
          <p:nvPr/>
        </p:nvSpPr>
        <p:spPr>
          <a:xfrm>
            <a:off x="2521857" y="3023574"/>
            <a:ext cx="5138058" cy="923330"/>
          </a:xfrm>
          <a:prstGeom prst="rect">
            <a:avLst/>
          </a:prstGeom>
          <a:noFill/>
        </p:spPr>
        <p:txBody>
          <a:bodyPr wrap="square" rtlCol="0">
            <a:spAutoFit/>
          </a:bodyPr>
          <a:lstStyle/>
          <a:p>
            <a:pPr algn="r"/>
            <a:r>
              <a:rPr lang="en-US" altLang="zh-TW" sz="5400" dirty="0">
                <a:solidFill>
                  <a:schemeClr val="bg1"/>
                </a:solidFill>
              </a:rPr>
              <a:t>Services</a:t>
            </a: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134</a:t>
            </a:fld>
            <a:endParaRPr lang="zh-TW" altLang="en-US"/>
          </a:p>
        </p:txBody>
      </p:sp>
    </p:spTree>
    <p:extLst>
      <p:ext uri="{BB962C8B-B14F-4D97-AF65-F5344CB8AC3E}">
        <p14:creationId xmlns:p14="http://schemas.microsoft.com/office/powerpoint/2010/main" val="4121002133"/>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LIVEAURA\Matter Lab\商攝\形象照\2016-商攝(20160324)原檔\matterlab修\修\Backpack\IMG_9876.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391978" y="0"/>
            <a:ext cx="4752022" cy="6858000"/>
          </a:xfrm>
          <a:prstGeom prst="rect">
            <a:avLst/>
          </a:prstGeom>
          <a:noFill/>
        </p:spPr>
      </p:pic>
      <p:sp>
        <p:nvSpPr>
          <p:cNvPr id="3" name="矩形 2"/>
          <p:cNvSpPr/>
          <p:nvPr/>
        </p:nvSpPr>
        <p:spPr>
          <a:xfrm>
            <a:off x="388620" y="0"/>
            <a:ext cx="1828800" cy="29260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3900" dirty="0" smtClean="0"/>
              <a:t>2</a:t>
            </a:r>
            <a:endParaRPr lang="zh-TW" altLang="en-US" sz="23900" dirty="0"/>
          </a:p>
        </p:txBody>
      </p:sp>
      <p:sp>
        <p:nvSpPr>
          <p:cNvPr id="9" name="文字方塊 8"/>
          <p:cNvSpPr txBox="1"/>
          <p:nvPr/>
        </p:nvSpPr>
        <p:spPr>
          <a:xfrm>
            <a:off x="388620" y="2967942"/>
            <a:ext cx="4724400" cy="923330"/>
          </a:xfrm>
          <a:prstGeom prst="rect">
            <a:avLst/>
          </a:prstGeom>
          <a:noFill/>
        </p:spPr>
        <p:txBody>
          <a:bodyPr wrap="square" rtlCol="0">
            <a:spAutoFit/>
          </a:bodyPr>
          <a:lstStyle/>
          <a:p>
            <a:r>
              <a:rPr lang="en-US" altLang="zh-TW" sz="5400" dirty="0">
                <a:solidFill>
                  <a:schemeClr val="accent1"/>
                </a:solidFill>
              </a:rPr>
              <a:t>Services</a:t>
            </a:r>
          </a:p>
        </p:txBody>
      </p:sp>
      <p:sp>
        <p:nvSpPr>
          <p:cNvPr id="10" name="文字方塊 9"/>
          <p:cNvSpPr txBox="1"/>
          <p:nvPr/>
        </p:nvSpPr>
        <p:spPr>
          <a:xfrm>
            <a:off x="388619" y="3787757"/>
            <a:ext cx="3657601" cy="1077218"/>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135</a:t>
            </a:fld>
            <a:endParaRPr lang="zh-TW" altLang="en-US"/>
          </a:p>
        </p:txBody>
      </p:sp>
    </p:spTree>
    <p:extLst>
      <p:ext uri="{BB962C8B-B14F-4D97-AF65-F5344CB8AC3E}">
        <p14:creationId xmlns:p14="http://schemas.microsoft.com/office/powerpoint/2010/main" val="158854586"/>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0" y="2026137"/>
            <a:ext cx="9144000" cy="2805726"/>
            <a:chOff x="0" y="1720554"/>
            <a:chExt cx="9144000" cy="2805726"/>
          </a:xfrm>
        </p:grpSpPr>
        <p:sp>
          <p:nvSpPr>
            <p:cNvPr id="2" name="矩形 1"/>
            <p:cNvSpPr/>
            <p:nvPr/>
          </p:nvSpPr>
          <p:spPr>
            <a:xfrm>
              <a:off x="0" y="1748790"/>
              <a:ext cx="9144000" cy="27774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8" name="文字方塊 7"/>
            <p:cNvSpPr txBox="1"/>
            <p:nvPr/>
          </p:nvSpPr>
          <p:spPr>
            <a:xfrm>
              <a:off x="3333387" y="1720554"/>
              <a:ext cx="5138058" cy="1569660"/>
            </a:xfrm>
            <a:prstGeom prst="rect">
              <a:avLst/>
            </a:prstGeom>
            <a:noFill/>
          </p:spPr>
          <p:txBody>
            <a:bodyPr wrap="square" rtlCol="0">
              <a:spAutoFit/>
            </a:bodyPr>
            <a:lstStyle/>
            <a:p>
              <a:pPr algn="r"/>
              <a:r>
                <a:rPr lang="en-US" altLang="zh-TW" sz="9600" dirty="0">
                  <a:solidFill>
                    <a:schemeClr val="bg1"/>
                  </a:solidFill>
                </a:rPr>
                <a:t>Services</a:t>
              </a:r>
            </a:p>
          </p:txBody>
        </p:sp>
        <p:cxnSp>
          <p:nvCxnSpPr>
            <p:cNvPr id="4" name="直線接點 3"/>
            <p:cNvCxnSpPr/>
            <p:nvPr/>
          </p:nvCxnSpPr>
          <p:spPr>
            <a:xfrm>
              <a:off x="3691889" y="3097530"/>
              <a:ext cx="4680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0" name="文字方塊 9"/>
            <p:cNvSpPr txBox="1"/>
            <p:nvPr/>
          </p:nvSpPr>
          <p:spPr>
            <a:xfrm>
              <a:off x="3647488" y="3248748"/>
              <a:ext cx="4724401"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a:t>
              </a:r>
            </a:p>
          </p:txBody>
        </p:sp>
      </p:grpSp>
      <p:sp>
        <p:nvSpPr>
          <p:cNvPr id="5" name="文字方塊 4"/>
          <p:cNvSpPr txBox="1"/>
          <p:nvPr/>
        </p:nvSpPr>
        <p:spPr>
          <a:xfrm>
            <a:off x="255294" y="1825758"/>
            <a:ext cx="3136900" cy="3154710"/>
          </a:xfrm>
          <a:prstGeom prst="rect">
            <a:avLst/>
          </a:prstGeom>
          <a:noFill/>
        </p:spPr>
        <p:txBody>
          <a:bodyPr wrap="square" rtlCol="0">
            <a:spAutoFit/>
          </a:bodyPr>
          <a:lstStyle/>
          <a:p>
            <a:pPr algn="ctr"/>
            <a:r>
              <a:rPr lang="en-US" altLang="zh-TW" sz="19900" dirty="0" smtClean="0"/>
              <a:t>02</a:t>
            </a:r>
            <a:endParaRPr lang="zh-TW" altLang="en-US" sz="19900"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136</a:t>
            </a:fld>
            <a:endParaRPr lang="zh-TW" altLang="en-US"/>
          </a:p>
        </p:txBody>
      </p:sp>
    </p:spTree>
    <p:extLst>
      <p:ext uri="{BB962C8B-B14F-4D97-AF65-F5344CB8AC3E}">
        <p14:creationId xmlns:p14="http://schemas.microsoft.com/office/powerpoint/2010/main" val="2871983308"/>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C:\Users\PD\Desktop\Nori\EC模板\Blanc 2Way Sleeve\素材\Blue 02.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sp>
        <p:nvSpPr>
          <p:cNvPr id="5" name="文字方塊 4"/>
          <p:cNvSpPr txBox="1"/>
          <p:nvPr/>
        </p:nvSpPr>
        <p:spPr>
          <a:xfrm>
            <a:off x="1549399" y="3294818"/>
            <a:ext cx="3352800" cy="461665"/>
          </a:xfrm>
          <a:prstGeom prst="rect">
            <a:avLst/>
          </a:prstGeom>
          <a:noFill/>
        </p:spPr>
        <p:txBody>
          <a:bodyPr wrap="square" rtlCol="0">
            <a:spAutoFit/>
          </a:bodyPr>
          <a:lstStyle/>
          <a:p>
            <a:r>
              <a:rPr lang="en-US" altLang="zh-TW" sz="2400" dirty="0" smtClean="0">
                <a:solidFill>
                  <a:schemeClr val="bg1"/>
                </a:solidFill>
              </a:rPr>
              <a:t>Section 2.</a:t>
            </a:r>
            <a:endParaRPr lang="zh-TW" altLang="en-US" sz="2400" dirty="0">
              <a:solidFill>
                <a:schemeClr val="bg1"/>
              </a:solidFill>
            </a:endParaRPr>
          </a:p>
        </p:txBody>
      </p:sp>
      <p:sp>
        <p:nvSpPr>
          <p:cNvPr id="29" name="文字方塊 28"/>
          <p:cNvSpPr txBox="1"/>
          <p:nvPr/>
        </p:nvSpPr>
        <p:spPr>
          <a:xfrm>
            <a:off x="1549399" y="3626829"/>
            <a:ext cx="5138058" cy="923330"/>
          </a:xfrm>
          <a:prstGeom prst="rect">
            <a:avLst/>
          </a:prstGeom>
          <a:noFill/>
        </p:spPr>
        <p:txBody>
          <a:bodyPr wrap="square" rtlCol="0">
            <a:spAutoFit/>
          </a:bodyPr>
          <a:lstStyle/>
          <a:p>
            <a:r>
              <a:rPr lang="en-US" altLang="zh-TW" sz="5400" dirty="0" smtClean="0">
                <a:solidFill>
                  <a:schemeClr val="bg1"/>
                </a:solidFill>
              </a:rPr>
              <a:t>Services</a:t>
            </a:r>
            <a:endParaRPr lang="zh-TW" altLang="en-US" sz="5400" dirty="0">
              <a:solidFill>
                <a:schemeClr val="bg1"/>
              </a:solidFill>
            </a:endParaRPr>
          </a:p>
        </p:txBody>
      </p:sp>
      <p:sp>
        <p:nvSpPr>
          <p:cNvPr id="3" name="矩形 2"/>
          <p:cNvSpPr/>
          <p:nvPr/>
        </p:nvSpPr>
        <p:spPr>
          <a:xfrm>
            <a:off x="1204686" y="3251200"/>
            <a:ext cx="217714" cy="14295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solidFill>
                  <a:schemeClr val="bg1"/>
                </a:solidFill>
              </a:rPr>
              <a:t>137</a:t>
            </a:fld>
            <a:endParaRPr lang="zh-TW" altLang="en-US">
              <a:solidFill>
                <a:schemeClr val="bg1"/>
              </a:solidFill>
            </a:endParaRPr>
          </a:p>
        </p:txBody>
      </p:sp>
    </p:spTree>
    <p:extLst>
      <p:ext uri="{BB962C8B-B14F-4D97-AF65-F5344CB8AC3E}">
        <p14:creationId xmlns:p14="http://schemas.microsoft.com/office/powerpoint/2010/main" val="497677864"/>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Bullet Points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06</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138</a:t>
            </a:fld>
            <a:endParaRPr lang="zh-TW" altLang="en-US"/>
          </a:p>
        </p:txBody>
      </p:sp>
    </p:spTree>
    <p:extLst>
      <p:ext uri="{BB962C8B-B14F-4D97-AF65-F5344CB8AC3E}">
        <p14:creationId xmlns:p14="http://schemas.microsoft.com/office/powerpoint/2010/main" val="286494420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9" name="Picture 3" descr="C:\Users\mkt02\Desktop\ppt\photos\IMG_9747.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8100" y="-15039"/>
            <a:ext cx="4773775" cy="6870418"/>
          </a:xfrm>
          <a:prstGeom prst="rect">
            <a:avLst/>
          </a:prstGeom>
          <a:noFill/>
        </p:spPr>
      </p:pic>
      <p:sp>
        <p:nvSpPr>
          <p:cNvPr id="20" name="橢圓 19"/>
          <p:cNvSpPr/>
          <p:nvPr/>
        </p:nvSpPr>
        <p:spPr>
          <a:xfrm>
            <a:off x="4382709" y="1439479"/>
            <a:ext cx="729360" cy="729360"/>
          </a:xfrm>
          <a:prstGeom prst="ellipse">
            <a:avLst/>
          </a:prstGeom>
          <a:solidFill>
            <a:schemeClr val="bg1"/>
          </a:solidFill>
          <a:ln w="190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2" name="手繪多邊形 31"/>
          <p:cNvSpPr>
            <a:spLocks/>
          </p:cNvSpPr>
          <p:nvPr/>
        </p:nvSpPr>
        <p:spPr bwMode="auto">
          <a:xfrm flipH="1">
            <a:off x="4643997" y="1617095"/>
            <a:ext cx="202566" cy="37412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橢圓 20"/>
          <p:cNvSpPr/>
          <p:nvPr/>
        </p:nvSpPr>
        <p:spPr>
          <a:xfrm>
            <a:off x="4382709" y="2429605"/>
            <a:ext cx="729360" cy="729360"/>
          </a:xfrm>
          <a:prstGeom prst="ellipse">
            <a:avLst/>
          </a:prstGeom>
          <a:solidFill>
            <a:schemeClr val="bg1"/>
          </a:solid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nvGrpSpPr>
          <p:cNvPr id="2" name="群組 32"/>
          <p:cNvGrpSpPr/>
          <p:nvPr/>
        </p:nvGrpSpPr>
        <p:grpSpPr>
          <a:xfrm>
            <a:off x="4466979" y="2578135"/>
            <a:ext cx="466970" cy="432301"/>
            <a:chOff x="2989318" y="3646248"/>
            <a:chExt cx="444396" cy="411402"/>
          </a:xfrm>
          <a:solidFill>
            <a:schemeClr val="accent2"/>
          </a:solidFill>
        </p:grpSpPr>
        <p:sp>
          <p:nvSpPr>
            <p:cNvPr id="34" name="手繪多邊形 33"/>
            <p:cNvSpPr>
              <a:spLocks/>
            </p:cNvSpPr>
            <p:nvPr/>
          </p:nvSpPr>
          <p:spPr bwMode="auto">
            <a:xfrm>
              <a:off x="2989318" y="364624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4"/>
            <p:cNvSpPr>
              <a:spLocks/>
            </p:cNvSpPr>
            <p:nvPr/>
          </p:nvSpPr>
          <p:spPr bwMode="auto">
            <a:xfrm>
              <a:off x="3195463" y="396495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2" name="橢圓 21"/>
          <p:cNvSpPr/>
          <p:nvPr/>
        </p:nvSpPr>
        <p:spPr>
          <a:xfrm>
            <a:off x="4382709" y="3419731"/>
            <a:ext cx="729360" cy="729360"/>
          </a:xfrm>
          <a:prstGeom prst="ellipse">
            <a:avLst/>
          </a:prstGeom>
          <a:solidFill>
            <a:schemeClr val="bg1"/>
          </a:solidFill>
          <a:ln w="19050">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nvGrpSpPr>
          <p:cNvPr id="4" name="群組 35"/>
          <p:cNvGrpSpPr/>
          <p:nvPr/>
        </p:nvGrpSpPr>
        <p:grpSpPr>
          <a:xfrm>
            <a:off x="4488025" y="3599519"/>
            <a:ext cx="499633" cy="369784"/>
            <a:chOff x="3025032" y="5146326"/>
            <a:chExt cx="438956" cy="324876"/>
          </a:xfrm>
          <a:solidFill>
            <a:schemeClr val="accent3"/>
          </a:solidFill>
        </p:grpSpPr>
        <p:sp>
          <p:nvSpPr>
            <p:cNvPr id="37" name="Freeform 18"/>
            <p:cNvSpPr>
              <a:spLocks/>
            </p:cNvSpPr>
            <p:nvPr/>
          </p:nvSpPr>
          <p:spPr bwMode="auto">
            <a:xfrm>
              <a:off x="3154411" y="531407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19"/>
            <p:cNvSpPr>
              <a:spLocks/>
            </p:cNvSpPr>
            <p:nvPr/>
          </p:nvSpPr>
          <p:spPr bwMode="auto">
            <a:xfrm>
              <a:off x="3086999" y="522825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20"/>
            <p:cNvSpPr>
              <a:spLocks/>
            </p:cNvSpPr>
            <p:nvPr/>
          </p:nvSpPr>
          <p:spPr bwMode="auto">
            <a:xfrm>
              <a:off x="3025032" y="514632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Oval 21"/>
            <p:cNvSpPr>
              <a:spLocks noChangeArrowheads="1"/>
            </p:cNvSpPr>
            <p:nvPr/>
          </p:nvSpPr>
          <p:spPr bwMode="auto">
            <a:xfrm>
              <a:off x="3210674" y="539990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3" name="橢圓 22"/>
          <p:cNvSpPr/>
          <p:nvPr/>
        </p:nvSpPr>
        <p:spPr>
          <a:xfrm>
            <a:off x="4382709" y="4409858"/>
            <a:ext cx="729360" cy="729360"/>
          </a:xfrm>
          <a:prstGeom prst="ellipse">
            <a:avLst/>
          </a:prstGeom>
          <a:solidFill>
            <a:schemeClr val="bg1"/>
          </a:solidFill>
          <a:ln w="190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nvGrpSpPr>
          <p:cNvPr id="6" name="群組 40"/>
          <p:cNvGrpSpPr/>
          <p:nvPr/>
        </p:nvGrpSpPr>
        <p:grpSpPr>
          <a:xfrm>
            <a:off x="4564959" y="4555101"/>
            <a:ext cx="368466" cy="438874"/>
            <a:chOff x="5652217" y="1999857"/>
            <a:chExt cx="475492" cy="566351"/>
          </a:xfrm>
        </p:grpSpPr>
        <p:sp>
          <p:nvSpPr>
            <p:cNvPr id="42" name="手繪多邊形 41"/>
            <p:cNvSpPr>
              <a:spLocks/>
            </p:cNvSpPr>
            <p:nvPr/>
          </p:nvSpPr>
          <p:spPr bwMode="auto">
            <a:xfrm>
              <a:off x="5652217" y="223301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84"/>
            <p:cNvSpPr>
              <a:spLocks/>
            </p:cNvSpPr>
            <p:nvPr/>
          </p:nvSpPr>
          <p:spPr bwMode="auto">
            <a:xfrm>
              <a:off x="5731616" y="204423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85"/>
            <p:cNvSpPr>
              <a:spLocks/>
            </p:cNvSpPr>
            <p:nvPr/>
          </p:nvSpPr>
          <p:spPr bwMode="auto">
            <a:xfrm>
              <a:off x="5886098" y="204879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6"/>
            <p:cNvSpPr>
              <a:spLocks/>
            </p:cNvSpPr>
            <p:nvPr/>
          </p:nvSpPr>
          <p:spPr bwMode="auto">
            <a:xfrm>
              <a:off x="5808377" y="199985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橢圓 23"/>
          <p:cNvSpPr/>
          <p:nvPr/>
        </p:nvSpPr>
        <p:spPr>
          <a:xfrm>
            <a:off x="4382709" y="5399985"/>
            <a:ext cx="729360" cy="729360"/>
          </a:xfrm>
          <a:prstGeom prst="ellipse">
            <a:avLst/>
          </a:prstGeom>
          <a:solidFill>
            <a:schemeClr val="bg1"/>
          </a:solidFill>
          <a:ln w="19050">
            <a:solidFill>
              <a:schemeClr val="accent5"/>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6" name="手繪多邊形 45"/>
          <p:cNvSpPr>
            <a:spLocks/>
          </p:cNvSpPr>
          <p:nvPr/>
        </p:nvSpPr>
        <p:spPr bwMode="auto">
          <a:xfrm>
            <a:off x="4518774" y="5531766"/>
            <a:ext cx="465427" cy="465799"/>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0" name="文字方塊 49"/>
          <p:cNvSpPr txBox="1"/>
          <p:nvPr/>
        </p:nvSpPr>
        <p:spPr>
          <a:xfrm>
            <a:off x="5292092" y="1542549"/>
            <a:ext cx="2520322" cy="523220"/>
          </a:xfrm>
          <a:prstGeom prst="rect">
            <a:avLst/>
          </a:prstGeom>
          <a:noFill/>
        </p:spPr>
        <p:txBody>
          <a:bodyPr wrap="square" rtlCol="0">
            <a:spAutoFit/>
          </a:bodyPr>
          <a:lstStyle/>
          <a:p>
            <a:r>
              <a:rPr lang="en-US" altLang="zh-TW" sz="2800" b="1" dirty="0" smtClean="0">
                <a:solidFill>
                  <a:schemeClr val="accent1"/>
                </a:solidFill>
              </a:rPr>
              <a:t>01.</a:t>
            </a:r>
            <a:r>
              <a:rPr lang="zh-TW" altLang="en-US" sz="2400" b="1" dirty="0" smtClean="0">
                <a:solidFill>
                  <a:schemeClr val="accent1"/>
                </a:solidFill>
              </a:rPr>
              <a:t> </a:t>
            </a:r>
            <a:r>
              <a:rPr lang="en-US" altLang="zh-TW" sz="2400" dirty="0" smtClean="0"/>
              <a:t>Introduction</a:t>
            </a:r>
            <a:endParaRPr lang="zh-TW" altLang="en-US" sz="2400" dirty="0"/>
          </a:p>
        </p:txBody>
      </p:sp>
      <p:sp>
        <p:nvSpPr>
          <p:cNvPr id="51" name="文字方塊 50"/>
          <p:cNvSpPr txBox="1"/>
          <p:nvPr/>
        </p:nvSpPr>
        <p:spPr>
          <a:xfrm>
            <a:off x="5292092" y="3522801"/>
            <a:ext cx="1758302" cy="523220"/>
          </a:xfrm>
          <a:prstGeom prst="rect">
            <a:avLst/>
          </a:prstGeom>
          <a:noFill/>
        </p:spPr>
        <p:txBody>
          <a:bodyPr wrap="square" rtlCol="0">
            <a:spAutoFit/>
          </a:bodyPr>
          <a:lstStyle/>
          <a:p>
            <a:r>
              <a:rPr lang="en-US" altLang="zh-TW" sz="2800" b="1" dirty="0" smtClean="0">
                <a:solidFill>
                  <a:schemeClr val="accent3"/>
                </a:solidFill>
              </a:rPr>
              <a:t>03.</a:t>
            </a:r>
            <a:r>
              <a:rPr lang="zh-TW" altLang="en-US" sz="2400" b="1" dirty="0" smtClean="0">
                <a:solidFill>
                  <a:schemeClr val="accent3"/>
                </a:solidFill>
              </a:rPr>
              <a:t> </a:t>
            </a:r>
            <a:r>
              <a:rPr lang="en-US" altLang="zh-TW" sz="2400" dirty="0" smtClean="0"/>
              <a:t>Services</a:t>
            </a:r>
            <a:endParaRPr lang="zh-TW" altLang="en-US" sz="2400" dirty="0"/>
          </a:p>
        </p:txBody>
      </p:sp>
      <p:sp>
        <p:nvSpPr>
          <p:cNvPr id="52" name="文字方塊 51"/>
          <p:cNvSpPr txBox="1"/>
          <p:nvPr/>
        </p:nvSpPr>
        <p:spPr>
          <a:xfrm>
            <a:off x="5292092" y="5503055"/>
            <a:ext cx="1758302" cy="523220"/>
          </a:xfrm>
          <a:prstGeom prst="rect">
            <a:avLst/>
          </a:prstGeom>
          <a:noFill/>
        </p:spPr>
        <p:txBody>
          <a:bodyPr wrap="square" rtlCol="0">
            <a:spAutoFit/>
          </a:bodyPr>
          <a:lstStyle/>
          <a:p>
            <a:r>
              <a:rPr lang="en-US" altLang="zh-TW" sz="2800" b="1" dirty="0" smtClean="0">
                <a:solidFill>
                  <a:schemeClr val="accent5"/>
                </a:solidFill>
              </a:rPr>
              <a:t>05.</a:t>
            </a:r>
            <a:r>
              <a:rPr lang="zh-TW" altLang="en-US" sz="2400" b="1" dirty="0" smtClean="0">
                <a:solidFill>
                  <a:schemeClr val="accent5"/>
                </a:solidFill>
              </a:rPr>
              <a:t> </a:t>
            </a:r>
            <a:r>
              <a:rPr lang="en-US" altLang="zh-TW" sz="2400" dirty="0" smtClean="0"/>
              <a:t>Q &amp; A</a:t>
            </a:r>
            <a:endParaRPr lang="zh-TW" altLang="en-US" sz="2400" dirty="0"/>
          </a:p>
        </p:txBody>
      </p:sp>
      <p:sp>
        <p:nvSpPr>
          <p:cNvPr id="53" name="文字方塊 52"/>
          <p:cNvSpPr txBox="1"/>
          <p:nvPr/>
        </p:nvSpPr>
        <p:spPr>
          <a:xfrm>
            <a:off x="5292092" y="2532675"/>
            <a:ext cx="2786005" cy="523220"/>
          </a:xfrm>
          <a:prstGeom prst="rect">
            <a:avLst/>
          </a:prstGeom>
          <a:noFill/>
        </p:spPr>
        <p:txBody>
          <a:bodyPr wrap="square" rtlCol="0">
            <a:spAutoFit/>
          </a:bodyPr>
          <a:lstStyle/>
          <a:p>
            <a:r>
              <a:rPr lang="en-US" altLang="zh-TW" sz="2800" b="1" dirty="0" smtClean="0">
                <a:solidFill>
                  <a:schemeClr val="accent2"/>
                </a:solidFill>
              </a:rPr>
              <a:t>02.</a:t>
            </a:r>
            <a:r>
              <a:rPr lang="zh-TW" altLang="en-US" sz="2400" b="1" dirty="0" smtClean="0">
                <a:solidFill>
                  <a:schemeClr val="accent2"/>
                </a:solidFill>
              </a:rPr>
              <a:t> </a:t>
            </a:r>
            <a:r>
              <a:rPr lang="en-US" altLang="zh-TW" sz="2400" dirty="0" smtClean="0"/>
              <a:t>Who We Are ?</a:t>
            </a:r>
            <a:endParaRPr lang="zh-TW" altLang="en-US" sz="2400" dirty="0"/>
          </a:p>
        </p:txBody>
      </p:sp>
      <p:sp>
        <p:nvSpPr>
          <p:cNvPr id="54" name="文字方塊 53"/>
          <p:cNvSpPr txBox="1"/>
          <p:nvPr/>
        </p:nvSpPr>
        <p:spPr>
          <a:xfrm>
            <a:off x="5292092" y="4512928"/>
            <a:ext cx="3420437" cy="523220"/>
          </a:xfrm>
          <a:prstGeom prst="rect">
            <a:avLst/>
          </a:prstGeom>
          <a:noFill/>
        </p:spPr>
        <p:txBody>
          <a:bodyPr wrap="square" rtlCol="0">
            <a:spAutoFit/>
          </a:bodyPr>
          <a:lstStyle/>
          <a:p>
            <a:r>
              <a:rPr lang="en-US" altLang="zh-TW" sz="2800" b="1" dirty="0" smtClean="0">
                <a:solidFill>
                  <a:schemeClr val="accent4"/>
                </a:solidFill>
              </a:rPr>
              <a:t>04.</a:t>
            </a:r>
            <a:r>
              <a:rPr lang="zh-TW" altLang="en-US" sz="2400" b="1" dirty="0" smtClean="0">
                <a:solidFill>
                  <a:schemeClr val="accent4"/>
                </a:solidFill>
              </a:rPr>
              <a:t> </a:t>
            </a:r>
            <a:r>
              <a:rPr lang="en-US" altLang="zh-TW" sz="2400" dirty="0" smtClean="0"/>
              <a:t>Our Unique Services</a:t>
            </a:r>
            <a:endParaRPr lang="zh-TW" altLang="en-US" sz="2400" dirty="0"/>
          </a:p>
        </p:txBody>
      </p:sp>
      <p:sp>
        <p:nvSpPr>
          <p:cNvPr id="28" name="矩形 27"/>
          <p:cNvSpPr/>
          <p:nvPr/>
        </p:nvSpPr>
        <p:spPr>
          <a:xfrm>
            <a:off x="5365130" y="73334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11260"/>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7" name="頁尾版面配置區 6"/>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13</a:t>
            </a:fld>
            <a:endParaRPr lang="zh-TW" altLang="en-US"/>
          </a:p>
        </p:txBody>
      </p:sp>
    </p:spTree>
    <p:extLst>
      <p:ext uri="{BB962C8B-B14F-4D97-AF65-F5344CB8AC3E}">
        <p14:creationId xmlns:p14="http://schemas.microsoft.com/office/powerpoint/2010/main" val="2360868665"/>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89172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89172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89172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89172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8" name="群組 7"/>
          <p:cNvGrpSpPr/>
          <p:nvPr/>
        </p:nvGrpSpPr>
        <p:grpSpPr>
          <a:xfrm>
            <a:off x="405756" y="1967700"/>
            <a:ext cx="421170" cy="421170"/>
            <a:chOff x="5023476" y="1967700"/>
            <a:chExt cx="421170" cy="421170"/>
          </a:xfrm>
        </p:grpSpPr>
        <p:sp>
          <p:nvSpPr>
            <p:cNvPr id="48" name="橢圓 47"/>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 name="群組 6"/>
          <p:cNvGrpSpPr/>
          <p:nvPr/>
        </p:nvGrpSpPr>
        <p:grpSpPr>
          <a:xfrm>
            <a:off x="405756" y="3019260"/>
            <a:ext cx="421170" cy="421170"/>
            <a:chOff x="5023476" y="3019260"/>
            <a:chExt cx="421170" cy="421170"/>
          </a:xfrm>
        </p:grpSpPr>
        <p:sp>
          <p:nvSpPr>
            <p:cNvPr id="57" name="橢圓 56"/>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405756" y="4070820"/>
            <a:ext cx="421170" cy="421170"/>
            <a:chOff x="5023476" y="4070820"/>
            <a:chExt cx="421170" cy="421170"/>
          </a:xfrm>
        </p:grpSpPr>
        <p:sp>
          <p:nvSpPr>
            <p:cNvPr id="61" name="橢圓 60"/>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 name="群組 3"/>
          <p:cNvGrpSpPr/>
          <p:nvPr/>
        </p:nvGrpSpPr>
        <p:grpSpPr>
          <a:xfrm>
            <a:off x="405756" y="5122380"/>
            <a:ext cx="421170" cy="421170"/>
            <a:chOff x="5023476" y="5122380"/>
            <a:chExt cx="421170" cy="421170"/>
          </a:xfrm>
        </p:grpSpPr>
        <p:sp>
          <p:nvSpPr>
            <p:cNvPr id="65" name="橢圓 64"/>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cxnSp>
        <p:nvCxnSpPr>
          <p:cNvPr id="10" name="直線接點 9"/>
          <p:cNvCxnSpPr/>
          <p:nvPr/>
        </p:nvCxnSpPr>
        <p:spPr>
          <a:xfrm flipV="1">
            <a:off x="4572000" y="1565910"/>
            <a:ext cx="0" cy="496062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5640126" y="3264242"/>
            <a:ext cx="2130950" cy="2138686"/>
            <a:chOff x="5640126" y="3264242"/>
            <a:chExt cx="2130950" cy="2138686"/>
          </a:xfrm>
        </p:grpSpPr>
        <p:sp>
          <p:nvSpPr>
            <p:cNvPr id="30" name="Freeform 51"/>
            <p:cNvSpPr>
              <a:spLocks/>
            </p:cNvSpPr>
            <p:nvPr/>
          </p:nvSpPr>
          <p:spPr bwMode="auto">
            <a:xfrm>
              <a:off x="5640126" y="3335618"/>
              <a:ext cx="2066453" cy="2067310"/>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62"/>
            <p:cNvSpPr>
              <a:spLocks/>
            </p:cNvSpPr>
            <p:nvPr/>
          </p:nvSpPr>
          <p:spPr bwMode="auto">
            <a:xfrm>
              <a:off x="6025384" y="3719156"/>
              <a:ext cx="1304541" cy="1301097"/>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69"/>
            <p:cNvSpPr>
              <a:spLocks/>
            </p:cNvSpPr>
            <p:nvPr/>
          </p:nvSpPr>
          <p:spPr bwMode="auto">
            <a:xfrm>
              <a:off x="6403762" y="3264242"/>
              <a:ext cx="1367314" cy="1372473"/>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矩形 32"/>
          <p:cNvSpPr/>
          <p:nvPr/>
        </p:nvSpPr>
        <p:spPr>
          <a:xfrm>
            <a:off x="4754880" y="1789106"/>
            <a:ext cx="4217670"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a:t>The quick brown fox jumps over the lazy dog. The quick brown fox jumps over the lazy dog. The quick brown fox jumps over the lazy dog. The quick brown fox jumps over the lazy dog</a:t>
            </a:r>
            <a:r>
              <a:rPr lang="en-US" altLang="zh-TW" sz="1400" dirty="0" smtClean="0"/>
              <a:t>.</a:t>
            </a:r>
            <a:endParaRPr lang="zh-TW" altLang="en-US" sz="1400" dirty="0"/>
          </a:p>
        </p:txBody>
      </p:sp>
      <p:sp>
        <p:nvSpPr>
          <p:cNvPr id="29" name="文字方塊 28"/>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139</a:t>
            </a:fld>
            <a:endParaRPr lang="zh-TW" altLang="en-US"/>
          </a:p>
        </p:txBody>
      </p:sp>
    </p:spTree>
    <p:extLst>
      <p:ext uri="{BB962C8B-B14F-4D97-AF65-F5344CB8AC3E}">
        <p14:creationId xmlns:p14="http://schemas.microsoft.com/office/powerpoint/2010/main" val="3331167980"/>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4" descr="\\LIVEAURA\Matter Lab\商攝\形象照\2016-商攝(20160324)原檔\matterlab修\修\Brief\IMG_9786.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0"/>
            <a:ext cx="3908425" cy="6858000"/>
          </a:xfrm>
          <a:prstGeom prst="rect">
            <a:avLst/>
          </a:prstGeom>
          <a:noFill/>
        </p:spPr>
      </p:pic>
      <p:sp>
        <p:nvSpPr>
          <p:cNvPr id="28" name="矩形 27"/>
          <p:cNvSpPr/>
          <p:nvPr/>
        </p:nvSpPr>
        <p:spPr>
          <a:xfrm>
            <a:off x="4900675"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4603173"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grpSp>
        <p:nvGrpSpPr>
          <p:cNvPr id="47" name="群組 46"/>
          <p:cNvGrpSpPr/>
          <p:nvPr/>
        </p:nvGrpSpPr>
        <p:grpSpPr>
          <a:xfrm>
            <a:off x="4559021" y="1967700"/>
            <a:ext cx="421170" cy="421170"/>
            <a:chOff x="1600200" y="2308860"/>
            <a:chExt cx="594360" cy="594360"/>
          </a:xfrm>
        </p:grpSpPr>
        <p:sp>
          <p:nvSpPr>
            <p:cNvPr id="48" name="橢圓 47"/>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5" name="矩形 54"/>
          <p:cNvSpPr/>
          <p:nvPr/>
        </p:nvSpPr>
        <p:spPr>
          <a:xfrm>
            <a:off x="5044987"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6" name="群組 55"/>
          <p:cNvGrpSpPr/>
          <p:nvPr/>
        </p:nvGrpSpPr>
        <p:grpSpPr>
          <a:xfrm>
            <a:off x="4559021" y="3019260"/>
            <a:ext cx="421170" cy="421170"/>
            <a:chOff x="1600200" y="2308860"/>
            <a:chExt cx="594360" cy="594360"/>
          </a:xfrm>
        </p:grpSpPr>
        <p:sp>
          <p:nvSpPr>
            <p:cNvPr id="57" name="橢圓 56"/>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9" name="矩形 58"/>
          <p:cNvSpPr/>
          <p:nvPr/>
        </p:nvSpPr>
        <p:spPr>
          <a:xfrm>
            <a:off x="5044987"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0" name="群組 59"/>
          <p:cNvGrpSpPr/>
          <p:nvPr/>
        </p:nvGrpSpPr>
        <p:grpSpPr>
          <a:xfrm>
            <a:off x="4559021" y="4070820"/>
            <a:ext cx="421170" cy="421170"/>
            <a:chOff x="1600200" y="2308860"/>
            <a:chExt cx="594360" cy="594360"/>
          </a:xfrm>
        </p:grpSpPr>
        <p:sp>
          <p:nvSpPr>
            <p:cNvPr id="61" name="橢圓 60"/>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3" name="矩形 62"/>
          <p:cNvSpPr/>
          <p:nvPr/>
        </p:nvSpPr>
        <p:spPr>
          <a:xfrm>
            <a:off x="5044987"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4" name="群組 63"/>
          <p:cNvGrpSpPr/>
          <p:nvPr/>
        </p:nvGrpSpPr>
        <p:grpSpPr>
          <a:xfrm>
            <a:off x="4559021" y="5122380"/>
            <a:ext cx="421170" cy="421170"/>
            <a:chOff x="1600200" y="2308860"/>
            <a:chExt cx="594360" cy="594360"/>
          </a:xfrm>
        </p:grpSpPr>
        <p:sp>
          <p:nvSpPr>
            <p:cNvPr id="65" name="橢圓 64"/>
            <p:cNvSpPr/>
            <p:nvPr/>
          </p:nvSpPr>
          <p:spPr>
            <a:xfrm>
              <a:off x="1600200" y="2308860"/>
              <a:ext cx="594360" cy="59436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7" name="矩形 66"/>
          <p:cNvSpPr/>
          <p:nvPr/>
        </p:nvSpPr>
        <p:spPr>
          <a:xfrm>
            <a:off x="5044987"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 name="頁尾版面配置區 2"/>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140</a:t>
            </a:fld>
            <a:endParaRPr lang="zh-TW" altLang="en-US"/>
          </a:p>
        </p:txBody>
      </p:sp>
    </p:spTree>
    <p:extLst>
      <p:ext uri="{BB962C8B-B14F-4D97-AF65-F5344CB8AC3E}">
        <p14:creationId xmlns:p14="http://schemas.microsoft.com/office/powerpoint/2010/main" val="2487976520"/>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1120322" y="196897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 name="群組 8"/>
          <p:cNvGrpSpPr/>
          <p:nvPr/>
        </p:nvGrpSpPr>
        <p:grpSpPr>
          <a:xfrm>
            <a:off x="537392" y="2126850"/>
            <a:ext cx="582930" cy="422910"/>
            <a:chOff x="2068830" y="3314700"/>
            <a:chExt cx="582930" cy="422910"/>
          </a:xfrm>
        </p:grpSpPr>
        <p:sp>
          <p:nvSpPr>
            <p:cNvPr id="2" name="矩形 1"/>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7" name="矩形 36"/>
          <p:cNvSpPr/>
          <p:nvPr/>
        </p:nvSpPr>
        <p:spPr>
          <a:xfrm>
            <a:off x="5372282" y="196897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8" name="群組 37"/>
          <p:cNvGrpSpPr/>
          <p:nvPr/>
        </p:nvGrpSpPr>
        <p:grpSpPr>
          <a:xfrm>
            <a:off x="4789352" y="2126850"/>
            <a:ext cx="582930" cy="422910"/>
            <a:chOff x="2068830" y="3314700"/>
            <a:chExt cx="582930" cy="422910"/>
          </a:xfrm>
        </p:grpSpPr>
        <p:sp>
          <p:nvSpPr>
            <p:cNvPr id="39" name="矩形 38"/>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1" name="矩形 40"/>
          <p:cNvSpPr/>
          <p:nvPr/>
        </p:nvSpPr>
        <p:spPr>
          <a:xfrm>
            <a:off x="1120322" y="354631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2" name="群組 41"/>
          <p:cNvGrpSpPr/>
          <p:nvPr/>
        </p:nvGrpSpPr>
        <p:grpSpPr>
          <a:xfrm>
            <a:off x="537392" y="3704190"/>
            <a:ext cx="582930" cy="422910"/>
            <a:chOff x="2068830" y="3314700"/>
            <a:chExt cx="582930" cy="422910"/>
          </a:xfrm>
        </p:grpSpPr>
        <p:sp>
          <p:nvSpPr>
            <p:cNvPr id="43" name="矩形 42"/>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5" name="矩形 44"/>
          <p:cNvSpPr/>
          <p:nvPr/>
        </p:nvSpPr>
        <p:spPr>
          <a:xfrm>
            <a:off x="5372282" y="354631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6" name="群組 45"/>
          <p:cNvGrpSpPr/>
          <p:nvPr/>
        </p:nvGrpSpPr>
        <p:grpSpPr>
          <a:xfrm>
            <a:off x="4789352" y="3704190"/>
            <a:ext cx="582930" cy="422910"/>
            <a:chOff x="2068830" y="3314700"/>
            <a:chExt cx="582930" cy="422910"/>
          </a:xfrm>
        </p:grpSpPr>
        <p:sp>
          <p:nvSpPr>
            <p:cNvPr id="47" name="矩形 46"/>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0" name="矩形 49"/>
          <p:cNvSpPr/>
          <p:nvPr/>
        </p:nvSpPr>
        <p:spPr>
          <a:xfrm>
            <a:off x="1120322" y="51236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1" name="群組 50"/>
          <p:cNvGrpSpPr/>
          <p:nvPr/>
        </p:nvGrpSpPr>
        <p:grpSpPr>
          <a:xfrm>
            <a:off x="537392" y="5281530"/>
            <a:ext cx="582930" cy="422910"/>
            <a:chOff x="2068830" y="3314700"/>
            <a:chExt cx="582930" cy="422910"/>
          </a:xfrm>
        </p:grpSpPr>
        <p:sp>
          <p:nvSpPr>
            <p:cNvPr id="52" name="矩形 51"/>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4" name="矩形 53"/>
          <p:cNvSpPr/>
          <p:nvPr/>
        </p:nvSpPr>
        <p:spPr>
          <a:xfrm>
            <a:off x="5372282" y="51236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6" name="群組 55"/>
          <p:cNvGrpSpPr/>
          <p:nvPr/>
        </p:nvGrpSpPr>
        <p:grpSpPr>
          <a:xfrm>
            <a:off x="4789352" y="5281530"/>
            <a:ext cx="582930" cy="422910"/>
            <a:chOff x="2068830" y="3314700"/>
            <a:chExt cx="582930" cy="422910"/>
          </a:xfrm>
        </p:grpSpPr>
        <p:sp>
          <p:nvSpPr>
            <p:cNvPr id="58" name="矩形 57"/>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9" name="文字方塊 28"/>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141</a:t>
            </a:fld>
            <a:endParaRPr lang="zh-TW" altLang="en-US"/>
          </a:p>
        </p:txBody>
      </p:sp>
    </p:spTree>
    <p:extLst>
      <p:ext uri="{BB962C8B-B14F-4D97-AF65-F5344CB8AC3E}">
        <p14:creationId xmlns:p14="http://schemas.microsoft.com/office/powerpoint/2010/main" val="3986548918"/>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 10"/>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0"/>
            <a:ext cx="4752022" cy="6858000"/>
          </a:xfrm>
          <a:prstGeom prst="rect">
            <a:avLst/>
          </a:prstGeom>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 name="群組 5"/>
          <p:cNvGrpSpPr/>
          <p:nvPr/>
        </p:nvGrpSpPr>
        <p:grpSpPr>
          <a:xfrm>
            <a:off x="5023476" y="3019260"/>
            <a:ext cx="421170" cy="421170"/>
            <a:chOff x="5023476" y="3019260"/>
            <a:chExt cx="421170" cy="421170"/>
          </a:xfrm>
        </p:grpSpPr>
        <p:sp>
          <p:nvSpPr>
            <p:cNvPr id="57" name="橢圓 56"/>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加號 3"/>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5023476" y="1967700"/>
            <a:ext cx="421170" cy="421170"/>
            <a:chOff x="5023476" y="3019260"/>
            <a:chExt cx="421170" cy="421170"/>
          </a:xfrm>
        </p:grpSpPr>
        <p:sp>
          <p:nvSpPr>
            <p:cNvPr id="26" name="橢圓 25"/>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加號 26"/>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0" name="群組 29"/>
          <p:cNvGrpSpPr/>
          <p:nvPr/>
        </p:nvGrpSpPr>
        <p:grpSpPr>
          <a:xfrm>
            <a:off x="5023476" y="4070820"/>
            <a:ext cx="421170" cy="421170"/>
            <a:chOff x="5023476" y="3019260"/>
            <a:chExt cx="421170" cy="421170"/>
          </a:xfrm>
        </p:grpSpPr>
        <p:sp>
          <p:nvSpPr>
            <p:cNvPr id="31" name="橢圓 30"/>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加號 31"/>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3" name="群組 32"/>
          <p:cNvGrpSpPr/>
          <p:nvPr/>
        </p:nvGrpSpPr>
        <p:grpSpPr>
          <a:xfrm>
            <a:off x="5023476" y="5122380"/>
            <a:ext cx="421170" cy="421170"/>
            <a:chOff x="5023476" y="3019260"/>
            <a:chExt cx="421170" cy="421170"/>
          </a:xfrm>
        </p:grpSpPr>
        <p:sp>
          <p:nvSpPr>
            <p:cNvPr id="34" name="橢圓 33"/>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加號 3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142</a:t>
            </a:fld>
            <a:endParaRPr lang="zh-TW" altLang="en-US"/>
          </a:p>
        </p:txBody>
      </p:sp>
    </p:spTree>
    <p:extLst>
      <p:ext uri="{BB962C8B-B14F-4D97-AF65-F5344CB8AC3E}">
        <p14:creationId xmlns:p14="http://schemas.microsoft.com/office/powerpoint/2010/main" val="1759494228"/>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1634490" y="220849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800100" y="1713227"/>
            <a:ext cx="834390" cy="834390"/>
            <a:chOff x="365760" y="2137410"/>
            <a:chExt cx="560070" cy="560070"/>
          </a:xfrm>
        </p:grpSpPr>
        <p:sp>
          <p:nvSpPr>
            <p:cNvPr id="6" name="橢圓 5"/>
            <p:cNvSpPr/>
            <p:nvPr/>
          </p:nvSpPr>
          <p:spPr>
            <a:xfrm>
              <a:off x="365760" y="2137410"/>
              <a:ext cx="560070" cy="560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453982" y="2263139"/>
              <a:ext cx="383626" cy="308612"/>
            </a:xfrm>
            <a:custGeom>
              <a:avLst/>
              <a:gdLst/>
              <a:ahLst/>
              <a:cxnLst/>
              <a:rect l="l" t="t" r="r" b="b"/>
              <a:pathLst>
                <a:path w="205494" h="165311">
                  <a:moveTo>
                    <a:pt x="60610" y="0"/>
                  </a:moveTo>
                  <a:lnTo>
                    <a:pt x="122894" y="0"/>
                  </a:lnTo>
                  <a:lnTo>
                    <a:pt x="205494" y="82656"/>
                  </a:lnTo>
                  <a:lnTo>
                    <a:pt x="122894" y="165311"/>
                  </a:lnTo>
                  <a:lnTo>
                    <a:pt x="60610" y="165311"/>
                  </a:lnTo>
                  <a:lnTo>
                    <a:pt x="121176" y="104701"/>
                  </a:lnTo>
                  <a:lnTo>
                    <a:pt x="0" y="104701"/>
                  </a:lnTo>
                  <a:lnTo>
                    <a:pt x="0" y="60611"/>
                  </a:lnTo>
                  <a:lnTo>
                    <a:pt x="121176" y="60611"/>
                  </a:lnTo>
                  <a:lnTo>
                    <a:pt x="60610" y="0"/>
                  </a:ln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TW" altLang="en-US" dirty="0"/>
            </a:p>
          </p:txBody>
        </p:sp>
      </p:grpSp>
      <p:cxnSp>
        <p:nvCxnSpPr>
          <p:cNvPr id="12" name="直線接點 11"/>
          <p:cNvCxnSpPr/>
          <p:nvPr/>
        </p:nvCxnSpPr>
        <p:spPr>
          <a:xfrm>
            <a:off x="1634490" y="2130422"/>
            <a:ext cx="2457450" cy="0"/>
          </a:xfrm>
          <a:prstGeom prst="line">
            <a:avLst/>
          </a:prstGeom>
          <a:ln w="19050">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26" name="文字方塊 88"/>
          <p:cNvSpPr txBox="1"/>
          <p:nvPr/>
        </p:nvSpPr>
        <p:spPr>
          <a:xfrm>
            <a:off x="1634490" y="166555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52" name="矩形 51"/>
          <p:cNvSpPr/>
          <p:nvPr/>
        </p:nvSpPr>
        <p:spPr>
          <a:xfrm>
            <a:off x="3406140" y="3771399"/>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3" name="群組 52"/>
          <p:cNvGrpSpPr/>
          <p:nvPr/>
        </p:nvGrpSpPr>
        <p:grpSpPr>
          <a:xfrm>
            <a:off x="2571750" y="3276135"/>
            <a:ext cx="834390" cy="834390"/>
            <a:chOff x="365760" y="2137410"/>
            <a:chExt cx="560070" cy="560070"/>
          </a:xfrm>
        </p:grpSpPr>
        <p:sp>
          <p:nvSpPr>
            <p:cNvPr id="54" name="橢圓 53"/>
            <p:cNvSpPr/>
            <p:nvPr/>
          </p:nvSpPr>
          <p:spPr>
            <a:xfrm>
              <a:off x="365760" y="2137410"/>
              <a:ext cx="560070" cy="560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文字方塊 55"/>
            <p:cNvSpPr txBox="1"/>
            <p:nvPr/>
          </p:nvSpPr>
          <p:spPr>
            <a:xfrm>
              <a:off x="453982" y="2263139"/>
              <a:ext cx="383626" cy="308612"/>
            </a:xfrm>
            <a:custGeom>
              <a:avLst/>
              <a:gdLst/>
              <a:ahLst/>
              <a:cxnLst/>
              <a:rect l="l" t="t" r="r" b="b"/>
              <a:pathLst>
                <a:path w="205494" h="165311">
                  <a:moveTo>
                    <a:pt x="60610" y="0"/>
                  </a:moveTo>
                  <a:lnTo>
                    <a:pt x="122894" y="0"/>
                  </a:lnTo>
                  <a:lnTo>
                    <a:pt x="205494" y="82656"/>
                  </a:lnTo>
                  <a:lnTo>
                    <a:pt x="122894" y="165311"/>
                  </a:lnTo>
                  <a:lnTo>
                    <a:pt x="60610" y="165311"/>
                  </a:lnTo>
                  <a:lnTo>
                    <a:pt x="121176" y="104701"/>
                  </a:lnTo>
                  <a:lnTo>
                    <a:pt x="0" y="104701"/>
                  </a:lnTo>
                  <a:lnTo>
                    <a:pt x="0" y="60611"/>
                  </a:lnTo>
                  <a:lnTo>
                    <a:pt x="121176" y="60611"/>
                  </a:lnTo>
                  <a:lnTo>
                    <a:pt x="60610" y="0"/>
                  </a:ln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TW" altLang="en-US" dirty="0"/>
            </a:p>
          </p:txBody>
        </p:sp>
      </p:grpSp>
      <p:cxnSp>
        <p:nvCxnSpPr>
          <p:cNvPr id="57" name="直線接點 56"/>
          <p:cNvCxnSpPr/>
          <p:nvPr/>
        </p:nvCxnSpPr>
        <p:spPr>
          <a:xfrm>
            <a:off x="3406140" y="3693330"/>
            <a:ext cx="2457450" cy="0"/>
          </a:xfrm>
          <a:prstGeom prst="line">
            <a:avLst/>
          </a:prstGeom>
          <a:ln w="19050">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58" name="文字方塊 88"/>
          <p:cNvSpPr txBox="1"/>
          <p:nvPr/>
        </p:nvSpPr>
        <p:spPr>
          <a:xfrm>
            <a:off x="3406140" y="3228458"/>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2"/>
                </a:solidFill>
              </a:rPr>
              <a:t>Business</a:t>
            </a:r>
            <a:endParaRPr lang="zh-TW" altLang="en-US" sz="2400" b="1" dirty="0">
              <a:solidFill>
                <a:schemeClr val="accent2"/>
              </a:solidFill>
            </a:endParaRPr>
          </a:p>
        </p:txBody>
      </p:sp>
      <p:sp>
        <p:nvSpPr>
          <p:cNvPr id="60" name="矩形 59"/>
          <p:cNvSpPr/>
          <p:nvPr/>
        </p:nvSpPr>
        <p:spPr>
          <a:xfrm>
            <a:off x="5177790" y="5334307"/>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61" name="群組 60"/>
          <p:cNvGrpSpPr/>
          <p:nvPr/>
        </p:nvGrpSpPr>
        <p:grpSpPr>
          <a:xfrm>
            <a:off x="4343400" y="4839043"/>
            <a:ext cx="834390" cy="834390"/>
            <a:chOff x="365760" y="2137410"/>
            <a:chExt cx="560070" cy="560070"/>
          </a:xfrm>
        </p:grpSpPr>
        <p:sp>
          <p:nvSpPr>
            <p:cNvPr id="62" name="橢圓 61"/>
            <p:cNvSpPr/>
            <p:nvPr/>
          </p:nvSpPr>
          <p:spPr>
            <a:xfrm>
              <a:off x="365760" y="2137410"/>
              <a:ext cx="560070" cy="560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文字方塊 63"/>
            <p:cNvSpPr txBox="1"/>
            <p:nvPr/>
          </p:nvSpPr>
          <p:spPr>
            <a:xfrm>
              <a:off x="453982" y="2263139"/>
              <a:ext cx="383626" cy="308612"/>
            </a:xfrm>
            <a:custGeom>
              <a:avLst/>
              <a:gdLst/>
              <a:ahLst/>
              <a:cxnLst/>
              <a:rect l="l" t="t" r="r" b="b"/>
              <a:pathLst>
                <a:path w="205494" h="165311">
                  <a:moveTo>
                    <a:pt x="60610" y="0"/>
                  </a:moveTo>
                  <a:lnTo>
                    <a:pt x="122894" y="0"/>
                  </a:lnTo>
                  <a:lnTo>
                    <a:pt x="205494" y="82656"/>
                  </a:lnTo>
                  <a:lnTo>
                    <a:pt x="122894" y="165311"/>
                  </a:lnTo>
                  <a:lnTo>
                    <a:pt x="60610" y="165311"/>
                  </a:lnTo>
                  <a:lnTo>
                    <a:pt x="121176" y="104701"/>
                  </a:lnTo>
                  <a:lnTo>
                    <a:pt x="0" y="104701"/>
                  </a:lnTo>
                  <a:lnTo>
                    <a:pt x="0" y="60611"/>
                  </a:lnTo>
                  <a:lnTo>
                    <a:pt x="121176" y="60611"/>
                  </a:lnTo>
                  <a:lnTo>
                    <a:pt x="60610" y="0"/>
                  </a:lnTo>
                  <a:close/>
                </a:path>
              </a:pathLst>
            </a:custGeom>
            <a:solidFill>
              <a:schemeClr val="bg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endParaRPr lang="zh-TW" altLang="en-US" dirty="0"/>
            </a:p>
          </p:txBody>
        </p:sp>
      </p:grpSp>
      <p:cxnSp>
        <p:nvCxnSpPr>
          <p:cNvPr id="65" name="直線接點 64"/>
          <p:cNvCxnSpPr/>
          <p:nvPr/>
        </p:nvCxnSpPr>
        <p:spPr>
          <a:xfrm>
            <a:off x="5177790" y="5256238"/>
            <a:ext cx="2457450" cy="0"/>
          </a:xfrm>
          <a:prstGeom prst="line">
            <a:avLst/>
          </a:prstGeom>
          <a:ln w="19050">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66" name="文字方塊 88"/>
          <p:cNvSpPr txBox="1"/>
          <p:nvPr/>
        </p:nvSpPr>
        <p:spPr>
          <a:xfrm>
            <a:off x="5177790" y="4791366"/>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3"/>
                </a:solidFill>
              </a:rPr>
              <a:t>Business</a:t>
            </a:r>
            <a:endParaRPr lang="zh-TW" altLang="en-US" sz="2400" b="1" dirty="0">
              <a:solidFill>
                <a:schemeClr val="accent3"/>
              </a:solidFill>
            </a:endParaRPr>
          </a:p>
        </p:txBody>
      </p:sp>
      <p:sp>
        <p:nvSpPr>
          <p:cNvPr id="23" name="文字方塊 22"/>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143</a:t>
            </a:fld>
            <a:endParaRPr lang="zh-TW" altLang="en-US"/>
          </a:p>
        </p:txBody>
      </p:sp>
    </p:spTree>
    <p:extLst>
      <p:ext uri="{BB962C8B-B14F-4D97-AF65-F5344CB8AC3E}">
        <p14:creationId xmlns:p14="http://schemas.microsoft.com/office/powerpoint/2010/main" val="1868637998"/>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Picture 2" descr="\\LIVEAURA\Matter Lab\商攝\形象照\2016-商攝(20160324)原檔\matterlab修\修\Backpack\IMG_9740.jpg"/>
          <p:cNvPicPr>
            <a:picLocks noChangeAspect="1" noChangeArrowheads="1"/>
          </p:cNvPicPr>
          <p:nvPr/>
        </p:nvPicPr>
        <p:blipFill>
          <a:blip r:embed="rId3" cstate="email">
            <a:grayscl/>
            <a:extLst>
              <a:ext uri="{28A0092B-C50C-407E-A947-70E740481C1C}">
                <a14:useLocalDpi xmlns:a14="http://schemas.microsoft.com/office/drawing/2010/main"/>
              </a:ext>
            </a:extLst>
          </a:blip>
          <a:srcRect/>
          <a:stretch>
            <a:fillRect/>
          </a:stretch>
        </p:blipFill>
        <p:spPr bwMode="auto">
          <a:xfrm>
            <a:off x="0" y="-32622"/>
            <a:ext cx="9144000" cy="6923243"/>
          </a:xfrm>
          <a:prstGeom prst="rect">
            <a:avLst/>
          </a:prstGeom>
          <a:noFill/>
        </p:spPr>
      </p:pic>
      <p:sp>
        <p:nvSpPr>
          <p:cNvPr id="19" name="矩形 18"/>
          <p:cNvSpPr/>
          <p:nvPr/>
        </p:nvSpPr>
        <p:spPr>
          <a:xfrm flipH="1">
            <a:off x="5480569" y="2289760"/>
            <a:ext cx="3263380" cy="79258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flipH="1">
            <a:off x="5480569" y="3375610"/>
            <a:ext cx="3263380" cy="79258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flipH="1">
            <a:off x="5480569" y="4461460"/>
            <a:ext cx="3263380" cy="792580"/>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flipH="1">
            <a:off x="5480569" y="5547310"/>
            <a:ext cx="3263380" cy="792580"/>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flipH="1">
            <a:off x="5120640" y="2289760"/>
            <a:ext cx="182880" cy="792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588000" y="231671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0" name="矩形 9"/>
          <p:cNvSpPr/>
          <p:nvPr/>
        </p:nvSpPr>
        <p:spPr>
          <a:xfrm flipH="1">
            <a:off x="5120640" y="3375610"/>
            <a:ext cx="182880" cy="7925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5588000" y="340256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2" name="矩形 11"/>
          <p:cNvSpPr/>
          <p:nvPr/>
        </p:nvSpPr>
        <p:spPr>
          <a:xfrm flipH="1">
            <a:off x="5120640" y="4461460"/>
            <a:ext cx="182880" cy="792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5588000" y="448841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4" name="矩形 13"/>
          <p:cNvSpPr/>
          <p:nvPr/>
        </p:nvSpPr>
        <p:spPr>
          <a:xfrm flipH="1">
            <a:off x="5120640" y="5547310"/>
            <a:ext cx="182880" cy="79258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5588000" y="5574268"/>
            <a:ext cx="3155949"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16" name="矩形 15"/>
          <p:cNvSpPr/>
          <p:nvPr/>
        </p:nvSpPr>
        <p:spPr>
          <a:xfrm>
            <a:off x="907430" y="17391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7" name="文字方塊 16"/>
          <p:cNvSpPr txBox="1"/>
          <p:nvPr/>
        </p:nvSpPr>
        <p:spPr>
          <a:xfrm>
            <a:off x="609928" y="10171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solidFill>
                  <a:schemeClr val="bg1"/>
                </a:solidFill>
              </a:rPr>
              <a:t>144</a:t>
            </a:fld>
            <a:endParaRPr lang="zh-TW" altLang="en-US">
              <a:solidFill>
                <a:schemeClr val="bg1"/>
              </a:solidFill>
            </a:endParaRPr>
          </a:p>
        </p:txBody>
      </p:sp>
    </p:spTree>
    <p:extLst>
      <p:ext uri="{BB962C8B-B14F-4D97-AF65-F5344CB8AC3E}">
        <p14:creationId xmlns:p14="http://schemas.microsoft.com/office/powerpoint/2010/main" val="4034014018"/>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 descr="\\LIVEAURA\Matter Lab\商攝\形象照\2015-形像圖\about us\IMG_5066-V.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15039"/>
            <a:ext cx="4752022" cy="6873039"/>
          </a:xfrm>
          <a:prstGeom prst="rect">
            <a:avLst/>
          </a:prstGeom>
          <a:noFill/>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8" name="群組 7"/>
          <p:cNvGrpSpPr/>
          <p:nvPr/>
        </p:nvGrpSpPr>
        <p:grpSpPr>
          <a:xfrm>
            <a:off x="5023476" y="1967700"/>
            <a:ext cx="421170" cy="421170"/>
            <a:chOff x="5023476" y="1967700"/>
            <a:chExt cx="421170" cy="421170"/>
          </a:xfrm>
        </p:grpSpPr>
        <p:sp>
          <p:nvSpPr>
            <p:cNvPr id="48" name="橢圓 47"/>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 name="群組 6"/>
          <p:cNvGrpSpPr/>
          <p:nvPr/>
        </p:nvGrpSpPr>
        <p:grpSpPr>
          <a:xfrm>
            <a:off x="5023476" y="3019260"/>
            <a:ext cx="421170" cy="421170"/>
            <a:chOff x="5023476" y="3019260"/>
            <a:chExt cx="421170" cy="421170"/>
          </a:xfrm>
        </p:grpSpPr>
        <p:sp>
          <p:nvSpPr>
            <p:cNvPr id="57" name="橢圓 56"/>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5023476" y="4070820"/>
            <a:ext cx="421170" cy="421170"/>
            <a:chOff x="5023476" y="4070820"/>
            <a:chExt cx="421170" cy="421170"/>
          </a:xfrm>
        </p:grpSpPr>
        <p:sp>
          <p:nvSpPr>
            <p:cNvPr id="61" name="橢圓 60"/>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 name="群組 3"/>
          <p:cNvGrpSpPr/>
          <p:nvPr/>
        </p:nvGrpSpPr>
        <p:grpSpPr>
          <a:xfrm>
            <a:off x="5023476" y="5122380"/>
            <a:ext cx="421170" cy="421170"/>
            <a:chOff x="5023476" y="5122380"/>
            <a:chExt cx="421170" cy="421170"/>
          </a:xfrm>
        </p:grpSpPr>
        <p:sp>
          <p:nvSpPr>
            <p:cNvPr id="65" name="橢圓 64"/>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145</a:t>
            </a:fld>
            <a:endParaRPr lang="zh-TW" altLang="en-US"/>
          </a:p>
        </p:txBody>
      </p:sp>
    </p:spTree>
    <p:extLst>
      <p:ext uri="{BB962C8B-B14F-4D97-AF65-F5344CB8AC3E}">
        <p14:creationId xmlns:p14="http://schemas.microsoft.com/office/powerpoint/2010/main" val="4150683833"/>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3631021"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3631021"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cxnSp>
        <p:nvCxnSpPr>
          <p:cNvPr id="10" name="直線接點 9"/>
          <p:cNvCxnSpPr/>
          <p:nvPr/>
        </p:nvCxnSpPr>
        <p:spPr>
          <a:xfrm>
            <a:off x="5334000" y="156210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直線接點 30"/>
          <p:cNvCxnSpPr/>
          <p:nvPr/>
        </p:nvCxnSpPr>
        <p:spPr>
          <a:xfrm>
            <a:off x="5334000" y="369570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 name="直線接點 31"/>
          <p:cNvCxnSpPr/>
          <p:nvPr/>
        </p:nvCxnSpPr>
        <p:spPr>
          <a:xfrm>
            <a:off x="3533775" y="264795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a:off x="3533775" y="4781550"/>
            <a:ext cx="0" cy="1155538"/>
          </a:xfrm>
          <a:prstGeom prst="line">
            <a:avLst/>
          </a:prstGeom>
          <a:ln w="28575">
            <a:solidFill>
              <a:schemeClr val="accent1"/>
            </a:solidFill>
          </a:ln>
        </p:spPr>
        <p:style>
          <a:lnRef idx="1">
            <a:schemeClr val="accent1"/>
          </a:lnRef>
          <a:fillRef idx="0">
            <a:schemeClr val="accent1"/>
          </a:fillRef>
          <a:effectRef idx="0">
            <a:schemeClr val="accent1"/>
          </a:effectRef>
          <a:fontRef idx="minor">
            <a:schemeClr val="tx1"/>
          </a:fontRef>
        </p:style>
      </p:cxn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668076" y="2230587"/>
            <a:ext cx="2130950" cy="2138686"/>
            <a:chOff x="668076" y="2230587"/>
            <a:chExt cx="2130950" cy="2138686"/>
          </a:xfrm>
        </p:grpSpPr>
        <p:sp>
          <p:nvSpPr>
            <p:cNvPr id="36" name="Freeform 51"/>
            <p:cNvSpPr>
              <a:spLocks/>
            </p:cNvSpPr>
            <p:nvPr/>
          </p:nvSpPr>
          <p:spPr bwMode="auto">
            <a:xfrm>
              <a:off x="668076" y="2301963"/>
              <a:ext cx="2066453" cy="2067310"/>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62"/>
            <p:cNvSpPr>
              <a:spLocks/>
            </p:cNvSpPr>
            <p:nvPr/>
          </p:nvSpPr>
          <p:spPr bwMode="auto">
            <a:xfrm>
              <a:off x="1053334" y="2685501"/>
              <a:ext cx="1304541" cy="1301097"/>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69"/>
            <p:cNvSpPr>
              <a:spLocks/>
            </p:cNvSpPr>
            <p:nvPr/>
          </p:nvSpPr>
          <p:spPr bwMode="auto">
            <a:xfrm>
              <a:off x="1431712" y="2230587"/>
              <a:ext cx="1367314" cy="1372473"/>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146</a:t>
            </a:fld>
            <a:endParaRPr lang="zh-TW" altLang="en-US"/>
          </a:p>
        </p:txBody>
      </p:sp>
    </p:spTree>
    <p:extLst>
      <p:ext uri="{BB962C8B-B14F-4D97-AF65-F5344CB8AC3E}">
        <p14:creationId xmlns:p14="http://schemas.microsoft.com/office/powerpoint/2010/main" val="1255960292"/>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391978" y="4229100"/>
            <a:ext cx="4752022" cy="2628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55" name="矩形 54"/>
          <p:cNvSpPr/>
          <p:nvPr/>
        </p:nvSpPr>
        <p:spPr>
          <a:xfrm>
            <a:off x="89172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59" name="矩形 58"/>
          <p:cNvSpPr/>
          <p:nvPr/>
        </p:nvSpPr>
        <p:spPr>
          <a:xfrm>
            <a:off x="89172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3" name="矩形 62"/>
          <p:cNvSpPr/>
          <p:nvPr/>
        </p:nvSpPr>
        <p:spPr>
          <a:xfrm>
            <a:off x="89172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67" name="矩形 66"/>
          <p:cNvSpPr/>
          <p:nvPr/>
        </p:nvSpPr>
        <p:spPr>
          <a:xfrm>
            <a:off x="89172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7" name="矩形 26"/>
          <p:cNvSpPr/>
          <p:nvPr/>
        </p:nvSpPr>
        <p:spPr>
          <a:xfrm>
            <a:off x="74359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4850221" y="541027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文字方塊 88"/>
          <p:cNvSpPr txBox="1"/>
          <p:nvPr/>
        </p:nvSpPr>
        <p:spPr>
          <a:xfrm>
            <a:off x="5017861" y="4710420"/>
            <a:ext cx="3500256" cy="769441"/>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4400" b="1" dirty="0" smtClean="0">
                <a:solidFill>
                  <a:schemeClr val="bg1"/>
                </a:solidFill>
              </a:rPr>
              <a:t>Business</a:t>
            </a:r>
            <a:endParaRPr lang="zh-TW" altLang="en-US" sz="4400" b="1" dirty="0">
              <a:solidFill>
                <a:schemeClr val="bg1"/>
              </a:solidFill>
            </a:endParaRPr>
          </a:p>
        </p:txBody>
      </p:sp>
      <p:grpSp>
        <p:nvGrpSpPr>
          <p:cNvPr id="14" name="群組 13"/>
          <p:cNvGrpSpPr/>
          <p:nvPr/>
        </p:nvGrpSpPr>
        <p:grpSpPr>
          <a:xfrm>
            <a:off x="439901" y="1993616"/>
            <a:ext cx="364036" cy="364036"/>
            <a:chOff x="439901" y="1993616"/>
            <a:chExt cx="364036" cy="364036"/>
          </a:xfrm>
        </p:grpSpPr>
        <p:sp>
          <p:nvSpPr>
            <p:cNvPr id="13" name="圓角矩形 12"/>
            <p:cNvSpPr/>
            <p:nvPr/>
          </p:nvSpPr>
          <p:spPr>
            <a:xfrm>
              <a:off x="439901" y="1993616"/>
              <a:ext cx="364036" cy="364036"/>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grpSp>
        <p:nvGrpSpPr>
          <p:cNvPr id="44" name="群組 43"/>
          <p:cNvGrpSpPr/>
          <p:nvPr/>
        </p:nvGrpSpPr>
        <p:grpSpPr>
          <a:xfrm>
            <a:off x="439901" y="3047828"/>
            <a:ext cx="364036" cy="364036"/>
            <a:chOff x="439901" y="1993616"/>
            <a:chExt cx="364036" cy="364036"/>
          </a:xfrm>
        </p:grpSpPr>
        <p:sp>
          <p:nvSpPr>
            <p:cNvPr id="45" name="圓角矩形 44"/>
            <p:cNvSpPr/>
            <p:nvPr/>
          </p:nvSpPr>
          <p:spPr>
            <a:xfrm>
              <a:off x="439901" y="1993616"/>
              <a:ext cx="364036" cy="36403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grpSp>
        <p:nvGrpSpPr>
          <p:cNvPr id="47" name="群組 46"/>
          <p:cNvGrpSpPr/>
          <p:nvPr/>
        </p:nvGrpSpPr>
        <p:grpSpPr>
          <a:xfrm>
            <a:off x="439901" y="4102040"/>
            <a:ext cx="364036" cy="364036"/>
            <a:chOff x="439901" y="1993616"/>
            <a:chExt cx="364036" cy="364036"/>
          </a:xfrm>
        </p:grpSpPr>
        <p:sp>
          <p:nvSpPr>
            <p:cNvPr id="49" name="圓角矩形 48"/>
            <p:cNvSpPr/>
            <p:nvPr/>
          </p:nvSpPr>
          <p:spPr>
            <a:xfrm>
              <a:off x="439901" y="1993616"/>
              <a:ext cx="364036" cy="36403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手繪多邊形 49"/>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grpSp>
        <p:nvGrpSpPr>
          <p:cNvPr id="51" name="群組 50"/>
          <p:cNvGrpSpPr/>
          <p:nvPr/>
        </p:nvGrpSpPr>
        <p:grpSpPr>
          <a:xfrm>
            <a:off x="439901" y="5156252"/>
            <a:ext cx="364036" cy="364036"/>
            <a:chOff x="439901" y="1993616"/>
            <a:chExt cx="364036" cy="364036"/>
          </a:xfrm>
        </p:grpSpPr>
        <p:sp>
          <p:nvSpPr>
            <p:cNvPr id="52" name="圓角矩形 51"/>
            <p:cNvSpPr/>
            <p:nvPr/>
          </p:nvSpPr>
          <p:spPr>
            <a:xfrm>
              <a:off x="439901" y="1993616"/>
              <a:ext cx="364036" cy="36403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516599" y="2070300"/>
              <a:ext cx="210640" cy="210668"/>
            </a:xfrm>
            <a:custGeom>
              <a:avLst/>
              <a:gdLst/>
              <a:ahLst/>
              <a:cxnLst/>
              <a:rect l="l" t="t" r="r" b="b"/>
              <a:pathLst>
                <a:path w="133388" h="133406">
                  <a:moveTo>
                    <a:pt x="11740" y="0"/>
                  </a:moveTo>
                  <a:lnTo>
                    <a:pt x="116868" y="105178"/>
                  </a:lnTo>
                  <a:lnTo>
                    <a:pt x="116868" y="19"/>
                  </a:lnTo>
                  <a:lnTo>
                    <a:pt x="133388" y="16651"/>
                  </a:lnTo>
                  <a:lnTo>
                    <a:pt x="133388" y="133406"/>
                  </a:lnTo>
                  <a:lnTo>
                    <a:pt x="16520" y="133406"/>
                  </a:lnTo>
                  <a:lnTo>
                    <a:pt x="0" y="116886"/>
                  </a:lnTo>
                  <a:lnTo>
                    <a:pt x="105259" y="116886"/>
                  </a:lnTo>
                  <a:lnTo>
                    <a:pt x="0" y="11739"/>
                  </a:lnTo>
                  <a:lnTo>
                    <a:pt x="11740" y="0"/>
                  </a:lnTo>
                  <a:close/>
                </a:path>
              </a:pathLst>
            </a:cu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grpSp>
      <p:sp>
        <p:nvSpPr>
          <p:cNvPr id="25" name="文字方塊 24"/>
          <p:cNvSpPr txBox="1"/>
          <p:nvPr/>
        </p:nvSpPr>
        <p:spPr>
          <a:xfrm>
            <a:off x="450401" y="501116"/>
            <a:ext cx="3442598" cy="707886"/>
          </a:xfrm>
          <a:prstGeom prst="rect">
            <a:avLst/>
          </a:prstGeom>
          <a:noFill/>
        </p:spPr>
        <p:txBody>
          <a:bodyPr wrap="square" rtlCol="0" anchor="ctr">
            <a:spAutoFit/>
          </a:bodyPr>
          <a:lstStyle/>
          <a:p>
            <a:pPr algn="ctr"/>
            <a:r>
              <a:rPr lang="en-US" altLang="zh-TW" sz="4000" b="1" dirty="0" smtClean="0"/>
              <a:t>Social Media</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147</a:t>
            </a:fld>
            <a:endParaRPr lang="zh-TW" altLang="en-US"/>
          </a:p>
        </p:txBody>
      </p:sp>
      <p:pic>
        <p:nvPicPr>
          <p:cNvPr id="7" name="圖片 6"/>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4391978" y="-1"/>
            <a:ext cx="4752022" cy="4228495"/>
          </a:xfrm>
          <a:prstGeom prst="rect">
            <a:avLst/>
          </a:prstGeom>
        </p:spPr>
      </p:pic>
    </p:spTree>
    <p:extLst>
      <p:ext uri="{BB962C8B-B14F-4D97-AF65-F5344CB8AC3E}">
        <p14:creationId xmlns:p14="http://schemas.microsoft.com/office/powerpoint/2010/main" val="1710606241"/>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矩形 54"/>
          <p:cNvSpPr/>
          <p:nvPr/>
        </p:nvSpPr>
        <p:spPr>
          <a:xfrm>
            <a:off x="1634490" y="220849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橢圓 5"/>
          <p:cNvSpPr/>
          <p:nvPr/>
        </p:nvSpPr>
        <p:spPr>
          <a:xfrm>
            <a:off x="800100" y="1713227"/>
            <a:ext cx="834390" cy="83439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2" name="直線接點 11"/>
          <p:cNvCxnSpPr/>
          <p:nvPr/>
        </p:nvCxnSpPr>
        <p:spPr>
          <a:xfrm>
            <a:off x="1223010" y="213042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6" name="文字方塊 88"/>
          <p:cNvSpPr txBox="1"/>
          <p:nvPr/>
        </p:nvSpPr>
        <p:spPr>
          <a:xfrm>
            <a:off x="1634490" y="166555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24" name="矩形 23"/>
          <p:cNvSpPr/>
          <p:nvPr/>
        </p:nvSpPr>
        <p:spPr>
          <a:xfrm>
            <a:off x="1634490" y="368296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橢圓 24"/>
          <p:cNvSpPr/>
          <p:nvPr/>
        </p:nvSpPr>
        <p:spPr>
          <a:xfrm>
            <a:off x="800100" y="3187697"/>
            <a:ext cx="834390" cy="8343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27" name="直線接點 26"/>
          <p:cNvCxnSpPr/>
          <p:nvPr/>
        </p:nvCxnSpPr>
        <p:spPr>
          <a:xfrm>
            <a:off x="1223010" y="360489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28" name="文字方塊 88"/>
          <p:cNvSpPr txBox="1"/>
          <p:nvPr/>
        </p:nvSpPr>
        <p:spPr>
          <a:xfrm>
            <a:off x="1634490" y="314002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29" name="矩形 28"/>
          <p:cNvSpPr/>
          <p:nvPr/>
        </p:nvSpPr>
        <p:spPr>
          <a:xfrm>
            <a:off x="1634490" y="5157431"/>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0" name="橢圓 29"/>
          <p:cNvSpPr/>
          <p:nvPr/>
        </p:nvSpPr>
        <p:spPr>
          <a:xfrm>
            <a:off x="800100" y="4662167"/>
            <a:ext cx="834390" cy="83439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1" name="直線接點 30"/>
          <p:cNvCxnSpPr/>
          <p:nvPr/>
        </p:nvCxnSpPr>
        <p:spPr>
          <a:xfrm>
            <a:off x="1223010" y="5079362"/>
            <a:ext cx="2868930" cy="0"/>
          </a:xfrm>
          <a:prstGeom prst="line">
            <a:avLst/>
          </a:prstGeom>
          <a:ln w="19050">
            <a:solidFill>
              <a:schemeClr val="bg1">
                <a:lumMod val="50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sp>
        <p:nvSpPr>
          <p:cNvPr id="32" name="文字方塊 88"/>
          <p:cNvSpPr txBox="1"/>
          <p:nvPr/>
        </p:nvSpPr>
        <p:spPr>
          <a:xfrm>
            <a:off x="1634490" y="4614490"/>
            <a:ext cx="1771650" cy="46166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2400" b="1" dirty="0" smtClean="0">
                <a:solidFill>
                  <a:schemeClr val="accent1"/>
                </a:solidFill>
              </a:rPr>
              <a:t>Business</a:t>
            </a:r>
            <a:endParaRPr lang="zh-TW" altLang="en-US" sz="2400" b="1" dirty="0">
              <a:solidFill>
                <a:schemeClr val="accent1"/>
              </a:solidFill>
            </a:endParaRPr>
          </a:p>
        </p:txBody>
      </p:sp>
      <p:sp>
        <p:nvSpPr>
          <p:cNvPr id="18" name="文字方塊 17"/>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Content Marketing</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148</a:t>
            </a:fld>
            <a:endParaRPr lang="zh-TW" altLang="en-US"/>
          </a:p>
        </p:txBody>
      </p:sp>
      <p:pic>
        <p:nvPicPr>
          <p:cNvPr id="21" name="Picture 5" descr="\\LIVEAURA\Matter Lab\商攝\形象照\2016-商攝(20160324)原檔\matterlab修\修\Bleu\IMG_049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979890" y="1953876"/>
            <a:ext cx="2286000" cy="3657600"/>
          </a:xfrm>
          <a:prstGeom prst="rect">
            <a:avLst/>
          </a:prstGeom>
          <a:noFill/>
        </p:spPr>
      </p:pic>
    </p:spTree>
    <p:extLst>
      <p:ext uri="{BB962C8B-B14F-4D97-AF65-F5344CB8AC3E}">
        <p14:creationId xmlns:p14="http://schemas.microsoft.com/office/powerpoint/2010/main" val="3217978829"/>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2358782"/>
            <a:ext cx="9144000" cy="33291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1266825" y="3714750"/>
            <a:ext cx="6610350" cy="308610"/>
            <a:chOff x="1266825" y="3714750"/>
            <a:chExt cx="6610350" cy="308610"/>
          </a:xfrm>
        </p:grpSpPr>
        <p:sp>
          <p:nvSpPr>
            <p:cNvPr id="24" name="橢圓 23"/>
            <p:cNvSpPr/>
            <p:nvPr/>
          </p:nvSpPr>
          <p:spPr>
            <a:xfrm>
              <a:off x="1266825"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橢圓 25"/>
            <p:cNvSpPr/>
            <p:nvPr/>
          </p:nvSpPr>
          <p:spPr>
            <a:xfrm>
              <a:off x="2842260"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4417695"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5993130"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橢圓 28"/>
            <p:cNvSpPr/>
            <p:nvPr/>
          </p:nvSpPr>
          <p:spPr>
            <a:xfrm>
              <a:off x="7568565" y="3714750"/>
              <a:ext cx="308610" cy="308610"/>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1" name="直線接點 30"/>
            <p:cNvCxnSpPr>
              <a:stCxn id="24" idx="6"/>
              <a:endCxn id="26" idx="2"/>
            </p:cNvCxnSpPr>
            <p:nvPr/>
          </p:nvCxnSpPr>
          <p:spPr>
            <a:xfrm>
              <a:off x="1575435"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a:stCxn id="26" idx="6"/>
              <a:endCxn id="27" idx="2"/>
            </p:cNvCxnSpPr>
            <p:nvPr/>
          </p:nvCxnSpPr>
          <p:spPr>
            <a:xfrm>
              <a:off x="3150870"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a:stCxn id="27" idx="6"/>
              <a:endCxn id="28" idx="2"/>
            </p:cNvCxnSpPr>
            <p:nvPr/>
          </p:nvCxnSpPr>
          <p:spPr>
            <a:xfrm>
              <a:off x="4726305"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a:stCxn id="28" idx="6"/>
              <a:endCxn id="29" idx="2"/>
            </p:cNvCxnSpPr>
            <p:nvPr/>
          </p:nvCxnSpPr>
          <p:spPr>
            <a:xfrm>
              <a:off x="6301740" y="3869055"/>
              <a:ext cx="1266825" cy="0"/>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8" name="手繪多邊形 37"/>
          <p:cNvSpPr>
            <a:spLocks/>
          </p:cNvSpPr>
          <p:nvPr/>
        </p:nvSpPr>
        <p:spPr bwMode="auto">
          <a:xfrm flipH="1">
            <a:off x="1266825" y="3075157"/>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nvGrpSpPr>
          <p:cNvPr id="39" name="群組 38"/>
          <p:cNvGrpSpPr/>
          <p:nvPr/>
        </p:nvGrpSpPr>
        <p:grpSpPr>
          <a:xfrm>
            <a:off x="2794226" y="3123448"/>
            <a:ext cx="444396" cy="411402"/>
            <a:chOff x="3465568" y="3017598"/>
            <a:chExt cx="444396" cy="411402"/>
          </a:xfrm>
          <a:solidFill>
            <a:schemeClr val="bg1"/>
          </a:solidFill>
        </p:grpSpPr>
        <p:sp>
          <p:nvSpPr>
            <p:cNvPr id="40" name="手繪多邊形 39"/>
            <p:cNvSpPr>
              <a:spLocks/>
            </p:cNvSpPr>
            <p:nvPr/>
          </p:nvSpPr>
          <p:spPr bwMode="auto">
            <a:xfrm>
              <a:off x="3465568" y="301759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1" name="Freeform 94"/>
            <p:cNvSpPr>
              <a:spLocks/>
            </p:cNvSpPr>
            <p:nvPr/>
          </p:nvSpPr>
          <p:spPr bwMode="auto">
            <a:xfrm>
              <a:off x="3671713" y="333630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grpSp>
        <p:nvGrpSpPr>
          <p:cNvPr id="42" name="群組 41"/>
          <p:cNvGrpSpPr/>
          <p:nvPr/>
        </p:nvGrpSpPr>
        <p:grpSpPr>
          <a:xfrm>
            <a:off x="4321739" y="3209974"/>
            <a:ext cx="438956" cy="324876"/>
            <a:chOff x="4120407" y="4174776"/>
            <a:chExt cx="438956" cy="324876"/>
          </a:xfrm>
          <a:solidFill>
            <a:schemeClr val="bg1"/>
          </a:solidFill>
        </p:grpSpPr>
        <p:sp>
          <p:nvSpPr>
            <p:cNvPr id="43" name="Freeform 18"/>
            <p:cNvSpPr>
              <a:spLocks/>
            </p:cNvSpPr>
            <p:nvPr/>
          </p:nvSpPr>
          <p:spPr bwMode="auto">
            <a:xfrm>
              <a:off x="4249786" y="434252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4" name="Freeform 19"/>
            <p:cNvSpPr>
              <a:spLocks/>
            </p:cNvSpPr>
            <p:nvPr/>
          </p:nvSpPr>
          <p:spPr bwMode="auto">
            <a:xfrm>
              <a:off x="4182374" y="425670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5" name="Freeform 20"/>
            <p:cNvSpPr>
              <a:spLocks/>
            </p:cNvSpPr>
            <p:nvPr/>
          </p:nvSpPr>
          <p:spPr bwMode="auto">
            <a:xfrm>
              <a:off x="4120407" y="417477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6" name="Oval 21"/>
            <p:cNvSpPr>
              <a:spLocks noChangeArrowheads="1"/>
            </p:cNvSpPr>
            <p:nvPr/>
          </p:nvSpPr>
          <p:spPr bwMode="auto">
            <a:xfrm>
              <a:off x="4306049" y="442835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grpSp>
        <p:nvGrpSpPr>
          <p:cNvPr id="47" name="群組 46"/>
          <p:cNvGrpSpPr/>
          <p:nvPr/>
        </p:nvGrpSpPr>
        <p:grpSpPr>
          <a:xfrm>
            <a:off x="5935252" y="2998426"/>
            <a:ext cx="475492" cy="566351"/>
            <a:chOff x="4311490" y="5480067"/>
            <a:chExt cx="475492" cy="566351"/>
          </a:xfrm>
          <a:solidFill>
            <a:schemeClr val="bg1"/>
          </a:solidFill>
        </p:grpSpPr>
        <p:sp>
          <p:nvSpPr>
            <p:cNvPr id="48" name="手繪多邊形 47"/>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49"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50"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51"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grpSp>
      <p:sp>
        <p:nvSpPr>
          <p:cNvPr id="54" name="手繪多邊形 53"/>
          <p:cNvSpPr>
            <a:spLocks/>
          </p:cNvSpPr>
          <p:nvPr/>
        </p:nvSpPr>
        <p:spPr bwMode="auto">
          <a:xfrm flipH="1">
            <a:off x="7600380" y="3075157"/>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1"/>
              </a:solidFill>
            </a:endParaRPr>
          </a:p>
        </p:txBody>
      </p:sp>
      <p:sp>
        <p:nvSpPr>
          <p:cNvPr id="55" name="文字方塊 54"/>
          <p:cNvSpPr txBox="1"/>
          <p:nvPr/>
        </p:nvSpPr>
        <p:spPr>
          <a:xfrm>
            <a:off x="741991" y="4171412"/>
            <a:ext cx="1376147" cy="338554"/>
          </a:xfrm>
          <a:prstGeom prst="rect">
            <a:avLst/>
          </a:prstGeom>
          <a:noFill/>
        </p:spPr>
        <p:txBody>
          <a:bodyPr wrap="square" rtlCol="0">
            <a:spAutoFit/>
          </a:bodyPr>
          <a:lstStyle/>
          <a:p>
            <a:pPr algn="ctr"/>
            <a:r>
              <a:rPr lang="en-US" altLang="zh-TW" sz="1600" dirty="0" smtClean="0"/>
              <a:t>Introduction</a:t>
            </a:r>
            <a:endParaRPr lang="zh-TW" altLang="en-US" sz="1600" dirty="0"/>
          </a:p>
        </p:txBody>
      </p:sp>
      <p:sp>
        <p:nvSpPr>
          <p:cNvPr id="56" name="文字方塊 55"/>
          <p:cNvSpPr txBox="1"/>
          <p:nvPr/>
        </p:nvSpPr>
        <p:spPr>
          <a:xfrm>
            <a:off x="4030021" y="4171412"/>
            <a:ext cx="1124909" cy="338554"/>
          </a:xfrm>
          <a:prstGeom prst="rect">
            <a:avLst/>
          </a:prstGeom>
          <a:noFill/>
        </p:spPr>
        <p:txBody>
          <a:bodyPr wrap="square" rtlCol="0">
            <a:spAutoFit/>
          </a:bodyPr>
          <a:lstStyle/>
          <a:p>
            <a:pPr algn="ctr"/>
            <a:r>
              <a:rPr lang="en-US" altLang="zh-TW" sz="1600" dirty="0" smtClean="0"/>
              <a:t>Services</a:t>
            </a:r>
            <a:endParaRPr lang="zh-TW" altLang="en-US" sz="1600" dirty="0"/>
          </a:p>
        </p:txBody>
      </p:sp>
      <p:sp>
        <p:nvSpPr>
          <p:cNvPr id="58" name="文字方塊 57"/>
          <p:cNvSpPr txBox="1"/>
          <p:nvPr/>
        </p:nvSpPr>
        <p:spPr>
          <a:xfrm>
            <a:off x="2233867" y="4171412"/>
            <a:ext cx="1576577" cy="338554"/>
          </a:xfrm>
          <a:prstGeom prst="rect">
            <a:avLst/>
          </a:prstGeom>
          <a:noFill/>
        </p:spPr>
        <p:txBody>
          <a:bodyPr wrap="square" rtlCol="0">
            <a:spAutoFit/>
          </a:bodyPr>
          <a:lstStyle/>
          <a:p>
            <a:pPr algn="ctr"/>
            <a:r>
              <a:rPr lang="en-US" altLang="zh-TW" sz="1600" dirty="0" smtClean="0"/>
              <a:t>Who We Are ?</a:t>
            </a:r>
            <a:endParaRPr lang="zh-TW" altLang="en-US" sz="1600" dirty="0"/>
          </a:p>
        </p:txBody>
      </p:sp>
      <p:sp>
        <p:nvSpPr>
          <p:cNvPr id="60" name="文字方塊 59"/>
          <p:cNvSpPr txBox="1"/>
          <p:nvPr/>
        </p:nvSpPr>
        <p:spPr>
          <a:xfrm>
            <a:off x="5603107" y="4171412"/>
            <a:ext cx="1106304" cy="369332"/>
          </a:xfrm>
          <a:prstGeom prst="rect">
            <a:avLst/>
          </a:prstGeom>
          <a:noFill/>
        </p:spPr>
        <p:txBody>
          <a:bodyPr wrap="square" rtlCol="0">
            <a:spAutoFit/>
          </a:bodyPr>
          <a:lstStyle/>
          <a:p>
            <a:pPr algn="ctr"/>
            <a:r>
              <a:rPr lang="en-US" altLang="zh-TW" dirty="0" smtClean="0"/>
              <a:t>Projects</a:t>
            </a:r>
            <a:endParaRPr lang="zh-TW" altLang="en-US" dirty="0"/>
          </a:p>
        </p:txBody>
      </p:sp>
      <p:sp>
        <p:nvSpPr>
          <p:cNvPr id="61" name="文字方塊 60"/>
          <p:cNvSpPr txBox="1"/>
          <p:nvPr/>
        </p:nvSpPr>
        <p:spPr>
          <a:xfrm>
            <a:off x="7261123" y="4171412"/>
            <a:ext cx="968477" cy="369332"/>
          </a:xfrm>
          <a:prstGeom prst="rect">
            <a:avLst/>
          </a:prstGeom>
          <a:noFill/>
        </p:spPr>
        <p:txBody>
          <a:bodyPr wrap="square" rtlCol="0">
            <a:spAutoFit/>
          </a:bodyPr>
          <a:lstStyle/>
          <a:p>
            <a:pPr algn="ctr"/>
            <a:r>
              <a:rPr lang="en-US" altLang="zh-TW" dirty="0" smtClean="0"/>
              <a:t>Q &amp; A</a:t>
            </a:r>
            <a:endParaRPr lang="zh-TW" altLang="en-US"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14</a:t>
            </a:fld>
            <a:endParaRPr lang="zh-TW" altLang="en-US"/>
          </a:p>
        </p:txBody>
      </p:sp>
    </p:spTree>
    <p:extLst>
      <p:ext uri="{BB962C8B-B14F-4D97-AF65-F5344CB8AC3E}">
        <p14:creationId xmlns:p14="http://schemas.microsoft.com/office/powerpoint/2010/main" val="3219588612"/>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4" name="直線接點 3"/>
          <p:cNvCxnSpPr/>
          <p:nvPr/>
        </p:nvCxnSpPr>
        <p:spPr>
          <a:xfrm>
            <a:off x="364677" y="3669632"/>
            <a:ext cx="8414646"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接點 7"/>
          <p:cNvCxnSpPr/>
          <p:nvPr/>
        </p:nvCxnSpPr>
        <p:spPr>
          <a:xfrm>
            <a:off x="2656439" y="3898231"/>
            <a:ext cx="0" cy="2160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5" name="矩形 34"/>
          <p:cNvSpPr/>
          <p:nvPr/>
        </p:nvSpPr>
        <p:spPr>
          <a:xfrm>
            <a:off x="3321676" y="4051773"/>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38" name="群組 37"/>
          <p:cNvGrpSpPr/>
          <p:nvPr/>
        </p:nvGrpSpPr>
        <p:grpSpPr>
          <a:xfrm>
            <a:off x="2844600" y="4080910"/>
            <a:ext cx="403390" cy="403390"/>
            <a:chOff x="5023476" y="1967700"/>
            <a:chExt cx="421170" cy="421170"/>
          </a:xfrm>
        </p:grpSpPr>
        <p:sp>
          <p:nvSpPr>
            <p:cNvPr id="39" name="橢圓 38"/>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7" name="矩形 46"/>
          <p:cNvSpPr/>
          <p:nvPr/>
        </p:nvSpPr>
        <p:spPr>
          <a:xfrm>
            <a:off x="3321676" y="4775673"/>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48" name="群組 47"/>
          <p:cNvGrpSpPr/>
          <p:nvPr/>
        </p:nvGrpSpPr>
        <p:grpSpPr>
          <a:xfrm>
            <a:off x="2844600" y="4804810"/>
            <a:ext cx="403390" cy="403390"/>
            <a:chOff x="5023476" y="1967700"/>
            <a:chExt cx="421170" cy="421170"/>
          </a:xfrm>
        </p:grpSpPr>
        <p:sp>
          <p:nvSpPr>
            <p:cNvPr id="49" name="橢圓 48"/>
            <p:cNvSpPr/>
            <p:nvPr/>
          </p:nvSpPr>
          <p:spPr>
            <a:xfrm>
              <a:off x="5023476" y="196770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1" name="矩形 50"/>
          <p:cNvSpPr/>
          <p:nvPr/>
        </p:nvSpPr>
        <p:spPr>
          <a:xfrm>
            <a:off x="3321676" y="5499573"/>
            <a:ext cx="5352424"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grpSp>
        <p:nvGrpSpPr>
          <p:cNvPr id="52" name="群組 51"/>
          <p:cNvGrpSpPr/>
          <p:nvPr/>
        </p:nvGrpSpPr>
        <p:grpSpPr>
          <a:xfrm>
            <a:off x="2844600" y="5528710"/>
            <a:ext cx="403390" cy="403390"/>
            <a:chOff x="5023476" y="1967700"/>
            <a:chExt cx="421170" cy="421170"/>
          </a:xfrm>
        </p:grpSpPr>
        <p:sp>
          <p:nvSpPr>
            <p:cNvPr id="53" name="橢圓 52"/>
            <p:cNvSpPr/>
            <p:nvPr/>
          </p:nvSpPr>
          <p:spPr>
            <a:xfrm>
              <a:off x="5023476" y="196770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6" name="矩形 55"/>
          <p:cNvSpPr/>
          <p:nvPr/>
        </p:nvSpPr>
        <p:spPr>
          <a:xfrm>
            <a:off x="533400" y="2487633"/>
            <a:ext cx="843280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57" name="文字方塊 88"/>
          <p:cNvSpPr txBox="1"/>
          <p:nvPr/>
        </p:nvSpPr>
        <p:spPr>
          <a:xfrm>
            <a:off x="3353519" y="1972043"/>
            <a:ext cx="2275716"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smtClean="0">
                <a:solidFill>
                  <a:schemeClr val="accent1"/>
                </a:solidFill>
              </a:rPr>
              <a:t>Business</a:t>
            </a:r>
            <a:endParaRPr lang="zh-TW" altLang="en-US" sz="3200" b="1" dirty="0">
              <a:solidFill>
                <a:schemeClr val="accent1"/>
              </a:solidFill>
            </a:endParaRPr>
          </a:p>
        </p:txBody>
      </p:sp>
      <p:sp>
        <p:nvSpPr>
          <p:cNvPr id="58" name="Text Box 10"/>
          <p:cNvSpPr txBox="1">
            <a:spLocks noChangeArrowheads="1"/>
          </p:cNvSpPr>
          <p:nvPr/>
        </p:nvSpPr>
        <p:spPr bwMode="auto">
          <a:xfrm>
            <a:off x="330656" y="4216275"/>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59" name="矩形 58"/>
          <p:cNvSpPr/>
          <p:nvPr/>
        </p:nvSpPr>
        <p:spPr>
          <a:xfrm>
            <a:off x="330656" y="496423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3" name="文字方塊 22"/>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Social Media</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149</a:t>
            </a:fld>
            <a:endParaRPr lang="zh-TW" altLang="en-US"/>
          </a:p>
        </p:txBody>
      </p:sp>
    </p:spTree>
    <p:extLst>
      <p:ext uri="{BB962C8B-B14F-4D97-AF65-F5344CB8AC3E}">
        <p14:creationId xmlns:p14="http://schemas.microsoft.com/office/powerpoint/2010/main" val="1984697921"/>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圖片 29"/>
          <p:cNvPicPr>
            <a:picLocks noChangeAspect="1"/>
          </p:cNvPicPr>
          <p:nvPr/>
        </p:nvPicPr>
        <p:blipFill rotWithShape="1">
          <a:blip r:embed="rId3" cstate="email">
            <a:duotone>
              <a:prstClr val="black"/>
              <a:schemeClr val="accent1">
                <a:tint val="45000"/>
                <a:satMod val="400000"/>
              </a:schemeClr>
            </a:duotone>
            <a:extLst>
              <a:ext uri="{28A0092B-C50C-407E-A947-70E740481C1C}">
                <a14:useLocalDpi xmlns:a14="http://schemas.microsoft.com/office/drawing/2010/main"/>
              </a:ext>
            </a:extLst>
          </a:blip>
          <a:srcRect/>
          <a:stretch/>
        </p:blipFill>
        <p:spPr>
          <a:xfrm>
            <a:off x="-1" y="2264230"/>
            <a:ext cx="9144001" cy="3280229"/>
          </a:xfrm>
          <a:prstGeom prst="rect">
            <a:avLst/>
          </a:prstGeom>
        </p:spPr>
      </p:pic>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150</a:t>
            </a:fld>
            <a:endParaRPr lang="zh-TW" altLang="en-US"/>
          </a:p>
        </p:txBody>
      </p:sp>
      <p:grpSp>
        <p:nvGrpSpPr>
          <p:cNvPr id="12" name="群組 11"/>
          <p:cNvGrpSpPr/>
          <p:nvPr/>
        </p:nvGrpSpPr>
        <p:grpSpPr>
          <a:xfrm>
            <a:off x="308610" y="3153407"/>
            <a:ext cx="421170" cy="421170"/>
            <a:chOff x="1600200" y="2308860"/>
            <a:chExt cx="594360" cy="594360"/>
          </a:xfrm>
          <a:noFill/>
        </p:grpSpPr>
        <p:sp>
          <p:nvSpPr>
            <p:cNvPr id="13" name="橢圓 12"/>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5" name="矩形 14"/>
          <p:cNvSpPr/>
          <p:nvPr/>
        </p:nvSpPr>
        <p:spPr>
          <a:xfrm>
            <a:off x="794576" y="299466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308610" y="4319267"/>
            <a:ext cx="421170" cy="421170"/>
            <a:chOff x="1600200" y="2308860"/>
            <a:chExt cx="594360" cy="594360"/>
          </a:xfrm>
          <a:noFill/>
        </p:grpSpPr>
        <p:sp>
          <p:nvSpPr>
            <p:cNvPr id="17" name="橢圓 16"/>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9" name="矩形 18"/>
          <p:cNvSpPr/>
          <p:nvPr/>
        </p:nvSpPr>
        <p:spPr>
          <a:xfrm>
            <a:off x="794576" y="416052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0" name="群組 19"/>
          <p:cNvGrpSpPr/>
          <p:nvPr/>
        </p:nvGrpSpPr>
        <p:grpSpPr>
          <a:xfrm>
            <a:off x="5029200" y="3153407"/>
            <a:ext cx="421170" cy="421170"/>
            <a:chOff x="1600200" y="2308860"/>
            <a:chExt cx="594360" cy="594360"/>
          </a:xfrm>
          <a:noFill/>
        </p:grpSpPr>
        <p:sp>
          <p:nvSpPr>
            <p:cNvPr id="21" name="橢圓 20"/>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3" name="矩形 22"/>
          <p:cNvSpPr/>
          <p:nvPr/>
        </p:nvSpPr>
        <p:spPr>
          <a:xfrm>
            <a:off x="5515166" y="299466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4" name="群組 23"/>
          <p:cNvGrpSpPr/>
          <p:nvPr/>
        </p:nvGrpSpPr>
        <p:grpSpPr>
          <a:xfrm>
            <a:off x="5029200" y="4319267"/>
            <a:ext cx="421170" cy="421170"/>
            <a:chOff x="1600200" y="2308860"/>
            <a:chExt cx="594360" cy="594360"/>
          </a:xfrm>
          <a:noFill/>
        </p:grpSpPr>
        <p:sp>
          <p:nvSpPr>
            <p:cNvPr id="25" name="橢圓 24"/>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7" name="矩形 26"/>
          <p:cNvSpPr/>
          <p:nvPr/>
        </p:nvSpPr>
        <p:spPr>
          <a:xfrm>
            <a:off x="5515166" y="4160520"/>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8" name="文字方塊 27"/>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Our Objectives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80715616"/>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019856" y="-1"/>
            <a:ext cx="3076144" cy="6873039"/>
          </a:xfrm>
          <a:prstGeom prst="rect">
            <a:avLst/>
          </a:prstGeom>
        </p:spPr>
      </p:pic>
      <p:sp>
        <p:nvSpPr>
          <p:cNvPr id="7" name="矩形 6"/>
          <p:cNvSpPr/>
          <p:nvPr/>
        </p:nvSpPr>
        <p:spPr>
          <a:xfrm>
            <a:off x="6085116" y="0"/>
            <a:ext cx="3058884" cy="68730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450224" y="1223201"/>
            <a:ext cx="2232000"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151</a:t>
            </a:fld>
            <a:endParaRPr lang="zh-TW" altLang="en-US"/>
          </a:p>
        </p:txBody>
      </p:sp>
      <p:grpSp>
        <p:nvGrpSpPr>
          <p:cNvPr id="32" name="群組 31"/>
          <p:cNvGrpSpPr/>
          <p:nvPr/>
        </p:nvGrpSpPr>
        <p:grpSpPr>
          <a:xfrm>
            <a:off x="6379033" y="1056121"/>
            <a:ext cx="421170" cy="421170"/>
            <a:chOff x="1600200" y="2308860"/>
            <a:chExt cx="594360" cy="594360"/>
          </a:xfrm>
          <a:noFill/>
        </p:grpSpPr>
        <p:sp>
          <p:nvSpPr>
            <p:cNvPr id="33" name="橢圓 32"/>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5" name="矩形 34"/>
          <p:cNvSpPr/>
          <p:nvPr/>
        </p:nvSpPr>
        <p:spPr>
          <a:xfrm>
            <a:off x="6864999" y="7896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49" name="群組 48"/>
          <p:cNvGrpSpPr/>
          <p:nvPr/>
        </p:nvGrpSpPr>
        <p:grpSpPr>
          <a:xfrm>
            <a:off x="6379033" y="2478521"/>
            <a:ext cx="421170" cy="421170"/>
            <a:chOff x="1600200" y="2308860"/>
            <a:chExt cx="594360" cy="594360"/>
          </a:xfrm>
          <a:noFill/>
        </p:grpSpPr>
        <p:sp>
          <p:nvSpPr>
            <p:cNvPr id="50" name="橢圓 49"/>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2" name="矩形 51"/>
          <p:cNvSpPr/>
          <p:nvPr/>
        </p:nvSpPr>
        <p:spPr>
          <a:xfrm>
            <a:off x="6864999" y="22120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3" name="群組 52"/>
          <p:cNvGrpSpPr/>
          <p:nvPr/>
        </p:nvGrpSpPr>
        <p:grpSpPr>
          <a:xfrm>
            <a:off x="6379033" y="3900921"/>
            <a:ext cx="421170" cy="421170"/>
            <a:chOff x="1600200" y="2308860"/>
            <a:chExt cx="594360" cy="594360"/>
          </a:xfrm>
          <a:noFill/>
        </p:grpSpPr>
        <p:sp>
          <p:nvSpPr>
            <p:cNvPr id="54" name="橢圓 53"/>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6" name="矩形 55"/>
          <p:cNvSpPr/>
          <p:nvPr/>
        </p:nvSpPr>
        <p:spPr>
          <a:xfrm>
            <a:off x="6864999" y="36344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7" name="群組 56"/>
          <p:cNvGrpSpPr/>
          <p:nvPr/>
        </p:nvGrpSpPr>
        <p:grpSpPr>
          <a:xfrm>
            <a:off x="6379033" y="5323321"/>
            <a:ext cx="421170" cy="421170"/>
            <a:chOff x="1600200" y="2308860"/>
            <a:chExt cx="594360" cy="594360"/>
          </a:xfrm>
          <a:noFill/>
        </p:grpSpPr>
        <p:sp>
          <p:nvSpPr>
            <p:cNvPr id="58" name="橢圓 57"/>
            <p:cNvSpPr/>
            <p:nvPr/>
          </p:nvSpPr>
          <p:spPr>
            <a:xfrm>
              <a:off x="1600200" y="2308860"/>
              <a:ext cx="594360" cy="594360"/>
            </a:xfrm>
            <a:prstGeom prst="ellipse">
              <a:avLst/>
            </a:prstGeom>
            <a:grp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0" name="矩形 59"/>
          <p:cNvSpPr/>
          <p:nvPr/>
        </p:nvSpPr>
        <p:spPr>
          <a:xfrm>
            <a:off x="6864999" y="5056853"/>
            <a:ext cx="226811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1" name="矩形 60"/>
          <p:cNvSpPr/>
          <p:nvPr/>
        </p:nvSpPr>
        <p:spPr>
          <a:xfrm>
            <a:off x="365091" y="2509128"/>
            <a:ext cx="2607229" cy="224676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62" name="文字方塊 88"/>
          <p:cNvSpPr txBox="1"/>
          <p:nvPr/>
        </p:nvSpPr>
        <p:spPr>
          <a:xfrm>
            <a:off x="450224" y="1993538"/>
            <a:ext cx="2275716" cy="584775"/>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3200" b="1" dirty="0" smtClean="0">
                <a:solidFill>
                  <a:schemeClr val="accent1"/>
                </a:solidFill>
              </a:rPr>
              <a:t>Business</a:t>
            </a:r>
            <a:endParaRPr lang="zh-TW" altLang="en-US" sz="3200" b="1" dirty="0">
              <a:solidFill>
                <a:schemeClr val="accent1"/>
              </a:solidFill>
            </a:endParaRPr>
          </a:p>
        </p:txBody>
      </p:sp>
      <p:sp>
        <p:nvSpPr>
          <p:cNvPr id="26" name="文字方塊 25"/>
          <p:cNvSpPr txBox="1"/>
          <p:nvPr/>
        </p:nvSpPr>
        <p:spPr>
          <a:xfrm>
            <a:off x="281839" y="502750"/>
            <a:ext cx="2575775"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06490378"/>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手繪多邊形 29"/>
          <p:cNvSpPr/>
          <p:nvPr/>
        </p:nvSpPr>
        <p:spPr>
          <a:xfrm>
            <a:off x="1" y="0"/>
            <a:ext cx="6553199" cy="6858000"/>
          </a:xfrm>
          <a:custGeom>
            <a:avLst/>
            <a:gdLst>
              <a:gd name="connsiteX0" fmla="*/ 0 w 6552463"/>
              <a:gd name="connsiteY0" fmla="*/ 0 h 6858000"/>
              <a:gd name="connsiteX1" fmla="*/ 6552463 w 6552463"/>
              <a:gd name="connsiteY1" fmla="*/ 0 h 6858000"/>
              <a:gd name="connsiteX2" fmla="*/ 2592994 w 6552463"/>
              <a:gd name="connsiteY2" fmla="*/ 6858000 h 6858000"/>
              <a:gd name="connsiteX3" fmla="*/ 0 w 6552463"/>
              <a:gd name="connsiteY3" fmla="*/ 6858000 h 6858000"/>
              <a:gd name="connsiteX4" fmla="*/ 0 w 6552463"/>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2463" h="6858000">
                <a:moveTo>
                  <a:pt x="0" y="0"/>
                </a:moveTo>
                <a:lnTo>
                  <a:pt x="6552463" y="0"/>
                </a:lnTo>
                <a:lnTo>
                  <a:pt x="2592994" y="6858000"/>
                </a:lnTo>
                <a:lnTo>
                  <a:pt x="0" y="6858000"/>
                </a:ln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pic>
        <p:nvPicPr>
          <p:cNvPr id="34" name="圖片 33" descr="\\LIVEAURA\Matter Lab\商攝\形象照\2016-商攝(20160324)原檔\matterlab修\修\Brief\IMG_0165.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597153" y="0"/>
            <a:ext cx="6546851" cy="6858000"/>
          </a:xfrm>
          <a:custGeom>
            <a:avLst/>
            <a:gdLst>
              <a:gd name="connsiteX0" fmla="*/ 3959469 w 6546851"/>
              <a:gd name="connsiteY0" fmla="*/ 0 h 6858000"/>
              <a:gd name="connsiteX1" fmla="*/ 6546851 w 6546851"/>
              <a:gd name="connsiteY1" fmla="*/ 0 h 6858000"/>
              <a:gd name="connsiteX2" fmla="*/ 6546851 w 6546851"/>
              <a:gd name="connsiteY2" fmla="*/ 6858000 h 6858000"/>
              <a:gd name="connsiteX3" fmla="*/ 0 w 6546851"/>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6546851" h="6858000">
                <a:moveTo>
                  <a:pt x="3959469" y="0"/>
                </a:moveTo>
                <a:lnTo>
                  <a:pt x="6546851" y="0"/>
                </a:lnTo>
                <a:lnTo>
                  <a:pt x="6546851" y="6858000"/>
                </a:lnTo>
                <a:lnTo>
                  <a:pt x="0" y="6858000"/>
                </a:lnTo>
                <a:close/>
              </a:path>
            </a:pathLst>
          </a:custGeom>
          <a:noFill/>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152</a:t>
            </a:fld>
            <a:endParaRPr lang="zh-TW" altLang="en-US"/>
          </a:p>
        </p:txBody>
      </p:sp>
      <p:grpSp>
        <p:nvGrpSpPr>
          <p:cNvPr id="8" name="群組 7"/>
          <p:cNvGrpSpPr/>
          <p:nvPr/>
        </p:nvGrpSpPr>
        <p:grpSpPr>
          <a:xfrm>
            <a:off x="439343" y="1949541"/>
            <a:ext cx="519568" cy="519568"/>
            <a:chOff x="-3116445" y="1975982"/>
            <a:chExt cx="519568" cy="519568"/>
          </a:xfrm>
        </p:grpSpPr>
        <p:sp>
          <p:nvSpPr>
            <p:cNvPr id="42" name="橢圓 41"/>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橢圓 38"/>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1" name="矩形 40"/>
          <p:cNvSpPr/>
          <p:nvPr/>
        </p:nvSpPr>
        <p:spPr>
          <a:xfrm>
            <a:off x="974508" y="18399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44" name="群組 43"/>
          <p:cNvGrpSpPr/>
          <p:nvPr/>
        </p:nvGrpSpPr>
        <p:grpSpPr>
          <a:xfrm>
            <a:off x="439343" y="3079841"/>
            <a:ext cx="519568" cy="519568"/>
            <a:chOff x="-3116445" y="1975982"/>
            <a:chExt cx="519568" cy="519568"/>
          </a:xfrm>
        </p:grpSpPr>
        <p:sp>
          <p:nvSpPr>
            <p:cNvPr id="45" name="橢圓 44"/>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8" name="矩形 47"/>
          <p:cNvSpPr/>
          <p:nvPr/>
        </p:nvSpPr>
        <p:spPr>
          <a:xfrm>
            <a:off x="974508" y="29702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3" name="群組 62"/>
          <p:cNvGrpSpPr/>
          <p:nvPr/>
        </p:nvGrpSpPr>
        <p:grpSpPr>
          <a:xfrm>
            <a:off x="439343" y="4210141"/>
            <a:ext cx="519568" cy="519568"/>
            <a:chOff x="-3116445" y="1975982"/>
            <a:chExt cx="519568" cy="519568"/>
          </a:xfrm>
        </p:grpSpPr>
        <p:sp>
          <p:nvSpPr>
            <p:cNvPr id="64" name="橢圓 63"/>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橢圓 64"/>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7" name="矩形 66"/>
          <p:cNvSpPr/>
          <p:nvPr/>
        </p:nvSpPr>
        <p:spPr>
          <a:xfrm>
            <a:off x="974508" y="410059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6" name="矩形 25"/>
          <p:cNvSpPr/>
          <p:nvPr/>
        </p:nvSpPr>
        <p:spPr>
          <a:xfrm>
            <a:off x="450224" y="1223201"/>
            <a:ext cx="2232000"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417356" y="501116"/>
            <a:ext cx="4143214" cy="707886"/>
          </a:xfrm>
          <a:prstGeom prst="rect">
            <a:avLst/>
          </a:prstGeom>
          <a:noFill/>
        </p:spPr>
        <p:txBody>
          <a:bodyPr wrap="square" rtlCol="0" anchor="ctr">
            <a:spAutoFit/>
          </a:bodyPr>
          <a:lstStyle/>
          <a:p>
            <a:r>
              <a:rPr lang="en-US" altLang="zh-TW" sz="4000" b="1" dirty="0" smtClean="0">
                <a:solidFill>
                  <a:schemeClr val="bg1"/>
                </a:solidFill>
              </a:rPr>
              <a:t>Market Analysis</a:t>
            </a:r>
            <a:endParaRPr lang="zh-TW" altLang="en-US" sz="4000" b="1"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79361329"/>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 name="圖片 36" descr="\\LIVEAURA\Matter Lab\商攝\形象照\2015-形像圖\Citiesocial Banner\新增資料夾\IMG_5711.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81760" y="1816104"/>
            <a:ext cx="5462240" cy="3143251"/>
          </a:xfrm>
          <a:custGeom>
            <a:avLst/>
            <a:gdLst>
              <a:gd name="connsiteX0" fmla="*/ 1814758 w 5462240"/>
              <a:gd name="connsiteY0" fmla="*/ 0 h 3143251"/>
              <a:gd name="connsiteX1" fmla="*/ 5462240 w 5462240"/>
              <a:gd name="connsiteY1" fmla="*/ 0 h 3143251"/>
              <a:gd name="connsiteX2" fmla="*/ 5462240 w 5462240"/>
              <a:gd name="connsiteY2" fmla="*/ 3143251 h 3143251"/>
              <a:gd name="connsiteX3" fmla="*/ 0 w 5462240"/>
              <a:gd name="connsiteY3" fmla="*/ 3143251 h 3143251"/>
            </a:gdLst>
            <a:ahLst/>
            <a:cxnLst>
              <a:cxn ang="0">
                <a:pos x="connsiteX0" y="connsiteY0"/>
              </a:cxn>
              <a:cxn ang="0">
                <a:pos x="connsiteX1" y="connsiteY1"/>
              </a:cxn>
              <a:cxn ang="0">
                <a:pos x="connsiteX2" y="connsiteY2"/>
              </a:cxn>
              <a:cxn ang="0">
                <a:pos x="connsiteX3" y="connsiteY3"/>
              </a:cxn>
            </a:cxnLst>
            <a:rect l="l" t="t" r="r" b="b"/>
            <a:pathLst>
              <a:path w="5462240" h="3143251">
                <a:moveTo>
                  <a:pt x="1814758" y="0"/>
                </a:moveTo>
                <a:lnTo>
                  <a:pt x="5462240" y="0"/>
                </a:lnTo>
                <a:lnTo>
                  <a:pt x="5462240" y="3143251"/>
                </a:lnTo>
                <a:lnTo>
                  <a:pt x="0" y="3143251"/>
                </a:lnTo>
                <a:close/>
              </a:path>
            </a:pathLst>
          </a:custGeom>
          <a:noFill/>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153</a:t>
            </a:fld>
            <a:endParaRPr lang="zh-TW" altLang="en-US"/>
          </a:p>
        </p:txBody>
      </p:sp>
      <p:sp>
        <p:nvSpPr>
          <p:cNvPr id="31" name="手繪多邊形 30"/>
          <p:cNvSpPr/>
          <p:nvPr/>
        </p:nvSpPr>
        <p:spPr>
          <a:xfrm rot="1800000">
            <a:off x="-314526" y="267798"/>
            <a:ext cx="4756952" cy="5460784"/>
          </a:xfrm>
          <a:custGeom>
            <a:avLst/>
            <a:gdLst>
              <a:gd name="connsiteX0" fmla="*/ 0 w 4743479"/>
              <a:gd name="connsiteY0" fmla="*/ 2738649 h 5460784"/>
              <a:gd name="connsiteX1" fmla="*/ 4743479 w 4743479"/>
              <a:gd name="connsiteY1" fmla="*/ 0 h 5460784"/>
              <a:gd name="connsiteX2" fmla="*/ 4743479 w 4743479"/>
              <a:gd name="connsiteY2" fmla="*/ 3629513 h 5460784"/>
              <a:gd name="connsiteX3" fmla="*/ 1571625 w 4743479"/>
              <a:gd name="connsiteY3" fmla="*/ 5460784 h 5460784"/>
              <a:gd name="connsiteX4" fmla="*/ 0 w 4743479"/>
              <a:gd name="connsiteY4" fmla="*/ 2738649 h 5460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43479" h="5460784">
                <a:moveTo>
                  <a:pt x="0" y="2738649"/>
                </a:moveTo>
                <a:lnTo>
                  <a:pt x="4743479" y="0"/>
                </a:lnTo>
                <a:lnTo>
                  <a:pt x="4743479" y="3629513"/>
                </a:lnTo>
                <a:lnTo>
                  <a:pt x="1571625" y="5460784"/>
                </a:lnTo>
                <a:lnTo>
                  <a:pt x="0" y="2738649"/>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1383808" y="2187346"/>
            <a:ext cx="519568" cy="519568"/>
            <a:chOff x="1383808" y="2187346"/>
            <a:chExt cx="519568" cy="519568"/>
          </a:xfrm>
        </p:grpSpPr>
        <p:sp>
          <p:nvSpPr>
            <p:cNvPr id="36" name="橢圓 35"/>
            <p:cNvSpPr/>
            <p:nvPr/>
          </p:nvSpPr>
          <p:spPr>
            <a:xfrm>
              <a:off x="1383808" y="2187346"/>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1433007" y="2236545"/>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Freeform 24"/>
            <p:cNvSpPr>
              <a:spLocks/>
            </p:cNvSpPr>
            <p:nvPr/>
          </p:nvSpPr>
          <p:spPr bwMode="auto">
            <a:xfrm>
              <a:off x="1497803" y="2345248"/>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9" name="矩形 48"/>
          <p:cNvSpPr/>
          <p:nvPr/>
        </p:nvSpPr>
        <p:spPr>
          <a:xfrm>
            <a:off x="1918973" y="2077798"/>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 name="群組 3"/>
          <p:cNvGrpSpPr/>
          <p:nvPr/>
        </p:nvGrpSpPr>
        <p:grpSpPr>
          <a:xfrm>
            <a:off x="848643" y="3070011"/>
            <a:ext cx="519568" cy="519568"/>
            <a:chOff x="848643" y="3070011"/>
            <a:chExt cx="519568" cy="519568"/>
          </a:xfrm>
        </p:grpSpPr>
        <p:sp>
          <p:nvSpPr>
            <p:cNvPr id="91" name="橢圓 90"/>
            <p:cNvSpPr/>
            <p:nvPr/>
          </p:nvSpPr>
          <p:spPr>
            <a:xfrm>
              <a:off x="848643" y="3070011"/>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橢圓 91"/>
            <p:cNvSpPr/>
            <p:nvPr/>
          </p:nvSpPr>
          <p:spPr>
            <a:xfrm>
              <a:off x="897842" y="3119210"/>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Freeform 24"/>
            <p:cNvSpPr>
              <a:spLocks/>
            </p:cNvSpPr>
            <p:nvPr/>
          </p:nvSpPr>
          <p:spPr bwMode="auto">
            <a:xfrm>
              <a:off x="962638" y="3227913"/>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94" name="矩形 93"/>
          <p:cNvSpPr/>
          <p:nvPr/>
        </p:nvSpPr>
        <p:spPr>
          <a:xfrm>
            <a:off x="1383808" y="296046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 name="群組 4"/>
          <p:cNvGrpSpPr/>
          <p:nvPr/>
        </p:nvGrpSpPr>
        <p:grpSpPr>
          <a:xfrm>
            <a:off x="313478" y="3952676"/>
            <a:ext cx="519568" cy="519568"/>
            <a:chOff x="313478" y="3952676"/>
            <a:chExt cx="519568" cy="519568"/>
          </a:xfrm>
        </p:grpSpPr>
        <p:sp>
          <p:nvSpPr>
            <p:cNvPr id="96" name="橢圓 95"/>
            <p:cNvSpPr/>
            <p:nvPr/>
          </p:nvSpPr>
          <p:spPr>
            <a:xfrm>
              <a:off x="313478" y="3952676"/>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橢圓 96"/>
            <p:cNvSpPr/>
            <p:nvPr/>
          </p:nvSpPr>
          <p:spPr>
            <a:xfrm>
              <a:off x="362677" y="4001875"/>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Freeform 24"/>
            <p:cNvSpPr>
              <a:spLocks/>
            </p:cNvSpPr>
            <p:nvPr/>
          </p:nvSpPr>
          <p:spPr bwMode="auto">
            <a:xfrm>
              <a:off x="427473" y="4110578"/>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99" name="矩形 98"/>
          <p:cNvSpPr/>
          <p:nvPr/>
        </p:nvSpPr>
        <p:spPr>
          <a:xfrm>
            <a:off x="848643" y="3843128"/>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00" name="矩形 9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矩形 100"/>
          <p:cNvSpPr/>
          <p:nvPr/>
        </p:nvSpPr>
        <p:spPr>
          <a:xfrm>
            <a:off x="533400" y="5143743"/>
            <a:ext cx="843280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20" name="文字方塊 19"/>
          <p:cNvSpPr txBox="1"/>
          <p:nvPr/>
        </p:nvSpPr>
        <p:spPr>
          <a:xfrm>
            <a:off x="2051846" y="501116"/>
            <a:ext cx="5040308" cy="707886"/>
          </a:xfrm>
          <a:prstGeom prst="rect">
            <a:avLst/>
          </a:prstGeom>
          <a:noFill/>
        </p:spPr>
        <p:txBody>
          <a:bodyPr wrap="square" rtlCol="0" anchor="ctr">
            <a:spAutoFit/>
          </a:bodyPr>
          <a:lstStyle/>
          <a:p>
            <a:pPr algn="ctr"/>
            <a:r>
              <a:rPr lang="en-US" altLang="zh-TW" sz="4000" b="1" dirty="0" smtClean="0"/>
              <a:t>Our Objectives</a:t>
            </a:r>
            <a:endParaRPr lang="zh-TW" altLang="en-US" sz="4000" b="1"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3426746"/>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154</a:t>
            </a:fld>
            <a:endParaRPr lang="zh-TW" altLang="en-US"/>
          </a:p>
        </p:txBody>
      </p:sp>
      <p:grpSp>
        <p:nvGrpSpPr>
          <p:cNvPr id="12" name="群組 11"/>
          <p:cNvGrpSpPr/>
          <p:nvPr/>
        </p:nvGrpSpPr>
        <p:grpSpPr>
          <a:xfrm>
            <a:off x="400092" y="5065263"/>
            <a:ext cx="421170" cy="421170"/>
            <a:chOff x="1600200" y="2308860"/>
            <a:chExt cx="594360" cy="594360"/>
          </a:xfrm>
          <a:noFill/>
        </p:grpSpPr>
        <p:sp>
          <p:nvSpPr>
            <p:cNvPr id="13" name="橢圓 1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5" name="矩形 14"/>
          <p:cNvSpPr/>
          <p:nvPr/>
        </p:nvSpPr>
        <p:spPr>
          <a:xfrm>
            <a:off x="886058" y="4798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28" name="群組 27"/>
          <p:cNvGrpSpPr/>
          <p:nvPr/>
        </p:nvGrpSpPr>
        <p:grpSpPr>
          <a:xfrm>
            <a:off x="3395955" y="5065263"/>
            <a:ext cx="421170" cy="421170"/>
            <a:chOff x="1600200" y="2308860"/>
            <a:chExt cx="594360" cy="594360"/>
          </a:xfrm>
          <a:noFill/>
        </p:grpSpPr>
        <p:sp>
          <p:nvSpPr>
            <p:cNvPr id="29" name="橢圓 28"/>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0"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1" name="矩形 30"/>
          <p:cNvSpPr/>
          <p:nvPr/>
        </p:nvSpPr>
        <p:spPr>
          <a:xfrm>
            <a:off x="3881921" y="4798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2" name="群組 31"/>
          <p:cNvGrpSpPr/>
          <p:nvPr/>
        </p:nvGrpSpPr>
        <p:grpSpPr>
          <a:xfrm>
            <a:off x="6391818" y="5065263"/>
            <a:ext cx="421170" cy="421170"/>
            <a:chOff x="1600200" y="2308860"/>
            <a:chExt cx="594360" cy="594360"/>
          </a:xfrm>
          <a:noFill/>
        </p:grpSpPr>
        <p:sp>
          <p:nvSpPr>
            <p:cNvPr id="33" name="橢圓 32"/>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4"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5" name="矩形 34"/>
          <p:cNvSpPr/>
          <p:nvPr/>
        </p:nvSpPr>
        <p:spPr>
          <a:xfrm>
            <a:off x="6877784" y="4798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cxnSp>
        <p:nvCxnSpPr>
          <p:cNvPr id="5" name="直線接點 4"/>
          <p:cNvCxnSpPr/>
          <p:nvPr/>
        </p:nvCxnSpPr>
        <p:spPr>
          <a:xfrm>
            <a:off x="613611" y="4367466"/>
            <a:ext cx="7916779"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7" name="矩形 36"/>
          <p:cNvSpPr/>
          <p:nvPr/>
        </p:nvSpPr>
        <p:spPr>
          <a:xfrm>
            <a:off x="676269" y="2129378"/>
            <a:ext cx="4340285" cy="138499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The quick brown fox jumps over the lazy dog. The quick brown fox jumps over the lazy </a:t>
            </a:r>
            <a:r>
              <a:rPr lang="en-US" altLang="zh-TW" sz="1400" dirty="0" smtClean="0"/>
              <a:t>dog. The </a:t>
            </a:r>
            <a:r>
              <a:rPr lang="en-US" altLang="zh-TW" sz="1400" dirty="0"/>
              <a:t>quick brown fox jumps over the lazy dog. The quick brown fox jumps over the lazy dog</a:t>
            </a:r>
            <a:r>
              <a:rPr lang="en-US" altLang="zh-TW" sz="1400" dirty="0" smtClean="0"/>
              <a:t>.</a:t>
            </a:r>
            <a:endParaRPr lang="zh-TW" altLang="en-US" sz="1400" dirty="0"/>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1" name="Picture 3" descr="\\LIVEAURA\Matter Lab\商攝\產品圖\Bleu\MBook Sleeve_ML5032\WORTH-4-5-0061.tif"/>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355963" y="1577339"/>
            <a:ext cx="3788037" cy="2602185"/>
          </a:xfrm>
          <a:prstGeom prst="rect">
            <a:avLst/>
          </a:prstGeom>
          <a:noFill/>
        </p:spPr>
      </p:pic>
    </p:spTree>
    <p:extLst>
      <p:ext uri="{BB962C8B-B14F-4D97-AF65-F5344CB8AC3E}">
        <p14:creationId xmlns:p14="http://schemas.microsoft.com/office/powerpoint/2010/main" val="934797501"/>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Path Diagram</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07</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155</a:t>
            </a:fld>
            <a:endParaRPr lang="zh-TW" altLang="en-US"/>
          </a:p>
        </p:txBody>
      </p:sp>
    </p:spTree>
    <p:extLst>
      <p:ext uri="{BB962C8B-B14F-4D97-AF65-F5344CB8AC3E}">
        <p14:creationId xmlns:p14="http://schemas.microsoft.com/office/powerpoint/2010/main" val="222692496"/>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Freeform 5"/>
          <p:cNvSpPr>
            <a:spLocks/>
          </p:cNvSpPr>
          <p:nvPr/>
        </p:nvSpPr>
        <p:spPr bwMode="auto">
          <a:xfrm>
            <a:off x="2918100" y="4828464"/>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5"/>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 name="Freeform 5"/>
          <p:cNvSpPr>
            <a:spLocks/>
          </p:cNvSpPr>
          <p:nvPr/>
        </p:nvSpPr>
        <p:spPr bwMode="auto">
          <a:xfrm rot="10800000" flipV="1">
            <a:off x="4544818" y="3875672"/>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4"/>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 name="Freeform 5"/>
          <p:cNvSpPr>
            <a:spLocks/>
          </p:cNvSpPr>
          <p:nvPr/>
        </p:nvSpPr>
        <p:spPr bwMode="auto">
          <a:xfrm>
            <a:off x="2918100" y="2910900"/>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3"/>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 name="Freeform 5"/>
          <p:cNvSpPr>
            <a:spLocks/>
          </p:cNvSpPr>
          <p:nvPr/>
        </p:nvSpPr>
        <p:spPr bwMode="auto">
          <a:xfrm rot="10800000" flipV="1">
            <a:off x="4544817" y="1958109"/>
            <a:ext cx="1626718" cy="952792"/>
          </a:xfrm>
          <a:custGeom>
            <a:avLst/>
            <a:gdLst>
              <a:gd name="T0" fmla="*/ 2750 w 2750"/>
              <a:gd name="T1" fmla="*/ 1599 h 1599"/>
              <a:gd name="T2" fmla="*/ 798 w 2750"/>
              <a:gd name="T3" fmla="*/ 1599 h 1599"/>
              <a:gd name="T4" fmla="*/ 0 w 2750"/>
              <a:gd name="T5" fmla="*/ 799 h 1599"/>
              <a:gd name="T6" fmla="*/ 798 w 2750"/>
              <a:gd name="T7" fmla="*/ 0 h 1599"/>
              <a:gd name="T8" fmla="*/ 2750 w 2750"/>
              <a:gd name="T9" fmla="*/ 0 h 1599"/>
            </a:gdLst>
            <a:ahLst/>
            <a:cxnLst>
              <a:cxn ang="0">
                <a:pos x="T0" y="T1"/>
              </a:cxn>
              <a:cxn ang="0">
                <a:pos x="T2" y="T3"/>
              </a:cxn>
              <a:cxn ang="0">
                <a:pos x="T4" y="T5"/>
              </a:cxn>
              <a:cxn ang="0">
                <a:pos x="T6" y="T7"/>
              </a:cxn>
              <a:cxn ang="0">
                <a:pos x="T8" y="T9"/>
              </a:cxn>
            </a:cxnLst>
            <a:rect l="0" t="0" r="r" b="b"/>
            <a:pathLst>
              <a:path w="2750" h="1599">
                <a:moveTo>
                  <a:pt x="2750" y="1599"/>
                </a:moveTo>
                <a:lnTo>
                  <a:pt x="798" y="1599"/>
                </a:lnTo>
                <a:cubicBezTo>
                  <a:pt x="358" y="1599"/>
                  <a:pt x="0" y="1241"/>
                  <a:pt x="0" y="799"/>
                </a:cubicBezTo>
                <a:cubicBezTo>
                  <a:pt x="0" y="359"/>
                  <a:pt x="358" y="0"/>
                  <a:pt x="798" y="0"/>
                </a:cubicBezTo>
                <a:lnTo>
                  <a:pt x="2750" y="0"/>
                </a:lnTo>
              </a:path>
            </a:pathLst>
          </a:custGeom>
          <a:noFill/>
          <a:ln w="38100" cap="rnd">
            <a:solidFill>
              <a:schemeClr val="accent2"/>
            </a:solidFill>
            <a:prstDash val="solid"/>
            <a:round/>
            <a:headEnd type="none" w="med" len="med"/>
            <a:tailEnd type="triangle" w="lg" len="lg"/>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7" name="橢圓 6"/>
          <p:cNvSpPr/>
          <p:nvPr/>
        </p:nvSpPr>
        <p:spPr>
          <a:xfrm>
            <a:off x="5299363" y="3960519"/>
            <a:ext cx="783097" cy="78309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8" name="橢圓 7"/>
          <p:cNvSpPr/>
          <p:nvPr/>
        </p:nvSpPr>
        <p:spPr>
          <a:xfrm>
            <a:off x="5299363" y="2042956"/>
            <a:ext cx="783097" cy="78309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橢圓 8"/>
          <p:cNvSpPr/>
          <p:nvPr/>
        </p:nvSpPr>
        <p:spPr>
          <a:xfrm>
            <a:off x="3023019" y="2995747"/>
            <a:ext cx="783097" cy="78309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0" name="橢圓 9"/>
          <p:cNvSpPr/>
          <p:nvPr/>
        </p:nvSpPr>
        <p:spPr>
          <a:xfrm>
            <a:off x="3023019" y="4913311"/>
            <a:ext cx="783097" cy="78309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橢圓 10"/>
          <p:cNvSpPr/>
          <p:nvPr/>
        </p:nvSpPr>
        <p:spPr>
          <a:xfrm>
            <a:off x="4533812" y="5401561"/>
            <a:ext cx="783097" cy="7830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2" name="橢圓 11"/>
          <p:cNvSpPr/>
          <p:nvPr/>
        </p:nvSpPr>
        <p:spPr>
          <a:xfrm>
            <a:off x="3746958" y="1564877"/>
            <a:ext cx="783097" cy="78309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42" name="群組 41"/>
          <p:cNvGrpSpPr/>
          <p:nvPr/>
        </p:nvGrpSpPr>
        <p:grpSpPr>
          <a:xfrm>
            <a:off x="3192651" y="3168323"/>
            <a:ext cx="436253" cy="360082"/>
            <a:chOff x="3057245" y="3339004"/>
            <a:chExt cx="479078" cy="395430"/>
          </a:xfrm>
        </p:grpSpPr>
        <p:sp>
          <p:nvSpPr>
            <p:cNvPr id="37" name="手繪多邊形 36"/>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手繪多邊形 37"/>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4" name="手繪多邊形 13"/>
          <p:cNvSpPr>
            <a:spLocks/>
          </p:cNvSpPr>
          <p:nvPr/>
        </p:nvSpPr>
        <p:spPr bwMode="auto">
          <a:xfrm rot="10800000" flipV="1">
            <a:off x="4015473" y="1705562"/>
            <a:ext cx="273474" cy="50509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9" name="群組 38"/>
          <p:cNvGrpSpPr/>
          <p:nvPr/>
        </p:nvGrpSpPr>
        <p:grpSpPr>
          <a:xfrm>
            <a:off x="5487640" y="4125971"/>
            <a:ext cx="427788" cy="426008"/>
            <a:chOff x="5577525" y="4390660"/>
            <a:chExt cx="469782" cy="467828"/>
          </a:xfrm>
        </p:grpSpPr>
        <p:sp>
          <p:nvSpPr>
            <p:cNvPr id="30" name="手繪多邊形 29"/>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3"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手繪多邊形 15"/>
          <p:cNvSpPr>
            <a:spLocks/>
          </p:cNvSpPr>
          <p:nvPr/>
        </p:nvSpPr>
        <p:spPr bwMode="auto">
          <a:xfrm>
            <a:off x="5457794" y="2258354"/>
            <a:ext cx="477372" cy="35230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0" name="群組 39"/>
          <p:cNvGrpSpPr/>
          <p:nvPr/>
        </p:nvGrpSpPr>
        <p:grpSpPr>
          <a:xfrm>
            <a:off x="4758240" y="5608064"/>
            <a:ext cx="354065" cy="353899"/>
            <a:chOff x="4776523" y="6018244"/>
            <a:chExt cx="388822" cy="388640"/>
          </a:xfrm>
        </p:grpSpPr>
        <p:sp>
          <p:nvSpPr>
            <p:cNvPr id="28" name="Freeform 60"/>
            <p:cNvSpPr>
              <a:spLocks/>
            </p:cNvSpPr>
            <p:nvPr/>
          </p:nvSpPr>
          <p:spPr bwMode="auto">
            <a:xfrm>
              <a:off x="4776523" y="6018244"/>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66"/>
            <p:cNvSpPr>
              <a:spLocks/>
            </p:cNvSpPr>
            <p:nvPr/>
          </p:nvSpPr>
          <p:spPr bwMode="auto">
            <a:xfrm>
              <a:off x="4835397" y="6115405"/>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1" name="群組 40"/>
          <p:cNvGrpSpPr/>
          <p:nvPr/>
        </p:nvGrpSpPr>
        <p:grpSpPr>
          <a:xfrm>
            <a:off x="3187447" y="5066974"/>
            <a:ext cx="434413" cy="435991"/>
            <a:chOff x="3051531" y="5424038"/>
            <a:chExt cx="477058" cy="478790"/>
          </a:xfrm>
        </p:grpSpPr>
        <p:sp>
          <p:nvSpPr>
            <p:cNvPr id="25" name="Freeform 51"/>
            <p:cNvSpPr>
              <a:spLocks/>
            </p:cNvSpPr>
            <p:nvPr/>
          </p:nvSpPr>
          <p:spPr bwMode="auto">
            <a:xfrm>
              <a:off x="3051531" y="5440017"/>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6" name="Freeform 62"/>
            <p:cNvSpPr>
              <a:spLocks/>
            </p:cNvSpPr>
            <p:nvPr/>
          </p:nvSpPr>
          <p:spPr bwMode="auto">
            <a:xfrm>
              <a:off x="3137779" y="5525880"/>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69"/>
            <p:cNvSpPr>
              <a:spLocks/>
            </p:cNvSpPr>
            <p:nvPr/>
          </p:nvSpPr>
          <p:spPr bwMode="auto">
            <a:xfrm>
              <a:off x="3222487" y="5424038"/>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9" name="矩形 18"/>
          <p:cNvSpPr/>
          <p:nvPr/>
        </p:nvSpPr>
        <p:spPr>
          <a:xfrm>
            <a:off x="6225900" y="2196280"/>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0" name="矩形 19"/>
          <p:cNvSpPr/>
          <p:nvPr/>
        </p:nvSpPr>
        <p:spPr>
          <a:xfrm>
            <a:off x="6225900" y="4080800"/>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1" name="矩形 20"/>
          <p:cNvSpPr/>
          <p:nvPr/>
        </p:nvSpPr>
        <p:spPr>
          <a:xfrm>
            <a:off x="960120" y="3147591"/>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2" name="矩形 21"/>
          <p:cNvSpPr/>
          <p:nvPr/>
        </p:nvSpPr>
        <p:spPr>
          <a:xfrm>
            <a:off x="960120" y="5081525"/>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3" name="矩形 22"/>
          <p:cNvSpPr/>
          <p:nvPr/>
        </p:nvSpPr>
        <p:spPr>
          <a:xfrm>
            <a:off x="1788978" y="1705562"/>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4" name="矩形 23"/>
          <p:cNvSpPr/>
          <p:nvPr/>
        </p:nvSpPr>
        <p:spPr>
          <a:xfrm>
            <a:off x="5316909" y="5521644"/>
            <a:ext cx="1957980" cy="476449"/>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156</a:t>
            </a:fld>
            <a:endParaRPr lang="zh-TW" altLang="en-US"/>
          </a:p>
        </p:txBody>
      </p:sp>
      <p:sp>
        <p:nvSpPr>
          <p:cNvPr id="43" name="文字方塊 4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23231157"/>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Freeform 20"/>
          <p:cNvSpPr>
            <a:spLocks/>
          </p:cNvSpPr>
          <p:nvPr/>
        </p:nvSpPr>
        <p:spPr bwMode="auto">
          <a:xfrm>
            <a:off x="1933345" y="2146178"/>
            <a:ext cx="1035050" cy="1038225"/>
          </a:xfrm>
          <a:custGeom>
            <a:avLst/>
            <a:gdLst>
              <a:gd name="T0" fmla="*/ 670 w 2140"/>
              <a:gd name="T1" fmla="*/ 2144 h 2144"/>
              <a:gd name="T2" fmla="*/ 2140 w 2140"/>
              <a:gd name="T3" fmla="*/ 671 h 2144"/>
              <a:gd name="T4" fmla="*/ 2140 w 2140"/>
              <a:gd name="T5" fmla="*/ 0 h 2144"/>
              <a:gd name="T6" fmla="*/ 0 w 2140"/>
              <a:gd name="T7" fmla="*/ 2144 h 2144"/>
              <a:gd name="T8" fmla="*/ 670 w 2140"/>
              <a:gd name="T9" fmla="*/ 2144 h 2144"/>
            </a:gdLst>
            <a:ahLst/>
            <a:cxnLst>
              <a:cxn ang="0">
                <a:pos x="T0" y="T1"/>
              </a:cxn>
              <a:cxn ang="0">
                <a:pos x="T2" y="T3"/>
              </a:cxn>
              <a:cxn ang="0">
                <a:pos x="T4" y="T5"/>
              </a:cxn>
              <a:cxn ang="0">
                <a:pos x="T6" y="T7"/>
              </a:cxn>
              <a:cxn ang="0">
                <a:pos x="T8" y="T9"/>
              </a:cxn>
            </a:cxnLst>
            <a:rect l="0" t="0" r="r" b="b"/>
            <a:pathLst>
              <a:path w="2140" h="2144">
                <a:moveTo>
                  <a:pt x="670" y="2144"/>
                </a:moveTo>
                <a:cubicBezTo>
                  <a:pt x="741" y="1364"/>
                  <a:pt x="1362" y="743"/>
                  <a:pt x="2140" y="671"/>
                </a:cubicBezTo>
                <a:lnTo>
                  <a:pt x="2140" y="0"/>
                </a:lnTo>
                <a:cubicBezTo>
                  <a:pt x="993" y="75"/>
                  <a:pt x="75" y="994"/>
                  <a:pt x="0" y="2144"/>
                </a:cubicBezTo>
                <a:lnTo>
                  <a:pt x="670" y="2144"/>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 name="矩形 3"/>
          <p:cNvSpPr/>
          <p:nvPr/>
        </p:nvSpPr>
        <p:spPr>
          <a:xfrm>
            <a:off x="1933344" y="3904403"/>
            <a:ext cx="324000" cy="294893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5" name="圓角矩形 4"/>
          <p:cNvSpPr/>
          <p:nvPr/>
        </p:nvSpPr>
        <p:spPr>
          <a:xfrm>
            <a:off x="1730870" y="3184403"/>
            <a:ext cx="720000" cy="720000"/>
          </a:xfrm>
          <a:prstGeom prst="roundRect">
            <a:avLst/>
          </a:prstGeom>
          <a:solidFill>
            <a:schemeClr val="accent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6" name="矩形 5"/>
          <p:cNvSpPr/>
          <p:nvPr/>
        </p:nvSpPr>
        <p:spPr>
          <a:xfrm>
            <a:off x="3685310" y="2146178"/>
            <a:ext cx="1308035" cy="32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7" name="矩形 6"/>
          <p:cNvSpPr/>
          <p:nvPr/>
        </p:nvSpPr>
        <p:spPr>
          <a:xfrm>
            <a:off x="5710260" y="2146178"/>
            <a:ext cx="1308035" cy="3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8" name="Freeform 22"/>
          <p:cNvSpPr>
            <a:spLocks/>
          </p:cNvSpPr>
          <p:nvPr/>
        </p:nvSpPr>
        <p:spPr bwMode="auto">
          <a:xfrm rot="5400000">
            <a:off x="7147835" y="2733553"/>
            <a:ext cx="2214563" cy="1039813"/>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 name="矩形 8"/>
          <p:cNvSpPr/>
          <p:nvPr/>
        </p:nvSpPr>
        <p:spPr>
          <a:xfrm>
            <a:off x="3685310" y="4040791"/>
            <a:ext cx="1308035" cy="324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0" name="矩形 9"/>
          <p:cNvSpPr/>
          <p:nvPr/>
        </p:nvSpPr>
        <p:spPr>
          <a:xfrm>
            <a:off x="5710260" y="4040791"/>
            <a:ext cx="1308035" cy="32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dirty="0"/>
          </a:p>
        </p:txBody>
      </p:sp>
      <p:sp>
        <p:nvSpPr>
          <p:cNvPr id="11" name="圓角矩形 10"/>
          <p:cNvSpPr/>
          <p:nvPr/>
        </p:nvSpPr>
        <p:spPr>
          <a:xfrm>
            <a:off x="2965310" y="1942343"/>
            <a:ext cx="720000" cy="720000"/>
          </a:xfrm>
          <a:prstGeom prst="roundRect">
            <a:avLst/>
          </a:prstGeom>
          <a:solidFill>
            <a:schemeClr val="accent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2" name="圓角矩形 11"/>
          <p:cNvSpPr/>
          <p:nvPr/>
        </p:nvSpPr>
        <p:spPr>
          <a:xfrm>
            <a:off x="4990260" y="1942343"/>
            <a:ext cx="720000" cy="720000"/>
          </a:xfrm>
          <a:prstGeom prst="roundRect">
            <a:avLst/>
          </a:prstGeom>
          <a:solidFill>
            <a:schemeClr val="accent3"/>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圓角矩形 12"/>
          <p:cNvSpPr/>
          <p:nvPr/>
        </p:nvSpPr>
        <p:spPr>
          <a:xfrm>
            <a:off x="7015210" y="1942343"/>
            <a:ext cx="720000" cy="720000"/>
          </a:xfrm>
          <a:prstGeom prst="roundRect">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圓角矩形 13"/>
          <p:cNvSpPr/>
          <p:nvPr/>
        </p:nvSpPr>
        <p:spPr>
          <a:xfrm>
            <a:off x="2965310" y="3836956"/>
            <a:ext cx="720000" cy="720000"/>
          </a:xfrm>
          <a:prstGeom prst="roundRect">
            <a:avLst/>
          </a:prstGeom>
          <a:solidFill>
            <a:schemeClr val="accent1"/>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圓角矩形 14"/>
          <p:cNvSpPr/>
          <p:nvPr/>
        </p:nvSpPr>
        <p:spPr>
          <a:xfrm>
            <a:off x="4990260" y="3836956"/>
            <a:ext cx="720000" cy="720000"/>
          </a:xfrm>
          <a:prstGeom prst="roundRect">
            <a:avLst/>
          </a:prstGeom>
          <a:solidFill>
            <a:schemeClr val="accent6"/>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圓角矩形 15"/>
          <p:cNvSpPr/>
          <p:nvPr/>
        </p:nvSpPr>
        <p:spPr>
          <a:xfrm>
            <a:off x="7015210" y="3836956"/>
            <a:ext cx="720000" cy="720000"/>
          </a:xfrm>
          <a:prstGeom prst="roundRect">
            <a:avLst/>
          </a:prstGeom>
          <a:solidFill>
            <a:schemeClr val="accent5"/>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7" name="群組 16"/>
          <p:cNvGrpSpPr/>
          <p:nvPr/>
        </p:nvGrpSpPr>
        <p:grpSpPr>
          <a:xfrm>
            <a:off x="3104294" y="2074748"/>
            <a:ext cx="479078" cy="395430"/>
            <a:chOff x="13079250" y="23448756"/>
            <a:chExt cx="2967819" cy="2449630"/>
          </a:xfrm>
          <a:solidFill>
            <a:schemeClr val="bg1"/>
          </a:solidFill>
        </p:grpSpPr>
        <p:sp>
          <p:nvSpPr>
            <p:cNvPr id="50" name="手繪多邊形 4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手繪多邊形 5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8" name="手繪多邊形 17"/>
          <p:cNvSpPr>
            <a:spLocks/>
          </p:cNvSpPr>
          <p:nvPr/>
        </p:nvSpPr>
        <p:spPr bwMode="auto">
          <a:xfrm rot="10800000" flipV="1">
            <a:off x="1928886" y="3255608"/>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19" name="群組 18"/>
          <p:cNvGrpSpPr/>
          <p:nvPr/>
        </p:nvGrpSpPr>
        <p:grpSpPr>
          <a:xfrm>
            <a:off x="7126970" y="2052819"/>
            <a:ext cx="469782" cy="467828"/>
            <a:chOff x="35309818" y="13261794"/>
            <a:chExt cx="2516828" cy="2506357"/>
          </a:xfrm>
          <a:solidFill>
            <a:schemeClr val="bg1"/>
          </a:solidFill>
        </p:grpSpPr>
        <p:sp>
          <p:nvSpPr>
            <p:cNvPr id="43" name="手繪多邊形 4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0" name="手繪多邊形 19"/>
          <p:cNvSpPr>
            <a:spLocks/>
          </p:cNvSpPr>
          <p:nvPr/>
        </p:nvSpPr>
        <p:spPr bwMode="auto">
          <a:xfrm>
            <a:off x="5087594" y="2097366"/>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1" name="群組 20"/>
          <p:cNvGrpSpPr/>
          <p:nvPr/>
        </p:nvGrpSpPr>
        <p:grpSpPr>
          <a:xfrm>
            <a:off x="3112868" y="3997903"/>
            <a:ext cx="388822" cy="388640"/>
            <a:chOff x="20613291" y="7547878"/>
            <a:chExt cx="2555996" cy="2554809"/>
          </a:xfrm>
          <a:solidFill>
            <a:schemeClr val="bg1"/>
          </a:solidFill>
        </p:grpSpPr>
        <p:sp>
          <p:nvSpPr>
            <p:cNvPr id="41" name="Freeform 60"/>
            <p:cNvSpPr>
              <a:spLocks/>
            </p:cNvSpPr>
            <p:nvPr/>
          </p:nvSpPr>
          <p:spPr bwMode="auto">
            <a:xfrm>
              <a:off x="20613291" y="7547878"/>
              <a:ext cx="2552435" cy="2554809"/>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66"/>
            <p:cNvSpPr>
              <a:spLocks/>
            </p:cNvSpPr>
            <p:nvPr/>
          </p:nvSpPr>
          <p:spPr bwMode="auto">
            <a:xfrm>
              <a:off x="21000311" y="8186584"/>
              <a:ext cx="2168976" cy="126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22" name="群組 21"/>
          <p:cNvGrpSpPr/>
          <p:nvPr/>
        </p:nvGrpSpPr>
        <p:grpSpPr>
          <a:xfrm>
            <a:off x="5121676" y="3949797"/>
            <a:ext cx="477058" cy="478790"/>
            <a:chOff x="5583600" y="7359116"/>
            <a:chExt cx="2941833" cy="2952515"/>
          </a:xfrm>
          <a:solidFill>
            <a:schemeClr val="bg1"/>
          </a:solidFill>
        </p:grpSpPr>
        <p:sp>
          <p:nvSpPr>
            <p:cNvPr id="38" name="Freeform 51"/>
            <p:cNvSpPr>
              <a:spLocks/>
            </p:cNvSpPr>
            <p:nvPr/>
          </p:nvSpPr>
          <p:spPr bwMode="auto">
            <a:xfrm>
              <a:off x="5583600" y="7457653"/>
              <a:ext cx="2852791" cy="2853978"/>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62"/>
            <p:cNvSpPr>
              <a:spLocks/>
            </p:cNvSpPr>
            <p:nvPr/>
          </p:nvSpPr>
          <p:spPr bwMode="auto">
            <a:xfrm>
              <a:off x="6115456" y="7987134"/>
              <a:ext cx="1800951" cy="1796202"/>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69"/>
            <p:cNvSpPr>
              <a:spLocks/>
            </p:cNvSpPr>
            <p:nvPr/>
          </p:nvSpPr>
          <p:spPr bwMode="auto">
            <a:xfrm>
              <a:off x="6637819" y="7359116"/>
              <a:ext cx="1887614" cy="1894738"/>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3" name="手繪多邊形 22"/>
          <p:cNvSpPr>
            <a:spLocks/>
          </p:cNvSpPr>
          <p:nvPr/>
        </p:nvSpPr>
        <p:spPr bwMode="auto">
          <a:xfrm rot="10800000" flipV="1">
            <a:off x="7202574" y="39148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4" name="矩形 23"/>
          <p:cNvSpPr/>
          <p:nvPr/>
        </p:nvSpPr>
        <p:spPr>
          <a:xfrm>
            <a:off x="303660" y="329369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5" name="文字方塊 88"/>
          <p:cNvSpPr txBox="1"/>
          <p:nvPr/>
        </p:nvSpPr>
        <p:spPr>
          <a:xfrm>
            <a:off x="303660" y="301001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1"/>
                </a:solidFill>
              </a:rPr>
              <a:t>01.Business</a:t>
            </a:r>
            <a:endParaRPr lang="zh-TW" altLang="en-US" sz="1600" b="1" dirty="0">
              <a:solidFill>
                <a:schemeClr val="accent1"/>
              </a:solidFill>
            </a:endParaRPr>
          </a:p>
        </p:txBody>
      </p:sp>
      <p:sp>
        <p:nvSpPr>
          <p:cNvPr id="26" name="矩形 25"/>
          <p:cNvSpPr/>
          <p:nvPr/>
        </p:nvSpPr>
        <p:spPr>
          <a:xfrm>
            <a:off x="2866009" y="2929143"/>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7" name="文字方塊 90"/>
          <p:cNvSpPr txBox="1"/>
          <p:nvPr/>
        </p:nvSpPr>
        <p:spPr>
          <a:xfrm>
            <a:off x="2866009" y="2645461"/>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2"/>
                </a:solidFill>
              </a:rPr>
              <a:t>02.Business</a:t>
            </a:r>
            <a:endParaRPr lang="zh-TW" altLang="en-US" sz="1600" b="1" dirty="0">
              <a:solidFill>
                <a:schemeClr val="accent2"/>
              </a:solidFill>
            </a:endParaRPr>
          </a:p>
        </p:txBody>
      </p:sp>
      <p:sp>
        <p:nvSpPr>
          <p:cNvPr id="28" name="矩形 27"/>
          <p:cNvSpPr/>
          <p:nvPr/>
        </p:nvSpPr>
        <p:spPr>
          <a:xfrm>
            <a:off x="4930568" y="2929143"/>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29" name="文字方塊 92"/>
          <p:cNvSpPr txBox="1"/>
          <p:nvPr/>
        </p:nvSpPr>
        <p:spPr>
          <a:xfrm>
            <a:off x="4930568" y="2645461"/>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3"/>
                </a:solidFill>
              </a:rPr>
              <a:t>03.Business</a:t>
            </a:r>
            <a:endParaRPr lang="zh-TW" altLang="en-US" sz="1600" b="1" dirty="0">
              <a:solidFill>
                <a:schemeClr val="accent3"/>
              </a:solidFill>
            </a:endParaRPr>
          </a:p>
        </p:txBody>
      </p:sp>
      <p:sp>
        <p:nvSpPr>
          <p:cNvPr id="30" name="矩形 29"/>
          <p:cNvSpPr/>
          <p:nvPr/>
        </p:nvSpPr>
        <p:spPr>
          <a:xfrm>
            <a:off x="6760131" y="2929143"/>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1" name="文字方塊 123"/>
          <p:cNvSpPr txBox="1"/>
          <p:nvPr/>
        </p:nvSpPr>
        <p:spPr>
          <a:xfrm>
            <a:off x="6760131" y="2645461"/>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4"/>
                </a:solidFill>
              </a:rPr>
              <a:t>04.Business</a:t>
            </a:r>
            <a:endParaRPr lang="zh-TW" altLang="en-US" sz="1600" b="1" dirty="0">
              <a:solidFill>
                <a:schemeClr val="accent4"/>
              </a:solidFill>
            </a:endParaRPr>
          </a:p>
        </p:txBody>
      </p:sp>
      <p:sp>
        <p:nvSpPr>
          <p:cNvPr id="32" name="矩形 31"/>
          <p:cNvSpPr/>
          <p:nvPr/>
        </p:nvSpPr>
        <p:spPr>
          <a:xfrm>
            <a:off x="2866009" y="484064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3" name="文字方塊 125"/>
          <p:cNvSpPr txBox="1"/>
          <p:nvPr/>
        </p:nvSpPr>
        <p:spPr>
          <a:xfrm>
            <a:off x="2866009" y="455696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1"/>
                </a:solidFill>
              </a:rPr>
              <a:t>07.Business</a:t>
            </a:r>
            <a:endParaRPr lang="zh-TW" altLang="en-US" sz="1600" b="1" dirty="0">
              <a:solidFill>
                <a:schemeClr val="accent1"/>
              </a:solidFill>
            </a:endParaRPr>
          </a:p>
        </p:txBody>
      </p:sp>
      <p:sp>
        <p:nvSpPr>
          <p:cNvPr id="34" name="矩形 33"/>
          <p:cNvSpPr/>
          <p:nvPr/>
        </p:nvSpPr>
        <p:spPr>
          <a:xfrm>
            <a:off x="4930568" y="484064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5" name="文字方塊 127"/>
          <p:cNvSpPr txBox="1"/>
          <p:nvPr/>
        </p:nvSpPr>
        <p:spPr>
          <a:xfrm>
            <a:off x="4930568" y="455696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6"/>
                </a:solidFill>
              </a:rPr>
              <a:t>06.Business</a:t>
            </a:r>
            <a:endParaRPr lang="zh-TW" altLang="en-US" sz="1600" b="1" dirty="0">
              <a:solidFill>
                <a:schemeClr val="accent6"/>
              </a:solidFill>
            </a:endParaRPr>
          </a:p>
        </p:txBody>
      </p:sp>
      <p:sp>
        <p:nvSpPr>
          <p:cNvPr id="36" name="矩形 35"/>
          <p:cNvSpPr/>
          <p:nvPr/>
        </p:nvSpPr>
        <p:spPr>
          <a:xfrm>
            <a:off x="6760131" y="4840646"/>
            <a:ext cx="1436093"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37" name="文字方塊 129"/>
          <p:cNvSpPr txBox="1"/>
          <p:nvPr/>
        </p:nvSpPr>
        <p:spPr>
          <a:xfrm>
            <a:off x="6760131" y="4556964"/>
            <a:ext cx="1485525" cy="338554"/>
          </a:xfrm>
          <a:prstGeom prst="rect">
            <a:avLst/>
          </a:prstGeom>
          <a:noFill/>
        </p:spPr>
        <p:txBody>
          <a:bodyPr wrap="square" rtlCol="0">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600" b="1" dirty="0" smtClean="0">
                <a:solidFill>
                  <a:schemeClr val="accent5"/>
                </a:solidFill>
              </a:rPr>
              <a:t>05.Business</a:t>
            </a:r>
            <a:endParaRPr lang="zh-TW" altLang="en-US" sz="1600" b="1" dirty="0">
              <a:solidFill>
                <a:schemeClr val="accent5"/>
              </a:solidFill>
            </a:endParaRPr>
          </a:p>
        </p:txBody>
      </p:sp>
      <p:sp>
        <p:nvSpPr>
          <p:cNvPr id="52" name="投影片編號版面配置區 51"/>
          <p:cNvSpPr>
            <a:spLocks noGrp="1"/>
          </p:cNvSpPr>
          <p:nvPr>
            <p:ph type="sldNum" sz="quarter" idx="12"/>
          </p:nvPr>
        </p:nvSpPr>
        <p:spPr/>
        <p:txBody>
          <a:bodyPr/>
          <a:lstStyle/>
          <a:p>
            <a:fld id="{93B68095-C8B2-4A76-90AA-E601358CCBC3}" type="slidenum">
              <a:rPr lang="zh-TW" altLang="en-US" smtClean="0"/>
              <a:t>157</a:t>
            </a:fld>
            <a:endParaRPr lang="zh-TW" altLang="en-US"/>
          </a:p>
        </p:txBody>
      </p:sp>
      <p:sp>
        <p:nvSpPr>
          <p:cNvPr id="55" name="文字方塊 5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53" name="頁尾版面配置區 5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056210622"/>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Freeform 5"/>
          <p:cNvSpPr>
            <a:spLocks/>
          </p:cNvSpPr>
          <p:nvPr/>
        </p:nvSpPr>
        <p:spPr bwMode="auto">
          <a:xfrm>
            <a:off x="3622411" y="1600892"/>
            <a:ext cx="3420647" cy="1852492"/>
          </a:xfrm>
          <a:custGeom>
            <a:avLst/>
            <a:gdLst>
              <a:gd name="T0" fmla="*/ 3976 w 5217"/>
              <a:gd name="T1" fmla="*/ 2813 h 2813"/>
              <a:gd name="T2" fmla="*/ 4271 w 5217"/>
              <a:gd name="T3" fmla="*/ 2778 h 2813"/>
              <a:gd name="T4" fmla="*/ 4542 w 5217"/>
              <a:gd name="T5" fmla="*/ 2677 h 2813"/>
              <a:gd name="T6" fmla="*/ 4952 w 5217"/>
              <a:gd name="T7" fmla="*/ 2337 h 2813"/>
              <a:gd name="T8" fmla="*/ 5153 w 5217"/>
              <a:gd name="T9" fmla="*/ 1965 h 2813"/>
              <a:gd name="T10" fmla="*/ 5217 w 5217"/>
              <a:gd name="T11" fmla="*/ 1571 h 2813"/>
              <a:gd name="T12" fmla="*/ 5217 w 5217"/>
              <a:gd name="T13" fmla="*/ 1243 h 2813"/>
              <a:gd name="T14" fmla="*/ 5183 w 5217"/>
              <a:gd name="T15" fmla="*/ 955 h 2813"/>
              <a:gd name="T16" fmla="*/ 5087 w 5217"/>
              <a:gd name="T17" fmla="*/ 689 h 2813"/>
              <a:gd name="T18" fmla="*/ 4734 w 5217"/>
              <a:gd name="T19" fmla="*/ 259 h 2813"/>
              <a:gd name="T20" fmla="*/ 4366 w 5217"/>
              <a:gd name="T21" fmla="*/ 63 h 2813"/>
              <a:gd name="T22" fmla="*/ 3976 w 5217"/>
              <a:gd name="T23" fmla="*/ 0 h 2813"/>
              <a:gd name="T24" fmla="*/ 3471 w 5217"/>
              <a:gd name="T25" fmla="*/ 0 h 2813"/>
              <a:gd name="T26" fmla="*/ 3940 w 5217"/>
              <a:gd name="T27" fmla="*/ 296 h 2813"/>
              <a:gd name="T28" fmla="*/ 3450 w 5217"/>
              <a:gd name="T29" fmla="*/ 605 h 2813"/>
              <a:gd name="T30" fmla="*/ 3976 w 5217"/>
              <a:gd name="T31" fmla="*/ 605 h 2813"/>
              <a:gd name="T32" fmla="*/ 4176 w 5217"/>
              <a:gd name="T33" fmla="*/ 637 h 2813"/>
              <a:gd name="T34" fmla="*/ 4364 w 5217"/>
              <a:gd name="T35" fmla="*/ 737 h 2813"/>
              <a:gd name="T36" fmla="*/ 4545 w 5217"/>
              <a:gd name="T37" fmla="*/ 959 h 2813"/>
              <a:gd name="T38" fmla="*/ 4595 w 5217"/>
              <a:gd name="T39" fmla="*/ 1094 h 2813"/>
              <a:gd name="T40" fmla="*/ 4612 w 5217"/>
              <a:gd name="T41" fmla="*/ 1243 h 2813"/>
              <a:gd name="T42" fmla="*/ 4612 w 5217"/>
              <a:gd name="T43" fmla="*/ 1571 h 2813"/>
              <a:gd name="T44" fmla="*/ 4579 w 5217"/>
              <a:gd name="T45" fmla="*/ 1774 h 2813"/>
              <a:gd name="T46" fmla="*/ 4476 w 5217"/>
              <a:gd name="T47" fmla="*/ 1965 h 2813"/>
              <a:gd name="T48" fmla="*/ 4265 w 5217"/>
              <a:gd name="T49" fmla="*/ 2139 h 2813"/>
              <a:gd name="T50" fmla="*/ 4127 w 5217"/>
              <a:gd name="T51" fmla="*/ 2190 h 2813"/>
              <a:gd name="T52" fmla="*/ 3976 w 5217"/>
              <a:gd name="T53" fmla="*/ 2209 h 2813"/>
              <a:gd name="T54" fmla="*/ 489 w 5217"/>
              <a:gd name="T55" fmla="*/ 2209 h 2813"/>
              <a:gd name="T56" fmla="*/ 0 w 5217"/>
              <a:gd name="T57" fmla="*/ 2517 h 2813"/>
              <a:gd name="T58" fmla="*/ 469 w 5217"/>
              <a:gd name="T59" fmla="*/ 2813 h 2813"/>
              <a:gd name="T60" fmla="*/ 3976 w 5217"/>
              <a:gd name="T61" fmla="*/ 2813 h 2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17" h="2813">
                <a:moveTo>
                  <a:pt x="3976" y="2813"/>
                </a:moveTo>
                <a:cubicBezTo>
                  <a:pt x="4077" y="2813"/>
                  <a:pt x="4176" y="2801"/>
                  <a:pt x="4271" y="2778"/>
                </a:cubicBezTo>
                <a:cubicBezTo>
                  <a:pt x="4366" y="2755"/>
                  <a:pt x="4457" y="2721"/>
                  <a:pt x="4542" y="2677"/>
                </a:cubicBezTo>
                <a:cubicBezTo>
                  <a:pt x="4702" y="2594"/>
                  <a:pt x="4842" y="2478"/>
                  <a:pt x="4952" y="2337"/>
                </a:cubicBezTo>
                <a:cubicBezTo>
                  <a:pt x="5039" y="2227"/>
                  <a:pt x="5107" y="2101"/>
                  <a:pt x="5153" y="1965"/>
                </a:cubicBezTo>
                <a:cubicBezTo>
                  <a:pt x="5194" y="1841"/>
                  <a:pt x="5217" y="1708"/>
                  <a:pt x="5217" y="1571"/>
                </a:cubicBezTo>
                <a:lnTo>
                  <a:pt x="5217" y="1243"/>
                </a:lnTo>
                <a:cubicBezTo>
                  <a:pt x="5217" y="1144"/>
                  <a:pt x="5205" y="1048"/>
                  <a:pt x="5183" y="955"/>
                </a:cubicBezTo>
                <a:cubicBezTo>
                  <a:pt x="5161" y="862"/>
                  <a:pt x="5128" y="773"/>
                  <a:pt x="5087" y="689"/>
                </a:cubicBezTo>
                <a:cubicBezTo>
                  <a:pt x="5003" y="520"/>
                  <a:pt x="4882" y="373"/>
                  <a:pt x="4734" y="259"/>
                </a:cubicBezTo>
                <a:cubicBezTo>
                  <a:pt x="4625" y="174"/>
                  <a:pt x="4501" y="107"/>
                  <a:pt x="4366" y="63"/>
                </a:cubicBezTo>
                <a:cubicBezTo>
                  <a:pt x="4243" y="22"/>
                  <a:pt x="4111" y="0"/>
                  <a:pt x="3976" y="0"/>
                </a:cubicBezTo>
                <a:lnTo>
                  <a:pt x="3471" y="0"/>
                </a:lnTo>
                <a:lnTo>
                  <a:pt x="3940" y="296"/>
                </a:lnTo>
                <a:lnTo>
                  <a:pt x="3450" y="605"/>
                </a:lnTo>
                <a:lnTo>
                  <a:pt x="3976" y="605"/>
                </a:lnTo>
                <a:cubicBezTo>
                  <a:pt x="4046" y="605"/>
                  <a:pt x="4113" y="616"/>
                  <a:pt x="4176" y="637"/>
                </a:cubicBezTo>
                <a:cubicBezTo>
                  <a:pt x="4244" y="660"/>
                  <a:pt x="4308" y="694"/>
                  <a:pt x="4364" y="737"/>
                </a:cubicBezTo>
                <a:cubicBezTo>
                  <a:pt x="4440" y="796"/>
                  <a:pt x="4502" y="872"/>
                  <a:pt x="4545" y="959"/>
                </a:cubicBezTo>
                <a:cubicBezTo>
                  <a:pt x="4567" y="1001"/>
                  <a:pt x="4583" y="1047"/>
                  <a:pt x="4595" y="1094"/>
                </a:cubicBezTo>
                <a:cubicBezTo>
                  <a:pt x="4606" y="1142"/>
                  <a:pt x="4612" y="1192"/>
                  <a:pt x="4612" y="1243"/>
                </a:cubicBezTo>
                <a:lnTo>
                  <a:pt x="4612" y="1571"/>
                </a:lnTo>
                <a:cubicBezTo>
                  <a:pt x="4612" y="1642"/>
                  <a:pt x="4600" y="1710"/>
                  <a:pt x="4579" y="1774"/>
                </a:cubicBezTo>
                <a:cubicBezTo>
                  <a:pt x="4556" y="1843"/>
                  <a:pt x="4521" y="1908"/>
                  <a:pt x="4476" y="1965"/>
                </a:cubicBezTo>
                <a:cubicBezTo>
                  <a:pt x="4420" y="2037"/>
                  <a:pt x="4348" y="2097"/>
                  <a:pt x="4265" y="2139"/>
                </a:cubicBezTo>
                <a:cubicBezTo>
                  <a:pt x="4222" y="2161"/>
                  <a:pt x="4176" y="2179"/>
                  <a:pt x="4127" y="2190"/>
                </a:cubicBezTo>
                <a:cubicBezTo>
                  <a:pt x="4079" y="2202"/>
                  <a:pt x="4028" y="2209"/>
                  <a:pt x="3976" y="2209"/>
                </a:cubicBezTo>
                <a:lnTo>
                  <a:pt x="489" y="2209"/>
                </a:lnTo>
                <a:lnTo>
                  <a:pt x="0" y="2517"/>
                </a:lnTo>
                <a:lnTo>
                  <a:pt x="469" y="2813"/>
                </a:lnTo>
                <a:lnTo>
                  <a:pt x="3976" y="2813"/>
                </a:lnTo>
              </a:path>
            </a:pathLst>
          </a:custGeom>
          <a:solidFill>
            <a:schemeClr val="accent2"/>
          </a:solidFill>
          <a:ln w="19050" cap="rnd">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4" name="Freeform 5"/>
          <p:cNvSpPr>
            <a:spLocks/>
          </p:cNvSpPr>
          <p:nvPr/>
        </p:nvSpPr>
        <p:spPr bwMode="auto">
          <a:xfrm flipH="1">
            <a:off x="2652079" y="3070250"/>
            <a:ext cx="3420647" cy="1852492"/>
          </a:xfrm>
          <a:custGeom>
            <a:avLst/>
            <a:gdLst>
              <a:gd name="T0" fmla="*/ 3976 w 5217"/>
              <a:gd name="T1" fmla="*/ 2813 h 2813"/>
              <a:gd name="T2" fmla="*/ 4271 w 5217"/>
              <a:gd name="T3" fmla="*/ 2778 h 2813"/>
              <a:gd name="T4" fmla="*/ 4542 w 5217"/>
              <a:gd name="T5" fmla="*/ 2677 h 2813"/>
              <a:gd name="T6" fmla="*/ 4952 w 5217"/>
              <a:gd name="T7" fmla="*/ 2337 h 2813"/>
              <a:gd name="T8" fmla="*/ 5153 w 5217"/>
              <a:gd name="T9" fmla="*/ 1965 h 2813"/>
              <a:gd name="T10" fmla="*/ 5217 w 5217"/>
              <a:gd name="T11" fmla="*/ 1571 h 2813"/>
              <a:gd name="T12" fmla="*/ 5217 w 5217"/>
              <a:gd name="T13" fmla="*/ 1243 h 2813"/>
              <a:gd name="T14" fmla="*/ 5183 w 5217"/>
              <a:gd name="T15" fmla="*/ 955 h 2813"/>
              <a:gd name="T16" fmla="*/ 5087 w 5217"/>
              <a:gd name="T17" fmla="*/ 689 h 2813"/>
              <a:gd name="T18" fmla="*/ 4734 w 5217"/>
              <a:gd name="T19" fmla="*/ 259 h 2813"/>
              <a:gd name="T20" fmla="*/ 4366 w 5217"/>
              <a:gd name="T21" fmla="*/ 63 h 2813"/>
              <a:gd name="T22" fmla="*/ 3976 w 5217"/>
              <a:gd name="T23" fmla="*/ 0 h 2813"/>
              <a:gd name="T24" fmla="*/ 3471 w 5217"/>
              <a:gd name="T25" fmla="*/ 0 h 2813"/>
              <a:gd name="T26" fmla="*/ 3940 w 5217"/>
              <a:gd name="T27" fmla="*/ 296 h 2813"/>
              <a:gd name="T28" fmla="*/ 3450 w 5217"/>
              <a:gd name="T29" fmla="*/ 605 h 2813"/>
              <a:gd name="T30" fmla="*/ 3976 w 5217"/>
              <a:gd name="T31" fmla="*/ 605 h 2813"/>
              <a:gd name="T32" fmla="*/ 4176 w 5217"/>
              <a:gd name="T33" fmla="*/ 637 h 2813"/>
              <a:gd name="T34" fmla="*/ 4364 w 5217"/>
              <a:gd name="T35" fmla="*/ 737 h 2813"/>
              <a:gd name="T36" fmla="*/ 4545 w 5217"/>
              <a:gd name="T37" fmla="*/ 959 h 2813"/>
              <a:gd name="T38" fmla="*/ 4595 w 5217"/>
              <a:gd name="T39" fmla="*/ 1094 h 2813"/>
              <a:gd name="T40" fmla="*/ 4612 w 5217"/>
              <a:gd name="T41" fmla="*/ 1243 h 2813"/>
              <a:gd name="T42" fmla="*/ 4612 w 5217"/>
              <a:gd name="T43" fmla="*/ 1571 h 2813"/>
              <a:gd name="T44" fmla="*/ 4579 w 5217"/>
              <a:gd name="T45" fmla="*/ 1774 h 2813"/>
              <a:gd name="T46" fmla="*/ 4476 w 5217"/>
              <a:gd name="T47" fmla="*/ 1965 h 2813"/>
              <a:gd name="T48" fmla="*/ 4265 w 5217"/>
              <a:gd name="T49" fmla="*/ 2139 h 2813"/>
              <a:gd name="T50" fmla="*/ 4127 w 5217"/>
              <a:gd name="T51" fmla="*/ 2190 h 2813"/>
              <a:gd name="T52" fmla="*/ 3976 w 5217"/>
              <a:gd name="T53" fmla="*/ 2209 h 2813"/>
              <a:gd name="T54" fmla="*/ 489 w 5217"/>
              <a:gd name="T55" fmla="*/ 2209 h 2813"/>
              <a:gd name="T56" fmla="*/ 0 w 5217"/>
              <a:gd name="T57" fmla="*/ 2517 h 2813"/>
              <a:gd name="T58" fmla="*/ 469 w 5217"/>
              <a:gd name="T59" fmla="*/ 2813 h 2813"/>
              <a:gd name="T60" fmla="*/ 3976 w 5217"/>
              <a:gd name="T61" fmla="*/ 2813 h 2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217" h="2813">
                <a:moveTo>
                  <a:pt x="3976" y="2813"/>
                </a:moveTo>
                <a:cubicBezTo>
                  <a:pt x="4077" y="2813"/>
                  <a:pt x="4176" y="2801"/>
                  <a:pt x="4271" y="2778"/>
                </a:cubicBezTo>
                <a:cubicBezTo>
                  <a:pt x="4366" y="2755"/>
                  <a:pt x="4457" y="2721"/>
                  <a:pt x="4542" y="2677"/>
                </a:cubicBezTo>
                <a:cubicBezTo>
                  <a:pt x="4702" y="2594"/>
                  <a:pt x="4842" y="2478"/>
                  <a:pt x="4952" y="2337"/>
                </a:cubicBezTo>
                <a:cubicBezTo>
                  <a:pt x="5039" y="2227"/>
                  <a:pt x="5107" y="2101"/>
                  <a:pt x="5153" y="1965"/>
                </a:cubicBezTo>
                <a:cubicBezTo>
                  <a:pt x="5194" y="1841"/>
                  <a:pt x="5217" y="1708"/>
                  <a:pt x="5217" y="1571"/>
                </a:cubicBezTo>
                <a:lnTo>
                  <a:pt x="5217" y="1243"/>
                </a:lnTo>
                <a:cubicBezTo>
                  <a:pt x="5217" y="1144"/>
                  <a:pt x="5205" y="1048"/>
                  <a:pt x="5183" y="955"/>
                </a:cubicBezTo>
                <a:cubicBezTo>
                  <a:pt x="5161" y="862"/>
                  <a:pt x="5128" y="773"/>
                  <a:pt x="5087" y="689"/>
                </a:cubicBezTo>
                <a:cubicBezTo>
                  <a:pt x="5003" y="520"/>
                  <a:pt x="4882" y="373"/>
                  <a:pt x="4734" y="259"/>
                </a:cubicBezTo>
                <a:cubicBezTo>
                  <a:pt x="4625" y="174"/>
                  <a:pt x="4501" y="107"/>
                  <a:pt x="4366" y="63"/>
                </a:cubicBezTo>
                <a:cubicBezTo>
                  <a:pt x="4243" y="22"/>
                  <a:pt x="4111" y="0"/>
                  <a:pt x="3976" y="0"/>
                </a:cubicBezTo>
                <a:lnTo>
                  <a:pt x="3471" y="0"/>
                </a:lnTo>
                <a:lnTo>
                  <a:pt x="3940" y="296"/>
                </a:lnTo>
                <a:lnTo>
                  <a:pt x="3450" y="605"/>
                </a:lnTo>
                <a:lnTo>
                  <a:pt x="3976" y="605"/>
                </a:lnTo>
                <a:cubicBezTo>
                  <a:pt x="4046" y="605"/>
                  <a:pt x="4113" y="616"/>
                  <a:pt x="4176" y="637"/>
                </a:cubicBezTo>
                <a:cubicBezTo>
                  <a:pt x="4244" y="660"/>
                  <a:pt x="4308" y="694"/>
                  <a:pt x="4364" y="737"/>
                </a:cubicBezTo>
                <a:cubicBezTo>
                  <a:pt x="4440" y="796"/>
                  <a:pt x="4502" y="872"/>
                  <a:pt x="4545" y="959"/>
                </a:cubicBezTo>
                <a:cubicBezTo>
                  <a:pt x="4567" y="1001"/>
                  <a:pt x="4583" y="1047"/>
                  <a:pt x="4595" y="1094"/>
                </a:cubicBezTo>
                <a:cubicBezTo>
                  <a:pt x="4606" y="1142"/>
                  <a:pt x="4612" y="1192"/>
                  <a:pt x="4612" y="1243"/>
                </a:cubicBezTo>
                <a:lnTo>
                  <a:pt x="4612" y="1571"/>
                </a:lnTo>
                <a:cubicBezTo>
                  <a:pt x="4612" y="1642"/>
                  <a:pt x="4600" y="1710"/>
                  <a:pt x="4579" y="1774"/>
                </a:cubicBezTo>
                <a:cubicBezTo>
                  <a:pt x="4556" y="1843"/>
                  <a:pt x="4521" y="1908"/>
                  <a:pt x="4476" y="1965"/>
                </a:cubicBezTo>
                <a:cubicBezTo>
                  <a:pt x="4420" y="2037"/>
                  <a:pt x="4348" y="2097"/>
                  <a:pt x="4265" y="2139"/>
                </a:cubicBezTo>
                <a:cubicBezTo>
                  <a:pt x="4222" y="2161"/>
                  <a:pt x="4176" y="2179"/>
                  <a:pt x="4127" y="2190"/>
                </a:cubicBezTo>
                <a:cubicBezTo>
                  <a:pt x="4079" y="2202"/>
                  <a:pt x="4028" y="2209"/>
                  <a:pt x="3976" y="2209"/>
                </a:cubicBezTo>
                <a:lnTo>
                  <a:pt x="489" y="2209"/>
                </a:lnTo>
                <a:lnTo>
                  <a:pt x="0" y="2517"/>
                </a:lnTo>
                <a:lnTo>
                  <a:pt x="469" y="2813"/>
                </a:lnTo>
                <a:lnTo>
                  <a:pt x="3976" y="2813"/>
                </a:lnTo>
              </a:path>
            </a:pathLst>
          </a:custGeom>
          <a:solidFill>
            <a:schemeClr val="accent3"/>
          </a:solidFill>
          <a:ln w="19050" cap="rnd">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5" name="手繪多邊形: 圖案 17"/>
          <p:cNvSpPr>
            <a:spLocks/>
          </p:cNvSpPr>
          <p:nvPr/>
        </p:nvSpPr>
        <p:spPr bwMode="auto">
          <a:xfrm flipH="1">
            <a:off x="2652079" y="1586263"/>
            <a:ext cx="3442179" cy="397762"/>
          </a:xfrm>
          <a:custGeom>
            <a:avLst/>
            <a:gdLst>
              <a:gd name="connsiteX0" fmla="*/ 3722356 w 3722356"/>
              <a:gd name="connsiteY0" fmla="*/ 0 h 430138"/>
              <a:gd name="connsiteX1" fmla="*/ 2649760 w 3722356"/>
              <a:gd name="connsiteY1" fmla="*/ 0 h 430138"/>
              <a:gd name="connsiteX2" fmla="*/ 1419317 w 3722356"/>
              <a:gd name="connsiteY2" fmla="*/ 0 h 430138"/>
              <a:gd name="connsiteX3" fmla="*/ 346721 w 3722356"/>
              <a:gd name="connsiteY3" fmla="*/ 0 h 430138"/>
              <a:gd name="connsiteX4" fmla="*/ 0 w 3722356"/>
              <a:gd name="connsiteY4" fmla="*/ 219342 h 430138"/>
              <a:gd name="connsiteX5" fmla="*/ 332540 w 3722356"/>
              <a:gd name="connsiteY5" fmla="*/ 430138 h 430138"/>
              <a:gd name="connsiteX6" fmla="*/ 1405136 w 3722356"/>
              <a:gd name="connsiteY6" fmla="*/ 430138 h 430138"/>
              <a:gd name="connsiteX7" fmla="*/ 2649760 w 3722356"/>
              <a:gd name="connsiteY7" fmla="*/ 430138 h 430138"/>
              <a:gd name="connsiteX8" fmla="*/ 3722356 w 3722356"/>
              <a:gd name="connsiteY8" fmla="*/ 430138 h 43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22356" h="430138">
                <a:moveTo>
                  <a:pt x="3722356" y="0"/>
                </a:moveTo>
                <a:lnTo>
                  <a:pt x="2649760" y="0"/>
                </a:lnTo>
                <a:lnTo>
                  <a:pt x="1419317" y="0"/>
                </a:lnTo>
                <a:lnTo>
                  <a:pt x="346721" y="0"/>
                </a:lnTo>
                <a:lnTo>
                  <a:pt x="0" y="219342"/>
                </a:lnTo>
                <a:lnTo>
                  <a:pt x="332540" y="430138"/>
                </a:lnTo>
                <a:lnTo>
                  <a:pt x="1405136" y="430138"/>
                </a:lnTo>
                <a:lnTo>
                  <a:pt x="2649760" y="430138"/>
                </a:lnTo>
                <a:lnTo>
                  <a:pt x="3722356" y="430138"/>
                </a:lnTo>
                <a:close/>
              </a:path>
            </a:pathLst>
          </a:custGeom>
          <a:solidFill>
            <a:schemeClr val="accent1"/>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6" name="手繪多邊形: 圖案 18"/>
          <p:cNvSpPr>
            <a:spLocks/>
          </p:cNvSpPr>
          <p:nvPr/>
        </p:nvSpPr>
        <p:spPr bwMode="auto">
          <a:xfrm rot="10800000" flipH="1">
            <a:off x="2650879" y="4525747"/>
            <a:ext cx="4392179" cy="1852492"/>
          </a:xfrm>
          <a:custGeom>
            <a:avLst/>
            <a:gdLst>
              <a:gd name="connsiteX0" fmla="*/ 3511695 w 4749682"/>
              <a:gd name="connsiteY0" fmla="*/ 2003276 h 2003276"/>
              <a:gd name="connsiteX1" fmla="*/ 3869761 w 4749682"/>
              <a:gd name="connsiteY1" fmla="*/ 2003276 h 2003276"/>
              <a:gd name="connsiteX2" fmla="*/ 4146287 w 4749682"/>
              <a:gd name="connsiteY2" fmla="*/ 1958410 h 2003276"/>
              <a:gd name="connsiteX3" fmla="*/ 4407215 w 4749682"/>
              <a:gd name="connsiteY3" fmla="*/ 1818829 h 2003276"/>
              <a:gd name="connsiteX4" fmla="*/ 4657507 w 4749682"/>
              <a:gd name="connsiteY4" fmla="*/ 1512605 h 2003276"/>
              <a:gd name="connsiteX5" fmla="*/ 4725575 w 4749682"/>
              <a:gd name="connsiteY5" fmla="*/ 1323173 h 2003276"/>
              <a:gd name="connsiteX6" fmla="*/ 4749682 w 4749682"/>
              <a:gd name="connsiteY6" fmla="*/ 1118074 h 2003276"/>
              <a:gd name="connsiteX7" fmla="*/ 4749682 w 4749682"/>
              <a:gd name="connsiteY7" fmla="*/ 884489 h 2003276"/>
              <a:gd name="connsiteX8" fmla="*/ 4704303 w 4749682"/>
              <a:gd name="connsiteY8" fmla="*/ 603902 h 2003276"/>
              <a:gd name="connsiteX9" fmla="*/ 4561786 w 4749682"/>
              <a:gd name="connsiteY9" fmla="*/ 338983 h 2003276"/>
              <a:gd name="connsiteX10" fmla="*/ 4271079 w 4749682"/>
              <a:gd name="connsiteY10" fmla="*/ 96852 h 2003276"/>
              <a:gd name="connsiteX11" fmla="*/ 4078928 w 4749682"/>
              <a:gd name="connsiteY11" fmla="*/ 24925 h 2003276"/>
              <a:gd name="connsiteX12" fmla="*/ 3869761 w 4749682"/>
              <a:gd name="connsiteY12" fmla="*/ 0 h 2003276"/>
              <a:gd name="connsiteX13" fmla="*/ 1383151 w 4749682"/>
              <a:gd name="connsiteY13" fmla="*/ 0 h 2003276"/>
              <a:gd name="connsiteX14" fmla="*/ 1383149 w 4749682"/>
              <a:gd name="connsiteY14" fmla="*/ 1 h 2003276"/>
              <a:gd name="connsiteX15" fmla="*/ 346721 w 4749682"/>
              <a:gd name="connsiteY15" fmla="*/ 1 h 2003276"/>
              <a:gd name="connsiteX16" fmla="*/ 0 w 4749682"/>
              <a:gd name="connsiteY16" fmla="*/ 219343 h 2003276"/>
              <a:gd name="connsiteX17" fmla="*/ 332540 w 4749682"/>
              <a:gd name="connsiteY17" fmla="*/ 430139 h 2003276"/>
              <a:gd name="connsiteX18" fmla="*/ 2649760 w 4749682"/>
              <a:gd name="connsiteY18" fmla="*/ 430139 h 2003276"/>
              <a:gd name="connsiteX19" fmla="*/ 2649760 w 4749682"/>
              <a:gd name="connsiteY19" fmla="*/ 430138 h 2003276"/>
              <a:gd name="connsiteX20" fmla="*/ 3869761 w 4749682"/>
              <a:gd name="connsiteY20" fmla="*/ 430138 h 2003276"/>
              <a:gd name="connsiteX21" fmla="*/ 3976826 w 4749682"/>
              <a:gd name="connsiteY21" fmla="*/ 443669 h 2003276"/>
              <a:gd name="connsiteX22" fmla="*/ 4074674 w 4749682"/>
              <a:gd name="connsiteY22" fmla="*/ 479988 h 2003276"/>
              <a:gd name="connsiteX23" fmla="*/ 4224282 w 4749682"/>
              <a:gd name="connsiteY23" fmla="*/ 603902 h 2003276"/>
              <a:gd name="connsiteX24" fmla="*/ 4297313 w 4749682"/>
              <a:gd name="connsiteY24" fmla="*/ 739923 h 2003276"/>
              <a:gd name="connsiteX25" fmla="*/ 4320712 w 4749682"/>
              <a:gd name="connsiteY25" fmla="*/ 884489 h 2003276"/>
              <a:gd name="connsiteX26" fmla="*/ 4320712 w 4749682"/>
              <a:gd name="connsiteY26" fmla="*/ 1118074 h 2003276"/>
              <a:gd name="connsiteX27" fmla="*/ 4308658 w 4749682"/>
              <a:gd name="connsiteY27" fmla="*/ 1224184 h 2003276"/>
              <a:gd name="connsiteX28" fmla="*/ 4273206 w 4749682"/>
              <a:gd name="connsiteY28" fmla="*/ 1320325 h 2003276"/>
              <a:gd name="connsiteX29" fmla="*/ 4144869 w 4749682"/>
              <a:gd name="connsiteY29" fmla="*/ 1478422 h 2003276"/>
              <a:gd name="connsiteX30" fmla="*/ 4011569 w 4749682"/>
              <a:gd name="connsiteY30" fmla="*/ 1549637 h 2003276"/>
              <a:gd name="connsiteX31" fmla="*/ 3869761 w 4749682"/>
              <a:gd name="connsiteY31" fmla="*/ 1572425 h 2003276"/>
              <a:gd name="connsiteX32" fmla="*/ 3496805 w 4749682"/>
              <a:gd name="connsiteY32" fmla="*/ 1572425 h 2003276"/>
              <a:gd name="connsiteX33" fmla="*/ 3844236 w 4749682"/>
              <a:gd name="connsiteY33" fmla="*/ 1792480 h 200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749682" h="2003276">
                <a:moveTo>
                  <a:pt x="3511695" y="2003276"/>
                </a:moveTo>
                <a:lnTo>
                  <a:pt x="3869761" y="2003276"/>
                </a:lnTo>
                <a:cubicBezTo>
                  <a:pt x="3965482" y="2003276"/>
                  <a:pt x="4059075" y="1987608"/>
                  <a:pt x="4146287" y="1958410"/>
                </a:cubicBezTo>
                <a:cubicBezTo>
                  <a:pt x="4242008" y="1927076"/>
                  <a:pt x="4329929" y="1879362"/>
                  <a:pt x="4407215" y="1818829"/>
                </a:cubicBezTo>
                <a:cubicBezTo>
                  <a:pt x="4512153" y="1737644"/>
                  <a:pt x="4597947" y="1632958"/>
                  <a:pt x="4657507" y="1512605"/>
                </a:cubicBezTo>
                <a:cubicBezTo>
                  <a:pt x="4686577" y="1452784"/>
                  <a:pt x="4709976" y="1389403"/>
                  <a:pt x="4725575" y="1323173"/>
                </a:cubicBezTo>
                <a:cubicBezTo>
                  <a:pt x="4741174" y="1256943"/>
                  <a:pt x="4749682" y="1188577"/>
                  <a:pt x="4749682" y="1118074"/>
                </a:cubicBezTo>
                <a:lnTo>
                  <a:pt x="4749682" y="884489"/>
                </a:lnTo>
                <a:cubicBezTo>
                  <a:pt x="4749682" y="786925"/>
                  <a:pt x="4733374" y="692209"/>
                  <a:pt x="4704303" y="603902"/>
                </a:cubicBezTo>
                <a:cubicBezTo>
                  <a:pt x="4671688" y="507050"/>
                  <a:pt x="4623473" y="417319"/>
                  <a:pt x="4561786" y="338983"/>
                </a:cubicBezTo>
                <a:cubicBezTo>
                  <a:pt x="4483791" y="238570"/>
                  <a:pt x="4384526" y="155961"/>
                  <a:pt x="4271079" y="96852"/>
                </a:cubicBezTo>
                <a:cubicBezTo>
                  <a:pt x="4210810" y="65518"/>
                  <a:pt x="4146287" y="41304"/>
                  <a:pt x="4078928" y="24925"/>
                </a:cubicBezTo>
                <a:cubicBezTo>
                  <a:pt x="4011569" y="8546"/>
                  <a:pt x="3941374" y="0"/>
                  <a:pt x="3869761" y="0"/>
                </a:cubicBezTo>
                <a:lnTo>
                  <a:pt x="1383151" y="0"/>
                </a:lnTo>
                <a:lnTo>
                  <a:pt x="1383149" y="1"/>
                </a:lnTo>
                <a:lnTo>
                  <a:pt x="346721" y="1"/>
                </a:lnTo>
                <a:lnTo>
                  <a:pt x="0" y="219343"/>
                </a:lnTo>
                <a:lnTo>
                  <a:pt x="332540" y="430139"/>
                </a:lnTo>
                <a:lnTo>
                  <a:pt x="2649760" y="430139"/>
                </a:lnTo>
                <a:lnTo>
                  <a:pt x="2649760" y="430138"/>
                </a:lnTo>
                <a:lnTo>
                  <a:pt x="3869761" y="430138"/>
                </a:lnTo>
                <a:cubicBezTo>
                  <a:pt x="3906631" y="430138"/>
                  <a:pt x="3942792" y="435123"/>
                  <a:pt x="3976826" y="443669"/>
                </a:cubicBezTo>
                <a:cubicBezTo>
                  <a:pt x="4011569" y="451502"/>
                  <a:pt x="4044185" y="464321"/>
                  <a:pt x="4074674" y="479988"/>
                </a:cubicBezTo>
                <a:cubicBezTo>
                  <a:pt x="4133525" y="509899"/>
                  <a:pt x="4184576" y="552628"/>
                  <a:pt x="4224282" y="603902"/>
                </a:cubicBezTo>
                <a:cubicBezTo>
                  <a:pt x="4256189" y="644495"/>
                  <a:pt x="4281005" y="690785"/>
                  <a:pt x="4297313" y="739923"/>
                </a:cubicBezTo>
                <a:cubicBezTo>
                  <a:pt x="4312203" y="785500"/>
                  <a:pt x="4320712" y="833927"/>
                  <a:pt x="4320712" y="884489"/>
                </a:cubicBezTo>
                <a:lnTo>
                  <a:pt x="4320712" y="1118074"/>
                </a:lnTo>
                <a:cubicBezTo>
                  <a:pt x="4320712" y="1154394"/>
                  <a:pt x="4316457" y="1190001"/>
                  <a:pt x="4308658" y="1224184"/>
                </a:cubicBezTo>
                <a:cubicBezTo>
                  <a:pt x="4300150" y="1257655"/>
                  <a:pt x="4288805" y="1290414"/>
                  <a:pt x="4273206" y="1320325"/>
                </a:cubicBezTo>
                <a:cubicBezTo>
                  <a:pt x="4242717" y="1382282"/>
                  <a:pt x="4198757" y="1436405"/>
                  <a:pt x="4144869" y="1478422"/>
                </a:cubicBezTo>
                <a:cubicBezTo>
                  <a:pt x="4105163" y="1509044"/>
                  <a:pt x="4059784" y="1533257"/>
                  <a:pt x="4011569" y="1549637"/>
                </a:cubicBezTo>
                <a:cubicBezTo>
                  <a:pt x="3966900" y="1564592"/>
                  <a:pt x="3919394" y="1572425"/>
                  <a:pt x="3869761" y="1572425"/>
                </a:cubicBezTo>
                <a:lnTo>
                  <a:pt x="3496805" y="1572425"/>
                </a:lnTo>
                <a:lnTo>
                  <a:pt x="3844236" y="1792480"/>
                </a:lnTo>
                <a:close/>
              </a:path>
            </a:pathLst>
          </a:custGeom>
          <a:solidFill>
            <a:schemeClr val="accent4"/>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sz="1600"/>
          </a:p>
        </p:txBody>
      </p:sp>
      <p:sp>
        <p:nvSpPr>
          <p:cNvPr id="7" name="文字方塊 2"/>
          <p:cNvSpPr txBox="1"/>
          <p:nvPr/>
        </p:nvSpPr>
        <p:spPr>
          <a:xfrm>
            <a:off x="4010601" y="1515806"/>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8" name="文字方塊 57"/>
          <p:cNvSpPr txBox="1"/>
          <p:nvPr/>
        </p:nvSpPr>
        <p:spPr>
          <a:xfrm>
            <a:off x="3842736" y="3011513"/>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olidFill>
                  <a:schemeClr val="bg1"/>
                </a:solidFill>
                <a:sym typeface="Wingdings 2"/>
              </a:rPr>
              <a:t></a:t>
            </a: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9" name="文字方塊 58"/>
          <p:cNvSpPr txBox="1"/>
          <p:nvPr/>
        </p:nvSpPr>
        <p:spPr>
          <a:xfrm>
            <a:off x="3948482" y="445779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10" name="文字方塊 59"/>
          <p:cNvSpPr txBox="1"/>
          <p:nvPr/>
        </p:nvSpPr>
        <p:spPr>
          <a:xfrm>
            <a:off x="3008987" y="5942339"/>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olidFill>
                  <a:schemeClr val="bg1"/>
                </a:solidFill>
                <a:sym typeface="Wingdings 2"/>
              </a:rPr>
              <a:t> Business</a:t>
            </a:r>
            <a:endParaRPr lang="zh-TW" altLang="en-US" sz="2400" dirty="0" smtClean="0">
              <a:solidFill>
                <a:schemeClr val="bg1"/>
              </a:solidFill>
            </a:endParaRPr>
          </a:p>
        </p:txBody>
      </p:sp>
      <p:sp>
        <p:nvSpPr>
          <p:cNvPr id="11" name="矩形 10"/>
          <p:cNvSpPr/>
          <p:nvPr/>
        </p:nvSpPr>
        <p:spPr>
          <a:xfrm>
            <a:off x="4105912" y="1983001"/>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2" name="矩形 11"/>
          <p:cNvSpPr/>
          <p:nvPr/>
        </p:nvSpPr>
        <p:spPr>
          <a:xfrm>
            <a:off x="4149932" y="3453384"/>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3" name="矩形 12"/>
          <p:cNvSpPr/>
          <p:nvPr/>
        </p:nvSpPr>
        <p:spPr>
          <a:xfrm>
            <a:off x="4149932" y="4922742"/>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4" name="矩形 13"/>
          <p:cNvSpPr/>
          <p:nvPr/>
        </p:nvSpPr>
        <p:spPr>
          <a:xfrm>
            <a:off x="2100942" y="5466388"/>
            <a:ext cx="1988346" cy="461665"/>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200" dirty="0"/>
              <a:t>The quick brown fox jumps over the lazy dog.</a:t>
            </a:r>
            <a:endParaRPr lang="zh-TW" altLang="en-US" sz="1200" dirty="0"/>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158</a:t>
            </a:fld>
            <a:endParaRPr lang="zh-TW" altLang="en-US"/>
          </a:p>
        </p:txBody>
      </p:sp>
      <p:sp>
        <p:nvSpPr>
          <p:cNvPr id="18" name="文字方塊 1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5430106"/>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1" name="Picture 3" descr="C:\Users\mkt02\Desktop\ppt\photos\IMG_9894黑白.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15039"/>
            <a:ext cx="9144000" cy="6864466"/>
          </a:xfrm>
          <a:prstGeom prst="rect">
            <a:avLst/>
          </a:prstGeom>
          <a:noFill/>
        </p:spPr>
      </p:pic>
      <p:sp>
        <p:nvSpPr>
          <p:cNvPr id="6" name="矩形 5"/>
          <p:cNvSpPr/>
          <p:nvPr/>
        </p:nvSpPr>
        <p:spPr>
          <a:xfrm>
            <a:off x="327654" y="2233314"/>
            <a:ext cx="3520516" cy="1015663"/>
          </a:xfrm>
          <a:prstGeom prst="rect">
            <a:avLst/>
          </a:prstGeom>
        </p:spPr>
        <p:txBody>
          <a:bodyPr wrap="none">
            <a:spAutoFit/>
          </a:bodyPr>
          <a:lstStyle/>
          <a:p>
            <a:pPr lvl="0"/>
            <a:r>
              <a:rPr lang="en-US" altLang="zh-TW" sz="6000" b="1" dirty="0" smtClean="0">
                <a:latin typeface="Arial"/>
                <a:ea typeface="微軟正黑體"/>
                <a:cs typeface="Arial" panose="020B0604020202020204" pitchFamily="34" charset="0"/>
              </a:rPr>
              <a:t>AGENDA</a:t>
            </a:r>
            <a:endParaRPr lang="en-US" altLang="zh-TW" sz="6000" b="1" dirty="0">
              <a:latin typeface="Arial"/>
              <a:ea typeface="微軟正黑體"/>
              <a:cs typeface="Arial" panose="020B0604020202020204" pitchFamily="34" charset="0"/>
            </a:endParaRPr>
          </a:p>
        </p:txBody>
      </p:sp>
      <p:sp>
        <p:nvSpPr>
          <p:cNvPr id="33" name="文字方塊 32"/>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4" name="文字方塊 33"/>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5" name="文字方塊 34"/>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6" name="文字方塊 35"/>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cxnSp>
        <p:nvCxnSpPr>
          <p:cNvPr id="17" name="直線接點 16"/>
          <p:cNvCxnSpPr/>
          <p:nvPr/>
        </p:nvCxnSpPr>
        <p:spPr>
          <a:xfrm flipV="1">
            <a:off x="4572000" y="1553331"/>
            <a:ext cx="0" cy="644677"/>
          </a:xfrm>
          <a:prstGeom prst="line">
            <a:avLst/>
          </a:prstGeom>
          <a:ln w="571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flipV="1">
            <a:off x="4572000" y="3106662"/>
            <a:ext cx="0" cy="644677"/>
          </a:xfrm>
          <a:prstGeom prst="line">
            <a:avLst/>
          </a:prstGeom>
          <a:ln w="571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8" name="直線接點 47"/>
          <p:cNvCxnSpPr/>
          <p:nvPr/>
        </p:nvCxnSpPr>
        <p:spPr>
          <a:xfrm flipV="1">
            <a:off x="4572000" y="4659993"/>
            <a:ext cx="0" cy="644677"/>
          </a:xfrm>
          <a:prstGeom prst="line">
            <a:avLst/>
          </a:prstGeom>
          <a:ln w="571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flipV="1">
            <a:off x="4572000" y="6213324"/>
            <a:ext cx="0" cy="644676"/>
          </a:xfrm>
          <a:prstGeom prst="line">
            <a:avLst/>
          </a:prstGeom>
          <a:ln w="571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 name="矩形 50"/>
          <p:cNvSpPr/>
          <p:nvPr/>
        </p:nvSpPr>
        <p:spPr>
          <a:xfrm>
            <a:off x="327654" y="3156074"/>
            <a:ext cx="3384000" cy="138668"/>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2" name="文字方塊 51"/>
          <p:cNvSpPr txBox="1"/>
          <p:nvPr/>
        </p:nvSpPr>
        <p:spPr>
          <a:xfrm>
            <a:off x="327654" y="3318614"/>
            <a:ext cx="3755839" cy="923330"/>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 </a:t>
            </a:r>
            <a:endParaRPr lang="en-US" altLang="zh-TW" dirty="0" smtClean="0"/>
          </a:p>
        </p:txBody>
      </p:sp>
      <p:sp>
        <p:nvSpPr>
          <p:cNvPr id="20" name="橢圓 19"/>
          <p:cNvSpPr/>
          <p:nvPr/>
        </p:nvSpPr>
        <p:spPr>
          <a:xfrm>
            <a:off x="4246185" y="773189"/>
            <a:ext cx="651630" cy="65163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1</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0" name="橢圓 39"/>
          <p:cNvSpPr/>
          <p:nvPr/>
        </p:nvSpPr>
        <p:spPr>
          <a:xfrm>
            <a:off x="4117673" y="644677"/>
            <a:ext cx="908654" cy="908654"/>
          </a:xfrm>
          <a:prstGeom prst="ellipse">
            <a:avLst/>
          </a:prstGeom>
          <a:noFill/>
          <a:ln w="571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21" name="橢圓 20"/>
          <p:cNvSpPr/>
          <p:nvPr/>
        </p:nvSpPr>
        <p:spPr>
          <a:xfrm>
            <a:off x="4246185" y="2326520"/>
            <a:ext cx="651630" cy="651630"/>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2</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2" name="橢圓 41"/>
          <p:cNvSpPr/>
          <p:nvPr/>
        </p:nvSpPr>
        <p:spPr>
          <a:xfrm>
            <a:off x="4117673" y="2198008"/>
            <a:ext cx="908654" cy="908654"/>
          </a:xfrm>
          <a:prstGeom prst="ellipse">
            <a:avLst/>
          </a:prstGeom>
          <a:noFill/>
          <a:ln w="571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22" name="橢圓 21"/>
          <p:cNvSpPr/>
          <p:nvPr/>
        </p:nvSpPr>
        <p:spPr>
          <a:xfrm>
            <a:off x="4246185" y="3879851"/>
            <a:ext cx="651630" cy="651630"/>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3</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3" name="橢圓 42"/>
          <p:cNvSpPr/>
          <p:nvPr/>
        </p:nvSpPr>
        <p:spPr>
          <a:xfrm>
            <a:off x="4117673" y="3751339"/>
            <a:ext cx="908654" cy="908654"/>
          </a:xfrm>
          <a:prstGeom prst="ellipse">
            <a:avLst/>
          </a:prstGeom>
          <a:noFill/>
          <a:ln w="57150">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23" name="橢圓 22"/>
          <p:cNvSpPr/>
          <p:nvPr/>
        </p:nvSpPr>
        <p:spPr>
          <a:xfrm>
            <a:off x="4246185" y="5433182"/>
            <a:ext cx="651630" cy="651630"/>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4</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4" name="橢圓 43"/>
          <p:cNvSpPr/>
          <p:nvPr/>
        </p:nvSpPr>
        <p:spPr>
          <a:xfrm>
            <a:off x="4117673" y="5304670"/>
            <a:ext cx="908654" cy="908654"/>
          </a:xfrm>
          <a:prstGeom prst="ellipse">
            <a:avLst/>
          </a:prstGeom>
          <a:noFill/>
          <a:ln w="57150">
            <a:solidFill>
              <a:schemeClr val="accent4"/>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5" name="直線接點 14"/>
          <p:cNvCxnSpPr/>
          <p:nvPr/>
        </p:nvCxnSpPr>
        <p:spPr>
          <a:xfrm flipV="1">
            <a:off x="4572000" y="-15039"/>
            <a:ext cx="0" cy="659716"/>
          </a:xfrm>
          <a:prstGeom prst="line">
            <a:avLst/>
          </a:prstGeom>
          <a:ln w="57150">
            <a:solidFill>
              <a:schemeClr val="accent1"/>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15</a:t>
            </a:fld>
            <a:endParaRPr lang="zh-TW" altLang="en-US">
              <a:solidFill>
                <a:schemeClr val="bg1"/>
              </a:solidFill>
            </a:endParaRPr>
          </a:p>
        </p:txBody>
      </p:sp>
    </p:spTree>
    <p:extLst>
      <p:ext uri="{BB962C8B-B14F-4D97-AF65-F5344CB8AC3E}">
        <p14:creationId xmlns:p14="http://schemas.microsoft.com/office/powerpoint/2010/main" val="534297419"/>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22"/>
          <p:cNvSpPr>
            <a:spLocks/>
          </p:cNvSpPr>
          <p:nvPr/>
        </p:nvSpPr>
        <p:spPr bwMode="auto">
          <a:xfrm rot="10800000">
            <a:off x="2351076" y="3702001"/>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1" name="Freeform 22"/>
          <p:cNvSpPr>
            <a:spLocks/>
          </p:cNvSpPr>
          <p:nvPr/>
        </p:nvSpPr>
        <p:spPr bwMode="auto">
          <a:xfrm>
            <a:off x="4396577" y="2575510"/>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2" name="Freeform 22"/>
          <p:cNvSpPr>
            <a:spLocks/>
          </p:cNvSpPr>
          <p:nvPr/>
        </p:nvSpPr>
        <p:spPr bwMode="auto">
          <a:xfrm rot="10800000">
            <a:off x="6443748" y="3700284"/>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Freeform 22"/>
          <p:cNvSpPr>
            <a:spLocks/>
          </p:cNvSpPr>
          <p:nvPr/>
        </p:nvSpPr>
        <p:spPr bwMode="auto">
          <a:xfrm>
            <a:off x="304740" y="2575510"/>
            <a:ext cx="2395512" cy="1124775"/>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橢圓 1"/>
          <p:cNvSpPr/>
          <p:nvPr/>
        </p:nvSpPr>
        <p:spPr>
          <a:xfrm>
            <a:off x="783641" y="3080713"/>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橢圓 6"/>
          <p:cNvSpPr/>
          <p:nvPr/>
        </p:nvSpPr>
        <p:spPr>
          <a:xfrm>
            <a:off x="4873163" y="3080713"/>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橢圓 7"/>
          <p:cNvSpPr/>
          <p:nvPr/>
        </p:nvSpPr>
        <p:spPr>
          <a:xfrm>
            <a:off x="2828402" y="2900614"/>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橢圓 8"/>
          <p:cNvSpPr/>
          <p:nvPr/>
        </p:nvSpPr>
        <p:spPr>
          <a:xfrm>
            <a:off x="6917924" y="2900614"/>
            <a:ext cx="1440859" cy="1440859"/>
          </a:xfrm>
          <a:prstGeom prst="ellipse">
            <a:avLst/>
          </a:prstGeom>
          <a:noFill/>
          <a:ln>
            <a:solidFill>
              <a:schemeClr val="bg1">
                <a:lumMod val="6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矩形 1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159</a:t>
            </a:fld>
            <a:endParaRPr lang="zh-TW" altLang="en-US"/>
          </a:p>
        </p:txBody>
      </p:sp>
      <p:sp>
        <p:nvSpPr>
          <p:cNvPr id="14" name="文字方塊 1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6" name="文字方塊 2"/>
          <p:cNvSpPr txBox="1"/>
          <p:nvPr/>
        </p:nvSpPr>
        <p:spPr>
          <a:xfrm>
            <a:off x="512241" y="206012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7" name="文字方塊 57"/>
          <p:cNvSpPr txBox="1"/>
          <p:nvPr/>
        </p:nvSpPr>
        <p:spPr>
          <a:xfrm>
            <a:off x="2585897" y="4896926"/>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ym typeface="Wingdings 2"/>
              </a:rPr>
              <a:t></a:t>
            </a:r>
            <a:r>
              <a:rPr lang="en-US" altLang="zh-TW" sz="2400" dirty="0" smtClean="0">
                <a:sym typeface="Wingdings 2"/>
              </a:rPr>
              <a:t> Business</a:t>
            </a:r>
            <a:endParaRPr lang="zh-TW" altLang="en-US" sz="2400" dirty="0" smtClean="0"/>
          </a:p>
        </p:txBody>
      </p:sp>
      <p:sp>
        <p:nvSpPr>
          <p:cNvPr id="18" name="文字方塊 58"/>
          <p:cNvSpPr txBox="1"/>
          <p:nvPr/>
        </p:nvSpPr>
        <p:spPr>
          <a:xfrm>
            <a:off x="4511764" y="206012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9" name="文字方塊 59"/>
          <p:cNvSpPr txBox="1"/>
          <p:nvPr/>
        </p:nvSpPr>
        <p:spPr>
          <a:xfrm>
            <a:off x="6675419" y="4896926"/>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20" name="矩形 19"/>
          <p:cNvSpPr/>
          <p:nvPr/>
        </p:nvSpPr>
        <p:spPr>
          <a:xfrm>
            <a:off x="848065" y="3477976"/>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21" name="矩形 20"/>
          <p:cNvSpPr/>
          <p:nvPr/>
        </p:nvSpPr>
        <p:spPr>
          <a:xfrm>
            <a:off x="4907583" y="3477976"/>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22" name="矩形 21"/>
          <p:cNvSpPr/>
          <p:nvPr/>
        </p:nvSpPr>
        <p:spPr>
          <a:xfrm>
            <a:off x="2857822" y="3248274"/>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23" name="矩形 22"/>
          <p:cNvSpPr/>
          <p:nvPr/>
        </p:nvSpPr>
        <p:spPr>
          <a:xfrm>
            <a:off x="6933991" y="3248274"/>
            <a:ext cx="1372018" cy="64633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t>The quick brown fox jumps over the lazy dog.</a:t>
            </a:r>
            <a:endParaRPr lang="zh-TW" altLang="en-US" sz="12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28575498"/>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160</a:t>
            </a:fld>
            <a:endParaRPr lang="zh-TW" altLang="en-US"/>
          </a:p>
        </p:txBody>
      </p:sp>
      <p:sp>
        <p:nvSpPr>
          <p:cNvPr id="18" name="文字方塊 1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2" name="Freeform 5"/>
          <p:cNvSpPr>
            <a:spLocks/>
          </p:cNvSpPr>
          <p:nvPr/>
        </p:nvSpPr>
        <p:spPr bwMode="auto">
          <a:xfrm>
            <a:off x="4416131" y="2114209"/>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5"/>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3" name="Freeform 6"/>
          <p:cNvSpPr>
            <a:spLocks/>
          </p:cNvSpPr>
          <p:nvPr/>
        </p:nvSpPr>
        <p:spPr bwMode="auto">
          <a:xfrm>
            <a:off x="2355255" y="3092584"/>
            <a:ext cx="681720" cy="970517"/>
          </a:xfrm>
          <a:custGeom>
            <a:avLst/>
            <a:gdLst>
              <a:gd name="T0" fmla="*/ 665 w 1137"/>
              <a:gd name="T1" fmla="*/ 1619 h 1619"/>
              <a:gd name="T2" fmla="*/ 1137 w 1137"/>
              <a:gd name="T3" fmla="*/ 1146 h 1619"/>
              <a:gd name="T4" fmla="*/ 668 w 1137"/>
              <a:gd name="T5" fmla="*/ 0 h 1619"/>
              <a:gd name="T6" fmla="*/ 0 w 1137"/>
              <a:gd name="T7" fmla="*/ 0 h 1619"/>
              <a:gd name="T8" fmla="*/ 665 w 1137"/>
              <a:gd name="T9" fmla="*/ 1619 h 1619"/>
            </a:gdLst>
            <a:ahLst/>
            <a:cxnLst>
              <a:cxn ang="0">
                <a:pos x="T0" y="T1"/>
              </a:cxn>
              <a:cxn ang="0">
                <a:pos x="T2" y="T3"/>
              </a:cxn>
              <a:cxn ang="0">
                <a:pos x="T4" y="T5"/>
              </a:cxn>
              <a:cxn ang="0">
                <a:pos x="T6" y="T7"/>
              </a:cxn>
              <a:cxn ang="0">
                <a:pos x="T8" y="T9"/>
              </a:cxn>
            </a:cxnLst>
            <a:rect l="0" t="0" r="r" b="b"/>
            <a:pathLst>
              <a:path w="1137" h="1619">
                <a:moveTo>
                  <a:pt x="665" y="1619"/>
                </a:moveTo>
                <a:lnTo>
                  <a:pt x="1137" y="1146"/>
                </a:lnTo>
                <a:cubicBezTo>
                  <a:pt x="847" y="852"/>
                  <a:pt x="668" y="447"/>
                  <a:pt x="668" y="0"/>
                </a:cubicBezTo>
                <a:lnTo>
                  <a:pt x="0" y="0"/>
                </a:lnTo>
                <a:cubicBezTo>
                  <a:pt x="0" y="632"/>
                  <a:pt x="254" y="1203"/>
                  <a:pt x="665" y="1619"/>
                </a:cubicBezTo>
              </a:path>
            </a:pathLst>
          </a:custGeom>
          <a:solidFill>
            <a:schemeClr val="accent1"/>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4" name="Freeform 7"/>
          <p:cNvSpPr>
            <a:spLocks/>
          </p:cNvSpPr>
          <p:nvPr/>
        </p:nvSpPr>
        <p:spPr bwMode="auto">
          <a:xfrm>
            <a:off x="4423990" y="3092584"/>
            <a:ext cx="681720" cy="972483"/>
          </a:xfrm>
          <a:custGeom>
            <a:avLst/>
            <a:gdLst>
              <a:gd name="T0" fmla="*/ 0 w 1140"/>
              <a:gd name="T1" fmla="*/ 1151 h 1623"/>
              <a:gd name="T2" fmla="*/ 471 w 1140"/>
              <a:gd name="T3" fmla="*/ 1623 h 1623"/>
              <a:gd name="T4" fmla="*/ 1140 w 1140"/>
              <a:gd name="T5" fmla="*/ 0 h 1623"/>
              <a:gd name="T6" fmla="*/ 1140 w 1140"/>
              <a:gd name="T7" fmla="*/ 0 h 1623"/>
              <a:gd name="T8" fmla="*/ 474 w 1140"/>
              <a:gd name="T9" fmla="*/ 0 h 1623"/>
              <a:gd name="T10" fmla="*/ 474 w 1140"/>
              <a:gd name="T11" fmla="*/ 0 h 1623"/>
              <a:gd name="T12" fmla="*/ 0 w 1140"/>
              <a:gd name="T13" fmla="*/ 1151 h 1623"/>
            </a:gdLst>
            <a:ahLst/>
            <a:cxnLst>
              <a:cxn ang="0">
                <a:pos x="T0" y="T1"/>
              </a:cxn>
              <a:cxn ang="0">
                <a:pos x="T2" y="T3"/>
              </a:cxn>
              <a:cxn ang="0">
                <a:pos x="T4" y="T5"/>
              </a:cxn>
              <a:cxn ang="0">
                <a:pos x="T6" y="T7"/>
              </a:cxn>
              <a:cxn ang="0">
                <a:pos x="T8" y="T9"/>
              </a:cxn>
              <a:cxn ang="0">
                <a:pos x="T10" y="T11"/>
              </a:cxn>
              <a:cxn ang="0">
                <a:pos x="T12" y="T13"/>
              </a:cxn>
            </a:cxnLst>
            <a:rect l="0" t="0" r="r" b="b"/>
            <a:pathLst>
              <a:path w="1140" h="1623">
                <a:moveTo>
                  <a:pt x="0" y="1151"/>
                </a:moveTo>
                <a:lnTo>
                  <a:pt x="471" y="1623"/>
                </a:lnTo>
                <a:cubicBezTo>
                  <a:pt x="885" y="1207"/>
                  <a:pt x="1140" y="634"/>
                  <a:pt x="1140" y="0"/>
                </a:cubicBezTo>
                <a:cubicBezTo>
                  <a:pt x="1140" y="0"/>
                  <a:pt x="1140" y="0"/>
                  <a:pt x="1140" y="0"/>
                </a:cubicBezTo>
                <a:lnTo>
                  <a:pt x="474" y="0"/>
                </a:lnTo>
                <a:cubicBezTo>
                  <a:pt x="474" y="0"/>
                  <a:pt x="474" y="0"/>
                  <a:pt x="474" y="0"/>
                </a:cubicBezTo>
                <a:cubicBezTo>
                  <a:pt x="474" y="449"/>
                  <a:pt x="293" y="856"/>
                  <a:pt x="0" y="1151"/>
                </a:cubicBezTo>
              </a:path>
            </a:pathLst>
          </a:custGeom>
          <a:solidFill>
            <a:schemeClr val="accent6"/>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7" name="Freeform 18"/>
          <p:cNvSpPr>
            <a:spLocks/>
          </p:cNvSpPr>
          <p:nvPr/>
        </p:nvSpPr>
        <p:spPr bwMode="auto">
          <a:xfrm>
            <a:off x="3734411" y="1715393"/>
            <a:ext cx="964624" cy="681720"/>
          </a:xfrm>
          <a:custGeom>
            <a:avLst/>
            <a:gdLst>
              <a:gd name="T0" fmla="*/ 0 w 1610"/>
              <a:gd name="T1" fmla="*/ 669 h 1139"/>
              <a:gd name="T2" fmla="*/ 1138 w 1610"/>
              <a:gd name="T3" fmla="*/ 1139 h 1139"/>
              <a:gd name="T4" fmla="*/ 1610 w 1610"/>
              <a:gd name="T5" fmla="*/ 667 h 1139"/>
              <a:gd name="T6" fmla="*/ 0 w 1610"/>
              <a:gd name="T7" fmla="*/ 0 h 1139"/>
              <a:gd name="T8" fmla="*/ 0 w 1610"/>
              <a:gd name="T9" fmla="*/ 669 h 1139"/>
            </a:gdLst>
            <a:ahLst/>
            <a:cxnLst>
              <a:cxn ang="0">
                <a:pos x="T0" y="T1"/>
              </a:cxn>
              <a:cxn ang="0">
                <a:pos x="T2" y="T3"/>
              </a:cxn>
              <a:cxn ang="0">
                <a:pos x="T4" y="T5"/>
              </a:cxn>
              <a:cxn ang="0">
                <a:pos x="T6" y="T7"/>
              </a:cxn>
              <a:cxn ang="0">
                <a:pos x="T8" y="T9"/>
              </a:cxn>
            </a:cxnLst>
            <a:rect l="0" t="0" r="r" b="b"/>
            <a:pathLst>
              <a:path w="1610" h="1139">
                <a:moveTo>
                  <a:pt x="0" y="669"/>
                </a:moveTo>
                <a:cubicBezTo>
                  <a:pt x="443" y="671"/>
                  <a:pt x="845" y="850"/>
                  <a:pt x="1138" y="1139"/>
                </a:cubicBezTo>
                <a:lnTo>
                  <a:pt x="1610" y="667"/>
                </a:lnTo>
                <a:cubicBezTo>
                  <a:pt x="1196" y="256"/>
                  <a:pt x="628" y="2"/>
                  <a:pt x="0" y="0"/>
                </a:cubicBezTo>
                <a:lnTo>
                  <a:pt x="0" y="669"/>
                </a:lnTo>
              </a:path>
            </a:pathLst>
          </a:custGeom>
          <a:solidFill>
            <a:schemeClr val="accent4"/>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8" name="Freeform 19"/>
          <p:cNvSpPr>
            <a:spLocks/>
          </p:cNvSpPr>
          <p:nvPr/>
        </p:nvSpPr>
        <p:spPr bwMode="auto">
          <a:xfrm>
            <a:off x="2747972" y="1715393"/>
            <a:ext cx="974446" cy="683684"/>
          </a:xfrm>
          <a:custGeom>
            <a:avLst/>
            <a:gdLst>
              <a:gd name="T0" fmla="*/ 1627 w 1627"/>
              <a:gd name="T1" fmla="*/ 669 h 1143"/>
              <a:gd name="T2" fmla="*/ 1627 w 1627"/>
              <a:gd name="T3" fmla="*/ 0 h 1143"/>
              <a:gd name="T4" fmla="*/ 1620 w 1627"/>
              <a:gd name="T5" fmla="*/ 0 h 1143"/>
              <a:gd name="T6" fmla="*/ 0 w 1627"/>
              <a:gd name="T7" fmla="*/ 671 h 1143"/>
              <a:gd name="T8" fmla="*/ 472 w 1627"/>
              <a:gd name="T9" fmla="*/ 1143 h 1143"/>
              <a:gd name="T10" fmla="*/ 1620 w 1627"/>
              <a:gd name="T11" fmla="*/ 669 h 1143"/>
              <a:gd name="T12" fmla="*/ 1627 w 1627"/>
              <a:gd name="T13" fmla="*/ 669 h 1143"/>
            </a:gdLst>
            <a:ahLst/>
            <a:cxnLst>
              <a:cxn ang="0">
                <a:pos x="T0" y="T1"/>
              </a:cxn>
              <a:cxn ang="0">
                <a:pos x="T2" y="T3"/>
              </a:cxn>
              <a:cxn ang="0">
                <a:pos x="T4" y="T5"/>
              </a:cxn>
              <a:cxn ang="0">
                <a:pos x="T6" y="T7"/>
              </a:cxn>
              <a:cxn ang="0">
                <a:pos x="T8" y="T9"/>
              </a:cxn>
              <a:cxn ang="0">
                <a:pos x="T10" y="T11"/>
              </a:cxn>
              <a:cxn ang="0">
                <a:pos x="T12" y="T13"/>
              </a:cxn>
            </a:cxnLst>
            <a:rect l="0" t="0" r="r" b="b"/>
            <a:pathLst>
              <a:path w="1627" h="1143">
                <a:moveTo>
                  <a:pt x="1627" y="669"/>
                </a:moveTo>
                <a:lnTo>
                  <a:pt x="1627" y="0"/>
                </a:lnTo>
                <a:cubicBezTo>
                  <a:pt x="1625" y="0"/>
                  <a:pt x="1623" y="0"/>
                  <a:pt x="1620" y="0"/>
                </a:cubicBezTo>
                <a:cubicBezTo>
                  <a:pt x="988" y="0"/>
                  <a:pt x="415" y="257"/>
                  <a:pt x="0" y="671"/>
                </a:cubicBezTo>
                <a:lnTo>
                  <a:pt x="472" y="1143"/>
                </a:lnTo>
                <a:cubicBezTo>
                  <a:pt x="767" y="850"/>
                  <a:pt x="1173" y="669"/>
                  <a:pt x="1620" y="669"/>
                </a:cubicBezTo>
                <a:cubicBezTo>
                  <a:pt x="1623" y="669"/>
                  <a:pt x="1625" y="669"/>
                  <a:pt x="1627" y="669"/>
                </a:cubicBezTo>
              </a:path>
            </a:pathLst>
          </a:custGeom>
          <a:solidFill>
            <a:schemeClr val="accent3"/>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9" name="Freeform 5"/>
          <p:cNvSpPr>
            <a:spLocks/>
          </p:cNvSpPr>
          <p:nvPr/>
        </p:nvSpPr>
        <p:spPr bwMode="auto">
          <a:xfrm flipH="1">
            <a:off x="2355255" y="2114209"/>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2"/>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sz="1600" dirty="0"/>
          </a:p>
        </p:txBody>
      </p:sp>
      <p:sp>
        <p:nvSpPr>
          <p:cNvPr id="10" name="Freeform 5"/>
          <p:cNvSpPr>
            <a:spLocks/>
          </p:cNvSpPr>
          <p:nvPr/>
        </p:nvSpPr>
        <p:spPr bwMode="auto">
          <a:xfrm>
            <a:off x="6077015" y="3781181"/>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6"/>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1" name="Freeform 6"/>
          <p:cNvSpPr>
            <a:spLocks/>
          </p:cNvSpPr>
          <p:nvPr/>
        </p:nvSpPr>
        <p:spPr bwMode="auto">
          <a:xfrm>
            <a:off x="4016139" y="4759557"/>
            <a:ext cx="681720" cy="970517"/>
          </a:xfrm>
          <a:custGeom>
            <a:avLst/>
            <a:gdLst>
              <a:gd name="T0" fmla="*/ 665 w 1137"/>
              <a:gd name="T1" fmla="*/ 1619 h 1619"/>
              <a:gd name="T2" fmla="*/ 1137 w 1137"/>
              <a:gd name="T3" fmla="*/ 1146 h 1619"/>
              <a:gd name="T4" fmla="*/ 668 w 1137"/>
              <a:gd name="T5" fmla="*/ 0 h 1619"/>
              <a:gd name="T6" fmla="*/ 0 w 1137"/>
              <a:gd name="T7" fmla="*/ 0 h 1619"/>
              <a:gd name="T8" fmla="*/ 665 w 1137"/>
              <a:gd name="T9" fmla="*/ 1619 h 1619"/>
            </a:gdLst>
            <a:ahLst/>
            <a:cxnLst>
              <a:cxn ang="0">
                <a:pos x="T0" y="T1"/>
              </a:cxn>
              <a:cxn ang="0">
                <a:pos x="T2" y="T3"/>
              </a:cxn>
              <a:cxn ang="0">
                <a:pos x="T4" y="T5"/>
              </a:cxn>
              <a:cxn ang="0">
                <a:pos x="T6" y="T7"/>
              </a:cxn>
              <a:cxn ang="0">
                <a:pos x="T8" y="T9"/>
              </a:cxn>
            </a:cxnLst>
            <a:rect l="0" t="0" r="r" b="b"/>
            <a:pathLst>
              <a:path w="1137" h="1619">
                <a:moveTo>
                  <a:pt x="665" y="1619"/>
                </a:moveTo>
                <a:lnTo>
                  <a:pt x="1137" y="1146"/>
                </a:lnTo>
                <a:cubicBezTo>
                  <a:pt x="847" y="852"/>
                  <a:pt x="668" y="447"/>
                  <a:pt x="668" y="0"/>
                </a:cubicBezTo>
                <a:lnTo>
                  <a:pt x="0" y="0"/>
                </a:lnTo>
                <a:cubicBezTo>
                  <a:pt x="0" y="632"/>
                  <a:pt x="254" y="1203"/>
                  <a:pt x="665" y="1619"/>
                </a:cubicBezTo>
              </a:path>
            </a:pathLst>
          </a:custGeom>
          <a:solidFill>
            <a:schemeClr val="accent2"/>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2" name="Freeform 7"/>
          <p:cNvSpPr>
            <a:spLocks/>
          </p:cNvSpPr>
          <p:nvPr/>
        </p:nvSpPr>
        <p:spPr bwMode="auto">
          <a:xfrm>
            <a:off x="6084874" y="4759557"/>
            <a:ext cx="681720" cy="972483"/>
          </a:xfrm>
          <a:custGeom>
            <a:avLst/>
            <a:gdLst>
              <a:gd name="T0" fmla="*/ 0 w 1140"/>
              <a:gd name="T1" fmla="*/ 1151 h 1623"/>
              <a:gd name="T2" fmla="*/ 471 w 1140"/>
              <a:gd name="T3" fmla="*/ 1623 h 1623"/>
              <a:gd name="T4" fmla="*/ 1140 w 1140"/>
              <a:gd name="T5" fmla="*/ 0 h 1623"/>
              <a:gd name="T6" fmla="*/ 1140 w 1140"/>
              <a:gd name="T7" fmla="*/ 0 h 1623"/>
              <a:gd name="T8" fmla="*/ 474 w 1140"/>
              <a:gd name="T9" fmla="*/ 0 h 1623"/>
              <a:gd name="T10" fmla="*/ 474 w 1140"/>
              <a:gd name="T11" fmla="*/ 0 h 1623"/>
              <a:gd name="T12" fmla="*/ 0 w 1140"/>
              <a:gd name="T13" fmla="*/ 1151 h 1623"/>
            </a:gdLst>
            <a:ahLst/>
            <a:cxnLst>
              <a:cxn ang="0">
                <a:pos x="T0" y="T1"/>
              </a:cxn>
              <a:cxn ang="0">
                <a:pos x="T2" y="T3"/>
              </a:cxn>
              <a:cxn ang="0">
                <a:pos x="T4" y="T5"/>
              </a:cxn>
              <a:cxn ang="0">
                <a:pos x="T6" y="T7"/>
              </a:cxn>
              <a:cxn ang="0">
                <a:pos x="T8" y="T9"/>
              </a:cxn>
              <a:cxn ang="0">
                <a:pos x="T10" y="T11"/>
              </a:cxn>
              <a:cxn ang="0">
                <a:pos x="T12" y="T13"/>
              </a:cxn>
            </a:cxnLst>
            <a:rect l="0" t="0" r="r" b="b"/>
            <a:pathLst>
              <a:path w="1140" h="1623">
                <a:moveTo>
                  <a:pt x="0" y="1151"/>
                </a:moveTo>
                <a:lnTo>
                  <a:pt x="471" y="1623"/>
                </a:lnTo>
                <a:cubicBezTo>
                  <a:pt x="885" y="1207"/>
                  <a:pt x="1140" y="634"/>
                  <a:pt x="1140" y="0"/>
                </a:cubicBezTo>
                <a:cubicBezTo>
                  <a:pt x="1140" y="0"/>
                  <a:pt x="1140" y="0"/>
                  <a:pt x="1140" y="0"/>
                </a:cubicBezTo>
                <a:lnTo>
                  <a:pt x="474" y="0"/>
                </a:lnTo>
                <a:cubicBezTo>
                  <a:pt x="474" y="0"/>
                  <a:pt x="474" y="0"/>
                  <a:pt x="474" y="0"/>
                </a:cubicBezTo>
                <a:cubicBezTo>
                  <a:pt x="474" y="449"/>
                  <a:pt x="293" y="856"/>
                  <a:pt x="0" y="1151"/>
                </a:cubicBezTo>
              </a:path>
            </a:pathLst>
          </a:custGeom>
          <a:solidFill>
            <a:schemeClr val="accent5"/>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3" name="Freeform 10"/>
          <p:cNvSpPr>
            <a:spLocks/>
          </p:cNvSpPr>
          <p:nvPr/>
        </p:nvSpPr>
        <p:spPr bwMode="auto">
          <a:xfrm>
            <a:off x="4414956" y="5447170"/>
            <a:ext cx="980341" cy="689578"/>
          </a:xfrm>
          <a:custGeom>
            <a:avLst/>
            <a:gdLst>
              <a:gd name="T0" fmla="*/ 1638 w 1638"/>
              <a:gd name="T1" fmla="*/ 486 h 1154"/>
              <a:gd name="T2" fmla="*/ 1631 w 1638"/>
              <a:gd name="T3" fmla="*/ 486 h 1154"/>
              <a:gd name="T4" fmla="*/ 472 w 1638"/>
              <a:gd name="T5" fmla="*/ 0 h 1154"/>
              <a:gd name="T6" fmla="*/ 0 w 1638"/>
              <a:gd name="T7" fmla="*/ 473 h 1154"/>
              <a:gd name="T8" fmla="*/ 1631 w 1638"/>
              <a:gd name="T9" fmla="*/ 1154 h 1154"/>
              <a:gd name="T10" fmla="*/ 1638 w 1638"/>
              <a:gd name="T11" fmla="*/ 1154 h 1154"/>
              <a:gd name="T12" fmla="*/ 1638 w 1638"/>
              <a:gd name="T13" fmla="*/ 486 h 1154"/>
            </a:gdLst>
            <a:ahLst/>
            <a:cxnLst>
              <a:cxn ang="0">
                <a:pos x="T0" y="T1"/>
              </a:cxn>
              <a:cxn ang="0">
                <a:pos x="T2" y="T3"/>
              </a:cxn>
              <a:cxn ang="0">
                <a:pos x="T4" y="T5"/>
              </a:cxn>
              <a:cxn ang="0">
                <a:pos x="T6" y="T7"/>
              </a:cxn>
              <a:cxn ang="0">
                <a:pos x="T8" y="T9"/>
              </a:cxn>
              <a:cxn ang="0">
                <a:pos x="T10" y="T11"/>
              </a:cxn>
              <a:cxn ang="0">
                <a:pos x="T12" y="T13"/>
              </a:cxn>
            </a:cxnLst>
            <a:rect l="0" t="0" r="r" b="b"/>
            <a:pathLst>
              <a:path w="1638" h="1154">
                <a:moveTo>
                  <a:pt x="1638" y="486"/>
                </a:moveTo>
                <a:cubicBezTo>
                  <a:pt x="1636" y="486"/>
                  <a:pt x="1634" y="486"/>
                  <a:pt x="1631" y="486"/>
                </a:cubicBezTo>
                <a:cubicBezTo>
                  <a:pt x="1178" y="486"/>
                  <a:pt x="768" y="300"/>
                  <a:pt x="472" y="0"/>
                </a:cubicBezTo>
                <a:lnTo>
                  <a:pt x="0" y="473"/>
                </a:lnTo>
                <a:cubicBezTo>
                  <a:pt x="417" y="893"/>
                  <a:pt x="994" y="1154"/>
                  <a:pt x="1631" y="1154"/>
                </a:cubicBezTo>
                <a:cubicBezTo>
                  <a:pt x="1634" y="1154"/>
                  <a:pt x="1636" y="1154"/>
                  <a:pt x="1638" y="1154"/>
                </a:cubicBezTo>
                <a:lnTo>
                  <a:pt x="1638" y="486"/>
                </a:lnTo>
              </a:path>
            </a:pathLst>
          </a:custGeom>
          <a:solidFill>
            <a:schemeClr val="accent3"/>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4" name="Freeform 11"/>
          <p:cNvSpPr>
            <a:spLocks/>
          </p:cNvSpPr>
          <p:nvPr/>
        </p:nvSpPr>
        <p:spPr bwMode="auto">
          <a:xfrm>
            <a:off x="5395295" y="5449135"/>
            <a:ext cx="970517" cy="687613"/>
          </a:xfrm>
          <a:custGeom>
            <a:avLst/>
            <a:gdLst>
              <a:gd name="T0" fmla="*/ 0 w 1620"/>
              <a:gd name="T1" fmla="*/ 481 h 1149"/>
              <a:gd name="T2" fmla="*/ 0 w 1620"/>
              <a:gd name="T3" fmla="*/ 1149 h 1149"/>
              <a:gd name="T4" fmla="*/ 1620 w 1620"/>
              <a:gd name="T5" fmla="*/ 472 h 1149"/>
              <a:gd name="T6" fmla="*/ 1149 w 1620"/>
              <a:gd name="T7" fmla="*/ 0 h 1149"/>
              <a:gd name="T8" fmla="*/ 0 w 1620"/>
              <a:gd name="T9" fmla="*/ 481 h 1149"/>
            </a:gdLst>
            <a:ahLst/>
            <a:cxnLst>
              <a:cxn ang="0">
                <a:pos x="T0" y="T1"/>
              </a:cxn>
              <a:cxn ang="0">
                <a:pos x="T2" y="T3"/>
              </a:cxn>
              <a:cxn ang="0">
                <a:pos x="T4" y="T5"/>
              </a:cxn>
              <a:cxn ang="0">
                <a:pos x="T6" y="T7"/>
              </a:cxn>
              <a:cxn ang="0">
                <a:pos x="T8" y="T9"/>
              </a:cxn>
            </a:cxnLst>
            <a:rect l="0" t="0" r="r" b="b"/>
            <a:pathLst>
              <a:path w="1620" h="1149">
                <a:moveTo>
                  <a:pt x="0" y="481"/>
                </a:moveTo>
                <a:lnTo>
                  <a:pt x="0" y="1149"/>
                </a:lnTo>
                <a:cubicBezTo>
                  <a:pt x="633" y="1147"/>
                  <a:pt x="1206" y="889"/>
                  <a:pt x="1620" y="472"/>
                </a:cubicBezTo>
                <a:lnTo>
                  <a:pt x="1149" y="0"/>
                </a:lnTo>
                <a:cubicBezTo>
                  <a:pt x="855" y="296"/>
                  <a:pt x="449" y="479"/>
                  <a:pt x="0" y="481"/>
                </a:cubicBezTo>
              </a:path>
            </a:pathLst>
          </a:custGeom>
          <a:solidFill>
            <a:schemeClr val="accent4"/>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7" name="Freeform 5"/>
          <p:cNvSpPr>
            <a:spLocks/>
          </p:cNvSpPr>
          <p:nvPr/>
        </p:nvSpPr>
        <p:spPr bwMode="auto">
          <a:xfrm flipH="1">
            <a:off x="4016139" y="3781181"/>
            <a:ext cx="689578" cy="978375"/>
          </a:xfrm>
          <a:custGeom>
            <a:avLst/>
            <a:gdLst>
              <a:gd name="T0" fmla="*/ 472 w 1151"/>
              <a:gd name="T1" fmla="*/ 0 h 1633"/>
              <a:gd name="T2" fmla="*/ 0 w 1151"/>
              <a:gd name="T3" fmla="*/ 472 h 1633"/>
              <a:gd name="T4" fmla="*/ 485 w 1151"/>
              <a:gd name="T5" fmla="*/ 1633 h 1633"/>
              <a:gd name="T6" fmla="*/ 1151 w 1151"/>
              <a:gd name="T7" fmla="*/ 1633 h 1633"/>
              <a:gd name="T8" fmla="*/ 472 w 1151"/>
              <a:gd name="T9" fmla="*/ 0 h 1633"/>
            </a:gdLst>
            <a:ahLst/>
            <a:cxnLst>
              <a:cxn ang="0">
                <a:pos x="T0" y="T1"/>
              </a:cxn>
              <a:cxn ang="0">
                <a:pos x="T2" y="T3"/>
              </a:cxn>
              <a:cxn ang="0">
                <a:pos x="T4" y="T5"/>
              </a:cxn>
              <a:cxn ang="0">
                <a:pos x="T6" y="T7"/>
              </a:cxn>
              <a:cxn ang="0">
                <a:pos x="T8" y="T9"/>
              </a:cxn>
            </a:cxnLst>
            <a:rect l="0" t="0" r="r" b="b"/>
            <a:pathLst>
              <a:path w="1151" h="1633">
                <a:moveTo>
                  <a:pt x="472" y="0"/>
                </a:moveTo>
                <a:lnTo>
                  <a:pt x="0" y="472"/>
                </a:lnTo>
                <a:cubicBezTo>
                  <a:pt x="299" y="768"/>
                  <a:pt x="485" y="1179"/>
                  <a:pt x="485" y="1633"/>
                </a:cubicBezTo>
                <a:lnTo>
                  <a:pt x="1151" y="1633"/>
                </a:lnTo>
                <a:cubicBezTo>
                  <a:pt x="1151" y="994"/>
                  <a:pt x="891" y="416"/>
                  <a:pt x="472" y="0"/>
                </a:cubicBezTo>
              </a:path>
            </a:pathLst>
          </a:custGeom>
          <a:solidFill>
            <a:schemeClr val="accent1"/>
          </a:solidFill>
          <a:ln w="6350" cap="rnd">
            <a:noFill/>
            <a:prstDash val="solid"/>
            <a:round/>
            <a:headEnd/>
            <a:tailEnd/>
          </a:ln>
          <a:extLst/>
        </p:spPr>
        <p:txBody>
          <a:bodyPr vert="horz" wrap="square" lIns="91440" tIns="45720" rIns="91440" bIns="45720" numCol="1" anchor="t" anchorCtr="0" compatLnSpc="1">
            <a:prstTxWarp prst="textNoShape">
              <a:avLst/>
            </a:prstTxWarp>
          </a:bodyPr>
          <a:lstStyle/>
          <a:p>
            <a:pPr defTabSz="457200"/>
            <a:endParaRPr lang="en-US" sz="1600" dirty="0"/>
          </a:p>
        </p:txBody>
      </p:sp>
      <p:sp>
        <p:nvSpPr>
          <p:cNvPr id="19" name="文字方塊 2"/>
          <p:cNvSpPr txBox="1"/>
          <p:nvPr/>
        </p:nvSpPr>
        <p:spPr>
          <a:xfrm>
            <a:off x="754511" y="3184106"/>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1.Business</a:t>
            </a:r>
            <a:endParaRPr lang="zh-TW" altLang="en-US" sz="2000" dirty="0" smtClean="0"/>
          </a:p>
        </p:txBody>
      </p:sp>
      <p:sp>
        <p:nvSpPr>
          <p:cNvPr id="20" name="文字方塊 57"/>
          <p:cNvSpPr txBox="1"/>
          <p:nvPr/>
        </p:nvSpPr>
        <p:spPr>
          <a:xfrm>
            <a:off x="744233" y="2284591"/>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2.Business</a:t>
            </a:r>
            <a:endParaRPr lang="zh-TW" altLang="en-US" sz="2000" dirty="0" smtClean="0"/>
          </a:p>
        </p:txBody>
      </p:sp>
      <p:sp>
        <p:nvSpPr>
          <p:cNvPr id="21" name="文字方塊 58"/>
          <p:cNvSpPr txBox="1"/>
          <p:nvPr/>
        </p:nvSpPr>
        <p:spPr>
          <a:xfrm>
            <a:off x="1385836" y="1433832"/>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3.Business</a:t>
            </a:r>
            <a:endParaRPr lang="zh-TW" altLang="en-US" sz="2000" dirty="0" smtClean="0"/>
          </a:p>
        </p:txBody>
      </p:sp>
      <p:sp>
        <p:nvSpPr>
          <p:cNvPr id="23" name="文字方塊 58"/>
          <p:cNvSpPr txBox="1"/>
          <p:nvPr/>
        </p:nvSpPr>
        <p:spPr>
          <a:xfrm>
            <a:off x="4140943" y="1456692"/>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4.Business</a:t>
            </a:r>
            <a:endParaRPr lang="zh-TW" altLang="en-US" sz="2000" dirty="0" smtClean="0"/>
          </a:p>
        </p:txBody>
      </p:sp>
      <p:sp>
        <p:nvSpPr>
          <p:cNvPr id="24" name="文字方塊 58"/>
          <p:cNvSpPr txBox="1"/>
          <p:nvPr/>
        </p:nvSpPr>
        <p:spPr>
          <a:xfrm>
            <a:off x="4852244" y="2313527"/>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5.Business</a:t>
            </a:r>
            <a:endParaRPr lang="zh-TW" altLang="en-US" sz="2000" dirty="0" smtClean="0"/>
          </a:p>
        </p:txBody>
      </p:sp>
      <p:sp>
        <p:nvSpPr>
          <p:cNvPr id="25" name="文字方塊 58"/>
          <p:cNvSpPr txBox="1"/>
          <p:nvPr/>
        </p:nvSpPr>
        <p:spPr>
          <a:xfrm>
            <a:off x="4892994" y="3228553"/>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6.Business</a:t>
            </a:r>
            <a:endParaRPr lang="zh-TW" altLang="en-US" sz="2000" dirty="0" smtClean="0"/>
          </a:p>
        </p:txBody>
      </p:sp>
      <p:sp>
        <p:nvSpPr>
          <p:cNvPr id="26" name="文字方塊 58"/>
          <p:cNvSpPr txBox="1"/>
          <p:nvPr/>
        </p:nvSpPr>
        <p:spPr>
          <a:xfrm>
            <a:off x="2325874" y="4079022"/>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7.Business</a:t>
            </a:r>
            <a:endParaRPr lang="zh-TW" altLang="en-US" sz="2000" dirty="0" smtClean="0"/>
          </a:p>
        </p:txBody>
      </p:sp>
      <p:sp>
        <p:nvSpPr>
          <p:cNvPr id="27" name="文字方塊 58"/>
          <p:cNvSpPr txBox="1"/>
          <p:nvPr/>
        </p:nvSpPr>
        <p:spPr>
          <a:xfrm>
            <a:off x="2386740" y="4962613"/>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8.Business</a:t>
            </a:r>
            <a:endParaRPr lang="zh-TW" altLang="en-US" sz="2000" dirty="0" smtClean="0"/>
          </a:p>
        </p:txBody>
      </p:sp>
      <p:sp>
        <p:nvSpPr>
          <p:cNvPr id="28" name="文字方塊 58"/>
          <p:cNvSpPr txBox="1"/>
          <p:nvPr/>
        </p:nvSpPr>
        <p:spPr>
          <a:xfrm>
            <a:off x="2896926" y="5712703"/>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9.Business</a:t>
            </a:r>
            <a:endParaRPr lang="zh-TW" altLang="en-US" sz="2000" dirty="0" smtClean="0"/>
          </a:p>
        </p:txBody>
      </p:sp>
      <p:sp>
        <p:nvSpPr>
          <p:cNvPr id="29" name="文字方塊 58"/>
          <p:cNvSpPr txBox="1"/>
          <p:nvPr/>
        </p:nvSpPr>
        <p:spPr>
          <a:xfrm>
            <a:off x="5923994" y="5853461"/>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10.Business</a:t>
            </a:r>
            <a:endParaRPr lang="zh-TW" altLang="en-US" sz="2000" dirty="0" smtClean="0"/>
          </a:p>
        </p:txBody>
      </p:sp>
      <p:sp>
        <p:nvSpPr>
          <p:cNvPr id="30" name="文字方塊 58"/>
          <p:cNvSpPr txBox="1"/>
          <p:nvPr/>
        </p:nvSpPr>
        <p:spPr>
          <a:xfrm>
            <a:off x="6673848" y="5011005"/>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11.Business</a:t>
            </a:r>
            <a:endParaRPr lang="zh-TW" altLang="en-US" sz="2000" dirty="0" smtClean="0"/>
          </a:p>
        </p:txBody>
      </p:sp>
      <p:sp>
        <p:nvSpPr>
          <p:cNvPr id="31" name="文字方塊 58"/>
          <p:cNvSpPr txBox="1"/>
          <p:nvPr/>
        </p:nvSpPr>
        <p:spPr>
          <a:xfrm>
            <a:off x="6627911" y="3941975"/>
            <a:ext cx="1818643"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12.Business</a:t>
            </a:r>
            <a:endParaRPr lang="zh-TW" altLang="en-US" sz="2000" dirty="0" smtClean="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0908355"/>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2"/>
          <p:cNvSpPr>
            <a:spLocks/>
          </p:cNvSpPr>
          <p:nvPr/>
        </p:nvSpPr>
        <p:spPr bwMode="auto">
          <a:xfrm rot="16200000">
            <a:off x="599412" y="4607678"/>
            <a:ext cx="2214563" cy="1039813"/>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solidFill>
                <a:schemeClr val="lt1"/>
              </a:solidFill>
            </a:endParaRPr>
          </a:p>
        </p:txBody>
      </p:sp>
      <p:sp>
        <p:nvSpPr>
          <p:cNvPr id="3" name="Freeform 22"/>
          <p:cNvSpPr>
            <a:spLocks/>
          </p:cNvSpPr>
          <p:nvPr/>
        </p:nvSpPr>
        <p:spPr bwMode="auto">
          <a:xfrm rot="5400000">
            <a:off x="6504625" y="2717115"/>
            <a:ext cx="2214563" cy="1039813"/>
          </a:xfrm>
          <a:custGeom>
            <a:avLst/>
            <a:gdLst>
              <a:gd name="T0" fmla="*/ 2140 w 4582"/>
              <a:gd name="T1" fmla="*/ 5 h 2149"/>
              <a:gd name="T2" fmla="*/ 0 w 4582"/>
              <a:gd name="T3" fmla="*/ 2149 h 2149"/>
              <a:gd name="T4" fmla="*/ 669 w 4582"/>
              <a:gd name="T5" fmla="*/ 2149 h 2149"/>
              <a:gd name="T6" fmla="*/ 2140 w 4582"/>
              <a:gd name="T7" fmla="*/ 675 h 2149"/>
              <a:gd name="T8" fmla="*/ 2291 w 4582"/>
              <a:gd name="T9" fmla="*/ 668 h 2149"/>
              <a:gd name="T10" fmla="*/ 3914 w 4582"/>
              <a:gd name="T11" fmla="*/ 2149 h 2149"/>
              <a:gd name="T12" fmla="*/ 4582 w 4582"/>
              <a:gd name="T13" fmla="*/ 2149 h 2149"/>
              <a:gd name="T14" fmla="*/ 2291 w 4582"/>
              <a:gd name="T15" fmla="*/ 0 h 2149"/>
              <a:gd name="T16" fmla="*/ 2140 w 4582"/>
              <a:gd name="T17" fmla="*/ 5 h 2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2" h="2149">
                <a:moveTo>
                  <a:pt x="2140" y="5"/>
                </a:moveTo>
                <a:cubicBezTo>
                  <a:pt x="992" y="80"/>
                  <a:pt x="75" y="999"/>
                  <a:pt x="0" y="2149"/>
                </a:cubicBezTo>
                <a:lnTo>
                  <a:pt x="669" y="2149"/>
                </a:lnTo>
                <a:cubicBezTo>
                  <a:pt x="741" y="1369"/>
                  <a:pt x="1361" y="747"/>
                  <a:pt x="2140" y="675"/>
                </a:cubicBezTo>
                <a:cubicBezTo>
                  <a:pt x="2190" y="671"/>
                  <a:pt x="2240" y="668"/>
                  <a:pt x="2291" y="668"/>
                </a:cubicBezTo>
                <a:cubicBezTo>
                  <a:pt x="3140" y="668"/>
                  <a:pt x="3837" y="1319"/>
                  <a:pt x="3914" y="2149"/>
                </a:cubicBezTo>
                <a:lnTo>
                  <a:pt x="4582" y="2149"/>
                </a:lnTo>
                <a:cubicBezTo>
                  <a:pt x="4504" y="949"/>
                  <a:pt x="3509" y="0"/>
                  <a:pt x="2291" y="0"/>
                </a:cubicBezTo>
                <a:cubicBezTo>
                  <a:pt x="2240" y="0"/>
                  <a:pt x="2190" y="2"/>
                  <a:pt x="2140" y="5"/>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4" name="矩形 3"/>
          <p:cNvSpPr/>
          <p:nvPr/>
        </p:nvSpPr>
        <p:spPr>
          <a:xfrm>
            <a:off x="5472000" y="2129740"/>
            <a:ext cx="1620000" cy="3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3852000" y="2129740"/>
            <a:ext cx="1620000" cy="324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2232000" y="2129740"/>
            <a:ext cx="1620000" cy="32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a:off x="1056766" y="2129740"/>
            <a:ext cx="1190094" cy="324000"/>
          </a:xfrm>
          <a:custGeom>
            <a:avLst/>
            <a:gdLst>
              <a:gd name="connsiteX0" fmla="*/ 162000 w 1190094"/>
              <a:gd name="connsiteY0" fmla="*/ 0 h 324000"/>
              <a:gd name="connsiteX1" fmla="*/ 1190094 w 1190094"/>
              <a:gd name="connsiteY1" fmla="*/ 0 h 324000"/>
              <a:gd name="connsiteX2" fmla="*/ 1190094 w 1190094"/>
              <a:gd name="connsiteY2" fmla="*/ 324000 h 324000"/>
              <a:gd name="connsiteX3" fmla="*/ 162000 w 1190094"/>
              <a:gd name="connsiteY3" fmla="*/ 324000 h 324000"/>
              <a:gd name="connsiteX4" fmla="*/ 0 w 1190094"/>
              <a:gd name="connsiteY4" fmla="*/ 162000 h 324000"/>
              <a:gd name="connsiteX5" fmla="*/ 162000 w 1190094"/>
              <a:gd name="connsiteY5" fmla="*/ 0 h 3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094" h="324000">
                <a:moveTo>
                  <a:pt x="162000" y="0"/>
                </a:moveTo>
                <a:lnTo>
                  <a:pt x="1190094" y="0"/>
                </a:lnTo>
                <a:lnTo>
                  <a:pt x="1190094" y="324000"/>
                </a:lnTo>
                <a:lnTo>
                  <a:pt x="162000" y="324000"/>
                </a:lnTo>
                <a:cubicBezTo>
                  <a:pt x="72530" y="324000"/>
                  <a:pt x="0" y="251470"/>
                  <a:pt x="0" y="162000"/>
                </a:cubicBezTo>
                <a:cubicBezTo>
                  <a:pt x="0" y="72530"/>
                  <a:pt x="72530" y="0"/>
                  <a:pt x="1620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5472000" y="4020303"/>
            <a:ext cx="1620000" cy="324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3852000" y="4020303"/>
            <a:ext cx="1620000" cy="3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2232000" y="4020303"/>
            <a:ext cx="1620000" cy="324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5472000" y="5910866"/>
            <a:ext cx="1620000" cy="3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3852000" y="5910866"/>
            <a:ext cx="1620000" cy="324000"/>
          </a:xfrm>
          <a:prstGeom prst="rect">
            <a:avLst/>
          </a:pr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defTabSz="457200"/>
            <a:endParaRPr lang="zh-TW" altLang="en-US">
              <a:solidFill>
                <a:schemeClr val="tx1"/>
              </a:solidFill>
            </a:endParaRPr>
          </a:p>
        </p:txBody>
      </p:sp>
      <p:sp>
        <p:nvSpPr>
          <p:cNvPr id="15" name="矩形 14"/>
          <p:cNvSpPr/>
          <p:nvPr/>
        </p:nvSpPr>
        <p:spPr>
          <a:xfrm>
            <a:off x="2232000" y="5910866"/>
            <a:ext cx="1620000" cy="324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rot="10800000">
            <a:off x="7092000" y="5910866"/>
            <a:ext cx="1190094" cy="324000"/>
          </a:xfrm>
          <a:custGeom>
            <a:avLst/>
            <a:gdLst>
              <a:gd name="connsiteX0" fmla="*/ 162000 w 1190094"/>
              <a:gd name="connsiteY0" fmla="*/ 0 h 324000"/>
              <a:gd name="connsiteX1" fmla="*/ 1190094 w 1190094"/>
              <a:gd name="connsiteY1" fmla="*/ 0 h 324000"/>
              <a:gd name="connsiteX2" fmla="*/ 1190094 w 1190094"/>
              <a:gd name="connsiteY2" fmla="*/ 324000 h 324000"/>
              <a:gd name="connsiteX3" fmla="*/ 162000 w 1190094"/>
              <a:gd name="connsiteY3" fmla="*/ 324000 h 324000"/>
              <a:gd name="connsiteX4" fmla="*/ 0 w 1190094"/>
              <a:gd name="connsiteY4" fmla="*/ 162000 h 324000"/>
              <a:gd name="connsiteX5" fmla="*/ 162000 w 1190094"/>
              <a:gd name="connsiteY5" fmla="*/ 0 h 32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90094" h="324000">
                <a:moveTo>
                  <a:pt x="162000" y="0"/>
                </a:moveTo>
                <a:lnTo>
                  <a:pt x="1190094" y="0"/>
                </a:lnTo>
                <a:lnTo>
                  <a:pt x="1190094" y="324000"/>
                </a:lnTo>
                <a:lnTo>
                  <a:pt x="162000" y="324000"/>
                </a:lnTo>
                <a:cubicBezTo>
                  <a:pt x="72530" y="324000"/>
                  <a:pt x="0" y="251470"/>
                  <a:pt x="0" y="162000"/>
                </a:cubicBezTo>
                <a:cubicBezTo>
                  <a:pt x="0" y="72530"/>
                  <a:pt x="72530" y="0"/>
                  <a:pt x="162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161</a:t>
            </a:fld>
            <a:endParaRPr lang="zh-TW" altLang="en-US"/>
          </a:p>
        </p:txBody>
      </p:sp>
      <p:sp>
        <p:nvSpPr>
          <p:cNvPr id="19" name="文字方塊 1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20" name="文字方塊 2"/>
          <p:cNvSpPr txBox="1"/>
          <p:nvPr/>
        </p:nvSpPr>
        <p:spPr>
          <a:xfrm>
            <a:off x="984441"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01</a:t>
            </a:r>
            <a:endParaRPr lang="zh-TW" altLang="en-US" sz="2000" dirty="0" smtClean="0"/>
          </a:p>
        </p:txBody>
      </p:sp>
      <p:sp>
        <p:nvSpPr>
          <p:cNvPr id="21" name="文字方塊 2"/>
          <p:cNvSpPr txBox="1"/>
          <p:nvPr/>
        </p:nvSpPr>
        <p:spPr>
          <a:xfrm>
            <a:off x="2408090"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02</a:t>
            </a:r>
            <a:endParaRPr lang="zh-TW" altLang="en-US" sz="2000" dirty="0" smtClean="0"/>
          </a:p>
        </p:txBody>
      </p:sp>
      <p:sp>
        <p:nvSpPr>
          <p:cNvPr id="22" name="文字方塊 2"/>
          <p:cNvSpPr txBox="1"/>
          <p:nvPr/>
        </p:nvSpPr>
        <p:spPr>
          <a:xfrm>
            <a:off x="3940045"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03</a:t>
            </a:r>
            <a:endParaRPr lang="zh-TW" altLang="en-US" sz="2000" dirty="0" smtClean="0"/>
          </a:p>
        </p:txBody>
      </p:sp>
      <p:sp>
        <p:nvSpPr>
          <p:cNvPr id="23" name="文字方塊 2"/>
          <p:cNvSpPr txBox="1"/>
          <p:nvPr/>
        </p:nvSpPr>
        <p:spPr>
          <a:xfrm>
            <a:off x="5595541" y="1668501"/>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04</a:t>
            </a:r>
            <a:endParaRPr lang="zh-TW" altLang="en-US" sz="2000" dirty="0" smtClean="0"/>
          </a:p>
        </p:txBody>
      </p:sp>
      <p:sp>
        <p:nvSpPr>
          <p:cNvPr id="24" name="文字方塊 2"/>
          <p:cNvSpPr txBox="1"/>
          <p:nvPr/>
        </p:nvSpPr>
        <p:spPr>
          <a:xfrm>
            <a:off x="6373557" y="291497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05</a:t>
            </a:r>
            <a:endParaRPr lang="zh-TW" altLang="en-US" sz="2000" dirty="0" smtClean="0"/>
          </a:p>
        </p:txBody>
      </p:sp>
      <p:sp>
        <p:nvSpPr>
          <p:cNvPr id="26" name="文字方塊 2"/>
          <p:cNvSpPr txBox="1"/>
          <p:nvPr/>
        </p:nvSpPr>
        <p:spPr>
          <a:xfrm>
            <a:off x="2408090" y="3559064"/>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08</a:t>
            </a:r>
            <a:endParaRPr lang="zh-TW" altLang="en-US" sz="2000" dirty="0" smtClean="0"/>
          </a:p>
        </p:txBody>
      </p:sp>
      <p:sp>
        <p:nvSpPr>
          <p:cNvPr id="27" name="文字方塊 2"/>
          <p:cNvSpPr txBox="1"/>
          <p:nvPr/>
        </p:nvSpPr>
        <p:spPr>
          <a:xfrm>
            <a:off x="3940045" y="3559064"/>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07</a:t>
            </a:r>
            <a:endParaRPr lang="zh-TW" altLang="en-US" sz="2000" dirty="0" smtClean="0"/>
          </a:p>
        </p:txBody>
      </p:sp>
      <p:sp>
        <p:nvSpPr>
          <p:cNvPr id="28" name="文字方塊 2"/>
          <p:cNvSpPr txBox="1"/>
          <p:nvPr/>
        </p:nvSpPr>
        <p:spPr>
          <a:xfrm>
            <a:off x="5595541" y="3559064"/>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06</a:t>
            </a:r>
            <a:endParaRPr lang="zh-TW" altLang="en-US" sz="2000" dirty="0" smtClean="0"/>
          </a:p>
        </p:txBody>
      </p:sp>
      <p:sp>
        <p:nvSpPr>
          <p:cNvPr id="29" name="文字方塊 2"/>
          <p:cNvSpPr txBox="1"/>
          <p:nvPr/>
        </p:nvSpPr>
        <p:spPr>
          <a:xfrm>
            <a:off x="2408090"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10</a:t>
            </a:r>
            <a:endParaRPr lang="zh-TW" altLang="en-US" sz="2000" dirty="0" smtClean="0"/>
          </a:p>
        </p:txBody>
      </p:sp>
      <p:sp>
        <p:nvSpPr>
          <p:cNvPr id="30" name="文字方塊 2"/>
          <p:cNvSpPr txBox="1"/>
          <p:nvPr/>
        </p:nvSpPr>
        <p:spPr>
          <a:xfrm>
            <a:off x="3940045"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11</a:t>
            </a:r>
            <a:endParaRPr lang="zh-TW" altLang="en-US" sz="2000" dirty="0" smtClean="0"/>
          </a:p>
        </p:txBody>
      </p:sp>
      <p:sp>
        <p:nvSpPr>
          <p:cNvPr id="31" name="文字方塊 2"/>
          <p:cNvSpPr txBox="1"/>
          <p:nvPr/>
        </p:nvSpPr>
        <p:spPr>
          <a:xfrm>
            <a:off x="5595541"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12</a:t>
            </a:r>
            <a:endParaRPr lang="zh-TW" altLang="en-US" sz="2000" dirty="0" smtClean="0"/>
          </a:p>
        </p:txBody>
      </p:sp>
      <p:sp>
        <p:nvSpPr>
          <p:cNvPr id="32" name="文字方塊 2"/>
          <p:cNvSpPr txBox="1"/>
          <p:nvPr/>
        </p:nvSpPr>
        <p:spPr>
          <a:xfrm>
            <a:off x="1754443" y="4805542"/>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09</a:t>
            </a:r>
            <a:endParaRPr lang="zh-TW" altLang="en-US" sz="2000" dirty="0" smtClean="0"/>
          </a:p>
        </p:txBody>
      </p:sp>
      <p:sp>
        <p:nvSpPr>
          <p:cNvPr id="33" name="文字方塊 2"/>
          <p:cNvSpPr txBox="1"/>
          <p:nvPr/>
        </p:nvSpPr>
        <p:spPr>
          <a:xfrm>
            <a:off x="6990826" y="5457999"/>
            <a:ext cx="1242159" cy="461239"/>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STEP 13</a:t>
            </a:r>
            <a:endParaRPr lang="zh-TW" altLang="en-US" sz="2000" dirty="0" smtClean="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40563170"/>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162</a:t>
            </a:fld>
            <a:endParaRPr lang="zh-TW" altLang="en-US"/>
          </a:p>
        </p:txBody>
      </p:sp>
      <p:sp>
        <p:nvSpPr>
          <p:cNvPr id="13" name="文字方塊 1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grpSp>
        <p:nvGrpSpPr>
          <p:cNvPr id="7" name="群組 6"/>
          <p:cNvGrpSpPr/>
          <p:nvPr/>
        </p:nvGrpSpPr>
        <p:grpSpPr>
          <a:xfrm>
            <a:off x="925830" y="2272252"/>
            <a:ext cx="7292340" cy="3141019"/>
            <a:chOff x="1020091" y="1876425"/>
            <a:chExt cx="7209065" cy="3105150"/>
          </a:xfrm>
        </p:grpSpPr>
        <p:sp>
          <p:nvSpPr>
            <p:cNvPr id="2" name="Freeform 6"/>
            <p:cNvSpPr>
              <a:spLocks/>
            </p:cNvSpPr>
            <p:nvPr/>
          </p:nvSpPr>
          <p:spPr bwMode="auto">
            <a:xfrm>
              <a:off x="1020091" y="1876425"/>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3" name="Freeform 6"/>
            <p:cNvSpPr>
              <a:spLocks/>
            </p:cNvSpPr>
            <p:nvPr/>
          </p:nvSpPr>
          <p:spPr bwMode="auto">
            <a:xfrm rot="10800000">
              <a:off x="2182728" y="3429000"/>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4" name="Freeform 6"/>
            <p:cNvSpPr>
              <a:spLocks/>
            </p:cNvSpPr>
            <p:nvPr/>
          </p:nvSpPr>
          <p:spPr bwMode="auto">
            <a:xfrm>
              <a:off x="3342189" y="1876425"/>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3"/>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5" name="Freeform 6"/>
            <p:cNvSpPr>
              <a:spLocks/>
            </p:cNvSpPr>
            <p:nvPr/>
          </p:nvSpPr>
          <p:spPr bwMode="auto">
            <a:xfrm rot="10800000">
              <a:off x="4500063" y="3429000"/>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5"/>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6" name="Freeform 6"/>
            <p:cNvSpPr>
              <a:spLocks/>
            </p:cNvSpPr>
            <p:nvPr/>
          </p:nvSpPr>
          <p:spPr bwMode="auto">
            <a:xfrm>
              <a:off x="5659523" y="1876425"/>
              <a:ext cx="1306513" cy="1552575"/>
            </a:xfrm>
            <a:custGeom>
              <a:avLst/>
              <a:gdLst>
                <a:gd name="T0" fmla="*/ 0 w 2694"/>
                <a:gd name="T1" fmla="*/ 3194 h 3194"/>
                <a:gd name="T2" fmla="*/ 303 w 2694"/>
                <a:gd name="T3" fmla="*/ 3194 h 3194"/>
                <a:gd name="T4" fmla="*/ 303 w 2694"/>
                <a:gd name="T5" fmla="*/ 1349 h 3194"/>
                <a:gd name="T6" fmla="*/ 1347 w 2694"/>
                <a:gd name="T7" fmla="*/ 303 h 3194"/>
                <a:gd name="T8" fmla="*/ 2391 w 2694"/>
                <a:gd name="T9" fmla="*/ 1349 h 3194"/>
                <a:gd name="T10" fmla="*/ 2391 w 2694"/>
                <a:gd name="T11" fmla="*/ 3194 h 3194"/>
                <a:gd name="T12" fmla="*/ 2694 w 2694"/>
                <a:gd name="T13" fmla="*/ 3194 h 3194"/>
                <a:gd name="T14" fmla="*/ 2694 w 2694"/>
                <a:gd name="T15" fmla="*/ 1349 h 3194"/>
                <a:gd name="T16" fmla="*/ 2657 w 2694"/>
                <a:gd name="T17" fmla="*/ 1036 h 3194"/>
                <a:gd name="T18" fmla="*/ 2553 w 2694"/>
                <a:gd name="T19" fmla="*/ 749 h 3194"/>
                <a:gd name="T20" fmla="*/ 2171 w 2694"/>
                <a:gd name="T21" fmla="*/ 282 h 3194"/>
                <a:gd name="T22" fmla="*/ 1771 w 2694"/>
                <a:gd name="T23" fmla="*/ 69 h 3194"/>
                <a:gd name="T24" fmla="*/ 1347 w 2694"/>
                <a:gd name="T25" fmla="*/ 0 h 3194"/>
                <a:gd name="T26" fmla="*/ 1023 w 2694"/>
                <a:gd name="T27" fmla="*/ 40 h 3194"/>
                <a:gd name="T28" fmla="*/ 728 w 2694"/>
                <a:gd name="T29" fmla="*/ 151 h 3194"/>
                <a:gd name="T30" fmla="*/ 287 w 2694"/>
                <a:gd name="T31" fmla="*/ 518 h 3194"/>
                <a:gd name="T32" fmla="*/ 70 w 2694"/>
                <a:gd name="T33" fmla="*/ 920 h 3194"/>
                <a:gd name="T34" fmla="*/ 0 w 2694"/>
                <a:gd name="T35" fmla="*/ 1349 h 3194"/>
                <a:gd name="T36" fmla="*/ 0 w 2694"/>
                <a:gd name="T37" fmla="*/ 3194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94" h="3194">
                  <a:moveTo>
                    <a:pt x="0" y="3194"/>
                  </a:moveTo>
                  <a:lnTo>
                    <a:pt x="303" y="3194"/>
                  </a:lnTo>
                  <a:lnTo>
                    <a:pt x="303" y="1349"/>
                  </a:lnTo>
                  <a:cubicBezTo>
                    <a:pt x="303" y="771"/>
                    <a:pt x="771" y="303"/>
                    <a:pt x="1347" y="303"/>
                  </a:cubicBezTo>
                  <a:cubicBezTo>
                    <a:pt x="1924" y="303"/>
                    <a:pt x="2391" y="771"/>
                    <a:pt x="2391" y="1349"/>
                  </a:cubicBezTo>
                  <a:lnTo>
                    <a:pt x="2391" y="3194"/>
                  </a:lnTo>
                  <a:lnTo>
                    <a:pt x="2694" y="3194"/>
                  </a:lnTo>
                  <a:lnTo>
                    <a:pt x="2694" y="1349"/>
                  </a:lnTo>
                  <a:cubicBezTo>
                    <a:pt x="2694" y="1242"/>
                    <a:pt x="2681" y="1137"/>
                    <a:pt x="2657" y="1036"/>
                  </a:cubicBezTo>
                  <a:cubicBezTo>
                    <a:pt x="2633" y="936"/>
                    <a:pt x="2598" y="839"/>
                    <a:pt x="2553" y="749"/>
                  </a:cubicBezTo>
                  <a:cubicBezTo>
                    <a:pt x="2462" y="565"/>
                    <a:pt x="2331" y="406"/>
                    <a:pt x="2171" y="282"/>
                  </a:cubicBezTo>
                  <a:cubicBezTo>
                    <a:pt x="2052" y="190"/>
                    <a:pt x="1917" y="117"/>
                    <a:pt x="1771" y="69"/>
                  </a:cubicBezTo>
                  <a:cubicBezTo>
                    <a:pt x="1638" y="24"/>
                    <a:pt x="1495" y="0"/>
                    <a:pt x="1347" y="0"/>
                  </a:cubicBezTo>
                  <a:cubicBezTo>
                    <a:pt x="1236" y="0"/>
                    <a:pt x="1127" y="14"/>
                    <a:pt x="1023" y="40"/>
                  </a:cubicBezTo>
                  <a:cubicBezTo>
                    <a:pt x="920" y="65"/>
                    <a:pt x="820" y="103"/>
                    <a:pt x="728" y="151"/>
                  </a:cubicBezTo>
                  <a:cubicBezTo>
                    <a:pt x="555" y="241"/>
                    <a:pt x="405" y="366"/>
                    <a:pt x="287" y="518"/>
                  </a:cubicBezTo>
                  <a:cubicBezTo>
                    <a:pt x="193" y="637"/>
                    <a:pt x="119" y="773"/>
                    <a:pt x="70" y="920"/>
                  </a:cubicBezTo>
                  <a:cubicBezTo>
                    <a:pt x="25" y="1055"/>
                    <a:pt x="0" y="1199"/>
                    <a:pt x="0" y="1349"/>
                  </a:cubicBezTo>
                  <a:lnTo>
                    <a:pt x="0" y="3194"/>
                  </a:lnTo>
                  <a:close/>
                </a:path>
              </a:pathLst>
            </a:custGeom>
            <a:solidFill>
              <a:schemeClr val="accent6"/>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11" name="手繪多邊形 10"/>
            <p:cNvSpPr>
              <a:spLocks/>
            </p:cNvSpPr>
            <p:nvPr/>
          </p:nvSpPr>
          <p:spPr bwMode="auto">
            <a:xfrm rot="10800000">
              <a:off x="6817397" y="3232961"/>
              <a:ext cx="1411759" cy="1748614"/>
            </a:xfrm>
            <a:custGeom>
              <a:avLst/>
              <a:gdLst>
                <a:gd name="connsiteX0" fmla="*/ 180000 w 1411759"/>
                <a:gd name="connsiteY0" fmla="*/ 1748614 h 1748614"/>
                <a:gd name="connsiteX1" fmla="*/ 0 w 1411759"/>
                <a:gd name="connsiteY1" fmla="*/ 1438269 h 1748614"/>
                <a:gd name="connsiteX2" fmla="*/ 105246 w 1411759"/>
                <a:gd name="connsiteY2" fmla="*/ 1438269 h 1748614"/>
                <a:gd name="connsiteX3" fmla="*/ 105246 w 1411759"/>
                <a:gd name="connsiteY3" fmla="*/ 655737 h 1748614"/>
                <a:gd name="connsiteX4" fmla="*/ 139194 w 1411759"/>
                <a:gd name="connsiteY4" fmla="*/ 447204 h 1748614"/>
                <a:gd name="connsiteX5" fmla="*/ 244433 w 1411759"/>
                <a:gd name="connsiteY5" fmla="*/ 251795 h 1748614"/>
                <a:gd name="connsiteX6" fmla="*/ 458305 w 1411759"/>
                <a:gd name="connsiteY6" fmla="*/ 73400 h 1748614"/>
                <a:gd name="connsiteX7" fmla="*/ 601372 w 1411759"/>
                <a:gd name="connsiteY7" fmla="*/ 19444 h 1748614"/>
                <a:gd name="connsiteX8" fmla="*/ 758503 w 1411759"/>
                <a:gd name="connsiteY8" fmla="*/ 0 h 1748614"/>
                <a:gd name="connsiteX9" fmla="*/ 964131 w 1411759"/>
                <a:gd name="connsiteY9" fmla="*/ 33541 h 1748614"/>
                <a:gd name="connsiteX10" fmla="*/ 1158119 w 1411759"/>
                <a:gd name="connsiteY10" fmla="*/ 137078 h 1748614"/>
                <a:gd name="connsiteX11" fmla="*/ 1343378 w 1411759"/>
                <a:gd name="connsiteY11" fmla="*/ 364082 h 1748614"/>
                <a:gd name="connsiteX12" fmla="*/ 1393815 w 1411759"/>
                <a:gd name="connsiteY12" fmla="*/ 503591 h 1748614"/>
                <a:gd name="connsiteX13" fmla="*/ 1411759 w 1411759"/>
                <a:gd name="connsiteY13" fmla="*/ 655737 h 1748614"/>
                <a:gd name="connsiteX14" fmla="*/ 1411759 w 1411759"/>
                <a:gd name="connsiteY14" fmla="*/ 1552575 h 1748614"/>
                <a:gd name="connsiteX15" fmla="*/ 1264812 w 1411759"/>
                <a:gd name="connsiteY15" fmla="*/ 1552575 h 1748614"/>
                <a:gd name="connsiteX16" fmla="*/ 1264813 w 1411759"/>
                <a:gd name="connsiteY16" fmla="*/ 655737 h 1748614"/>
                <a:gd name="connsiteX17" fmla="*/ 758503 w 1411759"/>
                <a:gd name="connsiteY17" fmla="*/ 147286 h 1748614"/>
                <a:gd name="connsiteX18" fmla="*/ 252193 w 1411759"/>
                <a:gd name="connsiteY18" fmla="*/ 655737 h 1748614"/>
                <a:gd name="connsiteX19" fmla="*/ 252192 w 1411759"/>
                <a:gd name="connsiteY19" fmla="*/ 1438269 h 1748614"/>
                <a:gd name="connsiteX20" fmla="*/ 360000 w 1411759"/>
                <a:gd name="connsiteY20" fmla="*/ 1438269 h 1748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11759" h="1748614">
                  <a:moveTo>
                    <a:pt x="180000" y="1748614"/>
                  </a:moveTo>
                  <a:lnTo>
                    <a:pt x="0" y="1438269"/>
                  </a:lnTo>
                  <a:lnTo>
                    <a:pt x="105246" y="1438269"/>
                  </a:lnTo>
                  <a:lnTo>
                    <a:pt x="105246" y="655737"/>
                  </a:lnTo>
                  <a:cubicBezTo>
                    <a:pt x="105246" y="582823"/>
                    <a:pt x="117371" y="512826"/>
                    <a:pt x="139194" y="447204"/>
                  </a:cubicBezTo>
                  <a:cubicBezTo>
                    <a:pt x="162958" y="375749"/>
                    <a:pt x="198846" y="309640"/>
                    <a:pt x="244433" y="251795"/>
                  </a:cubicBezTo>
                  <a:cubicBezTo>
                    <a:pt x="301660" y="177910"/>
                    <a:pt x="374405" y="117148"/>
                    <a:pt x="458305" y="73400"/>
                  </a:cubicBezTo>
                  <a:cubicBezTo>
                    <a:pt x="502923" y="50068"/>
                    <a:pt x="551420" y="31596"/>
                    <a:pt x="601372" y="19444"/>
                  </a:cubicBezTo>
                  <a:cubicBezTo>
                    <a:pt x="651809" y="6806"/>
                    <a:pt x="704671" y="0"/>
                    <a:pt x="758503" y="0"/>
                  </a:cubicBezTo>
                  <a:cubicBezTo>
                    <a:pt x="830278" y="0"/>
                    <a:pt x="899629" y="11666"/>
                    <a:pt x="964131" y="33541"/>
                  </a:cubicBezTo>
                  <a:cubicBezTo>
                    <a:pt x="1034936" y="56873"/>
                    <a:pt x="1100408" y="92358"/>
                    <a:pt x="1158119" y="137078"/>
                  </a:cubicBezTo>
                  <a:cubicBezTo>
                    <a:pt x="1235715" y="197353"/>
                    <a:pt x="1299246" y="274642"/>
                    <a:pt x="1343378" y="364082"/>
                  </a:cubicBezTo>
                  <a:cubicBezTo>
                    <a:pt x="1365202" y="407831"/>
                    <a:pt x="1382176" y="454982"/>
                    <a:pt x="1393815" y="503591"/>
                  </a:cubicBezTo>
                  <a:cubicBezTo>
                    <a:pt x="1405455" y="552686"/>
                    <a:pt x="1411759" y="603725"/>
                    <a:pt x="1411759" y="655737"/>
                  </a:cubicBezTo>
                  <a:lnTo>
                    <a:pt x="1411759" y="1552575"/>
                  </a:lnTo>
                  <a:lnTo>
                    <a:pt x="1264812" y="1552575"/>
                  </a:lnTo>
                  <a:lnTo>
                    <a:pt x="1264813" y="655737"/>
                  </a:lnTo>
                  <a:cubicBezTo>
                    <a:pt x="1264813" y="374776"/>
                    <a:pt x="1038331" y="147286"/>
                    <a:pt x="758503" y="147286"/>
                  </a:cubicBezTo>
                  <a:cubicBezTo>
                    <a:pt x="479159" y="147286"/>
                    <a:pt x="252193" y="374776"/>
                    <a:pt x="252193" y="655737"/>
                  </a:cubicBezTo>
                  <a:lnTo>
                    <a:pt x="252192" y="1438269"/>
                  </a:lnTo>
                  <a:lnTo>
                    <a:pt x="360000" y="1438269"/>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grpSp>
      <p:sp>
        <p:nvSpPr>
          <p:cNvPr id="12" name="文字方塊 2"/>
          <p:cNvSpPr txBox="1"/>
          <p:nvPr/>
        </p:nvSpPr>
        <p:spPr>
          <a:xfrm>
            <a:off x="1033517" y="16707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01</a:t>
            </a:r>
            <a:endParaRPr lang="zh-TW" altLang="en-US" dirty="0" smtClean="0"/>
          </a:p>
        </p:txBody>
      </p:sp>
      <p:sp>
        <p:nvSpPr>
          <p:cNvPr id="14" name="文字方塊 2"/>
          <p:cNvSpPr txBox="1"/>
          <p:nvPr/>
        </p:nvSpPr>
        <p:spPr>
          <a:xfrm>
            <a:off x="3382439" y="16707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03</a:t>
            </a:r>
            <a:endParaRPr lang="zh-TW" altLang="en-US" dirty="0" smtClean="0"/>
          </a:p>
        </p:txBody>
      </p:sp>
      <p:sp>
        <p:nvSpPr>
          <p:cNvPr id="15" name="文字方塊 2"/>
          <p:cNvSpPr txBox="1"/>
          <p:nvPr/>
        </p:nvSpPr>
        <p:spPr>
          <a:xfrm>
            <a:off x="5731360" y="16707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05</a:t>
            </a:r>
            <a:endParaRPr lang="zh-TW" altLang="en-US" dirty="0" smtClean="0"/>
          </a:p>
        </p:txBody>
      </p:sp>
      <p:sp>
        <p:nvSpPr>
          <p:cNvPr id="16" name="文字方塊 2"/>
          <p:cNvSpPr txBox="1"/>
          <p:nvPr/>
        </p:nvSpPr>
        <p:spPr>
          <a:xfrm>
            <a:off x="2193949" y="45616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02</a:t>
            </a:r>
            <a:endParaRPr lang="zh-TW" altLang="en-US" dirty="0" smtClean="0"/>
          </a:p>
        </p:txBody>
      </p:sp>
      <p:sp>
        <p:nvSpPr>
          <p:cNvPr id="17" name="文字方塊 2"/>
          <p:cNvSpPr txBox="1"/>
          <p:nvPr/>
        </p:nvSpPr>
        <p:spPr>
          <a:xfrm>
            <a:off x="4542870" y="45616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04</a:t>
            </a:r>
            <a:endParaRPr lang="zh-TW" altLang="en-US" dirty="0" smtClean="0"/>
          </a:p>
        </p:txBody>
      </p:sp>
      <p:sp>
        <p:nvSpPr>
          <p:cNvPr id="18" name="文字方塊 2"/>
          <p:cNvSpPr txBox="1"/>
          <p:nvPr/>
        </p:nvSpPr>
        <p:spPr>
          <a:xfrm>
            <a:off x="6891792" y="4561607"/>
            <a:ext cx="1106231" cy="49170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dirty="0" smtClean="0">
                <a:sym typeface="Wingdings 2"/>
              </a:rPr>
              <a:t>Process 06</a:t>
            </a:r>
            <a:endParaRPr lang="zh-TW" altLang="en-US" dirty="0" smtClean="0"/>
          </a:p>
        </p:txBody>
      </p:sp>
      <p:sp>
        <p:nvSpPr>
          <p:cNvPr id="19" name="矩形 18"/>
          <p:cNvSpPr/>
          <p:nvPr/>
        </p:nvSpPr>
        <p:spPr>
          <a:xfrm>
            <a:off x="1008593" y="2716925"/>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0" name="矩形 19"/>
          <p:cNvSpPr/>
          <p:nvPr/>
        </p:nvSpPr>
        <p:spPr>
          <a:xfrm>
            <a:off x="3370158" y="2716925"/>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1" name="矩形 20"/>
          <p:cNvSpPr/>
          <p:nvPr/>
        </p:nvSpPr>
        <p:spPr>
          <a:xfrm>
            <a:off x="5731722" y="2716925"/>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5" name="矩形 24"/>
          <p:cNvSpPr/>
          <p:nvPr/>
        </p:nvSpPr>
        <p:spPr>
          <a:xfrm>
            <a:off x="2139748" y="5405443"/>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6" name="矩形 25"/>
          <p:cNvSpPr/>
          <p:nvPr/>
        </p:nvSpPr>
        <p:spPr>
          <a:xfrm>
            <a:off x="4501312" y="5405443"/>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27" name="矩形 26"/>
          <p:cNvSpPr/>
          <p:nvPr/>
        </p:nvSpPr>
        <p:spPr>
          <a:xfrm>
            <a:off x="6862876" y="5405443"/>
            <a:ext cx="1171871" cy="769441"/>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100" dirty="0"/>
              <a:t>The quick brown fox jumps over the lazy dog.</a:t>
            </a:r>
            <a:endParaRPr lang="zh-TW" altLang="en-US" sz="1100"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24533840"/>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4"/>
          <p:cNvSpPr>
            <a:spLocks/>
          </p:cNvSpPr>
          <p:nvPr/>
        </p:nvSpPr>
        <p:spPr bwMode="auto">
          <a:xfrm rot="2700000">
            <a:off x="565263" y="2166973"/>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3" name="Freeform 14"/>
          <p:cNvSpPr>
            <a:spLocks/>
          </p:cNvSpPr>
          <p:nvPr/>
        </p:nvSpPr>
        <p:spPr bwMode="auto">
          <a:xfrm rot="13500000">
            <a:off x="2009562" y="3407668"/>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4" name="Freeform 14"/>
          <p:cNvSpPr>
            <a:spLocks/>
          </p:cNvSpPr>
          <p:nvPr/>
        </p:nvSpPr>
        <p:spPr bwMode="auto">
          <a:xfrm rot="2700000">
            <a:off x="3459014" y="2163608"/>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6" name="Freeform 14"/>
          <p:cNvSpPr>
            <a:spLocks/>
          </p:cNvSpPr>
          <p:nvPr/>
        </p:nvSpPr>
        <p:spPr bwMode="auto">
          <a:xfrm rot="13500000">
            <a:off x="4906533" y="3404842"/>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7" name="Freeform 14"/>
          <p:cNvSpPr>
            <a:spLocks/>
          </p:cNvSpPr>
          <p:nvPr/>
        </p:nvSpPr>
        <p:spPr bwMode="auto">
          <a:xfrm rot="2700000">
            <a:off x="6354649" y="2159830"/>
            <a:ext cx="2224088" cy="2228850"/>
          </a:xfrm>
          <a:custGeom>
            <a:avLst/>
            <a:gdLst>
              <a:gd name="T0" fmla="*/ 3919 w 4587"/>
              <a:gd name="T1" fmla="*/ 2149 h 4595"/>
              <a:gd name="T2" fmla="*/ 4587 w 4587"/>
              <a:gd name="T3" fmla="*/ 2149 h 4595"/>
              <a:gd name="T4" fmla="*/ 2296 w 4587"/>
              <a:gd name="T5" fmla="*/ 0 h 4595"/>
              <a:gd name="T6" fmla="*/ 0 w 4587"/>
              <a:gd name="T7" fmla="*/ 2300 h 4595"/>
              <a:gd name="T8" fmla="*/ 2145 w 4587"/>
              <a:gd name="T9" fmla="*/ 4595 h 4595"/>
              <a:gd name="T10" fmla="*/ 2145 w 4587"/>
              <a:gd name="T11" fmla="*/ 3925 h 4595"/>
              <a:gd name="T12" fmla="*/ 668 w 4587"/>
              <a:gd name="T13" fmla="*/ 2300 h 4595"/>
              <a:gd name="T14" fmla="*/ 2296 w 4587"/>
              <a:gd name="T15" fmla="*/ 669 h 4595"/>
              <a:gd name="T16" fmla="*/ 3919 w 4587"/>
              <a:gd name="T17" fmla="*/ 2149 h 4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87" h="4595">
                <a:moveTo>
                  <a:pt x="3919" y="2149"/>
                </a:moveTo>
                <a:lnTo>
                  <a:pt x="4587" y="2149"/>
                </a:lnTo>
                <a:cubicBezTo>
                  <a:pt x="4510" y="949"/>
                  <a:pt x="3514" y="0"/>
                  <a:pt x="2296" y="0"/>
                </a:cubicBezTo>
                <a:cubicBezTo>
                  <a:pt x="1028" y="0"/>
                  <a:pt x="0" y="1030"/>
                  <a:pt x="0" y="2300"/>
                </a:cubicBezTo>
                <a:cubicBezTo>
                  <a:pt x="0" y="3520"/>
                  <a:pt x="948" y="4517"/>
                  <a:pt x="2145" y="4595"/>
                </a:cubicBezTo>
                <a:lnTo>
                  <a:pt x="2145" y="3925"/>
                </a:lnTo>
                <a:cubicBezTo>
                  <a:pt x="1317" y="3849"/>
                  <a:pt x="668" y="3150"/>
                  <a:pt x="668" y="2300"/>
                </a:cubicBezTo>
                <a:cubicBezTo>
                  <a:pt x="668" y="1400"/>
                  <a:pt x="1397" y="669"/>
                  <a:pt x="2296" y="669"/>
                </a:cubicBezTo>
                <a:cubicBezTo>
                  <a:pt x="3145" y="669"/>
                  <a:pt x="3843" y="1319"/>
                  <a:pt x="3919" y="2149"/>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a:lstStyle>
          <a:p>
            <a:endParaRPr lang="en-US" dirty="0"/>
          </a:p>
        </p:txBody>
      </p:sp>
      <p:sp>
        <p:nvSpPr>
          <p:cNvPr id="10" name="橢圓 9"/>
          <p:cNvSpPr/>
          <p:nvPr/>
        </p:nvSpPr>
        <p:spPr>
          <a:xfrm>
            <a:off x="1047307" y="2651398"/>
            <a:ext cx="1260000" cy="1260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3942942" y="2651398"/>
            <a:ext cx="1260000" cy="126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6838577" y="2651398"/>
            <a:ext cx="1260000" cy="126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2493490" y="3911398"/>
            <a:ext cx="1260000" cy="1260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5388577" y="3911398"/>
            <a:ext cx="1260000" cy="126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163</a:t>
            </a:fld>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7" name="文字方塊 2"/>
          <p:cNvSpPr txBox="1"/>
          <p:nvPr/>
        </p:nvSpPr>
        <p:spPr>
          <a:xfrm>
            <a:off x="672261" y="162578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8" name="文字方塊 57"/>
          <p:cNvSpPr txBox="1"/>
          <p:nvPr/>
        </p:nvSpPr>
        <p:spPr>
          <a:xfrm>
            <a:off x="2086597" y="5609841"/>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ym typeface="Wingdings 2"/>
              </a:rPr>
              <a:t></a:t>
            </a:r>
            <a:r>
              <a:rPr lang="en-US" altLang="zh-TW" sz="2400" dirty="0" smtClean="0">
                <a:sym typeface="Wingdings 2"/>
              </a:rPr>
              <a:t> Business</a:t>
            </a:r>
            <a:endParaRPr lang="zh-TW" altLang="en-US" sz="2400" dirty="0" smtClean="0"/>
          </a:p>
        </p:txBody>
      </p:sp>
      <p:sp>
        <p:nvSpPr>
          <p:cNvPr id="19" name="文字方塊 58"/>
          <p:cNvSpPr txBox="1"/>
          <p:nvPr/>
        </p:nvSpPr>
        <p:spPr>
          <a:xfrm>
            <a:off x="3585934" y="162578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20" name="文字方塊 59"/>
          <p:cNvSpPr txBox="1"/>
          <p:nvPr/>
        </p:nvSpPr>
        <p:spPr>
          <a:xfrm>
            <a:off x="5055643" y="5609841"/>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21" name="文字方塊 58"/>
          <p:cNvSpPr txBox="1"/>
          <p:nvPr/>
        </p:nvSpPr>
        <p:spPr>
          <a:xfrm>
            <a:off x="6525950" y="162578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panose="05000000000000000000" pitchFamily="2" charset="2"/>
              </a:rPr>
              <a:t> </a:t>
            </a:r>
            <a:r>
              <a:rPr lang="en-US" altLang="zh-TW" sz="2400" dirty="0" smtClean="0">
                <a:sym typeface="Wingdings 2"/>
              </a:rPr>
              <a:t>Business</a:t>
            </a:r>
            <a:endParaRPr lang="zh-TW" altLang="en-US" sz="2400" dirty="0" smtClean="0"/>
          </a:p>
        </p:txBody>
      </p:sp>
      <p:sp>
        <p:nvSpPr>
          <p:cNvPr id="22" name="矩形 21"/>
          <p:cNvSpPr/>
          <p:nvPr/>
        </p:nvSpPr>
        <p:spPr>
          <a:xfrm>
            <a:off x="1053663" y="2836697"/>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3" name="矩形 22"/>
          <p:cNvSpPr/>
          <p:nvPr/>
        </p:nvSpPr>
        <p:spPr>
          <a:xfrm>
            <a:off x="3947413" y="2836697"/>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4" name="矩形 23"/>
          <p:cNvSpPr/>
          <p:nvPr/>
        </p:nvSpPr>
        <p:spPr>
          <a:xfrm>
            <a:off x="6841163" y="2836697"/>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5" name="矩形 24"/>
          <p:cNvSpPr/>
          <p:nvPr/>
        </p:nvSpPr>
        <p:spPr>
          <a:xfrm>
            <a:off x="2510221" y="4093246"/>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26" name="矩形 25"/>
          <p:cNvSpPr/>
          <p:nvPr/>
        </p:nvSpPr>
        <p:spPr>
          <a:xfrm>
            <a:off x="5401288" y="4093246"/>
            <a:ext cx="1247289" cy="843763"/>
          </a:xfrm>
          <a:prstGeom prst="rect">
            <a:avLst/>
          </a:prstGeom>
        </p:spPr>
        <p:txBody>
          <a:bodyPr wrap="square">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200" dirty="0">
                <a:solidFill>
                  <a:schemeClr val="bg1"/>
                </a:solidFill>
              </a:rPr>
              <a:t>The quick brown fox jumps over the lazy dog.</a:t>
            </a:r>
            <a:endParaRPr lang="zh-TW" altLang="en-US" sz="1200" dirty="0">
              <a:solidFill>
                <a:schemeClr val="bg1"/>
              </a:solidFill>
            </a:endParaRP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73130159"/>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a:spLocks/>
          </p:cNvSpPr>
          <p:nvPr/>
        </p:nvSpPr>
        <p:spPr bwMode="auto">
          <a:xfrm>
            <a:off x="2401290" y="2703448"/>
            <a:ext cx="4342258" cy="933369"/>
          </a:xfrm>
          <a:custGeom>
            <a:avLst/>
            <a:gdLst>
              <a:gd name="T0" fmla="*/ 8820 w 9183"/>
              <a:gd name="T1" fmla="*/ 0 h 1957"/>
              <a:gd name="T2" fmla="*/ 8766 w 9183"/>
              <a:gd name="T3" fmla="*/ 290 h 1957"/>
              <a:gd name="T4" fmla="*/ 8593 w 9183"/>
              <a:gd name="T5" fmla="*/ 559 h 1957"/>
              <a:gd name="T6" fmla="*/ 8303 w 9183"/>
              <a:gd name="T7" fmla="*/ 749 h 1957"/>
              <a:gd name="T8" fmla="*/ 8092 w 9183"/>
              <a:gd name="T9" fmla="*/ 796 h 1957"/>
              <a:gd name="T10" fmla="*/ 8022 w 9183"/>
              <a:gd name="T11" fmla="*/ 794 h 1957"/>
              <a:gd name="T12" fmla="*/ 1161 w 9183"/>
              <a:gd name="T13" fmla="*/ 794 h 1957"/>
              <a:gd name="T14" fmla="*/ 1091 w 9183"/>
              <a:gd name="T15" fmla="*/ 796 h 1957"/>
              <a:gd name="T16" fmla="*/ 949 w 9183"/>
              <a:gd name="T17" fmla="*/ 814 h 1957"/>
              <a:gd name="T18" fmla="*/ 750 w 9183"/>
              <a:gd name="T19" fmla="*/ 869 h 1957"/>
              <a:gd name="T20" fmla="*/ 534 w 9183"/>
              <a:gd name="T21" fmla="*/ 978 h 1957"/>
              <a:gd name="T22" fmla="*/ 311 w 9183"/>
              <a:gd name="T23" fmla="*/ 1164 h 1957"/>
              <a:gd name="T24" fmla="*/ 72 w 9183"/>
              <a:gd name="T25" fmla="*/ 1553 h 1957"/>
              <a:gd name="T26" fmla="*/ 0 w 9183"/>
              <a:gd name="T27" fmla="*/ 1957 h 1957"/>
              <a:gd name="T28" fmla="*/ 363 w 9183"/>
              <a:gd name="T29" fmla="*/ 1957 h 1957"/>
              <a:gd name="T30" fmla="*/ 412 w 9183"/>
              <a:gd name="T31" fmla="*/ 1679 h 1957"/>
              <a:gd name="T32" fmla="*/ 577 w 9183"/>
              <a:gd name="T33" fmla="*/ 1412 h 1957"/>
              <a:gd name="T34" fmla="*/ 878 w 9183"/>
              <a:gd name="T35" fmla="*/ 1209 h 1957"/>
              <a:gd name="T36" fmla="*/ 1015 w 9183"/>
              <a:gd name="T37" fmla="*/ 1171 h 1957"/>
              <a:gd name="T38" fmla="*/ 1091 w 9183"/>
              <a:gd name="T39" fmla="*/ 1160 h 1957"/>
              <a:gd name="T40" fmla="*/ 1161 w 9183"/>
              <a:gd name="T41" fmla="*/ 1162 h 1957"/>
              <a:gd name="T42" fmla="*/ 8022 w 9183"/>
              <a:gd name="T43" fmla="*/ 1162 h 1957"/>
              <a:gd name="T44" fmla="*/ 8092 w 9183"/>
              <a:gd name="T45" fmla="*/ 1160 h 1957"/>
              <a:gd name="T46" fmla="*/ 8430 w 9183"/>
              <a:gd name="T47" fmla="*/ 1088 h 1957"/>
              <a:gd name="T48" fmla="*/ 8650 w 9183"/>
              <a:gd name="T49" fmla="*/ 978 h 1957"/>
              <a:gd name="T50" fmla="*/ 8853 w 9183"/>
              <a:gd name="T51" fmla="*/ 813 h 1957"/>
              <a:gd name="T52" fmla="*/ 9105 w 9183"/>
              <a:gd name="T53" fmla="*/ 421 h 1957"/>
              <a:gd name="T54" fmla="*/ 9183 w 9183"/>
              <a:gd name="T55" fmla="*/ 0 h 1957"/>
              <a:gd name="T56" fmla="*/ 8820 w 9183"/>
              <a:gd name="T5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83" h="1957">
                <a:moveTo>
                  <a:pt x="8820" y="0"/>
                </a:moveTo>
                <a:cubicBezTo>
                  <a:pt x="8820" y="103"/>
                  <a:pt x="8801" y="200"/>
                  <a:pt x="8766" y="290"/>
                </a:cubicBezTo>
                <a:cubicBezTo>
                  <a:pt x="8727" y="391"/>
                  <a:pt x="8668" y="483"/>
                  <a:pt x="8593" y="559"/>
                </a:cubicBezTo>
                <a:cubicBezTo>
                  <a:pt x="8512" y="642"/>
                  <a:pt x="8413" y="707"/>
                  <a:pt x="8303" y="749"/>
                </a:cubicBezTo>
                <a:cubicBezTo>
                  <a:pt x="8236" y="774"/>
                  <a:pt x="8166" y="790"/>
                  <a:pt x="8092" y="796"/>
                </a:cubicBezTo>
                <a:cubicBezTo>
                  <a:pt x="8069" y="795"/>
                  <a:pt x="8046" y="794"/>
                  <a:pt x="8022" y="794"/>
                </a:cubicBezTo>
                <a:lnTo>
                  <a:pt x="1161" y="794"/>
                </a:lnTo>
                <a:cubicBezTo>
                  <a:pt x="1137" y="794"/>
                  <a:pt x="1114" y="795"/>
                  <a:pt x="1091" y="796"/>
                </a:cubicBezTo>
                <a:cubicBezTo>
                  <a:pt x="1043" y="799"/>
                  <a:pt x="996" y="805"/>
                  <a:pt x="949" y="814"/>
                </a:cubicBezTo>
                <a:cubicBezTo>
                  <a:pt x="880" y="826"/>
                  <a:pt x="814" y="845"/>
                  <a:pt x="750" y="869"/>
                </a:cubicBezTo>
                <a:cubicBezTo>
                  <a:pt x="674" y="898"/>
                  <a:pt x="601" y="935"/>
                  <a:pt x="534" y="978"/>
                </a:cubicBezTo>
                <a:cubicBezTo>
                  <a:pt x="452" y="1031"/>
                  <a:pt x="377" y="1094"/>
                  <a:pt x="311" y="1164"/>
                </a:cubicBezTo>
                <a:cubicBezTo>
                  <a:pt x="208" y="1276"/>
                  <a:pt x="126" y="1407"/>
                  <a:pt x="72" y="1553"/>
                </a:cubicBezTo>
                <a:cubicBezTo>
                  <a:pt x="25" y="1679"/>
                  <a:pt x="0" y="1815"/>
                  <a:pt x="0" y="1957"/>
                </a:cubicBezTo>
                <a:lnTo>
                  <a:pt x="363" y="1957"/>
                </a:lnTo>
                <a:cubicBezTo>
                  <a:pt x="363" y="1859"/>
                  <a:pt x="380" y="1765"/>
                  <a:pt x="412" y="1679"/>
                </a:cubicBezTo>
                <a:cubicBezTo>
                  <a:pt x="449" y="1579"/>
                  <a:pt x="506" y="1488"/>
                  <a:pt x="577" y="1412"/>
                </a:cubicBezTo>
                <a:cubicBezTo>
                  <a:pt x="660" y="1323"/>
                  <a:pt x="763" y="1252"/>
                  <a:pt x="878" y="1209"/>
                </a:cubicBezTo>
                <a:cubicBezTo>
                  <a:pt x="922" y="1192"/>
                  <a:pt x="968" y="1179"/>
                  <a:pt x="1015" y="1171"/>
                </a:cubicBezTo>
                <a:cubicBezTo>
                  <a:pt x="1040" y="1166"/>
                  <a:pt x="1065" y="1162"/>
                  <a:pt x="1091" y="1160"/>
                </a:cubicBezTo>
                <a:cubicBezTo>
                  <a:pt x="1114" y="1162"/>
                  <a:pt x="1137" y="1162"/>
                  <a:pt x="1161" y="1162"/>
                </a:cubicBezTo>
                <a:lnTo>
                  <a:pt x="8022" y="1162"/>
                </a:lnTo>
                <a:cubicBezTo>
                  <a:pt x="8046" y="1162"/>
                  <a:pt x="8069" y="1162"/>
                  <a:pt x="8092" y="1160"/>
                </a:cubicBezTo>
                <a:cubicBezTo>
                  <a:pt x="8210" y="1153"/>
                  <a:pt x="8324" y="1128"/>
                  <a:pt x="8430" y="1088"/>
                </a:cubicBezTo>
                <a:cubicBezTo>
                  <a:pt x="8508" y="1059"/>
                  <a:pt x="8581" y="1022"/>
                  <a:pt x="8650" y="978"/>
                </a:cubicBezTo>
                <a:cubicBezTo>
                  <a:pt x="8724" y="931"/>
                  <a:pt x="8792" y="875"/>
                  <a:pt x="8853" y="813"/>
                </a:cubicBezTo>
                <a:cubicBezTo>
                  <a:pt x="8961" y="701"/>
                  <a:pt x="9047" y="569"/>
                  <a:pt x="9105" y="421"/>
                </a:cubicBezTo>
                <a:cubicBezTo>
                  <a:pt x="9155" y="291"/>
                  <a:pt x="9183" y="148"/>
                  <a:pt x="9183" y="0"/>
                </a:cubicBezTo>
                <a:lnTo>
                  <a:pt x="8820" y="0"/>
                </a:lnTo>
              </a:path>
            </a:pathLst>
          </a:custGeom>
          <a:solidFill>
            <a:schemeClr val="accent2"/>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7" name="Freeform 5"/>
          <p:cNvSpPr>
            <a:spLocks/>
          </p:cNvSpPr>
          <p:nvPr/>
        </p:nvSpPr>
        <p:spPr bwMode="auto">
          <a:xfrm flipH="1">
            <a:off x="2401290" y="3632120"/>
            <a:ext cx="4342258" cy="933369"/>
          </a:xfrm>
          <a:custGeom>
            <a:avLst/>
            <a:gdLst>
              <a:gd name="T0" fmla="*/ 8820 w 9183"/>
              <a:gd name="T1" fmla="*/ 0 h 1957"/>
              <a:gd name="T2" fmla="*/ 8766 w 9183"/>
              <a:gd name="T3" fmla="*/ 290 h 1957"/>
              <a:gd name="T4" fmla="*/ 8593 w 9183"/>
              <a:gd name="T5" fmla="*/ 559 h 1957"/>
              <a:gd name="T6" fmla="*/ 8303 w 9183"/>
              <a:gd name="T7" fmla="*/ 749 h 1957"/>
              <a:gd name="T8" fmla="*/ 8092 w 9183"/>
              <a:gd name="T9" fmla="*/ 796 h 1957"/>
              <a:gd name="T10" fmla="*/ 8022 w 9183"/>
              <a:gd name="T11" fmla="*/ 794 h 1957"/>
              <a:gd name="T12" fmla="*/ 1161 w 9183"/>
              <a:gd name="T13" fmla="*/ 794 h 1957"/>
              <a:gd name="T14" fmla="*/ 1091 w 9183"/>
              <a:gd name="T15" fmla="*/ 796 h 1957"/>
              <a:gd name="T16" fmla="*/ 949 w 9183"/>
              <a:gd name="T17" fmla="*/ 814 h 1957"/>
              <a:gd name="T18" fmla="*/ 750 w 9183"/>
              <a:gd name="T19" fmla="*/ 869 h 1957"/>
              <a:gd name="T20" fmla="*/ 534 w 9183"/>
              <a:gd name="T21" fmla="*/ 978 h 1957"/>
              <a:gd name="T22" fmla="*/ 311 w 9183"/>
              <a:gd name="T23" fmla="*/ 1164 h 1957"/>
              <a:gd name="T24" fmla="*/ 72 w 9183"/>
              <a:gd name="T25" fmla="*/ 1553 h 1957"/>
              <a:gd name="T26" fmla="*/ 0 w 9183"/>
              <a:gd name="T27" fmla="*/ 1957 h 1957"/>
              <a:gd name="T28" fmla="*/ 363 w 9183"/>
              <a:gd name="T29" fmla="*/ 1957 h 1957"/>
              <a:gd name="T30" fmla="*/ 412 w 9183"/>
              <a:gd name="T31" fmla="*/ 1679 h 1957"/>
              <a:gd name="T32" fmla="*/ 577 w 9183"/>
              <a:gd name="T33" fmla="*/ 1412 h 1957"/>
              <a:gd name="T34" fmla="*/ 878 w 9183"/>
              <a:gd name="T35" fmla="*/ 1209 h 1957"/>
              <a:gd name="T36" fmla="*/ 1015 w 9183"/>
              <a:gd name="T37" fmla="*/ 1171 h 1957"/>
              <a:gd name="T38" fmla="*/ 1091 w 9183"/>
              <a:gd name="T39" fmla="*/ 1160 h 1957"/>
              <a:gd name="T40" fmla="*/ 1161 w 9183"/>
              <a:gd name="T41" fmla="*/ 1162 h 1957"/>
              <a:gd name="T42" fmla="*/ 8022 w 9183"/>
              <a:gd name="T43" fmla="*/ 1162 h 1957"/>
              <a:gd name="T44" fmla="*/ 8092 w 9183"/>
              <a:gd name="T45" fmla="*/ 1160 h 1957"/>
              <a:gd name="T46" fmla="*/ 8430 w 9183"/>
              <a:gd name="T47" fmla="*/ 1088 h 1957"/>
              <a:gd name="T48" fmla="*/ 8650 w 9183"/>
              <a:gd name="T49" fmla="*/ 978 h 1957"/>
              <a:gd name="T50" fmla="*/ 8853 w 9183"/>
              <a:gd name="T51" fmla="*/ 813 h 1957"/>
              <a:gd name="T52" fmla="*/ 9105 w 9183"/>
              <a:gd name="T53" fmla="*/ 421 h 1957"/>
              <a:gd name="T54" fmla="*/ 9183 w 9183"/>
              <a:gd name="T55" fmla="*/ 0 h 1957"/>
              <a:gd name="T56" fmla="*/ 8820 w 9183"/>
              <a:gd name="T5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83" h="1957">
                <a:moveTo>
                  <a:pt x="8820" y="0"/>
                </a:moveTo>
                <a:cubicBezTo>
                  <a:pt x="8820" y="103"/>
                  <a:pt x="8801" y="200"/>
                  <a:pt x="8766" y="290"/>
                </a:cubicBezTo>
                <a:cubicBezTo>
                  <a:pt x="8727" y="391"/>
                  <a:pt x="8668" y="483"/>
                  <a:pt x="8593" y="559"/>
                </a:cubicBezTo>
                <a:cubicBezTo>
                  <a:pt x="8512" y="642"/>
                  <a:pt x="8413" y="707"/>
                  <a:pt x="8303" y="749"/>
                </a:cubicBezTo>
                <a:cubicBezTo>
                  <a:pt x="8236" y="774"/>
                  <a:pt x="8166" y="790"/>
                  <a:pt x="8092" y="796"/>
                </a:cubicBezTo>
                <a:cubicBezTo>
                  <a:pt x="8069" y="795"/>
                  <a:pt x="8046" y="794"/>
                  <a:pt x="8022" y="794"/>
                </a:cubicBezTo>
                <a:lnTo>
                  <a:pt x="1161" y="794"/>
                </a:lnTo>
                <a:cubicBezTo>
                  <a:pt x="1137" y="794"/>
                  <a:pt x="1114" y="795"/>
                  <a:pt x="1091" y="796"/>
                </a:cubicBezTo>
                <a:cubicBezTo>
                  <a:pt x="1043" y="799"/>
                  <a:pt x="996" y="805"/>
                  <a:pt x="949" y="814"/>
                </a:cubicBezTo>
                <a:cubicBezTo>
                  <a:pt x="880" y="826"/>
                  <a:pt x="814" y="845"/>
                  <a:pt x="750" y="869"/>
                </a:cubicBezTo>
                <a:cubicBezTo>
                  <a:pt x="674" y="898"/>
                  <a:pt x="601" y="935"/>
                  <a:pt x="534" y="978"/>
                </a:cubicBezTo>
                <a:cubicBezTo>
                  <a:pt x="452" y="1031"/>
                  <a:pt x="377" y="1094"/>
                  <a:pt x="311" y="1164"/>
                </a:cubicBezTo>
                <a:cubicBezTo>
                  <a:pt x="208" y="1276"/>
                  <a:pt x="126" y="1407"/>
                  <a:pt x="72" y="1553"/>
                </a:cubicBezTo>
                <a:cubicBezTo>
                  <a:pt x="25" y="1679"/>
                  <a:pt x="0" y="1815"/>
                  <a:pt x="0" y="1957"/>
                </a:cubicBezTo>
                <a:lnTo>
                  <a:pt x="363" y="1957"/>
                </a:lnTo>
                <a:cubicBezTo>
                  <a:pt x="363" y="1859"/>
                  <a:pt x="380" y="1765"/>
                  <a:pt x="412" y="1679"/>
                </a:cubicBezTo>
                <a:cubicBezTo>
                  <a:pt x="449" y="1579"/>
                  <a:pt x="506" y="1488"/>
                  <a:pt x="577" y="1412"/>
                </a:cubicBezTo>
                <a:cubicBezTo>
                  <a:pt x="660" y="1323"/>
                  <a:pt x="763" y="1252"/>
                  <a:pt x="878" y="1209"/>
                </a:cubicBezTo>
                <a:cubicBezTo>
                  <a:pt x="922" y="1192"/>
                  <a:pt x="968" y="1179"/>
                  <a:pt x="1015" y="1171"/>
                </a:cubicBezTo>
                <a:cubicBezTo>
                  <a:pt x="1040" y="1166"/>
                  <a:pt x="1065" y="1162"/>
                  <a:pt x="1091" y="1160"/>
                </a:cubicBezTo>
                <a:cubicBezTo>
                  <a:pt x="1114" y="1162"/>
                  <a:pt x="1137" y="1162"/>
                  <a:pt x="1161" y="1162"/>
                </a:cubicBezTo>
                <a:lnTo>
                  <a:pt x="8022" y="1162"/>
                </a:lnTo>
                <a:cubicBezTo>
                  <a:pt x="8046" y="1162"/>
                  <a:pt x="8069" y="1162"/>
                  <a:pt x="8092" y="1160"/>
                </a:cubicBezTo>
                <a:cubicBezTo>
                  <a:pt x="8210" y="1153"/>
                  <a:pt x="8324" y="1128"/>
                  <a:pt x="8430" y="1088"/>
                </a:cubicBezTo>
                <a:cubicBezTo>
                  <a:pt x="8508" y="1059"/>
                  <a:pt x="8581" y="1022"/>
                  <a:pt x="8650" y="978"/>
                </a:cubicBezTo>
                <a:cubicBezTo>
                  <a:pt x="8724" y="931"/>
                  <a:pt x="8792" y="875"/>
                  <a:pt x="8853" y="813"/>
                </a:cubicBezTo>
                <a:cubicBezTo>
                  <a:pt x="8961" y="701"/>
                  <a:pt x="9047" y="569"/>
                  <a:pt x="9105" y="421"/>
                </a:cubicBezTo>
                <a:cubicBezTo>
                  <a:pt x="9155" y="291"/>
                  <a:pt x="9183" y="148"/>
                  <a:pt x="9183" y="0"/>
                </a:cubicBezTo>
                <a:lnTo>
                  <a:pt x="8820" y="0"/>
                </a:lnTo>
              </a:path>
            </a:pathLst>
          </a:custGeom>
          <a:solidFill>
            <a:schemeClr val="accent3"/>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5"/>
          <p:cNvSpPr>
            <a:spLocks/>
          </p:cNvSpPr>
          <p:nvPr/>
        </p:nvSpPr>
        <p:spPr bwMode="auto">
          <a:xfrm>
            <a:off x="2401290" y="4572517"/>
            <a:ext cx="4342258" cy="933369"/>
          </a:xfrm>
          <a:custGeom>
            <a:avLst/>
            <a:gdLst>
              <a:gd name="T0" fmla="*/ 8820 w 9183"/>
              <a:gd name="T1" fmla="*/ 0 h 1957"/>
              <a:gd name="T2" fmla="*/ 8766 w 9183"/>
              <a:gd name="T3" fmla="*/ 290 h 1957"/>
              <a:gd name="T4" fmla="*/ 8593 w 9183"/>
              <a:gd name="T5" fmla="*/ 559 h 1957"/>
              <a:gd name="T6" fmla="*/ 8303 w 9183"/>
              <a:gd name="T7" fmla="*/ 749 h 1957"/>
              <a:gd name="T8" fmla="*/ 8092 w 9183"/>
              <a:gd name="T9" fmla="*/ 796 h 1957"/>
              <a:gd name="T10" fmla="*/ 8022 w 9183"/>
              <a:gd name="T11" fmla="*/ 794 h 1957"/>
              <a:gd name="T12" fmla="*/ 1161 w 9183"/>
              <a:gd name="T13" fmla="*/ 794 h 1957"/>
              <a:gd name="T14" fmla="*/ 1091 w 9183"/>
              <a:gd name="T15" fmla="*/ 796 h 1957"/>
              <a:gd name="T16" fmla="*/ 949 w 9183"/>
              <a:gd name="T17" fmla="*/ 814 h 1957"/>
              <a:gd name="T18" fmla="*/ 750 w 9183"/>
              <a:gd name="T19" fmla="*/ 869 h 1957"/>
              <a:gd name="T20" fmla="*/ 534 w 9183"/>
              <a:gd name="T21" fmla="*/ 978 h 1957"/>
              <a:gd name="T22" fmla="*/ 311 w 9183"/>
              <a:gd name="T23" fmla="*/ 1164 h 1957"/>
              <a:gd name="T24" fmla="*/ 72 w 9183"/>
              <a:gd name="T25" fmla="*/ 1553 h 1957"/>
              <a:gd name="T26" fmla="*/ 0 w 9183"/>
              <a:gd name="T27" fmla="*/ 1957 h 1957"/>
              <a:gd name="T28" fmla="*/ 363 w 9183"/>
              <a:gd name="T29" fmla="*/ 1957 h 1957"/>
              <a:gd name="T30" fmla="*/ 412 w 9183"/>
              <a:gd name="T31" fmla="*/ 1679 h 1957"/>
              <a:gd name="T32" fmla="*/ 577 w 9183"/>
              <a:gd name="T33" fmla="*/ 1412 h 1957"/>
              <a:gd name="T34" fmla="*/ 878 w 9183"/>
              <a:gd name="T35" fmla="*/ 1209 h 1957"/>
              <a:gd name="T36" fmla="*/ 1015 w 9183"/>
              <a:gd name="T37" fmla="*/ 1171 h 1957"/>
              <a:gd name="T38" fmla="*/ 1091 w 9183"/>
              <a:gd name="T39" fmla="*/ 1160 h 1957"/>
              <a:gd name="T40" fmla="*/ 1161 w 9183"/>
              <a:gd name="T41" fmla="*/ 1162 h 1957"/>
              <a:gd name="T42" fmla="*/ 8022 w 9183"/>
              <a:gd name="T43" fmla="*/ 1162 h 1957"/>
              <a:gd name="T44" fmla="*/ 8092 w 9183"/>
              <a:gd name="T45" fmla="*/ 1160 h 1957"/>
              <a:gd name="T46" fmla="*/ 8430 w 9183"/>
              <a:gd name="T47" fmla="*/ 1088 h 1957"/>
              <a:gd name="T48" fmla="*/ 8650 w 9183"/>
              <a:gd name="T49" fmla="*/ 978 h 1957"/>
              <a:gd name="T50" fmla="*/ 8853 w 9183"/>
              <a:gd name="T51" fmla="*/ 813 h 1957"/>
              <a:gd name="T52" fmla="*/ 9105 w 9183"/>
              <a:gd name="T53" fmla="*/ 421 h 1957"/>
              <a:gd name="T54" fmla="*/ 9183 w 9183"/>
              <a:gd name="T55" fmla="*/ 0 h 1957"/>
              <a:gd name="T56" fmla="*/ 8820 w 9183"/>
              <a:gd name="T5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183" h="1957">
                <a:moveTo>
                  <a:pt x="8820" y="0"/>
                </a:moveTo>
                <a:cubicBezTo>
                  <a:pt x="8820" y="103"/>
                  <a:pt x="8801" y="200"/>
                  <a:pt x="8766" y="290"/>
                </a:cubicBezTo>
                <a:cubicBezTo>
                  <a:pt x="8727" y="391"/>
                  <a:pt x="8668" y="483"/>
                  <a:pt x="8593" y="559"/>
                </a:cubicBezTo>
                <a:cubicBezTo>
                  <a:pt x="8512" y="642"/>
                  <a:pt x="8413" y="707"/>
                  <a:pt x="8303" y="749"/>
                </a:cubicBezTo>
                <a:cubicBezTo>
                  <a:pt x="8236" y="774"/>
                  <a:pt x="8166" y="790"/>
                  <a:pt x="8092" y="796"/>
                </a:cubicBezTo>
                <a:cubicBezTo>
                  <a:pt x="8069" y="795"/>
                  <a:pt x="8046" y="794"/>
                  <a:pt x="8022" y="794"/>
                </a:cubicBezTo>
                <a:lnTo>
                  <a:pt x="1161" y="794"/>
                </a:lnTo>
                <a:cubicBezTo>
                  <a:pt x="1137" y="794"/>
                  <a:pt x="1114" y="795"/>
                  <a:pt x="1091" y="796"/>
                </a:cubicBezTo>
                <a:cubicBezTo>
                  <a:pt x="1043" y="799"/>
                  <a:pt x="996" y="805"/>
                  <a:pt x="949" y="814"/>
                </a:cubicBezTo>
                <a:cubicBezTo>
                  <a:pt x="880" y="826"/>
                  <a:pt x="814" y="845"/>
                  <a:pt x="750" y="869"/>
                </a:cubicBezTo>
                <a:cubicBezTo>
                  <a:pt x="674" y="898"/>
                  <a:pt x="601" y="935"/>
                  <a:pt x="534" y="978"/>
                </a:cubicBezTo>
                <a:cubicBezTo>
                  <a:pt x="452" y="1031"/>
                  <a:pt x="377" y="1094"/>
                  <a:pt x="311" y="1164"/>
                </a:cubicBezTo>
                <a:cubicBezTo>
                  <a:pt x="208" y="1276"/>
                  <a:pt x="126" y="1407"/>
                  <a:pt x="72" y="1553"/>
                </a:cubicBezTo>
                <a:cubicBezTo>
                  <a:pt x="25" y="1679"/>
                  <a:pt x="0" y="1815"/>
                  <a:pt x="0" y="1957"/>
                </a:cubicBezTo>
                <a:lnTo>
                  <a:pt x="363" y="1957"/>
                </a:lnTo>
                <a:cubicBezTo>
                  <a:pt x="363" y="1859"/>
                  <a:pt x="380" y="1765"/>
                  <a:pt x="412" y="1679"/>
                </a:cubicBezTo>
                <a:cubicBezTo>
                  <a:pt x="449" y="1579"/>
                  <a:pt x="506" y="1488"/>
                  <a:pt x="577" y="1412"/>
                </a:cubicBezTo>
                <a:cubicBezTo>
                  <a:pt x="660" y="1323"/>
                  <a:pt x="763" y="1252"/>
                  <a:pt x="878" y="1209"/>
                </a:cubicBezTo>
                <a:cubicBezTo>
                  <a:pt x="922" y="1192"/>
                  <a:pt x="968" y="1179"/>
                  <a:pt x="1015" y="1171"/>
                </a:cubicBezTo>
                <a:cubicBezTo>
                  <a:pt x="1040" y="1166"/>
                  <a:pt x="1065" y="1162"/>
                  <a:pt x="1091" y="1160"/>
                </a:cubicBezTo>
                <a:cubicBezTo>
                  <a:pt x="1114" y="1162"/>
                  <a:pt x="1137" y="1162"/>
                  <a:pt x="1161" y="1162"/>
                </a:cubicBezTo>
                <a:lnTo>
                  <a:pt x="8022" y="1162"/>
                </a:lnTo>
                <a:cubicBezTo>
                  <a:pt x="8046" y="1162"/>
                  <a:pt x="8069" y="1162"/>
                  <a:pt x="8092" y="1160"/>
                </a:cubicBezTo>
                <a:cubicBezTo>
                  <a:pt x="8210" y="1153"/>
                  <a:pt x="8324" y="1128"/>
                  <a:pt x="8430" y="1088"/>
                </a:cubicBezTo>
                <a:cubicBezTo>
                  <a:pt x="8508" y="1059"/>
                  <a:pt x="8581" y="1022"/>
                  <a:pt x="8650" y="978"/>
                </a:cubicBezTo>
                <a:cubicBezTo>
                  <a:pt x="8724" y="931"/>
                  <a:pt x="8792" y="875"/>
                  <a:pt x="8853" y="813"/>
                </a:cubicBezTo>
                <a:cubicBezTo>
                  <a:pt x="8961" y="701"/>
                  <a:pt x="9047" y="569"/>
                  <a:pt x="9105" y="421"/>
                </a:cubicBezTo>
                <a:cubicBezTo>
                  <a:pt x="9155" y="291"/>
                  <a:pt x="9183" y="148"/>
                  <a:pt x="9183" y="0"/>
                </a:cubicBezTo>
                <a:lnTo>
                  <a:pt x="8820" y="0"/>
                </a:lnTo>
              </a:path>
            </a:pathLst>
          </a:custGeom>
          <a:solidFill>
            <a:schemeClr val="accent4"/>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手繪多邊形: 圖案 18"/>
          <p:cNvSpPr>
            <a:spLocks/>
          </p:cNvSpPr>
          <p:nvPr/>
        </p:nvSpPr>
        <p:spPr bwMode="auto">
          <a:xfrm flipV="1">
            <a:off x="2400300" y="2132817"/>
            <a:ext cx="4343400" cy="565826"/>
          </a:xfrm>
          <a:custGeom>
            <a:avLst/>
            <a:gdLst>
              <a:gd name="connsiteX0" fmla="*/ 0 w 5917060"/>
              <a:gd name="connsiteY0" fmla="*/ 770831 h 770831"/>
              <a:gd name="connsiteX1" fmla="*/ 747398 w 5917060"/>
              <a:gd name="connsiteY1" fmla="*/ 770831 h 770831"/>
              <a:gd name="connsiteX2" fmla="*/ 760780 w 5917060"/>
              <a:gd name="connsiteY2" fmla="*/ 769504 h 770831"/>
              <a:gd name="connsiteX3" fmla="*/ 804747 w 5917060"/>
              <a:gd name="connsiteY3" fmla="*/ 770831 h 770831"/>
              <a:gd name="connsiteX4" fmla="*/ 5177263 w 5917060"/>
              <a:gd name="connsiteY4" fmla="*/ 770831 h 770831"/>
              <a:gd name="connsiteX5" fmla="*/ 5221867 w 5917060"/>
              <a:gd name="connsiteY5" fmla="*/ 769504 h 770831"/>
              <a:gd name="connsiteX6" fmla="*/ 5437243 w 5917060"/>
              <a:gd name="connsiteY6" fmla="*/ 721742 h 770831"/>
              <a:gd name="connsiteX7" fmla="*/ 5576792 w 5917060"/>
              <a:gd name="connsiteY7" fmla="*/ 648772 h 770831"/>
              <a:gd name="connsiteX8" fmla="*/ 5706782 w 5917060"/>
              <a:gd name="connsiteY8" fmla="*/ 539316 h 770831"/>
              <a:gd name="connsiteX9" fmla="*/ 5866721 w 5917060"/>
              <a:gd name="connsiteY9" fmla="*/ 279277 h 770831"/>
              <a:gd name="connsiteX10" fmla="*/ 5917060 w 5917060"/>
              <a:gd name="connsiteY10" fmla="*/ 0 h 770831"/>
              <a:gd name="connsiteX11" fmla="*/ 5685754 w 5917060"/>
              <a:gd name="connsiteY11" fmla="*/ 0 h 770831"/>
              <a:gd name="connsiteX12" fmla="*/ 5651345 w 5917060"/>
              <a:gd name="connsiteY12" fmla="*/ 192376 h 770831"/>
              <a:gd name="connsiteX13" fmla="*/ 5541108 w 5917060"/>
              <a:gd name="connsiteY13" fmla="*/ 370821 h 770831"/>
              <a:gd name="connsiteX14" fmla="*/ 5356318 w 5917060"/>
              <a:gd name="connsiteY14" fmla="*/ 496861 h 770831"/>
              <a:gd name="connsiteX15" fmla="*/ 5221867 w 5917060"/>
              <a:gd name="connsiteY15" fmla="*/ 528039 h 770831"/>
              <a:gd name="connsiteX16" fmla="*/ 5177263 w 5917060"/>
              <a:gd name="connsiteY16" fmla="*/ 526712 h 770831"/>
              <a:gd name="connsiteX17" fmla="*/ 804747 w 5917060"/>
              <a:gd name="connsiteY17" fmla="*/ 526712 h 770831"/>
              <a:gd name="connsiteX18" fmla="*/ 760780 w 5917060"/>
              <a:gd name="connsiteY18" fmla="*/ 528039 h 770831"/>
              <a:gd name="connsiteX19" fmla="*/ 739115 w 5917060"/>
              <a:gd name="connsiteY19" fmla="*/ 530029 h 770831"/>
              <a:gd name="connsiteX20" fmla="*/ 0 w 5917060"/>
              <a:gd name="connsiteY20" fmla="*/ 533801 h 770831"/>
              <a:gd name="connsiteX21" fmla="*/ 0 w 5917060"/>
              <a:gd name="connsiteY21" fmla="*/ 770831 h 77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17060" h="770831">
                <a:moveTo>
                  <a:pt x="0" y="770831"/>
                </a:moveTo>
                <a:lnTo>
                  <a:pt x="747398" y="770831"/>
                </a:lnTo>
                <a:cubicBezTo>
                  <a:pt x="751859" y="770168"/>
                  <a:pt x="756319" y="770168"/>
                  <a:pt x="760780" y="769504"/>
                </a:cubicBezTo>
                <a:cubicBezTo>
                  <a:pt x="775435" y="770831"/>
                  <a:pt x="790091" y="770831"/>
                  <a:pt x="804747" y="770831"/>
                </a:cubicBezTo>
                <a:lnTo>
                  <a:pt x="5177263" y="770831"/>
                </a:lnTo>
                <a:cubicBezTo>
                  <a:pt x="5191918" y="770831"/>
                  <a:pt x="5207211" y="770831"/>
                  <a:pt x="5221867" y="769504"/>
                </a:cubicBezTo>
                <a:cubicBezTo>
                  <a:pt x="5297058" y="764861"/>
                  <a:pt x="5369699" y="748276"/>
                  <a:pt x="5437243" y="721742"/>
                </a:cubicBezTo>
                <a:cubicBezTo>
                  <a:pt x="5486945" y="702504"/>
                  <a:pt x="5533462" y="677960"/>
                  <a:pt x="5576792" y="648772"/>
                </a:cubicBezTo>
                <a:cubicBezTo>
                  <a:pt x="5623945" y="617593"/>
                  <a:pt x="5667275" y="580445"/>
                  <a:pt x="5706782" y="539316"/>
                </a:cubicBezTo>
                <a:cubicBezTo>
                  <a:pt x="5775600" y="465019"/>
                  <a:pt x="5830400" y="377455"/>
                  <a:pt x="5866721" y="279277"/>
                </a:cubicBezTo>
                <a:cubicBezTo>
                  <a:pt x="5899218" y="193039"/>
                  <a:pt x="5917060" y="98178"/>
                  <a:pt x="5917060" y="0"/>
                </a:cubicBezTo>
                <a:lnTo>
                  <a:pt x="5685754" y="0"/>
                </a:lnTo>
                <a:cubicBezTo>
                  <a:pt x="5685754" y="68327"/>
                  <a:pt x="5673647" y="132673"/>
                  <a:pt x="5651345" y="192376"/>
                </a:cubicBezTo>
                <a:cubicBezTo>
                  <a:pt x="5626494" y="259376"/>
                  <a:pt x="5588261" y="320406"/>
                  <a:pt x="5541108" y="370821"/>
                </a:cubicBezTo>
                <a:cubicBezTo>
                  <a:pt x="5489494" y="425881"/>
                  <a:pt x="5426411" y="469000"/>
                  <a:pt x="5356318" y="496861"/>
                </a:cubicBezTo>
                <a:cubicBezTo>
                  <a:pt x="5313625" y="513445"/>
                  <a:pt x="5269021" y="524059"/>
                  <a:pt x="5221867" y="528039"/>
                </a:cubicBezTo>
                <a:cubicBezTo>
                  <a:pt x="5207211" y="527376"/>
                  <a:pt x="5191918" y="526712"/>
                  <a:pt x="5177263" y="526712"/>
                </a:cubicBezTo>
                <a:lnTo>
                  <a:pt x="804747" y="526712"/>
                </a:lnTo>
                <a:cubicBezTo>
                  <a:pt x="790091" y="526712"/>
                  <a:pt x="775435" y="527376"/>
                  <a:pt x="760780" y="528039"/>
                </a:cubicBezTo>
                <a:cubicBezTo>
                  <a:pt x="753770" y="528702"/>
                  <a:pt x="746124" y="529366"/>
                  <a:pt x="739115" y="530029"/>
                </a:cubicBezTo>
                <a:lnTo>
                  <a:pt x="0" y="533801"/>
                </a:lnTo>
                <a:lnTo>
                  <a:pt x="0" y="770831"/>
                </a:lnTo>
                <a:close/>
              </a:path>
            </a:pathLst>
          </a:custGeom>
          <a:solidFill>
            <a:schemeClr val="accent1"/>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23" name="手繪多邊形: 圖案 22"/>
          <p:cNvSpPr>
            <a:spLocks/>
          </p:cNvSpPr>
          <p:nvPr/>
        </p:nvSpPr>
        <p:spPr bwMode="auto">
          <a:xfrm rot="10800000" flipV="1">
            <a:off x="2400300" y="5506113"/>
            <a:ext cx="4343400" cy="565826"/>
          </a:xfrm>
          <a:custGeom>
            <a:avLst/>
            <a:gdLst>
              <a:gd name="connsiteX0" fmla="*/ 0 w 5917060"/>
              <a:gd name="connsiteY0" fmla="*/ 770831 h 770831"/>
              <a:gd name="connsiteX1" fmla="*/ 747398 w 5917060"/>
              <a:gd name="connsiteY1" fmla="*/ 770831 h 770831"/>
              <a:gd name="connsiteX2" fmla="*/ 760780 w 5917060"/>
              <a:gd name="connsiteY2" fmla="*/ 769504 h 770831"/>
              <a:gd name="connsiteX3" fmla="*/ 804747 w 5917060"/>
              <a:gd name="connsiteY3" fmla="*/ 770831 h 770831"/>
              <a:gd name="connsiteX4" fmla="*/ 5177263 w 5917060"/>
              <a:gd name="connsiteY4" fmla="*/ 770831 h 770831"/>
              <a:gd name="connsiteX5" fmla="*/ 5221867 w 5917060"/>
              <a:gd name="connsiteY5" fmla="*/ 769504 h 770831"/>
              <a:gd name="connsiteX6" fmla="*/ 5437243 w 5917060"/>
              <a:gd name="connsiteY6" fmla="*/ 721742 h 770831"/>
              <a:gd name="connsiteX7" fmla="*/ 5576792 w 5917060"/>
              <a:gd name="connsiteY7" fmla="*/ 648772 h 770831"/>
              <a:gd name="connsiteX8" fmla="*/ 5706782 w 5917060"/>
              <a:gd name="connsiteY8" fmla="*/ 539316 h 770831"/>
              <a:gd name="connsiteX9" fmla="*/ 5866721 w 5917060"/>
              <a:gd name="connsiteY9" fmla="*/ 279277 h 770831"/>
              <a:gd name="connsiteX10" fmla="*/ 5917060 w 5917060"/>
              <a:gd name="connsiteY10" fmla="*/ 0 h 770831"/>
              <a:gd name="connsiteX11" fmla="*/ 5685754 w 5917060"/>
              <a:gd name="connsiteY11" fmla="*/ 0 h 770831"/>
              <a:gd name="connsiteX12" fmla="*/ 5651345 w 5917060"/>
              <a:gd name="connsiteY12" fmla="*/ 192376 h 770831"/>
              <a:gd name="connsiteX13" fmla="*/ 5541108 w 5917060"/>
              <a:gd name="connsiteY13" fmla="*/ 370821 h 770831"/>
              <a:gd name="connsiteX14" fmla="*/ 5356318 w 5917060"/>
              <a:gd name="connsiteY14" fmla="*/ 496861 h 770831"/>
              <a:gd name="connsiteX15" fmla="*/ 5221867 w 5917060"/>
              <a:gd name="connsiteY15" fmla="*/ 528039 h 770831"/>
              <a:gd name="connsiteX16" fmla="*/ 5177263 w 5917060"/>
              <a:gd name="connsiteY16" fmla="*/ 526712 h 770831"/>
              <a:gd name="connsiteX17" fmla="*/ 804747 w 5917060"/>
              <a:gd name="connsiteY17" fmla="*/ 526712 h 770831"/>
              <a:gd name="connsiteX18" fmla="*/ 760780 w 5917060"/>
              <a:gd name="connsiteY18" fmla="*/ 528039 h 770831"/>
              <a:gd name="connsiteX19" fmla="*/ 739115 w 5917060"/>
              <a:gd name="connsiteY19" fmla="*/ 530029 h 770831"/>
              <a:gd name="connsiteX20" fmla="*/ 0 w 5917060"/>
              <a:gd name="connsiteY20" fmla="*/ 533801 h 770831"/>
              <a:gd name="connsiteX21" fmla="*/ 0 w 5917060"/>
              <a:gd name="connsiteY21" fmla="*/ 770831 h 770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17060" h="770831">
                <a:moveTo>
                  <a:pt x="0" y="770831"/>
                </a:moveTo>
                <a:lnTo>
                  <a:pt x="747398" y="770831"/>
                </a:lnTo>
                <a:cubicBezTo>
                  <a:pt x="751859" y="770168"/>
                  <a:pt x="756319" y="770168"/>
                  <a:pt x="760780" y="769504"/>
                </a:cubicBezTo>
                <a:cubicBezTo>
                  <a:pt x="775435" y="770831"/>
                  <a:pt x="790091" y="770831"/>
                  <a:pt x="804747" y="770831"/>
                </a:cubicBezTo>
                <a:lnTo>
                  <a:pt x="5177263" y="770831"/>
                </a:lnTo>
                <a:cubicBezTo>
                  <a:pt x="5191918" y="770831"/>
                  <a:pt x="5207211" y="770831"/>
                  <a:pt x="5221867" y="769504"/>
                </a:cubicBezTo>
                <a:cubicBezTo>
                  <a:pt x="5297058" y="764861"/>
                  <a:pt x="5369699" y="748276"/>
                  <a:pt x="5437243" y="721742"/>
                </a:cubicBezTo>
                <a:cubicBezTo>
                  <a:pt x="5486945" y="702504"/>
                  <a:pt x="5533462" y="677960"/>
                  <a:pt x="5576792" y="648772"/>
                </a:cubicBezTo>
                <a:cubicBezTo>
                  <a:pt x="5623945" y="617593"/>
                  <a:pt x="5667275" y="580445"/>
                  <a:pt x="5706782" y="539316"/>
                </a:cubicBezTo>
                <a:cubicBezTo>
                  <a:pt x="5775600" y="465019"/>
                  <a:pt x="5830400" y="377455"/>
                  <a:pt x="5866721" y="279277"/>
                </a:cubicBezTo>
                <a:cubicBezTo>
                  <a:pt x="5899218" y="193039"/>
                  <a:pt x="5917060" y="98178"/>
                  <a:pt x="5917060" y="0"/>
                </a:cubicBezTo>
                <a:lnTo>
                  <a:pt x="5685754" y="0"/>
                </a:lnTo>
                <a:cubicBezTo>
                  <a:pt x="5685754" y="68327"/>
                  <a:pt x="5673647" y="132673"/>
                  <a:pt x="5651345" y="192376"/>
                </a:cubicBezTo>
                <a:cubicBezTo>
                  <a:pt x="5626494" y="259376"/>
                  <a:pt x="5588261" y="320406"/>
                  <a:pt x="5541108" y="370821"/>
                </a:cubicBezTo>
                <a:cubicBezTo>
                  <a:pt x="5489494" y="425881"/>
                  <a:pt x="5426411" y="469000"/>
                  <a:pt x="5356318" y="496861"/>
                </a:cubicBezTo>
                <a:cubicBezTo>
                  <a:pt x="5313625" y="513445"/>
                  <a:pt x="5269021" y="524059"/>
                  <a:pt x="5221867" y="528039"/>
                </a:cubicBezTo>
                <a:cubicBezTo>
                  <a:pt x="5207211" y="527376"/>
                  <a:pt x="5191918" y="526712"/>
                  <a:pt x="5177263" y="526712"/>
                </a:cubicBezTo>
                <a:lnTo>
                  <a:pt x="804747" y="526712"/>
                </a:lnTo>
                <a:cubicBezTo>
                  <a:pt x="790091" y="526712"/>
                  <a:pt x="775435" y="527376"/>
                  <a:pt x="760780" y="528039"/>
                </a:cubicBezTo>
                <a:cubicBezTo>
                  <a:pt x="753770" y="528702"/>
                  <a:pt x="746124" y="529366"/>
                  <a:pt x="739115" y="530029"/>
                </a:cubicBezTo>
                <a:lnTo>
                  <a:pt x="0" y="533801"/>
                </a:lnTo>
                <a:lnTo>
                  <a:pt x="0" y="770831"/>
                </a:lnTo>
                <a:close/>
              </a:path>
            </a:pathLst>
          </a:custGeom>
          <a:solidFill>
            <a:schemeClr val="accent5"/>
          </a:solidFill>
          <a:ln w="19050" cap="rnd">
            <a:noFill/>
            <a:prstDash val="solid"/>
            <a:round/>
            <a:headEnd/>
            <a:tailEnd/>
          </a:ln>
        </p:spPr>
        <p:txBody>
          <a:bodyPr vert="horz" wrap="square" lIns="91440" tIns="45720" rIns="91440" bIns="45720" numCol="1" anchor="t" anchorCtr="0" compatLnSpc="1">
            <a:prstTxWarp prst="textNoShape">
              <a:avLst/>
            </a:prstTxWarp>
            <a:noAutofit/>
          </a:bodyPr>
          <a:lstStyle/>
          <a:p>
            <a:endParaRPr lang="en-US" dirty="0"/>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164</a:t>
            </a:fld>
            <a:endParaRPr lang="zh-TW" altLang="en-US"/>
          </a:p>
        </p:txBody>
      </p:sp>
      <p:sp>
        <p:nvSpPr>
          <p:cNvPr id="11" name="文字方塊 1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Road Map</a:t>
            </a:r>
            <a:endParaRPr lang="zh-TW" altLang="en-US" sz="4000" b="1" dirty="0"/>
          </a:p>
        </p:txBody>
      </p:sp>
      <p:sp>
        <p:nvSpPr>
          <p:cNvPr id="12" name="文字方塊 2"/>
          <p:cNvSpPr txBox="1"/>
          <p:nvPr/>
        </p:nvSpPr>
        <p:spPr>
          <a:xfrm>
            <a:off x="2810451" y="1725740"/>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 Business</a:t>
            </a:r>
            <a:endParaRPr lang="zh-TW" altLang="en-US" sz="2000" dirty="0" smtClean="0"/>
          </a:p>
        </p:txBody>
      </p:sp>
      <p:sp>
        <p:nvSpPr>
          <p:cNvPr id="13" name="文字方塊 57"/>
          <p:cNvSpPr txBox="1"/>
          <p:nvPr/>
        </p:nvSpPr>
        <p:spPr>
          <a:xfrm>
            <a:off x="4586344" y="2668134"/>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a:sym typeface="Wingdings 2"/>
              </a:rPr>
              <a:t></a:t>
            </a:r>
            <a:r>
              <a:rPr lang="en-US" altLang="zh-TW" sz="2000" dirty="0" smtClean="0">
                <a:sym typeface="Wingdings 2"/>
              </a:rPr>
              <a:t> Business</a:t>
            </a:r>
            <a:endParaRPr lang="zh-TW" altLang="en-US" sz="2000" dirty="0" smtClean="0"/>
          </a:p>
        </p:txBody>
      </p:sp>
      <p:sp>
        <p:nvSpPr>
          <p:cNvPr id="14" name="文字方塊 58"/>
          <p:cNvSpPr txBox="1"/>
          <p:nvPr/>
        </p:nvSpPr>
        <p:spPr>
          <a:xfrm>
            <a:off x="2810451" y="3610528"/>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 Business</a:t>
            </a:r>
            <a:endParaRPr lang="zh-TW" altLang="en-US" sz="2000" dirty="0" smtClean="0"/>
          </a:p>
        </p:txBody>
      </p:sp>
      <p:sp>
        <p:nvSpPr>
          <p:cNvPr id="15" name="文字方塊 59"/>
          <p:cNvSpPr txBox="1"/>
          <p:nvPr/>
        </p:nvSpPr>
        <p:spPr>
          <a:xfrm>
            <a:off x="4433510" y="4552922"/>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2"/>
              </a:rPr>
              <a:t> Business</a:t>
            </a:r>
            <a:endParaRPr lang="zh-TW" altLang="en-US" sz="2000" dirty="0" smtClean="0"/>
          </a:p>
        </p:txBody>
      </p:sp>
      <p:sp>
        <p:nvSpPr>
          <p:cNvPr id="16" name="文字方塊 59"/>
          <p:cNvSpPr txBox="1"/>
          <p:nvPr/>
        </p:nvSpPr>
        <p:spPr>
          <a:xfrm>
            <a:off x="2810450" y="5495315"/>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000" dirty="0" smtClean="0">
                <a:sym typeface="Wingdings" panose="05000000000000000000" pitchFamily="2" charset="2"/>
              </a:rPr>
              <a:t></a:t>
            </a:r>
            <a:r>
              <a:rPr lang="en-US" altLang="zh-TW" sz="2000" dirty="0" smtClean="0">
                <a:sym typeface="Wingdings 2"/>
              </a:rPr>
              <a:t> Business</a:t>
            </a:r>
            <a:endParaRPr lang="zh-TW" altLang="en-US" sz="2000" dirty="0" smtClean="0"/>
          </a:p>
        </p:txBody>
      </p:sp>
      <p:sp>
        <p:nvSpPr>
          <p:cNvPr id="17" name="矩形 16"/>
          <p:cNvSpPr/>
          <p:nvPr/>
        </p:nvSpPr>
        <p:spPr>
          <a:xfrm>
            <a:off x="4627333" y="1673358"/>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18" name="矩形 17"/>
          <p:cNvSpPr/>
          <p:nvPr/>
        </p:nvSpPr>
        <p:spPr>
          <a:xfrm>
            <a:off x="2947123" y="2659752"/>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altLang="zh-TW" sz="1100" dirty="0"/>
              <a:t>The quick brown fox jumps over the lazy dog.</a:t>
            </a:r>
            <a:endParaRPr lang="zh-TW" altLang="en-US" sz="1100" dirty="0"/>
          </a:p>
        </p:txBody>
      </p:sp>
      <p:sp>
        <p:nvSpPr>
          <p:cNvPr id="20" name="矩形 19"/>
          <p:cNvSpPr/>
          <p:nvPr/>
        </p:nvSpPr>
        <p:spPr>
          <a:xfrm>
            <a:off x="4627333" y="3582550"/>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21" name="矩形 20"/>
          <p:cNvSpPr/>
          <p:nvPr/>
        </p:nvSpPr>
        <p:spPr>
          <a:xfrm>
            <a:off x="4627333" y="5467222"/>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22" name="矩形 21"/>
          <p:cNvSpPr/>
          <p:nvPr/>
        </p:nvSpPr>
        <p:spPr>
          <a:xfrm>
            <a:off x="2947123" y="4515919"/>
            <a:ext cx="1925867" cy="43088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a:r>
              <a:rPr lang="en-US" altLang="zh-TW" sz="1100" dirty="0"/>
              <a:t>The quick brown fox jumps over the lazy dog.</a:t>
            </a:r>
            <a:endParaRPr lang="zh-TW" altLang="en-US" sz="11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62799953"/>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p:cNvSpPr>
            <a:spLocks/>
          </p:cNvSpPr>
          <p:nvPr/>
        </p:nvSpPr>
        <p:spPr bwMode="auto">
          <a:xfrm>
            <a:off x="436275" y="2248108"/>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1"/>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8" name="Freeform 5"/>
          <p:cNvSpPr>
            <a:spLocks/>
          </p:cNvSpPr>
          <p:nvPr/>
        </p:nvSpPr>
        <p:spPr bwMode="auto">
          <a:xfrm rot="10800000">
            <a:off x="1852126" y="4057755"/>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2"/>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9" name="Freeform 5"/>
          <p:cNvSpPr>
            <a:spLocks/>
          </p:cNvSpPr>
          <p:nvPr/>
        </p:nvSpPr>
        <p:spPr bwMode="auto">
          <a:xfrm>
            <a:off x="4477581" y="2248108"/>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3"/>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0" name="Freeform 5"/>
          <p:cNvSpPr>
            <a:spLocks/>
          </p:cNvSpPr>
          <p:nvPr/>
        </p:nvSpPr>
        <p:spPr bwMode="auto">
          <a:xfrm rot="10800000">
            <a:off x="5893432" y="4057755"/>
            <a:ext cx="2998568" cy="1809647"/>
          </a:xfrm>
          <a:custGeom>
            <a:avLst/>
            <a:gdLst>
              <a:gd name="T0" fmla="*/ 2773 w 4116"/>
              <a:gd name="T1" fmla="*/ 2473 h 2473"/>
              <a:gd name="T2" fmla="*/ 3286 w 4116"/>
              <a:gd name="T3" fmla="*/ 2473 h 2473"/>
              <a:gd name="T4" fmla="*/ 3770 w 4116"/>
              <a:gd name="T5" fmla="*/ 1988 h 2473"/>
              <a:gd name="T6" fmla="*/ 3906 w 4116"/>
              <a:gd name="T7" fmla="*/ 1825 h 2473"/>
              <a:gd name="T8" fmla="*/ 4008 w 4116"/>
              <a:gd name="T9" fmla="*/ 1644 h 2473"/>
              <a:gd name="T10" fmla="*/ 4110 w 4116"/>
              <a:gd name="T11" fmla="*/ 1124 h 2473"/>
              <a:gd name="T12" fmla="*/ 4004 w 4116"/>
              <a:gd name="T13" fmla="*/ 680 h 2473"/>
              <a:gd name="T14" fmla="*/ 3770 w 4116"/>
              <a:gd name="T15" fmla="*/ 342 h 2473"/>
              <a:gd name="T16" fmla="*/ 3429 w 4116"/>
              <a:gd name="T17" fmla="*/ 106 h 2473"/>
              <a:gd name="T18" fmla="*/ 2931 w 4116"/>
              <a:gd name="T19" fmla="*/ 2 h 2473"/>
              <a:gd name="T20" fmla="*/ 2479 w 4116"/>
              <a:gd name="T21" fmla="*/ 101 h 2473"/>
              <a:gd name="T22" fmla="*/ 2126 w 4116"/>
              <a:gd name="T23" fmla="*/ 343 h 2473"/>
              <a:gd name="T24" fmla="*/ 0 w 4116"/>
              <a:gd name="T25" fmla="*/ 2473 h 2473"/>
              <a:gd name="T26" fmla="*/ 513 w 4116"/>
              <a:gd name="T27" fmla="*/ 2473 h 2473"/>
              <a:gd name="T28" fmla="*/ 2383 w 4116"/>
              <a:gd name="T29" fmla="*/ 599 h 2473"/>
              <a:gd name="T30" fmla="*/ 2626 w 4116"/>
              <a:gd name="T31" fmla="*/ 433 h 2473"/>
              <a:gd name="T32" fmla="*/ 2937 w 4116"/>
              <a:gd name="T33" fmla="*/ 365 h 2473"/>
              <a:gd name="T34" fmla="*/ 3279 w 4116"/>
              <a:gd name="T35" fmla="*/ 436 h 2473"/>
              <a:gd name="T36" fmla="*/ 3514 w 4116"/>
              <a:gd name="T37" fmla="*/ 599 h 2473"/>
              <a:gd name="T38" fmla="*/ 3675 w 4116"/>
              <a:gd name="T39" fmla="*/ 831 h 2473"/>
              <a:gd name="T40" fmla="*/ 3747 w 4116"/>
              <a:gd name="T41" fmla="*/ 1137 h 2473"/>
              <a:gd name="T42" fmla="*/ 3677 w 4116"/>
              <a:gd name="T43" fmla="*/ 1495 h 2473"/>
              <a:gd name="T44" fmla="*/ 3607 w 4116"/>
              <a:gd name="T45" fmla="*/ 1619 h 2473"/>
              <a:gd name="T46" fmla="*/ 3513 w 4116"/>
              <a:gd name="T47" fmla="*/ 1732 h 2473"/>
              <a:gd name="T48" fmla="*/ 2773 w 4116"/>
              <a:gd name="T49" fmla="*/ 2473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16" h="2473">
                <a:moveTo>
                  <a:pt x="2773" y="2473"/>
                </a:moveTo>
                <a:lnTo>
                  <a:pt x="3286" y="2473"/>
                </a:lnTo>
                <a:lnTo>
                  <a:pt x="3770" y="1988"/>
                </a:lnTo>
                <a:cubicBezTo>
                  <a:pt x="3821" y="1937"/>
                  <a:pt x="3867" y="1882"/>
                  <a:pt x="3906" y="1825"/>
                </a:cubicBezTo>
                <a:cubicBezTo>
                  <a:pt x="3946" y="1767"/>
                  <a:pt x="3980" y="1706"/>
                  <a:pt x="4008" y="1644"/>
                </a:cubicBezTo>
                <a:cubicBezTo>
                  <a:pt x="4082" y="1479"/>
                  <a:pt x="4116" y="1301"/>
                  <a:pt x="4110" y="1124"/>
                </a:cubicBezTo>
                <a:cubicBezTo>
                  <a:pt x="4104" y="972"/>
                  <a:pt x="4069" y="821"/>
                  <a:pt x="4004" y="680"/>
                </a:cubicBezTo>
                <a:cubicBezTo>
                  <a:pt x="3948" y="558"/>
                  <a:pt x="3870" y="443"/>
                  <a:pt x="3770" y="342"/>
                </a:cubicBezTo>
                <a:cubicBezTo>
                  <a:pt x="3669" y="241"/>
                  <a:pt x="3552" y="162"/>
                  <a:pt x="3429" y="106"/>
                </a:cubicBezTo>
                <a:cubicBezTo>
                  <a:pt x="3271" y="34"/>
                  <a:pt x="3101" y="0"/>
                  <a:pt x="2931" y="2"/>
                </a:cubicBezTo>
                <a:cubicBezTo>
                  <a:pt x="2777" y="4"/>
                  <a:pt x="2623" y="37"/>
                  <a:pt x="2479" y="101"/>
                </a:cubicBezTo>
                <a:cubicBezTo>
                  <a:pt x="2351" y="157"/>
                  <a:pt x="2231" y="238"/>
                  <a:pt x="2126" y="343"/>
                </a:cubicBezTo>
                <a:lnTo>
                  <a:pt x="0" y="2473"/>
                </a:lnTo>
                <a:lnTo>
                  <a:pt x="513" y="2473"/>
                </a:lnTo>
                <a:lnTo>
                  <a:pt x="2383" y="599"/>
                </a:lnTo>
                <a:cubicBezTo>
                  <a:pt x="2456" y="527"/>
                  <a:pt x="2538" y="471"/>
                  <a:pt x="2626" y="433"/>
                </a:cubicBezTo>
                <a:cubicBezTo>
                  <a:pt x="2724" y="389"/>
                  <a:pt x="2830" y="366"/>
                  <a:pt x="2937" y="365"/>
                </a:cubicBezTo>
                <a:cubicBezTo>
                  <a:pt x="3053" y="363"/>
                  <a:pt x="3170" y="387"/>
                  <a:pt x="3279" y="436"/>
                </a:cubicBezTo>
                <a:cubicBezTo>
                  <a:pt x="3364" y="475"/>
                  <a:pt x="3443" y="529"/>
                  <a:pt x="3514" y="599"/>
                </a:cubicBezTo>
                <a:cubicBezTo>
                  <a:pt x="3583" y="668"/>
                  <a:pt x="3636" y="747"/>
                  <a:pt x="3675" y="831"/>
                </a:cubicBezTo>
                <a:cubicBezTo>
                  <a:pt x="3719" y="928"/>
                  <a:pt x="3743" y="1032"/>
                  <a:pt x="3747" y="1137"/>
                </a:cubicBezTo>
                <a:cubicBezTo>
                  <a:pt x="3751" y="1259"/>
                  <a:pt x="3728" y="1382"/>
                  <a:pt x="3677" y="1495"/>
                </a:cubicBezTo>
                <a:cubicBezTo>
                  <a:pt x="3658" y="1538"/>
                  <a:pt x="3635" y="1579"/>
                  <a:pt x="3607" y="1619"/>
                </a:cubicBezTo>
                <a:cubicBezTo>
                  <a:pt x="3580" y="1659"/>
                  <a:pt x="3549" y="1697"/>
                  <a:pt x="3513" y="1732"/>
                </a:cubicBezTo>
                <a:lnTo>
                  <a:pt x="2773" y="2473"/>
                </a:lnTo>
              </a:path>
            </a:pathLst>
          </a:custGeom>
          <a:solidFill>
            <a:schemeClr val="accent4"/>
          </a:solidFill>
          <a:ln w="19050" cap="rnd">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 name="橢圓 1"/>
          <p:cNvSpPr/>
          <p:nvPr/>
        </p:nvSpPr>
        <p:spPr>
          <a:xfrm>
            <a:off x="2082347" y="2590374"/>
            <a:ext cx="993401" cy="99340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橢圓 10"/>
          <p:cNvSpPr/>
          <p:nvPr/>
        </p:nvSpPr>
        <p:spPr>
          <a:xfrm>
            <a:off x="2222527" y="4524858"/>
            <a:ext cx="993401" cy="99340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橢圓 11"/>
          <p:cNvSpPr/>
          <p:nvPr/>
        </p:nvSpPr>
        <p:spPr>
          <a:xfrm>
            <a:off x="6110477" y="2590374"/>
            <a:ext cx="993401" cy="99340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橢圓 12"/>
          <p:cNvSpPr/>
          <p:nvPr/>
        </p:nvSpPr>
        <p:spPr>
          <a:xfrm>
            <a:off x="6266543" y="4524858"/>
            <a:ext cx="993401" cy="99340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165</a:t>
            </a:fld>
            <a:endParaRPr lang="zh-TW" altLang="en-US"/>
          </a:p>
        </p:txBody>
      </p:sp>
      <p:sp>
        <p:nvSpPr>
          <p:cNvPr id="15" name="文字方塊 1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16" name="文字方塊 2"/>
          <p:cNvSpPr txBox="1"/>
          <p:nvPr/>
        </p:nvSpPr>
        <p:spPr>
          <a:xfrm>
            <a:off x="1616113" y="1789993"/>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7" name="文字方塊 57"/>
          <p:cNvSpPr txBox="1"/>
          <p:nvPr/>
        </p:nvSpPr>
        <p:spPr>
          <a:xfrm>
            <a:off x="1756293" y="585405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a:sym typeface="Wingdings 2"/>
              </a:rPr>
              <a:t></a:t>
            </a:r>
            <a:r>
              <a:rPr lang="en-US" altLang="zh-TW" sz="2400" dirty="0" smtClean="0">
                <a:sym typeface="Wingdings 2"/>
              </a:rPr>
              <a:t> Business</a:t>
            </a:r>
            <a:endParaRPr lang="zh-TW" altLang="en-US" sz="2400" dirty="0" smtClean="0"/>
          </a:p>
        </p:txBody>
      </p:sp>
      <p:sp>
        <p:nvSpPr>
          <p:cNvPr id="18" name="文字方塊 58"/>
          <p:cNvSpPr txBox="1"/>
          <p:nvPr/>
        </p:nvSpPr>
        <p:spPr>
          <a:xfrm>
            <a:off x="5644243" y="1789993"/>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sp>
        <p:nvSpPr>
          <p:cNvPr id="19" name="文字方塊 59"/>
          <p:cNvSpPr txBox="1"/>
          <p:nvPr/>
        </p:nvSpPr>
        <p:spPr>
          <a:xfrm>
            <a:off x="5099492" y="5854057"/>
            <a:ext cx="1925867" cy="488433"/>
          </a:xfrm>
          <a:prstGeom prst="rect">
            <a:avLst/>
          </a:prstGeom>
          <a:noFill/>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2400" dirty="0" smtClean="0">
                <a:sym typeface="Wingdings 2"/>
              </a:rPr>
              <a:t> Business</a:t>
            </a:r>
            <a:endParaRPr lang="zh-TW" altLang="en-US" sz="2400" dirty="0" smtClean="0"/>
          </a:p>
        </p:txBody>
      </p:sp>
      <p:grpSp>
        <p:nvGrpSpPr>
          <p:cNvPr id="21" name="群組 20"/>
          <p:cNvGrpSpPr/>
          <p:nvPr/>
        </p:nvGrpSpPr>
        <p:grpSpPr>
          <a:xfrm>
            <a:off x="2454665" y="4806683"/>
            <a:ext cx="479078" cy="395430"/>
            <a:chOff x="13079250" y="23448756"/>
            <a:chExt cx="2967819" cy="2449630"/>
          </a:xfrm>
          <a:solidFill>
            <a:schemeClr val="bg1"/>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24" name="手繪多邊形 23"/>
          <p:cNvSpPr>
            <a:spLocks/>
          </p:cNvSpPr>
          <p:nvPr/>
        </p:nvSpPr>
        <p:spPr bwMode="auto">
          <a:xfrm rot="10800000" flipV="1">
            <a:off x="2454666" y="2806930"/>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5" name="群組 24"/>
          <p:cNvGrpSpPr/>
          <p:nvPr/>
        </p:nvGrpSpPr>
        <p:grpSpPr>
          <a:xfrm>
            <a:off x="6372285" y="2809225"/>
            <a:ext cx="469782" cy="467828"/>
            <a:chOff x="35309818" y="13261794"/>
            <a:chExt cx="2516828" cy="2506357"/>
          </a:xfrm>
          <a:solidFill>
            <a:schemeClr val="bg1"/>
          </a:solidFill>
        </p:grpSpPr>
        <p:sp>
          <p:nvSpPr>
            <p:cNvPr id="26" name="手繪多邊形 2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3" name="手繪多邊形 32"/>
          <p:cNvSpPr>
            <a:spLocks/>
          </p:cNvSpPr>
          <p:nvPr/>
        </p:nvSpPr>
        <p:spPr bwMode="auto">
          <a:xfrm>
            <a:off x="6501125" y="4852083"/>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4" name="矩形 33"/>
          <p:cNvSpPr/>
          <p:nvPr/>
        </p:nvSpPr>
        <p:spPr>
          <a:xfrm>
            <a:off x="3360908" y="2307849"/>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35" name="矩形 34"/>
          <p:cNvSpPr/>
          <p:nvPr/>
        </p:nvSpPr>
        <p:spPr>
          <a:xfrm>
            <a:off x="3521554" y="5209148"/>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36" name="矩形 35"/>
          <p:cNvSpPr/>
          <p:nvPr/>
        </p:nvSpPr>
        <p:spPr>
          <a:xfrm>
            <a:off x="7375193" y="2316155"/>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37" name="矩形 36"/>
          <p:cNvSpPr/>
          <p:nvPr/>
        </p:nvSpPr>
        <p:spPr>
          <a:xfrm>
            <a:off x="7176818" y="5685280"/>
            <a:ext cx="1563722" cy="6001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100" dirty="0"/>
              <a:t>The quick brown fox jumps over the lazy dog.</a:t>
            </a:r>
            <a:endParaRPr lang="zh-TW" altLang="en-US" sz="11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85561085"/>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SWOT Analysis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08</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166</a:t>
            </a:fld>
            <a:endParaRPr lang="zh-TW" altLang="en-US"/>
          </a:p>
        </p:txBody>
      </p:sp>
    </p:spTree>
    <p:extLst>
      <p:ext uri="{BB962C8B-B14F-4D97-AF65-F5344CB8AC3E}">
        <p14:creationId xmlns:p14="http://schemas.microsoft.com/office/powerpoint/2010/main" val="1971785340"/>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群組 17"/>
          <p:cNvGrpSpPr/>
          <p:nvPr/>
        </p:nvGrpSpPr>
        <p:grpSpPr>
          <a:xfrm>
            <a:off x="3325902" y="1831996"/>
            <a:ext cx="3928541" cy="946107"/>
            <a:chOff x="3491861" y="1284052"/>
            <a:chExt cx="4500576" cy="1083870"/>
          </a:xfrm>
        </p:grpSpPr>
        <p:sp>
          <p:nvSpPr>
            <p:cNvPr id="3" name="手繪多邊形 2"/>
            <p:cNvSpPr/>
            <p:nvPr/>
          </p:nvSpPr>
          <p:spPr>
            <a:xfrm>
              <a:off x="4510656" y="13356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4" name="群組 13"/>
            <p:cNvGrpSpPr/>
            <p:nvPr/>
          </p:nvGrpSpPr>
          <p:grpSpPr>
            <a:xfrm>
              <a:off x="3491861" y="1284052"/>
              <a:ext cx="1542965" cy="1083870"/>
              <a:chOff x="3491861" y="1284052"/>
              <a:chExt cx="1542965" cy="1083870"/>
            </a:xfrm>
          </p:grpSpPr>
          <p:sp>
            <p:nvSpPr>
              <p:cNvPr id="2" name="手繪多邊形 1"/>
              <p:cNvSpPr/>
              <p:nvPr/>
            </p:nvSpPr>
            <p:spPr>
              <a:xfrm>
                <a:off x="3491861" y="13356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文字方塊 9"/>
              <p:cNvSpPr txBox="1"/>
              <p:nvPr/>
            </p:nvSpPr>
            <p:spPr>
              <a:xfrm>
                <a:off x="3590243" y="1284052"/>
                <a:ext cx="1167926" cy="1015663"/>
              </a:xfrm>
              <a:prstGeom prst="rect">
                <a:avLst/>
              </a:prstGeom>
              <a:noFill/>
            </p:spPr>
            <p:txBody>
              <a:bodyPr wrap="square" rtlCol="0" anchor="ctr">
                <a:spAutoFit/>
              </a:bodyPr>
              <a:lstStyle/>
              <a:p>
                <a:pPr algn="ctr"/>
                <a:r>
                  <a:rPr lang="en-US" altLang="zh-TW" sz="6000" dirty="0" smtClean="0">
                    <a:solidFill>
                      <a:schemeClr val="bg1"/>
                    </a:solidFill>
                  </a:rPr>
                  <a:t>S</a:t>
                </a:r>
                <a:endParaRPr lang="zh-TW" altLang="en-US" sz="6000" dirty="0" smtClean="0">
                  <a:solidFill>
                    <a:schemeClr val="bg1"/>
                  </a:solidFill>
                </a:endParaRPr>
              </a:p>
            </p:txBody>
          </p:sp>
        </p:grpSp>
      </p:grpSp>
      <p:grpSp>
        <p:nvGrpSpPr>
          <p:cNvPr id="19" name="群組 18"/>
          <p:cNvGrpSpPr/>
          <p:nvPr/>
        </p:nvGrpSpPr>
        <p:grpSpPr>
          <a:xfrm>
            <a:off x="2738355" y="2829206"/>
            <a:ext cx="3928541" cy="990962"/>
            <a:chOff x="2818761" y="2426466"/>
            <a:chExt cx="4500576" cy="1135256"/>
          </a:xfrm>
        </p:grpSpPr>
        <p:sp>
          <p:nvSpPr>
            <p:cNvPr id="5" name="手繪多邊形 4"/>
            <p:cNvSpPr/>
            <p:nvPr/>
          </p:nvSpPr>
          <p:spPr>
            <a:xfrm>
              <a:off x="3837556" y="25294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5" name="群組 14"/>
            <p:cNvGrpSpPr/>
            <p:nvPr/>
          </p:nvGrpSpPr>
          <p:grpSpPr>
            <a:xfrm>
              <a:off x="2818761" y="2426466"/>
              <a:ext cx="1542965" cy="1135256"/>
              <a:chOff x="2818761" y="2426466"/>
              <a:chExt cx="1542965" cy="1135256"/>
            </a:xfrm>
          </p:grpSpPr>
          <p:sp>
            <p:nvSpPr>
              <p:cNvPr id="4" name="手繪多邊形 3"/>
              <p:cNvSpPr/>
              <p:nvPr/>
            </p:nvSpPr>
            <p:spPr>
              <a:xfrm>
                <a:off x="2818761" y="25294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859017" y="2426466"/>
                <a:ext cx="1167926" cy="1015663"/>
              </a:xfrm>
              <a:prstGeom prst="rect">
                <a:avLst/>
              </a:prstGeom>
              <a:noFill/>
            </p:spPr>
            <p:txBody>
              <a:bodyPr wrap="square" rtlCol="0" anchor="ctr">
                <a:spAutoFit/>
              </a:bodyPr>
              <a:lstStyle/>
              <a:p>
                <a:pPr algn="ctr"/>
                <a:r>
                  <a:rPr lang="en-US" altLang="zh-TW" sz="6000" dirty="0" smtClean="0">
                    <a:solidFill>
                      <a:schemeClr val="bg1"/>
                    </a:solidFill>
                  </a:rPr>
                  <a:t>w</a:t>
                </a:r>
                <a:endParaRPr lang="zh-TW" altLang="en-US" sz="6000" dirty="0" smtClean="0">
                  <a:solidFill>
                    <a:schemeClr val="bg1"/>
                  </a:solidFill>
                </a:endParaRPr>
              </a:p>
            </p:txBody>
          </p:sp>
        </p:grpSp>
      </p:grpSp>
      <p:grpSp>
        <p:nvGrpSpPr>
          <p:cNvPr id="20" name="群組 19"/>
          <p:cNvGrpSpPr/>
          <p:nvPr/>
        </p:nvGrpSpPr>
        <p:grpSpPr>
          <a:xfrm>
            <a:off x="2150808" y="3930809"/>
            <a:ext cx="3928541" cy="931424"/>
            <a:chOff x="2145661" y="3688473"/>
            <a:chExt cx="4500576" cy="1067049"/>
          </a:xfrm>
        </p:grpSpPr>
        <p:sp>
          <p:nvSpPr>
            <p:cNvPr id="7" name="手繪多邊形 6"/>
            <p:cNvSpPr/>
            <p:nvPr/>
          </p:nvSpPr>
          <p:spPr>
            <a:xfrm>
              <a:off x="3164456" y="37232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6" name="群組 15"/>
            <p:cNvGrpSpPr/>
            <p:nvPr/>
          </p:nvGrpSpPr>
          <p:grpSpPr>
            <a:xfrm>
              <a:off x="2145661" y="3688473"/>
              <a:ext cx="1542965" cy="1067049"/>
              <a:chOff x="2145661" y="3688473"/>
              <a:chExt cx="1542965" cy="1067049"/>
            </a:xfrm>
          </p:grpSpPr>
          <p:sp>
            <p:nvSpPr>
              <p:cNvPr id="6" name="手繪多邊形 5"/>
              <p:cNvSpPr/>
              <p:nvPr/>
            </p:nvSpPr>
            <p:spPr>
              <a:xfrm>
                <a:off x="2145661" y="37232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145661" y="3688473"/>
                <a:ext cx="1167926" cy="1015663"/>
              </a:xfrm>
              <a:prstGeom prst="rect">
                <a:avLst/>
              </a:prstGeom>
              <a:noFill/>
            </p:spPr>
            <p:txBody>
              <a:bodyPr wrap="square" rtlCol="0" anchor="ctr">
                <a:spAutoFit/>
              </a:bodyPr>
              <a:lstStyle/>
              <a:p>
                <a:pPr algn="ctr"/>
                <a:r>
                  <a:rPr lang="en-US" altLang="zh-TW" sz="6000" dirty="0" smtClean="0">
                    <a:solidFill>
                      <a:schemeClr val="bg1"/>
                    </a:solidFill>
                  </a:rPr>
                  <a:t>o</a:t>
                </a:r>
                <a:endParaRPr lang="zh-TW" altLang="en-US" sz="6000" dirty="0" smtClean="0">
                  <a:solidFill>
                    <a:schemeClr val="bg1"/>
                  </a:solidFill>
                </a:endParaRPr>
              </a:p>
            </p:txBody>
          </p:sp>
        </p:grpSp>
      </p:grpSp>
      <p:grpSp>
        <p:nvGrpSpPr>
          <p:cNvPr id="21" name="群組 20"/>
          <p:cNvGrpSpPr/>
          <p:nvPr/>
        </p:nvGrpSpPr>
        <p:grpSpPr>
          <a:xfrm>
            <a:off x="1563261" y="5003267"/>
            <a:ext cx="3928541" cy="901031"/>
            <a:chOff x="1472561" y="4917092"/>
            <a:chExt cx="4500576" cy="1032230"/>
          </a:xfrm>
        </p:grpSpPr>
        <p:sp>
          <p:nvSpPr>
            <p:cNvPr id="9" name="手繪多邊形 8"/>
            <p:cNvSpPr/>
            <p:nvPr/>
          </p:nvSpPr>
          <p:spPr>
            <a:xfrm>
              <a:off x="2491356" y="4917092"/>
              <a:ext cx="3481781" cy="1032230"/>
            </a:xfrm>
            <a:custGeom>
              <a:avLst/>
              <a:gdLst>
                <a:gd name="connsiteX0" fmla="*/ 633810 w 3481781"/>
                <a:gd name="connsiteY0" fmla="*/ 0 h 1032230"/>
                <a:gd name="connsiteX1" fmla="*/ 2965666 w 3481781"/>
                <a:gd name="connsiteY1" fmla="*/ 0 h 1032230"/>
                <a:gd name="connsiteX2" fmla="*/ 3481781 w 3481781"/>
                <a:gd name="connsiteY2" fmla="*/ 516115 h 1032230"/>
                <a:gd name="connsiteX3" fmla="*/ 3481780 w 3481781"/>
                <a:gd name="connsiteY3" fmla="*/ 516115 h 1032230"/>
                <a:gd name="connsiteX4" fmla="*/ 2965665 w 3481781"/>
                <a:gd name="connsiteY4" fmla="*/ 1032230 h 1032230"/>
                <a:gd name="connsiteX5" fmla="*/ 0 w 3481781"/>
                <a:gd name="connsiteY5" fmla="*/ 1032229 h 1032230"/>
                <a:gd name="connsiteX6" fmla="*/ 633810 w 3481781"/>
                <a:gd name="connsiteY6" fmla="*/ 0 h 103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1781" h="1032230">
                  <a:moveTo>
                    <a:pt x="633810" y="0"/>
                  </a:moveTo>
                  <a:lnTo>
                    <a:pt x="2965666" y="0"/>
                  </a:lnTo>
                  <a:cubicBezTo>
                    <a:pt x="3250708" y="0"/>
                    <a:pt x="3481781" y="231073"/>
                    <a:pt x="3481781" y="516115"/>
                  </a:cubicBezTo>
                  <a:lnTo>
                    <a:pt x="3481780" y="516115"/>
                  </a:lnTo>
                  <a:cubicBezTo>
                    <a:pt x="3481780" y="801157"/>
                    <a:pt x="3250707" y="1032230"/>
                    <a:pt x="2965665" y="1032230"/>
                  </a:cubicBezTo>
                  <a:lnTo>
                    <a:pt x="0" y="1032229"/>
                  </a:lnTo>
                  <a:lnTo>
                    <a:pt x="633810"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7" name="群組 16"/>
            <p:cNvGrpSpPr/>
            <p:nvPr/>
          </p:nvGrpSpPr>
          <p:grpSpPr>
            <a:xfrm>
              <a:off x="1472561" y="4917093"/>
              <a:ext cx="1542965" cy="1032229"/>
              <a:chOff x="1472561" y="4917093"/>
              <a:chExt cx="1542965" cy="1032229"/>
            </a:xfrm>
          </p:grpSpPr>
          <p:sp>
            <p:nvSpPr>
              <p:cNvPr id="8" name="手繪多邊形 7"/>
              <p:cNvSpPr/>
              <p:nvPr/>
            </p:nvSpPr>
            <p:spPr>
              <a:xfrm>
                <a:off x="1472561" y="4917093"/>
                <a:ext cx="1542965" cy="1032229"/>
              </a:xfrm>
              <a:custGeom>
                <a:avLst/>
                <a:gdLst>
                  <a:gd name="connsiteX0" fmla="*/ 516115 w 1542965"/>
                  <a:gd name="connsiteY0" fmla="*/ 0 h 1032229"/>
                  <a:gd name="connsiteX1" fmla="*/ 1542965 w 1542965"/>
                  <a:gd name="connsiteY1" fmla="*/ 0 h 1032229"/>
                  <a:gd name="connsiteX2" fmla="*/ 909156 w 1542965"/>
                  <a:gd name="connsiteY2" fmla="*/ 1032229 h 1032229"/>
                  <a:gd name="connsiteX3" fmla="*/ 516115 w 1542965"/>
                  <a:gd name="connsiteY3" fmla="*/ 1032229 h 1032229"/>
                  <a:gd name="connsiteX4" fmla="*/ 10486 w 1542965"/>
                  <a:gd name="connsiteY4" fmla="*/ 620129 h 1032229"/>
                  <a:gd name="connsiteX5" fmla="*/ 0 w 1542965"/>
                  <a:gd name="connsiteY5" fmla="*/ 516115 h 1032229"/>
                  <a:gd name="connsiteX6" fmla="*/ 10486 w 1542965"/>
                  <a:gd name="connsiteY6" fmla="*/ 412100 h 1032229"/>
                  <a:gd name="connsiteX7" fmla="*/ 516115 w 1542965"/>
                  <a:gd name="connsiteY7" fmla="*/ 0 h 1032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42965" h="1032229">
                    <a:moveTo>
                      <a:pt x="516115" y="0"/>
                    </a:moveTo>
                    <a:lnTo>
                      <a:pt x="1542965" y="0"/>
                    </a:lnTo>
                    <a:lnTo>
                      <a:pt x="909156" y="1032229"/>
                    </a:lnTo>
                    <a:lnTo>
                      <a:pt x="516115" y="1032229"/>
                    </a:lnTo>
                    <a:cubicBezTo>
                      <a:pt x="266703" y="1032229"/>
                      <a:pt x="58612" y="855314"/>
                      <a:pt x="10486" y="620129"/>
                    </a:cubicBezTo>
                    <a:lnTo>
                      <a:pt x="0" y="516115"/>
                    </a:lnTo>
                    <a:lnTo>
                      <a:pt x="10486" y="412100"/>
                    </a:lnTo>
                    <a:cubicBezTo>
                      <a:pt x="58612" y="176915"/>
                      <a:pt x="266703" y="0"/>
                      <a:pt x="51611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1472561" y="4925375"/>
                <a:ext cx="1167926" cy="1015663"/>
              </a:xfrm>
              <a:prstGeom prst="rect">
                <a:avLst/>
              </a:prstGeom>
              <a:noFill/>
            </p:spPr>
            <p:txBody>
              <a:bodyPr wrap="square" rtlCol="0" anchor="ctr">
                <a:spAutoFit/>
              </a:bodyPr>
              <a:lstStyle/>
              <a:p>
                <a:pPr algn="ctr"/>
                <a:r>
                  <a:rPr lang="en-US" altLang="zh-TW" sz="6000" dirty="0" smtClean="0">
                    <a:solidFill>
                      <a:schemeClr val="bg1"/>
                    </a:solidFill>
                  </a:rPr>
                  <a:t>T</a:t>
                </a:r>
                <a:endParaRPr lang="zh-TW" altLang="en-US" sz="6000" dirty="0" smtClean="0">
                  <a:solidFill>
                    <a:schemeClr val="bg1"/>
                  </a:solidFill>
                </a:endParaRPr>
              </a:p>
            </p:txBody>
          </p:sp>
        </p:grpSp>
      </p:gr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投影片編號版面配置區 23"/>
          <p:cNvSpPr>
            <a:spLocks noGrp="1"/>
          </p:cNvSpPr>
          <p:nvPr>
            <p:ph type="sldNum" sz="quarter" idx="12"/>
          </p:nvPr>
        </p:nvSpPr>
        <p:spPr/>
        <p:txBody>
          <a:bodyPr/>
          <a:lstStyle/>
          <a:p>
            <a:fld id="{93B68095-C8B2-4A76-90AA-E601358CCBC3}" type="slidenum">
              <a:rPr lang="zh-TW" altLang="en-US" smtClean="0"/>
              <a:t>167</a:t>
            </a:fld>
            <a:endParaRPr lang="zh-TW" altLang="en-US"/>
          </a:p>
        </p:txBody>
      </p:sp>
      <p:sp>
        <p:nvSpPr>
          <p:cNvPr id="27" name="文字方塊 26"/>
          <p:cNvSpPr txBox="1"/>
          <p:nvPr/>
        </p:nvSpPr>
        <p:spPr>
          <a:xfrm>
            <a:off x="4644060" y="1869761"/>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28" name="文字方塊 27"/>
          <p:cNvSpPr txBox="1"/>
          <p:nvPr/>
        </p:nvSpPr>
        <p:spPr>
          <a:xfrm>
            <a:off x="4187918" y="2908321"/>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29" name="文字方塊 28"/>
          <p:cNvSpPr txBox="1"/>
          <p:nvPr/>
        </p:nvSpPr>
        <p:spPr>
          <a:xfrm>
            <a:off x="3600371" y="3961202"/>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0" name="文字方塊 29"/>
          <p:cNvSpPr txBox="1"/>
          <p:nvPr/>
        </p:nvSpPr>
        <p:spPr>
          <a:xfrm>
            <a:off x="2999786" y="4989089"/>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1" name="文字方塊 30"/>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22" name="頁尾版面配置區 2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03068092"/>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群組 7"/>
          <p:cNvGrpSpPr/>
          <p:nvPr/>
        </p:nvGrpSpPr>
        <p:grpSpPr>
          <a:xfrm>
            <a:off x="4714876" y="4171873"/>
            <a:ext cx="3909092" cy="1875631"/>
            <a:chOff x="4714876" y="4171873"/>
            <a:chExt cx="3909092" cy="1875631"/>
          </a:xfrm>
        </p:grpSpPr>
        <p:sp>
          <p:nvSpPr>
            <p:cNvPr id="18" name="矩形 2"/>
            <p:cNvSpPr/>
            <p:nvPr/>
          </p:nvSpPr>
          <p:spPr>
            <a:xfrm>
              <a:off x="4714876" y="417187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矩形 18"/>
            <p:cNvSpPr/>
            <p:nvPr/>
          </p:nvSpPr>
          <p:spPr>
            <a:xfrm>
              <a:off x="6131859" y="469572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3" name="文字方塊 22"/>
          <p:cNvSpPr txBox="1"/>
          <p:nvPr/>
        </p:nvSpPr>
        <p:spPr>
          <a:xfrm>
            <a:off x="4821384" y="4566130"/>
            <a:ext cx="1167926" cy="1200329"/>
          </a:xfrm>
          <a:prstGeom prst="rect">
            <a:avLst/>
          </a:prstGeom>
          <a:noFill/>
        </p:spPr>
        <p:txBody>
          <a:bodyPr wrap="square" rtlCol="0" anchor="ctr">
            <a:spAutoFit/>
          </a:bodyPr>
          <a:lstStyle/>
          <a:p>
            <a:pPr algn="ctr"/>
            <a:r>
              <a:rPr lang="en-US" altLang="zh-TW" sz="7200" b="1" dirty="0" smtClean="0">
                <a:solidFill>
                  <a:schemeClr val="bg1"/>
                </a:solidFill>
              </a:rPr>
              <a:t>T</a:t>
            </a:r>
            <a:endParaRPr lang="zh-TW" altLang="en-US" sz="7200" b="1" dirty="0" smtClean="0">
              <a:solidFill>
                <a:schemeClr val="bg1"/>
              </a:solidFill>
            </a:endParaRPr>
          </a:p>
        </p:txBody>
      </p:sp>
      <p:grpSp>
        <p:nvGrpSpPr>
          <p:cNvPr id="4" name="群組 3"/>
          <p:cNvGrpSpPr/>
          <p:nvPr/>
        </p:nvGrpSpPr>
        <p:grpSpPr>
          <a:xfrm>
            <a:off x="462916" y="1874443"/>
            <a:ext cx="3909092" cy="1875631"/>
            <a:chOff x="462916" y="1874443"/>
            <a:chExt cx="3909092" cy="1875631"/>
          </a:xfrm>
        </p:grpSpPr>
        <p:sp>
          <p:nvSpPr>
            <p:cNvPr id="3" name="矩形 2"/>
            <p:cNvSpPr/>
            <p:nvPr/>
          </p:nvSpPr>
          <p:spPr>
            <a:xfrm>
              <a:off x="462916" y="187444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矩形 4"/>
            <p:cNvSpPr/>
            <p:nvPr/>
          </p:nvSpPr>
          <p:spPr>
            <a:xfrm>
              <a:off x="1879899" y="239829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0" name="文字方塊 19"/>
          <p:cNvSpPr txBox="1"/>
          <p:nvPr/>
        </p:nvSpPr>
        <p:spPr>
          <a:xfrm>
            <a:off x="581911" y="2190658"/>
            <a:ext cx="1167926" cy="1200329"/>
          </a:xfrm>
          <a:prstGeom prst="rect">
            <a:avLst/>
          </a:prstGeom>
          <a:noFill/>
        </p:spPr>
        <p:txBody>
          <a:bodyPr wrap="square" rtlCol="0" anchor="ctr">
            <a:spAutoFit/>
          </a:bodyPr>
          <a:lstStyle/>
          <a:p>
            <a:pPr algn="ctr"/>
            <a:r>
              <a:rPr lang="en-US" altLang="zh-TW" sz="7200" b="1" dirty="0" smtClean="0">
                <a:solidFill>
                  <a:schemeClr val="bg1"/>
                </a:solidFill>
              </a:rPr>
              <a:t>S</a:t>
            </a:r>
            <a:endParaRPr lang="zh-TW" altLang="en-US" sz="7200" b="1" dirty="0" smtClean="0">
              <a:solidFill>
                <a:schemeClr val="bg1"/>
              </a:solidFill>
            </a:endParaRPr>
          </a:p>
        </p:txBody>
      </p:sp>
      <p:sp>
        <p:nvSpPr>
          <p:cNvPr id="24" name="文字方塊 23"/>
          <p:cNvSpPr txBox="1"/>
          <p:nvPr/>
        </p:nvSpPr>
        <p:spPr>
          <a:xfrm>
            <a:off x="2234839" y="1963032"/>
            <a:ext cx="1782228" cy="360046"/>
          </a:xfrm>
          <a:prstGeom prst="rect">
            <a:avLst/>
          </a:prstGeom>
          <a:noFill/>
        </p:spPr>
        <p:txBody>
          <a:bodyPr wrap="square" rtlCol="0" anchor="ctr">
            <a:noAutofit/>
          </a:bodyPr>
          <a:lstStyle/>
          <a:p>
            <a:pPr algn="ctr"/>
            <a:r>
              <a:rPr lang="en-US" altLang="zh-TW" sz="2000" dirty="0" smtClean="0">
                <a:solidFill>
                  <a:schemeClr val="bg1"/>
                </a:solidFill>
              </a:rPr>
              <a:t>STRENGTH</a:t>
            </a:r>
            <a:endParaRPr lang="en-US" sz="2000" dirty="0" smtClean="0">
              <a:solidFill>
                <a:schemeClr val="bg1"/>
              </a:solidFill>
            </a:endParaRPr>
          </a:p>
        </p:txBody>
      </p:sp>
      <p:grpSp>
        <p:nvGrpSpPr>
          <p:cNvPr id="7" name="群組 6"/>
          <p:cNvGrpSpPr/>
          <p:nvPr/>
        </p:nvGrpSpPr>
        <p:grpSpPr>
          <a:xfrm>
            <a:off x="462916" y="4171873"/>
            <a:ext cx="3909092" cy="1875631"/>
            <a:chOff x="462916" y="4171873"/>
            <a:chExt cx="3909092" cy="1875631"/>
          </a:xfrm>
        </p:grpSpPr>
        <p:sp>
          <p:nvSpPr>
            <p:cNvPr id="16" name="矩形 2"/>
            <p:cNvSpPr/>
            <p:nvPr/>
          </p:nvSpPr>
          <p:spPr>
            <a:xfrm>
              <a:off x="462916" y="417187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矩形 16"/>
            <p:cNvSpPr/>
            <p:nvPr/>
          </p:nvSpPr>
          <p:spPr>
            <a:xfrm>
              <a:off x="1879899" y="469572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2" name="文字方塊 21"/>
          <p:cNvSpPr txBox="1"/>
          <p:nvPr/>
        </p:nvSpPr>
        <p:spPr>
          <a:xfrm>
            <a:off x="581911" y="4566130"/>
            <a:ext cx="1167926" cy="1200329"/>
          </a:xfrm>
          <a:prstGeom prst="rect">
            <a:avLst/>
          </a:prstGeom>
          <a:noFill/>
        </p:spPr>
        <p:txBody>
          <a:bodyPr wrap="square" rtlCol="0" anchor="ctr">
            <a:spAutoFit/>
          </a:bodyPr>
          <a:lstStyle/>
          <a:p>
            <a:pPr algn="ctr"/>
            <a:r>
              <a:rPr lang="en-US" altLang="zh-TW" sz="7200" b="1" dirty="0" smtClean="0">
                <a:solidFill>
                  <a:schemeClr val="bg1"/>
                </a:solidFill>
              </a:rPr>
              <a:t>O</a:t>
            </a:r>
            <a:endParaRPr lang="zh-TW" altLang="en-US" sz="7200" b="1" dirty="0" smtClean="0">
              <a:solidFill>
                <a:schemeClr val="bg1"/>
              </a:solidFill>
            </a:endParaRPr>
          </a:p>
        </p:txBody>
      </p:sp>
      <p:sp>
        <p:nvSpPr>
          <p:cNvPr id="26" name="文字方塊 25"/>
          <p:cNvSpPr txBox="1"/>
          <p:nvPr/>
        </p:nvSpPr>
        <p:spPr>
          <a:xfrm>
            <a:off x="1983196" y="4260755"/>
            <a:ext cx="2285515" cy="360046"/>
          </a:xfrm>
          <a:prstGeom prst="rect">
            <a:avLst/>
          </a:prstGeom>
          <a:noFill/>
        </p:spPr>
        <p:txBody>
          <a:bodyPr wrap="square" rtlCol="0" anchor="ctr">
            <a:noAutofit/>
          </a:bodyPr>
          <a:lstStyle/>
          <a:p>
            <a:pPr algn="ctr"/>
            <a:r>
              <a:rPr lang="en-US" altLang="zh-TW" sz="2000" dirty="0" smtClean="0">
                <a:solidFill>
                  <a:schemeClr val="bg1"/>
                </a:solidFill>
              </a:rPr>
              <a:t>OPPORTUNITY</a:t>
            </a:r>
            <a:endParaRPr lang="en-US" sz="2000" dirty="0" smtClean="0">
              <a:solidFill>
                <a:schemeClr val="bg1"/>
              </a:solidFill>
            </a:endParaRPr>
          </a:p>
        </p:txBody>
      </p:sp>
      <p:grpSp>
        <p:nvGrpSpPr>
          <p:cNvPr id="6" name="群組 5"/>
          <p:cNvGrpSpPr/>
          <p:nvPr/>
        </p:nvGrpSpPr>
        <p:grpSpPr>
          <a:xfrm>
            <a:off x="4714876" y="1874443"/>
            <a:ext cx="3909092" cy="1875631"/>
            <a:chOff x="4714876" y="1874443"/>
            <a:chExt cx="3909092" cy="1875631"/>
          </a:xfrm>
        </p:grpSpPr>
        <p:sp>
          <p:nvSpPr>
            <p:cNvPr id="14" name="矩形 2"/>
            <p:cNvSpPr/>
            <p:nvPr/>
          </p:nvSpPr>
          <p:spPr>
            <a:xfrm>
              <a:off x="4714876" y="1874443"/>
              <a:ext cx="3909092" cy="1875631"/>
            </a:xfrm>
            <a:custGeom>
              <a:avLst/>
              <a:gdLst/>
              <a:ahLst/>
              <a:cxnLst/>
              <a:rect l="l" t="t" r="r" b="b"/>
              <a:pathLst>
                <a:path w="4466283" h="1620207">
                  <a:moveTo>
                    <a:pt x="0" y="0"/>
                  </a:moveTo>
                  <a:lnTo>
                    <a:pt x="1260161" y="0"/>
                  </a:lnTo>
                  <a:lnTo>
                    <a:pt x="1620207" y="0"/>
                  </a:lnTo>
                  <a:lnTo>
                    <a:pt x="4466283" y="0"/>
                  </a:lnTo>
                  <a:lnTo>
                    <a:pt x="4466283" y="465779"/>
                  </a:lnTo>
                  <a:lnTo>
                    <a:pt x="1620207" y="465779"/>
                  </a:lnTo>
                  <a:lnTo>
                    <a:pt x="1620207" y="1620207"/>
                  </a:lnTo>
                  <a:lnTo>
                    <a:pt x="0" y="162020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矩形 14"/>
            <p:cNvSpPr/>
            <p:nvPr/>
          </p:nvSpPr>
          <p:spPr>
            <a:xfrm>
              <a:off x="6131859" y="2398295"/>
              <a:ext cx="2492109" cy="135177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21" name="文字方塊 20"/>
          <p:cNvSpPr txBox="1"/>
          <p:nvPr/>
        </p:nvSpPr>
        <p:spPr>
          <a:xfrm>
            <a:off x="4821384" y="2228606"/>
            <a:ext cx="1167926" cy="1200329"/>
          </a:xfrm>
          <a:prstGeom prst="rect">
            <a:avLst/>
          </a:prstGeom>
          <a:noFill/>
        </p:spPr>
        <p:txBody>
          <a:bodyPr wrap="square" rtlCol="0" anchor="ctr">
            <a:spAutoFit/>
          </a:bodyPr>
          <a:lstStyle/>
          <a:p>
            <a:pPr algn="ctr"/>
            <a:r>
              <a:rPr lang="en-US" altLang="zh-TW" sz="7200" b="1" dirty="0" smtClean="0">
                <a:solidFill>
                  <a:schemeClr val="bg1"/>
                </a:solidFill>
              </a:rPr>
              <a:t>W</a:t>
            </a:r>
            <a:endParaRPr lang="zh-TW" altLang="en-US" sz="7200" b="1" dirty="0" smtClean="0">
              <a:solidFill>
                <a:schemeClr val="bg1"/>
              </a:solidFill>
            </a:endParaRPr>
          </a:p>
        </p:txBody>
      </p:sp>
      <p:sp>
        <p:nvSpPr>
          <p:cNvPr id="25" name="文字方塊 24"/>
          <p:cNvSpPr txBox="1"/>
          <p:nvPr/>
        </p:nvSpPr>
        <p:spPr>
          <a:xfrm>
            <a:off x="6486799" y="1963032"/>
            <a:ext cx="1782228" cy="360046"/>
          </a:xfrm>
          <a:prstGeom prst="rect">
            <a:avLst/>
          </a:prstGeom>
          <a:noFill/>
        </p:spPr>
        <p:txBody>
          <a:bodyPr wrap="square" rtlCol="0" anchor="ctr">
            <a:noAutofit/>
          </a:bodyPr>
          <a:lstStyle/>
          <a:p>
            <a:pPr algn="ctr"/>
            <a:r>
              <a:rPr lang="en-US" altLang="zh-TW" sz="2000" dirty="0" smtClean="0">
                <a:solidFill>
                  <a:schemeClr val="bg1"/>
                </a:solidFill>
              </a:rPr>
              <a:t>WEAKNESS</a:t>
            </a:r>
            <a:endParaRPr lang="en-US" sz="2000" dirty="0" smtClean="0">
              <a:solidFill>
                <a:schemeClr val="bg1"/>
              </a:solidFill>
            </a:endParaRPr>
          </a:p>
        </p:txBody>
      </p:sp>
      <p:sp>
        <p:nvSpPr>
          <p:cNvPr id="27" name="文字方塊 26"/>
          <p:cNvSpPr txBox="1"/>
          <p:nvPr/>
        </p:nvSpPr>
        <p:spPr>
          <a:xfrm>
            <a:off x="6235156" y="4260755"/>
            <a:ext cx="2285515" cy="360046"/>
          </a:xfrm>
          <a:prstGeom prst="rect">
            <a:avLst/>
          </a:prstGeom>
          <a:noFill/>
        </p:spPr>
        <p:txBody>
          <a:bodyPr wrap="square" rtlCol="0" anchor="ctr">
            <a:noAutofit/>
          </a:bodyPr>
          <a:lstStyle/>
          <a:p>
            <a:pPr algn="ctr"/>
            <a:r>
              <a:rPr lang="en-US" altLang="zh-TW" sz="2000" dirty="0" smtClean="0">
                <a:solidFill>
                  <a:schemeClr val="bg1"/>
                </a:solidFill>
              </a:rPr>
              <a:t>THREAT</a:t>
            </a:r>
            <a:endParaRPr lang="en-US" sz="2000" dirty="0" smtClean="0">
              <a:solidFill>
                <a:schemeClr val="bg1"/>
              </a:solidFill>
            </a:endParaRPr>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168</a:t>
            </a:fld>
            <a:endParaRPr lang="zh-TW" altLang="en-US"/>
          </a:p>
        </p:txBody>
      </p:sp>
      <p:sp>
        <p:nvSpPr>
          <p:cNvPr id="29" name="文字方塊 28"/>
          <p:cNvSpPr txBox="1"/>
          <p:nvPr/>
        </p:nvSpPr>
        <p:spPr>
          <a:xfrm>
            <a:off x="1995744" y="254198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0" name="文字方塊 29"/>
          <p:cNvSpPr txBox="1"/>
          <p:nvPr/>
        </p:nvSpPr>
        <p:spPr>
          <a:xfrm>
            <a:off x="6247704" y="254198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1" name="文字方塊 30"/>
          <p:cNvSpPr txBox="1"/>
          <p:nvPr/>
        </p:nvSpPr>
        <p:spPr>
          <a:xfrm>
            <a:off x="1995744" y="483941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2" name="文字方塊 31"/>
          <p:cNvSpPr txBox="1"/>
          <p:nvPr/>
        </p:nvSpPr>
        <p:spPr>
          <a:xfrm>
            <a:off x="6247704" y="4839414"/>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solidFill>
                  <a:schemeClr val="bg1"/>
                </a:solidFill>
              </a:rPr>
              <a:t>The quick brown fox jumps over the lazy dog. </a:t>
            </a:r>
          </a:p>
          <a:p>
            <a:pPr marL="185738" indent="-185738">
              <a:buFont typeface="Arial" panose="020B0604020202020204" pitchFamily="34" charset="0"/>
              <a:buChar char="•"/>
            </a:pPr>
            <a:r>
              <a:rPr lang="en-US" altLang="zh-TW" sz="1200" dirty="0">
                <a:solidFill>
                  <a:schemeClr val="bg1"/>
                </a:solidFill>
              </a:rPr>
              <a:t>The quick brown fox jumps over the lazy dog. </a:t>
            </a:r>
          </a:p>
        </p:txBody>
      </p:sp>
      <p:sp>
        <p:nvSpPr>
          <p:cNvPr id="33" name="文字方塊 32"/>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18268013"/>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16" name="群組 15"/>
          <p:cNvGrpSpPr/>
          <p:nvPr/>
        </p:nvGrpSpPr>
        <p:grpSpPr>
          <a:xfrm>
            <a:off x="1742753" y="1352493"/>
            <a:ext cx="572144" cy="4705408"/>
            <a:chOff x="1714500" y="1120140"/>
            <a:chExt cx="628650" cy="5170113"/>
          </a:xfrm>
        </p:grpSpPr>
        <p:sp>
          <p:nvSpPr>
            <p:cNvPr id="4" name="橢圓 3"/>
            <p:cNvSpPr/>
            <p:nvPr/>
          </p:nvSpPr>
          <p:spPr>
            <a:xfrm>
              <a:off x="1714500" y="1120140"/>
              <a:ext cx="628650" cy="628650"/>
            </a:xfrm>
            <a:prstGeom prst="ellipse">
              <a:avLst/>
            </a:prstGeom>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01</a:t>
              </a:r>
              <a:endParaRPr lang="zh-TW" altLang="en-US" sz="1400" dirty="0"/>
            </a:p>
          </p:txBody>
        </p:sp>
        <p:cxnSp>
          <p:nvCxnSpPr>
            <p:cNvPr id="15" name="直線單箭頭接點 14"/>
            <p:cNvCxnSpPr/>
            <p:nvPr/>
          </p:nvCxnSpPr>
          <p:spPr>
            <a:xfrm>
              <a:off x="2028825" y="1943100"/>
              <a:ext cx="0" cy="612000"/>
            </a:xfrm>
            <a:prstGeom prst="straightConnector1">
              <a:avLst/>
            </a:prstGeom>
            <a:ln w="12700">
              <a:solidFill>
                <a:schemeClr val="bg1">
                  <a:lumMod val="50000"/>
                </a:schemeClr>
              </a:solidFill>
              <a:prstDash val="dash"/>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橢圓 31"/>
            <p:cNvSpPr/>
            <p:nvPr/>
          </p:nvSpPr>
          <p:spPr>
            <a:xfrm>
              <a:off x="1714500" y="2633961"/>
              <a:ext cx="628650" cy="628650"/>
            </a:xfrm>
            <a:prstGeom prst="ellipse">
              <a:avLst/>
            </a:prstGeom>
            <a:solidFill>
              <a:schemeClr val="accent2"/>
            </a:solidFill>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02</a:t>
              </a:r>
              <a:endParaRPr lang="zh-TW" altLang="en-US" sz="1400" dirty="0"/>
            </a:p>
          </p:txBody>
        </p:sp>
        <p:cxnSp>
          <p:nvCxnSpPr>
            <p:cNvPr id="33" name="直線單箭頭接點 32"/>
            <p:cNvCxnSpPr/>
            <p:nvPr/>
          </p:nvCxnSpPr>
          <p:spPr>
            <a:xfrm>
              <a:off x="2028825" y="3456921"/>
              <a:ext cx="0" cy="612000"/>
            </a:xfrm>
            <a:prstGeom prst="straightConnector1">
              <a:avLst/>
            </a:prstGeom>
            <a:ln w="12700">
              <a:solidFill>
                <a:schemeClr val="bg1">
                  <a:lumMod val="50000"/>
                </a:schemeClr>
              </a:solidFill>
              <a:prstDash val="dash"/>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4" name="橢圓 33"/>
            <p:cNvSpPr/>
            <p:nvPr/>
          </p:nvSpPr>
          <p:spPr>
            <a:xfrm>
              <a:off x="1714500" y="4147782"/>
              <a:ext cx="628650" cy="628650"/>
            </a:xfrm>
            <a:prstGeom prst="ellipse">
              <a:avLst/>
            </a:prstGeom>
            <a:solidFill>
              <a:schemeClr val="accent3"/>
            </a:solidFill>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03</a:t>
              </a:r>
              <a:endParaRPr lang="zh-TW" altLang="en-US" sz="1400" dirty="0"/>
            </a:p>
          </p:txBody>
        </p:sp>
        <p:cxnSp>
          <p:nvCxnSpPr>
            <p:cNvPr id="35" name="直線單箭頭接點 34"/>
            <p:cNvCxnSpPr/>
            <p:nvPr/>
          </p:nvCxnSpPr>
          <p:spPr>
            <a:xfrm>
              <a:off x="2028825" y="4970742"/>
              <a:ext cx="0" cy="612000"/>
            </a:xfrm>
            <a:prstGeom prst="straightConnector1">
              <a:avLst/>
            </a:prstGeom>
            <a:ln w="12700">
              <a:solidFill>
                <a:schemeClr val="bg1">
                  <a:lumMod val="50000"/>
                </a:schemeClr>
              </a:solidFill>
              <a:prstDash val="dash"/>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6" name="橢圓 35"/>
            <p:cNvSpPr/>
            <p:nvPr/>
          </p:nvSpPr>
          <p:spPr>
            <a:xfrm>
              <a:off x="1714500" y="5661603"/>
              <a:ext cx="628650" cy="628650"/>
            </a:xfrm>
            <a:prstGeom prst="ellipse">
              <a:avLst/>
            </a:prstGeom>
            <a:solidFill>
              <a:schemeClr val="accent4"/>
            </a:solidFill>
            <a:ln w="571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smtClean="0"/>
                <a:t>04</a:t>
              </a:r>
              <a:endParaRPr lang="zh-TW" altLang="en-US" sz="1400" dirty="0"/>
            </a:p>
          </p:txBody>
        </p:sp>
      </p:grpSp>
      <p:sp>
        <p:nvSpPr>
          <p:cNvPr id="41" name="文字方塊 40"/>
          <p:cNvSpPr txBox="1"/>
          <p:nvPr/>
        </p:nvSpPr>
        <p:spPr>
          <a:xfrm>
            <a:off x="2602777" y="5587162"/>
            <a:ext cx="2340299" cy="369332"/>
          </a:xfrm>
          <a:prstGeom prst="rect">
            <a:avLst/>
          </a:prstGeom>
          <a:noFill/>
        </p:spPr>
        <p:txBody>
          <a:bodyPr wrap="square" rtlCol="0">
            <a:spAutoFit/>
          </a:bodyPr>
          <a:lstStyle/>
          <a:p>
            <a:r>
              <a:rPr lang="en-US" altLang="zh-TW" dirty="0" smtClean="0"/>
              <a:t>Q &amp; A</a:t>
            </a:r>
            <a:endParaRPr lang="zh-TW" altLang="en-US" dirty="0"/>
          </a:p>
        </p:txBody>
      </p:sp>
      <p:grpSp>
        <p:nvGrpSpPr>
          <p:cNvPr id="3" name="群組 2"/>
          <p:cNvGrpSpPr/>
          <p:nvPr/>
        </p:nvGrpSpPr>
        <p:grpSpPr>
          <a:xfrm>
            <a:off x="2602777" y="1459765"/>
            <a:ext cx="2340299" cy="710325"/>
            <a:chOff x="2602777" y="1459765"/>
            <a:chExt cx="2340299" cy="710325"/>
          </a:xfrm>
        </p:grpSpPr>
        <p:sp>
          <p:nvSpPr>
            <p:cNvPr id="38" name="文字方塊 37"/>
            <p:cNvSpPr txBox="1"/>
            <p:nvPr/>
          </p:nvSpPr>
          <p:spPr>
            <a:xfrm>
              <a:off x="2602777" y="1459765"/>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42" name="文字方塊 41"/>
            <p:cNvSpPr txBox="1"/>
            <p:nvPr/>
          </p:nvSpPr>
          <p:spPr>
            <a:xfrm>
              <a:off x="2602777" y="1800758"/>
              <a:ext cx="2340299" cy="369332"/>
            </a:xfrm>
            <a:prstGeom prst="rect">
              <a:avLst/>
            </a:prstGeom>
            <a:noFill/>
          </p:spPr>
          <p:txBody>
            <a:bodyPr wrap="square" rtlCol="0">
              <a:spAutoFit/>
            </a:bodyPr>
            <a:lstStyle/>
            <a:p>
              <a:r>
                <a:rPr lang="en-US" altLang="zh-TW" dirty="0" smtClean="0"/>
                <a:t>Who We Are ?</a:t>
              </a:r>
              <a:endParaRPr lang="zh-TW" altLang="en-US" dirty="0"/>
            </a:p>
          </p:txBody>
        </p:sp>
      </p:grpSp>
      <p:grpSp>
        <p:nvGrpSpPr>
          <p:cNvPr id="5" name="群組 4"/>
          <p:cNvGrpSpPr/>
          <p:nvPr/>
        </p:nvGrpSpPr>
        <p:grpSpPr>
          <a:xfrm>
            <a:off x="2602777" y="2835564"/>
            <a:ext cx="2340299" cy="690882"/>
            <a:chOff x="2602777" y="2835564"/>
            <a:chExt cx="2340299" cy="690882"/>
          </a:xfrm>
        </p:grpSpPr>
        <p:sp>
          <p:nvSpPr>
            <p:cNvPr id="39" name="文字方塊 38"/>
            <p:cNvSpPr txBox="1"/>
            <p:nvPr/>
          </p:nvSpPr>
          <p:spPr>
            <a:xfrm>
              <a:off x="2602777" y="283556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43" name="文字方塊 42"/>
            <p:cNvSpPr txBox="1"/>
            <p:nvPr/>
          </p:nvSpPr>
          <p:spPr>
            <a:xfrm>
              <a:off x="2602777" y="3157114"/>
              <a:ext cx="2340299" cy="369332"/>
            </a:xfrm>
            <a:prstGeom prst="rect">
              <a:avLst/>
            </a:prstGeom>
            <a:noFill/>
          </p:spPr>
          <p:txBody>
            <a:bodyPr wrap="square" rtlCol="0">
              <a:spAutoFit/>
            </a:bodyPr>
            <a:lstStyle/>
            <a:p>
              <a:r>
                <a:rPr lang="en-US" altLang="zh-TW" dirty="0" smtClean="0"/>
                <a:t>Our Unique Services</a:t>
              </a:r>
              <a:endParaRPr lang="zh-TW" altLang="en-US" dirty="0"/>
            </a:p>
          </p:txBody>
        </p:sp>
      </p:grpSp>
      <p:grpSp>
        <p:nvGrpSpPr>
          <p:cNvPr id="6" name="群組 5"/>
          <p:cNvGrpSpPr/>
          <p:nvPr/>
        </p:nvGrpSpPr>
        <p:grpSpPr>
          <a:xfrm>
            <a:off x="2602777" y="4211363"/>
            <a:ext cx="2340299" cy="699994"/>
            <a:chOff x="2602777" y="4211363"/>
            <a:chExt cx="2340299" cy="699994"/>
          </a:xfrm>
        </p:grpSpPr>
        <p:sp>
          <p:nvSpPr>
            <p:cNvPr id="40" name="文字方塊 39"/>
            <p:cNvSpPr txBox="1"/>
            <p:nvPr/>
          </p:nvSpPr>
          <p:spPr>
            <a:xfrm>
              <a:off x="2602777" y="4211363"/>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44" name="文字方塊 43"/>
            <p:cNvSpPr txBox="1"/>
            <p:nvPr/>
          </p:nvSpPr>
          <p:spPr>
            <a:xfrm>
              <a:off x="2602777" y="4542025"/>
              <a:ext cx="2340299" cy="369332"/>
            </a:xfrm>
            <a:prstGeom prst="rect">
              <a:avLst/>
            </a:prstGeom>
            <a:noFill/>
          </p:spPr>
          <p:txBody>
            <a:bodyPr wrap="square" rtlCol="0">
              <a:spAutoFit/>
            </a:bodyPr>
            <a:lstStyle/>
            <a:p>
              <a:r>
                <a:rPr lang="en-US" altLang="zh-TW" dirty="0" smtClean="0"/>
                <a:t>Our Unique Services</a:t>
              </a:r>
              <a:endParaRPr lang="zh-TW" altLang="en-US" dirty="0"/>
            </a:p>
          </p:txBody>
        </p:sp>
      </p:gr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16</a:t>
            </a:fld>
            <a:endParaRPr lang="zh-TW" altLang="en-US"/>
          </a:p>
        </p:txBody>
      </p:sp>
    </p:spTree>
    <p:extLst>
      <p:ext uri="{BB962C8B-B14F-4D97-AF65-F5344CB8AC3E}">
        <p14:creationId xmlns:p14="http://schemas.microsoft.com/office/powerpoint/2010/main" val="3102253807"/>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3081769" y="1573645"/>
            <a:ext cx="3160484" cy="4369956"/>
            <a:chOff x="2771769" y="722103"/>
            <a:chExt cx="3780484" cy="5227219"/>
          </a:xfrm>
        </p:grpSpPr>
        <p:sp>
          <p:nvSpPr>
            <p:cNvPr id="11" name="Freeform 6"/>
            <p:cNvSpPr>
              <a:spLocks/>
            </p:cNvSpPr>
            <p:nvPr/>
          </p:nvSpPr>
          <p:spPr bwMode="auto">
            <a:xfrm>
              <a:off x="4031931" y="2348862"/>
              <a:ext cx="1184275" cy="1185863"/>
            </a:xfrm>
            <a:custGeom>
              <a:avLst/>
              <a:gdLst>
                <a:gd name="T0" fmla="*/ 5200 w 6400"/>
                <a:gd name="T1" fmla="*/ 4417 h 6417"/>
                <a:gd name="T2" fmla="*/ 4800 w 6400"/>
                <a:gd name="T3" fmla="*/ 4417 h 6417"/>
                <a:gd name="T4" fmla="*/ 4000 w 6400"/>
                <a:gd name="T5" fmla="*/ 3617 h 6417"/>
                <a:gd name="T6" fmla="*/ 4000 w 6400"/>
                <a:gd name="T7" fmla="*/ 3360 h 6417"/>
                <a:gd name="T8" fmla="*/ 4383 w 6400"/>
                <a:gd name="T9" fmla="*/ 2638 h 6417"/>
                <a:gd name="T10" fmla="*/ 4462 w 6400"/>
                <a:gd name="T11" fmla="*/ 2541 h 6417"/>
                <a:gd name="T12" fmla="*/ 4530 w 6400"/>
                <a:gd name="T13" fmla="*/ 1946 h 6417"/>
                <a:gd name="T14" fmla="*/ 4488 w 6400"/>
                <a:gd name="T15" fmla="*/ 1859 h 6417"/>
                <a:gd name="T16" fmla="*/ 4488 w 6400"/>
                <a:gd name="T17" fmla="*/ 1155 h 6417"/>
                <a:gd name="T18" fmla="*/ 4202 w 6400"/>
                <a:gd name="T19" fmla="*/ 368 h 6417"/>
                <a:gd name="T20" fmla="*/ 3595 w 6400"/>
                <a:gd name="T21" fmla="*/ 55 h 6417"/>
                <a:gd name="T22" fmla="*/ 2725 w 6400"/>
                <a:gd name="T23" fmla="*/ 75 h 6417"/>
                <a:gd name="T24" fmla="*/ 2104 w 6400"/>
                <a:gd name="T25" fmla="*/ 495 h 6417"/>
                <a:gd name="T26" fmla="*/ 1913 w 6400"/>
                <a:gd name="T27" fmla="*/ 1129 h 6417"/>
                <a:gd name="T28" fmla="*/ 1911 w 6400"/>
                <a:gd name="T29" fmla="*/ 1846 h 6417"/>
                <a:gd name="T30" fmla="*/ 1858 w 6400"/>
                <a:gd name="T31" fmla="*/ 1966 h 6417"/>
                <a:gd name="T32" fmla="*/ 1971 w 6400"/>
                <a:gd name="T33" fmla="*/ 2572 h 6417"/>
                <a:gd name="T34" fmla="*/ 2039 w 6400"/>
                <a:gd name="T35" fmla="*/ 2706 h 6417"/>
                <a:gd name="T36" fmla="*/ 2400 w 6400"/>
                <a:gd name="T37" fmla="*/ 3351 h 6417"/>
                <a:gd name="T38" fmla="*/ 2400 w 6400"/>
                <a:gd name="T39" fmla="*/ 3617 h 6417"/>
                <a:gd name="T40" fmla="*/ 1600 w 6400"/>
                <a:gd name="T41" fmla="*/ 4417 h 6417"/>
                <a:gd name="T42" fmla="*/ 1200 w 6400"/>
                <a:gd name="T43" fmla="*/ 4417 h 6417"/>
                <a:gd name="T44" fmla="*/ 0 w 6400"/>
                <a:gd name="T45" fmla="*/ 5617 h 6417"/>
                <a:gd name="T46" fmla="*/ 0 w 6400"/>
                <a:gd name="T47" fmla="*/ 6017 h 6417"/>
                <a:gd name="T48" fmla="*/ 400 w 6400"/>
                <a:gd name="T49" fmla="*/ 6417 h 6417"/>
                <a:gd name="T50" fmla="*/ 6000 w 6400"/>
                <a:gd name="T51" fmla="*/ 6417 h 6417"/>
                <a:gd name="T52" fmla="*/ 6400 w 6400"/>
                <a:gd name="T53" fmla="*/ 6017 h 6417"/>
                <a:gd name="T54" fmla="*/ 6400 w 6400"/>
                <a:gd name="T55" fmla="*/ 5617 h 6417"/>
                <a:gd name="T56" fmla="*/ 5200 w 6400"/>
                <a:gd name="T57" fmla="*/ 4417 h 6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400" h="6417">
                  <a:moveTo>
                    <a:pt x="5200" y="4417"/>
                  </a:moveTo>
                  <a:lnTo>
                    <a:pt x="4800" y="4417"/>
                  </a:lnTo>
                  <a:cubicBezTo>
                    <a:pt x="4358" y="4417"/>
                    <a:pt x="4000" y="4059"/>
                    <a:pt x="4000" y="3617"/>
                  </a:cubicBezTo>
                  <a:lnTo>
                    <a:pt x="4000" y="3360"/>
                  </a:lnTo>
                  <a:cubicBezTo>
                    <a:pt x="4177" y="3150"/>
                    <a:pt x="4304" y="2901"/>
                    <a:pt x="4383" y="2638"/>
                  </a:cubicBezTo>
                  <a:cubicBezTo>
                    <a:pt x="4391" y="2594"/>
                    <a:pt x="4434" y="2572"/>
                    <a:pt x="4462" y="2541"/>
                  </a:cubicBezTo>
                  <a:cubicBezTo>
                    <a:pt x="4615" y="2388"/>
                    <a:pt x="4645" y="2130"/>
                    <a:pt x="4530" y="1946"/>
                  </a:cubicBezTo>
                  <a:cubicBezTo>
                    <a:pt x="4515" y="1918"/>
                    <a:pt x="4487" y="1894"/>
                    <a:pt x="4488" y="1859"/>
                  </a:cubicBezTo>
                  <a:cubicBezTo>
                    <a:pt x="4488" y="1624"/>
                    <a:pt x="4489" y="1389"/>
                    <a:pt x="4488" y="1155"/>
                  </a:cubicBezTo>
                  <a:cubicBezTo>
                    <a:pt x="4482" y="872"/>
                    <a:pt x="4401" y="578"/>
                    <a:pt x="4202" y="368"/>
                  </a:cubicBezTo>
                  <a:cubicBezTo>
                    <a:pt x="4042" y="199"/>
                    <a:pt x="3822" y="98"/>
                    <a:pt x="3595" y="55"/>
                  </a:cubicBezTo>
                  <a:cubicBezTo>
                    <a:pt x="3309" y="0"/>
                    <a:pt x="3009" y="3"/>
                    <a:pt x="2725" y="75"/>
                  </a:cubicBezTo>
                  <a:cubicBezTo>
                    <a:pt x="2479" y="137"/>
                    <a:pt x="2247" y="281"/>
                    <a:pt x="2104" y="495"/>
                  </a:cubicBezTo>
                  <a:cubicBezTo>
                    <a:pt x="1978" y="681"/>
                    <a:pt x="1922" y="906"/>
                    <a:pt x="1913" y="1129"/>
                  </a:cubicBezTo>
                  <a:cubicBezTo>
                    <a:pt x="1909" y="1367"/>
                    <a:pt x="1912" y="1607"/>
                    <a:pt x="1911" y="1846"/>
                  </a:cubicBezTo>
                  <a:cubicBezTo>
                    <a:pt x="1917" y="1894"/>
                    <a:pt x="1876" y="1926"/>
                    <a:pt x="1858" y="1966"/>
                  </a:cubicBezTo>
                  <a:cubicBezTo>
                    <a:pt x="1750" y="2162"/>
                    <a:pt x="1797" y="2429"/>
                    <a:pt x="1971" y="2572"/>
                  </a:cubicBezTo>
                  <a:cubicBezTo>
                    <a:pt x="2015" y="2603"/>
                    <a:pt x="2023" y="2658"/>
                    <a:pt x="2039" y="2706"/>
                  </a:cubicBezTo>
                  <a:cubicBezTo>
                    <a:pt x="2115" y="2942"/>
                    <a:pt x="2241" y="3161"/>
                    <a:pt x="2400" y="3351"/>
                  </a:cubicBezTo>
                  <a:lnTo>
                    <a:pt x="2400" y="3617"/>
                  </a:lnTo>
                  <a:cubicBezTo>
                    <a:pt x="2400" y="4059"/>
                    <a:pt x="2042" y="4417"/>
                    <a:pt x="1600" y="4417"/>
                  </a:cubicBezTo>
                  <a:lnTo>
                    <a:pt x="1200" y="4417"/>
                  </a:lnTo>
                  <a:cubicBezTo>
                    <a:pt x="1200" y="4417"/>
                    <a:pt x="475" y="4617"/>
                    <a:pt x="0" y="5617"/>
                  </a:cubicBezTo>
                  <a:lnTo>
                    <a:pt x="0" y="6017"/>
                  </a:lnTo>
                  <a:cubicBezTo>
                    <a:pt x="0" y="6238"/>
                    <a:pt x="179" y="6417"/>
                    <a:pt x="400" y="6417"/>
                  </a:cubicBezTo>
                  <a:lnTo>
                    <a:pt x="6000" y="6417"/>
                  </a:lnTo>
                  <a:cubicBezTo>
                    <a:pt x="6221" y="6417"/>
                    <a:pt x="6400" y="6238"/>
                    <a:pt x="6400" y="6017"/>
                  </a:cubicBezTo>
                  <a:lnTo>
                    <a:pt x="6400" y="5617"/>
                  </a:lnTo>
                  <a:cubicBezTo>
                    <a:pt x="5925" y="4617"/>
                    <a:pt x="5200" y="4417"/>
                    <a:pt x="5200" y="4417"/>
                  </a:cubicBez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400" dirty="0"/>
            </a:p>
          </p:txBody>
        </p:sp>
        <p:sp>
          <p:nvSpPr>
            <p:cNvPr id="12" name="文字方塊 11"/>
            <p:cNvSpPr txBox="1"/>
            <p:nvPr/>
          </p:nvSpPr>
          <p:spPr>
            <a:xfrm>
              <a:off x="3637595" y="3540440"/>
              <a:ext cx="2022090" cy="551501"/>
            </a:xfrm>
            <a:prstGeom prst="rect">
              <a:avLst/>
            </a:prstGeom>
            <a:noFill/>
          </p:spPr>
          <p:txBody>
            <a:bodyPr wrap="square" rtlCol="0" anchor="ctr">
              <a:noAutofit/>
            </a:bodyPr>
            <a:lstStyle/>
            <a:p>
              <a:pPr algn="ctr"/>
              <a:r>
                <a:rPr lang="en-US" sz="3600" b="1" dirty="0" smtClean="0">
                  <a:solidFill>
                    <a:schemeClr val="bg1">
                      <a:lumMod val="50000"/>
                    </a:schemeClr>
                  </a:solidFill>
                </a:rPr>
                <a:t>SWOT</a:t>
              </a:r>
            </a:p>
          </p:txBody>
        </p:sp>
        <p:sp>
          <p:nvSpPr>
            <p:cNvPr id="3" name="手繪多邊形 2"/>
            <p:cNvSpPr/>
            <p:nvPr/>
          </p:nvSpPr>
          <p:spPr>
            <a:xfrm>
              <a:off x="2771770" y="722103"/>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4" name="文字方塊 13"/>
            <p:cNvSpPr txBox="1"/>
            <p:nvPr/>
          </p:nvSpPr>
          <p:spPr>
            <a:xfrm>
              <a:off x="2771770" y="987979"/>
              <a:ext cx="1716556" cy="360046"/>
            </a:xfrm>
            <a:prstGeom prst="rect">
              <a:avLst/>
            </a:prstGeom>
            <a:noFill/>
          </p:spPr>
          <p:txBody>
            <a:bodyPr wrap="square" rtlCol="0" anchor="ctr">
              <a:noAutofit/>
            </a:bodyPr>
            <a:lstStyle/>
            <a:p>
              <a:pPr algn="ctr"/>
              <a:r>
                <a:rPr lang="en-US" altLang="zh-TW" sz="1200" dirty="0" smtClean="0">
                  <a:solidFill>
                    <a:schemeClr val="bg1"/>
                  </a:solidFill>
                </a:rPr>
                <a:t>STRENGTH</a:t>
              </a:r>
              <a:endParaRPr lang="en-US" sz="1200" dirty="0" smtClean="0">
                <a:solidFill>
                  <a:schemeClr val="bg1"/>
                </a:solidFill>
              </a:endParaRPr>
            </a:p>
          </p:txBody>
        </p:sp>
        <p:sp>
          <p:nvSpPr>
            <p:cNvPr id="5" name="手繪多邊形 4"/>
            <p:cNvSpPr/>
            <p:nvPr/>
          </p:nvSpPr>
          <p:spPr>
            <a:xfrm>
              <a:off x="4835697" y="722103"/>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5" name="文字方塊 14"/>
            <p:cNvSpPr txBox="1"/>
            <p:nvPr/>
          </p:nvSpPr>
          <p:spPr>
            <a:xfrm>
              <a:off x="4917598" y="978336"/>
              <a:ext cx="1620207" cy="360046"/>
            </a:xfrm>
            <a:prstGeom prst="rect">
              <a:avLst/>
            </a:prstGeom>
            <a:noFill/>
          </p:spPr>
          <p:txBody>
            <a:bodyPr wrap="square" rtlCol="0" anchor="ctr">
              <a:noAutofit/>
            </a:bodyPr>
            <a:lstStyle/>
            <a:p>
              <a:pPr algn="ctr"/>
              <a:r>
                <a:rPr lang="en-US" altLang="zh-TW" sz="1200" dirty="0" smtClean="0">
                  <a:solidFill>
                    <a:schemeClr val="bg1"/>
                  </a:solidFill>
                </a:rPr>
                <a:t>WEAKNESS</a:t>
              </a:r>
              <a:endParaRPr lang="en-US" sz="1200" dirty="0" smtClean="0">
                <a:solidFill>
                  <a:schemeClr val="bg1"/>
                </a:solidFill>
              </a:endParaRPr>
            </a:p>
          </p:txBody>
        </p:sp>
        <p:sp>
          <p:nvSpPr>
            <p:cNvPr id="6" name="手繪多邊形 5"/>
            <p:cNvSpPr/>
            <p:nvPr/>
          </p:nvSpPr>
          <p:spPr>
            <a:xfrm>
              <a:off x="2771770" y="3958848"/>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6" name="文字方塊 15"/>
            <p:cNvSpPr txBox="1"/>
            <p:nvPr/>
          </p:nvSpPr>
          <p:spPr>
            <a:xfrm>
              <a:off x="2771769" y="4293418"/>
              <a:ext cx="1716557" cy="360046"/>
            </a:xfrm>
            <a:prstGeom prst="rect">
              <a:avLst/>
            </a:prstGeom>
            <a:noFill/>
          </p:spPr>
          <p:txBody>
            <a:bodyPr wrap="square" rtlCol="0" anchor="ctr">
              <a:noAutofit/>
            </a:bodyPr>
            <a:lstStyle/>
            <a:p>
              <a:pPr algn="ctr"/>
              <a:r>
                <a:rPr lang="en-US" altLang="zh-TW" sz="1200" dirty="0" smtClean="0">
                  <a:solidFill>
                    <a:schemeClr val="bg1"/>
                  </a:solidFill>
                </a:rPr>
                <a:t>OPPORTUNITY</a:t>
              </a:r>
              <a:endParaRPr lang="en-US" sz="1200" dirty="0" smtClean="0">
                <a:solidFill>
                  <a:schemeClr val="bg1"/>
                </a:solidFill>
              </a:endParaRPr>
            </a:p>
          </p:txBody>
        </p:sp>
        <p:sp>
          <p:nvSpPr>
            <p:cNvPr id="7" name="手繪多邊形 6"/>
            <p:cNvSpPr/>
            <p:nvPr/>
          </p:nvSpPr>
          <p:spPr>
            <a:xfrm>
              <a:off x="4835697" y="3958848"/>
              <a:ext cx="1716556" cy="1990474"/>
            </a:xfrm>
            <a:custGeom>
              <a:avLst/>
              <a:gdLst>
                <a:gd name="connsiteX0" fmla="*/ 0 w 2238375"/>
                <a:gd name="connsiteY0" fmla="*/ 657225 h 2595563"/>
                <a:gd name="connsiteX1" fmla="*/ 1104900 w 2238375"/>
                <a:gd name="connsiteY1" fmla="*/ 0 h 2595563"/>
                <a:gd name="connsiteX2" fmla="*/ 2233613 w 2238375"/>
                <a:gd name="connsiteY2" fmla="*/ 642938 h 2595563"/>
                <a:gd name="connsiteX3" fmla="*/ 2238375 w 2238375"/>
                <a:gd name="connsiteY3" fmla="*/ 1938338 h 2595563"/>
                <a:gd name="connsiteX4" fmla="*/ 1114425 w 2238375"/>
                <a:gd name="connsiteY4" fmla="*/ 2595563 h 2595563"/>
                <a:gd name="connsiteX5" fmla="*/ 0 w 2238375"/>
                <a:gd name="connsiteY5" fmla="*/ 1943100 h 2595563"/>
                <a:gd name="connsiteX6" fmla="*/ 0 w 2238375"/>
                <a:gd name="connsiteY6" fmla="*/ 657225 h 2595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2595563">
                  <a:moveTo>
                    <a:pt x="0" y="657225"/>
                  </a:moveTo>
                  <a:lnTo>
                    <a:pt x="1104900" y="0"/>
                  </a:lnTo>
                  <a:lnTo>
                    <a:pt x="2233613" y="642938"/>
                  </a:lnTo>
                  <a:cubicBezTo>
                    <a:pt x="2235200" y="1074738"/>
                    <a:pt x="2236788" y="1506538"/>
                    <a:pt x="2238375" y="1938338"/>
                  </a:cubicBezTo>
                  <a:lnTo>
                    <a:pt x="1114425" y="2595563"/>
                  </a:lnTo>
                  <a:lnTo>
                    <a:pt x="0" y="1943100"/>
                  </a:lnTo>
                  <a:lnTo>
                    <a:pt x="0" y="65722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p>
          </p:txBody>
        </p:sp>
        <p:sp>
          <p:nvSpPr>
            <p:cNvPr id="17" name="文字方塊 16"/>
            <p:cNvSpPr txBox="1"/>
            <p:nvPr/>
          </p:nvSpPr>
          <p:spPr>
            <a:xfrm>
              <a:off x="4835697" y="4293418"/>
              <a:ext cx="1716556" cy="360046"/>
            </a:xfrm>
            <a:prstGeom prst="rect">
              <a:avLst/>
            </a:prstGeom>
            <a:noFill/>
          </p:spPr>
          <p:txBody>
            <a:bodyPr wrap="square" rtlCol="0" anchor="ctr">
              <a:noAutofit/>
            </a:bodyPr>
            <a:lstStyle/>
            <a:p>
              <a:pPr algn="ctr"/>
              <a:r>
                <a:rPr lang="en-US" altLang="zh-TW" sz="1200" dirty="0" smtClean="0">
                  <a:solidFill>
                    <a:schemeClr val="bg1"/>
                  </a:solidFill>
                </a:rPr>
                <a:t>THREAT</a:t>
              </a:r>
              <a:endParaRPr lang="en-US" sz="1200" dirty="0" smtClean="0">
                <a:solidFill>
                  <a:schemeClr val="bg1"/>
                </a:solidFill>
              </a:endParaRPr>
            </a:p>
          </p:txBody>
        </p:sp>
      </p:grpSp>
      <p:sp>
        <p:nvSpPr>
          <p:cNvPr id="13" name="矩形 1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169</a:t>
            </a:fld>
            <a:endParaRPr lang="zh-TW" altLang="en-US"/>
          </a:p>
        </p:txBody>
      </p:sp>
      <p:sp>
        <p:nvSpPr>
          <p:cNvPr id="18" name="文字方塊 17"/>
          <p:cNvSpPr txBox="1"/>
          <p:nvPr/>
        </p:nvSpPr>
        <p:spPr>
          <a:xfrm>
            <a:off x="643898" y="193835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9" name="文字方塊 18"/>
          <p:cNvSpPr txBox="1"/>
          <p:nvPr/>
        </p:nvSpPr>
        <p:spPr>
          <a:xfrm>
            <a:off x="6532654" y="193835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0" name="文字方塊 19"/>
          <p:cNvSpPr txBox="1"/>
          <p:nvPr/>
        </p:nvSpPr>
        <p:spPr>
          <a:xfrm>
            <a:off x="643898" y="469117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21" name="文字方塊 20"/>
          <p:cNvSpPr txBox="1"/>
          <p:nvPr/>
        </p:nvSpPr>
        <p:spPr>
          <a:xfrm>
            <a:off x="6532654" y="4691175"/>
            <a:ext cx="2376264" cy="908342"/>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200" dirty="0" smtClean="0"/>
              <a:t>The quick brown fox jumps over the lazy dog. </a:t>
            </a:r>
          </a:p>
          <a:p>
            <a:pPr marL="185738" indent="-185738">
              <a:buFont typeface="Arial" panose="020B0604020202020204" pitchFamily="34" charset="0"/>
              <a:buChar char="•"/>
            </a:pPr>
            <a:r>
              <a:rPr lang="en-US" altLang="zh-TW" sz="1200" dirty="0"/>
              <a:t>The quick brown fox jumps over the lazy dog. </a:t>
            </a:r>
          </a:p>
        </p:txBody>
      </p:sp>
      <p:sp>
        <p:nvSpPr>
          <p:cNvPr id="10" name="文字方塊 9"/>
          <p:cNvSpPr txBox="1"/>
          <p:nvPr/>
        </p:nvSpPr>
        <p:spPr>
          <a:xfrm>
            <a:off x="3352800" y="2103860"/>
            <a:ext cx="899160" cy="769441"/>
          </a:xfrm>
          <a:prstGeom prst="rect">
            <a:avLst/>
          </a:prstGeom>
          <a:noFill/>
        </p:spPr>
        <p:txBody>
          <a:bodyPr wrap="square" rtlCol="0">
            <a:spAutoFit/>
          </a:bodyPr>
          <a:lstStyle/>
          <a:p>
            <a:pPr algn="ctr"/>
            <a:r>
              <a:rPr lang="en-US" altLang="zh-TW" sz="4400" dirty="0" smtClean="0">
                <a:solidFill>
                  <a:schemeClr val="bg1"/>
                </a:solidFill>
              </a:rPr>
              <a:t>S</a:t>
            </a:r>
            <a:endParaRPr lang="zh-TW" altLang="en-US" sz="4400" dirty="0">
              <a:solidFill>
                <a:schemeClr val="bg1"/>
              </a:solidFill>
            </a:endParaRPr>
          </a:p>
        </p:txBody>
      </p:sp>
      <p:sp>
        <p:nvSpPr>
          <p:cNvPr id="22" name="文字方塊 21"/>
          <p:cNvSpPr txBox="1"/>
          <p:nvPr/>
        </p:nvSpPr>
        <p:spPr>
          <a:xfrm>
            <a:off x="5125318" y="2103860"/>
            <a:ext cx="899160" cy="769441"/>
          </a:xfrm>
          <a:prstGeom prst="rect">
            <a:avLst/>
          </a:prstGeom>
          <a:noFill/>
        </p:spPr>
        <p:txBody>
          <a:bodyPr wrap="square" rtlCol="0">
            <a:spAutoFit/>
          </a:bodyPr>
          <a:lstStyle/>
          <a:p>
            <a:pPr algn="ctr"/>
            <a:r>
              <a:rPr lang="en-US" altLang="zh-TW" sz="4400" dirty="0" smtClean="0">
                <a:solidFill>
                  <a:schemeClr val="bg1"/>
                </a:solidFill>
              </a:rPr>
              <a:t>W</a:t>
            </a:r>
            <a:endParaRPr lang="zh-TW" altLang="en-US" sz="4400" dirty="0">
              <a:solidFill>
                <a:schemeClr val="bg1"/>
              </a:solidFill>
            </a:endParaRPr>
          </a:p>
        </p:txBody>
      </p:sp>
      <p:sp>
        <p:nvSpPr>
          <p:cNvPr id="23" name="文字方塊 22"/>
          <p:cNvSpPr txBox="1"/>
          <p:nvPr/>
        </p:nvSpPr>
        <p:spPr>
          <a:xfrm>
            <a:off x="3352800" y="4861860"/>
            <a:ext cx="899160" cy="769441"/>
          </a:xfrm>
          <a:prstGeom prst="rect">
            <a:avLst/>
          </a:prstGeom>
          <a:noFill/>
        </p:spPr>
        <p:txBody>
          <a:bodyPr wrap="square" rtlCol="0">
            <a:spAutoFit/>
          </a:bodyPr>
          <a:lstStyle/>
          <a:p>
            <a:pPr algn="ctr"/>
            <a:r>
              <a:rPr lang="en-US" altLang="zh-TW" sz="4400" dirty="0" smtClean="0">
                <a:solidFill>
                  <a:schemeClr val="bg1"/>
                </a:solidFill>
              </a:rPr>
              <a:t>O</a:t>
            </a:r>
            <a:endParaRPr lang="zh-TW" altLang="en-US" sz="4400" dirty="0">
              <a:solidFill>
                <a:schemeClr val="bg1"/>
              </a:solidFill>
            </a:endParaRPr>
          </a:p>
        </p:txBody>
      </p:sp>
      <p:sp>
        <p:nvSpPr>
          <p:cNvPr id="24" name="文字方塊 23"/>
          <p:cNvSpPr txBox="1"/>
          <p:nvPr/>
        </p:nvSpPr>
        <p:spPr>
          <a:xfrm>
            <a:off x="5125318" y="4861860"/>
            <a:ext cx="899160" cy="769441"/>
          </a:xfrm>
          <a:prstGeom prst="rect">
            <a:avLst/>
          </a:prstGeom>
          <a:noFill/>
        </p:spPr>
        <p:txBody>
          <a:bodyPr wrap="square" rtlCol="0">
            <a:spAutoFit/>
          </a:bodyPr>
          <a:lstStyle/>
          <a:p>
            <a:pPr algn="ctr"/>
            <a:r>
              <a:rPr lang="en-US" altLang="zh-TW" sz="4400" dirty="0" smtClean="0">
                <a:solidFill>
                  <a:schemeClr val="bg1"/>
                </a:solidFill>
              </a:rPr>
              <a:t>T</a:t>
            </a:r>
            <a:endParaRPr lang="zh-TW" altLang="en-US" sz="4400" dirty="0">
              <a:solidFill>
                <a:schemeClr val="bg1"/>
              </a:solidFill>
            </a:endParaRPr>
          </a:p>
        </p:txBody>
      </p:sp>
      <p:sp>
        <p:nvSpPr>
          <p:cNvPr id="25" name="文字方塊 24"/>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60811322"/>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331586" y="1783074"/>
            <a:ext cx="3240414" cy="2164093"/>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8" name="群組 27"/>
          <p:cNvGrpSpPr/>
          <p:nvPr/>
        </p:nvGrpSpPr>
        <p:grpSpPr>
          <a:xfrm>
            <a:off x="1511609" y="1963097"/>
            <a:ext cx="720092" cy="720092"/>
            <a:chOff x="1511609" y="1963097"/>
            <a:chExt cx="720092" cy="720092"/>
          </a:xfrm>
        </p:grpSpPr>
        <p:sp>
          <p:nvSpPr>
            <p:cNvPr id="7" name="橢圓 6"/>
            <p:cNvSpPr/>
            <p:nvPr/>
          </p:nvSpPr>
          <p:spPr>
            <a:xfrm>
              <a:off x="1511609" y="196309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Freeform 6"/>
            <p:cNvSpPr>
              <a:spLocks noEditPoints="1"/>
            </p:cNvSpPr>
            <p:nvPr/>
          </p:nvSpPr>
          <p:spPr bwMode="auto">
            <a:xfrm>
              <a:off x="1632523" y="2081159"/>
              <a:ext cx="478264" cy="438248"/>
            </a:xfrm>
            <a:custGeom>
              <a:avLst/>
              <a:gdLst>
                <a:gd name="T0" fmla="*/ 13965 w 14620"/>
                <a:gd name="T1" fmla="*/ 6287 h 13433"/>
                <a:gd name="T2" fmla="*/ 11553 w 14620"/>
                <a:gd name="T3" fmla="*/ 4716 h 13433"/>
                <a:gd name="T4" fmla="*/ 10150 w 14620"/>
                <a:gd name="T5" fmla="*/ 4716 h 13433"/>
                <a:gd name="T6" fmla="*/ 10651 w 14620"/>
                <a:gd name="T7" fmla="*/ 2464 h 13433"/>
                <a:gd name="T8" fmla="*/ 10582 w 14620"/>
                <a:gd name="T9" fmla="*/ 1669 h 13433"/>
                <a:gd name="T10" fmla="*/ 8596 w 14620"/>
                <a:gd name="T11" fmla="*/ 116 h 13433"/>
                <a:gd name="T12" fmla="*/ 7687 w 14620"/>
                <a:gd name="T13" fmla="*/ 1525 h 13433"/>
                <a:gd name="T14" fmla="*/ 6432 w 14620"/>
                <a:gd name="T15" fmla="*/ 4297 h 13433"/>
                <a:gd name="T16" fmla="*/ 4633 w 14620"/>
                <a:gd name="T17" fmla="*/ 5768 h 13433"/>
                <a:gd name="T18" fmla="*/ 4633 w 14620"/>
                <a:gd name="T19" fmla="*/ 5689 h 13433"/>
                <a:gd name="T20" fmla="*/ 0 w 14620"/>
                <a:gd name="T21" fmla="*/ 5689 h 13433"/>
                <a:gd name="T22" fmla="*/ 0 w 14620"/>
                <a:gd name="T23" fmla="*/ 12572 h 13433"/>
                <a:gd name="T24" fmla="*/ 4634 w 14620"/>
                <a:gd name="T25" fmla="*/ 12572 h 13433"/>
                <a:gd name="T26" fmla="*/ 4634 w 14620"/>
                <a:gd name="T27" fmla="*/ 12193 h 13433"/>
                <a:gd name="T28" fmla="*/ 5875 w 14620"/>
                <a:gd name="T29" fmla="*/ 12209 h 13433"/>
                <a:gd name="T30" fmla="*/ 6704 w 14620"/>
                <a:gd name="T31" fmla="*/ 12691 h 13433"/>
                <a:gd name="T32" fmla="*/ 7324 w 14620"/>
                <a:gd name="T33" fmla="*/ 13077 h 13433"/>
                <a:gd name="T34" fmla="*/ 11689 w 14620"/>
                <a:gd name="T35" fmla="*/ 13265 h 13433"/>
                <a:gd name="T36" fmla="*/ 13506 w 14620"/>
                <a:gd name="T37" fmla="*/ 11812 h 13433"/>
                <a:gd name="T38" fmla="*/ 13965 w 14620"/>
                <a:gd name="T39" fmla="*/ 6287 h 13433"/>
                <a:gd name="T40" fmla="*/ 12631 w 14620"/>
                <a:gd name="T41" fmla="*/ 11562 h 13433"/>
                <a:gd name="T42" fmla="*/ 11557 w 14620"/>
                <a:gd name="T43" fmla="*/ 12363 h 13433"/>
                <a:gd name="T44" fmla="*/ 7754 w 14620"/>
                <a:gd name="T45" fmla="*/ 12274 h 13433"/>
                <a:gd name="T46" fmla="*/ 7204 w 14620"/>
                <a:gd name="T47" fmla="*/ 11930 h 13433"/>
                <a:gd name="T48" fmla="*/ 6163 w 14620"/>
                <a:gd name="T49" fmla="*/ 11345 h 13433"/>
                <a:gd name="T50" fmla="*/ 4634 w 14620"/>
                <a:gd name="T51" fmla="*/ 11287 h 13433"/>
                <a:gd name="T52" fmla="*/ 4634 w 14620"/>
                <a:gd name="T53" fmla="*/ 6753 h 13433"/>
                <a:gd name="T54" fmla="*/ 7196 w 14620"/>
                <a:gd name="T55" fmla="*/ 4794 h 13433"/>
                <a:gd name="T56" fmla="*/ 8545 w 14620"/>
                <a:gd name="T57" fmla="*/ 1833 h 13433"/>
                <a:gd name="T58" fmla="*/ 8877 w 14620"/>
                <a:gd name="T59" fmla="*/ 1014 h 13433"/>
                <a:gd name="T60" fmla="*/ 9687 w 14620"/>
                <a:gd name="T61" fmla="*/ 1820 h 13433"/>
                <a:gd name="T62" fmla="*/ 9740 w 14620"/>
                <a:gd name="T63" fmla="*/ 2455 h 13433"/>
                <a:gd name="T64" fmla="*/ 9029 w 14620"/>
                <a:gd name="T65" fmla="*/ 4919 h 13433"/>
                <a:gd name="T66" fmla="*/ 8567 w 14620"/>
                <a:gd name="T67" fmla="*/ 5623 h 13433"/>
                <a:gd name="T68" fmla="*/ 11553 w 14620"/>
                <a:gd name="T69" fmla="*/ 5625 h 13433"/>
                <a:gd name="T70" fmla="*/ 13123 w 14620"/>
                <a:gd name="T71" fmla="*/ 6633 h 13433"/>
                <a:gd name="T72" fmla="*/ 12631 w 14620"/>
                <a:gd name="T73" fmla="*/ 11562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0" h="13433">
                  <a:moveTo>
                    <a:pt x="13965" y="6287"/>
                  </a:moveTo>
                  <a:cubicBezTo>
                    <a:pt x="13536" y="5245"/>
                    <a:pt x="12725" y="4716"/>
                    <a:pt x="11553" y="4716"/>
                  </a:cubicBezTo>
                  <a:lnTo>
                    <a:pt x="10150" y="4716"/>
                  </a:lnTo>
                  <a:cubicBezTo>
                    <a:pt x="10387" y="4179"/>
                    <a:pt x="10651" y="3401"/>
                    <a:pt x="10651" y="2464"/>
                  </a:cubicBezTo>
                  <a:cubicBezTo>
                    <a:pt x="10651" y="2207"/>
                    <a:pt x="10631" y="1940"/>
                    <a:pt x="10582" y="1669"/>
                  </a:cubicBezTo>
                  <a:cubicBezTo>
                    <a:pt x="10398" y="579"/>
                    <a:pt x="9654" y="0"/>
                    <a:pt x="8596" y="116"/>
                  </a:cubicBezTo>
                  <a:cubicBezTo>
                    <a:pt x="8178" y="164"/>
                    <a:pt x="8034" y="561"/>
                    <a:pt x="7687" y="1525"/>
                  </a:cubicBezTo>
                  <a:cubicBezTo>
                    <a:pt x="7399" y="2324"/>
                    <a:pt x="7005" y="3418"/>
                    <a:pt x="6432" y="4297"/>
                  </a:cubicBezTo>
                  <a:cubicBezTo>
                    <a:pt x="6012" y="4944"/>
                    <a:pt x="5262" y="5454"/>
                    <a:pt x="4633" y="5768"/>
                  </a:cubicBezTo>
                  <a:lnTo>
                    <a:pt x="4633" y="5689"/>
                  </a:lnTo>
                  <a:lnTo>
                    <a:pt x="0" y="5689"/>
                  </a:lnTo>
                  <a:lnTo>
                    <a:pt x="0" y="12572"/>
                  </a:lnTo>
                  <a:lnTo>
                    <a:pt x="4634" y="12572"/>
                  </a:lnTo>
                  <a:lnTo>
                    <a:pt x="4634" y="12193"/>
                  </a:lnTo>
                  <a:cubicBezTo>
                    <a:pt x="5363" y="12157"/>
                    <a:pt x="5778" y="12178"/>
                    <a:pt x="5875" y="12209"/>
                  </a:cubicBezTo>
                  <a:lnTo>
                    <a:pt x="6704" y="12691"/>
                  </a:lnTo>
                  <a:lnTo>
                    <a:pt x="7324" y="13077"/>
                  </a:lnTo>
                  <a:cubicBezTo>
                    <a:pt x="7926" y="13402"/>
                    <a:pt x="10560" y="13433"/>
                    <a:pt x="11689" y="13265"/>
                  </a:cubicBezTo>
                  <a:cubicBezTo>
                    <a:pt x="13141" y="13053"/>
                    <a:pt x="13492" y="11863"/>
                    <a:pt x="13506" y="11812"/>
                  </a:cubicBezTo>
                  <a:cubicBezTo>
                    <a:pt x="13621" y="11418"/>
                    <a:pt x="14620" y="7876"/>
                    <a:pt x="13965" y="6287"/>
                  </a:cubicBezTo>
                  <a:close/>
                  <a:moveTo>
                    <a:pt x="12631" y="11562"/>
                  </a:moveTo>
                  <a:cubicBezTo>
                    <a:pt x="12623" y="11588"/>
                    <a:pt x="12412" y="12240"/>
                    <a:pt x="11557" y="12363"/>
                  </a:cubicBezTo>
                  <a:cubicBezTo>
                    <a:pt x="10342" y="12543"/>
                    <a:pt x="8088" y="12434"/>
                    <a:pt x="7754" y="12274"/>
                  </a:cubicBezTo>
                  <a:cubicBezTo>
                    <a:pt x="7756" y="12276"/>
                    <a:pt x="7204" y="11930"/>
                    <a:pt x="7204" y="11930"/>
                  </a:cubicBezTo>
                  <a:lnTo>
                    <a:pt x="6163" y="11345"/>
                  </a:lnTo>
                  <a:cubicBezTo>
                    <a:pt x="5921" y="11264"/>
                    <a:pt x="5373" y="11255"/>
                    <a:pt x="4634" y="11287"/>
                  </a:cubicBezTo>
                  <a:lnTo>
                    <a:pt x="4634" y="6753"/>
                  </a:lnTo>
                  <a:cubicBezTo>
                    <a:pt x="5380" y="6451"/>
                    <a:pt x="6536" y="5803"/>
                    <a:pt x="7196" y="4794"/>
                  </a:cubicBezTo>
                  <a:cubicBezTo>
                    <a:pt x="7826" y="3826"/>
                    <a:pt x="8242" y="2675"/>
                    <a:pt x="8545" y="1833"/>
                  </a:cubicBezTo>
                  <a:cubicBezTo>
                    <a:pt x="8545" y="1833"/>
                    <a:pt x="8812" y="1168"/>
                    <a:pt x="8877" y="1014"/>
                  </a:cubicBezTo>
                  <a:cubicBezTo>
                    <a:pt x="9338" y="1016"/>
                    <a:pt x="9592" y="1270"/>
                    <a:pt x="9687" y="1820"/>
                  </a:cubicBezTo>
                  <a:cubicBezTo>
                    <a:pt x="9725" y="2035"/>
                    <a:pt x="9740" y="2249"/>
                    <a:pt x="9740" y="2455"/>
                  </a:cubicBezTo>
                  <a:cubicBezTo>
                    <a:pt x="9740" y="3820"/>
                    <a:pt x="9039" y="4906"/>
                    <a:pt x="9029" y="4919"/>
                  </a:cubicBezTo>
                  <a:lnTo>
                    <a:pt x="8567" y="5623"/>
                  </a:lnTo>
                  <a:lnTo>
                    <a:pt x="11553" y="5625"/>
                  </a:lnTo>
                  <a:cubicBezTo>
                    <a:pt x="12352" y="5625"/>
                    <a:pt x="12835" y="5936"/>
                    <a:pt x="13123" y="6633"/>
                  </a:cubicBezTo>
                  <a:cubicBezTo>
                    <a:pt x="13576" y="7732"/>
                    <a:pt x="12919" y="10565"/>
                    <a:pt x="12631" y="11562"/>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3" name="文字方塊 22"/>
          <p:cNvSpPr txBox="1"/>
          <p:nvPr/>
        </p:nvSpPr>
        <p:spPr>
          <a:xfrm>
            <a:off x="2262393" y="2120260"/>
            <a:ext cx="1620207" cy="360046"/>
          </a:xfrm>
          <a:prstGeom prst="rect">
            <a:avLst/>
          </a:prstGeom>
          <a:noFill/>
        </p:spPr>
        <p:txBody>
          <a:bodyPr wrap="square" rtlCol="0" anchor="ctr">
            <a:noAutofit/>
          </a:bodyPr>
          <a:lstStyle/>
          <a:p>
            <a:r>
              <a:rPr lang="en-US" altLang="zh-TW" sz="2000" dirty="0" smtClean="0">
                <a:solidFill>
                  <a:schemeClr val="bg1"/>
                </a:solidFill>
              </a:rPr>
              <a:t>STRENGTH</a:t>
            </a:r>
            <a:endParaRPr lang="en-US" sz="2000" dirty="0" smtClean="0">
              <a:solidFill>
                <a:schemeClr val="bg1"/>
              </a:solidFill>
            </a:endParaRPr>
          </a:p>
        </p:txBody>
      </p:sp>
      <p:sp>
        <p:nvSpPr>
          <p:cNvPr id="3" name="矩形 2"/>
          <p:cNvSpPr/>
          <p:nvPr/>
        </p:nvSpPr>
        <p:spPr>
          <a:xfrm>
            <a:off x="4572000" y="1783074"/>
            <a:ext cx="3240414" cy="2164093"/>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9" name="群組 28"/>
          <p:cNvGrpSpPr/>
          <p:nvPr/>
        </p:nvGrpSpPr>
        <p:grpSpPr>
          <a:xfrm>
            <a:off x="4757729" y="1963097"/>
            <a:ext cx="720092" cy="720092"/>
            <a:chOff x="4757729" y="1963097"/>
            <a:chExt cx="720092" cy="720092"/>
          </a:xfrm>
        </p:grpSpPr>
        <p:sp>
          <p:nvSpPr>
            <p:cNvPr id="8" name="橢圓 7"/>
            <p:cNvSpPr/>
            <p:nvPr/>
          </p:nvSpPr>
          <p:spPr>
            <a:xfrm>
              <a:off x="4757729" y="196309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11"/>
            <p:cNvSpPr>
              <a:spLocks noEditPoints="1"/>
            </p:cNvSpPr>
            <p:nvPr/>
          </p:nvSpPr>
          <p:spPr bwMode="auto">
            <a:xfrm>
              <a:off x="4898392" y="2123072"/>
              <a:ext cx="461626" cy="423002"/>
            </a:xfrm>
            <a:custGeom>
              <a:avLst/>
              <a:gdLst>
                <a:gd name="T0" fmla="*/ 13507 w 14622"/>
                <a:gd name="T1" fmla="*/ 1620 h 13433"/>
                <a:gd name="T2" fmla="*/ 11692 w 14622"/>
                <a:gd name="T3" fmla="*/ 165 h 13433"/>
                <a:gd name="T4" fmla="*/ 7327 w 14622"/>
                <a:gd name="T5" fmla="*/ 355 h 13433"/>
                <a:gd name="T6" fmla="*/ 6705 w 14622"/>
                <a:gd name="T7" fmla="*/ 741 h 13433"/>
                <a:gd name="T8" fmla="*/ 5877 w 14622"/>
                <a:gd name="T9" fmla="*/ 1222 h 13433"/>
                <a:gd name="T10" fmla="*/ 4638 w 14622"/>
                <a:gd name="T11" fmla="*/ 1239 h 13433"/>
                <a:gd name="T12" fmla="*/ 4638 w 14622"/>
                <a:gd name="T13" fmla="*/ 859 h 13433"/>
                <a:gd name="T14" fmla="*/ 0 w 14622"/>
                <a:gd name="T15" fmla="*/ 859 h 13433"/>
                <a:gd name="T16" fmla="*/ 0 w 14622"/>
                <a:gd name="T17" fmla="*/ 7743 h 13433"/>
                <a:gd name="T18" fmla="*/ 4637 w 14622"/>
                <a:gd name="T19" fmla="*/ 7743 h 13433"/>
                <a:gd name="T20" fmla="*/ 4637 w 14622"/>
                <a:gd name="T21" fmla="*/ 7663 h 13433"/>
                <a:gd name="T22" fmla="*/ 6433 w 14622"/>
                <a:gd name="T23" fmla="*/ 9134 h 13433"/>
                <a:gd name="T24" fmla="*/ 7688 w 14622"/>
                <a:gd name="T25" fmla="*/ 11905 h 13433"/>
                <a:gd name="T26" fmla="*/ 8599 w 14622"/>
                <a:gd name="T27" fmla="*/ 13315 h 13433"/>
                <a:gd name="T28" fmla="*/ 10584 w 14622"/>
                <a:gd name="T29" fmla="*/ 11763 h 13433"/>
                <a:gd name="T30" fmla="*/ 10653 w 14622"/>
                <a:gd name="T31" fmla="*/ 10968 h 13433"/>
                <a:gd name="T32" fmla="*/ 10151 w 14622"/>
                <a:gd name="T33" fmla="*/ 8716 h 13433"/>
                <a:gd name="T34" fmla="*/ 11556 w 14622"/>
                <a:gd name="T35" fmla="*/ 8716 h 13433"/>
                <a:gd name="T36" fmla="*/ 13965 w 14622"/>
                <a:gd name="T37" fmla="*/ 7143 h 13433"/>
                <a:gd name="T38" fmla="*/ 13507 w 14622"/>
                <a:gd name="T39" fmla="*/ 1620 h 13433"/>
                <a:gd name="T40" fmla="*/ 13125 w 14622"/>
                <a:gd name="T41" fmla="*/ 6797 h 13433"/>
                <a:gd name="T42" fmla="*/ 11557 w 14622"/>
                <a:gd name="T43" fmla="*/ 7807 h 13433"/>
                <a:gd name="T44" fmla="*/ 8569 w 14622"/>
                <a:gd name="T45" fmla="*/ 7807 h 13433"/>
                <a:gd name="T46" fmla="*/ 9033 w 14622"/>
                <a:gd name="T47" fmla="*/ 8512 h 13433"/>
                <a:gd name="T48" fmla="*/ 9743 w 14622"/>
                <a:gd name="T49" fmla="*/ 10975 h 13433"/>
                <a:gd name="T50" fmla="*/ 9690 w 14622"/>
                <a:gd name="T51" fmla="*/ 11611 h 13433"/>
                <a:gd name="T52" fmla="*/ 8878 w 14622"/>
                <a:gd name="T53" fmla="*/ 12419 h 13433"/>
                <a:gd name="T54" fmla="*/ 8547 w 14622"/>
                <a:gd name="T55" fmla="*/ 11597 h 13433"/>
                <a:gd name="T56" fmla="*/ 7199 w 14622"/>
                <a:gd name="T57" fmla="*/ 8636 h 13433"/>
                <a:gd name="T58" fmla="*/ 4638 w 14622"/>
                <a:gd name="T59" fmla="*/ 6677 h 13433"/>
                <a:gd name="T60" fmla="*/ 4638 w 14622"/>
                <a:gd name="T61" fmla="*/ 2143 h 13433"/>
                <a:gd name="T62" fmla="*/ 6164 w 14622"/>
                <a:gd name="T63" fmla="*/ 2085 h 13433"/>
                <a:gd name="T64" fmla="*/ 7209 w 14622"/>
                <a:gd name="T65" fmla="*/ 1500 h 13433"/>
                <a:gd name="T66" fmla="*/ 7756 w 14622"/>
                <a:gd name="T67" fmla="*/ 1156 h 13433"/>
                <a:gd name="T68" fmla="*/ 11561 w 14622"/>
                <a:gd name="T69" fmla="*/ 1067 h 13433"/>
                <a:gd name="T70" fmla="*/ 12635 w 14622"/>
                <a:gd name="T71" fmla="*/ 1870 h 13433"/>
                <a:gd name="T72" fmla="*/ 13125 w 14622"/>
                <a:gd name="T73" fmla="*/ 6797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2" h="13433">
                  <a:moveTo>
                    <a:pt x="13507" y="1620"/>
                  </a:moveTo>
                  <a:cubicBezTo>
                    <a:pt x="13493" y="1569"/>
                    <a:pt x="13142" y="379"/>
                    <a:pt x="11692" y="165"/>
                  </a:cubicBezTo>
                  <a:cubicBezTo>
                    <a:pt x="10563" y="0"/>
                    <a:pt x="7927" y="30"/>
                    <a:pt x="7327" y="355"/>
                  </a:cubicBezTo>
                  <a:lnTo>
                    <a:pt x="6705" y="741"/>
                  </a:lnTo>
                  <a:cubicBezTo>
                    <a:pt x="6705" y="741"/>
                    <a:pt x="5878" y="1222"/>
                    <a:pt x="5877" y="1222"/>
                  </a:cubicBezTo>
                  <a:cubicBezTo>
                    <a:pt x="5783" y="1253"/>
                    <a:pt x="5367" y="1275"/>
                    <a:pt x="4638" y="1239"/>
                  </a:cubicBezTo>
                  <a:lnTo>
                    <a:pt x="4638" y="859"/>
                  </a:lnTo>
                  <a:lnTo>
                    <a:pt x="0" y="859"/>
                  </a:lnTo>
                  <a:lnTo>
                    <a:pt x="0" y="7743"/>
                  </a:lnTo>
                  <a:lnTo>
                    <a:pt x="4637" y="7743"/>
                  </a:lnTo>
                  <a:lnTo>
                    <a:pt x="4637" y="7663"/>
                  </a:lnTo>
                  <a:cubicBezTo>
                    <a:pt x="5264" y="7977"/>
                    <a:pt x="6015" y="8487"/>
                    <a:pt x="6433" y="9134"/>
                  </a:cubicBezTo>
                  <a:cubicBezTo>
                    <a:pt x="7008" y="10013"/>
                    <a:pt x="7403" y="11107"/>
                    <a:pt x="7688" y="11905"/>
                  </a:cubicBezTo>
                  <a:cubicBezTo>
                    <a:pt x="8035" y="12870"/>
                    <a:pt x="8180" y="13269"/>
                    <a:pt x="8599" y="13315"/>
                  </a:cubicBezTo>
                  <a:cubicBezTo>
                    <a:pt x="9656" y="13433"/>
                    <a:pt x="10399" y="12853"/>
                    <a:pt x="10584" y="11763"/>
                  </a:cubicBezTo>
                  <a:cubicBezTo>
                    <a:pt x="10632" y="11491"/>
                    <a:pt x="10653" y="11225"/>
                    <a:pt x="10653" y="10968"/>
                  </a:cubicBezTo>
                  <a:cubicBezTo>
                    <a:pt x="10653" y="10030"/>
                    <a:pt x="10388" y="9253"/>
                    <a:pt x="10151" y="8716"/>
                  </a:cubicBezTo>
                  <a:lnTo>
                    <a:pt x="11556" y="8716"/>
                  </a:lnTo>
                  <a:cubicBezTo>
                    <a:pt x="12726" y="8716"/>
                    <a:pt x="13537" y="8186"/>
                    <a:pt x="13965" y="7143"/>
                  </a:cubicBezTo>
                  <a:cubicBezTo>
                    <a:pt x="14622" y="5555"/>
                    <a:pt x="13625" y="2014"/>
                    <a:pt x="13507" y="1620"/>
                  </a:cubicBezTo>
                  <a:close/>
                  <a:moveTo>
                    <a:pt x="13125" y="6797"/>
                  </a:moveTo>
                  <a:cubicBezTo>
                    <a:pt x="12839" y="7495"/>
                    <a:pt x="12353" y="7807"/>
                    <a:pt x="11557" y="7807"/>
                  </a:cubicBezTo>
                  <a:lnTo>
                    <a:pt x="8569" y="7807"/>
                  </a:lnTo>
                  <a:lnTo>
                    <a:pt x="9033" y="8512"/>
                  </a:lnTo>
                  <a:cubicBezTo>
                    <a:pt x="9040" y="8524"/>
                    <a:pt x="9743" y="9610"/>
                    <a:pt x="9743" y="10975"/>
                  </a:cubicBezTo>
                  <a:cubicBezTo>
                    <a:pt x="9743" y="11181"/>
                    <a:pt x="9726" y="11394"/>
                    <a:pt x="9690" y="11611"/>
                  </a:cubicBezTo>
                  <a:cubicBezTo>
                    <a:pt x="9595" y="12161"/>
                    <a:pt x="9340" y="12415"/>
                    <a:pt x="8878" y="12419"/>
                  </a:cubicBezTo>
                  <a:cubicBezTo>
                    <a:pt x="8816" y="12262"/>
                    <a:pt x="8547" y="11597"/>
                    <a:pt x="8547" y="11597"/>
                  </a:cubicBezTo>
                  <a:cubicBezTo>
                    <a:pt x="8246" y="10756"/>
                    <a:pt x="7830" y="9604"/>
                    <a:pt x="7199" y="8636"/>
                  </a:cubicBezTo>
                  <a:cubicBezTo>
                    <a:pt x="6541" y="7628"/>
                    <a:pt x="5382" y="6979"/>
                    <a:pt x="4638" y="6677"/>
                  </a:cubicBezTo>
                  <a:lnTo>
                    <a:pt x="4638" y="2143"/>
                  </a:lnTo>
                  <a:cubicBezTo>
                    <a:pt x="5377" y="2177"/>
                    <a:pt x="5922" y="2166"/>
                    <a:pt x="6164" y="2085"/>
                  </a:cubicBezTo>
                  <a:lnTo>
                    <a:pt x="7209" y="1500"/>
                  </a:lnTo>
                  <a:cubicBezTo>
                    <a:pt x="7209" y="1500"/>
                    <a:pt x="7760" y="1154"/>
                    <a:pt x="7756" y="1156"/>
                  </a:cubicBezTo>
                  <a:cubicBezTo>
                    <a:pt x="8091" y="996"/>
                    <a:pt x="10344" y="888"/>
                    <a:pt x="11561" y="1067"/>
                  </a:cubicBezTo>
                  <a:cubicBezTo>
                    <a:pt x="12413" y="1191"/>
                    <a:pt x="12627" y="1843"/>
                    <a:pt x="12635" y="1870"/>
                  </a:cubicBezTo>
                  <a:cubicBezTo>
                    <a:pt x="12922" y="2868"/>
                    <a:pt x="13578" y="5700"/>
                    <a:pt x="13125" y="6797"/>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4" name="文字方塊 23"/>
          <p:cNvSpPr txBox="1"/>
          <p:nvPr/>
        </p:nvSpPr>
        <p:spPr>
          <a:xfrm>
            <a:off x="5472115" y="2120260"/>
            <a:ext cx="2094553" cy="360046"/>
          </a:xfrm>
          <a:prstGeom prst="rect">
            <a:avLst/>
          </a:prstGeom>
          <a:noFill/>
        </p:spPr>
        <p:txBody>
          <a:bodyPr wrap="square" rtlCol="0" anchor="ctr">
            <a:noAutofit/>
          </a:bodyPr>
          <a:lstStyle/>
          <a:p>
            <a:r>
              <a:rPr lang="en-US" altLang="zh-TW" sz="2000" dirty="0" smtClean="0">
                <a:solidFill>
                  <a:schemeClr val="bg1"/>
                </a:solidFill>
              </a:rPr>
              <a:t>WEAKNESS</a:t>
            </a:r>
            <a:endParaRPr lang="en-US" sz="2000" dirty="0" smtClean="0">
              <a:solidFill>
                <a:schemeClr val="bg1"/>
              </a:solidFill>
            </a:endParaRPr>
          </a:p>
        </p:txBody>
      </p:sp>
      <p:sp>
        <p:nvSpPr>
          <p:cNvPr id="4" name="矩形 3"/>
          <p:cNvSpPr/>
          <p:nvPr/>
        </p:nvSpPr>
        <p:spPr>
          <a:xfrm>
            <a:off x="1331586" y="3939533"/>
            <a:ext cx="3240414" cy="2164093"/>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6" name="群組 35"/>
          <p:cNvGrpSpPr/>
          <p:nvPr/>
        </p:nvGrpSpPr>
        <p:grpSpPr>
          <a:xfrm>
            <a:off x="1511609" y="4157657"/>
            <a:ext cx="720092" cy="720092"/>
            <a:chOff x="1511609" y="4157657"/>
            <a:chExt cx="720092" cy="720092"/>
          </a:xfrm>
        </p:grpSpPr>
        <p:sp>
          <p:nvSpPr>
            <p:cNvPr id="9" name="橢圓 8"/>
            <p:cNvSpPr/>
            <p:nvPr/>
          </p:nvSpPr>
          <p:spPr>
            <a:xfrm>
              <a:off x="1511609" y="415765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3" name="群組 12"/>
            <p:cNvGrpSpPr/>
            <p:nvPr/>
          </p:nvGrpSpPr>
          <p:grpSpPr>
            <a:xfrm>
              <a:off x="1643953" y="4238369"/>
              <a:ext cx="367404" cy="512948"/>
              <a:chOff x="-2777891" y="3865042"/>
              <a:chExt cx="543744" cy="759142"/>
            </a:xfrm>
            <a:solidFill>
              <a:schemeClr val="accent3"/>
            </a:solidFill>
          </p:grpSpPr>
          <p:sp>
            <p:nvSpPr>
              <p:cNvPr id="14" name="Freeform 16"/>
              <p:cNvSpPr>
                <a:spLocks/>
              </p:cNvSpPr>
              <p:nvPr/>
            </p:nvSpPr>
            <p:spPr bwMode="auto">
              <a:xfrm>
                <a:off x="-2777891" y="4035784"/>
                <a:ext cx="349363" cy="588400"/>
              </a:xfrm>
              <a:custGeom>
                <a:avLst/>
                <a:gdLst>
                  <a:gd name="T0" fmla="*/ 672 w 799"/>
                  <a:gd name="T1" fmla="*/ 395 h 1336"/>
                  <a:gd name="T2" fmla="*/ 770 w 799"/>
                  <a:gd name="T3" fmla="*/ 355 h 1336"/>
                  <a:gd name="T4" fmla="*/ 794 w 799"/>
                  <a:gd name="T5" fmla="*/ 85 h 1336"/>
                  <a:gd name="T6" fmla="*/ 661 w 799"/>
                  <a:gd name="T7" fmla="*/ 85 h 1336"/>
                  <a:gd name="T8" fmla="*/ 653 w 799"/>
                  <a:gd name="T9" fmla="*/ 242 h 1336"/>
                  <a:gd name="T10" fmla="*/ 504 w 799"/>
                  <a:gd name="T11" fmla="*/ 155 h 1336"/>
                  <a:gd name="T12" fmla="*/ 468 w 799"/>
                  <a:gd name="T13" fmla="*/ 135 h 1336"/>
                  <a:gd name="T14" fmla="*/ 347 w 799"/>
                  <a:gd name="T15" fmla="*/ 137 h 1336"/>
                  <a:gd name="T16" fmla="*/ 345 w 799"/>
                  <a:gd name="T17" fmla="*/ 138 h 1336"/>
                  <a:gd name="T18" fmla="*/ 85 w 799"/>
                  <a:gd name="T19" fmla="*/ 169 h 1336"/>
                  <a:gd name="T20" fmla="*/ 85 w 799"/>
                  <a:gd name="T21" fmla="*/ 302 h 1336"/>
                  <a:gd name="T22" fmla="*/ 256 w 799"/>
                  <a:gd name="T23" fmla="*/ 289 h 1336"/>
                  <a:gd name="T24" fmla="*/ 131 w 799"/>
                  <a:gd name="T25" fmla="*/ 543 h 1336"/>
                  <a:gd name="T26" fmla="*/ 121 w 799"/>
                  <a:gd name="T27" fmla="*/ 592 h 1336"/>
                  <a:gd name="T28" fmla="*/ 115 w 799"/>
                  <a:gd name="T29" fmla="*/ 615 h 1336"/>
                  <a:gd name="T30" fmla="*/ 59 w 799"/>
                  <a:gd name="T31" fmla="*/ 1229 h 1336"/>
                  <a:gd name="T32" fmla="*/ 205 w 799"/>
                  <a:gd name="T33" fmla="*/ 1242 h 1336"/>
                  <a:gd name="T34" fmla="*/ 243 w 799"/>
                  <a:gd name="T35" fmla="*/ 823 h 1336"/>
                  <a:gd name="T36" fmla="*/ 272 w 799"/>
                  <a:gd name="T37" fmla="*/ 1178 h 1336"/>
                  <a:gd name="T38" fmla="*/ 418 w 799"/>
                  <a:gd name="T39" fmla="*/ 1166 h 1336"/>
                  <a:gd name="T40" fmla="*/ 369 w 799"/>
                  <a:gd name="T41" fmla="*/ 553 h 1336"/>
                  <a:gd name="T42" fmla="*/ 491 w 799"/>
                  <a:gd name="T43" fmla="*/ 312 h 1336"/>
                  <a:gd name="T44" fmla="*/ 672 w 799"/>
                  <a:gd name="T45" fmla="*/ 39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9" h="1336">
                    <a:moveTo>
                      <a:pt x="672" y="395"/>
                    </a:moveTo>
                    <a:cubicBezTo>
                      <a:pt x="706" y="413"/>
                      <a:pt x="763" y="400"/>
                      <a:pt x="770" y="355"/>
                    </a:cubicBezTo>
                    <a:cubicBezTo>
                      <a:pt x="783" y="266"/>
                      <a:pt x="799" y="176"/>
                      <a:pt x="794" y="85"/>
                    </a:cubicBezTo>
                    <a:cubicBezTo>
                      <a:pt x="790" y="0"/>
                      <a:pt x="657" y="0"/>
                      <a:pt x="661" y="85"/>
                    </a:cubicBezTo>
                    <a:cubicBezTo>
                      <a:pt x="664" y="138"/>
                      <a:pt x="659" y="190"/>
                      <a:pt x="653" y="242"/>
                    </a:cubicBezTo>
                    <a:cubicBezTo>
                      <a:pt x="598" y="220"/>
                      <a:pt x="543" y="198"/>
                      <a:pt x="504" y="155"/>
                    </a:cubicBezTo>
                    <a:cubicBezTo>
                      <a:pt x="492" y="143"/>
                      <a:pt x="480" y="137"/>
                      <a:pt x="468" y="135"/>
                    </a:cubicBezTo>
                    <a:cubicBezTo>
                      <a:pt x="433" y="114"/>
                      <a:pt x="382" y="114"/>
                      <a:pt x="347" y="137"/>
                    </a:cubicBezTo>
                    <a:cubicBezTo>
                      <a:pt x="346" y="138"/>
                      <a:pt x="345" y="137"/>
                      <a:pt x="345" y="138"/>
                    </a:cubicBezTo>
                    <a:cubicBezTo>
                      <a:pt x="259" y="158"/>
                      <a:pt x="173" y="168"/>
                      <a:pt x="85" y="169"/>
                    </a:cubicBezTo>
                    <a:cubicBezTo>
                      <a:pt x="0" y="169"/>
                      <a:pt x="0" y="302"/>
                      <a:pt x="85" y="302"/>
                    </a:cubicBezTo>
                    <a:cubicBezTo>
                      <a:pt x="143" y="301"/>
                      <a:pt x="200" y="297"/>
                      <a:pt x="256" y="289"/>
                    </a:cubicBezTo>
                    <a:cubicBezTo>
                      <a:pt x="213" y="373"/>
                      <a:pt x="170" y="457"/>
                      <a:pt x="131" y="543"/>
                    </a:cubicBezTo>
                    <a:cubicBezTo>
                      <a:pt x="123" y="560"/>
                      <a:pt x="121" y="577"/>
                      <a:pt x="121" y="592"/>
                    </a:cubicBezTo>
                    <a:cubicBezTo>
                      <a:pt x="118" y="599"/>
                      <a:pt x="116" y="606"/>
                      <a:pt x="115" y="615"/>
                    </a:cubicBezTo>
                    <a:cubicBezTo>
                      <a:pt x="96" y="820"/>
                      <a:pt x="78" y="1024"/>
                      <a:pt x="59" y="1229"/>
                    </a:cubicBezTo>
                    <a:cubicBezTo>
                      <a:pt x="51" y="1323"/>
                      <a:pt x="197" y="1336"/>
                      <a:pt x="205" y="1242"/>
                    </a:cubicBezTo>
                    <a:cubicBezTo>
                      <a:pt x="218" y="1103"/>
                      <a:pt x="231" y="963"/>
                      <a:pt x="243" y="823"/>
                    </a:cubicBezTo>
                    <a:cubicBezTo>
                      <a:pt x="253" y="941"/>
                      <a:pt x="263" y="1059"/>
                      <a:pt x="272" y="1178"/>
                    </a:cubicBezTo>
                    <a:cubicBezTo>
                      <a:pt x="280" y="1272"/>
                      <a:pt x="426" y="1260"/>
                      <a:pt x="418" y="1166"/>
                    </a:cubicBezTo>
                    <a:cubicBezTo>
                      <a:pt x="402" y="962"/>
                      <a:pt x="385" y="757"/>
                      <a:pt x="369" y="553"/>
                    </a:cubicBezTo>
                    <a:cubicBezTo>
                      <a:pt x="408" y="471"/>
                      <a:pt x="449" y="391"/>
                      <a:pt x="491" y="312"/>
                    </a:cubicBezTo>
                    <a:cubicBezTo>
                      <a:pt x="549" y="343"/>
                      <a:pt x="613" y="363"/>
                      <a:pt x="672" y="3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5" name="Oval 17"/>
              <p:cNvSpPr>
                <a:spLocks noChangeArrowheads="1"/>
              </p:cNvSpPr>
              <p:nvPr/>
            </p:nvSpPr>
            <p:spPr bwMode="auto">
              <a:xfrm>
                <a:off x="-2604524" y="3962234"/>
                <a:ext cx="91937" cy="919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6" name="Freeform 18"/>
              <p:cNvSpPr>
                <a:spLocks/>
              </p:cNvSpPr>
              <p:nvPr/>
            </p:nvSpPr>
            <p:spPr bwMode="auto">
              <a:xfrm>
                <a:off x="-2546735" y="3865042"/>
                <a:ext cx="312588" cy="756514"/>
              </a:xfrm>
              <a:custGeom>
                <a:avLst/>
                <a:gdLst>
                  <a:gd name="T0" fmla="*/ 313 w 713"/>
                  <a:gd name="T1" fmla="*/ 293 h 1718"/>
                  <a:gd name="T2" fmla="*/ 713 w 713"/>
                  <a:gd name="T3" fmla="*/ 120 h 1718"/>
                  <a:gd name="T4" fmla="*/ 702 w 713"/>
                  <a:gd name="T5" fmla="*/ 99 h 1718"/>
                  <a:gd name="T6" fmla="*/ 710 w 713"/>
                  <a:gd name="T7" fmla="*/ 72 h 1718"/>
                  <a:gd name="T8" fmla="*/ 659 w 713"/>
                  <a:gd name="T9" fmla="*/ 17 h 1718"/>
                  <a:gd name="T10" fmla="*/ 650 w 713"/>
                  <a:gd name="T11" fmla="*/ 0 h 1718"/>
                  <a:gd name="T12" fmla="*/ 124 w 713"/>
                  <a:gd name="T13" fmla="*/ 275 h 1718"/>
                  <a:gd name="T14" fmla="*/ 165 w 713"/>
                  <a:gd name="T15" fmla="*/ 354 h 1718"/>
                  <a:gd name="T16" fmla="*/ 272 w 713"/>
                  <a:gd name="T17" fmla="*/ 310 h 1718"/>
                  <a:gd name="T18" fmla="*/ 271 w 713"/>
                  <a:gd name="T19" fmla="*/ 1099 h 1718"/>
                  <a:gd name="T20" fmla="*/ 0 w 713"/>
                  <a:gd name="T21" fmla="*/ 1694 h 1718"/>
                  <a:gd name="T22" fmla="*/ 30 w 713"/>
                  <a:gd name="T23" fmla="*/ 1708 h 1718"/>
                  <a:gd name="T24" fmla="*/ 271 w 713"/>
                  <a:gd name="T25" fmla="*/ 1179 h 1718"/>
                  <a:gd name="T26" fmla="*/ 270 w 713"/>
                  <a:gd name="T27" fmla="*/ 1659 h 1718"/>
                  <a:gd name="T28" fmla="*/ 219 w 713"/>
                  <a:gd name="T29" fmla="*/ 1659 h 1718"/>
                  <a:gd name="T30" fmla="*/ 219 w 713"/>
                  <a:gd name="T31" fmla="*/ 1702 h 1718"/>
                  <a:gd name="T32" fmla="*/ 362 w 713"/>
                  <a:gd name="T33" fmla="*/ 1702 h 1718"/>
                  <a:gd name="T34" fmla="*/ 362 w 713"/>
                  <a:gd name="T35" fmla="*/ 1659 h 1718"/>
                  <a:gd name="T36" fmla="*/ 311 w 713"/>
                  <a:gd name="T37" fmla="*/ 1659 h 1718"/>
                  <a:gd name="T38" fmla="*/ 311 w 713"/>
                  <a:gd name="T39" fmla="*/ 1175 h 1718"/>
                  <a:gd name="T40" fmla="*/ 532 w 713"/>
                  <a:gd name="T41" fmla="*/ 1718 h 1718"/>
                  <a:gd name="T42" fmla="*/ 563 w 713"/>
                  <a:gd name="T43" fmla="*/ 1706 h 1718"/>
                  <a:gd name="T44" fmla="*/ 312 w 713"/>
                  <a:gd name="T45" fmla="*/ 1087 h 1718"/>
                  <a:gd name="T46" fmla="*/ 313 w 713"/>
                  <a:gd name="T47" fmla="*/ 2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3" h="1718">
                    <a:moveTo>
                      <a:pt x="313" y="293"/>
                    </a:moveTo>
                    <a:lnTo>
                      <a:pt x="713" y="120"/>
                    </a:lnTo>
                    <a:lnTo>
                      <a:pt x="702" y="99"/>
                    </a:lnTo>
                    <a:cubicBezTo>
                      <a:pt x="707" y="91"/>
                      <a:pt x="710" y="82"/>
                      <a:pt x="710" y="72"/>
                    </a:cubicBezTo>
                    <a:cubicBezTo>
                      <a:pt x="710" y="43"/>
                      <a:pt x="688" y="20"/>
                      <a:pt x="659" y="17"/>
                    </a:cubicBezTo>
                    <a:lnTo>
                      <a:pt x="650" y="0"/>
                    </a:lnTo>
                    <a:lnTo>
                      <a:pt x="124" y="275"/>
                    </a:lnTo>
                    <a:lnTo>
                      <a:pt x="165" y="354"/>
                    </a:lnTo>
                    <a:lnTo>
                      <a:pt x="272" y="310"/>
                    </a:lnTo>
                    <a:lnTo>
                      <a:pt x="271" y="1099"/>
                    </a:lnTo>
                    <a:lnTo>
                      <a:pt x="0" y="1694"/>
                    </a:lnTo>
                    <a:lnTo>
                      <a:pt x="30" y="1708"/>
                    </a:lnTo>
                    <a:lnTo>
                      <a:pt x="271" y="1179"/>
                    </a:lnTo>
                    <a:lnTo>
                      <a:pt x="270" y="1659"/>
                    </a:lnTo>
                    <a:lnTo>
                      <a:pt x="219" y="1659"/>
                    </a:lnTo>
                    <a:lnTo>
                      <a:pt x="219" y="1702"/>
                    </a:lnTo>
                    <a:lnTo>
                      <a:pt x="362" y="1702"/>
                    </a:lnTo>
                    <a:lnTo>
                      <a:pt x="362" y="1659"/>
                    </a:lnTo>
                    <a:lnTo>
                      <a:pt x="311" y="1659"/>
                    </a:lnTo>
                    <a:lnTo>
                      <a:pt x="311" y="1175"/>
                    </a:lnTo>
                    <a:lnTo>
                      <a:pt x="532" y="1718"/>
                    </a:lnTo>
                    <a:lnTo>
                      <a:pt x="563" y="1706"/>
                    </a:lnTo>
                    <a:lnTo>
                      <a:pt x="312" y="1087"/>
                    </a:lnTo>
                    <a:lnTo>
                      <a:pt x="313" y="2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5" name="文字方塊 24"/>
          <p:cNvSpPr txBox="1"/>
          <p:nvPr/>
        </p:nvSpPr>
        <p:spPr>
          <a:xfrm>
            <a:off x="2239366" y="4340543"/>
            <a:ext cx="2077741" cy="360046"/>
          </a:xfrm>
          <a:prstGeom prst="rect">
            <a:avLst/>
          </a:prstGeom>
          <a:noFill/>
        </p:spPr>
        <p:txBody>
          <a:bodyPr wrap="square" rtlCol="0" anchor="ctr">
            <a:noAutofit/>
          </a:bodyPr>
          <a:lstStyle/>
          <a:p>
            <a:r>
              <a:rPr lang="en-US" altLang="zh-TW" sz="2000" dirty="0" smtClean="0">
                <a:solidFill>
                  <a:schemeClr val="bg1"/>
                </a:solidFill>
              </a:rPr>
              <a:t>OPPORTUNITY</a:t>
            </a:r>
            <a:endParaRPr lang="en-US" sz="2000" dirty="0" smtClean="0">
              <a:solidFill>
                <a:schemeClr val="bg1"/>
              </a:solidFill>
            </a:endParaRPr>
          </a:p>
        </p:txBody>
      </p:sp>
      <p:sp>
        <p:nvSpPr>
          <p:cNvPr id="5" name="矩形 4"/>
          <p:cNvSpPr/>
          <p:nvPr/>
        </p:nvSpPr>
        <p:spPr>
          <a:xfrm>
            <a:off x="4572000" y="3939533"/>
            <a:ext cx="3240414" cy="2164093"/>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7" name="群組 36"/>
          <p:cNvGrpSpPr/>
          <p:nvPr/>
        </p:nvGrpSpPr>
        <p:grpSpPr>
          <a:xfrm>
            <a:off x="4757729" y="4157657"/>
            <a:ext cx="720092" cy="720092"/>
            <a:chOff x="4757729" y="4157657"/>
            <a:chExt cx="720092" cy="720092"/>
          </a:xfrm>
        </p:grpSpPr>
        <p:sp>
          <p:nvSpPr>
            <p:cNvPr id="10" name="橢圓 9"/>
            <p:cNvSpPr/>
            <p:nvPr/>
          </p:nvSpPr>
          <p:spPr>
            <a:xfrm>
              <a:off x="4757729" y="4157657"/>
              <a:ext cx="720092" cy="7200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7" name="群組 16"/>
            <p:cNvGrpSpPr/>
            <p:nvPr/>
          </p:nvGrpSpPr>
          <p:grpSpPr>
            <a:xfrm>
              <a:off x="4914476" y="4286627"/>
              <a:ext cx="457422" cy="414656"/>
              <a:chOff x="-750877" y="3932584"/>
              <a:chExt cx="774073" cy="701701"/>
            </a:xfrm>
            <a:solidFill>
              <a:schemeClr val="accent4"/>
            </a:solidFill>
          </p:grpSpPr>
          <p:sp>
            <p:nvSpPr>
              <p:cNvPr id="18" name="Freeform 23"/>
              <p:cNvSpPr>
                <a:spLocks noEditPoints="1"/>
              </p:cNvSpPr>
              <p:nvPr/>
            </p:nvSpPr>
            <p:spPr bwMode="auto">
              <a:xfrm>
                <a:off x="-750877" y="4067547"/>
                <a:ext cx="595313" cy="566738"/>
              </a:xfrm>
              <a:custGeom>
                <a:avLst/>
                <a:gdLst>
                  <a:gd name="T0" fmla="*/ 2150 w 2228"/>
                  <a:gd name="T1" fmla="*/ 28 h 2108"/>
                  <a:gd name="T2" fmla="*/ 1904 w 2228"/>
                  <a:gd name="T3" fmla="*/ 351 h 2108"/>
                  <a:gd name="T4" fmla="*/ 1727 w 2228"/>
                  <a:gd name="T5" fmla="*/ 382 h 2108"/>
                  <a:gd name="T6" fmla="*/ 1593 w 2228"/>
                  <a:gd name="T7" fmla="*/ 402 h 2108"/>
                  <a:gd name="T8" fmla="*/ 967 w 2228"/>
                  <a:gd name="T9" fmla="*/ 173 h 2108"/>
                  <a:gd name="T10" fmla="*/ 0 w 2228"/>
                  <a:gd name="T11" fmla="*/ 1141 h 2108"/>
                  <a:gd name="T12" fmla="*/ 967 w 2228"/>
                  <a:gd name="T13" fmla="*/ 2108 h 2108"/>
                  <a:gd name="T14" fmla="*/ 1935 w 2228"/>
                  <a:gd name="T15" fmla="*/ 1141 h 2108"/>
                  <a:gd name="T16" fmla="*/ 1702 w 2228"/>
                  <a:gd name="T17" fmla="*/ 511 h 2108"/>
                  <a:gd name="T18" fmla="*/ 1780 w 2228"/>
                  <a:gd name="T19" fmla="*/ 516 h 2108"/>
                  <a:gd name="T20" fmla="*/ 1982 w 2228"/>
                  <a:gd name="T21" fmla="*/ 460 h 2108"/>
                  <a:gd name="T22" fmla="*/ 2041 w 2228"/>
                  <a:gd name="T23" fmla="*/ 289 h 2108"/>
                  <a:gd name="T24" fmla="*/ 2150 w 2228"/>
                  <a:gd name="T25" fmla="*/ 151 h 2108"/>
                  <a:gd name="T26" fmla="*/ 2150 w 2228"/>
                  <a:gd name="T27" fmla="*/ 28 h 2108"/>
                  <a:gd name="T28" fmla="*/ 649 w 2228"/>
                  <a:gd name="T29" fmla="*/ 770 h 2108"/>
                  <a:gd name="T30" fmla="*/ 442 w 2228"/>
                  <a:gd name="T31" fmla="*/ 1171 h 2108"/>
                  <a:gd name="T32" fmla="*/ 329 w 2228"/>
                  <a:gd name="T33" fmla="*/ 1284 h 2108"/>
                  <a:gd name="T34" fmla="*/ 216 w 2228"/>
                  <a:gd name="T35" fmla="*/ 1171 h 2108"/>
                  <a:gd name="T36" fmla="*/ 517 w 2228"/>
                  <a:gd name="T37" fmla="*/ 586 h 2108"/>
                  <a:gd name="T38" fmla="*/ 675 w 2228"/>
                  <a:gd name="T39" fmla="*/ 613 h 2108"/>
                  <a:gd name="T40" fmla="*/ 649 w 2228"/>
                  <a:gd name="T41" fmla="*/ 770 h 2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8" h="2108">
                    <a:moveTo>
                      <a:pt x="2150" y="28"/>
                    </a:moveTo>
                    <a:cubicBezTo>
                      <a:pt x="1929" y="0"/>
                      <a:pt x="1947" y="200"/>
                      <a:pt x="1904" y="351"/>
                    </a:cubicBezTo>
                    <a:cubicBezTo>
                      <a:pt x="1881" y="430"/>
                      <a:pt x="1783" y="387"/>
                      <a:pt x="1727" y="382"/>
                    </a:cubicBezTo>
                    <a:cubicBezTo>
                      <a:pt x="1680" y="378"/>
                      <a:pt x="1633" y="382"/>
                      <a:pt x="1593" y="402"/>
                    </a:cubicBezTo>
                    <a:cubicBezTo>
                      <a:pt x="1424" y="259"/>
                      <a:pt x="1206" y="173"/>
                      <a:pt x="967" y="173"/>
                    </a:cubicBezTo>
                    <a:cubicBezTo>
                      <a:pt x="433" y="173"/>
                      <a:pt x="0" y="606"/>
                      <a:pt x="0" y="1141"/>
                    </a:cubicBezTo>
                    <a:cubicBezTo>
                      <a:pt x="0" y="1675"/>
                      <a:pt x="433" y="2108"/>
                      <a:pt x="967" y="2108"/>
                    </a:cubicBezTo>
                    <a:cubicBezTo>
                      <a:pt x="1502" y="2108"/>
                      <a:pt x="1935" y="1675"/>
                      <a:pt x="1935" y="1141"/>
                    </a:cubicBezTo>
                    <a:cubicBezTo>
                      <a:pt x="1935" y="900"/>
                      <a:pt x="1847" y="680"/>
                      <a:pt x="1702" y="511"/>
                    </a:cubicBezTo>
                    <a:cubicBezTo>
                      <a:pt x="1724" y="509"/>
                      <a:pt x="1749" y="510"/>
                      <a:pt x="1780" y="516"/>
                    </a:cubicBezTo>
                    <a:cubicBezTo>
                      <a:pt x="1856" y="530"/>
                      <a:pt x="1929" y="519"/>
                      <a:pt x="1982" y="460"/>
                    </a:cubicBezTo>
                    <a:cubicBezTo>
                      <a:pt x="2023" y="414"/>
                      <a:pt x="2033" y="348"/>
                      <a:pt x="2041" y="289"/>
                    </a:cubicBezTo>
                    <a:cubicBezTo>
                      <a:pt x="2051" y="207"/>
                      <a:pt x="2049" y="138"/>
                      <a:pt x="2150" y="151"/>
                    </a:cubicBezTo>
                    <a:cubicBezTo>
                      <a:pt x="2228" y="162"/>
                      <a:pt x="2227" y="38"/>
                      <a:pt x="2150" y="28"/>
                    </a:cubicBezTo>
                    <a:close/>
                    <a:moveTo>
                      <a:pt x="649" y="770"/>
                    </a:moveTo>
                    <a:cubicBezTo>
                      <a:pt x="519" y="863"/>
                      <a:pt x="442" y="1012"/>
                      <a:pt x="442" y="1171"/>
                    </a:cubicBezTo>
                    <a:cubicBezTo>
                      <a:pt x="442" y="1233"/>
                      <a:pt x="391" y="1284"/>
                      <a:pt x="329" y="1284"/>
                    </a:cubicBezTo>
                    <a:cubicBezTo>
                      <a:pt x="267" y="1284"/>
                      <a:pt x="216" y="1233"/>
                      <a:pt x="216" y="1171"/>
                    </a:cubicBezTo>
                    <a:cubicBezTo>
                      <a:pt x="216" y="940"/>
                      <a:pt x="329" y="721"/>
                      <a:pt x="517" y="586"/>
                    </a:cubicBezTo>
                    <a:cubicBezTo>
                      <a:pt x="568" y="550"/>
                      <a:pt x="639" y="562"/>
                      <a:pt x="675" y="613"/>
                    </a:cubicBezTo>
                    <a:cubicBezTo>
                      <a:pt x="711" y="664"/>
                      <a:pt x="699" y="734"/>
                      <a:pt x="649" y="7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9" name="Freeform 24"/>
              <p:cNvSpPr>
                <a:spLocks/>
              </p:cNvSpPr>
              <p:nvPr/>
            </p:nvSpPr>
            <p:spPr bwMode="auto">
              <a:xfrm>
                <a:off x="-287954" y="3932584"/>
                <a:ext cx="71438" cy="114300"/>
              </a:xfrm>
              <a:custGeom>
                <a:avLst/>
                <a:gdLst>
                  <a:gd name="T0" fmla="*/ 141 w 267"/>
                  <a:gd name="T1" fmla="*/ 381 h 425"/>
                  <a:gd name="T2" fmla="*/ 223 w 267"/>
                  <a:gd name="T3" fmla="*/ 411 h 425"/>
                  <a:gd name="T4" fmla="*/ 253 w 267"/>
                  <a:gd name="T5" fmla="*/ 329 h 425"/>
                  <a:gd name="T6" fmla="*/ 122 w 267"/>
                  <a:gd name="T7" fmla="*/ 44 h 425"/>
                  <a:gd name="T8" fmla="*/ 40 w 267"/>
                  <a:gd name="T9" fmla="*/ 14 h 425"/>
                  <a:gd name="T10" fmla="*/ 16 w 267"/>
                  <a:gd name="T11" fmla="*/ 35 h 425"/>
                  <a:gd name="T12" fmla="*/ 10 w 267"/>
                  <a:gd name="T13" fmla="*/ 96 h 425"/>
                  <a:gd name="T14" fmla="*/ 141 w 267"/>
                  <a:gd name="T15" fmla="*/ 381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25">
                    <a:moveTo>
                      <a:pt x="141" y="381"/>
                    </a:moveTo>
                    <a:cubicBezTo>
                      <a:pt x="155" y="412"/>
                      <a:pt x="192" y="425"/>
                      <a:pt x="223" y="411"/>
                    </a:cubicBezTo>
                    <a:cubicBezTo>
                      <a:pt x="254" y="397"/>
                      <a:pt x="267" y="360"/>
                      <a:pt x="253" y="329"/>
                    </a:cubicBezTo>
                    <a:lnTo>
                      <a:pt x="122" y="44"/>
                    </a:lnTo>
                    <a:cubicBezTo>
                      <a:pt x="107" y="14"/>
                      <a:pt x="71" y="0"/>
                      <a:pt x="40" y="14"/>
                    </a:cubicBezTo>
                    <a:cubicBezTo>
                      <a:pt x="30" y="19"/>
                      <a:pt x="22" y="26"/>
                      <a:pt x="16" y="35"/>
                    </a:cubicBezTo>
                    <a:cubicBezTo>
                      <a:pt x="3" y="52"/>
                      <a:pt x="0" y="75"/>
                      <a:pt x="10" y="96"/>
                    </a:cubicBezTo>
                    <a:lnTo>
                      <a:pt x="141" y="3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0" name="Freeform 25"/>
              <p:cNvSpPr>
                <a:spLocks/>
              </p:cNvSpPr>
              <p:nvPr/>
            </p:nvSpPr>
            <p:spPr bwMode="auto">
              <a:xfrm>
                <a:off x="-156192" y="3932584"/>
                <a:ext cx="73025" cy="114300"/>
              </a:xfrm>
              <a:custGeom>
                <a:avLst/>
                <a:gdLst>
                  <a:gd name="T0" fmla="*/ 44 w 274"/>
                  <a:gd name="T1" fmla="*/ 408 h 423"/>
                  <a:gd name="T2" fmla="*/ 126 w 274"/>
                  <a:gd name="T3" fmla="*/ 379 h 423"/>
                  <a:gd name="T4" fmla="*/ 260 w 274"/>
                  <a:gd name="T5" fmla="*/ 95 h 423"/>
                  <a:gd name="T6" fmla="*/ 231 w 274"/>
                  <a:gd name="T7" fmla="*/ 13 h 423"/>
                  <a:gd name="T8" fmla="*/ 154 w 274"/>
                  <a:gd name="T9" fmla="*/ 33 h 423"/>
                  <a:gd name="T10" fmla="*/ 149 w 274"/>
                  <a:gd name="T11" fmla="*/ 43 h 423"/>
                  <a:gd name="T12" fmla="*/ 15 w 274"/>
                  <a:gd name="T13" fmla="*/ 326 h 423"/>
                  <a:gd name="T14" fmla="*/ 44 w 274"/>
                  <a:gd name="T15" fmla="*/ 408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23">
                    <a:moveTo>
                      <a:pt x="44" y="408"/>
                    </a:moveTo>
                    <a:cubicBezTo>
                      <a:pt x="75" y="423"/>
                      <a:pt x="112" y="409"/>
                      <a:pt x="126" y="379"/>
                    </a:cubicBezTo>
                    <a:lnTo>
                      <a:pt x="260" y="95"/>
                    </a:lnTo>
                    <a:cubicBezTo>
                      <a:pt x="274" y="64"/>
                      <a:pt x="261" y="28"/>
                      <a:pt x="231" y="13"/>
                    </a:cubicBezTo>
                    <a:cubicBezTo>
                      <a:pt x="203" y="0"/>
                      <a:pt x="171" y="9"/>
                      <a:pt x="154" y="33"/>
                    </a:cubicBezTo>
                    <a:cubicBezTo>
                      <a:pt x="152" y="36"/>
                      <a:pt x="150" y="39"/>
                      <a:pt x="149" y="43"/>
                    </a:cubicBezTo>
                    <a:lnTo>
                      <a:pt x="15" y="326"/>
                    </a:lnTo>
                    <a:cubicBezTo>
                      <a:pt x="0" y="357"/>
                      <a:pt x="14" y="394"/>
                      <a:pt x="44" y="4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26"/>
              <p:cNvSpPr>
                <a:spLocks/>
              </p:cNvSpPr>
              <p:nvPr/>
            </p:nvSpPr>
            <p:spPr bwMode="auto">
              <a:xfrm>
                <a:off x="-92692" y="4064346"/>
                <a:ext cx="115888" cy="57150"/>
              </a:xfrm>
              <a:custGeom>
                <a:avLst/>
                <a:gdLst>
                  <a:gd name="T0" fmla="*/ 427 w 435"/>
                  <a:gd name="T1" fmla="*/ 53 h 216"/>
                  <a:gd name="T2" fmla="*/ 352 w 435"/>
                  <a:gd name="T3" fmla="*/ 9 h 216"/>
                  <a:gd name="T4" fmla="*/ 48 w 435"/>
                  <a:gd name="T5" fmla="*/ 89 h 216"/>
                  <a:gd name="T6" fmla="*/ 14 w 435"/>
                  <a:gd name="T7" fmla="*/ 113 h 216"/>
                  <a:gd name="T8" fmla="*/ 4 w 435"/>
                  <a:gd name="T9" fmla="*/ 164 h 216"/>
                  <a:gd name="T10" fmla="*/ 80 w 435"/>
                  <a:gd name="T11" fmla="*/ 208 h 216"/>
                  <a:gd name="T12" fmla="*/ 383 w 435"/>
                  <a:gd name="T13" fmla="*/ 128 h 216"/>
                  <a:gd name="T14" fmla="*/ 427 w 435"/>
                  <a:gd name="T15" fmla="*/ 5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5" h="216">
                    <a:moveTo>
                      <a:pt x="427" y="53"/>
                    </a:moveTo>
                    <a:cubicBezTo>
                      <a:pt x="418" y="20"/>
                      <a:pt x="384" y="0"/>
                      <a:pt x="352" y="9"/>
                    </a:cubicBezTo>
                    <a:lnTo>
                      <a:pt x="48" y="89"/>
                    </a:lnTo>
                    <a:cubicBezTo>
                      <a:pt x="34" y="93"/>
                      <a:pt x="22" y="101"/>
                      <a:pt x="14" y="113"/>
                    </a:cubicBezTo>
                    <a:cubicBezTo>
                      <a:pt x="4" y="127"/>
                      <a:pt x="0" y="146"/>
                      <a:pt x="4" y="164"/>
                    </a:cubicBezTo>
                    <a:cubicBezTo>
                      <a:pt x="13" y="197"/>
                      <a:pt x="47" y="216"/>
                      <a:pt x="80" y="208"/>
                    </a:cubicBezTo>
                    <a:lnTo>
                      <a:pt x="383" y="128"/>
                    </a:lnTo>
                    <a:cubicBezTo>
                      <a:pt x="416" y="119"/>
                      <a:pt x="435" y="86"/>
                      <a:pt x="427" y="5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2" name="Freeform 27"/>
              <p:cNvSpPr>
                <a:spLocks/>
              </p:cNvSpPr>
              <p:nvPr/>
            </p:nvSpPr>
            <p:spPr bwMode="auto">
              <a:xfrm>
                <a:off x="-111742" y="4181821"/>
                <a:ext cx="106363" cy="85725"/>
              </a:xfrm>
              <a:custGeom>
                <a:avLst/>
                <a:gdLst>
                  <a:gd name="T0" fmla="*/ 361 w 396"/>
                  <a:gd name="T1" fmla="*/ 201 h 321"/>
                  <a:gd name="T2" fmla="*/ 105 w 396"/>
                  <a:gd name="T3" fmla="*/ 20 h 321"/>
                  <a:gd name="T4" fmla="*/ 20 w 396"/>
                  <a:gd name="T5" fmla="*/ 34 h 321"/>
                  <a:gd name="T6" fmla="*/ 34 w 396"/>
                  <a:gd name="T7" fmla="*/ 120 h 321"/>
                  <a:gd name="T8" fmla="*/ 290 w 396"/>
                  <a:gd name="T9" fmla="*/ 301 h 321"/>
                  <a:gd name="T10" fmla="*/ 376 w 396"/>
                  <a:gd name="T11" fmla="*/ 286 h 321"/>
                  <a:gd name="T12" fmla="*/ 361 w 396"/>
                  <a:gd name="T13" fmla="*/ 201 h 321"/>
                </a:gdLst>
                <a:ahLst/>
                <a:cxnLst>
                  <a:cxn ang="0">
                    <a:pos x="T0" y="T1"/>
                  </a:cxn>
                  <a:cxn ang="0">
                    <a:pos x="T2" y="T3"/>
                  </a:cxn>
                  <a:cxn ang="0">
                    <a:pos x="T4" y="T5"/>
                  </a:cxn>
                  <a:cxn ang="0">
                    <a:pos x="T6" y="T7"/>
                  </a:cxn>
                  <a:cxn ang="0">
                    <a:pos x="T8" y="T9"/>
                  </a:cxn>
                  <a:cxn ang="0">
                    <a:pos x="T10" y="T11"/>
                  </a:cxn>
                  <a:cxn ang="0">
                    <a:pos x="T12" y="T13"/>
                  </a:cxn>
                </a:cxnLst>
                <a:rect l="0" t="0" r="r" b="b"/>
                <a:pathLst>
                  <a:path w="396" h="321">
                    <a:moveTo>
                      <a:pt x="361" y="201"/>
                    </a:moveTo>
                    <a:lnTo>
                      <a:pt x="105" y="20"/>
                    </a:lnTo>
                    <a:cubicBezTo>
                      <a:pt x="78" y="0"/>
                      <a:pt x="39" y="7"/>
                      <a:pt x="20" y="34"/>
                    </a:cubicBezTo>
                    <a:cubicBezTo>
                      <a:pt x="0" y="62"/>
                      <a:pt x="7" y="101"/>
                      <a:pt x="34" y="120"/>
                    </a:cubicBezTo>
                    <a:lnTo>
                      <a:pt x="290" y="301"/>
                    </a:lnTo>
                    <a:cubicBezTo>
                      <a:pt x="318" y="321"/>
                      <a:pt x="356" y="314"/>
                      <a:pt x="376" y="286"/>
                    </a:cubicBezTo>
                    <a:cubicBezTo>
                      <a:pt x="396" y="259"/>
                      <a:pt x="389" y="220"/>
                      <a:pt x="361" y="20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26" name="文字方塊 25"/>
          <p:cNvSpPr txBox="1"/>
          <p:nvPr/>
        </p:nvSpPr>
        <p:spPr>
          <a:xfrm>
            <a:off x="5488927" y="4340543"/>
            <a:ext cx="2077741" cy="360046"/>
          </a:xfrm>
          <a:prstGeom prst="rect">
            <a:avLst/>
          </a:prstGeom>
          <a:noFill/>
        </p:spPr>
        <p:txBody>
          <a:bodyPr wrap="square" rtlCol="0" anchor="ctr">
            <a:noAutofit/>
          </a:bodyPr>
          <a:lstStyle/>
          <a:p>
            <a:r>
              <a:rPr lang="en-US" altLang="zh-TW" sz="2000" dirty="0" smtClean="0">
                <a:solidFill>
                  <a:schemeClr val="bg1"/>
                </a:solidFill>
              </a:rPr>
              <a:t>THREAT</a:t>
            </a:r>
            <a:endParaRPr lang="en-US" sz="2000" dirty="0" smtClean="0">
              <a:solidFill>
                <a:schemeClr val="bg1"/>
              </a:solidFill>
            </a:endParaRPr>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170</a:t>
            </a:fld>
            <a:endParaRPr lang="zh-TW" altLang="en-US"/>
          </a:p>
        </p:txBody>
      </p:sp>
      <p:sp>
        <p:nvSpPr>
          <p:cNvPr id="31" name="文字方塊 30"/>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32" name="文字方塊 31"/>
          <p:cNvSpPr txBox="1"/>
          <p:nvPr/>
        </p:nvSpPr>
        <p:spPr>
          <a:xfrm>
            <a:off x="1800143" y="2809818"/>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3" name="文字方塊 32"/>
          <p:cNvSpPr txBox="1"/>
          <p:nvPr/>
        </p:nvSpPr>
        <p:spPr>
          <a:xfrm>
            <a:off x="5049704" y="2809818"/>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4" name="文字方塊 33"/>
          <p:cNvSpPr txBox="1"/>
          <p:nvPr/>
        </p:nvSpPr>
        <p:spPr>
          <a:xfrm>
            <a:off x="1800143" y="5017711"/>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5" name="文字方塊 34"/>
          <p:cNvSpPr txBox="1"/>
          <p:nvPr/>
        </p:nvSpPr>
        <p:spPr>
          <a:xfrm>
            <a:off x="5049704" y="5017711"/>
            <a:ext cx="2516964" cy="938928"/>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0" name="頁尾版面配置區 2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5520442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群組 19"/>
          <p:cNvGrpSpPr/>
          <p:nvPr/>
        </p:nvGrpSpPr>
        <p:grpSpPr>
          <a:xfrm>
            <a:off x="2710782" y="2092862"/>
            <a:ext cx="3621438" cy="3618004"/>
            <a:chOff x="2051678" y="908678"/>
            <a:chExt cx="5099665" cy="5094831"/>
          </a:xfrm>
        </p:grpSpPr>
        <p:grpSp>
          <p:nvGrpSpPr>
            <p:cNvPr id="7" name="群組 6"/>
            <p:cNvGrpSpPr/>
            <p:nvPr/>
          </p:nvGrpSpPr>
          <p:grpSpPr>
            <a:xfrm>
              <a:off x="2051678" y="1172648"/>
              <a:ext cx="2520322" cy="2250288"/>
              <a:chOff x="2051678" y="1172648"/>
              <a:chExt cx="2520322" cy="2250288"/>
            </a:xfrm>
          </p:grpSpPr>
          <p:sp>
            <p:nvSpPr>
              <p:cNvPr id="6" name="橢圓 5"/>
              <p:cNvSpPr/>
              <p:nvPr/>
            </p:nvSpPr>
            <p:spPr>
              <a:xfrm>
                <a:off x="2051678" y="1172648"/>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4" name="橢圓 3"/>
              <p:cNvSpPr/>
              <p:nvPr/>
            </p:nvSpPr>
            <p:spPr>
              <a:xfrm>
                <a:off x="2144585" y="1955046"/>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S</a:t>
                </a:r>
                <a:endParaRPr lang="en-US" sz="3200" dirty="0"/>
              </a:p>
            </p:txBody>
          </p:sp>
        </p:grpSp>
        <p:grpSp>
          <p:nvGrpSpPr>
            <p:cNvPr id="17" name="群組 16"/>
            <p:cNvGrpSpPr/>
            <p:nvPr/>
          </p:nvGrpSpPr>
          <p:grpSpPr>
            <a:xfrm>
              <a:off x="4631020" y="908678"/>
              <a:ext cx="2250288" cy="2520322"/>
              <a:chOff x="4631020" y="908678"/>
              <a:chExt cx="2250288" cy="2520322"/>
            </a:xfrm>
          </p:grpSpPr>
          <p:sp>
            <p:nvSpPr>
              <p:cNvPr id="9" name="橢圓 5"/>
              <p:cNvSpPr/>
              <p:nvPr/>
            </p:nvSpPr>
            <p:spPr>
              <a:xfrm rot="5400000">
                <a:off x="4496003" y="1043695"/>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10" name="橢圓 9"/>
              <p:cNvSpPr/>
              <p:nvPr/>
            </p:nvSpPr>
            <p:spPr>
              <a:xfrm>
                <a:off x="5204586" y="1001585"/>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W</a:t>
                </a:r>
                <a:endParaRPr lang="en-US" sz="3200" dirty="0"/>
              </a:p>
            </p:txBody>
          </p:sp>
        </p:grpSp>
        <p:grpSp>
          <p:nvGrpSpPr>
            <p:cNvPr id="19" name="群組 18"/>
            <p:cNvGrpSpPr/>
            <p:nvPr/>
          </p:nvGrpSpPr>
          <p:grpSpPr>
            <a:xfrm>
              <a:off x="4631021" y="3483187"/>
              <a:ext cx="2520322" cy="2250288"/>
              <a:chOff x="4631021" y="3483187"/>
              <a:chExt cx="2520322" cy="2250288"/>
            </a:xfrm>
          </p:grpSpPr>
          <p:sp>
            <p:nvSpPr>
              <p:cNvPr id="12" name="橢圓 5"/>
              <p:cNvSpPr/>
              <p:nvPr/>
            </p:nvSpPr>
            <p:spPr>
              <a:xfrm rot="10800000">
                <a:off x="4631021" y="3483187"/>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13" name="橢圓 12"/>
              <p:cNvSpPr/>
              <p:nvPr/>
            </p:nvSpPr>
            <p:spPr>
              <a:xfrm>
                <a:off x="6164112" y="4056753"/>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T</a:t>
                </a:r>
                <a:endParaRPr lang="en-US" sz="3200" dirty="0"/>
              </a:p>
            </p:txBody>
          </p:sp>
        </p:grpSp>
        <p:grpSp>
          <p:nvGrpSpPr>
            <p:cNvPr id="18" name="群組 17"/>
            <p:cNvGrpSpPr/>
            <p:nvPr/>
          </p:nvGrpSpPr>
          <p:grpSpPr>
            <a:xfrm>
              <a:off x="2321712" y="3483187"/>
              <a:ext cx="2250288" cy="2520322"/>
              <a:chOff x="2321712" y="3483187"/>
              <a:chExt cx="2250288" cy="2520322"/>
            </a:xfrm>
          </p:grpSpPr>
          <p:sp>
            <p:nvSpPr>
              <p:cNvPr id="15" name="橢圓 5"/>
              <p:cNvSpPr/>
              <p:nvPr/>
            </p:nvSpPr>
            <p:spPr>
              <a:xfrm rot="16200000">
                <a:off x="2186695" y="3618204"/>
                <a:ext cx="2520322" cy="2250288"/>
              </a:xfrm>
              <a:custGeom>
                <a:avLst/>
                <a:gdLst/>
                <a:ahLst/>
                <a:cxnLst/>
                <a:rect l="l" t="t" r="r" b="b"/>
                <a:pathLst>
                  <a:path w="2520322" h="2250288">
                    <a:moveTo>
                      <a:pt x="1933447" y="0"/>
                    </a:moveTo>
                    <a:lnTo>
                      <a:pt x="2090067" y="270035"/>
                    </a:lnTo>
                    <a:lnTo>
                      <a:pt x="2520322" y="270035"/>
                    </a:lnTo>
                    <a:lnTo>
                      <a:pt x="2520322" y="2250288"/>
                    </a:lnTo>
                    <a:lnTo>
                      <a:pt x="540069" y="2250288"/>
                    </a:lnTo>
                    <a:lnTo>
                      <a:pt x="540069" y="1769629"/>
                    </a:lnTo>
                    <a:cubicBezTo>
                      <a:pt x="241797" y="1769629"/>
                      <a:pt x="0" y="1527832"/>
                      <a:pt x="0" y="1229560"/>
                    </a:cubicBezTo>
                    <a:cubicBezTo>
                      <a:pt x="0" y="931288"/>
                      <a:pt x="241797" y="689491"/>
                      <a:pt x="540069" y="689491"/>
                    </a:cubicBezTo>
                    <a:lnTo>
                      <a:pt x="540069" y="270035"/>
                    </a:lnTo>
                    <a:lnTo>
                      <a:pt x="1776827" y="27003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p>
            </p:txBody>
          </p:sp>
          <p:sp>
            <p:nvSpPr>
              <p:cNvPr id="16" name="橢圓 15"/>
              <p:cNvSpPr/>
              <p:nvPr/>
            </p:nvSpPr>
            <p:spPr>
              <a:xfrm>
                <a:off x="3104110" y="5016278"/>
                <a:ext cx="894324" cy="89432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dirty="0" smtClean="0"/>
                  <a:t>O</a:t>
                </a:r>
                <a:endParaRPr lang="en-US" sz="3200" dirty="0"/>
              </a:p>
            </p:txBody>
          </p:sp>
        </p:gr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171</a:t>
            </a:fld>
            <a:endParaRPr lang="zh-TW" altLang="en-US"/>
          </a:p>
        </p:txBody>
      </p:sp>
      <p:sp>
        <p:nvSpPr>
          <p:cNvPr id="22" name="文字方塊 21"/>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23" name="文字方塊 22"/>
          <p:cNvSpPr txBox="1"/>
          <p:nvPr/>
        </p:nvSpPr>
        <p:spPr>
          <a:xfrm>
            <a:off x="247180" y="2555044"/>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4" name="文字方塊 23"/>
          <p:cNvSpPr txBox="1"/>
          <p:nvPr/>
        </p:nvSpPr>
        <p:spPr>
          <a:xfrm>
            <a:off x="6320894" y="2555044"/>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5" name="文字方塊 24"/>
          <p:cNvSpPr txBox="1"/>
          <p:nvPr/>
        </p:nvSpPr>
        <p:spPr>
          <a:xfrm>
            <a:off x="247180" y="3954755"/>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6" name="文字方塊 25"/>
          <p:cNvSpPr txBox="1"/>
          <p:nvPr/>
        </p:nvSpPr>
        <p:spPr>
          <a:xfrm>
            <a:off x="6320894" y="3954755"/>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7" name="Freeform 6"/>
          <p:cNvSpPr>
            <a:spLocks noEditPoints="1"/>
          </p:cNvSpPr>
          <p:nvPr/>
        </p:nvSpPr>
        <p:spPr bwMode="auto">
          <a:xfrm>
            <a:off x="3526482" y="2762969"/>
            <a:ext cx="777988" cy="712894"/>
          </a:xfrm>
          <a:custGeom>
            <a:avLst/>
            <a:gdLst>
              <a:gd name="T0" fmla="*/ 13965 w 14620"/>
              <a:gd name="T1" fmla="*/ 6287 h 13433"/>
              <a:gd name="T2" fmla="*/ 11553 w 14620"/>
              <a:gd name="T3" fmla="*/ 4716 h 13433"/>
              <a:gd name="T4" fmla="*/ 10150 w 14620"/>
              <a:gd name="T5" fmla="*/ 4716 h 13433"/>
              <a:gd name="T6" fmla="*/ 10651 w 14620"/>
              <a:gd name="T7" fmla="*/ 2464 h 13433"/>
              <a:gd name="T8" fmla="*/ 10582 w 14620"/>
              <a:gd name="T9" fmla="*/ 1669 h 13433"/>
              <a:gd name="T10" fmla="*/ 8596 w 14620"/>
              <a:gd name="T11" fmla="*/ 116 h 13433"/>
              <a:gd name="T12" fmla="*/ 7687 w 14620"/>
              <a:gd name="T13" fmla="*/ 1525 h 13433"/>
              <a:gd name="T14" fmla="*/ 6432 w 14620"/>
              <a:gd name="T15" fmla="*/ 4297 h 13433"/>
              <a:gd name="T16" fmla="*/ 4633 w 14620"/>
              <a:gd name="T17" fmla="*/ 5768 h 13433"/>
              <a:gd name="T18" fmla="*/ 4633 w 14620"/>
              <a:gd name="T19" fmla="*/ 5689 h 13433"/>
              <a:gd name="T20" fmla="*/ 0 w 14620"/>
              <a:gd name="T21" fmla="*/ 5689 h 13433"/>
              <a:gd name="T22" fmla="*/ 0 w 14620"/>
              <a:gd name="T23" fmla="*/ 12572 h 13433"/>
              <a:gd name="T24" fmla="*/ 4634 w 14620"/>
              <a:gd name="T25" fmla="*/ 12572 h 13433"/>
              <a:gd name="T26" fmla="*/ 4634 w 14620"/>
              <a:gd name="T27" fmla="*/ 12193 h 13433"/>
              <a:gd name="T28" fmla="*/ 5875 w 14620"/>
              <a:gd name="T29" fmla="*/ 12209 h 13433"/>
              <a:gd name="T30" fmla="*/ 6704 w 14620"/>
              <a:gd name="T31" fmla="*/ 12691 h 13433"/>
              <a:gd name="T32" fmla="*/ 7324 w 14620"/>
              <a:gd name="T33" fmla="*/ 13077 h 13433"/>
              <a:gd name="T34" fmla="*/ 11689 w 14620"/>
              <a:gd name="T35" fmla="*/ 13265 h 13433"/>
              <a:gd name="T36" fmla="*/ 13506 w 14620"/>
              <a:gd name="T37" fmla="*/ 11812 h 13433"/>
              <a:gd name="T38" fmla="*/ 13965 w 14620"/>
              <a:gd name="T39" fmla="*/ 6287 h 13433"/>
              <a:gd name="T40" fmla="*/ 12631 w 14620"/>
              <a:gd name="T41" fmla="*/ 11562 h 13433"/>
              <a:gd name="T42" fmla="*/ 11557 w 14620"/>
              <a:gd name="T43" fmla="*/ 12363 h 13433"/>
              <a:gd name="T44" fmla="*/ 7754 w 14620"/>
              <a:gd name="T45" fmla="*/ 12274 h 13433"/>
              <a:gd name="T46" fmla="*/ 7204 w 14620"/>
              <a:gd name="T47" fmla="*/ 11930 h 13433"/>
              <a:gd name="T48" fmla="*/ 6163 w 14620"/>
              <a:gd name="T49" fmla="*/ 11345 h 13433"/>
              <a:gd name="T50" fmla="*/ 4634 w 14620"/>
              <a:gd name="T51" fmla="*/ 11287 h 13433"/>
              <a:gd name="T52" fmla="*/ 4634 w 14620"/>
              <a:gd name="T53" fmla="*/ 6753 h 13433"/>
              <a:gd name="T54" fmla="*/ 7196 w 14620"/>
              <a:gd name="T55" fmla="*/ 4794 h 13433"/>
              <a:gd name="T56" fmla="*/ 8545 w 14620"/>
              <a:gd name="T57" fmla="*/ 1833 h 13433"/>
              <a:gd name="T58" fmla="*/ 8877 w 14620"/>
              <a:gd name="T59" fmla="*/ 1014 h 13433"/>
              <a:gd name="T60" fmla="*/ 9687 w 14620"/>
              <a:gd name="T61" fmla="*/ 1820 h 13433"/>
              <a:gd name="T62" fmla="*/ 9740 w 14620"/>
              <a:gd name="T63" fmla="*/ 2455 h 13433"/>
              <a:gd name="T64" fmla="*/ 9029 w 14620"/>
              <a:gd name="T65" fmla="*/ 4919 h 13433"/>
              <a:gd name="T66" fmla="*/ 8567 w 14620"/>
              <a:gd name="T67" fmla="*/ 5623 h 13433"/>
              <a:gd name="T68" fmla="*/ 11553 w 14620"/>
              <a:gd name="T69" fmla="*/ 5625 h 13433"/>
              <a:gd name="T70" fmla="*/ 13123 w 14620"/>
              <a:gd name="T71" fmla="*/ 6633 h 13433"/>
              <a:gd name="T72" fmla="*/ 12631 w 14620"/>
              <a:gd name="T73" fmla="*/ 11562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0" h="13433">
                <a:moveTo>
                  <a:pt x="13965" y="6287"/>
                </a:moveTo>
                <a:cubicBezTo>
                  <a:pt x="13536" y="5245"/>
                  <a:pt x="12725" y="4716"/>
                  <a:pt x="11553" y="4716"/>
                </a:cubicBezTo>
                <a:lnTo>
                  <a:pt x="10150" y="4716"/>
                </a:lnTo>
                <a:cubicBezTo>
                  <a:pt x="10387" y="4179"/>
                  <a:pt x="10651" y="3401"/>
                  <a:pt x="10651" y="2464"/>
                </a:cubicBezTo>
                <a:cubicBezTo>
                  <a:pt x="10651" y="2207"/>
                  <a:pt x="10631" y="1940"/>
                  <a:pt x="10582" y="1669"/>
                </a:cubicBezTo>
                <a:cubicBezTo>
                  <a:pt x="10398" y="579"/>
                  <a:pt x="9654" y="0"/>
                  <a:pt x="8596" y="116"/>
                </a:cubicBezTo>
                <a:cubicBezTo>
                  <a:pt x="8178" y="164"/>
                  <a:pt x="8034" y="561"/>
                  <a:pt x="7687" y="1525"/>
                </a:cubicBezTo>
                <a:cubicBezTo>
                  <a:pt x="7399" y="2324"/>
                  <a:pt x="7005" y="3418"/>
                  <a:pt x="6432" y="4297"/>
                </a:cubicBezTo>
                <a:cubicBezTo>
                  <a:pt x="6012" y="4944"/>
                  <a:pt x="5262" y="5454"/>
                  <a:pt x="4633" y="5768"/>
                </a:cubicBezTo>
                <a:lnTo>
                  <a:pt x="4633" y="5689"/>
                </a:lnTo>
                <a:lnTo>
                  <a:pt x="0" y="5689"/>
                </a:lnTo>
                <a:lnTo>
                  <a:pt x="0" y="12572"/>
                </a:lnTo>
                <a:lnTo>
                  <a:pt x="4634" y="12572"/>
                </a:lnTo>
                <a:lnTo>
                  <a:pt x="4634" y="12193"/>
                </a:lnTo>
                <a:cubicBezTo>
                  <a:pt x="5363" y="12157"/>
                  <a:pt x="5778" y="12178"/>
                  <a:pt x="5875" y="12209"/>
                </a:cubicBezTo>
                <a:lnTo>
                  <a:pt x="6704" y="12691"/>
                </a:lnTo>
                <a:lnTo>
                  <a:pt x="7324" y="13077"/>
                </a:lnTo>
                <a:cubicBezTo>
                  <a:pt x="7926" y="13402"/>
                  <a:pt x="10560" y="13433"/>
                  <a:pt x="11689" y="13265"/>
                </a:cubicBezTo>
                <a:cubicBezTo>
                  <a:pt x="13141" y="13053"/>
                  <a:pt x="13492" y="11863"/>
                  <a:pt x="13506" y="11812"/>
                </a:cubicBezTo>
                <a:cubicBezTo>
                  <a:pt x="13621" y="11418"/>
                  <a:pt x="14620" y="7876"/>
                  <a:pt x="13965" y="6287"/>
                </a:cubicBezTo>
                <a:close/>
                <a:moveTo>
                  <a:pt x="12631" y="11562"/>
                </a:moveTo>
                <a:cubicBezTo>
                  <a:pt x="12623" y="11588"/>
                  <a:pt x="12412" y="12240"/>
                  <a:pt x="11557" y="12363"/>
                </a:cubicBezTo>
                <a:cubicBezTo>
                  <a:pt x="10342" y="12543"/>
                  <a:pt x="8088" y="12434"/>
                  <a:pt x="7754" y="12274"/>
                </a:cubicBezTo>
                <a:cubicBezTo>
                  <a:pt x="7756" y="12276"/>
                  <a:pt x="7204" y="11930"/>
                  <a:pt x="7204" y="11930"/>
                </a:cubicBezTo>
                <a:lnTo>
                  <a:pt x="6163" y="11345"/>
                </a:lnTo>
                <a:cubicBezTo>
                  <a:pt x="5921" y="11264"/>
                  <a:pt x="5373" y="11255"/>
                  <a:pt x="4634" y="11287"/>
                </a:cubicBezTo>
                <a:lnTo>
                  <a:pt x="4634" y="6753"/>
                </a:lnTo>
                <a:cubicBezTo>
                  <a:pt x="5380" y="6451"/>
                  <a:pt x="6536" y="5803"/>
                  <a:pt x="7196" y="4794"/>
                </a:cubicBezTo>
                <a:cubicBezTo>
                  <a:pt x="7826" y="3826"/>
                  <a:pt x="8242" y="2675"/>
                  <a:pt x="8545" y="1833"/>
                </a:cubicBezTo>
                <a:cubicBezTo>
                  <a:pt x="8545" y="1833"/>
                  <a:pt x="8812" y="1168"/>
                  <a:pt x="8877" y="1014"/>
                </a:cubicBezTo>
                <a:cubicBezTo>
                  <a:pt x="9338" y="1016"/>
                  <a:pt x="9592" y="1270"/>
                  <a:pt x="9687" y="1820"/>
                </a:cubicBezTo>
                <a:cubicBezTo>
                  <a:pt x="9725" y="2035"/>
                  <a:pt x="9740" y="2249"/>
                  <a:pt x="9740" y="2455"/>
                </a:cubicBezTo>
                <a:cubicBezTo>
                  <a:pt x="9740" y="3820"/>
                  <a:pt x="9039" y="4906"/>
                  <a:pt x="9029" y="4919"/>
                </a:cubicBezTo>
                <a:lnTo>
                  <a:pt x="8567" y="5623"/>
                </a:lnTo>
                <a:lnTo>
                  <a:pt x="11553" y="5625"/>
                </a:lnTo>
                <a:cubicBezTo>
                  <a:pt x="12352" y="5625"/>
                  <a:pt x="12835" y="5936"/>
                  <a:pt x="13123" y="6633"/>
                </a:cubicBezTo>
                <a:cubicBezTo>
                  <a:pt x="13576" y="7732"/>
                  <a:pt x="12919" y="10565"/>
                  <a:pt x="12631" y="1156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11"/>
          <p:cNvSpPr>
            <a:spLocks noEditPoints="1"/>
          </p:cNvSpPr>
          <p:nvPr/>
        </p:nvSpPr>
        <p:spPr bwMode="auto">
          <a:xfrm>
            <a:off x="4891847" y="2855197"/>
            <a:ext cx="750924" cy="688094"/>
          </a:xfrm>
          <a:custGeom>
            <a:avLst/>
            <a:gdLst>
              <a:gd name="T0" fmla="*/ 13507 w 14622"/>
              <a:gd name="T1" fmla="*/ 1620 h 13433"/>
              <a:gd name="T2" fmla="*/ 11692 w 14622"/>
              <a:gd name="T3" fmla="*/ 165 h 13433"/>
              <a:gd name="T4" fmla="*/ 7327 w 14622"/>
              <a:gd name="T5" fmla="*/ 355 h 13433"/>
              <a:gd name="T6" fmla="*/ 6705 w 14622"/>
              <a:gd name="T7" fmla="*/ 741 h 13433"/>
              <a:gd name="T8" fmla="*/ 5877 w 14622"/>
              <a:gd name="T9" fmla="*/ 1222 h 13433"/>
              <a:gd name="T10" fmla="*/ 4638 w 14622"/>
              <a:gd name="T11" fmla="*/ 1239 h 13433"/>
              <a:gd name="T12" fmla="*/ 4638 w 14622"/>
              <a:gd name="T13" fmla="*/ 859 h 13433"/>
              <a:gd name="T14" fmla="*/ 0 w 14622"/>
              <a:gd name="T15" fmla="*/ 859 h 13433"/>
              <a:gd name="T16" fmla="*/ 0 w 14622"/>
              <a:gd name="T17" fmla="*/ 7743 h 13433"/>
              <a:gd name="T18" fmla="*/ 4637 w 14622"/>
              <a:gd name="T19" fmla="*/ 7743 h 13433"/>
              <a:gd name="T20" fmla="*/ 4637 w 14622"/>
              <a:gd name="T21" fmla="*/ 7663 h 13433"/>
              <a:gd name="T22" fmla="*/ 6433 w 14622"/>
              <a:gd name="T23" fmla="*/ 9134 h 13433"/>
              <a:gd name="T24" fmla="*/ 7688 w 14622"/>
              <a:gd name="T25" fmla="*/ 11905 h 13433"/>
              <a:gd name="T26" fmla="*/ 8599 w 14622"/>
              <a:gd name="T27" fmla="*/ 13315 h 13433"/>
              <a:gd name="T28" fmla="*/ 10584 w 14622"/>
              <a:gd name="T29" fmla="*/ 11763 h 13433"/>
              <a:gd name="T30" fmla="*/ 10653 w 14622"/>
              <a:gd name="T31" fmla="*/ 10968 h 13433"/>
              <a:gd name="T32" fmla="*/ 10151 w 14622"/>
              <a:gd name="T33" fmla="*/ 8716 h 13433"/>
              <a:gd name="T34" fmla="*/ 11556 w 14622"/>
              <a:gd name="T35" fmla="*/ 8716 h 13433"/>
              <a:gd name="T36" fmla="*/ 13965 w 14622"/>
              <a:gd name="T37" fmla="*/ 7143 h 13433"/>
              <a:gd name="T38" fmla="*/ 13507 w 14622"/>
              <a:gd name="T39" fmla="*/ 1620 h 13433"/>
              <a:gd name="T40" fmla="*/ 13125 w 14622"/>
              <a:gd name="T41" fmla="*/ 6797 h 13433"/>
              <a:gd name="T42" fmla="*/ 11557 w 14622"/>
              <a:gd name="T43" fmla="*/ 7807 h 13433"/>
              <a:gd name="T44" fmla="*/ 8569 w 14622"/>
              <a:gd name="T45" fmla="*/ 7807 h 13433"/>
              <a:gd name="T46" fmla="*/ 9033 w 14622"/>
              <a:gd name="T47" fmla="*/ 8512 h 13433"/>
              <a:gd name="T48" fmla="*/ 9743 w 14622"/>
              <a:gd name="T49" fmla="*/ 10975 h 13433"/>
              <a:gd name="T50" fmla="*/ 9690 w 14622"/>
              <a:gd name="T51" fmla="*/ 11611 h 13433"/>
              <a:gd name="T52" fmla="*/ 8878 w 14622"/>
              <a:gd name="T53" fmla="*/ 12419 h 13433"/>
              <a:gd name="T54" fmla="*/ 8547 w 14622"/>
              <a:gd name="T55" fmla="*/ 11597 h 13433"/>
              <a:gd name="T56" fmla="*/ 7199 w 14622"/>
              <a:gd name="T57" fmla="*/ 8636 h 13433"/>
              <a:gd name="T58" fmla="*/ 4638 w 14622"/>
              <a:gd name="T59" fmla="*/ 6677 h 13433"/>
              <a:gd name="T60" fmla="*/ 4638 w 14622"/>
              <a:gd name="T61" fmla="*/ 2143 h 13433"/>
              <a:gd name="T62" fmla="*/ 6164 w 14622"/>
              <a:gd name="T63" fmla="*/ 2085 h 13433"/>
              <a:gd name="T64" fmla="*/ 7209 w 14622"/>
              <a:gd name="T65" fmla="*/ 1500 h 13433"/>
              <a:gd name="T66" fmla="*/ 7756 w 14622"/>
              <a:gd name="T67" fmla="*/ 1156 h 13433"/>
              <a:gd name="T68" fmla="*/ 11561 w 14622"/>
              <a:gd name="T69" fmla="*/ 1067 h 13433"/>
              <a:gd name="T70" fmla="*/ 12635 w 14622"/>
              <a:gd name="T71" fmla="*/ 1870 h 13433"/>
              <a:gd name="T72" fmla="*/ 13125 w 14622"/>
              <a:gd name="T73" fmla="*/ 6797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2" h="13433">
                <a:moveTo>
                  <a:pt x="13507" y="1620"/>
                </a:moveTo>
                <a:cubicBezTo>
                  <a:pt x="13493" y="1569"/>
                  <a:pt x="13142" y="379"/>
                  <a:pt x="11692" y="165"/>
                </a:cubicBezTo>
                <a:cubicBezTo>
                  <a:pt x="10563" y="0"/>
                  <a:pt x="7927" y="30"/>
                  <a:pt x="7327" y="355"/>
                </a:cubicBezTo>
                <a:lnTo>
                  <a:pt x="6705" y="741"/>
                </a:lnTo>
                <a:cubicBezTo>
                  <a:pt x="6705" y="741"/>
                  <a:pt x="5878" y="1222"/>
                  <a:pt x="5877" y="1222"/>
                </a:cubicBezTo>
                <a:cubicBezTo>
                  <a:pt x="5783" y="1253"/>
                  <a:pt x="5367" y="1275"/>
                  <a:pt x="4638" y="1239"/>
                </a:cubicBezTo>
                <a:lnTo>
                  <a:pt x="4638" y="859"/>
                </a:lnTo>
                <a:lnTo>
                  <a:pt x="0" y="859"/>
                </a:lnTo>
                <a:lnTo>
                  <a:pt x="0" y="7743"/>
                </a:lnTo>
                <a:lnTo>
                  <a:pt x="4637" y="7743"/>
                </a:lnTo>
                <a:lnTo>
                  <a:pt x="4637" y="7663"/>
                </a:lnTo>
                <a:cubicBezTo>
                  <a:pt x="5264" y="7977"/>
                  <a:pt x="6015" y="8487"/>
                  <a:pt x="6433" y="9134"/>
                </a:cubicBezTo>
                <a:cubicBezTo>
                  <a:pt x="7008" y="10013"/>
                  <a:pt x="7403" y="11107"/>
                  <a:pt x="7688" y="11905"/>
                </a:cubicBezTo>
                <a:cubicBezTo>
                  <a:pt x="8035" y="12870"/>
                  <a:pt x="8180" y="13269"/>
                  <a:pt x="8599" y="13315"/>
                </a:cubicBezTo>
                <a:cubicBezTo>
                  <a:pt x="9656" y="13433"/>
                  <a:pt x="10399" y="12853"/>
                  <a:pt x="10584" y="11763"/>
                </a:cubicBezTo>
                <a:cubicBezTo>
                  <a:pt x="10632" y="11491"/>
                  <a:pt x="10653" y="11225"/>
                  <a:pt x="10653" y="10968"/>
                </a:cubicBezTo>
                <a:cubicBezTo>
                  <a:pt x="10653" y="10030"/>
                  <a:pt x="10388" y="9253"/>
                  <a:pt x="10151" y="8716"/>
                </a:cubicBezTo>
                <a:lnTo>
                  <a:pt x="11556" y="8716"/>
                </a:lnTo>
                <a:cubicBezTo>
                  <a:pt x="12726" y="8716"/>
                  <a:pt x="13537" y="8186"/>
                  <a:pt x="13965" y="7143"/>
                </a:cubicBezTo>
                <a:cubicBezTo>
                  <a:pt x="14622" y="5555"/>
                  <a:pt x="13625" y="2014"/>
                  <a:pt x="13507" y="1620"/>
                </a:cubicBezTo>
                <a:close/>
                <a:moveTo>
                  <a:pt x="13125" y="6797"/>
                </a:moveTo>
                <a:cubicBezTo>
                  <a:pt x="12839" y="7495"/>
                  <a:pt x="12353" y="7807"/>
                  <a:pt x="11557" y="7807"/>
                </a:cubicBezTo>
                <a:lnTo>
                  <a:pt x="8569" y="7807"/>
                </a:lnTo>
                <a:lnTo>
                  <a:pt x="9033" y="8512"/>
                </a:lnTo>
                <a:cubicBezTo>
                  <a:pt x="9040" y="8524"/>
                  <a:pt x="9743" y="9610"/>
                  <a:pt x="9743" y="10975"/>
                </a:cubicBezTo>
                <a:cubicBezTo>
                  <a:pt x="9743" y="11181"/>
                  <a:pt x="9726" y="11394"/>
                  <a:pt x="9690" y="11611"/>
                </a:cubicBezTo>
                <a:cubicBezTo>
                  <a:pt x="9595" y="12161"/>
                  <a:pt x="9340" y="12415"/>
                  <a:pt x="8878" y="12419"/>
                </a:cubicBezTo>
                <a:cubicBezTo>
                  <a:pt x="8816" y="12262"/>
                  <a:pt x="8547" y="11597"/>
                  <a:pt x="8547" y="11597"/>
                </a:cubicBezTo>
                <a:cubicBezTo>
                  <a:pt x="8246" y="10756"/>
                  <a:pt x="7830" y="9604"/>
                  <a:pt x="7199" y="8636"/>
                </a:cubicBezTo>
                <a:cubicBezTo>
                  <a:pt x="6541" y="7628"/>
                  <a:pt x="5382" y="6979"/>
                  <a:pt x="4638" y="6677"/>
                </a:cubicBezTo>
                <a:lnTo>
                  <a:pt x="4638" y="2143"/>
                </a:lnTo>
                <a:cubicBezTo>
                  <a:pt x="5377" y="2177"/>
                  <a:pt x="5922" y="2166"/>
                  <a:pt x="6164" y="2085"/>
                </a:cubicBezTo>
                <a:lnTo>
                  <a:pt x="7209" y="1500"/>
                </a:lnTo>
                <a:cubicBezTo>
                  <a:pt x="7209" y="1500"/>
                  <a:pt x="7760" y="1154"/>
                  <a:pt x="7756" y="1156"/>
                </a:cubicBezTo>
                <a:cubicBezTo>
                  <a:pt x="8091" y="996"/>
                  <a:pt x="10344" y="888"/>
                  <a:pt x="11561" y="1067"/>
                </a:cubicBezTo>
                <a:cubicBezTo>
                  <a:pt x="12413" y="1191"/>
                  <a:pt x="12627" y="1843"/>
                  <a:pt x="12635" y="1870"/>
                </a:cubicBezTo>
                <a:cubicBezTo>
                  <a:pt x="12922" y="2868"/>
                  <a:pt x="13578" y="5700"/>
                  <a:pt x="13125" y="6797"/>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nvGrpSpPr>
          <p:cNvPr id="30" name="群組 29"/>
          <p:cNvGrpSpPr/>
          <p:nvPr/>
        </p:nvGrpSpPr>
        <p:grpSpPr>
          <a:xfrm>
            <a:off x="4830921" y="4231311"/>
            <a:ext cx="744086" cy="674518"/>
            <a:chOff x="-750877" y="3932584"/>
            <a:chExt cx="774073" cy="701701"/>
          </a:xfrm>
          <a:solidFill>
            <a:schemeClr val="bg1"/>
          </a:solidFill>
        </p:grpSpPr>
        <p:sp>
          <p:nvSpPr>
            <p:cNvPr id="31" name="Freeform 23"/>
            <p:cNvSpPr>
              <a:spLocks noEditPoints="1"/>
            </p:cNvSpPr>
            <p:nvPr/>
          </p:nvSpPr>
          <p:spPr bwMode="auto">
            <a:xfrm>
              <a:off x="-750877" y="4067547"/>
              <a:ext cx="595313" cy="566738"/>
            </a:xfrm>
            <a:custGeom>
              <a:avLst/>
              <a:gdLst>
                <a:gd name="T0" fmla="*/ 2150 w 2228"/>
                <a:gd name="T1" fmla="*/ 28 h 2108"/>
                <a:gd name="T2" fmla="*/ 1904 w 2228"/>
                <a:gd name="T3" fmla="*/ 351 h 2108"/>
                <a:gd name="T4" fmla="*/ 1727 w 2228"/>
                <a:gd name="T5" fmla="*/ 382 h 2108"/>
                <a:gd name="T6" fmla="*/ 1593 w 2228"/>
                <a:gd name="T7" fmla="*/ 402 h 2108"/>
                <a:gd name="T8" fmla="*/ 967 w 2228"/>
                <a:gd name="T9" fmla="*/ 173 h 2108"/>
                <a:gd name="T10" fmla="*/ 0 w 2228"/>
                <a:gd name="T11" fmla="*/ 1141 h 2108"/>
                <a:gd name="T12" fmla="*/ 967 w 2228"/>
                <a:gd name="T13" fmla="*/ 2108 h 2108"/>
                <a:gd name="T14" fmla="*/ 1935 w 2228"/>
                <a:gd name="T15" fmla="*/ 1141 h 2108"/>
                <a:gd name="T16" fmla="*/ 1702 w 2228"/>
                <a:gd name="T17" fmla="*/ 511 h 2108"/>
                <a:gd name="T18" fmla="*/ 1780 w 2228"/>
                <a:gd name="T19" fmla="*/ 516 h 2108"/>
                <a:gd name="T20" fmla="*/ 1982 w 2228"/>
                <a:gd name="T21" fmla="*/ 460 h 2108"/>
                <a:gd name="T22" fmla="*/ 2041 w 2228"/>
                <a:gd name="T23" fmla="*/ 289 h 2108"/>
                <a:gd name="T24" fmla="*/ 2150 w 2228"/>
                <a:gd name="T25" fmla="*/ 151 h 2108"/>
                <a:gd name="T26" fmla="*/ 2150 w 2228"/>
                <a:gd name="T27" fmla="*/ 28 h 2108"/>
                <a:gd name="T28" fmla="*/ 649 w 2228"/>
                <a:gd name="T29" fmla="*/ 770 h 2108"/>
                <a:gd name="T30" fmla="*/ 442 w 2228"/>
                <a:gd name="T31" fmla="*/ 1171 h 2108"/>
                <a:gd name="T32" fmla="*/ 329 w 2228"/>
                <a:gd name="T33" fmla="*/ 1284 h 2108"/>
                <a:gd name="T34" fmla="*/ 216 w 2228"/>
                <a:gd name="T35" fmla="*/ 1171 h 2108"/>
                <a:gd name="T36" fmla="*/ 517 w 2228"/>
                <a:gd name="T37" fmla="*/ 586 h 2108"/>
                <a:gd name="T38" fmla="*/ 675 w 2228"/>
                <a:gd name="T39" fmla="*/ 613 h 2108"/>
                <a:gd name="T40" fmla="*/ 649 w 2228"/>
                <a:gd name="T41" fmla="*/ 770 h 2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8" h="2108">
                  <a:moveTo>
                    <a:pt x="2150" y="28"/>
                  </a:moveTo>
                  <a:cubicBezTo>
                    <a:pt x="1929" y="0"/>
                    <a:pt x="1947" y="200"/>
                    <a:pt x="1904" y="351"/>
                  </a:cubicBezTo>
                  <a:cubicBezTo>
                    <a:pt x="1881" y="430"/>
                    <a:pt x="1783" y="387"/>
                    <a:pt x="1727" y="382"/>
                  </a:cubicBezTo>
                  <a:cubicBezTo>
                    <a:pt x="1680" y="378"/>
                    <a:pt x="1633" y="382"/>
                    <a:pt x="1593" y="402"/>
                  </a:cubicBezTo>
                  <a:cubicBezTo>
                    <a:pt x="1424" y="259"/>
                    <a:pt x="1206" y="173"/>
                    <a:pt x="967" y="173"/>
                  </a:cubicBezTo>
                  <a:cubicBezTo>
                    <a:pt x="433" y="173"/>
                    <a:pt x="0" y="606"/>
                    <a:pt x="0" y="1141"/>
                  </a:cubicBezTo>
                  <a:cubicBezTo>
                    <a:pt x="0" y="1675"/>
                    <a:pt x="433" y="2108"/>
                    <a:pt x="967" y="2108"/>
                  </a:cubicBezTo>
                  <a:cubicBezTo>
                    <a:pt x="1502" y="2108"/>
                    <a:pt x="1935" y="1675"/>
                    <a:pt x="1935" y="1141"/>
                  </a:cubicBezTo>
                  <a:cubicBezTo>
                    <a:pt x="1935" y="900"/>
                    <a:pt x="1847" y="680"/>
                    <a:pt x="1702" y="511"/>
                  </a:cubicBezTo>
                  <a:cubicBezTo>
                    <a:pt x="1724" y="509"/>
                    <a:pt x="1749" y="510"/>
                    <a:pt x="1780" y="516"/>
                  </a:cubicBezTo>
                  <a:cubicBezTo>
                    <a:pt x="1856" y="530"/>
                    <a:pt x="1929" y="519"/>
                    <a:pt x="1982" y="460"/>
                  </a:cubicBezTo>
                  <a:cubicBezTo>
                    <a:pt x="2023" y="414"/>
                    <a:pt x="2033" y="348"/>
                    <a:pt x="2041" y="289"/>
                  </a:cubicBezTo>
                  <a:cubicBezTo>
                    <a:pt x="2051" y="207"/>
                    <a:pt x="2049" y="138"/>
                    <a:pt x="2150" y="151"/>
                  </a:cubicBezTo>
                  <a:cubicBezTo>
                    <a:pt x="2228" y="162"/>
                    <a:pt x="2227" y="38"/>
                    <a:pt x="2150" y="28"/>
                  </a:cubicBezTo>
                  <a:close/>
                  <a:moveTo>
                    <a:pt x="649" y="770"/>
                  </a:moveTo>
                  <a:cubicBezTo>
                    <a:pt x="519" y="863"/>
                    <a:pt x="442" y="1012"/>
                    <a:pt x="442" y="1171"/>
                  </a:cubicBezTo>
                  <a:cubicBezTo>
                    <a:pt x="442" y="1233"/>
                    <a:pt x="391" y="1284"/>
                    <a:pt x="329" y="1284"/>
                  </a:cubicBezTo>
                  <a:cubicBezTo>
                    <a:pt x="267" y="1284"/>
                    <a:pt x="216" y="1233"/>
                    <a:pt x="216" y="1171"/>
                  </a:cubicBezTo>
                  <a:cubicBezTo>
                    <a:pt x="216" y="940"/>
                    <a:pt x="329" y="721"/>
                    <a:pt x="517" y="586"/>
                  </a:cubicBezTo>
                  <a:cubicBezTo>
                    <a:pt x="568" y="550"/>
                    <a:pt x="639" y="562"/>
                    <a:pt x="675" y="613"/>
                  </a:cubicBezTo>
                  <a:cubicBezTo>
                    <a:pt x="711" y="664"/>
                    <a:pt x="699" y="734"/>
                    <a:pt x="649" y="7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24"/>
            <p:cNvSpPr>
              <a:spLocks/>
            </p:cNvSpPr>
            <p:nvPr/>
          </p:nvSpPr>
          <p:spPr bwMode="auto">
            <a:xfrm>
              <a:off x="-287954" y="3932584"/>
              <a:ext cx="71438" cy="114300"/>
            </a:xfrm>
            <a:custGeom>
              <a:avLst/>
              <a:gdLst>
                <a:gd name="T0" fmla="*/ 141 w 267"/>
                <a:gd name="T1" fmla="*/ 381 h 425"/>
                <a:gd name="T2" fmla="*/ 223 w 267"/>
                <a:gd name="T3" fmla="*/ 411 h 425"/>
                <a:gd name="T4" fmla="*/ 253 w 267"/>
                <a:gd name="T5" fmla="*/ 329 h 425"/>
                <a:gd name="T6" fmla="*/ 122 w 267"/>
                <a:gd name="T7" fmla="*/ 44 h 425"/>
                <a:gd name="T8" fmla="*/ 40 w 267"/>
                <a:gd name="T9" fmla="*/ 14 h 425"/>
                <a:gd name="T10" fmla="*/ 16 w 267"/>
                <a:gd name="T11" fmla="*/ 35 h 425"/>
                <a:gd name="T12" fmla="*/ 10 w 267"/>
                <a:gd name="T13" fmla="*/ 96 h 425"/>
                <a:gd name="T14" fmla="*/ 141 w 267"/>
                <a:gd name="T15" fmla="*/ 381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25">
                  <a:moveTo>
                    <a:pt x="141" y="381"/>
                  </a:moveTo>
                  <a:cubicBezTo>
                    <a:pt x="155" y="412"/>
                    <a:pt x="192" y="425"/>
                    <a:pt x="223" y="411"/>
                  </a:cubicBezTo>
                  <a:cubicBezTo>
                    <a:pt x="254" y="397"/>
                    <a:pt x="267" y="360"/>
                    <a:pt x="253" y="329"/>
                  </a:cubicBezTo>
                  <a:lnTo>
                    <a:pt x="122" y="44"/>
                  </a:lnTo>
                  <a:cubicBezTo>
                    <a:pt x="107" y="14"/>
                    <a:pt x="71" y="0"/>
                    <a:pt x="40" y="14"/>
                  </a:cubicBezTo>
                  <a:cubicBezTo>
                    <a:pt x="30" y="19"/>
                    <a:pt x="22" y="26"/>
                    <a:pt x="16" y="35"/>
                  </a:cubicBezTo>
                  <a:cubicBezTo>
                    <a:pt x="3" y="52"/>
                    <a:pt x="0" y="75"/>
                    <a:pt x="10" y="96"/>
                  </a:cubicBezTo>
                  <a:lnTo>
                    <a:pt x="141" y="3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Freeform 25"/>
            <p:cNvSpPr>
              <a:spLocks/>
            </p:cNvSpPr>
            <p:nvPr/>
          </p:nvSpPr>
          <p:spPr bwMode="auto">
            <a:xfrm>
              <a:off x="-156192" y="3932584"/>
              <a:ext cx="73025" cy="114300"/>
            </a:xfrm>
            <a:custGeom>
              <a:avLst/>
              <a:gdLst>
                <a:gd name="T0" fmla="*/ 44 w 274"/>
                <a:gd name="T1" fmla="*/ 408 h 423"/>
                <a:gd name="T2" fmla="*/ 126 w 274"/>
                <a:gd name="T3" fmla="*/ 379 h 423"/>
                <a:gd name="T4" fmla="*/ 260 w 274"/>
                <a:gd name="T5" fmla="*/ 95 h 423"/>
                <a:gd name="T6" fmla="*/ 231 w 274"/>
                <a:gd name="T7" fmla="*/ 13 h 423"/>
                <a:gd name="T8" fmla="*/ 154 w 274"/>
                <a:gd name="T9" fmla="*/ 33 h 423"/>
                <a:gd name="T10" fmla="*/ 149 w 274"/>
                <a:gd name="T11" fmla="*/ 43 h 423"/>
                <a:gd name="T12" fmla="*/ 15 w 274"/>
                <a:gd name="T13" fmla="*/ 326 h 423"/>
                <a:gd name="T14" fmla="*/ 44 w 274"/>
                <a:gd name="T15" fmla="*/ 408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23">
                  <a:moveTo>
                    <a:pt x="44" y="408"/>
                  </a:moveTo>
                  <a:cubicBezTo>
                    <a:pt x="75" y="423"/>
                    <a:pt x="112" y="409"/>
                    <a:pt x="126" y="379"/>
                  </a:cubicBezTo>
                  <a:lnTo>
                    <a:pt x="260" y="95"/>
                  </a:lnTo>
                  <a:cubicBezTo>
                    <a:pt x="274" y="64"/>
                    <a:pt x="261" y="28"/>
                    <a:pt x="231" y="13"/>
                  </a:cubicBezTo>
                  <a:cubicBezTo>
                    <a:pt x="203" y="0"/>
                    <a:pt x="171" y="9"/>
                    <a:pt x="154" y="33"/>
                  </a:cubicBezTo>
                  <a:cubicBezTo>
                    <a:pt x="152" y="36"/>
                    <a:pt x="150" y="39"/>
                    <a:pt x="149" y="43"/>
                  </a:cubicBezTo>
                  <a:lnTo>
                    <a:pt x="15" y="326"/>
                  </a:lnTo>
                  <a:cubicBezTo>
                    <a:pt x="0" y="357"/>
                    <a:pt x="14" y="394"/>
                    <a:pt x="44" y="4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26"/>
            <p:cNvSpPr>
              <a:spLocks/>
            </p:cNvSpPr>
            <p:nvPr/>
          </p:nvSpPr>
          <p:spPr bwMode="auto">
            <a:xfrm>
              <a:off x="-92692" y="4064346"/>
              <a:ext cx="115888" cy="57150"/>
            </a:xfrm>
            <a:custGeom>
              <a:avLst/>
              <a:gdLst>
                <a:gd name="T0" fmla="*/ 427 w 435"/>
                <a:gd name="T1" fmla="*/ 53 h 216"/>
                <a:gd name="T2" fmla="*/ 352 w 435"/>
                <a:gd name="T3" fmla="*/ 9 h 216"/>
                <a:gd name="T4" fmla="*/ 48 w 435"/>
                <a:gd name="T5" fmla="*/ 89 h 216"/>
                <a:gd name="T6" fmla="*/ 14 w 435"/>
                <a:gd name="T7" fmla="*/ 113 h 216"/>
                <a:gd name="T8" fmla="*/ 4 w 435"/>
                <a:gd name="T9" fmla="*/ 164 h 216"/>
                <a:gd name="T10" fmla="*/ 80 w 435"/>
                <a:gd name="T11" fmla="*/ 208 h 216"/>
                <a:gd name="T12" fmla="*/ 383 w 435"/>
                <a:gd name="T13" fmla="*/ 128 h 216"/>
                <a:gd name="T14" fmla="*/ 427 w 435"/>
                <a:gd name="T15" fmla="*/ 5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5" h="216">
                  <a:moveTo>
                    <a:pt x="427" y="53"/>
                  </a:moveTo>
                  <a:cubicBezTo>
                    <a:pt x="418" y="20"/>
                    <a:pt x="384" y="0"/>
                    <a:pt x="352" y="9"/>
                  </a:cubicBezTo>
                  <a:lnTo>
                    <a:pt x="48" y="89"/>
                  </a:lnTo>
                  <a:cubicBezTo>
                    <a:pt x="34" y="93"/>
                    <a:pt x="22" y="101"/>
                    <a:pt x="14" y="113"/>
                  </a:cubicBezTo>
                  <a:cubicBezTo>
                    <a:pt x="4" y="127"/>
                    <a:pt x="0" y="146"/>
                    <a:pt x="4" y="164"/>
                  </a:cubicBezTo>
                  <a:cubicBezTo>
                    <a:pt x="13" y="197"/>
                    <a:pt x="47" y="216"/>
                    <a:pt x="80" y="208"/>
                  </a:cubicBezTo>
                  <a:lnTo>
                    <a:pt x="383" y="128"/>
                  </a:lnTo>
                  <a:cubicBezTo>
                    <a:pt x="416" y="119"/>
                    <a:pt x="435" y="86"/>
                    <a:pt x="427" y="5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27"/>
            <p:cNvSpPr>
              <a:spLocks/>
            </p:cNvSpPr>
            <p:nvPr/>
          </p:nvSpPr>
          <p:spPr bwMode="auto">
            <a:xfrm>
              <a:off x="-111742" y="4181821"/>
              <a:ext cx="106363" cy="85725"/>
            </a:xfrm>
            <a:custGeom>
              <a:avLst/>
              <a:gdLst>
                <a:gd name="T0" fmla="*/ 361 w 396"/>
                <a:gd name="T1" fmla="*/ 201 h 321"/>
                <a:gd name="T2" fmla="*/ 105 w 396"/>
                <a:gd name="T3" fmla="*/ 20 h 321"/>
                <a:gd name="T4" fmla="*/ 20 w 396"/>
                <a:gd name="T5" fmla="*/ 34 h 321"/>
                <a:gd name="T6" fmla="*/ 34 w 396"/>
                <a:gd name="T7" fmla="*/ 120 h 321"/>
                <a:gd name="T8" fmla="*/ 290 w 396"/>
                <a:gd name="T9" fmla="*/ 301 h 321"/>
                <a:gd name="T10" fmla="*/ 376 w 396"/>
                <a:gd name="T11" fmla="*/ 286 h 321"/>
                <a:gd name="T12" fmla="*/ 361 w 396"/>
                <a:gd name="T13" fmla="*/ 201 h 321"/>
              </a:gdLst>
              <a:ahLst/>
              <a:cxnLst>
                <a:cxn ang="0">
                  <a:pos x="T0" y="T1"/>
                </a:cxn>
                <a:cxn ang="0">
                  <a:pos x="T2" y="T3"/>
                </a:cxn>
                <a:cxn ang="0">
                  <a:pos x="T4" y="T5"/>
                </a:cxn>
                <a:cxn ang="0">
                  <a:pos x="T6" y="T7"/>
                </a:cxn>
                <a:cxn ang="0">
                  <a:pos x="T8" y="T9"/>
                </a:cxn>
                <a:cxn ang="0">
                  <a:pos x="T10" y="T11"/>
                </a:cxn>
                <a:cxn ang="0">
                  <a:pos x="T12" y="T13"/>
                </a:cxn>
              </a:cxnLst>
              <a:rect l="0" t="0" r="r" b="b"/>
              <a:pathLst>
                <a:path w="396" h="321">
                  <a:moveTo>
                    <a:pt x="361" y="201"/>
                  </a:moveTo>
                  <a:lnTo>
                    <a:pt x="105" y="20"/>
                  </a:lnTo>
                  <a:cubicBezTo>
                    <a:pt x="78" y="0"/>
                    <a:pt x="39" y="7"/>
                    <a:pt x="20" y="34"/>
                  </a:cubicBezTo>
                  <a:cubicBezTo>
                    <a:pt x="0" y="62"/>
                    <a:pt x="7" y="101"/>
                    <a:pt x="34" y="120"/>
                  </a:cubicBezTo>
                  <a:lnTo>
                    <a:pt x="290" y="301"/>
                  </a:lnTo>
                  <a:cubicBezTo>
                    <a:pt x="318" y="321"/>
                    <a:pt x="356" y="314"/>
                    <a:pt x="376" y="286"/>
                  </a:cubicBezTo>
                  <a:cubicBezTo>
                    <a:pt x="396" y="259"/>
                    <a:pt x="389" y="220"/>
                    <a:pt x="361" y="20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36" name="群組 35"/>
          <p:cNvGrpSpPr/>
          <p:nvPr/>
        </p:nvGrpSpPr>
        <p:grpSpPr>
          <a:xfrm>
            <a:off x="3476866" y="4125231"/>
            <a:ext cx="597652" cy="834408"/>
            <a:chOff x="-2777891" y="3865042"/>
            <a:chExt cx="543744" cy="759142"/>
          </a:xfrm>
          <a:solidFill>
            <a:schemeClr val="bg1"/>
          </a:solidFill>
        </p:grpSpPr>
        <p:sp>
          <p:nvSpPr>
            <p:cNvPr id="37" name="Freeform 16"/>
            <p:cNvSpPr>
              <a:spLocks/>
            </p:cNvSpPr>
            <p:nvPr/>
          </p:nvSpPr>
          <p:spPr bwMode="auto">
            <a:xfrm>
              <a:off x="-2777891" y="4035784"/>
              <a:ext cx="349363" cy="588400"/>
            </a:xfrm>
            <a:custGeom>
              <a:avLst/>
              <a:gdLst>
                <a:gd name="T0" fmla="*/ 672 w 799"/>
                <a:gd name="T1" fmla="*/ 395 h 1336"/>
                <a:gd name="T2" fmla="*/ 770 w 799"/>
                <a:gd name="T3" fmla="*/ 355 h 1336"/>
                <a:gd name="T4" fmla="*/ 794 w 799"/>
                <a:gd name="T5" fmla="*/ 85 h 1336"/>
                <a:gd name="T6" fmla="*/ 661 w 799"/>
                <a:gd name="T7" fmla="*/ 85 h 1336"/>
                <a:gd name="T8" fmla="*/ 653 w 799"/>
                <a:gd name="T9" fmla="*/ 242 h 1336"/>
                <a:gd name="T10" fmla="*/ 504 w 799"/>
                <a:gd name="T11" fmla="*/ 155 h 1336"/>
                <a:gd name="T12" fmla="*/ 468 w 799"/>
                <a:gd name="T13" fmla="*/ 135 h 1336"/>
                <a:gd name="T14" fmla="*/ 347 w 799"/>
                <a:gd name="T15" fmla="*/ 137 h 1336"/>
                <a:gd name="T16" fmla="*/ 345 w 799"/>
                <a:gd name="T17" fmla="*/ 138 h 1336"/>
                <a:gd name="T18" fmla="*/ 85 w 799"/>
                <a:gd name="T19" fmla="*/ 169 h 1336"/>
                <a:gd name="T20" fmla="*/ 85 w 799"/>
                <a:gd name="T21" fmla="*/ 302 h 1336"/>
                <a:gd name="T22" fmla="*/ 256 w 799"/>
                <a:gd name="T23" fmla="*/ 289 h 1336"/>
                <a:gd name="T24" fmla="*/ 131 w 799"/>
                <a:gd name="T25" fmla="*/ 543 h 1336"/>
                <a:gd name="T26" fmla="*/ 121 w 799"/>
                <a:gd name="T27" fmla="*/ 592 h 1336"/>
                <a:gd name="T28" fmla="*/ 115 w 799"/>
                <a:gd name="T29" fmla="*/ 615 h 1336"/>
                <a:gd name="T30" fmla="*/ 59 w 799"/>
                <a:gd name="T31" fmla="*/ 1229 h 1336"/>
                <a:gd name="T32" fmla="*/ 205 w 799"/>
                <a:gd name="T33" fmla="*/ 1242 h 1336"/>
                <a:gd name="T34" fmla="*/ 243 w 799"/>
                <a:gd name="T35" fmla="*/ 823 h 1336"/>
                <a:gd name="T36" fmla="*/ 272 w 799"/>
                <a:gd name="T37" fmla="*/ 1178 h 1336"/>
                <a:gd name="T38" fmla="*/ 418 w 799"/>
                <a:gd name="T39" fmla="*/ 1166 h 1336"/>
                <a:gd name="T40" fmla="*/ 369 w 799"/>
                <a:gd name="T41" fmla="*/ 553 h 1336"/>
                <a:gd name="T42" fmla="*/ 491 w 799"/>
                <a:gd name="T43" fmla="*/ 312 h 1336"/>
                <a:gd name="T44" fmla="*/ 672 w 799"/>
                <a:gd name="T45" fmla="*/ 39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9" h="1336">
                  <a:moveTo>
                    <a:pt x="672" y="395"/>
                  </a:moveTo>
                  <a:cubicBezTo>
                    <a:pt x="706" y="413"/>
                    <a:pt x="763" y="400"/>
                    <a:pt x="770" y="355"/>
                  </a:cubicBezTo>
                  <a:cubicBezTo>
                    <a:pt x="783" y="266"/>
                    <a:pt x="799" y="176"/>
                    <a:pt x="794" y="85"/>
                  </a:cubicBezTo>
                  <a:cubicBezTo>
                    <a:pt x="790" y="0"/>
                    <a:pt x="657" y="0"/>
                    <a:pt x="661" y="85"/>
                  </a:cubicBezTo>
                  <a:cubicBezTo>
                    <a:pt x="664" y="138"/>
                    <a:pt x="659" y="190"/>
                    <a:pt x="653" y="242"/>
                  </a:cubicBezTo>
                  <a:cubicBezTo>
                    <a:pt x="598" y="220"/>
                    <a:pt x="543" y="198"/>
                    <a:pt x="504" y="155"/>
                  </a:cubicBezTo>
                  <a:cubicBezTo>
                    <a:pt x="492" y="143"/>
                    <a:pt x="480" y="137"/>
                    <a:pt x="468" y="135"/>
                  </a:cubicBezTo>
                  <a:cubicBezTo>
                    <a:pt x="433" y="114"/>
                    <a:pt x="382" y="114"/>
                    <a:pt x="347" y="137"/>
                  </a:cubicBezTo>
                  <a:cubicBezTo>
                    <a:pt x="346" y="138"/>
                    <a:pt x="345" y="137"/>
                    <a:pt x="345" y="138"/>
                  </a:cubicBezTo>
                  <a:cubicBezTo>
                    <a:pt x="259" y="158"/>
                    <a:pt x="173" y="168"/>
                    <a:pt x="85" y="169"/>
                  </a:cubicBezTo>
                  <a:cubicBezTo>
                    <a:pt x="0" y="169"/>
                    <a:pt x="0" y="302"/>
                    <a:pt x="85" y="302"/>
                  </a:cubicBezTo>
                  <a:cubicBezTo>
                    <a:pt x="143" y="301"/>
                    <a:pt x="200" y="297"/>
                    <a:pt x="256" y="289"/>
                  </a:cubicBezTo>
                  <a:cubicBezTo>
                    <a:pt x="213" y="373"/>
                    <a:pt x="170" y="457"/>
                    <a:pt x="131" y="543"/>
                  </a:cubicBezTo>
                  <a:cubicBezTo>
                    <a:pt x="123" y="560"/>
                    <a:pt x="121" y="577"/>
                    <a:pt x="121" y="592"/>
                  </a:cubicBezTo>
                  <a:cubicBezTo>
                    <a:pt x="118" y="599"/>
                    <a:pt x="116" y="606"/>
                    <a:pt x="115" y="615"/>
                  </a:cubicBezTo>
                  <a:cubicBezTo>
                    <a:pt x="96" y="820"/>
                    <a:pt x="78" y="1024"/>
                    <a:pt x="59" y="1229"/>
                  </a:cubicBezTo>
                  <a:cubicBezTo>
                    <a:pt x="51" y="1323"/>
                    <a:pt x="197" y="1336"/>
                    <a:pt x="205" y="1242"/>
                  </a:cubicBezTo>
                  <a:cubicBezTo>
                    <a:pt x="218" y="1103"/>
                    <a:pt x="231" y="963"/>
                    <a:pt x="243" y="823"/>
                  </a:cubicBezTo>
                  <a:cubicBezTo>
                    <a:pt x="253" y="941"/>
                    <a:pt x="263" y="1059"/>
                    <a:pt x="272" y="1178"/>
                  </a:cubicBezTo>
                  <a:cubicBezTo>
                    <a:pt x="280" y="1272"/>
                    <a:pt x="426" y="1260"/>
                    <a:pt x="418" y="1166"/>
                  </a:cubicBezTo>
                  <a:cubicBezTo>
                    <a:pt x="402" y="962"/>
                    <a:pt x="385" y="757"/>
                    <a:pt x="369" y="553"/>
                  </a:cubicBezTo>
                  <a:cubicBezTo>
                    <a:pt x="408" y="471"/>
                    <a:pt x="449" y="391"/>
                    <a:pt x="491" y="312"/>
                  </a:cubicBezTo>
                  <a:cubicBezTo>
                    <a:pt x="549" y="343"/>
                    <a:pt x="613" y="363"/>
                    <a:pt x="672" y="3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8" name="Oval 17"/>
            <p:cNvSpPr>
              <a:spLocks noChangeArrowheads="1"/>
            </p:cNvSpPr>
            <p:nvPr/>
          </p:nvSpPr>
          <p:spPr bwMode="auto">
            <a:xfrm>
              <a:off x="-2604524" y="3962234"/>
              <a:ext cx="91937" cy="91938"/>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9" name="Freeform 18"/>
            <p:cNvSpPr>
              <a:spLocks/>
            </p:cNvSpPr>
            <p:nvPr/>
          </p:nvSpPr>
          <p:spPr bwMode="auto">
            <a:xfrm>
              <a:off x="-2546735" y="3865042"/>
              <a:ext cx="312588" cy="756514"/>
            </a:xfrm>
            <a:custGeom>
              <a:avLst/>
              <a:gdLst>
                <a:gd name="T0" fmla="*/ 313 w 713"/>
                <a:gd name="T1" fmla="*/ 293 h 1718"/>
                <a:gd name="T2" fmla="*/ 713 w 713"/>
                <a:gd name="T3" fmla="*/ 120 h 1718"/>
                <a:gd name="T4" fmla="*/ 702 w 713"/>
                <a:gd name="T5" fmla="*/ 99 h 1718"/>
                <a:gd name="T6" fmla="*/ 710 w 713"/>
                <a:gd name="T7" fmla="*/ 72 h 1718"/>
                <a:gd name="T8" fmla="*/ 659 w 713"/>
                <a:gd name="T9" fmla="*/ 17 h 1718"/>
                <a:gd name="T10" fmla="*/ 650 w 713"/>
                <a:gd name="T11" fmla="*/ 0 h 1718"/>
                <a:gd name="T12" fmla="*/ 124 w 713"/>
                <a:gd name="T13" fmla="*/ 275 h 1718"/>
                <a:gd name="T14" fmla="*/ 165 w 713"/>
                <a:gd name="T15" fmla="*/ 354 h 1718"/>
                <a:gd name="T16" fmla="*/ 272 w 713"/>
                <a:gd name="T17" fmla="*/ 310 h 1718"/>
                <a:gd name="T18" fmla="*/ 271 w 713"/>
                <a:gd name="T19" fmla="*/ 1099 h 1718"/>
                <a:gd name="T20" fmla="*/ 0 w 713"/>
                <a:gd name="T21" fmla="*/ 1694 h 1718"/>
                <a:gd name="T22" fmla="*/ 30 w 713"/>
                <a:gd name="T23" fmla="*/ 1708 h 1718"/>
                <a:gd name="T24" fmla="*/ 271 w 713"/>
                <a:gd name="T25" fmla="*/ 1179 h 1718"/>
                <a:gd name="T26" fmla="*/ 270 w 713"/>
                <a:gd name="T27" fmla="*/ 1659 h 1718"/>
                <a:gd name="T28" fmla="*/ 219 w 713"/>
                <a:gd name="T29" fmla="*/ 1659 h 1718"/>
                <a:gd name="T30" fmla="*/ 219 w 713"/>
                <a:gd name="T31" fmla="*/ 1702 h 1718"/>
                <a:gd name="T32" fmla="*/ 362 w 713"/>
                <a:gd name="T33" fmla="*/ 1702 h 1718"/>
                <a:gd name="T34" fmla="*/ 362 w 713"/>
                <a:gd name="T35" fmla="*/ 1659 h 1718"/>
                <a:gd name="T36" fmla="*/ 311 w 713"/>
                <a:gd name="T37" fmla="*/ 1659 h 1718"/>
                <a:gd name="T38" fmla="*/ 311 w 713"/>
                <a:gd name="T39" fmla="*/ 1175 h 1718"/>
                <a:gd name="T40" fmla="*/ 532 w 713"/>
                <a:gd name="T41" fmla="*/ 1718 h 1718"/>
                <a:gd name="T42" fmla="*/ 563 w 713"/>
                <a:gd name="T43" fmla="*/ 1706 h 1718"/>
                <a:gd name="T44" fmla="*/ 312 w 713"/>
                <a:gd name="T45" fmla="*/ 1087 h 1718"/>
                <a:gd name="T46" fmla="*/ 313 w 713"/>
                <a:gd name="T47" fmla="*/ 2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3" h="1718">
                  <a:moveTo>
                    <a:pt x="313" y="293"/>
                  </a:moveTo>
                  <a:lnTo>
                    <a:pt x="713" y="120"/>
                  </a:lnTo>
                  <a:lnTo>
                    <a:pt x="702" y="99"/>
                  </a:lnTo>
                  <a:cubicBezTo>
                    <a:pt x="707" y="91"/>
                    <a:pt x="710" y="82"/>
                    <a:pt x="710" y="72"/>
                  </a:cubicBezTo>
                  <a:cubicBezTo>
                    <a:pt x="710" y="43"/>
                    <a:pt x="688" y="20"/>
                    <a:pt x="659" y="17"/>
                  </a:cubicBezTo>
                  <a:lnTo>
                    <a:pt x="650" y="0"/>
                  </a:lnTo>
                  <a:lnTo>
                    <a:pt x="124" y="275"/>
                  </a:lnTo>
                  <a:lnTo>
                    <a:pt x="165" y="354"/>
                  </a:lnTo>
                  <a:lnTo>
                    <a:pt x="272" y="310"/>
                  </a:lnTo>
                  <a:lnTo>
                    <a:pt x="271" y="1099"/>
                  </a:lnTo>
                  <a:lnTo>
                    <a:pt x="0" y="1694"/>
                  </a:lnTo>
                  <a:lnTo>
                    <a:pt x="30" y="1708"/>
                  </a:lnTo>
                  <a:lnTo>
                    <a:pt x="271" y="1179"/>
                  </a:lnTo>
                  <a:lnTo>
                    <a:pt x="270" y="1659"/>
                  </a:lnTo>
                  <a:lnTo>
                    <a:pt x="219" y="1659"/>
                  </a:lnTo>
                  <a:lnTo>
                    <a:pt x="219" y="1702"/>
                  </a:lnTo>
                  <a:lnTo>
                    <a:pt x="362" y="1702"/>
                  </a:lnTo>
                  <a:lnTo>
                    <a:pt x="362" y="1659"/>
                  </a:lnTo>
                  <a:lnTo>
                    <a:pt x="311" y="1659"/>
                  </a:lnTo>
                  <a:lnTo>
                    <a:pt x="311" y="1175"/>
                  </a:lnTo>
                  <a:lnTo>
                    <a:pt x="532" y="1718"/>
                  </a:lnTo>
                  <a:lnTo>
                    <a:pt x="563" y="1706"/>
                  </a:lnTo>
                  <a:lnTo>
                    <a:pt x="312" y="1087"/>
                  </a:lnTo>
                  <a:lnTo>
                    <a:pt x="313" y="2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04864513"/>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群組 24"/>
          <p:cNvGrpSpPr/>
          <p:nvPr/>
        </p:nvGrpSpPr>
        <p:grpSpPr>
          <a:xfrm>
            <a:off x="2320290" y="1691641"/>
            <a:ext cx="4503420" cy="4503420"/>
            <a:chOff x="2148840" y="1005841"/>
            <a:chExt cx="4846320" cy="4846319"/>
          </a:xfrm>
        </p:grpSpPr>
        <p:grpSp>
          <p:nvGrpSpPr>
            <p:cNvPr id="21" name="群組 20"/>
            <p:cNvGrpSpPr/>
            <p:nvPr/>
          </p:nvGrpSpPr>
          <p:grpSpPr>
            <a:xfrm>
              <a:off x="2148840" y="1005841"/>
              <a:ext cx="2325998" cy="2325998"/>
              <a:chOff x="2051678" y="908679"/>
              <a:chExt cx="2520322" cy="2520322"/>
            </a:xfrm>
          </p:grpSpPr>
          <p:sp>
            <p:nvSpPr>
              <p:cNvPr id="2" name="矩形 1"/>
              <p:cNvSpPr/>
              <p:nvPr/>
            </p:nvSpPr>
            <p:spPr>
              <a:xfrm>
                <a:off x="2051678" y="908679"/>
                <a:ext cx="2520322" cy="2520322"/>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 name="矩形 2"/>
              <p:cNvSpPr/>
              <p:nvPr/>
            </p:nvSpPr>
            <p:spPr>
              <a:xfrm>
                <a:off x="3671884" y="2528885"/>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S</a:t>
                </a:r>
                <a:endParaRPr lang="en-US" sz="5400" dirty="0"/>
              </a:p>
            </p:txBody>
          </p:sp>
        </p:grpSp>
        <p:grpSp>
          <p:nvGrpSpPr>
            <p:cNvPr id="22" name="群組 21"/>
            <p:cNvGrpSpPr/>
            <p:nvPr/>
          </p:nvGrpSpPr>
          <p:grpSpPr>
            <a:xfrm>
              <a:off x="4669162" y="1005841"/>
              <a:ext cx="2325998" cy="2325998"/>
              <a:chOff x="4572000" y="908679"/>
              <a:chExt cx="2520322" cy="2520322"/>
            </a:xfrm>
          </p:grpSpPr>
          <p:sp>
            <p:nvSpPr>
              <p:cNvPr id="6" name="矩形 5"/>
              <p:cNvSpPr/>
              <p:nvPr/>
            </p:nvSpPr>
            <p:spPr>
              <a:xfrm flipH="1">
                <a:off x="4572000" y="908679"/>
                <a:ext cx="2520322" cy="2520322"/>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矩形 6"/>
              <p:cNvSpPr/>
              <p:nvPr/>
            </p:nvSpPr>
            <p:spPr>
              <a:xfrm flipH="1">
                <a:off x="4572001" y="2528885"/>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W</a:t>
                </a:r>
                <a:endParaRPr lang="en-US" sz="5400" dirty="0"/>
              </a:p>
            </p:txBody>
          </p:sp>
        </p:grpSp>
        <p:grpSp>
          <p:nvGrpSpPr>
            <p:cNvPr id="23" name="群組 22"/>
            <p:cNvGrpSpPr/>
            <p:nvPr/>
          </p:nvGrpSpPr>
          <p:grpSpPr>
            <a:xfrm>
              <a:off x="2148840" y="3526162"/>
              <a:ext cx="2325998" cy="2325998"/>
              <a:chOff x="2051678" y="3429000"/>
              <a:chExt cx="2520322" cy="2520322"/>
            </a:xfrm>
          </p:grpSpPr>
          <p:sp>
            <p:nvSpPr>
              <p:cNvPr id="15" name="矩形 14"/>
              <p:cNvSpPr/>
              <p:nvPr/>
            </p:nvSpPr>
            <p:spPr>
              <a:xfrm flipV="1">
                <a:off x="2051678" y="3429000"/>
                <a:ext cx="2520322" cy="2520322"/>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矩形 15"/>
              <p:cNvSpPr/>
              <p:nvPr/>
            </p:nvSpPr>
            <p:spPr>
              <a:xfrm>
                <a:off x="3671884" y="3429001"/>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O</a:t>
                </a:r>
                <a:endParaRPr lang="en-US" sz="5400" dirty="0"/>
              </a:p>
            </p:txBody>
          </p:sp>
        </p:grpSp>
        <p:grpSp>
          <p:nvGrpSpPr>
            <p:cNvPr id="24" name="群組 23"/>
            <p:cNvGrpSpPr/>
            <p:nvPr/>
          </p:nvGrpSpPr>
          <p:grpSpPr>
            <a:xfrm>
              <a:off x="4669162" y="3526162"/>
              <a:ext cx="2325998" cy="2325998"/>
              <a:chOff x="4572000" y="3429000"/>
              <a:chExt cx="2520322" cy="2520322"/>
            </a:xfrm>
          </p:grpSpPr>
          <p:sp>
            <p:nvSpPr>
              <p:cNvPr id="18" name="矩形 17"/>
              <p:cNvSpPr/>
              <p:nvPr/>
            </p:nvSpPr>
            <p:spPr>
              <a:xfrm flipH="1" flipV="1">
                <a:off x="4572000" y="3429000"/>
                <a:ext cx="2520322" cy="2520322"/>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矩形 18"/>
              <p:cNvSpPr/>
              <p:nvPr/>
            </p:nvSpPr>
            <p:spPr>
              <a:xfrm flipH="1">
                <a:off x="4572001" y="3429001"/>
                <a:ext cx="900115" cy="900115"/>
              </a:xfrm>
              <a:prstGeom prst="rect">
                <a:avLst/>
              </a:prstGeom>
              <a:solidFill>
                <a:schemeClr val="bg1">
                  <a:lumMod val="7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T</a:t>
                </a:r>
                <a:endParaRPr lang="en-US" sz="5400" dirty="0"/>
              </a:p>
            </p:txBody>
          </p:sp>
        </p:grpSp>
      </p:gr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172</a:t>
            </a:fld>
            <a:endParaRPr lang="zh-TW" altLang="en-US"/>
          </a:p>
        </p:txBody>
      </p:sp>
      <p:sp>
        <p:nvSpPr>
          <p:cNvPr id="20" name="文字方塊 19"/>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26" name="文字方塊 25"/>
          <p:cNvSpPr txBox="1"/>
          <p:nvPr/>
        </p:nvSpPr>
        <p:spPr>
          <a:xfrm>
            <a:off x="2312885" y="1791068"/>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27" name="文字方塊 26"/>
          <p:cNvSpPr txBox="1"/>
          <p:nvPr/>
        </p:nvSpPr>
        <p:spPr>
          <a:xfrm>
            <a:off x="4662288" y="1791068"/>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28" name="文字方塊 27"/>
          <p:cNvSpPr txBox="1"/>
          <p:nvPr/>
        </p:nvSpPr>
        <p:spPr>
          <a:xfrm>
            <a:off x="2312885" y="4862354"/>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29" name="文字方塊 28"/>
          <p:cNvSpPr txBox="1"/>
          <p:nvPr/>
        </p:nvSpPr>
        <p:spPr>
          <a:xfrm>
            <a:off x="4662288" y="4862354"/>
            <a:ext cx="2168827"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06031707"/>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rot="2700000">
            <a:off x="2902930" y="2259993"/>
            <a:ext cx="3240976" cy="3240976"/>
          </a:xfrm>
          <a:custGeom>
            <a:avLst/>
            <a:gdLst/>
            <a:ahLst/>
            <a:cxnLst/>
            <a:rect l="l" t="t" r="r" b="b"/>
            <a:pathLst>
              <a:path w="4140529" h="4140529">
                <a:moveTo>
                  <a:pt x="191459" y="191459"/>
                </a:moveTo>
                <a:lnTo>
                  <a:pt x="191459" y="3949071"/>
                </a:lnTo>
                <a:lnTo>
                  <a:pt x="3949071" y="3949071"/>
                </a:lnTo>
                <a:lnTo>
                  <a:pt x="3949071" y="191459"/>
                </a:lnTo>
                <a:close/>
                <a:moveTo>
                  <a:pt x="0" y="0"/>
                </a:moveTo>
                <a:lnTo>
                  <a:pt x="4140529" y="0"/>
                </a:lnTo>
                <a:lnTo>
                  <a:pt x="4140529" y="4140529"/>
                </a:lnTo>
                <a:lnTo>
                  <a:pt x="0" y="4140529"/>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7" name="群組 6"/>
          <p:cNvGrpSpPr/>
          <p:nvPr/>
        </p:nvGrpSpPr>
        <p:grpSpPr>
          <a:xfrm>
            <a:off x="2844123" y="2283792"/>
            <a:ext cx="1260161" cy="1260161"/>
            <a:chOff x="810926" y="2348862"/>
            <a:chExt cx="1260161" cy="1260161"/>
          </a:xfrm>
        </p:grpSpPr>
        <p:sp>
          <p:nvSpPr>
            <p:cNvPr id="8" name="橢圓 7"/>
            <p:cNvSpPr/>
            <p:nvPr/>
          </p:nvSpPr>
          <p:spPr>
            <a:xfrm>
              <a:off x="810926" y="2348862"/>
              <a:ext cx="1260161" cy="126016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Freeform 6"/>
            <p:cNvSpPr>
              <a:spLocks noEditPoints="1"/>
            </p:cNvSpPr>
            <p:nvPr/>
          </p:nvSpPr>
          <p:spPr bwMode="auto">
            <a:xfrm>
              <a:off x="1043875" y="2564054"/>
              <a:ext cx="794262" cy="727808"/>
            </a:xfrm>
            <a:custGeom>
              <a:avLst/>
              <a:gdLst>
                <a:gd name="T0" fmla="*/ 13965 w 14620"/>
                <a:gd name="T1" fmla="*/ 6287 h 13433"/>
                <a:gd name="T2" fmla="*/ 11553 w 14620"/>
                <a:gd name="T3" fmla="*/ 4716 h 13433"/>
                <a:gd name="T4" fmla="*/ 10150 w 14620"/>
                <a:gd name="T5" fmla="*/ 4716 h 13433"/>
                <a:gd name="T6" fmla="*/ 10651 w 14620"/>
                <a:gd name="T7" fmla="*/ 2464 h 13433"/>
                <a:gd name="T8" fmla="*/ 10582 w 14620"/>
                <a:gd name="T9" fmla="*/ 1669 h 13433"/>
                <a:gd name="T10" fmla="*/ 8596 w 14620"/>
                <a:gd name="T11" fmla="*/ 116 h 13433"/>
                <a:gd name="T12" fmla="*/ 7687 w 14620"/>
                <a:gd name="T13" fmla="*/ 1525 h 13433"/>
                <a:gd name="T14" fmla="*/ 6432 w 14620"/>
                <a:gd name="T15" fmla="*/ 4297 h 13433"/>
                <a:gd name="T16" fmla="*/ 4633 w 14620"/>
                <a:gd name="T17" fmla="*/ 5768 h 13433"/>
                <a:gd name="T18" fmla="*/ 4633 w 14620"/>
                <a:gd name="T19" fmla="*/ 5689 h 13433"/>
                <a:gd name="T20" fmla="*/ 0 w 14620"/>
                <a:gd name="T21" fmla="*/ 5689 h 13433"/>
                <a:gd name="T22" fmla="*/ 0 w 14620"/>
                <a:gd name="T23" fmla="*/ 12572 h 13433"/>
                <a:gd name="T24" fmla="*/ 4634 w 14620"/>
                <a:gd name="T25" fmla="*/ 12572 h 13433"/>
                <a:gd name="T26" fmla="*/ 4634 w 14620"/>
                <a:gd name="T27" fmla="*/ 12193 h 13433"/>
                <a:gd name="T28" fmla="*/ 5875 w 14620"/>
                <a:gd name="T29" fmla="*/ 12209 h 13433"/>
                <a:gd name="T30" fmla="*/ 6704 w 14620"/>
                <a:gd name="T31" fmla="*/ 12691 h 13433"/>
                <a:gd name="T32" fmla="*/ 7324 w 14620"/>
                <a:gd name="T33" fmla="*/ 13077 h 13433"/>
                <a:gd name="T34" fmla="*/ 11689 w 14620"/>
                <a:gd name="T35" fmla="*/ 13265 h 13433"/>
                <a:gd name="T36" fmla="*/ 13506 w 14620"/>
                <a:gd name="T37" fmla="*/ 11812 h 13433"/>
                <a:gd name="T38" fmla="*/ 13965 w 14620"/>
                <a:gd name="T39" fmla="*/ 6287 h 13433"/>
                <a:gd name="T40" fmla="*/ 12631 w 14620"/>
                <a:gd name="T41" fmla="*/ 11562 h 13433"/>
                <a:gd name="T42" fmla="*/ 11557 w 14620"/>
                <a:gd name="T43" fmla="*/ 12363 h 13433"/>
                <a:gd name="T44" fmla="*/ 7754 w 14620"/>
                <a:gd name="T45" fmla="*/ 12274 h 13433"/>
                <a:gd name="T46" fmla="*/ 7204 w 14620"/>
                <a:gd name="T47" fmla="*/ 11930 h 13433"/>
                <a:gd name="T48" fmla="*/ 6163 w 14620"/>
                <a:gd name="T49" fmla="*/ 11345 h 13433"/>
                <a:gd name="T50" fmla="*/ 4634 w 14620"/>
                <a:gd name="T51" fmla="*/ 11287 h 13433"/>
                <a:gd name="T52" fmla="*/ 4634 w 14620"/>
                <a:gd name="T53" fmla="*/ 6753 h 13433"/>
                <a:gd name="T54" fmla="*/ 7196 w 14620"/>
                <a:gd name="T55" fmla="*/ 4794 h 13433"/>
                <a:gd name="T56" fmla="*/ 8545 w 14620"/>
                <a:gd name="T57" fmla="*/ 1833 h 13433"/>
                <a:gd name="T58" fmla="*/ 8877 w 14620"/>
                <a:gd name="T59" fmla="*/ 1014 h 13433"/>
                <a:gd name="T60" fmla="*/ 9687 w 14620"/>
                <a:gd name="T61" fmla="*/ 1820 h 13433"/>
                <a:gd name="T62" fmla="*/ 9740 w 14620"/>
                <a:gd name="T63" fmla="*/ 2455 h 13433"/>
                <a:gd name="T64" fmla="*/ 9029 w 14620"/>
                <a:gd name="T65" fmla="*/ 4919 h 13433"/>
                <a:gd name="T66" fmla="*/ 8567 w 14620"/>
                <a:gd name="T67" fmla="*/ 5623 h 13433"/>
                <a:gd name="T68" fmla="*/ 11553 w 14620"/>
                <a:gd name="T69" fmla="*/ 5625 h 13433"/>
                <a:gd name="T70" fmla="*/ 13123 w 14620"/>
                <a:gd name="T71" fmla="*/ 6633 h 13433"/>
                <a:gd name="T72" fmla="*/ 12631 w 14620"/>
                <a:gd name="T73" fmla="*/ 11562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0" h="13433">
                  <a:moveTo>
                    <a:pt x="13965" y="6287"/>
                  </a:moveTo>
                  <a:cubicBezTo>
                    <a:pt x="13536" y="5245"/>
                    <a:pt x="12725" y="4716"/>
                    <a:pt x="11553" y="4716"/>
                  </a:cubicBezTo>
                  <a:lnTo>
                    <a:pt x="10150" y="4716"/>
                  </a:lnTo>
                  <a:cubicBezTo>
                    <a:pt x="10387" y="4179"/>
                    <a:pt x="10651" y="3401"/>
                    <a:pt x="10651" y="2464"/>
                  </a:cubicBezTo>
                  <a:cubicBezTo>
                    <a:pt x="10651" y="2207"/>
                    <a:pt x="10631" y="1940"/>
                    <a:pt x="10582" y="1669"/>
                  </a:cubicBezTo>
                  <a:cubicBezTo>
                    <a:pt x="10398" y="579"/>
                    <a:pt x="9654" y="0"/>
                    <a:pt x="8596" y="116"/>
                  </a:cubicBezTo>
                  <a:cubicBezTo>
                    <a:pt x="8178" y="164"/>
                    <a:pt x="8034" y="561"/>
                    <a:pt x="7687" y="1525"/>
                  </a:cubicBezTo>
                  <a:cubicBezTo>
                    <a:pt x="7399" y="2324"/>
                    <a:pt x="7005" y="3418"/>
                    <a:pt x="6432" y="4297"/>
                  </a:cubicBezTo>
                  <a:cubicBezTo>
                    <a:pt x="6012" y="4944"/>
                    <a:pt x="5262" y="5454"/>
                    <a:pt x="4633" y="5768"/>
                  </a:cubicBezTo>
                  <a:lnTo>
                    <a:pt x="4633" y="5689"/>
                  </a:lnTo>
                  <a:lnTo>
                    <a:pt x="0" y="5689"/>
                  </a:lnTo>
                  <a:lnTo>
                    <a:pt x="0" y="12572"/>
                  </a:lnTo>
                  <a:lnTo>
                    <a:pt x="4634" y="12572"/>
                  </a:lnTo>
                  <a:lnTo>
                    <a:pt x="4634" y="12193"/>
                  </a:lnTo>
                  <a:cubicBezTo>
                    <a:pt x="5363" y="12157"/>
                    <a:pt x="5778" y="12178"/>
                    <a:pt x="5875" y="12209"/>
                  </a:cubicBezTo>
                  <a:lnTo>
                    <a:pt x="6704" y="12691"/>
                  </a:lnTo>
                  <a:lnTo>
                    <a:pt x="7324" y="13077"/>
                  </a:lnTo>
                  <a:cubicBezTo>
                    <a:pt x="7926" y="13402"/>
                    <a:pt x="10560" y="13433"/>
                    <a:pt x="11689" y="13265"/>
                  </a:cubicBezTo>
                  <a:cubicBezTo>
                    <a:pt x="13141" y="13053"/>
                    <a:pt x="13492" y="11863"/>
                    <a:pt x="13506" y="11812"/>
                  </a:cubicBezTo>
                  <a:cubicBezTo>
                    <a:pt x="13621" y="11418"/>
                    <a:pt x="14620" y="7876"/>
                    <a:pt x="13965" y="6287"/>
                  </a:cubicBezTo>
                  <a:close/>
                  <a:moveTo>
                    <a:pt x="12631" y="11562"/>
                  </a:moveTo>
                  <a:cubicBezTo>
                    <a:pt x="12623" y="11588"/>
                    <a:pt x="12412" y="12240"/>
                    <a:pt x="11557" y="12363"/>
                  </a:cubicBezTo>
                  <a:cubicBezTo>
                    <a:pt x="10342" y="12543"/>
                    <a:pt x="8088" y="12434"/>
                    <a:pt x="7754" y="12274"/>
                  </a:cubicBezTo>
                  <a:cubicBezTo>
                    <a:pt x="7756" y="12276"/>
                    <a:pt x="7204" y="11930"/>
                    <a:pt x="7204" y="11930"/>
                  </a:cubicBezTo>
                  <a:lnTo>
                    <a:pt x="6163" y="11345"/>
                  </a:lnTo>
                  <a:cubicBezTo>
                    <a:pt x="5921" y="11264"/>
                    <a:pt x="5373" y="11255"/>
                    <a:pt x="4634" y="11287"/>
                  </a:cubicBezTo>
                  <a:lnTo>
                    <a:pt x="4634" y="6753"/>
                  </a:lnTo>
                  <a:cubicBezTo>
                    <a:pt x="5380" y="6451"/>
                    <a:pt x="6536" y="5803"/>
                    <a:pt x="7196" y="4794"/>
                  </a:cubicBezTo>
                  <a:cubicBezTo>
                    <a:pt x="7826" y="3826"/>
                    <a:pt x="8242" y="2675"/>
                    <a:pt x="8545" y="1833"/>
                  </a:cubicBezTo>
                  <a:cubicBezTo>
                    <a:pt x="8545" y="1833"/>
                    <a:pt x="8812" y="1168"/>
                    <a:pt x="8877" y="1014"/>
                  </a:cubicBezTo>
                  <a:cubicBezTo>
                    <a:pt x="9338" y="1016"/>
                    <a:pt x="9592" y="1270"/>
                    <a:pt x="9687" y="1820"/>
                  </a:cubicBezTo>
                  <a:cubicBezTo>
                    <a:pt x="9725" y="2035"/>
                    <a:pt x="9740" y="2249"/>
                    <a:pt x="9740" y="2455"/>
                  </a:cubicBezTo>
                  <a:cubicBezTo>
                    <a:pt x="9740" y="3820"/>
                    <a:pt x="9039" y="4906"/>
                    <a:pt x="9029" y="4919"/>
                  </a:cubicBezTo>
                  <a:lnTo>
                    <a:pt x="8567" y="5623"/>
                  </a:lnTo>
                  <a:lnTo>
                    <a:pt x="11553" y="5625"/>
                  </a:lnTo>
                  <a:cubicBezTo>
                    <a:pt x="12352" y="5625"/>
                    <a:pt x="12835" y="5936"/>
                    <a:pt x="13123" y="6633"/>
                  </a:cubicBezTo>
                  <a:cubicBezTo>
                    <a:pt x="13576" y="7732"/>
                    <a:pt x="12919" y="10565"/>
                    <a:pt x="12631" y="1156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0" name="群組 9"/>
          <p:cNvGrpSpPr/>
          <p:nvPr/>
        </p:nvGrpSpPr>
        <p:grpSpPr>
          <a:xfrm>
            <a:off x="4925901" y="2283792"/>
            <a:ext cx="1260161" cy="1260161"/>
            <a:chOff x="2892704" y="2348862"/>
            <a:chExt cx="1260161" cy="1260161"/>
          </a:xfrm>
        </p:grpSpPr>
        <p:sp>
          <p:nvSpPr>
            <p:cNvPr id="11" name="橢圓 10"/>
            <p:cNvSpPr/>
            <p:nvPr/>
          </p:nvSpPr>
          <p:spPr>
            <a:xfrm>
              <a:off x="2892704" y="2348862"/>
              <a:ext cx="1260161" cy="126016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Freeform 11"/>
            <p:cNvSpPr>
              <a:spLocks noEditPoints="1"/>
            </p:cNvSpPr>
            <p:nvPr/>
          </p:nvSpPr>
          <p:spPr bwMode="auto">
            <a:xfrm>
              <a:off x="3153506" y="2657355"/>
              <a:ext cx="738556" cy="676762"/>
            </a:xfrm>
            <a:custGeom>
              <a:avLst/>
              <a:gdLst>
                <a:gd name="T0" fmla="*/ 13507 w 14622"/>
                <a:gd name="T1" fmla="*/ 1620 h 13433"/>
                <a:gd name="T2" fmla="*/ 11692 w 14622"/>
                <a:gd name="T3" fmla="*/ 165 h 13433"/>
                <a:gd name="T4" fmla="*/ 7327 w 14622"/>
                <a:gd name="T5" fmla="*/ 355 h 13433"/>
                <a:gd name="T6" fmla="*/ 6705 w 14622"/>
                <a:gd name="T7" fmla="*/ 741 h 13433"/>
                <a:gd name="T8" fmla="*/ 5877 w 14622"/>
                <a:gd name="T9" fmla="*/ 1222 h 13433"/>
                <a:gd name="T10" fmla="*/ 4638 w 14622"/>
                <a:gd name="T11" fmla="*/ 1239 h 13433"/>
                <a:gd name="T12" fmla="*/ 4638 w 14622"/>
                <a:gd name="T13" fmla="*/ 859 h 13433"/>
                <a:gd name="T14" fmla="*/ 0 w 14622"/>
                <a:gd name="T15" fmla="*/ 859 h 13433"/>
                <a:gd name="T16" fmla="*/ 0 w 14622"/>
                <a:gd name="T17" fmla="*/ 7743 h 13433"/>
                <a:gd name="T18" fmla="*/ 4637 w 14622"/>
                <a:gd name="T19" fmla="*/ 7743 h 13433"/>
                <a:gd name="T20" fmla="*/ 4637 w 14622"/>
                <a:gd name="T21" fmla="*/ 7663 h 13433"/>
                <a:gd name="T22" fmla="*/ 6433 w 14622"/>
                <a:gd name="T23" fmla="*/ 9134 h 13433"/>
                <a:gd name="T24" fmla="*/ 7688 w 14622"/>
                <a:gd name="T25" fmla="*/ 11905 h 13433"/>
                <a:gd name="T26" fmla="*/ 8599 w 14622"/>
                <a:gd name="T27" fmla="*/ 13315 h 13433"/>
                <a:gd name="T28" fmla="*/ 10584 w 14622"/>
                <a:gd name="T29" fmla="*/ 11763 h 13433"/>
                <a:gd name="T30" fmla="*/ 10653 w 14622"/>
                <a:gd name="T31" fmla="*/ 10968 h 13433"/>
                <a:gd name="T32" fmla="*/ 10151 w 14622"/>
                <a:gd name="T33" fmla="*/ 8716 h 13433"/>
                <a:gd name="T34" fmla="*/ 11556 w 14622"/>
                <a:gd name="T35" fmla="*/ 8716 h 13433"/>
                <a:gd name="T36" fmla="*/ 13965 w 14622"/>
                <a:gd name="T37" fmla="*/ 7143 h 13433"/>
                <a:gd name="T38" fmla="*/ 13507 w 14622"/>
                <a:gd name="T39" fmla="*/ 1620 h 13433"/>
                <a:gd name="T40" fmla="*/ 13125 w 14622"/>
                <a:gd name="T41" fmla="*/ 6797 h 13433"/>
                <a:gd name="T42" fmla="*/ 11557 w 14622"/>
                <a:gd name="T43" fmla="*/ 7807 h 13433"/>
                <a:gd name="T44" fmla="*/ 8569 w 14622"/>
                <a:gd name="T45" fmla="*/ 7807 h 13433"/>
                <a:gd name="T46" fmla="*/ 9033 w 14622"/>
                <a:gd name="T47" fmla="*/ 8512 h 13433"/>
                <a:gd name="T48" fmla="*/ 9743 w 14622"/>
                <a:gd name="T49" fmla="*/ 10975 h 13433"/>
                <a:gd name="T50" fmla="*/ 9690 w 14622"/>
                <a:gd name="T51" fmla="*/ 11611 h 13433"/>
                <a:gd name="T52" fmla="*/ 8878 w 14622"/>
                <a:gd name="T53" fmla="*/ 12419 h 13433"/>
                <a:gd name="T54" fmla="*/ 8547 w 14622"/>
                <a:gd name="T55" fmla="*/ 11597 h 13433"/>
                <a:gd name="T56" fmla="*/ 7199 w 14622"/>
                <a:gd name="T57" fmla="*/ 8636 h 13433"/>
                <a:gd name="T58" fmla="*/ 4638 w 14622"/>
                <a:gd name="T59" fmla="*/ 6677 h 13433"/>
                <a:gd name="T60" fmla="*/ 4638 w 14622"/>
                <a:gd name="T61" fmla="*/ 2143 h 13433"/>
                <a:gd name="T62" fmla="*/ 6164 w 14622"/>
                <a:gd name="T63" fmla="*/ 2085 h 13433"/>
                <a:gd name="T64" fmla="*/ 7209 w 14622"/>
                <a:gd name="T65" fmla="*/ 1500 h 13433"/>
                <a:gd name="T66" fmla="*/ 7756 w 14622"/>
                <a:gd name="T67" fmla="*/ 1156 h 13433"/>
                <a:gd name="T68" fmla="*/ 11561 w 14622"/>
                <a:gd name="T69" fmla="*/ 1067 h 13433"/>
                <a:gd name="T70" fmla="*/ 12635 w 14622"/>
                <a:gd name="T71" fmla="*/ 1870 h 13433"/>
                <a:gd name="T72" fmla="*/ 13125 w 14622"/>
                <a:gd name="T73" fmla="*/ 6797 h 1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622" h="13433">
                  <a:moveTo>
                    <a:pt x="13507" y="1620"/>
                  </a:moveTo>
                  <a:cubicBezTo>
                    <a:pt x="13493" y="1569"/>
                    <a:pt x="13142" y="379"/>
                    <a:pt x="11692" y="165"/>
                  </a:cubicBezTo>
                  <a:cubicBezTo>
                    <a:pt x="10563" y="0"/>
                    <a:pt x="7927" y="30"/>
                    <a:pt x="7327" y="355"/>
                  </a:cubicBezTo>
                  <a:lnTo>
                    <a:pt x="6705" y="741"/>
                  </a:lnTo>
                  <a:cubicBezTo>
                    <a:pt x="6705" y="741"/>
                    <a:pt x="5878" y="1222"/>
                    <a:pt x="5877" y="1222"/>
                  </a:cubicBezTo>
                  <a:cubicBezTo>
                    <a:pt x="5783" y="1253"/>
                    <a:pt x="5367" y="1275"/>
                    <a:pt x="4638" y="1239"/>
                  </a:cubicBezTo>
                  <a:lnTo>
                    <a:pt x="4638" y="859"/>
                  </a:lnTo>
                  <a:lnTo>
                    <a:pt x="0" y="859"/>
                  </a:lnTo>
                  <a:lnTo>
                    <a:pt x="0" y="7743"/>
                  </a:lnTo>
                  <a:lnTo>
                    <a:pt x="4637" y="7743"/>
                  </a:lnTo>
                  <a:lnTo>
                    <a:pt x="4637" y="7663"/>
                  </a:lnTo>
                  <a:cubicBezTo>
                    <a:pt x="5264" y="7977"/>
                    <a:pt x="6015" y="8487"/>
                    <a:pt x="6433" y="9134"/>
                  </a:cubicBezTo>
                  <a:cubicBezTo>
                    <a:pt x="7008" y="10013"/>
                    <a:pt x="7403" y="11107"/>
                    <a:pt x="7688" y="11905"/>
                  </a:cubicBezTo>
                  <a:cubicBezTo>
                    <a:pt x="8035" y="12870"/>
                    <a:pt x="8180" y="13269"/>
                    <a:pt x="8599" y="13315"/>
                  </a:cubicBezTo>
                  <a:cubicBezTo>
                    <a:pt x="9656" y="13433"/>
                    <a:pt x="10399" y="12853"/>
                    <a:pt x="10584" y="11763"/>
                  </a:cubicBezTo>
                  <a:cubicBezTo>
                    <a:pt x="10632" y="11491"/>
                    <a:pt x="10653" y="11225"/>
                    <a:pt x="10653" y="10968"/>
                  </a:cubicBezTo>
                  <a:cubicBezTo>
                    <a:pt x="10653" y="10030"/>
                    <a:pt x="10388" y="9253"/>
                    <a:pt x="10151" y="8716"/>
                  </a:cubicBezTo>
                  <a:lnTo>
                    <a:pt x="11556" y="8716"/>
                  </a:lnTo>
                  <a:cubicBezTo>
                    <a:pt x="12726" y="8716"/>
                    <a:pt x="13537" y="8186"/>
                    <a:pt x="13965" y="7143"/>
                  </a:cubicBezTo>
                  <a:cubicBezTo>
                    <a:pt x="14622" y="5555"/>
                    <a:pt x="13625" y="2014"/>
                    <a:pt x="13507" y="1620"/>
                  </a:cubicBezTo>
                  <a:close/>
                  <a:moveTo>
                    <a:pt x="13125" y="6797"/>
                  </a:moveTo>
                  <a:cubicBezTo>
                    <a:pt x="12839" y="7495"/>
                    <a:pt x="12353" y="7807"/>
                    <a:pt x="11557" y="7807"/>
                  </a:cubicBezTo>
                  <a:lnTo>
                    <a:pt x="8569" y="7807"/>
                  </a:lnTo>
                  <a:lnTo>
                    <a:pt x="9033" y="8512"/>
                  </a:lnTo>
                  <a:cubicBezTo>
                    <a:pt x="9040" y="8524"/>
                    <a:pt x="9743" y="9610"/>
                    <a:pt x="9743" y="10975"/>
                  </a:cubicBezTo>
                  <a:cubicBezTo>
                    <a:pt x="9743" y="11181"/>
                    <a:pt x="9726" y="11394"/>
                    <a:pt x="9690" y="11611"/>
                  </a:cubicBezTo>
                  <a:cubicBezTo>
                    <a:pt x="9595" y="12161"/>
                    <a:pt x="9340" y="12415"/>
                    <a:pt x="8878" y="12419"/>
                  </a:cubicBezTo>
                  <a:cubicBezTo>
                    <a:pt x="8816" y="12262"/>
                    <a:pt x="8547" y="11597"/>
                    <a:pt x="8547" y="11597"/>
                  </a:cubicBezTo>
                  <a:cubicBezTo>
                    <a:pt x="8246" y="10756"/>
                    <a:pt x="7830" y="9604"/>
                    <a:pt x="7199" y="8636"/>
                  </a:cubicBezTo>
                  <a:cubicBezTo>
                    <a:pt x="6541" y="7628"/>
                    <a:pt x="5382" y="6979"/>
                    <a:pt x="4638" y="6677"/>
                  </a:cubicBezTo>
                  <a:lnTo>
                    <a:pt x="4638" y="2143"/>
                  </a:lnTo>
                  <a:cubicBezTo>
                    <a:pt x="5377" y="2177"/>
                    <a:pt x="5922" y="2166"/>
                    <a:pt x="6164" y="2085"/>
                  </a:cubicBezTo>
                  <a:lnTo>
                    <a:pt x="7209" y="1500"/>
                  </a:lnTo>
                  <a:cubicBezTo>
                    <a:pt x="7209" y="1500"/>
                    <a:pt x="7760" y="1154"/>
                    <a:pt x="7756" y="1156"/>
                  </a:cubicBezTo>
                  <a:cubicBezTo>
                    <a:pt x="8091" y="996"/>
                    <a:pt x="10344" y="888"/>
                    <a:pt x="11561" y="1067"/>
                  </a:cubicBezTo>
                  <a:cubicBezTo>
                    <a:pt x="12413" y="1191"/>
                    <a:pt x="12627" y="1843"/>
                    <a:pt x="12635" y="1870"/>
                  </a:cubicBezTo>
                  <a:cubicBezTo>
                    <a:pt x="12922" y="2868"/>
                    <a:pt x="13578" y="5700"/>
                    <a:pt x="13125" y="6797"/>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nvGrpSpPr>
          <p:cNvPr id="13" name="群組 12"/>
          <p:cNvGrpSpPr/>
          <p:nvPr/>
        </p:nvGrpSpPr>
        <p:grpSpPr>
          <a:xfrm>
            <a:off x="2844123" y="4228440"/>
            <a:ext cx="1260161" cy="1260161"/>
            <a:chOff x="4991135" y="2348862"/>
            <a:chExt cx="1260161" cy="1260161"/>
          </a:xfrm>
        </p:grpSpPr>
        <p:sp>
          <p:nvSpPr>
            <p:cNvPr id="14" name="橢圓 13"/>
            <p:cNvSpPr/>
            <p:nvPr/>
          </p:nvSpPr>
          <p:spPr>
            <a:xfrm>
              <a:off x="4991135" y="2348862"/>
              <a:ext cx="1260161" cy="126016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 name="群組 14"/>
            <p:cNvGrpSpPr/>
            <p:nvPr/>
          </p:nvGrpSpPr>
          <p:grpSpPr>
            <a:xfrm>
              <a:off x="5292092" y="2574975"/>
              <a:ext cx="543744" cy="759142"/>
              <a:chOff x="4400551" y="3197225"/>
              <a:chExt cx="328611" cy="458788"/>
            </a:xfrm>
            <a:solidFill>
              <a:schemeClr val="bg1"/>
            </a:solidFill>
          </p:grpSpPr>
          <p:sp>
            <p:nvSpPr>
              <p:cNvPr id="16" name="Freeform 16"/>
              <p:cNvSpPr>
                <a:spLocks/>
              </p:cNvSpPr>
              <p:nvPr/>
            </p:nvSpPr>
            <p:spPr bwMode="auto">
              <a:xfrm>
                <a:off x="4400551" y="3300413"/>
                <a:ext cx="211137" cy="355600"/>
              </a:xfrm>
              <a:custGeom>
                <a:avLst/>
                <a:gdLst>
                  <a:gd name="T0" fmla="*/ 672 w 799"/>
                  <a:gd name="T1" fmla="*/ 395 h 1336"/>
                  <a:gd name="T2" fmla="*/ 770 w 799"/>
                  <a:gd name="T3" fmla="*/ 355 h 1336"/>
                  <a:gd name="T4" fmla="*/ 794 w 799"/>
                  <a:gd name="T5" fmla="*/ 85 h 1336"/>
                  <a:gd name="T6" fmla="*/ 661 w 799"/>
                  <a:gd name="T7" fmla="*/ 85 h 1336"/>
                  <a:gd name="T8" fmla="*/ 653 w 799"/>
                  <a:gd name="T9" fmla="*/ 242 h 1336"/>
                  <a:gd name="T10" fmla="*/ 504 w 799"/>
                  <a:gd name="T11" fmla="*/ 155 h 1336"/>
                  <a:gd name="T12" fmla="*/ 468 w 799"/>
                  <a:gd name="T13" fmla="*/ 135 h 1336"/>
                  <a:gd name="T14" fmla="*/ 347 w 799"/>
                  <a:gd name="T15" fmla="*/ 137 h 1336"/>
                  <a:gd name="T16" fmla="*/ 345 w 799"/>
                  <a:gd name="T17" fmla="*/ 138 h 1336"/>
                  <a:gd name="T18" fmla="*/ 85 w 799"/>
                  <a:gd name="T19" fmla="*/ 169 h 1336"/>
                  <a:gd name="T20" fmla="*/ 85 w 799"/>
                  <a:gd name="T21" fmla="*/ 302 h 1336"/>
                  <a:gd name="T22" fmla="*/ 256 w 799"/>
                  <a:gd name="T23" fmla="*/ 289 h 1336"/>
                  <a:gd name="T24" fmla="*/ 131 w 799"/>
                  <a:gd name="T25" fmla="*/ 543 h 1336"/>
                  <a:gd name="T26" fmla="*/ 121 w 799"/>
                  <a:gd name="T27" fmla="*/ 592 h 1336"/>
                  <a:gd name="T28" fmla="*/ 115 w 799"/>
                  <a:gd name="T29" fmla="*/ 615 h 1336"/>
                  <a:gd name="T30" fmla="*/ 59 w 799"/>
                  <a:gd name="T31" fmla="*/ 1229 h 1336"/>
                  <a:gd name="T32" fmla="*/ 205 w 799"/>
                  <a:gd name="T33" fmla="*/ 1242 h 1336"/>
                  <a:gd name="T34" fmla="*/ 243 w 799"/>
                  <a:gd name="T35" fmla="*/ 823 h 1336"/>
                  <a:gd name="T36" fmla="*/ 272 w 799"/>
                  <a:gd name="T37" fmla="*/ 1178 h 1336"/>
                  <a:gd name="T38" fmla="*/ 418 w 799"/>
                  <a:gd name="T39" fmla="*/ 1166 h 1336"/>
                  <a:gd name="T40" fmla="*/ 369 w 799"/>
                  <a:gd name="T41" fmla="*/ 553 h 1336"/>
                  <a:gd name="T42" fmla="*/ 491 w 799"/>
                  <a:gd name="T43" fmla="*/ 312 h 1336"/>
                  <a:gd name="T44" fmla="*/ 672 w 799"/>
                  <a:gd name="T45" fmla="*/ 395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9" h="1336">
                    <a:moveTo>
                      <a:pt x="672" y="395"/>
                    </a:moveTo>
                    <a:cubicBezTo>
                      <a:pt x="706" y="413"/>
                      <a:pt x="763" y="400"/>
                      <a:pt x="770" y="355"/>
                    </a:cubicBezTo>
                    <a:cubicBezTo>
                      <a:pt x="783" y="266"/>
                      <a:pt x="799" y="176"/>
                      <a:pt x="794" y="85"/>
                    </a:cubicBezTo>
                    <a:cubicBezTo>
                      <a:pt x="790" y="0"/>
                      <a:pt x="657" y="0"/>
                      <a:pt x="661" y="85"/>
                    </a:cubicBezTo>
                    <a:cubicBezTo>
                      <a:pt x="664" y="138"/>
                      <a:pt x="659" y="190"/>
                      <a:pt x="653" y="242"/>
                    </a:cubicBezTo>
                    <a:cubicBezTo>
                      <a:pt x="598" y="220"/>
                      <a:pt x="543" y="198"/>
                      <a:pt x="504" y="155"/>
                    </a:cubicBezTo>
                    <a:cubicBezTo>
                      <a:pt x="492" y="143"/>
                      <a:pt x="480" y="137"/>
                      <a:pt x="468" y="135"/>
                    </a:cubicBezTo>
                    <a:cubicBezTo>
                      <a:pt x="433" y="114"/>
                      <a:pt x="382" y="114"/>
                      <a:pt x="347" y="137"/>
                    </a:cubicBezTo>
                    <a:cubicBezTo>
                      <a:pt x="346" y="138"/>
                      <a:pt x="345" y="137"/>
                      <a:pt x="345" y="138"/>
                    </a:cubicBezTo>
                    <a:cubicBezTo>
                      <a:pt x="259" y="158"/>
                      <a:pt x="173" y="168"/>
                      <a:pt x="85" y="169"/>
                    </a:cubicBezTo>
                    <a:cubicBezTo>
                      <a:pt x="0" y="169"/>
                      <a:pt x="0" y="302"/>
                      <a:pt x="85" y="302"/>
                    </a:cubicBezTo>
                    <a:cubicBezTo>
                      <a:pt x="143" y="301"/>
                      <a:pt x="200" y="297"/>
                      <a:pt x="256" y="289"/>
                    </a:cubicBezTo>
                    <a:cubicBezTo>
                      <a:pt x="213" y="373"/>
                      <a:pt x="170" y="457"/>
                      <a:pt x="131" y="543"/>
                    </a:cubicBezTo>
                    <a:cubicBezTo>
                      <a:pt x="123" y="560"/>
                      <a:pt x="121" y="577"/>
                      <a:pt x="121" y="592"/>
                    </a:cubicBezTo>
                    <a:cubicBezTo>
                      <a:pt x="118" y="599"/>
                      <a:pt x="116" y="606"/>
                      <a:pt x="115" y="615"/>
                    </a:cubicBezTo>
                    <a:cubicBezTo>
                      <a:pt x="96" y="820"/>
                      <a:pt x="78" y="1024"/>
                      <a:pt x="59" y="1229"/>
                    </a:cubicBezTo>
                    <a:cubicBezTo>
                      <a:pt x="51" y="1323"/>
                      <a:pt x="197" y="1336"/>
                      <a:pt x="205" y="1242"/>
                    </a:cubicBezTo>
                    <a:cubicBezTo>
                      <a:pt x="218" y="1103"/>
                      <a:pt x="231" y="963"/>
                      <a:pt x="243" y="823"/>
                    </a:cubicBezTo>
                    <a:cubicBezTo>
                      <a:pt x="253" y="941"/>
                      <a:pt x="263" y="1059"/>
                      <a:pt x="272" y="1178"/>
                    </a:cubicBezTo>
                    <a:cubicBezTo>
                      <a:pt x="280" y="1272"/>
                      <a:pt x="426" y="1260"/>
                      <a:pt x="418" y="1166"/>
                    </a:cubicBezTo>
                    <a:cubicBezTo>
                      <a:pt x="402" y="962"/>
                      <a:pt x="385" y="757"/>
                      <a:pt x="369" y="553"/>
                    </a:cubicBezTo>
                    <a:cubicBezTo>
                      <a:pt x="408" y="471"/>
                      <a:pt x="449" y="391"/>
                      <a:pt x="491" y="312"/>
                    </a:cubicBezTo>
                    <a:cubicBezTo>
                      <a:pt x="549" y="343"/>
                      <a:pt x="613" y="363"/>
                      <a:pt x="672" y="39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7" name="Oval 17"/>
              <p:cNvSpPr>
                <a:spLocks noChangeArrowheads="1"/>
              </p:cNvSpPr>
              <p:nvPr/>
            </p:nvSpPr>
            <p:spPr bwMode="auto">
              <a:xfrm>
                <a:off x="4505325" y="3255963"/>
                <a:ext cx="55562" cy="5556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18" name="Freeform 18"/>
              <p:cNvSpPr>
                <a:spLocks/>
              </p:cNvSpPr>
              <p:nvPr/>
            </p:nvSpPr>
            <p:spPr bwMode="auto">
              <a:xfrm>
                <a:off x="4540250" y="3197225"/>
                <a:ext cx="188912" cy="457200"/>
              </a:xfrm>
              <a:custGeom>
                <a:avLst/>
                <a:gdLst>
                  <a:gd name="T0" fmla="*/ 313 w 713"/>
                  <a:gd name="T1" fmla="*/ 293 h 1718"/>
                  <a:gd name="T2" fmla="*/ 713 w 713"/>
                  <a:gd name="T3" fmla="*/ 120 h 1718"/>
                  <a:gd name="T4" fmla="*/ 702 w 713"/>
                  <a:gd name="T5" fmla="*/ 99 h 1718"/>
                  <a:gd name="T6" fmla="*/ 710 w 713"/>
                  <a:gd name="T7" fmla="*/ 72 h 1718"/>
                  <a:gd name="T8" fmla="*/ 659 w 713"/>
                  <a:gd name="T9" fmla="*/ 17 h 1718"/>
                  <a:gd name="T10" fmla="*/ 650 w 713"/>
                  <a:gd name="T11" fmla="*/ 0 h 1718"/>
                  <a:gd name="T12" fmla="*/ 124 w 713"/>
                  <a:gd name="T13" fmla="*/ 275 h 1718"/>
                  <a:gd name="T14" fmla="*/ 165 w 713"/>
                  <a:gd name="T15" fmla="*/ 354 h 1718"/>
                  <a:gd name="T16" fmla="*/ 272 w 713"/>
                  <a:gd name="T17" fmla="*/ 310 h 1718"/>
                  <a:gd name="T18" fmla="*/ 271 w 713"/>
                  <a:gd name="T19" fmla="*/ 1099 h 1718"/>
                  <a:gd name="T20" fmla="*/ 0 w 713"/>
                  <a:gd name="T21" fmla="*/ 1694 h 1718"/>
                  <a:gd name="T22" fmla="*/ 30 w 713"/>
                  <a:gd name="T23" fmla="*/ 1708 h 1718"/>
                  <a:gd name="T24" fmla="*/ 271 w 713"/>
                  <a:gd name="T25" fmla="*/ 1179 h 1718"/>
                  <a:gd name="T26" fmla="*/ 270 w 713"/>
                  <a:gd name="T27" fmla="*/ 1659 h 1718"/>
                  <a:gd name="T28" fmla="*/ 219 w 713"/>
                  <a:gd name="T29" fmla="*/ 1659 h 1718"/>
                  <a:gd name="T30" fmla="*/ 219 w 713"/>
                  <a:gd name="T31" fmla="*/ 1702 h 1718"/>
                  <a:gd name="T32" fmla="*/ 362 w 713"/>
                  <a:gd name="T33" fmla="*/ 1702 h 1718"/>
                  <a:gd name="T34" fmla="*/ 362 w 713"/>
                  <a:gd name="T35" fmla="*/ 1659 h 1718"/>
                  <a:gd name="T36" fmla="*/ 311 w 713"/>
                  <a:gd name="T37" fmla="*/ 1659 h 1718"/>
                  <a:gd name="T38" fmla="*/ 311 w 713"/>
                  <a:gd name="T39" fmla="*/ 1175 h 1718"/>
                  <a:gd name="T40" fmla="*/ 532 w 713"/>
                  <a:gd name="T41" fmla="*/ 1718 h 1718"/>
                  <a:gd name="T42" fmla="*/ 563 w 713"/>
                  <a:gd name="T43" fmla="*/ 1706 h 1718"/>
                  <a:gd name="T44" fmla="*/ 312 w 713"/>
                  <a:gd name="T45" fmla="*/ 1087 h 1718"/>
                  <a:gd name="T46" fmla="*/ 313 w 713"/>
                  <a:gd name="T47" fmla="*/ 2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13" h="1718">
                    <a:moveTo>
                      <a:pt x="313" y="293"/>
                    </a:moveTo>
                    <a:lnTo>
                      <a:pt x="713" y="120"/>
                    </a:lnTo>
                    <a:lnTo>
                      <a:pt x="702" y="99"/>
                    </a:lnTo>
                    <a:cubicBezTo>
                      <a:pt x="707" y="91"/>
                      <a:pt x="710" y="82"/>
                      <a:pt x="710" y="72"/>
                    </a:cubicBezTo>
                    <a:cubicBezTo>
                      <a:pt x="710" y="43"/>
                      <a:pt x="688" y="20"/>
                      <a:pt x="659" y="17"/>
                    </a:cubicBezTo>
                    <a:lnTo>
                      <a:pt x="650" y="0"/>
                    </a:lnTo>
                    <a:lnTo>
                      <a:pt x="124" y="275"/>
                    </a:lnTo>
                    <a:lnTo>
                      <a:pt x="165" y="354"/>
                    </a:lnTo>
                    <a:lnTo>
                      <a:pt x="272" y="310"/>
                    </a:lnTo>
                    <a:lnTo>
                      <a:pt x="271" y="1099"/>
                    </a:lnTo>
                    <a:lnTo>
                      <a:pt x="0" y="1694"/>
                    </a:lnTo>
                    <a:lnTo>
                      <a:pt x="30" y="1708"/>
                    </a:lnTo>
                    <a:lnTo>
                      <a:pt x="271" y="1179"/>
                    </a:lnTo>
                    <a:lnTo>
                      <a:pt x="270" y="1659"/>
                    </a:lnTo>
                    <a:lnTo>
                      <a:pt x="219" y="1659"/>
                    </a:lnTo>
                    <a:lnTo>
                      <a:pt x="219" y="1702"/>
                    </a:lnTo>
                    <a:lnTo>
                      <a:pt x="362" y="1702"/>
                    </a:lnTo>
                    <a:lnTo>
                      <a:pt x="362" y="1659"/>
                    </a:lnTo>
                    <a:lnTo>
                      <a:pt x="311" y="1659"/>
                    </a:lnTo>
                    <a:lnTo>
                      <a:pt x="311" y="1175"/>
                    </a:lnTo>
                    <a:lnTo>
                      <a:pt x="532" y="1718"/>
                    </a:lnTo>
                    <a:lnTo>
                      <a:pt x="563" y="1706"/>
                    </a:lnTo>
                    <a:lnTo>
                      <a:pt x="312" y="1087"/>
                    </a:lnTo>
                    <a:lnTo>
                      <a:pt x="313" y="29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grpSp>
        <p:nvGrpSpPr>
          <p:cNvPr id="19" name="群組 18"/>
          <p:cNvGrpSpPr/>
          <p:nvPr/>
        </p:nvGrpSpPr>
        <p:grpSpPr>
          <a:xfrm>
            <a:off x="4942553" y="4228440"/>
            <a:ext cx="1260161" cy="1260161"/>
            <a:chOff x="7089565" y="2348862"/>
            <a:chExt cx="1260161" cy="1260161"/>
          </a:xfrm>
        </p:grpSpPr>
        <p:sp>
          <p:nvSpPr>
            <p:cNvPr id="20" name="橢圓 19"/>
            <p:cNvSpPr/>
            <p:nvPr/>
          </p:nvSpPr>
          <p:spPr>
            <a:xfrm>
              <a:off x="7089565" y="2348862"/>
              <a:ext cx="1260161" cy="126016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群組 20"/>
            <p:cNvGrpSpPr/>
            <p:nvPr/>
          </p:nvGrpSpPr>
          <p:grpSpPr>
            <a:xfrm>
              <a:off x="7358166" y="2642517"/>
              <a:ext cx="735013" cy="706438"/>
              <a:chOff x="4200525" y="3073401"/>
              <a:chExt cx="735013" cy="706438"/>
            </a:xfrm>
            <a:solidFill>
              <a:schemeClr val="bg1"/>
            </a:solidFill>
          </p:grpSpPr>
          <p:sp>
            <p:nvSpPr>
              <p:cNvPr id="22" name="Freeform 23"/>
              <p:cNvSpPr>
                <a:spLocks noEditPoints="1"/>
              </p:cNvSpPr>
              <p:nvPr/>
            </p:nvSpPr>
            <p:spPr bwMode="auto">
              <a:xfrm>
                <a:off x="4200525" y="3213101"/>
                <a:ext cx="595313" cy="566738"/>
              </a:xfrm>
              <a:custGeom>
                <a:avLst/>
                <a:gdLst>
                  <a:gd name="T0" fmla="*/ 2150 w 2228"/>
                  <a:gd name="T1" fmla="*/ 28 h 2108"/>
                  <a:gd name="T2" fmla="*/ 1904 w 2228"/>
                  <a:gd name="T3" fmla="*/ 351 h 2108"/>
                  <a:gd name="T4" fmla="*/ 1727 w 2228"/>
                  <a:gd name="T5" fmla="*/ 382 h 2108"/>
                  <a:gd name="T6" fmla="*/ 1593 w 2228"/>
                  <a:gd name="T7" fmla="*/ 402 h 2108"/>
                  <a:gd name="T8" fmla="*/ 967 w 2228"/>
                  <a:gd name="T9" fmla="*/ 173 h 2108"/>
                  <a:gd name="T10" fmla="*/ 0 w 2228"/>
                  <a:gd name="T11" fmla="*/ 1141 h 2108"/>
                  <a:gd name="T12" fmla="*/ 967 w 2228"/>
                  <a:gd name="T13" fmla="*/ 2108 h 2108"/>
                  <a:gd name="T14" fmla="*/ 1935 w 2228"/>
                  <a:gd name="T15" fmla="*/ 1141 h 2108"/>
                  <a:gd name="T16" fmla="*/ 1702 w 2228"/>
                  <a:gd name="T17" fmla="*/ 511 h 2108"/>
                  <a:gd name="T18" fmla="*/ 1780 w 2228"/>
                  <a:gd name="T19" fmla="*/ 516 h 2108"/>
                  <a:gd name="T20" fmla="*/ 1982 w 2228"/>
                  <a:gd name="T21" fmla="*/ 460 h 2108"/>
                  <a:gd name="T22" fmla="*/ 2041 w 2228"/>
                  <a:gd name="T23" fmla="*/ 289 h 2108"/>
                  <a:gd name="T24" fmla="*/ 2150 w 2228"/>
                  <a:gd name="T25" fmla="*/ 151 h 2108"/>
                  <a:gd name="T26" fmla="*/ 2150 w 2228"/>
                  <a:gd name="T27" fmla="*/ 28 h 2108"/>
                  <a:gd name="T28" fmla="*/ 649 w 2228"/>
                  <a:gd name="T29" fmla="*/ 770 h 2108"/>
                  <a:gd name="T30" fmla="*/ 442 w 2228"/>
                  <a:gd name="T31" fmla="*/ 1171 h 2108"/>
                  <a:gd name="T32" fmla="*/ 329 w 2228"/>
                  <a:gd name="T33" fmla="*/ 1284 h 2108"/>
                  <a:gd name="T34" fmla="*/ 216 w 2228"/>
                  <a:gd name="T35" fmla="*/ 1171 h 2108"/>
                  <a:gd name="T36" fmla="*/ 517 w 2228"/>
                  <a:gd name="T37" fmla="*/ 586 h 2108"/>
                  <a:gd name="T38" fmla="*/ 675 w 2228"/>
                  <a:gd name="T39" fmla="*/ 613 h 2108"/>
                  <a:gd name="T40" fmla="*/ 649 w 2228"/>
                  <a:gd name="T41" fmla="*/ 770 h 2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28" h="2108">
                    <a:moveTo>
                      <a:pt x="2150" y="28"/>
                    </a:moveTo>
                    <a:cubicBezTo>
                      <a:pt x="1929" y="0"/>
                      <a:pt x="1947" y="200"/>
                      <a:pt x="1904" y="351"/>
                    </a:cubicBezTo>
                    <a:cubicBezTo>
                      <a:pt x="1881" y="430"/>
                      <a:pt x="1783" y="387"/>
                      <a:pt x="1727" y="382"/>
                    </a:cubicBezTo>
                    <a:cubicBezTo>
                      <a:pt x="1680" y="378"/>
                      <a:pt x="1633" y="382"/>
                      <a:pt x="1593" y="402"/>
                    </a:cubicBezTo>
                    <a:cubicBezTo>
                      <a:pt x="1424" y="259"/>
                      <a:pt x="1206" y="173"/>
                      <a:pt x="967" y="173"/>
                    </a:cubicBezTo>
                    <a:cubicBezTo>
                      <a:pt x="433" y="173"/>
                      <a:pt x="0" y="606"/>
                      <a:pt x="0" y="1141"/>
                    </a:cubicBezTo>
                    <a:cubicBezTo>
                      <a:pt x="0" y="1675"/>
                      <a:pt x="433" y="2108"/>
                      <a:pt x="967" y="2108"/>
                    </a:cubicBezTo>
                    <a:cubicBezTo>
                      <a:pt x="1502" y="2108"/>
                      <a:pt x="1935" y="1675"/>
                      <a:pt x="1935" y="1141"/>
                    </a:cubicBezTo>
                    <a:cubicBezTo>
                      <a:pt x="1935" y="900"/>
                      <a:pt x="1847" y="680"/>
                      <a:pt x="1702" y="511"/>
                    </a:cubicBezTo>
                    <a:cubicBezTo>
                      <a:pt x="1724" y="509"/>
                      <a:pt x="1749" y="510"/>
                      <a:pt x="1780" y="516"/>
                    </a:cubicBezTo>
                    <a:cubicBezTo>
                      <a:pt x="1856" y="530"/>
                      <a:pt x="1929" y="519"/>
                      <a:pt x="1982" y="460"/>
                    </a:cubicBezTo>
                    <a:cubicBezTo>
                      <a:pt x="2023" y="414"/>
                      <a:pt x="2033" y="348"/>
                      <a:pt x="2041" y="289"/>
                    </a:cubicBezTo>
                    <a:cubicBezTo>
                      <a:pt x="2051" y="207"/>
                      <a:pt x="2049" y="138"/>
                      <a:pt x="2150" y="151"/>
                    </a:cubicBezTo>
                    <a:cubicBezTo>
                      <a:pt x="2228" y="162"/>
                      <a:pt x="2227" y="38"/>
                      <a:pt x="2150" y="28"/>
                    </a:cubicBezTo>
                    <a:close/>
                    <a:moveTo>
                      <a:pt x="649" y="770"/>
                    </a:moveTo>
                    <a:cubicBezTo>
                      <a:pt x="519" y="863"/>
                      <a:pt x="442" y="1012"/>
                      <a:pt x="442" y="1171"/>
                    </a:cubicBezTo>
                    <a:cubicBezTo>
                      <a:pt x="442" y="1233"/>
                      <a:pt x="391" y="1284"/>
                      <a:pt x="329" y="1284"/>
                    </a:cubicBezTo>
                    <a:cubicBezTo>
                      <a:pt x="267" y="1284"/>
                      <a:pt x="216" y="1233"/>
                      <a:pt x="216" y="1171"/>
                    </a:cubicBezTo>
                    <a:cubicBezTo>
                      <a:pt x="216" y="940"/>
                      <a:pt x="329" y="721"/>
                      <a:pt x="517" y="586"/>
                    </a:cubicBezTo>
                    <a:cubicBezTo>
                      <a:pt x="568" y="550"/>
                      <a:pt x="639" y="562"/>
                      <a:pt x="675" y="613"/>
                    </a:cubicBezTo>
                    <a:cubicBezTo>
                      <a:pt x="711" y="664"/>
                      <a:pt x="699" y="734"/>
                      <a:pt x="649" y="77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3" name="Freeform 24"/>
              <p:cNvSpPr>
                <a:spLocks/>
              </p:cNvSpPr>
              <p:nvPr/>
            </p:nvSpPr>
            <p:spPr bwMode="auto">
              <a:xfrm>
                <a:off x="4624388" y="3073401"/>
                <a:ext cx="71438" cy="114300"/>
              </a:xfrm>
              <a:custGeom>
                <a:avLst/>
                <a:gdLst>
                  <a:gd name="T0" fmla="*/ 141 w 267"/>
                  <a:gd name="T1" fmla="*/ 381 h 425"/>
                  <a:gd name="T2" fmla="*/ 223 w 267"/>
                  <a:gd name="T3" fmla="*/ 411 h 425"/>
                  <a:gd name="T4" fmla="*/ 253 w 267"/>
                  <a:gd name="T5" fmla="*/ 329 h 425"/>
                  <a:gd name="T6" fmla="*/ 122 w 267"/>
                  <a:gd name="T7" fmla="*/ 44 h 425"/>
                  <a:gd name="T8" fmla="*/ 40 w 267"/>
                  <a:gd name="T9" fmla="*/ 14 h 425"/>
                  <a:gd name="T10" fmla="*/ 16 w 267"/>
                  <a:gd name="T11" fmla="*/ 35 h 425"/>
                  <a:gd name="T12" fmla="*/ 10 w 267"/>
                  <a:gd name="T13" fmla="*/ 96 h 425"/>
                  <a:gd name="T14" fmla="*/ 141 w 267"/>
                  <a:gd name="T15" fmla="*/ 381 h 4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7" h="425">
                    <a:moveTo>
                      <a:pt x="141" y="381"/>
                    </a:moveTo>
                    <a:cubicBezTo>
                      <a:pt x="155" y="412"/>
                      <a:pt x="192" y="425"/>
                      <a:pt x="223" y="411"/>
                    </a:cubicBezTo>
                    <a:cubicBezTo>
                      <a:pt x="254" y="397"/>
                      <a:pt x="267" y="360"/>
                      <a:pt x="253" y="329"/>
                    </a:cubicBezTo>
                    <a:lnTo>
                      <a:pt x="122" y="44"/>
                    </a:lnTo>
                    <a:cubicBezTo>
                      <a:pt x="107" y="14"/>
                      <a:pt x="71" y="0"/>
                      <a:pt x="40" y="14"/>
                    </a:cubicBezTo>
                    <a:cubicBezTo>
                      <a:pt x="30" y="19"/>
                      <a:pt x="22" y="26"/>
                      <a:pt x="16" y="35"/>
                    </a:cubicBezTo>
                    <a:cubicBezTo>
                      <a:pt x="3" y="52"/>
                      <a:pt x="0" y="75"/>
                      <a:pt x="10" y="96"/>
                    </a:cubicBezTo>
                    <a:lnTo>
                      <a:pt x="141" y="3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4" name="Freeform 25"/>
              <p:cNvSpPr>
                <a:spLocks/>
              </p:cNvSpPr>
              <p:nvPr/>
            </p:nvSpPr>
            <p:spPr bwMode="auto">
              <a:xfrm>
                <a:off x="4756150" y="3073401"/>
                <a:ext cx="73025" cy="114300"/>
              </a:xfrm>
              <a:custGeom>
                <a:avLst/>
                <a:gdLst>
                  <a:gd name="T0" fmla="*/ 44 w 274"/>
                  <a:gd name="T1" fmla="*/ 408 h 423"/>
                  <a:gd name="T2" fmla="*/ 126 w 274"/>
                  <a:gd name="T3" fmla="*/ 379 h 423"/>
                  <a:gd name="T4" fmla="*/ 260 w 274"/>
                  <a:gd name="T5" fmla="*/ 95 h 423"/>
                  <a:gd name="T6" fmla="*/ 231 w 274"/>
                  <a:gd name="T7" fmla="*/ 13 h 423"/>
                  <a:gd name="T8" fmla="*/ 154 w 274"/>
                  <a:gd name="T9" fmla="*/ 33 h 423"/>
                  <a:gd name="T10" fmla="*/ 149 w 274"/>
                  <a:gd name="T11" fmla="*/ 43 h 423"/>
                  <a:gd name="T12" fmla="*/ 15 w 274"/>
                  <a:gd name="T13" fmla="*/ 326 h 423"/>
                  <a:gd name="T14" fmla="*/ 44 w 274"/>
                  <a:gd name="T15" fmla="*/ 408 h 4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4" h="423">
                    <a:moveTo>
                      <a:pt x="44" y="408"/>
                    </a:moveTo>
                    <a:cubicBezTo>
                      <a:pt x="75" y="423"/>
                      <a:pt x="112" y="409"/>
                      <a:pt x="126" y="379"/>
                    </a:cubicBezTo>
                    <a:lnTo>
                      <a:pt x="260" y="95"/>
                    </a:lnTo>
                    <a:cubicBezTo>
                      <a:pt x="274" y="64"/>
                      <a:pt x="261" y="28"/>
                      <a:pt x="231" y="13"/>
                    </a:cubicBezTo>
                    <a:cubicBezTo>
                      <a:pt x="203" y="0"/>
                      <a:pt x="171" y="9"/>
                      <a:pt x="154" y="33"/>
                    </a:cubicBezTo>
                    <a:cubicBezTo>
                      <a:pt x="152" y="36"/>
                      <a:pt x="150" y="39"/>
                      <a:pt x="149" y="43"/>
                    </a:cubicBezTo>
                    <a:lnTo>
                      <a:pt x="15" y="326"/>
                    </a:lnTo>
                    <a:cubicBezTo>
                      <a:pt x="0" y="357"/>
                      <a:pt x="14" y="394"/>
                      <a:pt x="44" y="408"/>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5" name="Freeform 26"/>
              <p:cNvSpPr>
                <a:spLocks/>
              </p:cNvSpPr>
              <p:nvPr/>
            </p:nvSpPr>
            <p:spPr bwMode="auto">
              <a:xfrm>
                <a:off x="4819650" y="3205163"/>
                <a:ext cx="115888" cy="57150"/>
              </a:xfrm>
              <a:custGeom>
                <a:avLst/>
                <a:gdLst>
                  <a:gd name="T0" fmla="*/ 427 w 435"/>
                  <a:gd name="T1" fmla="*/ 53 h 216"/>
                  <a:gd name="T2" fmla="*/ 352 w 435"/>
                  <a:gd name="T3" fmla="*/ 9 h 216"/>
                  <a:gd name="T4" fmla="*/ 48 w 435"/>
                  <a:gd name="T5" fmla="*/ 89 h 216"/>
                  <a:gd name="T6" fmla="*/ 14 w 435"/>
                  <a:gd name="T7" fmla="*/ 113 h 216"/>
                  <a:gd name="T8" fmla="*/ 4 w 435"/>
                  <a:gd name="T9" fmla="*/ 164 h 216"/>
                  <a:gd name="T10" fmla="*/ 80 w 435"/>
                  <a:gd name="T11" fmla="*/ 208 h 216"/>
                  <a:gd name="T12" fmla="*/ 383 w 435"/>
                  <a:gd name="T13" fmla="*/ 128 h 216"/>
                  <a:gd name="T14" fmla="*/ 427 w 435"/>
                  <a:gd name="T15" fmla="*/ 53 h 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5" h="216">
                    <a:moveTo>
                      <a:pt x="427" y="53"/>
                    </a:moveTo>
                    <a:cubicBezTo>
                      <a:pt x="418" y="20"/>
                      <a:pt x="384" y="0"/>
                      <a:pt x="352" y="9"/>
                    </a:cubicBezTo>
                    <a:lnTo>
                      <a:pt x="48" y="89"/>
                    </a:lnTo>
                    <a:cubicBezTo>
                      <a:pt x="34" y="93"/>
                      <a:pt x="22" y="101"/>
                      <a:pt x="14" y="113"/>
                    </a:cubicBezTo>
                    <a:cubicBezTo>
                      <a:pt x="4" y="127"/>
                      <a:pt x="0" y="146"/>
                      <a:pt x="4" y="164"/>
                    </a:cubicBezTo>
                    <a:cubicBezTo>
                      <a:pt x="13" y="197"/>
                      <a:pt x="47" y="216"/>
                      <a:pt x="80" y="208"/>
                    </a:cubicBezTo>
                    <a:lnTo>
                      <a:pt x="383" y="128"/>
                    </a:lnTo>
                    <a:cubicBezTo>
                      <a:pt x="416" y="119"/>
                      <a:pt x="435" y="86"/>
                      <a:pt x="427" y="5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6" name="Freeform 27"/>
              <p:cNvSpPr>
                <a:spLocks/>
              </p:cNvSpPr>
              <p:nvPr/>
            </p:nvSpPr>
            <p:spPr bwMode="auto">
              <a:xfrm>
                <a:off x="4800600" y="3322638"/>
                <a:ext cx="106363" cy="85725"/>
              </a:xfrm>
              <a:custGeom>
                <a:avLst/>
                <a:gdLst>
                  <a:gd name="T0" fmla="*/ 361 w 396"/>
                  <a:gd name="T1" fmla="*/ 201 h 321"/>
                  <a:gd name="T2" fmla="*/ 105 w 396"/>
                  <a:gd name="T3" fmla="*/ 20 h 321"/>
                  <a:gd name="T4" fmla="*/ 20 w 396"/>
                  <a:gd name="T5" fmla="*/ 34 h 321"/>
                  <a:gd name="T6" fmla="*/ 34 w 396"/>
                  <a:gd name="T7" fmla="*/ 120 h 321"/>
                  <a:gd name="T8" fmla="*/ 290 w 396"/>
                  <a:gd name="T9" fmla="*/ 301 h 321"/>
                  <a:gd name="T10" fmla="*/ 376 w 396"/>
                  <a:gd name="T11" fmla="*/ 286 h 321"/>
                  <a:gd name="T12" fmla="*/ 361 w 396"/>
                  <a:gd name="T13" fmla="*/ 201 h 321"/>
                </a:gdLst>
                <a:ahLst/>
                <a:cxnLst>
                  <a:cxn ang="0">
                    <a:pos x="T0" y="T1"/>
                  </a:cxn>
                  <a:cxn ang="0">
                    <a:pos x="T2" y="T3"/>
                  </a:cxn>
                  <a:cxn ang="0">
                    <a:pos x="T4" y="T5"/>
                  </a:cxn>
                  <a:cxn ang="0">
                    <a:pos x="T6" y="T7"/>
                  </a:cxn>
                  <a:cxn ang="0">
                    <a:pos x="T8" y="T9"/>
                  </a:cxn>
                  <a:cxn ang="0">
                    <a:pos x="T10" y="T11"/>
                  </a:cxn>
                  <a:cxn ang="0">
                    <a:pos x="T12" y="T13"/>
                  </a:cxn>
                </a:cxnLst>
                <a:rect l="0" t="0" r="r" b="b"/>
                <a:pathLst>
                  <a:path w="396" h="321">
                    <a:moveTo>
                      <a:pt x="361" y="201"/>
                    </a:moveTo>
                    <a:lnTo>
                      <a:pt x="105" y="20"/>
                    </a:lnTo>
                    <a:cubicBezTo>
                      <a:pt x="78" y="0"/>
                      <a:pt x="39" y="7"/>
                      <a:pt x="20" y="34"/>
                    </a:cubicBezTo>
                    <a:cubicBezTo>
                      <a:pt x="0" y="62"/>
                      <a:pt x="7" y="101"/>
                      <a:pt x="34" y="120"/>
                    </a:cubicBezTo>
                    <a:lnTo>
                      <a:pt x="290" y="301"/>
                    </a:lnTo>
                    <a:cubicBezTo>
                      <a:pt x="318" y="321"/>
                      <a:pt x="356" y="314"/>
                      <a:pt x="376" y="286"/>
                    </a:cubicBezTo>
                    <a:cubicBezTo>
                      <a:pt x="396" y="259"/>
                      <a:pt x="389" y="220"/>
                      <a:pt x="361" y="20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grpSp>
      <p:sp>
        <p:nvSpPr>
          <p:cNvPr id="30" name="文字方塊 29"/>
          <p:cNvSpPr txBox="1"/>
          <p:nvPr/>
        </p:nvSpPr>
        <p:spPr>
          <a:xfrm>
            <a:off x="3600143" y="3700458"/>
            <a:ext cx="1846551" cy="360046"/>
          </a:xfrm>
          <a:prstGeom prst="rect">
            <a:avLst/>
          </a:prstGeom>
          <a:noFill/>
        </p:spPr>
        <p:txBody>
          <a:bodyPr wrap="square" rtlCol="0" anchor="ctr">
            <a:noAutofit/>
          </a:bodyPr>
          <a:lstStyle/>
          <a:p>
            <a:pPr algn="ctr"/>
            <a:r>
              <a:rPr lang="en-US" sz="4000" b="1" dirty="0">
                <a:solidFill>
                  <a:schemeClr val="bg1">
                    <a:lumMod val="50000"/>
                  </a:schemeClr>
                </a:solidFill>
              </a:rPr>
              <a:t>S</a:t>
            </a:r>
            <a:r>
              <a:rPr lang="en-US" sz="4000" b="1" dirty="0" smtClean="0">
                <a:solidFill>
                  <a:schemeClr val="bg1">
                    <a:lumMod val="50000"/>
                  </a:schemeClr>
                </a:solidFill>
              </a:rPr>
              <a:t>WOT</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173</a:t>
            </a:fld>
            <a:endParaRPr lang="zh-TW" altLang="en-US"/>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a:t>SWOT Analysis</a:t>
            </a:r>
          </a:p>
        </p:txBody>
      </p:sp>
      <p:sp>
        <p:nvSpPr>
          <p:cNvPr id="32" name="文字方塊 31"/>
          <p:cNvSpPr txBox="1"/>
          <p:nvPr/>
        </p:nvSpPr>
        <p:spPr>
          <a:xfrm>
            <a:off x="409709" y="1477203"/>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3" name="文字方塊 32"/>
          <p:cNvSpPr txBox="1"/>
          <p:nvPr/>
        </p:nvSpPr>
        <p:spPr>
          <a:xfrm>
            <a:off x="409709" y="5058351"/>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4" name="文字方塊 33"/>
          <p:cNvSpPr txBox="1"/>
          <p:nvPr/>
        </p:nvSpPr>
        <p:spPr>
          <a:xfrm>
            <a:off x="5976808" y="1477203"/>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5" name="文字方塊 34"/>
          <p:cNvSpPr txBox="1"/>
          <p:nvPr/>
        </p:nvSpPr>
        <p:spPr>
          <a:xfrm>
            <a:off x="5976808" y="5058351"/>
            <a:ext cx="2735371" cy="1227631"/>
          </a:xfrm>
          <a:prstGeom prst="rect">
            <a:avLst/>
          </a:prstGeom>
          <a:noFill/>
        </p:spPr>
        <p:txBody>
          <a:bodyPr wrap="square" rtlCol="0" anchor="ctr">
            <a:no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67842458"/>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Pyramid</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09</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174</a:t>
            </a:fld>
            <a:endParaRPr lang="zh-TW" altLang="en-US"/>
          </a:p>
        </p:txBody>
      </p:sp>
    </p:spTree>
    <p:extLst>
      <p:ext uri="{BB962C8B-B14F-4D97-AF65-F5344CB8AC3E}">
        <p14:creationId xmlns:p14="http://schemas.microsoft.com/office/powerpoint/2010/main" val="633049668"/>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群組 6"/>
          <p:cNvGrpSpPr/>
          <p:nvPr/>
        </p:nvGrpSpPr>
        <p:grpSpPr>
          <a:xfrm>
            <a:off x="572644" y="1641673"/>
            <a:ext cx="4863826" cy="4899906"/>
            <a:chOff x="2138554" y="895705"/>
            <a:chExt cx="4863826" cy="4899906"/>
          </a:xfrm>
        </p:grpSpPr>
        <p:grpSp>
          <p:nvGrpSpPr>
            <p:cNvPr id="2" name="群組 1"/>
            <p:cNvGrpSpPr/>
            <p:nvPr/>
          </p:nvGrpSpPr>
          <p:grpSpPr>
            <a:xfrm>
              <a:off x="2138554" y="3723014"/>
              <a:ext cx="4863826" cy="2072597"/>
              <a:chOff x="2897743" y="3605212"/>
              <a:chExt cx="3345447" cy="1425578"/>
            </a:xfrm>
          </p:grpSpPr>
          <p:sp>
            <p:nvSpPr>
              <p:cNvPr id="63" name="菱形 62"/>
              <p:cNvSpPr/>
              <p:nvPr/>
            </p:nvSpPr>
            <p:spPr>
              <a:xfrm>
                <a:off x="3241266" y="3605212"/>
                <a:ext cx="2649600" cy="711874"/>
              </a:xfrm>
              <a:prstGeom prst="diamon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51" name="手繪多邊形 50"/>
              <p:cNvSpPr>
                <a:spLocks/>
              </p:cNvSpPr>
              <p:nvPr/>
            </p:nvSpPr>
            <p:spPr bwMode="auto">
              <a:xfrm>
                <a:off x="4581526" y="3959227"/>
                <a:ext cx="1661664" cy="1071563"/>
              </a:xfrm>
              <a:custGeom>
                <a:avLst/>
                <a:gdLst>
                  <a:gd name="connsiteX0" fmla="*/ 1301751 w 1661664"/>
                  <a:gd name="connsiteY0" fmla="*/ 0 h 1071563"/>
                  <a:gd name="connsiteX1" fmla="*/ 1661664 w 1661664"/>
                  <a:gd name="connsiteY1" fmla="*/ 625596 h 1071563"/>
                  <a:gd name="connsiteX2" fmla="*/ 0 w 1661664"/>
                  <a:gd name="connsiteY2" fmla="*/ 1071563 h 1071563"/>
                  <a:gd name="connsiteX3" fmla="*/ 0 w 1661664"/>
                  <a:gd name="connsiteY3" fmla="*/ 352425 h 1071563"/>
                  <a:gd name="connsiteX4" fmla="*/ 1301751 w 1661664"/>
                  <a:gd name="connsiteY4" fmla="*/ 0 h 1071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61664" h="1071563">
                    <a:moveTo>
                      <a:pt x="1301751" y="0"/>
                    </a:moveTo>
                    <a:lnTo>
                      <a:pt x="1661664" y="625596"/>
                    </a:lnTo>
                    <a:lnTo>
                      <a:pt x="0" y="1071563"/>
                    </a:lnTo>
                    <a:lnTo>
                      <a:pt x="0" y="352425"/>
                    </a:lnTo>
                    <a:lnTo>
                      <a:pt x="1301751" y="0"/>
                    </a:lnTo>
                    <a:close/>
                  </a:path>
                </a:pathLst>
              </a:custGeom>
              <a:solidFill>
                <a:srgbClr val="73B57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7" name="手繪多邊形 46"/>
              <p:cNvSpPr/>
              <p:nvPr/>
            </p:nvSpPr>
            <p:spPr>
              <a:xfrm>
                <a:off x="2897743" y="3959226"/>
                <a:ext cx="1683783" cy="1071563"/>
              </a:xfrm>
              <a:custGeom>
                <a:avLst/>
                <a:gdLst>
                  <a:gd name="connsiteX0" fmla="*/ 343933 w 1683783"/>
                  <a:gd name="connsiteY0" fmla="*/ 0 h 1071563"/>
                  <a:gd name="connsiteX1" fmla="*/ 1683783 w 1683783"/>
                  <a:gd name="connsiteY1" fmla="*/ 352425 h 1071563"/>
                  <a:gd name="connsiteX2" fmla="*/ 1683783 w 1683783"/>
                  <a:gd name="connsiteY2" fmla="*/ 1071563 h 1071563"/>
                  <a:gd name="connsiteX3" fmla="*/ 2620 w 1683783"/>
                  <a:gd name="connsiteY3" fmla="*/ 622300 h 1071563"/>
                  <a:gd name="connsiteX4" fmla="*/ 102 w 1683783"/>
                  <a:gd name="connsiteY4" fmla="*/ 626865 h 1071563"/>
                  <a:gd name="connsiteX5" fmla="*/ 0 w 1683783"/>
                  <a:gd name="connsiteY5" fmla="*/ 626404 h 1071563"/>
                  <a:gd name="connsiteX6" fmla="*/ 343933 w 1683783"/>
                  <a:gd name="connsiteY6" fmla="*/ 0 h 107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783" h="1071563">
                    <a:moveTo>
                      <a:pt x="343933" y="0"/>
                    </a:moveTo>
                    <a:lnTo>
                      <a:pt x="1683783" y="352425"/>
                    </a:lnTo>
                    <a:lnTo>
                      <a:pt x="1683783" y="1071563"/>
                    </a:lnTo>
                    <a:lnTo>
                      <a:pt x="2620" y="622300"/>
                    </a:lnTo>
                    <a:lnTo>
                      <a:pt x="102" y="626865"/>
                    </a:lnTo>
                    <a:lnTo>
                      <a:pt x="0" y="626404"/>
                    </a:lnTo>
                    <a:lnTo>
                      <a:pt x="343933" y="0"/>
                    </a:lnTo>
                    <a:close/>
                  </a:path>
                </a:pathLst>
              </a:custGeom>
              <a:solidFill>
                <a:srgbClr val="9ACA9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solidFill>
                    <a:schemeClr val="tx1"/>
                  </a:solidFill>
                </a:endParaRPr>
              </a:p>
            </p:txBody>
          </p:sp>
        </p:grpSp>
        <p:grpSp>
          <p:nvGrpSpPr>
            <p:cNvPr id="3" name="群組 2"/>
            <p:cNvGrpSpPr/>
            <p:nvPr/>
          </p:nvGrpSpPr>
          <p:grpSpPr>
            <a:xfrm>
              <a:off x="2770591" y="2798656"/>
              <a:ext cx="3602605" cy="1706775"/>
              <a:chOff x="3332472" y="2969418"/>
              <a:chExt cx="2477951" cy="1173958"/>
            </a:xfrm>
          </p:grpSpPr>
          <p:sp>
            <p:nvSpPr>
              <p:cNvPr id="62" name="菱形 61"/>
              <p:cNvSpPr/>
              <p:nvPr/>
            </p:nvSpPr>
            <p:spPr>
              <a:xfrm>
                <a:off x="3696619" y="2969418"/>
                <a:ext cx="1746000" cy="464344"/>
              </a:xfrm>
              <a:prstGeom prst="diamon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手繪多邊形: 圖案 57"/>
              <p:cNvSpPr>
                <a:spLocks/>
              </p:cNvSpPr>
              <p:nvPr/>
            </p:nvSpPr>
            <p:spPr bwMode="auto">
              <a:xfrm>
                <a:off x="3332472" y="3197226"/>
                <a:ext cx="1249054" cy="946150"/>
              </a:xfrm>
              <a:custGeom>
                <a:avLst/>
                <a:gdLst>
                  <a:gd name="connsiteX0" fmla="*/ 360054 w 1249054"/>
                  <a:gd name="connsiteY0" fmla="*/ 0 h 946150"/>
                  <a:gd name="connsiteX1" fmla="*/ 1249054 w 1249054"/>
                  <a:gd name="connsiteY1" fmla="*/ 233363 h 946150"/>
                  <a:gd name="connsiteX2" fmla="*/ 1249054 w 1249054"/>
                  <a:gd name="connsiteY2" fmla="*/ 946150 h 946150"/>
                  <a:gd name="connsiteX3" fmla="*/ 0 w 1249054"/>
                  <a:gd name="connsiteY3" fmla="*/ 612858 h 946150"/>
                </a:gdLst>
                <a:ahLst/>
                <a:cxnLst>
                  <a:cxn ang="0">
                    <a:pos x="connsiteX0" y="connsiteY0"/>
                  </a:cxn>
                  <a:cxn ang="0">
                    <a:pos x="connsiteX1" y="connsiteY1"/>
                  </a:cxn>
                  <a:cxn ang="0">
                    <a:pos x="connsiteX2" y="connsiteY2"/>
                  </a:cxn>
                  <a:cxn ang="0">
                    <a:pos x="connsiteX3" y="connsiteY3"/>
                  </a:cxn>
                </a:cxnLst>
                <a:rect l="l" t="t" r="r" b="b"/>
                <a:pathLst>
                  <a:path w="1249054" h="946150">
                    <a:moveTo>
                      <a:pt x="360054" y="0"/>
                    </a:moveTo>
                    <a:lnTo>
                      <a:pt x="1249054" y="233363"/>
                    </a:lnTo>
                    <a:lnTo>
                      <a:pt x="1249054" y="946150"/>
                    </a:lnTo>
                    <a:lnTo>
                      <a:pt x="0" y="612858"/>
                    </a:lnTo>
                    <a:close/>
                  </a:path>
                </a:pathLst>
              </a:custGeom>
              <a:solidFill>
                <a:srgbClr val="FF61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3" name="手繪多邊形 42"/>
              <p:cNvSpPr>
                <a:spLocks/>
              </p:cNvSpPr>
              <p:nvPr/>
            </p:nvSpPr>
            <p:spPr bwMode="auto">
              <a:xfrm>
                <a:off x="4581526" y="3197226"/>
                <a:ext cx="1228897" cy="946150"/>
              </a:xfrm>
              <a:custGeom>
                <a:avLst/>
                <a:gdLst>
                  <a:gd name="connsiteX0" fmla="*/ 854076 w 1228897"/>
                  <a:gd name="connsiteY0" fmla="*/ 0 h 946150"/>
                  <a:gd name="connsiteX1" fmla="*/ 1228897 w 1228897"/>
                  <a:gd name="connsiteY1" fmla="*/ 640263 h 946150"/>
                  <a:gd name="connsiteX2" fmla="*/ 1228825 w 1228897"/>
                  <a:gd name="connsiteY2" fmla="*/ 640304 h 946150"/>
                  <a:gd name="connsiteX3" fmla="*/ 1219201 w 1228897"/>
                  <a:gd name="connsiteY3" fmla="*/ 623887 h 946150"/>
                  <a:gd name="connsiteX4" fmla="*/ 0 w 1228897"/>
                  <a:gd name="connsiteY4" fmla="*/ 946150 h 946150"/>
                  <a:gd name="connsiteX5" fmla="*/ 0 w 1228897"/>
                  <a:gd name="connsiteY5" fmla="*/ 233363 h 946150"/>
                  <a:gd name="connsiteX6" fmla="*/ 854076 w 1228897"/>
                  <a:gd name="connsiteY6" fmla="*/ 0 h 94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28897" h="946150">
                    <a:moveTo>
                      <a:pt x="854076" y="0"/>
                    </a:moveTo>
                    <a:lnTo>
                      <a:pt x="1228897" y="640263"/>
                    </a:lnTo>
                    <a:lnTo>
                      <a:pt x="1228825" y="640304"/>
                    </a:lnTo>
                    <a:lnTo>
                      <a:pt x="1219201" y="623887"/>
                    </a:lnTo>
                    <a:lnTo>
                      <a:pt x="0" y="946150"/>
                    </a:lnTo>
                    <a:lnTo>
                      <a:pt x="0" y="233363"/>
                    </a:lnTo>
                    <a:lnTo>
                      <a:pt x="854076" y="0"/>
                    </a:lnTo>
                    <a:close/>
                  </a:path>
                </a:pathLst>
              </a:custGeom>
              <a:solidFill>
                <a:srgbClr val="DE1A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grpSp>
          <p:nvGrpSpPr>
            <p:cNvPr id="4" name="群組 3"/>
            <p:cNvGrpSpPr/>
            <p:nvPr/>
          </p:nvGrpSpPr>
          <p:grpSpPr>
            <a:xfrm>
              <a:off x="3412849" y="1822369"/>
              <a:ext cx="2304464" cy="1411350"/>
              <a:chOff x="3774231" y="2297906"/>
              <a:chExt cx="1585061" cy="970758"/>
            </a:xfrm>
          </p:grpSpPr>
          <p:sp>
            <p:nvSpPr>
              <p:cNvPr id="53" name="菱形 52"/>
              <p:cNvSpPr/>
              <p:nvPr/>
            </p:nvSpPr>
            <p:spPr>
              <a:xfrm>
                <a:off x="4127004" y="2297906"/>
                <a:ext cx="889992" cy="262844"/>
              </a:xfrm>
              <a:prstGeom prst="diamon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手繪多邊形 37"/>
              <p:cNvSpPr>
                <a:spLocks/>
              </p:cNvSpPr>
              <p:nvPr/>
            </p:nvSpPr>
            <p:spPr bwMode="auto">
              <a:xfrm>
                <a:off x="3774231" y="2428876"/>
                <a:ext cx="807295" cy="839787"/>
              </a:xfrm>
              <a:custGeom>
                <a:avLst/>
                <a:gdLst>
                  <a:gd name="connsiteX0" fmla="*/ 356445 w 807295"/>
                  <a:gd name="connsiteY0" fmla="*/ 0 h 839787"/>
                  <a:gd name="connsiteX1" fmla="*/ 807295 w 807295"/>
                  <a:gd name="connsiteY1" fmla="*/ 120650 h 839787"/>
                  <a:gd name="connsiteX2" fmla="*/ 807295 w 807295"/>
                  <a:gd name="connsiteY2" fmla="*/ 839787 h 839787"/>
                  <a:gd name="connsiteX3" fmla="*/ 2207 w 807295"/>
                  <a:gd name="connsiteY3" fmla="*/ 624252 h 839787"/>
                  <a:gd name="connsiteX4" fmla="*/ 0 w 807295"/>
                  <a:gd name="connsiteY4" fmla="*/ 621856 h 839787"/>
                  <a:gd name="connsiteX5" fmla="*/ 356445 w 807295"/>
                  <a:gd name="connsiteY5" fmla="*/ 0 h 8397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7295" h="839787">
                    <a:moveTo>
                      <a:pt x="356445" y="0"/>
                    </a:moveTo>
                    <a:lnTo>
                      <a:pt x="807295" y="120650"/>
                    </a:lnTo>
                    <a:lnTo>
                      <a:pt x="807295" y="839787"/>
                    </a:lnTo>
                    <a:lnTo>
                      <a:pt x="2207" y="624252"/>
                    </a:lnTo>
                    <a:lnTo>
                      <a:pt x="0" y="621856"/>
                    </a:lnTo>
                    <a:lnTo>
                      <a:pt x="356445" y="0"/>
                    </a:lnTo>
                    <a:close/>
                  </a:path>
                </a:pathLst>
              </a:custGeom>
              <a:solidFill>
                <a:srgbClr val="F5C63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33" name="手繪多邊形 32"/>
              <p:cNvSpPr>
                <a:spLocks/>
              </p:cNvSpPr>
              <p:nvPr/>
            </p:nvSpPr>
            <p:spPr bwMode="auto">
              <a:xfrm>
                <a:off x="4581526" y="2428876"/>
                <a:ext cx="777766" cy="839788"/>
              </a:xfrm>
              <a:custGeom>
                <a:avLst/>
                <a:gdLst>
                  <a:gd name="connsiteX0" fmla="*/ 425450 w 777766"/>
                  <a:gd name="connsiteY0" fmla="*/ 0 h 839788"/>
                  <a:gd name="connsiteX1" fmla="*/ 777766 w 777766"/>
                  <a:gd name="connsiteY1" fmla="*/ 630528 h 839788"/>
                  <a:gd name="connsiteX2" fmla="*/ 777484 w 777766"/>
                  <a:gd name="connsiteY2" fmla="*/ 630798 h 839788"/>
                  <a:gd name="connsiteX3" fmla="*/ 776288 w 777766"/>
                  <a:gd name="connsiteY3" fmla="*/ 628650 h 839788"/>
                  <a:gd name="connsiteX4" fmla="*/ 0 w 777766"/>
                  <a:gd name="connsiteY4" fmla="*/ 839788 h 839788"/>
                  <a:gd name="connsiteX5" fmla="*/ 0 w 777766"/>
                  <a:gd name="connsiteY5" fmla="*/ 120650 h 839788"/>
                  <a:gd name="connsiteX6" fmla="*/ 425450 w 777766"/>
                  <a:gd name="connsiteY6" fmla="*/ 0 h 839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7766" h="839788">
                    <a:moveTo>
                      <a:pt x="425450" y="0"/>
                    </a:moveTo>
                    <a:lnTo>
                      <a:pt x="777766" y="630528"/>
                    </a:lnTo>
                    <a:lnTo>
                      <a:pt x="777484" y="630798"/>
                    </a:lnTo>
                    <a:lnTo>
                      <a:pt x="776288" y="628650"/>
                    </a:lnTo>
                    <a:lnTo>
                      <a:pt x="0" y="839788"/>
                    </a:lnTo>
                    <a:lnTo>
                      <a:pt x="0" y="120650"/>
                    </a:lnTo>
                    <a:lnTo>
                      <a:pt x="425450" y="0"/>
                    </a:lnTo>
                    <a:close/>
                  </a:path>
                </a:pathLst>
              </a:custGeom>
              <a:solidFill>
                <a:srgbClr val="D4A40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grpSp>
          <p:nvGrpSpPr>
            <p:cNvPr id="5" name="群組 4"/>
            <p:cNvGrpSpPr/>
            <p:nvPr/>
          </p:nvGrpSpPr>
          <p:grpSpPr>
            <a:xfrm>
              <a:off x="4052055" y="895705"/>
              <a:ext cx="1035778" cy="1049085"/>
              <a:chOff x="4213891" y="1660526"/>
              <a:chExt cx="712431" cy="721584"/>
            </a:xfrm>
          </p:grpSpPr>
          <p:sp>
            <p:nvSpPr>
              <p:cNvPr id="27" name="手繪多邊形 26"/>
              <p:cNvSpPr>
                <a:spLocks/>
              </p:cNvSpPr>
              <p:nvPr/>
            </p:nvSpPr>
            <p:spPr bwMode="auto">
              <a:xfrm>
                <a:off x="4213891" y="1666877"/>
                <a:ext cx="366131" cy="715233"/>
              </a:xfrm>
              <a:custGeom>
                <a:avLst/>
                <a:gdLst>
                  <a:gd name="connsiteX0" fmla="*/ 359699 w 366131"/>
                  <a:gd name="connsiteY0" fmla="*/ 0 h 715233"/>
                  <a:gd name="connsiteX1" fmla="*/ 366131 w 366131"/>
                  <a:gd name="connsiteY1" fmla="*/ 715225 h 715233"/>
                  <a:gd name="connsiteX2" fmla="*/ 366072 w 366131"/>
                  <a:gd name="connsiteY2" fmla="*/ 715233 h 715233"/>
                  <a:gd name="connsiteX3" fmla="*/ 366049 w 366131"/>
                  <a:gd name="connsiteY3" fmla="*/ 712788 h 715233"/>
                  <a:gd name="connsiteX4" fmla="*/ 923 w 366131"/>
                  <a:gd name="connsiteY4" fmla="*/ 615950 h 715233"/>
                  <a:gd name="connsiteX5" fmla="*/ 234 w 366131"/>
                  <a:gd name="connsiteY5" fmla="*/ 617124 h 715233"/>
                  <a:gd name="connsiteX6" fmla="*/ 0 w 366131"/>
                  <a:gd name="connsiteY6" fmla="*/ 616627 h 715233"/>
                  <a:gd name="connsiteX7" fmla="*/ 359699 w 366131"/>
                  <a:gd name="connsiteY7" fmla="*/ 0 h 71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6131" h="715233">
                    <a:moveTo>
                      <a:pt x="359699" y="0"/>
                    </a:moveTo>
                    <a:lnTo>
                      <a:pt x="366131" y="715225"/>
                    </a:lnTo>
                    <a:lnTo>
                      <a:pt x="366072" y="715233"/>
                    </a:lnTo>
                    <a:lnTo>
                      <a:pt x="366049" y="712788"/>
                    </a:lnTo>
                    <a:lnTo>
                      <a:pt x="923" y="615950"/>
                    </a:lnTo>
                    <a:lnTo>
                      <a:pt x="234" y="617124"/>
                    </a:lnTo>
                    <a:lnTo>
                      <a:pt x="0" y="616627"/>
                    </a:lnTo>
                    <a:lnTo>
                      <a:pt x="359699" y="0"/>
                    </a:lnTo>
                    <a:close/>
                  </a:path>
                </a:pathLst>
              </a:custGeom>
              <a:solidFill>
                <a:srgbClr val="6BCBC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4" name="手繪多邊形 13"/>
              <p:cNvSpPr>
                <a:spLocks/>
              </p:cNvSpPr>
              <p:nvPr/>
            </p:nvSpPr>
            <p:spPr bwMode="auto">
              <a:xfrm>
                <a:off x="4568827" y="1660526"/>
                <a:ext cx="357495" cy="719020"/>
              </a:xfrm>
              <a:custGeom>
                <a:avLst/>
                <a:gdLst>
                  <a:gd name="connsiteX0" fmla="*/ 0 w 357495"/>
                  <a:gd name="connsiteY0" fmla="*/ 0 h 719020"/>
                  <a:gd name="connsiteX1" fmla="*/ 357495 w 357495"/>
                  <a:gd name="connsiteY1" fmla="*/ 624648 h 719020"/>
                  <a:gd name="connsiteX2" fmla="*/ 352489 w 357495"/>
                  <a:gd name="connsiteY2" fmla="*/ 628727 h 719020"/>
                  <a:gd name="connsiteX3" fmla="*/ 11556 w 357495"/>
                  <a:gd name="connsiteY3" fmla="*/ 719020 h 719020"/>
                  <a:gd name="connsiteX4" fmla="*/ 0 w 357495"/>
                  <a:gd name="connsiteY4" fmla="*/ 0 h 7190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7495" h="719020">
                    <a:moveTo>
                      <a:pt x="0" y="0"/>
                    </a:moveTo>
                    <a:lnTo>
                      <a:pt x="357495" y="624648"/>
                    </a:lnTo>
                    <a:lnTo>
                      <a:pt x="352489" y="628727"/>
                    </a:lnTo>
                    <a:lnTo>
                      <a:pt x="11556" y="719020"/>
                    </a:lnTo>
                    <a:lnTo>
                      <a:pt x="0" y="0"/>
                    </a:lnTo>
                    <a:close/>
                  </a:path>
                </a:pathLst>
              </a:custGeom>
              <a:solidFill>
                <a:srgbClr val="3CAAA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gr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175</a:t>
            </a:fld>
            <a:endParaRPr lang="zh-TW" altLang="en-US"/>
          </a:p>
        </p:txBody>
      </p:sp>
      <p:sp>
        <p:nvSpPr>
          <p:cNvPr id="20" name="文字方塊 19"/>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21" name="文字方塊 20"/>
          <p:cNvSpPr txBox="1"/>
          <p:nvPr/>
        </p:nvSpPr>
        <p:spPr>
          <a:xfrm>
            <a:off x="3586021" y="1661684"/>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2" name="文字方塊 21"/>
          <p:cNvSpPr txBox="1"/>
          <p:nvPr/>
        </p:nvSpPr>
        <p:spPr>
          <a:xfrm>
            <a:off x="4228554" y="2758750"/>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3" name="文字方塊 22"/>
          <p:cNvSpPr txBox="1"/>
          <p:nvPr/>
        </p:nvSpPr>
        <p:spPr>
          <a:xfrm>
            <a:off x="4871087" y="3855816"/>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4" name="文字方塊 23"/>
          <p:cNvSpPr txBox="1"/>
          <p:nvPr/>
        </p:nvSpPr>
        <p:spPr>
          <a:xfrm>
            <a:off x="5513620" y="4952882"/>
            <a:ext cx="3392804" cy="73866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14226932"/>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0" y="1816430"/>
            <a:ext cx="2953971" cy="4349255"/>
            <a:chOff x="4590000" y="1039190"/>
            <a:chExt cx="2142276" cy="4820121"/>
          </a:xfrm>
        </p:grpSpPr>
        <p:sp>
          <p:nvSpPr>
            <p:cNvPr id="22" name="手繪多邊形 21"/>
            <p:cNvSpPr/>
            <p:nvPr/>
          </p:nvSpPr>
          <p:spPr>
            <a:xfrm>
              <a:off x="4590000" y="1039190"/>
              <a:ext cx="397783" cy="895012"/>
            </a:xfrm>
            <a:custGeom>
              <a:avLst/>
              <a:gdLst>
                <a:gd name="connsiteX0" fmla="*/ 0 w 397783"/>
                <a:gd name="connsiteY0" fmla="*/ 0 h 895012"/>
                <a:gd name="connsiteX1" fmla="*/ 397783 w 397783"/>
                <a:gd name="connsiteY1" fmla="*/ 895012 h 895012"/>
                <a:gd name="connsiteX2" fmla="*/ 0 w 397783"/>
                <a:gd name="connsiteY2" fmla="*/ 895012 h 895012"/>
                <a:gd name="connsiteX3" fmla="*/ 0 w 397783"/>
                <a:gd name="connsiteY3" fmla="*/ 0 h 895012"/>
              </a:gdLst>
              <a:ahLst/>
              <a:cxnLst>
                <a:cxn ang="0">
                  <a:pos x="connsiteX0" y="connsiteY0"/>
                </a:cxn>
                <a:cxn ang="0">
                  <a:pos x="connsiteX1" y="connsiteY1"/>
                </a:cxn>
                <a:cxn ang="0">
                  <a:pos x="connsiteX2" y="connsiteY2"/>
                </a:cxn>
                <a:cxn ang="0">
                  <a:pos x="connsiteX3" y="connsiteY3"/>
                </a:cxn>
              </a:cxnLst>
              <a:rect l="l" t="t" r="r" b="b"/>
              <a:pathLst>
                <a:path w="397783" h="895012">
                  <a:moveTo>
                    <a:pt x="0" y="0"/>
                  </a:moveTo>
                  <a:lnTo>
                    <a:pt x="397783" y="895012"/>
                  </a:lnTo>
                  <a:lnTo>
                    <a:pt x="0" y="89501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590000" y="1970203"/>
              <a:ext cx="835646" cy="949191"/>
            </a:xfrm>
            <a:custGeom>
              <a:avLst/>
              <a:gdLst>
                <a:gd name="connsiteX0" fmla="*/ 0 w 835646"/>
                <a:gd name="connsiteY0" fmla="*/ 0 h 949191"/>
                <a:gd name="connsiteX1" fmla="*/ 413783 w 835646"/>
                <a:gd name="connsiteY1" fmla="*/ 0 h 949191"/>
                <a:gd name="connsiteX2" fmla="*/ 835646 w 835646"/>
                <a:gd name="connsiteY2" fmla="*/ 949191 h 949191"/>
                <a:gd name="connsiteX3" fmla="*/ 0 w 835646"/>
                <a:gd name="connsiteY3" fmla="*/ 949191 h 949191"/>
                <a:gd name="connsiteX4" fmla="*/ 0 w 835646"/>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646" h="949191">
                  <a:moveTo>
                    <a:pt x="0" y="0"/>
                  </a:moveTo>
                  <a:lnTo>
                    <a:pt x="413783" y="0"/>
                  </a:lnTo>
                  <a:lnTo>
                    <a:pt x="835646" y="949191"/>
                  </a:lnTo>
                  <a:lnTo>
                    <a:pt x="0" y="949191"/>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4590000" y="2955394"/>
              <a:ext cx="1273510" cy="949191"/>
            </a:xfrm>
            <a:custGeom>
              <a:avLst/>
              <a:gdLst>
                <a:gd name="connsiteX0" fmla="*/ 0 w 1273510"/>
                <a:gd name="connsiteY0" fmla="*/ 0 h 949191"/>
                <a:gd name="connsiteX1" fmla="*/ 851647 w 1273510"/>
                <a:gd name="connsiteY1" fmla="*/ 0 h 949191"/>
                <a:gd name="connsiteX2" fmla="*/ 1273510 w 1273510"/>
                <a:gd name="connsiteY2" fmla="*/ 949191 h 949191"/>
                <a:gd name="connsiteX3" fmla="*/ 0 w 1273510"/>
                <a:gd name="connsiteY3" fmla="*/ 949191 h 949191"/>
                <a:gd name="connsiteX4" fmla="*/ 0 w 1273510"/>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3510" h="949191">
                  <a:moveTo>
                    <a:pt x="0" y="0"/>
                  </a:moveTo>
                  <a:lnTo>
                    <a:pt x="851647" y="0"/>
                  </a:lnTo>
                  <a:lnTo>
                    <a:pt x="1273510" y="949191"/>
                  </a:lnTo>
                  <a:lnTo>
                    <a:pt x="0" y="949191"/>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4590000" y="3940585"/>
              <a:ext cx="1711371" cy="949191"/>
            </a:xfrm>
            <a:custGeom>
              <a:avLst/>
              <a:gdLst>
                <a:gd name="connsiteX0" fmla="*/ 0 w 1711371"/>
                <a:gd name="connsiteY0" fmla="*/ 0 h 949191"/>
                <a:gd name="connsiteX1" fmla="*/ 1289509 w 1711371"/>
                <a:gd name="connsiteY1" fmla="*/ 0 h 949191"/>
                <a:gd name="connsiteX2" fmla="*/ 1711371 w 1711371"/>
                <a:gd name="connsiteY2" fmla="*/ 949191 h 949191"/>
                <a:gd name="connsiteX3" fmla="*/ 0 w 1711371"/>
                <a:gd name="connsiteY3" fmla="*/ 949191 h 949191"/>
                <a:gd name="connsiteX4" fmla="*/ 0 w 1711371"/>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1371" h="949191">
                  <a:moveTo>
                    <a:pt x="0" y="0"/>
                  </a:moveTo>
                  <a:lnTo>
                    <a:pt x="1289509" y="0"/>
                  </a:lnTo>
                  <a:lnTo>
                    <a:pt x="1711371" y="949191"/>
                  </a:lnTo>
                  <a:lnTo>
                    <a:pt x="0" y="94919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590000" y="4925775"/>
              <a:ext cx="2142276" cy="933536"/>
            </a:xfrm>
            <a:custGeom>
              <a:avLst/>
              <a:gdLst>
                <a:gd name="connsiteX0" fmla="*/ 0 w 2142276"/>
                <a:gd name="connsiteY0" fmla="*/ 0 h 933536"/>
                <a:gd name="connsiteX1" fmla="*/ 1727371 w 2142276"/>
                <a:gd name="connsiteY1" fmla="*/ 0 h 933536"/>
                <a:gd name="connsiteX2" fmla="*/ 2142276 w 2142276"/>
                <a:gd name="connsiteY2" fmla="*/ 933536 h 933536"/>
                <a:gd name="connsiteX3" fmla="*/ 0 w 2142276"/>
                <a:gd name="connsiteY3" fmla="*/ 933536 h 933536"/>
                <a:gd name="connsiteX4" fmla="*/ 0 w 2142276"/>
                <a:gd name="connsiteY4" fmla="*/ 0 h 933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76" h="933536">
                  <a:moveTo>
                    <a:pt x="0" y="0"/>
                  </a:moveTo>
                  <a:lnTo>
                    <a:pt x="1727371" y="0"/>
                  </a:lnTo>
                  <a:lnTo>
                    <a:pt x="2142276" y="933536"/>
                  </a:lnTo>
                  <a:lnTo>
                    <a:pt x="0" y="93353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18" name="直線接點 17"/>
          <p:cNvCxnSpPr/>
          <p:nvPr/>
        </p:nvCxnSpPr>
        <p:spPr>
          <a:xfrm>
            <a:off x="570422" y="2226723"/>
            <a:ext cx="4133396"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130658" y="3082356"/>
            <a:ext cx="3573160"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1731638" y="3988919"/>
            <a:ext cx="2972180"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a:off x="2322432" y="4854739"/>
            <a:ext cx="2381386"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2933598" y="5751116"/>
            <a:ext cx="1770220" cy="0"/>
          </a:xfrm>
          <a:prstGeom prst="line">
            <a:avLst/>
          </a:prstGeom>
          <a:ln w="25400">
            <a:solidFill>
              <a:schemeClr val="bg1">
                <a:lumMod val="65000"/>
              </a:schemeClr>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7" name="文字方塊 26"/>
          <p:cNvSpPr txBox="1"/>
          <p:nvPr/>
        </p:nvSpPr>
        <p:spPr>
          <a:xfrm>
            <a:off x="4703818" y="1979056"/>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01</a:t>
            </a:r>
            <a:endParaRPr lang="zh-TW" altLang="en-US" sz="6000" dirty="0" smtClean="0">
              <a:solidFill>
                <a:schemeClr val="bg1">
                  <a:lumMod val="65000"/>
                </a:schemeClr>
              </a:solidFill>
            </a:endParaRPr>
          </a:p>
        </p:txBody>
      </p:sp>
      <p:sp>
        <p:nvSpPr>
          <p:cNvPr id="28" name="文字方塊 27"/>
          <p:cNvSpPr txBox="1"/>
          <p:nvPr/>
        </p:nvSpPr>
        <p:spPr>
          <a:xfrm>
            <a:off x="5636391" y="1830702"/>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29" name="文字方塊 28"/>
          <p:cNvSpPr txBox="1"/>
          <p:nvPr/>
        </p:nvSpPr>
        <p:spPr>
          <a:xfrm>
            <a:off x="4703818" y="2836641"/>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02</a:t>
            </a:r>
            <a:endParaRPr lang="zh-TW" altLang="en-US" sz="6000" dirty="0" smtClean="0">
              <a:solidFill>
                <a:schemeClr val="bg1">
                  <a:lumMod val="65000"/>
                </a:schemeClr>
              </a:solidFill>
            </a:endParaRPr>
          </a:p>
        </p:txBody>
      </p:sp>
      <p:sp>
        <p:nvSpPr>
          <p:cNvPr id="30" name="文字方塊 29"/>
          <p:cNvSpPr txBox="1"/>
          <p:nvPr/>
        </p:nvSpPr>
        <p:spPr>
          <a:xfrm>
            <a:off x="5636391" y="2688286"/>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31" name="文字方塊 30"/>
          <p:cNvSpPr txBox="1"/>
          <p:nvPr/>
        </p:nvSpPr>
        <p:spPr>
          <a:xfrm>
            <a:off x="4703818" y="3721775"/>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03</a:t>
            </a:r>
            <a:endParaRPr lang="zh-TW" altLang="en-US" sz="6000" dirty="0" smtClean="0">
              <a:solidFill>
                <a:schemeClr val="bg1">
                  <a:lumMod val="65000"/>
                </a:schemeClr>
              </a:solidFill>
            </a:endParaRPr>
          </a:p>
        </p:txBody>
      </p:sp>
      <p:sp>
        <p:nvSpPr>
          <p:cNvPr id="32" name="文字方塊 31"/>
          <p:cNvSpPr txBox="1"/>
          <p:nvPr/>
        </p:nvSpPr>
        <p:spPr>
          <a:xfrm>
            <a:off x="5636391" y="3573421"/>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33" name="文字方塊 32"/>
          <p:cNvSpPr txBox="1"/>
          <p:nvPr/>
        </p:nvSpPr>
        <p:spPr>
          <a:xfrm>
            <a:off x="4703818" y="4587595"/>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04</a:t>
            </a:r>
            <a:endParaRPr lang="zh-TW" altLang="en-US" sz="6000" dirty="0" smtClean="0">
              <a:solidFill>
                <a:schemeClr val="bg1">
                  <a:lumMod val="65000"/>
                </a:schemeClr>
              </a:solidFill>
            </a:endParaRPr>
          </a:p>
        </p:txBody>
      </p:sp>
      <p:sp>
        <p:nvSpPr>
          <p:cNvPr id="34" name="文字方塊 33"/>
          <p:cNvSpPr txBox="1"/>
          <p:nvPr/>
        </p:nvSpPr>
        <p:spPr>
          <a:xfrm>
            <a:off x="5636391" y="4439240"/>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35" name="文字方塊 34"/>
          <p:cNvSpPr txBox="1"/>
          <p:nvPr/>
        </p:nvSpPr>
        <p:spPr>
          <a:xfrm>
            <a:off x="4703818" y="5483972"/>
            <a:ext cx="1137060" cy="487311"/>
          </a:xfrm>
          <a:prstGeom prst="rect">
            <a:avLst/>
          </a:prstGeom>
          <a:noFill/>
        </p:spPr>
        <p:txBody>
          <a:bodyPr wrap="square" rtlCol="0" anchor="ctr">
            <a:noAutofit/>
          </a:bodyPr>
          <a:lstStyle/>
          <a:p>
            <a:pPr algn="ctr"/>
            <a:r>
              <a:rPr lang="en-US" altLang="zh-TW" sz="6000" dirty="0" smtClean="0">
                <a:solidFill>
                  <a:schemeClr val="bg1">
                    <a:lumMod val="65000"/>
                  </a:schemeClr>
                </a:solidFill>
              </a:rPr>
              <a:t>05</a:t>
            </a:r>
            <a:endParaRPr lang="zh-TW" altLang="en-US" sz="6000" dirty="0" smtClean="0">
              <a:solidFill>
                <a:schemeClr val="bg1">
                  <a:lumMod val="65000"/>
                </a:schemeClr>
              </a:solidFill>
            </a:endParaRPr>
          </a:p>
        </p:txBody>
      </p:sp>
      <p:sp>
        <p:nvSpPr>
          <p:cNvPr id="36" name="文字方塊 35"/>
          <p:cNvSpPr txBox="1"/>
          <p:nvPr/>
        </p:nvSpPr>
        <p:spPr>
          <a:xfrm>
            <a:off x="5636391" y="5335617"/>
            <a:ext cx="2936109" cy="830997"/>
          </a:xfrm>
          <a:prstGeom prst="rect">
            <a:avLst/>
          </a:prstGeom>
          <a:noFill/>
        </p:spPr>
        <p:txBody>
          <a:bodyPr wrap="square" rtlCol="0" anchor="ctr">
            <a:spAutoFit/>
          </a:bodyPr>
          <a:lstStyle/>
          <a:p>
            <a:r>
              <a:rPr lang="en-US" altLang="zh-TW" sz="1200" dirty="0" smtClean="0">
                <a:solidFill>
                  <a:schemeClr val="bg1">
                    <a:lumMod val="65000"/>
                  </a:schemeClr>
                </a:solidFill>
              </a:rPr>
              <a:t>The quick brown fox jumps over the lazy dog. The quick brown fox jumps over the lazy dog. The quick brown fox jumps over the lazy dog. </a:t>
            </a:r>
            <a:endParaRPr lang="zh-TW" altLang="en-US" sz="1200" dirty="0" smtClean="0">
              <a:solidFill>
                <a:schemeClr val="bg1">
                  <a:lumMod val="65000"/>
                </a:schemeClr>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176</a:t>
            </a:fld>
            <a:endParaRPr lang="zh-TW" altLang="en-US"/>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文字方塊 37"/>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269731780"/>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橢圓 1"/>
          <p:cNvSpPr/>
          <p:nvPr/>
        </p:nvSpPr>
        <p:spPr>
          <a:xfrm>
            <a:off x="4160701" y="1506679"/>
            <a:ext cx="867146" cy="86714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01</a:t>
            </a:r>
            <a:endParaRPr lang="zh-TW" altLang="en-US" sz="2800" dirty="0"/>
          </a:p>
        </p:txBody>
      </p:sp>
      <p:sp>
        <p:nvSpPr>
          <p:cNvPr id="3" name="圓角矩形 2"/>
          <p:cNvSpPr/>
          <p:nvPr/>
        </p:nvSpPr>
        <p:spPr>
          <a:xfrm>
            <a:off x="3618859" y="2590612"/>
            <a:ext cx="1950829" cy="75875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4" name="圓角矩形 3"/>
          <p:cNvSpPr/>
          <p:nvPr/>
        </p:nvSpPr>
        <p:spPr>
          <a:xfrm>
            <a:off x="3076962" y="3566151"/>
            <a:ext cx="3034623" cy="758753"/>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7" name="圓角矩形 6"/>
          <p:cNvSpPr/>
          <p:nvPr/>
        </p:nvSpPr>
        <p:spPr>
          <a:xfrm>
            <a:off x="2535065" y="4541692"/>
            <a:ext cx="4118418" cy="75875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9" name="圓角矩形 8"/>
          <p:cNvSpPr/>
          <p:nvPr/>
        </p:nvSpPr>
        <p:spPr>
          <a:xfrm>
            <a:off x="1993168" y="5468190"/>
            <a:ext cx="5202212" cy="75875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0" name="文字方塊 9"/>
          <p:cNvSpPr txBox="1"/>
          <p:nvPr/>
        </p:nvSpPr>
        <p:spPr>
          <a:xfrm>
            <a:off x="3583012" y="2585191"/>
            <a:ext cx="777172" cy="777173"/>
          </a:xfrm>
          <a:prstGeom prst="rect">
            <a:avLst/>
          </a:prstGeom>
          <a:noFill/>
        </p:spPr>
        <p:txBody>
          <a:bodyPr wrap="none" rtlCol="0" anchor="ctr">
            <a:noAutofit/>
          </a:bodyPr>
          <a:lstStyle/>
          <a:p>
            <a:pPr algn="ctr"/>
            <a:r>
              <a:rPr lang="en-US" altLang="zh-TW" sz="3600" dirty="0" smtClean="0">
                <a:solidFill>
                  <a:schemeClr val="bg1"/>
                </a:solidFill>
              </a:rPr>
              <a:t>02</a:t>
            </a:r>
            <a:endParaRPr lang="zh-TW" altLang="en-US" sz="3600" dirty="0" smtClean="0">
              <a:solidFill>
                <a:schemeClr val="bg1"/>
              </a:solidFill>
            </a:endParaRPr>
          </a:p>
        </p:txBody>
      </p:sp>
      <p:sp>
        <p:nvSpPr>
          <p:cNvPr id="11" name="矩形 10"/>
          <p:cNvSpPr/>
          <p:nvPr/>
        </p:nvSpPr>
        <p:spPr>
          <a:xfrm>
            <a:off x="4281215" y="2659225"/>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2" name="文字方塊 11"/>
          <p:cNvSpPr txBox="1"/>
          <p:nvPr/>
        </p:nvSpPr>
        <p:spPr>
          <a:xfrm>
            <a:off x="3074492" y="3544664"/>
            <a:ext cx="777172" cy="777173"/>
          </a:xfrm>
          <a:prstGeom prst="rect">
            <a:avLst/>
          </a:prstGeom>
          <a:noFill/>
        </p:spPr>
        <p:txBody>
          <a:bodyPr wrap="none" rtlCol="0" anchor="ctr">
            <a:noAutofit/>
          </a:bodyPr>
          <a:lstStyle/>
          <a:p>
            <a:pPr algn="ctr"/>
            <a:r>
              <a:rPr lang="en-US" altLang="zh-TW" sz="3600" dirty="0" smtClean="0">
                <a:solidFill>
                  <a:schemeClr val="bg1"/>
                </a:solidFill>
              </a:rPr>
              <a:t>03</a:t>
            </a:r>
            <a:endParaRPr lang="zh-TW" altLang="en-US" sz="3600" dirty="0" smtClean="0">
              <a:solidFill>
                <a:schemeClr val="bg1"/>
              </a:solidFill>
            </a:endParaRPr>
          </a:p>
        </p:txBody>
      </p:sp>
      <p:sp>
        <p:nvSpPr>
          <p:cNvPr id="13" name="矩形 12"/>
          <p:cNvSpPr/>
          <p:nvPr/>
        </p:nvSpPr>
        <p:spPr>
          <a:xfrm>
            <a:off x="3772695" y="3618697"/>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4" name="文字方塊 13"/>
          <p:cNvSpPr txBox="1"/>
          <p:nvPr/>
        </p:nvSpPr>
        <p:spPr>
          <a:xfrm>
            <a:off x="2517999" y="4532920"/>
            <a:ext cx="777172" cy="777173"/>
          </a:xfrm>
          <a:prstGeom prst="rect">
            <a:avLst/>
          </a:prstGeom>
          <a:noFill/>
        </p:spPr>
        <p:txBody>
          <a:bodyPr wrap="none" rtlCol="0" anchor="ctr">
            <a:noAutofit/>
          </a:bodyPr>
          <a:lstStyle/>
          <a:p>
            <a:pPr algn="ctr"/>
            <a:r>
              <a:rPr lang="en-US" altLang="zh-TW" sz="3600" dirty="0" smtClean="0">
                <a:solidFill>
                  <a:schemeClr val="bg1"/>
                </a:solidFill>
              </a:rPr>
              <a:t>04</a:t>
            </a:r>
            <a:endParaRPr lang="zh-TW" altLang="en-US" sz="3600" dirty="0" smtClean="0">
              <a:solidFill>
                <a:schemeClr val="bg1"/>
              </a:solidFill>
            </a:endParaRPr>
          </a:p>
        </p:txBody>
      </p:sp>
      <p:sp>
        <p:nvSpPr>
          <p:cNvPr id="15" name="矩形 14"/>
          <p:cNvSpPr/>
          <p:nvPr/>
        </p:nvSpPr>
        <p:spPr>
          <a:xfrm>
            <a:off x="3216201" y="4606954"/>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6" name="文字方塊 15"/>
          <p:cNvSpPr txBox="1"/>
          <p:nvPr/>
        </p:nvSpPr>
        <p:spPr>
          <a:xfrm>
            <a:off x="1999884" y="5463608"/>
            <a:ext cx="777172" cy="777173"/>
          </a:xfrm>
          <a:prstGeom prst="rect">
            <a:avLst/>
          </a:prstGeom>
          <a:noFill/>
        </p:spPr>
        <p:txBody>
          <a:bodyPr wrap="none" rtlCol="0" anchor="ctr">
            <a:noAutofit/>
          </a:bodyPr>
          <a:lstStyle/>
          <a:p>
            <a:pPr algn="ctr"/>
            <a:r>
              <a:rPr lang="en-US" altLang="zh-TW" sz="3600" dirty="0" smtClean="0">
                <a:solidFill>
                  <a:schemeClr val="bg1"/>
                </a:solidFill>
              </a:rPr>
              <a:t>05</a:t>
            </a:r>
            <a:endParaRPr lang="zh-TW" altLang="en-US" sz="3600" dirty="0" smtClean="0">
              <a:solidFill>
                <a:schemeClr val="bg1"/>
              </a:solidFill>
            </a:endParaRPr>
          </a:p>
        </p:txBody>
      </p:sp>
      <p:sp>
        <p:nvSpPr>
          <p:cNvPr id="17" name="矩形 16"/>
          <p:cNvSpPr/>
          <p:nvPr/>
        </p:nvSpPr>
        <p:spPr>
          <a:xfrm>
            <a:off x="2698086" y="5537642"/>
            <a:ext cx="70374" cy="62910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8" name="矩形 17"/>
          <p:cNvSpPr/>
          <p:nvPr/>
        </p:nvSpPr>
        <p:spPr>
          <a:xfrm>
            <a:off x="5071237" y="1562062"/>
            <a:ext cx="2376435" cy="646331"/>
          </a:xfrm>
          <a:prstGeom prst="rect">
            <a:avLst/>
          </a:prstGeom>
        </p:spPr>
        <p:txBody>
          <a:bodyPr wrap="square">
            <a:spAutoFit/>
          </a:bodyPr>
          <a:lstStyle/>
          <a:p>
            <a:r>
              <a:rPr lang="en-US" altLang="zh-TW" sz="1200" dirty="0">
                <a:solidFill>
                  <a:schemeClr val="bg1">
                    <a:lumMod val="65000"/>
                  </a:schemeClr>
                </a:solidFill>
              </a:rPr>
              <a:t>The quick brown fox jumps over the lazy dog. The quick brown fox jumps over the lazy dog. </a:t>
            </a:r>
            <a:endParaRPr lang="zh-TW" altLang="en-US" sz="1200" dirty="0">
              <a:solidFill>
                <a:schemeClr val="bg1">
                  <a:lumMod val="65000"/>
                </a:schemeClr>
              </a:solidFill>
            </a:endParaRPr>
          </a:p>
        </p:txBody>
      </p:sp>
      <p:sp>
        <p:nvSpPr>
          <p:cNvPr id="19" name="矩形 18"/>
          <p:cNvSpPr/>
          <p:nvPr/>
        </p:nvSpPr>
        <p:spPr>
          <a:xfrm>
            <a:off x="2793212" y="5573470"/>
            <a:ext cx="4096156"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20" name="矩形 19"/>
          <p:cNvSpPr/>
          <p:nvPr/>
        </p:nvSpPr>
        <p:spPr>
          <a:xfrm>
            <a:off x="3353981" y="4521668"/>
            <a:ext cx="307636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endParaRPr lang="zh-TW" altLang="en-US" sz="1200" dirty="0">
              <a:solidFill>
                <a:schemeClr val="bg1"/>
              </a:solidFill>
            </a:endParaRPr>
          </a:p>
        </p:txBody>
      </p:sp>
      <p:sp>
        <p:nvSpPr>
          <p:cNvPr id="21" name="矩形 20"/>
          <p:cNvSpPr/>
          <p:nvPr/>
        </p:nvSpPr>
        <p:spPr>
          <a:xfrm>
            <a:off x="3867441" y="3660083"/>
            <a:ext cx="2132673" cy="461665"/>
          </a:xfrm>
          <a:prstGeom prst="rect">
            <a:avLst/>
          </a:prstGeom>
        </p:spPr>
        <p:txBody>
          <a:bodyPr wrap="square">
            <a:spAutoFit/>
          </a:bodyPr>
          <a:lstStyle/>
          <a:p>
            <a:r>
              <a:rPr lang="en-US" altLang="zh-TW" sz="1200" dirty="0">
                <a:solidFill>
                  <a:schemeClr val="bg1"/>
                </a:solidFill>
              </a:rPr>
              <a:t>The quick brown fox jumps over the lazy dog. </a:t>
            </a:r>
            <a:endParaRPr lang="zh-TW" altLang="en-US" sz="1200" dirty="0">
              <a:solidFill>
                <a:schemeClr val="bg1"/>
              </a:solidFill>
            </a:endParaRPr>
          </a:p>
        </p:txBody>
      </p:sp>
      <p:sp>
        <p:nvSpPr>
          <p:cNvPr id="22" name="矩形 21"/>
          <p:cNvSpPr/>
          <p:nvPr/>
        </p:nvSpPr>
        <p:spPr>
          <a:xfrm>
            <a:off x="4365020" y="2669071"/>
            <a:ext cx="1204668" cy="577081"/>
          </a:xfrm>
          <a:prstGeom prst="rect">
            <a:avLst/>
          </a:prstGeom>
        </p:spPr>
        <p:txBody>
          <a:bodyPr wrap="square">
            <a:spAutoFit/>
          </a:bodyPr>
          <a:lstStyle/>
          <a:p>
            <a:r>
              <a:rPr lang="en-US" altLang="zh-TW" sz="1050" dirty="0">
                <a:solidFill>
                  <a:schemeClr val="bg1"/>
                </a:solidFill>
              </a:rPr>
              <a:t>The quick brown fox jumps over the lazy dog. </a:t>
            </a:r>
            <a:endParaRPr lang="zh-TW" altLang="en-US" sz="1050" dirty="0">
              <a:solidFill>
                <a:schemeClr val="bg1"/>
              </a:solidFill>
            </a:endParaRP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177</a:t>
            </a:fld>
            <a:endParaRPr lang="zh-TW" altLang="en-US"/>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文字方塊 23"/>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00947109"/>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群組 8"/>
          <p:cNvGrpSpPr/>
          <p:nvPr/>
        </p:nvGrpSpPr>
        <p:grpSpPr>
          <a:xfrm>
            <a:off x="1341456" y="1427868"/>
            <a:ext cx="7105314" cy="5067932"/>
            <a:chOff x="1066407" y="774487"/>
            <a:chExt cx="7655412" cy="5460294"/>
          </a:xfrm>
        </p:grpSpPr>
        <p:sp>
          <p:nvSpPr>
            <p:cNvPr id="2" name="手繪多邊形 1"/>
            <p:cNvSpPr/>
            <p:nvPr/>
          </p:nvSpPr>
          <p:spPr>
            <a:xfrm>
              <a:off x="3827992" y="998689"/>
              <a:ext cx="1488015"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 name="手繪多邊形 2"/>
            <p:cNvSpPr/>
            <p:nvPr/>
          </p:nvSpPr>
          <p:spPr>
            <a:xfrm>
              <a:off x="3052710" y="2216499"/>
              <a:ext cx="3038581"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 name="手繪多邊形 3"/>
            <p:cNvSpPr/>
            <p:nvPr/>
          </p:nvSpPr>
          <p:spPr>
            <a:xfrm>
              <a:off x="2277426" y="3447988"/>
              <a:ext cx="4589147"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 name="手繪多邊形 4"/>
            <p:cNvSpPr/>
            <p:nvPr/>
          </p:nvSpPr>
          <p:spPr>
            <a:xfrm>
              <a:off x="1512000" y="4679477"/>
              <a:ext cx="6120000"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 name="手繪多邊形 14"/>
            <p:cNvSpPr/>
            <p:nvPr/>
          </p:nvSpPr>
          <p:spPr>
            <a:xfrm rot="7200000">
              <a:off x="2999268" y="1156100"/>
              <a:ext cx="1779185" cy="1015959"/>
            </a:xfrm>
            <a:custGeom>
              <a:avLst/>
              <a:gdLst>
                <a:gd name="connsiteX0" fmla="*/ 381761 w 1779185"/>
                <a:gd name="connsiteY0" fmla="*/ 959167 h 1015959"/>
                <a:gd name="connsiteX1" fmla="*/ 0 w 1779185"/>
                <a:gd name="connsiteY1" fmla="*/ 297937 h 1015959"/>
                <a:gd name="connsiteX2" fmla="*/ 605605 w 1779185"/>
                <a:gd name="connsiteY2" fmla="*/ 322550 h 1015959"/>
                <a:gd name="connsiteX3" fmla="*/ 792684 w 1779185"/>
                <a:gd name="connsiteY3" fmla="*/ 0 h 1015959"/>
                <a:gd name="connsiteX4" fmla="*/ 988796 w 1779185"/>
                <a:gd name="connsiteY4" fmla="*/ 338123 h 1015959"/>
                <a:gd name="connsiteX5" fmla="*/ 1397424 w 1779185"/>
                <a:gd name="connsiteY5" fmla="*/ 354730 h 1015959"/>
                <a:gd name="connsiteX6" fmla="*/ 1779185 w 1779185"/>
                <a:gd name="connsiteY6" fmla="*/ 1015959 h 1015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5" h="1015959">
                  <a:moveTo>
                    <a:pt x="381761" y="959167"/>
                  </a:moveTo>
                  <a:lnTo>
                    <a:pt x="0" y="297937"/>
                  </a:lnTo>
                  <a:lnTo>
                    <a:pt x="605605" y="322550"/>
                  </a:lnTo>
                  <a:lnTo>
                    <a:pt x="792684" y="0"/>
                  </a:lnTo>
                  <a:lnTo>
                    <a:pt x="988796" y="338123"/>
                  </a:lnTo>
                  <a:lnTo>
                    <a:pt x="1397424" y="354730"/>
                  </a:lnTo>
                  <a:lnTo>
                    <a:pt x="1779185" y="101595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手繪多邊形 15"/>
            <p:cNvSpPr/>
            <p:nvPr/>
          </p:nvSpPr>
          <p:spPr>
            <a:xfrm rot="7200000">
              <a:off x="2232379" y="2374863"/>
              <a:ext cx="1779186" cy="1017707"/>
            </a:xfrm>
            <a:custGeom>
              <a:avLst/>
              <a:gdLst>
                <a:gd name="connsiteX0" fmla="*/ 381761 w 1779186"/>
                <a:gd name="connsiteY0" fmla="*/ 960915 h 1017707"/>
                <a:gd name="connsiteX1" fmla="*/ 0 w 1779186"/>
                <a:gd name="connsiteY1" fmla="*/ 299685 h 1017707"/>
                <a:gd name="connsiteX2" fmla="*/ 578160 w 1779186"/>
                <a:gd name="connsiteY2" fmla="*/ 323182 h 1017707"/>
                <a:gd name="connsiteX3" fmla="*/ 765606 w 1779186"/>
                <a:gd name="connsiteY3" fmla="*/ 0 h 1017707"/>
                <a:gd name="connsiteX4" fmla="*/ 962102 w 1779186"/>
                <a:gd name="connsiteY4" fmla="*/ 338786 h 1017707"/>
                <a:gd name="connsiteX5" fmla="*/ 1397425 w 1779186"/>
                <a:gd name="connsiteY5" fmla="*/ 356478 h 1017707"/>
                <a:gd name="connsiteX6" fmla="*/ 1779186 w 1779186"/>
                <a:gd name="connsiteY6" fmla="*/ 1017707 h 1017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6" h="1017707">
                  <a:moveTo>
                    <a:pt x="381761" y="960915"/>
                  </a:moveTo>
                  <a:lnTo>
                    <a:pt x="0" y="299685"/>
                  </a:lnTo>
                  <a:lnTo>
                    <a:pt x="578160" y="323182"/>
                  </a:lnTo>
                  <a:lnTo>
                    <a:pt x="765606" y="0"/>
                  </a:lnTo>
                  <a:lnTo>
                    <a:pt x="962102" y="338786"/>
                  </a:lnTo>
                  <a:lnTo>
                    <a:pt x="1397425" y="356478"/>
                  </a:lnTo>
                  <a:lnTo>
                    <a:pt x="1779186" y="1017707"/>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手繪多邊形 16"/>
            <p:cNvSpPr/>
            <p:nvPr/>
          </p:nvSpPr>
          <p:spPr>
            <a:xfrm rot="7200000">
              <a:off x="1448936" y="3601436"/>
              <a:ext cx="1779185" cy="1033364"/>
            </a:xfrm>
            <a:custGeom>
              <a:avLst/>
              <a:gdLst>
                <a:gd name="connsiteX0" fmla="*/ 381761 w 1779185"/>
                <a:gd name="connsiteY0" fmla="*/ 976571 h 1033364"/>
                <a:gd name="connsiteX1" fmla="*/ 0 w 1779185"/>
                <a:gd name="connsiteY1" fmla="*/ 315342 h 1033364"/>
                <a:gd name="connsiteX2" fmla="*/ 522252 w 1779185"/>
                <a:gd name="connsiteY2" fmla="*/ 336566 h 1033364"/>
                <a:gd name="connsiteX3" fmla="*/ 717461 w 1779185"/>
                <a:gd name="connsiteY3" fmla="*/ 0 h 1033364"/>
                <a:gd name="connsiteX4" fmla="*/ 922095 w 1779185"/>
                <a:gd name="connsiteY4" fmla="*/ 352816 h 1033364"/>
                <a:gd name="connsiteX5" fmla="*/ 1397424 w 1779185"/>
                <a:gd name="connsiteY5" fmla="*/ 372134 h 1033364"/>
                <a:gd name="connsiteX6" fmla="*/ 1779185 w 1779185"/>
                <a:gd name="connsiteY6" fmla="*/ 1033364 h 1033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5" h="1033364">
                  <a:moveTo>
                    <a:pt x="381761" y="976571"/>
                  </a:moveTo>
                  <a:lnTo>
                    <a:pt x="0" y="315342"/>
                  </a:lnTo>
                  <a:lnTo>
                    <a:pt x="522252" y="336566"/>
                  </a:lnTo>
                  <a:lnTo>
                    <a:pt x="717461" y="0"/>
                  </a:lnTo>
                  <a:lnTo>
                    <a:pt x="922095" y="352816"/>
                  </a:lnTo>
                  <a:lnTo>
                    <a:pt x="1397424" y="372134"/>
                  </a:lnTo>
                  <a:lnTo>
                    <a:pt x="1779185" y="1033364"/>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8" name="手繪多邊形 17"/>
            <p:cNvSpPr/>
            <p:nvPr/>
          </p:nvSpPr>
          <p:spPr>
            <a:xfrm rot="7200000">
              <a:off x="686659" y="4835344"/>
              <a:ext cx="1779185" cy="1019690"/>
            </a:xfrm>
            <a:custGeom>
              <a:avLst/>
              <a:gdLst>
                <a:gd name="connsiteX0" fmla="*/ 381761 w 1779185"/>
                <a:gd name="connsiteY0" fmla="*/ 962898 h 1019690"/>
                <a:gd name="connsiteX1" fmla="*/ 0 w 1779185"/>
                <a:gd name="connsiteY1" fmla="*/ 301668 h 1019690"/>
                <a:gd name="connsiteX2" fmla="*/ 499508 w 1779185"/>
                <a:gd name="connsiteY2" fmla="*/ 321969 h 1019690"/>
                <a:gd name="connsiteX3" fmla="*/ 686250 w 1779185"/>
                <a:gd name="connsiteY3" fmla="*/ 0 h 1019690"/>
                <a:gd name="connsiteX4" fmla="*/ 882009 w 1779185"/>
                <a:gd name="connsiteY4" fmla="*/ 337514 h 1019690"/>
                <a:gd name="connsiteX5" fmla="*/ 1397424 w 1779185"/>
                <a:gd name="connsiteY5" fmla="*/ 358461 h 1019690"/>
                <a:gd name="connsiteX6" fmla="*/ 1779185 w 1779185"/>
                <a:gd name="connsiteY6" fmla="*/ 1019690 h 101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9185" h="1019690">
                  <a:moveTo>
                    <a:pt x="381761" y="962898"/>
                  </a:moveTo>
                  <a:lnTo>
                    <a:pt x="0" y="301668"/>
                  </a:lnTo>
                  <a:lnTo>
                    <a:pt x="499508" y="321969"/>
                  </a:lnTo>
                  <a:lnTo>
                    <a:pt x="686250" y="0"/>
                  </a:lnTo>
                  <a:lnTo>
                    <a:pt x="882009" y="337514"/>
                  </a:lnTo>
                  <a:lnTo>
                    <a:pt x="1397424" y="358461"/>
                  </a:lnTo>
                  <a:lnTo>
                    <a:pt x="1779185" y="101969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 name="文字方塊 18"/>
            <p:cNvSpPr txBox="1"/>
            <p:nvPr/>
          </p:nvSpPr>
          <p:spPr>
            <a:xfrm>
              <a:off x="3519161" y="1167600"/>
              <a:ext cx="636209" cy="664248"/>
            </a:xfrm>
            <a:prstGeom prst="rect">
              <a:avLst/>
            </a:prstGeom>
            <a:noFill/>
          </p:spPr>
          <p:txBody>
            <a:bodyPr wrap="none" rtlCol="0" anchor="ctr">
              <a:noAutofit/>
            </a:bodyPr>
            <a:lstStyle/>
            <a:p>
              <a:pPr algn="ctr"/>
              <a:r>
                <a:rPr lang="en-US" altLang="zh-TW" sz="4000" dirty="0" smtClean="0">
                  <a:solidFill>
                    <a:schemeClr val="bg1"/>
                  </a:solidFill>
                </a:rPr>
                <a:t>01</a:t>
              </a:r>
              <a:endParaRPr lang="zh-TW" altLang="en-US" sz="4000" dirty="0" smtClean="0">
                <a:solidFill>
                  <a:schemeClr val="bg1"/>
                </a:solidFill>
              </a:endParaRPr>
            </a:p>
          </p:txBody>
        </p:sp>
        <p:sp>
          <p:nvSpPr>
            <p:cNvPr id="20" name="文字方塊 19"/>
            <p:cNvSpPr txBox="1"/>
            <p:nvPr/>
          </p:nvSpPr>
          <p:spPr>
            <a:xfrm>
              <a:off x="2796673" y="2409377"/>
              <a:ext cx="636209" cy="664248"/>
            </a:xfrm>
            <a:prstGeom prst="rect">
              <a:avLst/>
            </a:prstGeom>
            <a:noFill/>
          </p:spPr>
          <p:txBody>
            <a:bodyPr wrap="none" rtlCol="0" anchor="ctr">
              <a:noAutofit/>
            </a:bodyPr>
            <a:lstStyle/>
            <a:p>
              <a:pPr algn="ctr"/>
              <a:r>
                <a:rPr lang="en-US" altLang="zh-TW" sz="4000" dirty="0" smtClean="0">
                  <a:solidFill>
                    <a:schemeClr val="bg1"/>
                  </a:solidFill>
                </a:rPr>
                <a:t>02</a:t>
              </a:r>
              <a:endParaRPr lang="zh-TW" altLang="en-US" sz="4000" dirty="0" smtClean="0">
                <a:solidFill>
                  <a:schemeClr val="bg1"/>
                </a:solidFill>
              </a:endParaRPr>
            </a:p>
          </p:txBody>
        </p:sp>
        <p:sp>
          <p:nvSpPr>
            <p:cNvPr id="21" name="文字方塊 20"/>
            <p:cNvSpPr txBox="1"/>
            <p:nvPr/>
          </p:nvSpPr>
          <p:spPr>
            <a:xfrm>
              <a:off x="2040318" y="3583420"/>
              <a:ext cx="636209" cy="664248"/>
            </a:xfrm>
            <a:prstGeom prst="rect">
              <a:avLst/>
            </a:prstGeom>
            <a:noFill/>
          </p:spPr>
          <p:txBody>
            <a:bodyPr wrap="none" rtlCol="0" anchor="ctr">
              <a:noAutofit/>
            </a:bodyPr>
            <a:lstStyle/>
            <a:p>
              <a:pPr algn="ctr"/>
              <a:r>
                <a:rPr lang="en-US" altLang="zh-TW" sz="4000" dirty="0" smtClean="0">
                  <a:solidFill>
                    <a:schemeClr val="bg1"/>
                  </a:solidFill>
                </a:rPr>
                <a:t>03</a:t>
              </a:r>
              <a:endParaRPr lang="zh-TW" altLang="en-US" sz="4000" dirty="0" smtClean="0">
                <a:solidFill>
                  <a:schemeClr val="bg1"/>
                </a:solidFill>
              </a:endParaRPr>
            </a:p>
          </p:txBody>
        </p:sp>
        <p:sp>
          <p:nvSpPr>
            <p:cNvPr id="22" name="文字方塊 21"/>
            <p:cNvSpPr txBox="1"/>
            <p:nvPr/>
          </p:nvSpPr>
          <p:spPr>
            <a:xfrm>
              <a:off x="1295252" y="4791330"/>
              <a:ext cx="636209" cy="664248"/>
            </a:xfrm>
            <a:prstGeom prst="rect">
              <a:avLst/>
            </a:prstGeom>
            <a:noFill/>
          </p:spPr>
          <p:txBody>
            <a:bodyPr wrap="none" rtlCol="0" anchor="ctr">
              <a:noAutofit/>
            </a:bodyPr>
            <a:lstStyle/>
            <a:p>
              <a:pPr algn="ctr"/>
              <a:r>
                <a:rPr lang="en-US" altLang="zh-TW" sz="4000" dirty="0" smtClean="0">
                  <a:solidFill>
                    <a:schemeClr val="bg1"/>
                  </a:solidFill>
                </a:rPr>
                <a:t>04</a:t>
              </a:r>
              <a:endParaRPr lang="zh-TW" altLang="en-US" sz="4000" dirty="0" smtClean="0">
                <a:solidFill>
                  <a:schemeClr val="bg1"/>
                </a:solidFill>
              </a:endParaRPr>
            </a:p>
          </p:txBody>
        </p:sp>
        <p:sp>
          <p:nvSpPr>
            <p:cNvPr id="23" name="文字方塊 22"/>
            <p:cNvSpPr txBox="1"/>
            <p:nvPr/>
          </p:nvSpPr>
          <p:spPr>
            <a:xfrm>
              <a:off x="5292092" y="1110811"/>
              <a:ext cx="3429727" cy="1027974"/>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24" name="文字方塊 23"/>
            <p:cNvSpPr txBox="1"/>
            <p:nvPr/>
          </p:nvSpPr>
          <p:spPr>
            <a:xfrm>
              <a:off x="2277426" y="4899239"/>
              <a:ext cx="4589147" cy="795852"/>
            </a:xfrm>
            <a:prstGeom prst="rect">
              <a:avLst/>
            </a:prstGeom>
            <a:noFill/>
          </p:spPr>
          <p:txBody>
            <a:bodyPr wrap="square" rtlCol="0" anchor="ctr">
              <a:spAutoFit/>
            </a:bodyPr>
            <a:lstStyle/>
            <a:p>
              <a:r>
                <a:rPr lang="en-US" altLang="zh-TW" sz="1400" dirty="0" smtClean="0">
                  <a:solidFill>
                    <a:schemeClr val="bg1"/>
                  </a:solidFill>
                </a:rPr>
                <a:t>The quick brown fox jumps over the lazy dog. The quick brown fox jumps over the lazy dog. The quick brown fox jumps over the lazy dog. </a:t>
              </a:r>
              <a:endParaRPr lang="zh-TW" altLang="en-US" sz="1400" dirty="0" smtClean="0">
                <a:solidFill>
                  <a:schemeClr val="bg1"/>
                </a:solidFill>
              </a:endParaRPr>
            </a:p>
          </p:txBody>
        </p:sp>
        <p:sp>
          <p:nvSpPr>
            <p:cNvPr id="25" name="文字方塊 24"/>
            <p:cNvSpPr txBox="1"/>
            <p:nvPr/>
          </p:nvSpPr>
          <p:spPr>
            <a:xfrm>
              <a:off x="3004140" y="3380336"/>
              <a:ext cx="3087150" cy="1260098"/>
            </a:xfrm>
            <a:prstGeom prst="rect">
              <a:avLst/>
            </a:prstGeom>
            <a:noFill/>
          </p:spPr>
          <p:txBody>
            <a:bodyPr wrap="square" rtlCol="0" anchor="ctr">
              <a:spAutoFit/>
            </a:bodyPr>
            <a:lstStyle/>
            <a:p>
              <a:r>
                <a:rPr lang="en-US" altLang="zh-TW" sz="1400" dirty="0" smtClean="0">
                  <a:solidFill>
                    <a:schemeClr val="bg1"/>
                  </a:solidFill>
                </a:rPr>
                <a:t>The quick brown fox jumps over the lazy dog. The quick brown fox jumps over the lazy dog. The quick brown fox jumps over the lazy dog. </a:t>
              </a:r>
              <a:endParaRPr lang="zh-TW" altLang="en-US" sz="1400" dirty="0" smtClean="0">
                <a:solidFill>
                  <a:schemeClr val="bg1"/>
                </a:solidFill>
              </a:endParaRPr>
            </a:p>
          </p:txBody>
        </p:sp>
        <p:sp>
          <p:nvSpPr>
            <p:cNvPr id="26" name="文字方塊 25"/>
            <p:cNvSpPr txBox="1"/>
            <p:nvPr/>
          </p:nvSpPr>
          <p:spPr>
            <a:xfrm>
              <a:off x="3688919" y="2407039"/>
              <a:ext cx="1852307" cy="795852"/>
            </a:xfrm>
            <a:prstGeom prst="rect">
              <a:avLst/>
            </a:prstGeom>
            <a:noFill/>
          </p:spPr>
          <p:txBody>
            <a:bodyPr wrap="square" rtlCol="0" anchor="ctr">
              <a:spAutoFit/>
            </a:bodyPr>
            <a:lstStyle/>
            <a:p>
              <a:r>
                <a:rPr lang="en-US" altLang="zh-TW" sz="1400" dirty="0" smtClean="0">
                  <a:solidFill>
                    <a:schemeClr val="bg1"/>
                  </a:solidFill>
                </a:rPr>
                <a:t>The quick brown fox jumps over the lazy dog. </a:t>
              </a:r>
              <a:endParaRPr lang="zh-TW" altLang="en-US" sz="1400" dirty="0" smtClean="0">
                <a:solidFill>
                  <a:schemeClr val="bg1"/>
                </a:solidFill>
              </a:endParaRPr>
            </a:p>
          </p:txBody>
        </p:sp>
      </p:grpSp>
      <p:sp>
        <p:nvSpPr>
          <p:cNvPr id="7" name="投影片編號版面配置區 6"/>
          <p:cNvSpPr>
            <a:spLocks noGrp="1"/>
          </p:cNvSpPr>
          <p:nvPr>
            <p:ph type="sldNum" sz="quarter" idx="12"/>
          </p:nvPr>
        </p:nvSpPr>
        <p:spPr/>
        <p:txBody>
          <a:bodyPr/>
          <a:lstStyle/>
          <a:p>
            <a:fld id="{93B68095-C8B2-4A76-90AA-E601358CCBC3}" type="slidenum">
              <a:rPr lang="zh-TW" altLang="en-US" smtClean="0"/>
              <a:t>178</a:t>
            </a:fld>
            <a:endParaRPr lang="zh-TW" altLang="en-US"/>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文字方塊 27"/>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81207937"/>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email">
            <a:duotone>
              <a:prstClr val="black"/>
              <a:schemeClr val="accent1">
                <a:tint val="45000"/>
                <a:satMod val="400000"/>
              </a:schemeClr>
            </a:duotone>
            <a:extLst>
              <a:ext uri="{28A0092B-C50C-407E-A947-70E740481C1C}">
                <a14:useLocalDpi xmlns:a14="http://schemas.microsoft.com/office/drawing/2010/main"/>
              </a:ext>
            </a:extLst>
          </a:blip>
          <a:srcRect t="-1" b="-167"/>
          <a:stretch/>
        </p:blipFill>
        <p:spPr>
          <a:xfrm>
            <a:off x="2845435" y="0"/>
            <a:ext cx="3453130" cy="6880860"/>
          </a:xfrm>
          <a:prstGeom prst="rect">
            <a:avLst/>
          </a:prstGeom>
        </p:spPr>
      </p:pic>
      <p:sp>
        <p:nvSpPr>
          <p:cNvPr id="3" name="投影片編號版面配置區 2"/>
          <p:cNvSpPr>
            <a:spLocks noGrp="1"/>
          </p:cNvSpPr>
          <p:nvPr>
            <p:ph type="sldNum" sz="quarter" idx="12"/>
          </p:nvPr>
        </p:nvSpPr>
        <p:spPr/>
        <p:txBody>
          <a:bodyPr/>
          <a:lstStyle/>
          <a:p>
            <a:fld id="{93B68095-C8B2-4A76-90AA-E601358CCBC3}" type="slidenum">
              <a:rPr lang="zh-TW" altLang="en-US" smtClean="0"/>
              <a:t>17</a:t>
            </a:fld>
            <a:endParaRPr lang="zh-TW" altLang="en-US"/>
          </a:p>
        </p:txBody>
      </p:sp>
      <p:cxnSp>
        <p:nvCxnSpPr>
          <p:cNvPr id="5" name="直線接點 4"/>
          <p:cNvCxnSpPr/>
          <p:nvPr/>
        </p:nvCxnSpPr>
        <p:spPr>
          <a:xfrm>
            <a:off x="533400" y="3429000"/>
            <a:ext cx="19304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a:off x="6807200" y="3429000"/>
            <a:ext cx="19304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6" name="群組 5"/>
          <p:cNvGrpSpPr/>
          <p:nvPr/>
        </p:nvGrpSpPr>
        <p:grpSpPr>
          <a:xfrm>
            <a:off x="765446" y="1220638"/>
            <a:ext cx="1872344" cy="1664081"/>
            <a:chOff x="765446" y="1220638"/>
            <a:chExt cx="1872344" cy="1664081"/>
          </a:xfrm>
        </p:grpSpPr>
        <p:sp>
          <p:nvSpPr>
            <p:cNvPr id="35" name="文字方塊 34"/>
            <p:cNvSpPr txBox="1"/>
            <p:nvPr/>
          </p:nvSpPr>
          <p:spPr>
            <a:xfrm>
              <a:off x="1174750" y="1220638"/>
              <a:ext cx="1463040" cy="1200329"/>
            </a:xfrm>
            <a:prstGeom prst="rect">
              <a:avLst/>
            </a:prstGeom>
            <a:noFill/>
          </p:spPr>
          <p:txBody>
            <a:bodyPr wrap="square" rtlCol="0">
              <a:spAutoFit/>
            </a:bodyPr>
            <a:lstStyle/>
            <a:p>
              <a:pPr algn="ctr"/>
              <a:r>
                <a:rPr lang="en-US" altLang="zh-TW" sz="7200" b="1" dirty="0" smtClean="0">
                  <a:solidFill>
                    <a:schemeClr val="accent1"/>
                  </a:solidFill>
                </a:rPr>
                <a:t>01</a:t>
              </a:r>
              <a:endParaRPr lang="zh-TW" altLang="en-US" sz="7200" b="1" dirty="0">
                <a:solidFill>
                  <a:schemeClr val="accent1"/>
                </a:solidFill>
              </a:endParaRPr>
            </a:p>
          </p:txBody>
        </p:sp>
        <p:sp>
          <p:nvSpPr>
            <p:cNvPr id="36" name="文字方塊 35"/>
            <p:cNvSpPr txBox="1"/>
            <p:nvPr/>
          </p:nvSpPr>
          <p:spPr>
            <a:xfrm>
              <a:off x="765446" y="2240775"/>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37" name="文字方塊 36"/>
            <p:cNvSpPr txBox="1"/>
            <p:nvPr/>
          </p:nvSpPr>
          <p:spPr>
            <a:xfrm>
              <a:off x="765446" y="2515387"/>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8" name="群組 7"/>
          <p:cNvGrpSpPr/>
          <p:nvPr/>
        </p:nvGrpSpPr>
        <p:grpSpPr>
          <a:xfrm>
            <a:off x="765446" y="3479113"/>
            <a:ext cx="1872344" cy="1640385"/>
            <a:chOff x="765446" y="3479113"/>
            <a:chExt cx="1872344" cy="1640385"/>
          </a:xfrm>
        </p:grpSpPr>
        <p:sp>
          <p:nvSpPr>
            <p:cNvPr id="38" name="文字方塊 37"/>
            <p:cNvSpPr txBox="1"/>
            <p:nvPr/>
          </p:nvSpPr>
          <p:spPr>
            <a:xfrm>
              <a:off x="1174750" y="3479113"/>
              <a:ext cx="1463040" cy="1200329"/>
            </a:xfrm>
            <a:prstGeom prst="rect">
              <a:avLst/>
            </a:prstGeom>
            <a:noFill/>
          </p:spPr>
          <p:txBody>
            <a:bodyPr wrap="square" rtlCol="0">
              <a:spAutoFit/>
            </a:bodyPr>
            <a:lstStyle/>
            <a:p>
              <a:pPr algn="ctr"/>
              <a:r>
                <a:rPr lang="en-US" altLang="zh-TW" sz="7200" b="1" dirty="0" smtClean="0">
                  <a:solidFill>
                    <a:schemeClr val="accent1"/>
                  </a:solidFill>
                </a:rPr>
                <a:t>02</a:t>
              </a:r>
              <a:endParaRPr lang="zh-TW" altLang="en-US" sz="7200" b="1" dirty="0">
                <a:solidFill>
                  <a:schemeClr val="accent1"/>
                </a:solidFill>
              </a:endParaRPr>
            </a:p>
          </p:txBody>
        </p:sp>
        <p:sp>
          <p:nvSpPr>
            <p:cNvPr id="39" name="文字方塊 38"/>
            <p:cNvSpPr txBox="1"/>
            <p:nvPr/>
          </p:nvSpPr>
          <p:spPr>
            <a:xfrm>
              <a:off x="765446" y="447555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0" name="文字方塊 39"/>
            <p:cNvSpPr txBox="1"/>
            <p:nvPr/>
          </p:nvSpPr>
          <p:spPr>
            <a:xfrm>
              <a:off x="765446" y="4750166"/>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7" name="群組 6"/>
          <p:cNvGrpSpPr/>
          <p:nvPr/>
        </p:nvGrpSpPr>
        <p:grpSpPr>
          <a:xfrm>
            <a:off x="6301740" y="1220638"/>
            <a:ext cx="1984362" cy="1754027"/>
            <a:chOff x="6301740" y="1220638"/>
            <a:chExt cx="1984362" cy="1754027"/>
          </a:xfrm>
        </p:grpSpPr>
        <p:sp>
          <p:nvSpPr>
            <p:cNvPr id="41" name="文字方塊 40"/>
            <p:cNvSpPr txBox="1"/>
            <p:nvPr/>
          </p:nvSpPr>
          <p:spPr>
            <a:xfrm>
              <a:off x="6301740" y="1220638"/>
              <a:ext cx="1463040" cy="1200329"/>
            </a:xfrm>
            <a:prstGeom prst="rect">
              <a:avLst/>
            </a:prstGeom>
            <a:noFill/>
          </p:spPr>
          <p:txBody>
            <a:bodyPr wrap="square" rtlCol="0">
              <a:spAutoFit/>
            </a:bodyPr>
            <a:lstStyle/>
            <a:p>
              <a:pPr algn="ctr"/>
              <a:r>
                <a:rPr lang="en-US" altLang="zh-TW" sz="7200" b="1" dirty="0" smtClean="0">
                  <a:solidFill>
                    <a:schemeClr val="accent1"/>
                  </a:solidFill>
                </a:rPr>
                <a:t>03</a:t>
              </a:r>
              <a:endParaRPr lang="zh-TW" altLang="en-US" sz="7200" b="1" dirty="0">
                <a:solidFill>
                  <a:schemeClr val="accent1"/>
                </a:solidFill>
              </a:endParaRPr>
            </a:p>
          </p:txBody>
        </p:sp>
        <p:sp>
          <p:nvSpPr>
            <p:cNvPr id="42" name="文字方塊 41"/>
            <p:cNvSpPr txBox="1"/>
            <p:nvPr/>
          </p:nvSpPr>
          <p:spPr>
            <a:xfrm>
              <a:off x="6527800" y="233072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3" name="文字方塊 42"/>
            <p:cNvSpPr txBox="1"/>
            <p:nvPr/>
          </p:nvSpPr>
          <p:spPr>
            <a:xfrm>
              <a:off x="6527800" y="2605333"/>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48" name="文字方塊 47"/>
          <p:cNvSpPr txBox="1"/>
          <p:nvPr/>
        </p:nvSpPr>
        <p:spPr>
          <a:xfrm>
            <a:off x="6527800" y="4475554"/>
            <a:ext cx="1758302" cy="369332"/>
          </a:xfrm>
          <a:prstGeom prst="rect">
            <a:avLst/>
          </a:prstGeom>
          <a:noFill/>
        </p:spPr>
        <p:txBody>
          <a:bodyPr wrap="square" rtlCol="0">
            <a:spAutoFit/>
          </a:bodyPr>
          <a:lstStyle/>
          <a:p>
            <a:r>
              <a:rPr lang="en-US" altLang="zh-TW" dirty="0" smtClean="0"/>
              <a:t>1.Introduction</a:t>
            </a:r>
            <a:endParaRPr lang="zh-TW" altLang="en-US" dirty="0"/>
          </a:p>
        </p:txBody>
      </p:sp>
      <p:grpSp>
        <p:nvGrpSpPr>
          <p:cNvPr id="9" name="群組 8"/>
          <p:cNvGrpSpPr/>
          <p:nvPr/>
        </p:nvGrpSpPr>
        <p:grpSpPr>
          <a:xfrm>
            <a:off x="6301740" y="3479113"/>
            <a:ext cx="1984362" cy="1640385"/>
            <a:chOff x="6301740" y="3479113"/>
            <a:chExt cx="1984362" cy="1640385"/>
          </a:xfrm>
        </p:grpSpPr>
        <p:sp>
          <p:nvSpPr>
            <p:cNvPr id="47" name="文字方塊 46"/>
            <p:cNvSpPr txBox="1"/>
            <p:nvPr/>
          </p:nvSpPr>
          <p:spPr>
            <a:xfrm>
              <a:off x="6301740" y="3479113"/>
              <a:ext cx="1463040" cy="1200329"/>
            </a:xfrm>
            <a:prstGeom prst="rect">
              <a:avLst/>
            </a:prstGeom>
            <a:noFill/>
          </p:spPr>
          <p:txBody>
            <a:bodyPr wrap="square" rtlCol="0">
              <a:spAutoFit/>
            </a:bodyPr>
            <a:lstStyle/>
            <a:p>
              <a:pPr algn="ctr"/>
              <a:r>
                <a:rPr lang="en-US" altLang="zh-TW" sz="7200" b="1" dirty="0" smtClean="0">
                  <a:solidFill>
                    <a:schemeClr val="accent1"/>
                  </a:solidFill>
                </a:rPr>
                <a:t>04</a:t>
              </a:r>
              <a:endParaRPr lang="zh-TW" altLang="en-US" sz="7200" b="1" dirty="0">
                <a:solidFill>
                  <a:schemeClr val="accent1"/>
                </a:solidFill>
              </a:endParaRPr>
            </a:p>
          </p:txBody>
        </p:sp>
        <p:sp>
          <p:nvSpPr>
            <p:cNvPr id="49" name="文字方塊 48"/>
            <p:cNvSpPr txBox="1"/>
            <p:nvPr/>
          </p:nvSpPr>
          <p:spPr>
            <a:xfrm>
              <a:off x="6527800" y="4750166"/>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1" name="圖片 10"/>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2845435" y="0"/>
            <a:ext cx="3453130" cy="6880860"/>
          </a:xfrm>
          <a:prstGeom prst="rect">
            <a:avLst/>
          </a:prstGeom>
        </p:spPr>
      </p:pic>
    </p:spTree>
    <p:extLst>
      <p:ext uri="{BB962C8B-B14F-4D97-AF65-F5344CB8AC3E}">
        <p14:creationId xmlns:p14="http://schemas.microsoft.com/office/powerpoint/2010/main" val="3413606509"/>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 y="1650920"/>
            <a:ext cx="8081010" cy="4528839"/>
            <a:chOff x="0" y="976550"/>
            <a:chExt cx="8712529" cy="4882761"/>
          </a:xfrm>
        </p:grpSpPr>
        <p:sp>
          <p:nvSpPr>
            <p:cNvPr id="31" name="手繪多邊形 30"/>
            <p:cNvSpPr/>
            <p:nvPr/>
          </p:nvSpPr>
          <p:spPr>
            <a:xfrm>
              <a:off x="1" y="998690"/>
              <a:ext cx="667231" cy="935512"/>
            </a:xfrm>
            <a:custGeom>
              <a:avLst/>
              <a:gdLst>
                <a:gd name="connsiteX0" fmla="*/ 251448 w 667231"/>
                <a:gd name="connsiteY0" fmla="*/ 0 h 935512"/>
                <a:gd name="connsiteX1" fmla="*/ 667231 w 667231"/>
                <a:gd name="connsiteY1" fmla="*/ 935512 h 935512"/>
                <a:gd name="connsiteX2" fmla="*/ 0 w 667231"/>
                <a:gd name="connsiteY2" fmla="*/ 935512 h 935512"/>
                <a:gd name="connsiteX3" fmla="*/ 0 w 667231"/>
                <a:gd name="connsiteY3" fmla="*/ 565758 h 935512"/>
                <a:gd name="connsiteX4" fmla="*/ 251448 w 667231"/>
                <a:gd name="connsiteY4" fmla="*/ 0 h 9355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67231" h="935512">
                  <a:moveTo>
                    <a:pt x="251448" y="0"/>
                  </a:moveTo>
                  <a:lnTo>
                    <a:pt x="667231" y="935512"/>
                  </a:lnTo>
                  <a:lnTo>
                    <a:pt x="0" y="935512"/>
                  </a:lnTo>
                  <a:lnTo>
                    <a:pt x="0" y="565758"/>
                  </a:lnTo>
                  <a:lnTo>
                    <a:pt x="25144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0" y="1970203"/>
              <a:ext cx="1105094" cy="949191"/>
            </a:xfrm>
            <a:custGeom>
              <a:avLst/>
              <a:gdLst>
                <a:gd name="connsiteX0" fmla="*/ 0 w 1105094"/>
                <a:gd name="connsiteY0" fmla="*/ 0 h 949191"/>
                <a:gd name="connsiteX1" fmla="*/ 683231 w 1105094"/>
                <a:gd name="connsiteY1" fmla="*/ 0 h 949191"/>
                <a:gd name="connsiteX2" fmla="*/ 1105094 w 1105094"/>
                <a:gd name="connsiteY2" fmla="*/ 949191 h 949191"/>
                <a:gd name="connsiteX3" fmla="*/ 0 w 1105094"/>
                <a:gd name="connsiteY3" fmla="*/ 949191 h 949191"/>
                <a:gd name="connsiteX4" fmla="*/ 0 w 1105094"/>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5094" h="949191">
                  <a:moveTo>
                    <a:pt x="0" y="0"/>
                  </a:moveTo>
                  <a:lnTo>
                    <a:pt x="683231" y="0"/>
                  </a:lnTo>
                  <a:lnTo>
                    <a:pt x="1105094" y="949191"/>
                  </a:lnTo>
                  <a:lnTo>
                    <a:pt x="0" y="949191"/>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0" y="2955394"/>
              <a:ext cx="1542958" cy="949191"/>
            </a:xfrm>
            <a:custGeom>
              <a:avLst/>
              <a:gdLst>
                <a:gd name="connsiteX0" fmla="*/ 0 w 1542958"/>
                <a:gd name="connsiteY0" fmla="*/ 0 h 949191"/>
                <a:gd name="connsiteX1" fmla="*/ 1121095 w 1542958"/>
                <a:gd name="connsiteY1" fmla="*/ 0 h 949191"/>
                <a:gd name="connsiteX2" fmla="*/ 1542958 w 1542958"/>
                <a:gd name="connsiteY2" fmla="*/ 949191 h 949191"/>
                <a:gd name="connsiteX3" fmla="*/ 0 w 1542958"/>
                <a:gd name="connsiteY3" fmla="*/ 949191 h 949191"/>
                <a:gd name="connsiteX4" fmla="*/ 0 w 1542958"/>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2958" h="949191">
                  <a:moveTo>
                    <a:pt x="0" y="0"/>
                  </a:moveTo>
                  <a:lnTo>
                    <a:pt x="1121095" y="0"/>
                  </a:lnTo>
                  <a:lnTo>
                    <a:pt x="1542958" y="949191"/>
                  </a:lnTo>
                  <a:lnTo>
                    <a:pt x="0" y="949191"/>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1" y="3940585"/>
              <a:ext cx="1980819" cy="949191"/>
            </a:xfrm>
            <a:custGeom>
              <a:avLst/>
              <a:gdLst>
                <a:gd name="connsiteX0" fmla="*/ 0 w 1980819"/>
                <a:gd name="connsiteY0" fmla="*/ 0 h 949191"/>
                <a:gd name="connsiteX1" fmla="*/ 1558957 w 1980819"/>
                <a:gd name="connsiteY1" fmla="*/ 0 h 949191"/>
                <a:gd name="connsiteX2" fmla="*/ 1980819 w 1980819"/>
                <a:gd name="connsiteY2" fmla="*/ 949191 h 949191"/>
                <a:gd name="connsiteX3" fmla="*/ 0 w 1980819"/>
                <a:gd name="connsiteY3" fmla="*/ 949191 h 949191"/>
                <a:gd name="connsiteX4" fmla="*/ 0 w 1980819"/>
                <a:gd name="connsiteY4" fmla="*/ 0 h 949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819" h="949191">
                  <a:moveTo>
                    <a:pt x="0" y="0"/>
                  </a:moveTo>
                  <a:lnTo>
                    <a:pt x="1558957" y="0"/>
                  </a:lnTo>
                  <a:lnTo>
                    <a:pt x="1980819" y="949191"/>
                  </a:lnTo>
                  <a:lnTo>
                    <a:pt x="0" y="94919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0" y="4925775"/>
              <a:ext cx="2411724" cy="933536"/>
            </a:xfrm>
            <a:custGeom>
              <a:avLst/>
              <a:gdLst>
                <a:gd name="connsiteX0" fmla="*/ 0 w 2411724"/>
                <a:gd name="connsiteY0" fmla="*/ 0 h 933536"/>
                <a:gd name="connsiteX1" fmla="*/ 1996819 w 2411724"/>
                <a:gd name="connsiteY1" fmla="*/ 0 h 933536"/>
                <a:gd name="connsiteX2" fmla="*/ 2411724 w 2411724"/>
                <a:gd name="connsiteY2" fmla="*/ 933536 h 933536"/>
                <a:gd name="connsiteX3" fmla="*/ 0 w 2411724"/>
                <a:gd name="connsiteY3" fmla="*/ 933536 h 933536"/>
                <a:gd name="connsiteX4" fmla="*/ 0 w 2411724"/>
                <a:gd name="connsiteY4" fmla="*/ 0 h 9335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1724" h="933536">
                  <a:moveTo>
                    <a:pt x="0" y="0"/>
                  </a:moveTo>
                  <a:lnTo>
                    <a:pt x="1996819" y="0"/>
                  </a:lnTo>
                  <a:lnTo>
                    <a:pt x="2411724" y="933536"/>
                  </a:lnTo>
                  <a:lnTo>
                    <a:pt x="0" y="93353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8" name="直線接點 37"/>
            <p:cNvCxnSpPr/>
            <p:nvPr/>
          </p:nvCxnSpPr>
          <p:spPr>
            <a:xfrm>
              <a:off x="454049" y="1448747"/>
              <a:ext cx="2451100"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a:off x="880533" y="2415926"/>
              <a:ext cx="2024616"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0" name="直線接點 39"/>
            <p:cNvCxnSpPr/>
            <p:nvPr/>
          </p:nvCxnSpPr>
          <p:spPr>
            <a:xfrm>
              <a:off x="1298222" y="3405302"/>
              <a:ext cx="1606927"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1" name="直線接點 40"/>
            <p:cNvCxnSpPr/>
            <p:nvPr/>
          </p:nvCxnSpPr>
          <p:spPr>
            <a:xfrm>
              <a:off x="1727200" y="4394678"/>
              <a:ext cx="1177949"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a:off x="2190044" y="5384053"/>
              <a:ext cx="715105"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3" name="矩形 42"/>
            <p:cNvSpPr/>
            <p:nvPr/>
          </p:nvSpPr>
          <p:spPr>
            <a:xfrm>
              <a:off x="2908400" y="976550"/>
              <a:ext cx="180023" cy="90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2908400" y="1965926"/>
              <a:ext cx="180023" cy="90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2908400" y="2955302"/>
              <a:ext cx="180023" cy="9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2908400" y="3944678"/>
              <a:ext cx="180023" cy="90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2908400" y="4934053"/>
              <a:ext cx="180023" cy="9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3088423" y="1121801"/>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49" name="文字方塊 48"/>
            <p:cNvSpPr txBox="1"/>
            <p:nvPr/>
          </p:nvSpPr>
          <p:spPr>
            <a:xfrm>
              <a:off x="3088423" y="2113819"/>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50" name="文字方塊 49"/>
            <p:cNvSpPr txBox="1"/>
            <p:nvPr/>
          </p:nvSpPr>
          <p:spPr>
            <a:xfrm>
              <a:off x="3088423" y="3105837"/>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51" name="文字方塊 50"/>
            <p:cNvSpPr txBox="1"/>
            <p:nvPr/>
          </p:nvSpPr>
          <p:spPr>
            <a:xfrm>
              <a:off x="3088423" y="4097855"/>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sp>
          <p:nvSpPr>
            <p:cNvPr id="52" name="文字方塊 51"/>
            <p:cNvSpPr txBox="1"/>
            <p:nvPr/>
          </p:nvSpPr>
          <p:spPr>
            <a:xfrm>
              <a:off x="3088423" y="5089871"/>
              <a:ext cx="5624106" cy="584775"/>
            </a:xfrm>
            <a:prstGeom prst="rect">
              <a:avLst/>
            </a:prstGeom>
            <a:noFill/>
          </p:spPr>
          <p:txBody>
            <a:bodyPr wrap="square" rtlCol="0" anchor="ctr">
              <a:spAutoFit/>
            </a:bodyPr>
            <a:lstStyle/>
            <a:p>
              <a:r>
                <a:rPr lang="en-US" altLang="zh-TW" sz="1600" dirty="0" smtClean="0">
                  <a:solidFill>
                    <a:schemeClr val="bg1">
                      <a:lumMod val="65000"/>
                    </a:schemeClr>
                  </a:solidFill>
                </a:rPr>
                <a:t>The quick brown fox jumps over the lazy dog. The quick brown fox jumps over the lazy dog. </a:t>
              </a:r>
              <a:endParaRPr lang="zh-TW" altLang="en-US" sz="1600" dirty="0" smtClean="0">
                <a:solidFill>
                  <a:schemeClr val="bg1">
                    <a:lumMod val="65000"/>
                  </a:schemeClr>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179</a:t>
            </a:fld>
            <a:endParaRPr lang="zh-TW" altLang="en-US"/>
          </a:p>
        </p:txBody>
      </p:sp>
      <p:sp>
        <p:nvSpPr>
          <p:cNvPr id="24" name="矩形 2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Vision</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39159805"/>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957400" y="1691748"/>
            <a:ext cx="7139264" cy="4434732"/>
            <a:chOff x="611494" y="996820"/>
            <a:chExt cx="7831076" cy="4864468"/>
          </a:xfrm>
        </p:grpSpPr>
        <p:sp>
          <p:nvSpPr>
            <p:cNvPr id="56" name="手繪多邊形 55"/>
            <p:cNvSpPr/>
            <p:nvPr/>
          </p:nvSpPr>
          <p:spPr>
            <a:xfrm>
              <a:off x="2246521"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1699193"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151864"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611494"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6" name="手繪多邊形 25"/>
            <p:cNvSpPr/>
            <p:nvPr/>
          </p:nvSpPr>
          <p:spPr>
            <a:xfrm>
              <a:off x="2816926" y="996820"/>
              <a:ext cx="5625644" cy="1170000"/>
            </a:xfrm>
            <a:custGeom>
              <a:avLst/>
              <a:gdLst>
                <a:gd name="connsiteX0" fmla="*/ 5040644 w 5625644"/>
                <a:gd name="connsiteY0" fmla="*/ 0 h 1170000"/>
                <a:gd name="connsiteX1" fmla="*/ 5625644 w 5625644"/>
                <a:gd name="connsiteY1" fmla="*/ 585000 h 1170000"/>
                <a:gd name="connsiteX2" fmla="*/ 5040644 w 5625644"/>
                <a:gd name="connsiteY2" fmla="*/ 1170000 h 1170000"/>
                <a:gd name="connsiteX3" fmla="*/ 519170 w 5625644"/>
                <a:gd name="connsiteY3" fmla="*/ 1170000 h 1170000"/>
                <a:gd name="connsiteX4" fmla="*/ 0 w 5625644"/>
                <a:gd name="connsiteY4" fmla="*/ 1869 h 1170000"/>
                <a:gd name="connsiteX5" fmla="*/ 5022104 w 5625644"/>
                <a:gd name="connsiteY5" fmla="*/ 1869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625644" h="1170000">
                  <a:moveTo>
                    <a:pt x="5040644" y="0"/>
                  </a:moveTo>
                  <a:cubicBezTo>
                    <a:pt x="5363731" y="0"/>
                    <a:pt x="5625644" y="261913"/>
                    <a:pt x="5625644" y="585000"/>
                  </a:cubicBezTo>
                  <a:cubicBezTo>
                    <a:pt x="5625644" y="908087"/>
                    <a:pt x="5363731" y="1170000"/>
                    <a:pt x="5040644" y="1170000"/>
                  </a:cubicBezTo>
                  <a:lnTo>
                    <a:pt x="519170" y="1170000"/>
                  </a:lnTo>
                  <a:lnTo>
                    <a:pt x="0" y="1869"/>
                  </a:lnTo>
                  <a:lnTo>
                    <a:pt x="5022104" y="1869"/>
                  </a:lnTo>
                  <a:close/>
                </a:path>
              </a:pathLst>
            </a:cu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7" name="手繪多邊形 26"/>
            <p:cNvSpPr/>
            <p:nvPr/>
          </p:nvSpPr>
          <p:spPr>
            <a:xfrm>
              <a:off x="3364255" y="2228309"/>
              <a:ext cx="5078314" cy="1170000"/>
            </a:xfrm>
            <a:custGeom>
              <a:avLst/>
              <a:gdLst>
                <a:gd name="connsiteX0" fmla="*/ 4493314 w 5078314"/>
                <a:gd name="connsiteY0" fmla="*/ 0 h 1170000"/>
                <a:gd name="connsiteX1" fmla="*/ 5078314 w 5078314"/>
                <a:gd name="connsiteY1" fmla="*/ 585000 h 1170000"/>
                <a:gd name="connsiteX2" fmla="*/ 4611212 w 5078314"/>
                <a:gd name="connsiteY2" fmla="*/ 1158115 h 1170000"/>
                <a:gd name="connsiteX3" fmla="*/ 4493315 w 5078314"/>
                <a:gd name="connsiteY3" fmla="*/ 1170000 h 1170000"/>
                <a:gd name="connsiteX4" fmla="*/ 4493315 w 5078314"/>
                <a:gd name="connsiteY4" fmla="*/ 1170000 h 1170000"/>
                <a:gd name="connsiteX5" fmla="*/ 4493314 w 5078314"/>
                <a:gd name="connsiteY5" fmla="*/ 1170000 h 1170000"/>
                <a:gd name="connsiteX6" fmla="*/ 519170 w 5078314"/>
                <a:gd name="connsiteY6" fmla="*/ 1170000 h 1170000"/>
                <a:gd name="connsiteX7" fmla="*/ 0 w 5078314"/>
                <a:gd name="connsiteY7" fmla="*/ 1869 h 1170000"/>
                <a:gd name="connsiteX8" fmla="*/ 4474774 w 5078314"/>
                <a:gd name="connsiteY8" fmla="*/ 1869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078314" h="1170000">
                  <a:moveTo>
                    <a:pt x="4493314" y="0"/>
                  </a:moveTo>
                  <a:cubicBezTo>
                    <a:pt x="4816401" y="0"/>
                    <a:pt x="5078314" y="261913"/>
                    <a:pt x="5078314" y="585000"/>
                  </a:cubicBezTo>
                  <a:cubicBezTo>
                    <a:pt x="5078314" y="867701"/>
                    <a:pt x="4877787" y="1103566"/>
                    <a:pt x="4611212" y="1158115"/>
                  </a:cubicBezTo>
                  <a:lnTo>
                    <a:pt x="4493315" y="1170000"/>
                  </a:lnTo>
                  <a:lnTo>
                    <a:pt x="4493315" y="1170000"/>
                  </a:lnTo>
                  <a:lnTo>
                    <a:pt x="4493314" y="1170000"/>
                  </a:lnTo>
                  <a:lnTo>
                    <a:pt x="519170" y="1170000"/>
                  </a:lnTo>
                  <a:lnTo>
                    <a:pt x="0" y="1869"/>
                  </a:lnTo>
                  <a:lnTo>
                    <a:pt x="4474774" y="1869"/>
                  </a:lnTo>
                  <a:close/>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8" name="手繪多邊形 27"/>
            <p:cNvSpPr/>
            <p:nvPr/>
          </p:nvSpPr>
          <p:spPr>
            <a:xfrm>
              <a:off x="3911584" y="3459799"/>
              <a:ext cx="4530986" cy="1183679"/>
            </a:xfrm>
            <a:custGeom>
              <a:avLst/>
              <a:gdLst>
                <a:gd name="connsiteX0" fmla="*/ 3945986 w 4530986"/>
                <a:gd name="connsiteY0" fmla="*/ 0 h 1183679"/>
                <a:gd name="connsiteX1" fmla="*/ 4530986 w 4530986"/>
                <a:gd name="connsiteY1" fmla="*/ 585000 h 1183679"/>
                <a:gd name="connsiteX2" fmla="*/ 3945986 w 4530986"/>
                <a:gd name="connsiteY2" fmla="*/ 1170000 h 1183679"/>
                <a:gd name="connsiteX3" fmla="*/ 3945986 w 4530986"/>
                <a:gd name="connsiteY3" fmla="*/ 1183679 h 1183679"/>
                <a:gd name="connsiteX4" fmla="*/ 525248 w 4530986"/>
                <a:gd name="connsiteY4" fmla="*/ 1183679 h 1183679"/>
                <a:gd name="connsiteX5" fmla="*/ 0 w 4530986"/>
                <a:gd name="connsiteY5" fmla="*/ 1869 h 1183679"/>
                <a:gd name="connsiteX6" fmla="*/ 3927446 w 4530986"/>
                <a:gd name="connsiteY6" fmla="*/ 1869 h 118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30986" h="1183679">
                  <a:moveTo>
                    <a:pt x="3945986" y="0"/>
                  </a:moveTo>
                  <a:cubicBezTo>
                    <a:pt x="4269073" y="0"/>
                    <a:pt x="4530986" y="261913"/>
                    <a:pt x="4530986" y="585000"/>
                  </a:cubicBezTo>
                  <a:cubicBezTo>
                    <a:pt x="4530986" y="908087"/>
                    <a:pt x="4269073" y="1170000"/>
                    <a:pt x="3945986" y="1170000"/>
                  </a:cubicBezTo>
                  <a:lnTo>
                    <a:pt x="3945986" y="1183679"/>
                  </a:lnTo>
                  <a:lnTo>
                    <a:pt x="525248" y="1183679"/>
                  </a:lnTo>
                  <a:lnTo>
                    <a:pt x="0" y="1869"/>
                  </a:lnTo>
                  <a:lnTo>
                    <a:pt x="3927446" y="1869"/>
                  </a:lnTo>
                  <a:close/>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9" name="手繪多邊形 28"/>
            <p:cNvSpPr/>
            <p:nvPr/>
          </p:nvSpPr>
          <p:spPr>
            <a:xfrm>
              <a:off x="4458912" y="4691288"/>
              <a:ext cx="3983658" cy="1170000"/>
            </a:xfrm>
            <a:custGeom>
              <a:avLst/>
              <a:gdLst>
                <a:gd name="connsiteX0" fmla="*/ 3398658 w 3983658"/>
                <a:gd name="connsiteY0" fmla="*/ 0 h 1170000"/>
                <a:gd name="connsiteX1" fmla="*/ 3983658 w 3983658"/>
                <a:gd name="connsiteY1" fmla="*/ 585000 h 1170000"/>
                <a:gd name="connsiteX2" fmla="*/ 3398658 w 3983658"/>
                <a:gd name="connsiteY2" fmla="*/ 1170000 h 1170000"/>
                <a:gd name="connsiteX3" fmla="*/ 3379047 w 3983658"/>
                <a:gd name="connsiteY3" fmla="*/ 1168023 h 1170000"/>
                <a:gd name="connsiteX4" fmla="*/ 518290 w 3983658"/>
                <a:gd name="connsiteY4" fmla="*/ 1168023 h 1170000"/>
                <a:gd name="connsiteX5" fmla="*/ 0 w 3983658"/>
                <a:gd name="connsiteY5" fmla="*/ 1869 h 1170000"/>
                <a:gd name="connsiteX6" fmla="*/ 3380118 w 3983658"/>
                <a:gd name="connsiteY6" fmla="*/ 1869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83658" h="1170000">
                  <a:moveTo>
                    <a:pt x="3398658" y="0"/>
                  </a:moveTo>
                  <a:cubicBezTo>
                    <a:pt x="3721745" y="0"/>
                    <a:pt x="3983658" y="261913"/>
                    <a:pt x="3983658" y="585000"/>
                  </a:cubicBezTo>
                  <a:cubicBezTo>
                    <a:pt x="3983658" y="908087"/>
                    <a:pt x="3721745" y="1170000"/>
                    <a:pt x="3398658" y="1170000"/>
                  </a:cubicBezTo>
                  <a:lnTo>
                    <a:pt x="3379047" y="1168023"/>
                  </a:lnTo>
                  <a:lnTo>
                    <a:pt x="518290" y="1168023"/>
                  </a:lnTo>
                  <a:lnTo>
                    <a:pt x="0" y="1869"/>
                  </a:lnTo>
                  <a:lnTo>
                    <a:pt x="3380118" y="1869"/>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11" name="文字方塊 10"/>
            <p:cNvSpPr txBox="1"/>
            <p:nvPr/>
          </p:nvSpPr>
          <p:spPr>
            <a:xfrm>
              <a:off x="3297019" y="1174096"/>
              <a:ext cx="4048824"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2" name="文字方塊 11"/>
            <p:cNvSpPr txBox="1"/>
            <p:nvPr/>
          </p:nvSpPr>
          <p:spPr>
            <a:xfrm>
              <a:off x="3874486" y="2286977"/>
              <a:ext cx="3471357"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3" name="文字方塊 12"/>
            <p:cNvSpPr txBox="1"/>
            <p:nvPr/>
          </p:nvSpPr>
          <p:spPr>
            <a:xfrm>
              <a:off x="4391676" y="3628610"/>
              <a:ext cx="2954167"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4" name="文字方塊 13"/>
            <p:cNvSpPr txBox="1"/>
            <p:nvPr/>
          </p:nvSpPr>
          <p:spPr>
            <a:xfrm>
              <a:off x="4932046" y="4737625"/>
              <a:ext cx="2362877"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21" name="橢圓 20"/>
            <p:cNvSpPr/>
            <p:nvPr/>
          </p:nvSpPr>
          <p:spPr>
            <a:xfrm>
              <a:off x="7345843" y="1070094"/>
              <a:ext cx="1023454" cy="102345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01</a:t>
              </a:r>
              <a:endParaRPr lang="zh-TW" altLang="en-US" sz="3200" dirty="0"/>
            </a:p>
          </p:txBody>
        </p:sp>
        <p:sp>
          <p:nvSpPr>
            <p:cNvPr id="22" name="橢圓 21"/>
            <p:cNvSpPr/>
            <p:nvPr/>
          </p:nvSpPr>
          <p:spPr>
            <a:xfrm>
              <a:off x="7345843" y="2301583"/>
              <a:ext cx="1023454" cy="10234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02</a:t>
              </a:r>
              <a:endParaRPr lang="zh-TW" altLang="en-US" sz="3200" dirty="0"/>
            </a:p>
          </p:txBody>
        </p:sp>
        <p:sp>
          <p:nvSpPr>
            <p:cNvPr id="23" name="橢圓 22"/>
            <p:cNvSpPr/>
            <p:nvPr/>
          </p:nvSpPr>
          <p:spPr>
            <a:xfrm>
              <a:off x="7345843" y="3533072"/>
              <a:ext cx="1023454" cy="102345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03</a:t>
              </a:r>
              <a:endParaRPr lang="zh-TW" altLang="en-US" sz="3200" dirty="0"/>
            </a:p>
          </p:txBody>
        </p:sp>
        <p:sp>
          <p:nvSpPr>
            <p:cNvPr id="24" name="橢圓 23"/>
            <p:cNvSpPr/>
            <p:nvPr/>
          </p:nvSpPr>
          <p:spPr>
            <a:xfrm>
              <a:off x="7345843" y="4764561"/>
              <a:ext cx="1023454" cy="102345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04</a:t>
              </a:r>
              <a:endParaRPr lang="zh-TW" altLang="en-US" sz="3200" dirty="0"/>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180</a:t>
            </a:fld>
            <a:endParaRPr lang="zh-TW" altLang="en-US"/>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98374417"/>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377190" y="1639639"/>
            <a:ext cx="8001000" cy="4515984"/>
            <a:chOff x="32902" y="998690"/>
            <a:chExt cx="8611596" cy="4860622"/>
          </a:xfrm>
        </p:grpSpPr>
        <p:sp>
          <p:nvSpPr>
            <p:cNvPr id="28" name="手繪多邊形 27"/>
            <p:cNvSpPr/>
            <p:nvPr/>
          </p:nvSpPr>
          <p:spPr>
            <a:xfrm>
              <a:off x="1511610" y="4268983"/>
              <a:ext cx="2160275" cy="1590328"/>
            </a:xfrm>
            <a:custGeom>
              <a:avLst/>
              <a:gdLst>
                <a:gd name="connsiteX0" fmla="*/ 1001318 w 2160275"/>
                <a:gd name="connsiteY0" fmla="*/ 0 h 1590328"/>
                <a:gd name="connsiteX1" fmla="*/ 2160275 w 2160275"/>
                <a:gd name="connsiteY1" fmla="*/ 0 h 1590328"/>
                <a:gd name="connsiteX2" fmla="*/ 2160275 w 2160275"/>
                <a:gd name="connsiteY2" fmla="*/ 1590328 h 1590328"/>
                <a:gd name="connsiteX3" fmla="*/ 0 w 2160275"/>
                <a:gd name="connsiteY3" fmla="*/ 1590328 h 1590328"/>
                <a:gd name="connsiteX4" fmla="*/ 1001318 w 2160275"/>
                <a:gd name="connsiteY4" fmla="*/ 0 h 15903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0275" h="1590328">
                  <a:moveTo>
                    <a:pt x="1001318" y="0"/>
                  </a:moveTo>
                  <a:lnTo>
                    <a:pt x="2160275" y="0"/>
                  </a:lnTo>
                  <a:lnTo>
                    <a:pt x="2160275" y="1590328"/>
                  </a:lnTo>
                  <a:lnTo>
                    <a:pt x="0" y="1590328"/>
                  </a:lnTo>
                  <a:lnTo>
                    <a:pt x="100131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8" name="手繪多邊形 37"/>
            <p:cNvSpPr/>
            <p:nvPr/>
          </p:nvSpPr>
          <p:spPr>
            <a:xfrm rot="16200000">
              <a:off x="4719623" y="2946544"/>
              <a:ext cx="1590329" cy="4235207"/>
            </a:xfrm>
            <a:custGeom>
              <a:avLst/>
              <a:gdLst>
                <a:gd name="connsiteX0" fmla="*/ 1590329 w 1590329"/>
                <a:gd name="connsiteY0" fmla="*/ 310701 h 4235207"/>
                <a:gd name="connsiteX1" fmla="*/ 1590329 w 1590329"/>
                <a:gd name="connsiteY1" fmla="*/ 3233890 h 4235207"/>
                <a:gd name="connsiteX2" fmla="*/ 0 w 1590329"/>
                <a:gd name="connsiteY2" fmla="*/ 4235207 h 4235207"/>
                <a:gd name="connsiteX3" fmla="*/ 0 w 1590329"/>
                <a:gd name="connsiteY3" fmla="*/ 310701 h 4235207"/>
                <a:gd name="connsiteX4" fmla="*/ 641091 w 1590329"/>
                <a:gd name="connsiteY4" fmla="*/ 310701 h 4235207"/>
                <a:gd name="connsiteX5" fmla="*/ 821297 w 1590329"/>
                <a:gd name="connsiteY5" fmla="*/ 0 h 4235207"/>
                <a:gd name="connsiteX6" fmla="*/ 1001503 w 1590329"/>
                <a:gd name="connsiteY6" fmla="*/ 310701 h 4235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90329" h="4235207">
                  <a:moveTo>
                    <a:pt x="1590329" y="310701"/>
                  </a:moveTo>
                  <a:lnTo>
                    <a:pt x="1590329" y="3233890"/>
                  </a:lnTo>
                  <a:lnTo>
                    <a:pt x="0" y="4235207"/>
                  </a:lnTo>
                  <a:lnTo>
                    <a:pt x="0" y="310701"/>
                  </a:lnTo>
                  <a:lnTo>
                    <a:pt x="641091" y="310701"/>
                  </a:lnTo>
                  <a:lnTo>
                    <a:pt x="821297" y="0"/>
                  </a:lnTo>
                  <a:lnTo>
                    <a:pt x="1001503" y="31070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7" name="手繪多邊形 36"/>
            <p:cNvSpPr/>
            <p:nvPr/>
          </p:nvSpPr>
          <p:spPr>
            <a:xfrm rot="10800000">
              <a:off x="4880175" y="2626998"/>
              <a:ext cx="1728233" cy="1936285"/>
            </a:xfrm>
            <a:custGeom>
              <a:avLst/>
              <a:gdLst>
                <a:gd name="connsiteX0" fmla="*/ 1728233 w 1728233"/>
                <a:gd name="connsiteY0" fmla="*/ 1936285 h 1936285"/>
                <a:gd name="connsiteX1" fmla="*/ 1011177 w 1728233"/>
                <a:gd name="connsiteY1" fmla="*/ 1936285 h 1936285"/>
                <a:gd name="connsiteX2" fmla="*/ 0 w 1728233"/>
                <a:gd name="connsiteY2" fmla="*/ 330299 h 1936285"/>
                <a:gd name="connsiteX3" fmla="*/ 706029 w 1728233"/>
                <a:gd name="connsiteY3" fmla="*/ 330299 h 1936285"/>
                <a:gd name="connsiteX4" fmla="*/ 897602 w 1728233"/>
                <a:gd name="connsiteY4" fmla="*/ 0 h 1936285"/>
                <a:gd name="connsiteX5" fmla="*/ 1089175 w 1728233"/>
                <a:gd name="connsiteY5" fmla="*/ 330299 h 1936285"/>
                <a:gd name="connsiteX6" fmla="*/ 1728233 w 1728233"/>
                <a:gd name="connsiteY6" fmla="*/ 330299 h 193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8233" h="1936285">
                  <a:moveTo>
                    <a:pt x="1728233" y="1936285"/>
                  </a:moveTo>
                  <a:lnTo>
                    <a:pt x="1011177" y="1936285"/>
                  </a:lnTo>
                  <a:lnTo>
                    <a:pt x="0" y="330299"/>
                  </a:lnTo>
                  <a:lnTo>
                    <a:pt x="706029" y="330299"/>
                  </a:lnTo>
                  <a:lnTo>
                    <a:pt x="897602" y="0"/>
                  </a:lnTo>
                  <a:lnTo>
                    <a:pt x="1089175" y="330299"/>
                  </a:lnTo>
                  <a:lnTo>
                    <a:pt x="1728233" y="33029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6" name="手繪多邊形 35"/>
            <p:cNvSpPr/>
            <p:nvPr/>
          </p:nvSpPr>
          <p:spPr>
            <a:xfrm rot="5400000">
              <a:off x="3043330" y="2119262"/>
              <a:ext cx="1605987" cy="2621457"/>
            </a:xfrm>
            <a:custGeom>
              <a:avLst/>
              <a:gdLst>
                <a:gd name="connsiteX0" fmla="*/ 0 w 1605987"/>
                <a:gd name="connsiteY0" fmla="*/ 1610281 h 2621457"/>
                <a:gd name="connsiteX1" fmla="*/ 0 w 1605987"/>
                <a:gd name="connsiteY1" fmla="*/ 312877 h 2621457"/>
                <a:gd name="connsiteX2" fmla="*/ 634087 w 1605987"/>
                <a:gd name="connsiteY2" fmla="*/ 312877 h 2621457"/>
                <a:gd name="connsiteX3" fmla="*/ 815556 w 1605987"/>
                <a:gd name="connsiteY3" fmla="*/ 0 h 2621457"/>
                <a:gd name="connsiteX4" fmla="*/ 997024 w 1605987"/>
                <a:gd name="connsiteY4" fmla="*/ 312877 h 2621457"/>
                <a:gd name="connsiteX5" fmla="*/ 1605987 w 1605987"/>
                <a:gd name="connsiteY5" fmla="*/ 312877 h 2621457"/>
                <a:gd name="connsiteX6" fmla="*/ 1605987 w 1605987"/>
                <a:gd name="connsiteY6" fmla="*/ 2621457 h 2621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5987" h="2621457">
                  <a:moveTo>
                    <a:pt x="0" y="1610281"/>
                  </a:moveTo>
                  <a:lnTo>
                    <a:pt x="0" y="312877"/>
                  </a:lnTo>
                  <a:lnTo>
                    <a:pt x="634087" y="312877"/>
                  </a:lnTo>
                  <a:lnTo>
                    <a:pt x="815556" y="0"/>
                  </a:lnTo>
                  <a:lnTo>
                    <a:pt x="997024" y="312877"/>
                  </a:lnTo>
                  <a:lnTo>
                    <a:pt x="1605987" y="312877"/>
                  </a:lnTo>
                  <a:lnTo>
                    <a:pt x="1605987" y="262145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35" name="手繪多邊形 34"/>
            <p:cNvSpPr/>
            <p:nvPr/>
          </p:nvSpPr>
          <p:spPr>
            <a:xfrm rot="10800000">
              <a:off x="3569437" y="998690"/>
              <a:ext cx="2005127" cy="1916414"/>
            </a:xfrm>
            <a:custGeom>
              <a:avLst/>
              <a:gdLst>
                <a:gd name="connsiteX0" fmla="*/ 1002563 w 2005127"/>
                <a:gd name="connsiteY0" fmla="*/ 1916414 h 1916414"/>
                <a:gd name="connsiteX1" fmla="*/ 0 w 2005127"/>
                <a:gd name="connsiteY1" fmla="*/ 324107 h 1916414"/>
                <a:gd name="connsiteX2" fmla="*/ 1199776 w 2005127"/>
                <a:gd name="connsiteY2" fmla="*/ 324107 h 1916414"/>
                <a:gd name="connsiteX3" fmla="*/ 1387758 w 2005127"/>
                <a:gd name="connsiteY3" fmla="*/ 0 h 1916414"/>
                <a:gd name="connsiteX4" fmla="*/ 1575740 w 2005127"/>
                <a:gd name="connsiteY4" fmla="*/ 324107 h 1916414"/>
                <a:gd name="connsiteX5" fmla="*/ 2005127 w 2005127"/>
                <a:gd name="connsiteY5" fmla="*/ 324107 h 1916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5127" h="1916414">
                  <a:moveTo>
                    <a:pt x="1002563" y="1916414"/>
                  </a:moveTo>
                  <a:lnTo>
                    <a:pt x="0" y="324107"/>
                  </a:lnTo>
                  <a:lnTo>
                    <a:pt x="1199776" y="324107"/>
                  </a:lnTo>
                  <a:lnTo>
                    <a:pt x="1387758" y="0"/>
                  </a:lnTo>
                  <a:lnTo>
                    <a:pt x="1575740" y="324107"/>
                  </a:lnTo>
                  <a:lnTo>
                    <a:pt x="2005127" y="32410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 name="矩形 1"/>
            <p:cNvSpPr/>
            <p:nvPr/>
          </p:nvSpPr>
          <p:spPr>
            <a:xfrm>
              <a:off x="5574564" y="1363093"/>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8" name="矩形 7"/>
            <p:cNvSpPr/>
            <p:nvPr/>
          </p:nvSpPr>
          <p:spPr>
            <a:xfrm>
              <a:off x="823727" y="2915104"/>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9" name="矩形 8"/>
            <p:cNvSpPr/>
            <p:nvPr/>
          </p:nvSpPr>
          <p:spPr>
            <a:xfrm>
              <a:off x="6304199" y="2915104"/>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10" name="矩形 9"/>
            <p:cNvSpPr/>
            <p:nvPr/>
          </p:nvSpPr>
          <p:spPr>
            <a:xfrm>
              <a:off x="32902" y="4465371"/>
              <a:ext cx="2340299" cy="923330"/>
            </a:xfrm>
            <a:prstGeom prst="rect">
              <a:avLst/>
            </a:prstGeom>
          </p:spPr>
          <p:txBody>
            <a:bodyPr wrap="square">
              <a:spAutoFit/>
            </a:bodyPr>
            <a:lstStyle/>
            <a:p>
              <a:r>
                <a:rPr lang="en-US" altLang="zh-TW" sz="1600" dirty="0">
                  <a:solidFill>
                    <a:schemeClr val="bg1">
                      <a:lumMod val="65000"/>
                    </a:schemeClr>
                  </a:solidFill>
                </a:rPr>
                <a:t>The quick brown fox jumps over the lazy dog. </a:t>
              </a:r>
              <a:endParaRPr lang="zh-TW" altLang="en-US" sz="1600" dirty="0">
                <a:solidFill>
                  <a:schemeClr val="bg1">
                    <a:lumMod val="65000"/>
                  </a:schemeClr>
                </a:solidFill>
              </a:endParaRPr>
            </a:p>
          </p:txBody>
        </p:sp>
        <p:sp>
          <p:nvSpPr>
            <p:cNvPr id="12" name="矩形 11"/>
            <p:cNvSpPr/>
            <p:nvPr/>
          </p:nvSpPr>
          <p:spPr>
            <a:xfrm>
              <a:off x="3846323" y="4462812"/>
              <a:ext cx="3060391" cy="1200329"/>
            </a:xfrm>
            <a:prstGeom prst="rect">
              <a:avLst/>
            </a:prstGeom>
          </p:spPr>
          <p:txBody>
            <a:bodyPr wrap="square">
              <a:spAutoFit/>
            </a:bodyPr>
            <a:lstStyle/>
            <a:p>
              <a:r>
                <a:rPr lang="en-US" altLang="zh-TW" sz="1600" dirty="0">
                  <a:solidFill>
                    <a:schemeClr val="bg1"/>
                  </a:solidFill>
                </a:rPr>
                <a:t>The quick brown fox jumps over the lazy dog</a:t>
              </a:r>
              <a:r>
                <a:rPr lang="en-US" altLang="zh-TW" sz="1600" dirty="0" smtClean="0">
                  <a:solidFill>
                    <a:schemeClr val="bg1"/>
                  </a:solidFill>
                </a:rPr>
                <a:t>.</a:t>
              </a:r>
              <a:r>
                <a:rPr lang="en-US" altLang="zh-TW" sz="1600" dirty="0">
                  <a:solidFill>
                    <a:schemeClr val="bg1"/>
                  </a:solidFill>
                </a:rPr>
                <a:t> The quick brown fox jumps over the lazy dog. </a:t>
              </a:r>
              <a:endParaRPr lang="zh-TW" altLang="en-US" sz="1600" dirty="0">
                <a:solidFill>
                  <a:schemeClr val="bg1"/>
                </a:solidFill>
              </a:endParaRP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181</a:t>
            </a:fld>
            <a:endParaRPr lang="zh-TW" altLang="en-US"/>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202931"/>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266334" y="1703071"/>
            <a:ext cx="6611334" cy="4434840"/>
            <a:chOff x="948962" y="998690"/>
            <a:chExt cx="7246077" cy="4860621"/>
          </a:xfrm>
        </p:grpSpPr>
        <p:sp>
          <p:nvSpPr>
            <p:cNvPr id="56" name="手繪多邊形 55"/>
            <p:cNvSpPr/>
            <p:nvPr/>
          </p:nvSpPr>
          <p:spPr>
            <a:xfrm>
              <a:off x="2583989"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2036661"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489332"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948962"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2" name="手繪多邊形 71"/>
            <p:cNvSpPr/>
            <p:nvPr/>
          </p:nvSpPr>
          <p:spPr>
            <a:xfrm>
              <a:off x="3154394" y="998690"/>
              <a:ext cx="5040644" cy="1168131"/>
            </a:xfrm>
            <a:custGeom>
              <a:avLst/>
              <a:gdLst>
                <a:gd name="connsiteX0" fmla="*/ 0 w 5040644"/>
                <a:gd name="connsiteY0" fmla="*/ 0 h 1168131"/>
                <a:gd name="connsiteX1" fmla="*/ 5040644 w 5040644"/>
                <a:gd name="connsiteY1" fmla="*/ 0 h 1168131"/>
                <a:gd name="connsiteX2" fmla="*/ 5040644 w 5040644"/>
                <a:gd name="connsiteY2" fmla="*/ 1168131 h 1168131"/>
                <a:gd name="connsiteX3" fmla="*/ 519170 w 5040644"/>
                <a:gd name="connsiteY3" fmla="*/ 1168131 h 1168131"/>
              </a:gdLst>
              <a:ahLst/>
              <a:cxnLst>
                <a:cxn ang="0">
                  <a:pos x="connsiteX0" y="connsiteY0"/>
                </a:cxn>
                <a:cxn ang="0">
                  <a:pos x="connsiteX1" y="connsiteY1"/>
                </a:cxn>
                <a:cxn ang="0">
                  <a:pos x="connsiteX2" y="connsiteY2"/>
                </a:cxn>
                <a:cxn ang="0">
                  <a:pos x="connsiteX3" y="connsiteY3"/>
                </a:cxn>
              </a:cxnLst>
              <a:rect l="l" t="t" r="r" b="b"/>
              <a:pathLst>
                <a:path w="5040644" h="1168131">
                  <a:moveTo>
                    <a:pt x="0" y="0"/>
                  </a:moveTo>
                  <a:lnTo>
                    <a:pt x="5040644" y="0"/>
                  </a:lnTo>
                  <a:lnTo>
                    <a:pt x="5040644" y="1168131"/>
                  </a:lnTo>
                  <a:lnTo>
                    <a:pt x="519170" y="1168131"/>
                  </a:lnTo>
                  <a:close/>
                </a:path>
              </a:pathLst>
            </a:cu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3" name="手繪多邊形 72"/>
            <p:cNvSpPr/>
            <p:nvPr/>
          </p:nvSpPr>
          <p:spPr>
            <a:xfrm>
              <a:off x="3701724" y="2230179"/>
              <a:ext cx="4493315" cy="1168131"/>
            </a:xfrm>
            <a:custGeom>
              <a:avLst/>
              <a:gdLst>
                <a:gd name="connsiteX0" fmla="*/ 0 w 4493315"/>
                <a:gd name="connsiteY0" fmla="*/ 0 h 1168131"/>
                <a:gd name="connsiteX1" fmla="*/ 4493315 w 4493315"/>
                <a:gd name="connsiteY1" fmla="*/ 0 h 1168131"/>
                <a:gd name="connsiteX2" fmla="*/ 4493315 w 4493315"/>
                <a:gd name="connsiteY2" fmla="*/ 1168131 h 1168131"/>
                <a:gd name="connsiteX3" fmla="*/ 519170 w 4493315"/>
                <a:gd name="connsiteY3" fmla="*/ 1168131 h 1168131"/>
              </a:gdLst>
              <a:ahLst/>
              <a:cxnLst>
                <a:cxn ang="0">
                  <a:pos x="connsiteX0" y="connsiteY0"/>
                </a:cxn>
                <a:cxn ang="0">
                  <a:pos x="connsiteX1" y="connsiteY1"/>
                </a:cxn>
                <a:cxn ang="0">
                  <a:pos x="connsiteX2" y="connsiteY2"/>
                </a:cxn>
                <a:cxn ang="0">
                  <a:pos x="connsiteX3" y="connsiteY3"/>
                </a:cxn>
              </a:cxnLst>
              <a:rect l="l" t="t" r="r" b="b"/>
              <a:pathLst>
                <a:path w="4493315" h="1168131">
                  <a:moveTo>
                    <a:pt x="0" y="0"/>
                  </a:moveTo>
                  <a:lnTo>
                    <a:pt x="4493315" y="0"/>
                  </a:lnTo>
                  <a:lnTo>
                    <a:pt x="4493315" y="1168131"/>
                  </a:lnTo>
                  <a:lnTo>
                    <a:pt x="519170" y="1168131"/>
                  </a:lnTo>
                  <a:close/>
                </a:path>
              </a:pathLst>
            </a:cu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4" name="手繪多邊形 73"/>
            <p:cNvSpPr/>
            <p:nvPr/>
          </p:nvSpPr>
          <p:spPr>
            <a:xfrm>
              <a:off x="4249052" y="3461668"/>
              <a:ext cx="3945986" cy="1181810"/>
            </a:xfrm>
            <a:custGeom>
              <a:avLst/>
              <a:gdLst>
                <a:gd name="connsiteX0" fmla="*/ 0 w 3945986"/>
                <a:gd name="connsiteY0" fmla="*/ 0 h 1181810"/>
                <a:gd name="connsiteX1" fmla="*/ 3945986 w 3945986"/>
                <a:gd name="connsiteY1" fmla="*/ 0 h 1181810"/>
                <a:gd name="connsiteX2" fmla="*/ 3945986 w 3945986"/>
                <a:gd name="connsiteY2" fmla="*/ 1181810 h 1181810"/>
                <a:gd name="connsiteX3" fmla="*/ 525248 w 3945986"/>
                <a:gd name="connsiteY3" fmla="*/ 1181810 h 1181810"/>
              </a:gdLst>
              <a:ahLst/>
              <a:cxnLst>
                <a:cxn ang="0">
                  <a:pos x="connsiteX0" y="connsiteY0"/>
                </a:cxn>
                <a:cxn ang="0">
                  <a:pos x="connsiteX1" y="connsiteY1"/>
                </a:cxn>
                <a:cxn ang="0">
                  <a:pos x="connsiteX2" y="connsiteY2"/>
                </a:cxn>
                <a:cxn ang="0">
                  <a:pos x="connsiteX3" y="connsiteY3"/>
                </a:cxn>
              </a:cxnLst>
              <a:rect l="l" t="t" r="r" b="b"/>
              <a:pathLst>
                <a:path w="3945986" h="1181810">
                  <a:moveTo>
                    <a:pt x="0" y="0"/>
                  </a:moveTo>
                  <a:lnTo>
                    <a:pt x="3945986" y="0"/>
                  </a:lnTo>
                  <a:lnTo>
                    <a:pt x="3945986" y="1181810"/>
                  </a:lnTo>
                  <a:lnTo>
                    <a:pt x="525248" y="1181810"/>
                  </a:lnTo>
                  <a:close/>
                </a:path>
              </a:pathLst>
            </a:cu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5" name="手繪多邊形 74"/>
            <p:cNvSpPr/>
            <p:nvPr/>
          </p:nvSpPr>
          <p:spPr>
            <a:xfrm>
              <a:off x="4796380" y="4693157"/>
              <a:ext cx="3398658" cy="1166154"/>
            </a:xfrm>
            <a:custGeom>
              <a:avLst/>
              <a:gdLst>
                <a:gd name="connsiteX0" fmla="*/ 0 w 3398658"/>
                <a:gd name="connsiteY0" fmla="*/ 0 h 1166154"/>
                <a:gd name="connsiteX1" fmla="*/ 3398658 w 3398658"/>
                <a:gd name="connsiteY1" fmla="*/ 0 h 1166154"/>
                <a:gd name="connsiteX2" fmla="*/ 3398658 w 3398658"/>
                <a:gd name="connsiteY2" fmla="*/ 1166154 h 1166154"/>
                <a:gd name="connsiteX3" fmla="*/ 518290 w 3398658"/>
                <a:gd name="connsiteY3" fmla="*/ 1166154 h 1166154"/>
              </a:gdLst>
              <a:ahLst/>
              <a:cxnLst>
                <a:cxn ang="0">
                  <a:pos x="connsiteX0" y="connsiteY0"/>
                </a:cxn>
                <a:cxn ang="0">
                  <a:pos x="connsiteX1" y="connsiteY1"/>
                </a:cxn>
                <a:cxn ang="0">
                  <a:pos x="connsiteX2" y="connsiteY2"/>
                </a:cxn>
                <a:cxn ang="0">
                  <a:pos x="connsiteX3" y="connsiteY3"/>
                </a:cxn>
              </a:cxnLst>
              <a:rect l="l" t="t" r="r" b="b"/>
              <a:pathLst>
                <a:path w="3398658" h="1166154">
                  <a:moveTo>
                    <a:pt x="0" y="0"/>
                  </a:moveTo>
                  <a:lnTo>
                    <a:pt x="3398658" y="0"/>
                  </a:lnTo>
                  <a:lnTo>
                    <a:pt x="3398658" y="1166154"/>
                  </a:lnTo>
                  <a:lnTo>
                    <a:pt x="518290" y="1166154"/>
                  </a:lnTo>
                  <a:close/>
                </a:path>
              </a:pathLst>
            </a:cu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1" name="文字方塊 10"/>
            <p:cNvSpPr txBox="1"/>
            <p:nvPr/>
          </p:nvSpPr>
          <p:spPr>
            <a:xfrm>
              <a:off x="3634487" y="1174096"/>
              <a:ext cx="4505802"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2" name="文字方塊 11"/>
            <p:cNvSpPr txBox="1"/>
            <p:nvPr/>
          </p:nvSpPr>
          <p:spPr>
            <a:xfrm>
              <a:off x="4211954" y="2286977"/>
              <a:ext cx="3840720"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The quick brown fox jumps over the lazy dog. </a:t>
              </a:r>
              <a:endParaRPr lang="zh-TW" altLang="en-US" sz="1400" dirty="0" smtClean="0">
                <a:solidFill>
                  <a:schemeClr val="bg1">
                    <a:lumMod val="65000"/>
                  </a:schemeClr>
                </a:solidFill>
              </a:endParaRPr>
            </a:p>
          </p:txBody>
        </p:sp>
        <p:sp>
          <p:nvSpPr>
            <p:cNvPr id="13" name="文字方塊 12"/>
            <p:cNvSpPr txBox="1"/>
            <p:nvPr/>
          </p:nvSpPr>
          <p:spPr>
            <a:xfrm>
              <a:off x="4729144" y="3628610"/>
              <a:ext cx="3323530" cy="83099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4" name="文字方塊 13"/>
            <p:cNvSpPr txBox="1"/>
            <p:nvPr/>
          </p:nvSpPr>
          <p:spPr>
            <a:xfrm>
              <a:off x="5269514" y="4737625"/>
              <a:ext cx="2783160" cy="1077218"/>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182</a:t>
            </a:fld>
            <a:endParaRPr lang="zh-TW" altLang="en-US"/>
          </a:p>
        </p:txBody>
      </p:sp>
      <p:sp>
        <p:nvSpPr>
          <p:cNvPr id="16" name="矩形 1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69607517"/>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群組 11"/>
          <p:cNvGrpSpPr/>
          <p:nvPr/>
        </p:nvGrpSpPr>
        <p:grpSpPr>
          <a:xfrm>
            <a:off x="1906299" y="1556153"/>
            <a:ext cx="5511772" cy="4774601"/>
            <a:chOff x="1872000" y="1011989"/>
            <a:chExt cx="5580369" cy="4834023"/>
          </a:xfrm>
        </p:grpSpPr>
        <p:sp>
          <p:nvSpPr>
            <p:cNvPr id="4" name="圓角矩形 3"/>
            <p:cNvSpPr/>
            <p:nvPr/>
          </p:nvSpPr>
          <p:spPr>
            <a:xfrm>
              <a:off x="4031931" y="1011989"/>
              <a:ext cx="1080138" cy="1080138"/>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4400">
                <a:solidFill>
                  <a:schemeClr val="bg1">
                    <a:lumMod val="65000"/>
                  </a:schemeClr>
                </a:solidFill>
              </a:endParaRPr>
            </a:p>
          </p:txBody>
        </p:sp>
        <p:sp>
          <p:nvSpPr>
            <p:cNvPr id="7" name="圓角矩形 6"/>
            <p:cNvSpPr/>
            <p:nvPr/>
          </p:nvSpPr>
          <p:spPr>
            <a:xfrm>
              <a:off x="4111726" y="1091784"/>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01</a:t>
              </a:r>
              <a:endParaRPr lang="zh-TW" altLang="en-US" sz="4000" dirty="0">
                <a:solidFill>
                  <a:schemeClr val="bg1">
                    <a:lumMod val="65000"/>
                  </a:schemeClr>
                </a:solidFill>
              </a:endParaRPr>
            </a:p>
          </p:txBody>
        </p:sp>
        <p:sp>
          <p:nvSpPr>
            <p:cNvPr id="5" name="圓角矩形 4"/>
            <p:cNvSpPr/>
            <p:nvPr/>
          </p:nvSpPr>
          <p:spPr>
            <a:xfrm>
              <a:off x="3312000" y="2272150"/>
              <a:ext cx="2520000" cy="108013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9" name="圓角矩形 8"/>
            <p:cNvSpPr/>
            <p:nvPr/>
          </p:nvSpPr>
          <p:spPr>
            <a:xfrm>
              <a:off x="3391797" y="2351945"/>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02</a:t>
              </a:r>
              <a:endParaRPr lang="zh-TW" altLang="en-US" sz="4000" dirty="0">
                <a:solidFill>
                  <a:schemeClr val="bg1">
                    <a:lumMod val="65000"/>
                  </a:schemeClr>
                </a:solidFill>
              </a:endParaRPr>
            </a:p>
          </p:txBody>
        </p:sp>
        <p:sp>
          <p:nvSpPr>
            <p:cNvPr id="6" name="圓角矩形 5"/>
            <p:cNvSpPr/>
            <p:nvPr/>
          </p:nvSpPr>
          <p:spPr>
            <a:xfrm>
              <a:off x="2592000" y="3532311"/>
              <a:ext cx="3960000" cy="108013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0" name="圓角矩形 9"/>
            <p:cNvSpPr/>
            <p:nvPr/>
          </p:nvSpPr>
          <p:spPr>
            <a:xfrm>
              <a:off x="2671797" y="3612106"/>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03</a:t>
              </a:r>
              <a:endParaRPr lang="zh-TW" altLang="en-US" sz="4000" dirty="0">
                <a:solidFill>
                  <a:schemeClr val="bg1">
                    <a:lumMod val="65000"/>
                  </a:schemeClr>
                </a:solidFill>
              </a:endParaRPr>
            </a:p>
          </p:txBody>
        </p:sp>
        <p:sp>
          <p:nvSpPr>
            <p:cNvPr id="8" name="圓角矩形 7"/>
            <p:cNvSpPr/>
            <p:nvPr/>
          </p:nvSpPr>
          <p:spPr>
            <a:xfrm>
              <a:off x="1872000" y="4765874"/>
              <a:ext cx="5400000" cy="1080138"/>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1" name="圓角矩形 10"/>
            <p:cNvSpPr/>
            <p:nvPr/>
          </p:nvSpPr>
          <p:spPr>
            <a:xfrm>
              <a:off x="1951797" y="4845669"/>
              <a:ext cx="920548" cy="920548"/>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000" dirty="0" smtClean="0">
                  <a:solidFill>
                    <a:schemeClr val="bg1">
                      <a:lumMod val="65000"/>
                    </a:schemeClr>
                  </a:solidFill>
                </a:rPr>
                <a:t>04</a:t>
              </a:r>
              <a:endParaRPr lang="zh-TW" altLang="en-US" sz="4000" dirty="0">
                <a:solidFill>
                  <a:schemeClr val="bg1">
                    <a:lumMod val="65000"/>
                  </a:schemeClr>
                </a:solidFill>
              </a:endParaRPr>
            </a:p>
          </p:txBody>
        </p:sp>
        <p:sp>
          <p:nvSpPr>
            <p:cNvPr id="15" name="矩形 14"/>
            <p:cNvSpPr/>
            <p:nvPr/>
          </p:nvSpPr>
          <p:spPr>
            <a:xfrm>
              <a:off x="5191864" y="1236473"/>
              <a:ext cx="2260505" cy="48299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a:t>
              </a:r>
              <a:endParaRPr lang="zh-TW" altLang="en-US" sz="1400" dirty="0">
                <a:solidFill>
                  <a:schemeClr val="bg1">
                    <a:lumMod val="65000"/>
                  </a:schemeClr>
                </a:solidFill>
              </a:endParaRPr>
            </a:p>
          </p:txBody>
        </p:sp>
        <p:sp>
          <p:nvSpPr>
            <p:cNvPr id="16" name="矩形 15"/>
            <p:cNvSpPr/>
            <p:nvPr/>
          </p:nvSpPr>
          <p:spPr>
            <a:xfrm>
              <a:off x="4358276" y="2255188"/>
              <a:ext cx="1439858" cy="1132172"/>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17" name="矩形 16"/>
            <p:cNvSpPr/>
            <p:nvPr/>
          </p:nvSpPr>
          <p:spPr>
            <a:xfrm>
              <a:off x="3680506" y="3522588"/>
              <a:ext cx="2691724" cy="1132172"/>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18" name="矩形 17"/>
            <p:cNvSpPr/>
            <p:nvPr/>
          </p:nvSpPr>
          <p:spPr>
            <a:xfrm>
              <a:off x="2952142" y="4894905"/>
              <a:ext cx="4140180" cy="872499"/>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The quick brown fox jumps over the lazy dog. </a:t>
              </a:r>
              <a:endParaRPr lang="zh-TW" altLang="en-US" sz="1400" dirty="0">
                <a:solidFill>
                  <a:schemeClr val="bg1"/>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183</a:t>
            </a:fld>
            <a:endParaRPr lang="zh-TW" altLang="en-US"/>
          </a:p>
        </p:txBody>
      </p:sp>
      <p:sp>
        <p:nvSpPr>
          <p:cNvPr id="19" name="矩形 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84791261"/>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420613" y="1747841"/>
            <a:ext cx="6340358" cy="4231966"/>
            <a:chOff x="948962" y="998690"/>
            <a:chExt cx="7283659" cy="4861588"/>
          </a:xfrm>
        </p:grpSpPr>
        <p:sp>
          <p:nvSpPr>
            <p:cNvPr id="56" name="手繪多邊形 55"/>
            <p:cNvSpPr/>
            <p:nvPr/>
          </p:nvSpPr>
          <p:spPr>
            <a:xfrm>
              <a:off x="2583989"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2036661"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489332"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948962"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2" name="手繪多邊形 21"/>
            <p:cNvSpPr/>
            <p:nvPr/>
          </p:nvSpPr>
          <p:spPr>
            <a:xfrm>
              <a:off x="3191976" y="998690"/>
              <a:ext cx="3420437" cy="1180800"/>
            </a:xfrm>
            <a:custGeom>
              <a:avLst/>
              <a:gdLst>
                <a:gd name="connsiteX0" fmla="*/ 0 w 3420437"/>
                <a:gd name="connsiteY0" fmla="*/ 0 h 1180800"/>
                <a:gd name="connsiteX1" fmla="*/ 2830037 w 3420437"/>
                <a:gd name="connsiteY1" fmla="*/ 0 h 1180800"/>
                <a:gd name="connsiteX2" fmla="*/ 3420437 w 3420437"/>
                <a:gd name="connsiteY2" fmla="*/ 590400 h 1180800"/>
                <a:gd name="connsiteX3" fmla="*/ 2830037 w 3420437"/>
                <a:gd name="connsiteY3" fmla="*/ 1180800 h 1180800"/>
                <a:gd name="connsiteX4" fmla="*/ 502222 w 3420437"/>
                <a:gd name="connsiteY4" fmla="*/ 1180800 h 1180800"/>
                <a:gd name="connsiteX5" fmla="*/ 0 w 3420437"/>
                <a:gd name="connsiteY5" fmla="*/ 50801 h 1180800"/>
                <a:gd name="connsiteX0" fmla="*/ 0 w 3420437"/>
                <a:gd name="connsiteY0" fmla="*/ 0 h 1180800"/>
                <a:gd name="connsiteX1" fmla="*/ 2830037 w 3420437"/>
                <a:gd name="connsiteY1" fmla="*/ 0 h 1180800"/>
                <a:gd name="connsiteX2" fmla="*/ 3420437 w 3420437"/>
                <a:gd name="connsiteY2" fmla="*/ 590400 h 1180800"/>
                <a:gd name="connsiteX3" fmla="*/ 2830037 w 3420437"/>
                <a:gd name="connsiteY3" fmla="*/ 1180800 h 1180800"/>
                <a:gd name="connsiteX4" fmla="*/ 502222 w 3420437"/>
                <a:gd name="connsiteY4" fmla="*/ 1180800 h 1180800"/>
                <a:gd name="connsiteX5" fmla="*/ 0 w 3420437"/>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0437" h="1180800">
                  <a:moveTo>
                    <a:pt x="0" y="0"/>
                  </a:moveTo>
                  <a:lnTo>
                    <a:pt x="2830037" y="0"/>
                  </a:lnTo>
                  <a:lnTo>
                    <a:pt x="3420437" y="590400"/>
                  </a:lnTo>
                  <a:lnTo>
                    <a:pt x="2830037" y="1180800"/>
                  </a:lnTo>
                  <a:lnTo>
                    <a:pt x="502222" y="1180800"/>
                  </a:lnTo>
                  <a:lnTo>
                    <a:pt x="0" y="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3" name="手繪多邊形 22"/>
            <p:cNvSpPr/>
            <p:nvPr/>
          </p:nvSpPr>
          <p:spPr>
            <a:xfrm>
              <a:off x="3714700" y="2225619"/>
              <a:ext cx="3437782" cy="1180800"/>
            </a:xfrm>
            <a:custGeom>
              <a:avLst/>
              <a:gdLst>
                <a:gd name="connsiteX0" fmla="*/ 0 w 3437782"/>
                <a:gd name="connsiteY0" fmla="*/ 0 h 1180800"/>
                <a:gd name="connsiteX1" fmla="*/ 2847382 w 3437782"/>
                <a:gd name="connsiteY1" fmla="*/ 0 h 1180800"/>
                <a:gd name="connsiteX2" fmla="*/ 3437782 w 3437782"/>
                <a:gd name="connsiteY2" fmla="*/ 590400 h 1180800"/>
                <a:gd name="connsiteX3" fmla="*/ 2847382 w 3437782"/>
                <a:gd name="connsiteY3" fmla="*/ 1180800 h 1180800"/>
                <a:gd name="connsiteX4" fmla="*/ 524800 w 3437782"/>
                <a:gd name="connsiteY4" fmla="*/ 1180800 h 118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7782" h="1180800">
                  <a:moveTo>
                    <a:pt x="0" y="0"/>
                  </a:moveTo>
                  <a:lnTo>
                    <a:pt x="2847382" y="0"/>
                  </a:lnTo>
                  <a:lnTo>
                    <a:pt x="3437782" y="590400"/>
                  </a:lnTo>
                  <a:lnTo>
                    <a:pt x="2847382" y="1180800"/>
                  </a:lnTo>
                  <a:lnTo>
                    <a:pt x="524800" y="11808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4" name="手繪多邊形 23"/>
            <p:cNvSpPr/>
            <p:nvPr/>
          </p:nvSpPr>
          <p:spPr>
            <a:xfrm>
              <a:off x="4260002" y="3452548"/>
              <a:ext cx="3432549" cy="1180800"/>
            </a:xfrm>
            <a:custGeom>
              <a:avLst/>
              <a:gdLst>
                <a:gd name="connsiteX0" fmla="*/ 0 w 3432549"/>
                <a:gd name="connsiteY0" fmla="*/ 0 h 1180800"/>
                <a:gd name="connsiteX1" fmla="*/ 2842149 w 3432549"/>
                <a:gd name="connsiteY1" fmla="*/ 0 h 1180800"/>
                <a:gd name="connsiteX2" fmla="*/ 3432549 w 3432549"/>
                <a:gd name="connsiteY2" fmla="*/ 590400 h 1180800"/>
                <a:gd name="connsiteX3" fmla="*/ 2842149 w 3432549"/>
                <a:gd name="connsiteY3" fmla="*/ 1180800 h 1180800"/>
                <a:gd name="connsiteX4" fmla="*/ 524800 w 3432549"/>
                <a:gd name="connsiteY4" fmla="*/ 1180800 h 1180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2549" h="1180800">
                  <a:moveTo>
                    <a:pt x="0" y="0"/>
                  </a:moveTo>
                  <a:lnTo>
                    <a:pt x="2842149" y="0"/>
                  </a:lnTo>
                  <a:lnTo>
                    <a:pt x="3432549" y="590400"/>
                  </a:lnTo>
                  <a:lnTo>
                    <a:pt x="2842149" y="1180800"/>
                  </a:lnTo>
                  <a:lnTo>
                    <a:pt x="524800" y="118080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5" name="手繪多邊形 24"/>
            <p:cNvSpPr/>
            <p:nvPr/>
          </p:nvSpPr>
          <p:spPr>
            <a:xfrm>
              <a:off x="4805304" y="4679478"/>
              <a:ext cx="3427317" cy="1180800"/>
            </a:xfrm>
            <a:custGeom>
              <a:avLst/>
              <a:gdLst>
                <a:gd name="connsiteX0" fmla="*/ 893235 w 4320552"/>
                <a:gd name="connsiteY0" fmla="*/ 0 h 1180800"/>
                <a:gd name="connsiteX1" fmla="*/ 3730152 w 4320552"/>
                <a:gd name="connsiteY1" fmla="*/ 0 h 1180800"/>
                <a:gd name="connsiteX2" fmla="*/ 4320552 w 4320552"/>
                <a:gd name="connsiteY2" fmla="*/ 590400 h 1180800"/>
                <a:gd name="connsiteX3" fmla="*/ 3730152 w 4320552"/>
                <a:gd name="connsiteY3" fmla="*/ 1180800 h 1180800"/>
                <a:gd name="connsiteX4" fmla="*/ 0 w 4320552"/>
                <a:gd name="connsiteY4" fmla="*/ 1180800 h 1180800"/>
                <a:gd name="connsiteX5" fmla="*/ 0 w 4320552"/>
                <a:gd name="connsiteY5" fmla="*/ 1179833 h 1180800"/>
                <a:gd name="connsiteX6" fmla="*/ 1417605 w 4320552"/>
                <a:gd name="connsiteY6" fmla="*/ 1179833 h 1180800"/>
                <a:gd name="connsiteX0" fmla="*/ 893235 w 4320552"/>
                <a:gd name="connsiteY0" fmla="*/ 0 h 1180800"/>
                <a:gd name="connsiteX1" fmla="*/ 3730152 w 4320552"/>
                <a:gd name="connsiteY1" fmla="*/ 0 h 1180800"/>
                <a:gd name="connsiteX2" fmla="*/ 4320552 w 4320552"/>
                <a:gd name="connsiteY2" fmla="*/ 590400 h 1180800"/>
                <a:gd name="connsiteX3" fmla="*/ 3730152 w 4320552"/>
                <a:gd name="connsiteY3" fmla="*/ 1180800 h 1180800"/>
                <a:gd name="connsiteX4" fmla="*/ 0 w 4320552"/>
                <a:gd name="connsiteY4" fmla="*/ 1180800 h 1180800"/>
                <a:gd name="connsiteX5" fmla="*/ 1417605 w 4320552"/>
                <a:gd name="connsiteY5" fmla="*/ 1179833 h 1180800"/>
                <a:gd name="connsiteX6" fmla="*/ 893235 w 4320552"/>
                <a:gd name="connsiteY6" fmla="*/ 0 h 1180800"/>
                <a:gd name="connsiteX0" fmla="*/ 0 w 3427317"/>
                <a:gd name="connsiteY0" fmla="*/ 0 h 1180800"/>
                <a:gd name="connsiteX1" fmla="*/ 2836917 w 3427317"/>
                <a:gd name="connsiteY1" fmla="*/ 0 h 1180800"/>
                <a:gd name="connsiteX2" fmla="*/ 3427317 w 3427317"/>
                <a:gd name="connsiteY2" fmla="*/ 590400 h 1180800"/>
                <a:gd name="connsiteX3" fmla="*/ 2836917 w 3427317"/>
                <a:gd name="connsiteY3" fmla="*/ 1180800 h 1180800"/>
                <a:gd name="connsiteX4" fmla="*/ 524370 w 3427317"/>
                <a:gd name="connsiteY4" fmla="*/ 1179833 h 1180800"/>
                <a:gd name="connsiteX5" fmla="*/ 0 w 3427317"/>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7317" h="1180800">
                  <a:moveTo>
                    <a:pt x="0" y="0"/>
                  </a:moveTo>
                  <a:lnTo>
                    <a:pt x="2836917" y="0"/>
                  </a:lnTo>
                  <a:lnTo>
                    <a:pt x="3427317" y="590400"/>
                  </a:lnTo>
                  <a:lnTo>
                    <a:pt x="2836917" y="1180800"/>
                  </a:lnTo>
                  <a:lnTo>
                    <a:pt x="524370" y="1179833"/>
                  </a:lnTo>
                  <a:lnTo>
                    <a:pt x="0" y="0"/>
                  </a:lnTo>
                  <a:close/>
                </a:path>
              </a:pathLst>
            </a:cu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10" name="文字方塊 9"/>
            <p:cNvSpPr txBox="1"/>
            <p:nvPr/>
          </p:nvSpPr>
          <p:spPr>
            <a:xfrm>
              <a:off x="3714700" y="1041063"/>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1" name="文字方塊 10"/>
            <p:cNvSpPr txBox="1"/>
            <p:nvPr/>
          </p:nvSpPr>
          <p:spPr>
            <a:xfrm>
              <a:off x="4188833" y="2282840"/>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2" name="文字方塊 11"/>
            <p:cNvSpPr txBox="1"/>
            <p:nvPr/>
          </p:nvSpPr>
          <p:spPr>
            <a:xfrm>
              <a:off x="4674256" y="3490751"/>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sp>
          <p:nvSpPr>
            <p:cNvPr id="13" name="文字方塊 12"/>
            <p:cNvSpPr txBox="1"/>
            <p:nvPr/>
          </p:nvSpPr>
          <p:spPr>
            <a:xfrm>
              <a:off x="5272568" y="4732529"/>
              <a:ext cx="2700345" cy="1096057"/>
            </a:xfrm>
            <a:prstGeom prst="rect">
              <a:avLst/>
            </a:prstGeom>
            <a:noFill/>
          </p:spPr>
          <p:txBody>
            <a:bodyPr wrap="square" rtlCol="0" anchor="ctr">
              <a:spAutoFit/>
            </a:bodyPr>
            <a:lstStyle/>
            <a:p>
              <a:r>
                <a:rPr lang="en-US" altLang="zh-TW" sz="1400" dirty="0" smtClean="0">
                  <a:solidFill>
                    <a:schemeClr val="bg1">
                      <a:lumMod val="65000"/>
                    </a:schemeClr>
                  </a:solidFill>
                </a:rPr>
                <a:t>The quick brown fox jumps over the lazy dog. The quick brown fox jumps over the lazy dog. </a:t>
              </a:r>
              <a:endParaRPr lang="zh-TW" altLang="en-US" sz="1400" dirty="0" smtClean="0">
                <a:solidFill>
                  <a:schemeClr val="bg1">
                    <a:lumMod val="65000"/>
                  </a:schemeClr>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184</a:t>
            </a:fld>
            <a:endParaRPr lang="zh-TW" altLang="en-US"/>
          </a:p>
        </p:txBody>
      </p:sp>
      <p:sp>
        <p:nvSpPr>
          <p:cNvPr id="16" name="矩形 1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64395182"/>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群組 5"/>
          <p:cNvGrpSpPr/>
          <p:nvPr/>
        </p:nvGrpSpPr>
        <p:grpSpPr>
          <a:xfrm>
            <a:off x="1282525" y="1692580"/>
            <a:ext cx="6531824" cy="4411040"/>
            <a:chOff x="948962" y="998690"/>
            <a:chExt cx="7198950" cy="4861560"/>
          </a:xfrm>
        </p:grpSpPr>
        <p:sp>
          <p:nvSpPr>
            <p:cNvPr id="56" name="手繪多邊形 55"/>
            <p:cNvSpPr/>
            <p:nvPr/>
          </p:nvSpPr>
          <p:spPr>
            <a:xfrm>
              <a:off x="2583989" y="998690"/>
              <a:ext cx="1050498" cy="1181810"/>
            </a:xfrm>
            <a:custGeom>
              <a:avLst/>
              <a:gdLst>
                <a:gd name="connsiteX0" fmla="*/ 525249 w 1050498"/>
                <a:gd name="connsiteY0" fmla="*/ 0 h 1181810"/>
                <a:gd name="connsiteX1" fmla="*/ 1050498 w 1050498"/>
                <a:gd name="connsiteY1" fmla="*/ 1181810 h 1181810"/>
                <a:gd name="connsiteX2" fmla="*/ 0 w 1050498"/>
                <a:gd name="connsiteY2" fmla="*/ 1181810 h 1181810"/>
                <a:gd name="connsiteX3" fmla="*/ 525249 w 1050498"/>
                <a:gd name="connsiteY3" fmla="*/ 0 h 1181810"/>
              </a:gdLst>
              <a:ahLst/>
              <a:cxnLst>
                <a:cxn ang="0">
                  <a:pos x="connsiteX0" y="connsiteY0"/>
                </a:cxn>
                <a:cxn ang="0">
                  <a:pos x="connsiteX1" y="connsiteY1"/>
                </a:cxn>
                <a:cxn ang="0">
                  <a:pos x="connsiteX2" y="connsiteY2"/>
                </a:cxn>
                <a:cxn ang="0">
                  <a:pos x="connsiteX3" y="connsiteY3"/>
                </a:cxn>
              </a:cxnLst>
              <a:rect l="l" t="t" r="r" b="b"/>
              <a:pathLst>
                <a:path w="1050498" h="1181810">
                  <a:moveTo>
                    <a:pt x="525249" y="0"/>
                  </a:moveTo>
                  <a:lnTo>
                    <a:pt x="1050498" y="1181810"/>
                  </a:lnTo>
                  <a:lnTo>
                    <a:pt x="0" y="1181810"/>
                  </a:lnTo>
                  <a:lnTo>
                    <a:pt x="5252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手繪多邊形 52"/>
            <p:cNvSpPr/>
            <p:nvPr/>
          </p:nvSpPr>
          <p:spPr>
            <a:xfrm>
              <a:off x="2036661" y="2216500"/>
              <a:ext cx="2145155" cy="1195489"/>
            </a:xfrm>
            <a:custGeom>
              <a:avLst/>
              <a:gdLst>
                <a:gd name="connsiteX0" fmla="*/ 531328 w 2145155"/>
                <a:gd name="connsiteY0" fmla="*/ 0 h 1195489"/>
                <a:gd name="connsiteX1" fmla="*/ 1613826 w 2145155"/>
                <a:gd name="connsiteY1" fmla="*/ 0 h 1195489"/>
                <a:gd name="connsiteX2" fmla="*/ 2145155 w 2145155"/>
                <a:gd name="connsiteY2" fmla="*/ 1195489 h 1195489"/>
                <a:gd name="connsiteX3" fmla="*/ 0 w 2145155"/>
                <a:gd name="connsiteY3" fmla="*/ 1195489 h 1195489"/>
                <a:gd name="connsiteX4" fmla="*/ 531328 w 2145155"/>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5155" h="1195489">
                  <a:moveTo>
                    <a:pt x="531328" y="0"/>
                  </a:moveTo>
                  <a:lnTo>
                    <a:pt x="1613826" y="0"/>
                  </a:lnTo>
                  <a:lnTo>
                    <a:pt x="2145155"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0" name="手繪多邊形 49"/>
            <p:cNvSpPr/>
            <p:nvPr/>
          </p:nvSpPr>
          <p:spPr>
            <a:xfrm>
              <a:off x="1489332" y="3447989"/>
              <a:ext cx="3239812" cy="1195489"/>
            </a:xfrm>
            <a:custGeom>
              <a:avLst/>
              <a:gdLst>
                <a:gd name="connsiteX0" fmla="*/ 531329 w 3239812"/>
                <a:gd name="connsiteY0" fmla="*/ 0 h 1195489"/>
                <a:gd name="connsiteX1" fmla="*/ 2708484 w 3239812"/>
                <a:gd name="connsiteY1" fmla="*/ 0 h 1195489"/>
                <a:gd name="connsiteX2" fmla="*/ 3239812 w 3239812"/>
                <a:gd name="connsiteY2" fmla="*/ 1195489 h 1195489"/>
                <a:gd name="connsiteX3" fmla="*/ 0 w 3239812"/>
                <a:gd name="connsiteY3" fmla="*/ 1195489 h 1195489"/>
                <a:gd name="connsiteX4" fmla="*/ 531329 w 3239812"/>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39812" h="1195489">
                  <a:moveTo>
                    <a:pt x="531329" y="0"/>
                  </a:moveTo>
                  <a:lnTo>
                    <a:pt x="2708484" y="0"/>
                  </a:lnTo>
                  <a:lnTo>
                    <a:pt x="3239812"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7" name="手繪多邊形 46"/>
            <p:cNvSpPr/>
            <p:nvPr/>
          </p:nvSpPr>
          <p:spPr>
            <a:xfrm>
              <a:off x="948962" y="4679478"/>
              <a:ext cx="4320552" cy="1179833"/>
            </a:xfrm>
            <a:custGeom>
              <a:avLst/>
              <a:gdLst>
                <a:gd name="connsiteX0" fmla="*/ 524370 w 4320552"/>
                <a:gd name="connsiteY0" fmla="*/ 0 h 1179833"/>
                <a:gd name="connsiteX1" fmla="*/ 3796182 w 4320552"/>
                <a:gd name="connsiteY1" fmla="*/ 0 h 1179833"/>
                <a:gd name="connsiteX2" fmla="*/ 4320552 w 4320552"/>
                <a:gd name="connsiteY2" fmla="*/ 1179833 h 1179833"/>
                <a:gd name="connsiteX3" fmla="*/ 0 w 4320552"/>
                <a:gd name="connsiteY3" fmla="*/ 1179833 h 1179833"/>
                <a:gd name="connsiteX4" fmla="*/ 524370 w 4320552"/>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0552" h="1179833">
                  <a:moveTo>
                    <a:pt x="524370" y="0"/>
                  </a:moveTo>
                  <a:lnTo>
                    <a:pt x="3796182" y="0"/>
                  </a:lnTo>
                  <a:lnTo>
                    <a:pt x="4320552"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8" name="手繪多邊形 17"/>
            <p:cNvSpPr/>
            <p:nvPr/>
          </p:nvSpPr>
          <p:spPr>
            <a:xfrm>
              <a:off x="3191976" y="998690"/>
              <a:ext cx="2759017" cy="1180800"/>
            </a:xfrm>
            <a:custGeom>
              <a:avLst/>
              <a:gdLst>
                <a:gd name="connsiteX0" fmla="*/ 3416897 w 3420437"/>
                <a:gd name="connsiteY0" fmla="*/ 586860 h 1180800"/>
                <a:gd name="connsiteX1" fmla="*/ 3420437 w 3420437"/>
                <a:gd name="connsiteY1" fmla="*/ 590400 h 1180800"/>
                <a:gd name="connsiteX2" fmla="*/ 2830037 w 3420437"/>
                <a:gd name="connsiteY2" fmla="*/ 1180800 h 1180800"/>
                <a:gd name="connsiteX3" fmla="*/ 2822957 w 3420437"/>
                <a:gd name="connsiteY3" fmla="*/ 1180800 h 1180800"/>
                <a:gd name="connsiteX4" fmla="*/ 0 w 3420437"/>
                <a:gd name="connsiteY4" fmla="*/ 0 h 1180800"/>
                <a:gd name="connsiteX5" fmla="*/ 2744854 w 3420437"/>
                <a:gd name="connsiteY5" fmla="*/ 0 h 1180800"/>
                <a:gd name="connsiteX6" fmla="*/ 2161535 w 3420437"/>
                <a:gd name="connsiteY6" fmla="*/ 583319 h 1180800"/>
                <a:gd name="connsiteX7" fmla="*/ 2759017 w 3420437"/>
                <a:gd name="connsiteY7" fmla="*/ 1180800 h 1180800"/>
                <a:gd name="connsiteX8" fmla="*/ 502222 w 3420437"/>
                <a:gd name="connsiteY8" fmla="*/ 1180800 h 1180800"/>
                <a:gd name="connsiteX0" fmla="*/ 2822957 w 3420437"/>
                <a:gd name="connsiteY0" fmla="*/ 1180800 h 1180800"/>
                <a:gd name="connsiteX1" fmla="*/ 3420437 w 3420437"/>
                <a:gd name="connsiteY1" fmla="*/ 590400 h 1180800"/>
                <a:gd name="connsiteX2" fmla="*/ 2830037 w 3420437"/>
                <a:gd name="connsiteY2" fmla="*/ 1180800 h 1180800"/>
                <a:gd name="connsiteX3" fmla="*/ 2822957 w 3420437"/>
                <a:gd name="connsiteY3" fmla="*/ 1180800 h 1180800"/>
                <a:gd name="connsiteX4" fmla="*/ 0 w 3420437"/>
                <a:gd name="connsiteY4" fmla="*/ 0 h 1180800"/>
                <a:gd name="connsiteX5" fmla="*/ 2744854 w 3420437"/>
                <a:gd name="connsiteY5" fmla="*/ 0 h 1180800"/>
                <a:gd name="connsiteX6" fmla="*/ 2161535 w 3420437"/>
                <a:gd name="connsiteY6" fmla="*/ 583319 h 1180800"/>
                <a:gd name="connsiteX7" fmla="*/ 2759017 w 3420437"/>
                <a:gd name="connsiteY7" fmla="*/ 1180800 h 1180800"/>
                <a:gd name="connsiteX8" fmla="*/ 502222 w 3420437"/>
                <a:gd name="connsiteY8" fmla="*/ 1180800 h 1180800"/>
                <a:gd name="connsiteX9" fmla="*/ 0 w 3420437"/>
                <a:gd name="connsiteY9" fmla="*/ 0 h 1180800"/>
                <a:gd name="connsiteX0" fmla="*/ 2822957 w 2830037"/>
                <a:gd name="connsiteY0" fmla="*/ 1180800 h 1180800"/>
                <a:gd name="connsiteX1" fmla="*/ 2830037 w 2830037"/>
                <a:gd name="connsiteY1" fmla="*/ 1180800 h 1180800"/>
                <a:gd name="connsiteX2" fmla="*/ 2822957 w 2830037"/>
                <a:gd name="connsiteY2" fmla="*/ 1180800 h 1180800"/>
                <a:gd name="connsiteX3" fmla="*/ 0 w 2830037"/>
                <a:gd name="connsiteY3" fmla="*/ 0 h 1180800"/>
                <a:gd name="connsiteX4" fmla="*/ 2744854 w 2830037"/>
                <a:gd name="connsiteY4" fmla="*/ 0 h 1180800"/>
                <a:gd name="connsiteX5" fmla="*/ 2161535 w 2830037"/>
                <a:gd name="connsiteY5" fmla="*/ 583319 h 1180800"/>
                <a:gd name="connsiteX6" fmla="*/ 2759017 w 2830037"/>
                <a:gd name="connsiteY6" fmla="*/ 1180800 h 1180800"/>
                <a:gd name="connsiteX7" fmla="*/ 502222 w 2830037"/>
                <a:gd name="connsiteY7" fmla="*/ 1180800 h 1180800"/>
                <a:gd name="connsiteX8" fmla="*/ 0 w 2830037"/>
                <a:gd name="connsiteY8" fmla="*/ 0 h 1180800"/>
                <a:gd name="connsiteX0" fmla="*/ 0 w 2759017"/>
                <a:gd name="connsiteY0" fmla="*/ 0 h 1180800"/>
                <a:gd name="connsiteX1" fmla="*/ 2744854 w 2759017"/>
                <a:gd name="connsiteY1" fmla="*/ 0 h 1180800"/>
                <a:gd name="connsiteX2" fmla="*/ 2161535 w 2759017"/>
                <a:gd name="connsiteY2" fmla="*/ 583319 h 1180800"/>
                <a:gd name="connsiteX3" fmla="*/ 2759017 w 2759017"/>
                <a:gd name="connsiteY3" fmla="*/ 1180800 h 1180800"/>
                <a:gd name="connsiteX4" fmla="*/ 502222 w 2759017"/>
                <a:gd name="connsiteY4" fmla="*/ 1180800 h 1180800"/>
                <a:gd name="connsiteX5" fmla="*/ 0 w 2759017"/>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59017" h="1180800">
                  <a:moveTo>
                    <a:pt x="0" y="0"/>
                  </a:moveTo>
                  <a:lnTo>
                    <a:pt x="2744854" y="0"/>
                  </a:lnTo>
                  <a:lnTo>
                    <a:pt x="2161535" y="583319"/>
                  </a:lnTo>
                  <a:lnTo>
                    <a:pt x="2759017" y="1180800"/>
                  </a:lnTo>
                  <a:lnTo>
                    <a:pt x="502222" y="11808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19" name="手繪多邊形 18"/>
            <p:cNvSpPr/>
            <p:nvPr/>
          </p:nvSpPr>
          <p:spPr>
            <a:xfrm>
              <a:off x="3714700" y="2225619"/>
              <a:ext cx="2780080" cy="1180800"/>
            </a:xfrm>
            <a:custGeom>
              <a:avLst/>
              <a:gdLst>
                <a:gd name="connsiteX0" fmla="*/ 3432381 w 3437782"/>
                <a:gd name="connsiteY0" fmla="*/ 584999 h 1180800"/>
                <a:gd name="connsiteX1" fmla="*/ 3437782 w 3437782"/>
                <a:gd name="connsiteY1" fmla="*/ 590400 h 1180800"/>
                <a:gd name="connsiteX2" fmla="*/ 2847382 w 3437782"/>
                <a:gd name="connsiteY2" fmla="*/ 1180800 h 1180800"/>
                <a:gd name="connsiteX3" fmla="*/ 2836580 w 3437782"/>
                <a:gd name="connsiteY3" fmla="*/ 1180800 h 1180800"/>
                <a:gd name="connsiteX4" fmla="*/ 0 w 3437782"/>
                <a:gd name="connsiteY4" fmla="*/ 0 h 1180800"/>
                <a:gd name="connsiteX5" fmla="*/ 2758477 w 3437782"/>
                <a:gd name="connsiteY5" fmla="*/ 0 h 1180800"/>
                <a:gd name="connsiteX6" fmla="*/ 2178878 w 3437782"/>
                <a:gd name="connsiteY6" fmla="*/ 579599 h 1180800"/>
                <a:gd name="connsiteX7" fmla="*/ 2780080 w 3437782"/>
                <a:gd name="connsiteY7" fmla="*/ 1180800 h 1180800"/>
                <a:gd name="connsiteX8" fmla="*/ 524800 w 3437782"/>
                <a:gd name="connsiteY8" fmla="*/ 1180800 h 1180800"/>
                <a:gd name="connsiteX0" fmla="*/ 2836580 w 3437782"/>
                <a:gd name="connsiteY0" fmla="*/ 1180800 h 1180800"/>
                <a:gd name="connsiteX1" fmla="*/ 3437782 w 3437782"/>
                <a:gd name="connsiteY1" fmla="*/ 590400 h 1180800"/>
                <a:gd name="connsiteX2" fmla="*/ 2847382 w 3437782"/>
                <a:gd name="connsiteY2" fmla="*/ 1180800 h 1180800"/>
                <a:gd name="connsiteX3" fmla="*/ 2836580 w 3437782"/>
                <a:gd name="connsiteY3" fmla="*/ 1180800 h 1180800"/>
                <a:gd name="connsiteX4" fmla="*/ 0 w 3437782"/>
                <a:gd name="connsiteY4" fmla="*/ 0 h 1180800"/>
                <a:gd name="connsiteX5" fmla="*/ 2758477 w 3437782"/>
                <a:gd name="connsiteY5" fmla="*/ 0 h 1180800"/>
                <a:gd name="connsiteX6" fmla="*/ 2178878 w 3437782"/>
                <a:gd name="connsiteY6" fmla="*/ 579599 h 1180800"/>
                <a:gd name="connsiteX7" fmla="*/ 2780080 w 3437782"/>
                <a:gd name="connsiteY7" fmla="*/ 1180800 h 1180800"/>
                <a:gd name="connsiteX8" fmla="*/ 524800 w 3437782"/>
                <a:gd name="connsiteY8" fmla="*/ 1180800 h 1180800"/>
                <a:gd name="connsiteX9" fmla="*/ 0 w 3437782"/>
                <a:gd name="connsiteY9" fmla="*/ 0 h 1180800"/>
                <a:gd name="connsiteX0" fmla="*/ 2836580 w 2847382"/>
                <a:gd name="connsiteY0" fmla="*/ 1180800 h 1180800"/>
                <a:gd name="connsiteX1" fmla="*/ 2847382 w 2847382"/>
                <a:gd name="connsiteY1" fmla="*/ 1180800 h 1180800"/>
                <a:gd name="connsiteX2" fmla="*/ 2836580 w 2847382"/>
                <a:gd name="connsiteY2" fmla="*/ 1180800 h 1180800"/>
                <a:gd name="connsiteX3" fmla="*/ 0 w 2847382"/>
                <a:gd name="connsiteY3" fmla="*/ 0 h 1180800"/>
                <a:gd name="connsiteX4" fmla="*/ 2758477 w 2847382"/>
                <a:gd name="connsiteY4" fmla="*/ 0 h 1180800"/>
                <a:gd name="connsiteX5" fmla="*/ 2178878 w 2847382"/>
                <a:gd name="connsiteY5" fmla="*/ 579599 h 1180800"/>
                <a:gd name="connsiteX6" fmla="*/ 2780080 w 2847382"/>
                <a:gd name="connsiteY6" fmla="*/ 1180800 h 1180800"/>
                <a:gd name="connsiteX7" fmla="*/ 524800 w 2847382"/>
                <a:gd name="connsiteY7" fmla="*/ 1180800 h 1180800"/>
                <a:gd name="connsiteX8" fmla="*/ 0 w 2847382"/>
                <a:gd name="connsiteY8" fmla="*/ 0 h 1180800"/>
                <a:gd name="connsiteX0" fmla="*/ 0 w 2780080"/>
                <a:gd name="connsiteY0" fmla="*/ 0 h 1180800"/>
                <a:gd name="connsiteX1" fmla="*/ 2758477 w 2780080"/>
                <a:gd name="connsiteY1" fmla="*/ 0 h 1180800"/>
                <a:gd name="connsiteX2" fmla="*/ 2178878 w 2780080"/>
                <a:gd name="connsiteY2" fmla="*/ 579599 h 1180800"/>
                <a:gd name="connsiteX3" fmla="*/ 2780080 w 2780080"/>
                <a:gd name="connsiteY3" fmla="*/ 1180800 h 1180800"/>
                <a:gd name="connsiteX4" fmla="*/ 524800 w 2780080"/>
                <a:gd name="connsiteY4" fmla="*/ 1180800 h 1180800"/>
                <a:gd name="connsiteX5" fmla="*/ 0 w 2780080"/>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80080" h="1180800">
                  <a:moveTo>
                    <a:pt x="0" y="0"/>
                  </a:moveTo>
                  <a:lnTo>
                    <a:pt x="2758477" y="0"/>
                  </a:lnTo>
                  <a:lnTo>
                    <a:pt x="2178878" y="579599"/>
                  </a:lnTo>
                  <a:lnTo>
                    <a:pt x="2780080" y="1180800"/>
                  </a:lnTo>
                  <a:lnTo>
                    <a:pt x="524800" y="11808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1" name="手繪多邊形 20"/>
            <p:cNvSpPr/>
            <p:nvPr/>
          </p:nvSpPr>
          <p:spPr>
            <a:xfrm>
              <a:off x="4260002" y="3452548"/>
              <a:ext cx="2778569" cy="1180800"/>
            </a:xfrm>
            <a:custGeom>
              <a:avLst/>
              <a:gdLst>
                <a:gd name="connsiteX0" fmla="*/ 3425289 w 3432549"/>
                <a:gd name="connsiteY0" fmla="*/ 583140 h 1180800"/>
                <a:gd name="connsiteX1" fmla="*/ 3432549 w 3432549"/>
                <a:gd name="connsiteY1" fmla="*/ 590400 h 1180800"/>
                <a:gd name="connsiteX2" fmla="*/ 2842149 w 3432549"/>
                <a:gd name="connsiteY2" fmla="*/ 1180800 h 1180800"/>
                <a:gd name="connsiteX3" fmla="*/ 2827629 w 3432549"/>
                <a:gd name="connsiteY3" fmla="*/ 1180800 h 1180800"/>
                <a:gd name="connsiteX4" fmla="*/ 0 w 3432549"/>
                <a:gd name="connsiteY4" fmla="*/ 0 h 1180800"/>
                <a:gd name="connsiteX5" fmla="*/ 2749526 w 3432549"/>
                <a:gd name="connsiteY5" fmla="*/ 0 h 1180800"/>
                <a:gd name="connsiteX6" fmla="*/ 2173647 w 3432549"/>
                <a:gd name="connsiteY6" fmla="*/ 575879 h 1180800"/>
                <a:gd name="connsiteX7" fmla="*/ 2778569 w 3432549"/>
                <a:gd name="connsiteY7" fmla="*/ 1180800 h 1180800"/>
                <a:gd name="connsiteX8" fmla="*/ 524800 w 3432549"/>
                <a:gd name="connsiteY8" fmla="*/ 1180800 h 1180800"/>
                <a:gd name="connsiteX0" fmla="*/ 2827629 w 3432549"/>
                <a:gd name="connsiteY0" fmla="*/ 1180800 h 1180800"/>
                <a:gd name="connsiteX1" fmla="*/ 3432549 w 3432549"/>
                <a:gd name="connsiteY1" fmla="*/ 590400 h 1180800"/>
                <a:gd name="connsiteX2" fmla="*/ 2842149 w 3432549"/>
                <a:gd name="connsiteY2" fmla="*/ 1180800 h 1180800"/>
                <a:gd name="connsiteX3" fmla="*/ 2827629 w 3432549"/>
                <a:gd name="connsiteY3" fmla="*/ 1180800 h 1180800"/>
                <a:gd name="connsiteX4" fmla="*/ 0 w 3432549"/>
                <a:gd name="connsiteY4" fmla="*/ 0 h 1180800"/>
                <a:gd name="connsiteX5" fmla="*/ 2749526 w 3432549"/>
                <a:gd name="connsiteY5" fmla="*/ 0 h 1180800"/>
                <a:gd name="connsiteX6" fmla="*/ 2173647 w 3432549"/>
                <a:gd name="connsiteY6" fmla="*/ 575879 h 1180800"/>
                <a:gd name="connsiteX7" fmla="*/ 2778569 w 3432549"/>
                <a:gd name="connsiteY7" fmla="*/ 1180800 h 1180800"/>
                <a:gd name="connsiteX8" fmla="*/ 524800 w 3432549"/>
                <a:gd name="connsiteY8" fmla="*/ 1180800 h 1180800"/>
                <a:gd name="connsiteX9" fmla="*/ 0 w 3432549"/>
                <a:gd name="connsiteY9" fmla="*/ 0 h 1180800"/>
                <a:gd name="connsiteX0" fmla="*/ 2827629 w 2842149"/>
                <a:gd name="connsiteY0" fmla="*/ 1180800 h 1180800"/>
                <a:gd name="connsiteX1" fmla="*/ 2842149 w 2842149"/>
                <a:gd name="connsiteY1" fmla="*/ 1180800 h 1180800"/>
                <a:gd name="connsiteX2" fmla="*/ 2827629 w 2842149"/>
                <a:gd name="connsiteY2" fmla="*/ 1180800 h 1180800"/>
                <a:gd name="connsiteX3" fmla="*/ 0 w 2842149"/>
                <a:gd name="connsiteY3" fmla="*/ 0 h 1180800"/>
                <a:gd name="connsiteX4" fmla="*/ 2749526 w 2842149"/>
                <a:gd name="connsiteY4" fmla="*/ 0 h 1180800"/>
                <a:gd name="connsiteX5" fmla="*/ 2173647 w 2842149"/>
                <a:gd name="connsiteY5" fmla="*/ 575879 h 1180800"/>
                <a:gd name="connsiteX6" fmla="*/ 2778569 w 2842149"/>
                <a:gd name="connsiteY6" fmla="*/ 1180800 h 1180800"/>
                <a:gd name="connsiteX7" fmla="*/ 524800 w 2842149"/>
                <a:gd name="connsiteY7" fmla="*/ 1180800 h 1180800"/>
                <a:gd name="connsiteX8" fmla="*/ 0 w 2842149"/>
                <a:gd name="connsiteY8" fmla="*/ 0 h 1180800"/>
                <a:gd name="connsiteX0" fmla="*/ 0 w 2778569"/>
                <a:gd name="connsiteY0" fmla="*/ 0 h 1180800"/>
                <a:gd name="connsiteX1" fmla="*/ 2749526 w 2778569"/>
                <a:gd name="connsiteY1" fmla="*/ 0 h 1180800"/>
                <a:gd name="connsiteX2" fmla="*/ 2173647 w 2778569"/>
                <a:gd name="connsiteY2" fmla="*/ 575879 h 1180800"/>
                <a:gd name="connsiteX3" fmla="*/ 2778569 w 2778569"/>
                <a:gd name="connsiteY3" fmla="*/ 1180800 h 1180800"/>
                <a:gd name="connsiteX4" fmla="*/ 524800 w 2778569"/>
                <a:gd name="connsiteY4" fmla="*/ 1180800 h 1180800"/>
                <a:gd name="connsiteX5" fmla="*/ 0 w 2778569"/>
                <a:gd name="connsiteY5" fmla="*/ 0 h 118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8569" h="1180800">
                  <a:moveTo>
                    <a:pt x="0" y="0"/>
                  </a:moveTo>
                  <a:lnTo>
                    <a:pt x="2749526" y="0"/>
                  </a:lnTo>
                  <a:lnTo>
                    <a:pt x="2173647" y="575879"/>
                  </a:lnTo>
                  <a:lnTo>
                    <a:pt x="2778569" y="1180800"/>
                  </a:lnTo>
                  <a:lnTo>
                    <a:pt x="524800" y="11808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7" name="手繪多邊形 26"/>
            <p:cNvSpPr/>
            <p:nvPr/>
          </p:nvSpPr>
          <p:spPr>
            <a:xfrm>
              <a:off x="4805304" y="4679477"/>
              <a:ext cx="2770714" cy="1180773"/>
            </a:xfrm>
            <a:custGeom>
              <a:avLst/>
              <a:gdLst>
                <a:gd name="connsiteX0" fmla="*/ 3427071 w 3427317"/>
                <a:gd name="connsiteY0" fmla="*/ 590155 h 1180800"/>
                <a:gd name="connsiteX1" fmla="*/ 3427317 w 3427317"/>
                <a:gd name="connsiteY1" fmla="*/ 590400 h 1180800"/>
                <a:gd name="connsiteX2" fmla="*/ 2836917 w 3427317"/>
                <a:gd name="connsiteY2" fmla="*/ 1180800 h 1180800"/>
                <a:gd name="connsiteX3" fmla="*/ 2836426 w 3427317"/>
                <a:gd name="connsiteY3" fmla="*/ 1180800 h 1180800"/>
                <a:gd name="connsiteX4" fmla="*/ 0 w 3427317"/>
                <a:gd name="connsiteY4" fmla="*/ 0 h 1180800"/>
                <a:gd name="connsiteX5" fmla="*/ 2758323 w 3427317"/>
                <a:gd name="connsiteY5" fmla="*/ 0 h 1180800"/>
                <a:gd name="connsiteX6" fmla="*/ 2174132 w 3427317"/>
                <a:gd name="connsiteY6" fmla="*/ 584191 h 1180800"/>
                <a:gd name="connsiteX7" fmla="*/ 2770714 w 3427317"/>
                <a:gd name="connsiteY7" fmla="*/ 1180773 h 1180800"/>
                <a:gd name="connsiteX8" fmla="*/ 524370 w 3427317"/>
                <a:gd name="connsiteY8" fmla="*/ 1179833 h 1180800"/>
                <a:gd name="connsiteX0" fmla="*/ 2836426 w 3427317"/>
                <a:gd name="connsiteY0" fmla="*/ 1180800 h 1180800"/>
                <a:gd name="connsiteX1" fmla="*/ 3427317 w 3427317"/>
                <a:gd name="connsiteY1" fmla="*/ 590400 h 1180800"/>
                <a:gd name="connsiteX2" fmla="*/ 2836917 w 3427317"/>
                <a:gd name="connsiteY2" fmla="*/ 1180800 h 1180800"/>
                <a:gd name="connsiteX3" fmla="*/ 2836426 w 3427317"/>
                <a:gd name="connsiteY3" fmla="*/ 1180800 h 1180800"/>
                <a:gd name="connsiteX4" fmla="*/ 0 w 3427317"/>
                <a:gd name="connsiteY4" fmla="*/ 0 h 1180800"/>
                <a:gd name="connsiteX5" fmla="*/ 2758323 w 3427317"/>
                <a:gd name="connsiteY5" fmla="*/ 0 h 1180800"/>
                <a:gd name="connsiteX6" fmla="*/ 2174132 w 3427317"/>
                <a:gd name="connsiteY6" fmla="*/ 584191 h 1180800"/>
                <a:gd name="connsiteX7" fmla="*/ 2770714 w 3427317"/>
                <a:gd name="connsiteY7" fmla="*/ 1180773 h 1180800"/>
                <a:gd name="connsiteX8" fmla="*/ 524370 w 3427317"/>
                <a:gd name="connsiteY8" fmla="*/ 1179833 h 1180800"/>
                <a:gd name="connsiteX9" fmla="*/ 0 w 3427317"/>
                <a:gd name="connsiteY9" fmla="*/ 0 h 1180800"/>
                <a:gd name="connsiteX0" fmla="*/ 2836426 w 2836917"/>
                <a:gd name="connsiteY0" fmla="*/ 1180800 h 1180800"/>
                <a:gd name="connsiteX1" fmla="*/ 2836917 w 2836917"/>
                <a:gd name="connsiteY1" fmla="*/ 1180800 h 1180800"/>
                <a:gd name="connsiteX2" fmla="*/ 2836426 w 2836917"/>
                <a:gd name="connsiteY2" fmla="*/ 1180800 h 1180800"/>
                <a:gd name="connsiteX3" fmla="*/ 0 w 2836917"/>
                <a:gd name="connsiteY3" fmla="*/ 0 h 1180800"/>
                <a:gd name="connsiteX4" fmla="*/ 2758323 w 2836917"/>
                <a:gd name="connsiteY4" fmla="*/ 0 h 1180800"/>
                <a:gd name="connsiteX5" fmla="*/ 2174132 w 2836917"/>
                <a:gd name="connsiteY5" fmla="*/ 584191 h 1180800"/>
                <a:gd name="connsiteX6" fmla="*/ 2770714 w 2836917"/>
                <a:gd name="connsiteY6" fmla="*/ 1180773 h 1180800"/>
                <a:gd name="connsiteX7" fmla="*/ 524370 w 2836917"/>
                <a:gd name="connsiteY7" fmla="*/ 1179833 h 1180800"/>
                <a:gd name="connsiteX8" fmla="*/ 0 w 2836917"/>
                <a:gd name="connsiteY8" fmla="*/ 0 h 1180800"/>
                <a:gd name="connsiteX0" fmla="*/ 0 w 2770714"/>
                <a:gd name="connsiteY0" fmla="*/ 0 h 1180773"/>
                <a:gd name="connsiteX1" fmla="*/ 2758323 w 2770714"/>
                <a:gd name="connsiteY1" fmla="*/ 0 h 1180773"/>
                <a:gd name="connsiteX2" fmla="*/ 2174132 w 2770714"/>
                <a:gd name="connsiteY2" fmla="*/ 584191 h 1180773"/>
                <a:gd name="connsiteX3" fmla="*/ 2770714 w 2770714"/>
                <a:gd name="connsiteY3" fmla="*/ 1180773 h 1180773"/>
                <a:gd name="connsiteX4" fmla="*/ 524370 w 2770714"/>
                <a:gd name="connsiteY4" fmla="*/ 1179833 h 1180773"/>
                <a:gd name="connsiteX5" fmla="*/ 0 w 2770714"/>
                <a:gd name="connsiteY5" fmla="*/ 0 h 11807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0714" h="1180773">
                  <a:moveTo>
                    <a:pt x="0" y="0"/>
                  </a:moveTo>
                  <a:lnTo>
                    <a:pt x="2758323" y="0"/>
                  </a:lnTo>
                  <a:lnTo>
                    <a:pt x="2174132" y="584191"/>
                  </a:lnTo>
                  <a:lnTo>
                    <a:pt x="2770714" y="1180773"/>
                  </a:lnTo>
                  <a:lnTo>
                    <a:pt x="524370" y="117983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1600"/>
            </a:p>
          </p:txBody>
        </p:sp>
        <p:sp>
          <p:nvSpPr>
            <p:cNvPr id="2" name="矩形 1"/>
            <p:cNvSpPr/>
            <p:nvPr/>
          </p:nvSpPr>
          <p:spPr>
            <a:xfrm rot="2700000">
              <a:off x="5631957" y="1136919"/>
              <a:ext cx="890179" cy="890179"/>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2" name="矩形 11"/>
            <p:cNvSpPr/>
            <p:nvPr/>
          </p:nvSpPr>
          <p:spPr>
            <a:xfrm rot="2700000">
              <a:off x="6712095" y="3583337"/>
              <a:ext cx="890179" cy="890179"/>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15" name="矩形 14"/>
            <p:cNvSpPr/>
            <p:nvPr/>
          </p:nvSpPr>
          <p:spPr>
            <a:xfrm rot="2700000">
              <a:off x="6172028" y="2360128"/>
              <a:ext cx="890179" cy="890179"/>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26" name="矩形 25"/>
            <p:cNvSpPr/>
            <p:nvPr/>
          </p:nvSpPr>
          <p:spPr>
            <a:xfrm rot="2700000">
              <a:off x="7252765" y="4818579"/>
              <a:ext cx="890179" cy="890179"/>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600" dirty="0"/>
            </a:p>
          </p:txBody>
        </p:sp>
        <p:sp>
          <p:nvSpPr>
            <p:cNvPr id="3" name="文字方塊 2"/>
            <p:cNvSpPr txBox="1"/>
            <p:nvPr/>
          </p:nvSpPr>
          <p:spPr>
            <a:xfrm>
              <a:off x="5630761" y="1287909"/>
              <a:ext cx="900115" cy="540069"/>
            </a:xfrm>
            <a:prstGeom prst="rect">
              <a:avLst/>
            </a:prstGeom>
            <a:noFill/>
          </p:spPr>
          <p:txBody>
            <a:bodyPr wrap="square" rtlCol="0" anchor="ctr">
              <a:noAutofit/>
            </a:bodyPr>
            <a:lstStyle/>
            <a:p>
              <a:pPr algn="ctr"/>
              <a:r>
                <a:rPr lang="en-US" sz="4400" dirty="0" smtClean="0">
                  <a:solidFill>
                    <a:schemeClr val="bg1"/>
                  </a:solidFill>
                </a:rPr>
                <a:t>01</a:t>
              </a:r>
            </a:p>
          </p:txBody>
        </p:sp>
        <p:sp>
          <p:nvSpPr>
            <p:cNvPr id="16" name="文字方塊 15"/>
            <p:cNvSpPr txBox="1"/>
            <p:nvPr/>
          </p:nvSpPr>
          <p:spPr>
            <a:xfrm>
              <a:off x="6167060" y="2535183"/>
              <a:ext cx="900115" cy="540069"/>
            </a:xfrm>
            <a:prstGeom prst="rect">
              <a:avLst/>
            </a:prstGeom>
            <a:noFill/>
          </p:spPr>
          <p:txBody>
            <a:bodyPr wrap="square" rtlCol="0" anchor="ctr">
              <a:noAutofit/>
            </a:bodyPr>
            <a:lstStyle/>
            <a:p>
              <a:pPr algn="ctr"/>
              <a:r>
                <a:rPr lang="en-US" sz="4400" dirty="0" smtClean="0">
                  <a:solidFill>
                    <a:schemeClr val="bg1"/>
                  </a:solidFill>
                </a:rPr>
                <a:t>02</a:t>
              </a:r>
            </a:p>
          </p:txBody>
        </p:sp>
        <p:sp>
          <p:nvSpPr>
            <p:cNvPr id="17" name="文字方塊 16"/>
            <p:cNvSpPr txBox="1"/>
            <p:nvPr/>
          </p:nvSpPr>
          <p:spPr>
            <a:xfrm>
              <a:off x="6707127" y="3758392"/>
              <a:ext cx="900115" cy="540069"/>
            </a:xfrm>
            <a:prstGeom prst="rect">
              <a:avLst/>
            </a:prstGeom>
            <a:noFill/>
          </p:spPr>
          <p:txBody>
            <a:bodyPr wrap="square" rtlCol="0" anchor="ctr">
              <a:noAutofit/>
            </a:bodyPr>
            <a:lstStyle/>
            <a:p>
              <a:pPr algn="ctr"/>
              <a:r>
                <a:rPr lang="en-US" sz="4400" dirty="0" smtClean="0">
                  <a:solidFill>
                    <a:schemeClr val="bg1"/>
                  </a:solidFill>
                </a:rPr>
                <a:t>03</a:t>
              </a:r>
            </a:p>
          </p:txBody>
        </p:sp>
        <p:sp>
          <p:nvSpPr>
            <p:cNvPr id="20" name="文字方塊 19"/>
            <p:cNvSpPr txBox="1"/>
            <p:nvPr/>
          </p:nvSpPr>
          <p:spPr>
            <a:xfrm>
              <a:off x="7247797" y="4993634"/>
              <a:ext cx="900115" cy="540069"/>
            </a:xfrm>
            <a:prstGeom prst="rect">
              <a:avLst/>
            </a:prstGeom>
            <a:noFill/>
          </p:spPr>
          <p:txBody>
            <a:bodyPr wrap="square" rtlCol="0" anchor="ctr">
              <a:noAutofit/>
            </a:bodyPr>
            <a:lstStyle/>
            <a:p>
              <a:pPr algn="ctr"/>
              <a:r>
                <a:rPr lang="en-US" sz="4400" dirty="0" smtClean="0">
                  <a:solidFill>
                    <a:schemeClr val="bg1"/>
                  </a:solidFill>
                </a:rPr>
                <a:t>04</a:t>
              </a:r>
            </a:p>
          </p:txBody>
        </p:sp>
        <p:sp>
          <p:nvSpPr>
            <p:cNvPr id="22" name="矩形 21"/>
            <p:cNvSpPr/>
            <p:nvPr/>
          </p:nvSpPr>
          <p:spPr>
            <a:xfrm>
              <a:off x="3683174" y="1135404"/>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4260002" y="2362769"/>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4836830" y="3590134"/>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5413658" y="4817499"/>
              <a:ext cx="1777652" cy="830997"/>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185</a:t>
            </a:fld>
            <a:endParaRPr lang="zh-TW" altLang="en-US"/>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6678874"/>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1247101" y="1686293"/>
            <a:ext cx="6891060" cy="4463176"/>
            <a:chOff x="971540" y="1039189"/>
            <a:chExt cx="7442181" cy="4820123"/>
          </a:xfrm>
        </p:grpSpPr>
        <p:sp>
          <p:nvSpPr>
            <p:cNvPr id="23" name="手繪多邊形 22"/>
            <p:cNvSpPr/>
            <p:nvPr/>
          </p:nvSpPr>
          <p:spPr>
            <a:xfrm>
              <a:off x="2606567" y="1039189"/>
              <a:ext cx="507249" cy="1141310"/>
            </a:xfrm>
            <a:custGeom>
              <a:avLst/>
              <a:gdLst>
                <a:gd name="connsiteX0" fmla="*/ 507249 w 507249"/>
                <a:gd name="connsiteY0" fmla="*/ 0 h 1141310"/>
                <a:gd name="connsiteX1" fmla="*/ 507249 w 507249"/>
                <a:gd name="connsiteY1" fmla="*/ 1141310 h 1141310"/>
                <a:gd name="connsiteX2" fmla="*/ 0 w 507249"/>
                <a:gd name="connsiteY2" fmla="*/ 1141310 h 1141310"/>
                <a:gd name="connsiteX3" fmla="*/ 507249 w 507249"/>
                <a:gd name="connsiteY3" fmla="*/ 0 h 1141310"/>
              </a:gdLst>
              <a:ahLst/>
              <a:cxnLst>
                <a:cxn ang="0">
                  <a:pos x="connsiteX0" y="connsiteY0"/>
                </a:cxn>
                <a:cxn ang="0">
                  <a:pos x="connsiteX1" y="connsiteY1"/>
                </a:cxn>
                <a:cxn ang="0">
                  <a:pos x="connsiteX2" y="connsiteY2"/>
                </a:cxn>
                <a:cxn ang="0">
                  <a:pos x="connsiteX3" y="connsiteY3"/>
                </a:cxn>
              </a:cxnLst>
              <a:rect l="l" t="t" r="r" b="b"/>
              <a:pathLst>
                <a:path w="507249" h="1141310">
                  <a:moveTo>
                    <a:pt x="507249" y="0"/>
                  </a:moveTo>
                  <a:lnTo>
                    <a:pt x="507249" y="1141310"/>
                  </a:lnTo>
                  <a:lnTo>
                    <a:pt x="0" y="1141310"/>
                  </a:lnTo>
                  <a:lnTo>
                    <a:pt x="5072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2" name="手繪多邊形 21"/>
            <p:cNvSpPr/>
            <p:nvPr/>
          </p:nvSpPr>
          <p:spPr>
            <a:xfrm>
              <a:off x="3149816" y="1039189"/>
              <a:ext cx="507249" cy="1141310"/>
            </a:xfrm>
            <a:custGeom>
              <a:avLst/>
              <a:gdLst>
                <a:gd name="connsiteX0" fmla="*/ 0 w 507249"/>
                <a:gd name="connsiteY0" fmla="*/ 0 h 1141310"/>
                <a:gd name="connsiteX1" fmla="*/ 507249 w 507249"/>
                <a:gd name="connsiteY1" fmla="*/ 1141310 h 1141310"/>
                <a:gd name="connsiteX2" fmla="*/ 0 w 507249"/>
                <a:gd name="connsiteY2" fmla="*/ 1141310 h 1141310"/>
                <a:gd name="connsiteX3" fmla="*/ 0 w 507249"/>
                <a:gd name="connsiteY3" fmla="*/ 0 h 1141310"/>
              </a:gdLst>
              <a:ahLst/>
              <a:cxnLst>
                <a:cxn ang="0">
                  <a:pos x="connsiteX0" y="connsiteY0"/>
                </a:cxn>
                <a:cxn ang="0">
                  <a:pos x="connsiteX1" y="connsiteY1"/>
                </a:cxn>
                <a:cxn ang="0">
                  <a:pos x="connsiteX2" y="connsiteY2"/>
                </a:cxn>
                <a:cxn ang="0">
                  <a:pos x="connsiteX3" y="connsiteY3"/>
                </a:cxn>
              </a:cxnLst>
              <a:rect l="l" t="t" r="r" b="b"/>
              <a:pathLst>
                <a:path w="507249" h="1141310">
                  <a:moveTo>
                    <a:pt x="0" y="0"/>
                  </a:moveTo>
                  <a:lnTo>
                    <a:pt x="507249" y="1141310"/>
                  </a:lnTo>
                  <a:lnTo>
                    <a:pt x="0" y="114131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0" name="手繪多邊形 19"/>
            <p:cNvSpPr/>
            <p:nvPr/>
          </p:nvSpPr>
          <p:spPr>
            <a:xfrm>
              <a:off x="2059240" y="2216501"/>
              <a:ext cx="1054576" cy="1195489"/>
            </a:xfrm>
            <a:custGeom>
              <a:avLst/>
              <a:gdLst>
                <a:gd name="connsiteX0" fmla="*/ 531328 w 1054576"/>
                <a:gd name="connsiteY0" fmla="*/ 0 h 1195489"/>
                <a:gd name="connsiteX1" fmla="*/ 1054576 w 1054576"/>
                <a:gd name="connsiteY1" fmla="*/ 0 h 1195489"/>
                <a:gd name="connsiteX2" fmla="*/ 1054576 w 1054576"/>
                <a:gd name="connsiteY2" fmla="*/ 1195489 h 1195489"/>
                <a:gd name="connsiteX3" fmla="*/ 0 w 1054576"/>
                <a:gd name="connsiteY3" fmla="*/ 1195489 h 1195489"/>
                <a:gd name="connsiteX4" fmla="*/ 531328 w 1054576"/>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4576" h="1195489">
                  <a:moveTo>
                    <a:pt x="531328" y="0"/>
                  </a:moveTo>
                  <a:lnTo>
                    <a:pt x="1054576" y="0"/>
                  </a:lnTo>
                  <a:lnTo>
                    <a:pt x="1054576" y="1195489"/>
                  </a:lnTo>
                  <a:lnTo>
                    <a:pt x="0" y="1195489"/>
                  </a:lnTo>
                  <a:lnTo>
                    <a:pt x="53132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 name="手繪多邊形 18"/>
            <p:cNvSpPr/>
            <p:nvPr/>
          </p:nvSpPr>
          <p:spPr>
            <a:xfrm>
              <a:off x="3149816" y="2216501"/>
              <a:ext cx="1054579" cy="1195489"/>
            </a:xfrm>
            <a:custGeom>
              <a:avLst/>
              <a:gdLst>
                <a:gd name="connsiteX0" fmla="*/ 0 w 1054579"/>
                <a:gd name="connsiteY0" fmla="*/ 0 h 1195489"/>
                <a:gd name="connsiteX1" fmla="*/ 523250 w 1054579"/>
                <a:gd name="connsiteY1" fmla="*/ 0 h 1195489"/>
                <a:gd name="connsiteX2" fmla="*/ 1054579 w 1054579"/>
                <a:gd name="connsiteY2" fmla="*/ 1195489 h 1195489"/>
                <a:gd name="connsiteX3" fmla="*/ 0 w 1054579"/>
                <a:gd name="connsiteY3" fmla="*/ 1195489 h 1195489"/>
                <a:gd name="connsiteX4" fmla="*/ 0 w 1054579"/>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4579" h="1195489">
                  <a:moveTo>
                    <a:pt x="0" y="0"/>
                  </a:moveTo>
                  <a:lnTo>
                    <a:pt x="523250" y="0"/>
                  </a:lnTo>
                  <a:lnTo>
                    <a:pt x="1054579" y="1195489"/>
                  </a:lnTo>
                  <a:lnTo>
                    <a:pt x="0" y="1195489"/>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手繪多邊形 16"/>
            <p:cNvSpPr/>
            <p:nvPr/>
          </p:nvSpPr>
          <p:spPr>
            <a:xfrm>
              <a:off x="1511910" y="3447990"/>
              <a:ext cx="1601906" cy="1195489"/>
            </a:xfrm>
            <a:custGeom>
              <a:avLst/>
              <a:gdLst>
                <a:gd name="connsiteX0" fmla="*/ 531329 w 1601906"/>
                <a:gd name="connsiteY0" fmla="*/ 0 h 1195489"/>
                <a:gd name="connsiteX1" fmla="*/ 1601906 w 1601906"/>
                <a:gd name="connsiteY1" fmla="*/ 0 h 1195489"/>
                <a:gd name="connsiteX2" fmla="*/ 1601906 w 1601906"/>
                <a:gd name="connsiteY2" fmla="*/ 1195489 h 1195489"/>
                <a:gd name="connsiteX3" fmla="*/ 0 w 1601906"/>
                <a:gd name="connsiteY3" fmla="*/ 1195489 h 1195489"/>
                <a:gd name="connsiteX4" fmla="*/ 531329 w 1601906"/>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906" h="1195489">
                  <a:moveTo>
                    <a:pt x="531329" y="0"/>
                  </a:moveTo>
                  <a:lnTo>
                    <a:pt x="1601906" y="0"/>
                  </a:lnTo>
                  <a:lnTo>
                    <a:pt x="1601906" y="1195489"/>
                  </a:lnTo>
                  <a:lnTo>
                    <a:pt x="0" y="1195489"/>
                  </a:lnTo>
                  <a:lnTo>
                    <a:pt x="53132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手繪多邊形 15"/>
            <p:cNvSpPr/>
            <p:nvPr/>
          </p:nvSpPr>
          <p:spPr>
            <a:xfrm>
              <a:off x="3149816" y="3447990"/>
              <a:ext cx="1601906" cy="1195489"/>
            </a:xfrm>
            <a:custGeom>
              <a:avLst/>
              <a:gdLst>
                <a:gd name="connsiteX0" fmla="*/ 0 w 1601906"/>
                <a:gd name="connsiteY0" fmla="*/ 0 h 1195489"/>
                <a:gd name="connsiteX1" fmla="*/ 1070578 w 1601906"/>
                <a:gd name="connsiteY1" fmla="*/ 0 h 1195489"/>
                <a:gd name="connsiteX2" fmla="*/ 1601906 w 1601906"/>
                <a:gd name="connsiteY2" fmla="*/ 1195489 h 1195489"/>
                <a:gd name="connsiteX3" fmla="*/ 0 w 1601906"/>
                <a:gd name="connsiteY3" fmla="*/ 1195489 h 1195489"/>
                <a:gd name="connsiteX4" fmla="*/ 0 w 1601906"/>
                <a:gd name="connsiteY4" fmla="*/ 0 h 11954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1906" h="1195489">
                  <a:moveTo>
                    <a:pt x="0" y="0"/>
                  </a:moveTo>
                  <a:lnTo>
                    <a:pt x="1070578" y="0"/>
                  </a:lnTo>
                  <a:lnTo>
                    <a:pt x="1601906" y="1195489"/>
                  </a:lnTo>
                  <a:lnTo>
                    <a:pt x="0" y="119548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4" name="手繪多邊形 13"/>
            <p:cNvSpPr/>
            <p:nvPr/>
          </p:nvSpPr>
          <p:spPr>
            <a:xfrm>
              <a:off x="971540" y="4679479"/>
              <a:ext cx="2142276" cy="1179833"/>
            </a:xfrm>
            <a:custGeom>
              <a:avLst/>
              <a:gdLst>
                <a:gd name="connsiteX0" fmla="*/ 524370 w 2142276"/>
                <a:gd name="connsiteY0" fmla="*/ 0 h 1179833"/>
                <a:gd name="connsiteX1" fmla="*/ 2142276 w 2142276"/>
                <a:gd name="connsiteY1" fmla="*/ 0 h 1179833"/>
                <a:gd name="connsiteX2" fmla="*/ 2142276 w 2142276"/>
                <a:gd name="connsiteY2" fmla="*/ 1179833 h 1179833"/>
                <a:gd name="connsiteX3" fmla="*/ 0 w 2142276"/>
                <a:gd name="connsiteY3" fmla="*/ 1179833 h 1179833"/>
                <a:gd name="connsiteX4" fmla="*/ 524370 w 2142276"/>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76" h="1179833">
                  <a:moveTo>
                    <a:pt x="524370" y="0"/>
                  </a:moveTo>
                  <a:lnTo>
                    <a:pt x="2142276" y="0"/>
                  </a:lnTo>
                  <a:lnTo>
                    <a:pt x="2142276" y="1179833"/>
                  </a:lnTo>
                  <a:lnTo>
                    <a:pt x="0" y="1179833"/>
                  </a:lnTo>
                  <a:lnTo>
                    <a:pt x="52437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手繪多邊形 12"/>
            <p:cNvSpPr/>
            <p:nvPr/>
          </p:nvSpPr>
          <p:spPr>
            <a:xfrm>
              <a:off x="3149816" y="4679479"/>
              <a:ext cx="2142276" cy="1179833"/>
            </a:xfrm>
            <a:custGeom>
              <a:avLst/>
              <a:gdLst>
                <a:gd name="connsiteX0" fmla="*/ 0 w 2142276"/>
                <a:gd name="connsiteY0" fmla="*/ 0 h 1179833"/>
                <a:gd name="connsiteX1" fmla="*/ 1617906 w 2142276"/>
                <a:gd name="connsiteY1" fmla="*/ 0 h 1179833"/>
                <a:gd name="connsiteX2" fmla="*/ 2142276 w 2142276"/>
                <a:gd name="connsiteY2" fmla="*/ 1179833 h 1179833"/>
                <a:gd name="connsiteX3" fmla="*/ 0 w 2142276"/>
                <a:gd name="connsiteY3" fmla="*/ 1179833 h 1179833"/>
                <a:gd name="connsiteX4" fmla="*/ 0 w 2142276"/>
                <a:gd name="connsiteY4" fmla="*/ 0 h 11798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2276" h="1179833">
                  <a:moveTo>
                    <a:pt x="0" y="0"/>
                  </a:moveTo>
                  <a:lnTo>
                    <a:pt x="1617906" y="0"/>
                  </a:lnTo>
                  <a:lnTo>
                    <a:pt x="2142276" y="1179833"/>
                  </a:lnTo>
                  <a:lnTo>
                    <a:pt x="0" y="117983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0" name="矩形 9"/>
            <p:cNvSpPr/>
            <p:nvPr/>
          </p:nvSpPr>
          <p:spPr>
            <a:xfrm>
              <a:off x="3693065" y="1275137"/>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1" name="矩形 10"/>
            <p:cNvSpPr/>
            <p:nvPr/>
          </p:nvSpPr>
          <p:spPr>
            <a:xfrm>
              <a:off x="4088176" y="2392737"/>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2" name="矩形 11"/>
            <p:cNvSpPr/>
            <p:nvPr/>
          </p:nvSpPr>
          <p:spPr>
            <a:xfrm>
              <a:off x="4618754" y="3634515"/>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5" name="矩形 14"/>
            <p:cNvSpPr/>
            <p:nvPr/>
          </p:nvSpPr>
          <p:spPr>
            <a:xfrm>
              <a:off x="5194487" y="4865004"/>
              <a:ext cx="3219234" cy="722951"/>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18" name="文字方塊 17"/>
            <p:cNvSpPr txBox="1"/>
            <p:nvPr/>
          </p:nvSpPr>
          <p:spPr>
            <a:xfrm>
              <a:off x="1855663" y="1039189"/>
              <a:ext cx="914400" cy="914400"/>
            </a:xfrm>
            <a:prstGeom prst="rect">
              <a:avLst/>
            </a:prstGeom>
            <a:noFill/>
          </p:spPr>
          <p:txBody>
            <a:bodyPr wrap="none" rtlCol="0" anchor="ctr">
              <a:noAutofit/>
            </a:bodyPr>
            <a:lstStyle/>
            <a:p>
              <a:pPr algn="ctr"/>
              <a:r>
                <a:rPr lang="en-US" altLang="zh-TW" sz="4400" dirty="0" smtClean="0">
                  <a:solidFill>
                    <a:schemeClr val="bg1">
                      <a:lumMod val="65000"/>
                    </a:schemeClr>
                  </a:solidFill>
                </a:rPr>
                <a:t>01</a:t>
              </a:r>
              <a:endParaRPr lang="zh-TW" altLang="en-US" sz="4400" dirty="0" smtClean="0">
                <a:solidFill>
                  <a:schemeClr val="bg1">
                    <a:lumMod val="65000"/>
                  </a:schemeClr>
                </a:solidFill>
              </a:endParaRPr>
            </a:p>
          </p:txBody>
        </p:sp>
        <p:sp>
          <p:nvSpPr>
            <p:cNvPr id="21" name="文字方塊 20"/>
            <p:cNvSpPr txBox="1"/>
            <p:nvPr/>
          </p:nvSpPr>
          <p:spPr>
            <a:xfrm>
              <a:off x="2223436" y="2392737"/>
              <a:ext cx="914400" cy="914400"/>
            </a:xfrm>
            <a:prstGeom prst="rect">
              <a:avLst/>
            </a:prstGeom>
            <a:noFill/>
          </p:spPr>
          <p:txBody>
            <a:bodyPr wrap="none" rtlCol="0" anchor="ctr">
              <a:noAutofit/>
            </a:bodyPr>
            <a:lstStyle/>
            <a:p>
              <a:pPr algn="ctr"/>
              <a:r>
                <a:rPr lang="en-US" altLang="zh-TW" sz="4400" dirty="0" smtClean="0">
                  <a:solidFill>
                    <a:schemeClr val="bg1"/>
                  </a:solidFill>
                </a:rPr>
                <a:t>02</a:t>
              </a:r>
              <a:endParaRPr lang="zh-TW" altLang="en-US" sz="4400" dirty="0" smtClean="0">
                <a:solidFill>
                  <a:schemeClr val="bg1"/>
                </a:solidFill>
              </a:endParaRPr>
            </a:p>
          </p:txBody>
        </p:sp>
        <p:sp>
          <p:nvSpPr>
            <p:cNvPr id="24" name="文字方塊 23"/>
            <p:cNvSpPr txBox="1"/>
            <p:nvPr/>
          </p:nvSpPr>
          <p:spPr>
            <a:xfrm>
              <a:off x="2059240" y="3588226"/>
              <a:ext cx="914400" cy="914400"/>
            </a:xfrm>
            <a:prstGeom prst="rect">
              <a:avLst/>
            </a:prstGeom>
            <a:noFill/>
          </p:spPr>
          <p:txBody>
            <a:bodyPr wrap="none" rtlCol="0" anchor="ctr">
              <a:noAutofit/>
            </a:bodyPr>
            <a:lstStyle/>
            <a:p>
              <a:pPr algn="ctr"/>
              <a:r>
                <a:rPr lang="en-US" altLang="zh-TW" sz="4400" dirty="0" smtClean="0">
                  <a:solidFill>
                    <a:schemeClr val="bg1"/>
                  </a:solidFill>
                </a:rPr>
                <a:t>03</a:t>
              </a:r>
              <a:endParaRPr lang="zh-TW" altLang="en-US" sz="4400" dirty="0" smtClean="0">
                <a:solidFill>
                  <a:schemeClr val="bg1"/>
                </a:solidFill>
              </a:endParaRPr>
            </a:p>
          </p:txBody>
        </p:sp>
        <p:sp>
          <p:nvSpPr>
            <p:cNvPr id="25" name="文字方塊 24"/>
            <p:cNvSpPr txBox="1"/>
            <p:nvPr/>
          </p:nvSpPr>
          <p:spPr>
            <a:xfrm>
              <a:off x="1692167" y="4822475"/>
              <a:ext cx="914400" cy="914400"/>
            </a:xfrm>
            <a:prstGeom prst="rect">
              <a:avLst/>
            </a:prstGeom>
            <a:noFill/>
          </p:spPr>
          <p:txBody>
            <a:bodyPr wrap="none" rtlCol="0" anchor="ctr">
              <a:noAutofit/>
            </a:bodyPr>
            <a:lstStyle/>
            <a:p>
              <a:pPr algn="ctr"/>
              <a:r>
                <a:rPr lang="en-US" altLang="zh-TW" sz="4400" dirty="0" smtClean="0">
                  <a:solidFill>
                    <a:schemeClr val="bg1"/>
                  </a:solidFill>
                </a:rPr>
                <a:t>04</a:t>
              </a:r>
              <a:endParaRPr lang="zh-TW" altLang="en-US" sz="4400" dirty="0" smtClean="0">
                <a:solidFill>
                  <a:schemeClr val="bg1"/>
                </a:solidFill>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186</a:t>
            </a:fld>
            <a:endParaRPr lang="zh-TW" altLang="en-US"/>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1966121" y="501116"/>
            <a:ext cx="5211758" cy="707886"/>
          </a:xfrm>
          <a:prstGeom prst="rect">
            <a:avLst/>
          </a:prstGeom>
          <a:noFill/>
        </p:spPr>
        <p:txBody>
          <a:bodyPr wrap="square" rtlCol="0" anchor="ctr">
            <a:spAutoFit/>
          </a:bodyPr>
          <a:lstStyle/>
          <a:p>
            <a:pPr algn="ctr"/>
            <a:r>
              <a:rPr lang="en-US" altLang="zh-TW" sz="4000" b="1" dirty="0" smtClean="0"/>
              <a:t>Our Solutions</a:t>
            </a:r>
            <a:endParaRPr lang="en-US" altLang="zh-TW"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81684045"/>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3D Diagram</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10</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187</a:t>
            </a:fld>
            <a:endParaRPr lang="zh-TW" altLang="en-US"/>
          </a:p>
        </p:txBody>
      </p:sp>
    </p:spTree>
    <p:extLst>
      <p:ext uri="{BB962C8B-B14F-4D97-AF65-F5344CB8AC3E}">
        <p14:creationId xmlns:p14="http://schemas.microsoft.com/office/powerpoint/2010/main" val="1965870359"/>
      </p:ext>
    </p:extLst>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257175" y="2152003"/>
            <a:ext cx="3579695" cy="2542970"/>
            <a:chOff x="257175" y="2152003"/>
            <a:chExt cx="3579695" cy="2542970"/>
          </a:xfrm>
        </p:grpSpPr>
        <p:sp>
          <p:nvSpPr>
            <p:cNvPr id="17" name="手繪多邊形 16"/>
            <p:cNvSpPr/>
            <p:nvPr/>
          </p:nvSpPr>
          <p:spPr>
            <a:xfrm>
              <a:off x="257176" y="3055173"/>
              <a:ext cx="1862202" cy="1639800"/>
            </a:xfrm>
            <a:custGeom>
              <a:avLst/>
              <a:gdLst>
                <a:gd name="connsiteX0" fmla="*/ 0 w 1862202"/>
                <a:gd name="connsiteY0" fmla="*/ 0 h 1639800"/>
                <a:gd name="connsiteX1" fmla="*/ 1862202 w 1862202"/>
                <a:gd name="connsiteY1" fmla="*/ 0 h 1639800"/>
                <a:gd name="connsiteX2" fmla="*/ 1862202 w 1862202"/>
                <a:gd name="connsiteY2" fmla="*/ 1077112 h 1639800"/>
                <a:gd name="connsiteX3" fmla="*/ 1202056 w 1862202"/>
                <a:gd name="connsiteY3" fmla="*/ 1077112 h 1639800"/>
                <a:gd name="connsiteX4" fmla="*/ 1202056 w 1862202"/>
                <a:gd name="connsiteY4" fmla="*/ 1350326 h 1639800"/>
                <a:gd name="connsiteX5" fmla="*/ 1473010 w 1862202"/>
                <a:gd name="connsiteY5" fmla="*/ 1350326 h 1639800"/>
                <a:gd name="connsiteX6" fmla="*/ 931101 w 1862202"/>
                <a:gd name="connsiteY6" fmla="*/ 1639800 h 1639800"/>
                <a:gd name="connsiteX7" fmla="*/ 389192 w 1862202"/>
                <a:gd name="connsiteY7" fmla="*/ 1350326 h 1639800"/>
                <a:gd name="connsiteX8" fmla="*/ 660147 w 1862202"/>
                <a:gd name="connsiteY8" fmla="*/ 1350326 h 1639800"/>
                <a:gd name="connsiteX9" fmla="*/ 660147 w 1862202"/>
                <a:gd name="connsiteY9" fmla="*/ 1077112 h 1639800"/>
                <a:gd name="connsiteX10" fmla="*/ 0 w 1862202"/>
                <a:gd name="connsiteY10" fmla="*/ 1077112 h 1639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39800">
                  <a:moveTo>
                    <a:pt x="0" y="0"/>
                  </a:moveTo>
                  <a:lnTo>
                    <a:pt x="1862202" y="0"/>
                  </a:lnTo>
                  <a:lnTo>
                    <a:pt x="1862202" y="1077112"/>
                  </a:lnTo>
                  <a:lnTo>
                    <a:pt x="1202056" y="1077112"/>
                  </a:lnTo>
                  <a:lnTo>
                    <a:pt x="1202056" y="1350326"/>
                  </a:lnTo>
                  <a:lnTo>
                    <a:pt x="1473010" y="1350326"/>
                  </a:lnTo>
                  <a:lnTo>
                    <a:pt x="931101" y="1639800"/>
                  </a:lnTo>
                  <a:lnTo>
                    <a:pt x="389192" y="1350326"/>
                  </a:lnTo>
                  <a:lnTo>
                    <a:pt x="660147" y="1350326"/>
                  </a:lnTo>
                  <a:lnTo>
                    <a:pt x="660147" y="1077112"/>
                  </a:lnTo>
                  <a:lnTo>
                    <a:pt x="0" y="1077112"/>
                  </a:lnTo>
                  <a:close/>
                </a:path>
              </a:pathLst>
            </a:custGeom>
            <a:solidFill>
              <a:schemeClr val="accent1"/>
            </a:solidFill>
            <a:ln w="12700" cap="flat" cmpd="sng" algn="ctr">
              <a:noFill/>
              <a:prstDash val="solid"/>
              <a:miter lim="800000"/>
            </a:ln>
            <a:effectLst/>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8" name="Freeform 35"/>
            <p:cNvSpPr/>
            <p:nvPr/>
          </p:nvSpPr>
          <p:spPr>
            <a:xfrm>
              <a:off x="257175" y="2574084"/>
              <a:ext cx="3579695" cy="486476"/>
            </a:xfrm>
            <a:custGeom>
              <a:avLst/>
              <a:gdLst>
                <a:gd name="connsiteX0" fmla="*/ 0 w 1402260"/>
                <a:gd name="connsiteY0" fmla="*/ 0 h 1108710"/>
                <a:gd name="connsiteX1" fmla="*/ 1402260 w 1402260"/>
                <a:gd name="connsiteY1" fmla="*/ 0 h 1108710"/>
                <a:gd name="connsiteX2" fmla="*/ 1402260 w 1402260"/>
                <a:gd name="connsiteY2" fmla="*/ 1108710 h 1108710"/>
                <a:gd name="connsiteX3" fmla="*/ 0 w 1402260"/>
                <a:gd name="connsiteY3" fmla="*/ 1108710 h 1108710"/>
                <a:gd name="connsiteX4" fmla="*/ 0 w 1402260"/>
                <a:gd name="connsiteY4" fmla="*/ 0 h 1108710"/>
                <a:gd name="connsiteX0" fmla="*/ 0 w 2049962"/>
                <a:gd name="connsiteY0" fmla="*/ 0 h 1108710"/>
                <a:gd name="connsiteX1" fmla="*/ 2049962 w 2049962"/>
                <a:gd name="connsiteY1" fmla="*/ 133350 h 1108710"/>
                <a:gd name="connsiteX2" fmla="*/ 1402260 w 2049962"/>
                <a:gd name="connsiteY2" fmla="*/ 1108710 h 1108710"/>
                <a:gd name="connsiteX3" fmla="*/ 0 w 2049962"/>
                <a:gd name="connsiteY3" fmla="*/ 1108710 h 1108710"/>
                <a:gd name="connsiteX4" fmla="*/ 0 w 2049962"/>
                <a:gd name="connsiteY4" fmla="*/ 0 h 1108710"/>
                <a:gd name="connsiteX0" fmla="*/ 16002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1600200 w 2049962"/>
                <a:gd name="connsiteY4" fmla="*/ 0 h 975360"/>
                <a:gd name="connsiteX0" fmla="*/ 6096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609600 w 2049962"/>
                <a:gd name="connsiteY4" fmla="*/ 0 h 975360"/>
                <a:gd name="connsiteX0" fmla="*/ 609600 w 1402260"/>
                <a:gd name="connsiteY0" fmla="*/ 0 h 975360"/>
                <a:gd name="connsiteX1" fmla="*/ 12117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402260"/>
                <a:gd name="connsiteY0" fmla="*/ 0 h 975360"/>
                <a:gd name="connsiteX1" fmla="*/ 10593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862116"/>
                <a:gd name="connsiteY0" fmla="*/ 15447 h 990807"/>
                <a:gd name="connsiteX1" fmla="*/ 1862116 w 1862116"/>
                <a:gd name="connsiteY1" fmla="*/ 0 h 990807"/>
                <a:gd name="connsiteX2" fmla="*/ 1402260 w 1862116"/>
                <a:gd name="connsiteY2" fmla="*/ 990807 h 990807"/>
                <a:gd name="connsiteX3" fmla="*/ 0 w 1862116"/>
                <a:gd name="connsiteY3" fmla="*/ 990807 h 990807"/>
                <a:gd name="connsiteX4" fmla="*/ 609600 w 1862116"/>
                <a:gd name="connsiteY4" fmla="*/ 15447 h 990807"/>
                <a:gd name="connsiteX0" fmla="*/ 1425575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25575 w 1862116"/>
                <a:gd name="connsiteY4" fmla="*/ 5940 h 990807"/>
                <a:gd name="connsiteX0" fmla="*/ 1408906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08906 w 1862116"/>
                <a:gd name="connsiteY4" fmla="*/ 5940 h 990807"/>
                <a:gd name="connsiteX0" fmla="*/ 1411287 w 1862116"/>
                <a:gd name="connsiteY0" fmla="*/ 16636 h 990807"/>
                <a:gd name="connsiteX1" fmla="*/ 1862116 w 1862116"/>
                <a:gd name="connsiteY1" fmla="*/ 0 h 990807"/>
                <a:gd name="connsiteX2" fmla="*/ 1402260 w 1862116"/>
                <a:gd name="connsiteY2" fmla="*/ 990807 h 990807"/>
                <a:gd name="connsiteX3" fmla="*/ 0 w 1862116"/>
                <a:gd name="connsiteY3" fmla="*/ 990807 h 990807"/>
                <a:gd name="connsiteX4" fmla="*/ 1411287 w 1862116"/>
                <a:gd name="connsiteY4" fmla="*/ 16636 h 990807"/>
                <a:gd name="connsiteX0" fmla="*/ 1411287 w 1852591"/>
                <a:gd name="connsiteY0" fmla="*/ 2376 h 976547"/>
                <a:gd name="connsiteX1" fmla="*/ 1852591 w 1852591"/>
                <a:gd name="connsiteY1" fmla="*/ 0 h 976547"/>
                <a:gd name="connsiteX2" fmla="*/ 1402260 w 1852591"/>
                <a:gd name="connsiteY2" fmla="*/ 976547 h 976547"/>
                <a:gd name="connsiteX3" fmla="*/ 0 w 1852591"/>
                <a:gd name="connsiteY3" fmla="*/ 976547 h 976547"/>
                <a:gd name="connsiteX4" fmla="*/ 1411287 w 1852591"/>
                <a:gd name="connsiteY4" fmla="*/ 2376 h 976547"/>
                <a:gd name="connsiteX0" fmla="*/ 1282699 w 1852591"/>
                <a:gd name="connsiteY0" fmla="*/ 0 h 1073989"/>
                <a:gd name="connsiteX1" fmla="*/ 1852591 w 1852591"/>
                <a:gd name="connsiteY1" fmla="*/ 97442 h 1073989"/>
                <a:gd name="connsiteX2" fmla="*/ 1402260 w 1852591"/>
                <a:gd name="connsiteY2" fmla="*/ 1073989 h 1073989"/>
                <a:gd name="connsiteX3" fmla="*/ 0 w 1852591"/>
                <a:gd name="connsiteY3" fmla="*/ 1073989 h 1073989"/>
                <a:gd name="connsiteX4" fmla="*/ 1282699 w 1852591"/>
                <a:gd name="connsiteY4" fmla="*/ 0 h 1073989"/>
                <a:gd name="connsiteX0" fmla="*/ 1411286 w 1852591"/>
                <a:gd name="connsiteY0" fmla="*/ 0 h 981302"/>
                <a:gd name="connsiteX1" fmla="*/ 1852591 w 1852591"/>
                <a:gd name="connsiteY1" fmla="*/ 4755 h 981302"/>
                <a:gd name="connsiteX2" fmla="*/ 1402260 w 1852591"/>
                <a:gd name="connsiteY2" fmla="*/ 981302 h 981302"/>
                <a:gd name="connsiteX3" fmla="*/ 0 w 1852591"/>
                <a:gd name="connsiteY3" fmla="*/ 981302 h 981302"/>
                <a:gd name="connsiteX4" fmla="*/ 1411286 w 1852591"/>
                <a:gd name="connsiteY4" fmla="*/ 0 h 981302"/>
                <a:gd name="connsiteX0" fmla="*/ 1411286 w 2706269"/>
                <a:gd name="connsiteY0" fmla="*/ 0 h 981302"/>
                <a:gd name="connsiteX1" fmla="*/ 2706269 w 2706269"/>
                <a:gd name="connsiteY1" fmla="*/ 4755 h 981302"/>
                <a:gd name="connsiteX2" fmla="*/ 1402260 w 2706269"/>
                <a:gd name="connsiteY2" fmla="*/ 981302 h 981302"/>
                <a:gd name="connsiteX3" fmla="*/ 0 w 2706269"/>
                <a:gd name="connsiteY3" fmla="*/ 981302 h 981302"/>
                <a:gd name="connsiteX4" fmla="*/ 1411286 w 2706269"/>
                <a:gd name="connsiteY4" fmla="*/ 0 h 981302"/>
                <a:gd name="connsiteX0" fmla="*/ 2243533 w 2706269"/>
                <a:gd name="connsiteY0" fmla="*/ 1274 h 976547"/>
                <a:gd name="connsiteX1" fmla="*/ 2706269 w 2706269"/>
                <a:gd name="connsiteY1" fmla="*/ 0 h 976547"/>
                <a:gd name="connsiteX2" fmla="*/ 1402260 w 2706269"/>
                <a:gd name="connsiteY2" fmla="*/ 976547 h 976547"/>
                <a:gd name="connsiteX3" fmla="*/ 0 w 2706269"/>
                <a:gd name="connsiteY3" fmla="*/ 976547 h 976547"/>
                <a:gd name="connsiteX4" fmla="*/ 2243533 w 2706269"/>
                <a:gd name="connsiteY4" fmla="*/ 1274 h 976547"/>
                <a:gd name="connsiteX0" fmla="*/ 2243533 w 2695553"/>
                <a:gd name="connsiteY0" fmla="*/ 1274 h 976547"/>
                <a:gd name="connsiteX1" fmla="*/ 2695553 w 2695553"/>
                <a:gd name="connsiteY1" fmla="*/ 0 h 976547"/>
                <a:gd name="connsiteX2" fmla="*/ 1402260 w 2695553"/>
                <a:gd name="connsiteY2" fmla="*/ 976547 h 976547"/>
                <a:gd name="connsiteX3" fmla="*/ 0 w 2695553"/>
                <a:gd name="connsiteY3" fmla="*/ 976547 h 976547"/>
                <a:gd name="connsiteX4" fmla="*/ 2243533 w 2695553"/>
                <a:gd name="connsiteY4" fmla="*/ 1274 h 9765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5553" h="976547">
                  <a:moveTo>
                    <a:pt x="2243533" y="1274"/>
                  </a:moveTo>
                  <a:lnTo>
                    <a:pt x="2695553" y="0"/>
                  </a:lnTo>
                  <a:lnTo>
                    <a:pt x="1402260" y="976547"/>
                  </a:lnTo>
                  <a:lnTo>
                    <a:pt x="0" y="976547"/>
                  </a:lnTo>
                  <a:lnTo>
                    <a:pt x="2243533" y="1274"/>
                  </a:lnTo>
                  <a:close/>
                </a:path>
              </a:pathLst>
            </a:custGeom>
            <a:solidFill>
              <a:srgbClr val="318B85"/>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9" name="Rectangle 36"/>
            <p:cNvSpPr/>
            <p:nvPr/>
          </p:nvSpPr>
          <p:spPr>
            <a:xfrm>
              <a:off x="3235473" y="2152003"/>
              <a:ext cx="598366" cy="423013"/>
            </a:xfrm>
            <a:prstGeom prst="rect">
              <a:avLst/>
            </a:prstGeom>
            <a:solidFill>
              <a:schemeClr val="accent1"/>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grpSp>
      <p:grpSp>
        <p:nvGrpSpPr>
          <p:cNvPr id="5" name="群組 4"/>
          <p:cNvGrpSpPr/>
          <p:nvPr/>
        </p:nvGrpSpPr>
        <p:grpSpPr>
          <a:xfrm>
            <a:off x="5326104" y="2154023"/>
            <a:ext cx="3560721" cy="2551973"/>
            <a:chOff x="5326104" y="2154023"/>
            <a:chExt cx="3560721" cy="2551973"/>
          </a:xfrm>
        </p:grpSpPr>
        <p:sp>
          <p:nvSpPr>
            <p:cNvPr id="14" name="手繪多邊形 13"/>
            <p:cNvSpPr/>
            <p:nvPr/>
          </p:nvSpPr>
          <p:spPr>
            <a:xfrm flipH="1">
              <a:off x="7024622" y="3058718"/>
              <a:ext cx="1862202" cy="1647278"/>
            </a:xfrm>
            <a:custGeom>
              <a:avLst/>
              <a:gdLst>
                <a:gd name="connsiteX0" fmla="*/ 1862202 w 1862202"/>
                <a:gd name="connsiteY0" fmla="*/ 0 h 1647278"/>
                <a:gd name="connsiteX1" fmla="*/ 0 w 1862202"/>
                <a:gd name="connsiteY1" fmla="*/ 0 h 1647278"/>
                <a:gd name="connsiteX2" fmla="*/ 0 w 1862202"/>
                <a:gd name="connsiteY2" fmla="*/ 1077111 h 1647278"/>
                <a:gd name="connsiteX3" fmla="*/ 660147 w 1862202"/>
                <a:gd name="connsiteY3" fmla="*/ 1077111 h 1647278"/>
                <a:gd name="connsiteX4" fmla="*/ 660147 w 1862202"/>
                <a:gd name="connsiteY4" fmla="*/ 1357805 h 1647278"/>
                <a:gd name="connsiteX5" fmla="*/ 389192 w 1862202"/>
                <a:gd name="connsiteY5" fmla="*/ 1357805 h 1647278"/>
                <a:gd name="connsiteX6" fmla="*/ 931101 w 1862202"/>
                <a:gd name="connsiteY6" fmla="*/ 1647278 h 1647278"/>
                <a:gd name="connsiteX7" fmla="*/ 1473010 w 1862202"/>
                <a:gd name="connsiteY7" fmla="*/ 1357805 h 1647278"/>
                <a:gd name="connsiteX8" fmla="*/ 1202056 w 1862202"/>
                <a:gd name="connsiteY8" fmla="*/ 1357805 h 1647278"/>
                <a:gd name="connsiteX9" fmla="*/ 1202056 w 1862202"/>
                <a:gd name="connsiteY9" fmla="*/ 1077111 h 1647278"/>
                <a:gd name="connsiteX10" fmla="*/ 1862202 w 1862202"/>
                <a:gd name="connsiteY10" fmla="*/ 1077111 h 1647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47278">
                  <a:moveTo>
                    <a:pt x="1862202" y="0"/>
                  </a:moveTo>
                  <a:lnTo>
                    <a:pt x="0" y="0"/>
                  </a:lnTo>
                  <a:lnTo>
                    <a:pt x="0" y="1077111"/>
                  </a:lnTo>
                  <a:lnTo>
                    <a:pt x="660147" y="1077111"/>
                  </a:lnTo>
                  <a:lnTo>
                    <a:pt x="660147" y="1357805"/>
                  </a:lnTo>
                  <a:lnTo>
                    <a:pt x="389192" y="1357805"/>
                  </a:lnTo>
                  <a:lnTo>
                    <a:pt x="931101" y="1647278"/>
                  </a:lnTo>
                  <a:lnTo>
                    <a:pt x="1473010" y="1357805"/>
                  </a:lnTo>
                  <a:lnTo>
                    <a:pt x="1202056" y="1357805"/>
                  </a:lnTo>
                  <a:lnTo>
                    <a:pt x="1202056" y="1077111"/>
                  </a:lnTo>
                  <a:lnTo>
                    <a:pt x="1862202" y="1077111"/>
                  </a:lnTo>
                  <a:close/>
                </a:path>
              </a:pathLst>
            </a:custGeom>
            <a:solidFill>
              <a:schemeClr val="accent4"/>
            </a:solidFill>
            <a:ln w="12700" cap="flat" cmpd="sng" algn="ctr">
              <a:noFill/>
              <a:prstDash val="solid"/>
              <a:miter lim="800000"/>
            </a:ln>
            <a:effectLst/>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5" name="Freeform 47"/>
            <p:cNvSpPr/>
            <p:nvPr/>
          </p:nvSpPr>
          <p:spPr>
            <a:xfrm flipH="1">
              <a:off x="5326104" y="2580408"/>
              <a:ext cx="3560721" cy="478311"/>
            </a:xfrm>
            <a:custGeom>
              <a:avLst/>
              <a:gdLst>
                <a:gd name="connsiteX0" fmla="*/ 0 w 1402260"/>
                <a:gd name="connsiteY0" fmla="*/ 0 h 1108710"/>
                <a:gd name="connsiteX1" fmla="*/ 1402260 w 1402260"/>
                <a:gd name="connsiteY1" fmla="*/ 0 h 1108710"/>
                <a:gd name="connsiteX2" fmla="*/ 1402260 w 1402260"/>
                <a:gd name="connsiteY2" fmla="*/ 1108710 h 1108710"/>
                <a:gd name="connsiteX3" fmla="*/ 0 w 1402260"/>
                <a:gd name="connsiteY3" fmla="*/ 1108710 h 1108710"/>
                <a:gd name="connsiteX4" fmla="*/ 0 w 1402260"/>
                <a:gd name="connsiteY4" fmla="*/ 0 h 1108710"/>
                <a:gd name="connsiteX0" fmla="*/ 0 w 2049962"/>
                <a:gd name="connsiteY0" fmla="*/ 0 h 1108710"/>
                <a:gd name="connsiteX1" fmla="*/ 2049962 w 2049962"/>
                <a:gd name="connsiteY1" fmla="*/ 133350 h 1108710"/>
                <a:gd name="connsiteX2" fmla="*/ 1402260 w 2049962"/>
                <a:gd name="connsiteY2" fmla="*/ 1108710 h 1108710"/>
                <a:gd name="connsiteX3" fmla="*/ 0 w 2049962"/>
                <a:gd name="connsiteY3" fmla="*/ 1108710 h 1108710"/>
                <a:gd name="connsiteX4" fmla="*/ 0 w 2049962"/>
                <a:gd name="connsiteY4" fmla="*/ 0 h 1108710"/>
                <a:gd name="connsiteX0" fmla="*/ 16002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1600200 w 2049962"/>
                <a:gd name="connsiteY4" fmla="*/ 0 h 975360"/>
                <a:gd name="connsiteX0" fmla="*/ 609600 w 2049962"/>
                <a:gd name="connsiteY0" fmla="*/ 0 h 975360"/>
                <a:gd name="connsiteX1" fmla="*/ 2049962 w 2049962"/>
                <a:gd name="connsiteY1" fmla="*/ 0 h 975360"/>
                <a:gd name="connsiteX2" fmla="*/ 1402260 w 2049962"/>
                <a:gd name="connsiteY2" fmla="*/ 975360 h 975360"/>
                <a:gd name="connsiteX3" fmla="*/ 0 w 2049962"/>
                <a:gd name="connsiteY3" fmla="*/ 975360 h 975360"/>
                <a:gd name="connsiteX4" fmla="*/ 609600 w 2049962"/>
                <a:gd name="connsiteY4" fmla="*/ 0 h 975360"/>
                <a:gd name="connsiteX0" fmla="*/ 609600 w 1402260"/>
                <a:gd name="connsiteY0" fmla="*/ 0 h 975360"/>
                <a:gd name="connsiteX1" fmla="*/ 12117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402260"/>
                <a:gd name="connsiteY0" fmla="*/ 0 h 975360"/>
                <a:gd name="connsiteX1" fmla="*/ 1059362 w 1402260"/>
                <a:gd name="connsiteY1" fmla="*/ 0 h 975360"/>
                <a:gd name="connsiteX2" fmla="*/ 1402260 w 1402260"/>
                <a:gd name="connsiteY2" fmla="*/ 975360 h 975360"/>
                <a:gd name="connsiteX3" fmla="*/ 0 w 1402260"/>
                <a:gd name="connsiteY3" fmla="*/ 975360 h 975360"/>
                <a:gd name="connsiteX4" fmla="*/ 609600 w 1402260"/>
                <a:gd name="connsiteY4" fmla="*/ 0 h 975360"/>
                <a:gd name="connsiteX0" fmla="*/ 609600 w 1862116"/>
                <a:gd name="connsiteY0" fmla="*/ 15447 h 990807"/>
                <a:gd name="connsiteX1" fmla="*/ 1862116 w 1862116"/>
                <a:gd name="connsiteY1" fmla="*/ 0 h 990807"/>
                <a:gd name="connsiteX2" fmla="*/ 1402260 w 1862116"/>
                <a:gd name="connsiteY2" fmla="*/ 990807 h 990807"/>
                <a:gd name="connsiteX3" fmla="*/ 0 w 1862116"/>
                <a:gd name="connsiteY3" fmla="*/ 990807 h 990807"/>
                <a:gd name="connsiteX4" fmla="*/ 609600 w 1862116"/>
                <a:gd name="connsiteY4" fmla="*/ 15447 h 990807"/>
                <a:gd name="connsiteX0" fmla="*/ 1425575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25575 w 1862116"/>
                <a:gd name="connsiteY4" fmla="*/ 5940 h 990807"/>
                <a:gd name="connsiteX0" fmla="*/ 1408906 w 1862116"/>
                <a:gd name="connsiteY0" fmla="*/ 5940 h 990807"/>
                <a:gd name="connsiteX1" fmla="*/ 1862116 w 1862116"/>
                <a:gd name="connsiteY1" fmla="*/ 0 h 990807"/>
                <a:gd name="connsiteX2" fmla="*/ 1402260 w 1862116"/>
                <a:gd name="connsiteY2" fmla="*/ 990807 h 990807"/>
                <a:gd name="connsiteX3" fmla="*/ 0 w 1862116"/>
                <a:gd name="connsiteY3" fmla="*/ 990807 h 990807"/>
                <a:gd name="connsiteX4" fmla="*/ 1408906 w 1862116"/>
                <a:gd name="connsiteY4" fmla="*/ 5940 h 990807"/>
                <a:gd name="connsiteX0" fmla="*/ 1411287 w 1862116"/>
                <a:gd name="connsiteY0" fmla="*/ 16636 h 990807"/>
                <a:gd name="connsiteX1" fmla="*/ 1862116 w 1862116"/>
                <a:gd name="connsiteY1" fmla="*/ 0 h 990807"/>
                <a:gd name="connsiteX2" fmla="*/ 1402260 w 1862116"/>
                <a:gd name="connsiteY2" fmla="*/ 990807 h 990807"/>
                <a:gd name="connsiteX3" fmla="*/ 0 w 1862116"/>
                <a:gd name="connsiteY3" fmla="*/ 990807 h 990807"/>
                <a:gd name="connsiteX4" fmla="*/ 1411287 w 1862116"/>
                <a:gd name="connsiteY4" fmla="*/ 16636 h 990807"/>
                <a:gd name="connsiteX0" fmla="*/ 1411287 w 1852591"/>
                <a:gd name="connsiteY0" fmla="*/ 2376 h 976547"/>
                <a:gd name="connsiteX1" fmla="*/ 1852591 w 1852591"/>
                <a:gd name="connsiteY1" fmla="*/ 0 h 976547"/>
                <a:gd name="connsiteX2" fmla="*/ 1402260 w 1852591"/>
                <a:gd name="connsiteY2" fmla="*/ 976547 h 976547"/>
                <a:gd name="connsiteX3" fmla="*/ 0 w 1852591"/>
                <a:gd name="connsiteY3" fmla="*/ 976547 h 976547"/>
                <a:gd name="connsiteX4" fmla="*/ 1411287 w 1852591"/>
                <a:gd name="connsiteY4" fmla="*/ 2376 h 976547"/>
                <a:gd name="connsiteX0" fmla="*/ 1282699 w 1852591"/>
                <a:gd name="connsiteY0" fmla="*/ 0 h 1073989"/>
                <a:gd name="connsiteX1" fmla="*/ 1852591 w 1852591"/>
                <a:gd name="connsiteY1" fmla="*/ 97442 h 1073989"/>
                <a:gd name="connsiteX2" fmla="*/ 1402260 w 1852591"/>
                <a:gd name="connsiteY2" fmla="*/ 1073989 h 1073989"/>
                <a:gd name="connsiteX3" fmla="*/ 0 w 1852591"/>
                <a:gd name="connsiteY3" fmla="*/ 1073989 h 1073989"/>
                <a:gd name="connsiteX4" fmla="*/ 1282699 w 1852591"/>
                <a:gd name="connsiteY4" fmla="*/ 0 h 1073989"/>
                <a:gd name="connsiteX0" fmla="*/ 1411286 w 1852591"/>
                <a:gd name="connsiteY0" fmla="*/ 0 h 981302"/>
                <a:gd name="connsiteX1" fmla="*/ 1852591 w 1852591"/>
                <a:gd name="connsiteY1" fmla="*/ 4755 h 981302"/>
                <a:gd name="connsiteX2" fmla="*/ 1402260 w 1852591"/>
                <a:gd name="connsiteY2" fmla="*/ 981302 h 981302"/>
                <a:gd name="connsiteX3" fmla="*/ 0 w 1852591"/>
                <a:gd name="connsiteY3" fmla="*/ 981302 h 981302"/>
                <a:gd name="connsiteX4" fmla="*/ 1411286 w 1852591"/>
                <a:gd name="connsiteY4" fmla="*/ 0 h 981302"/>
                <a:gd name="connsiteX0" fmla="*/ 1411286 w 2657453"/>
                <a:gd name="connsiteY0" fmla="*/ 0 h 981302"/>
                <a:gd name="connsiteX1" fmla="*/ 2657453 w 2657453"/>
                <a:gd name="connsiteY1" fmla="*/ 12793 h 981302"/>
                <a:gd name="connsiteX2" fmla="*/ 1402260 w 2657453"/>
                <a:gd name="connsiteY2" fmla="*/ 981302 h 981302"/>
                <a:gd name="connsiteX3" fmla="*/ 0 w 2657453"/>
                <a:gd name="connsiteY3" fmla="*/ 981302 h 981302"/>
                <a:gd name="connsiteX4" fmla="*/ 1411286 w 2657453"/>
                <a:gd name="connsiteY4" fmla="*/ 0 h 981302"/>
                <a:gd name="connsiteX0" fmla="*/ 2230436 w 2657453"/>
                <a:gd name="connsiteY0" fmla="*/ 0 h 981302"/>
                <a:gd name="connsiteX1" fmla="*/ 2657453 w 2657453"/>
                <a:gd name="connsiteY1" fmla="*/ 12793 h 981302"/>
                <a:gd name="connsiteX2" fmla="*/ 1402260 w 2657453"/>
                <a:gd name="connsiteY2" fmla="*/ 981302 h 981302"/>
                <a:gd name="connsiteX3" fmla="*/ 0 w 2657453"/>
                <a:gd name="connsiteY3" fmla="*/ 981302 h 981302"/>
                <a:gd name="connsiteX4" fmla="*/ 2230436 w 2657453"/>
                <a:gd name="connsiteY4" fmla="*/ 0 h 981302"/>
                <a:gd name="connsiteX0" fmla="*/ 2225674 w 2657453"/>
                <a:gd name="connsiteY0" fmla="*/ 3283 h 968509"/>
                <a:gd name="connsiteX1" fmla="*/ 2657453 w 2657453"/>
                <a:gd name="connsiteY1" fmla="*/ 0 h 968509"/>
                <a:gd name="connsiteX2" fmla="*/ 1402260 w 2657453"/>
                <a:gd name="connsiteY2" fmla="*/ 968509 h 968509"/>
                <a:gd name="connsiteX3" fmla="*/ 0 w 2657453"/>
                <a:gd name="connsiteY3" fmla="*/ 968509 h 968509"/>
                <a:gd name="connsiteX4" fmla="*/ 2225674 w 2657453"/>
                <a:gd name="connsiteY4" fmla="*/ 3283 h 968509"/>
                <a:gd name="connsiteX0" fmla="*/ 2225674 w 2681265"/>
                <a:gd name="connsiteY0" fmla="*/ 3283 h 968509"/>
                <a:gd name="connsiteX1" fmla="*/ 2681265 w 2681265"/>
                <a:gd name="connsiteY1" fmla="*/ 0 h 968509"/>
                <a:gd name="connsiteX2" fmla="*/ 1402260 w 2681265"/>
                <a:gd name="connsiteY2" fmla="*/ 968509 h 968509"/>
                <a:gd name="connsiteX3" fmla="*/ 0 w 2681265"/>
                <a:gd name="connsiteY3" fmla="*/ 968509 h 968509"/>
                <a:gd name="connsiteX4" fmla="*/ 2225674 w 2681265"/>
                <a:gd name="connsiteY4" fmla="*/ 3283 h 968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81265" h="968509">
                  <a:moveTo>
                    <a:pt x="2225674" y="3283"/>
                  </a:moveTo>
                  <a:lnTo>
                    <a:pt x="2681265" y="0"/>
                  </a:lnTo>
                  <a:lnTo>
                    <a:pt x="1402260" y="968509"/>
                  </a:lnTo>
                  <a:lnTo>
                    <a:pt x="0" y="968509"/>
                  </a:lnTo>
                  <a:lnTo>
                    <a:pt x="2225674" y="3283"/>
                  </a:lnTo>
                  <a:close/>
                </a:path>
              </a:pathLst>
            </a:custGeom>
            <a:solidFill>
              <a:srgbClr val="79B97F"/>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6" name="Rectangle 48"/>
            <p:cNvSpPr/>
            <p:nvPr/>
          </p:nvSpPr>
          <p:spPr>
            <a:xfrm flipH="1">
              <a:off x="5336527" y="2154023"/>
              <a:ext cx="598366" cy="426385"/>
            </a:xfrm>
            <a:prstGeom prst="rect">
              <a:avLst/>
            </a:prstGeom>
            <a:solidFill>
              <a:schemeClr val="accent4"/>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r>
                <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rPr>
                <a:t> </a:t>
              </a:r>
            </a:p>
          </p:txBody>
        </p:sp>
      </p:grpSp>
      <p:grpSp>
        <p:nvGrpSpPr>
          <p:cNvPr id="6" name="群組 5"/>
          <p:cNvGrpSpPr/>
          <p:nvPr/>
        </p:nvGrpSpPr>
        <p:grpSpPr>
          <a:xfrm>
            <a:off x="2512990" y="2154023"/>
            <a:ext cx="2021200" cy="2551974"/>
            <a:chOff x="2512990" y="2154023"/>
            <a:chExt cx="2021200" cy="2551974"/>
          </a:xfrm>
        </p:grpSpPr>
        <p:sp>
          <p:nvSpPr>
            <p:cNvPr id="11" name="手繪多邊形 10"/>
            <p:cNvSpPr/>
            <p:nvPr/>
          </p:nvSpPr>
          <p:spPr>
            <a:xfrm>
              <a:off x="2512991" y="3055172"/>
              <a:ext cx="1862202" cy="1650825"/>
            </a:xfrm>
            <a:custGeom>
              <a:avLst/>
              <a:gdLst>
                <a:gd name="connsiteX0" fmla="*/ 0 w 1862202"/>
                <a:gd name="connsiteY0" fmla="*/ 0 h 1650825"/>
                <a:gd name="connsiteX1" fmla="*/ 1862202 w 1862202"/>
                <a:gd name="connsiteY1" fmla="*/ 0 h 1650825"/>
                <a:gd name="connsiteX2" fmla="*/ 1862202 w 1862202"/>
                <a:gd name="connsiteY2" fmla="*/ 1077112 h 1650825"/>
                <a:gd name="connsiteX3" fmla="*/ 1202056 w 1862202"/>
                <a:gd name="connsiteY3" fmla="*/ 1077112 h 1650825"/>
                <a:gd name="connsiteX4" fmla="*/ 1202056 w 1862202"/>
                <a:gd name="connsiteY4" fmla="*/ 1361351 h 1650825"/>
                <a:gd name="connsiteX5" fmla="*/ 1473010 w 1862202"/>
                <a:gd name="connsiteY5" fmla="*/ 1361351 h 1650825"/>
                <a:gd name="connsiteX6" fmla="*/ 931101 w 1862202"/>
                <a:gd name="connsiteY6" fmla="*/ 1650825 h 1650825"/>
                <a:gd name="connsiteX7" fmla="*/ 389192 w 1862202"/>
                <a:gd name="connsiteY7" fmla="*/ 1361351 h 1650825"/>
                <a:gd name="connsiteX8" fmla="*/ 660147 w 1862202"/>
                <a:gd name="connsiteY8" fmla="*/ 1361351 h 1650825"/>
                <a:gd name="connsiteX9" fmla="*/ 660147 w 1862202"/>
                <a:gd name="connsiteY9" fmla="*/ 1077112 h 1650825"/>
                <a:gd name="connsiteX10" fmla="*/ 0 w 1862202"/>
                <a:gd name="connsiteY10" fmla="*/ 1077112 h 16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50825">
                  <a:moveTo>
                    <a:pt x="0" y="0"/>
                  </a:moveTo>
                  <a:lnTo>
                    <a:pt x="1862202" y="0"/>
                  </a:lnTo>
                  <a:lnTo>
                    <a:pt x="1862202" y="1077112"/>
                  </a:lnTo>
                  <a:lnTo>
                    <a:pt x="1202056" y="1077112"/>
                  </a:lnTo>
                  <a:lnTo>
                    <a:pt x="1202056" y="1361351"/>
                  </a:lnTo>
                  <a:lnTo>
                    <a:pt x="1473010" y="1361351"/>
                  </a:lnTo>
                  <a:lnTo>
                    <a:pt x="931101" y="1650825"/>
                  </a:lnTo>
                  <a:lnTo>
                    <a:pt x="389192" y="1361351"/>
                  </a:lnTo>
                  <a:lnTo>
                    <a:pt x="660147" y="1361351"/>
                  </a:lnTo>
                  <a:lnTo>
                    <a:pt x="660147" y="1077112"/>
                  </a:lnTo>
                  <a:lnTo>
                    <a:pt x="0" y="1077112"/>
                  </a:lnTo>
                  <a:close/>
                </a:path>
              </a:pathLst>
            </a:custGeom>
            <a:solidFill>
              <a:schemeClr val="accent2"/>
            </a:solidFill>
            <a:ln w="12700" cap="flat" cmpd="sng" algn="ctr">
              <a:noFill/>
              <a:prstDash val="solid"/>
              <a:miter lim="800000"/>
            </a:ln>
            <a:effectLst/>
          </p:spPr>
          <p:txBody>
            <a:bodyPr wrap="square" rtlCol="0" anchor="ctr">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endPar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endParaRPr>
            </a:p>
          </p:txBody>
        </p:sp>
        <p:sp>
          <p:nvSpPr>
            <p:cNvPr id="12" name="Rectangle 42"/>
            <p:cNvSpPr/>
            <p:nvPr/>
          </p:nvSpPr>
          <p:spPr>
            <a:xfrm>
              <a:off x="3935824" y="2154023"/>
              <a:ext cx="598366" cy="423495"/>
            </a:xfrm>
            <a:prstGeom prst="rect">
              <a:avLst/>
            </a:prstGeom>
            <a:solidFill>
              <a:schemeClr val="accent2"/>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ctr" defTabSz="1219261" eaLnBrk="1" fontAlgn="auto" latinLnBrk="0" hangingPunct="1">
                <a:lnSpc>
                  <a:spcPct val="100000"/>
                </a:lnSpc>
                <a:spcBef>
                  <a:spcPts val="0"/>
                </a:spcBef>
                <a:spcAft>
                  <a:spcPts val="0"/>
                </a:spcAft>
                <a:buClrTx/>
                <a:buSzTx/>
                <a:buFontTx/>
                <a:buNone/>
                <a:tabLst/>
                <a:defRPr/>
              </a:pPr>
              <a:r>
                <a:rPr kumimoji="0" lang="en-US" sz="12800" b="0" i="0" u="none" strike="noStrike" kern="0" cap="none" spc="0" normalizeH="0" baseline="0" noProof="0" dirty="0">
                  <a:ln>
                    <a:noFill/>
                  </a:ln>
                  <a:solidFill>
                    <a:prstClr val="white"/>
                  </a:solidFill>
                  <a:effectLst/>
                  <a:uLnTx/>
                  <a:uFillTx/>
                  <a:latin typeface="Angsana New" panose="02020603050405020304" pitchFamily="18" charset="-34"/>
                  <a:ea typeface="+mn-ea"/>
                  <a:cs typeface="+mn-cs"/>
                </a:rPr>
                <a:t> </a:t>
              </a:r>
            </a:p>
          </p:txBody>
        </p:sp>
        <p:sp>
          <p:nvSpPr>
            <p:cNvPr id="13" name="手繪多邊形 12"/>
            <p:cNvSpPr/>
            <p:nvPr/>
          </p:nvSpPr>
          <p:spPr>
            <a:xfrm>
              <a:off x="2512990" y="2574925"/>
              <a:ext cx="2021199" cy="485775"/>
            </a:xfrm>
            <a:custGeom>
              <a:avLst/>
              <a:gdLst>
                <a:gd name="connsiteX0" fmla="*/ 1412875 w 1997075"/>
                <a:gd name="connsiteY0" fmla="*/ 3175 h 485775"/>
                <a:gd name="connsiteX1" fmla="*/ 0 w 1997075"/>
                <a:gd name="connsiteY1" fmla="*/ 485775 h 485775"/>
                <a:gd name="connsiteX2" fmla="*/ 1844675 w 1997075"/>
                <a:gd name="connsiteY2" fmla="*/ 485775 h 485775"/>
                <a:gd name="connsiteX3" fmla="*/ 1997075 w 1997075"/>
                <a:gd name="connsiteY3" fmla="*/ 0 h 485775"/>
                <a:gd name="connsiteX4" fmla="*/ 1412875 w 1997075"/>
                <a:gd name="connsiteY4" fmla="*/ 3175 h 485775"/>
                <a:gd name="connsiteX0" fmla="*/ 1422400 w 2006600"/>
                <a:gd name="connsiteY0" fmla="*/ 3175 h 485775"/>
                <a:gd name="connsiteX1" fmla="*/ 0 w 2006600"/>
                <a:gd name="connsiteY1" fmla="*/ 485775 h 485775"/>
                <a:gd name="connsiteX2" fmla="*/ 1854200 w 2006600"/>
                <a:gd name="connsiteY2" fmla="*/ 485775 h 485775"/>
                <a:gd name="connsiteX3" fmla="*/ 2006600 w 2006600"/>
                <a:gd name="connsiteY3" fmla="*/ 0 h 485775"/>
                <a:gd name="connsiteX4" fmla="*/ 1422400 w 2006600"/>
                <a:gd name="connsiteY4" fmla="*/ 3175 h 4857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6600" h="485775">
                  <a:moveTo>
                    <a:pt x="1422400" y="3175"/>
                  </a:moveTo>
                  <a:lnTo>
                    <a:pt x="0" y="485775"/>
                  </a:lnTo>
                  <a:lnTo>
                    <a:pt x="1854200" y="485775"/>
                  </a:lnTo>
                  <a:lnTo>
                    <a:pt x="2006600" y="0"/>
                  </a:lnTo>
                  <a:lnTo>
                    <a:pt x="1422400" y="3175"/>
                  </a:lnTo>
                  <a:close/>
                </a:path>
              </a:pathLst>
            </a:custGeom>
            <a:solidFill>
              <a:srgbClr val="BB910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7" name="群組 6"/>
          <p:cNvGrpSpPr/>
          <p:nvPr/>
        </p:nvGrpSpPr>
        <p:grpSpPr>
          <a:xfrm>
            <a:off x="4635500" y="2154023"/>
            <a:ext cx="1995508" cy="2551974"/>
            <a:chOff x="4635500" y="2154023"/>
            <a:chExt cx="1995508" cy="2551974"/>
          </a:xfrm>
        </p:grpSpPr>
        <p:sp>
          <p:nvSpPr>
            <p:cNvPr id="8" name="Rectangle 42"/>
            <p:cNvSpPr/>
            <p:nvPr/>
          </p:nvSpPr>
          <p:spPr>
            <a:xfrm>
              <a:off x="4636175" y="2154023"/>
              <a:ext cx="598366" cy="423495"/>
            </a:xfrm>
            <a:prstGeom prst="rect">
              <a:avLst/>
            </a:prstGeom>
            <a:solidFill>
              <a:schemeClr val="accent3"/>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261"/>
              <a:r>
                <a:rPr lang="en-US" sz="12800" kern="0" dirty="0">
                  <a:solidFill>
                    <a:prstClr val="white"/>
                  </a:solidFill>
                  <a:latin typeface="Angsana New" panose="02020603050405020304" pitchFamily="18" charset="-34"/>
                </a:rPr>
                <a:t> </a:t>
              </a:r>
            </a:p>
          </p:txBody>
        </p:sp>
        <p:sp>
          <p:nvSpPr>
            <p:cNvPr id="9" name="手繪多邊形 8"/>
            <p:cNvSpPr/>
            <p:nvPr/>
          </p:nvSpPr>
          <p:spPr>
            <a:xfrm>
              <a:off x="4768806" y="3055172"/>
              <a:ext cx="1862202" cy="1650825"/>
            </a:xfrm>
            <a:custGeom>
              <a:avLst/>
              <a:gdLst>
                <a:gd name="connsiteX0" fmla="*/ 0 w 1862202"/>
                <a:gd name="connsiteY0" fmla="*/ 0 h 1650825"/>
                <a:gd name="connsiteX1" fmla="*/ 1862202 w 1862202"/>
                <a:gd name="connsiteY1" fmla="*/ 0 h 1650825"/>
                <a:gd name="connsiteX2" fmla="*/ 1862202 w 1862202"/>
                <a:gd name="connsiteY2" fmla="*/ 1077112 h 1650825"/>
                <a:gd name="connsiteX3" fmla="*/ 1202056 w 1862202"/>
                <a:gd name="connsiteY3" fmla="*/ 1077112 h 1650825"/>
                <a:gd name="connsiteX4" fmla="*/ 1202056 w 1862202"/>
                <a:gd name="connsiteY4" fmla="*/ 1361351 h 1650825"/>
                <a:gd name="connsiteX5" fmla="*/ 1473010 w 1862202"/>
                <a:gd name="connsiteY5" fmla="*/ 1361351 h 1650825"/>
                <a:gd name="connsiteX6" fmla="*/ 931101 w 1862202"/>
                <a:gd name="connsiteY6" fmla="*/ 1650825 h 1650825"/>
                <a:gd name="connsiteX7" fmla="*/ 389192 w 1862202"/>
                <a:gd name="connsiteY7" fmla="*/ 1361351 h 1650825"/>
                <a:gd name="connsiteX8" fmla="*/ 660147 w 1862202"/>
                <a:gd name="connsiteY8" fmla="*/ 1361351 h 1650825"/>
                <a:gd name="connsiteX9" fmla="*/ 660147 w 1862202"/>
                <a:gd name="connsiteY9" fmla="*/ 1077112 h 1650825"/>
                <a:gd name="connsiteX10" fmla="*/ 0 w 1862202"/>
                <a:gd name="connsiteY10" fmla="*/ 1077112 h 1650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62202" h="1650825">
                  <a:moveTo>
                    <a:pt x="0" y="0"/>
                  </a:moveTo>
                  <a:lnTo>
                    <a:pt x="1862202" y="0"/>
                  </a:lnTo>
                  <a:lnTo>
                    <a:pt x="1862202" y="1077112"/>
                  </a:lnTo>
                  <a:lnTo>
                    <a:pt x="1202056" y="1077112"/>
                  </a:lnTo>
                  <a:lnTo>
                    <a:pt x="1202056" y="1361351"/>
                  </a:lnTo>
                  <a:lnTo>
                    <a:pt x="1473010" y="1361351"/>
                  </a:lnTo>
                  <a:lnTo>
                    <a:pt x="931101" y="1650825"/>
                  </a:lnTo>
                  <a:lnTo>
                    <a:pt x="389192" y="1361351"/>
                  </a:lnTo>
                  <a:lnTo>
                    <a:pt x="660147" y="1361351"/>
                  </a:lnTo>
                  <a:lnTo>
                    <a:pt x="660147" y="1077112"/>
                  </a:lnTo>
                  <a:lnTo>
                    <a:pt x="0" y="1077112"/>
                  </a:lnTo>
                  <a:close/>
                </a:path>
              </a:pathLst>
            </a:custGeom>
            <a:solidFill>
              <a:schemeClr val="accent3"/>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261"/>
              <a:endParaRPr lang="en-US" sz="12800" kern="0" dirty="0">
                <a:solidFill>
                  <a:prstClr val="white"/>
                </a:solidFill>
                <a:latin typeface="Angsana New" panose="02020603050405020304" pitchFamily="18" charset="-34"/>
              </a:endParaRPr>
            </a:p>
          </p:txBody>
        </p:sp>
        <p:sp>
          <p:nvSpPr>
            <p:cNvPr id="10" name="手繪多邊形 9"/>
            <p:cNvSpPr/>
            <p:nvPr/>
          </p:nvSpPr>
          <p:spPr>
            <a:xfrm>
              <a:off x="4635500" y="2573337"/>
              <a:ext cx="1995508" cy="487363"/>
            </a:xfrm>
            <a:custGeom>
              <a:avLst/>
              <a:gdLst>
                <a:gd name="connsiteX0" fmla="*/ 0 w 1993900"/>
                <a:gd name="connsiteY0" fmla="*/ 0 h 485775"/>
                <a:gd name="connsiteX1" fmla="*/ 136525 w 1993900"/>
                <a:gd name="connsiteY1" fmla="*/ 485775 h 485775"/>
                <a:gd name="connsiteX2" fmla="*/ 1993900 w 1993900"/>
                <a:gd name="connsiteY2" fmla="*/ 476250 h 485775"/>
                <a:gd name="connsiteX3" fmla="*/ 600075 w 1993900"/>
                <a:gd name="connsiteY3" fmla="*/ 3175 h 485775"/>
                <a:gd name="connsiteX4" fmla="*/ 0 w 1993900"/>
                <a:gd name="connsiteY4" fmla="*/ 0 h 485775"/>
                <a:gd name="connsiteX0" fmla="*/ 0 w 1993900"/>
                <a:gd name="connsiteY0" fmla="*/ 0 h 485775"/>
                <a:gd name="connsiteX1" fmla="*/ 136525 w 1993900"/>
                <a:gd name="connsiteY1" fmla="*/ 485775 h 485775"/>
                <a:gd name="connsiteX2" fmla="*/ 1993900 w 1993900"/>
                <a:gd name="connsiteY2" fmla="*/ 485775 h 485775"/>
                <a:gd name="connsiteX3" fmla="*/ 600075 w 1993900"/>
                <a:gd name="connsiteY3" fmla="*/ 3175 h 485775"/>
                <a:gd name="connsiteX4" fmla="*/ 0 w 1993900"/>
                <a:gd name="connsiteY4" fmla="*/ 0 h 485775"/>
                <a:gd name="connsiteX0" fmla="*/ 0 w 1993900"/>
                <a:gd name="connsiteY0" fmla="*/ 1588 h 487363"/>
                <a:gd name="connsiteX1" fmla="*/ 136525 w 1993900"/>
                <a:gd name="connsiteY1" fmla="*/ 487363 h 487363"/>
                <a:gd name="connsiteX2" fmla="*/ 1993900 w 1993900"/>
                <a:gd name="connsiteY2" fmla="*/ 487363 h 487363"/>
                <a:gd name="connsiteX3" fmla="*/ 602454 w 1993900"/>
                <a:gd name="connsiteY3" fmla="*/ 0 h 487363"/>
                <a:gd name="connsiteX4" fmla="*/ 0 w 1993900"/>
                <a:gd name="connsiteY4" fmla="*/ 1588 h 487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3900" h="487363">
                  <a:moveTo>
                    <a:pt x="0" y="1588"/>
                  </a:moveTo>
                  <a:lnTo>
                    <a:pt x="136525" y="487363"/>
                  </a:lnTo>
                  <a:lnTo>
                    <a:pt x="1993900" y="487363"/>
                  </a:lnTo>
                  <a:lnTo>
                    <a:pt x="602454" y="0"/>
                  </a:lnTo>
                  <a:lnTo>
                    <a:pt x="0" y="1588"/>
                  </a:lnTo>
                  <a:close/>
                </a:path>
              </a:pathLst>
            </a:custGeom>
            <a:solidFill>
              <a:srgbClr val="E61B00"/>
            </a:solidFill>
            <a:ln w="12700" cap="flat" cmpd="sng" algn="ctr">
              <a:noFill/>
              <a:prstDash val="solid"/>
              <a:miter lim="800000"/>
            </a:ln>
            <a:effectLst/>
          </p:spPr>
          <p:txBody>
            <a:bodyPr rtlCol="0" anchor="ct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defTabSz="1219261"/>
              <a:endParaRPr lang="zh-TW" altLang="en-US" sz="12800" kern="0" dirty="0">
                <a:solidFill>
                  <a:prstClr val="white"/>
                </a:solidFill>
                <a:latin typeface="Angsana New" panose="02020603050405020304" pitchFamily="18" charset="-34"/>
              </a:endParaRPr>
            </a:p>
          </p:txBody>
        </p:sp>
      </p:grpSp>
      <p:grpSp>
        <p:nvGrpSpPr>
          <p:cNvPr id="20" name="群組 19"/>
          <p:cNvGrpSpPr/>
          <p:nvPr/>
        </p:nvGrpSpPr>
        <p:grpSpPr>
          <a:xfrm>
            <a:off x="5395396" y="3335275"/>
            <a:ext cx="580796" cy="47938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3" name="手繪多邊形 22"/>
          <p:cNvSpPr>
            <a:spLocks/>
          </p:cNvSpPr>
          <p:nvPr/>
        </p:nvSpPr>
        <p:spPr bwMode="auto">
          <a:xfrm rot="10800000" flipV="1">
            <a:off x="1006234" y="3269959"/>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4" name="群組 23"/>
          <p:cNvGrpSpPr/>
          <p:nvPr/>
        </p:nvGrpSpPr>
        <p:grpSpPr>
          <a:xfrm>
            <a:off x="7670960" y="3302617"/>
            <a:ext cx="569526" cy="567158"/>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2" name="手繪多邊形 31"/>
          <p:cNvSpPr>
            <a:spLocks/>
          </p:cNvSpPr>
          <p:nvPr/>
        </p:nvSpPr>
        <p:spPr bwMode="auto">
          <a:xfrm>
            <a:off x="3065089" y="3335275"/>
            <a:ext cx="635538" cy="4690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文字方塊 32"/>
          <p:cNvSpPr txBox="1"/>
          <p:nvPr/>
        </p:nvSpPr>
        <p:spPr>
          <a:xfrm>
            <a:off x="3035578" y="1785578"/>
            <a:ext cx="836083" cy="307777"/>
          </a:xfrm>
          <a:prstGeom prst="rect">
            <a:avLst/>
          </a:prstGeom>
          <a:noFill/>
        </p:spPr>
        <p:txBody>
          <a:bodyPr wrap="square" rtlCol="0">
            <a:spAutoFit/>
          </a:bodyPr>
          <a:lstStyle/>
          <a:p>
            <a:pPr algn="ctr"/>
            <a:r>
              <a:rPr lang="en-US" altLang="zh-TW" sz="1400" dirty="0"/>
              <a:t>Agenda</a:t>
            </a:r>
            <a:endParaRPr lang="zh-TW" altLang="en-US" sz="1400" dirty="0"/>
          </a:p>
        </p:txBody>
      </p:sp>
      <p:sp>
        <p:nvSpPr>
          <p:cNvPr id="34" name="文字方塊 33"/>
          <p:cNvSpPr txBox="1"/>
          <p:nvPr/>
        </p:nvSpPr>
        <p:spPr>
          <a:xfrm>
            <a:off x="3740517" y="1785578"/>
            <a:ext cx="946241" cy="307777"/>
          </a:xfrm>
          <a:prstGeom prst="rect">
            <a:avLst/>
          </a:prstGeom>
          <a:noFill/>
        </p:spPr>
        <p:txBody>
          <a:bodyPr wrap="square" rtlCol="0">
            <a:spAutoFit/>
          </a:bodyPr>
          <a:lstStyle/>
          <a:p>
            <a:pPr algn="ctr"/>
            <a:r>
              <a:rPr lang="en-US" altLang="zh-TW" sz="1400" dirty="0"/>
              <a:t>Process</a:t>
            </a:r>
            <a:endParaRPr lang="zh-TW" altLang="en-US" sz="1400" dirty="0"/>
          </a:p>
        </p:txBody>
      </p:sp>
      <p:sp>
        <p:nvSpPr>
          <p:cNvPr id="35" name="文字方塊 34"/>
          <p:cNvSpPr txBox="1"/>
          <p:nvPr/>
        </p:nvSpPr>
        <p:spPr>
          <a:xfrm>
            <a:off x="4424982" y="1785578"/>
            <a:ext cx="1020203" cy="307777"/>
          </a:xfrm>
          <a:prstGeom prst="rect">
            <a:avLst/>
          </a:prstGeom>
          <a:noFill/>
        </p:spPr>
        <p:txBody>
          <a:bodyPr wrap="square" rtlCol="0">
            <a:spAutoFit/>
          </a:bodyPr>
          <a:lstStyle/>
          <a:p>
            <a:pPr algn="ctr"/>
            <a:r>
              <a:rPr lang="en-US" altLang="zh-TW" sz="1400" dirty="0"/>
              <a:t>Security</a:t>
            </a:r>
            <a:endParaRPr lang="zh-TW" altLang="en-US" sz="1400" dirty="0"/>
          </a:p>
        </p:txBody>
      </p:sp>
      <p:sp>
        <p:nvSpPr>
          <p:cNvPr id="36" name="文字方塊 35"/>
          <p:cNvSpPr txBox="1"/>
          <p:nvPr/>
        </p:nvSpPr>
        <p:spPr>
          <a:xfrm>
            <a:off x="5248725" y="1785578"/>
            <a:ext cx="902363" cy="307777"/>
          </a:xfrm>
          <a:prstGeom prst="rect">
            <a:avLst/>
          </a:prstGeom>
          <a:noFill/>
        </p:spPr>
        <p:txBody>
          <a:bodyPr wrap="square" rtlCol="0">
            <a:spAutoFit/>
          </a:bodyPr>
          <a:lstStyle/>
          <a:p>
            <a:r>
              <a:rPr lang="en-US" altLang="zh-TW" sz="1400" dirty="0"/>
              <a:t>Success</a:t>
            </a:r>
            <a:endParaRPr lang="zh-TW" altLang="en-US" sz="1400" dirty="0"/>
          </a:p>
        </p:txBody>
      </p:sp>
      <p:sp>
        <p:nvSpPr>
          <p:cNvPr id="41" name="矩形 40"/>
          <p:cNvSpPr/>
          <p:nvPr/>
        </p:nvSpPr>
        <p:spPr>
          <a:xfrm>
            <a:off x="167617"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42" name="矩形 41"/>
          <p:cNvSpPr/>
          <p:nvPr/>
        </p:nvSpPr>
        <p:spPr>
          <a:xfrm>
            <a:off x="2420256"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43" name="矩形 42"/>
          <p:cNvSpPr/>
          <p:nvPr/>
        </p:nvSpPr>
        <p:spPr>
          <a:xfrm>
            <a:off x="4672895"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44" name="矩形 43"/>
          <p:cNvSpPr/>
          <p:nvPr/>
        </p:nvSpPr>
        <p:spPr>
          <a:xfrm>
            <a:off x="6925534" y="4758757"/>
            <a:ext cx="2041320"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7" name="投影片編號版面配置區 36"/>
          <p:cNvSpPr>
            <a:spLocks noGrp="1"/>
          </p:cNvSpPr>
          <p:nvPr>
            <p:ph type="sldNum" sz="quarter" idx="12"/>
          </p:nvPr>
        </p:nvSpPr>
        <p:spPr/>
        <p:txBody>
          <a:bodyPr/>
          <a:lstStyle/>
          <a:p>
            <a:fld id="{93B68095-C8B2-4A76-90AA-E601358CCBC3}" type="slidenum">
              <a:rPr lang="zh-TW" altLang="en-US" smtClean="0"/>
              <a:t>188</a:t>
            </a:fld>
            <a:endParaRPr lang="zh-TW" altLang="en-US"/>
          </a:p>
        </p:txBody>
      </p:sp>
      <p:sp>
        <p:nvSpPr>
          <p:cNvPr id="38" name="頁尾版面配置區 3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91324727"/>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616661"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3" name="文字方塊 22"/>
          <p:cNvSpPr txBox="1"/>
          <p:nvPr/>
        </p:nvSpPr>
        <p:spPr>
          <a:xfrm>
            <a:off x="319159"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sp>
        <p:nvSpPr>
          <p:cNvPr id="28" name="文字方塊 27"/>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9" name="文字方塊 28"/>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0" name="文字方塊 29"/>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1" name="文字方塊 30"/>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grpSp>
        <p:nvGrpSpPr>
          <p:cNvPr id="2" name="群組 1"/>
          <p:cNvGrpSpPr/>
          <p:nvPr/>
        </p:nvGrpSpPr>
        <p:grpSpPr>
          <a:xfrm>
            <a:off x="4117673" y="-15039"/>
            <a:ext cx="908654" cy="6873039"/>
            <a:chOff x="4117673" y="-15039"/>
            <a:chExt cx="908654" cy="6873039"/>
          </a:xfrm>
        </p:grpSpPr>
        <p:cxnSp>
          <p:nvCxnSpPr>
            <p:cNvPr id="32" name="直線接點 31"/>
            <p:cNvCxnSpPr/>
            <p:nvPr/>
          </p:nvCxnSpPr>
          <p:spPr>
            <a:xfrm flipV="1">
              <a:off x="4572000" y="1553331"/>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flipV="1">
              <a:off x="4572000" y="3106662"/>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flipV="1">
              <a:off x="4572000" y="4659993"/>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V="1">
              <a:off x="4572000" y="6213324"/>
              <a:ext cx="0" cy="64467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橢圓 36"/>
            <p:cNvSpPr/>
            <p:nvPr/>
          </p:nvSpPr>
          <p:spPr>
            <a:xfrm>
              <a:off x="4117673" y="644677"/>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9" name="橢圓 38"/>
            <p:cNvSpPr/>
            <p:nvPr/>
          </p:nvSpPr>
          <p:spPr>
            <a:xfrm>
              <a:off x="4117673" y="2198008"/>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1" name="橢圓 40"/>
            <p:cNvSpPr/>
            <p:nvPr/>
          </p:nvSpPr>
          <p:spPr>
            <a:xfrm>
              <a:off x="4117673" y="3751339"/>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3" name="橢圓 42"/>
            <p:cNvSpPr/>
            <p:nvPr/>
          </p:nvSpPr>
          <p:spPr>
            <a:xfrm>
              <a:off x="4117673" y="5304670"/>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44" name="直線接點 43"/>
            <p:cNvCxnSpPr/>
            <p:nvPr/>
          </p:nvCxnSpPr>
          <p:spPr>
            <a:xfrm flipV="1">
              <a:off x="4572000" y="-15039"/>
              <a:ext cx="0" cy="65971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25" name="手繪多邊形 24"/>
            <p:cNvSpPr>
              <a:spLocks/>
            </p:cNvSpPr>
            <p:nvPr/>
          </p:nvSpPr>
          <p:spPr bwMode="auto">
            <a:xfrm flipH="1">
              <a:off x="4417050" y="811502"/>
              <a:ext cx="322798" cy="596194"/>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26" name="群組 25"/>
            <p:cNvGrpSpPr/>
            <p:nvPr/>
          </p:nvGrpSpPr>
          <p:grpSpPr>
            <a:xfrm>
              <a:off x="4352368" y="5434308"/>
              <a:ext cx="496358" cy="591204"/>
              <a:chOff x="5652217" y="1999857"/>
              <a:chExt cx="475492" cy="566351"/>
            </a:xfrm>
            <a:solidFill>
              <a:schemeClr val="bg1"/>
            </a:solidFill>
          </p:grpSpPr>
          <p:sp>
            <p:nvSpPr>
              <p:cNvPr id="27" name="手繪多邊形 26"/>
              <p:cNvSpPr>
                <a:spLocks/>
              </p:cNvSpPr>
              <p:nvPr/>
            </p:nvSpPr>
            <p:spPr bwMode="auto">
              <a:xfrm>
                <a:off x="5652217" y="223301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84"/>
              <p:cNvSpPr>
                <a:spLocks/>
              </p:cNvSpPr>
              <p:nvPr/>
            </p:nvSpPr>
            <p:spPr bwMode="auto">
              <a:xfrm>
                <a:off x="5731616" y="204423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85"/>
              <p:cNvSpPr>
                <a:spLocks/>
              </p:cNvSpPr>
              <p:nvPr/>
            </p:nvSpPr>
            <p:spPr bwMode="auto">
              <a:xfrm>
                <a:off x="5886098" y="204879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86"/>
              <p:cNvSpPr>
                <a:spLocks/>
              </p:cNvSpPr>
              <p:nvPr/>
            </p:nvSpPr>
            <p:spPr bwMode="auto">
              <a:xfrm>
                <a:off x="5808377" y="199985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8" name="手繪多邊形 47"/>
            <p:cNvSpPr>
              <a:spLocks/>
            </p:cNvSpPr>
            <p:nvPr/>
          </p:nvSpPr>
          <p:spPr bwMode="auto">
            <a:xfrm>
              <a:off x="4328103" y="3892447"/>
              <a:ext cx="532656" cy="533082"/>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49" name="群組 48"/>
            <p:cNvGrpSpPr/>
            <p:nvPr/>
          </p:nvGrpSpPr>
          <p:grpSpPr>
            <a:xfrm>
              <a:off x="4224265" y="2412236"/>
              <a:ext cx="591442" cy="547534"/>
              <a:chOff x="2989318" y="3646248"/>
              <a:chExt cx="444396" cy="411402"/>
            </a:xfrm>
            <a:solidFill>
              <a:schemeClr val="bg1"/>
            </a:solidFill>
          </p:grpSpPr>
          <p:sp>
            <p:nvSpPr>
              <p:cNvPr id="50" name="手繪多邊形 49"/>
              <p:cNvSpPr>
                <a:spLocks/>
              </p:cNvSpPr>
              <p:nvPr/>
            </p:nvSpPr>
            <p:spPr bwMode="auto">
              <a:xfrm>
                <a:off x="2989318" y="364624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94"/>
              <p:cNvSpPr>
                <a:spLocks/>
              </p:cNvSpPr>
              <p:nvPr/>
            </p:nvSpPr>
            <p:spPr bwMode="auto">
              <a:xfrm>
                <a:off x="3195463" y="396495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18</a:t>
            </a:fld>
            <a:endParaRPr lang="zh-TW" altLang="en-US"/>
          </a:p>
        </p:txBody>
      </p:sp>
    </p:spTree>
    <p:extLst>
      <p:ext uri="{BB962C8B-B14F-4D97-AF65-F5344CB8AC3E}">
        <p14:creationId xmlns:p14="http://schemas.microsoft.com/office/powerpoint/2010/main" val="3327191557"/>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5" name="群組 54"/>
          <p:cNvGrpSpPr/>
          <p:nvPr/>
        </p:nvGrpSpPr>
        <p:grpSpPr>
          <a:xfrm>
            <a:off x="-6451" y="1924928"/>
            <a:ext cx="9150451" cy="1204258"/>
            <a:chOff x="-6451" y="1924928"/>
            <a:chExt cx="9150451" cy="1204258"/>
          </a:xfrm>
        </p:grpSpPr>
        <p:sp>
          <p:nvSpPr>
            <p:cNvPr id="4" name="Rectangle 5"/>
            <p:cNvSpPr>
              <a:spLocks noChangeArrowheads="1"/>
            </p:cNvSpPr>
            <p:nvPr/>
          </p:nvSpPr>
          <p:spPr bwMode="auto">
            <a:xfrm>
              <a:off x="-6451" y="1924928"/>
              <a:ext cx="1513590" cy="819051"/>
            </a:xfrm>
            <a:prstGeom prst="rect">
              <a:avLst/>
            </a:prstGeom>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5" name="Freeform 11"/>
            <p:cNvSpPr>
              <a:spLocks/>
            </p:cNvSpPr>
            <p:nvPr/>
          </p:nvSpPr>
          <p:spPr bwMode="auto">
            <a:xfrm>
              <a:off x="1507140" y="1924928"/>
              <a:ext cx="908544" cy="1118656"/>
            </a:xfrm>
            <a:custGeom>
              <a:avLst/>
              <a:gdLst>
                <a:gd name="T0" fmla="*/ 0 w 467"/>
                <a:gd name="T1" fmla="*/ 0 h 575"/>
                <a:gd name="T2" fmla="*/ 467 w 467"/>
                <a:gd name="T3" fmla="*/ 262 h 575"/>
                <a:gd name="T4" fmla="*/ 467 w 467"/>
                <a:gd name="T5" fmla="*/ 575 h 575"/>
                <a:gd name="T6" fmla="*/ 0 w 467"/>
                <a:gd name="T7" fmla="*/ 421 h 575"/>
                <a:gd name="T8" fmla="*/ 0 w 467"/>
                <a:gd name="T9" fmla="*/ 0 h 575"/>
              </a:gdLst>
              <a:ahLst/>
              <a:cxnLst>
                <a:cxn ang="0">
                  <a:pos x="T0" y="T1"/>
                </a:cxn>
                <a:cxn ang="0">
                  <a:pos x="T2" y="T3"/>
                </a:cxn>
                <a:cxn ang="0">
                  <a:pos x="T4" y="T5"/>
                </a:cxn>
                <a:cxn ang="0">
                  <a:pos x="T6" y="T7"/>
                </a:cxn>
                <a:cxn ang="0">
                  <a:pos x="T8" y="T9"/>
                </a:cxn>
              </a:cxnLst>
              <a:rect l="0" t="0" r="r" b="b"/>
              <a:pathLst>
                <a:path w="467" h="575">
                  <a:moveTo>
                    <a:pt x="0" y="0"/>
                  </a:moveTo>
                  <a:lnTo>
                    <a:pt x="467" y="262"/>
                  </a:lnTo>
                  <a:lnTo>
                    <a:pt x="467" y="575"/>
                  </a:lnTo>
                  <a:lnTo>
                    <a:pt x="0" y="421"/>
                  </a:lnTo>
                  <a:lnTo>
                    <a:pt x="0" y="0"/>
                  </a:lnTo>
                  <a:close/>
                </a:path>
              </a:pathLst>
            </a:custGeom>
            <a:solidFill>
              <a:srgbClr val="30888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6" name="Rectangle 20"/>
            <p:cNvSpPr>
              <a:spLocks noChangeArrowheads="1"/>
            </p:cNvSpPr>
            <p:nvPr/>
          </p:nvSpPr>
          <p:spPr bwMode="auto">
            <a:xfrm>
              <a:off x="2415682" y="2434646"/>
              <a:ext cx="1375461" cy="608938"/>
            </a:xfrm>
            <a:prstGeom prst="rect">
              <a:avLst/>
            </a:prstGeom>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7" name="Rectangle 25"/>
            <p:cNvSpPr>
              <a:spLocks noChangeArrowheads="1"/>
            </p:cNvSpPr>
            <p:nvPr/>
          </p:nvSpPr>
          <p:spPr bwMode="auto">
            <a:xfrm>
              <a:off x="4695795" y="2572775"/>
              <a:ext cx="4448205" cy="556410"/>
            </a:xfrm>
            <a:prstGeom prst="rect">
              <a:avLst/>
            </a:prstGeom>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8" name="Freeform 31"/>
            <p:cNvSpPr>
              <a:spLocks/>
            </p:cNvSpPr>
            <p:nvPr/>
          </p:nvSpPr>
          <p:spPr bwMode="auto">
            <a:xfrm>
              <a:off x="3791143" y="2434646"/>
              <a:ext cx="904652" cy="694540"/>
            </a:xfrm>
            <a:custGeom>
              <a:avLst/>
              <a:gdLst>
                <a:gd name="T0" fmla="*/ 0 w 465"/>
                <a:gd name="T1" fmla="*/ 0 h 357"/>
                <a:gd name="T2" fmla="*/ 465 w 465"/>
                <a:gd name="T3" fmla="*/ 71 h 357"/>
                <a:gd name="T4" fmla="*/ 465 w 465"/>
                <a:gd name="T5" fmla="*/ 357 h 357"/>
                <a:gd name="T6" fmla="*/ 0 w 465"/>
                <a:gd name="T7" fmla="*/ 313 h 357"/>
                <a:gd name="T8" fmla="*/ 0 w 465"/>
                <a:gd name="T9" fmla="*/ 0 h 357"/>
              </a:gdLst>
              <a:ahLst/>
              <a:cxnLst>
                <a:cxn ang="0">
                  <a:pos x="T0" y="T1"/>
                </a:cxn>
                <a:cxn ang="0">
                  <a:pos x="T2" y="T3"/>
                </a:cxn>
                <a:cxn ang="0">
                  <a:pos x="T4" y="T5"/>
                </a:cxn>
                <a:cxn ang="0">
                  <a:pos x="T6" y="T7"/>
                </a:cxn>
                <a:cxn ang="0">
                  <a:pos x="T8" y="T9"/>
                </a:cxn>
              </a:cxnLst>
              <a:rect l="0" t="0" r="r" b="b"/>
              <a:pathLst>
                <a:path w="465" h="357">
                  <a:moveTo>
                    <a:pt x="0" y="0"/>
                  </a:moveTo>
                  <a:lnTo>
                    <a:pt x="465" y="71"/>
                  </a:lnTo>
                  <a:lnTo>
                    <a:pt x="465" y="357"/>
                  </a:lnTo>
                  <a:lnTo>
                    <a:pt x="0" y="313"/>
                  </a:lnTo>
                  <a:lnTo>
                    <a:pt x="0" y="0"/>
                  </a:lnTo>
                  <a:close/>
                </a:path>
              </a:pathLst>
            </a:custGeom>
            <a:solidFill>
              <a:srgbClr val="30888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7" name="群組 56"/>
          <p:cNvGrpSpPr/>
          <p:nvPr/>
        </p:nvGrpSpPr>
        <p:grpSpPr>
          <a:xfrm>
            <a:off x="-6451" y="2743978"/>
            <a:ext cx="9150451" cy="939672"/>
            <a:chOff x="-6451" y="2743978"/>
            <a:chExt cx="9150451" cy="939672"/>
          </a:xfrm>
        </p:grpSpPr>
        <p:sp>
          <p:nvSpPr>
            <p:cNvPr id="9" name="Rectangle 6"/>
            <p:cNvSpPr>
              <a:spLocks noChangeArrowheads="1"/>
            </p:cNvSpPr>
            <p:nvPr/>
          </p:nvSpPr>
          <p:spPr bwMode="auto">
            <a:xfrm>
              <a:off x="-6451" y="2743978"/>
              <a:ext cx="1513590" cy="809323"/>
            </a:xfrm>
            <a:prstGeom prst="rect">
              <a:avLst/>
            </a:pr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0" name="Freeform 13"/>
            <p:cNvSpPr>
              <a:spLocks/>
            </p:cNvSpPr>
            <p:nvPr/>
          </p:nvSpPr>
          <p:spPr bwMode="auto">
            <a:xfrm>
              <a:off x="1507140" y="2743978"/>
              <a:ext cx="908544" cy="908544"/>
            </a:xfrm>
            <a:custGeom>
              <a:avLst/>
              <a:gdLst>
                <a:gd name="T0" fmla="*/ 0 w 467"/>
                <a:gd name="T1" fmla="*/ 416 h 467"/>
                <a:gd name="T2" fmla="*/ 467 w 467"/>
                <a:gd name="T3" fmla="*/ 467 h 467"/>
                <a:gd name="T4" fmla="*/ 467 w 467"/>
                <a:gd name="T5" fmla="*/ 154 h 467"/>
                <a:gd name="T6" fmla="*/ 0 w 467"/>
                <a:gd name="T7" fmla="*/ 0 h 467"/>
                <a:gd name="T8" fmla="*/ 0 w 467"/>
                <a:gd name="T9" fmla="*/ 416 h 467"/>
              </a:gdLst>
              <a:ahLst/>
              <a:cxnLst>
                <a:cxn ang="0">
                  <a:pos x="T0" y="T1"/>
                </a:cxn>
                <a:cxn ang="0">
                  <a:pos x="T2" y="T3"/>
                </a:cxn>
                <a:cxn ang="0">
                  <a:pos x="T4" y="T5"/>
                </a:cxn>
                <a:cxn ang="0">
                  <a:pos x="T6" y="T7"/>
                </a:cxn>
                <a:cxn ang="0">
                  <a:pos x="T8" y="T9"/>
                </a:cxn>
              </a:cxnLst>
              <a:rect l="0" t="0" r="r" b="b"/>
              <a:pathLst>
                <a:path w="467" h="467">
                  <a:moveTo>
                    <a:pt x="0" y="416"/>
                  </a:moveTo>
                  <a:lnTo>
                    <a:pt x="467" y="467"/>
                  </a:lnTo>
                  <a:lnTo>
                    <a:pt x="467" y="154"/>
                  </a:lnTo>
                  <a:lnTo>
                    <a:pt x="0" y="0"/>
                  </a:lnTo>
                  <a:lnTo>
                    <a:pt x="0" y="416"/>
                  </a:lnTo>
                  <a:close/>
                </a:path>
              </a:pathLst>
            </a:custGeom>
            <a:solidFill>
              <a:srgbClr val="D4A40A"/>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1" name="Rectangle 21"/>
            <p:cNvSpPr>
              <a:spLocks noChangeArrowheads="1"/>
            </p:cNvSpPr>
            <p:nvPr/>
          </p:nvSpPr>
          <p:spPr bwMode="auto">
            <a:xfrm>
              <a:off x="2415682" y="3043583"/>
              <a:ext cx="1375461" cy="608938"/>
            </a:xfrm>
            <a:prstGeom prst="rect">
              <a:avLst/>
            </a:pr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2" name="Rectangle 26"/>
            <p:cNvSpPr>
              <a:spLocks noChangeArrowheads="1"/>
            </p:cNvSpPr>
            <p:nvPr/>
          </p:nvSpPr>
          <p:spPr bwMode="auto">
            <a:xfrm>
              <a:off x="4695795" y="3129185"/>
              <a:ext cx="4448205" cy="554465"/>
            </a:xfrm>
            <a:prstGeom prst="rect">
              <a:avLst/>
            </a:prstGeom>
            <a:solidFill>
              <a:schemeClr val="accent2"/>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3" name="Freeform 33"/>
            <p:cNvSpPr>
              <a:spLocks/>
            </p:cNvSpPr>
            <p:nvPr/>
          </p:nvSpPr>
          <p:spPr bwMode="auto">
            <a:xfrm>
              <a:off x="3791143" y="3043583"/>
              <a:ext cx="904652" cy="640066"/>
            </a:xfrm>
            <a:custGeom>
              <a:avLst/>
              <a:gdLst>
                <a:gd name="T0" fmla="*/ 0 w 465"/>
                <a:gd name="T1" fmla="*/ 313 h 329"/>
                <a:gd name="T2" fmla="*/ 465 w 465"/>
                <a:gd name="T3" fmla="*/ 329 h 329"/>
                <a:gd name="T4" fmla="*/ 465 w 465"/>
                <a:gd name="T5" fmla="*/ 44 h 329"/>
                <a:gd name="T6" fmla="*/ 0 w 465"/>
                <a:gd name="T7" fmla="*/ 0 h 329"/>
                <a:gd name="T8" fmla="*/ 0 w 465"/>
                <a:gd name="T9" fmla="*/ 313 h 329"/>
              </a:gdLst>
              <a:ahLst/>
              <a:cxnLst>
                <a:cxn ang="0">
                  <a:pos x="T0" y="T1"/>
                </a:cxn>
                <a:cxn ang="0">
                  <a:pos x="T2" y="T3"/>
                </a:cxn>
                <a:cxn ang="0">
                  <a:pos x="T4" y="T5"/>
                </a:cxn>
                <a:cxn ang="0">
                  <a:pos x="T6" y="T7"/>
                </a:cxn>
                <a:cxn ang="0">
                  <a:pos x="T8" y="T9"/>
                </a:cxn>
              </a:cxnLst>
              <a:rect l="0" t="0" r="r" b="b"/>
              <a:pathLst>
                <a:path w="465" h="329">
                  <a:moveTo>
                    <a:pt x="0" y="313"/>
                  </a:moveTo>
                  <a:lnTo>
                    <a:pt x="465" y="329"/>
                  </a:lnTo>
                  <a:lnTo>
                    <a:pt x="465" y="44"/>
                  </a:lnTo>
                  <a:lnTo>
                    <a:pt x="0" y="0"/>
                  </a:lnTo>
                  <a:lnTo>
                    <a:pt x="0" y="313"/>
                  </a:lnTo>
                  <a:close/>
                </a:path>
              </a:pathLst>
            </a:custGeom>
            <a:solidFill>
              <a:srgbClr val="D4A40A"/>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6" name="群組 55"/>
          <p:cNvGrpSpPr/>
          <p:nvPr/>
        </p:nvGrpSpPr>
        <p:grpSpPr>
          <a:xfrm>
            <a:off x="-6451" y="3553301"/>
            <a:ext cx="9150451" cy="817105"/>
            <a:chOff x="-6451" y="3553301"/>
            <a:chExt cx="9150451" cy="817105"/>
          </a:xfrm>
        </p:grpSpPr>
        <p:sp>
          <p:nvSpPr>
            <p:cNvPr id="14" name="Rectangle 7"/>
            <p:cNvSpPr>
              <a:spLocks noChangeArrowheads="1"/>
            </p:cNvSpPr>
            <p:nvPr/>
          </p:nvSpPr>
          <p:spPr bwMode="auto">
            <a:xfrm>
              <a:off x="-6451" y="3553301"/>
              <a:ext cx="1513590" cy="817105"/>
            </a:xfrm>
            <a:prstGeom prst="rect">
              <a:avLst/>
            </a:pr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5" name="Freeform 15"/>
            <p:cNvSpPr>
              <a:spLocks/>
            </p:cNvSpPr>
            <p:nvPr/>
          </p:nvSpPr>
          <p:spPr bwMode="auto">
            <a:xfrm>
              <a:off x="1507140" y="3553301"/>
              <a:ext cx="908544" cy="817105"/>
            </a:xfrm>
            <a:custGeom>
              <a:avLst/>
              <a:gdLst>
                <a:gd name="T0" fmla="*/ 0 w 467"/>
                <a:gd name="T1" fmla="*/ 420 h 420"/>
                <a:gd name="T2" fmla="*/ 467 w 467"/>
                <a:gd name="T3" fmla="*/ 369 h 420"/>
                <a:gd name="T4" fmla="*/ 467 w 467"/>
                <a:gd name="T5" fmla="*/ 51 h 420"/>
                <a:gd name="T6" fmla="*/ 0 w 467"/>
                <a:gd name="T7" fmla="*/ 0 h 420"/>
                <a:gd name="T8" fmla="*/ 0 w 467"/>
                <a:gd name="T9" fmla="*/ 420 h 420"/>
              </a:gdLst>
              <a:ahLst/>
              <a:cxnLst>
                <a:cxn ang="0">
                  <a:pos x="T0" y="T1"/>
                </a:cxn>
                <a:cxn ang="0">
                  <a:pos x="T2" y="T3"/>
                </a:cxn>
                <a:cxn ang="0">
                  <a:pos x="T4" y="T5"/>
                </a:cxn>
                <a:cxn ang="0">
                  <a:pos x="T6" y="T7"/>
                </a:cxn>
                <a:cxn ang="0">
                  <a:pos x="T8" y="T9"/>
                </a:cxn>
              </a:cxnLst>
              <a:rect l="0" t="0" r="r" b="b"/>
              <a:pathLst>
                <a:path w="467" h="420">
                  <a:moveTo>
                    <a:pt x="0" y="420"/>
                  </a:moveTo>
                  <a:lnTo>
                    <a:pt x="467" y="369"/>
                  </a:lnTo>
                  <a:lnTo>
                    <a:pt x="467" y="51"/>
                  </a:lnTo>
                  <a:lnTo>
                    <a:pt x="0" y="0"/>
                  </a:lnTo>
                  <a:lnTo>
                    <a:pt x="0" y="420"/>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6" name="Rectangle 22"/>
            <p:cNvSpPr>
              <a:spLocks noChangeArrowheads="1"/>
            </p:cNvSpPr>
            <p:nvPr/>
          </p:nvSpPr>
          <p:spPr bwMode="auto">
            <a:xfrm>
              <a:off x="2415682" y="3652522"/>
              <a:ext cx="1375461" cy="618665"/>
            </a:xfrm>
            <a:prstGeom prst="rect">
              <a:avLst/>
            </a:pr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7" name="Rectangle 27"/>
            <p:cNvSpPr>
              <a:spLocks noChangeArrowheads="1"/>
            </p:cNvSpPr>
            <p:nvPr/>
          </p:nvSpPr>
          <p:spPr bwMode="auto">
            <a:xfrm>
              <a:off x="4695795" y="3683650"/>
              <a:ext cx="4448205" cy="556410"/>
            </a:xfrm>
            <a:prstGeom prst="rect">
              <a:avLst/>
            </a:prstGeom>
            <a:solidFill>
              <a:schemeClr val="accent3"/>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18" name="Freeform 35"/>
            <p:cNvSpPr>
              <a:spLocks/>
            </p:cNvSpPr>
            <p:nvPr/>
          </p:nvSpPr>
          <p:spPr bwMode="auto">
            <a:xfrm>
              <a:off x="3791143" y="3652522"/>
              <a:ext cx="904652" cy="618665"/>
            </a:xfrm>
            <a:custGeom>
              <a:avLst/>
              <a:gdLst>
                <a:gd name="T0" fmla="*/ 0 w 465"/>
                <a:gd name="T1" fmla="*/ 318 h 318"/>
                <a:gd name="T2" fmla="*/ 465 w 465"/>
                <a:gd name="T3" fmla="*/ 302 h 318"/>
                <a:gd name="T4" fmla="*/ 465 w 465"/>
                <a:gd name="T5" fmla="*/ 16 h 318"/>
                <a:gd name="T6" fmla="*/ 0 w 465"/>
                <a:gd name="T7" fmla="*/ 0 h 318"/>
                <a:gd name="T8" fmla="*/ 0 w 465"/>
                <a:gd name="T9" fmla="*/ 318 h 318"/>
              </a:gdLst>
              <a:ahLst/>
              <a:cxnLst>
                <a:cxn ang="0">
                  <a:pos x="T0" y="T1"/>
                </a:cxn>
                <a:cxn ang="0">
                  <a:pos x="T2" y="T3"/>
                </a:cxn>
                <a:cxn ang="0">
                  <a:pos x="T4" y="T5"/>
                </a:cxn>
                <a:cxn ang="0">
                  <a:pos x="T6" y="T7"/>
                </a:cxn>
                <a:cxn ang="0">
                  <a:pos x="T8" y="T9"/>
                </a:cxn>
              </a:cxnLst>
              <a:rect l="0" t="0" r="r" b="b"/>
              <a:pathLst>
                <a:path w="465" h="318">
                  <a:moveTo>
                    <a:pt x="0" y="318"/>
                  </a:moveTo>
                  <a:lnTo>
                    <a:pt x="465" y="302"/>
                  </a:lnTo>
                  <a:lnTo>
                    <a:pt x="465" y="16"/>
                  </a:lnTo>
                  <a:lnTo>
                    <a:pt x="0" y="0"/>
                  </a:lnTo>
                  <a:lnTo>
                    <a:pt x="0" y="318"/>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8" name="群組 57"/>
          <p:cNvGrpSpPr/>
          <p:nvPr/>
        </p:nvGrpSpPr>
        <p:grpSpPr>
          <a:xfrm>
            <a:off x="-6451" y="4240059"/>
            <a:ext cx="9150451" cy="941617"/>
            <a:chOff x="-6451" y="4240059"/>
            <a:chExt cx="9150451" cy="941617"/>
          </a:xfrm>
        </p:grpSpPr>
        <p:sp>
          <p:nvSpPr>
            <p:cNvPr id="19" name="Rectangle 8"/>
            <p:cNvSpPr>
              <a:spLocks noChangeArrowheads="1"/>
            </p:cNvSpPr>
            <p:nvPr/>
          </p:nvSpPr>
          <p:spPr bwMode="auto">
            <a:xfrm>
              <a:off x="-6451" y="4370407"/>
              <a:ext cx="1513590" cy="811269"/>
            </a:xfrm>
            <a:prstGeom prst="rect">
              <a:avLst/>
            </a:prstGeom>
            <a:solidFill>
              <a:schemeClr val="accent4"/>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0" name="Freeform 17"/>
            <p:cNvSpPr>
              <a:spLocks/>
            </p:cNvSpPr>
            <p:nvPr/>
          </p:nvSpPr>
          <p:spPr bwMode="auto">
            <a:xfrm>
              <a:off x="1507140" y="4271187"/>
              <a:ext cx="908544" cy="910489"/>
            </a:xfrm>
            <a:custGeom>
              <a:avLst/>
              <a:gdLst>
                <a:gd name="T0" fmla="*/ 0 w 467"/>
                <a:gd name="T1" fmla="*/ 468 h 468"/>
                <a:gd name="T2" fmla="*/ 467 w 467"/>
                <a:gd name="T3" fmla="*/ 313 h 468"/>
                <a:gd name="T4" fmla="*/ 467 w 467"/>
                <a:gd name="T5" fmla="*/ 0 h 468"/>
                <a:gd name="T6" fmla="*/ 0 w 467"/>
                <a:gd name="T7" fmla="*/ 51 h 468"/>
                <a:gd name="T8" fmla="*/ 0 w 467"/>
                <a:gd name="T9" fmla="*/ 468 h 468"/>
              </a:gdLst>
              <a:ahLst/>
              <a:cxnLst>
                <a:cxn ang="0">
                  <a:pos x="T0" y="T1"/>
                </a:cxn>
                <a:cxn ang="0">
                  <a:pos x="T2" y="T3"/>
                </a:cxn>
                <a:cxn ang="0">
                  <a:pos x="T4" y="T5"/>
                </a:cxn>
                <a:cxn ang="0">
                  <a:pos x="T6" y="T7"/>
                </a:cxn>
                <a:cxn ang="0">
                  <a:pos x="T8" y="T9"/>
                </a:cxn>
              </a:cxnLst>
              <a:rect l="0" t="0" r="r" b="b"/>
              <a:pathLst>
                <a:path w="467" h="468">
                  <a:moveTo>
                    <a:pt x="0" y="468"/>
                  </a:moveTo>
                  <a:lnTo>
                    <a:pt x="467" y="313"/>
                  </a:lnTo>
                  <a:lnTo>
                    <a:pt x="467" y="0"/>
                  </a:lnTo>
                  <a:lnTo>
                    <a:pt x="0" y="51"/>
                  </a:lnTo>
                  <a:lnTo>
                    <a:pt x="0" y="468"/>
                  </a:lnTo>
                  <a:close/>
                </a:path>
              </a:pathLst>
            </a:custGeom>
            <a:solidFill>
              <a:srgbClr val="58A6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1" name="Rectangle 23"/>
            <p:cNvSpPr>
              <a:spLocks noChangeArrowheads="1"/>
            </p:cNvSpPr>
            <p:nvPr/>
          </p:nvSpPr>
          <p:spPr bwMode="auto">
            <a:xfrm>
              <a:off x="2415682" y="4271187"/>
              <a:ext cx="1375461" cy="608938"/>
            </a:xfrm>
            <a:prstGeom prst="rect">
              <a:avLst/>
            </a:prstGeom>
            <a:solidFill>
              <a:schemeClr val="accent4"/>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2" name="Rectangle 28"/>
            <p:cNvSpPr>
              <a:spLocks noChangeArrowheads="1"/>
            </p:cNvSpPr>
            <p:nvPr/>
          </p:nvSpPr>
          <p:spPr bwMode="auto">
            <a:xfrm>
              <a:off x="4695795" y="4240059"/>
              <a:ext cx="4448205" cy="554465"/>
            </a:xfrm>
            <a:prstGeom prst="rect">
              <a:avLst/>
            </a:prstGeom>
            <a:solidFill>
              <a:schemeClr val="accent4"/>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3" name="Freeform 37"/>
            <p:cNvSpPr>
              <a:spLocks/>
            </p:cNvSpPr>
            <p:nvPr/>
          </p:nvSpPr>
          <p:spPr bwMode="auto">
            <a:xfrm>
              <a:off x="3791143" y="4240059"/>
              <a:ext cx="904652" cy="640066"/>
            </a:xfrm>
            <a:custGeom>
              <a:avLst/>
              <a:gdLst>
                <a:gd name="T0" fmla="*/ 0 w 465"/>
                <a:gd name="T1" fmla="*/ 329 h 329"/>
                <a:gd name="T2" fmla="*/ 465 w 465"/>
                <a:gd name="T3" fmla="*/ 285 h 329"/>
                <a:gd name="T4" fmla="*/ 465 w 465"/>
                <a:gd name="T5" fmla="*/ 0 h 329"/>
                <a:gd name="T6" fmla="*/ 0 w 465"/>
                <a:gd name="T7" fmla="*/ 16 h 329"/>
                <a:gd name="T8" fmla="*/ 0 w 465"/>
                <a:gd name="T9" fmla="*/ 329 h 329"/>
              </a:gdLst>
              <a:ahLst/>
              <a:cxnLst>
                <a:cxn ang="0">
                  <a:pos x="T0" y="T1"/>
                </a:cxn>
                <a:cxn ang="0">
                  <a:pos x="T2" y="T3"/>
                </a:cxn>
                <a:cxn ang="0">
                  <a:pos x="T4" y="T5"/>
                </a:cxn>
                <a:cxn ang="0">
                  <a:pos x="T6" y="T7"/>
                </a:cxn>
                <a:cxn ang="0">
                  <a:pos x="T8" y="T9"/>
                </a:cxn>
              </a:cxnLst>
              <a:rect l="0" t="0" r="r" b="b"/>
              <a:pathLst>
                <a:path w="465" h="329">
                  <a:moveTo>
                    <a:pt x="0" y="329"/>
                  </a:moveTo>
                  <a:lnTo>
                    <a:pt x="465" y="285"/>
                  </a:lnTo>
                  <a:lnTo>
                    <a:pt x="465" y="0"/>
                  </a:lnTo>
                  <a:lnTo>
                    <a:pt x="0" y="16"/>
                  </a:lnTo>
                  <a:lnTo>
                    <a:pt x="0" y="329"/>
                  </a:lnTo>
                  <a:close/>
                </a:path>
              </a:pathLst>
            </a:custGeom>
            <a:solidFill>
              <a:srgbClr val="58A6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grpSp>
        <p:nvGrpSpPr>
          <p:cNvPr id="59" name="群組 58"/>
          <p:cNvGrpSpPr/>
          <p:nvPr/>
        </p:nvGrpSpPr>
        <p:grpSpPr>
          <a:xfrm>
            <a:off x="-6451" y="4794523"/>
            <a:ext cx="9150451" cy="1204258"/>
            <a:chOff x="-6451" y="4794523"/>
            <a:chExt cx="9150451" cy="1204258"/>
          </a:xfrm>
        </p:grpSpPr>
        <p:sp>
          <p:nvSpPr>
            <p:cNvPr id="24" name="Rectangle 9"/>
            <p:cNvSpPr>
              <a:spLocks noChangeArrowheads="1"/>
            </p:cNvSpPr>
            <p:nvPr/>
          </p:nvSpPr>
          <p:spPr bwMode="auto">
            <a:xfrm>
              <a:off x="-6451" y="5181676"/>
              <a:ext cx="1513590" cy="817105"/>
            </a:xfrm>
            <a:prstGeom prst="rect">
              <a:avLst/>
            </a:prstGeom>
            <a:solidFill>
              <a:schemeClr val="accent5"/>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5" name="Freeform 19"/>
            <p:cNvSpPr>
              <a:spLocks/>
            </p:cNvSpPr>
            <p:nvPr/>
          </p:nvSpPr>
          <p:spPr bwMode="auto">
            <a:xfrm>
              <a:off x="1507140" y="4880125"/>
              <a:ext cx="908544" cy="1118656"/>
            </a:xfrm>
            <a:custGeom>
              <a:avLst/>
              <a:gdLst>
                <a:gd name="T0" fmla="*/ 0 w 467"/>
                <a:gd name="T1" fmla="*/ 575 h 575"/>
                <a:gd name="T2" fmla="*/ 467 w 467"/>
                <a:gd name="T3" fmla="*/ 313 h 575"/>
                <a:gd name="T4" fmla="*/ 467 w 467"/>
                <a:gd name="T5" fmla="*/ 0 h 575"/>
                <a:gd name="T6" fmla="*/ 0 w 467"/>
                <a:gd name="T7" fmla="*/ 155 h 575"/>
                <a:gd name="T8" fmla="*/ 0 w 467"/>
                <a:gd name="T9" fmla="*/ 575 h 575"/>
              </a:gdLst>
              <a:ahLst/>
              <a:cxnLst>
                <a:cxn ang="0">
                  <a:pos x="T0" y="T1"/>
                </a:cxn>
                <a:cxn ang="0">
                  <a:pos x="T2" y="T3"/>
                </a:cxn>
                <a:cxn ang="0">
                  <a:pos x="T4" y="T5"/>
                </a:cxn>
                <a:cxn ang="0">
                  <a:pos x="T6" y="T7"/>
                </a:cxn>
                <a:cxn ang="0">
                  <a:pos x="T8" y="T9"/>
                </a:cxn>
              </a:cxnLst>
              <a:rect l="0" t="0" r="r" b="b"/>
              <a:pathLst>
                <a:path w="467" h="575">
                  <a:moveTo>
                    <a:pt x="0" y="575"/>
                  </a:moveTo>
                  <a:lnTo>
                    <a:pt x="467" y="313"/>
                  </a:lnTo>
                  <a:lnTo>
                    <a:pt x="467" y="0"/>
                  </a:lnTo>
                  <a:lnTo>
                    <a:pt x="0" y="155"/>
                  </a:lnTo>
                  <a:lnTo>
                    <a:pt x="0" y="575"/>
                  </a:lnTo>
                  <a:close/>
                </a:path>
              </a:pathLst>
            </a:custGeom>
            <a:solidFill>
              <a:srgbClr val="4D50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6" name="Rectangle 24"/>
            <p:cNvSpPr>
              <a:spLocks noChangeArrowheads="1"/>
            </p:cNvSpPr>
            <p:nvPr/>
          </p:nvSpPr>
          <p:spPr bwMode="auto">
            <a:xfrm>
              <a:off x="2415682" y="4880125"/>
              <a:ext cx="1375461" cy="608938"/>
            </a:xfrm>
            <a:prstGeom prst="rect">
              <a:avLst/>
            </a:prstGeom>
            <a:solidFill>
              <a:schemeClr val="accent5"/>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7" name="Rectangle 29"/>
            <p:cNvSpPr>
              <a:spLocks noChangeArrowheads="1"/>
            </p:cNvSpPr>
            <p:nvPr/>
          </p:nvSpPr>
          <p:spPr bwMode="auto">
            <a:xfrm>
              <a:off x="4695795" y="4794523"/>
              <a:ext cx="4448205" cy="556410"/>
            </a:xfrm>
            <a:prstGeom prst="rect">
              <a:avLst/>
            </a:prstGeom>
            <a:solidFill>
              <a:schemeClr val="accent5"/>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8" name="Freeform 39"/>
            <p:cNvSpPr>
              <a:spLocks/>
            </p:cNvSpPr>
            <p:nvPr/>
          </p:nvSpPr>
          <p:spPr bwMode="auto">
            <a:xfrm>
              <a:off x="3791143" y="4794523"/>
              <a:ext cx="904652" cy="694540"/>
            </a:xfrm>
            <a:custGeom>
              <a:avLst/>
              <a:gdLst>
                <a:gd name="T0" fmla="*/ 0 w 465"/>
                <a:gd name="T1" fmla="*/ 357 h 357"/>
                <a:gd name="T2" fmla="*/ 465 w 465"/>
                <a:gd name="T3" fmla="*/ 286 h 357"/>
                <a:gd name="T4" fmla="*/ 465 w 465"/>
                <a:gd name="T5" fmla="*/ 0 h 357"/>
                <a:gd name="T6" fmla="*/ 0 w 465"/>
                <a:gd name="T7" fmla="*/ 44 h 357"/>
                <a:gd name="T8" fmla="*/ 0 w 465"/>
                <a:gd name="T9" fmla="*/ 357 h 357"/>
              </a:gdLst>
              <a:ahLst/>
              <a:cxnLst>
                <a:cxn ang="0">
                  <a:pos x="T0" y="T1"/>
                </a:cxn>
                <a:cxn ang="0">
                  <a:pos x="T2" y="T3"/>
                </a:cxn>
                <a:cxn ang="0">
                  <a:pos x="T4" y="T5"/>
                </a:cxn>
                <a:cxn ang="0">
                  <a:pos x="T6" y="T7"/>
                </a:cxn>
                <a:cxn ang="0">
                  <a:pos x="T8" y="T9"/>
                </a:cxn>
              </a:cxnLst>
              <a:rect l="0" t="0" r="r" b="b"/>
              <a:pathLst>
                <a:path w="465" h="357">
                  <a:moveTo>
                    <a:pt x="0" y="357"/>
                  </a:moveTo>
                  <a:lnTo>
                    <a:pt x="465" y="286"/>
                  </a:lnTo>
                  <a:lnTo>
                    <a:pt x="465" y="0"/>
                  </a:lnTo>
                  <a:lnTo>
                    <a:pt x="0" y="44"/>
                  </a:lnTo>
                  <a:lnTo>
                    <a:pt x="0" y="357"/>
                  </a:lnTo>
                  <a:close/>
                </a:path>
              </a:pathLst>
            </a:custGeom>
            <a:solidFill>
              <a:srgbClr val="4D505F"/>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sp>
        <p:nvSpPr>
          <p:cNvPr id="29" name="文字方塊 28"/>
          <p:cNvSpPr txBox="1"/>
          <p:nvPr/>
        </p:nvSpPr>
        <p:spPr>
          <a:xfrm>
            <a:off x="2568953" y="2522356"/>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30" name="文字方塊 29"/>
          <p:cNvSpPr txBox="1"/>
          <p:nvPr/>
        </p:nvSpPr>
        <p:spPr>
          <a:xfrm>
            <a:off x="2568953" y="3138727"/>
            <a:ext cx="1068917" cy="426722"/>
          </a:xfrm>
          <a:prstGeom prst="rect">
            <a:avLst/>
          </a:prstGeom>
          <a:noFill/>
        </p:spPr>
        <p:txBody>
          <a:bodyPr wrap="square" rtlCol="0" anchor="ctr">
            <a:noAutofit/>
          </a:bodyPr>
          <a:lstStyle/>
          <a:p>
            <a:pPr algn="ctr"/>
            <a:r>
              <a:rPr lang="en-US" altLang="zh-TW" sz="4400" dirty="0">
                <a:solidFill>
                  <a:schemeClr val="bg1"/>
                </a:solidFill>
              </a:rPr>
              <a:t>02</a:t>
            </a:r>
            <a:endParaRPr lang="zh-TW" altLang="en-US" sz="4400" dirty="0">
              <a:solidFill>
                <a:schemeClr val="bg1"/>
              </a:solidFill>
            </a:endParaRPr>
          </a:p>
        </p:txBody>
      </p:sp>
      <p:sp>
        <p:nvSpPr>
          <p:cNvPr id="31" name="文字方塊 30"/>
          <p:cNvSpPr txBox="1"/>
          <p:nvPr/>
        </p:nvSpPr>
        <p:spPr>
          <a:xfrm>
            <a:off x="2568953" y="3755098"/>
            <a:ext cx="1068917" cy="426722"/>
          </a:xfrm>
          <a:prstGeom prst="rect">
            <a:avLst/>
          </a:prstGeom>
          <a:noFill/>
        </p:spPr>
        <p:txBody>
          <a:bodyPr wrap="square" rtlCol="0" anchor="ctr">
            <a:noAutofit/>
          </a:bodyPr>
          <a:lstStyle/>
          <a:p>
            <a:pPr algn="ctr"/>
            <a:r>
              <a:rPr lang="en-US" altLang="zh-TW" sz="4400" dirty="0">
                <a:solidFill>
                  <a:schemeClr val="bg1"/>
                </a:solidFill>
              </a:rPr>
              <a:t>03</a:t>
            </a:r>
            <a:endParaRPr lang="zh-TW" altLang="en-US" sz="4400" dirty="0">
              <a:solidFill>
                <a:schemeClr val="bg1"/>
              </a:solidFill>
            </a:endParaRPr>
          </a:p>
        </p:txBody>
      </p:sp>
      <p:sp>
        <p:nvSpPr>
          <p:cNvPr id="32" name="文字方塊 31"/>
          <p:cNvSpPr txBox="1"/>
          <p:nvPr/>
        </p:nvSpPr>
        <p:spPr>
          <a:xfrm>
            <a:off x="2568953" y="4371469"/>
            <a:ext cx="1068917" cy="426722"/>
          </a:xfrm>
          <a:prstGeom prst="rect">
            <a:avLst/>
          </a:prstGeom>
          <a:noFill/>
        </p:spPr>
        <p:txBody>
          <a:bodyPr wrap="square" rtlCol="0" anchor="ctr">
            <a:noAutofit/>
          </a:bodyPr>
          <a:lstStyle/>
          <a:p>
            <a:pPr algn="ctr"/>
            <a:r>
              <a:rPr lang="en-US" altLang="zh-TW" sz="4400" dirty="0">
                <a:solidFill>
                  <a:schemeClr val="bg1"/>
                </a:solidFill>
              </a:rPr>
              <a:t>04</a:t>
            </a:r>
            <a:endParaRPr lang="zh-TW" altLang="en-US" sz="4400" dirty="0">
              <a:solidFill>
                <a:schemeClr val="bg1"/>
              </a:solidFill>
            </a:endParaRPr>
          </a:p>
        </p:txBody>
      </p:sp>
      <p:sp>
        <p:nvSpPr>
          <p:cNvPr id="33" name="文字方塊 32"/>
          <p:cNvSpPr txBox="1"/>
          <p:nvPr/>
        </p:nvSpPr>
        <p:spPr>
          <a:xfrm>
            <a:off x="2568953" y="4987840"/>
            <a:ext cx="1068917" cy="426722"/>
          </a:xfrm>
          <a:prstGeom prst="rect">
            <a:avLst/>
          </a:prstGeom>
          <a:noFill/>
        </p:spPr>
        <p:txBody>
          <a:bodyPr wrap="square" rtlCol="0" anchor="ctr">
            <a:noAutofit/>
          </a:bodyPr>
          <a:lstStyle/>
          <a:p>
            <a:pPr algn="ctr"/>
            <a:r>
              <a:rPr lang="en-US" altLang="zh-TW" sz="4400" dirty="0">
                <a:solidFill>
                  <a:schemeClr val="bg1"/>
                </a:solidFill>
              </a:rPr>
              <a:t>05</a:t>
            </a:r>
            <a:endParaRPr lang="zh-TW" altLang="en-US" sz="4400" dirty="0">
              <a:solidFill>
                <a:schemeClr val="bg1"/>
              </a:solidFill>
            </a:endParaRPr>
          </a:p>
        </p:txBody>
      </p:sp>
      <p:sp>
        <p:nvSpPr>
          <p:cNvPr id="34" name="手繪多邊形 33"/>
          <p:cNvSpPr>
            <a:spLocks/>
          </p:cNvSpPr>
          <p:nvPr/>
        </p:nvSpPr>
        <p:spPr bwMode="auto">
          <a:xfrm flipH="1">
            <a:off x="462849" y="2045314"/>
            <a:ext cx="313098" cy="5782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5" name="群組 34"/>
          <p:cNvGrpSpPr/>
          <p:nvPr/>
        </p:nvGrpSpPr>
        <p:grpSpPr>
          <a:xfrm>
            <a:off x="312312" y="2878012"/>
            <a:ext cx="537972" cy="498030"/>
            <a:chOff x="20575007" y="2634788"/>
            <a:chExt cx="2971042" cy="2750453"/>
          </a:xfrm>
          <a:solidFill>
            <a:schemeClr val="bg1"/>
          </a:solidFill>
        </p:grpSpPr>
        <p:sp>
          <p:nvSpPr>
            <p:cNvPr id="36" name="手繪多邊形 35"/>
            <p:cNvSpPr>
              <a:spLocks/>
            </p:cNvSpPr>
            <p:nvPr/>
          </p:nvSpPr>
          <p:spPr bwMode="auto">
            <a:xfrm>
              <a:off x="20575007" y="2634788"/>
              <a:ext cx="2971042" cy="2750453"/>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7" name="Freeform 94"/>
            <p:cNvSpPr>
              <a:spLocks/>
            </p:cNvSpPr>
            <p:nvPr/>
          </p:nvSpPr>
          <p:spPr bwMode="auto">
            <a:xfrm>
              <a:off x="21953204" y="4765517"/>
              <a:ext cx="249624" cy="300016"/>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nvGrpSpPr>
          <p:cNvPr id="38" name="群組 37"/>
          <p:cNvGrpSpPr/>
          <p:nvPr/>
        </p:nvGrpSpPr>
        <p:grpSpPr>
          <a:xfrm>
            <a:off x="324480" y="3757246"/>
            <a:ext cx="589836" cy="436542"/>
            <a:chOff x="-4307639" y="5805363"/>
            <a:chExt cx="970320" cy="718140"/>
          </a:xfrm>
          <a:solidFill>
            <a:schemeClr val="bg1"/>
          </a:solidFill>
        </p:grpSpPr>
        <p:sp>
          <p:nvSpPr>
            <p:cNvPr id="39" name="Freeform 18"/>
            <p:cNvSpPr>
              <a:spLocks/>
            </p:cNvSpPr>
            <p:nvPr/>
          </p:nvSpPr>
          <p:spPr bwMode="auto">
            <a:xfrm>
              <a:off x="-4021644" y="6176182"/>
              <a:ext cx="398330" cy="149589"/>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19"/>
            <p:cNvSpPr>
              <a:spLocks/>
            </p:cNvSpPr>
            <p:nvPr/>
          </p:nvSpPr>
          <p:spPr bwMode="auto">
            <a:xfrm>
              <a:off x="-4170660" y="5986474"/>
              <a:ext cx="696361" cy="189708"/>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20"/>
            <p:cNvSpPr>
              <a:spLocks/>
            </p:cNvSpPr>
            <p:nvPr/>
          </p:nvSpPr>
          <p:spPr bwMode="auto">
            <a:xfrm>
              <a:off x="-4307639" y="5805363"/>
              <a:ext cx="970320" cy="233840"/>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Oval 21"/>
            <p:cNvSpPr>
              <a:spLocks noChangeArrowheads="1"/>
            </p:cNvSpPr>
            <p:nvPr/>
          </p:nvSpPr>
          <p:spPr bwMode="auto">
            <a:xfrm>
              <a:off x="-3897274" y="6365890"/>
              <a:ext cx="157039" cy="15761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3" name="Freeform 66"/>
          <p:cNvSpPr>
            <a:spLocks/>
          </p:cNvSpPr>
          <p:nvPr/>
        </p:nvSpPr>
        <p:spPr bwMode="auto">
          <a:xfrm>
            <a:off x="370204" y="4518330"/>
            <a:ext cx="498388" cy="477162"/>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44" name="群組 43"/>
          <p:cNvGrpSpPr/>
          <p:nvPr/>
        </p:nvGrpSpPr>
        <p:grpSpPr>
          <a:xfrm>
            <a:off x="383641" y="5293336"/>
            <a:ext cx="471514" cy="561612"/>
            <a:chOff x="4365027" y="1372363"/>
            <a:chExt cx="617148" cy="735074"/>
          </a:xfrm>
          <a:solidFill>
            <a:schemeClr val="bg1"/>
          </a:solidFill>
        </p:grpSpPr>
        <p:sp>
          <p:nvSpPr>
            <p:cNvPr id="45" name="手繪多邊形 44"/>
            <p:cNvSpPr>
              <a:spLocks/>
            </p:cNvSpPr>
            <p:nvPr/>
          </p:nvSpPr>
          <p:spPr bwMode="auto">
            <a:xfrm>
              <a:off x="4365027" y="1674985"/>
              <a:ext cx="617148" cy="432452"/>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6" name="Freeform 84"/>
            <p:cNvSpPr>
              <a:spLocks/>
            </p:cNvSpPr>
            <p:nvPr/>
          </p:nvSpPr>
          <p:spPr bwMode="auto">
            <a:xfrm>
              <a:off x="4468080" y="1429960"/>
              <a:ext cx="61334" cy="181823"/>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7" name="Freeform 85"/>
            <p:cNvSpPr>
              <a:spLocks/>
            </p:cNvSpPr>
            <p:nvPr/>
          </p:nvSpPr>
          <p:spPr bwMode="auto">
            <a:xfrm>
              <a:off x="4668584" y="1435875"/>
              <a:ext cx="70674" cy="173417"/>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8" name="Freeform 86"/>
            <p:cNvSpPr>
              <a:spLocks/>
            </p:cNvSpPr>
            <p:nvPr/>
          </p:nvSpPr>
          <p:spPr bwMode="auto">
            <a:xfrm>
              <a:off x="4567709" y="1372363"/>
              <a:ext cx="66316" cy="181200"/>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9" name="文字方塊 48"/>
          <p:cNvSpPr txBox="1"/>
          <p:nvPr/>
        </p:nvSpPr>
        <p:spPr>
          <a:xfrm>
            <a:off x="4905665" y="2572775"/>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0" name="文字方塊 49"/>
          <p:cNvSpPr txBox="1"/>
          <p:nvPr/>
        </p:nvSpPr>
        <p:spPr>
          <a:xfrm>
            <a:off x="4905665" y="3134408"/>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1" name="文字方塊 50"/>
          <p:cNvSpPr txBox="1"/>
          <p:nvPr/>
        </p:nvSpPr>
        <p:spPr>
          <a:xfrm>
            <a:off x="4905665" y="3696041"/>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2" name="文字方塊 51"/>
          <p:cNvSpPr txBox="1"/>
          <p:nvPr/>
        </p:nvSpPr>
        <p:spPr>
          <a:xfrm>
            <a:off x="4905665" y="4257674"/>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3" name="文字方塊 52"/>
          <p:cNvSpPr txBox="1"/>
          <p:nvPr/>
        </p:nvSpPr>
        <p:spPr>
          <a:xfrm>
            <a:off x="4905665" y="4819307"/>
            <a:ext cx="4028464" cy="527852"/>
          </a:xfrm>
          <a:prstGeom prst="rect">
            <a:avLst/>
          </a:prstGeom>
          <a:noFill/>
        </p:spPr>
        <p:txBody>
          <a:bodyPr wrap="square" rtlCol="0" anchor="ctr">
            <a:noAutofit/>
          </a:bodyPr>
          <a:lstStyle/>
          <a:p>
            <a:r>
              <a:rPr lang="en-US" altLang="zh-TW" sz="2200" dirty="0">
                <a:solidFill>
                  <a:schemeClr val="bg1"/>
                </a:solidFill>
              </a:rPr>
              <a:t>The brown fox  &amp; the lazy dog. </a:t>
            </a:r>
          </a:p>
        </p:txBody>
      </p:sp>
      <p:sp>
        <p:nvSpPr>
          <p:cNvPr id="54" name="投影片編號版面配置區 53"/>
          <p:cNvSpPr>
            <a:spLocks noGrp="1"/>
          </p:cNvSpPr>
          <p:nvPr>
            <p:ph type="sldNum" sz="quarter" idx="12"/>
          </p:nvPr>
        </p:nvSpPr>
        <p:spPr/>
        <p:txBody>
          <a:bodyPr/>
          <a:lstStyle/>
          <a:p>
            <a:fld id="{93B68095-C8B2-4A76-90AA-E601358CCBC3}" type="slidenum">
              <a:rPr lang="zh-TW" altLang="en-US" smtClean="0"/>
              <a:t>189</a:t>
            </a:fld>
            <a:endParaRPr lang="zh-TW" altLang="en-US"/>
          </a:p>
        </p:txBody>
      </p:sp>
      <p:sp>
        <p:nvSpPr>
          <p:cNvPr id="60" name="頁尾版面配置區 5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09312322"/>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3" name="群組 32"/>
          <p:cNvGrpSpPr/>
          <p:nvPr/>
        </p:nvGrpSpPr>
        <p:grpSpPr>
          <a:xfrm>
            <a:off x="626427" y="1790887"/>
            <a:ext cx="3558633" cy="1752820"/>
            <a:chOff x="626427" y="1790887"/>
            <a:chExt cx="3558633" cy="1752820"/>
          </a:xfrm>
        </p:grpSpPr>
        <p:sp>
          <p:nvSpPr>
            <p:cNvPr id="6" name="手繪多邊形 5"/>
            <p:cNvSpPr/>
            <p:nvPr/>
          </p:nvSpPr>
          <p:spPr>
            <a:xfrm>
              <a:off x="626427" y="1923707"/>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3825060" y="1923707"/>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806427" y="1790887"/>
              <a:ext cx="1307955" cy="1170000"/>
              <a:chOff x="806427" y="1790887"/>
              <a:chExt cx="1307955" cy="1170000"/>
            </a:xfrm>
          </p:grpSpPr>
          <p:sp>
            <p:nvSpPr>
              <p:cNvPr id="28" name="手繪多邊形 27"/>
              <p:cNvSpPr/>
              <p:nvPr/>
            </p:nvSpPr>
            <p:spPr>
              <a:xfrm>
                <a:off x="919513" y="1790887"/>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806427" y="1790887"/>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3088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34" name="群組 33"/>
          <p:cNvGrpSpPr/>
          <p:nvPr/>
        </p:nvGrpSpPr>
        <p:grpSpPr>
          <a:xfrm>
            <a:off x="4958941" y="1790887"/>
            <a:ext cx="3558633" cy="1752820"/>
            <a:chOff x="4958941" y="1790887"/>
            <a:chExt cx="3558633" cy="1752820"/>
          </a:xfrm>
        </p:grpSpPr>
        <p:sp>
          <p:nvSpPr>
            <p:cNvPr id="7" name="手繪多邊形 6"/>
            <p:cNvSpPr/>
            <p:nvPr/>
          </p:nvSpPr>
          <p:spPr>
            <a:xfrm>
              <a:off x="4958941" y="1923707"/>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手繪多邊形 7"/>
            <p:cNvSpPr/>
            <p:nvPr/>
          </p:nvSpPr>
          <p:spPr>
            <a:xfrm>
              <a:off x="8157574" y="1923707"/>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5138941" y="1790887"/>
              <a:ext cx="1307955" cy="1170000"/>
              <a:chOff x="5138941" y="1790887"/>
              <a:chExt cx="1307955" cy="1170000"/>
            </a:xfrm>
          </p:grpSpPr>
          <p:sp>
            <p:nvSpPr>
              <p:cNvPr id="9" name="手繪多邊形 8"/>
              <p:cNvSpPr/>
              <p:nvPr/>
            </p:nvSpPr>
            <p:spPr>
              <a:xfrm>
                <a:off x="5252027" y="1790887"/>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5138941" y="1790887"/>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D4A4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35" name="群組 34"/>
          <p:cNvGrpSpPr/>
          <p:nvPr/>
        </p:nvGrpSpPr>
        <p:grpSpPr>
          <a:xfrm>
            <a:off x="626427" y="4349030"/>
            <a:ext cx="3558633" cy="1752820"/>
            <a:chOff x="626427" y="4349030"/>
            <a:chExt cx="3558633" cy="1752820"/>
          </a:xfrm>
        </p:grpSpPr>
        <p:sp>
          <p:nvSpPr>
            <p:cNvPr id="11" name="手繪多邊形 10"/>
            <p:cNvSpPr/>
            <p:nvPr/>
          </p:nvSpPr>
          <p:spPr>
            <a:xfrm>
              <a:off x="626427" y="4481850"/>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a:off x="3825060" y="4481850"/>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806427" y="4349030"/>
              <a:ext cx="1307955" cy="1170000"/>
              <a:chOff x="806427" y="4349030"/>
              <a:chExt cx="1307955" cy="1170000"/>
            </a:xfrm>
          </p:grpSpPr>
          <p:sp>
            <p:nvSpPr>
              <p:cNvPr id="13" name="手繪多邊形 12"/>
              <p:cNvSpPr/>
              <p:nvPr/>
            </p:nvSpPr>
            <p:spPr>
              <a:xfrm>
                <a:off x="919513" y="4349030"/>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手繪多邊形 13"/>
              <p:cNvSpPr/>
              <p:nvPr/>
            </p:nvSpPr>
            <p:spPr>
              <a:xfrm>
                <a:off x="806427" y="4349030"/>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36" name="群組 35"/>
          <p:cNvGrpSpPr/>
          <p:nvPr/>
        </p:nvGrpSpPr>
        <p:grpSpPr>
          <a:xfrm>
            <a:off x="4958941" y="4349030"/>
            <a:ext cx="3558633" cy="1752820"/>
            <a:chOff x="4958941" y="4349030"/>
            <a:chExt cx="3558633" cy="1752820"/>
          </a:xfrm>
        </p:grpSpPr>
        <p:sp>
          <p:nvSpPr>
            <p:cNvPr id="15" name="手繪多邊形 14"/>
            <p:cNvSpPr/>
            <p:nvPr/>
          </p:nvSpPr>
          <p:spPr>
            <a:xfrm>
              <a:off x="4958941" y="4481850"/>
              <a:ext cx="3194281" cy="1620000"/>
            </a:xfrm>
            <a:custGeom>
              <a:avLst/>
              <a:gdLst>
                <a:gd name="connsiteX0" fmla="*/ 270005 w 3194281"/>
                <a:gd name="connsiteY0" fmla="*/ 0 h 1620000"/>
                <a:gd name="connsiteX1" fmla="*/ 3194281 w 3194281"/>
                <a:gd name="connsiteY1" fmla="*/ 0 h 1620000"/>
                <a:gd name="connsiteX2" fmla="*/ 3194281 w 3194281"/>
                <a:gd name="connsiteY2" fmla="*/ 1620000 h 1620000"/>
                <a:gd name="connsiteX3" fmla="*/ 270005 w 3194281"/>
                <a:gd name="connsiteY3" fmla="*/ 1620000 h 1620000"/>
                <a:gd name="connsiteX4" fmla="*/ 0 w 3194281"/>
                <a:gd name="connsiteY4" fmla="*/ 1349995 h 1620000"/>
                <a:gd name="connsiteX5" fmla="*/ 0 w 3194281"/>
                <a:gd name="connsiteY5" fmla="*/ 270005 h 1620000"/>
                <a:gd name="connsiteX6" fmla="*/ 270005 w 3194281"/>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4281" h="1620000">
                  <a:moveTo>
                    <a:pt x="270005" y="0"/>
                  </a:moveTo>
                  <a:lnTo>
                    <a:pt x="3194281" y="0"/>
                  </a:lnTo>
                  <a:lnTo>
                    <a:pt x="3194281" y="1620000"/>
                  </a:lnTo>
                  <a:lnTo>
                    <a:pt x="270005" y="1620000"/>
                  </a:lnTo>
                  <a:cubicBezTo>
                    <a:pt x="120885" y="1620000"/>
                    <a:pt x="0" y="1499115"/>
                    <a:pt x="0" y="1349995"/>
                  </a:cubicBezTo>
                  <a:lnTo>
                    <a:pt x="0" y="270005"/>
                  </a:lnTo>
                  <a:cubicBezTo>
                    <a:pt x="0" y="120885"/>
                    <a:pt x="120885" y="0"/>
                    <a:pt x="27000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8157574" y="4481850"/>
              <a:ext cx="360000" cy="1620000"/>
            </a:xfrm>
            <a:custGeom>
              <a:avLst/>
              <a:gdLst>
                <a:gd name="connsiteX0" fmla="*/ 0 w 360000"/>
                <a:gd name="connsiteY0" fmla="*/ 0 h 1620000"/>
                <a:gd name="connsiteX1" fmla="*/ 89995 w 360000"/>
                <a:gd name="connsiteY1" fmla="*/ 0 h 1620000"/>
                <a:gd name="connsiteX2" fmla="*/ 360000 w 360000"/>
                <a:gd name="connsiteY2" fmla="*/ 270005 h 1620000"/>
                <a:gd name="connsiteX3" fmla="*/ 360000 w 360000"/>
                <a:gd name="connsiteY3" fmla="*/ 1349995 h 1620000"/>
                <a:gd name="connsiteX4" fmla="*/ 89995 w 360000"/>
                <a:gd name="connsiteY4" fmla="*/ 1620000 h 1620000"/>
                <a:gd name="connsiteX5" fmla="*/ 0 w 360000"/>
                <a:gd name="connsiteY5" fmla="*/ 1620000 h 1620000"/>
                <a:gd name="connsiteX6" fmla="*/ 0 w 360000"/>
                <a:gd name="connsiteY6" fmla="*/ 0 h 162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0000" h="1620000">
                  <a:moveTo>
                    <a:pt x="0" y="0"/>
                  </a:moveTo>
                  <a:lnTo>
                    <a:pt x="89995" y="0"/>
                  </a:lnTo>
                  <a:cubicBezTo>
                    <a:pt x="239115" y="0"/>
                    <a:pt x="360000" y="120885"/>
                    <a:pt x="360000" y="270005"/>
                  </a:cubicBezTo>
                  <a:lnTo>
                    <a:pt x="360000" y="1349995"/>
                  </a:lnTo>
                  <a:cubicBezTo>
                    <a:pt x="360000" y="1499115"/>
                    <a:pt x="239115" y="1620000"/>
                    <a:pt x="89995" y="1620000"/>
                  </a:cubicBezTo>
                  <a:lnTo>
                    <a:pt x="0" y="16200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2" name="群組 31"/>
            <p:cNvGrpSpPr/>
            <p:nvPr/>
          </p:nvGrpSpPr>
          <p:grpSpPr>
            <a:xfrm>
              <a:off x="5138941" y="4349030"/>
              <a:ext cx="1307955" cy="1170000"/>
              <a:chOff x="5138941" y="4349030"/>
              <a:chExt cx="1307955" cy="1170000"/>
            </a:xfrm>
          </p:grpSpPr>
          <p:sp>
            <p:nvSpPr>
              <p:cNvPr id="17" name="手繪多邊形 16"/>
              <p:cNvSpPr/>
              <p:nvPr/>
            </p:nvSpPr>
            <p:spPr>
              <a:xfrm>
                <a:off x="5252027" y="4349030"/>
                <a:ext cx="1194869" cy="1170000"/>
              </a:xfrm>
              <a:custGeom>
                <a:avLst/>
                <a:gdLst>
                  <a:gd name="connsiteX0" fmla="*/ 0 w 1194869"/>
                  <a:gd name="connsiteY0" fmla="*/ 0 h 1170000"/>
                  <a:gd name="connsiteX1" fmla="*/ 294869 w 1194869"/>
                  <a:gd name="connsiteY1" fmla="*/ 0 h 1170000"/>
                  <a:gd name="connsiteX2" fmla="*/ 294873 w 1194869"/>
                  <a:gd name="connsiteY2" fmla="*/ 0 h 1170000"/>
                  <a:gd name="connsiteX3" fmla="*/ 1014865 w 1194869"/>
                  <a:gd name="connsiteY3" fmla="*/ 0 h 1170000"/>
                  <a:gd name="connsiteX4" fmla="*/ 1194869 w 1194869"/>
                  <a:gd name="connsiteY4" fmla="*/ 180004 h 1170000"/>
                  <a:gd name="connsiteX5" fmla="*/ 1194869 w 1194869"/>
                  <a:gd name="connsiteY5" fmla="*/ 989996 h 1170000"/>
                  <a:gd name="connsiteX6" fmla="*/ 1014865 w 1194869"/>
                  <a:gd name="connsiteY6" fmla="*/ 1170000 h 1170000"/>
                  <a:gd name="connsiteX7" fmla="*/ 294873 w 1194869"/>
                  <a:gd name="connsiteY7" fmla="*/ 1170000 h 1170000"/>
                  <a:gd name="connsiteX8" fmla="*/ 114869 w 1194869"/>
                  <a:gd name="connsiteY8" fmla="*/ 989996 h 1170000"/>
                  <a:gd name="connsiteX9" fmla="*/ 114869 w 1194869"/>
                  <a:gd name="connsiteY9" fmla="*/ 315700 h 1170000"/>
                  <a:gd name="connsiteX10" fmla="*/ 113086 w 1194869"/>
                  <a:gd name="connsiteY10" fmla="*/ 315700 h 1170000"/>
                  <a:gd name="connsiteX11" fmla="*/ 113086 w 1194869"/>
                  <a:gd name="connsiteY11" fmla="*/ 113086 h 1170000"/>
                  <a:gd name="connsiteX12" fmla="*/ 0 w 1194869"/>
                  <a:gd name="connsiteY12" fmla="*/ 0 h 117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94869" h="1170000">
                    <a:moveTo>
                      <a:pt x="0" y="0"/>
                    </a:moveTo>
                    <a:lnTo>
                      <a:pt x="294869" y="0"/>
                    </a:lnTo>
                    <a:lnTo>
                      <a:pt x="294873" y="0"/>
                    </a:lnTo>
                    <a:lnTo>
                      <a:pt x="1014865" y="0"/>
                    </a:lnTo>
                    <a:cubicBezTo>
                      <a:pt x="1114278" y="0"/>
                      <a:pt x="1194869" y="80591"/>
                      <a:pt x="1194869" y="180004"/>
                    </a:cubicBezTo>
                    <a:lnTo>
                      <a:pt x="1194869" y="989996"/>
                    </a:lnTo>
                    <a:cubicBezTo>
                      <a:pt x="1194869" y="1089409"/>
                      <a:pt x="1114278" y="1170000"/>
                      <a:pt x="1014865" y="1170000"/>
                    </a:cubicBezTo>
                    <a:lnTo>
                      <a:pt x="294873" y="1170000"/>
                    </a:lnTo>
                    <a:cubicBezTo>
                      <a:pt x="195460" y="1170000"/>
                      <a:pt x="114869" y="1089409"/>
                      <a:pt x="114869" y="989996"/>
                    </a:cubicBezTo>
                    <a:lnTo>
                      <a:pt x="114869" y="315700"/>
                    </a:lnTo>
                    <a:lnTo>
                      <a:pt x="113086" y="315700"/>
                    </a:lnTo>
                    <a:lnTo>
                      <a:pt x="113086" y="113086"/>
                    </a:lnTo>
                    <a:cubicBezTo>
                      <a:pt x="113086" y="50630"/>
                      <a:pt x="62456" y="0"/>
                      <a:pt x="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5138941" y="4349030"/>
                <a:ext cx="226172" cy="138374"/>
              </a:xfrm>
              <a:custGeom>
                <a:avLst/>
                <a:gdLst>
                  <a:gd name="connsiteX0" fmla="*/ 113086 w 226172"/>
                  <a:gd name="connsiteY0" fmla="*/ 0 h 138374"/>
                  <a:gd name="connsiteX1" fmla="*/ 226172 w 226172"/>
                  <a:gd name="connsiteY1" fmla="*/ 113086 h 138374"/>
                  <a:gd name="connsiteX2" fmla="*/ 226172 w 226172"/>
                  <a:gd name="connsiteY2" fmla="*/ 138374 h 138374"/>
                  <a:gd name="connsiteX3" fmla="*/ 0 w 226172"/>
                  <a:gd name="connsiteY3" fmla="*/ 138374 h 138374"/>
                  <a:gd name="connsiteX4" fmla="*/ 0 w 226172"/>
                  <a:gd name="connsiteY4" fmla="*/ 113086 h 138374"/>
                  <a:gd name="connsiteX5" fmla="*/ 113086 w 226172"/>
                  <a:gd name="connsiteY5" fmla="*/ 0 h 138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6172" h="138374">
                    <a:moveTo>
                      <a:pt x="113086" y="0"/>
                    </a:moveTo>
                    <a:cubicBezTo>
                      <a:pt x="175542" y="0"/>
                      <a:pt x="226172" y="50630"/>
                      <a:pt x="226172" y="113086"/>
                    </a:cubicBezTo>
                    <a:lnTo>
                      <a:pt x="226172" y="138374"/>
                    </a:lnTo>
                    <a:lnTo>
                      <a:pt x="0" y="138374"/>
                    </a:lnTo>
                    <a:lnTo>
                      <a:pt x="0" y="113086"/>
                    </a:lnTo>
                    <a:cubicBezTo>
                      <a:pt x="0" y="50630"/>
                      <a:pt x="50630" y="0"/>
                      <a:pt x="113086" y="0"/>
                    </a:cubicBezTo>
                    <a:close/>
                  </a:path>
                </a:pathLst>
              </a:custGeom>
              <a:solidFill>
                <a:srgbClr val="58A6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sp>
        <p:nvSpPr>
          <p:cNvPr id="19" name="矩形 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190</a:t>
            </a:fld>
            <a:endParaRPr lang="zh-TW" altLang="en-US"/>
          </a:p>
        </p:txBody>
      </p:sp>
      <p:sp>
        <p:nvSpPr>
          <p:cNvPr id="20" name="文字方塊 19"/>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1" name="文字方塊 20"/>
          <p:cNvSpPr txBox="1"/>
          <p:nvPr/>
        </p:nvSpPr>
        <p:spPr>
          <a:xfrm>
            <a:off x="1047641" y="2095634"/>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22" name="文字方塊 21"/>
          <p:cNvSpPr txBox="1"/>
          <p:nvPr/>
        </p:nvSpPr>
        <p:spPr>
          <a:xfrm>
            <a:off x="5365113" y="2095634"/>
            <a:ext cx="1068917" cy="426722"/>
          </a:xfrm>
          <a:prstGeom prst="rect">
            <a:avLst/>
          </a:prstGeom>
          <a:noFill/>
        </p:spPr>
        <p:txBody>
          <a:bodyPr wrap="square" rtlCol="0" anchor="ctr">
            <a:noAutofit/>
          </a:bodyPr>
          <a:lstStyle/>
          <a:p>
            <a:pPr algn="ctr"/>
            <a:r>
              <a:rPr lang="en-US" altLang="zh-TW" sz="4400" dirty="0" smtClean="0">
                <a:solidFill>
                  <a:schemeClr val="bg1"/>
                </a:solidFill>
              </a:rPr>
              <a:t>02</a:t>
            </a:r>
            <a:endParaRPr lang="zh-TW" altLang="en-US" sz="4400" dirty="0">
              <a:solidFill>
                <a:schemeClr val="bg1"/>
              </a:solidFill>
            </a:endParaRPr>
          </a:p>
        </p:txBody>
      </p:sp>
      <p:sp>
        <p:nvSpPr>
          <p:cNvPr id="23" name="文字方塊 22"/>
          <p:cNvSpPr txBox="1"/>
          <p:nvPr/>
        </p:nvSpPr>
        <p:spPr>
          <a:xfrm>
            <a:off x="1047641" y="4654544"/>
            <a:ext cx="1068917" cy="426722"/>
          </a:xfrm>
          <a:prstGeom prst="rect">
            <a:avLst/>
          </a:prstGeom>
          <a:noFill/>
        </p:spPr>
        <p:txBody>
          <a:bodyPr wrap="square" rtlCol="0" anchor="ctr">
            <a:noAutofit/>
          </a:bodyPr>
          <a:lstStyle/>
          <a:p>
            <a:pPr algn="ctr"/>
            <a:r>
              <a:rPr lang="en-US" altLang="zh-TW" sz="4400" dirty="0" smtClean="0">
                <a:solidFill>
                  <a:schemeClr val="bg1"/>
                </a:solidFill>
              </a:rPr>
              <a:t>03</a:t>
            </a:r>
            <a:endParaRPr lang="zh-TW" altLang="en-US" sz="4400" dirty="0">
              <a:solidFill>
                <a:schemeClr val="bg1"/>
              </a:solidFill>
            </a:endParaRPr>
          </a:p>
        </p:txBody>
      </p:sp>
      <p:sp>
        <p:nvSpPr>
          <p:cNvPr id="24" name="文字方塊 23"/>
          <p:cNvSpPr txBox="1"/>
          <p:nvPr/>
        </p:nvSpPr>
        <p:spPr>
          <a:xfrm>
            <a:off x="5365113" y="4654544"/>
            <a:ext cx="1068917" cy="426722"/>
          </a:xfrm>
          <a:prstGeom prst="rect">
            <a:avLst/>
          </a:prstGeom>
          <a:noFill/>
        </p:spPr>
        <p:txBody>
          <a:bodyPr wrap="square" rtlCol="0" anchor="ctr">
            <a:noAutofit/>
          </a:bodyPr>
          <a:lstStyle/>
          <a:p>
            <a:pPr algn="ctr"/>
            <a:r>
              <a:rPr lang="en-US" altLang="zh-TW" sz="4400" dirty="0" smtClean="0">
                <a:solidFill>
                  <a:schemeClr val="bg1"/>
                </a:solidFill>
              </a:rPr>
              <a:t>04</a:t>
            </a:r>
            <a:endParaRPr lang="zh-TW" altLang="en-US" sz="4400" dirty="0">
              <a:solidFill>
                <a:schemeClr val="bg1"/>
              </a:solidFill>
            </a:endParaRPr>
          </a:p>
        </p:txBody>
      </p:sp>
      <p:sp>
        <p:nvSpPr>
          <p:cNvPr id="25" name="矩形 24"/>
          <p:cNvSpPr/>
          <p:nvPr/>
        </p:nvSpPr>
        <p:spPr>
          <a:xfrm>
            <a:off x="2118335" y="247540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矩形 25"/>
          <p:cNvSpPr/>
          <p:nvPr/>
        </p:nvSpPr>
        <p:spPr>
          <a:xfrm>
            <a:off x="6434030" y="247540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矩形 26"/>
          <p:cNvSpPr/>
          <p:nvPr/>
        </p:nvSpPr>
        <p:spPr>
          <a:xfrm>
            <a:off x="2118335" y="5034866"/>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9" name="矩形 28"/>
          <p:cNvSpPr/>
          <p:nvPr/>
        </p:nvSpPr>
        <p:spPr>
          <a:xfrm>
            <a:off x="6434030" y="5034866"/>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7" name="頁尾版面配置區 3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45066954"/>
      </p:ext>
    </p:extLst>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群組 31"/>
          <p:cNvGrpSpPr/>
          <p:nvPr/>
        </p:nvGrpSpPr>
        <p:grpSpPr>
          <a:xfrm>
            <a:off x="3589008" y="1659288"/>
            <a:ext cx="1965983" cy="2085202"/>
            <a:chOff x="3589008" y="1659288"/>
            <a:chExt cx="1965983" cy="2085202"/>
          </a:xfrm>
        </p:grpSpPr>
        <p:sp>
          <p:nvSpPr>
            <p:cNvPr id="2" name="矩形 1"/>
            <p:cNvSpPr/>
            <p:nvPr/>
          </p:nvSpPr>
          <p:spPr>
            <a:xfrm>
              <a:off x="3589008" y="1897725"/>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 name="群組 22"/>
            <p:cNvGrpSpPr/>
            <p:nvPr/>
          </p:nvGrpSpPr>
          <p:grpSpPr>
            <a:xfrm>
              <a:off x="3824338" y="1659288"/>
              <a:ext cx="1500028" cy="1058607"/>
              <a:chOff x="3682100" y="678173"/>
              <a:chExt cx="1785400" cy="1260001"/>
            </a:xfrm>
          </p:grpSpPr>
          <p:sp>
            <p:nvSpPr>
              <p:cNvPr id="3" name="五邊形 2"/>
              <p:cNvSpPr/>
              <p:nvPr/>
            </p:nvSpPr>
            <p:spPr>
              <a:xfrm rot="5400000">
                <a:off x="3942000" y="588174"/>
                <a:ext cx="1260000" cy="1440000"/>
              </a:xfrm>
              <a:prstGeom prst="homePlate">
                <a:avLst>
                  <a:gd name="adj" fmla="val 2840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直角三角形 3"/>
              <p:cNvSpPr/>
              <p:nvPr/>
            </p:nvSpPr>
            <p:spPr>
              <a:xfrm>
                <a:off x="5292350" y="678173"/>
                <a:ext cx="175150"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5" name="直角三角形 4"/>
              <p:cNvSpPr/>
              <p:nvPr/>
            </p:nvSpPr>
            <p:spPr>
              <a:xfrm flipH="1">
                <a:off x="3682100" y="678173"/>
                <a:ext cx="175150"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grpSp>
        <p:nvGrpSpPr>
          <p:cNvPr id="29" name="群組 28"/>
          <p:cNvGrpSpPr/>
          <p:nvPr/>
        </p:nvGrpSpPr>
        <p:grpSpPr>
          <a:xfrm>
            <a:off x="1179095" y="1659288"/>
            <a:ext cx="1965983" cy="2085202"/>
            <a:chOff x="1179095" y="1659288"/>
            <a:chExt cx="1965983" cy="2085202"/>
          </a:xfrm>
        </p:grpSpPr>
        <p:sp>
          <p:nvSpPr>
            <p:cNvPr id="6" name="矩形 5"/>
            <p:cNvSpPr/>
            <p:nvPr/>
          </p:nvSpPr>
          <p:spPr>
            <a:xfrm>
              <a:off x="1179095" y="1897725"/>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2" name="群組 21"/>
            <p:cNvGrpSpPr/>
            <p:nvPr/>
          </p:nvGrpSpPr>
          <p:grpSpPr>
            <a:xfrm>
              <a:off x="1414425" y="1659288"/>
              <a:ext cx="1500028" cy="1058607"/>
              <a:chOff x="813715" y="678173"/>
              <a:chExt cx="1785400" cy="1260001"/>
            </a:xfrm>
          </p:grpSpPr>
          <p:sp>
            <p:nvSpPr>
              <p:cNvPr id="7" name="五邊形 6"/>
              <p:cNvSpPr/>
              <p:nvPr/>
            </p:nvSpPr>
            <p:spPr>
              <a:xfrm rot="5400000">
                <a:off x="1073615" y="588174"/>
                <a:ext cx="1260000" cy="1440000"/>
              </a:xfrm>
              <a:prstGeom prst="homePlate">
                <a:avLst>
                  <a:gd name="adj" fmla="val 2840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直角三角形 7"/>
              <p:cNvSpPr/>
              <p:nvPr/>
            </p:nvSpPr>
            <p:spPr>
              <a:xfrm>
                <a:off x="2423965" y="678173"/>
                <a:ext cx="175150"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9" name="直角三角形 8"/>
              <p:cNvSpPr/>
              <p:nvPr/>
            </p:nvSpPr>
            <p:spPr>
              <a:xfrm flipH="1">
                <a:off x="813715" y="678173"/>
                <a:ext cx="175150"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grpSp>
        <p:nvGrpSpPr>
          <p:cNvPr id="42" name="群組 41"/>
          <p:cNvGrpSpPr/>
          <p:nvPr/>
        </p:nvGrpSpPr>
        <p:grpSpPr>
          <a:xfrm>
            <a:off x="5998922" y="1659288"/>
            <a:ext cx="1965983" cy="2085202"/>
            <a:chOff x="5998922" y="1659288"/>
            <a:chExt cx="1965983" cy="2085202"/>
          </a:xfrm>
        </p:grpSpPr>
        <p:sp>
          <p:nvSpPr>
            <p:cNvPr id="10" name="矩形 9"/>
            <p:cNvSpPr/>
            <p:nvPr/>
          </p:nvSpPr>
          <p:spPr>
            <a:xfrm>
              <a:off x="5998922" y="1897725"/>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4" name="群組 23"/>
            <p:cNvGrpSpPr/>
            <p:nvPr/>
          </p:nvGrpSpPr>
          <p:grpSpPr>
            <a:xfrm>
              <a:off x="6234252" y="1659288"/>
              <a:ext cx="1500028" cy="1058607"/>
              <a:chOff x="6550486" y="678173"/>
              <a:chExt cx="1785400" cy="1260001"/>
            </a:xfrm>
          </p:grpSpPr>
          <p:sp>
            <p:nvSpPr>
              <p:cNvPr id="11" name="五邊形 10"/>
              <p:cNvSpPr/>
              <p:nvPr/>
            </p:nvSpPr>
            <p:spPr>
              <a:xfrm rot="5400000">
                <a:off x="6810386" y="588174"/>
                <a:ext cx="1260000" cy="1440000"/>
              </a:xfrm>
              <a:prstGeom prst="homePlate">
                <a:avLst>
                  <a:gd name="adj" fmla="val 2840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直角三角形 11"/>
              <p:cNvSpPr/>
              <p:nvPr/>
            </p:nvSpPr>
            <p:spPr>
              <a:xfrm>
                <a:off x="8160736" y="678173"/>
                <a:ext cx="175150"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直角三角形 12"/>
              <p:cNvSpPr/>
              <p:nvPr/>
            </p:nvSpPr>
            <p:spPr>
              <a:xfrm flipH="1">
                <a:off x="6550486" y="678173"/>
                <a:ext cx="175150"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44" name="群組 43"/>
          <p:cNvGrpSpPr/>
          <p:nvPr/>
        </p:nvGrpSpPr>
        <p:grpSpPr>
          <a:xfrm>
            <a:off x="4924761" y="4196377"/>
            <a:ext cx="1965983" cy="2085201"/>
            <a:chOff x="4924761" y="4196377"/>
            <a:chExt cx="1965983" cy="2085201"/>
          </a:xfrm>
        </p:grpSpPr>
        <p:sp>
          <p:nvSpPr>
            <p:cNvPr id="14" name="矩形 13"/>
            <p:cNvSpPr/>
            <p:nvPr/>
          </p:nvSpPr>
          <p:spPr>
            <a:xfrm>
              <a:off x="4924761" y="4434813"/>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6" name="群組 25"/>
            <p:cNvGrpSpPr/>
            <p:nvPr/>
          </p:nvGrpSpPr>
          <p:grpSpPr>
            <a:xfrm>
              <a:off x="5160091" y="4196377"/>
              <a:ext cx="1500028" cy="1058607"/>
              <a:chOff x="5271972" y="3697928"/>
              <a:chExt cx="1785400" cy="1260001"/>
            </a:xfrm>
          </p:grpSpPr>
          <p:sp>
            <p:nvSpPr>
              <p:cNvPr id="15" name="五邊形 14"/>
              <p:cNvSpPr/>
              <p:nvPr/>
            </p:nvSpPr>
            <p:spPr>
              <a:xfrm rot="5400000">
                <a:off x="5531872" y="3607929"/>
                <a:ext cx="1260000" cy="1440000"/>
              </a:xfrm>
              <a:prstGeom prst="homePlate">
                <a:avLst>
                  <a:gd name="adj" fmla="val 28401"/>
                </a:avLst>
              </a:prstGeom>
              <a:solidFill>
                <a:schemeClr val="accent5"/>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16" name="直角三角形 15"/>
              <p:cNvSpPr/>
              <p:nvPr/>
            </p:nvSpPr>
            <p:spPr>
              <a:xfrm>
                <a:off x="6882222" y="3697928"/>
                <a:ext cx="175150" cy="288698"/>
              </a:xfrm>
              <a:prstGeom prst="rtTriangle">
                <a:avLst/>
              </a:prstGeom>
              <a:solidFill>
                <a:srgbClr val="5B5F7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直角三角形 16"/>
              <p:cNvSpPr/>
              <p:nvPr/>
            </p:nvSpPr>
            <p:spPr>
              <a:xfrm flipH="1">
                <a:off x="5271972" y="3697928"/>
                <a:ext cx="175150" cy="288698"/>
              </a:xfrm>
              <a:prstGeom prst="rtTriangle">
                <a:avLst/>
              </a:prstGeom>
              <a:solidFill>
                <a:srgbClr val="5B5F7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43" name="群組 42"/>
          <p:cNvGrpSpPr/>
          <p:nvPr/>
        </p:nvGrpSpPr>
        <p:grpSpPr>
          <a:xfrm>
            <a:off x="2514848" y="4196377"/>
            <a:ext cx="1965983" cy="2085201"/>
            <a:chOff x="2514848" y="4196377"/>
            <a:chExt cx="1965983" cy="2085201"/>
          </a:xfrm>
        </p:grpSpPr>
        <p:sp>
          <p:nvSpPr>
            <p:cNvPr id="18" name="矩形 17"/>
            <p:cNvSpPr/>
            <p:nvPr/>
          </p:nvSpPr>
          <p:spPr>
            <a:xfrm>
              <a:off x="2514848" y="4434813"/>
              <a:ext cx="1965983" cy="184676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5" name="群組 24"/>
            <p:cNvGrpSpPr/>
            <p:nvPr/>
          </p:nvGrpSpPr>
          <p:grpSpPr>
            <a:xfrm>
              <a:off x="2750178" y="4196377"/>
              <a:ext cx="1500028" cy="1058607"/>
              <a:chOff x="2403587" y="3697928"/>
              <a:chExt cx="1785400" cy="1260001"/>
            </a:xfrm>
          </p:grpSpPr>
          <p:sp>
            <p:nvSpPr>
              <p:cNvPr id="19" name="五邊形 18"/>
              <p:cNvSpPr/>
              <p:nvPr/>
            </p:nvSpPr>
            <p:spPr>
              <a:xfrm rot="5400000">
                <a:off x="2663487" y="3607929"/>
                <a:ext cx="1260000" cy="1440000"/>
              </a:xfrm>
              <a:prstGeom prst="homePlate">
                <a:avLst>
                  <a:gd name="adj" fmla="val 28401"/>
                </a:avLst>
              </a:pr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0" name="直角三角形 19"/>
              <p:cNvSpPr/>
              <p:nvPr/>
            </p:nvSpPr>
            <p:spPr>
              <a:xfrm>
                <a:off x="4013837" y="3697928"/>
                <a:ext cx="175150"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直角三角形 20"/>
              <p:cNvSpPr/>
              <p:nvPr/>
            </p:nvSpPr>
            <p:spPr>
              <a:xfrm flipH="1">
                <a:off x="2403587" y="3697928"/>
                <a:ext cx="175150"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投影片編號版面配置區 27"/>
          <p:cNvSpPr>
            <a:spLocks noGrp="1"/>
          </p:cNvSpPr>
          <p:nvPr>
            <p:ph type="sldNum" sz="quarter" idx="12"/>
          </p:nvPr>
        </p:nvSpPr>
        <p:spPr/>
        <p:txBody>
          <a:bodyPr/>
          <a:lstStyle/>
          <a:p>
            <a:fld id="{93B68095-C8B2-4A76-90AA-E601358CCBC3}" type="slidenum">
              <a:rPr lang="zh-TW" altLang="en-US" smtClean="0"/>
              <a:t>191</a:t>
            </a:fld>
            <a:endParaRPr lang="zh-TW" altLang="en-US"/>
          </a:p>
        </p:txBody>
      </p:sp>
      <p:sp>
        <p:nvSpPr>
          <p:cNvPr id="30" name="文字方塊 29"/>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31" name="文字方塊 30"/>
          <p:cNvSpPr txBox="1"/>
          <p:nvPr/>
        </p:nvSpPr>
        <p:spPr>
          <a:xfrm>
            <a:off x="1629981" y="1878793"/>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33" name="文字方塊 32"/>
          <p:cNvSpPr txBox="1"/>
          <p:nvPr/>
        </p:nvSpPr>
        <p:spPr>
          <a:xfrm>
            <a:off x="4028018" y="1878793"/>
            <a:ext cx="1068917" cy="426722"/>
          </a:xfrm>
          <a:prstGeom prst="rect">
            <a:avLst/>
          </a:prstGeom>
          <a:noFill/>
        </p:spPr>
        <p:txBody>
          <a:bodyPr wrap="square" rtlCol="0" anchor="ctr">
            <a:noAutofit/>
          </a:bodyPr>
          <a:lstStyle/>
          <a:p>
            <a:pPr algn="ctr"/>
            <a:r>
              <a:rPr lang="en-US" altLang="zh-TW" sz="4400" dirty="0" smtClean="0">
                <a:solidFill>
                  <a:schemeClr val="bg1"/>
                </a:solidFill>
              </a:rPr>
              <a:t>02</a:t>
            </a:r>
            <a:endParaRPr lang="zh-TW" altLang="en-US" sz="4400" dirty="0">
              <a:solidFill>
                <a:schemeClr val="bg1"/>
              </a:solidFill>
            </a:endParaRPr>
          </a:p>
        </p:txBody>
      </p:sp>
      <p:sp>
        <p:nvSpPr>
          <p:cNvPr id="34" name="文字方塊 33"/>
          <p:cNvSpPr txBox="1"/>
          <p:nvPr/>
        </p:nvSpPr>
        <p:spPr>
          <a:xfrm>
            <a:off x="6426055" y="1878793"/>
            <a:ext cx="1068917" cy="426722"/>
          </a:xfrm>
          <a:prstGeom prst="rect">
            <a:avLst/>
          </a:prstGeom>
          <a:noFill/>
        </p:spPr>
        <p:txBody>
          <a:bodyPr wrap="square" rtlCol="0" anchor="ctr">
            <a:noAutofit/>
          </a:bodyPr>
          <a:lstStyle/>
          <a:p>
            <a:pPr algn="ctr"/>
            <a:r>
              <a:rPr lang="en-US" altLang="zh-TW" sz="4400" dirty="0" smtClean="0">
                <a:solidFill>
                  <a:schemeClr val="bg1"/>
                </a:solidFill>
              </a:rPr>
              <a:t>03</a:t>
            </a:r>
            <a:endParaRPr lang="zh-TW" altLang="en-US" sz="4400" dirty="0">
              <a:solidFill>
                <a:schemeClr val="bg1"/>
              </a:solidFill>
            </a:endParaRPr>
          </a:p>
        </p:txBody>
      </p:sp>
      <p:sp>
        <p:nvSpPr>
          <p:cNvPr id="35" name="文字方塊 34"/>
          <p:cNvSpPr txBox="1"/>
          <p:nvPr/>
        </p:nvSpPr>
        <p:spPr>
          <a:xfrm>
            <a:off x="2965586" y="4433213"/>
            <a:ext cx="1068917" cy="426722"/>
          </a:xfrm>
          <a:prstGeom prst="rect">
            <a:avLst/>
          </a:prstGeom>
          <a:noFill/>
        </p:spPr>
        <p:txBody>
          <a:bodyPr wrap="square" rtlCol="0" anchor="ctr">
            <a:noAutofit/>
          </a:bodyPr>
          <a:lstStyle/>
          <a:p>
            <a:pPr algn="ctr"/>
            <a:r>
              <a:rPr lang="en-US" altLang="zh-TW" sz="4400" dirty="0" smtClean="0">
                <a:solidFill>
                  <a:schemeClr val="bg1"/>
                </a:solidFill>
              </a:rPr>
              <a:t>04</a:t>
            </a:r>
            <a:endParaRPr lang="zh-TW" altLang="en-US" sz="4400" dirty="0">
              <a:solidFill>
                <a:schemeClr val="bg1"/>
              </a:solidFill>
            </a:endParaRPr>
          </a:p>
        </p:txBody>
      </p:sp>
      <p:sp>
        <p:nvSpPr>
          <p:cNvPr id="36" name="文字方塊 35"/>
          <p:cNvSpPr txBox="1"/>
          <p:nvPr/>
        </p:nvSpPr>
        <p:spPr>
          <a:xfrm>
            <a:off x="5375499" y="4433213"/>
            <a:ext cx="1068917" cy="426722"/>
          </a:xfrm>
          <a:prstGeom prst="rect">
            <a:avLst/>
          </a:prstGeom>
          <a:noFill/>
        </p:spPr>
        <p:txBody>
          <a:bodyPr wrap="square" rtlCol="0" anchor="ctr">
            <a:noAutofit/>
          </a:bodyPr>
          <a:lstStyle/>
          <a:p>
            <a:pPr algn="ctr"/>
            <a:r>
              <a:rPr lang="en-US" altLang="zh-TW" sz="4400" dirty="0" smtClean="0">
                <a:solidFill>
                  <a:schemeClr val="bg1"/>
                </a:solidFill>
              </a:rPr>
              <a:t>05</a:t>
            </a:r>
            <a:endParaRPr lang="zh-TW" altLang="en-US" sz="4400" dirty="0">
              <a:solidFill>
                <a:schemeClr val="bg1"/>
              </a:solidFill>
            </a:endParaRPr>
          </a:p>
        </p:txBody>
      </p:sp>
      <p:sp>
        <p:nvSpPr>
          <p:cNvPr id="37" name="矩形 36"/>
          <p:cNvSpPr/>
          <p:nvPr/>
        </p:nvSpPr>
        <p:spPr>
          <a:xfrm>
            <a:off x="1308723" y="2798850"/>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3718636" y="2798850"/>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9" name="矩形 38"/>
          <p:cNvSpPr/>
          <p:nvPr/>
        </p:nvSpPr>
        <p:spPr>
          <a:xfrm>
            <a:off x="6128549" y="2798850"/>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0" name="矩形 39"/>
          <p:cNvSpPr/>
          <p:nvPr/>
        </p:nvSpPr>
        <p:spPr>
          <a:xfrm>
            <a:off x="2644476" y="529289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1" name="矩形 40"/>
          <p:cNvSpPr/>
          <p:nvPr/>
        </p:nvSpPr>
        <p:spPr>
          <a:xfrm>
            <a:off x="5054389" y="5292891"/>
            <a:ext cx="1706725"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5" name="頁尾版面配置區 4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4912798"/>
      </p:ext>
    </p:extLst>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群組 6"/>
          <p:cNvGrpSpPr/>
          <p:nvPr/>
        </p:nvGrpSpPr>
        <p:grpSpPr>
          <a:xfrm>
            <a:off x="1035617" y="1741032"/>
            <a:ext cx="4215266" cy="4299426"/>
            <a:chOff x="2141999" y="1088999"/>
            <a:chExt cx="4950000" cy="5048829"/>
          </a:xfrm>
        </p:grpSpPr>
        <p:grpSp>
          <p:nvGrpSpPr>
            <p:cNvPr id="2" name="群組 1"/>
            <p:cNvGrpSpPr/>
            <p:nvPr/>
          </p:nvGrpSpPr>
          <p:grpSpPr>
            <a:xfrm>
              <a:off x="4108128" y="1088999"/>
              <a:ext cx="1124271" cy="1262207"/>
              <a:chOff x="4108128" y="1088999"/>
              <a:chExt cx="1124271" cy="1262207"/>
            </a:xfrm>
          </p:grpSpPr>
          <p:sp>
            <p:nvSpPr>
              <p:cNvPr id="17" name="手繪多邊形 16"/>
              <p:cNvSpPr/>
              <p:nvPr/>
            </p:nvSpPr>
            <p:spPr>
              <a:xfrm>
                <a:off x="4108131" y="1088999"/>
                <a:ext cx="927741" cy="893380"/>
              </a:xfrm>
              <a:custGeom>
                <a:avLst/>
                <a:gdLst>
                  <a:gd name="connsiteX0" fmla="*/ 463870 w 927741"/>
                  <a:gd name="connsiteY0" fmla="*/ 0 h 893380"/>
                  <a:gd name="connsiteX1" fmla="*/ 927741 w 927741"/>
                  <a:gd name="connsiteY1" fmla="*/ 893380 h 893380"/>
                  <a:gd name="connsiteX2" fmla="*/ 0 w 927741"/>
                  <a:gd name="connsiteY2" fmla="*/ 893380 h 893380"/>
                  <a:gd name="connsiteX3" fmla="*/ 463870 w 927741"/>
                  <a:gd name="connsiteY3" fmla="*/ 0 h 893380"/>
                </a:gdLst>
                <a:ahLst/>
                <a:cxnLst>
                  <a:cxn ang="0">
                    <a:pos x="connsiteX0" y="connsiteY0"/>
                  </a:cxn>
                  <a:cxn ang="0">
                    <a:pos x="connsiteX1" y="connsiteY1"/>
                  </a:cxn>
                  <a:cxn ang="0">
                    <a:pos x="connsiteX2" y="connsiteY2"/>
                  </a:cxn>
                  <a:cxn ang="0">
                    <a:pos x="connsiteX3" y="connsiteY3"/>
                  </a:cxn>
                </a:cxnLst>
                <a:rect l="l" t="t" r="r" b="b"/>
                <a:pathLst>
                  <a:path w="927741" h="893380">
                    <a:moveTo>
                      <a:pt x="463870" y="0"/>
                    </a:moveTo>
                    <a:lnTo>
                      <a:pt x="927741" y="893380"/>
                    </a:lnTo>
                    <a:lnTo>
                      <a:pt x="0" y="893380"/>
                    </a:lnTo>
                    <a:lnTo>
                      <a:pt x="46387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平行四邊形 20"/>
              <p:cNvSpPr/>
              <p:nvPr/>
            </p:nvSpPr>
            <p:spPr>
              <a:xfrm flipH="1">
                <a:off x="4108128" y="1982378"/>
                <a:ext cx="1124271" cy="368828"/>
              </a:xfrm>
              <a:prstGeom prst="parallelogram">
                <a:avLst>
                  <a:gd name="adj" fmla="val 118841"/>
                </a:avLst>
              </a:prstGeom>
              <a:solidFill>
                <a:srgbClr val="30888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 name="群組 2"/>
            <p:cNvGrpSpPr/>
            <p:nvPr/>
          </p:nvGrpSpPr>
          <p:grpSpPr>
            <a:xfrm>
              <a:off x="3452753" y="2351206"/>
              <a:ext cx="2430522" cy="1266622"/>
              <a:chOff x="3452753" y="2351206"/>
              <a:chExt cx="2430522" cy="1266622"/>
            </a:xfrm>
          </p:grpSpPr>
          <p:sp>
            <p:nvSpPr>
              <p:cNvPr id="14" name="手繪多邊形 13"/>
              <p:cNvSpPr/>
              <p:nvPr/>
            </p:nvSpPr>
            <p:spPr>
              <a:xfrm>
                <a:off x="3452753" y="2351206"/>
                <a:ext cx="2238494" cy="893380"/>
              </a:xfrm>
              <a:custGeom>
                <a:avLst/>
                <a:gdLst>
                  <a:gd name="connsiteX0" fmla="*/ 463870 w 2238494"/>
                  <a:gd name="connsiteY0" fmla="*/ 0 h 893380"/>
                  <a:gd name="connsiteX1" fmla="*/ 1774624 w 2238494"/>
                  <a:gd name="connsiteY1" fmla="*/ 0 h 893380"/>
                  <a:gd name="connsiteX2" fmla="*/ 2238494 w 2238494"/>
                  <a:gd name="connsiteY2" fmla="*/ 893380 h 893380"/>
                  <a:gd name="connsiteX3" fmla="*/ 0 w 2238494"/>
                  <a:gd name="connsiteY3" fmla="*/ 893380 h 893380"/>
                  <a:gd name="connsiteX4" fmla="*/ 463870 w 2238494"/>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494" h="893380">
                    <a:moveTo>
                      <a:pt x="463870" y="0"/>
                    </a:moveTo>
                    <a:lnTo>
                      <a:pt x="1774624" y="0"/>
                    </a:lnTo>
                    <a:lnTo>
                      <a:pt x="2238494" y="893380"/>
                    </a:lnTo>
                    <a:lnTo>
                      <a:pt x="0" y="893380"/>
                    </a:lnTo>
                    <a:lnTo>
                      <a:pt x="46387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平行四邊形 21"/>
              <p:cNvSpPr/>
              <p:nvPr/>
            </p:nvSpPr>
            <p:spPr>
              <a:xfrm flipH="1">
                <a:off x="3457575" y="3249000"/>
                <a:ext cx="2425700" cy="368828"/>
              </a:xfrm>
              <a:prstGeom prst="parallelogram">
                <a:avLst>
                  <a:gd name="adj" fmla="val 149831"/>
                </a:avLst>
              </a:prstGeom>
              <a:solidFill>
                <a:srgbClr val="D4A4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4" name="群組 3"/>
            <p:cNvGrpSpPr/>
            <p:nvPr/>
          </p:nvGrpSpPr>
          <p:grpSpPr>
            <a:xfrm>
              <a:off x="2797376" y="3613413"/>
              <a:ext cx="3736773" cy="1264415"/>
              <a:chOff x="2797376" y="3613413"/>
              <a:chExt cx="3736773" cy="1264415"/>
            </a:xfrm>
          </p:grpSpPr>
          <p:sp>
            <p:nvSpPr>
              <p:cNvPr id="11" name="手繪多邊形 10"/>
              <p:cNvSpPr/>
              <p:nvPr/>
            </p:nvSpPr>
            <p:spPr>
              <a:xfrm>
                <a:off x="2797376" y="3613413"/>
                <a:ext cx="3549248" cy="893380"/>
              </a:xfrm>
              <a:custGeom>
                <a:avLst/>
                <a:gdLst>
                  <a:gd name="connsiteX0" fmla="*/ 463871 w 3549248"/>
                  <a:gd name="connsiteY0" fmla="*/ 0 h 893380"/>
                  <a:gd name="connsiteX1" fmla="*/ 3085378 w 3549248"/>
                  <a:gd name="connsiteY1" fmla="*/ 0 h 893380"/>
                  <a:gd name="connsiteX2" fmla="*/ 3549248 w 3549248"/>
                  <a:gd name="connsiteY2" fmla="*/ 893380 h 893380"/>
                  <a:gd name="connsiteX3" fmla="*/ 0 w 3549248"/>
                  <a:gd name="connsiteY3" fmla="*/ 893380 h 893380"/>
                  <a:gd name="connsiteX4" fmla="*/ 463871 w 3549248"/>
                  <a:gd name="connsiteY4" fmla="*/ 0 h 8933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49248" h="893380">
                    <a:moveTo>
                      <a:pt x="463871" y="0"/>
                    </a:moveTo>
                    <a:lnTo>
                      <a:pt x="3085378" y="0"/>
                    </a:lnTo>
                    <a:lnTo>
                      <a:pt x="3549248" y="893380"/>
                    </a:lnTo>
                    <a:lnTo>
                      <a:pt x="0" y="893380"/>
                    </a:lnTo>
                    <a:lnTo>
                      <a:pt x="46387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平行四邊形 22"/>
              <p:cNvSpPr/>
              <p:nvPr/>
            </p:nvSpPr>
            <p:spPr>
              <a:xfrm flipH="1">
                <a:off x="2800349" y="4509000"/>
                <a:ext cx="3733800" cy="368828"/>
              </a:xfrm>
              <a:prstGeom prst="parallelogram">
                <a:avLst>
                  <a:gd name="adj" fmla="val 213533"/>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2141999" y="4875621"/>
              <a:ext cx="4950000" cy="1262207"/>
              <a:chOff x="2141999" y="4875621"/>
              <a:chExt cx="4950000" cy="1262207"/>
            </a:xfrm>
          </p:grpSpPr>
          <p:sp>
            <p:nvSpPr>
              <p:cNvPr id="8" name="手繪多邊形 7"/>
              <p:cNvSpPr/>
              <p:nvPr/>
            </p:nvSpPr>
            <p:spPr>
              <a:xfrm>
                <a:off x="2142000" y="4875621"/>
                <a:ext cx="4860000" cy="893379"/>
              </a:xfrm>
              <a:custGeom>
                <a:avLst/>
                <a:gdLst>
                  <a:gd name="connsiteX0" fmla="*/ 463870 w 4860000"/>
                  <a:gd name="connsiteY0" fmla="*/ 0 h 893379"/>
                  <a:gd name="connsiteX1" fmla="*/ 4396130 w 4860000"/>
                  <a:gd name="connsiteY1" fmla="*/ 0 h 893379"/>
                  <a:gd name="connsiteX2" fmla="*/ 4860000 w 4860000"/>
                  <a:gd name="connsiteY2" fmla="*/ 893379 h 893379"/>
                  <a:gd name="connsiteX3" fmla="*/ 0 w 4860000"/>
                  <a:gd name="connsiteY3" fmla="*/ 893379 h 893379"/>
                  <a:gd name="connsiteX4" fmla="*/ 463870 w 4860000"/>
                  <a:gd name="connsiteY4" fmla="*/ 0 h 8933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60000" h="893379">
                    <a:moveTo>
                      <a:pt x="463870" y="0"/>
                    </a:moveTo>
                    <a:lnTo>
                      <a:pt x="4396130" y="0"/>
                    </a:lnTo>
                    <a:lnTo>
                      <a:pt x="4860000" y="893379"/>
                    </a:lnTo>
                    <a:lnTo>
                      <a:pt x="0" y="893379"/>
                    </a:lnTo>
                    <a:lnTo>
                      <a:pt x="46387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平行四邊形 23"/>
              <p:cNvSpPr/>
              <p:nvPr/>
            </p:nvSpPr>
            <p:spPr>
              <a:xfrm flipH="1">
                <a:off x="2141999" y="5769000"/>
                <a:ext cx="4950000" cy="368828"/>
              </a:xfrm>
              <a:prstGeom prst="parallelogram">
                <a:avLst>
                  <a:gd name="adj" fmla="val 213533"/>
                </a:avLst>
              </a:prstGeom>
              <a:solidFill>
                <a:srgbClr val="58A65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192</a:t>
            </a:fld>
            <a:endParaRPr lang="zh-TW" altLang="en-US"/>
          </a:p>
        </p:txBody>
      </p:sp>
      <p:sp>
        <p:nvSpPr>
          <p:cNvPr id="19" name="文字方塊 18"/>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0" name="矩形 19"/>
          <p:cNvSpPr/>
          <p:nvPr/>
        </p:nvSpPr>
        <p:spPr>
          <a:xfrm>
            <a:off x="3683824" y="1759077"/>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25" name="矩形 24"/>
          <p:cNvSpPr/>
          <p:nvPr/>
        </p:nvSpPr>
        <p:spPr>
          <a:xfrm>
            <a:off x="4221571" y="2848005"/>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26" name="矩形 25"/>
          <p:cNvSpPr/>
          <p:nvPr/>
        </p:nvSpPr>
        <p:spPr>
          <a:xfrm>
            <a:off x="4759318" y="3936933"/>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27" name="矩形 26"/>
          <p:cNvSpPr/>
          <p:nvPr/>
        </p:nvSpPr>
        <p:spPr>
          <a:xfrm>
            <a:off x="5297065" y="5025861"/>
            <a:ext cx="2980838" cy="669414"/>
          </a:xfrm>
          <a:prstGeom prst="rect">
            <a:avLst/>
          </a:prstGeom>
        </p:spPr>
        <p:txBody>
          <a:bodyPr wrap="square">
            <a:spAutoFit/>
          </a:bodyPr>
          <a:lstStyle/>
          <a:p>
            <a:pPr>
              <a:lnSpc>
                <a:spcPts val="1500"/>
              </a:lnSpc>
            </a:pPr>
            <a:r>
              <a:rPr lang="en-US" altLang="zh-TW" sz="1400" dirty="0">
                <a:solidFill>
                  <a:schemeClr val="bg1">
                    <a:lumMod val="65000"/>
                  </a:schemeClr>
                </a:solidFill>
              </a:rPr>
              <a:t>The quick brown fox jumps over the lazy dog. The quick brown fox jumps over the lazy dog. </a:t>
            </a:r>
            <a:endParaRPr lang="zh-TW" altLang="en-US" sz="1400" dirty="0">
              <a:solidFill>
                <a:schemeClr val="bg1">
                  <a:lumMod val="65000"/>
                </a:schemeClr>
              </a:solidFill>
            </a:endParaRP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40417184"/>
      </p:ext>
    </p:extLst>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群組 10"/>
          <p:cNvGrpSpPr/>
          <p:nvPr/>
        </p:nvGrpSpPr>
        <p:grpSpPr>
          <a:xfrm>
            <a:off x="4242772" y="5352959"/>
            <a:ext cx="3698070" cy="765646"/>
            <a:chOff x="4185000" y="5139000"/>
            <a:chExt cx="4347000" cy="900000"/>
          </a:xfrm>
        </p:grpSpPr>
        <p:sp>
          <p:nvSpPr>
            <p:cNvPr id="12" name="矩形 11"/>
            <p:cNvSpPr/>
            <p:nvPr/>
          </p:nvSpPr>
          <p:spPr>
            <a:xfrm>
              <a:off x="4185000" y="5139000"/>
              <a:ext cx="900000" cy="90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04</a:t>
              </a:r>
              <a:endParaRPr lang="zh-TW" altLang="en-US" sz="3600" dirty="0"/>
            </a:p>
          </p:txBody>
        </p:sp>
        <p:sp>
          <p:nvSpPr>
            <p:cNvPr id="13" name="矩形 12"/>
            <p:cNvSpPr/>
            <p:nvPr/>
          </p:nvSpPr>
          <p:spPr>
            <a:xfrm>
              <a:off x="5265000" y="5139000"/>
              <a:ext cx="3267000" cy="90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grpSp>
        <p:nvGrpSpPr>
          <p:cNvPr id="2" name="群組 1"/>
          <p:cNvGrpSpPr/>
          <p:nvPr/>
        </p:nvGrpSpPr>
        <p:grpSpPr>
          <a:xfrm>
            <a:off x="1203158" y="1677859"/>
            <a:ext cx="3698070" cy="1225033"/>
            <a:chOff x="612000" y="819000"/>
            <a:chExt cx="4347000" cy="1440000"/>
          </a:xfrm>
        </p:grpSpPr>
        <p:sp>
          <p:nvSpPr>
            <p:cNvPr id="3" name="矩形 2"/>
            <p:cNvSpPr/>
            <p:nvPr/>
          </p:nvSpPr>
          <p:spPr>
            <a:xfrm>
              <a:off x="612000" y="819000"/>
              <a:ext cx="900000" cy="9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01</a:t>
              </a:r>
              <a:endParaRPr lang="zh-TW" altLang="en-US" sz="3600" dirty="0"/>
            </a:p>
          </p:txBody>
        </p:sp>
        <p:sp>
          <p:nvSpPr>
            <p:cNvPr id="4" name="矩形 3"/>
            <p:cNvSpPr/>
            <p:nvPr/>
          </p:nvSpPr>
          <p:spPr>
            <a:xfrm>
              <a:off x="1692000" y="819000"/>
              <a:ext cx="3267000" cy="90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5" name="平行四邊形 14"/>
            <p:cNvSpPr/>
            <p:nvPr/>
          </p:nvSpPr>
          <p:spPr>
            <a:xfrm>
              <a:off x="2883000" y="1719000"/>
              <a:ext cx="2076000" cy="540000"/>
            </a:xfrm>
            <a:prstGeom prst="parallelogram">
              <a:avLst>
                <a:gd name="adj" fmla="val 65765"/>
              </a:avLst>
            </a:prstGeom>
            <a:solidFill>
              <a:srgbClr val="41B9B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grpSp>
        <p:nvGrpSpPr>
          <p:cNvPr id="5" name="群組 4"/>
          <p:cNvGrpSpPr/>
          <p:nvPr/>
        </p:nvGrpSpPr>
        <p:grpSpPr>
          <a:xfrm>
            <a:off x="2216363" y="2902892"/>
            <a:ext cx="3698070" cy="1225033"/>
            <a:chOff x="1803000" y="2259000"/>
            <a:chExt cx="4347000" cy="1439999"/>
          </a:xfrm>
        </p:grpSpPr>
        <p:sp>
          <p:nvSpPr>
            <p:cNvPr id="6" name="矩形 5"/>
            <p:cNvSpPr/>
            <p:nvPr/>
          </p:nvSpPr>
          <p:spPr>
            <a:xfrm>
              <a:off x="1803000" y="2259000"/>
              <a:ext cx="900000" cy="90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02</a:t>
              </a:r>
              <a:endParaRPr lang="zh-TW" altLang="en-US" sz="3600" dirty="0"/>
            </a:p>
          </p:txBody>
        </p:sp>
        <p:sp>
          <p:nvSpPr>
            <p:cNvPr id="7" name="矩形 6"/>
            <p:cNvSpPr/>
            <p:nvPr/>
          </p:nvSpPr>
          <p:spPr>
            <a:xfrm>
              <a:off x="2883000" y="2259000"/>
              <a:ext cx="3267000" cy="90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6" name="平行四邊形 15"/>
            <p:cNvSpPr/>
            <p:nvPr/>
          </p:nvSpPr>
          <p:spPr>
            <a:xfrm>
              <a:off x="4074000" y="3159000"/>
              <a:ext cx="2076000" cy="539999"/>
            </a:xfrm>
            <a:prstGeom prst="parallelogram">
              <a:avLst>
                <a:gd name="adj" fmla="val 65765"/>
              </a:avLst>
            </a:prstGeom>
            <a:solidFill>
              <a:srgbClr val="DFAD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grpSp>
        <p:nvGrpSpPr>
          <p:cNvPr id="8" name="群組 7"/>
          <p:cNvGrpSpPr/>
          <p:nvPr/>
        </p:nvGrpSpPr>
        <p:grpSpPr>
          <a:xfrm>
            <a:off x="3229568" y="4127926"/>
            <a:ext cx="3698070" cy="1225032"/>
            <a:chOff x="2994000" y="3699000"/>
            <a:chExt cx="4347000" cy="1439998"/>
          </a:xfrm>
        </p:grpSpPr>
        <p:sp>
          <p:nvSpPr>
            <p:cNvPr id="9" name="矩形 8"/>
            <p:cNvSpPr/>
            <p:nvPr/>
          </p:nvSpPr>
          <p:spPr>
            <a:xfrm>
              <a:off x="2994000" y="3699000"/>
              <a:ext cx="900000" cy="9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a:t>03</a:t>
              </a:r>
              <a:endParaRPr lang="zh-TW" altLang="en-US" sz="3600" dirty="0"/>
            </a:p>
          </p:txBody>
        </p:sp>
        <p:sp>
          <p:nvSpPr>
            <p:cNvPr id="10" name="矩形 9"/>
            <p:cNvSpPr/>
            <p:nvPr/>
          </p:nvSpPr>
          <p:spPr>
            <a:xfrm>
              <a:off x="4074000" y="3699000"/>
              <a:ext cx="3267000" cy="90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7" name="平行四邊形 16"/>
            <p:cNvSpPr/>
            <p:nvPr/>
          </p:nvSpPr>
          <p:spPr>
            <a:xfrm>
              <a:off x="5265000" y="4598999"/>
              <a:ext cx="2076000" cy="539999"/>
            </a:xfrm>
            <a:prstGeom prst="parallelogram">
              <a:avLst>
                <a:gd name="adj" fmla="val 65765"/>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gr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193</a:t>
            </a:fld>
            <a:endParaRPr lang="zh-TW" altLang="en-US"/>
          </a:p>
        </p:txBody>
      </p:sp>
      <p:sp>
        <p:nvSpPr>
          <p:cNvPr id="19" name="文字方塊 18"/>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0" name="矩形 19"/>
          <p:cNvSpPr/>
          <p:nvPr/>
        </p:nvSpPr>
        <p:spPr>
          <a:xfrm>
            <a:off x="2281775" y="178468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3271958" y="301716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4262141" y="424964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5252324" y="5482125"/>
            <a:ext cx="2358805"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頁尾版面配置區 2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94167756"/>
      </p:ext>
    </p:extLst>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059567" y="1860211"/>
            <a:ext cx="5024868" cy="959522"/>
            <a:chOff x="2059567" y="1282702"/>
            <a:chExt cx="5024868" cy="959522"/>
          </a:xfrm>
        </p:grpSpPr>
        <p:sp>
          <p:nvSpPr>
            <p:cNvPr id="20" name="Line 8"/>
            <p:cNvSpPr>
              <a:spLocks noChangeShapeType="1"/>
            </p:cNvSpPr>
            <p:nvPr/>
          </p:nvSpPr>
          <p:spPr bwMode="auto">
            <a:xfrm>
              <a:off x="3315784" y="1282702"/>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2" name="Freeform 10"/>
            <p:cNvSpPr>
              <a:spLocks/>
            </p:cNvSpPr>
            <p:nvPr/>
          </p:nvSpPr>
          <p:spPr bwMode="auto">
            <a:xfrm>
              <a:off x="2059567" y="1282702"/>
              <a:ext cx="1256217" cy="959522"/>
            </a:xfrm>
            <a:custGeom>
              <a:avLst/>
              <a:gdLst>
                <a:gd name="T0" fmla="*/ 0 w 597"/>
                <a:gd name="T1" fmla="*/ 80 h 456"/>
                <a:gd name="T2" fmla="*/ 597 w 597"/>
                <a:gd name="T3" fmla="*/ 0 h 456"/>
                <a:gd name="T4" fmla="*/ 597 w 597"/>
                <a:gd name="T5" fmla="*/ 450 h 456"/>
                <a:gd name="T6" fmla="*/ 0 w 597"/>
                <a:gd name="T7" fmla="*/ 456 h 456"/>
                <a:gd name="T8" fmla="*/ 0 w 597"/>
                <a:gd name="T9" fmla="*/ 80 h 456"/>
              </a:gdLst>
              <a:ahLst/>
              <a:cxnLst>
                <a:cxn ang="0">
                  <a:pos x="T0" y="T1"/>
                </a:cxn>
                <a:cxn ang="0">
                  <a:pos x="T2" y="T3"/>
                </a:cxn>
                <a:cxn ang="0">
                  <a:pos x="T4" y="T5"/>
                </a:cxn>
                <a:cxn ang="0">
                  <a:pos x="T6" y="T7"/>
                </a:cxn>
                <a:cxn ang="0">
                  <a:pos x="T8" y="T9"/>
                </a:cxn>
              </a:cxnLst>
              <a:rect l="0" t="0" r="r" b="b"/>
              <a:pathLst>
                <a:path w="597" h="456">
                  <a:moveTo>
                    <a:pt x="0" y="80"/>
                  </a:moveTo>
                  <a:lnTo>
                    <a:pt x="597" y="0"/>
                  </a:lnTo>
                  <a:lnTo>
                    <a:pt x="597" y="450"/>
                  </a:lnTo>
                  <a:lnTo>
                    <a:pt x="0" y="456"/>
                  </a:lnTo>
                  <a:lnTo>
                    <a:pt x="0" y="80"/>
                  </a:lnTo>
                  <a:close/>
                </a:path>
              </a:pathLst>
            </a:custGeom>
            <a:solidFill>
              <a:srgbClr val="3CAAA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0" name="Freeform 18"/>
            <p:cNvSpPr>
              <a:spLocks/>
            </p:cNvSpPr>
            <p:nvPr/>
          </p:nvSpPr>
          <p:spPr bwMode="auto">
            <a:xfrm>
              <a:off x="3315784" y="1282702"/>
              <a:ext cx="3768651" cy="959522"/>
            </a:xfrm>
            <a:custGeom>
              <a:avLst/>
              <a:gdLst>
                <a:gd name="T0" fmla="*/ 0 w 1791"/>
                <a:gd name="T1" fmla="*/ 450 h 456"/>
                <a:gd name="T2" fmla="*/ 0 w 1791"/>
                <a:gd name="T3" fmla="*/ 0 h 456"/>
                <a:gd name="T4" fmla="*/ 1791 w 1791"/>
                <a:gd name="T5" fmla="*/ 80 h 456"/>
                <a:gd name="T6" fmla="*/ 1791 w 1791"/>
                <a:gd name="T7" fmla="*/ 456 h 456"/>
                <a:gd name="T8" fmla="*/ 0 w 1791"/>
                <a:gd name="T9" fmla="*/ 450 h 456"/>
              </a:gdLst>
              <a:ahLst/>
              <a:cxnLst>
                <a:cxn ang="0">
                  <a:pos x="T0" y="T1"/>
                </a:cxn>
                <a:cxn ang="0">
                  <a:pos x="T2" y="T3"/>
                </a:cxn>
                <a:cxn ang="0">
                  <a:pos x="T4" y="T5"/>
                </a:cxn>
                <a:cxn ang="0">
                  <a:pos x="T6" y="T7"/>
                </a:cxn>
                <a:cxn ang="0">
                  <a:pos x="T8" y="T9"/>
                </a:cxn>
              </a:cxnLst>
              <a:rect l="0" t="0" r="r" b="b"/>
              <a:pathLst>
                <a:path w="1791" h="456">
                  <a:moveTo>
                    <a:pt x="0" y="450"/>
                  </a:moveTo>
                  <a:lnTo>
                    <a:pt x="0" y="0"/>
                  </a:lnTo>
                  <a:lnTo>
                    <a:pt x="1791" y="80"/>
                  </a:lnTo>
                  <a:lnTo>
                    <a:pt x="1791" y="456"/>
                  </a:lnTo>
                  <a:lnTo>
                    <a:pt x="0" y="450"/>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3" name="群組 2"/>
          <p:cNvGrpSpPr/>
          <p:nvPr/>
        </p:nvGrpSpPr>
        <p:grpSpPr>
          <a:xfrm>
            <a:off x="2059567" y="2971236"/>
            <a:ext cx="5024868" cy="946897"/>
            <a:chOff x="2059567" y="2393727"/>
            <a:chExt cx="5024868" cy="946897"/>
          </a:xfrm>
        </p:grpSpPr>
        <p:sp>
          <p:nvSpPr>
            <p:cNvPr id="17" name="Line 5"/>
            <p:cNvSpPr>
              <a:spLocks noChangeShapeType="1"/>
            </p:cNvSpPr>
            <p:nvPr/>
          </p:nvSpPr>
          <p:spPr bwMode="auto">
            <a:xfrm>
              <a:off x="3315784" y="2393727"/>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4" name="Freeform 12"/>
            <p:cNvSpPr>
              <a:spLocks/>
            </p:cNvSpPr>
            <p:nvPr/>
          </p:nvSpPr>
          <p:spPr bwMode="auto">
            <a:xfrm>
              <a:off x="2059567" y="2393727"/>
              <a:ext cx="1256217" cy="946897"/>
            </a:xfrm>
            <a:custGeom>
              <a:avLst/>
              <a:gdLst>
                <a:gd name="T0" fmla="*/ 0 w 597"/>
                <a:gd name="T1" fmla="*/ 55 h 450"/>
                <a:gd name="T2" fmla="*/ 597 w 597"/>
                <a:gd name="T3" fmla="*/ 0 h 450"/>
                <a:gd name="T4" fmla="*/ 597 w 597"/>
                <a:gd name="T5" fmla="*/ 450 h 450"/>
                <a:gd name="T6" fmla="*/ 0 w 597"/>
                <a:gd name="T7" fmla="*/ 428 h 450"/>
                <a:gd name="T8" fmla="*/ 0 w 597"/>
                <a:gd name="T9" fmla="*/ 55 h 450"/>
              </a:gdLst>
              <a:ahLst/>
              <a:cxnLst>
                <a:cxn ang="0">
                  <a:pos x="T0" y="T1"/>
                </a:cxn>
                <a:cxn ang="0">
                  <a:pos x="T2" y="T3"/>
                </a:cxn>
                <a:cxn ang="0">
                  <a:pos x="T4" y="T5"/>
                </a:cxn>
                <a:cxn ang="0">
                  <a:pos x="T6" y="T7"/>
                </a:cxn>
                <a:cxn ang="0">
                  <a:pos x="T8" y="T9"/>
                </a:cxn>
              </a:cxnLst>
              <a:rect l="0" t="0" r="r" b="b"/>
              <a:pathLst>
                <a:path w="597" h="450">
                  <a:moveTo>
                    <a:pt x="0" y="55"/>
                  </a:moveTo>
                  <a:lnTo>
                    <a:pt x="597" y="0"/>
                  </a:lnTo>
                  <a:lnTo>
                    <a:pt x="597" y="450"/>
                  </a:lnTo>
                  <a:lnTo>
                    <a:pt x="0" y="428"/>
                  </a:lnTo>
                  <a:lnTo>
                    <a:pt x="0" y="55"/>
                  </a:lnTo>
                  <a:close/>
                </a:path>
              </a:pathLst>
            </a:custGeom>
            <a:solidFill>
              <a:srgbClr val="D4A40A"/>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2" name="Freeform 20"/>
            <p:cNvSpPr>
              <a:spLocks/>
            </p:cNvSpPr>
            <p:nvPr/>
          </p:nvSpPr>
          <p:spPr bwMode="auto">
            <a:xfrm>
              <a:off x="3315784" y="2393727"/>
              <a:ext cx="3768651" cy="946897"/>
            </a:xfrm>
            <a:custGeom>
              <a:avLst/>
              <a:gdLst>
                <a:gd name="T0" fmla="*/ 1791 w 1791"/>
                <a:gd name="T1" fmla="*/ 428 h 450"/>
                <a:gd name="T2" fmla="*/ 0 w 1791"/>
                <a:gd name="T3" fmla="*/ 450 h 450"/>
                <a:gd name="T4" fmla="*/ 0 w 1791"/>
                <a:gd name="T5" fmla="*/ 0 h 450"/>
                <a:gd name="T6" fmla="*/ 1791 w 1791"/>
                <a:gd name="T7" fmla="*/ 55 h 450"/>
                <a:gd name="T8" fmla="*/ 1791 w 1791"/>
                <a:gd name="T9" fmla="*/ 428 h 450"/>
              </a:gdLst>
              <a:ahLst/>
              <a:cxnLst>
                <a:cxn ang="0">
                  <a:pos x="T0" y="T1"/>
                </a:cxn>
                <a:cxn ang="0">
                  <a:pos x="T2" y="T3"/>
                </a:cxn>
                <a:cxn ang="0">
                  <a:pos x="T4" y="T5"/>
                </a:cxn>
                <a:cxn ang="0">
                  <a:pos x="T6" y="T7"/>
                </a:cxn>
                <a:cxn ang="0">
                  <a:pos x="T8" y="T9"/>
                </a:cxn>
              </a:cxnLst>
              <a:rect l="0" t="0" r="r" b="b"/>
              <a:pathLst>
                <a:path w="1791" h="450">
                  <a:moveTo>
                    <a:pt x="1791" y="428"/>
                  </a:moveTo>
                  <a:lnTo>
                    <a:pt x="0" y="450"/>
                  </a:lnTo>
                  <a:lnTo>
                    <a:pt x="0" y="0"/>
                  </a:lnTo>
                  <a:lnTo>
                    <a:pt x="1791" y="55"/>
                  </a:lnTo>
                  <a:lnTo>
                    <a:pt x="1791" y="428"/>
                  </a:lnTo>
                  <a:close/>
                </a:path>
              </a:pathLst>
            </a:custGeom>
            <a:solidFill>
              <a:schemeClr val="accent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4" name="群組 3"/>
          <p:cNvGrpSpPr/>
          <p:nvPr/>
        </p:nvGrpSpPr>
        <p:grpSpPr>
          <a:xfrm>
            <a:off x="2059567" y="4088574"/>
            <a:ext cx="5024868" cy="946897"/>
            <a:chOff x="2059567" y="3511065"/>
            <a:chExt cx="5024868" cy="946897"/>
          </a:xfrm>
        </p:grpSpPr>
        <p:sp>
          <p:nvSpPr>
            <p:cNvPr id="18" name="Line 6"/>
            <p:cNvSpPr>
              <a:spLocks noChangeShapeType="1"/>
            </p:cNvSpPr>
            <p:nvPr/>
          </p:nvSpPr>
          <p:spPr bwMode="auto">
            <a:xfrm>
              <a:off x="3315784" y="3511065"/>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6" name="Freeform 14"/>
            <p:cNvSpPr>
              <a:spLocks/>
            </p:cNvSpPr>
            <p:nvPr/>
          </p:nvSpPr>
          <p:spPr bwMode="auto">
            <a:xfrm>
              <a:off x="2059567" y="3511065"/>
              <a:ext cx="1256217" cy="946897"/>
            </a:xfrm>
            <a:custGeom>
              <a:avLst/>
              <a:gdLst>
                <a:gd name="T0" fmla="*/ 0 w 597"/>
                <a:gd name="T1" fmla="*/ 24 h 450"/>
                <a:gd name="T2" fmla="*/ 597 w 597"/>
                <a:gd name="T3" fmla="*/ 0 h 450"/>
                <a:gd name="T4" fmla="*/ 597 w 597"/>
                <a:gd name="T5" fmla="*/ 450 h 450"/>
                <a:gd name="T6" fmla="*/ 0 w 597"/>
                <a:gd name="T7" fmla="*/ 396 h 450"/>
                <a:gd name="T8" fmla="*/ 0 w 597"/>
                <a:gd name="T9" fmla="*/ 24 h 450"/>
              </a:gdLst>
              <a:ahLst/>
              <a:cxnLst>
                <a:cxn ang="0">
                  <a:pos x="T0" y="T1"/>
                </a:cxn>
                <a:cxn ang="0">
                  <a:pos x="T2" y="T3"/>
                </a:cxn>
                <a:cxn ang="0">
                  <a:pos x="T4" y="T5"/>
                </a:cxn>
                <a:cxn ang="0">
                  <a:pos x="T6" y="T7"/>
                </a:cxn>
                <a:cxn ang="0">
                  <a:pos x="T8" y="T9"/>
                </a:cxn>
              </a:cxnLst>
              <a:rect l="0" t="0" r="r" b="b"/>
              <a:pathLst>
                <a:path w="597" h="450">
                  <a:moveTo>
                    <a:pt x="0" y="24"/>
                  </a:moveTo>
                  <a:lnTo>
                    <a:pt x="597" y="0"/>
                  </a:lnTo>
                  <a:lnTo>
                    <a:pt x="597" y="450"/>
                  </a:lnTo>
                  <a:lnTo>
                    <a:pt x="0" y="396"/>
                  </a:lnTo>
                  <a:lnTo>
                    <a:pt x="0" y="24"/>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34" name="Freeform 22"/>
            <p:cNvSpPr>
              <a:spLocks/>
            </p:cNvSpPr>
            <p:nvPr/>
          </p:nvSpPr>
          <p:spPr bwMode="auto">
            <a:xfrm>
              <a:off x="3315784" y="3511065"/>
              <a:ext cx="3768651" cy="946897"/>
            </a:xfrm>
            <a:custGeom>
              <a:avLst/>
              <a:gdLst>
                <a:gd name="T0" fmla="*/ 1791 w 1791"/>
                <a:gd name="T1" fmla="*/ 396 h 450"/>
                <a:gd name="T2" fmla="*/ 0 w 1791"/>
                <a:gd name="T3" fmla="*/ 450 h 450"/>
                <a:gd name="T4" fmla="*/ 0 w 1791"/>
                <a:gd name="T5" fmla="*/ 0 h 450"/>
                <a:gd name="T6" fmla="*/ 1791 w 1791"/>
                <a:gd name="T7" fmla="*/ 24 h 450"/>
                <a:gd name="T8" fmla="*/ 1791 w 1791"/>
                <a:gd name="T9" fmla="*/ 396 h 450"/>
              </a:gdLst>
              <a:ahLst/>
              <a:cxnLst>
                <a:cxn ang="0">
                  <a:pos x="T0" y="T1"/>
                </a:cxn>
                <a:cxn ang="0">
                  <a:pos x="T2" y="T3"/>
                </a:cxn>
                <a:cxn ang="0">
                  <a:pos x="T4" y="T5"/>
                </a:cxn>
                <a:cxn ang="0">
                  <a:pos x="T6" y="T7"/>
                </a:cxn>
                <a:cxn ang="0">
                  <a:pos x="T8" y="T9"/>
                </a:cxn>
              </a:cxnLst>
              <a:rect l="0" t="0" r="r" b="b"/>
              <a:pathLst>
                <a:path w="1791" h="450">
                  <a:moveTo>
                    <a:pt x="1791" y="396"/>
                  </a:moveTo>
                  <a:lnTo>
                    <a:pt x="0" y="450"/>
                  </a:lnTo>
                  <a:lnTo>
                    <a:pt x="0" y="0"/>
                  </a:lnTo>
                  <a:lnTo>
                    <a:pt x="1791" y="24"/>
                  </a:lnTo>
                  <a:lnTo>
                    <a:pt x="1791" y="396"/>
                  </a:lnTo>
                  <a:close/>
                </a:path>
              </a:pathLst>
            </a:custGeom>
            <a:solidFill>
              <a:schemeClr val="accent3"/>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5" name="群組 4"/>
          <p:cNvGrpSpPr/>
          <p:nvPr/>
        </p:nvGrpSpPr>
        <p:grpSpPr>
          <a:xfrm>
            <a:off x="2059567" y="5189079"/>
            <a:ext cx="5024868" cy="963730"/>
            <a:chOff x="2059567" y="4611570"/>
            <a:chExt cx="5024868" cy="963730"/>
          </a:xfrm>
        </p:grpSpPr>
        <p:sp>
          <p:nvSpPr>
            <p:cNvPr id="19" name="Line 7"/>
            <p:cNvSpPr>
              <a:spLocks noChangeShapeType="1"/>
            </p:cNvSpPr>
            <p:nvPr/>
          </p:nvSpPr>
          <p:spPr bwMode="auto">
            <a:xfrm>
              <a:off x="3315784" y="4628403"/>
              <a:ext cx="0" cy="946897"/>
            </a:xfrm>
            <a:prstGeom prst="line">
              <a:avLst/>
            </a:prstGeom>
            <a:noFill/>
            <a:ln w="19050" cap="rnd">
              <a:no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28" name="Freeform 16"/>
            <p:cNvSpPr>
              <a:spLocks/>
            </p:cNvSpPr>
            <p:nvPr/>
          </p:nvSpPr>
          <p:spPr bwMode="auto">
            <a:xfrm>
              <a:off x="2059567" y="4611570"/>
              <a:ext cx="1256217" cy="963730"/>
            </a:xfrm>
            <a:custGeom>
              <a:avLst/>
              <a:gdLst>
                <a:gd name="T0" fmla="*/ 0 w 597"/>
                <a:gd name="T1" fmla="*/ 377 h 458"/>
                <a:gd name="T2" fmla="*/ 597 w 597"/>
                <a:gd name="T3" fmla="*/ 458 h 458"/>
                <a:gd name="T4" fmla="*/ 597 w 597"/>
                <a:gd name="T5" fmla="*/ 8 h 458"/>
                <a:gd name="T6" fmla="*/ 0 w 597"/>
                <a:gd name="T7" fmla="*/ 0 h 458"/>
                <a:gd name="T8" fmla="*/ 0 w 597"/>
                <a:gd name="T9" fmla="*/ 377 h 458"/>
              </a:gdLst>
              <a:ahLst/>
              <a:cxnLst>
                <a:cxn ang="0">
                  <a:pos x="T0" y="T1"/>
                </a:cxn>
                <a:cxn ang="0">
                  <a:pos x="T2" y="T3"/>
                </a:cxn>
                <a:cxn ang="0">
                  <a:pos x="T4" y="T5"/>
                </a:cxn>
                <a:cxn ang="0">
                  <a:pos x="T6" y="T7"/>
                </a:cxn>
                <a:cxn ang="0">
                  <a:pos x="T8" y="T9"/>
                </a:cxn>
              </a:cxnLst>
              <a:rect l="0" t="0" r="r" b="b"/>
              <a:pathLst>
                <a:path w="597" h="458">
                  <a:moveTo>
                    <a:pt x="0" y="377"/>
                  </a:moveTo>
                  <a:lnTo>
                    <a:pt x="597" y="458"/>
                  </a:lnTo>
                  <a:lnTo>
                    <a:pt x="597" y="8"/>
                  </a:lnTo>
                  <a:lnTo>
                    <a:pt x="0" y="0"/>
                  </a:lnTo>
                  <a:lnTo>
                    <a:pt x="0" y="377"/>
                  </a:lnTo>
                  <a:close/>
                </a:path>
              </a:pathLst>
            </a:custGeom>
            <a:solidFill>
              <a:srgbClr val="73B579"/>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6" name="Freeform 24"/>
            <p:cNvSpPr>
              <a:spLocks/>
            </p:cNvSpPr>
            <p:nvPr/>
          </p:nvSpPr>
          <p:spPr bwMode="auto">
            <a:xfrm>
              <a:off x="3315784" y="4611570"/>
              <a:ext cx="3768651" cy="963730"/>
            </a:xfrm>
            <a:custGeom>
              <a:avLst/>
              <a:gdLst>
                <a:gd name="T0" fmla="*/ 1791 w 1791"/>
                <a:gd name="T1" fmla="*/ 0 h 458"/>
                <a:gd name="T2" fmla="*/ 0 w 1791"/>
                <a:gd name="T3" fmla="*/ 8 h 458"/>
                <a:gd name="T4" fmla="*/ 0 w 1791"/>
                <a:gd name="T5" fmla="*/ 458 h 458"/>
                <a:gd name="T6" fmla="*/ 1791 w 1791"/>
                <a:gd name="T7" fmla="*/ 377 h 458"/>
                <a:gd name="T8" fmla="*/ 1791 w 1791"/>
                <a:gd name="T9" fmla="*/ 0 h 458"/>
              </a:gdLst>
              <a:ahLst/>
              <a:cxnLst>
                <a:cxn ang="0">
                  <a:pos x="T0" y="T1"/>
                </a:cxn>
                <a:cxn ang="0">
                  <a:pos x="T2" y="T3"/>
                </a:cxn>
                <a:cxn ang="0">
                  <a:pos x="T4" y="T5"/>
                </a:cxn>
                <a:cxn ang="0">
                  <a:pos x="T6" y="T7"/>
                </a:cxn>
                <a:cxn ang="0">
                  <a:pos x="T8" y="T9"/>
                </a:cxn>
              </a:cxnLst>
              <a:rect l="0" t="0" r="r" b="b"/>
              <a:pathLst>
                <a:path w="1791" h="458">
                  <a:moveTo>
                    <a:pt x="1791" y="0"/>
                  </a:moveTo>
                  <a:lnTo>
                    <a:pt x="0" y="8"/>
                  </a:lnTo>
                  <a:lnTo>
                    <a:pt x="0" y="458"/>
                  </a:lnTo>
                  <a:lnTo>
                    <a:pt x="1791" y="377"/>
                  </a:lnTo>
                  <a:lnTo>
                    <a:pt x="1791" y="0"/>
                  </a:lnTo>
                  <a:close/>
                </a:path>
              </a:pathLst>
            </a:custGeom>
            <a:solidFill>
              <a:schemeClr val="accent4"/>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194</a:t>
            </a:fld>
            <a:endParaRPr lang="zh-TW" altLang="en-US"/>
          </a:p>
        </p:txBody>
      </p:sp>
      <p:sp>
        <p:nvSpPr>
          <p:cNvPr id="23" name="文字方塊 22"/>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5" name="文字方塊 24"/>
          <p:cNvSpPr txBox="1"/>
          <p:nvPr/>
        </p:nvSpPr>
        <p:spPr>
          <a:xfrm>
            <a:off x="2153217" y="2120298"/>
            <a:ext cx="1068917" cy="426722"/>
          </a:xfrm>
          <a:prstGeom prst="rect">
            <a:avLst/>
          </a:prstGeom>
          <a:noFill/>
        </p:spPr>
        <p:txBody>
          <a:bodyPr wrap="square" rtlCol="0" anchor="ctr">
            <a:noAutofit/>
          </a:bodyPr>
          <a:lstStyle/>
          <a:p>
            <a:pPr algn="ctr"/>
            <a:r>
              <a:rPr lang="en-US" altLang="zh-TW" sz="4400" dirty="0">
                <a:solidFill>
                  <a:schemeClr val="bg1"/>
                </a:solidFill>
              </a:rPr>
              <a:t>01</a:t>
            </a:r>
            <a:endParaRPr lang="zh-TW" altLang="en-US" sz="4400" dirty="0">
              <a:solidFill>
                <a:schemeClr val="bg1"/>
              </a:solidFill>
            </a:endParaRPr>
          </a:p>
        </p:txBody>
      </p:sp>
      <p:sp>
        <p:nvSpPr>
          <p:cNvPr id="27" name="文字方塊 26"/>
          <p:cNvSpPr txBox="1"/>
          <p:nvPr/>
        </p:nvSpPr>
        <p:spPr>
          <a:xfrm>
            <a:off x="2153217" y="3231323"/>
            <a:ext cx="1068917" cy="426722"/>
          </a:xfrm>
          <a:prstGeom prst="rect">
            <a:avLst/>
          </a:prstGeom>
          <a:noFill/>
        </p:spPr>
        <p:txBody>
          <a:bodyPr wrap="square" rtlCol="0" anchor="ctr">
            <a:noAutofit/>
          </a:bodyPr>
          <a:lstStyle/>
          <a:p>
            <a:pPr algn="ctr"/>
            <a:r>
              <a:rPr lang="en-US" altLang="zh-TW" sz="4400" dirty="0" smtClean="0">
                <a:solidFill>
                  <a:schemeClr val="bg1"/>
                </a:solidFill>
              </a:rPr>
              <a:t>02</a:t>
            </a:r>
            <a:endParaRPr lang="zh-TW" altLang="en-US" sz="4400" dirty="0">
              <a:solidFill>
                <a:schemeClr val="bg1"/>
              </a:solidFill>
            </a:endParaRPr>
          </a:p>
        </p:txBody>
      </p:sp>
      <p:sp>
        <p:nvSpPr>
          <p:cNvPr id="29" name="文字方塊 28"/>
          <p:cNvSpPr txBox="1"/>
          <p:nvPr/>
        </p:nvSpPr>
        <p:spPr>
          <a:xfrm>
            <a:off x="2153217" y="4342348"/>
            <a:ext cx="1068917" cy="426722"/>
          </a:xfrm>
          <a:prstGeom prst="rect">
            <a:avLst/>
          </a:prstGeom>
          <a:noFill/>
        </p:spPr>
        <p:txBody>
          <a:bodyPr wrap="square" rtlCol="0" anchor="ctr">
            <a:noAutofit/>
          </a:bodyPr>
          <a:lstStyle/>
          <a:p>
            <a:pPr algn="ctr"/>
            <a:r>
              <a:rPr lang="en-US" altLang="zh-TW" sz="4400" dirty="0" smtClean="0">
                <a:solidFill>
                  <a:schemeClr val="bg1"/>
                </a:solidFill>
              </a:rPr>
              <a:t>03</a:t>
            </a:r>
            <a:endParaRPr lang="zh-TW" altLang="en-US" sz="4400" dirty="0">
              <a:solidFill>
                <a:schemeClr val="bg1"/>
              </a:solidFill>
            </a:endParaRPr>
          </a:p>
        </p:txBody>
      </p:sp>
      <p:sp>
        <p:nvSpPr>
          <p:cNvPr id="31" name="文字方塊 30"/>
          <p:cNvSpPr txBox="1"/>
          <p:nvPr/>
        </p:nvSpPr>
        <p:spPr>
          <a:xfrm>
            <a:off x="2153217" y="5453373"/>
            <a:ext cx="1068917" cy="426722"/>
          </a:xfrm>
          <a:prstGeom prst="rect">
            <a:avLst/>
          </a:prstGeom>
          <a:noFill/>
        </p:spPr>
        <p:txBody>
          <a:bodyPr wrap="square" rtlCol="0" anchor="ctr">
            <a:noAutofit/>
          </a:bodyPr>
          <a:lstStyle/>
          <a:p>
            <a:pPr algn="ctr"/>
            <a:r>
              <a:rPr lang="en-US" altLang="zh-TW" sz="4400" dirty="0" smtClean="0">
                <a:solidFill>
                  <a:schemeClr val="bg1"/>
                </a:solidFill>
              </a:rPr>
              <a:t>04</a:t>
            </a:r>
            <a:endParaRPr lang="zh-TW" altLang="en-US" sz="4400" dirty="0">
              <a:solidFill>
                <a:schemeClr val="bg1"/>
              </a:solidFill>
            </a:endParaRPr>
          </a:p>
        </p:txBody>
      </p:sp>
      <p:sp>
        <p:nvSpPr>
          <p:cNvPr id="33" name="矩形 32"/>
          <p:cNvSpPr/>
          <p:nvPr/>
        </p:nvSpPr>
        <p:spPr>
          <a:xfrm>
            <a:off x="3461177" y="2026329"/>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5" name="矩形 34"/>
          <p:cNvSpPr/>
          <p:nvPr/>
        </p:nvSpPr>
        <p:spPr>
          <a:xfrm>
            <a:off x="3461177" y="3101610"/>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7" name="矩形 36"/>
          <p:cNvSpPr/>
          <p:nvPr/>
        </p:nvSpPr>
        <p:spPr>
          <a:xfrm>
            <a:off x="3461177" y="4176891"/>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8" name="矩形 37"/>
          <p:cNvSpPr/>
          <p:nvPr/>
        </p:nvSpPr>
        <p:spPr>
          <a:xfrm>
            <a:off x="3461177" y="5252172"/>
            <a:ext cx="343111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08065852"/>
      </p:ext>
    </p:extLst>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群組 14"/>
          <p:cNvGrpSpPr/>
          <p:nvPr/>
        </p:nvGrpSpPr>
        <p:grpSpPr>
          <a:xfrm>
            <a:off x="1224902" y="1481129"/>
            <a:ext cx="907152" cy="4596064"/>
            <a:chOff x="1097185" y="360000"/>
            <a:chExt cx="1211493" cy="6138000"/>
          </a:xfrm>
        </p:grpSpPr>
        <p:sp>
          <p:nvSpPr>
            <p:cNvPr id="2" name="菱形 1"/>
            <p:cNvSpPr/>
            <p:nvPr/>
          </p:nvSpPr>
          <p:spPr>
            <a:xfrm>
              <a:off x="1103875" y="819000"/>
              <a:ext cx="1165456" cy="366406"/>
            </a:xfrm>
            <a:prstGeom prst="diamond">
              <a:avLst/>
            </a:prstGeom>
            <a:solidFill>
              <a:srgbClr val="2363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菱形 2"/>
            <p:cNvSpPr/>
            <p:nvPr/>
          </p:nvSpPr>
          <p:spPr>
            <a:xfrm>
              <a:off x="1103875" y="2870758"/>
              <a:ext cx="1165456" cy="366406"/>
            </a:xfrm>
            <a:prstGeom prst="diamond">
              <a:avLst/>
            </a:prstGeom>
            <a:solidFill>
              <a:srgbClr val="B015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菱形 3"/>
            <p:cNvSpPr/>
            <p:nvPr/>
          </p:nvSpPr>
          <p:spPr>
            <a:xfrm>
              <a:off x="1103875" y="4922515"/>
              <a:ext cx="1165456" cy="366406"/>
            </a:xfrm>
            <a:prstGeom prst="diamond">
              <a:avLst/>
            </a:prstGeom>
            <a:solidFill>
              <a:srgbClr val="3C3E4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菱形 17"/>
            <p:cNvSpPr/>
            <p:nvPr/>
          </p:nvSpPr>
          <p:spPr>
            <a:xfrm>
              <a:off x="1136532" y="1844879"/>
              <a:ext cx="1165456" cy="366406"/>
            </a:xfrm>
            <a:prstGeom prst="diamond">
              <a:avLst/>
            </a:prstGeom>
            <a:solidFill>
              <a:srgbClr val="88690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菱形 29"/>
            <p:cNvSpPr/>
            <p:nvPr/>
          </p:nvSpPr>
          <p:spPr>
            <a:xfrm>
              <a:off x="1103875" y="3896637"/>
              <a:ext cx="1165456" cy="366406"/>
            </a:xfrm>
            <a:prstGeom prst="diamond">
              <a:avLst/>
            </a:prstGeom>
            <a:solidFill>
              <a:srgbClr val="48884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1332001" y="360000"/>
              <a:ext cx="713014" cy="6138000"/>
              <a:chOff x="1332001" y="360000"/>
              <a:chExt cx="713014" cy="6138000"/>
            </a:xfrm>
          </p:grpSpPr>
          <p:sp>
            <p:nvSpPr>
              <p:cNvPr id="5" name="梯形 4"/>
              <p:cNvSpPr/>
              <p:nvPr/>
            </p:nvSpPr>
            <p:spPr>
              <a:xfrm rot="5400000">
                <a:off x="-1203985" y="3249000"/>
                <a:ext cx="6138000" cy="360000"/>
              </a:xfrm>
              <a:prstGeom prst="trapezoi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梯形 5"/>
              <p:cNvSpPr/>
              <p:nvPr/>
            </p:nvSpPr>
            <p:spPr>
              <a:xfrm rot="16200000" flipH="1">
                <a:off x="-1556999" y="3249000"/>
                <a:ext cx="6138000" cy="360000"/>
              </a:xfrm>
              <a:prstGeom prst="trapezoid">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平行四邊形 6"/>
            <p:cNvSpPr/>
            <p:nvPr/>
          </p:nvSpPr>
          <p:spPr>
            <a:xfrm rot="5400000">
              <a:off x="923829" y="1172711"/>
              <a:ext cx="936130" cy="589418"/>
            </a:xfrm>
            <a:prstGeom prst="parallelogram">
              <a:avLst>
                <a:gd name="adj" fmla="val 3138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平行四邊形 7"/>
            <p:cNvSpPr/>
            <p:nvPr/>
          </p:nvSpPr>
          <p:spPr>
            <a:xfrm rot="16200000" flipH="1">
              <a:off x="1513247" y="1172711"/>
              <a:ext cx="936130" cy="589418"/>
            </a:xfrm>
            <a:prstGeom prst="parallelogram">
              <a:avLst>
                <a:gd name="adj" fmla="val 31388"/>
              </a:avLst>
            </a:prstGeom>
            <a:solidFill>
              <a:srgbClr val="39A19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平行四邊形 8"/>
            <p:cNvSpPr/>
            <p:nvPr/>
          </p:nvSpPr>
          <p:spPr>
            <a:xfrm rot="5400000">
              <a:off x="923829" y="3224469"/>
              <a:ext cx="936130" cy="589418"/>
            </a:xfrm>
            <a:prstGeom prst="parallelogram">
              <a:avLst>
                <a:gd name="adj" fmla="val 3138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平行四邊形 9"/>
            <p:cNvSpPr/>
            <p:nvPr/>
          </p:nvSpPr>
          <p:spPr>
            <a:xfrm rot="16200000" flipH="1">
              <a:off x="1513247" y="3224469"/>
              <a:ext cx="936130" cy="589418"/>
            </a:xfrm>
            <a:prstGeom prst="parallelogram">
              <a:avLst>
                <a:gd name="adj" fmla="val 31388"/>
              </a:avLst>
            </a:prstGeom>
            <a:solidFill>
              <a:srgbClr val="F21D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平行四邊形 10"/>
            <p:cNvSpPr/>
            <p:nvPr/>
          </p:nvSpPr>
          <p:spPr>
            <a:xfrm rot="5400000">
              <a:off x="923829" y="5276226"/>
              <a:ext cx="936130" cy="589418"/>
            </a:xfrm>
            <a:prstGeom prst="parallelogram">
              <a:avLst>
                <a:gd name="adj" fmla="val 31388"/>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平行四邊形 11"/>
            <p:cNvSpPr/>
            <p:nvPr/>
          </p:nvSpPr>
          <p:spPr>
            <a:xfrm rot="16200000" flipH="1">
              <a:off x="1513247" y="5276226"/>
              <a:ext cx="936130" cy="589418"/>
            </a:xfrm>
            <a:prstGeom prst="parallelogram">
              <a:avLst>
                <a:gd name="adj" fmla="val 31388"/>
              </a:avLst>
            </a:prstGeom>
            <a:solidFill>
              <a:srgbClr val="50536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平行四邊形 18"/>
            <p:cNvSpPr/>
            <p:nvPr/>
          </p:nvSpPr>
          <p:spPr>
            <a:xfrm rot="5400000">
              <a:off x="956486" y="2198590"/>
              <a:ext cx="936130" cy="589418"/>
            </a:xfrm>
            <a:prstGeom prst="parallelogram">
              <a:avLst>
                <a:gd name="adj" fmla="val 3138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平行四邊形 19"/>
            <p:cNvSpPr/>
            <p:nvPr/>
          </p:nvSpPr>
          <p:spPr>
            <a:xfrm rot="16200000" flipH="1">
              <a:off x="1545904" y="2198590"/>
              <a:ext cx="936130" cy="589418"/>
            </a:xfrm>
            <a:prstGeom prst="parallelogram">
              <a:avLst>
                <a:gd name="adj" fmla="val 31388"/>
              </a:avLst>
            </a:prstGeom>
            <a:solidFill>
              <a:srgbClr val="D0A1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平行四邊形 30"/>
            <p:cNvSpPr/>
            <p:nvPr/>
          </p:nvSpPr>
          <p:spPr>
            <a:xfrm rot="5400000">
              <a:off x="923829" y="4250348"/>
              <a:ext cx="936130" cy="589418"/>
            </a:xfrm>
            <a:prstGeom prst="parallelogram">
              <a:avLst>
                <a:gd name="adj" fmla="val 3138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平行四邊形 31"/>
            <p:cNvSpPr/>
            <p:nvPr/>
          </p:nvSpPr>
          <p:spPr>
            <a:xfrm rot="16200000" flipH="1">
              <a:off x="1513247" y="4250348"/>
              <a:ext cx="936130" cy="589418"/>
            </a:xfrm>
            <a:prstGeom prst="parallelogram">
              <a:avLst>
                <a:gd name="adj" fmla="val 31388"/>
              </a:avLst>
            </a:prstGeom>
            <a:solidFill>
              <a:srgbClr val="6BB17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195</a:t>
            </a:fld>
            <a:endParaRPr lang="zh-TW" altLang="en-US"/>
          </a:p>
        </p:txBody>
      </p:sp>
      <p:sp>
        <p:nvSpPr>
          <p:cNvPr id="23" name="文字方塊 22"/>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24" name="文字方塊 23"/>
          <p:cNvSpPr txBox="1"/>
          <p:nvPr/>
        </p:nvSpPr>
        <p:spPr>
          <a:xfrm>
            <a:off x="2153217" y="2017428"/>
            <a:ext cx="1068917" cy="426722"/>
          </a:xfrm>
          <a:prstGeom prst="rect">
            <a:avLst/>
          </a:prstGeom>
          <a:noFill/>
        </p:spPr>
        <p:txBody>
          <a:bodyPr wrap="square" rtlCol="0" anchor="ctr">
            <a:noAutofit/>
          </a:bodyPr>
          <a:lstStyle/>
          <a:p>
            <a:pPr algn="ctr"/>
            <a:r>
              <a:rPr lang="en-US" altLang="zh-TW" sz="4400" dirty="0">
                <a:solidFill>
                  <a:schemeClr val="accent1"/>
                </a:solidFill>
              </a:rPr>
              <a:t>01</a:t>
            </a:r>
            <a:endParaRPr lang="zh-TW" altLang="en-US" sz="4400" dirty="0">
              <a:solidFill>
                <a:schemeClr val="accent1"/>
              </a:solidFill>
            </a:endParaRPr>
          </a:p>
        </p:txBody>
      </p:sp>
      <p:sp>
        <p:nvSpPr>
          <p:cNvPr id="25" name="矩形 24"/>
          <p:cNvSpPr/>
          <p:nvPr/>
        </p:nvSpPr>
        <p:spPr>
          <a:xfrm>
            <a:off x="3198287" y="1969179"/>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26" name="文字方塊 25"/>
          <p:cNvSpPr txBox="1"/>
          <p:nvPr/>
        </p:nvSpPr>
        <p:spPr>
          <a:xfrm>
            <a:off x="2153217" y="2784305"/>
            <a:ext cx="1068917" cy="426722"/>
          </a:xfrm>
          <a:prstGeom prst="rect">
            <a:avLst/>
          </a:prstGeom>
          <a:noFill/>
        </p:spPr>
        <p:txBody>
          <a:bodyPr wrap="square" rtlCol="0" anchor="ctr">
            <a:noAutofit/>
          </a:bodyPr>
          <a:lstStyle/>
          <a:p>
            <a:pPr algn="ctr"/>
            <a:r>
              <a:rPr lang="en-US" altLang="zh-TW" sz="4400" dirty="0" smtClean="0">
                <a:solidFill>
                  <a:schemeClr val="accent2"/>
                </a:solidFill>
              </a:rPr>
              <a:t>02</a:t>
            </a:r>
            <a:endParaRPr lang="zh-TW" altLang="en-US" sz="4400" dirty="0">
              <a:solidFill>
                <a:schemeClr val="accent2"/>
              </a:solidFill>
            </a:endParaRPr>
          </a:p>
        </p:txBody>
      </p:sp>
      <p:sp>
        <p:nvSpPr>
          <p:cNvPr id="28" name="文字方塊 27"/>
          <p:cNvSpPr txBox="1"/>
          <p:nvPr/>
        </p:nvSpPr>
        <p:spPr>
          <a:xfrm>
            <a:off x="2153217" y="3551182"/>
            <a:ext cx="1068917" cy="426722"/>
          </a:xfrm>
          <a:prstGeom prst="rect">
            <a:avLst/>
          </a:prstGeom>
          <a:noFill/>
        </p:spPr>
        <p:txBody>
          <a:bodyPr wrap="square" rtlCol="0" anchor="ctr">
            <a:noAutofit/>
          </a:bodyPr>
          <a:lstStyle/>
          <a:p>
            <a:pPr algn="ctr"/>
            <a:r>
              <a:rPr lang="en-US" altLang="zh-TW" sz="4400" dirty="0" smtClean="0">
                <a:solidFill>
                  <a:schemeClr val="accent3"/>
                </a:solidFill>
              </a:rPr>
              <a:t>03</a:t>
            </a:r>
            <a:endParaRPr lang="zh-TW" altLang="en-US" sz="4400" dirty="0">
              <a:solidFill>
                <a:schemeClr val="accent3"/>
              </a:solidFill>
            </a:endParaRPr>
          </a:p>
        </p:txBody>
      </p:sp>
      <p:sp>
        <p:nvSpPr>
          <p:cNvPr id="33" name="文字方塊 32"/>
          <p:cNvSpPr txBox="1"/>
          <p:nvPr/>
        </p:nvSpPr>
        <p:spPr>
          <a:xfrm>
            <a:off x="2153217" y="4318059"/>
            <a:ext cx="1068917" cy="426722"/>
          </a:xfrm>
          <a:prstGeom prst="rect">
            <a:avLst/>
          </a:prstGeom>
          <a:noFill/>
        </p:spPr>
        <p:txBody>
          <a:bodyPr wrap="square" rtlCol="0" anchor="ctr">
            <a:noAutofit/>
          </a:bodyPr>
          <a:lstStyle/>
          <a:p>
            <a:pPr algn="ctr"/>
            <a:r>
              <a:rPr lang="en-US" altLang="zh-TW" sz="4400" dirty="0" smtClean="0">
                <a:solidFill>
                  <a:schemeClr val="accent4"/>
                </a:solidFill>
              </a:rPr>
              <a:t>04</a:t>
            </a:r>
            <a:endParaRPr lang="zh-TW" altLang="en-US" sz="4400" dirty="0">
              <a:solidFill>
                <a:schemeClr val="accent4"/>
              </a:solidFill>
            </a:endParaRPr>
          </a:p>
        </p:txBody>
      </p:sp>
      <p:sp>
        <p:nvSpPr>
          <p:cNvPr id="35" name="文字方塊 34"/>
          <p:cNvSpPr txBox="1"/>
          <p:nvPr/>
        </p:nvSpPr>
        <p:spPr>
          <a:xfrm>
            <a:off x="2153217" y="5084936"/>
            <a:ext cx="1068917" cy="426722"/>
          </a:xfrm>
          <a:prstGeom prst="rect">
            <a:avLst/>
          </a:prstGeom>
          <a:noFill/>
        </p:spPr>
        <p:txBody>
          <a:bodyPr wrap="square" rtlCol="0" anchor="ctr">
            <a:noAutofit/>
          </a:bodyPr>
          <a:lstStyle/>
          <a:p>
            <a:pPr algn="ctr"/>
            <a:r>
              <a:rPr lang="en-US" altLang="zh-TW" sz="4400" dirty="0" smtClean="0">
                <a:solidFill>
                  <a:schemeClr val="accent5"/>
                </a:solidFill>
              </a:rPr>
              <a:t>05</a:t>
            </a:r>
            <a:endParaRPr lang="zh-TW" altLang="en-US" sz="4400" dirty="0">
              <a:solidFill>
                <a:schemeClr val="accent5"/>
              </a:solidFill>
            </a:endParaRPr>
          </a:p>
        </p:txBody>
      </p:sp>
      <p:sp>
        <p:nvSpPr>
          <p:cNvPr id="42" name="矩形 41"/>
          <p:cNvSpPr/>
          <p:nvPr/>
        </p:nvSpPr>
        <p:spPr>
          <a:xfrm>
            <a:off x="3198287" y="2736056"/>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43" name="矩形 42"/>
          <p:cNvSpPr/>
          <p:nvPr/>
        </p:nvSpPr>
        <p:spPr>
          <a:xfrm>
            <a:off x="3198287" y="3502933"/>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44" name="矩形 43"/>
          <p:cNvSpPr/>
          <p:nvPr/>
        </p:nvSpPr>
        <p:spPr>
          <a:xfrm>
            <a:off x="3198287" y="4269810"/>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45" name="矩形 44"/>
          <p:cNvSpPr/>
          <p:nvPr/>
        </p:nvSpPr>
        <p:spPr>
          <a:xfrm>
            <a:off x="3198287" y="5036687"/>
            <a:ext cx="4905583"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72614060"/>
      </p:ext>
    </p:extLst>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群組 7"/>
          <p:cNvGrpSpPr/>
          <p:nvPr/>
        </p:nvGrpSpPr>
        <p:grpSpPr>
          <a:xfrm>
            <a:off x="972000" y="4103280"/>
            <a:ext cx="2160001" cy="1080000"/>
            <a:chOff x="972000" y="4149000"/>
            <a:chExt cx="2160001" cy="1080000"/>
          </a:xfrm>
        </p:grpSpPr>
        <p:sp>
          <p:nvSpPr>
            <p:cNvPr id="2" name="矩形 1"/>
            <p:cNvSpPr/>
            <p:nvPr/>
          </p:nvSpPr>
          <p:spPr>
            <a:xfrm>
              <a:off x="972000" y="4149000"/>
              <a:ext cx="2160000" cy="108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直角三角形 2"/>
            <p:cNvSpPr/>
            <p:nvPr/>
          </p:nvSpPr>
          <p:spPr>
            <a:xfrm rot="10800000">
              <a:off x="2592001" y="4669950"/>
              <a:ext cx="540000" cy="558800"/>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2591999" y="3544230"/>
            <a:ext cx="2160000" cy="1080000"/>
            <a:chOff x="2591999" y="3589950"/>
            <a:chExt cx="2160000" cy="1080000"/>
          </a:xfrm>
        </p:grpSpPr>
        <p:sp>
          <p:nvSpPr>
            <p:cNvPr id="4" name="矩形 3"/>
            <p:cNvSpPr/>
            <p:nvPr/>
          </p:nvSpPr>
          <p:spPr>
            <a:xfrm>
              <a:off x="2591999" y="3589950"/>
              <a:ext cx="2160000" cy="108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直角三角形 4"/>
            <p:cNvSpPr/>
            <p:nvPr/>
          </p:nvSpPr>
          <p:spPr>
            <a:xfrm rot="10800000">
              <a:off x="4211999" y="4111150"/>
              <a:ext cx="540000" cy="558800"/>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1" name="群組 10"/>
          <p:cNvGrpSpPr/>
          <p:nvPr/>
        </p:nvGrpSpPr>
        <p:grpSpPr>
          <a:xfrm>
            <a:off x="4211998" y="2985180"/>
            <a:ext cx="2160000" cy="1080000"/>
            <a:chOff x="4211998" y="3030900"/>
            <a:chExt cx="2160000" cy="1080000"/>
          </a:xfrm>
        </p:grpSpPr>
        <p:sp>
          <p:nvSpPr>
            <p:cNvPr id="6" name="矩形 5"/>
            <p:cNvSpPr/>
            <p:nvPr/>
          </p:nvSpPr>
          <p:spPr>
            <a:xfrm>
              <a:off x="4211998" y="3030900"/>
              <a:ext cx="2160000" cy="108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直角三角形 6"/>
            <p:cNvSpPr/>
            <p:nvPr/>
          </p:nvSpPr>
          <p:spPr>
            <a:xfrm rot="10800000">
              <a:off x="5831998" y="3552100"/>
              <a:ext cx="540000" cy="558800"/>
            </a:xfrm>
            <a:prstGeom prst="r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0" name="向右箭號 9"/>
          <p:cNvSpPr/>
          <p:nvPr/>
        </p:nvSpPr>
        <p:spPr>
          <a:xfrm>
            <a:off x="5831997" y="2196380"/>
            <a:ext cx="2160000" cy="1581228"/>
          </a:xfrm>
          <a:prstGeom prst="rightArrow">
            <a:avLst>
              <a:gd name="adj1" fmla="val 67231"/>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196</a:t>
            </a:fld>
            <a:endParaRPr lang="zh-TW" altLang="en-US"/>
          </a:p>
        </p:txBody>
      </p:sp>
      <p:sp>
        <p:nvSpPr>
          <p:cNvPr id="14" name="文字方塊 13"/>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2017 Trend Keyboard</a:t>
            </a:r>
            <a:endParaRPr lang="zh-TW" altLang="en-US" sz="4000" b="1" dirty="0"/>
          </a:p>
        </p:txBody>
      </p:sp>
      <p:sp>
        <p:nvSpPr>
          <p:cNvPr id="15" name="文字方塊 14"/>
          <p:cNvSpPr txBox="1"/>
          <p:nvPr/>
        </p:nvSpPr>
        <p:spPr>
          <a:xfrm>
            <a:off x="1247541" y="3398964"/>
            <a:ext cx="1068917" cy="426722"/>
          </a:xfrm>
          <a:prstGeom prst="rect">
            <a:avLst/>
          </a:prstGeom>
          <a:noFill/>
        </p:spPr>
        <p:txBody>
          <a:bodyPr wrap="square" rtlCol="0" anchor="ctr">
            <a:noAutofit/>
          </a:bodyPr>
          <a:lstStyle/>
          <a:p>
            <a:pPr algn="ctr"/>
            <a:r>
              <a:rPr lang="en-US" altLang="zh-TW" sz="4400" dirty="0"/>
              <a:t>01</a:t>
            </a:r>
            <a:endParaRPr lang="zh-TW" altLang="en-US" sz="4400" dirty="0"/>
          </a:p>
        </p:txBody>
      </p:sp>
      <p:sp>
        <p:nvSpPr>
          <p:cNvPr id="16" name="文字方塊 15"/>
          <p:cNvSpPr txBox="1"/>
          <p:nvPr/>
        </p:nvSpPr>
        <p:spPr>
          <a:xfrm>
            <a:off x="2848653" y="2870925"/>
            <a:ext cx="1068917" cy="426722"/>
          </a:xfrm>
          <a:prstGeom prst="rect">
            <a:avLst/>
          </a:prstGeom>
          <a:noFill/>
        </p:spPr>
        <p:txBody>
          <a:bodyPr wrap="square" rtlCol="0" anchor="ctr">
            <a:noAutofit/>
          </a:bodyPr>
          <a:lstStyle/>
          <a:p>
            <a:pPr algn="ctr"/>
            <a:r>
              <a:rPr lang="en-US" altLang="zh-TW" sz="4400" dirty="0" smtClean="0"/>
              <a:t>02</a:t>
            </a:r>
            <a:endParaRPr lang="zh-TW" altLang="en-US" sz="4400" dirty="0"/>
          </a:p>
        </p:txBody>
      </p:sp>
      <p:sp>
        <p:nvSpPr>
          <p:cNvPr id="17" name="文字方塊 16"/>
          <p:cNvSpPr txBox="1"/>
          <p:nvPr/>
        </p:nvSpPr>
        <p:spPr>
          <a:xfrm>
            <a:off x="4449765" y="2342886"/>
            <a:ext cx="1068917" cy="426722"/>
          </a:xfrm>
          <a:prstGeom prst="rect">
            <a:avLst/>
          </a:prstGeom>
          <a:noFill/>
        </p:spPr>
        <p:txBody>
          <a:bodyPr wrap="square" rtlCol="0" anchor="ctr">
            <a:noAutofit/>
          </a:bodyPr>
          <a:lstStyle/>
          <a:p>
            <a:pPr algn="ctr"/>
            <a:r>
              <a:rPr lang="en-US" altLang="zh-TW" sz="4400" dirty="0" smtClean="0"/>
              <a:t>03</a:t>
            </a:r>
            <a:endParaRPr lang="zh-TW" altLang="en-US" sz="4400" dirty="0"/>
          </a:p>
        </p:txBody>
      </p:sp>
      <p:sp>
        <p:nvSpPr>
          <p:cNvPr id="18" name="文字方塊 17"/>
          <p:cNvSpPr txBox="1"/>
          <p:nvPr/>
        </p:nvSpPr>
        <p:spPr>
          <a:xfrm>
            <a:off x="6050877" y="1814847"/>
            <a:ext cx="1068917" cy="426722"/>
          </a:xfrm>
          <a:prstGeom prst="rect">
            <a:avLst/>
          </a:prstGeom>
          <a:noFill/>
        </p:spPr>
        <p:txBody>
          <a:bodyPr wrap="square" rtlCol="0" anchor="ctr">
            <a:noAutofit/>
          </a:bodyPr>
          <a:lstStyle/>
          <a:p>
            <a:pPr algn="ctr"/>
            <a:r>
              <a:rPr lang="en-US" altLang="zh-TW" sz="4400" dirty="0" smtClean="0"/>
              <a:t>04</a:t>
            </a:r>
            <a:endParaRPr lang="zh-TW" altLang="en-US" sz="4400" dirty="0"/>
          </a:p>
        </p:txBody>
      </p:sp>
      <p:sp>
        <p:nvSpPr>
          <p:cNvPr id="19" name="矩形 18"/>
          <p:cNvSpPr/>
          <p:nvPr/>
        </p:nvSpPr>
        <p:spPr>
          <a:xfrm>
            <a:off x="1048737" y="4254679"/>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0" name="矩形 19"/>
          <p:cNvSpPr/>
          <p:nvPr/>
        </p:nvSpPr>
        <p:spPr>
          <a:xfrm>
            <a:off x="2687621" y="369584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1" name="矩形 20"/>
          <p:cNvSpPr/>
          <p:nvPr/>
        </p:nvSpPr>
        <p:spPr>
          <a:xfrm>
            <a:off x="4326505" y="3137017"/>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2" name="矩形 21"/>
          <p:cNvSpPr/>
          <p:nvPr/>
        </p:nvSpPr>
        <p:spPr>
          <a:xfrm>
            <a:off x="5965389" y="2578186"/>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矩形 22"/>
          <p:cNvSpPr/>
          <p:nvPr/>
        </p:nvSpPr>
        <p:spPr>
          <a:xfrm>
            <a:off x="911018" y="5252683"/>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4" name="矩形 23"/>
          <p:cNvSpPr/>
          <p:nvPr/>
        </p:nvSpPr>
        <p:spPr>
          <a:xfrm>
            <a:off x="3198647" y="4700675"/>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矩形 24"/>
          <p:cNvSpPr/>
          <p:nvPr/>
        </p:nvSpPr>
        <p:spPr>
          <a:xfrm>
            <a:off x="4766238" y="4159141"/>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6" name="頁尾版面配置區 2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93552341"/>
      </p:ext>
    </p:extLst>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Picture 2" descr="Apple Iphone, Android Os, Touchscreen, Water Resistant"/>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607477" y="1883998"/>
            <a:ext cx="2025046" cy="4027716"/>
          </a:xfrm>
          <a:prstGeom prst="rect">
            <a:avLst/>
          </a:prstGeom>
          <a:noFill/>
          <a:extLst>
            <a:ext uri="{909E8E84-426E-40DD-AFC4-6F175D3DCCD1}">
              <a14:hiddenFill xmlns:a14="http://schemas.microsoft.com/office/drawing/2010/main">
                <a:solidFill>
                  <a:srgbClr val="FFFFFF"/>
                </a:solidFill>
              </a14:hiddenFill>
            </a:ext>
          </a:extLst>
        </p:spPr>
      </p:pic>
      <p:grpSp>
        <p:nvGrpSpPr>
          <p:cNvPr id="2" name="群組 1"/>
          <p:cNvGrpSpPr/>
          <p:nvPr/>
        </p:nvGrpSpPr>
        <p:grpSpPr>
          <a:xfrm>
            <a:off x="1787321" y="1821512"/>
            <a:ext cx="5556068" cy="1714672"/>
            <a:chOff x="1787321" y="1364306"/>
            <a:chExt cx="5556068" cy="1714672"/>
          </a:xfrm>
        </p:grpSpPr>
        <p:sp>
          <p:nvSpPr>
            <p:cNvPr id="14" name="Rectangle 5"/>
            <p:cNvSpPr>
              <a:spLocks noChangeArrowheads="1"/>
            </p:cNvSpPr>
            <p:nvPr/>
          </p:nvSpPr>
          <p:spPr bwMode="auto">
            <a:xfrm>
              <a:off x="1787321" y="1364306"/>
              <a:ext cx="3309715" cy="826322"/>
            </a:xfrm>
            <a:prstGeom prst="rect">
              <a:avLst/>
            </a:pr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19" name="Freeform 10"/>
            <p:cNvSpPr>
              <a:spLocks/>
            </p:cNvSpPr>
            <p:nvPr/>
          </p:nvSpPr>
          <p:spPr bwMode="auto">
            <a:xfrm>
              <a:off x="5097036" y="1364306"/>
              <a:ext cx="2246353" cy="1714672"/>
            </a:xfrm>
            <a:custGeom>
              <a:avLst/>
              <a:gdLst>
                <a:gd name="T0" fmla="*/ 0 w 1014"/>
                <a:gd name="T1" fmla="*/ 0 h 774"/>
                <a:gd name="T2" fmla="*/ 1014 w 1014"/>
                <a:gd name="T3" fmla="*/ 774 h 774"/>
                <a:gd name="T4" fmla="*/ 0 w 1014"/>
                <a:gd name="T5" fmla="*/ 373 h 774"/>
                <a:gd name="T6" fmla="*/ 0 w 1014"/>
                <a:gd name="T7" fmla="*/ 0 h 774"/>
              </a:gdLst>
              <a:ahLst/>
              <a:cxnLst>
                <a:cxn ang="0">
                  <a:pos x="T0" y="T1"/>
                </a:cxn>
                <a:cxn ang="0">
                  <a:pos x="T2" y="T3"/>
                </a:cxn>
                <a:cxn ang="0">
                  <a:pos x="T4" y="T5"/>
                </a:cxn>
                <a:cxn ang="0">
                  <a:pos x="T6" y="T7"/>
                </a:cxn>
              </a:cxnLst>
              <a:rect l="0" t="0" r="r" b="b"/>
              <a:pathLst>
                <a:path w="1014" h="774">
                  <a:moveTo>
                    <a:pt x="0" y="0"/>
                  </a:moveTo>
                  <a:lnTo>
                    <a:pt x="1014" y="774"/>
                  </a:lnTo>
                  <a:lnTo>
                    <a:pt x="0" y="373"/>
                  </a:lnTo>
                  <a:lnTo>
                    <a:pt x="0" y="0"/>
                  </a:lnTo>
                  <a:close/>
                </a:path>
              </a:pathLst>
            </a:custGeom>
            <a:solidFill>
              <a:srgbClr val="3CAAA2"/>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5" name="群組 4"/>
          <p:cNvGrpSpPr/>
          <p:nvPr/>
        </p:nvGrpSpPr>
        <p:grpSpPr>
          <a:xfrm>
            <a:off x="1787321" y="4231801"/>
            <a:ext cx="5576006" cy="1719103"/>
            <a:chOff x="1787321" y="3774595"/>
            <a:chExt cx="5576006" cy="1719103"/>
          </a:xfrm>
        </p:grpSpPr>
        <p:sp>
          <p:nvSpPr>
            <p:cNvPr id="16" name="Rectangle 7"/>
            <p:cNvSpPr>
              <a:spLocks noChangeArrowheads="1"/>
            </p:cNvSpPr>
            <p:nvPr/>
          </p:nvSpPr>
          <p:spPr bwMode="auto">
            <a:xfrm>
              <a:off x="1787321" y="4667375"/>
              <a:ext cx="3309715" cy="826322"/>
            </a:xfrm>
            <a:prstGeom prst="rect">
              <a:avLst/>
            </a:prstGeom>
            <a:solidFill>
              <a:schemeClr val="accent4"/>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1" name="Freeform 12"/>
            <p:cNvSpPr>
              <a:spLocks/>
            </p:cNvSpPr>
            <p:nvPr/>
          </p:nvSpPr>
          <p:spPr bwMode="auto">
            <a:xfrm>
              <a:off x="5097036" y="3774595"/>
              <a:ext cx="2266291" cy="1719103"/>
            </a:xfrm>
            <a:custGeom>
              <a:avLst/>
              <a:gdLst>
                <a:gd name="T0" fmla="*/ 0 w 1023"/>
                <a:gd name="T1" fmla="*/ 776 h 776"/>
                <a:gd name="T2" fmla="*/ 1023 w 1023"/>
                <a:gd name="T3" fmla="*/ 0 h 776"/>
                <a:gd name="T4" fmla="*/ 0 w 1023"/>
                <a:gd name="T5" fmla="*/ 403 h 776"/>
                <a:gd name="T6" fmla="*/ 0 w 1023"/>
                <a:gd name="T7" fmla="*/ 776 h 776"/>
              </a:gdLst>
              <a:ahLst/>
              <a:cxnLst>
                <a:cxn ang="0">
                  <a:pos x="T0" y="T1"/>
                </a:cxn>
                <a:cxn ang="0">
                  <a:pos x="T2" y="T3"/>
                </a:cxn>
                <a:cxn ang="0">
                  <a:pos x="T4" y="T5"/>
                </a:cxn>
                <a:cxn ang="0">
                  <a:pos x="T6" y="T7"/>
                </a:cxn>
              </a:cxnLst>
              <a:rect l="0" t="0" r="r" b="b"/>
              <a:pathLst>
                <a:path w="1023" h="776">
                  <a:moveTo>
                    <a:pt x="0" y="776"/>
                  </a:moveTo>
                  <a:lnTo>
                    <a:pt x="1023" y="0"/>
                  </a:lnTo>
                  <a:lnTo>
                    <a:pt x="0" y="403"/>
                  </a:lnTo>
                  <a:lnTo>
                    <a:pt x="0" y="776"/>
                  </a:lnTo>
                  <a:close/>
                </a:path>
              </a:pathLst>
            </a:custGeom>
            <a:solidFill>
              <a:srgbClr val="73B579"/>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3" name="群組 2"/>
          <p:cNvGrpSpPr/>
          <p:nvPr/>
        </p:nvGrpSpPr>
        <p:grpSpPr>
          <a:xfrm>
            <a:off x="1787321" y="2920320"/>
            <a:ext cx="5576006" cy="835183"/>
            <a:chOff x="1787321" y="2463114"/>
            <a:chExt cx="5576006" cy="835183"/>
          </a:xfrm>
        </p:grpSpPr>
        <p:sp>
          <p:nvSpPr>
            <p:cNvPr id="17" name="Rectangle 8"/>
            <p:cNvSpPr>
              <a:spLocks noChangeArrowheads="1"/>
            </p:cNvSpPr>
            <p:nvPr/>
          </p:nvSpPr>
          <p:spPr bwMode="auto">
            <a:xfrm>
              <a:off x="1787321" y="2463114"/>
              <a:ext cx="3309715" cy="835183"/>
            </a:xfrm>
            <a:prstGeom prst="rect">
              <a:avLst/>
            </a:prstGeom>
            <a:solidFill>
              <a:schemeClr val="accent2"/>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3" name="Freeform 14"/>
            <p:cNvSpPr>
              <a:spLocks/>
            </p:cNvSpPr>
            <p:nvPr/>
          </p:nvSpPr>
          <p:spPr bwMode="auto">
            <a:xfrm>
              <a:off x="5097036" y="2463114"/>
              <a:ext cx="2266291" cy="835183"/>
            </a:xfrm>
            <a:custGeom>
              <a:avLst/>
              <a:gdLst>
                <a:gd name="T0" fmla="*/ 0 w 1023"/>
                <a:gd name="T1" fmla="*/ 0 h 377"/>
                <a:gd name="T2" fmla="*/ 1023 w 1023"/>
                <a:gd name="T3" fmla="*/ 370 h 377"/>
                <a:gd name="T4" fmla="*/ 0 w 1023"/>
                <a:gd name="T5" fmla="*/ 377 h 377"/>
                <a:gd name="T6" fmla="*/ 0 w 1023"/>
                <a:gd name="T7" fmla="*/ 0 h 377"/>
              </a:gdLst>
              <a:ahLst/>
              <a:cxnLst>
                <a:cxn ang="0">
                  <a:pos x="T0" y="T1"/>
                </a:cxn>
                <a:cxn ang="0">
                  <a:pos x="T2" y="T3"/>
                </a:cxn>
                <a:cxn ang="0">
                  <a:pos x="T4" y="T5"/>
                </a:cxn>
                <a:cxn ang="0">
                  <a:pos x="T6" y="T7"/>
                </a:cxn>
              </a:cxnLst>
              <a:rect l="0" t="0" r="r" b="b"/>
              <a:pathLst>
                <a:path w="1023" h="377">
                  <a:moveTo>
                    <a:pt x="0" y="0"/>
                  </a:moveTo>
                  <a:lnTo>
                    <a:pt x="1023" y="370"/>
                  </a:lnTo>
                  <a:lnTo>
                    <a:pt x="0" y="377"/>
                  </a:lnTo>
                  <a:lnTo>
                    <a:pt x="0" y="0"/>
                  </a:lnTo>
                  <a:close/>
                </a:path>
              </a:pathLst>
            </a:custGeom>
            <a:solidFill>
              <a:srgbClr val="D4A40A"/>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grpSp>
        <p:nvGrpSpPr>
          <p:cNvPr id="4" name="群組 3"/>
          <p:cNvGrpSpPr/>
          <p:nvPr/>
        </p:nvGrpSpPr>
        <p:grpSpPr>
          <a:xfrm>
            <a:off x="1787321" y="4005836"/>
            <a:ext cx="5576006" cy="846259"/>
            <a:chOff x="1787321" y="3548630"/>
            <a:chExt cx="5576006" cy="846259"/>
          </a:xfrm>
        </p:grpSpPr>
        <p:sp>
          <p:nvSpPr>
            <p:cNvPr id="15" name="Rectangle 6"/>
            <p:cNvSpPr>
              <a:spLocks noChangeArrowheads="1"/>
            </p:cNvSpPr>
            <p:nvPr/>
          </p:nvSpPr>
          <p:spPr bwMode="auto">
            <a:xfrm>
              <a:off x="1787321" y="3561922"/>
              <a:ext cx="3309715" cy="832967"/>
            </a:xfrm>
            <a:prstGeom prst="rect">
              <a:avLst/>
            </a:prstGeom>
            <a:solidFill>
              <a:schemeClr val="accent3"/>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5" name="Freeform 16"/>
            <p:cNvSpPr>
              <a:spLocks/>
            </p:cNvSpPr>
            <p:nvPr/>
          </p:nvSpPr>
          <p:spPr bwMode="auto">
            <a:xfrm>
              <a:off x="5097036" y="3548630"/>
              <a:ext cx="2266291" cy="846259"/>
            </a:xfrm>
            <a:custGeom>
              <a:avLst/>
              <a:gdLst>
                <a:gd name="T0" fmla="*/ 0 w 1023"/>
                <a:gd name="T1" fmla="*/ 6 h 382"/>
                <a:gd name="T2" fmla="*/ 1023 w 1023"/>
                <a:gd name="T3" fmla="*/ 0 h 382"/>
                <a:gd name="T4" fmla="*/ 0 w 1023"/>
                <a:gd name="T5" fmla="*/ 382 h 382"/>
                <a:gd name="T6" fmla="*/ 0 w 1023"/>
                <a:gd name="T7" fmla="*/ 6 h 382"/>
              </a:gdLst>
              <a:ahLst/>
              <a:cxnLst>
                <a:cxn ang="0">
                  <a:pos x="T0" y="T1"/>
                </a:cxn>
                <a:cxn ang="0">
                  <a:pos x="T2" y="T3"/>
                </a:cxn>
                <a:cxn ang="0">
                  <a:pos x="T4" y="T5"/>
                </a:cxn>
                <a:cxn ang="0">
                  <a:pos x="T6" y="T7"/>
                </a:cxn>
              </a:cxnLst>
              <a:rect l="0" t="0" r="r" b="b"/>
              <a:pathLst>
                <a:path w="1023" h="382">
                  <a:moveTo>
                    <a:pt x="0" y="6"/>
                  </a:moveTo>
                  <a:lnTo>
                    <a:pt x="1023" y="0"/>
                  </a:lnTo>
                  <a:lnTo>
                    <a:pt x="0" y="382"/>
                  </a:lnTo>
                  <a:lnTo>
                    <a:pt x="0" y="6"/>
                  </a:lnTo>
                  <a:close/>
                </a:path>
              </a:pathLst>
            </a:custGeom>
            <a:solidFill>
              <a:srgbClr val="DE1A00"/>
            </a:solidFill>
            <a:ln>
              <a:noFill/>
            </a:ln>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197</a:t>
            </a:fld>
            <a:endParaRPr lang="zh-TW" altLang="en-US"/>
          </a:p>
        </p:txBody>
      </p:sp>
      <p:sp>
        <p:nvSpPr>
          <p:cNvPr id="22" name="文字方塊 2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24" name="矩形 23"/>
          <p:cNvSpPr/>
          <p:nvPr/>
        </p:nvSpPr>
        <p:spPr>
          <a:xfrm>
            <a:off x="1903310" y="1865341"/>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29" name="矩形 28"/>
          <p:cNvSpPr/>
          <p:nvPr/>
        </p:nvSpPr>
        <p:spPr>
          <a:xfrm>
            <a:off x="1903310" y="2968579"/>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0" name="矩形 29"/>
          <p:cNvSpPr/>
          <p:nvPr/>
        </p:nvSpPr>
        <p:spPr>
          <a:xfrm>
            <a:off x="1903310" y="4071817"/>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31" name="矩形 30"/>
          <p:cNvSpPr/>
          <p:nvPr/>
        </p:nvSpPr>
        <p:spPr>
          <a:xfrm>
            <a:off x="1903310" y="5175055"/>
            <a:ext cx="3000160"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endParaRPr lang="zh-TW" altLang="en-US" sz="1400" dirty="0">
              <a:solidFill>
                <a:schemeClr val="bg1"/>
              </a:solidFill>
            </a:endParaRPr>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42138903"/>
      </p:ext>
    </p:extLst>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群組 14"/>
          <p:cNvGrpSpPr/>
          <p:nvPr/>
        </p:nvGrpSpPr>
        <p:grpSpPr>
          <a:xfrm>
            <a:off x="1240774" y="1916646"/>
            <a:ext cx="6291596" cy="4941434"/>
            <a:chOff x="612000" y="919886"/>
            <a:chExt cx="7549144" cy="5929114"/>
          </a:xfrm>
        </p:grpSpPr>
        <p:grpSp>
          <p:nvGrpSpPr>
            <p:cNvPr id="6" name="群組 5"/>
            <p:cNvGrpSpPr/>
            <p:nvPr/>
          </p:nvGrpSpPr>
          <p:grpSpPr>
            <a:xfrm>
              <a:off x="612000" y="3250543"/>
              <a:ext cx="1894272" cy="3598457"/>
              <a:chOff x="612000" y="3250543"/>
              <a:chExt cx="1894272" cy="3598457"/>
            </a:xfrm>
          </p:grpSpPr>
          <p:sp>
            <p:nvSpPr>
              <p:cNvPr id="2" name="矩形 1"/>
              <p:cNvSpPr/>
              <p:nvPr/>
            </p:nvSpPr>
            <p:spPr>
              <a:xfrm>
                <a:off x="1966242" y="3969000"/>
                <a:ext cx="540000" cy="2880000"/>
              </a:xfrm>
              <a:prstGeom prst="rect">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7" name="手繪多邊形 6"/>
              <p:cNvSpPr/>
              <p:nvPr/>
            </p:nvSpPr>
            <p:spPr>
              <a:xfrm rot="16200000">
                <a:off x="1110679" y="2751864"/>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11" name="群組 10"/>
            <p:cNvGrpSpPr/>
            <p:nvPr/>
          </p:nvGrpSpPr>
          <p:grpSpPr>
            <a:xfrm>
              <a:off x="2060028" y="2364515"/>
              <a:ext cx="1894272" cy="4484485"/>
              <a:chOff x="2060028" y="2364515"/>
              <a:chExt cx="1894272" cy="4484485"/>
            </a:xfrm>
          </p:grpSpPr>
          <p:sp>
            <p:nvSpPr>
              <p:cNvPr id="3" name="矩形 2"/>
              <p:cNvSpPr/>
              <p:nvPr/>
            </p:nvSpPr>
            <p:spPr>
              <a:xfrm>
                <a:off x="3403414" y="3069000"/>
                <a:ext cx="540000" cy="3780000"/>
              </a:xfrm>
              <a:prstGeom prst="rect">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8" name="手繪多邊形 7"/>
              <p:cNvSpPr/>
              <p:nvPr/>
            </p:nvSpPr>
            <p:spPr>
              <a:xfrm rot="16200000">
                <a:off x="2558707" y="1865836"/>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12" name="群組 11"/>
            <p:cNvGrpSpPr/>
            <p:nvPr/>
          </p:nvGrpSpPr>
          <p:grpSpPr>
            <a:xfrm>
              <a:off x="4840586" y="919886"/>
              <a:ext cx="1894272" cy="5929114"/>
              <a:chOff x="4840586" y="919886"/>
              <a:chExt cx="1894272" cy="5929114"/>
            </a:xfrm>
          </p:grpSpPr>
          <p:sp>
            <p:nvSpPr>
              <p:cNvPr id="4" name="矩形 3"/>
              <p:cNvSpPr/>
              <p:nvPr/>
            </p:nvSpPr>
            <p:spPr>
              <a:xfrm>
                <a:off x="4840586" y="1629000"/>
                <a:ext cx="540000" cy="5220000"/>
              </a:xfrm>
              <a:prstGeom prst="rect">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手繪多邊形 8"/>
              <p:cNvSpPr/>
              <p:nvPr/>
            </p:nvSpPr>
            <p:spPr>
              <a:xfrm rot="16200000" flipV="1">
                <a:off x="5339265" y="421207"/>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3"/>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13" name="群組 12"/>
            <p:cNvGrpSpPr/>
            <p:nvPr/>
          </p:nvGrpSpPr>
          <p:grpSpPr>
            <a:xfrm>
              <a:off x="6266872" y="2724601"/>
              <a:ext cx="1894272" cy="4124399"/>
              <a:chOff x="6266872" y="2724601"/>
              <a:chExt cx="1894272" cy="4124399"/>
            </a:xfrm>
          </p:grpSpPr>
          <p:sp>
            <p:nvSpPr>
              <p:cNvPr id="5" name="矩形 4"/>
              <p:cNvSpPr/>
              <p:nvPr/>
            </p:nvSpPr>
            <p:spPr>
              <a:xfrm>
                <a:off x="6277758" y="3429000"/>
                <a:ext cx="540000" cy="3420000"/>
              </a:xfrm>
              <a:prstGeom prst="rect">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10" name="手繪多邊形 9"/>
              <p:cNvSpPr/>
              <p:nvPr/>
            </p:nvSpPr>
            <p:spPr>
              <a:xfrm rot="16200000" flipV="1">
                <a:off x="6765551" y="2225922"/>
                <a:ext cx="896914" cy="1894272"/>
              </a:xfrm>
              <a:custGeom>
                <a:avLst/>
                <a:gdLst>
                  <a:gd name="connsiteX0" fmla="*/ 896914 w 896914"/>
                  <a:gd name="connsiteY0" fmla="*/ 773202 h 1894272"/>
                  <a:gd name="connsiteX1" fmla="*/ 718457 w 896914"/>
                  <a:gd name="connsiteY1" fmla="*/ 773202 h 1894272"/>
                  <a:gd name="connsiteX2" fmla="*/ 718457 w 896914"/>
                  <a:gd name="connsiteY2" fmla="*/ 1581074 h 1894272"/>
                  <a:gd name="connsiteX3" fmla="*/ 178457 w 896914"/>
                  <a:gd name="connsiteY3" fmla="*/ 1894272 h 1894272"/>
                  <a:gd name="connsiteX4" fmla="*/ 178457 w 896914"/>
                  <a:gd name="connsiteY4" fmla="*/ 773202 h 1894272"/>
                  <a:gd name="connsiteX5" fmla="*/ 0 w 896914"/>
                  <a:gd name="connsiteY5" fmla="*/ 773202 h 1894272"/>
                  <a:gd name="connsiteX6" fmla="*/ 448457 w 896914"/>
                  <a:gd name="connsiteY6" fmla="*/ 0 h 189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6914" h="1894272">
                    <a:moveTo>
                      <a:pt x="896914" y="773202"/>
                    </a:moveTo>
                    <a:lnTo>
                      <a:pt x="718457" y="773202"/>
                    </a:lnTo>
                    <a:lnTo>
                      <a:pt x="718457" y="1581074"/>
                    </a:lnTo>
                    <a:lnTo>
                      <a:pt x="178457" y="1894272"/>
                    </a:lnTo>
                    <a:lnTo>
                      <a:pt x="178457" y="773202"/>
                    </a:lnTo>
                    <a:lnTo>
                      <a:pt x="0" y="773202"/>
                    </a:lnTo>
                    <a:lnTo>
                      <a:pt x="448457" y="0"/>
                    </a:lnTo>
                    <a:close/>
                  </a:path>
                </a:pathLst>
              </a:cu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投影片編號版面配置區 16"/>
          <p:cNvSpPr>
            <a:spLocks noGrp="1"/>
          </p:cNvSpPr>
          <p:nvPr>
            <p:ph type="sldNum" sz="quarter" idx="12"/>
          </p:nvPr>
        </p:nvSpPr>
        <p:spPr/>
        <p:txBody>
          <a:bodyPr/>
          <a:lstStyle/>
          <a:p>
            <a:fld id="{93B68095-C8B2-4A76-90AA-E601358CCBC3}" type="slidenum">
              <a:rPr lang="zh-TW" altLang="en-US" smtClean="0"/>
              <a:t>198</a:t>
            </a:fld>
            <a:endParaRPr lang="zh-TW" altLang="en-US"/>
          </a:p>
        </p:txBody>
      </p:sp>
      <p:sp>
        <p:nvSpPr>
          <p:cNvPr id="18" name="文字方塊 17"/>
          <p:cNvSpPr txBox="1"/>
          <p:nvPr/>
        </p:nvSpPr>
        <p:spPr>
          <a:xfrm>
            <a:off x="1428911" y="501116"/>
            <a:ext cx="6286179" cy="707886"/>
          </a:xfrm>
          <a:prstGeom prst="rect">
            <a:avLst/>
          </a:prstGeom>
          <a:noFill/>
        </p:spPr>
        <p:txBody>
          <a:bodyPr wrap="square" rtlCol="0" anchor="ctr">
            <a:spAutoFit/>
          </a:bodyPr>
          <a:lstStyle/>
          <a:p>
            <a:pPr algn="ctr"/>
            <a:r>
              <a:rPr lang="en-US" altLang="zh-TW" sz="4000" b="1" dirty="0" smtClean="0"/>
              <a:t>Research Analysis</a:t>
            </a:r>
            <a:endParaRPr lang="zh-TW" altLang="en-US" sz="4000" b="1" dirty="0"/>
          </a:p>
        </p:txBody>
      </p:sp>
      <p:sp>
        <p:nvSpPr>
          <p:cNvPr id="19" name="矩形 18"/>
          <p:cNvSpPr/>
          <p:nvPr/>
        </p:nvSpPr>
        <p:spPr>
          <a:xfrm>
            <a:off x="441160" y="4633932"/>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0" name="矩形 19"/>
          <p:cNvSpPr/>
          <p:nvPr/>
        </p:nvSpPr>
        <p:spPr>
          <a:xfrm>
            <a:off x="727696" y="2994847"/>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1" name="矩形 20"/>
          <p:cNvSpPr/>
          <p:nvPr/>
        </p:nvSpPr>
        <p:spPr>
          <a:xfrm>
            <a:off x="6412768" y="1945345"/>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2" name="矩形 21"/>
          <p:cNvSpPr/>
          <p:nvPr/>
        </p:nvSpPr>
        <p:spPr>
          <a:xfrm>
            <a:off x="6676960" y="4266658"/>
            <a:ext cx="1710819" cy="738664"/>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72861929"/>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投影片編號版面配置區 3"/>
          <p:cNvSpPr>
            <a:spLocks noGrp="1"/>
          </p:cNvSpPr>
          <p:nvPr>
            <p:ph type="sldNum" sz="quarter" idx="12"/>
          </p:nvPr>
        </p:nvSpPr>
        <p:spPr/>
        <p:txBody>
          <a:bodyPr/>
          <a:lstStyle/>
          <a:p>
            <a:fld id="{93B68095-C8B2-4A76-90AA-E601358CCBC3}" type="slidenum">
              <a:rPr lang="zh-TW" altLang="en-US" smtClean="0"/>
              <a:pPr/>
              <a:t>1</a:t>
            </a:fld>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手繪多邊形 5"/>
          <p:cNvSpPr/>
          <p:nvPr/>
        </p:nvSpPr>
        <p:spPr>
          <a:xfrm rot="10800000">
            <a:off x="3243942" y="571499"/>
            <a:ext cx="5900058" cy="1905000"/>
          </a:xfrm>
          <a:custGeom>
            <a:avLst/>
            <a:gdLst>
              <a:gd name="connsiteX0" fmla="*/ 16329 w 5900058"/>
              <a:gd name="connsiteY0" fmla="*/ 0 h 1905000"/>
              <a:gd name="connsiteX1" fmla="*/ 4947558 w 5900058"/>
              <a:gd name="connsiteY1" fmla="*/ 0 h 1905000"/>
              <a:gd name="connsiteX2" fmla="*/ 5900058 w 5900058"/>
              <a:gd name="connsiteY2" fmla="*/ 952500 h 1905000"/>
              <a:gd name="connsiteX3" fmla="*/ 4947558 w 5900058"/>
              <a:gd name="connsiteY3" fmla="*/ 1905000 h 1905000"/>
              <a:gd name="connsiteX4" fmla="*/ 16329 w 5900058"/>
              <a:gd name="connsiteY4" fmla="*/ 1905000 h 1905000"/>
              <a:gd name="connsiteX5" fmla="*/ 0 w 5900058"/>
              <a:gd name="connsiteY5" fmla="*/ 1904176 h 1905000"/>
              <a:gd name="connsiteX6" fmla="*/ 0 w 5900058"/>
              <a:gd name="connsiteY6" fmla="*/ 825 h 1905000"/>
              <a:gd name="connsiteX7" fmla="*/ 16329 w 5900058"/>
              <a:gd name="connsiteY7"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900058" h="1905000">
                <a:moveTo>
                  <a:pt x="16329" y="0"/>
                </a:moveTo>
                <a:lnTo>
                  <a:pt x="4947558" y="0"/>
                </a:lnTo>
                <a:cubicBezTo>
                  <a:pt x="5473609" y="0"/>
                  <a:pt x="5900058" y="426449"/>
                  <a:pt x="5900058" y="952500"/>
                </a:cubicBezTo>
                <a:cubicBezTo>
                  <a:pt x="5900058" y="1478551"/>
                  <a:pt x="5473609" y="1905000"/>
                  <a:pt x="4947558" y="1905000"/>
                </a:cubicBezTo>
                <a:lnTo>
                  <a:pt x="16329" y="1905000"/>
                </a:lnTo>
                <a:lnTo>
                  <a:pt x="0" y="1904176"/>
                </a:lnTo>
                <a:lnTo>
                  <a:pt x="0" y="825"/>
                </a:lnTo>
                <a:lnTo>
                  <a:pt x="16329"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7" name="文字方塊 6"/>
          <p:cNvSpPr txBox="1"/>
          <p:nvPr/>
        </p:nvSpPr>
        <p:spPr>
          <a:xfrm>
            <a:off x="5688413" y="1082748"/>
            <a:ext cx="3168503" cy="923330"/>
          </a:xfrm>
          <a:prstGeom prst="rect">
            <a:avLst/>
          </a:prstGeom>
          <a:noFill/>
        </p:spPr>
        <p:txBody>
          <a:bodyPr wrap="square" rtlCol="0">
            <a:spAutoFit/>
          </a:bodyPr>
          <a:lstStyle/>
          <a:p>
            <a:r>
              <a:rPr lang="zh-TW" altLang="en-US" sz="5400" dirty="0" smtClean="0">
                <a:solidFill>
                  <a:schemeClr val="bg1"/>
                </a:solidFill>
              </a:rPr>
              <a:t>獨家贊助</a:t>
            </a:r>
            <a:endParaRPr lang="zh-TW" altLang="en-US" sz="5400" dirty="0">
              <a:solidFill>
                <a:schemeClr val="bg1"/>
              </a:solidFill>
            </a:endParaRPr>
          </a:p>
        </p:txBody>
      </p:sp>
      <p:grpSp>
        <p:nvGrpSpPr>
          <p:cNvPr id="25" name="群組 24"/>
          <p:cNvGrpSpPr/>
          <p:nvPr/>
        </p:nvGrpSpPr>
        <p:grpSpPr>
          <a:xfrm>
            <a:off x="5151022" y="5563552"/>
            <a:ext cx="270707" cy="270707"/>
            <a:chOff x="1321348" y="7887652"/>
            <a:chExt cx="270707" cy="270707"/>
          </a:xfrm>
        </p:grpSpPr>
        <p:sp>
          <p:nvSpPr>
            <p:cNvPr id="26" name="橢圓 25"/>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7"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28" name="群組 27"/>
          <p:cNvGrpSpPr/>
          <p:nvPr/>
        </p:nvGrpSpPr>
        <p:grpSpPr>
          <a:xfrm>
            <a:off x="5151022" y="5887402"/>
            <a:ext cx="270707" cy="270707"/>
            <a:chOff x="1321348" y="8211502"/>
            <a:chExt cx="270707" cy="270707"/>
          </a:xfrm>
        </p:grpSpPr>
        <p:sp>
          <p:nvSpPr>
            <p:cNvPr id="29" name="橢圓 28"/>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0"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矩形 33">
            <a:hlinkClick r:id="rId2"/>
          </p:cNvPr>
          <p:cNvSpPr/>
          <p:nvPr/>
        </p:nvSpPr>
        <p:spPr>
          <a:xfrm>
            <a:off x="5388464" y="5539142"/>
            <a:ext cx="2575321" cy="282129"/>
          </a:xfrm>
          <a:prstGeom prst="rect">
            <a:avLst/>
          </a:prstGeom>
        </p:spPr>
        <p:txBody>
          <a:bodyPr wrap="square" tIns="0" rIns="90000" bIns="0" anchor="ctr">
            <a:spAutoFit/>
          </a:bodyPr>
          <a:lstStyle/>
          <a:p>
            <a:pPr>
              <a:lnSpc>
                <a:spcPts val="2200"/>
              </a:lnSpc>
            </a:pPr>
            <a:r>
              <a:rPr lang="en-US" altLang="zh-TW" sz="1400" dirty="0" smtClean="0"/>
              <a:t>www.matter-lab.com</a:t>
            </a:r>
          </a:p>
        </p:txBody>
      </p:sp>
      <p:sp>
        <p:nvSpPr>
          <p:cNvPr id="35" name="矩形 34">
            <a:hlinkClick r:id="rId3"/>
          </p:cNvPr>
          <p:cNvSpPr/>
          <p:nvPr/>
        </p:nvSpPr>
        <p:spPr>
          <a:xfrm>
            <a:off x="5388464" y="5856551"/>
            <a:ext cx="3298336" cy="282129"/>
          </a:xfrm>
          <a:prstGeom prst="rect">
            <a:avLst/>
          </a:prstGeom>
        </p:spPr>
        <p:txBody>
          <a:bodyPr wrap="square" tIns="0" rIns="90000" bIns="0" anchor="ctr">
            <a:spAutoFit/>
          </a:bodyPr>
          <a:lstStyle/>
          <a:p>
            <a:pPr>
              <a:lnSpc>
                <a:spcPts val="2200"/>
              </a:lnSpc>
            </a:pPr>
            <a:r>
              <a:rPr lang="en-US" altLang="zh-TW" sz="1400" dirty="0" smtClean="0"/>
              <a:t>www.facebook.com/matterlab.taiwan</a:t>
            </a:r>
          </a:p>
        </p:txBody>
      </p:sp>
      <p:sp>
        <p:nvSpPr>
          <p:cNvPr id="38" name="文字方塊 37"/>
          <p:cNvSpPr txBox="1"/>
          <p:nvPr/>
        </p:nvSpPr>
        <p:spPr>
          <a:xfrm>
            <a:off x="2790409" y="3291351"/>
            <a:ext cx="5332003" cy="1320233"/>
          </a:xfrm>
          <a:prstGeom prst="rect">
            <a:avLst/>
          </a:prstGeom>
          <a:noFill/>
        </p:spPr>
        <p:txBody>
          <a:bodyPr wrap="square" rtlCol="0">
            <a:spAutoFit/>
          </a:bodyPr>
          <a:lstStyle/>
          <a:p>
            <a:pPr>
              <a:lnSpc>
                <a:spcPts val="5000"/>
              </a:lnSpc>
            </a:pPr>
            <a:r>
              <a:rPr lang="en-US" altLang="zh-TW" sz="3600" dirty="0" smtClean="0"/>
              <a:t>Make Organizing Fun!</a:t>
            </a:r>
          </a:p>
          <a:p>
            <a:pPr>
              <a:lnSpc>
                <a:spcPts val="5000"/>
              </a:lnSpc>
            </a:pPr>
            <a:r>
              <a:rPr lang="zh-TW" altLang="en-US" sz="3600" dirty="0" smtClean="0"/>
              <a:t>讓收納更有趣</a:t>
            </a:r>
            <a:r>
              <a:rPr lang="en-US" altLang="zh-TW" sz="3600" dirty="0" smtClean="0"/>
              <a:t>!</a:t>
            </a:r>
            <a:endParaRPr lang="zh-TW" altLang="en-US" sz="3600" dirty="0"/>
          </a:p>
        </p:txBody>
      </p:sp>
      <p:pic>
        <p:nvPicPr>
          <p:cNvPr id="16" name="圖片 15" descr="matter-lab.com.png"/>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7194254" y="5019841"/>
            <a:ext cx="769531" cy="769531"/>
          </a:xfrm>
          <a:prstGeom prst="rect">
            <a:avLst/>
          </a:prstGeom>
        </p:spPr>
      </p:pic>
      <p:pic>
        <p:nvPicPr>
          <p:cNvPr id="18" name="圖片 17" descr="logo-white--vertical-750X750.png"/>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919889" y="760110"/>
            <a:ext cx="1536522" cy="1536522"/>
          </a:xfrm>
          <a:prstGeom prst="rect">
            <a:avLst/>
          </a:prstGeom>
        </p:spPr>
      </p:pic>
    </p:spTree>
    <p:extLst>
      <p:ext uri="{BB962C8B-B14F-4D97-AF65-F5344CB8AC3E}">
        <p14:creationId xmlns:p14="http://schemas.microsoft.com/office/powerpoint/2010/main" val="2471386404"/>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手繪多邊形 29"/>
          <p:cNvSpPr/>
          <p:nvPr/>
        </p:nvSpPr>
        <p:spPr>
          <a:xfrm>
            <a:off x="1" y="1977536"/>
            <a:ext cx="5188165" cy="4924211"/>
          </a:xfrm>
          <a:custGeom>
            <a:avLst/>
            <a:gdLst>
              <a:gd name="connsiteX0" fmla="*/ 5188165 w 5188165"/>
              <a:gd name="connsiteY0" fmla="*/ 0 h 4924211"/>
              <a:gd name="connsiteX1" fmla="*/ 3868726 w 5188165"/>
              <a:gd name="connsiteY1" fmla="*/ 4924211 h 4924211"/>
              <a:gd name="connsiteX2" fmla="*/ 0 w 5188165"/>
              <a:gd name="connsiteY2" fmla="*/ 4924211 h 4924211"/>
              <a:gd name="connsiteX3" fmla="*/ 0 w 5188165"/>
              <a:gd name="connsiteY3" fmla="*/ 2422417 h 4924211"/>
              <a:gd name="connsiteX4" fmla="*/ 168354 w 5188165"/>
              <a:gd name="connsiteY4" fmla="*/ 2245836 h 4924211"/>
              <a:gd name="connsiteX5" fmla="*/ 4832694 w 5188165"/>
              <a:gd name="connsiteY5" fmla="*/ 27030 h 4924211"/>
              <a:gd name="connsiteX6" fmla="*/ 5188165 w 5188165"/>
              <a:gd name="connsiteY6" fmla="*/ 0 h 492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88165" h="4924211">
                <a:moveTo>
                  <a:pt x="5188165" y="0"/>
                </a:moveTo>
                <a:lnTo>
                  <a:pt x="3868726" y="4924211"/>
                </a:lnTo>
                <a:lnTo>
                  <a:pt x="0" y="4924211"/>
                </a:lnTo>
                <a:lnTo>
                  <a:pt x="0" y="2422417"/>
                </a:lnTo>
                <a:lnTo>
                  <a:pt x="168354" y="2245836"/>
                </a:lnTo>
                <a:cubicBezTo>
                  <a:pt x="1389408" y="1024782"/>
                  <a:pt x="3018050" y="211318"/>
                  <a:pt x="4832694" y="27030"/>
                </a:cubicBezTo>
                <a:lnTo>
                  <a:pt x="5188165" y="0"/>
                </a:lnTo>
                <a:close/>
              </a:path>
            </a:pathLst>
          </a:cu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pic>
        <p:nvPicPr>
          <p:cNvPr id="35" name="圖片 3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872455" y="1964752"/>
            <a:ext cx="5271547" cy="4936994"/>
          </a:xfrm>
          <a:custGeom>
            <a:avLst/>
            <a:gdLst>
              <a:gd name="connsiteX0" fmla="*/ 1748687 w 5271547"/>
              <a:gd name="connsiteY0" fmla="*/ 0 h 4936994"/>
              <a:gd name="connsiteX1" fmla="*/ 5091898 w 5271547"/>
              <a:gd name="connsiteY1" fmla="*/ 760429 h 4936994"/>
              <a:gd name="connsiteX2" fmla="*/ 5271547 w 5271547"/>
              <a:gd name="connsiteY2" fmla="*/ 851067 h 4936994"/>
              <a:gd name="connsiteX3" fmla="*/ 5271547 w 5271547"/>
              <a:gd name="connsiteY3" fmla="*/ 4936994 h 4936994"/>
              <a:gd name="connsiteX4" fmla="*/ 0 w 5271547"/>
              <a:gd name="connsiteY4" fmla="*/ 4936994 h 4936994"/>
              <a:gd name="connsiteX5" fmla="*/ 1319516 w 5271547"/>
              <a:gd name="connsiteY5" fmla="*/ 12493 h 4936994"/>
              <a:gd name="connsiteX6" fmla="*/ 1351859 w 5271547"/>
              <a:gd name="connsiteY6" fmla="*/ 10034 h 4936994"/>
              <a:gd name="connsiteX7" fmla="*/ 1748687 w 5271547"/>
              <a:gd name="connsiteY7" fmla="*/ 0 h 49369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71547" h="4936994">
                <a:moveTo>
                  <a:pt x="1748687" y="0"/>
                </a:moveTo>
                <a:cubicBezTo>
                  <a:pt x="2946500" y="0"/>
                  <a:pt x="4080526" y="273099"/>
                  <a:pt x="5091898" y="760429"/>
                </a:cubicBezTo>
                <a:lnTo>
                  <a:pt x="5271547" y="851067"/>
                </a:lnTo>
                <a:lnTo>
                  <a:pt x="5271547" y="4936994"/>
                </a:lnTo>
                <a:lnTo>
                  <a:pt x="0" y="4936994"/>
                </a:lnTo>
                <a:lnTo>
                  <a:pt x="1319516" y="12493"/>
                </a:lnTo>
                <a:lnTo>
                  <a:pt x="1351859" y="10034"/>
                </a:lnTo>
                <a:cubicBezTo>
                  <a:pt x="1483294" y="3372"/>
                  <a:pt x="1615597" y="0"/>
                  <a:pt x="1748687" y="0"/>
                </a:cubicBezTo>
                <a:close/>
              </a:path>
            </a:pathLst>
          </a:custGeom>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19</a:t>
            </a:fld>
            <a:endParaRPr lang="zh-TW" altLang="en-US">
              <a:solidFill>
                <a:schemeClr val="bg1"/>
              </a:solidFill>
            </a:endParaRPr>
          </a:p>
        </p:txBody>
      </p:sp>
      <p:sp>
        <p:nvSpPr>
          <p:cNvPr id="99" name="矩形 9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文字方塊 9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11" name="群組 10"/>
          <p:cNvGrpSpPr/>
          <p:nvPr/>
        </p:nvGrpSpPr>
        <p:grpSpPr>
          <a:xfrm>
            <a:off x="1026887" y="3206420"/>
            <a:ext cx="2939932" cy="707886"/>
            <a:chOff x="1026887" y="3034970"/>
            <a:chExt cx="2939932" cy="707886"/>
          </a:xfrm>
        </p:grpSpPr>
        <p:sp>
          <p:nvSpPr>
            <p:cNvPr id="37" name="文字方塊 36"/>
            <p:cNvSpPr txBox="1"/>
            <p:nvPr/>
          </p:nvSpPr>
          <p:spPr>
            <a:xfrm>
              <a:off x="1026887" y="3034970"/>
              <a:ext cx="1335505" cy="707886"/>
            </a:xfrm>
            <a:prstGeom prst="rect">
              <a:avLst/>
            </a:prstGeom>
            <a:noFill/>
          </p:spPr>
          <p:txBody>
            <a:bodyPr wrap="square" rtlCol="0">
              <a:spAutoFit/>
            </a:bodyPr>
            <a:lstStyle/>
            <a:p>
              <a:pPr algn="ctr"/>
              <a:r>
                <a:rPr lang="en-US" altLang="zh-TW" sz="4000" dirty="0" smtClean="0">
                  <a:solidFill>
                    <a:schemeClr val="bg1"/>
                  </a:solidFill>
                </a:rPr>
                <a:t>01</a:t>
              </a:r>
              <a:endParaRPr lang="zh-TW" altLang="en-US" sz="4000" dirty="0">
                <a:solidFill>
                  <a:schemeClr val="bg1"/>
                </a:solidFill>
              </a:endParaRPr>
            </a:p>
          </p:txBody>
        </p:sp>
        <p:sp>
          <p:nvSpPr>
            <p:cNvPr id="41" name="文字方塊 40"/>
            <p:cNvSpPr txBox="1"/>
            <p:nvPr/>
          </p:nvSpPr>
          <p:spPr>
            <a:xfrm>
              <a:off x="2208517" y="3065810"/>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grpSp>
        <p:nvGrpSpPr>
          <p:cNvPr id="12" name="群組 11"/>
          <p:cNvGrpSpPr/>
          <p:nvPr/>
        </p:nvGrpSpPr>
        <p:grpSpPr>
          <a:xfrm>
            <a:off x="1026887" y="4057100"/>
            <a:ext cx="2939932" cy="707886"/>
            <a:chOff x="1026887" y="3989140"/>
            <a:chExt cx="2939932" cy="707886"/>
          </a:xfrm>
        </p:grpSpPr>
        <p:sp>
          <p:nvSpPr>
            <p:cNvPr id="38" name="文字方塊 37"/>
            <p:cNvSpPr txBox="1"/>
            <p:nvPr/>
          </p:nvSpPr>
          <p:spPr>
            <a:xfrm>
              <a:off x="1026887" y="3989140"/>
              <a:ext cx="1335505" cy="707886"/>
            </a:xfrm>
            <a:prstGeom prst="rect">
              <a:avLst/>
            </a:prstGeom>
            <a:noFill/>
          </p:spPr>
          <p:txBody>
            <a:bodyPr wrap="square" rtlCol="0">
              <a:spAutoFit/>
            </a:bodyPr>
            <a:lstStyle/>
            <a:p>
              <a:pPr algn="ctr"/>
              <a:r>
                <a:rPr lang="en-US" altLang="zh-TW" sz="4000" dirty="0" smtClean="0">
                  <a:solidFill>
                    <a:schemeClr val="bg1"/>
                  </a:solidFill>
                </a:rPr>
                <a:t>02</a:t>
              </a:r>
              <a:endParaRPr lang="zh-TW" altLang="en-US" sz="4000" dirty="0">
                <a:solidFill>
                  <a:schemeClr val="bg1"/>
                </a:solidFill>
              </a:endParaRPr>
            </a:p>
          </p:txBody>
        </p:sp>
        <p:sp>
          <p:nvSpPr>
            <p:cNvPr id="42" name="文字方塊 41"/>
            <p:cNvSpPr txBox="1"/>
            <p:nvPr/>
          </p:nvSpPr>
          <p:spPr>
            <a:xfrm>
              <a:off x="2208517" y="4017609"/>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grpSp>
        <p:nvGrpSpPr>
          <p:cNvPr id="13" name="群組 12"/>
          <p:cNvGrpSpPr/>
          <p:nvPr/>
        </p:nvGrpSpPr>
        <p:grpSpPr>
          <a:xfrm>
            <a:off x="1026887" y="4907780"/>
            <a:ext cx="2939932" cy="707886"/>
            <a:chOff x="1026887" y="4915456"/>
            <a:chExt cx="2939932" cy="707886"/>
          </a:xfrm>
        </p:grpSpPr>
        <p:sp>
          <p:nvSpPr>
            <p:cNvPr id="39" name="文字方塊 38"/>
            <p:cNvSpPr txBox="1"/>
            <p:nvPr/>
          </p:nvSpPr>
          <p:spPr>
            <a:xfrm>
              <a:off x="1026887" y="4915456"/>
              <a:ext cx="1335505" cy="707886"/>
            </a:xfrm>
            <a:prstGeom prst="rect">
              <a:avLst/>
            </a:prstGeom>
            <a:noFill/>
          </p:spPr>
          <p:txBody>
            <a:bodyPr wrap="square" rtlCol="0">
              <a:spAutoFit/>
            </a:bodyPr>
            <a:lstStyle/>
            <a:p>
              <a:pPr algn="ctr"/>
              <a:r>
                <a:rPr lang="en-US" altLang="zh-TW" sz="4000" dirty="0" smtClean="0">
                  <a:solidFill>
                    <a:schemeClr val="bg1"/>
                  </a:solidFill>
                </a:rPr>
                <a:t>03</a:t>
              </a:r>
              <a:endParaRPr lang="zh-TW" altLang="en-US" sz="4000" dirty="0">
                <a:solidFill>
                  <a:schemeClr val="bg1"/>
                </a:solidFill>
              </a:endParaRPr>
            </a:p>
          </p:txBody>
        </p:sp>
        <p:sp>
          <p:nvSpPr>
            <p:cNvPr id="44" name="文字方塊 43"/>
            <p:cNvSpPr txBox="1"/>
            <p:nvPr/>
          </p:nvSpPr>
          <p:spPr>
            <a:xfrm>
              <a:off x="2208517" y="4969408"/>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grpSp>
        <p:nvGrpSpPr>
          <p:cNvPr id="14" name="群組 13"/>
          <p:cNvGrpSpPr/>
          <p:nvPr/>
        </p:nvGrpSpPr>
        <p:grpSpPr>
          <a:xfrm>
            <a:off x="1026887" y="5758461"/>
            <a:ext cx="2939932" cy="707886"/>
            <a:chOff x="1026887" y="5872761"/>
            <a:chExt cx="2939932" cy="707886"/>
          </a:xfrm>
        </p:grpSpPr>
        <p:sp>
          <p:nvSpPr>
            <p:cNvPr id="40" name="文字方塊 39"/>
            <p:cNvSpPr txBox="1"/>
            <p:nvPr/>
          </p:nvSpPr>
          <p:spPr>
            <a:xfrm>
              <a:off x="1026887" y="5872761"/>
              <a:ext cx="1335505" cy="707886"/>
            </a:xfrm>
            <a:prstGeom prst="rect">
              <a:avLst/>
            </a:prstGeom>
            <a:noFill/>
          </p:spPr>
          <p:txBody>
            <a:bodyPr wrap="square" rtlCol="0">
              <a:spAutoFit/>
            </a:bodyPr>
            <a:lstStyle/>
            <a:p>
              <a:pPr algn="ctr"/>
              <a:r>
                <a:rPr lang="en-US" altLang="zh-TW" sz="4000" dirty="0" smtClean="0">
                  <a:solidFill>
                    <a:schemeClr val="bg1"/>
                  </a:solidFill>
                </a:rPr>
                <a:t>04</a:t>
              </a:r>
              <a:endParaRPr lang="zh-TW" altLang="en-US" sz="4000" dirty="0">
                <a:solidFill>
                  <a:schemeClr val="bg1"/>
                </a:solidFill>
              </a:endParaRPr>
            </a:p>
          </p:txBody>
        </p:sp>
        <p:sp>
          <p:nvSpPr>
            <p:cNvPr id="45" name="文字方塊 44"/>
            <p:cNvSpPr txBox="1"/>
            <p:nvPr/>
          </p:nvSpPr>
          <p:spPr>
            <a:xfrm>
              <a:off x="2208517" y="5921208"/>
              <a:ext cx="1758302" cy="646331"/>
            </a:xfrm>
            <a:prstGeom prst="rect">
              <a:avLst/>
            </a:prstGeom>
            <a:noFill/>
          </p:spPr>
          <p:txBody>
            <a:bodyPr wrap="square" rtlCol="0">
              <a:spAutoFit/>
            </a:bodyPr>
            <a:lstStyle/>
            <a:p>
              <a:r>
                <a:rPr lang="en-US" altLang="zh-TW" sz="1200" dirty="0" smtClean="0">
                  <a:solidFill>
                    <a:schemeClr val="bg1"/>
                  </a:solidFill>
                </a:rPr>
                <a:t>1.Introduction</a:t>
              </a:r>
            </a:p>
            <a:p>
              <a:r>
                <a:rPr lang="en-US" altLang="zh-TW" sz="1200" dirty="0">
                  <a:solidFill>
                    <a:schemeClr val="bg1"/>
                  </a:solidFill>
                </a:rPr>
                <a:t>2.Who We Are </a:t>
              </a:r>
              <a:r>
                <a:rPr lang="en-US" altLang="zh-TW" sz="1200" dirty="0" smtClean="0">
                  <a:solidFill>
                    <a:schemeClr val="bg1"/>
                  </a:solidFill>
                </a:rPr>
                <a:t>?</a:t>
              </a:r>
            </a:p>
            <a:p>
              <a:r>
                <a:rPr lang="en-US" altLang="zh-TW" sz="1200" dirty="0" smtClean="0">
                  <a:solidFill>
                    <a:schemeClr val="bg1"/>
                  </a:solidFill>
                </a:rPr>
                <a:t>3.Services</a:t>
              </a:r>
              <a:endParaRPr lang="zh-TW" altLang="en-US" sz="1200" dirty="0">
                <a:solidFill>
                  <a:schemeClr val="bg1"/>
                </a:solidFill>
              </a:endParaRPr>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00095138"/>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矩形 10"/>
          <p:cNvSpPr/>
          <p:nvPr/>
        </p:nvSpPr>
        <p:spPr>
          <a:xfrm>
            <a:off x="6901114" y="2216160"/>
            <a:ext cx="1800000" cy="1080000"/>
          </a:xfrm>
          <a:prstGeom prst="rect">
            <a:avLst/>
          </a:pr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nvGrpSpPr>
          <p:cNvPr id="2" name="群組 1"/>
          <p:cNvGrpSpPr/>
          <p:nvPr/>
        </p:nvGrpSpPr>
        <p:grpSpPr>
          <a:xfrm>
            <a:off x="432000" y="3296159"/>
            <a:ext cx="2414136" cy="1628800"/>
            <a:chOff x="432000" y="3158999"/>
            <a:chExt cx="2414136" cy="1628800"/>
          </a:xfrm>
        </p:grpSpPr>
        <p:sp>
          <p:nvSpPr>
            <p:cNvPr id="5" name="矩形 4"/>
            <p:cNvSpPr/>
            <p:nvPr/>
          </p:nvSpPr>
          <p:spPr>
            <a:xfrm>
              <a:off x="432000" y="3699000"/>
              <a:ext cx="1800000" cy="1080000"/>
            </a:xfrm>
            <a:prstGeom prst="rect">
              <a:avLst/>
            </a:prstGeom>
            <a:solidFill>
              <a:schemeClr val="accent1"/>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0" name="手繪多邊形 19"/>
            <p:cNvSpPr/>
            <p:nvPr/>
          </p:nvSpPr>
          <p:spPr>
            <a:xfrm rot="5400000">
              <a:off x="1724668" y="3666331"/>
              <a:ext cx="1628800" cy="614136"/>
            </a:xfrm>
            <a:custGeom>
              <a:avLst/>
              <a:gdLst>
                <a:gd name="connsiteX0" fmla="*/ 0 w 1628800"/>
                <a:gd name="connsiteY0" fmla="*/ 254136 h 614136"/>
                <a:gd name="connsiteX1" fmla="*/ 392601 w 1628800"/>
                <a:gd name="connsiteY1" fmla="*/ 254136 h 614136"/>
                <a:gd name="connsiteX2" fmla="*/ 540000 w 1628800"/>
                <a:gd name="connsiteY2" fmla="*/ 0 h 614136"/>
                <a:gd name="connsiteX3" fmla="*/ 687399 w 1628800"/>
                <a:gd name="connsiteY3" fmla="*/ 254136 h 614136"/>
                <a:gd name="connsiteX4" fmla="*/ 1070674 w 1628800"/>
                <a:gd name="connsiteY4" fmla="*/ 254136 h 614136"/>
                <a:gd name="connsiteX5" fmla="*/ 1628800 w 1628800"/>
                <a:gd name="connsiteY5" fmla="*/ 614136 h 614136"/>
                <a:gd name="connsiteX6" fmla="*/ 558126 w 1628800"/>
                <a:gd name="connsiteY6" fmla="*/ 614136 h 614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800" h="614136">
                  <a:moveTo>
                    <a:pt x="0" y="254136"/>
                  </a:moveTo>
                  <a:lnTo>
                    <a:pt x="392601" y="254136"/>
                  </a:lnTo>
                  <a:lnTo>
                    <a:pt x="540000" y="0"/>
                  </a:lnTo>
                  <a:lnTo>
                    <a:pt x="687399" y="254136"/>
                  </a:lnTo>
                  <a:lnTo>
                    <a:pt x="1070674" y="254136"/>
                  </a:lnTo>
                  <a:lnTo>
                    <a:pt x="1628800" y="614136"/>
                  </a:lnTo>
                  <a:lnTo>
                    <a:pt x="558126" y="614136"/>
                  </a:lnTo>
                  <a:close/>
                </a:path>
              </a:pathLst>
            </a:cu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3" name="群組 2"/>
          <p:cNvGrpSpPr/>
          <p:nvPr/>
        </p:nvGrpSpPr>
        <p:grpSpPr>
          <a:xfrm>
            <a:off x="2592000" y="2756159"/>
            <a:ext cx="2416312" cy="1628800"/>
            <a:chOff x="2592000" y="2618999"/>
            <a:chExt cx="2416312" cy="1628800"/>
          </a:xfrm>
        </p:grpSpPr>
        <p:sp>
          <p:nvSpPr>
            <p:cNvPr id="9" name="矩形 8"/>
            <p:cNvSpPr/>
            <p:nvPr/>
          </p:nvSpPr>
          <p:spPr>
            <a:xfrm>
              <a:off x="2592000" y="3159000"/>
              <a:ext cx="1800000" cy="1080000"/>
            </a:xfrm>
            <a:prstGeom prst="rect">
              <a:avLst/>
            </a:prstGeom>
            <a:solidFill>
              <a:schemeClr val="accent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1" name="手繪多邊形 20"/>
            <p:cNvSpPr/>
            <p:nvPr/>
          </p:nvSpPr>
          <p:spPr>
            <a:xfrm rot="5400000">
              <a:off x="3885756" y="3125243"/>
              <a:ext cx="1628800" cy="616312"/>
            </a:xfrm>
            <a:custGeom>
              <a:avLst/>
              <a:gdLst>
                <a:gd name="connsiteX0" fmla="*/ 0 w 1628800"/>
                <a:gd name="connsiteY0" fmla="*/ 256312 h 616312"/>
                <a:gd name="connsiteX1" fmla="*/ 391340 w 1628800"/>
                <a:gd name="connsiteY1" fmla="*/ 256312 h 616312"/>
                <a:gd name="connsiteX2" fmla="*/ 540001 w 1628800"/>
                <a:gd name="connsiteY2" fmla="*/ 0 h 616312"/>
                <a:gd name="connsiteX3" fmla="*/ 688662 w 1628800"/>
                <a:gd name="connsiteY3" fmla="*/ 256312 h 616312"/>
                <a:gd name="connsiteX4" fmla="*/ 1070674 w 1628800"/>
                <a:gd name="connsiteY4" fmla="*/ 256312 h 616312"/>
                <a:gd name="connsiteX5" fmla="*/ 1628800 w 1628800"/>
                <a:gd name="connsiteY5" fmla="*/ 616312 h 616312"/>
                <a:gd name="connsiteX6" fmla="*/ 558126 w 1628800"/>
                <a:gd name="connsiteY6" fmla="*/ 616312 h 616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8800" h="616312">
                  <a:moveTo>
                    <a:pt x="0" y="256312"/>
                  </a:moveTo>
                  <a:lnTo>
                    <a:pt x="391340" y="256312"/>
                  </a:lnTo>
                  <a:lnTo>
                    <a:pt x="540001" y="0"/>
                  </a:lnTo>
                  <a:lnTo>
                    <a:pt x="688662" y="256312"/>
                  </a:lnTo>
                  <a:lnTo>
                    <a:pt x="1070674" y="256312"/>
                  </a:lnTo>
                  <a:lnTo>
                    <a:pt x="1628800" y="616312"/>
                  </a:lnTo>
                  <a:lnTo>
                    <a:pt x="558126" y="616312"/>
                  </a:lnTo>
                  <a:close/>
                </a:path>
              </a:pathLst>
            </a:cu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grpSp>
        <p:nvGrpSpPr>
          <p:cNvPr id="4" name="群組 3"/>
          <p:cNvGrpSpPr/>
          <p:nvPr/>
        </p:nvGrpSpPr>
        <p:grpSpPr>
          <a:xfrm>
            <a:off x="4741114" y="2216160"/>
            <a:ext cx="2417806" cy="1620000"/>
            <a:chOff x="4741114" y="2079000"/>
            <a:chExt cx="2417806" cy="1620000"/>
          </a:xfrm>
        </p:grpSpPr>
        <p:sp>
          <p:nvSpPr>
            <p:cNvPr id="10" name="矩形 9"/>
            <p:cNvSpPr/>
            <p:nvPr/>
          </p:nvSpPr>
          <p:spPr>
            <a:xfrm>
              <a:off x="4741114" y="2619000"/>
              <a:ext cx="1800000" cy="1080000"/>
            </a:xfrm>
            <a:prstGeom prst="rect">
              <a:avLst/>
            </a:prstGeom>
            <a:solidFill>
              <a:schemeClr val="accent3"/>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2" name="手繪多邊形 21"/>
            <p:cNvSpPr/>
            <p:nvPr/>
          </p:nvSpPr>
          <p:spPr>
            <a:xfrm rot="5400000">
              <a:off x="6040017" y="2580096"/>
              <a:ext cx="1620000" cy="617807"/>
            </a:xfrm>
            <a:custGeom>
              <a:avLst/>
              <a:gdLst>
                <a:gd name="connsiteX0" fmla="*/ 0 w 1620000"/>
                <a:gd name="connsiteY0" fmla="*/ 257807 h 617807"/>
                <a:gd name="connsiteX1" fmla="*/ 390473 w 1620000"/>
                <a:gd name="connsiteY1" fmla="*/ 257807 h 617807"/>
                <a:gd name="connsiteX2" fmla="*/ 540001 w 1620000"/>
                <a:gd name="connsiteY2" fmla="*/ 0 h 617807"/>
                <a:gd name="connsiteX3" fmla="*/ 689529 w 1620000"/>
                <a:gd name="connsiteY3" fmla="*/ 257807 h 617807"/>
                <a:gd name="connsiteX4" fmla="*/ 1061874 w 1620000"/>
                <a:gd name="connsiteY4" fmla="*/ 257807 h 617807"/>
                <a:gd name="connsiteX5" fmla="*/ 1620000 w 1620000"/>
                <a:gd name="connsiteY5" fmla="*/ 617807 h 617807"/>
                <a:gd name="connsiteX6" fmla="*/ 558126 w 1620000"/>
                <a:gd name="connsiteY6" fmla="*/ 617807 h 617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000" h="617807">
                  <a:moveTo>
                    <a:pt x="0" y="257807"/>
                  </a:moveTo>
                  <a:lnTo>
                    <a:pt x="390473" y="257807"/>
                  </a:lnTo>
                  <a:lnTo>
                    <a:pt x="540001" y="0"/>
                  </a:lnTo>
                  <a:lnTo>
                    <a:pt x="689529" y="257807"/>
                  </a:lnTo>
                  <a:lnTo>
                    <a:pt x="1061874" y="257807"/>
                  </a:lnTo>
                  <a:lnTo>
                    <a:pt x="1620000" y="617807"/>
                  </a:lnTo>
                  <a:lnTo>
                    <a:pt x="558126" y="617807"/>
                  </a:lnTo>
                  <a:close/>
                </a:path>
              </a:pathLst>
            </a:cu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199</a:t>
            </a:fld>
            <a:endParaRPr lang="zh-TW" altLang="en-US"/>
          </a:p>
        </p:txBody>
      </p:sp>
      <p:sp>
        <p:nvSpPr>
          <p:cNvPr id="15" name="文字方塊 1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16" name="文字方塊 15"/>
          <p:cNvSpPr txBox="1"/>
          <p:nvPr/>
        </p:nvSpPr>
        <p:spPr>
          <a:xfrm>
            <a:off x="858921" y="3215054"/>
            <a:ext cx="1068917" cy="426722"/>
          </a:xfrm>
          <a:prstGeom prst="rect">
            <a:avLst/>
          </a:prstGeom>
          <a:noFill/>
        </p:spPr>
        <p:txBody>
          <a:bodyPr wrap="square" rtlCol="0" anchor="ctr">
            <a:noAutofit/>
          </a:bodyPr>
          <a:lstStyle/>
          <a:p>
            <a:pPr algn="ctr"/>
            <a:r>
              <a:rPr lang="en-US" altLang="zh-TW" sz="4400" dirty="0"/>
              <a:t>01</a:t>
            </a:r>
            <a:endParaRPr lang="zh-TW" altLang="en-US" sz="4400" dirty="0"/>
          </a:p>
        </p:txBody>
      </p:sp>
      <p:sp>
        <p:nvSpPr>
          <p:cNvPr id="17" name="文字方塊 16"/>
          <p:cNvSpPr txBox="1"/>
          <p:nvPr/>
        </p:nvSpPr>
        <p:spPr>
          <a:xfrm>
            <a:off x="2994832" y="2687015"/>
            <a:ext cx="1068917" cy="426722"/>
          </a:xfrm>
          <a:prstGeom prst="rect">
            <a:avLst/>
          </a:prstGeom>
          <a:noFill/>
        </p:spPr>
        <p:txBody>
          <a:bodyPr wrap="square" rtlCol="0" anchor="ctr">
            <a:noAutofit/>
          </a:bodyPr>
          <a:lstStyle/>
          <a:p>
            <a:pPr algn="ctr"/>
            <a:r>
              <a:rPr lang="en-US" altLang="zh-TW" sz="4400" dirty="0" smtClean="0"/>
              <a:t>02</a:t>
            </a:r>
            <a:endParaRPr lang="zh-TW" altLang="en-US" sz="4400" dirty="0"/>
          </a:p>
        </p:txBody>
      </p:sp>
      <p:sp>
        <p:nvSpPr>
          <p:cNvPr id="18" name="文字方塊 17"/>
          <p:cNvSpPr txBox="1"/>
          <p:nvPr/>
        </p:nvSpPr>
        <p:spPr>
          <a:xfrm>
            <a:off x="5130743" y="2158976"/>
            <a:ext cx="1068917" cy="426722"/>
          </a:xfrm>
          <a:prstGeom prst="rect">
            <a:avLst/>
          </a:prstGeom>
          <a:noFill/>
        </p:spPr>
        <p:txBody>
          <a:bodyPr wrap="square" rtlCol="0" anchor="ctr">
            <a:noAutofit/>
          </a:bodyPr>
          <a:lstStyle/>
          <a:p>
            <a:pPr algn="ctr"/>
            <a:r>
              <a:rPr lang="en-US" altLang="zh-TW" sz="4400" dirty="0" smtClean="0"/>
              <a:t>03</a:t>
            </a:r>
            <a:endParaRPr lang="zh-TW" altLang="en-US" sz="4400" dirty="0"/>
          </a:p>
        </p:txBody>
      </p:sp>
      <p:sp>
        <p:nvSpPr>
          <p:cNvPr id="19" name="文字方塊 18"/>
          <p:cNvSpPr txBox="1"/>
          <p:nvPr/>
        </p:nvSpPr>
        <p:spPr>
          <a:xfrm>
            <a:off x="7266655" y="1630937"/>
            <a:ext cx="1068917" cy="426722"/>
          </a:xfrm>
          <a:prstGeom prst="rect">
            <a:avLst/>
          </a:prstGeom>
          <a:noFill/>
        </p:spPr>
        <p:txBody>
          <a:bodyPr wrap="square" rtlCol="0" anchor="ctr">
            <a:noAutofit/>
          </a:bodyPr>
          <a:lstStyle/>
          <a:p>
            <a:pPr algn="ctr"/>
            <a:r>
              <a:rPr lang="en-US" altLang="zh-TW" sz="4400" dirty="0" smtClean="0"/>
              <a:t>04</a:t>
            </a:r>
            <a:endParaRPr lang="zh-TW" altLang="en-US" sz="4400" dirty="0"/>
          </a:p>
        </p:txBody>
      </p:sp>
      <p:sp>
        <p:nvSpPr>
          <p:cNvPr id="23" name="矩形 22"/>
          <p:cNvSpPr/>
          <p:nvPr/>
        </p:nvSpPr>
        <p:spPr>
          <a:xfrm>
            <a:off x="529209" y="400682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4" name="矩形 23"/>
          <p:cNvSpPr/>
          <p:nvPr/>
        </p:nvSpPr>
        <p:spPr>
          <a:xfrm>
            <a:off x="2693417" y="3426721"/>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矩形 24"/>
          <p:cNvSpPr/>
          <p:nvPr/>
        </p:nvSpPr>
        <p:spPr>
          <a:xfrm>
            <a:off x="4893569" y="292682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矩形 25"/>
          <p:cNvSpPr/>
          <p:nvPr/>
        </p:nvSpPr>
        <p:spPr>
          <a:xfrm>
            <a:off x="7055973" y="238682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7" name="矩形 26"/>
          <p:cNvSpPr/>
          <p:nvPr/>
        </p:nvSpPr>
        <p:spPr>
          <a:xfrm>
            <a:off x="432000" y="5086828"/>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8" name="矩形 27"/>
          <p:cNvSpPr/>
          <p:nvPr/>
        </p:nvSpPr>
        <p:spPr>
          <a:xfrm>
            <a:off x="2592000" y="4493209"/>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9" name="矩形 28"/>
          <p:cNvSpPr/>
          <p:nvPr/>
        </p:nvSpPr>
        <p:spPr>
          <a:xfrm>
            <a:off x="4752000" y="3899590"/>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30" name="矩形 29"/>
          <p:cNvSpPr/>
          <p:nvPr/>
        </p:nvSpPr>
        <p:spPr>
          <a:xfrm>
            <a:off x="6912000" y="3305971"/>
            <a:ext cx="22070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00142871"/>
      </p:ext>
    </p:extLst>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群組 14"/>
          <p:cNvGrpSpPr/>
          <p:nvPr/>
        </p:nvGrpSpPr>
        <p:grpSpPr>
          <a:xfrm>
            <a:off x="2106921" y="1657351"/>
            <a:ext cx="4930160" cy="4640580"/>
            <a:chOff x="1655795" y="684083"/>
            <a:chExt cx="5832411" cy="5489835"/>
          </a:xfrm>
        </p:grpSpPr>
        <p:sp>
          <p:nvSpPr>
            <p:cNvPr id="3" name="矩形 2"/>
            <p:cNvSpPr/>
            <p:nvPr/>
          </p:nvSpPr>
          <p:spPr>
            <a:xfrm>
              <a:off x="1870578" y="684083"/>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655795" y="1224083"/>
              <a:ext cx="2362974" cy="1008698"/>
              <a:chOff x="1655795" y="1224083"/>
              <a:chExt cx="2362974" cy="1008698"/>
            </a:xfrm>
          </p:grpSpPr>
          <p:sp>
            <p:nvSpPr>
              <p:cNvPr id="4" name="矩形 3"/>
              <p:cNvSpPr/>
              <p:nvPr/>
            </p:nvSpPr>
            <p:spPr>
              <a:xfrm>
                <a:off x="1667520" y="1224083"/>
                <a:ext cx="2340000" cy="72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直角三角形 4"/>
              <p:cNvSpPr/>
              <p:nvPr/>
            </p:nvSpPr>
            <p:spPr>
              <a:xfrm rot="10800000" flipH="1">
                <a:off x="3804462" y="1944083"/>
                <a:ext cx="214307"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6" name="直角三角形 5"/>
              <p:cNvSpPr/>
              <p:nvPr/>
            </p:nvSpPr>
            <p:spPr>
              <a:xfrm rot="10800000">
                <a:off x="1655795" y="1944083"/>
                <a:ext cx="214307" cy="288698"/>
              </a:xfrm>
              <a:prstGeom prst="rtTriangle">
                <a:avLst/>
              </a:prstGeom>
              <a:solidFill>
                <a:srgbClr val="3CAAA2"/>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grpSp>
        <p:sp>
          <p:nvSpPr>
            <p:cNvPr id="8" name="矩形 7"/>
            <p:cNvSpPr/>
            <p:nvPr/>
          </p:nvSpPr>
          <p:spPr>
            <a:xfrm>
              <a:off x="5340015" y="684083"/>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5125232" y="1224083"/>
              <a:ext cx="2362974" cy="1008698"/>
              <a:chOff x="5125232" y="1224083"/>
              <a:chExt cx="2362974" cy="1008698"/>
            </a:xfrm>
          </p:grpSpPr>
          <p:sp>
            <p:nvSpPr>
              <p:cNvPr id="9" name="矩形 8"/>
              <p:cNvSpPr/>
              <p:nvPr/>
            </p:nvSpPr>
            <p:spPr>
              <a:xfrm>
                <a:off x="5136957" y="1224083"/>
                <a:ext cx="2340000" cy="72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直角三角形 9"/>
              <p:cNvSpPr/>
              <p:nvPr/>
            </p:nvSpPr>
            <p:spPr>
              <a:xfrm rot="10800000" flipH="1">
                <a:off x="7273899" y="1944083"/>
                <a:ext cx="214307"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直角三角形 10"/>
              <p:cNvSpPr/>
              <p:nvPr/>
            </p:nvSpPr>
            <p:spPr>
              <a:xfrm rot="10800000">
                <a:off x="5125232" y="1944083"/>
                <a:ext cx="214307" cy="288698"/>
              </a:xfrm>
              <a:prstGeom prst="rtTriangle">
                <a:avLst/>
              </a:prstGeom>
              <a:solidFill>
                <a:srgbClr val="D4A40A"/>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9" name="矩形 18"/>
            <p:cNvSpPr/>
            <p:nvPr/>
          </p:nvSpPr>
          <p:spPr>
            <a:xfrm>
              <a:off x="1870578" y="3739658"/>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2" name="群組 11"/>
            <p:cNvGrpSpPr/>
            <p:nvPr/>
          </p:nvGrpSpPr>
          <p:grpSpPr>
            <a:xfrm>
              <a:off x="1655795" y="4279658"/>
              <a:ext cx="2362974" cy="1008698"/>
              <a:chOff x="1655795" y="4279658"/>
              <a:chExt cx="2362974" cy="1008698"/>
            </a:xfrm>
          </p:grpSpPr>
          <p:sp>
            <p:nvSpPr>
              <p:cNvPr id="20" name="矩形 19"/>
              <p:cNvSpPr/>
              <p:nvPr/>
            </p:nvSpPr>
            <p:spPr>
              <a:xfrm>
                <a:off x="1667520" y="4279658"/>
                <a:ext cx="2340000" cy="72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直角三角形 20"/>
              <p:cNvSpPr/>
              <p:nvPr/>
            </p:nvSpPr>
            <p:spPr>
              <a:xfrm rot="10800000" flipH="1">
                <a:off x="3804462" y="4999658"/>
                <a:ext cx="214307"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sp>
            <p:nvSpPr>
              <p:cNvPr id="22" name="直角三角形 21"/>
              <p:cNvSpPr/>
              <p:nvPr/>
            </p:nvSpPr>
            <p:spPr>
              <a:xfrm rot="10800000">
                <a:off x="1655795" y="4999658"/>
                <a:ext cx="214307" cy="288698"/>
              </a:xfrm>
              <a:prstGeom prst="rtTriangle">
                <a:avLst/>
              </a:prstGeom>
              <a:solidFill>
                <a:srgbClr val="DE1A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lt1"/>
                  </a:solidFill>
                </a:endParaRPr>
              </a:p>
            </p:txBody>
          </p:sp>
        </p:grpSp>
        <p:sp>
          <p:nvSpPr>
            <p:cNvPr id="23" name="矩形 22"/>
            <p:cNvSpPr/>
            <p:nvPr/>
          </p:nvSpPr>
          <p:spPr>
            <a:xfrm>
              <a:off x="5340015" y="3739658"/>
              <a:ext cx="1933885" cy="243426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5125232" y="4279658"/>
              <a:ext cx="2362974" cy="1008698"/>
              <a:chOff x="5125232" y="4279658"/>
              <a:chExt cx="2362974" cy="1008698"/>
            </a:xfrm>
          </p:grpSpPr>
          <p:sp>
            <p:nvSpPr>
              <p:cNvPr id="24" name="矩形 23"/>
              <p:cNvSpPr/>
              <p:nvPr/>
            </p:nvSpPr>
            <p:spPr>
              <a:xfrm>
                <a:off x="5136957" y="4279658"/>
                <a:ext cx="2340000" cy="720000"/>
              </a:xfrm>
              <a:prstGeom prst="rect">
                <a:avLst/>
              </a:prstGeom>
              <a:solidFill>
                <a:schemeClr val="accent4"/>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solidFill>
                    <a:schemeClr val="tx1"/>
                  </a:solidFill>
                </a:endParaRPr>
              </a:p>
            </p:txBody>
          </p:sp>
          <p:sp>
            <p:nvSpPr>
              <p:cNvPr id="25" name="直角三角形 24"/>
              <p:cNvSpPr/>
              <p:nvPr/>
            </p:nvSpPr>
            <p:spPr>
              <a:xfrm rot="10800000" flipH="1">
                <a:off x="7273899" y="4999658"/>
                <a:ext cx="214307"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直角三角形 25"/>
              <p:cNvSpPr/>
              <p:nvPr/>
            </p:nvSpPr>
            <p:spPr>
              <a:xfrm rot="10800000">
                <a:off x="5125232" y="4999658"/>
                <a:ext cx="214307" cy="288698"/>
              </a:xfrm>
              <a:prstGeom prst="rtTriangle">
                <a:avLst/>
              </a:prstGeom>
              <a:solidFill>
                <a:srgbClr val="73B579"/>
              </a:solidFill>
              <a:ln w="79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200</a:t>
            </a:fld>
            <a:endParaRPr lang="zh-TW" altLang="en-US"/>
          </a:p>
        </p:txBody>
      </p:sp>
      <p:sp>
        <p:nvSpPr>
          <p:cNvPr id="28" name="文字方塊 2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Social Media</a:t>
            </a:r>
            <a:endParaRPr lang="zh-TW" altLang="en-US" sz="4000" b="1" dirty="0"/>
          </a:p>
        </p:txBody>
      </p:sp>
      <p:sp>
        <p:nvSpPr>
          <p:cNvPr id="29" name="文字方塊 28"/>
          <p:cNvSpPr txBox="1"/>
          <p:nvPr/>
        </p:nvSpPr>
        <p:spPr>
          <a:xfrm>
            <a:off x="2577290" y="1659940"/>
            <a:ext cx="1068917" cy="426722"/>
          </a:xfrm>
          <a:prstGeom prst="rect">
            <a:avLst/>
          </a:prstGeom>
          <a:noFill/>
        </p:spPr>
        <p:txBody>
          <a:bodyPr wrap="square" rtlCol="0" anchor="ctr">
            <a:noAutofit/>
          </a:bodyPr>
          <a:lstStyle/>
          <a:p>
            <a:pPr algn="ctr"/>
            <a:r>
              <a:rPr lang="en-US" altLang="zh-TW" sz="3600" dirty="0">
                <a:solidFill>
                  <a:schemeClr val="bg1"/>
                </a:solidFill>
              </a:rPr>
              <a:t>01</a:t>
            </a:r>
            <a:endParaRPr lang="zh-TW" altLang="en-US" sz="3600" dirty="0">
              <a:solidFill>
                <a:schemeClr val="bg1"/>
              </a:solidFill>
            </a:endParaRPr>
          </a:p>
        </p:txBody>
      </p:sp>
      <p:sp>
        <p:nvSpPr>
          <p:cNvPr id="30" name="文字方塊 29"/>
          <p:cNvSpPr txBox="1"/>
          <p:nvPr/>
        </p:nvSpPr>
        <p:spPr>
          <a:xfrm>
            <a:off x="5504107" y="1659940"/>
            <a:ext cx="1068917" cy="426722"/>
          </a:xfrm>
          <a:prstGeom prst="rect">
            <a:avLst/>
          </a:prstGeom>
          <a:noFill/>
        </p:spPr>
        <p:txBody>
          <a:bodyPr wrap="square" rtlCol="0" anchor="ctr">
            <a:noAutofit/>
          </a:bodyPr>
          <a:lstStyle/>
          <a:p>
            <a:pPr algn="ctr"/>
            <a:r>
              <a:rPr lang="en-US" altLang="zh-TW" sz="3600" dirty="0" smtClean="0">
                <a:solidFill>
                  <a:schemeClr val="bg1"/>
                </a:solidFill>
              </a:rPr>
              <a:t>02</a:t>
            </a:r>
            <a:endParaRPr lang="zh-TW" altLang="en-US" sz="3600" dirty="0">
              <a:solidFill>
                <a:schemeClr val="bg1"/>
              </a:solidFill>
            </a:endParaRPr>
          </a:p>
        </p:txBody>
      </p:sp>
      <p:sp>
        <p:nvSpPr>
          <p:cNvPr id="31" name="文字方塊 30"/>
          <p:cNvSpPr txBox="1"/>
          <p:nvPr/>
        </p:nvSpPr>
        <p:spPr>
          <a:xfrm>
            <a:off x="2577290" y="4254557"/>
            <a:ext cx="1068917" cy="426722"/>
          </a:xfrm>
          <a:prstGeom prst="rect">
            <a:avLst/>
          </a:prstGeom>
          <a:noFill/>
        </p:spPr>
        <p:txBody>
          <a:bodyPr wrap="square" rtlCol="0" anchor="ctr">
            <a:noAutofit/>
          </a:bodyPr>
          <a:lstStyle/>
          <a:p>
            <a:pPr algn="ctr"/>
            <a:r>
              <a:rPr lang="en-US" altLang="zh-TW" sz="3600" dirty="0" smtClean="0">
                <a:solidFill>
                  <a:schemeClr val="bg1"/>
                </a:solidFill>
              </a:rPr>
              <a:t>03</a:t>
            </a:r>
            <a:endParaRPr lang="zh-TW" altLang="en-US" sz="3600" dirty="0">
              <a:solidFill>
                <a:schemeClr val="bg1"/>
              </a:solidFill>
            </a:endParaRPr>
          </a:p>
        </p:txBody>
      </p:sp>
      <p:sp>
        <p:nvSpPr>
          <p:cNvPr id="32" name="文字方塊 31"/>
          <p:cNvSpPr txBox="1"/>
          <p:nvPr/>
        </p:nvSpPr>
        <p:spPr>
          <a:xfrm>
            <a:off x="5504107" y="4254557"/>
            <a:ext cx="1068917" cy="426722"/>
          </a:xfrm>
          <a:prstGeom prst="rect">
            <a:avLst/>
          </a:prstGeom>
          <a:noFill/>
        </p:spPr>
        <p:txBody>
          <a:bodyPr wrap="square" rtlCol="0" anchor="ctr">
            <a:noAutofit/>
          </a:bodyPr>
          <a:lstStyle/>
          <a:p>
            <a:pPr algn="ctr"/>
            <a:r>
              <a:rPr lang="en-US" altLang="zh-TW" sz="3600" dirty="0" smtClean="0">
                <a:solidFill>
                  <a:schemeClr val="bg1"/>
                </a:solidFill>
              </a:rPr>
              <a:t>04</a:t>
            </a:r>
            <a:endParaRPr lang="zh-TW" altLang="en-US" sz="3600" dirty="0">
              <a:solidFill>
                <a:schemeClr val="bg1"/>
              </a:solidFill>
            </a:endParaRPr>
          </a:p>
        </p:txBody>
      </p:sp>
      <p:sp>
        <p:nvSpPr>
          <p:cNvPr id="33" name="文字方塊 32"/>
          <p:cNvSpPr txBox="1"/>
          <p:nvPr/>
        </p:nvSpPr>
        <p:spPr>
          <a:xfrm>
            <a:off x="2205990" y="2185140"/>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4" name="文字方塊 33"/>
          <p:cNvSpPr txBox="1"/>
          <p:nvPr/>
        </p:nvSpPr>
        <p:spPr>
          <a:xfrm>
            <a:off x="5175005" y="2185140"/>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5" name="文字方塊 34"/>
          <p:cNvSpPr txBox="1"/>
          <p:nvPr/>
        </p:nvSpPr>
        <p:spPr>
          <a:xfrm>
            <a:off x="2205990" y="4779757"/>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6" name="文字方塊 35"/>
          <p:cNvSpPr txBox="1"/>
          <p:nvPr/>
        </p:nvSpPr>
        <p:spPr>
          <a:xfrm>
            <a:off x="5175005" y="4779757"/>
            <a:ext cx="1727120" cy="426722"/>
          </a:xfrm>
          <a:prstGeom prst="rect">
            <a:avLst/>
          </a:prstGeom>
          <a:noFill/>
        </p:spPr>
        <p:txBody>
          <a:bodyPr wrap="square" rtlCol="0" anchor="ctr">
            <a:noAutofit/>
          </a:bodyPr>
          <a:lstStyle/>
          <a:p>
            <a:pPr algn="ctr"/>
            <a:r>
              <a:rPr lang="en-US" altLang="zh-TW" sz="2400" dirty="0" smtClean="0">
                <a:solidFill>
                  <a:schemeClr val="bg1"/>
                </a:solidFill>
              </a:rPr>
              <a:t>Business</a:t>
            </a:r>
            <a:endParaRPr lang="zh-TW" altLang="en-US" sz="2400" dirty="0">
              <a:solidFill>
                <a:schemeClr val="bg1"/>
              </a:solidFill>
            </a:endParaRPr>
          </a:p>
        </p:txBody>
      </p:sp>
      <p:sp>
        <p:nvSpPr>
          <p:cNvPr id="37" name="矩形 36"/>
          <p:cNvSpPr/>
          <p:nvPr/>
        </p:nvSpPr>
        <p:spPr>
          <a:xfrm>
            <a:off x="2356831" y="2822550"/>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8" name="矩形 37"/>
          <p:cNvSpPr/>
          <p:nvPr/>
        </p:nvSpPr>
        <p:spPr>
          <a:xfrm>
            <a:off x="5252099" y="2822550"/>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9" name="矩形 38"/>
          <p:cNvSpPr/>
          <p:nvPr/>
        </p:nvSpPr>
        <p:spPr>
          <a:xfrm>
            <a:off x="2356831" y="543684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0" name="矩形 39"/>
          <p:cNvSpPr/>
          <p:nvPr/>
        </p:nvSpPr>
        <p:spPr>
          <a:xfrm>
            <a:off x="5252099" y="5436848"/>
            <a:ext cx="1543264"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16" name="頁尾版面配置區 1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12673177"/>
      </p:ext>
    </p:extLst>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Infographic</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11</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201</a:t>
            </a:fld>
            <a:endParaRPr lang="zh-TW" altLang="en-US"/>
          </a:p>
        </p:txBody>
      </p:sp>
    </p:spTree>
    <p:extLst>
      <p:ext uri="{BB962C8B-B14F-4D97-AF65-F5344CB8AC3E}">
        <p14:creationId xmlns:p14="http://schemas.microsoft.com/office/powerpoint/2010/main" val="3719863028"/>
      </p:ext>
    </p:extLst>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201657" y="501116"/>
            <a:ext cx="4740686" cy="707886"/>
          </a:xfrm>
          <a:prstGeom prst="rect">
            <a:avLst/>
          </a:prstGeom>
          <a:noFill/>
        </p:spPr>
        <p:txBody>
          <a:bodyPr wrap="square" rtlCol="0" anchor="ctr">
            <a:spAutoFit/>
          </a:bodyPr>
          <a:lstStyle/>
          <a:p>
            <a:pPr algn="ctr"/>
            <a:r>
              <a:rPr lang="en-US" altLang="zh-TW" sz="4000" b="1" dirty="0" smtClean="0"/>
              <a:t>Mobil </a:t>
            </a:r>
            <a:r>
              <a:rPr lang="en-US" altLang="zh-TW" sz="4000" b="1" dirty="0"/>
              <a:t>Devices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圖案 60"/>
          <p:cNvSpPr>
            <a:spLocks/>
          </p:cNvSpPr>
          <p:nvPr/>
        </p:nvSpPr>
        <p:spPr bwMode="auto">
          <a:xfrm>
            <a:off x="2612045" y="1663865"/>
            <a:ext cx="1291437" cy="788069"/>
          </a:xfrm>
          <a:custGeom>
            <a:avLst/>
            <a:gdLst>
              <a:gd name="connsiteX0" fmla="*/ 537916 w 1011553"/>
              <a:gd name="connsiteY0" fmla="*/ 0 h 704850"/>
              <a:gd name="connsiteX1" fmla="*/ 731237 w 1011553"/>
              <a:gd name="connsiteY1" fmla="*/ 80416 h 704850"/>
              <a:gd name="connsiteX2" fmla="*/ 747186 w 1011553"/>
              <a:gd name="connsiteY2" fmla="*/ 104153 h 704850"/>
              <a:gd name="connsiteX3" fmla="*/ 793583 w 1011553"/>
              <a:gd name="connsiteY3" fmla="*/ 108997 h 704850"/>
              <a:gd name="connsiteX4" fmla="*/ 1011553 w 1011553"/>
              <a:gd name="connsiteY4" fmla="*/ 377373 h 704850"/>
              <a:gd name="connsiteX5" fmla="*/ 1008132 w 1011553"/>
              <a:gd name="connsiteY5" fmla="*/ 394974 h 704850"/>
              <a:gd name="connsiteX6" fmla="*/ 1000629 w 1011553"/>
              <a:gd name="connsiteY6" fmla="*/ 383938 h 704850"/>
              <a:gd name="connsiteX7" fmla="*/ 807791 w 1011553"/>
              <a:gd name="connsiteY7" fmla="*/ 303212 h 704850"/>
              <a:gd name="connsiteX8" fmla="*/ 534725 w 1011553"/>
              <a:gd name="connsiteY8" fmla="*/ 578743 h 704850"/>
              <a:gd name="connsiteX9" fmla="*/ 555507 w 1011553"/>
              <a:gd name="connsiteY9" fmla="*/ 686055 h 704850"/>
              <a:gd name="connsiteX10" fmla="*/ 568156 w 1011553"/>
              <a:gd name="connsiteY10" fmla="*/ 704850 h 704850"/>
              <a:gd name="connsiteX11" fmla="*/ 149824 w 1011553"/>
              <a:gd name="connsiteY11" fmla="*/ 704850 h 704850"/>
              <a:gd name="connsiteX12" fmla="*/ 11599 w 1011553"/>
              <a:gd name="connsiteY12" fmla="*/ 613777 h 704850"/>
              <a:gd name="connsiteX13" fmla="*/ 0 w 1011553"/>
              <a:gd name="connsiteY13" fmla="*/ 555160 h 704850"/>
              <a:gd name="connsiteX14" fmla="*/ 11599 w 1011553"/>
              <a:gd name="connsiteY14" fmla="*/ 496544 h 704850"/>
              <a:gd name="connsiteX15" fmla="*/ 149824 w 1011553"/>
              <a:gd name="connsiteY15" fmla="*/ 405471 h 704850"/>
              <a:gd name="connsiteX16" fmla="*/ 303031 w 1011553"/>
              <a:gd name="connsiteY16" fmla="*/ 405471 h 704850"/>
              <a:gd name="connsiteX17" fmla="*/ 286115 w 1011553"/>
              <a:gd name="connsiteY17" fmla="*/ 380280 h 704850"/>
              <a:gd name="connsiteX18" fmla="*/ 264850 w 1011553"/>
              <a:gd name="connsiteY18" fmla="*/ 273705 h 704850"/>
              <a:gd name="connsiteX19" fmla="*/ 537916 w 1011553"/>
              <a:gd name="connsiteY19" fmla="*/ 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1553" h="704850">
                <a:moveTo>
                  <a:pt x="537916" y="0"/>
                </a:moveTo>
                <a:cubicBezTo>
                  <a:pt x="613311" y="0"/>
                  <a:pt x="681457" y="30519"/>
                  <a:pt x="731237" y="80416"/>
                </a:cubicBezTo>
                <a:lnTo>
                  <a:pt x="747186" y="104153"/>
                </a:lnTo>
                <a:lnTo>
                  <a:pt x="793583" y="108997"/>
                </a:lnTo>
                <a:cubicBezTo>
                  <a:pt x="918275" y="134672"/>
                  <a:pt x="1011553" y="245123"/>
                  <a:pt x="1011553" y="377373"/>
                </a:cubicBezTo>
                <a:lnTo>
                  <a:pt x="1008132" y="394974"/>
                </a:lnTo>
                <a:lnTo>
                  <a:pt x="1000629" y="383938"/>
                </a:lnTo>
                <a:cubicBezTo>
                  <a:pt x="950849" y="334149"/>
                  <a:pt x="882703" y="303212"/>
                  <a:pt x="807791" y="303212"/>
                </a:cubicBezTo>
                <a:cubicBezTo>
                  <a:pt x="657001" y="303212"/>
                  <a:pt x="534725" y="426476"/>
                  <a:pt x="534725" y="578743"/>
                </a:cubicBezTo>
                <a:cubicBezTo>
                  <a:pt x="534725" y="616931"/>
                  <a:pt x="541975" y="653185"/>
                  <a:pt x="555507" y="686055"/>
                </a:cubicBezTo>
                <a:lnTo>
                  <a:pt x="568156" y="704850"/>
                </a:lnTo>
                <a:lnTo>
                  <a:pt x="149824" y="704850"/>
                </a:lnTo>
                <a:cubicBezTo>
                  <a:pt x="87478" y="704850"/>
                  <a:pt x="34315" y="667549"/>
                  <a:pt x="11599" y="613777"/>
                </a:cubicBezTo>
                <a:lnTo>
                  <a:pt x="0" y="555160"/>
                </a:lnTo>
                <a:lnTo>
                  <a:pt x="11599" y="496544"/>
                </a:lnTo>
                <a:cubicBezTo>
                  <a:pt x="34315" y="443256"/>
                  <a:pt x="87478" y="405471"/>
                  <a:pt x="149824" y="405471"/>
                </a:cubicBezTo>
                <a:lnTo>
                  <a:pt x="303031" y="405471"/>
                </a:lnTo>
                <a:lnTo>
                  <a:pt x="286115" y="380280"/>
                </a:lnTo>
                <a:cubicBezTo>
                  <a:pt x="272100" y="347823"/>
                  <a:pt x="264850" y="311975"/>
                  <a:pt x="264850" y="273705"/>
                </a:cubicBezTo>
                <a:cubicBezTo>
                  <a:pt x="264850" y="122562"/>
                  <a:pt x="387126" y="0"/>
                  <a:pt x="537916" y="0"/>
                </a:cubicBezTo>
                <a:close/>
              </a:path>
            </a:pathLst>
          </a:cu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 name="Freeform 24"/>
          <p:cNvSpPr>
            <a:spLocks/>
          </p:cNvSpPr>
          <p:nvPr/>
        </p:nvSpPr>
        <p:spPr bwMode="auto">
          <a:xfrm>
            <a:off x="3031581" y="2066774"/>
            <a:ext cx="1266714" cy="665599"/>
          </a:xfrm>
          <a:custGeom>
            <a:avLst/>
            <a:gdLst>
              <a:gd name="T0" fmla="*/ 990 w 2052"/>
              <a:gd name="T1" fmla="*/ 0 h 1227"/>
              <a:gd name="T2" fmla="*/ 1156 w 2052"/>
              <a:gd name="T3" fmla="*/ 33 h 1227"/>
              <a:gd name="T4" fmla="*/ 1296 w 2052"/>
              <a:gd name="T5" fmla="*/ 124 h 1227"/>
              <a:gd name="T6" fmla="*/ 1353 w 2052"/>
              <a:gd name="T7" fmla="*/ 212 h 1227"/>
              <a:gd name="T8" fmla="*/ 1507 w 2052"/>
              <a:gd name="T9" fmla="*/ 227 h 1227"/>
              <a:gd name="T10" fmla="*/ 1667 w 2052"/>
              <a:gd name="T11" fmla="*/ 303 h 1227"/>
              <a:gd name="T12" fmla="*/ 1809 w 2052"/>
              <a:gd name="T13" fmla="*/ 478 h 1227"/>
              <a:gd name="T14" fmla="*/ 1849 w 2052"/>
              <a:gd name="T15" fmla="*/ 654 h 1227"/>
              <a:gd name="T16" fmla="*/ 1812 w 2052"/>
              <a:gd name="T17" fmla="*/ 839 h 1227"/>
              <a:gd name="T18" fmla="*/ 1947 w 2052"/>
              <a:gd name="T19" fmla="*/ 864 h 1227"/>
              <a:gd name="T20" fmla="*/ 2017 w 2052"/>
              <a:gd name="T21" fmla="*/ 926 h 1227"/>
              <a:gd name="T22" fmla="*/ 2042 w 2052"/>
              <a:gd name="T23" fmla="*/ 977 h 1227"/>
              <a:gd name="T24" fmla="*/ 2052 w 2052"/>
              <a:gd name="T25" fmla="*/ 1036 h 1227"/>
              <a:gd name="T26" fmla="*/ 2037 w 2052"/>
              <a:gd name="T27" fmla="*/ 1111 h 1227"/>
              <a:gd name="T28" fmla="*/ 1984 w 2052"/>
              <a:gd name="T29" fmla="*/ 1182 h 1227"/>
              <a:gd name="T30" fmla="*/ 1929 w 2052"/>
              <a:gd name="T31" fmla="*/ 1215 h 1227"/>
              <a:gd name="T32" fmla="*/ 1864 w 2052"/>
              <a:gd name="T33" fmla="*/ 1227 h 1227"/>
              <a:gd name="T34" fmla="*/ 186 w 2052"/>
              <a:gd name="T35" fmla="*/ 1227 h 1227"/>
              <a:gd name="T36" fmla="*/ 114 w 2052"/>
              <a:gd name="T37" fmla="*/ 1212 h 1227"/>
              <a:gd name="T38" fmla="*/ 57 w 2052"/>
              <a:gd name="T39" fmla="*/ 1175 h 1227"/>
              <a:gd name="T40" fmla="*/ 17 w 2052"/>
              <a:gd name="T41" fmla="*/ 1121 h 1227"/>
              <a:gd name="T42" fmla="*/ 0 w 2052"/>
              <a:gd name="T43" fmla="*/ 1036 h 1227"/>
              <a:gd name="T44" fmla="*/ 17 w 2052"/>
              <a:gd name="T45" fmla="*/ 952 h 1227"/>
              <a:gd name="T46" fmla="*/ 76 w 2052"/>
              <a:gd name="T47" fmla="*/ 881 h 1227"/>
              <a:gd name="T48" fmla="*/ 127 w 2052"/>
              <a:gd name="T49" fmla="*/ 854 h 1227"/>
              <a:gd name="T50" fmla="*/ 186 w 2052"/>
              <a:gd name="T51" fmla="*/ 845 h 1227"/>
              <a:gd name="T52" fmla="*/ 730 w 2052"/>
              <a:gd name="T53" fmla="*/ 845 h 1227"/>
              <a:gd name="T54" fmla="*/ 576 w 2052"/>
              <a:gd name="T55" fmla="*/ 615 h 1227"/>
              <a:gd name="T56" fmla="*/ 546 w 2052"/>
              <a:gd name="T57" fmla="*/ 427 h 1227"/>
              <a:gd name="T58" fmla="*/ 546 w 2052"/>
              <a:gd name="T59" fmla="*/ 427 h 1227"/>
              <a:gd name="T60" fmla="*/ 580 w 2052"/>
              <a:gd name="T61" fmla="*/ 276 h 1227"/>
              <a:gd name="T62" fmla="*/ 701 w 2052"/>
              <a:gd name="T63" fmla="*/ 108 h 1227"/>
              <a:gd name="T64" fmla="*/ 833 w 2052"/>
              <a:gd name="T65" fmla="*/ 29 h 1227"/>
              <a:gd name="T66" fmla="*/ 990 w 2052"/>
              <a:gd name="T67" fmla="*/ 0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52" h="1227">
                <a:moveTo>
                  <a:pt x="990" y="0"/>
                </a:moveTo>
                <a:cubicBezTo>
                  <a:pt x="1049" y="0"/>
                  <a:pt x="1105" y="12"/>
                  <a:pt x="1156" y="33"/>
                </a:cubicBezTo>
                <a:cubicBezTo>
                  <a:pt x="1208" y="55"/>
                  <a:pt x="1255" y="86"/>
                  <a:pt x="1296" y="124"/>
                </a:cubicBezTo>
                <a:lnTo>
                  <a:pt x="1353" y="212"/>
                </a:lnTo>
                <a:lnTo>
                  <a:pt x="1507" y="227"/>
                </a:lnTo>
                <a:cubicBezTo>
                  <a:pt x="1566" y="242"/>
                  <a:pt x="1620" y="267"/>
                  <a:pt x="1667" y="303"/>
                </a:cubicBezTo>
                <a:cubicBezTo>
                  <a:pt x="1728" y="348"/>
                  <a:pt x="1777" y="408"/>
                  <a:pt x="1809" y="478"/>
                </a:cubicBezTo>
                <a:cubicBezTo>
                  <a:pt x="1833" y="532"/>
                  <a:pt x="1847" y="591"/>
                  <a:pt x="1849" y="654"/>
                </a:cubicBezTo>
                <a:lnTo>
                  <a:pt x="1812" y="839"/>
                </a:lnTo>
                <a:lnTo>
                  <a:pt x="1947" y="864"/>
                </a:lnTo>
                <a:cubicBezTo>
                  <a:pt x="1975" y="879"/>
                  <a:pt x="1999" y="900"/>
                  <a:pt x="2017" y="926"/>
                </a:cubicBezTo>
                <a:cubicBezTo>
                  <a:pt x="2028" y="941"/>
                  <a:pt x="2037" y="958"/>
                  <a:pt x="2042" y="977"/>
                </a:cubicBezTo>
                <a:cubicBezTo>
                  <a:pt x="2048" y="995"/>
                  <a:pt x="2052" y="1015"/>
                  <a:pt x="2052" y="1036"/>
                </a:cubicBezTo>
                <a:cubicBezTo>
                  <a:pt x="2052" y="1063"/>
                  <a:pt x="2046" y="1088"/>
                  <a:pt x="2037" y="1111"/>
                </a:cubicBezTo>
                <a:cubicBezTo>
                  <a:pt x="2025" y="1139"/>
                  <a:pt x="2007" y="1163"/>
                  <a:pt x="1984" y="1182"/>
                </a:cubicBezTo>
                <a:cubicBezTo>
                  <a:pt x="1968" y="1196"/>
                  <a:pt x="1949" y="1207"/>
                  <a:pt x="1929" y="1215"/>
                </a:cubicBezTo>
                <a:cubicBezTo>
                  <a:pt x="1909" y="1223"/>
                  <a:pt x="1887" y="1227"/>
                  <a:pt x="1864" y="1227"/>
                </a:cubicBezTo>
                <a:lnTo>
                  <a:pt x="186" y="1227"/>
                </a:lnTo>
                <a:cubicBezTo>
                  <a:pt x="160" y="1227"/>
                  <a:pt x="136" y="1222"/>
                  <a:pt x="114" y="1212"/>
                </a:cubicBezTo>
                <a:cubicBezTo>
                  <a:pt x="93" y="1203"/>
                  <a:pt x="74" y="1191"/>
                  <a:pt x="57" y="1175"/>
                </a:cubicBezTo>
                <a:cubicBezTo>
                  <a:pt x="41" y="1160"/>
                  <a:pt x="27" y="1141"/>
                  <a:pt x="17" y="1121"/>
                </a:cubicBezTo>
                <a:lnTo>
                  <a:pt x="0" y="1036"/>
                </a:lnTo>
                <a:lnTo>
                  <a:pt x="17" y="952"/>
                </a:lnTo>
                <a:cubicBezTo>
                  <a:pt x="31" y="924"/>
                  <a:pt x="51" y="899"/>
                  <a:pt x="76" y="881"/>
                </a:cubicBezTo>
                <a:cubicBezTo>
                  <a:pt x="91" y="870"/>
                  <a:pt x="109" y="861"/>
                  <a:pt x="127" y="854"/>
                </a:cubicBezTo>
                <a:cubicBezTo>
                  <a:pt x="146" y="848"/>
                  <a:pt x="166" y="845"/>
                  <a:pt x="186" y="845"/>
                </a:cubicBezTo>
                <a:lnTo>
                  <a:pt x="730" y="845"/>
                </a:lnTo>
                <a:lnTo>
                  <a:pt x="576" y="615"/>
                </a:lnTo>
                <a:cubicBezTo>
                  <a:pt x="556" y="564"/>
                  <a:pt x="546" y="525"/>
                  <a:pt x="546" y="427"/>
                </a:cubicBezTo>
                <a:cubicBezTo>
                  <a:pt x="546" y="427"/>
                  <a:pt x="546" y="427"/>
                  <a:pt x="546" y="427"/>
                </a:cubicBezTo>
                <a:cubicBezTo>
                  <a:pt x="546" y="401"/>
                  <a:pt x="558" y="333"/>
                  <a:pt x="580" y="276"/>
                </a:cubicBezTo>
                <a:cubicBezTo>
                  <a:pt x="608" y="207"/>
                  <a:pt x="649" y="153"/>
                  <a:pt x="701" y="108"/>
                </a:cubicBezTo>
                <a:cubicBezTo>
                  <a:pt x="740" y="75"/>
                  <a:pt x="785" y="48"/>
                  <a:pt x="833" y="29"/>
                </a:cubicBezTo>
                <a:cubicBezTo>
                  <a:pt x="882" y="10"/>
                  <a:pt x="934" y="1"/>
                  <a:pt x="990" y="0"/>
                </a:cubicBezTo>
              </a:path>
            </a:pathLst>
          </a:cu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7" name="群組 6"/>
          <p:cNvGrpSpPr/>
          <p:nvPr/>
        </p:nvGrpSpPr>
        <p:grpSpPr>
          <a:xfrm>
            <a:off x="1983137" y="4194397"/>
            <a:ext cx="1559931" cy="1359248"/>
            <a:chOff x="6146369" y="1102479"/>
            <a:chExt cx="1559931" cy="1359248"/>
          </a:xfrm>
        </p:grpSpPr>
        <p:sp>
          <p:nvSpPr>
            <p:cNvPr id="8" name="Freeform 33"/>
            <p:cNvSpPr>
              <a:spLocks/>
            </p:cNvSpPr>
            <p:nvPr/>
          </p:nvSpPr>
          <p:spPr bwMode="auto">
            <a:xfrm>
              <a:off x="6146369" y="1102479"/>
              <a:ext cx="1559931" cy="860801"/>
            </a:xfrm>
            <a:custGeom>
              <a:avLst/>
              <a:gdLst>
                <a:gd name="T0" fmla="*/ 2006 w 9568"/>
                <a:gd name="T1" fmla="*/ 5250 h 5277"/>
                <a:gd name="T2" fmla="*/ 792 w 9568"/>
                <a:gd name="T3" fmla="*/ 5021 h 5277"/>
                <a:gd name="T4" fmla="*/ 85 w 9568"/>
                <a:gd name="T5" fmla="*/ 4139 h 5277"/>
                <a:gd name="T6" fmla="*/ 57 w 9568"/>
                <a:gd name="T7" fmla="*/ 3200 h 5277"/>
                <a:gd name="T8" fmla="*/ 924 w 9568"/>
                <a:gd name="T9" fmla="*/ 2148 h 5277"/>
                <a:gd name="T10" fmla="*/ 1742 w 9568"/>
                <a:gd name="T11" fmla="*/ 1984 h 5277"/>
                <a:gd name="T12" fmla="*/ 1992 w 9568"/>
                <a:gd name="T13" fmla="*/ 1779 h 5277"/>
                <a:gd name="T14" fmla="*/ 2227 w 9568"/>
                <a:gd name="T15" fmla="*/ 1059 h 5277"/>
                <a:gd name="T16" fmla="*/ 3292 w 9568"/>
                <a:gd name="T17" fmla="*/ 125 h 5277"/>
                <a:gd name="T18" fmla="*/ 3982 w 9568"/>
                <a:gd name="T19" fmla="*/ 1 h 5277"/>
                <a:gd name="T20" fmla="*/ 5019 w 9568"/>
                <a:gd name="T21" fmla="*/ 300 h 5277"/>
                <a:gd name="T22" fmla="*/ 5657 w 9568"/>
                <a:gd name="T23" fmla="*/ 914 h 5277"/>
                <a:gd name="T24" fmla="*/ 5749 w 9568"/>
                <a:gd name="T25" fmla="*/ 1051 h 5277"/>
                <a:gd name="T26" fmla="*/ 5903 w 9568"/>
                <a:gd name="T27" fmla="*/ 1034 h 5277"/>
                <a:gd name="T28" fmla="*/ 6215 w 9568"/>
                <a:gd name="T29" fmla="*/ 998 h 5277"/>
                <a:gd name="T30" fmla="*/ 7016 w 9568"/>
                <a:gd name="T31" fmla="*/ 1165 h 5277"/>
                <a:gd name="T32" fmla="*/ 7947 w 9568"/>
                <a:gd name="T33" fmla="*/ 2499 h 5277"/>
                <a:gd name="T34" fmla="*/ 7981 w 9568"/>
                <a:gd name="T35" fmla="*/ 2647 h 5277"/>
                <a:gd name="T36" fmla="*/ 8231 w 9568"/>
                <a:gd name="T37" fmla="*/ 2681 h 5277"/>
                <a:gd name="T38" fmla="*/ 9514 w 9568"/>
                <a:gd name="T39" fmla="*/ 3689 h 5277"/>
                <a:gd name="T40" fmla="*/ 9511 w 9568"/>
                <a:gd name="T41" fmla="*/ 4272 h 5277"/>
                <a:gd name="T42" fmla="*/ 8549 w 9568"/>
                <a:gd name="T43" fmla="*/ 5236 h 5277"/>
                <a:gd name="T44" fmla="*/ 5564 w 9568"/>
                <a:gd name="T45" fmla="*/ 5272 h 5277"/>
                <a:gd name="T46" fmla="*/ 2006 w 9568"/>
                <a:gd name="T47" fmla="*/ 5250 h 5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68" h="5277">
                  <a:moveTo>
                    <a:pt x="2006" y="5250"/>
                  </a:moveTo>
                  <a:cubicBezTo>
                    <a:pt x="1194" y="5231"/>
                    <a:pt x="1115" y="5216"/>
                    <a:pt x="792" y="5021"/>
                  </a:cubicBezTo>
                  <a:cubicBezTo>
                    <a:pt x="487" y="4837"/>
                    <a:pt x="191" y="4467"/>
                    <a:pt x="85" y="4139"/>
                  </a:cubicBezTo>
                  <a:cubicBezTo>
                    <a:pt x="15" y="3921"/>
                    <a:pt x="0" y="3406"/>
                    <a:pt x="57" y="3200"/>
                  </a:cubicBezTo>
                  <a:cubicBezTo>
                    <a:pt x="190" y="2724"/>
                    <a:pt x="505" y="2342"/>
                    <a:pt x="924" y="2148"/>
                  </a:cubicBezTo>
                  <a:cubicBezTo>
                    <a:pt x="1208" y="2016"/>
                    <a:pt x="1479" y="1962"/>
                    <a:pt x="1742" y="1984"/>
                  </a:cubicBezTo>
                  <a:cubicBezTo>
                    <a:pt x="1965" y="2003"/>
                    <a:pt x="1992" y="1981"/>
                    <a:pt x="1992" y="1779"/>
                  </a:cubicBezTo>
                  <a:cubicBezTo>
                    <a:pt x="1992" y="1624"/>
                    <a:pt x="2087" y="1335"/>
                    <a:pt x="2227" y="1059"/>
                  </a:cubicBezTo>
                  <a:cubicBezTo>
                    <a:pt x="2427" y="665"/>
                    <a:pt x="2865" y="281"/>
                    <a:pt x="3292" y="125"/>
                  </a:cubicBezTo>
                  <a:cubicBezTo>
                    <a:pt x="3458" y="64"/>
                    <a:pt x="3806" y="1"/>
                    <a:pt x="3982" y="1"/>
                  </a:cubicBezTo>
                  <a:cubicBezTo>
                    <a:pt x="4300" y="0"/>
                    <a:pt x="4725" y="122"/>
                    <a:pt x="5019" y="300"/>
                  </a:cubicBezTo>
                  <a:cubicBezTo>
                    <a:pt x="5219" y="421"/>
                    <a:pt x="5518" y="709"/>
                    <a:pt x="5657" y="914"/>
                  </a:cubicBezTo>
                  <a:lnTo>
                    <a:pt x="5749" y="1051"/>
                  </a:lnTo>
                  <a:lnTo>
                    <a:pt x="5903" y="1034"/>
                  </a:lnTo>
                  <a:cubicBezTo>
                    <a:pt x="5987" y="1024"/>
                    <a:pt x="6128" y="1008"/>
                    <a:pt x="6215" y="998"/>
                  </a:cubicBezTo>
                  <a:cubicBezTo>
                    <a:pt x="6444" y="973"/>
                    <a:pt x="6738" y="1034"/>
                    <a:pt x="7016" y="1165"/>
                  </a:cubicBezTo>
                  <a:cubicBezTo>
                    <a:pt x="7533" y="1409"/>
                    <a:pt x="7945" y="2000"/>
                    <a:pt x="7947" y="2499"/>
                  </a:cubicBezTo>
                  <a:cubicBezTo>
                    <a:pt x="7947" y="2562"/>
                    <a:pt x="7962" y="2629"/>
                    <a:pt x="7981" y="2647"/>
                  </a:cubicBezTo>
                  <a:cubicBezTo>
                    <a:pt x="8002" y="2668"/>
                    <a:pt x="8101" y="2681"/>
                    <a:pt x="8231" y="2681"/>
                  </a:cubicBezTo>
                  <a:cubicBezTo>
                    <a:pt x="8838" y="2681"/>
                    <a:pt x="9358" y="3089"/>
                    <a:pt x="9514" y="3689"/>
                  </a:cubicBezTo>
                  <a:cubicBezTo>
                    <a:pt x="9568" y="3896"/>
                    <a:pt x="9567" y="4055"/>
                    <a:pt x="9511" y="4272"/>
                  </a:cubicBezTo>
                  <a:cubicBezTo>
                    <a:pt x="9385" y="4760"/>
                    <a:pt x="9037" y="5108"/>
                    <a:pt x="8549" y="5236"/>
                  </a:cubicBezTo>
                  <a:cubicBezTo>
                    <a:pt x="8410" y="5272"/>
                    <a:pt x="7988" y="5277"/>
                    <a:pt x="5564" y="5272"/>
                  </a:cubicBezTo>
                  <a:cubicBezTo>
                    <a:pt x="4011" y="5269"/>
                    <a:pt x="2410" y="5259"/>
                    <a:pt x="2006" y="5250"/>
                  </a:cubicBezTo>
                  <a:close/>
                </a:path>
              </a:pathLst>
            </a:cu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9" name="群組 8"/>
            <p:cNvGrpSpPr/>
            <p:nvPr/>
          </p:nvGrpSpPr>
          <p:grpSpPr>
            <a:xfrm>
              <a:off x="6582159" y="2043189"/>
              <a:ext cx="688365" cy="418538"/>
              <a:chOff x="9769422" y="1386630"/>
              <a:chExt cx="1359749" cy="826751"/>
            </a:xfrm>
            <a:solidFill>
              <a:schemeClr val="accent3"/>
            </a:solidFill>
          </p:grpSpPr>
          <p:sp>
            <p:nvSpPr>
              <p:cNvPr id="10" name="Freeform 36"/>
              <p:cNvSpPr>
                <a:spLocks/>
              </p:cNvSpPr>
              <p:nvPr/>
            </p:nvSpPr>
            <p:spPr bwMode="auto">
              <a:xfrm>
                <a:off x="10152000" y="1386634"/>
                <a:ext cx="559061" cy="826747"/>
              </a:xfrm>
              <a:custGeom>
                <a:avLst/>
                <a:gdLst>
                  <a:gd name="T0" fmla="*/ 573 w 2080"/>
                  <a:gd name="T1" fmla="*/ 2630 h 3074"/>
                  <a:gd name="T2" fmla="*/ 830 w 2080"/>
                  <a:gd name="T3" fmla="*/ 1794 h 3074"/>
                  <a:gd name="T4" fmla="*/ 418 w 2080"/>
                  <a:gd name="T5" fmla="*/ 1748 h 3074"/>
                  <a:gd name="T6" fmla="*/ 9 w 2080"/>
                  <a:gd name="T7" fmla="*/ 1724 h 3074"/>
                  <a:gd name="T8" fmla="*/ 34 w 2080"/>
                  <a:gd name="T9" fmla="*/ 1533 h 3074"/>
                  <a:gd name="T10" fmla="*/ 308 w 2080"/>
                  <a:gd name="T11" fmla="*/ 379 h 3074"/>
                  <a:gd name="T12" fmla="*/ 374 w 2080"/>
                  <a:gd name="T13" fmla="*/ 125 h 3074"/>
                  <a:gd name="T14" fmla="*/ 410 w 2080"/>
                  <a:gd name="T15" fmla="*/ 12 h 3074"/>
                  <a:gd name="T16" fmla="*/ 892 w 2080"/>
                  <a:gd name="T17" fmla="*/ 4 h 3074"/>
                  <a:gd name="T18" fmla="*/ 1375 w 2080"/>
                  <a:gd name="T19" fmla="*/ 17 h 3074"/>
                  <a:gd name="T20" fmla="*/ 1176 w 2080"/>
                  <a:gd name="T21" fmla="*/ 528 h 3074"/>
                  <a:gd name="T22" fmla="*/ 1010 w 2080"/>
                  <a:gd name="T23" fmla="*/ 1058 h 3074"/>
                  <a:gd name="T24" fmla="*/ 1562 w 2080"/>
                  <a:gd name="T25" fmla="*/ 1099 h 3074"/>
                  <a:gd name="T26" fmla="*/ 2080 w 2080"/>
                  <a:gd name="T27" fmla="*/ 1124 h 3074"/>
                  <a:gd name="T28" fmla="*/ 1846 w 2080"/>
                  <a:gd name="T29" fmla="*/ 1428 h 3074"/>
                  <a:gd name="T30" fmla="*/ 1434 w 2080"/>
                  <a:gd name="T31" fmla="*/ 1917 h 3074"/>
                  <a:gd name="T32" fmla="*/ 857 w 2080"/>
                  <a:gd name="T33" fmla="*/ 2601 h 3074"/>
                  <a:gd name="T34" fmla="*/ 438 w 2080"/>
                  <a:gd name="T35" fmla="*/ 3074 h 3074"/>
                  <a:gd name="T36" fmla="*/ 573 w 2080"/>
                  <a:gd name="T37" fmla="*/ 2630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80" h="3074">
                    <a:moveTo>
                      <a:pt x="573" y="2630"/>
                    </a:moveTo>
                    <a:cubicBezTo>
                      <a:pt x="831" y="1896"/>
                      <a:pt x="848" y="1841"/>
                      <a:pt x="830" y="1794"/>
                    </a:cubicBezTo>
                    <a:cubicBezTo>
                      <a:pt x="815" y="1754"/>
                      <a:pt x="756" y="1748"/>
                      <a:pt x="418" y="1748"/>
                    </a:cubicBezTo>
                    <a:cubicBezTo>
                      <a:pt x="201" y="1748"/>
                      <a:pt x="17" y="1737"/>
                      <a:pt x="9" y="1724"/>
                    </a:cubicBezTo>
                    <a:cubicBezTo>
                      <a:pt x="0" y="1710"/>
                      <a:pt x="12" y="1625"/>
                      <a:pt x="34" y="1533"/>
                    </a:cubicBezTo>
                    <a:cubicBezTo>
                      <a:pt x="114" y="1203"/>
                      <a:pt x="277" y="517"/>
                      <a:pt x="308" y="379"/>
                    </a:cubicBezTo>
                    <a:cubicBezTo>
                      <a:pt x="325" y="301"/>
                      <a:pt x="355" y="187"/>
                      <a:pt x="374" y="125"/>
                    </a:cubicBezTo>
                    <a:lnTo>
                      <a:pt x="410" y="12"/>
                    </a:lnTo>
                    <a:lnTo>
                      <a:pt x="892" y="4"/>
                    </a:lnTo>
                    <a:cubicBezTo>
                      <a:pt x="1158" y="0"/>
                      <a:pt x="1375" y="6"/>
                      <a:pt x="1375" y="17"/>
                    </a:cubicBezTo>
                    <a:cubicBezTo>
                      <a:pt x="1375" y="29"/>
                      <a:pt x="1285" y="259"/>
                      <a:pt x="1176" y="528"/>
                    </a:cubicBezTo>
                    <a:cubicBezTo>
                      <a:pt x="1017" y="918"/>
                      <a:pt x="983" y="1026"/>
                      <a:pt x="1010" y="1058"/>
                    </a:cubicBezTo>
                    <a:cubicBezTo>
                      <a:pt x="1036" y="1090"/>
                      <a:pt x="1147" y="1099"/>
                      <a:pt x="1562" y="1099"/>
                    </a:cubicBezTo>
                    <a:cubicBezTo>
                      <a:pt x="1854" y="1099"/>
                      <a:pt x="2080" y="1110"/>
                      <a:pt x="2080" y="1124"/>
                    </a:cubicBezTo>
                    <a:cubicBezTo>
                      <a:pt x="2080" y="1138"/>
                      <a:pt x="1975" y="1275"/>
                      <a:pt x="1846" y="1428"/>
                    </a:cubicBezTo>
                    <a:cubicBezTo>
                      <a:pt x="1718" y="1580"/>
                      <a:pt x="1532" y="1801"/>
                      <a:pt x="1434" y="1917"/>
                    </a:cubicBezTo>
                    <a:cubicBezTo>
                      <a:pt x="1335" y="2033"/>
                      <a:pt x="1076" y="2341"/>
                      <a:pt x="857" y="2601"/>
                    </a:cubicBezTo>
                    <a:cubicBezTo>
                      <a:pt x="639" y="2861"/>
                      <a:pt x="450" y="3074"/>
                      <a:pt x="438" y="3074"/>
                    </a:cubicBezTo>
                    <a:cubicBezTo>
                      <a:pt x="426" y="3074"/>
                      <a:pt x="487" y="2874"/>
                      <a:pt x="573" y="263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1" name="Freeform 42"/>
              <p:cNvSpPr>
                <a:spLocks/>
              </p:cNvSpPr>
              <p:nvPr/>
            </p:nvSpPr>
            <p:spPr bwMode="auto">
              <a:xfrm>
                <a:off x="9769422" y="1386630"/>
                <a:ext cx="265317" cy="374287"/>
              </a:xfrm>
              <a:custGeom>
                <a:avLst/>
                <a:gdLst>
                  <a:gd name="T0" fmla="*/ 291 w 991"/>
                  <a:gd name="T1" fmla="*/ 1337 h 1395"/>
                  <a:gd name="T2" fmla="*/ 363 w 991"/>
                  <a:gd name="T3" fmla="*/ 1103 h 1395"/>
                  <a:gd name="T4" fmla="*/ 197 w 991"/>
                  <a:gd name="T5" fmla="*/ 841 h 1395"/>
                  <a:gd name="T6" fmla="*/ 63 w 991"/>
                  <a:gd name="T7" fmla="*/ 593 h 1395"/>
                  <a:gd name="T8" fmla="*/ 192 w 991"/>
                  <a:gd name="T9" fmla="*/ 78 h 1395"/>
                  <a:gd name="T10" fmla="*/ 419 w 991"/>
                  <a:gd name="T11" fmla="*/ 0 h 1395"/>
                  <a:gd name="T12" fmla="*/ 629 w 991"/>
                  <a:gd name="T13" fmla="*/ 35 h 1395"/>
                  <a:gd name="T14" fmla="*/ 546 w 991"/>
                  <a:gd name="T15" fmla="*/ 263 h 1395"/>
                  <a:gd name="T16" fmla="*/ 479 w 991"/>
                  <a:gd name="T17" fmla="*/ 496 h 1395"/>
                  <a:gd name="T18" fmla="*/ 727 w 991"/>
                  <a:gd name="T19" fmla="*/ 536 h 1395"/>
                  <a:gd name="T20" fmla="*/ 977 w 991"/>
                  <a:gd name="T21" fmla="*/ 554 h 1395"/>
                  <a:gd name="T22" fmla="*/ 343 w 991"/>
                  <a:gd name="T23" fmla="*/ 1340 h 1395"/>
                  <a:gd name="T24" fmla="*/ 291 w 991"/>
                  <a:gd name="T25" fmla="*/ 1337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1" h="1395">
                    <a:moveTo>
                      <a:pt x="291" y="1337"/>
                    </a:moveTo>
                    <a:cubicBezTo>
                      <a:pt x="291" y="1306"/>
                      <a:pt x="323" y="1200"/>
                      <a:pt x="363" y="1103"/>
                    </a:cubicBezTo>
                    <a:cubicBezTo>
                      <a:pt x="453" y="881"/>
                      <a:pt x="434" y="852"/>
                      <a:pt x="197" y="841"/>
                    </a:cubicBezTo>
                    <a:cubicBezTo>
                      <a:pt x="4" y="832"/>
                      <a:pt x="0" y="825"/>
                      <a:pt x="63" y="593"/>
                    </a:cubicBezTo>
                    <a:cubicBezTo>
                      <a:pt x="114" y="403"/>
                      <a:pt x="176" y="154"/>
                      <a:pt x="192" y="78"/>
                    </a:cubicBezTo>
                    <a:cubicBezTo>
                      <a:pt x="207" y="1"/>
                      <a:pt x="211" y="0"/>
                      <a:pt x="419" y="0"/>
                    </a:cubicBezTo>
                    <a:cubicBezTo>
                      <a:pt x="569" y="0"/>
                      <a:pt x="630" y="10"/>
                      <a:pt x="629" y="35"/>
                    </a:cubicBezTo>
                    <a:cubicBezTo>
                      <a:pt x="629" y="55"/>
                      <a:pt x="591" y="157"/>
                      <a:pt x="546" y="263"/>
                    </a:cubicBezTo>
                    <a:cubicBezTo>
                      <a:pt x="501" y="369"/>
                      <a:pt x="471" y="474"/>
                      <a:pt x="479" y="496"/>
                    </a:cubicBezTo>
                    <a:cubicBezTo>
                      <a:pt x="491" y="526"/>
                      <a:pt x="552" y="536"/>
                      <a:pt x="727" y="536"/>
                    </a:cubicBezTo>
                    <a:cubicBezTo>
                      <a:pt x="855" y="536"/>
                      <a:pt x="967" y="544"/>
                      <a:pt x="977" y="554"/>
                    </a:cubicBezTo>
                    <a:cubicBezTo>
                      <a:pt x="991" y="569"/>
                      <a:pt x="537" y="1132"/>
                      <a:pt x="343" y="1340"/>
                    </a:cubicBezTo>
                    <a:cubicBezTo>
                      <a:pt x="291" y="1395"/>
                      <a:pt x="291" y="1395"/>
                      <a:pt x="291" y="133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2" name="Freeform 43"/>
              <p:cNvSpPr>
                <a:spLocks/>
              </p:cNvSpPr>
              <p:nvPr/>
            </p:nvSpPr>
            <p:spPr bwMode="auto">
              <a:xfrm>
                <a:off x="10863854" y="1386631"/>
                <a:ext cx="265317" cy="371918"/>
              </a:xfrm>
              <a:custGeom>
                <a:avLst/>
                <a:gdLst>
                  <a:gd name="T0" fmla="*/ 281 w 987"/>
                  <a:gd name="T1" fmla="*/ 1355 h 1382"/>
                  <a:gd name="T2" fmla="*/ 355 w 987"/>
                  <a:gd name="T3" fmla="*/ 1130 h 1382"/>
                  <a:gd name="T4" fmla="*/ 412 w 987"/>
                  <a:gd name="T5" fmla="*/ 888 h 1382"/>
                  <a:gd name="T6" fmla="*/ 211 w 987"/>
                  <a:gd name="T7" fmla="*/ 846 h 1382"/>
                  <a:gd name="T8" fmla="*/ 73 w 987"/>
                  <a:gd name="T9" fmla="*/ 577 h 1382"/>
                  <a:gd name="T10" fmla="*/ 140 w 987"/>
                  <a:gd name="T11" fmla="*/ 295 h 1382"/>
                  <a:gd name="T12" fmla="*/ 431 w 987"/>
                  <a:gd name="T13" fmla="*/ 5 h 1382"/>
                  <a:gd name="T14" fmla="*/ 648 w 987"/>
                  <a:gd name="T15" fmla="*/ 11 h 1382"/>
                  <a:gd name="T16" fmla="*/ 522 w 987"/>
                  <a:gd name="T17" fmla="*/ 318 h 1382"/>
                  <a:gd name="T18" fmla="*/ 740 w 987"/>
                  <a:gd name="T19" fmla="*/ 529 h 1382"/>
                  <a:gd name="T20" fmla="*/ 987 w 987"/>
                  <a:gd name="T21" fmla="*/ 559 h 1382"/>
                  <a:gd name="T22" fmla="*/ 294 w 987"/>
                  <a:gd name="T23" fmla="*/ 1382 h 1382"/>
                  <a:gd name="T24" fmla="*/ 281 w 987"/>
                  <a:gd name="T25" fmla="*/ 1355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7" h="1382">
                    <a:moveTo>
                      <a:pt x="281" y="1355"/>
                    </a:moveTo>
                    <a:cubicBezTo>
                      <a:pt x="281" y="1341"/>
                      <a:pt x="314" y="1239"/>
                      <a:pt x="355" y="1130"/>
                    </a:cubicBezTo>
                    <a:cubicBezTo>
                      <a:pt x="395" y="1020"/>
                      <a:pt x="421" y="912"/>
                      <a:pt x="412" y="888"/>
                    </a:cubicBezTo>
                    <a:cubicBezTo>
                      <a:pt x="400" y="856"/>
                      <a:pt x="350" y="846"/>
                      <a:pt x="211" y="846"/>
                    </a:cubicBezTo>
                    <a:cubicBezTo>
                      <a:pt x="0" y="846"/>
                      <a:pt x="2" y="851"/>
                      <a:pt x="73" y="577"/>
                    </a:cubicBezTo>
                    <a:cubicBezTo>
                      <a:pt x="97" y="484"/>
                      <a:pt x="127" y="357"/>
                      <a:pt x="140" y="295"/>
                    </a:cubicBezTo>
                    <a:cubicBezTo>
                      <a:pt x="200" y="4"/>
                      <a:pt x="190" y="14"/>
                      <a:pt x="431" y="5"/>
                    </a:cubicBezTo>
                    <a:cubicBezTo>
                      <a:pt x="550" y="0"/>
                      <a:pt x="648" y="3"/>
                      <a:pt x="648" y="11"/>
                    </a:cubicBezTo>
                    <a:cubicBezTo>
                      <a:pt x="648" y="24"/>
                      <a:pt x="629" y="70"/>
                      <a:pt x="522" y="318"/>
                    </a:cubicBezTo>
                    <a:cubicBezTo>
                      <a:pt x="441" y="502"/>
                      <a:pt x="460" y="520"/>
                      <a:pt x="740" y="529"/>
                    </a:cubicBezTo>
                    <a:cubicBezTo>
                      <a:pt x="876" y="534"/>
                      <a:pt x="987" y="547"/>
                      <a:pt x="987" y="559"/>
                    </a:cubicBezTo>
                    <a:cubicBezTo>
                      <a:pt x="987" y="583"/>
                      <a:pt x="314" y="1382"/>
                      <a:pt x="294" y="1382"/>
                    </a:cubicBezTo>
                    <a:cubicBezTo>
                      <a:pt x="287" y="1382"/>
                      <a:pt x="281" y="1370"/>
                      <a:pt x="281" y="1355"/>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grpSp>
        <p:nvGrpSpPr>
          <p:cNvPr id="13" name="群組 12"/>
          <p:cNvGrpSpPr/>
          <p:nvPr/>
        </p:nvGrpSpPr>
        <p:grpSpPr>
          <a:xfrm>
            <a:off x="5805732" y="2247014"/>
            <a:ext cx="1792776" cy="1990710"/>
            <a:chOff x="1435377" y="4336077"/>
            <a:chExt cx="1939735" cy="2153894"/>
          </a:xfrm>
          <a:solidFill>
            <a:schemeClr val="accent2"/>
          </a:solidFill>
        </p:grpSpPr>
        <p:sp>
          <p:nvSpPr>
            <p:cNvPr id="14" name="Freeform 33"/>
            <p:cNvSpPr>
              <a:spLocks/>
            </p:cNvSpPr>
            <p:nvPr/>
          </p:nvSpPr>
          <p:spPr bwMode="auto">
            <a:xfrm>
              <a:off x="1435377" y="5211359"/>
              <a:ext cx="1559931" cy="860801"/>
            </a:xfrm>
            <a:custGeom>
              <a:avLst/>
              <a:gdLst>
                <a:gd name="T0" fmla="*/ 2006 w 9568"/>
                <a:gd name="T1" fmla="*/ 5250 h 5277"/>
                <a:gd name="T2" fmla="*/ 792 w 9568"/>
                <a:gd name="T3" fmla="*/ 5021 h 5277"/>
                <a:gd name="T4" fmla="*/ 85 w 9568"/>
                <a:gd name="T5" fmla="*/ 4139 h 5277"/>
                <a:gd name="T6" fmla="*/ 57 w 9568"/>
                <a:gd name="T7" fmla="*/ 3200 h 5277"/>
                <a:gd name="T8" fmla="*/ 924 w 9568"/>
                <a:gd name="T9" fmla="*/ 2148 h 5277"/>
                <a:gd name="T10" fmla="*/ 1742 w 9568"/>
                <a:gd name="T11" fmla="*/ 1984 h 5277"/>
                <a:gd name="T12" fmla="*/ 1992 w 9568"/>
                <a:gd name="T13" fmla="*/ 1779 h 5277"/>
                <a:gd name="T14" fmla="*/ 2227 w 9568"/>
                <a:gd name="T15" fmla="*/ 1059 h 5277"/>
                <a:gd name="T16" fmla="*/ 3292 w 9568"/>
                <a:gd name="T17" fmla="*/ 125 h 5277"/>
                <a:gd name="T18" fmla="*/ 3982 w 9568"/>
                <a:gd name="T19" fmla="*/ 1 h 5277"/>
                <a:gd name="T20" fmla="*/ 5019 w 9568"/>
                <a:gd name="T21" fmla="*/ 300 h 5277"/>
                <a:gd name="T22" fmla="*/ 5657 w 9568"/>
                <a:gd name="T23" fmla="*/ 914 h 5277"/>
                <a:gd name="T24" fmla="*/ 5749 w 9568"/>
                <a:gd name="T25" fmla="*/ 1051 h 5277"/>
                <a:gd name="T26" fmla="*/ 5903 w 9568"/>
                <a:gd name="T27" fmla="*/ 1034 h 5277"/>
                <a:gd name="T28" fmla="*/ 6215 w 9568"/>
                <a:gd name="T29" fmla="*/ 998 h 5277"/>
                <a:gd name="T30" fmla="*/ 7016 w 9568"/>
                <a:gd name="T31" fmla="*/ 1165 h 5277"/>
                <a:gd name="T32" fmla="*/ 7947 w 9568"/>
                <a:gd name="T33" fmla="*/ 2499 h 5277"/>
                <a:gd name="T34" fmla="*/ 7981 w 9568"/>
                <a:gd name="T35" fmla="*/ 2647 h 5277"/>
                <a:gd name="T36" fmla="*/ 8231 w 9568"/>
                <a:gd name="T37" fmla="*/ 2681 h 5277"/>
                <a:gd name="T38" fmla="*/ 9514 w 9568"/>
                <a:gd name="T39" fmla="*/ 3689 h 5277"/>
                <a:gd name="T40" fmla="*/ 9511 w 9568"/>
                <a:gd name="T41" fmla="*/ 4272 h 5277"/>
                <a:gd name="T42" fmla="*/ 8549 w 9568"/>
                <a:gd name="T43" fmla="*/ 5236 h 5277"/>
                <a:gd name="T44" fmla="*/ 5564 w 9568"/>
                <a:gd name="T45" fmla="*/ 5272 h 5277"/>
                <a:gd name="T46" fmla="*/ 2006 w 9568"/>
                <a:gd name="T47" fmla="*/ 5250 h 5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568" h="5277">
                  <a:moveTo>
                    <a:pt x="2006" y="5250"/>
                  </a:moveTo>
                  <a:cubicBezTo>
                    <a:pt x="1194" y="5231"/>
                    <a:pt x="1115" y="5216"/>
                    <a:pt x="792" y="5021"/>
                  </a:cubicBezTo>
                  <a:cubicBezTo>
                    <a:pt x="487" y="4837"/>
                    <a:pt x="191" y="4467"/>
                    <a:pt x="85" y="4139"/>
                  </a:cubicBezTo>
                  <a:cubicBezTo>
                    <a:pt x="15" y="3921"/>
                    <a:pt x="0" y="3406"/>
                    <a:pt x="57" y="3200"/>
                  </a:cubicBezTo>
                  <a:cubicBezTo>
                    <a:pt x="190" y="2724"/>
                    <a:pt x="505" y="2342"/>
                    <a:pt x="924" y="2148"/>
                  </a:cubicBezTo>
                  <a:cubicBezTo>
                    <a:pt x="1208" y="2016"/>
                    <a:pt x="1479" y="1962"/>
                    <a:pt x="1742" y="1984"/>
                  </a:cubicBezTo>
                  <a:cubicBezTo>
                    <a:pt x="1965" y="2003"/>
                    <a:pt x="1992" y="1981"/>
                    <a:pt x="1992" y="1779"/>
                  </a:cubicBezTo>
                  <a:cubicBezTo>
                    <a:pt x="1992" y="1624"/>
                    <a:pt x="2087" y="1335"/>
                    <a:pt x="2227" y="1059"/>
                  </a:cubicBezTo>
                  <a:cubicBezTo>
                    <a:pt x="2427" y="665"/>
                    <a:pt x="2865" y="281"/>
                    <a:pt x="3292" y="125"/>
                  </a:cubicBezTo>
                  <a:cubicBezTo>
                    <a:pt x="3458" y="64"/>
                    <a:pt x="3806" y="1"/>
                    <a:pt x="3982" y="1"/>
                  </a:cubicBezTo>
                  <a:cubicBezTo>
                    <a:pt x="4300" y="0"/>
                    <a:pt x="4725" y="122"/>
                    <a:pt x="5019" y="300"/>
                  </a:cubicBezTo>
                  <a:cubicBezTo>
                    <a:pt x="5219" y="421"/>
                    <a:pt x="5518" y="709"/>
                    <a:pt x="5657" y="914"/>
                  </a:cubicBezTo>
                  <a:lnTo>
                    <a:pt x="5749" y="1051"/>
                  </a:lnTo>
                  <a:lnTo>
                    <a:pt x="5903" y="1034"/>
                  </a:lnTo>
                  <a:cubicBezTo>
                    <a:pt x="5987" y="1024"/>
                    <a:pt x="6128" y="1008"/>
                    <a:pt x="6215" y="998"/>
                  </a:cubicBezTo>
                  <a:cubicBezTo>
                    <a:pt x="6444" y="973"/>
                    <a:pt x="6738" y="1034"/>
                    <a:pt x="7016" y="1165"/>
                  </a:cubicBezTo>
                  <a:cubicBezTo>
                    <a:pt x="7533" y="1409"/>
                    <a:pt x="7945" y="2000"/>
                    <a:pt x="7947" y="2499"/>
                  </a:cubicBezTo>
                  <a:cubicBezTo>
                    <a:pt x="7947" y="2562"/>
                    <a:pt x="7962" y="2629"/>
                    <a:pt x="7981" y="2647"/>
                  </a:cubicBezTo>
                  <a:cubicBezTo>
                    <a:pt x="8002" y="2668"/>
                    <a:pt x="8101" y="2681"/>
                    <a:pt x="8231" y="2681"/>
                  </a:cubicBezTo>
                  <a:cubicBezTo>
                    <a:pt x="8838" y="2681"/>
                    <a:pt x="9358" y="3089"/>
                    <a:pt x="9514" y="3689"/>
                  </a:cubicBezTo>
                  <a:cubicBezTo>
                    <a:pt x="9568" y="3896"/>
                    <a:pt x="9567" y="4055"/>
                    <a:pt x="9511" y="4272"/>
                  </a:cubicBezTo>
                  <a:cubicBezTo>
                    <a:pt x="9385" y="4760"/>
                    <a:pt x="9037" y="5108"/>
                    <a:pt x="8549" y="5236"/>
                  </a:cubicBezTo>
                  <a:cubicBezTo>
                    <a:pt x="8410" y="5272"/>
                    <a:pt x="7988" y="5277"/>
                    <a:pt x="5564" y="5272"/>
                  </a:cubicBezTo>
                  <a:cubicBezTo>
                    <a:pt x="4011" y="5269"/>
                    <a:pt x="2410" y="5259"/>
                    <a:pt x="2006" y="525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44"/>
            <p:cNvSpPr>
              <a:spLocks/>
            </p:cNvSpPr>
            <p:nvPr/>
          </p:nvSpPr>
          <p:spPr bwMode="auto">
            <a:xfrm>
              <a:off x="2959083" y="5382343"/>
              <a:ext cx="234960" cy="239990"/>
            </a:xfrm>
            <a:custGeom>
              <a:avLst/>
              <a:gdLst>
                <a:gd name="T0" fmla="*/ 557 w 1439"/>
                <a:gd name="T1" fmla="*/ 914 h 1472"/>
                <a:gd name="T2" fmla="*/ 0 w 1439"/>
                <a:gd name="T3" fmla="*/ 325 h 1472"/>
                <a:gd name="T4" fmla="*/ 156 w 1439"/>
                <a:gd name="T5" fmla="*/ 147 h 1472"/>
                <a:gd name="T6" fmla="*/ 311 w 1439"/>
                <a:gd name="T7" fmla="*/ 0 h 1472"/>
                <a:gd name="T8" fmla="*/ 417 w 1439"/>
                <a:gd name="T9" fmla="*/ 92 h 1472"/>
                <a:gd name="T10" fmla="*/ 1439 w 1439"/>
                <a:gd name="T11" fmla="*/ 1139 h 1472"/>
                <a:gd name="T12" fmla="*/ 1117 w 1439"/>
                <a:gd name="T13" fmla="*/ 1472 h 1472"/>
                <a:gd name="T14" fmla="*/ 557 w 1439"/>
                <a:gd name="T15" fmla="*/ 914 h 14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9" h="1472">
                  <a:moveTo>
                    <a:pt x="557" y="914"/>
                  </a:moveTo>
                  <a:cubicBezTo>
                    <a:pt x="250" y="607"/>
                    <a:pt x="0" y="342"/>
                    <a:pt x="0" y="325"/>
                  </a:cubicBezTo>
                  <a:cubicBezTo>
                    <a:pt x="0" y="308"/>
                    <a:pt x="70" y="228"/>
                    <a:pt x="156" y="147"/>
                  </a:cubicBezTo>
                  <a:lnTo>
                    <a:pt x="311" y="0"/>
                  </a:lnTo>
                  <a:lnTo>
                    <a:pt x="417" y="92"/>
                  </a:lnTo>
                  <a:cubicBezTo>
                    <a:pt x="625" y="274"/>
                    <a:pt x="1439" y="1108"/>
                    <a:pt x="1439" y="1139"/>
                  </a:cubicBezTo>
                  <a:cubicBezTo>
                    <a:pt x="1439" y="1162"/>
                    <a:pt x="1140" y="1472"/>
                    <a:pt x="1117" y="1472"/>
                  </a:cubicBezTo>
                  <a:cubicBezTo>
                    <a:pt x="1115" y="1472"/>
                    <a:pt x="863" y="1221"/>
                    <a:pt x="557" y="91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6" name="Freeform 45"/>
            <p:cNvSpPr>
              <a:spLocks/>
            </p:cNvSpPr>
            <p:nvPr/>
          </p:nvSpPr>
          <p:spPr bwMode="auto">
            <a:xfrm>
              <a:off x="2328930" y="4760092"/>
              <a:ext cx="676857" cy="655301"/>
            </a:xfrm>
            <a:custGeom>
              <a:avLst/>
              <a:gdLst>
                <a:gd name="T0" fmla="*/ 2609 w 4153"/>
                <a:gd name="T1" fmla="*/ 3934 h 4021"/>
                <a:gd name="T2" fmla="*/ 1933 w 4153"/>
                <a:gd name="T3" fmla="*/ 3488 h 4021"/>
                <a:gd name="T4" fmla="*/ 1074 w 4153"/>
                <a:gd name="T5" fmla="*/ 3315 h 4021"/>
                <a:gd name="T6" fmla="*/ 803 w 4153"/>
                <a:gd name="T7" fmla="*/ 3315 h 4021"/>
                <a:gd name="T8" fmla="*/ 634 w 4153"/>
                <a:gd name="T9" fmla="*/ 3143 h 4021"/>
                <a:gd name="T10" fmla="*/ 292 w 4153"/>
                <a:gd name="T11" fmla="*/ 2847 h 4021"/>
                <a:gd name="T12" fmla="*/ 119 w 4153"/>
                <a:gd name="T13" fmla="*/ 2722 h 4021"/>
                <a:gd name="T14" fmla="*/ 73 w 4153"/>
                <a:gd name="T15" fmla="*/ 2475 h 4021"/>
                <a:gd name="T16" fmla="*/ 151 w 4153"/>
                <a:gd name="T17" fmla="*/ 1389 h 4021"/>
                <a:gd name="T18" fmla="*/ 1124 w 4153"/>
                <a:gd name="T19" fmla="*/ 244 h 4021"/>
                <a:gd name="T20" fmla="*/ 2208 w 4153"/>
                <a:gd name="T21" fmla="*/ 20 h 4021"/>
                <a:gd name="T22" fmla="*/ 3528 w 4153"/>
                <a:gd name="T23" fmla="*/ 605 h 4021"/>
                <a:gd name="T24" fmla="*/ 4045 w 4153"/>
                <a:gd name="T25" fmla="*/ 1417 h 4021"/>
                <a:gd name="T26" fmla="*/ 4143 w 4153"/>
                <a:gd name="T27" fmla="*/ 2005 h 4021"/>
                <a:gd name="T28" fmla="*/ 4092 w 4153"/>
                <a:gd name="T29" fmla="*/ 2583 h 4021"/>
                <a:gd name="T30" fmla="*/ 3472 w 4153"/>
                <a:gd name="T31" fmla="*/ 3605 h 4021"/>
                <a:gd name="T32" fmla="*/ 2755 w 4153"/>
                <a:gd name="T33" fmla="*/ 4021 h 4021"/>
                <a:gd name="T34" fmla="*/ 2609 w 4153"/>
                <a:gd name="T35" fmla="*/ 3934 h 4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53" h="4021">
                  <a:moveTo>
                    <a:pt x="2609" y="3934"/>
                  </a:moveTo>
                  <a:cubicBezTo>
                    <a:pt x="2500" y="3819"/>
                    <a:pt x="2111" y="3563"/>
                    <a:pt x="1933" y="3488"/>
                  </a:cubicBezTo>
                  <a:cubicBezTo>
                    <a:pt x="1671" y="3377"/>
                    <a:pt x="1361" y="3315"/>
                    <a:pt x="1074" y="3315"/>
                  </a:cubicBezTo>
                  <a:lnTo>
                    <a:pt x="803" y="3315"/>
                  </a:lnTo>
                  <a:lnTo>
                    <a:pt x="634" y="3143"/>
                  </a:lnTo>
                  <a:cubicBezTo>
                    <a:pt x="542" y="3049"/>
                    <a:pt x="388" y="2915"/>
                    <a:pt x="292" y="2847"/>
                  </a:cubicBezTo>
                  <a:lnTo>
                    <a:pt x="119" y="2722"/>
                  </a:lnTo>
                  <a:lnTo>
                    <a:pt x="73" y="2475"/>
                  </a:lnTo>
                  <a:cubicBezTo>
                    <a:pt x="0" y="2077"/>
                    <a:pt x="23" y="1766"/>
                    <a:pt x="151" y="1389"/>
                  </a:cubicBezTo>
                  <a:cubicBezTo>
                    <a:pt x="315" y="910"/>
                    <a:pt x="679" y="481"/>
                    <a:pt x="1124" y="244"/>
                  </a:cubicBezTo>
                  <a:cubicBezTo>
                    <a:pt x="1464" y="63"/>
                    <a:pt x="1766" y="0"/>
                    <a:pt x="2208" y="20"/>
                  </a:cubicBezTo>
                  <a:cubicBezTo>
                    <a:pt x="2753" y="45"/>
                    <a:pt x="3139" y="216"/>
                    <a:pt x="3528" y="605"/>
                  </a:cubicBezTo>
                  <a:cubicBezTo>
                    <a:pt x="3803" y="881"/>
                    <a:pt x="3922" y="1067"/>
                    <a:pt x="4045" y="1417"/>
                  </a:cubicBezTo>
                  <a:cubicBezTo>
                    <a:pt x="4119" y="1628"/>
                    <a:pt x="4134" y="1714"/>
                    <a:pt x="4143" y="2005"/>
                  </a:cubicBezTo>
                  <a:cubicBezTo>
                    <a:pt x="4153" y="2291"/>
                    <a:pt x="4144" y="2384"/>
                    <a:pt x="4092" y="2583"/>
                  </a:cubicBezTo>
                  <a:cubicBezTo>
                    <a:pt x="3979" y="3009"/>
                    <a:pt x="3804" y="3297"/>
                    <a:pt x="3472" y="3605"/>
                  </a:cubicBezTo>
                  <a:cubicBezTo>
                    <a:pt x="3273" y="3789"/>
                    <a:pt x="2874" y="4021"/>
                    <a:pt x="2755" y="4021"/>
                  </a:cubicBezTo>
                  <a:cubicBezTo>
                    <a:pt x="2720" y="4021"/>
                    <a:pt x="2654" y="3981"/>
                    <a:pt x="2609" y="393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50"/>
            <p:cNvSpPr>
              <a:spLocks/>
            </p:cNvSpPr>
            <p:nvPr/>
          </p:nvSpPr>
          <p:spPr bwMode="auto">
            <a:xfrm>
              <a:off x="1966070" y="5061157"/>
              <a:ext cx="261546" cy="78320"/>
            </a:xfrm>
            <a:custGeom>
              <a:avLst/>
              <a:gdLst>
                <a:gd name="T0" fmla="*/ 10 w 1607"/>
                <a:gd name="T1" fmla="*/ 442 h 480"/>
                <a:gd name="T2" fmla="*/ 4 w 1607"/>
                <a:gd name="T3" fmla="*/ 209 h 480"/>
                <a:gd name="T4" fmla="*/ 13 w 1607"/>
                <a:gd name="T5" fmla="*/ 15 h 480"/>
                <a:gd name="T6" fmla="*/ 810 w 1607"/>
                <a:gd name="T7" fmla="*/ 7 h 480"/>
                <a:gd name="T8" fmla="*/ 1607 w 1607"/>
                <a:gd name="T9" fmla="*/ 0 h 480"/>
                <a:gd name="T10" fmla="*/ 1607 w 1607"/>
                <a:gd name="T11" fmla="*/ 240 h 480"/>
                <a:gd name="T12" fmla="*/ 1607 w 1607"/>
                <a:gd name="T13" fmla="*/ 480 h 480"/>
                <a:gd name="T14" fmla="*/ 816 w 1607"/>
                <a:gd name="T15" fmla="*/ 480 h 480"/>
                <a:gd name="T16" fmla="*/ 10 w 1607"/>
                <a:gd name="T17" fmla="*/ 442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7" h="480">
                  <a:moveTo>
                    <a:pt x="10" y="442"/>
                  </a:moveTo>
                  <a:cubicBezTo>
                    <a:pt x="2" y="421"/>
                    <a:pt x="0" y="316"/>
                    <a:pt x="4" y="209"/>
                  </a:cubicBezTo>
                  <a:lnTo>
                    <a:pt x="13" y="15"/>
                  </a:lnTo>
                  <a:lnTo>
                    <a:pt x="810" y="7"/>
                  </a:lnTo>
                  <a:lnTo>
                    <a:pt x="1607" y="0"/>
                  </a:lnTo>
                  <a:lnTo>
                    <a:pt x="1607" y="240"/>
                  </a:lnTo>
                  <a:lnTo>
                    <a:pt x="1607" y="480"/>
                  </a:lnTo>
                  <a:lnTo>
                    <a:pt x="816" y="480"/>
                  </a:lnTo>
                  <a:cubicBezTo>
                    <a:pt x="178" y="480"/>
                    <a:pt x="22" y="473"/>
                    <a:pt x="10" y="44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Freeform 51"/>
            <p:cNvSpPr>
              <a:spLocks/>
            </p:cNvSpPr>
            <p:nvPr/>
          </p:nvSpPr>
          <p:spPr bwMode="auto">
            <a:xfrm>
              <a:off x="3111411" y="5063315"/>
              <a:ext cx="263701" cy="76165"/>
            </a:xfrm>
            <a:custGeom>
              <a:avLst/>
              <a:gdLst>
                <a:gd name="T0" fmla="*/ 11 w 1622"/>
                <a:gd name="T1" fmla="*/ 428 h 465"/>
                <a:gd name="T2" fmla="*/ 5 w 1622"/>
                <a:gd name="T3" fmla="*/ 194 h 465"/>
                <a:gd name="T4" fmla="*/ 13 w 1622"/>
                <a:gd name="T5" fmla="*/ 0 h 465"/>
                <a:gd name="T6" fmla="*/ 817 w 1622"/>
                <a:gd name="T7" fmla="*/ 0 h 465"/>
                <a:gd name="T8" fmla="*/ 1622 w 1622"/>
                <a:gd name="T9" fmla="*/ 0 h 465"/>
                <a:gd name="T10" fmla="*/ 1622 w 1622"/>
                <a:gd name="T11" fmla="*/ 225 h 465"/>
                <a:gd name="T12" fmla="*/ 1622 w 1622"/>
                <a:gd name="T13" fmla="*/ 451 h 465"/>
                <a:gd name="T14" fmla="*/ 824 w 1622"/>
                <a:gd name="T15" fmla="*/ 459 h 465"/>
                <a:gd name="T16" fmla="*/ 11 w 1622"/>
                <a:gd name="T17" fmla="*/ 428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2" h="465">
                  <a:moveTo>
                    <a:pt x="11" y="428"/>
                  </a:moveTo>
                  <a:cubicBezTo>
                    <a:pt x="3" y="406"/>
                    <a:pt x="0" y="301"/>
                    <a:pt x="5" y="194"/>
                  </a:cubicBezTo>
                  <a:lnTo>
                    <a:pt x="13" y="0"/>
                  </a:lnTo>
                  <a:lnTo>
                    <a:pt x="817" y="0"/>
                  </a:lnTo>
                  <a:lnTo>
                    <a:pt x="1622" y="0"/>
                  </a:lnTo>
                  <a:lnTo>
                    <a:pt x="1622" y="225"/>
                  </a:lnTo>
                  <a:lnTo>
                    <a:pt x="1622" y="451"/>
                  </a:lnTo>
                  <a:lnTo>
                    <a:pt x="824" y="459"/>
                  </a:lnTo>
                  <a:cubicBezTo>
                    <a:pt x="170" y="465"/>
                    <a:pt x="23" y="459"/>
                    <a:pt x="11" y="42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9" name="Freeform 54"/>
            <p:cNvSpPr>
              <a:spLocks/>
            </p:cNvSpPr>
            <p:nvPr/>
          </p:nvSpPr>
          <p:spPr bwMode="auto">
            <a:xfrm>
              <a:off x="2149298" y="4577588"/>
              <a:ext cx="234960" cy="234960"/>
            </a:xfrm>
            <a:custGeom>
              <a:avLst/>
              <a:gdLst>
                <a:gd name="T0" fmla="*/ 543 w 1442"/>
                <a:gd name="T1" fmla="*/ 896 h 1440"/>
                <a:gd name="T2" fmla="*/ 0 w 1442"/>
                <a:gd name="T3" fmla="*/ 319 h 1440"/>
                <a:gd name="T4" fmla="*/ 322 w 1442"/>
                <a:gd name="T5" fmla="*/ 0 h 1440"/>
                <a:gd name="T6" fmla="*/ 900 w 1442"/>
                <a:gd name="T7" fmla="*/ 547 h 1440"/>
                <a:gd name="T8" fmla="*/ 1416 w 1442"/>
                <a:gd name="T9" fmla="*/ 1148 h 1440"/>
                <a:gd name="T10" fmla="*/ 1109 w 1442"/>
                <a:gd name="T11" fmla="*/ 1440 h 1440"/>
                <a:gd name="T12" fmla="*/ 543 w 1442"/>
                <a:gd name="T13" fmla="*/ 896 h 1440"/>
              </a:gdLst>
              <a:ahLst/>
              <a:cxnLst>
                <a:cxn ang="0">
                  <a:pos x="T0" y="T1"/>
                </a:cxn>
                <a:cxn ang="0">
                  <a:pos x="T2" y="T3"/>
                </a:cxn>
                <a:cxn ang="0">
                  <a:pos x="T4" y="T5"/>
                </a:cxn>
                <a:cxn ang="0">
                  <a:pos x="T6" y="T7"/>
                </a:cxn>
                <a:cxn ang="0">
                  <a:pos x="T8" y="T9"/>
                </a:cxn>
                <a:cxn ang="0">
                  <a:pos x="T10" y="T11"/>
                </a:cxn>
                <a:cxn ang="0">
                  <a:pos x="T12" y="T13"/>
                </a:cxn>
              </a:cxnLst>
              <a:rect l="0" t="0" r="r" b="b"/>
              <a:pathLst>
                <a:path w="1442" h="1440">
                  <a:moveTo>
                    <a:pt x="543" y="896"/>
                  </a:moveTo>
                  <a:cubicBezTo>
                    <a:pt x="245" y="597"/>
                    <a:pt x="0" y="337"/>
                    <a:pt x="0" y="319"/>
                  </a:cubicBezTo>
                  <a:cubicBezTo>
                    <a:pt x="0" y="277"/>
                    <a:pt x="279" y="0"/>
                    <a:pt x="322" y="0"/>
                  </a:cubicBezTo>
                  <a:cubicBezTo>
                    <a:pt x="340" y="0"/>
                    <a:pt x="599" y="246"/>
                    <a:pt x="900" y="547"/>
                  </a:cubicBezTo>
                  <a:cubicBezTo>
                    <a:pt x="1378" y="1026"/>
                    <a:pt x="1442" y="1100"/>
                    <a:pt x="1416" y="1148"/>
                  </a:cubicBezTo>
                  <a:cubicBezTo>
                    <a:pt x="1383" y="1211"/>
                    <a:pt x="1142" y="1440"/>
                    <a:pt x="1109" y="1440"/>
                  </a:cubicBezTo>
                  <a:cubicBezTo>
                    <a:pt x="1096" y="1440"/>
                    <a:pt x="842" y="1195"/>
                    <a:pt x="543" y="89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0" name="Freeform 55"/>
            <p:cNvSpPr>
              <a:spLocks/>
            </p:cNvSpPr>
            <p:nvPr/>
          </p:nvSpPr>
          <p:spPr bwMode="auto">
            <a:xfrm>
              <a:off x="2959083" y="4577588"/>
              <a:ext cx="234960" cy="234960"/>
            </a:xfrm>
            <a:custGeom>
              <a:avLst/>
              <a:gdLst>
                <a:gd name="T0" fmla="*/ 153 w 1439"/>
                <a:gd name="T1" fmla="*/ 1294 h 1440"/>
                <a:gd name="T2" fmla="*/ 0 w 1439"/>
                <a:gd name="T3" fmla="*/ 1118 h 1440"/>
                <a:gd name="T4" fmla="*/ 1130 w 1439"/>
                <a:gd name="T5" fmla="*/ 0 h 1440"/>
                <a:gd name="T6" fmla="*/ 1439 w 1439"/>
                <a:gd name="T7" fmla="*/ 308 h 1440"/>
                <a:gd name="T8" fmla="*/ 326 w 1439"/>
                <a:gd name="T9" fmla="*/ 1440 h 1440"/>
                <a:gd name="T10" fmla="*/ 153 w 1439"/>
                <a:gd name="T11" fmla="*/ 1294 h 1440"/>
              </a:gdLst>
              <a:ahLst/>
              <a:cxnLst>
                <a:cxn ang="0">
                  <a:pos x="T0" y="T1"/>
                </a:cxn>
                <a:cxn ang="0">
                  <a:pos x="T2" y="T3"/>
                </a:cxn>
                <a:cxn ang="0">
                  <a:pos x="T4" y="T5"/>
                </a:cxn>
                <a:cxn ang="0">
                  <a:pos x="T6" y="T7"/>
                </a:cxn>
                <a:cxn ang="0">
                  <a:pos x="T8" y="T9"/>
                </a:cxn>
                <a:cxn ang="0">
                  <a:pos x="T10" y="T11"/>
                </a:cxn>
              </a:cxnLst>
              <a:rect l="0" t="0" r="r" b="b"/>
              <a:pathLst>
                <a:path w="1439" h="1440">
                  <a:moveTo>
                    <a:pt x="153" y="1294"/>
                  </a:moveTo>
                  <a:cubicBezTo>
                    <a:pt x="69" y="1214"/>
                    <a:pt x="0" y="1135"/>
                    <a:pt x="0" y="1118"/>
                  </a:cubicBezTo>
                  <a:cubicBezTo>
                    <a:pt x="0" y="1069"/>
                    <a:pt x="1081" y="0"/>
                    <a:pt x="1130" y="0"/>
                  </a:cubicBezTo>
                  <a:cubicBezTo>
                    <a:pt x="1182" y="0"/>
                    <a:pt x="1439" y="255"/>
                    <a:pt x="1439" y="308"/>
                  </a:cubicBezTo>
                  <a:cubicBezTo>
                    <a:pt x="1439" y="345"/>
                    <a:pt x="363" y="1440"/>
                    <a:pt x="326" y="1440"/>
                  </a:cubicBezTo>
                  <a:cubicBezTo>
                    <a:pt x="315" y="1440"/>
                    <a:pt x="238" y="1374"/>
                    <a:pt x="153" y="129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1" name="Freeform 56"/>
            <p:cNvSpPr>
              <a:spLocks/>
            </p:cNvSpPr>
            <p:nvPr/>
          </p:nvSpPr>
          <p:spPr bwMode="auto">
            <a:xfrm>
              <a:off x="2627839" y="4336077"/>
              <a:ext cx="82632" cy="272323"/>
            </a:xfrm>
            <a:custGeom>
              <a:avLst/>
              <a:gdLst>
                <a:gd name="T0" fmla="*/ 19 w 507"/>
                <a:gd name="T1" fmla="*/ 1656 h 1673"/>
                <a:gd name="T2" fmla="*/ 0 w 507"/>
                <a:gd name="T3" fmla="*/ 852 h 1673"/>
                <a:gd name="T4" fmla="*/ 54 w 507"/>
                <a:gd name="T5" fmla="*/ 38 h 1673"/>
                <a:gd name="T6" fmla="*/ 473 w 507"/>
                <a:gd name="T7" fmla="*/ 33 h 1673"/>
                <a:gd name="T8" fmla="*/ 501 w 507"/>
                <a:gd name="T9" fmla="*/ 858 h 1673"/>
                <a:gd name="T10" fmla="*/ 493 w 507"/>
                <a:gd name="T11" fmla="*/ 1660 h 1673"/>
                <a:gd name="T12" fmla="*/ 266 w 507"/>
                <a:gd name="T13" fmla="*/ 1668 h 1673"/>
                <a:gd name="T14" fmla="*/ 19 w 507"/>
                <a:gd name="T15" fmla="*/ 1656 h 167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07" h="1673">
                  <a:moveTo>
                    <a:pt x="19" y="1656"/>
                  </a:moveTo>
                  <a:cubicBezTo>
                    <a:pt x="9" y="1646"/>
                    <a:pt x="0" y="1284"/>
                    <a:pt x="0" y="852"/>
                  </a:cubicBezTo>
                  <a:cubicBezTo>
                    <a:pt x="0" y="105"/>
                    <a:pt x="2" y="66"/>
                    <a:pt x="54" y="38"/>
                  </a:cubicBezTo>
                  <a:cubicBezTo>
                    <a:pt x="118" y="4"/>
                    <a:pt x="421" y="0"/>
                    <a:pt x="473" y="33"/>
                  </a:cubicBezTo>
                  <a:cubicBezTo>
                    <a:pt x="500" y="50"/>
                    <a:pt x="507" y="235"/>
                    <a:pt x="501" y="858"/>
                  </a:cubicBezTo>
                  <a:lnTo>
                    <a:pt x="493" y="1660"/>
                  </a:lnTo>
                  <a:lnTo>
                    <a:pt x="266" y="1668"/>
                  </a:lnTo>
                  <a:cubicBezTo>
                    <a:pt x="141" y="1673"/>
                    <a:pt x="30" y="1667"/>
                    <a:pt x="19" y="16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22" name="圓角矩形 21"/>
            <p:cNvSpPr/>
            <p:nvPr/>
          </p:nvSpPr>
          <p:spPr>
            <a:xfrm rot="19800000" flipH="1">
              <a:off x="1859936" y="6129461"/>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3" name="圓角矩形 22"/>
            <p:cNvSpPr/>
            <p:nvPr/>
          </p:nvSpPr>
          <p:spPr>
            <a:xfrm rot="19800000" flipH="1">
              <a:off x="2036149" y="6309716"/>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4" name="圓角矩形 23"/>
            <p:cNvSpPr/>
            <p:nvPr/>
          </p:nvSpPr>
          <p:spPr>
            <a:xfrm rot="19800000" flipH="1">
              <a:off x="2212362" y="6129461"/>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5" name="圓角矩形 24"/>
            <p:cNvSpPr/>
            <p:nvPr/>
          </p:nvSpPr>
          <p:spPr>
            <a:xfrm rot="19800000" flipH="1">
              <a:off x="2388575" y="6309716"/>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26" name="圓角矩形 25"/>
            <p:cNvSpPr/>
            <p:nvPr/>
          </p:nvSpPr>
          <p:spPr>
            <a:xfrm rot="19800000" flipH="1">
              <a:off x="2564788" y="6129461"/>
              <a:ext cx="72000" cy="180255"/>
            </a:xfrm>
            <a:prstGeom prst="roundRect">
              <a:avLst>
                <a:gd name="adj" fmla="val 50000"/>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grpSp>
        <p:nvGrpSpPr>
          <p:cNvPr id="27" name="群組 26"/>
          <p:cNvGrpSpPr/>
          <p:nvPr/>
        </p:nvGrpSpPr>
        <p:grpSpPr>
          <a:xfrm>
            <a:off x="3638613" y="3142631"/>
            <a:ext cx="1866774" cy="1868140"/>
            <a:chOff x="654050" y="2146300"/>
            <a:chExt cx="2171700" cy="2173288"/>
          </a:xfrm>
        </p:grpSpPr>
        <p:sp>
          <p:nvSpPr>
            <p:cNvPr id="28" name="Oval 6"/>
            <p:cNvSpPr>
              <a:spLocks noChangeArrowheads="1"/>
            </p:cNvSpPr>
            <p:nvPr/>
          </p:nvSpPr>
          <p:spPr bwMode="auto">
            <a:xfrm>
              <a:off x="654050" y="2146300"/>
              <a:ext cx="2171700" cy="2173288"/>
            </a:xfrm>
            <a:prstGeom prst="ellipse">
              <a:avLst/>
            </a:prstGeom>
            <a:solidFill>
              <a:srgbClr val="4B5F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sp>
          <p:nvSpPr>
            <p:cNvPr id="29" name="Freeform 7"/>
            <p:cNvSpPr>
              <a:spLocks/>
            </p:cNvSpPr>
            <p:nvPr/>
          </p:nvSpPr>
          <p:spPr bwMode="auto">
            <a:xfrm>
              <a:off x="1493838" y="2636838"/>
              <a:ext cx="514350" cy="522288"/>
            </a:xfrm>
            <a:custGeom>
              <a:avLst/>
              <a:gdLst>
                <a:gd name="T0" fmla="*/ 844 w 847"/>
                <a:gd name="T1" fmla="*/ 406 h 858"/>
                <a:gd name="T2" fmla="*/ 423 w 847"/>
                <a:gd name="T3" fmla="*/ 0 h 858"/>
                <a:gd name="T4" fmla="*/ 3 w 847"/>
                <a:gd name="T5" fmla="*/ 384 h 858"/>
                <a:gd name="T6" fmla="*/ 0 w 847"/>
                <a:gd name="T7" fmla="*/ 395 h 858"/>
                <a:gd name="T8" fmla="*/ 0 w 847"/>
                <a:gd name="T9" fmla="*/ 400 h 858"/>
                <a:gd name="T10" fmla="*/ 0 w 847"/>
                <a:gd name="T11" fmla="*/ 406 h 858"/>
                <a:gd name="T12" fmla="*/ 0 w 847"/>
                <a:gd name="T13" fmla="*/ 406 h 858"/>
                <a:gd name="T14" fmla="*/ 56 w 847"/>
                <a:gd name="T15" fmla="*/ 451 h 858"/>
                <a:gd name="T16" fmla="*/ 113 w 847"/>
                <a:gd name="T17" fmla="*/ 406 h 858"/>
                <a:gd name="T18" fmla="*/ 113 w 847"/>
                <a:gd name="T19" fmla="*/ 406 h 858"/>
                <a:gd name="T20" fmla="*/ 423 w 847"/>
                <a:gd name="T21" fmla="*/ 110 h 858"/>
                <a:gd name="T22" fmla="*/ 734 w 847"/>
                <a:gd name="T23" fmla="*/ 412 h 858"/>
                <a:gd name="T24" fmla="*/ 734 w 847"/>
                <a:gd name="T25" fmla="*/ 858 h 858"/>
                <a:gd name="T26" fmla="*/ 847 w 847"/>
                <a:gd name="T27" fmla="*/ 858 h 858"/>
                <a:gd name="T28" fmla="*/ 844 w 847"/>
                <a:gd name="T29" fmla="*/ 406 h 858"/>
                <a:gd name="T30" fmla="*/ 844 w 847"/>
                <a:gd name="T31" fmla="*/ 406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7" h="858">
                  <a:moveTo>
                    <a:pt x="844" y="406"/>
                  </a:moveTo>
                  <a:cubicBezTo>
                    <a:pt x="830" y="180"/>
                    <a:pt x="646" y="0"/>
                    <a:pt x="423" y="0"/>
                  </a:cubicBezTo>
                  <a:cubicBezTo>
                    <a:pt x="200" y="0"/>
                    <a:pt x="20" y="166"/>
                    <a:pt x="3" y="384"/>
                  </a:cubicBezTo>
                  <a:cubicBezTo>
                    <a:pt x="3" y="389"/>
                    <a:pt x="0" y="389"/>
                    <a:pt x="0" y="395"/>
                  </a:cubicBezTo>
                  <a:lnTo>
                    <a:pt x="0" y="400"/>
                  </a:lnTo>
                  <a:lnTo>
                    <a:pt x="0" y="406"/>
                  </a:lnTo>
                  <a:lnTo>
                    <a:pt x="0" y="406"/>
                  </a:lnTo>
                  <a:cubicBezTo>
                    <a:pt x="6" y="434"/>
                    <a:pt x="28" y="451"/>
                    <a:pt x="56" y="451"/>
                  </a:cubicBezTo>
                  <a:cubicBezTo>
                    <a:pt x="85" y="451"/>
                    <a:pt x="107" y="434"/>
                    <a:pt x="113" y="406"/>
                  </a:cubicBezTo>
                  <a:lnTo>
                    <a:pt x="113" y="406"/>
                  </a:lnTo>
                  <a:cubicBezTo>
                    <a:pt x="118" y="237"/>
                    <a:pt x="254" y="110"/>
                    <a:pt x="423" y="110"/>
                  </a:cubicBezTo>
                  <a:cubicBezTo>
                    <a:pt x="593" y="110"/>
                    <a:pt x="734" y="242"/>
                    <a:pt x="734" y="412"/>
                  </a:cubicBezTo>
                  <a:lnTo>
                    <a:pt x="734" y="858"/>
                  </a:lnTo>
                  <a:lnTo>
                    <a:pt x="847" y="858"/>
                  </a:lnTo>
                  <a:lnTo>
                    <a:pt x="844" y="406"/>
                  </a:lnTo>
                  <a:lnTo>
                    <a:pt x="844" y="406"/>
                  </a:lnTo>
                  <a:close/>
                </a:path>
              </a:pathLst>
            </a:custGeom>
            <a:solidFill>
              <a:srgbClr val="E67E2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8"/>
            <p:cNvSpPr>
              <a:spLocks/>
            </p:cNvSpPr>
            <p:nvPr/>
          </p:nvSpPr>
          <p:spPr bwMode="auto">
            <a:xfrm>
              <a:off x="1749425" y="2992438"/>
              <a:ext cx="428625" cy="857250"/>
            </a:xfrm>
            <a:custGeom>
              <a:avLst/>
              <a:gdLst>
                <a:gd name="T0" fmla="*/ 0 w 706"/>
                <a:gd name="T1" fmla="*/ 0 h 1411"/>
                <a:gd name="T2" fmla="*/ 706 w 706"/>
                <a:gd name="T3" fmla="*/ 705 h 1411"/>
                <a:gd name="T4" fmla="*/ 0 w 706"/>
                <a:gd name="T5" fmla="*/ 1411 h 1411"/>
              </a:gdLst>
              <a:ahLst/>
              <a:cxnLst>
                <a:cxn ang="0">
                  <a:pos x="T0" y="T1"/>
                </a:cxn>
                <a:cxn ang="0">
                  <a:pos x="T2" y="T3"/>
                </a:cxn>
                <a:cxn ang="0">
                  <a:pos x="T4" y="T5"/>
                </a:cxn>
              </a:cxnLst>
              <a:rect l="0" t="0" r="r" b="b"/>
              <a:pathLst>
                <a:path w="706" h="1411">
                  <a:moveTo>
                    <a:pt x="0" y="0"/>
                  </a:moveTo>
                  <a:cubicBezTo>
                    <a:pt x="390" y="0"/>
                    <a:pt x="706" y="316"/>
                    <a:pt x="706" y="705"/>
                  </a:cubicBezTo>
                  <a:cubicBezTo>
                    <a:pt x="706" y="1095"/>
                    <a:pt x="390" y="1411"/>
                    <a:pt x="0" y="1411"/>
                  </a:cubicBezTo>
                </a:path>
              </a:pathLst>
            </a:custGeom>
            <a:solidFill>
              <a:srgbClr val="E6E6E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9"/>
            <p:cNvSpPr>
              <a:spLocks/>
            </p:cNvSpPr>
            <p:nvPr/>
          </p:nvSpPr>
          <p:spPr bwMode="auto">
            <a:xfrm>
              <a:off x="1322388" y="2992438"/>
              <a:ext cx="427038" cy="857250"/>
            </a:xfrm>
            <a:custGeom>
              <a:avLst/>
              <a:gdLst>
                <a:gd name="T0" fmla="*/ 705 w 705"/>
                <a:gd name="T1" fmla="*/ 1411 h 1411"/>
                <a:gd name="T2" fmla="*/ 0 w 705"/>
                <a:gd name="T3" fmla="*/ 705 h 1411"/>
                <a:gd name="T4" fmla="*/ 705 w 705"/>
                <a:gd name="T5" fmla="*/ 0 h 1411"/>
              </a:gdLst>
              <a:ahLst/>
              <a:cxnLst>
                <a:cxn ang="0">
                  <a:pos x="T0" y="T1"/>
                </a:cxn>
                <a:cxn ang="0">
                  <a:pos x="T2" y="T3"/>
                </a:cxn>
                <a:cxn ang="0">
                  <a:pos x="T4" y="T5"/>
                </a:cxn>
              </a:cxnLst>
              <a:rect l="0" t="0" r="r" b="b"/>
              <a:pathLst>
                <a:path w="705" h="1411">
                  <a:moveTo>
                    <a:pt x="705" y="1411"/>
                  </a:moveTo>
                  <a:cubicBezTo>
                    <a:pt x="316" y="1411"/>
                    <a:pt x="0" y="1095"/>
                    <a:pt x="0" y="705"/>
                  </a:cubicBezTo>
                  <a:cubicBezTo>
                    <a:pt x="0" y="316"/>
                    <a:pt x="316" y="0"/>
                    <a:pt x="705" y="0"/>
                  </a:cubicBezTo>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10"/>
            <p:cNvSpPr>
              <a:spLocks/>
            </p:cNvSpPr>
            <p:nvPr/>
          </p:nvSpPr>
          <p:spPr bwMode="auto">
            <a:xfrm>
              <a:off x="1716088" y="3317875"/>
              <a:ext cx="68263" cy="204788"/>
            </a:xfrm>
            <a:custGeom>
              <a:avLst/>
              <a:gdLst>
                <a:gd name="T0" fmla="*/ 56 w 113"/>
                <a:gd name="T1" fmla="*/ 339 h 339"/>
                <a:gd name="T2" fmla="*/ 56 w 113"/>
                <a:gd name="T3" fmla="*/ 339 h 339"/>
                <a:gd name="T4" fmla="*/ 0 w 113"/>
                <a:gd name="T5" fmla="*/ 282 h 339"/>
                <a:gd name="T6" fmla="*/ 0 w 113"/>
                <a:gd name="T7" fmla="*/ 57 h 339"/>
                <a:gd name="T8" fmla="*/ 56 w 113"/>
                <a:gd name="T9" fmla="*/ 0 h 339"/>
                <a:gd name="T10" fmla="*/ 56 w 113"/>
                <a:gd name="T11" fmla="*/ 0 h 339"/>
                <a:gd name="T12" fmla="*/ 113 w 113"/>
                <a:gd name="T13" fmla="*/ 57 h 339"/>
                <a:gd name="T14" fmla="*/ 113 w 113"/>
                <a:gd name="T15" fmla="*/ 282 h 339"/>
                <a:gd name="T16" fmla="*/ 56 w 113"/>
                <a:gd name="T17"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39">
                  <a:moveTo>
                    <a:pt x="56" y="339"/>
                  </a:moveTo>
                  <a:lnTo>
                    <a:pt x="56" y="339"/>
                  </a:lnTo>
                  <a:cubicBezTo>
                    <a:pt x="25" y="339"/>
                    <a:pt x="0" y="313"/>
                    <a:pt x="0" y="282"/>
                  </a:cubicBezTo>
                  <a:lnTo>
                    <a:pt x="0" y="57"/>
                  </a:lnTo>
                  <a:cubicBezTo>
                    <a:pt x="0" y="26"/>
                    <a:pt x="25" y="0"/>
                    <a:pt x="56" y="0"/>
                  </a:cubicBezTo>
                  <a:lnTo>
                    <a:pt x="56" y="0"/>
                  </a:lnTo>
                  <a:cubicBezTo>
                    <a:pt x="87" y="0"/>
                    <a:pt x="113" y="26"/>
                    <a:pt x="113" y="57"/>
                  </a:cubicBezTo>
                  <a:lnTo>
                    <a:pt x="113" y="282"/>
                  </a:lnTo>
                  <a:cubicBezTo>
                    <a:pt x="113" y="313"/>
                    <a:pt x="87" y="339"/>
                    <a:pt x="56" y="339"/>
                  </a:cubicBezTo>
                  <a:close/>
                </a:path>
              </a:pathLst>
            </a:custGeom>
            <a:solidFill>
              <a:srgbClr val="22313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6" name="Freeform 5"/>
          <p:cNvSpPr>
            <a:spLocks/>
          </p:cNvSpPr>
          <p:nvPr/>
        </p:nvSpPr>
        <p:spPr bwMode="auto">
          <a:xfrm>
            <a:off x="3018121" y="4518382"/>
            <a:ext cx="3611840" cy="1674013"/>
          </a:xfrm>
          <a:custGeom>
            <a:avLst/>
            <a:gdLst>
              <a:gd name="T0" fmla="*/ 1506 w 1506"/>
              <a:gd name="T1" fmla="*/ 0 h 698"/>
              <a:gd name="T2" fmla="*/ 649 w 1506"/>
              <a:gd name="T3" fmla="*/ 698 h 698"/>
              <a:gd name="T4" fmla="*/ 0 w 1506"/>
              <a:gd name="T5" fmla="*/ 409 h 698"/>
            </a:gdLst>
            <a:ahLst/>
            <a:cxnLst>
              <a:cxn ang="0">
                <a:pos x="T0" y="T1"/>
              </a:cxn>
              <a:cxn ang="0">
                <a:pos x="T2" y="T3"/>
              </a:cxn>
              <a:cxn ang="0">
                <a:pos x="T4" y="T5"/>
              </a:cxn>
            </a:cxnLst>
            <a:rect l="0" t="0" r="r" b="b"/>
            <a:pathLst>
              <a:path w="1506" h="698">
                <a:moveTo>
                  <a:pt x="1506" y="0"/>
                </a:moveTo>
                <a:cubicBezTo>
                  <a:pt x="1424" y="398"/>
                  <a:pt x="1072" y="698"/>
                  <a:pt x="649" y="698"/>
                </a:cubicBezTo>
                <a:cubicBezTo>
                  <a:pt x="392" y="698"/>
                  <a:pt x="161" y="586"/>
                  <a:pt x="0" y="409"/>
                </a:cubicBezTo>
              </a:path>
            </a:pathLst>
          </a:custGeom>
          <a:noFill/>
          <a:ln w="19050" cap="rnd">
            <a:solidFill>
              <a:schemeClr val="bg1">
                <a:lumMod val="65000"/>
              </a:schemeClr>
            </a:solidFill>
            <a:prstDash val="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7" name="Freeform 6"/>
          <p:cNvSpPr>
            <a:spLocks/>
          </p:cNvSpPr>
          <p:nvPr/>
        </p:nvSpPr>
        <p:spPr bwMode="auto">
          <a:xfrm>
            <a:off x="4250849" y="1990575"/>
            <a:ext cx="1894657" cy="709897"/>
          </a:xfrm>
          <a:custGeom>
            <a:avLst/>
            <a:gdLst>
              <a:gd name="T0" fmla="*/ 0 w 790"/>
              <a:gd name="T1" fmla="*/ 11 h 296"/>
              <a:gd name="T2" fmla="*/ 135 w 790"/>
              <a:gd name="T3" fmla="*/ 0 h 296"/>
              <a:gd name="T4" fmla="*/ 790 w 790"/>
              <a:gd name="T5" fmla="*/ 296 h 296"/>
            </a:gdLst>
            <a:ahLst/>
            <a:cxnLst>
              <a:cxn ang="0">
                <a:pos x="T0" y="T1"/>
              </a:cxn>
              <a:cxn ang="0">
                <a:pos x="T2" y="T3"/>
              </a:cxn>
              <a:cxn ang="0">
                <a:pos x="T4" y="T5"/>
              </a:cxn>
            </a:cxnLst>
            <a:rect l="0" t="0" r="r" b="b"/>
            <a:pathLst>
              <a:path w="790" h="296">
                <a:moveTo>
                  <a:pt x="0" y="11"/>
                </a:moveTo>
                <a:cubicBezTo>
                  <a:pt x="44" y="4"/>
                  <a:pt x="89" y="0"/>
                  <a:pt x="135" y="0"/>
                </a:cubicBezTo>
                <a:cubicBezTo>
                  <a:pt x="396" y="0"/>
                  <a:pt x="630" y="115"/>
                  <a:pt x="790" y="296"/>
                </a:cubicBezTo>
              </a:path>
            </a:pathLst>
          </a:custGeom>
          <a:noFill/>
          <a:ln w="19050" cap="rnd">
            <a:solidFill>
              <a:schemeClr val="bg1">
                <a:lumMod val="65000"/>
              </a:schemeClr>
            </a:solidFill>
            <a:prstDash val="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38" name="文字方塊 37"/>
          <p:cNvSpPr txBox="1"/>
          <p:nvPr/>
        </p:nvSpPr>
        <p:spPr>
          <a:xfrm>
            <a:off x="783772" y="1844468"/>
            <a:ext cx="1294119" cy="461665"/>
          </a:xfrm>
          <a:prstGeom prst="rect">
            <a:avLst/>
          </a:prstGeom>
          <a:noFill/>
        </p:spPr>
        <p:txBody>
          <a:bodyPr wrap="square" rtlCol="0">
            <a:spAutoFit/>
          </a:bodyPr>
          <a:lstStyle/>
          <a:p>
            <a:r>
              <a:rPr lang="en-US" altLang="zh-TW" sz="2400" dirty="0">
                <a:solidFill>
                  <a:schemeClr val="accent1"/>
                </a:solidFill>
              </a:rPr>
              <a:t>Agenda</a:t>
            </a:r>
            <a:endParaRPr lang="zh-TW" altLang="en-US" sz="2400" dirty="0">
              <a:solidFill>
                <a:schemeClr val="accent1"/>
              </a:solidFill>
            </a:endParaRPr>
          </a:p>
        </p:txBody>
      </p:sp>
      <p:sp>
        <p:nvSpPr>
          <p:cNvPr id="39" name="矩形 38"/>
          <p:cNvSpPr/>
          <p:nvPr/>
        </p:nvSpPr>
        <p:spPr>
          <a:xfrm>
            <a:off x="783772" y="224693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0" name="文字方塊 39"/>
          <p:cNvSpPr txBox="1"/>
          <p:nvPr/>
        </p:nvSpPr>
        <p:spPr>
          <a:xfrm>
            <a:off x="277029" y="4488622"/>
            <a:ext cx="1294119" cy="461665"/>
          </a:xfrm>
          <a:prstGeom prst="rect">
            <a:avLst/>
          </a:prstGeom>
          <a:noFill/>
        </p:spPr>
        <p:txBody>
          <a:bodyPr wrap="square" rtlCol="0">
            <a:spAutoFit/>
          </a:bodyPr>
          <a:lstStyle/>
          <a:p>
            <a:pPr algn="ctr"/>
            <a:r>
              <a:rPr lang="en-US" altLang="zh-TW" sz="2400" dirty="0">
                <a:solidFill>
                  <a:schemeClr val="accent3"/>
                </a:solidFill>
              </a:rPr>
              <a:t>Process</a:t>
            </a:r>
            <a:endParaRPr lang="zh-TW" altLang="en-US" sz="2400" dirty="0">
              <a:solidFill>
                <a:schemeClr val="accent3"/>
              </a:solidFill>
            </a:endParaRPr>
          </a:p>
        </p:txBody>
      </p:sp>
      <p:sp>
        <p:nvSpPr>
          <p:cNvPr id="42" name="文字方塊 41"/>
          <p:cNvSpPr txBox="1"/>
          <p:nvPr/>
        </p:nvSpPr>
        <p:spPr>
          <a:xfrm>
            <a:off x="6849662" y="4126624"/>
            <a:ext cx="1294119" cy="461665"/>
          </a:xfrm>
          <a:prstGeom prst="rect">
            <a:avLst/>
          </a:prstGeom>
          <a:noFill/>
        </p:spPr>
        <p:txBody>
          <a:bodyPr wrap="square" rtlCol="0">
            <a:spAutoFit/>
          </a:bodyPr>
          <a:lstStyle/>
          <a:p>
            <a:pPr algn="ctr"/>
            <a:r>
              <a:rPr lang="en-US" altLang="zh-TW" sz="2400" dirty="0">
                <a:solidFill>
                  <a:schemeClr val="accent2"/>
                </a:solidFill>
              </a:rPr>
              <a:t>Security</a:t>
            </a:r>
            <a:endParaRPr lang="zh-TW" altLang="en-US" sz="2400" dirty="0">
              <a:solidFill>
                <a:schemeClr val="accent2"/>
              </a:solidFill>
            </a:endParaRPr>
          </a:p>
        </p:txBody>
      </p:sp>
      <p:sp>
        <p:nvSpPr>
          <p:cNvPr id="44" name="矩形 43"/>
          <p:cNvSpPr/>
          <p:nvPr/>
        </p:nvSpPr>
        <p:spPr>
          <a:xfrm>
            <a:off x="277029" y="4918009"/>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5" name="矩形 44"/>
          <p:cNvSpPr/>
          <p:nvPr/>
        </p:nvSpPr>
        <p:spPr>
          <a:xfrm>
            <a:off x="6907850" y="451838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3" name="投影片編號版面配置區 32"/>
          <p:cNvSpPr>
            <a:spLocks noGrp="1"/>
          </p:cNvSpPr>
          <p:nvPr>
            <p:ph type="sldNum" sz="quarter" idx="12"/>
          </p:nvPr>
        </p:nvSpPr>
        <p:spPr/>
        <p:txBody>
          <a:bodyPr/>
          <a:lstStyle/>
          <a:p>
            <a:fld id="{93B68095-C8B2-4A76-90AA-E601358CCBC3}" type="slidenum">
              <a:rPr lang="zh-TW" altLang="en-US" smtClean="0"/>
              <a:t>202</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2605762"/>
      </p:ext>
    </p:extLst>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421441" y="2027459"/>
            <a:ext cx="3841604" cy="1074057"/>
            <a:chOff x="421441" y="2027459"/>
            <a:chExt cx="3841604" cy="1074057"/>
          </a:xfrm>
        </p:grpSpPr>
        <p:sp>
          <p:nvSpPr>
            <p:cNvPr id="3" name="矩形 2"/>
            <p:cNvSpPr/>
            <p:nvPr/>
          </p:nvSpPr>
          <p:spPr>
            <a:xfrm>
              <a:off x="421441" y="202745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523041" y="2114545"/>
              <a:ext cx="898832" cy="8998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矩形 16"/>
          <p:cNvSpPr/>
          <p:nvPr/>
        </p:nvSpPr>
        <p:spPr>
          <a:xfrm>
            <a:off x="1421873" y="213360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6" name="群組 5"/>
          <p:cNvGrpSpPr/>
          <p:nvPr/>
        </p:nvGrpSpPr>
        <p:grpSpPr>
          <a:xfrm>
            <a:off x="4761212" y="2027459"/>
            <a:ext cx="3841604" cy="1074057"/>
            <a:chOff x="4761212" y="2027459"/>
            <a:chExt cx="3841604" cy="1074057"/>
          </a:xfrm>
        </p:grpSpPr>
        <p:sp>
          <p:nvSpPr>
            <p:cNvPr id="24" name="矩形 23"/>
            <p:cNvSpPr/>
            <p:nvPr/>
          </p:nvSpPr>
          <p:spPr>
            <a:xfrm>
              <a:off x="4761212" y="202745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4862812" y="2114545"/>
              <a:ext cx="898832" cy="8998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6" name="矩形 25"/>
          <p:cNvSpPr/>
          <p:nvPr/>
        </p:nvSpPr>
        <p:spPr>
          <a:xfrm>
            <a:off x="5761644" y="213360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7" name="群組 6"/>
          <p:cNvGrpSpPr/>
          <p:nvPr/>
        </p:nvGrpSpPr>
        <p:grpSpPr>
          <a:xfrm>
            <a:off x="421441" y="3435344"/>
            <a:ext cx="3841604" cy="1074057"/>
            <a:chOff x="421441" y="3435344"/>
            <a:chExt cx="3841604" cy="1074057"/>
          </a:xfrm>
        </p:grpSpPr>
        <p:sp>
          <p:nvSpPr>
            <p:cNvPr id="27" name="矩形 26"/>
            <p:cNvSpPr/>
            <p:nvPr/>
          </p:nvSpPr>
          <p:spPr>
            <a:xfrm>
              <a:off x="421441" y="3435344"/>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523041" y="3522430"/>
              <a:ext cx="898832" cy="8998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9" name="矩形 28"/>
          <p:cNvSpPr/>
          <p:nvPr/>
        </p:nvSpPr>
        <p:spPr>
          <a:xfrm>
            <a:off x="1421873" y="3541485"/>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8" name="群組 7"/>
          <p:cNvGrpSpPr/>
          <p:nvPr/>
        </p:nvGrpSpPr>
        <p:grpSpPr>
          <a:xfrm>
            <a:off x="4761212" y="3435344"/>
            <a:ext cx="3841604" cy="1074057"/>
            <a:chOff x="4761212" y="3435344"/>
            <a:chExt cx="3841604" cy="1074057"/>
          </a:xfrm>
        </p:grpSpPr>
        <p:sp>
          <p:nvSpPr>
            <p:cNvPr id="30" name="矩形 29"/>
            <p:cNvSpPr/>
            <p:nvPr/>
          </p:nvSpPr>
          <p:spPr>
            <a:xfrm>
              <a:off x="4761212" y="3435344"/>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4862812" y="3522430"/>
              <a:ext cx="898832" cy="8998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矩形 31"/>
          <p:cNvSpPr/>
          <p:nvPr/>
        </p:nvSpPr>
        <p:spPr>
          <a:xfrm>
            <a:off x="5761644" y="3541485"/>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9" name="群組 8"/>
          <p:cNvGrpSpPr/>
          <p:nvPr/>
        </p:nvGrpSpPr>
        <p:grpSpPr>
          <a:xfrm>
            <a:off x="421441" y="4843229"/>
            <a:ext cx="3841604" cy="1074057"/>
            <a:chOff x="421441" y="4843229"/>
            <a:chExt cx="3841604" cy="1074057"/>
          </a:xfrm>
        </p:grpSpPr>
        <p:sp>
          <p:nvSpPr>
            <p:cNvPr id="33" name="矩形 32"/>
            <p:cNvSpPr/>
            <p:nvPr/>
          </p:nvSpPr>
          <p:spPr>
            <a:xfrm>
              <a:off x="421441" y="484322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523041" y="4930315"/>
              <a:ext cx="898832" cy="8998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5" name="矩形 34"/>
          <p:cNvSpPr/>
          <p:nvPr/>
        </p:nvSpPr>
        <p:spPr>
          <a:xfrm>
            <a:off x="1421873" y="494937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10" name="群組 9"/>
          <p:cNvGrpSpPr/>
          <p:nvPr/>
        </p:nvGrpSpPr>
        <p:grpSpPr>
          <a:xfrm>
            <a:off x="4761212" y="4843229"/>
            <a:ext cx="3841604" cy="1074057"/>
            <a:chOff x="4761212" y="4843229"/>
            <a:chExt cx="3841604" cy="1074057"/>
          </a:xfrm>
        </p:grpSpPr>
        <p:sp>
          <p:nvSpPr>
            <p:cNvPr id="36" name="矩形 35"/>
            <p:cNvSpPr/>
            <p:nvPr/>
          </p:nvSpPr>
          <p:spPr>
            <a:xfrm>
              <a:off x="4761212" y="4843229"/>
              <a:ext cx="3841604" cy="107405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4862812" y="4930315"/>
              <a:ext cx="898832" cy="89988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8" name="矩形 37"/>
          <p:cNvSpPr/>
          <p:nvPr/>
        </p:nvSpPr>
        <p:spPr>
          <a:xfrm>
            <a:off x="5761644" y="494937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39" name="群組 38"/>
          <p:cNvGrpSpPr/>
          <p:nvPr/>
        </p:nvGrpSpPr>
        <p:grpSpPr>
          <a:xfrm>
            <a:off x="732918" y="3792163"/>
            <a:ext cx="479078" cy="395430"/>
            <a:chOff x="3057245" y="3339004"/>
            <a:chExt cx="479078" cy="395430"/>
          </a:xfrm>
        </p:grpSpPr>
        <p:sp>
          <p:nvSpPr>
            <p:cNvPr id="40" name="手繪多邊形 39"/>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1" name="手繪多邊形 40"/>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2" name="手繪多邊形 41"/>
          <p:cNvSpPr>
            <a:spLocks/>
          </p:cNvSpPr>
          <p:nvPr/>
        </p:nvSpPr>
        <p:spPr bwMode="auto">
          <a:xfrm rot="10800000" flipV="1">
            <a:off x="796528" y="2287327"/>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3" name="群組 42"/>
          <p:cNvGrpSpPr/>
          <p:nvPr/>
        </p:nvGrpSpPr>
        <p:grpSpPr>
          <a:xfrm>
            <a:off x="5071576" y="3700591"/>
            <a:ext cx="469782" cy="467828"/>
            <a:chOff x="5577525" y="4390660"/>
            <a:chExt cx="469782" cy="467828"/>
          </a:xfrm>
        </p:grpSpPr>
        <p:sp>
          <p:nvSpPr>
            <p:cNvPr id="44" name="手繪多邊形 43"/>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51" name="手繪多邊形 50"/>
          <p:cNvSpPr>
            <a:spLocks/>
          </p:cNvSpPr>
          <p:nvPr/>
        </p:nvSpPr>
        <p:spPr bwMode="auto">
          <a:xfrm>
            <a:off x="5050111" y="2371045"/>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52" name="群組 51"/>
          <p:cNvGrpSpPr/>
          <p:nvPr/>
        </p:nvGrpSpPr>
        <p:grpSpPr>
          <a:xfrm>
            <a:off x="5078428" y="5153015"/>
            <a:ext cx="388822" cy="388640"/>
            <a:chOff x="4776523" y="6018244"/>
            <a:chExt cx="388822" cy="388640"/>
          </a:xfrm>
        </p:grpSpPr>
        <p:sp>
          <p:nvSpPr>
            <p:cNvPr id="53" name="Freeform 60"/>
            <p:cNvSpPr>
              <a:spLocks/>
            </p:cNvSpPr>
            <p:nvPr/>
          </p:nvSpPr>
          <p:spPr bwMode="auto">
            <a:xfrm>
              <a:off x="4776523" y="6018244"/>
              <a:ext cx="388280" cy="388640"/>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4" name="Freeform 66"/>
            <p:cNvSpPr>
              <a:spLocks/>
            </p:cNvSpPr>
            <p:nvPr/>
          </p:nvSpPr>
          <p:spPr bwMode="auto">
            <a:xfrm>
              <a:off x="4835397" y="6115405"/>
              <a:ext cx="329948" cy="19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55" name="群組 54"/>
          <p:cNvGrpSpPr/>
          <p:nvPr/>
        </p:nvGrpSpPr>
        <p:grpSpPr>
          <a:xfrm>
            <a:off x="737139" y="5113303"/>
            <a:ext cx="477058" cy="478790"/>
            <a:chOff x="3051531" y="5424038"/>
            <a:chExt cx="477058" cy="478790"/>
          </a:xfrm>
        </p:grpSpPr>
        <p:sp>
          <p:nvSpPr>
            <p:cNvPr id="56" name="Freeform 51"/>
            <p:cNvSpPr>
              <a:spLocks/>
            </p:cNvSpPr>
            <p:nvPr/>
          </p:nvSpPr>
          <p:spPr bwMode="auto">
            <a:xfrm>
              <a:off x="3051531" y="5440017"/>
              <a:ext cx="462619" cy="462811"/>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7" name="Freeform 62"/>
            <p:cNvSpPr>
              <a:spLocks/>
            </p:cNvSpPr>
            <p:nvPr/>
          </p:nvSpPr>
          <p:spPr bwMode="auto">
            <a:xfrm>
              <a:off x="3137779" y="5525880"/>
              <a:ext cx="292049" cy="291278"/>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8" name="Freeform 69"/>
            <p:cNvSpPr>
              <a:spLocks/>
            </p:cNvSpPr>
            <p:nvPr/>
          </p:nvSpPr>
          <p:spPr bwMode="auto">
            <a:xfrm>
              <a:off x="3222487" y="5424038"/>
              <a:ext cx="306102" cy="307257"/>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203</a:t>
            </a:fld>
            <a:endParaRPr lang="zh-TW" altLang="en-US"/>
          </a:p>
        </p:txBody>
      </p:sp>
      <p:sp>
        <p:nvSpPr>
          <p:cNvPr id="59" name="文字方塊 5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12153363"/>
      </p:ext>
    </p:extLst>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Core Value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4974771" y="2857499"/>
            <a:ext cx="2536371" cy="2536371"/>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橢圓 4"/>
          <p:cNvSpPr/>
          <p:nvPr/>
        </p:nvSpPr>
        <p:spPr>
          <a:xfrm>
            <a:off x="5780313" y="1785256"/>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橢圓 5"/>
          <p:cNvSpPr/>
          <p:nvPr/>
        </p:nvSpPr>
        <p:spPr>
          <a:xfrm>
            <a:off x="5856513" y="1861456"/>
            <a:ext cx="772886" cy="77288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5780313" y="5540827"/>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5856513" y="5617027"/>
            <a:ext cx="772886" cy="7728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rot="3600000">
            <a:off x="7406522" y="2724149"/>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rot="3600000">
            <a:off x="7482722" y="2800349"/>
            <a:ext cx="772886" cy="7728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rot="3600000">
            <a:off x="4154102" y="4601934"/>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rot="3600000">
            <a:off x="4230302" y="4678134"/>
            <a:ext cx="772886" cy="7728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橢圓 23"/>
          <p:cNvSpPr/>
          <p:nvPr/>
        </p:nvSpPr>
        <p:spPr>
          <a:xfrm rot="7200000">
            <a:off x="7406521" y="4601934"/>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橢圓 24"/>
          <p:cNvSpPr/>
          <p:nvPr/>
        </p:nvSpPr>
        <p:spPr>
          <a:xfrm rot="7200000">
            <a:off x="7482721" y="4678134"/>
            <a:ext cx="772886" cy="7728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橢圓 21"/>
          <p:cNvSpPr/>
          <p:nvPr/>
        </p:nvSpPr>
        <p:spPr>
          <a:xfrm rot="7200000">
            <a:off x="4154101" y="2724149"/>
            <a:ext cx="925286" cy="92528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橢圓 22"/>
          <p:cNvSpPr/>
          <p:nvPr/>
        </p:nvSpPr>
        <p:spPr>
          <a:xfrm rot="7200000">
            <a:off x="4230301" y="2800349"/>
            <a:ext cx="772886" cy="77288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a:spLocks/>
          </p:cNvSpPr>
          <p:nvPr/>
        </p:nvSpPr>
        <p:spPr bwMode="auto">
          <a:xfrm>
            <a:off x="6046121" y="1988610"/>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7" name="群組 26"/>
          <p:cNvGrpSpPr/>
          <p:nvPr/>
        </p:nvGrpSpPr>
        <p:grpSpPr>
          <a:xfrm>
            <a:off x="7732625" y="2925957"/>
            <a:ext cx="273078" cy="505492"/>
            <a:chOff x="6471928" y="17619317"/>
            <a:chExt cx="1770796" cy="3277902"/>
          </a:xfrm>
          <a:solidFill>
            <a:schemeClr val="bg1"/>
          </a:solidFill>
        </p:grpSpPr>
        <p:sp>
          <p:nvSpPr>
            <p:cNvPr id="28"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0" name="Freeform 66"/>
          <p:cNvSpPr>
            <a:spLocks/>
          </p:cNvSpPr>
          <p:nvPr/>
        </p:nvSpPr>
        <p:spPr bwMode="auto">
          <a:xfrm>
            <a:off x="4381083" y="2925957"/>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nvGrpSpPr>
          <p:cNvPr id="31" name="群組 30"/>
          <p:cNvGrpSpPr/>
          <p:nvPr/>
        </p:nvGrpSpPr>
        <p:grpSpPr>
          <a:xfrm flipH="1">
            <a:off x="7671218" y="4844696"/>
            <a:ext cx="395892" cy="323696"/>
            <a:chOff x="27939457" y="2831385"/>
            <a:chExt cx="2923084" cy="2390021"/>
          </a:xfrm>
          <a:solidFill>
            <a:schemeClr val="bg1"/>
          </a:solidFill>
        </p:grpSpPr>
        <p:sp>
          <p:nvSpPr>
            <p:cNvPr id="32"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3" name="手繪多邊形 32"/>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34" name="群組 33"/>
          <p:cNvGrpSpPr/>
          <p:nvPr/>
        </p:nvGrpSpPr>
        <p:grpSpPr>
          <a:xfrm>
            <a:off x="4360626" y="4806747"/>
            <a:ext cx="535477" cy="454547"/>
            <a:chOff x="27859538" y="12880453"/>
            <a:chExt cx="3007014" cy="2552546"/>
          </a:xfrm>
          <a:solidFill>
            <a:schemeClr val="bg1"/>
          </a:solidFill>
        </p:grpSpPr>
        <p:sp>
          <p:nvSpPr>
            <p:cNvPr id="35"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Freeform 201"/>
          <p:cNvSpPr>
            <a:spLocks/>
          </p:cNvSpPr>
          <p:nvPr/>
        </p:nvSpPr>
        <p:spPr bwMode="auto">
          <a:xfrm flipH="1">
            <a:off x="6106483" y="5713709"/>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nvGrpSpPr>
          <p:cNvPr id="41" name="群組 40"/>
          <p:cNvGrpSpPr/>
          <p:nvPr/>
        </p:nvGrpSpPr>
        <p:grpSpPr>
          <a:xfrm>
            <a:off x="5194509" y="3265381"/>
            <a:ext cx="2094152" cy="1426362"/>
            <a:chOff x="27632791" y="13292644"/>
            <a:chExt cx="3323308" cy="2263561"/>
          </a:xfrm>
          <a:noFill/>
        </p:grpSpPr>
        <p:sp>
          <p:nvSpPr>
            <p:cNvPr id="42" name="Freeform 27"/>
            <p:cNvSpPr>
              <a:spLocks/>
            </p:cNvSpPr>
            <p:nvPr/>
          </p:nvSpPr>
          <p:spPr bwMode="auto">
            <a:xfrm>
              <a:off x="27632791" y="13732017"/>
              <a:ext cx="3323308" cy="1824188"/>
            </a:xfrm>
            <a:custGeom>
              <a:avLst/>
              <a:gdLst>
                <a:gd name="T0" fmla="*/ 608 w 12306"/>
                <a:gd name="T1" fmla="*/ 4761 h 6753"/>
                <a:gd name="T2" fmla="*/ 73 w 12306"/>
                <a:gd name="T3" fmla="*/ 4781 h 6753"/>
                <a:gd name="T4" fmla="*/ 2092 w 12306"/>
                <a:gd name="T5" fmla="*/ 3251 h 6753"/>
                <a:gd name="T6" fmla="*/ 3178 w 12306"/>
                <a:gd name="T7" fmla="*/ 1840 h 6753"/>
                <a:gd name="T8" fmla="*/ 3768 w 12306"/>
                <a:gd name="T9" fmla="*/ 288 h 6753"/>
                <a:gd name="T10" fmla="*/ 5951 w 12306"/>
                <a:gd name="T11" fmla="*/ 1304 h 6753"/>
                <a:gd name="T12" fmla="*/ 6409 w 12306"/>
                <a:gd name="T13" fmla="*/ 1238 h 6753"/>
                <a:gd name="T14" fmla="*/ 7992 w 12306"/>
                <a:gd name="T15" fmla="*/ 97 h 6753"/>
                <a:gd name="T16" fmla="*/ 9350 w 12306"/>
                <a:gd name="T17" fmla="*/ 2559 h 6753"/>
                <a:gd name="T18" fmla="*/ 11304 w 12306"/>
                <a:gd name="T19" fmla="*/ 3291 h 6753"/>
                <a:gd name="T20" fmla="*/ 12289 w 12306"/>
                <a:gd name="T21" fmla="*/ 5070 h 6753"/>
                <a:gd name="T22" fmla="*/ 11537 w 12306"/>
                <a:gd name="T23" fmla="*/ 4386 h 6753"/>
                <a:gd name="T24" fmla="*/ 11639 w 12306"/>
                <a:gd name="T25" fmla="*/ 5453 h 6753"/>
                <a:gd name="T26" fmla="*/ 11220 w 12306"/>
                <a:gd name="T27" fmla="*/ 6737 h 6753"/>
                <a:gd name="T28" fmla="*/ 10815 w 12306"/>
                <a:gd name="T29" fmla="*/ 5453 h 6753"/>
                <a:gd name="T30" fmla="*/ 10601 w 12306"/>
                <a:gd name="T31" fmla="*/ 6721 h 6753"/>
                <a:gd name="T32" fmla="*/ 10133 w 12306"/>
                <a:gd name="T33" fmla="*/ 6122 h 6753"/>
                <a:gd name="T34" fmla="*/ 9951 w 12306"/>
                <a:gd name="T35" fmla="*/ 5253 h 6753"/>
                <a:gd name="T36" fmla="*/ 9539 w 12306"/>
                <a:gd name="T37" fmla="*/ 3393 h 6753"/>
                <a:gd name="T38" fmla="*/ 8722 w 12306"/>
                <a:gd name="T39" fmla="*/ 2108 h 6753"/>
                <a:gd name="T40" fmla="*/ 8384 w 12306"/>
                <a:gd name="T41" fmla="*/ 1741 h 6753"/>
                <a:gd name="T42" fmla="*/ 8749 w 12306"/>
                <a:gd name="T43" fmla="*/ 3731 h 6753"/>
                <a:gd name="T44" fmla="*/ 8440 w 12306"/>
                <a:gd name="T45" fmla="*/ 4239 h 6753"/>
                <a:gd name="T46" fmla="*/ 8143 w 12306"/>
                <a:gd name="T47" fmla="*/ 6737 h 6753"/>
                <a:gd name="T48" fmla="*/ 7718 w 12306"/>
                <a:gd name="T49" fmla="*/ 4211 h 6753"/>
                <a:gd name="T50" fmla="*/ 7290 w 12306"/>
                <a:gd name="T51" fmla="*/ 6745 h 6753"/>
                <a:gd name="T52" fmla="*/ 7020 w 12306"/>
                <a:gd name="T53" fmla="*/ 4249 h 6753"/>
                <a:gd name="T54" fmla="*/ 6704 w 12306"/>
                <a:gd name="T55" fmla="*/ 3618 h 6753"/>
                <a:gd name="T56" fmla="*/ 6927 w 12306"/>
                <a:gd name="T57" fmla="*/ 2687 h 6753"/>
                <a:gd name="T58" fmla="*/ 6985 w 12306"/>
                <a:gd name="T59" fmla="*/ 1094 h 6753"/>
                <a:gd name="T60" fmla="*/ 6632 w 12306"/>
                <a:gd name="T61" fmla="*/ 2391 h 6753"/>
                <a:gd name="T62" fmla="*/ 6017 w 12306"/>
                <a:gd name="T63" fmla="*/ 3428 h 6753"/>
                <a:gd name="T64" fmla="*/ 5574 w 12306"/>
                <a:gd name="T65" fmla="*/ 1868 h 6753"/>
                <a:gd name="T66" fmla="*/ 5265 w 12306"/>
                <a:gd name="T67" fmla="*/ 6737 h 6753"/>
                <a:gd name="T68" fmla="*/ 4772 w 12306"/>
                <a:gd name="T69" fmla="*/ 5116 h 6753"/>
                <a:gd name="T70" fmla="*/ 4474 w 12306"/>
                <a:gd name="T71" fmla="*/ 3519 h 6753"/>
                <a:gd name="T72" fmla="*/ 4206 w 12306"/>
                <a:gd name="T73" fmla="*/ 6737 h 6753"/>
                <a:gd name="T74" fmla="*/ 3925 w 12306"/>
                <a:gd name="T75" fmla="*/ 1106 h 6753"/>
                <a:gd name="T76" fmla="*/ 3496 w 12306"/>
                <a:gd name="T77" fmla="*/ 2630 h 6753"/>
                <a:gd name="T78" fmla="*/ 2217 w 12306"/>
                <a:gd name="T79" fmla="*/ 3803 h 6753"/>
                <a:gd name="T80" fmla="*/ 1956 w 12306"/>
                <a:gd name="T81" fmla="*/ 6745 h 6753"/>
                <a:gd name="T82" fmla="*/ 1696 w 12306"/>
                <a:gd name="T83" fmla="*/ 5132 h 6753"/>
                <a:gd name="T84" fmla="*/ 1356 w 12306"/>
                <a:gd name="T85" fmla="*/ 5904 h 6753"/>
                <a:gd name="T86" fmla="*/ 862 w 12306"/>
                <a:gd name="T87" fmla="*/ 6717 h 6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06" h="6753">
                  <a:moveTo>
                    <a:pt x="862" y="6717"/>
                  </a:moveTo>
                  <a:cubicBezTo>
                    <a:pt x="854" y="6697"/>
                    <a:pt x="845" y="6172"/>
                    <a:pt x="841" y="5551"/>
                  </a:cubicBezTo>
                  <a:cubicBezTo>
                    <a:pt x="833" y="4228"/>
                    <a:pt x="833" y="4229"/>
                    <a:pt x="608" y="4761"/>
                  </a:cubicBezTo>
                  <a:cubicBezTo>
                    <a:pt x="481" y="5060"/>
                    <a:pt x="452" y="5106"/>
                    <a:pt x="362" y="5155"/>
                  </a:cubicBezTo>
                  <a:cubicBezTo>
                    <a:pt x="264" y="5208"/>
                    <a:pt x="255" y="5209"/>
                    <a:pt x="160" y="5164"/>
                  </a:cubicBezTo>
                  <a:cubicBezTo>
                    <a:pt x="30" y="5102"/>
                    <a:pt x="0" y="4972"/>
                    <a:pt x="73" y="4781"/>
                  </a:cubicBezTo>
                  <a:cubicBezTo>
                    <a:pt x="265" y="4278"/>
                    <a:pt x="544" y="3675"/>
                    <a:pt x="633" y="3572"/>
                  </a:cubicBezTo>
                  <a:cubicBezTo>
                    <a:pt x="922" y="3237"/>
                    <a:pt x="1420" y="3091"/>
                    <a:pt x="1873" y="3209"/>
                  </a:cubicBezTo>
                  <a:cubicBezTo>
                    <a:pt x="1963" y="3232"/>
                    <a:pt x="2061" y="3251"/>
                    <a:pt x="2092" y="3251"/>
                  </a:cubicBezTo>
                  <a:cubicBezTo>
                    <a:pt x="2123" y="3251"/>
                    <a:pt x="2328" y="3124"/>
                    <a:pt x="2549" y="2968"/>
                  </a:cubicBezTo>
                  <a:cubicBezTo>
                    <a:pt x="2973" y="2669"/>
                    <a:pt x="3003" y="2634"/>
                    <a:pt x="3050" y="2377"/>
                  </a:cubicBezTo>
                  <a:cubicBezTo>
                    <a:pt x="3063" y="2307"/>
                    <a:pt x="3120" y="2065"/>
                    <a:pt x="3178" y="1840"/>
                  </a:cubicBezTo>
                  <a:cubicBezTo>
                    <a:pt x="3235" y="1615"/>
                    <a:pt x="3292" y="1380"/>
                    <a:pt x="3304" y="1318"/>
                  </a:cubicBezTo>
                  <a:cubicBezTo>
                    <a:pt x="3316" y="1256"/>
                    <a:pt x="3365" y="1048"/>
                    <a:pt x="3412" y="856"/>
                  </a:cubicBezTo>
                  <a:cubicBezTo>
                    <a:pt x="3507" y="470"/>
                    <a:pt x="3538" y="420"/>
                    <a:pt x="3768" y="288"/>
                  </a:cubicBezTo>
                  <a:cubicBezTo>
                    <a:pt x="4272" y="0"/>
                    <a:pt x="4987" y="0"/>
                    <a:pt x="5491" y="288"/>
                  </a:cubicBezTo>
                  <a:cubicBezTo>
                    <a:pt x="5732" y="426"/>
                    <a:pt x="5769" y="492"/>
                    <a:pt x="5870" y="974"/>
                  </a:cubicBezTo>
                  <a:cubicBezTo>
                    <a:pt x="5884" y="1039"/>
                    <a:pt x="5920" y="1188"/>
                    <a:pt x="5951" y="1304"/>
                  </a:cubicBezTo>
                  <a:cubicBezTo>
                    <a:pt x="5981" y="1420"/>
                    <a:pt x="6028" y="1614"/>
                    <a:pt x="6054" y="1733"/>
                  </a:cubicBezTo>
                  <a:cubicBezTo>
                    <a:pt x="6101" y="1945"/>
                    <a:pt x="6160" y="2045"/>
                    <a:pt x="6207" y="1993"/>
                  </a:cubicBezTo>
                  <a:cubicBezTo>
                    <a:pt x="6220" y="1979"/>
                    <a:pt x="6310" y="1639"/>
                    <a:pt x="6409" y="1238"/>
                  </a:cubicBezTo>
                  <a:cubicBezTo>
                    <a:pt x="6510" y="824"/>
                    <a:pt x="6609" y="481"/>
                    <a:pt x="6637" y="445"/>
                  </a:cubicBezTo>
                  <a:cubicBezTo>
                    <a:pt x="6733" y="324"/>
                    <a:pt x="7132" y="149"/>
                    <a:pt x="7430" y="98"/>
                  </a:cubicBezTo>
                  <a:cubicBezTo>
                    <a:pt x="7684" y="54"/>
                    <a:pt x="7724" y="54"/>
                    <a:pt x="7992" y="97"/>
                  </a:cubicBezTo>
                  <a:cubicBezTo>
                    <a:pt x="8199" y="130"/>
                    <a:pt x="8338" y="172"/>
                    <a:pt x="8482" y="243"/>
                  </a:cubicBezTo>
                  <a:cubicBezTo>
                    <a:pt x="8848" y="424"/>
                    <a:pt x="8828" y="393"/>
                    <a:pt x="8975" y="1022"/>
                  </a:cubicBezTo>
                  <a:cubicBezTo>
                    <a:pt x="9154" y="1788"/>
                    <a:pt x="9315" y="2450"/>
                    <a:pt x="9350" y="2559"/>
                  </a:cubicBezTo>
                  <a:cubicBezTo>
                    <a:pt x="9381" y="2657"/>
                    <a:pt x="9434" y="2705"/>
                    <a:pt x="9794" y="2963"/>
                  </a:cubicBezTo>
                  <a:cubicBezTo>
                    <a:pt x="10249" y="3288"/>
                    <a:pt x="10180" y="3268"/>
                    <a:pt x="10599" y="3188"/>
                  </a:cubicBezTo>
                  <a:cubicBezTo>
                    <a:pt x="10851" y="3139"/>
                    <a:pt x="11044" y="3167"/>
                    <a:pt x="11304" y="3291"/>
                  </a:cubicBezTo>
                  <a:cubicBezTo>
                    <a:pt x="11540" y="3403"/>
                    <a:pt x="11744" y="3577"/>
                    <a:pt x="11812" y="3723"/>
                  </a:cubicBezTo>
                  <a:cubicBezTo>
                    <a:pt x="12021" y="4176"/>
                    <a:pt x="12306" y="4886"/>
                    <a:pt x="12306" y="4955"/>
                  </a:cubicBezTo>
                  <a:cubicBezTo>
                    <a:pt x="12306" y="4993"/>
                    <a:pt x="12298" y="5045"/>
                    <a:pt x="12289" y="5070"/>
                  </a:cubicBezTo>
                  <a:cubicBezTo>
                    <a:pt x="12269" y="5121"/>
                    <a:pt x="12136" y="5199"/>
                    <a:pt x="12069" y="5199"/>
                  </a:cubicBezTo>
                  <a:cubicBezTo>
                    <a:pt x="11972" y="5199"/>
                    <a:pt x="11870" y="5058"/>
                    <a:pt x="11730" y="4731"/>
                  </a:cubicBezTo>
                  <a:cubicBezTo>
                    <a:pt x="11634" y="4506"/>
                    <a:pt x="11570" y="4392"/>
                    <a:pt x="11537" y="4386"/>
                  </a:cubicBezTo>
                  <a:cubicBezTo>
                    <a:pt x="11494" y="4377"/>
                    <a:pt x="11488" y="4401"/>
                    <a:pt x="11488" y="4573"/>
                  </a:cubicBezTo>
                  <a:cubicBezTo>
                    <a:pt x="11488" y="4728"/>
                    <a:pt x="11509" y="4828"/>
                    <a:pt x="11589" y="5048"/>
                  </a:cubicBezTo>
                  <a:cubicBezTo>
                    <a:pt x="11736" y="5451"/>
                    <a:pt x="11736" y="5453"/>
                    <a:pt x="11639" y="5453"/>
                  </a:cubicBezTo>
                  <a:cubicBezTo>
                    <a:pt x="11475" y="5454"/>
                    <a:pt x="11475" y="5453"/>
                    <a:pt x="11459" y="6122"/>
                  </a:cubicBezTo>
                  <a:lnTo>
                    <a:pt x="11445" y="6737"/>
                  </a:lnTo>
                  <a:lnTo>
                    <a:pt x="11220" y="6737"/>
                  </a:lnTo>
                  <a:lnTo>
                    <a:pt x="10994" y="6737"/>
                  </a:lnTo>
                  <a:lnTo>
                    <a:pt x="10980" y="6122"/>
                  </a:lnTo>
                  <a:cubicBezTo>
                    <a:pt x="10965" y="5463"/>
                    <a:pt x="10962" y="5454"/>
                    <a:pt x="10815" y="5453"/>
                  </a:cubicBezTo>
                  <a:cubicBezTo>
                    <a:pt x="10780" y="5453"/>
                    <a:pt x="10726" y="5466"/>
                    <a:pt x="10696" y="5482"/>
                  </a:cubicBezTo>
                  <a:cubicBezTo>
                    <a:pt x="10644" y="5509"/>
                    <a:pt x="10641" y="5547"/>
                    <a:pt x="10641" y="6099"/>
                  </a:cubicBezTo>
                  <a:cubicBezTo>
                    <a:pt x="10641" y="6571"/>
                    <a:pt x="10633" y="6694"/>
                    <a:pt x="10601" y="6721"/>
                  </a:cubicBezTo>
                  <a:cubicBezTo>
                    <a:pt x="10577" y="6741"/>
                    <a:pt x="10483" y="6750"/>
                    <a:pt x="10354" y="6745"/>
                  </a:cubicBezTo>
                  <a:lnTo>
                    <a:pt x="10147" y="6737"/>
                  </a:lnTo>
                  <a:lnTo>
                    <a:pt x="10133" y="6122"/>
                  </a:lnTo>
                  <a:cubicBezTo>
                    <a:pt x="10118" y="5455"/>
                    <a:pt x="10117" y="5454"/>
                    <a:pt x="9957" y="5453"/>
                  </a:cubicBezTo>
                  <a:cubicBezTo>
                    <a:pt x="9914" y="5453"/>
                    <a:pt x="9879" y="5449"/>
                    <a:pt x="9879" y="5444"/>
                  </a:cubicBezTo>
                  <a:cubicBezTo>
                    <a:pt x="9879" y="5439"/>
                    <a:pt x="9911" y="5353"/>
                    <a:pt x="9951" y="5253"/>
                  </a:cubicBezTo>
                  <a:cubicBezTo>
                    <a:pt x="10153" y="4743"/>
                    <a:pt x="10161" y="4707"/>
                    <a:pt x="10161" y="4283"/>
                  </a:cubicBezTo>
                  <a:cubicBezTo>
                    <a:pt x="10161" y="3982"/>
                    <a:pt x="10151" y="3871"/>
                    <a:pt x="10120" y="3827"/>
                  </a:cubicBezTo>
                  <a:cubicBezTo>
                    <a:pt x="10098" y="3795"/>
                    <a:pt x="9836" y="3600"/>
                    <a:pt x="9539" y="3393"/>
                  </a:cubicBezTo>
                  <a:cubicBezTo>
                    <a:pt x="9016" y="3030"/>
                    <a:pt x="8892" y="2914"/>
                    <a:pt x="8891" y="2789"/>
                  </a:cubicBezTo>
                  <a:cubicBezTo>
                    <a:pt x="8891" y="2761"/>
                    <a:pt x="8872" y="2678"/>
                    <a:pt x="8849" y="2606"/>
                  </a:cubicBezTo>
                  <a:cubicBezTo>
                    <a:pt x="8826" y="2534"/>
                    <a:pt x="8769" y="2310"/>
                    <a:pt x="8722" y="2108"/>
                  </a:cubicBezTo>
                  <a:cubicBezTo>
                    <a:pt x="8632" y="1726"/>
                    <a:pt x="8618" y="1671"/>
                    <a:pt x="8533" y="1349"/>
                  </a:cubicBezTo>
                  <a:cubicBezTo>
                    <a:pt x="8479" y="1144"/>
                    <a:pt x="8430" y="1088"/>
                    <a:pt x="8401" y="1197"/>
                  </a:cubicBezTo>
                  <a:cubicBezTo>
                    <a:pt x="8392" y="1233"/>
                    <a:pt x="8384" y="1477"/>
                    <a:pt x="8384" y="1741"/>
                  </a:cubicBezTo>
                  <a:cubicBezTo>
                    <a:pt x="8383" y="2195"/>
                    <a:pt x="8389" y="2242"/>
                    <a:pt x="8483" y="2630"/>
                  </a:cubicBezTo>
                  <a:cubicBezTo>
                    <a:pt x="8538" y="2855"/>
                    <a:pt x="8601" y="3116"/>
                    <a:pt x="8623" y="3209"/>
                  </a:cubicBezTo>
                  <a:cubicBezTo>
                    <a:pt x="8645" y="3302"/>
                    <a:pt x="8701" y="3537"/>
                    <a:pt x="8749" y="3731"/>
                  </a:cubicBezTo>
                  <a:cubicBezTo>
                    <a:pt x="8796" y="3925"/>
                    <a:pt x="8841" y="4112"/>
                    <a:pt x="8849" y="4147"/>
                  </a:cubicBezTo>
                  <a:cubicBezTo>
                    <a:pt x="8863" y="4208"/>
                    <a:pt x="8857" y="4211"/>
                    <a:pt x="8673" y="4211"/>
                  </a:cubicBezTo>
                  <a:cubicBezTo>
                    <a:pt x="8568" y="4212"/>
                    <a:pt x="8463" y="4224"/>
                    <a:pt x="8440" y="4239"/>
                  </a:cubicBezTo>
                  <a:cubicBezTo>
                    <a:pt x="8403" y="4261"/>
                    <a:pt x="8395" y="4444"/>
                    <a:pt x="8383" y="5501"/>
                  </a:cubicBezTo>
                  <a:lnTo>
                    <a:pt x="8369" y="6737"/>
                  </a:lnTo>
                  <a:lnTo>
                    <a:pt x="8143" y="6737"/>
                  </a:lnTo>
                  <a:lnTo>
                    <a:pt x="7918" y="6737"/>
                  </a:lnTo>
                  <a:lnTo>
                    <a:pt x="7903" y="5501"/>
                  </a:lnTo>
                  <a:cubicBezTo>
                    <a:pt x="7888" y="4147"/>
                    <a:pt x="7897" y="4212"/>
                    <a:pt x="7718" y="4211"/>
                  </a:cubicBezTo>
                  <a:cubicBezTo>
                    <a:pt x="7529" y="4210"/>
                    <a:pt x="7537" y="4151"/>
                    <a:pt x="7530" y="5509"/>
                  </a:cubicBezTo>
                  <a:lnTo>
                    <a:pt x="7522" y="6737"/>
                  </a:lnTo>
                  <a:lnTo>
                    <a:pt x="7290" y="6745"/>
                  </a:lnTo>
                  <a:lnTo>
                    <a:pt x="7058" y="6753"/>
                  </a:lnTo>
                  <a:lnTo>
                    <a:pt x="7051" y="5513"/>
                  </a:lnTo>
                  <a:cubicBezTo>
                    <a:pt x="7046" y="4830"/>
                    <a:pt x="7032" y="4262"/>
                    <a:pt x="7020" y="4249"/>
                  </a:cubicBezTo>
                  <a:cubicBezTo>
                    <a:pt x="7007" y="4236"/>
                    <a:pt x="6902" y="4221"/>
                    <a:pt x="6787" y="4215"/>
                  </a:cubicBezTo>
                  <a:cubicBezTo>
                    <a:pt x="6662" y="4209"/>
                    <a:pt x="6577" y="4192"/>
                    <a:pt x="6577" y="4174"/>
                  </a:cubicBezTo>
                  <a:cubicBezTo>
                    <a:pt x="6577" y="4141"/>
                    <a:pt x="6640" y="3863"/>
                    <a:pt x="6704" y="3618"/>
                  </a:cubicBezTo>
                  <a:cubicBezTo>
                    <a:pt x="6726" y="3533"/>
                    <a:pt x="6770" y="3349"/>
                    <a:pt x="6803" y="3209"/>
                  </a:cubicBezTo>
                  <a:cubicBezTo>
                    <a:pt x="6835" y="3069"/>
                    <a:pt x="6873" y="2911"/>
                    <a:pt x="6887" y="2856"/>
                  </a:cubicBezTo>
                  <a:cubicBezTo>
                    <a:pt x="6901" y="2802"/>
                    <a:pt x="6919" y="2726"/>
                    <a:pt x="6927" y="2687"/>
                  </a:cubicBezTo>
                  <a:cubicBezTo>
                    <a:pt x="6935" y="2648"/>
                    <a:pt x="6967" y="2508"/>
                    <a:pt x="6998" y="2376"/>
                  </a:cubicBezTo>
                  <a:cubicBezTo>
                    <a:pt x="7044" y="2185"/>
                    <a:pt x="7055" y="2045"/>
                    <a:pt x="7053" y="1685"/>
                  </a:cubicBezTo>
                  <a:cubicBezTo>
                    <a:pt x="7051" y="1231"/>
                    <a:pt x="7035" y="1091"/>
                    <a:pt x="6985" y="1094"/>
                  </a:cubicBezTo>
                  <a:cubicBezTo>
                    <a:pt x="6970" y="1095"/>
                    <a:pt x="6949" y="1127"/>
                    <a:pt x="6939" y="1165"/>
                  </a:cubicBezTo>
                  <a:cubicBezTo>
                    <a:pt x="6894" y="1324"/>
                    <a:pt x="6854" y="1483"/>
                    <a:pt x="6759" y="1883"/>
                  </a:cubicBezTo>
                  <a:cubicBezTo>
                    <a:pt x="6703" y="2115"/>
                    <a:pt x="6646" y="2344"/>
                    <a:pt x="6632" y="2391"/>
                  </a:cubicBezTo>
                  <a:cubicBezTo>
                    <a:pt x="6608" y="2468"/>
                    <a:pt x="6464" y="3069"/>
                    <a:pt x="6422" y="3262"/>
                  </a:cubicBezTo>
                  <a:cubicBezTo>
                    <a:pt x="6399" y="3372"/>
                    <a:pt x="6260" y="3505"/>
                    <a:pt x="6170" y="3505"/>
                  </a:cubicBezTo>
                  <a:cubicBezTo>
                    <a:pt x="6130" y="3505"/>
                    <a:pt x="6062" y="3471"/>
                    <a:pt x="6017" y="3428"/>
                  </a:cubicBezTo>
                  <a:cubicBezTo>
                    <a:pt x="5949" y="3362"/>
                    <a:pt x="5922" y="3289"/>
                    <a:pt x="5844" y="2955"/>
                  </a:cubicBezTo>
                  <a:cubicBezTo>
                    <a:pt x="5793" y="2738"/>
                    <a:pt x="5742" y="2528"/>
                    <a:pt x="5729" y="2489"/>
                  </a:cubicBezTo>
                  <a:cubicBezTo>
                    <a:pt x="5717" y="2451"/>
                    <a:pt x="5647" y="2171"/>
                    <a:pt x="5574" y="1868"/>
                  </a:cubicBezTo>
                  <a:cubicBezTo>
                    <a:pt x="5432" y="1279"/>
                    <a:pt x="5372" y="1099"/>
                    <a:pt x="5323" y="1115"/>
                  </a:cubicBezTo>
                  <a:cubicBezTo>
                    <a:pt x="5302" y="1122"/>
                    <a:pt x="5289" y="1950"/>
                    <a:pt x="5279" y="3931"/>
                  </a:cubicBezTo>
                  <a:lnTo>
                    <a:pt x="5265" y="6737"/>
                  </a:lnTo>
                  <a:lnTo>
                    <a:pt x="5041" y="6745"/>
                  </a:lnTo>
                  <a:cubicBezTo>
                    <a:pt x="4882" y="6751"/>
                    <a:pt x="4811" y="6743"/>
                    <a:pt x="4795" y="6717"/>
                  </a:cubicBezTo>
                  <a:cubicBezTo>
                    <a:pt x="4782" y="6697"/>
                    <a:pt x="4771" y="5977"/>
                    <a:pt x="4772" y="5116"/>
                  </a:cubicBezTo>
                  <a:cubicBezTo>
                    <a:pt x="4772" y="4231"/>
                    <a:pt x="4762" y="3541"/>
                    <a:pt x="4747" y="3527"/>
                  </a:cubicBezTo>
                  <a:cubicBezTo>
                    <a:pt x="4733" y="3513"/>
                    <a:pt x="4666" y="3506"/>
                    <a:pt x="4598" y="3511"/>
                  </a:cubicBezTo>
                  <a:lnTo>
                    <a:pt x="4474" y="3519"/>
                  </a:lnTo>
                  <a:lnTo>
                    <a:pt x="4460" y="5128"/>
                  </a:lnTo>
                  <a:lnTo>
                    <a:pt x="4446" y="6737"/>
                  </a:lnTo>
                  <a:lnTo>
                    <a:pt x="4206" y="6737"/>
                  </a:lnTo>
                  <a:lnTo>
                    <a:pt x="3966" y="6737"/>
                  </a:lnTo>
                  <a:lnTo>
                    <a:pt x="3959" y="3922"/>
                  </a:lnTo>
                  <a:cubicBezTo>
                    <a:pt x="3955" y="2147"/>
                    <a:pt x="3942" y="1106"/>
                    <a:pt x="3925" y="1106"/>
                  </a:cubicBezTo>
                  <a:cubicBezTo>
                    <a:pt x="3870" y="1106"/>
                    <a:pt x="3794" y="1317"/>
                    <a:pt x="3728" y="1657"/>
                  </a:cubicBezTo>
                  <a:cubicBezTo>
                    <a:pt x="3716" y="1719"/>
                    <a:pt x="3673" y="1903"/>
                    <a:pt x="3633" y="2066"/>
                  </a:cubicBezTo>
                  <a:cubicBezTo>
                    <a:pt x="3593" y="2229"/>
                    <a:pt x="3531" y="2483"/>
                    <a:pt x="3496" y="2630"/>
                  </a:cubicBezTo>
                  <a:cubicBezTo>
                    <a:pt x="3452" y="2814"/>
                    <a:pt x="3410" y="2922"/>
                    <a:pt x="3361" y="2977"/>
                  </a:cubicBezTo>
                  <a:cubicBezTo>
                    <a:pt x="3321" y="3020"/>
                    <a:pt x="3048" y="3224"/>
                    <a:pt x="2753" y="3430"/>
                  </a:cubicBezTo>
                  <a:lnTo>
                    <a:pt x="2217" y="3803"/>
                  </a:lnTo>
                  <a:lnTo>
                    <a:pt x="2203" y="5270"/>
                  </a:lnTo>
                  <a:lnTo>
                    <a:pt x="2188" y="6737"/>
                  </a:lnTo>
                  <a:lnTo>
                    <a:pt x="1956" y="6745"/>
                  </a:lnTo>
                  <a:cubicBezTo>
                    <a:pt x="1780" y="6751"/>
                    <a:pt x="1722" y="6744"/>
                    <a:pt x="1721" y="6717"/>
                  </a:cubicBezTo>
                  <a:cubicBezTo>
                    <a:pt x="1721" y="6697"/>
                    <a:pt x="1721" y="6349"/>
                    <a:pt x="1723" y="5945"/>
                  </a:cubicBezTo>
                  <a:cubicBezTo>
                    <a:pt x="1724" y="5498"/>
                    <a:pt x="1714" y="5178"/>
                    <a:pt x="1696" y="5132"/>
                  </a:cubicBezTo>
                  <a:cubicBezTo>
                    <a:pt x="1668" y="5060"/>
                    <a:pt x="1657" y="5055"/>
                    <a:pt x="1518" y="5063"/>
                  </a:cubicBezTo>
                  <a:lnTo>
                    <a:pt x="1370" y="5072"/>
                  </a:lnTo>
                  <a:lnTo>
                    <a:pt x="1356" y="5904"/>
                  </a:lnTo>
                  <a:lnTo>
                    <a:pt x="1342" y="6737"/>
                  </a:lnTo>
                  <a:lnTo>
                    <a:pt x="1108" y="6745"/>
                  </a:lnTo>
                  <a:cubicBezTo>
                    <a:pt x="938" y="6751"/>
                    <a:pt x="872" y="6743"/>
                    <a:pt x="862" y="6717"/>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3" name="Freeform 34"/>
            <p:cNvSpPr>
              <a:spLocks/>
            </p:cNvSpPr>
            <p:nvPr/>
          </p:nvSpPr>
          <p:spPr bwMode="auto">
            <a:xfrm>
              <a:off x="27907844" y="14238075"/>
              <a:ext cx="285774" cy="314351"/>
            </a:xfrm>
            <a:custGeom>
              <a:avLst/>
              <a:gdLst>
                <a:gd name="T0" fmla="*/ 297 w 1057"/>
                <a:gd name="T1" fmla="*/ 1016 h 1166"/>
                <a:gd name="T2" fmla="*/ 0 w 1057"/>
                <a:gd name="T3" fmla="*/ 547 h 1166"/>
                <a:gd name="T4" fmla="*/ 294 w 1057"/>
                <a:gd name="T5" fmla="*/ 75 h 1166"/>
                <a:gd name="T6" fmla="*/ 803 w 1057"/>
                <a:gd name="T7" fmla="*/ 112 h 1166"/>
                <a:gd name="T8" fmla="*/ 1037 w 1057"/>
                <a:gd name="T9" fmla="*/ 590 h 1166"/>
                <a:gd name="T10" fmla="*/ 297 w 1057"/>
                <a:gd name="T11" fmla="*/ 1016 h 1166"/>
              </a:gdLst>
              <a:ahLst/>
              <a:cxnLst>
                <a:cxn ang="0">
                  <a:pos x="T0" y="T1"/>
                </a:cxn>
                <a:cxn ang="0">
                  <a:pos x="T2" y="T3"/>
                </a:cxn>
                <a:cxn ang="0">
                  <a:pos x="T4" y="T5"/>
                </a:cxn>
                <a:cxn ang="0">
                  <a:pos x="T6" y="T7"/>
                </a:cxn>
                <a:cxn ang="0">
                  <a:pos x="T8" y="T9"/>
                </a:cxn>
                <a:cxn ang="0">
                  <a:pos x="T10" y="T11"/>
                </a:cxn>
              </a:cxnLst>
              <a:rect l="0" t="0" r="r" b="b"/>
              <a:pathLst>
                <a:path w="1057" h="1166">
                  <a:moveTo>
                    <a:pt x="297" y="1016"/>
                  </a:moveTo>
                  <a:cubicBezTo>
                    <a:pt x="94" y="922"/>
                    <a:pt x="0" y="774"/>
                    <a:pt x="0" y="547"/>
                  </a:cubicBezTo>
                  <a:cubicBezTo>
                    <a:pt x="0" y="323"/>
                    <a:pt x="89" y="181"/>
                    <a:pt x="294" y="75"/>
                  </a:cubicBezTo>
                  <a:cubicBezTo>
                    <a:pt x="441" y="0"/>
                    <a:pt x="662" y="16"/>
                    <a:pt x="803" y="112"/>
                  </a:cubicBezTo>
                  <a:cubicBezTo>
                    <a:pt x="943" y="206"/>
                    <a:pt x="1057" y="439"/>
                    <a:pt x="1037" y="590"/>
                  </a:cubicBezTo>
                  <a:cubicBezTo>
                    <a:pt x="987" y="957"/>
                    <a:pt x="623" y="1166"/>
                    <a:pt x="297" y="1016"/>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35"/>
            <p:cNvSpPr>
              <a:spLocks/>
            </p:cNvSpPr>
            <p:nvPr/>
          </p:nvSpPr>
          <p:spPr bwMode="auto">
            <a:xfrm>
              <a:off x="30411938" y="14228551"/>
              <a:ext cx="283393" cy="321496"/>
            </a:xfrm>
            <a:custGeom>
              <a:avLst/>
              <a:gdLst>
                <a:gd name="T0" fmla="*/ 305 w 1051"/>
                <a:gd name="T1" fmla="*/ 1059 h 1191"/>
                <a:gd name="T2" fmla="*/ 8 w 1051"/>
                <a:gd name="T3" fmla="*/ 681 h 1191"/>
                <a:gd name="T4" fmla="*/ 89 w 1051"/>
                <a:gd name="T5" fmla="*/ 280 h 1191"/>
                <a:gd name="T6" fmla="*/ 744 w 1051"/>
                <a:gd name="T7" fmla="*/ 113 h 1191"/>
                <a:gd name="T8" fmla="*/ 1021 w 1051"/>
                <a:gd name="T9" fmla="*/ 666 h 1191"/>
                <a:gd name="T10" fmla="*/ 305 w 1051"/>
                <a:gd name="T11" fmla="*/ 1059 h 1191"/>
              </a:gdLst>
              <a:ahLst/>
              <a:cxnLst>
                <a:cxn ang="0">
                  <a:pos x="T0" y="T1"/>
                </a:cxn>
                <a:cxn ang="0">
                  <a:pos x="T2" y="T3"/>
                </a:cxn>
                <a:cxn ang="0">
                  <a:pos x="T4" y="T5"/>
                </a:cxn>
                <a:cxn ang="0">
                  <a:pos x="T6" y="T7"/>
                </a:cxn>
                <a:cxn ang="0">
                  <a:pos x="T8" y="T9"/>
                </a:cxn>
                <a:cxn ang="0">
                  <a:pos x="T10" y="T11"/>
                </a:cxn>
              </a:cxnLst>
              <a:rect l="0" t="0" r="r" b="b"/>
              <a:pathLst>
                <a:path w="1051" h="1191">
                  <a:moveTo>
                    <a:pt x="305" y="1059"/>
                  </a:moveTo>
                  <a:cubicBezTo>
                    <a:pt x="169" y="999"/>
                    <a:pt x="13" y="801"/>
                    <a:pt x="8" y="681"/>
                  </a:cubicBezTo>
                  <a:cubicBezTo>
                    <a:pt x="0" y="480"/>
                    <a:pt x="19" y="385"/>
                    <a:pt x="89" y="280"/>
                  </a:cubicBezTo>
                  <a:cubicBezTo>
                    <a:pt x="223" y="76"/>
                    <a:pt x="522" y="0"/>
                    <a:pt x="744" y="113"/>
                  </a:cubicBezTo>
                  <a:cubicBezTo>
                    <a:pt x="960" y="223"/>
                    <a:pt x="1051" y="404"/>
                    <a:pt x="1021" y="666"/>
                  </a:cubicBezTo>
                  <a:cubicBezTo>
                    <a:pt x="985" y="984"/>
                    <a:pt x="607" y="1191"/>
                    <a:pt x="305" y="1059"/>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38"/>
            <p:cNvSpPr>
              <a:spLocks/>
            </p:cNvSpPr>
            <p:nvPr/>
          </p:nvSpPr>
          <p:spPr bwMode="auto">
            <a:xfrm>
              <a:off x="28705627" y="13297404"/>
              <a:ext cx="353645" cy="358408"/>
            </a:xfrm>
            <a:custGeom>
              <a:avLst/>
              <a:gdLst>
                <a:gd name="T0" fmla="*/ 349 w 1309"/>
                <a:gd name="T1" fmla="*/ 1246 h 1329"/>
                <a:gd name="T2" fmla="*/ 0 w 1309"/>
                <a:gd name="T3" fmla="*/ 656 h 1329"/>
                <a:gd name="T4" fmla="*/ 645 w 1309"/>
                <a:gd name="T5" fmla="*/ 0 h 1329"/>
                <a:gd name="T6" fmla="*/ 1308 w 1309"/>
                <a:gd name="T7" fmla="*/ 650 h 1329"/>
                <a:gd name="T8" fmla="*/ 936 w 1309"/>
                <a:gd name="T9" fmla="*/ 1251 h 1329"/>
                <a:gd name="T10" fmla="*/ 349 w 1309"/>
                <a:gd name="T11" fmla="*/ 1246 h 1329"/>
              </a:gdLst>
              <a:ahLst/>
              <a:cxnLst>
                <a:cxn ang="0">
                  <a:pos x="T0" y="T1"/>
                </a:cxn>
                <a:cxn ang="0">
                  <a:pos x="T2" y="T3"/>
                </a:cxn>
                <a:cxn ang="0">
                  <a:pos x="T4" y="T5"/>
                </a:cxn>
                <a:cxn ang="0">
                  <a:pos x="T6" y="T7"/>
                </a:cxn>
                <a:cxn ang="0">
                  <a:pos x="T8" y="T9"/>
                </a:cxn>
                <a:cxn ang="0">
                  <a:pos x="T10" y="T11"/>
                </a:cxn>
              </a:cxnLst>
              <a:rect l="0" t="0" r="r" b="b"/>
              <a:pathLst>
                <a:path w="1309" h="1329">
                  <a:moveTo>
                    <a:pt x="349" y="1246"/>
                  </a:moveTo>
                  <a:cubicBezTo>
                    <a:pt x="100" y="1096"/>
                    <a:pt x="0" y="928"/>
                    <a:pt x="0" y="656"/>
                  </a:cubicBezTo>
                  <a:cubicBezTo>
                    <a:pt x="0" y="271"/>
                    <a:pt x="267" y="0"/>
                    <a:pt x="645" y="0"/>
                  </a:cubicBezTo>
                  <a:cubicBezTo>
                    <a:pt x="1022" y="0"/>
                    <a:pt x="1307" y="279"/>
                    <a:pt x="1308" y="650"/>
                  </a:cubicBezTo>
                  <a:cubicBezTo>
                    <a:pt x="1309" y="907"/>
                    <a:pt x="1171" y="1130"/>
                    <a:pt x="936" y="1251"/>
                  </a:cubicBezTo>
                  <a:cubicBezTo>
                    <a:pt x="786" y="1329"/>
                    <a:pt x="482" y="1326"/>
                    <a:pt x="349" y="1246"/>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39"/>
            <p:cNvSpPr>
              <a:spLocks/>
            </p:cNvSpPr>
            <p:nvPr/>
          </p:nvSpPr>
          <p:spPr bwMode="auto">
            <a:xfrm>
              <a:off x="29502227" y="13292644"/>
              <a:ext cx="394130" cy="365553"/>
            </a:xfrm>
            <a:custGeom>
              <a:avLst/>
              <a:gdLst>
                <a:gd name="T0" fmla="*/ 474 w 1462"/>
                <a:gd name="T1" fmla="*/ 1249 h 1350"/>
                <a:gd name="T2" fmla="*/ 296 w 1462"/>
                <a:gd name="T3" fmla="*/ 1115 h 1350"/>
                <a:gd name="T4" fmla="*/ 555 w 1462"/>
                <a:gd name="T5" fmla="*/ 52 h 1350"/>
                <a:gd name="T6" fmla="*/ 1070 w 1462"/>
                <a:gd name="T7" fmla="*/ 66 h 1350"/>
                <a:gd name="T8" fmla="*/ 1462 w 1462"/>
                <a:gd name="T9" fmla="*/ 672 h 1350"/>
                <a:gd name="T10" fmla="*/ 1076 w 1462"/>
                <a:gd name="T11" fmla="*/ 1276 h 1350"/>
                <a:gd name="T12" fmla="*/ 474 w 1462"/>
                <a:gd name="T13" fmla="*/ 1249 h 1350"/>
              </a:gdLst>
              <a:ahLst/>
              <a:cxnLst>
                <a:cxn ang="0">
                  <a:pos x="T0" y="T1"/>
                </a:cxn>
                <a:cxn ang="0">
                  <a:pos x="T2" y="T3"/>
                </a:cxn>
                <a:cxn ang="0">
                  <a:pos x="T4" y="T5"/>
                </a:cxn>
                <a:cxn ang="0">
                  <a:pos x="T6" y="T7"/>
                </a:cxn>
                <a:cxn ang="0">
                  <a:pos x="T8" y="T9"/>
                </a:cxn>
                <a:cxn ang="0">
                  <a:pos x="T10" y="T11"/>
                </a:cxn>
                <a:cxn ang="0">
                  <a:pos x="T12" y="T13"/>
                </a:cxn>
              </a:cxnLst>
              <a:rect l="0" t="0" r="r" b="b"/>
              <a:pathLst>
                <a:path w="1462" h="1350">
                  <a:moveTo>
                    <a:pt x="474" y="1249"/>
                  </a:moveTo>
                  <a:cubicBezTo>
                    <a:pt x="405" y="1209"/>
                    <a:pt x="324" y="1149"/>
                    <a:pt x="296" y="1115"/>
                  </a:cubicBezTo>
                  <a:cubicBezTo>
                    <a:pt x="0" y="757"/>
                    <a:pt x="129" y="224"/>
                    <a:pt x="555" y="52"/>
                  </a:cubicBezTo>
                  <a:cubicBezTo>
                    <a:pt x="685" y="0"/>
                    <a:pt x="953" y="7"/>
                    <a:pt x="1070" y="66"/>
                  </a:cubicBezTo>
                  <a:cubicBezTo>
                    <a:pt x="1287" y="175"/>
                    <a:pt x="1462" y="446"/>
                    <a:pt x="1462" y="672"/>
                  </a:cubicBezTo>
                  <a:cubicBezTo>
                    <a:pt x="1462" y="896"/>
                    <a:pt x="1287" y="1169"/>
                    <a:pt x="1076" y="1276"/>
                  </a:cubicBezTo>
                  <a:cubicBezTo>
                    <a:pt x="928" y="1350"/>
                    <a:pt x="629" y="1336"/>
                    <a:pt x="474" y="1249"/>
                  </a:cubicBezTo>
                  <a:close/>
                </a:path>
              </a:pathLst>
            </a:custGeom>
            <a:grpFill/>
            <a:ln w="19050">
              <a:solidFill>
                <a:srgbClr val="000000"/>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7" name="文字方塊 46"/>
          <p:cNvSpPr txBox="1"/>
          <p:nvPr/>
        </p:nvSpPr>
        <p:spPr>
          <a:xfrm>
            <a:off x="1202834" y="198254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8" name="矩形 47"/>
          <p:cNvSpPr/>
          <p:nvPr/>
        </p:nvSpPr>
        <p:spPr>
          <a:xfrm>
            <a:off x="1202834" y="238500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9" name="文字方塊 48"/>
          <p:cNvSpPr txBox="1"/>
          <p:nvPr/>
        </p:nvSpPr>
        <p:spPr>
          <a:xfrm>
            <a:off x="1202834" y="3070464"/>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0" name="矩形 49"/>
          <p:cNvSpPr/>
          <p:nvPr/>
        </p:nvSpPr>
        <p:spPr>
          <a:xfrm>
            <a:off x="1202834" y="3472928"/>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51" name="文字方塊 50"/>
          <p:cNvSpPr txBox="1"/>
          <p:nvPr/>
        </p:nvSpPr>
        <p:spPr>
          <a:xfrm>
            <a:off x="1202834" y="4158387"/>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52" name="矩形 51"/>
          <p:cNvSpPr/>
          <p:nvPr/>
        </p:nvSpPr>
        <p:spPr>
          <a:xfrm>
            <a:off x="1202834" y="456085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53" name="文字方塊 52"/>
          <p:cNvSpPr txBox="1"/>
          <p:nvPr/>
        </p:nvSpPr>
        <p:spPr>
          <a:xfrm>
            <a:off x="1202834" y="5246310"/>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54" name="矩形 53"/>
          <p:cNvSpPr/>
          <p:nvPr/>
        </p:nvSpPr>
        <p:spPr>
          <a:xfrm>
            <a:off x="1202834" y="5648774"/>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57" name="群組 56"/>
          <p:cNvGrpSpPr/>
          <p:nvPr/>
        </p:nvGrpSpPr>
        <p:grpSpPr>
          <a:xfrm>
            <a:off x="957639" y="3195009"/>
            <a:ext cx="261252" cy="215637"/>
            <a:chOff x="13079250" y="23448756"/>
            <a:chExt cx="2967819" cy="2449630"/>
          </a:xfrm>
          <a:solidFill>
            <a:schemeClr val="accent2"/>
          </a:solidFill>
        </p:grpSpPr>
        <p:sp>
          <p:nvSpPr>
            <p:cNvPr id="58" name="手繪多邊形 5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9" name="手繪多邊形 5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2" name="手繪多邊形 61"/>
          <p:cNvSpPr>
            <a:spLocks/>
          </p:cNvSpPr>
          <p:nvPr/>
        </p:nvSpPr>
        <p:spPr bwMode="auto">
          <a:xfrm flipV="1">
            <a:off x="1006379" y="2063665"/>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65" name="群組 64"/>
          <p:cNvGrpSpPr/>
          <p:nvPr/>
        </p:nvGrpSpPr>
        <p:grpSpPr>
          <a:xfrm>
            <a:off x="960174" y="4263191"/>
            <a:ext cx="256182" cy="255117"/>
            <a:chOff x="35309818" y="13261794"/>
            <a:chExt cx="2516828" cy="2506357"/>
          </a:xfrm>
          <a:solidFill>
            <a:schemeClr val="accent3"/>
          </a:solidFill>
        </p:grpSpPr>
        <p:sp>
          <p:nvSpPr>
            <p:cNvPr id="66" name="手繪多邊形 6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75" name="手繪多邊形 74"/>
          <p:cNvSpPr>
            <a:spLocks/>
          </p:cNvSpPr>
          <p:nvPr/>
        </p:nvSpPr>
        <p:spPr bwMode="auto">
          <a:xfrm>
            <a:off x="945327" y="5373185"/>
            <a:ext cx="285876" cy="21097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204</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58906305"/>
      </p:ext>
    </p:extLst>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6" name="群組 235"/>
          <p:cNvGrpSpPr/>
          <p:nvPr/>
        </p:nvGrpSpPr>
        <p:grpSpPr>
          <a:xfrm>
            <a:off x="419312" y="1753019"/>
            <a:ext cx="4462584" cy="4462586"/>
            <a:chOff x="778130" y="2111837"/>
            <a:chExt cx="3744948" cy="3744950"/>
          </a:xfrm>
        </p:grpSpPr>
        <p:sp>
          <p:nvSpPr>
            <p:cNvPr id="194" name="手繪多邊形 193"/>
            <p:cNvSpPr/>
            <p:nvPr/>
          </p:nvSpPr>
          <p:spPr>
            <a:xfrm rot="8100000">
              <a:off x="1645386" y="2203888"/>
              <a:ext cx="1148250" cy="966181"/>
            </a:xfrm>
            <a:custGeom>
              <a:avLst/>
              <a:gdLst>
                <a:gd name="connsiteX0" fmla="*/ 0 w 1549300"/>
                <a:gd name="connsiteY0" fmla="*/ 667477 h 1303640"/>
                <a:gd name="connsiteX1" fmla="*/ 407082 w 1549300"/>
                <a:gd name="connsiteY1" fmla="*/ 260396 h 1303640"/>
                <a:gd name="connsiteX2" fmla="*/ 494417 w 1549300"/>
                <a:gd name="connsiteY2" fmla="*/ 339334 h 1303640"/>
                <a:gd name="connsiteX3" fmla="*/ 708797 w 1549300"/>
                <a:gd name="connsiteY3" fmla="*/ 488855 h 1303640"/>
                <a:gd name="connsiteX4" fmla="*/ 747428 w 1549300"/>
                <a:gd name="connsiteY4" fmla="*/ 509776 h 1303640"/>
                <a:gd name="connsiteX5" fmla="*/ 1161795 w 1549300"/>
                <a:gd name="connsiteY5" fmla="*/ 0 h 1303640"/>
                <a:gd name="connsiteX6" fmla="*/ 1082846 w 1549300"/>
                <a:gd name="connsiteY6" fmla="*/ 652938 h 1303640"/>
                <a:gd name="connsiteX7" fmla="*/ 1179362 w 1549300"/>
                <a:gd name="connsiteY7" fmla="*/ 680242 h 1303640"/>
                <a:gd name="connsiteX8" fmla="*/ 1427185 w 1549300"/>
                <a:gd name="connsiteY8" fmla="*/ 722108 h 1303640"/>
                <a:gd name="connsiteX9" fmla="*/ 1549300 w 1549300"/>
                <a:gd name="connsiteY9" fmla="*/ 727939 h 1303640"/>
                <a:gd name="connsiteX10" fmla="*/ 1549300 w 1549300"/>
                <a:gd name="connsiteY10" fmla="*/ 1303640 h 1303640"/>
                <a:gd name="connsiteX11" fmla="*/ 1372003 w 1549300"/>
                <a:gd name="connsiteY11" fmla="*/ 1295175 h 1303640"/>
                <a:gd name="connsiteX12" fmla="*/ 131059 w 1549300"/>
                <a:gd name="connsiteY12" fmla="*/ 785936 h 1303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49300" h="1303640">
                  <a:moveTo>
                    <a:pt x="0" y="667477"/>
                  </a:moveTo>
                  <a:lnTo>
                    <a:pt x="407082" y="260396"/>
                  </a:lnTo>
                  <a:lnTo>
                    <a:pt x="494417" y="339334"/>
                  </a:lnTo>
                  <a:cubicBezTo>
                    <a:pt x="562858" y="395155"/>
                    <a:pt x="634550" y="444996"/>
                    <a:pt x="708797" y="488855"/>
                  </a:cubicBezTo>
                  <a:lnTo>
                    <a:pt x="747428" y="509776"/>
                  </a:lnTo>
                  <a:lnTo>
                    <a:pt x="1161795" y="0"/>
                  </a:lnTo>
                  <a:lnTo>
                    <a:pt x="1082846" y="652938"/>
                  </a:lnTo>
                  <a:lnTo>
                    <a:pt x="1179362" y="680242"/>
                  </a:lnTo>
                  <a:cubicBezTo>
                    <a:pt x="1261040" y="700178"/>
                    <a:pt x="1343881" y="714133"/>
                    <a:pt x="1427185" y="722108"/>
                  </a:cubicBezTo>
                  <a:lnTo>
                    <a:pt x="1549300" y="727939"/>
                  </a:lnTo>
                  <a:lnTo>
                    <a:pt x="1549300" y="1303640"/>
                  </a:lnTo>
                  <a:lnTo>
                    <a:pt x="1372003" y="1295175"/>
                  </a:lnTo>
                  <a:cubicBezTo>
                    <a:pt x="928693" y="1252738"/>
                    <a:pt x="495269" y="1082992"/>
                    <a:pt x="131059" y="78593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7" name="手繪多邊形 206"/>
            <p:cNvSpPr/>
            <p:nvPr/>
          </p:nvSpPr>
          <p:spPr>
            <a:xfrm rot="8100000">
              <a:off x="2624213" y="2111837"/>
              <a:ext cx="963300" cy="1148251"/>
            </a:xfrm>
            <a:custGeom>
              <a:avLst/>
              <a:gdLst>
                <a:gd name="connsiteX0" fmla="*/ 636162 w 1299753"/>
                <a:gd name="connsiteY0" fmla="*/ 1549301 h 1549301"/>
                <a:gd name="connsiteX1" fmla="*/ 517704 w 1299753"/>
                <a:gd name="connsiteY1" fmla="*/ 1418244 h 1549301"/>
                <a:gd name="connsiteX2" fmla="*/ 8465 w 1299753"/>
                <a:gd name="connsiteY2" fmla="*/ 177299 h 1549301"/>
                <a:gd name="connsiteX3" fmla="*/ 0 w 1299753"/>
                <a:gd name="connsiteY3" fmla="*/ 0 h 1549301"/>
                <a:gd name="connsiteX4" fmla="*/ 575701 w 1299753"/>
                <a:gd name="connsiteY4" fmla="*/ 0 h 1549301"/>
                <a:gd name="connsiteX5" fmla="*/ 581531 w 1299753"/>
                <a:gd name="connsiteY5" fmla="*/ 122117 h 1549301"/>
                <a:gd name="connsiteX6" fmla="*/ 623397 w 1299753"/>
                <a:gd name="connsiteY6" fmla="*/ 369941 h 1549301"/>
                <a:gd name="connsiteX7" fmla="*/ 643021 w 1299753"/>
                <a:gd name="connsiteY7" fmla="*/ 439308 h 1549301"/>
                <a:gd name="connsiteX8" fmla="*/ 1299753 w 1299753"/>
                <a:gd name="connsiteY8" fmla="*/ 371508 h 1549301"/>
                <a:gd name="connsiteX9" fmla="*/ 781085 w 1299753"/>
                <a:gd name="connsiteY9" fmla="*/ 778279 h 1549301"/>
                <a:gd name="connsiteX10" fmla="*/ 814784 w 1299753"/>
                <a:gd name="connsiteY10" fmla="*/ 840506 h 1549301"/>
                <a:gd name="connsiteX11" fmla="*/ 964305 w 1299753"/>
                <a:gd name="connsiteY11" fmla="*/ 1054885 h 1549301"/>
                <a:gd name="connsiteX12" fmla="*/ 1043243 w 1299753"/>
                <a:gd name="connsiteY12" fmla="*/ 1142219 h 1549301"/>
                <a:gd name="connsiteX13" fmla="*/ 636162 w 1299753"/>
                <a:gd name="connsiteY13" fmla="*/ 1549301 h 1549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99753" h="1549301">
                  <a:moveTo>
                    <a:pt x="636162" y="1549301"/>
                  </a:moveTo>
                  <a:lnTo>
                    <a:pt x="517704" y="1418244"/>
                  </a:lnTo>
                  <a:cubicBezTo>
                    <a:pt x="220648" y="1054034"/>
                    <a:pt x="50902" y="620609"/>
                    <a:pt x="8465" y="177299"/>
                  </a:cubicBezTo>
                  <a:lnTo>
                    <a:pt x="0" y="0"/>
                  </a:lnTo>
                  <a:lnTo>
                    <a:pt x="575701" y="0"/>
                  </a:lnTo>
                  <a:lnTo>
                    <a:pt x="581531" y="122117"/>
                  </a:lnTo>
                  <a:cubicBezTo>
                    <a:pt x="589506" y="205422"/>
                    <a:pt x="603461" y="288261"/>
                    <a:pt x="623397" y="369941"/>
                  </a:cubicBezTo>
                  <a:lnTo>
                    <a:pt x="643021" y="439308"/>
                  </a:lnTo>
                  <a:lnTo>
                    <a:pt x="1299753" y="371508"/>
                  </a:lnTo>
                  <a:lnTo>
                    <a:pt x="781085" y="778279"/>
                  </a:lnTo>
                  <a:lnTo>
                    <a:pt x="814784" y="840506"/>
                  </a:lnTo>
                  <a:cubicBezTo>
                    <a:pt x="858643" y="914753"/>
                    <a:pt x="908484" y="986445"/>
                    <a:pt x="964305" y="1054885"/>
                  </a:cubicBezTo>
                  <a:lnTo>
                    <a:pt x="1043243" y="1142219"/>
                  </a:lnTo>
                  <a:lnTo>
                    <a:pt x="636162" y="154930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6" name="手繪多邊形 205"/>
            <p:cNvSpPr/>
            <p:nvPr/>
          </p:nvSpPr>
          <p:spPr>
            <a:xfrm rot="8100000">
              <a:off x="3491056" y="2991297"/>
              <a:ext cx="967880" cy="1137215"/>
            </a:xfrm>
            <a:custGeom>
              <a:avLst/>
              <a:gdLst>
                <a:gd name="connsiteX0" fmla="*/ 0 w 1305932"/>
                <a:gd name="connsiteY0" fmla="*/ 1534411 h 1534411"/>
                <a:gd name="connsiteX1" fmla="*/ 6968 w 1305932"/>
                <a:gd name="connsiteY1" fmla="*/ 1388475 h 1534411"/>
                <a:gd name="connsiteX2" fmla="*/ 516207 w 1305932"/>
                <a:gd name="connsiteY2" fmla="*/ 147529 h 1534411"/>
                <a:gd name="connsiteX3" fmla="*/ 649553 w 1305932"/>
                <a:gd name="connsiteY3" fmla="*/ 0 h 1534411"/>
                <a:gd name="connsiteX4" fmla="*/ 1056635 w 1305932"/>
                <a:gd name="connsiteY4" fmla="*/ 407082 h 1534411"/>
                <a:gd name="connsiteX5" fmla="*/ 962808 w 1305932"/>
                <a:gd name="connsiteY5" fmla="*/ 510888 h 1534411"/>
                <a:gd name="connsiteX6" fmla="*/ 813287 w 1305932"/>
                <a:gd name="connsiteY6" fmla="*/ 725268 h 1534411"/>
                <a:gd name="connsiteX7" fmla="*/ 786510 w 1305932"/>
                <a:gd name="connsiteY7" fmla="*/ 774714 h 1534411"/>
                <a:gd name="connsiteX8" fmla="*/ 1305932 w 1305932"/>
                <a:gd name="connsiteY8" fmla="*/ 1196922 h 1534411"/>
                <a:gd name="connsiteX9" fmla="*/ 644226 w 1305932"/>
                <a:gd name="connsiteY9" fmla="*/ 1116914 h 1534411"/>
                <a:gd name="connsiteX10" fmla="*/ 621900 w 1305932"/>
                <a:gd name="connsiteY10" fmla="*/ 1195833 h 1534411"/>
                <a:gd name="connsiteX11" fmla="*/ 580034 w 1305932"/>
                <a:gd name="connsiteY11" fmla="*/ 1443657 h 1534411"/>
                <a:gd name="connsiteX12" fmla="*/ 575701 w 1305932"/>
                <a:gd name="connsiteY12" fmla="*/ 1534410 h 1534411"/>
                <a:gd name="connsiteX13" fmla="*/ 0 w 1305932"/>
                <a:gd name="connsiteY13" fmla="*/ 1534411 h 15344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05932" h="1534411">
                  <a:moveTo>
                    <a:pt x="0" y="1534411"/>
                  </a:moveTo>
                  <a:lnTo>
                    <a:pt x="6968" y="1388475"/>
                  </a:lnTo>
                  <a:cubicBezTo>
                    <a:pt x="49405" y="945164"/>
                    <a:pt x="219151" y="511741"/>
                    <a:pt x="516207" y="147529"/>
                  </a:cubicBezTo>
                  <a:lnTo>
                    <a:pt x="649553" y="0"/>
                  </a:lnTo>
                  <a:lnTo>
                    <a:pt x="1056635" y="407082"/>
                  </a:lnTo>
                  <a:lnTo>
                    <a:pt x="962808" y="510888"/>
                  </a:lnTo>
                  <a:cubicBezTo>
                    <a:pt x="906987" y="579329"/>
                    <a:pt x="857147" y="651020"/>
                    <a:pt x="813287" y="725268"/>
                  </a:cubicBezTo>
                  <a:lnTo>
                    <a:pt x="786510" y="774714"/>
                  </a:lnTo>
                  <a:lnTo>
                    <a:pt x="1305932" y="1196922"/>
                  </a:lnTo>
                  <a:lnTo>
                    <a:pt x="644226" y="1116914"/>
                  </a:lnTo>
                  <a:lnTo>
                    <a:pt x="621900" y="1195833"/>
                  </a:lnTo>
                  <a:cubicBezTo>
                    <a:pt x="601964" y="1277512"/>
                    <a:pt x="588009" y="1360352"/>
                    <a:pt x="580034" y="1443657"/>
                  </a:cubicBezTo>
                  <a:lnTo>
                    <a:pt x="575701" y="1534410"/>
                  </a:lnTo>
                  <a:lnTo>
                    <a:pt x="0" y="153441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1" name="手繪多邊形 200"/>
            <p:cNvSpPr/>
            <p:nvPr/>
          </p:nvSpPr>
          <p:spPr>
            <a:xfrm rot="8100000">
              <a:off x="778130" y="3077049"/>
              <a:ext cx="1137216" cy="960466"/>
            </a:xfrm>
            <a:custGeom>
              <a:avLst/>
              <a:gdLst>
                <a:gd name="connsiteX0" fmla="*/ 0 w 1534413"/>
                <a:gd name="connsiteY0" fmla="*/ 1295929 h 1295929"/>
                <a:gd name="connsiteX1" fmla="*/ 0 w 1534413"/>
                <a:gd name="connsiteY1" fmla="*/ 720228 h 1295929"/>
                <a:gd name="connsiteX2" fmla="*/ 90756 w 1534413"/>
                <a:gd name="connsiteY2" fmla="*/ 715894 h 1295929"/>
                <a:gd name="connsiteX3" fmla="*/ 338580 w 1534413"/>
                <a:gd name="connsiteY3" fmla="*/ 674028 h 1295929"/>
                <a:gd name="connsiteX4" fmla="*/ 390190 w 1534413"/>
                <a:gd name="connsiteY4" fmla="*/ 659427 h 1295929"/>
                <a:gd name="connsiteX5" fmla="*/ 322111 w 1534413"/>
                <a:gd name="connsiteY5" fmla="*/ 0 h 1295929"/>
                <a:gd name="connsiteX6" fmla="*/ 732977 w 1534413"/>
                <a:gd name="connsiteY6" fmla="*/ 523890 h 1295929"/>
                <a:gd name="connsiteX7" fmla="*/ 809145 w 1534413"/>
                <a:gd name="connsiteY7" fmla="*/ 482641 h 1295929"/>
                <a:gd name="connsiteX8" fmla="*/ 1023525 w 1534413"/>
                <a:gd name="connsiteY8" fmla="*/ 333120 h 1295929"/>
                <a:gd name="connsiteX9" fmla="*/ 1127331 w 1534413"/>
                <a:gd name="connsiteY9" fmla="*/ 239293 h 1295929"/>
                <a:gd name="connsiteX10" fmla="*/ 1534413 w 1534413"/>
                <a:gd name="connsiteY10" fmla="*/ 646375 h 1295929"/>
                <a:gd name="connsiteX11" fmla="*/ 1386883 w 1534413"/>
                <a:gd name="connsiteY11" fmla="*/ 779722 h 1295929"/>
                <a:gd name="connsiteX12" fmla="*/ 145938 w 1534413"/>
                <a:gd name="connsiteY12" fmla="*/ 1288961 h 129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4413" h="1295929">
                  <a:moveTo>
                    <a:pt x="0" y="1295929"/>
                  </a:moveTo>
                  <a:lnTo>
                    <a:pt x="0" y="720228"/>
                  </a:lnTo>
                  <a:lnTo>
                    <a:pt x="90756" y="715894"/>
                  </a:lnTo>
                  <a:cubicBezTo>
                    <a:pt x="174061" y="707919"/>
                    <a:pt x="256901" y="693964"/>
                    <a:pt x="338580" y="674028"/>
                  </a:cubicBezTo>
                  <a:lnTo>
                    <a:pt x="390190" y="659427"/>
                  </a:lnTo>
                  <a:lnTo>
                    <a:pt x="322111" y="0"/>
                  </a:lnTo>
                  <a:lnTo>
                    <a:pt x="732977" y="523890"/>
                  </a:lnTo>
                  <a:lnTo>
                    <a:pt x="809145" y="482641"/>
                  </a:lnTo>
                  <a:cubicBezTo>
                    <a:pt x="883392" y="438782"/>
                    <a:pt x="955084" y="388941"/>
                    <a:pt x="1023525" y="333120"/>
                  </a:cubicBezTo>
                  <a:lnTo>
                    <a:pt x="1127331" y="239293"/>
                  </a:lnTo>
                  <a:lnTo>
                    <a:pt x="1534413" y="646375"/>
                  </a:lnTo>
                  <a:lnTo>
                    <a:pt x="1386883" y="779722"/>
                  </a:lnTo>
                  <a:cubicBezTo>
                    <a:pt x="1022672" y="1076778"/>
                    <a:pt x="589249" y="1246524"/>
                    <a:pt x="145938" y="128896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0" name="手繪多邊形 199"/>
            <p:cNvSpPr/>
            <p:nvPr/>
          </p:nvSpPr>
          <p:spPr>
            <a:xfrm rot="8100000">
              <a:off x="879393" y="3861957"/>
              <a:ext cx="982168" cy="1136043"/>
            </a:xfrm>
            <a:custGeom>
              <a:avLst/>
              <a:gdLst>
                <a:gd name="connsiteX0" fmla="*/ 703938 w 1325211"/>
                <a:gd name="connsiteY0" fmla="*/ 1532830 h 1532830"/>
                <a:gd name="connsiteX1" fmla="*/ 296856 w 1325211"/>
                <a:gd name="connsiteY1" fmla="*/ 1125748 h 1532830"/>
                <a:gd name="connsiteX2" fmla="*/ 360906 w 1325211"/>
                <a:gd name="connsiteY2" fmla="*/ 1054886 h 1532830"/>
                <a:gd name="connsiteX3" fmla="*/ 510427 w 1325211"/>
                <a:gd name="connsiteY3" fmla="*/ 840506 h 1532830"/>
                <a:gd name="connsiteX4" fmla="*/ 523795 w 1325211"/>
                <a:gd name="connsiteY4" fmla="*/ 815821 h 1532830"/>
                <a:gd name="connsiteX5" fmla="*/ 0 w 1325211"/>
                <a:gd name="connsiteY5" fmla="*/ 390058 h 1532830"/>
                <a:gd name="connsiteX6" fmla="*/ 673098 w 1325211"/>
                <a:gd name="connsiteY6" fmla="*/ 471445 h 1532830"/>
                <a:gd name="connsiteX7" fmla="*/ 701814 w 1325211"/>
                <a:gd name="connsiteY7" fmla="*/ 369941 h 1532830"/>
                <a:gd name="connsiteX8" fmla="*/ 743680 w 1325211"/>
                <a:gd name="connsiteY8" fmla="*/ 122117 h 1532830"/>
                <a:gd name="connsiteX9" fmla="*/ 749511 w 1325211"/>
                <a:gd name="connsiteY9" fmla="*/ 0 h 1532830"/>
                <a:gd name="connsiteX10" fmla="*/ 1325211 w 1325211"/>
                <a:gd name="connsiteY10" fmla="*/ 0 h 1532830"/>
                <a:gd name="connsiteX11" fmla="*/ 1316747 w 1325211"/>
                <a:gd name="connsiteY11" fmla="*/ 177299 h 1532830"/>
                <a:gd name="connsiteX12" fmla="*/ 807507 w 1325211"/>
                <a:gd name="connsiteY12" fmla="*/ 1418244 h 153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25211" h="1532830">
                  <a:moveTo>
                    <a:pt x="703938" y="1532830"/>
                  </a:moveTo>
                  <a:lnTo>
                    <a:pt x="296856" y="1125748"/>
                  </a:lnTo>
                  <a:lnTo>
                    <a:pt x="360906" y="1054886"/>
                  </a:lnTo>
                  <a:cubicBezTo>
                    <a:pt x="416727" y="986445"/>
                    <a:pt x="466567" y="914753"/>
                    <a:pt x="510427" y="840506"/>
                  </a:cubicBezTo>
                  <a:lnTo>
                    <a:pt x="523795" y="815821"/>
                  </a:lnTo>
                  <a:lnTo>
                    <a:pt x="0" y="390058"/>
                  </a:lnTo>
                  <a:lnTo>
                    <a:pt x="673098" y="471445"/>
                  </a:lnTo>
                  <a:lnTo>
                    <a:pt x="701814" y="369941"/>
                  </a:lnTo>
                  <a:cubicBezTo>
                    <a:pt x="721750" y="288262"/>
                    <a:pt x="735705" y="205422"/>
                    <a:pt x="743680" y="122117"/>
                  </a:cubicBezTo>
                  <a:lnTo>
                    <a:pt x="749511" y="0"/>
                  </a:lnTo>
                  <a:lnTo>
                    <a:pt x="1325211" y="0"/>
                  </a:lnTo>
                  <a:lnTo>
                    <a:pt x="1316747" y="177299"/>
                  </a:lnTo>
                  <a:cubicBezTo>
                    <a:pt x="1274310" y="620610"/>
                    <a:pt x="1104563" y="1054034"/>
                    <a:pt x="807507" y="1418244"/>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97" name="手繪多邊形 196"/>
            <p:cNvSpPr/>
            <p:nvPr/>
          </p:nvSpPr>
          <p:spPr>
            <a:xfrm rot="8100000">
              <a:off x="3387037" y="3941743"/>
              <a:ext cx="1136041" cy="978831"/>
            </a:xfrm>
            <a:custGeom>
              <a:avLst/>
              <a:gdLst>
                <a:gd name="connsiteX0" fmla="*/ 407082 w 1532827"/>
                <a:gd name="connsiteY0" fmla="*/ 1028356 h 1320708"/>
                <a:gd name="connsiteX1" fmla="*/ 0 w 1532827"/>
                <a:gd name="connsiteY1" fmla="*/ 621274 h 1320708"/>
                <a:gd name="connsiteX2" fmla="*/ 114586 w 1532827"/>
                <a:gd name="connsiteY2" fmla="*/ 517704 h 1320708"/>
                <a:gd name="connsiteX3" fmla="*/ 1355530 w 1532827"/>
                <a:gd name="connsiteY3" fmla="*/ 8465 h 1320708"/>
                <a:gd name="connsiteX4" fmla="*/ 1532827 w 1532827"/>
                <a:gd name="connsiteY4" fmla="*/ 0 h 1320708"/>
                <a:gd name="connsiteX5" fmla="*/ 1532827 w 1532827"/>
                <a:gd name="connsiteY5" fmla="*/ 575701 h 1320708"/>
                <a:gd name="connsiteX6" fmla="*/ 1410712 w 1532827"/>
                <a:gd name="connsiteY6" fmla="*/ 581532 h 1320708"/>
                <a:gd name="connsiteX7" fmla="*/ 1162888 w 1532827"/>
                <a:gd name="connsiteY7" fmla="*/ 623398 h 1320708"/>
                <a:gd name="connsiteX8" fmla="*/ 1092481 w 1532827"/>
                <a:gd name="connsiteY8" fmla="*/ 643317 h 1320708"/>
                <a:gd name="connsiteX9" fmla="*/ 1162415 w 1532827"/>
                <a:gd name="connsiteY9" fmla="*/ 1320708 h 1320708"/>
                <a:gd name="connsiteX10" fmla="*/ 743784 w 1532827"/>
                <a:gd name="connsiteY10" fmla="*/ 786917 h 1320708"/>
                <a:gd name="connsiteX11" fmla="*/ 692324 w 1532827"/>
                <a:gd name="connsiteY11" fmla="*/ 814785 h 1320708"/>
                <a:gd name="connsiteX12" fmla="*/ 477944 w 1532827"/>
                <a:gd name="connsiteY12" fmla="*/ 964306 h 1320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32827" h="1320708">
                  <a:moveTo>
                    <a:pt x="407082" y="1028356"/>
                  </a:moveTo>
                  <a:lnTo>
                    <a:pt x="0" y="621274"/>
                  </a:lnTo>
                  <a:lnTo>
                    <a:pt x="114586" y="517704"/>
                  </a:lnTo>
                  <a:cubicBezTo>
                    <a:pt x="478796" y="220648"/>
                    <a:pt x="912220" y="50902"/>
                    <a:pt x="1355530" y="8465"/>
                  </a:cubicBezTo>
                  <a:lnTo>
                    <a:pt x="1532827" y="0"/>
                  </a:lnTo>
                  <a:lnTo>
                    <a:pt x="1532827" y="575701"/>
                  </a:lnTo>
                  <a:lnTo>
                    <a:pt x="1410712" y="581532"/>
                  </a:lnTo>
                  <a:cubicBezTo>
                    <a:pt x="1327408" y="589506"/>
                    <a:pt x="1244567" y="603462"/>
                    <a:pt x="1162888" y="623398"/>
                  </a:cubicBezTo>
                  <a:lnTo>
                    <a:pt x="1092481" y="643317"/>
                  </a:lnTo>
                  <a:lnTo>
                    <a:pt x="1162415" y="1320708"/>
                  </a:lnTo>
                  <a:lnTo>
                    <a:pt x="743784" y="786917"/>
                  </a:lnTo>
                  <a:lnTo>
                    <a:pt x="692324" y="814785"/>
                  </a:lnTo>
                  <a:cubicBezTo>
                    <a:pt x="618077" y="858644"/>
                    <a:pt x="546384" y="908485"/>
                    <a:pt x="477944" y="9643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98" name="手繪多邊形 197"/>
            <p:cNvSpPr/>
            <p:nvPr/>
          </p:nvSpPr>
          <p:spPr>
            <a:xfrm rot="8100000">
              <a:off x="2527084" y="4799563"/>
              <a:ext cx="1125007" cy="983869"/>
            </a:xfrm>
            <a:custGeom>
              <a:avLst/>
              <a:gdLst>
                <a:gd name="connsiteX0" fmla="*/ 340042 w 1517940"/>
                <a:gd name="connsiteY0" fmla="*/ 1327506 h 1327506"/>
                <a:gd name="connsiteX1" fmla="*/ 422489 w 1517940"/>
                <a:gd name="connsiteY1" fmla="*/ 645639 h 1327506"/>
                <a:gd name="connsiteX2" fmla="*/ 338580 w 1517940"/>
                <a:gd name="connsiteY2" fmla="*/ 621901 h 1327506"/>
                <a:gd name="connsiteX3" fmla="*/ 90756 w 1517940"/>
                <a:gd name="connsiteY3" fmla="*/ 580035 h 1327506"/>
                <a:gd name="connsiteX4" fmla="*/ 0 w 1517940"/>
                <a:gd name="connsiteY4" fmla="*/ 575702 h 1327506"/>
                <a:gd name="connsiteX5" fmla="*/ 0 w 1517940"/>
                <a:gd name="connsiteY5" fmla="*/ 0 h 1327506"/>
                <a:gd name="connsiteX6" fmla="*/ 145938 w 1517940"/>
                <a:gd name="connsiteY6" fmla="*/ 6968 h 1327506"/>
                <a:gd name="connsiteX7" fmla="*/ 1386883 w 1517940"/>
                <a:gd name="connsiteY7" fmla="*/ 516207 h 1327506"/>
                <a:gd name="connsiteX8" fmla="*/ 1517940 w 1517940"/>
                <a:gd name="connsiteY8" fmla="*/ 634665 h 1327506"/>
                <a:gd name="connsiteX9" fmla="*/ 1110858 w 1517940"/>
                <a:gd name="connsiteY9" fmla="*/ 1041747 h 1327506"/>
                <a:gd name="connsiteX10" fmla="*/ 1023525 w 1517940"/>
                <a:gd name="connsiteY10" fmla="*/ 962809 h 1327506"/>
                <a:gd name="connsiteX11" fmla="*/ 809145 w 1517940"/>
                <a:gd name="connsiteY11" fmla="*/ 813288 h 1327506"/>
                <a:gd name="connsiteX12" fmla="*/ 773646 w 1517940"/>
                <a:gd name="connsiteY12" fmla="*/ 794064 h 132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7940" h="1327506">
                  <a:moveTo>
                    <a:pt x="340042" y="1327506"/>
                  </a:moveTo>
                  <a:lnTo>
                    <a:pt x="422489" y="645639"/>
                  </a:lnTo>
                  <a:lnTo>
                    <a:pt x="338580" y="621901"/>
                  </a:lnTo>
                  <a:cubicBezTo>
                    <a:pt x="256901" y="601965"/>
                    <a:pt x="174061" y="588009"/>
                    <a:pt x="90756" y="580035"/>
                  </a:cubicBezTo>
                  <a:lnTo>
                    <a:pt x="0" y="575702"/>
                  </a:lnTo>
                  <a:lnTo>
                    <a:pt x="0" y="0"/>
                  </a:lnTo>
                  <a:lnTo>
                    <a:pt x="145938" y="6968"/>
                  </a:lnTo>
                  <a:cubicBezTo>
                    <a:pt x="589249" y="49405"/>
                    <a:pt x="1022672" y="219151"/>
                    <a:pt x="1386883" y="516207"/>
                  </a:cubicBezTo>
                  <a:lnTo>
                    <a:pt x="1517940" y="634665"/>
                  </a:lnTo>
                  <a:lnTo>
                    <a:pt x="1110858" y="1041747"/>
                  </a:lnTo>
                  <a:lnTo>
                    <a:pt x="1023525" y="962809"/>
                  </a:lnTo>
                  <a:cubicBezTo>
                    <a:pt x="955084" y="906988"/>
                    <a:pt x="883392" y="857147"/>
                    <a:pt x="809145" y="813288"/>
                  </a:cubicBezTo>
                  <a:lnTo>
                    <a:pt x="773646" y="79406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99" name="手繪多邊形 198"/>
            <p:cNvSpPr/>
            <p:nvPr/>
          </p:nvSpPr>
          <p:spPr>
            <a:xfrm rot="8100000">
              <a:off x="1743986" y="4731780"/>
              <a:ext cx="975994" cy="1125007"/>
            </a:xfrm>
            <a:custGeom>
              <a:avLst/>
              <a:gdLst>
                <a:gd name="connsiteX0" fmla="*/ 0 w 1316881"/>
                <a:gd name="connsiteY0" fmla="*/ 1196923 h 1517939"/>
                <a:gd name="connsiteX1" fmla="*/ 539012 w 1316881"/>
                <a:gd name="connsiteY1" fmla="*/ 774197 h 1517939"/>
                <a:gd name="connsiteX2" fmla="*/ 503594 w 1316881"/>
                <a:gd name="connsiteY2" fmla="*/ 708796 h 1517939"/>
                <a:gd name="connsiteX3" fmla="*/ 354073 w 1316881"/>
                <a:gd name="connsiteY3" fmla="*/ 494416 h 1517939"/>
                <a:gd name="connsiteX4" fmla="*/ 275134 w 1316881"/>
                <a:gd name="connsiteY4" fmla="*/ 407082 h 1517939"/>
                <a:gd name="connsiteX5" fmla="*/ 682216 w 1316881"/>
                <a:gd name="connsiteY5" fmla="*/ 0 h 1517939"/>
                <a:gd name="connsiteX6" fmla="*/ 800674 w 1316881"/>
                <a:gd name="connsiteY6" fmla="*/ 131058 h 1517939"/>
                <a:gd name="connsiteX7" fmla="*/ 1309914 w 1316881"/>
                <a:gd name="connsiteY7" fmla="*/ 1372003 h 1517939"/>
                <a:gd name="connsiteX8" fmla="*/ 1316881 w 1316881"/>
                <a:gd name="connsiteY8" fmla="*/ 1517939 h 1517939"/>
                <a:gd name="connsiteX9" fmla="*/ 741180 w 1316881"/>
                <a:gd name="connsiteY9" fmla="*/ 1517938 h 1517939"/>
                <a:gd name="connsiteX10" fmla="*/ 736847 w 1316881"/>
                <a:gd name="connsiteY10" fmla="*/ 1427185 h 1517939"/>
                <a:gd name="connsiteX11" fmla="*/ 694981 w 1316881"/>
                <a:gd name="connsiteY11" fmla="*/ 1179361 h 1517939"/>
                <a:gd name="connsiteX12" fmla="*/ 680086 w 1316881"/>
                <a:gd name="connsiteY12" fmla="*/ 1126710 h 1517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16881" h="1517939">
                  <a:moveTo>
                    <a:pt x="0" y="1196923"/>
                  </a:moveTo>
                  <a:lnTo>
                    <a:pt x="539012" y="774197"/>
                  </a:lnTo>
                  <a:lnTo>
                    <a:pt x="503594" y="708796"/>
                  </a:lnTo>
                  <a:cubicBezTo>
                    <a:pt x="459734" y="634549"/>
                    <a:pt x="409894" y="562857"/>
                    <a:pt x="354073" y="494416"/>
                  </a:cubicBezTo>
                  <a:lnTo>
                    <a:pt x="275134" y="407082"/>
                  </a:lnTo>
                  <a:lnTo>
                    <a:pt x="682216" y="0"/>
                  </a:lnTo>
                  <a:lnTo>
                    <a:pt x="800674" y="131058"/>
                  </a:lnTo>
                  <a:cubicBezTo>
                    <a:pt x="1097731" y="495269"/>
                    <a:pt x="1267477" y="928692"/>
                    <a:pt x="1309914" y="1372003"/>
                  </a:cubicBezTo>
                  <a:lnTo>
                    <a:pt x="1316881" y="1517939"/>
                  </a:lnTo>
                  <a:lnTo>
                    <a:pt x="741180" y="1517938"/>
                  </a:lnTo>
                  <a:lnTo>
                    <a:pt x="736847" y="1427185"/>
                  </a:lnTo>
                  <a:cubicBezTo>
                    <a:pt x="728872" y="1343880"/>
                    <a:pt x="714917" y="1261040"/>
                    <a:pt x="694981" y="1179361"/>
                  </a:cubicBezTo>
                  <a:lnTo>
                    <a:pt x="680086" y="112671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03" name="手繪多邊形 202"/>
            <p:cNvSpPr>
              <a:spLocks/>
            </p:cNvSpPr>
            <p:nvPr/>
          </p:nvSpPr>
          <p:spPr bwMode="auto">
            <a:xfrm>
              <a:off x="2022030" y="3351544"/>
              <a:ext cx="1239904" cy="1239895"/>
            </a:xfrm>
            <a:custGeom>
              <a:avLst/>
              <a:gdLst>
                <a:gd name="connsiteX0" fmla="*/ 644380 w 3817859"/>
                <a:gd name="connsiteY0" fmla="*/ 749777 h 3817832"/>
                <a:gd name="connsiteX1" fmla="*/ 589186 w 3817859"/>
                <a:gd name="connsiteY1" fmla="*/ 795341 h 3817832"/>
                <a:gd name="connsiteX2" fmla="*/ 190850 w 3817859"/>
                <a:gd name="connsiteY2" fmla="*/ 2093847 h 3817832"/>
                <a:gd name="connsiteX3" fmla="*/ 293854 w 3817859"/>
                <a:gd name="connsiteY3" fmla="*/ 2526083 h 3817832"/>
                <a:gd name="connsiteX4" fmla="*/ 763862 w 3817859"/>
                <a:gd name="connsiteY4" fmla="*/ 3198929 h 3817832"/>
                <a:gd name="connsiteX5" fmla="*/ 1465092 w 3817859"/>
                <a:gd name="connsiteY5" fmla="*/ 3573893 h 3817832"/>
                <a:gd name="connsiteX6" fmla="*/ 2124544 w 3817859"/>
                <a:gd name="connsiteY6" fmla="*/ 3612793 h 3817832"/>
                <a:gd name="connsiteX7" fmla="*/ 2329474 w 3817859"/>
                <a:gd name="connsiteY7" fmla="*/ 3558763 h 3817832"/>
                <a:gd name="connsiteX8" fmla="*/ 2355046 w 3817859"/>
                <a:gd name="connsiteY8" fmla="*/ 3424771 h 3817832"/>
                <a:gd name="connsiteX9" fmla="*/ 2375214 w 3817859"/>
                <a:gd name="connsiteY9" fmla="*/ 3220541 h 3817832"/>
                <a:gd name="connsiteX10" fmla="*/ 2384938 w 3817859"/>
                <a:gd name="connsiteY10" fmla="*/ 3033959 h 3817832"/>
                <a:gd name="connsiteX11" fmla="*/ 2384938 w 3817859"/>
                <a:gd name="connsiteY11" fmla="*/ 2940667 h 3817832"/>
                <a:gd name="connsiteX12" fmla="*/ 2274730 w 3817859"/>
                <a:gd name="connsiteY12" fmla="*/ 2832249 h 3817832"/>
                <a:gd name="connsiteX13" fmla="*/ 2126344 w 3817859"/>
                <a:gd name="connsiteY13" fmla="*/ 2646387 h 3817832"/>
                <a:gd name="connsiteX14" fmla="*/ 2087808 w 3817859"/>
                <a:gd name="connsiteY14" fmla="*/ 2473855 h 3817832"/>
                <a:gd name="connsiteX15" fmla="*/ 2142552 w 3817859"/>
                <a:gd name="connsiteY15" fmla="*/ 2283311 h 3817832"/>
                <a:gd name="connsiteX16" fmla="*/ 2025140 w 3817859"/>
                <a:gd name="connsiteY16" fmla="*/ 2154721 h 3817832"/>
                <a:gd name="connsiteX17" fmla="*/ 1902326 w 3817859"/>
                <a:gd name="connsiteY17" fmla="*/ 2043421 h 3817832"/>
                <a:gd name="connsiteX18" fmla="*/ 1805442 w 3817859"/>
                <a:gd name="connsiteY18" fmla="*/ 1995875 h 3817832"/>
                <a:gd name="connsiteX19" fmla="*/ 1693794 w 3817859"/>
                <a:gd name="connsiteY19" fmla="*/ 1937523 h 3817832"/>
                <a:gd name="connsiteX20" fmla="*/ 1532802 w 3817859"/>
                <a:gd name="connsiteY20" fmla="*/ 1850355 h 3817832"/>
                <a:gd name="connsiteX21" fmla="*/ 1382976 w 3817859"/>
                <a:gd name="connsiteY21" fmla="*/ 1781919 h 3817832"/>
                <a:gd name="connsiteX22" fmla="*/ 1265924 w 3817859"/>
                <a:gd name="connsiteY22" fmla="*/ 1587413 h 3817832"/>
                <a:gd name="connsiteX23" fmla="*/ 1127624 w 3817859"/>
                <a:gd name="connsiteY23" fmla="*/ 1387503 h 3817832"/>
                <a:gd name="connsiteX24" fmla="*/ 1094848 w 3817859"/>
                <a:gd name="connsiteY24" fmla="*/ 1522217 h 3817832"/>
                <a:gd name="connsiteX25" fmla="*/ 1108534 w 3817859"/>
                <a:gd name="connsiteY25" fmla="*/ 1628475 h 3817832"/>
                <a:gd name="connsiteX26" fmla="*/ 772146 w 3817859"/>
                <a:gd name="connsiteY26" fmla="*/ 1204525 h 3817832"/>
                <a:gd name="connsiteX27" fmla="*/ 758820 w 3817859"/>
                <a:gd name="connsiteY27" fmla="*/ 1013261 h 3817832"/>
                <a:gd name="connsiteX28" fmla="*/ 699034 w 3817859"/>
                <a:gd name="connsiteY28" fmla="*/ 767967 h 3817832"/>
                <a:gd name="connsiteX29" fmla="*/ 644380 w 3817859"/>
                <a:gd name="connsiteY29" fmla="*/ 749777 h 3817832"/>
                <a:gd name="connsiteX30" fmla="*/ 2127584 w 3817859"/>
                <a:gd name="connsiteY30" fmla="*/ 239943 h 3817832"/>
                <a:gd name="connsiteX31" fmla="*/ 2102392 w 3817859"/>
                <a:gd name="connsiteY31" fmla="*/ 249309 h 3817832"/>
                <a:gd name="connsiteX32" fmla="*/ 1964912 w 3817859"/>
                <a:gd name="connsiteY32" fmla="*/ 308379 h 3817832"/>
                <a:gd name="connsiteX33" fmla="*/ 1805480 w 3817859"/>
                <a:gd name="connsiteY33" fmla="*/ 481631 h 3817832"/>
                <a:gd name="connsiteX34" fmla="*/ 1930004 w 3817859"/>
                <a:gd name="connsiteY34" fmla="*/ 613461 h 3817832"/>
                <a:gd name="connsiteX35" fmla="*/ 2037970 w 3817859"/>
                <a:gd name="connsiteY35" fmla="*/ 637233 h 3817832"/>
                <a:gd name="connsiteX36" fmla="*/ 2100592 w 3817859"/>
                <a:gd name="connsiteY36" fmla="*/ 656323 h 3817832"/>
                <a:gd name="connsiteX37" fmla="*/ 2181208 w 3817859"/>
                <a:gd name="connsiteY37" fmla="*/ 556551 h 3817832"/>
                <a:gd name="connsiteX38" fmla="*/ 2302130 w 3817859"/>
                <a:gd name="connsiteY38" fmla="*/ 463261 h 3817832"/>
                <a:gd name="connsiteX39" fmla="*/ 2378428 w 3817859"/>
                <a:gd name="connsiteY39" fmla="*/ 463261 h 3817832"/>
                <a:gd name="connsiteX40" fmla="*/ 2583206 w 3817859"/>
                <a:gd name="connsiteY40" fmla="*/ 585365 h 3817832"/>
                <a:gd name="connsiteX41" fmla="*/ 2837650 w 3817859"/>
                <a:gd name="connsiteY41" fmla="*/ 774105 h 3817832"/>
                <a:gd name="connsiteX42" fmla="*/ 2804900 w 3817859"/>
                <a:gd name="connsiteY42" fmla="*/ 931509 h 3817832"/>
                <a:gd name="connsiteX43" fmla="*/ 2738680 w 3817859"/>
                <a:gd name="connsiteY43" fmla="*/ 902693 h 3817832"/>
                <a:gd name="connsiteX44" fmla="*/ 2709528 w 3817859"/>
                <a:gd name="connsiteY44" fmla="*/ 854429 h 3817832"/>
                <a:gd name="connsiteX45" fmla="*/ 2597602 w 3817859"/>
                <a:gd name="connsiteY45" fmla="*/ 859471 h 3817832"/>
                <a:gd name="connsiteX46" fmla="*/ 2594002 w 3817859"/>
                <a:gd name="connsiteY46" fmla="*/ 944475 h 3817832"/>
                <a:gd name="connsiteX47" fmla="*/ 2604080 w 3817859"/>
                <a:gd name="connsiteY47" fmla="*/ 1005709 h 3817832"/>
                <a:gd name="connsiteX48" fmla="*/ 2510868 w 3817859"/>
                <a:gd name="connsiteY48" fmla="*/ 1032363 h 3817832"/>
                <a:gd name="connsiteX49" fmla="*/ 2251386 w 3817859"/>
                <a:gd name="connsiteY49" fmla="*/ 1176439 h 3817832"/>
                <a:gd name="connsiteX50" fmla="*/ 2160334 w 3817859"/>
                <a:gd name="connsiteY50" fmla="*/ 1297463 h 3817832"/>
                <a:gd name="connsiteX51" fmla="*/ 2129382 w 3817859"/>
                <a:gd name="connsiteY51" fmla="*/ 1421369 h 3817832"/>
                <a:gd name="connsiteX52" fmla="*/ 2064242 w 3817859"/>
                <a:gd name="connsiteY52" fmla="*/ 1540231 h 3817832"/>
                <a:gd name="connsiteX53" fmla="*/ 2001622 w 3817859"/>
                <a:gd name="connsiteY53" fmla="*/ 1454145 h 3817832"/>
                <a:gd name="connsiteX54" fmla="*/ 1848308 w 3817859"/>
                <a:gd name="connsiteY54" fmla="*/ 1337443 h 3817832"/>
                <a:gd name="connsiteX55" fmla="*/ 1555356 w 3817859"/>
                <a:gd name="connsiteY55" fmla="*/ 1494127 h 3817832"/>
                <a:gd name="connsiteX56" fmla="*/ 1566152 w 3817859"/>
                <a:gd name="connsiteY56" fmla="*/ 1602545 h 3817832"/>
                <a:gd name="connsiteX57" fmla="*/ 1674480 w 3817859"/>
                <a:gd name="connsiteY57" fmla="*/ 1714923 h 3817832"/>
                <a:gd name="connsiteX58" fmla="*/ 1764094 w 3817859"/>
                <a:gd name="connsiteY58" fmla="*/ 1699435 h 3817832"/>
                <a:gd name="connsiteX59" fmla="*/ 1884656 w 3817859"/>
                <a:gd name="connsiteY59" fmla="*/ 1685027 h 3817832"/>
                <a:gd name="connsiteX60" fmla="*/ 1896894 w 3817859"/>
                <a:gd name="connsiteY60" fmla="*/ 1774355 h 3817832"/>
                <a:gd name="connsiteX61" fmla="*/ 1909130 w 3817859"/>
                <a:gd name="connsiteY61" fmla="*/ 1864043 h 3817832"/>
                <a:gd name="connsiteX62" fmla="*/ 1972830 w 3817859"/>
                <a:gd name="connsiteY62" fmla="*/ 1875929 h 3817832"/>
                <a:gd name="connsiteX63" fmla="*/ 2036890 w 3817859"/>
                <a:gd name="connsiteY63" fmla="*/ 1888175 h 3817832"/>
                <a:gd name="connsiteX64" fmla="*/ 2049128 w 3817859"/>
                <a:gd name="connsiteY64" fmla="*/ 1978223 h 3817832"/>
                <a:gd name="connsiteX65" fmla="*/ 2118946 w 3817859"/>
                <a:gd name="connsiteY65" fmla="*/ 2104649 h 3817832"/>
                <a:gd name="connsiteX66" fmla="*/ 2290614 w 3817859"/>
                <a:gd name="connsiteY66" fmla="*/ 2070071 h 3817832"/>
                <a:gd name="connsiteX67" fmla="*/ 2461562 w 3817859"/>
                <a:gd name="connsiteY67" fmla="*/ 2028649 h 3817832"/>
                <a:gd name="connsiteX68" fmla="*/ 2991324 w 3817859"/>
                <a:gd name="connsiteY68" fmla="*/ 2272859 h 3817832"/>
                <a:gd name="connsiteX69" fmla="*/ 3085254 w 3817859"/>
                <a:gd name="connsiteY69" fmla="*/ 2344897 h 3817832"/>
                <a:gd name="connsiteX70" fmla="*/ 3359852 w 3817859"/>
                <a:gd name="connsiteY70" fmla="*/ 2532917 h 3817832"/>
                <a:gd name="connsiteX71" fmla="*/ 3359492 w 3817859"/>
                <a:gd name="connsiteY71" fmla="*/ 2617921 h 3817832"/>
                <a:gd name="connsiteX72" fmla="*/ 3049986 w 3817859"/>
                <a:gd name="connsiteY72" fmla="*/ 2902473 h 3817832"/>
                <a:gd name="connsiteX73" fmla="*/ 2984846 w 3817859"/>
                <a:gd name="connsiteY73" fmla="*/ 3031061 h 3817832"/>
                <a:gd name="connsiteX74" fmla="*/ 2933020 w 3817859"/>
                <a:gd name="connsiteY74" fmla="*/ 3144881 h 3817832"/>
                <a:gd name="connsiteX75" fmla="*/ 2758114 w 3817859"/>
                <a:gd name="connsiteY75" fmla="*/ 3314531 h 3817832"/>
                <a:gd name="connsiteX76" fmla="*/ 2592924 w 3817859"/>
                <a:gd name="connsiteY76" fmla="*/ 3469413 h 3817832"/>
                <a:gd name="connsiteX77" fmla="*/ 2573130 w 3817859"/>
                <a:gd name="connsiteY77" fmla="*/ 3495705 h 3817832"/>
                <a:gd name="connsiteX78" fmla="*/ 2608398 w 3817859"/>
                <a:gd name="connsiteY78" fmla="*/ 3489943 h 3817832"/>
                <a:gd name="connsiteX79" fmla="*/ 2731842 w 3817859"/>
                <a:gd name="connsiteY79" fmla="*/ 3434833 h 3817832"/>
                <a:gd name="connsiteX80" fmla="*/ 3321344 w 3817859"/>
                <a:gd name="connsiteY80" fmla="*/ 2912917 h 3817832"/>
                <a:gd name="connsiteX81" fmla="*/ 3582986 w 3817859"/>
                <a:gd name="connsiteY81" fmla="*/ 2358945 h 3817832"/>
                <a:gd name="connsiteX82" fmla="*/ 3635530 w 3817859"/>
                <a:gd name="connsiteY82" fmla="*/ 1906545 h 3817832"/>
                <a:gd name="connsiteX83" fmla="*/ 3539078 w 3817859"/>
                <a:gd name="connsiteY83" fmla="*/ 1326999 h 3817832"/>
                <a:gd name="connsiteX84" fmla="*/ 2521304 w 3817859"/>
                <a:gd name="connsiteY84" fmla="*/ 290731 h 3817832"/>
                <a:gd name="connsiteX85" fmla="*/ 2404700 w 3817859"/>
                <a:gd name="connsiteY85" fmla="*/ 285327 h 3817832"/>
                <a:gd name="connsiteX86" fmla="*/ 2303210 w 3817859"/>
                <a:gd name="connsiteY86" fmla="*/ 331071 h 3817832"/>
                <a:gd name="connsiteX87" fmla="*/ 2185886 w 3817859"/>
                <a:gd name="connsiteY87" fmla="*/ 269119 h 3817832"/>
                <a:gd name="connsiteX88" fmla="*/ 2127584 w 3817859"/>
                <a:gd name="connsiteY88" fmla="*/ 239943 h 3817832"/>
                <a:gd name="connsiteX89" fmla="*/ 1954820 w 3817859"/>
                <a:gd name="connsiteY89" fmla="*/ 1155 h 3817832"/>
                <a:gd name="connsiteX90" fmla="*/ 2374508 w 3817859"/>
                <a:gd name="connsiteY90" fmla="*/ 59159 h 3817832"/>
                <a:gd name="connsiteX91" fmla="*/ 3279230 w 3817859"/>
                <a:gd name="connsiteY91" fmla="*/ 581187 h 3817832"/>
                <a:gd name="connsiteX92" fmla="*/ 3801614 w 3817859"/>
                <a:gd name="connsiteY92" fmla="*/ 1628125 h 3817832"/>
                <a:gd name="connsiteX93" fmla="*/ 3801974 w 3817859"/>
                <a:gd name="connsiteY93" fmla="*/ 2190503 h 3817832"/>
                <a:gd name="connsiteX94" fmla="*/ 3232068 w 3817859"/>
                <a:gd name="connsiteY94" fmla="*/ 3289321 h 3817832"/>
                <a:gd name="connsiteX95" fmla="*/ 2212142 w 3817859"/>
                <a:gd name="connsiteY95" fmla="*/ 3798379 h 3817832"/>
                <a:gd name="connsiteX96" fmla="*/ 1607314 w 3817859"/>
                <a:gd name="connsiteY96" fmla="*/ 3798379 h 3817832"/>
                <a:gd name="connsiteX97" fmla="*/ 539506 w 3817859"/>
                <a:gd name="connsiteY97" fmla="*/ 3236361 h 3817832"/>
                <a:gd name="connsiteX98" fmla="*/ 52404 w 3817859"/>
                <a:gd name="connsiteY98" fmla="*/ 2343977 h 3817832"/>
                <a:gd name="connsiteX99" fmla="*/ 5962 w 3817859"/>
                <a:gd name="connsiteY99" fmla="*/ 1765747 h 3817832"/>
                <a:gd name="connsiteX100" fmla="*/ 577668 w 3817859"/>
                <a:gd name="connsiteY100" fmla="*/ 548041 h 3817832"/>
                <a:gd name="connsiteX101" fmla="*/ 1561592 w 3817859"/>
                <a:gd name="connsiteY101" fmla="*/ 31777 h 3817832"/>
                <a:gd name="connsiteX102" fmla="*/ 1954820 w 3817859"/>
                <a:gd name="connsiteY102" fmla="*/ 1155 h 3817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3817859" h="3817832">
                  <a:moveTo>
                    <a:pt x="644380" y="749777"/>
                  </a:moveTo>
                  <a:cubicBezTo>
                    <a:pt x="628084" y="753829"/>
                    <a:pt x="611696" y="768507"/>
                    <a:pt x="589186" y="795341"/>
                  </a:cubicBezTo>
                  <a:cubicBezTo>
                    <a:pt x="285210" y="1156979"/>
                    <a:pt x="138626" y="1634237"/>
                    <a:pt x="190850" y="2093847"/>
                  </a:cubicBezTo>
                  <a:cubicBezTo>
                    <a:pt x="206336" y="2230721"/>
                    <a:pt x="246674" y="2400013"/>
                    <a:pt x="293854" y="2526083"/>
                  </a:cubicBezTo>
                  <a:cubicBezTo>
                    <a:pt x="384974" y="2768135"/>
                    <a:pt x="563614" y="3023873"/>
                    <a:pt x="763862" y="3198929"/>
                  </a:cubicBezTo>
                  <a:cubicBezTo>
                    <a:pt x="961590" y="3371823"/>
                    <a:pt x="1255480" y="3528867"/>
                    <a:pt x="1465092" y="3573893"/>
                  </a:cubicBezTo>
                  <a:cubicBezTo>
                    <a:pt x="1733410" y="3631523"/>
                    <a:pt x="1877834" y="3640169"/>
                    <a:pt x="2124544" y="3612793"/>
                  </a:cubicBezTo>
                  <a:cubicBezTo>
                    <a:pt x="2263206" y="3597305"/>
                    <a:pt x="2312546" y="3584337"/>
                    <a:pt x="2329474" y="3558763"/>
                  </a:cubicBezTo>
                  <a:cubicBezTo>
                    <a:pt x="2338118" y="3545797"/>
                    <a:pt x="2348922" y="3488165"/>
                    <a:pt x="2355046" y="3424771"/>
                  </a:cubicBezTo>
                  <a:cubicBezTo>
                    <a:pt x="2360808" y="3363897"/>
                    <a:pt x="2369812" y="3271687"/>
                    <a:pt x="2375214" y="3220541"/>
                  </a:cubicBezTo>
                  <a:cubicBezTo>
                    <a:pt x="2380618" y="3169393"/>
                    <a:pt x="2384938" y="3085467"/>
                    <a:pt x="2384938" y="3033959"/>
                  </a:cubicBezTo>
                  <a:lnTo>
                    <a:pt x="2384938" y="2940667"/>
                  </a:lnTo>
                  <a:lnTo>
                    <a:pt x="2274730" y="2832249"/>
                  </a:lnTo>
                  <a:cubicBezTo>
                    <a:pt x="2183250" y="2742921"/>
                    <a:pt x="2157678" y="2710863"/>
                    <a:pt x="2126344" y="2646387"/>
                  </a:cubicBezTo>
                  <a:cubicBezTo>
                    <a:pt x="2091050" y="2574349"/>
                    <a:pt x="2088168" y="2562103"/>
                    <a:pt x="2087808" y="2473855"/>
                  </a:cubicBezTo>
                  <a:cubicBezTo>
                    <a:pt x="2087088" y="2375521"/>
                    <a:pt x="2096812" y="2342023"/>
                    <a:pt x="2142552" y="2283311"/>
                  </a:cubicBezTo>
                  <a:cubicBezTo>
                    <a:pt x="2190092" y="2222437"/>
                    <a:pt x="2151916" y="2180655"/>
                    <a:pt x="2025140" y="2154721"/>
                  </a:cubicBezTo>
                  <a:cubicBezTo>
                    <a:pt x="1995606" y="2148597"/>
                    <a:pt x="1960672" y="2116901"/>
                    <a:pt x="1902326" y="2043421"/>
                  </a:cubicBezTo>
                  <a:cubicBezTo>
                    <a:pt x="1874594" y="2008481"/>
                    <a:pt x="1865230" y="2003799"/>
                    <a:pt x="1805442" y="1995875"/>
                  </a:cubicBezTo>
                  <a:cubicBezTo>
                    <a:pt x="1744576" y="1987589"/>
                    <a:pt x="1736292" y="1983267"/>
                    <a:pt x="1693794" y="1937523"/>
                  </a:cubicBezTo>
                  <a:cubicBezTo>
                    <a:pt x="1652376" y="1893219"/>
                    <a:pt x="1637248" y="1884935"/>
                    <a:pt x="1532802" y="1850355"/>
                  </a:cubicBezTo>
                  <a:cubicBezTo>
                    <a:pt x="1457530" y="1825141"/>
                    <a:pt x="1405666" y="1801369"/>
                    <a:pt x="1382976" y="1781919"/>
                  </a:cubicBezTo>
                  <a:cubicBezTo>
                    <a:pt x="1360286" y="1761747"/>
                    <a:pt x="1321028" y="1696191"/>
                    <a:pt x="1265924" y="1587413"/>
                  </a:cubicBezTo>
                  <a:cubicBezTo>
                    <a:pt x="1173364" y="1403353"/>
                    <a:pt x="1162198" y="1387503"/>
                    <a:pt x="1127624" y="1387503"/>
                  </a:cubicBezTo>
                  <a:cubicBezTo>
                    <a:pt x="1057032" y="1387503"/>
                    <a:pt x="1044426" y="1440093"/>
                    <a:pt x="1094848" y="1522217"/>
                  </a:cubicBezTo>
                  <a:cubicBezTo>
                    <a:pt x="1125462" y="1571923"/>
                    <a:pt x="1131584" y="1620911"/>
                    <a:pt x="1108534" y="1628475"/>
                  </a:cubicBezTo>
                  <a:cubicBezTo>
                    <a:pt x="1097730" y="1632077"/>
                    <a:pt x="798798" y="1255311"/>
                    <a:pt x="772146" y="1204525"/>
                  </a:cubicBezTo>
                  <a:cubicBezTo>
                    <a:pt x="762782" y="1186515"/>
                    <a:pt x="758820" y="1130323"/>
                    <a:pt x="758820" y="1013261"/>
                  </a:cubicBezTo>
                  <a:cubicBezTo>
                    <a:pt x="758820" y="831361"/>
                    <a:pt x="752698" y="806507"/>
                    <a:pt x="699034" y="767967"/>
                  </a:cubicBezTo>
                  <a:cubicBezTo>
                    <a:pt x="676884" y="752299"/>
                    <a:pt x="660678" y="745725"/>
                    <a:pt x="644380" y="749777"/>
                  </a:cubicBezTo>
                  <a:close/>
                  <a:moveTo>
                    <a:pt x="2127584" y="239943"/>
                  </a:moveTo>
                  <a:cubicBezTo>
                    <a:pt x="2119418" y="241429"/>
                    <a:pt x="2110940" y="244537"/>
                    <a:pt x="2102392" y="249309"/>
                  </a:cubicBezTo>
                  <a:cubicBezTo>
                    <a:pt x="2092674" y="254711"/>
                    <a:pt x="2030772" y="281365"/>
                    <a:pt x="1964912" y="308379"/>
                  </a:cubicBezTo>
                  <a:cubicBezTo>
                    <a:pt x="1802242" y="375375"/>
                    <a:pt x="1805480" y="371773"/>
                    <a:pt x="1805480" y="481631"/>
                  </a:cubicBezTo>
                  <a:cubicBezTo>
                    <a:pt x="1805480" y="598333"/>
                    <a:pt x="1813398" y="606977"/>
                    <a:pt x="1930004" y="613461"/>
                  </a:cubicBezTo>
                  <a:cubicBezTo>
                    <a:pt x="1990824" y="617063"/>
                    <a:pt x="2020336" y="623547"/>
                    <a:pt x="2037970" y="637233"/>
                  </a:cubicBezTo>
                  <a:cubicBezTo>
                    <a:pt x="2051646" y="648039"/>
                    <a:pt x="2078278" y="656323"/>
                    <a:pt x="2100592" y="656323"/>
                  </a:cubicBezTo>
                  <a:cubicBezTo>
                    <a:pt x="2152416" y="656323"/>
                    <a:pt x="2181208" y="620665"/>
                    <a:pt x="2181208" y="556551"/>
                  </a:cubicBezTo>
                  <a:cubicBezTo>
                    <a:pt x="2181208" y="482711"/>
                    <a:pt x="2206760" y="463261"/>
                    <a:pt x="2302130" y="463261"/>
                  </a:cubicBezTo>
                  <a:lnTo>
                    <a:pt x="2378428" y="463261"/>
                  </a:lnTo>
                  <a:lnTo>
                    <a:pt x="2583206" y="585365"/>
                  </a:lnTo>
                  <a:cubicBezTo>
                    <a:pt x="2804900" y="717917"/>
                    <a:pt x="2827572" y="735205"/>
                    <a:pt x="2837650" y="774105"/>
                  </a:cubicBezTo>
                  <a:cubicBezTo>
                    <a:pt x="2845568" y="806523"/>
                    <a:pt x="2822894" y="916741"/>
                    <a:pt x="2804900" y="931509"/>
                  </a:cubicBezTo>
                  <a:cubicBezTo>
                    <a:pt x="2783306" y="949519"/>
                    <a:pt x="2756314" y="937993"/>
                    <a:pt x="2738680" y="902693"/>
                  </a:cubicBezTo>
                  <a:cubicBezTo>
                    <a:pt x="2729682" y="884685"/>
                    <a:pt x="2716366" y="863073"/>
                    <a:pt x="2709528" y="854429"/>
                  </a:cubicBezTo>
                  <a:cubicBezTo>
                    <a:pt x="2690454" y="831737"/>
                    <a:pt x="2622434" y="834617"/>
                    <a:pt x="2597602" y="859471"/>
                  </a:cubicBezTo>
                  <a:cubicBezTo>
                    <a:pt x="2573130" y="884325"/>
                    <a:pt x="2572410" y="899091"/>
                    <a:pt x="2594002" y="944475"/>
                  </a:cubicBezTo>
                  <a:cubicBezTo>
                    <a:pt x="2604080" y="966087"/>
                    <a:pt x="2608038" y="989499"/>
                    <a:pt x="2604080" y="1005709"/>
                  </a:cubicBezTo>
                  <a:cubicBezTo>
                    <a:pt x="2597242" y="1031643"/>
                    <a:pt x="2595442" y="1032363"/>
                    <a:pt x="2510868" y="1032363"/>
                  </a:cubicBezTo>
                  <a:cubicBezTo>
                    <a:pt x="2384906" y="1032363"/>
                    <a:pt x="2351076" y="1051093"/>
                    <a:pt x="2251386" y="1176439"/>
                  </a:cubicBezTo>
                  <a:cubicBezTo>
                    <a:pt x="2207480" y="1231547"/>
                    <a:pt x="2166452" y="1285937"/>
                    <a:pt x="2160334" y="1297463"/>
                  </a:cubicBezTo>
                  <a:cubicBezTo>
                    <a:pt x="2154216" y="1308989"/>
                    <a:pt x="2140540" y="1364459"/>
                    <a:pt x="2129382" y="1421369"/>
                  </a:cubicBezTo>
                  <a:cubicBezTo>
                    <a:pt x="2109230" y="1525823"/>
                    <a:pt x="2101312" y="1540231"/>
                    <a:pt x="2064242" y="1540231"/>
                  </a:cubicBezTo>
                  <a:cubicBezTo>
                    <a:pt x="2028974" y="1540231"/>
                    <a:pt x="2017816" y="1525103"/>
                    <a:pt x="2001622" y="1454145"/>
                  </a:cubicBezTo>
                  <a:cubicBezTo>
                    <a:pt x="1978228" y="1350771"/>
                    <a:pt x="1960594" y="1337443"/>
                    <a:pt x="1848308" y="1337443"/>
                  </a:cubicBezTo>
                  <a:cubicBezTo>
                    <a:pt x="1683118" y="1337443"/>
                    <a:pt x="1588826" y="1387511"/>
                    <a:pt x="1555356" y="1494127"/>
                  </a:cubicBezTo>
                  <a:cubicBezTo>
                    <a:pt x="1538802" y="1547435"/>
                    <a:pt x="1538802" y="1547795"/>
                    <a:pt x="1566152" y="1602545"/>
                  </a:cubicBezTo>
                  <a:cubicBezTo>
                    <a:pt x="1601782" y="1673861"/>
                    <a:pt x="1628054" y="1700877"/>
                    <a:pt x="1674480" y="1714923"/>
                  </a:cubicBezTo>
                  <a:cubicBezTo>
                    <a:pt x="1708670" y="1725009"/>
                    <a:pt x="1718386" y="1723569"/>
                    <a:pt x="1764094" y="1699435"/>
                  </a:cubicBezTo>
                  <a:cubicBezTo>
                    <a:pt x="1818796" y="1670981"/>
                    <a:pt x="1864862" y="1665217"/>
                    <a:pt x="1884656" y="1685027"/>
                  </a:cubicBezTo>
                  <a:cubicBezTo>
                    <a:pt x="1891854" y="1692231"/>
                    <a:pt x="1896894" y="1727891"/>
                    <a:pt x="1896894" y="1774355"/>
                  </a:cubicBezTo>
                  <a:cubicBezTo>
                    <a:pt x="1896894" y="1820819"/>
                    <a:pt x="1901572" y="1856479"/>
                    <a:pt x="1909130" y="1864043"/>
                  </a:cubicBezTo>
                  <a:cubicBezTo>
                    <a:pt x="1915608" y="1870525"/>
                    <a:pt x="1944398" y="1875929"/>
                    <a:pt x="1972830" y="1875929"/>
                  </a:cubicBezTo>
                  <a:cubicBezTo>
                    <a:pt x="2001622" y="1875929"/>
                    <a:pt x="2030412" y="1881691"/>
                    <a:pt x="2036890" y="1888175"/>
                  </a:cubicBezTo>
                  <a:cubicBezTo>
                    <a:pt x="2044448" y="1895739"/>
                    <a:pt x="2049128" y="1931399"/>
                    <a:pt x="2049128" y="1978223"/>
                  </a:cubicBezTo>
                  <a:cubicBezTo>
                    <a:pt x="2049128" y="2062867"/>
                    <a:pt x="2053806" y="2071513"/>
                    <a:pt x="2118946" y="2104649"/>
                  </a:cubicBezTo>
                  <a:cubicBezTo>
                    <a:pt x="2160334" y="2125541"/>
                    <a:pt x="2170410" y="2123379"/>
                    <a:pt x="2290614" y="2070071"/>
                  </a:cubicBezTo>
                  <a:cubicBezTo>
                    <a:pt x="2373750" y="2033333"/>
                    <a:pt x="2393544" y="2028649"/>
                    <a:pt x="2461562" y="2028649"/>
                  </a:cubicBezTo>
                  <a:cubicBezTo>
                    <a:pt x="2671020" y="2028649"/>
                    <a:pt x="2920064" y="2143191"/>
                    <a:pt x="2991324" y="2272859"/>
                  </a:cubicBezTo>
                  <a:cubicBezTo>
                    <a:pt x="3016876" y="2318963"/>
                    <a:pt x="3024434" y="2324727"/>
                    <a:pt x="3085254" y="2344897"/>
                  </a:cubicBezTo>
                  <a:cubicBezTo>
                    <a:pt x="3232810" y="2393883"/>
                    <a:pt x="3337538" y="2465561"/>
                    <a:pt x="3359852" y="2532917"/>
                  </a:cubicBezTo>
                  <a:cubicBezTo>
                    <a:pt x="3368490" y="2559571"/>
                    <a:pt x="3368490" y="2580101"/>
                    <a:pt x="3359492" y="2617921"/>
                  </a:cubicBezTo>
                  <a:cubicBezTo>
                    <a:pt x="3330702" y="2738585"/>
                    <a:pt x="3224534" y="2836197"/>
                    <a:pt x="3049986" y="2902473"/>
                  </a:cubicBezTo>
                  <a:cubicBezTo>
                    <a:pt x="3021914" y="2913277"/>
                    <a:pt x="3017236" y="2921923"/>
                    <a:pt x="2984846" y="3031061"/>
                  </a:cubicBezTo>
                  <a:cubicBezTo>
                    <a:pt x="2972608" y="3071041"/>
                    <a:pt x="2949576" y="3122189"/>
                    <a:pt x="2933020" y="3144881"/>
                  </a:cubicBezTo>
                  <a:cubicBezTo>
                    <a:pt x="2916466" y="3167573"/>
                    <a:pt x="2838010" y="3243933"/>
                    <a:pt x="2758114" y="3314531"/>
                  </a:cubicBezTo>
                  <a:cubicBezTo>
                    <a:pt x="2678218" y="3385487"/>
                    <a:pt x="2604080" y="3455005"/>
                    <a:pt x="2592924" y="3469413"/>
                  </a:cubicBezTo>
                  <a:lnTo>
                    <a:pt x="2573130" y="3495705"/>
                  </a:lnTo>
                  <a:lnTo>
                    <a:pt x="2608398" y="3489943"/>
                  </a:lnTo>
                  <a:cubicBezTo>
                    <a:pt x="2627472" y="3486701"/>
                    <a:pt x="2683256" y="3461849"/>
                    <a:pt x="2731842" y="3434833"/>
                  </a:cubicBezTo>
                  <a:cubicBezTo>
                    <a:pt x="2953534" y="3311649"/>
                    <a:pt x="3183866" y="3107781"/>
                    <a:pt x="3321344" y="2912917"/>
                  </a:cubicBezTo>
                  <a:cubicBezTo>
                    <a:pt x="3437588" y="2747589"/>
                    <a:pt x="3535120" y="2541201"/>
                    <a:pt x="3582986" y="2358945"/>
                  </a:cubicBezTo>
                  <a:cubicBezTo>
                    <a:pt x="3626172" y="2195779"/>
                    <a:pt x="3635890" y="2109693"/>
                    <a:pt x="3635530" y="1906545"/>
                  </a:cubicBezTo>
                  <a:cubicBezTo>
                    <a:pt x="3635170" y="1654771"/>
                    <a:pt x="3617534" y="1550317"/>
                    <a:pt x="3539078" y="1326999"/>
                  </a:cubicBezTo>
                  <a:cubicBezTo>
                    <a:pt x="3373888" y="857669"/>
                    <a:pt x="2997442" y="474427"/>
                    <a:pt x="2521304" y="290731"/>
                  </a:cubicBezTo>
                  <a:cubicBezTo>
                    <a:pt x="2441768" y="260113"/>
                    <a:pt x="2404700" y="258313"/>
                    <a:pt x="2404700" y="285327"/>
                  </a:cubicBezTo>
                  <a:cubicBezTo>
                    <a:pt x="2404700" y="317023"/>
                    <a:pt x="2373750" y="331071"/>
                    <a:pt x="2303210" y="331071"/>
                  </a:cubicBezTo>
                  <a:cubicBezTo>
                    <a:pt x="2227994" y="331071"/>
                    <a:pt x="2213958" y="323507"/>
                    <a:pt x="2185886" y="269119"/>
                  </a:cubicBezTo>
                  <a:cubicBezTo>
                    <a:pt x="2173738" y="245617"/>
                    <a:pt x="2152078" y="235485"/>
                    <a:pt x="2127584" y="239943"/>
                  </a:cubicBezTo>
                  <a:close/>
                  <a:moveTo>
                    <a:pt x="1954820" y="1155"/>
                  </a:moveTo>
                  <a:cubicBezTo>
                    <a:pt x="2096666" y="5929"/>
                    <a:pt x="2242922" y="25473"/>
                    <a:pt x="2374508" y="59159"/>
                  </a:cubicBezTo>
                  <a:cubicBezTo>
                    <a:pt x="2734164" y="151387"/>
                    <a:pt x="3027938" y="320713"/>
                    <a:pt x="3279230" y="581187"/>
                  </a:cubicBezTo>
                  <a:cubicBezTo>
                    <a:pt x="3567962" y="880209"/>
                    <a:pt x="3714130" y="1173107"/>
                    <a:pt x="3801614" y="1628125"/>
                  </a:cubicBezTo>
                  <a:cubicBezTo>
                    <a:pt x="3823214" y="1739807"/>
                    <a:pt x="3823214" y="2070173"/>
                    <a:pt x="3801974" y="2190503"/>
                  </a:cubicBezTo>
                  <a:cubicBezTo>
                    <a:pt x="3721330" y="2642639"/>
                    <a:pt x="3538442" y="2995701"/>
                    <a:pt x="3232068" y="3289321"/>
                  </a:cubicBezTo>
                  <a:cubicBezTo>
                    <a:pt x="2946214" y="3563123"/>
                    <a:pt x="2628320" y="3722001"/>
                    <a:pt x="2212142" y="3798379"/>
                  </a:cubicBezTo>
                  <a:cubicBezTo>
                    <a:pt x="2070294" y="3824317"/>
                    <a:pt x="1744480" y="3824317"/>
                    <a:pt x="1607314" y="3798379"/>
                  </a:cubicBezTo>
                  <a:cubicBezTo>
                    <a:pt x="1167014" y="3714797"/>
                    <a:pt x="830038" y="3537545"/>
                    <a:pt x="539506" y="3236361"/>
                  </a:cubicBezTo>
                  <a:cubicBezTo>
                    <a:pt x="296854" y="2985253"/>
                    <a:pt x="139168" y="2695959"/>
                    <a:pt x="52404" y="2343977"/>
                  </a:cubicBezTo>
                  <a:cubicBezTo>
                    <a:pt x="8122" y="2163483"/>
                    <a:pt x="-10598" y="1929669"/>
                    <a:pt x="5962" y="1765747"/>
                  </a:cubicBezTo>
                  <a:cubicBezTo>
                    <a:pt x="55284" y="1280827"/>
                    <a:pt x="247892" y="870841"/>
                    <a:pt x="577668" y="548041"/>
                  </a:cubicBezTo>
                  <a:cubicBezTo>
                    <a:pt x="854880" y="277121"/>
                    <a:pt x="1145054" y="124727"/>
                    <a:pt x="1561592" y="31777"/>
                  </a:cubicBezTo>
                  <a:cubicBezTo>
                    <a:pt x="1675538" y="6379"/>
                    <a:pt x="1812974" y="-3619"/>
                    <a:pt x="1954820" y="1155"/>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04" name="Freeform 45"/>
            <p:cNvSpPr>
              <a:spLocks/>
            </p:cNvSpPr>
            <p:nvPr/>
          </p:nvSpPr>
          <p:spPr bwMode="auto">
            <a:xfrm>
              <a:off x="2702607" y="3866619"/>
              <a:ext cx="185161" cy="55909"/>
            </a:xfrm>
            <a:custGeom>
              <a:avLst/>
              <a:gdLst>
                <a:gd name="T0" fmla="*/ 959 w 1358"/>
                <a:gd name="T1" fmla="*/ 282 h 411"/>
                <a:gd name="T2" fmla="*/ 345 w 1358"/>
                <a:gd name="T3" fmla="*/ 171 h 411"/>
                <a:gd name="T4" fmla="*/ 0 w 1358"/>
                <a:gd name="T5" fmla="*/ 145 h 411"/>
                <a:gd name="T6" fmla="*/ 522 w 1358"/>
                <a:gd name="T7" fmla="*/ 0 h 411"/>
                <a:gd name="T8" fmla="*/ 1310 w 1358"/>
                <a:gd name="T9" fmla="*/ 256 h 411"/>
                <a:gd name="T10" fmla="*/ 1327 w 1358"/>
                <a:gd name="T11" fmla="*/ 351 h 411"/>
                <a:gd name="T12" fmla="*/ 959 w 1358"/>
                <a:gd name="T13" fmla="*/ 282 h 411"/>
              </a:gdLst>
              <a:ahLst/>
              <a:cxnLst>
                <a:cxn ang="0">
                  <a:pos x="T0" y="T1"/>
                </a:cxn>
                <a:cxn ang="0">
                  <a:pos x="T2" y="T3"/>
                </a:cxn>
                <a:cxn ang="0">
                  <a:pos x="T4" y="T5"/>
                </a:cxn>
                <a:cxn ang="0">
                  <a:pos x="T6" y="T7"/>
                </a:cxn>
                <a:cxn ang="0">
                  <a:pos x="T8" y="T9"/>
                </a:cxn>
                <a:cxn ang="0">
                  <a:pos x="T10" y="T11"/>
                </a:cxn>
                <a:cxn ang="0">
                  <a:pos x="T12" y="T13"/>
                </a:cxn>
              </a:cxnLst>
              <a:rect l="0" t="0" r="r" b="b"/>
              <a:pathLst>
                <a:path w="1358" h="411">
                  <a:moveTo>
                    <a:pt x="959" y="282"/>
                  </a:moveTo>
                  <a:cubicBezTo>
                    <a:pt x="699" y="175"/>
                    <a:pt x="681" y="172"/>
                    <a:pt x="345" y="171"/>
                  </a:cubicBezTo>
                  <a:cubicBezTo>
                    <a:pt x="155" y="170"/>
                    <a:pt x="0" y="158"/>
                    <a:pt x="0" y="145"/>
                  </a:cubicBezTo>
                  <a:cubicBezTo>
                    <a:pt x="0" y="98"/>
                    <a:pt x="352" y="0"/>
                    <a:pt x="522" y="0"/>
                  </a:cubicBezTo>
                  <a:cubicBezTo>
                    <a:pt x="654" y="0"/>
                    <a:pt x="1242" y="191"/>
                    <a:pt x="1310" y="256"/>
                  </a:cubicBezTo>
                  <a:cubicBezTo>
                    <a:pt x="1355" y="299"/>
                    <a:pt x="1358" y="315"/>
                    <a:pt x="1327" y="351"/>
                  </a:cubicBezTo>
                  <a:cubicBezTo>
                    <a:pt x="1278" y="411"/>
                    <a:pt x="1266" y="408"/>
                    <a:pt x="959" y="282"/>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10" name="橢圓 209"/>
          <p:cNvSpPr/>
          <p:nvPr/>
        </p:nvSpPr>
        <p:spPr>
          <a:xfrm>
            <a:off x="5175599"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1" name="文字方塊 210"/>
          <p:cNvSpPr txBox="1"/>
          <p:nvPr/>
        </p:nvSpPr>
        <p:spPr>
          <a:xfrm>
            <a:off x="6092993"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212" name="矩形 211"/>
          <p:cNvSpPr/>
          <p:nvPr/>
        </p:nvSpPr>
        <p:spPr>
          <a:xfrm>
            <a:off x="6092993" y="229791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13" name="橢圓 212"/>
          <p:cNvSpPr/>
          <p:nvPr/>
        </p:nvSpPr>
        <p:spPr>
          <a:xfrm>
            <a:off x="5175599"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4" name="文字方塊 213"/>
          <p:cNvSpPr txBox="1"/>
          <p:nvPr/>
        </p:nvSpPr>
        <p:spPr>
          <a:xfrm>
            <a:off x="6092993"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15" name="矩形 214"/>
          <p:cNvSpPr/>
          <p:nvPr/>
        </p:nvSpPr>
        <p:spPr>
          <a:xfrm>
            <a:off x="6092993" y="338584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16" name="橢圓 215"/>
          <p:cNvSpPr/>
          <p:nvPr/>
        </p:nvSpPr>
        <p:spPr>
          <a:xfrm>
            <a:off x="5175599"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7" name="文字方塊 216"/>
          <p:cNvSpPr txBox="1"/>
          <p:nvPr/>
        </p:nvSpPr>
        <p:spPr>
          <a:xfrm>
            <a:off x="6092993"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18" name="矩形 217"/>
          <p:cNvSpPr/>
          <p:nvPr/>
        </p:nvSpPr>
        <p:spPr>
          <a:xfrm>
            <a:off x="6092993" y="447376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19" name="橢圓 218"/>
          <p:cNvSpPr/>
          <p:nvPr/>
        </p:nvSpPr>
        <p:spPr>
          <a:xfrm>
            <a:off x="5175599"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0" name="文字方塊 219"/>
          <p:cNvSpPr txBox="1"/>
          <p:nvPr/>
        </p:nvSpPr>
        <p:spPr>
          <a:xfrm>
            <a:off x="6092993"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21" name="矩形 220"/>
          <p:cNvSpPr/>
          <p:nvPr/>
        </p:nvSpPr>
        <p:spPr>
          <a:xfrm>
            <a:off x="6092993" y="556168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222" name="群組 221"/>
          <p:cNvGrpSpPr/>
          <p:nvPr/>
        </p:nvGrpSpPr>
        <p:grpSpPr>
          <a:xfrm>
            <a:off x="5380061" y="3308966"/>
            <a:ext cx="407146" cy="336058"/>
            <a:chOff x="13079250" y="23448756"/>
            <a:chExt cx="2967819" cy="2449630"/>
          </a:xfrm>
          <a:solidFill>
            <a:schemeClr val="bg1"/>
          </a:solidFill>
        </p:grpSpPr>
        <p:sp>
          <p:nvSpPr>
            <p:cNvPr id="223" name="手繪多邊形 2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4" name="手繪多邊形 2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25" name="手繪多邊形 224"/>
          <p:cNvSpPr>
            <a:spLocks/>
          </p:cNvSpPr>
          <p:nvPr/>
        </p:nvSpPr>
        <p:spPr bwMode="auto">
          <a:xfrm flipV="1">
            <a:off x="5456019"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26" name="群組 225"/>
          <p:cNvGrpSpPr/>
          <p:nvPr/>
        </p:nvGrpSpPr>
        <p:grpSpPr>
          <a:xfrm>
            <a:off x="5384011" y="4366125"/>
            <a:ext cx="399246" cy="397586"/>
            <a:chOff x="35309818" y="13261794"/>
            <a:chExt cx="2516828" cy="2506357"/>
          </a:xfrm>
          <a:solidFill>
            <a:schemeClr val="bg1"/>
          </a:solidFill>
        </p:grpSpPr>
        <p:sp>
          <p:nvSpPr>
            <p:cNvPr id="227" name="手繪多邊形 22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2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34" name="手繪多邊形 233"/>
          <p:cNvSpPr>
            <a:spLocks/>
          </p:cNvSpPr>
          <p:nvPr/>
        </p:nvSpPr>
        <p:spPr bwMode="auto">
          <a:xfrm>
            <a:off x="5360873"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5" name="手繪多邊形 234"/>
          <p:cNvSpPr>
            <a:spLocks/>
          </p:cNvSpPr>
          <p:nvPr/>
        </p:nvSpPr>
        <p:spPr bwMode="auto">
          <a:xfrm>
            <a:off x="3220283" y="2120763"/>
            <a:ext cx="390928" cy="390944"/>
          </a:xfrm>
          <a:custGeom>
            <a:avLst/>
            <a:gdLst>
              <a:gd name="connsiteX0" fmla="*/ 2723747 w 3414713"/>
              <a:gd name="connsiteY0" fmla="*/ 2611578 h 3414854"/>
              <a:gd name="connsiteX1" fmla="*/ 2412074 w 3414713"/>
              <a:gd name="connsiteY1" fmla="*/ 2624182 h 3414854"/>
              <a:gd name="connsiteX2" fmla="*/ 2407761 w 3414713"/>
              <a:gd name="connsiteY2" fmla="*/ 3061330 h 3414854"/>
              <a:gd name="connsiteX3" fmla="*/ 2418545 w 3414713"/>
              <a:gd name="connsiteY3" fmla="*/ 3089418 h 3414854"/>
              <a:gd name="connsiteX4" fmla="*/ 2722668 w 3414713"/>
              <a:gd name="connsiteY4" fmla="*/ 3089418 h 3414854"/>
              <a:gd name="connsiteX5" fmla="*/ 3037576 w 3414713"/>
              <a:gd name="connsiteY5" fmla="*/ 3069612 h 3414854"/>
              <a:gd name="connsiteX6" fmla="*/ 3048001 w 3414713"/>
              <a:gd name="connsiteY6" fmla="*/ 2850318 h 3414854"/>
              <a:gd name="connsiteX7" fmla="*/ 3037576 w 3414713"/>
              <a:gd name="connsiteY7" fmla="*/ 2631384 h 3414854"/>
              <a:gd name="connsiteX8" fmla="*/ 2723747 w 3414713"/>
              <a:gd name="connsiteY8" fmla="*/ 2611578 h 3414854"/>
              <a:gd name="connsiteX9" fmla="*/ 1713559 w 3414713"/>
              <a:gd name="connsiteY9" fmla="*/ 2611578 h 3414854"/>
              <a:gd name="connsiteX10" fmla="*/ 1404472 w 3414713"/>
              <a:gd name="connsiteY10" fmla="*/ 2623822 h 3414854"/>
              <a:gd name="connsiteX11" fmla="*/ 1392238 w 3414713"/>
              <a:gd name="connsiteY11" fmla="*/ 2850318 h 3414854"/>
              <a:gd name="connsiteX12" fmla="*/ 1404472 w 3414713"/>
              <a:gd name="connsiteY12" fmla="*/ 3077174 h 3414854"/>
              <a:gd name="connsiteX13" fmla="*/ 1713559 w 3414713"/>
              <a:gd name="connsiteY13" fmla="*/ 3089418 h 3414854"/>
              <a:gd name="connsiteX14" fmla="*/ 2021566 w 3414713"/>
              <a:gd name="connsiteY14" fmla="*/ 3069612 h 3414854"/>
              <a:gd name="connsiteX15" fmla="*/ 2032001 w 3414713"/>
              <a:gd name="connsiteY15" fmla="*/ 2850318 h 3414854"/>
              <a:gd name="connsiteX16" fmla="*/ 2021566 w 3414713"/>
              <a:gd name="connsiteY16" fmla="*/ 2631384 h 3414854"/>
              <a:gd name="connsiteX17" fmla="*/ 1713559 w 3414713"/>
              <a:gd name="connsiteY17" fmla="*/ 2611578 h 3414854"/>
              <a:gd name="connsiteX18" fmla="*/ 697213 w 3414713"/>
              <a:gd name="connsiteY18" fmla="*/ 2611578 h 3414854"/>
              <a:gd name="connsiteX19" fmla="*/ 393217 w 3414713"/>
              <a:gd name="connsiteY19" fmla="*/ 2627786 h 3414854"/>
              <a:gd name="connsiteX20" fmla="*/ 399326 w 3414713"/>
              <a:gd name="connsiteY20" fmla="*/ 3077174 h 3414854"/>
              <a:gd name="connsiteX21" fmla="*/ 702962 w 3414713"/>
              <a:gd name="connsiteY21" fmla="*/ 3089418 h 3414854"/>
              <a:gd name="connsiteX22" fmla="*/ 1005161 w 3414713"/>
              <a:gd name="connsiteY22" fmla="*/ 3069614 h 3414854"/>
              <a:gd name="connsiteX23" fmla="*/ 1005161 w 3414713"/>
              <a:gd name="connsiteY23" fmla="*/ 2631386 h 3414854"/>
              <a:gd name="connsiteX24" fmla="*/ 697213 w 3414713"/>
              <a:gd name="connsiteY24" fmla="*/ 2611578 h 3414854"/>
              <a:gd name="connsiteX25" fmla="*/ 433028 w 3414713"/>
              <a:gd name="connsiteY25" fmla="*/ 18 h 3414854"/>
              <a:gd name="connsiteX26" fmla="*/ 533290 w 3414713"/>
              <a:gd name="connsiteY26" fmla="*/ 11162 h 3414854"/>
              <a:gd name="connsiteX27" fmla="*/ 569659 w 3414713"/>
              <a:gd name="connsiteY27" fmla="*/ 456078 h 3414854"/>
              <a:gd name="connsiteX28" fmla="*/ 588384 w 3414713"/>
              <a:gd name="connsiteY28" fmla="*/ 740682 h 3414854"/>
              <a:gd name="connsiteX29" fmla="*/ 608909 w 3414713"/>
              <a:gd name="connsiteY29" fmla="*/ 1010150 h 3414854"/>
              <a:gd name="connsiteX30" fmla="*/ 640236 w 3414713"/>
              <a:gd name="connsiteY30" fmla="*/ 1437054 h 3414854"/>
              <a:gd name="connsiteX31" fmla="*/ 671204 w 3414713"/>
              <a:gd name="connsiteY31" fmla="*/ 1823606 h 3414854"/>
              <a:gd name="connsiteX32" fmla="*/ 680926 w 3414713"/>
              <a:gd name="connsiteY32" fmla="*/ 1977438 h 3414854"/>
              <a:gd name="connsiteX33" fmla="*/ 901660 w 3414713"/>
              <a:gd name="connsiteY33" fmla="*/ 1975634 h 3414854"/>
              <a:gd name="connsiteX34" fmla="*/ 1366894 w 3414713"/>
              <a:gd name="connsiteY34" fmla="*/ 1734266 h 3414854"/>
              <a:gd name="connsiteX35" fmla="*/ 1722660 w 3414713"/>
              <a:gd name="connsiteY35" fmla="*/ 1549094 h 3414854"/>
              <a:gd name="connsiteX36" fmla="*/ 2042418 w 3414713"/>
              <a:gd name="connsiteY36" fmla="*/ 1396346 h 3414854"/>
              <a:gd name="connsiteX37" fmla="*/ 2052861 w 3414713"/>
              <a:gd name="connsiteY37" fmla="*/ 1732822 h 3414854"/>
              <a:gd name="connsiteX38" fmla="*/ 2065824 w 3414713"/>
              <a:gd name="connsiteY38" fmla="*/ 2068222 h 3414854"/>
              <a:gd name="connsiteX39" fmla="*/ 2424111 w 3414713"/>
              <a:gd name="connsiteY39" fmla="*/ 1894218 h 3414854"/>
              <a:gd name="connsiteX40" fmla="*/ 2947319 w 3414713"/>
              <a:gd name="connsiteY40" fmla="*/ 1623306 h 3414854"/>
              <a:gd name="connsiteX41" fmla="*/ 3258435 w 3414713"/>
              <a:gd name="connsiteY41" fmla="*/ 1461190 h 3414854"/>
              <a:gd name="connsiteX42" fmla="*/ 3403190 w 3414713"/>
              <a:gd name="connsiteY42" fmla="*/ 1391302 h 3414854"/>
              <a:gd name="connsiteX43" fmla="*/ 3414713 w 3414713"/>
              <a:gd name="connsiteY43" fmla="*/ 2403258 h 3414854"/>
              <a:gd name="connsiteX44" fmla="*/ 3414713 w 3414713"/>
              <a:gd name="connsiteY44" fmla="*/ 3414854 h 3414854"/>
              <a:gd name="connsiteX45" fmla="*/ 1707537 w 3414713"/>
              <a:gd name="connsiteY45" fmla="*/ 3414854 h 3414854"/>
              <a:gd name="connsiteX46" fmla="*/ 0 w 3414713"/>
              <a:gd name="connsiteY46" fmla="*/ 3414854 h 3414854"/>
              <a:gd name="connsiteX47" fmla="*/ 0 w 3414713"/>
              <a:gd name="connsiteY47" fmla="*/ 2742978 h 3414854"/>
              <a:gd name="connsiteX48" fmla="*/ 10443 w 3414713"/>
              <a:gd name="connsiteY48" fmla="*/ 1978158 h 3414854"/>
              <a:gd name="connsiteX49" fmla="*/ 61215 w 3414713"/>
              <a:gd name="connsiteY49" fmla="*/ 1299798 h 3414854"/>
              <a:gd name="connsiteX50" fmla="*/ 85341 w 3414713"/>
              <a:gd name="connsiteY50" fmla="*/ 959354 h 3414854"/>
              <a:gd name="connsiteX51" fmla="*/ 116308 w 3414713"/>
              <a:gd name="connsiteY51" fmla="*/ 542542 h 3414854"/>
              <a:gd name="connsiteX52" fmla="*/ 142235 w 3414713"/>
              <a:gd name="connsiteY52" fmla="*/ 207142 h 3414854"/>
              <a:gd name="connsiteX53" fmla="*/ 155198 w 3414713"/>
              <a:gd name="connsiteY53" fmla="*/ 44306 h 3414854"/>
              <a:gd name="connsiteX54" fmla="*/ 157719 w 3414713"/>
              <a:gd name="connsiteY54" fmla="*/ 3598 h 3414854"/>
              <a:gd name="connsiteX55" fmla="*/ 343524 w 3414713"/>
              <a:gd name="connsiteY55" fmla="*/ 718 h 3414854"/>
              <a:gd name="connsiteX56" fmla="*/ 433028 w 3414713"/>
              <a:gd name="connsiteY56" fmla="*/ 18 h 3414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14713" h="3414854">
                <a:moveTo>
                  <a:pt x="2723747" y="2611578"/>
                </a:moveTo>
                <a:cubicBezTo>
                  <a:pt x="2491880" y="2611578"/>
                  <a:pt x="2418186" y="2614460"/>
                  <a:pt x="2412074" y="2624182"/>
                </a:cubicBezTo>
                <a:cubicBezTo>
                  <a:pt x="2399133" y="2643988"/>
                  <a:pt x="2395538" y="3028922"/>
                  <a:pt x="2407761" y="3061330"/>
                </a:cubicBezTo>
                <a:lnTo>
                  <a:pt x="2418545" y="3089418"/>
                </a:lnTo>
                <a:lnTo>
                  <a:pt x="2722668" y="3089418"/>
                </a:lnTo>
                <a:cubicBezTo>
                  <a:pt x="3013131" y="3089418"/>
                  <a:pt x="3027511" y="3088336"/>
                  <a:pt x="3037576" y="3069612"/>
                </a:cubicBezTo>
                <a:cubicBezTo>
                  <a:pt x="3043687" y="3058090"/>
                  <a:pt x="3048001" y="2968428"/>
                  <a:pt x="3048001" y="2850318"/>
                </a:cubicBezTo>
                <a:cubicBezTo>
                  <a:pt x="3048001" y="2732208"/>
                  <a:pt x="3043687" y="2642906"/>
                  <a:pt x="3037576" y="2631384"/>
                </a:cubicBezTo>
                <a:cubicBezTo>
                  <a:pt x="3027511" y="2612660"/>
                  <a:pt x="3013131" y="2611578"/>
                  <a:pt x="2723747" y="2611578"/>
                </a:cubicBezTo>
                <a:close/>
                <a:moveTo>
                  <a:pt x="1713559" y="2611578"/>
                </a:moveTo>
                <a:cubicBezTo>
                  <a:pt x="1496227" y="2611578"/>
                  <a:pt x="1413108" y="2614820"/>
                  <a:pt x="1404472" y="2623822"/>
                </a:cubicBezTo>
                <a:cubicBezTo>
                  <a:pt x="1395476" y="2632464"/>
                  <a:pt x="1392238" y="2697280"/>
                  <a:pt x="1392238" y="2850318"/>
                </a:cubicBezTo>
                <a:cubicBezTo>
                  <a:pt x="1392238" y="3003716"/>
                  <a:pt x="1395476" y="3068172"/>
                  <a:pt x="1404472" y="3077174"/>
                </a:cubicBezTo>
                <a:cubicBezTo>
                  <a:pt x="1413108" y="3085816"/>
                  <a:pt x="1496227" y="3089418"/>
                  <a:pt x="1713559" y="3089418"/>
                </a:cubicBezTo>
                <a:cubicBezTo>
                  <a:pt x="1997098" y="3089418"/>
                  <a:pt x="2011491" y="3088336"/>
                  <a:pt x="2021566" y="3069612"/>
                </a:cubicBezTo>
                <a:cubicBezTo>
                  <a:pt x="2027683" y="3058090"/>
                  <a:pt x="2032001" y="2968428"/>
                  <a:pt x="2032001" y="2850318"/>
                </a:cubicBezTo>
                <a:cubicBezTo>
                  <a:pt x="2032001" y="2732208"/>
                  <a:pt x="2027683" y="2642906"/>
                  <a:pt x="2021566" y="2631384"/>
                </a:cubicBezTo>
                <a:cubicBezTo>
                  <a:pt x="2011491" y="2612660"/>
                  <a:pt x="1997098" y="2611578"/>
                  <a:pt x="1713559" y="2611578"/>
                </a:cubicBezTo>
                <a:close/>
                <a:moveTo>
                  <a:pt x="697213" y="2611578"/>
                </a:moveTo>
                <a:cubicBezTo>
                  <a:pt x="434900" y="2611578"/>
                  <a:pt x="398607" y="2613382"/>
                  <a:pt x="393217" y="2627786"/>
                </a:cubicBezTo>
                <a:cubicBezTo>
                  <a:pt x="381000" y="2659830"/>
                  <a:pt x="386390" y="3064210"/>
                  <a:pt x="399326" y="3077174"/>
                </a:cubicBezTo>
                <a:cubicBezTo>
                  <a:pt x="407950" y="3085818"/>
                  <a:pt x="489878" y="3089418"/>
                  <a:pt x="702962" y="3089418"/>
                </a:cubicBezTo>
                <a:cubicBezTo>
                  <a:pt x="981086" y="3089418"/>
                  <a:pt x="995459" y="3088338"/>
                  <a:pt x="1005161" y="3069614"/>
                </a:cubicBezTo>
                <a:cubicBezTo>
                  <a:pt x="1019175" y="3043326"/>
                  <a:pt x="1019175" y="2657310"/>
                  <a:pt x="1005161" y="2631386"/>
                </a:cubicBezTo>
                <a:cubicBezTo>
                  <a:pt x="995459" y="2612662"/>
                  <a:pt x="981086" y="2611578"/>
                  <a:pt x="697213" y="2611578"/>
                </a:cubicBezTo>
                <a:close/>
                <a:moveTo>
                  <a:pt x="433028" y="18"/>
                </a:moveTo>
                <a:cubicBezTo>
                  <a:pt x="505743" y="290"/>
                  <a:pt x="530860" y="3598"/>
                  <a:pt x="533290" y="11162"/>
                </a:cubicBezTo>
                <a:cubicBezTo>
                  <a:pt x="537971" y="24494"/>
                  <a:pt x="554175" y="224074"/>
                  <a:pt x="569659" y="456078"/>
                </a:cubicBezTo>
                <a:cubicBezTo>
                  <a:pt x="574340" y="531734"/>
                  <a:pt x="582982" y="659622"/>
                  <a:pt x="588384" y="740682"/>
                </a:cubicBezTo>
                <a:cubicBezTo>
                  <a:pt x="593425" y="821738"/>
                  <a:pt x="602787" y="943146"/>
                  <a:pt x="608909" y="1010150"/>
                </a:cubicBezTo>
                <a:cubicBezTo>
                  <a:pt x="614670" y="1077158"/>
                  <a:pt x="629073" y="1269534"/>
                  <a:pt x="640236" y="1437054"/>
                </a:cubicBezTo>
                <a:cubicBezTo>
                  <a:pt x="651759" y="1604934"/>
                  <a:pt x="665442" y="1778938"/>
                  <a:pt x="671204" y="1823606"/>
                </a:cubicBezTo>
                <a:cubicBezTo>
                  <a:pt x="676605" y="1868278"/>
                  <a:pt x="680926" y="1937450"/>
                  <a:pt x="680926" y="1977438"/>
                </a:cubicBezTo>
                <a:cubicBezTo>
                  <a:pt x="680926" y="2090918"/>
                  <a:pt x="679126" y="2090918"/>
                  <a:pt x="901660" y="1975634"/>
                </a:cubicBezTo>
                <a:cubicBezTo>
                  <a:pt x="1006806" y="1921238"/>
                  <a:pt x="1216017" y="1812438"/>
                  <a:pt x="1366894" y="1734266"/>
                </a:cubicBezTo>
                <a:cubicBezTo>
                  <a:pt x="1517770" y="1656090"/>
                  <a:pt x="1678009" y="1572870"/>
                  <a:pt x="1722660" y="1549094"/>
                </a:cubicBezTo>
                <a:cubicBezTo>
                  <a:pt x="1927550" y="1440658"/>
                  <a:pt x="2033056" y="1390582"/>
                  <a:pt x="2042418" y="1396346"/>
                </a:cubicBezTo>
                <a:cubicBezTo>
                  <a:pt x="2049260" y="1400670"/>
                  <a:pt x="2052861" y="1518830"/>
                  <a:pt x="2052861" y="1732822"/>
                </a:cubicBezTo>
                <a:cubicBezTo>
                  <a:pt x="2052861" y="1991126"/>
                  <a:pt x="2055742" y="2064258"/>
                  <a:pt x="2065824" y="2068222"/>
                </a:cubicBezTo>
                <a:cubicBezTo>
                  <a:pt x="2073026" y="2070742"/>
                  <a:pt x="2234345" y="1992566"/>
                  <a:pt x="2424111" y="1894218"/>
                </a:cubicBezTo>
                <a:cubicBezTo>
                  <a:pt x="2613878" y="1795870"/>
                  <a:pt x="2849375" y="1673742"/>
                  <a:pt x="2947319" y="1623306"/>
                </a:cubicBezTo>
                <a:cubicBezTo>
                  <a:pt x="3044903" y="1572510"/>
                  <a:pt x="3184977" y="1499738"/>
                  <a:pt x="3258435" y="1461190"/>
                </a:cubicBezTo>
                <a:cubicBezTo>
                  <a:pt x="3331893" y="1423002"/>
                  <a:pt x="3397069" y="1391302"/>
                  <a:pt x="3403190" y="1391302"/>
                </a:cubicBezTo>
                <a:cubicBezTo>
                  <a:pt x="3411832" y="1391302"/>
                  <a:pt x="3414713" y="1660050"/>
                  <a:pt x="3414713" y="2403258"/>
                </a:cubicBezTo>
                <a:lnTo>
                  <a:pt x="3414713" y="3414854"/>
                </a:lnTo>
                <a:lnTo>
                  <a:pt x="1707537" y="3414854"/>
                </a:lnTo>
                <a:lnTo>
                  <a:pt x="0" y="3414854"/>
                </a:lnTo>
                <a:lnTo>
                  <a:pt x="0" y="2742978"/>
                </a:lnTo>
                <a:cubicBezTo>
                  <a:pt x="0" y="2358946"/>
                  <a:pt x="4681" y="2031474"/>
                  <a:pt x="10443" y="1978158"/>
                </a:cubicBezTo>
                <a:cubicBezTo>
                  <a:pt x="21245" y="1880166"/>
                  <a:pt x="47172" y="1534682"/>
                  <a:pt x="61215" y="1299798"/>
                </a:cubicBezTo>
                <a:cubicBezTo>
                  <a:pt x="65896" y="1224502"/>
                  <a:pt x="76699" y="1071034"/>
                  <a:pt x="85341" y="959354"/>
                </a:cubicBezTo>
                <a:cubicBezTo>
                  <a:pt x="93983" y="847678"/>
                  <a:pt x="108026" y="659982"/>
                  <a:pt x="116308" y="542542"/>
                </a:cubicBezTo>
                <a:cubicBezTo>
                  <a:pt x="124590" y="425098"/>
                  <a:pt x="136473" y="274150"/>
                  <a:pt x="142235" y="207142"/>
                </a:cubicBezTo>
                <a:cubicBezTo>
                  <a:pt x="147996" y="139774"/>
                  <a:pt x="154118" y="66642"/>
                  <a:pt x="155198" y="44306"/>
                </a:cubicBezTo>
                <a:lnTo>
                  <a:pt x="157719" y="3598"/>
                </a:lnTo>
                <a:lnTo>
                  <a:pt x="343524" y="718"/>
                </a:lnTo>
                <a:cubicBezTo>
                  <a:pt x="379263" y="178"/>
                  <a:pt x="408790" y="-70"/>
                  <a:pt x="433028" y="1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7" name="手繪多邊形 236"/>
          <p:cNvSpPr>
            <a:spLocks/>
          </p:cNvSpPr>
          <p:nvPr/>
        </p:nvSpPr>
        <p:spPr bwMode="auto">
          <a:xfrm>
            <a:off x="1845479" y="2122819"/>
            <a:ext cx="376860" cy="445448"/>
          </a:xfrm>
          <a:custGeom>
            <a:avLst/>
            <a:gdLst>
              <a:gd name="connsiteX0" fmla="*/ 1368765 w 3411922"/>
              <a:gd name="connsiteY0" fmla="*/ 386160 h 4032891"/>
              <a:gd name="connsiteX1" fmla="*/ 1157391 w 3411922"/>
              <a:gd name="connsiteY1" fmla="*/ 462284 h 4032891"/>
              <a:gd name="connsiteX2" fmla="*/ 1019445 w 3411922"/>
              <a:gd name="connsiteY2" fmla="*/ 500460 h 4032891"/>
              <a:gd name="connsiteX3" fmla="*/ 877539 w 3411922"/>
              <a:gd name="connsiteY3" fmla="*/ 529632 h 4032891"/>
              <a:gd name="connsiteX4" fmla="*/ 719065 w 3411922"/>
              <a:gd name="connsiteY4" fmla="*/ 683054 h 4032891"/>
              <a:gd name="connsiteX5" fmla="*/ 635505 w 3411922"/>
              <a:gd name="connsiteY5" fmla="*/ 751120 h 4032891"/>
              <a:gd name="connsiteX6" fmla="*/ 416163 w 3411922"/>
              <a:gd name="connsiteY6" fmla="*/ 1101180 h 4032891"/>
              <a:gd name="connsiteX7" fmla="*/ 389151 w 3411922"/>
              <a:gd name="connsiteY7" fmla="*/ 1245598 h 4032891"/>
              <a:gd name="connsiteX8" fmla="*/ 358897 w 3411922"/>
              <a:gd name="connsiteY8" fmla="*/ 1392898 h 4032891"/>
              <a:gd name="connsiteX9" fmla="*/ 385549 w 3411922"/>
              <a:gd name="connsiteY9" fmla="*/ 1540196 h 4032891"/>
              <a:gd name="connsiteX10" fmla="*/ 430209 w 3411922"/>
              <a:gd name="connsiteY10" fmla="*/ 1657244 h 4032891"/>
              <a:gd name="connsiteX11" fmla="*/ 535739 w 3411922"/>
              <a:gd name="connsiteY11" fmla="*/ 1833354 h 4032891"/>
              <a:gd name="connsiteX12" fmla="*/ 742835 w 3411922"/>
              <a:gd name="connsiteY12" fmla="*/ 1972010 h 4032891"/>
              <a:gd name="connsiteX13" fmla="*/ 933365 w 3411922"/>
              <a:gd name="connsiteY13" fmla="*/ 2266968 h 4032891"/>
              <a:gd name="connsiteX14" fmla="*/ 962179 w 3411922"/>
              <a:gd name="connsiteY14" fmla="*/ 2366728 h 4032891"/>
              <a:gd name="connsiteX15" fmla="*/ 1188365 w 3411922"/>
              <a:gd name="connsiteY15" fmla="*/ 2358444 h 4032891"/>
              <a:gd name="connsiteX16" fmla="*/ 1194487 w 3411922"/>
              <a:gd name="connsiteY16" fmla="*/ 2114626 h 4032891"/>
              <a:gd name="connsiteX17" fmla="*/ 1109487 w 3411922"/>
              <a:gd name="connsiteY17" fmla="*/ 1767088 h 4032891"/>
              <a:gd name="connsiteX18" fmla="*/ 916797 w 3411922"/>
              <a:gd name="connsiteY18" fmla="*/ 1626632 h 4032891"/>
              <a:gd name="connsiteX19" fmla="*/ 891585 w 3411922"/>
              <a:gd name="connsiteY19" fmla="*/ 1643198 h 4032891"/>
              <a:gd name="connsiteX20" fmla="*/ 747157 w 3411922"/>
              <a:gd name="connsiteY20" fmla="*/ 1748720 h 4032891"/>
              <a:gd name="connsiteX21" fmla="*/ 713303 w 3411922"/>
              <a:gd name="connsiteY21" fmla="*/ 1695418 h 4032891"/>
              <a:gd name="connsiteX22" fmla="*/ 774891 w 3411922"/>
              <a:gd name="connsiteY22" fmla="*/ 1629872 h 4032891"/>
              <a:gd name="connsiteX23" fmla="*/ 847645 w 3411922"/>
              <a:gd name="connsiteY23" fmla="*/ 1561084 h 4032891"/>
              <a:gd name="connsiteX24" fmla="*/ 843323 w 3411922"/>
              <a:gd name="connsiteY24" fmla="*/ 1485814 h 4032891"/>
              <a:gd name="connsiteX25" fmla="*/ 811269 w 3411922"/>
              <a:gd name="connsiteY25" fmla="*/ 1387856 h 4032891"/>
              <a:gd name="connsiteX26" fmla="*/ 735633 w 3411922"/>
              <a:gd name="connsiteY26" fmla="*/ 1276932 h 4032891"/>
              <a:gd name="connsiteX27" fmla="*/ 648831 w 3411922"/>
              <a:gd name="connsiteY27" fmla="*/ 1154122 h 4032891"/>
              <a:gd name="connsiteX28" fmla="*/ 640909 w 3411922"/>
              <a:gd name="connsiteY28" fmla="*/ 1003222 h 4032891"/>
              <a:gd name="connsiteX29" fmla="*/ 711141 w 3411922"/>
              <a:gd name="connsiteY29" fmla="*/ 1075250 h 4032891"/>
              <a:gd name="connsiteX30" fmla="*/ 770209 w 3411922"/>
              <a:gd name="connsiteY30" fmla="*/ 1194818 h 4032891"/>
              <a:gd name="connsiteX31" fmla="*/ 808387 w 3411922"/>
              <a:gd name="connsiteY31" fmla="*/ 1132874 h 4032891"/>
              <a:gd name="connsiteX32" fmla="*/ 962899 w 3411922"/>
              <a:gd name="connsiteY32" fmla="*/ 951360 h 4032891"/>
              <a:gd name="connsiteX33" fmla="*/ 1004319 w 3411922"/>
              <a:gd name="connsiteY33" fmla="*/ 905982 h 4032891"/>
              <a:gd name="connsiteX34" fmla="*/ 914277 w 3411922"/>
              <a:gd name="connsiteY34" fmla="*/ 821708 h 4032891"/>
              <a:gd name="connsiteX35" fmla="*/ 882221 w 3411922"/>
              <a:gd name="connsiteY35" fmla="*/ 780652 h 4032891"/>
              <a:gd name="connsiteX36" fmla="*/ 1066987 w 3411922"/>
              <a:gd name="connsiteY36" fmla="*/ 823150 h 4032891"/>
              <a:gd name="connsiteX37" fmla="*/ 1223301 w 3411922"/>
              <a:gd name="connsiteY37" fmla="*/ 842598 h 4032891"/>
              <a:gd name="connsiteX38" fmla="*/ 1351881 w 3411922"/>
              <a:gd name="connsiteY38" fmla="*/ 690976 h 4032891"/>
              <a:gd name="connsiteX39" fmla="*/ 1402305 w 3411922"/>
              <a:gd name="connsiteY39" fmla="*/ 600220 h 4032891"/>
              <a:gd name="connsiteX40" fmla="*/ 1451649 w 3411922"/>
              <a:gd name="connsiteY40" fmla="*/ 675850 h 4032891"/>
              <a:gd name="connsiteX41" fmla="*/ 1389699 w 3411922"/>
              <a:gd name="connsiteY41" fmla="*/ 839716 h 4032891"/>
              <a:gd name="connsiteX42" fmla="*/ 1374211 w 3411922"/>
              <a:gd name="connsiteY42" fmla="*/ 872850 h 4032891"/>
              <a:gd name="connsiteX43" fmla="*/ 1756351 w 3411922"/>
              <a:gd name="connsiteY43" fmla="*/ 898060 h 4032891"/>
              <a:gd name="connsiteX44" fmla="*/ 1911223 w 3411922"/>
              <a:gd name="connsiteY44" fmla="*/ 788576 h 4032891"/>
              <a:gd name="connsiteX45" fmla="*/ 1993703 w 3411922"/>
              <a:gd name="connsiteY45" fmla="*/ 738156 h 4032891"/>
              <a:gd name="connsiteX46" fmla="*/ 1865121 w 3411922"/>
              <a:gd name="connsiteY46" fmla="*/ 944518 h 4032891"/>
              <a:gd name="connsiteX47" fmla="*/ 1829825 w 3411922"/>
              <a:gd name="connsiteY47" fmla="*/ 983774 h 4032891"/>
              <a:gd name="connsiteX48" fmla="*/ 1994423 w 3411922"/>
              <a:gd name="connsiteY48" fmla="*/ 1073090 h 4032891"/>
              <a:gd name="connsiteX49" fmla="*/ 2281837 w 3411922"/>
              <a:gd name="connsiteY49" fmla="*/ 1037436 h 4032891"/>
              <a:gd name="connsiteX50" fmla="*/ 2349909 w 3411922"/>
              <a:gd name="connsiteY50" fmla="*/ 1038516 h 4032891"/>
              <a:gd name="connsiteX51" fmla="*/ 2231773 w 3411922"/>
              <a:gd name="connsiteY51" fmla="*/ 1169248 h 4032891"/>
              <a:gd name="connsiteX52" fmla="*/ 2229253 w 3411922"/>
              <a:gd name="connsiteY52" fmla="*/ 1253522 h 4032891"/>
              <a:gd name="connsiteX53" fmla="*/ 2305969 w 3411922"/>
              <a:gd name="connsiteY53" fmla="*/ 1493738 h 4032891"/>
              <a:gd name="connsiteX54" fmla="*/ 2236457 w 3411922"/>
              <a:gd name="connsiteY54" fmla="*/ 1502742 h 4032891"/>
              <a:gd name="connsiteX55" fmla="*/ 2224211 w 3411922"/>
              <a:gd name="connsiteY55" fmla="*/ 1463846 h 4032891"/>
              <a:gd name="connsiteX56" fmla="*/ 2133087 w 3411922"/>
              <a:gd name="connsiteY56" fmla="*/ 1281252 h 4032891"/>
              <a:gd name="connsiteX57" fmla="*/ 1868363 w 3411922"/>
              <a:gd name="connsiteY57" fmla="*/ 1124950 h 4032891"/>
              <a:gd name="connsiteX58" fmla="*/ 1759953 w 3411922"/>
              <a:gd name="connsiteY58" fmla="*/ 1052922 h 4032891"/>
              <a:gd name="connsiteX59" fmla="*/ 1707369 w 3411922"/>
              <a:gd name="connsiteY59" fmla="*/ 1006822 h 4032891"/>
              <a:gd name="connsiteX60" fmla="*/ 1596075 w 3411922"/>
              <a:gd name="connsiteY60" fmla="*/ 1006822 h 4032891"/>
              <a:gd name="connsiteX61" fmla="*/ 1477941 w 3411922"/>
              <a:gd name="connsiteY61" fmla="*/ 1023030 h 4032891"/>
              <a:gd name="connsiteX62" fmla="*/ 1479021 w 3411922"/>
              <a:gd name="connsiteY62" fmla="*/ 1050400 h 4032891"/>
              <a:gd name="connsiteX63" fmla="*/ 1491627 w 3411922"/>
              <a:gd name="connsiteY63" fmla="*/ 1158804 h 4032891"/>
              <a:gd name="connsiteX64" fmla="*/ 1598957 w 3411922"/>
              <a:gd name="connsiteY64" fmla="*/ 1235154 h 4032891"/>
              <a:gd name="connsiteX65" fmla="*/ 1716013 w 3411922"/>
              <a:gd name="connsiteY65" fmla="*/ 1244518 h 4032891"/>
              <a:gd name="connsiteX66" fmla="*/ 1470737 w 3411922"/>
              <a:gd name="connsiteY66" fmla="*/ 1356162 h 4032891"/>
              <a:gd name="connsiteX67" fmla="*/ 1416351 w 3411922"/>
              <a:gd name="connsiteY67" fmla="*/ 1402622 h 4032891"/>
              <a:gd name="connsiteX68" fmla="*/ 1319107 w 3411922"/>
              <a:gd name="connsiteY68" fmla="*/ 1469248 h 4032891"/>
              <a:gd name="connsiteX69" fmla="*/ 1338915 w 3411922"/>
              <a:gd name="connsiteY69" fmla="*/ 1357604 h 4032891"/>
              <a:gd name="connsiteX70" fmla="*/ 1378173 w 3411922"/>
              <a:gd name="connsiteY70" fmla="*/ 1045358 h 4032891"/>
              <a:gd name="connsiteX71" fmla="*/ 1215017 w 3411922"/>
              <a:gd name="connsiteY71" fmla="*/ 952442 h 4032891"/>
              <a:gd name="connsiteX72" fmla="*/ 1054381 w 3411922"/>
              <a:gd name="connsiteY72" fmla="*/ 989176 h 4032891"/>
              <a:gd name="connsiteX73" fmla="*/ 873217 w 3411922"/>
              <a:gd name="connsiteY73" fmla="*/ 1165646 h 4032891"/>
              <a:gd name="connsiteX74" fmla="*/ 862051 w 3411922"/>
              <a:gd name="connsiteY74" fmla="*/ 1262886 h 4032891"/>
              <a:gd name="connsiteX75" fmla="*/ 927603 w 3411922"/>
              <a:gd name="connsiteY75" fmla="*/ 1321950 h 4032891"/>
              <a:gd name="connsiteX76" fmla="*/ 1035293 w 3411922"/>
              <a:gd name="connsiteY76" fmla="*/ 1311504 h 4032891"/>
              <a:gd name="connsiteX77" fmla="*/ 1126055 w 3411922"/>
              <a:gd name="connsiteY77" fmla="*/ 1331312 h 4032891"/>
              <a:gd name="connsiteX78" fmla="*/ 1040335 w 3411922"/>
              <a:gd name="connsiteY78" fmla="*/ 1402982 h 4032891"/>
              <a:gd name="connsiteX79" fmla="*/ 902751 w 3411922"/>
              <a:gd name="connsiteY79" fmla="*/ 1452682 h 4032891"/>
              <a:gd name="connsiteX80" fmla="*/ 1030251 w 3411922"/>
              <a:gd name="connsiteY80" fmla="*/ 1605022 h 4032891"/>
              <a:gd name="connsiteX81" fmla="*/ 1258237 w 3411922"/>
              <a:gd name="connsiteY81" fmla="*/ 2102742 h 4032891"/>
              <a:gd name="connsiteX82" fmla="*/ 1388259 w 3411922"/>
              <a:gd name="connsiteY82" fmla="*/ 2378972 h 4032891"/>
              <a:gd name="connsiteX83" fmla="*/ 1512517 w 3411922"/>
              <a:gd name="connsiteY83" fmla="*/ 2161086 h 4032891"/>
              <a:gd name="connsiteX84" fmla="*/ 1533047 w 3411922"/>
              <a:gd name="connsiteY84" fmla="*/ 1898540 h 4032891"/>
              <a:gd name="connsiteX85" fmla="*/ 1654063 w 3411922"/>
              <a:gd name="connsiteY85" fmla="*/ 1726752 h 4032891"/>
              <a:gd name="connsiteX86" fmla="*/ 2092029 w 3411922"/>
              <a:gd name="connsiteY86" fmla="*/ 1657964 h 4032891"/>
              <a:gd name="connsiteX87" fmla="*/ 2402133 w 3411922"/>
              <a:gd name="connsiteY87" fmla="*/ 1652202 h 4032891"/>
              <a:gd name="connsiteX88" fmla="*/ 2464083 w 3411922"/>
              <a:gd name="connsiteY88" fmla="*/ 1623390 h 4032891"/>
              <a:gd name="connsiteX89" fmla="*/ 2660735 w 3411922"/>
              <a:gd name="connsiteY89" fmla="*/ 1426752 h 4032891"/>
              <a:gd name="connsiteX90" fmla="*/ 2577897 w 3411922"/>
              <a:gd name="connsiteY90" fmla="*/ 1052562 h 4032891"/>
              <a:gd name="connsiteX91" fmla="*/ 2516667 w 3411922"/>
              <a:gd name="connsiteY91" fmla="*/ 954242 h 4032891"/>
              <a:gd name="connsiteX92" fmla="*/ 2209083 w 3411922"/>
              <a:gd name="connsiteY92" fmla="*/ 648480 h 4032891"/>
              <a:gd name="connsiteX93" fmla="*/ 2145333 w 3411922"/>
              <a:gd name="connsiteY93" fmla="*/ 623990 h 4032891"/>
              <a:gd name="connsiteX94" fmla="*/ 1924909 w 3411922"/>
              <a:gd name="connsiteY94" fmla="*/ 433114 h 4032891"/>
              <a:gd name="connsiteX95" fmla="*/ 1664147 w 3411922"/>
              <a:gd name="connsiteY95" fmla="*/ 447518 h 4032891"/>
              <a:gd name="connsiteX96" fmla="*/ 1617685 w 3411922"/>
              <a:gd name="connsiteY96" fmla="*/ 470568 h 4032891"/>
              <a:gd name="connsiteX97" fmla="*/ 1577707 w 3411922"/>
              <a:gd name="connsiteY97" fmla="*/ 444278 h 4032891"/>
              <a:gd name="connsiteX98" fmla="*/ 1368765 w 3411922"/>
              <a:gd name="connsiteY98" fmla="*/ 386160 h 4032891"/>
              <a:gd name="connsiteX99" fmla="*/ 1507231 w 3411922"/>
              <a:gd name="connsiteY99" fmla="*/ 0 h 4032891"/>
              <a:gd name="connsiteX100" fmla="*/ 2293517 w 3411922"/>
              <a:gd name="connsiteY100" fmla="*/ 216800 h 4032891"/>
              <a:gd name="connsiteX101" fmla="*/ 2955955 w 3411922"/>
              <a:gd name="connsiteY101" fmla="*/ 1069232 h 4032891"/>
              <a:gd name="connsiteX102" fmla="*/ 3014997 w 3411922"/>
              <a:gd name="connsiteY102" fmla="*/ 1454214 h 4032891"/>
              <a:gd name="connsiteX103" fmla="*/ 3032639 w 3411922"/>
              <a:gd name="connsiteY103" fmla="*/ 1606910 h 4032891"/>
              <a:gd name="connsiteX104" fmla="*/ 3398781 w 3411922"/>
              <a:gd name="connsiteY104" fmla="*/ 2243264 h 4032891"/>
              <a:gd name="connsiteX105" fmla="*/ 3398061 w 3411922"/>
              <a:gd name="connsiteY105" fmla="*/ 2416846 h 4032891"/>
              <a:gd name="connsiteX106" fmla="*/ 3142085 w 3411922"/>
              <a:gd name="connsiteY106" fmla="*/ 2520564 h 4032891"/>
              <a:gd name="connsiteX107" fmla="*/ 3026519 w 3411922"/>
              <a:gd name="connsiteY107" fmla="*/ 2540372 h 4032891"/>
              <a:gd name="connsiteX108" fmla="*/ 3016077 w 3411922"/>
              <a:gd name="connsiteY108" fmla="*/ 2737724 h 4032891"/>
              <a:gd name="connsiteX109" fmla="*/ 2949833 w 3411922"/>
              <a:gd name="connsiteY109" fmla="*/ 3108660 h 4032891"/>
              <a:gd name="connsiteX110" fmla="*/ 2607815 w 3411922"/>
              <a:gd name="connsiteY110" fmla="*/ 3400006 h 4032891"/>
              <a:gd name="connsiteX111" fmla="*/ 2378481 w 3411922"/>
              <a:gd name="connsiteY111" fmla="*/ 3421974 h 4032891"/>
              <a:gd name="connsiteX112" fmla="*/ 2182989 w 3411922"/>
              <a:gd name="connsiteY112" fmla="*/ 3439982 h 4032891"/>
              <a:gd name="connsiteX113" fmla="*/ 2170389 w 3411922"/>
              <a:gd name="connsiteY113" fmla="*/ 3741052 h 4032891"/>
              <a:gd name="connsiteX114" fmla="*/ 2167869 w 3411922"/>
              <a:gd name="connsiteY114" fmla="*/ 4029878 h 4032891"/>
              <a:gd name="connsiteX115" fmla="*/ 1389503 w 3411922"/>
              <a:gd name="connsiteY115" fmla="*/ 4032398 h 4032891"/>
              <a:gd name="connsiteX116" fmla="*/ 604659 w 3411922"/>
              <a:gd name="connsiteY116" fmla="*/ 4028076 h 4032891"/>
              <a:gd name="connsiteX117" fmla="*/ 597817 w 3411922"/>
              <a:gd name="connsiteY117" fmla="*/ 3397846 h 4032891"/>
              <a:gd name="connsiteX118" fmla="*/ 597817 w 3411922"/>
              <a:gd name="connsiteY118" fmla="*/ 2774098 h 4032891"/>
              <a:gd name="connsiteX119" fmla="*/ 467491 w 3411922"/>
              <a:gd name="connsiteY119" fmla="*/ 2644810 h 4032891"/>
              <a:gd name="connsiteX120" fmla="*/ 13865 w 3411922"/>
              <a:gd name="connsiteY120" fmla="*/ 1727914 h 4032891"/>
              <a:gd name="connsiteX121" fmla="*/ 283879 w 3411922"/>
              <a:gd name="connsiteY121" fmla="*/ 619788 h 4032891"/>
              <a:gd name="connsiteX122" fmla="*/ 638861 w 3411922"/>
              <a:gd name="connsiteY122" fmla="*/ 272620 h 4032891"/>
              <a:gd name="connsiteX123" fmla="*/ 1114087 w 3411922"/>
              <a:gd name="connsiteY123" fmla="*/ 49700 h 4032891"/>
              <a:gd name="connsiteX124" fmla="*/ 1507231 w 3411922"/>
              <a:gd name="connsiteY124" fmla="*/ 0 h 403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3411922" h="4032891">
                <a:moveTo>
                  <a:pt x="1368765" y="386160"/>
                </a:moveTo>
                <a:cubicBezTo>
                  <a:pt x="1295875" y="389266"/>
                  <a:pt x="1222581" y="414746"/>
                  <a:pt x="1157391" y="462284"/>
                </a:cubicBezTo>
                <a:cubicBezTo>
                  <a:pt x="1114891" y="493618"/>
                  <a:pt x="1103725" y="496498"/>
                  <a:pt x="1019445" y="500460"/>
                </a:cubicBezTo>
                <a:cubicBezTo>
                  <a:pt x="949213" y="503702"/>
                  <a:pt x="916437" y="510544"/>
                  <a:pt x="877539" y="529632"/>
                </a:cubicBezTo>
                <a:cubicBezTo>
                  <a:pt x="818111" y="558444"/>
                  <a:pt x="747519" y="627230"/>
                  <a:pt x="719065" y="683054"/>
                </a:cubicBezTo>
                <a:cubicBezTo>
                  <a:pt x="703217" y="714026"/>
                  <a:pt x="685929" y="728072"/>
                  <a:pt x="635505" y="751120"/>
                </a:cubicBezTo>
                <a:cubicBezTo>
                  <a:pt x="483875" y="819548"/>
                  <a:pt x="409679" y="938396"/>
                  <a:pt x="416163" y="1101180"/>
                </a:cubicBezTo>
                <a:cubicBezTo>
                  <a:pt x="419045" y="1177172"/>
                  <a:pt x="416883" y="1190136"/>
                  <a:pt x="389151" y="1245598"/>
                </a:cubicBezTo>
                <a:cubicBezTo>
                  <a:pt x="362857" y="1298900"/>
                  <a:pt x="358897" y="1317628"/>
                  <a:pt x="358897" y="1392898"/>
                </a:cubicBezTo>
                <a:cubicBezTo>
                  <a:pt x="358897" y="1463846"/>
                  <a:pt x="363579" y="1490496"/>
                  <a:pt x="385549" y="1540196"/>
                </a:cubicBezTo>
                <a:cubicBezTo>
                  <a:pt x="399955" y="1574050"/>
                  <a:pt x="420125" y="1626632"/>
                  <a:pt x="430209" y="1657244"/>
                </a:cubicBezTo>
                <a:cubicBezTo>
                  <a:pt x="453981" y="1731794"/>
                  <a:pt x="479553" y="1774290"/>
                  <a:pt x="535739" y="1833354"/>
                </a:cubicBezTo>
                <a:cubicBezTo>
                  <a:pt x="598409" y="1899260"/>
                  <a:pt x="648471" y="1932754"/>
                  <a:pt x="742835" y="1972010"/>
                </a:cubicBezTo>
                <a:cubicBezTo>
                  <a:pt x="863853" y="2022430"/>
                  <a:pt x="907793" y="2090496"/>
                  <a:pt x="933365" y="2266968"/>
                </a:cubicBezTo>
                <a:cubicBezTo>
                  <a:pt x="941289" y="2322790"/>
                  <a:pt x="951373" y="2358084"/>
                  <a:pt x="962179" y="2366728"/>
                </a:cubicBezTo>
                <a:cubicBezTo>
                  <a:pt x="986671" y="2386536"/>
                  <a:pt x="1173959" y="2379692"/>
                  <a:pt x="1188365" y="2358444"/>
                </a:cubicBezTo>
                <a:cubicBezTo>
                  <a:pt x="1194847" y="2348720"/>
                  <a:pt x="1197369" y="2260484"/>
                  <a:pt x="1194487" y="2114626"/>
                </a:cubicBezTo>
                <a:cubicBezTo>
                  <a:pt x="1190165" y="1857484"/>
                  <a:pt x="1185843" y="1840556"/>
                  <a:pt x="1109487" y="1767088"/>
                </a:cubicBezTo>
                <a:cubicBezTo>
                  <a:pt x="1060505" y="1720268"/>
                  <a:pt x="932285" y="1626632"/>
                  <a:pt x="916797" y="1626632"/>
                </a:cubicBezTo>
                <a:cubicBezTo>
                  <a:pt x="910315" y="1626632"/>
                  <a:pt x="899149" y="1634194"/>
                  <a:pt x="891585" y="1643198"/>
                </a:cubicBezTo>
                <a:cubicBezTo>
                  <a:pt x="868175" y="1671650"/>
                  <a:pt x="762645" y="1748720"/>
                  <a:pt x="747157" y="1748720"/>
                </a:cubicBezTo>
                <a:cubicBezTo>
                  <a:pt x="724467" y="1748720"/>
                  <a:pt x="706819" y="1720988"/>
                  <a:pt x="713303" y="1695418"/>
                </a:cubicBezTo>
                <a:cubicBezTo>
                  <a:pt x="716543" y="1682814"/>
                  <a:pt x="744277" y="1653282"/>
                  <a:pt x="774891" y="1629872"/>
                </a:cubicBezTo>
                <a:cubicBezTo>
                  <a:pt x="805505" y="1606464"/>
                  <a:pt x="838281" y="1575490"/>
                  <a:pt x="847645" y="1561084"/>
                </a:cubicBezTo>
                <a:cubicBezTo>
                  <a:pt x="863493" y="1536596"/>
                  <a:pt x="863493" y="1532634"/>
                  <a:pt x="843323" y="1485814"/>
                </a:cubicBezTo>
                <a:cubicBezTo>
                  <a:pt x="831797" y="1458804"/>
                  <a:pt x="817391" y="1414866"/>
                  <a:pt x="811269" y="1387856"/>
                </a:cubicBezTo>
                <a:cubicBezTo>
                  <a:pt x="802263" y="1347160"/>
                  <a:pt x="788937" y="1327712"/>
                  <a:pt x="735633" y="1276932"/>
                </a:cubicBezTo>
                <a:cubicBezTo>
                  <a:pt x="685569" y="1228672"/>
                  <a:pt x="666121" y="1201660"/>
                  <a:pt x="648831" y="1154122"/>
                </a:cubicBezTo>
                <a:cubicBezTo>
                  <a:pt x="620019" y="1075610"/>
                  <a:pt x="617137" y="1018708"/>
                  <a:pt x="640909" y="1003222"/>
                </a:cubicBezTo>
                <a:cubicBezTo>
                  <a:pt x="670081" y="984494"/>
                  <a:pt x="692773" y="1007904"/>
                  <a:pt x="711141" y="1075250"/>
                </a:cubicBezTo>
                <a:cubicBezTo>
                  <a:pt x="732751" y="1155922"/>
                  <a:pt x="752201" y="1194818"/>
                  <a:pt x="770209" y="1194818"/>
                </a:cubicBezTo>
                <a:cubicBezTo>
                  <a:pt x="778853" y="1194818"/>
                  <a:pt x="794701" y="1168888"/>
                  <a:pt x="808387" y="1132874"/>
                </a:cubicBezTo>
                <a:cubicBezTo>
                  <a:pt x="834319" y="1065166"/>
                  <a:pt x="894467" y="994578"/>
                  <a:pt x="962899" y="951360"/>
                </a:cubicBezTo>
                <a:cubicBezTo>
                  <a:pt x="987751" y="935874"/>
                  <a:pt x="1004319" y="917508"/>
                  <a:pt x="1004319" y="905982"/>
                </a:cubicBezTo>
                <a:cubicBezTo>
                  <a:pt x="1004319" y="885454"/>
                  <a:pt x="966861" y="850520"/>
                  <a:pt x="914277" y="821708"/>
                </a:cubicBezTo>
                <a:cubicBezTo>
                  <a:pt x="892667" y="809824"/>
                  <a:pt x="882221" y="796858"/>
                  <a:pt x="882221" y="780652"/>
                </a:cubicBezTo>
                <a:cubicBezTo>
                  <a:pt x="882221" y="702500"/>
                  <a:pt x="977667" y="724470"/>
                  <a:pt x="1066987" y="823150"/>
                </a:cubicBezTo>
                <a:cubicBezTo>
                  <a:pt x="1119573" y="881132"/>
                  <a:pt x="1119213" y="881132"/>
                  <a:pt x="1223301" y="842598"/>
                </a:cubicBezTo>
                <a:cubicBezTo>
                  <a:pt x="1300377" y="814506"/>
                  <a:pt x="1337835" y="770208"/>
                  <a:pt x="1351881" y="690976"/>
                </a:cubicBezTo>
                <a:cubicBezTo>
                  <a:pt x="1362327" y="632272"/>
                  <a:pt x="1379975" y="600220"/>
                  <a:pt x="1402305" y="600220"/>
                </a:cubicBezTo>
                <a:cubicBezTo>
                  <a:pt x="1421033" y="600220"/>
                  <a:pt x="1451649" y="647038"/>
                  <a:pt x="1451649" y="675850"/>
                </a:cubicBezTo>
                <a:cubicBezTo>
                  <a:pt x="1451649" y="718348"/>
                  <a:pt x="1416351" y="811624"/>
                  <a:pt x="1389699" y="839716"/>
                </a:cubicBezTo>
                <a:cubicBezTo>
                  <a:pt x="1377813" y="852682"/>
                  <a:pt x="1370971" y="867448"/>
                  <a:pt x="1374211" y="872850"/>
                </a:cubicBezTo>
                <a:cubicBezTo>
                  <a:pt x="1400505" y="914986"/>
                  <a:pt x="1664147" y="932272"/>
                  <a:pt x="1756351" y="898060"/>
                </a:cubicBezTo>
                <a:cubicBezTo>
                  <a:pt x="1828025" y="871408"/>
                  <a:pt x="1874847" y="838276"/>
                  <a:pt x="1911223" y="788576"/>
                </a:cubicBezTo>
                <a:cubicBezTo>
                  <a:pt x="1946521" y="740316"/>
                  <a:pt x="1967049" y="728072"/>
                  <a:pt x="1993703" y="738156"/>
                </a:cubicBezTo>
                <a:cubicBezTo>
                  <a:pt x="2053851" y="761204"/>
                  <a:pt x="1986139" y="869968"/>
                  <a:pt x="1865121" y="944518"/>
                </a:cubicBezTo>
                <a:cubicBezTo>
                  <a:pt x="1843151" y="958204"/>
                  <a:pt x="1828025" y="975130"/>
                  <a:pt x="1829825" y="983774"/>
                </a:cubicBezTo>
                <a:cubicBezTo>
                  <a:pt x="1834147" y="1005382"/>
                  <a:pt x="1925631" y="1055082"/>
                  <a:pt x="1994423" y="1073090"/>
                </a:cubicBezTo>
                <a:cubicBezTo>
                  <a:pt x="2100313" y="1100460"/>
                  <a:pt x="2220969" y="1085694"/>
                  <a:pt x="2281837" y="1037436"/>
                </a:cubicBezTo>
                <a:cubicBezTo>
                  <a:pt x="2315333" y="1011504"/>
                  <a:pt x="2331181" y="1011504"/>
                  <a:pt x="2349909" y="1038516"/>
                </a:cubicBezTo>
                <a:cubicBezTo>
                  <a:pt x="2378363" y="1079212"/>
                  <a:pt x="2322897" y="1140076"/>
                  <a:pt x="2231773" y="1169248"/>
                </a:cubicBezTo>
                <a:cubicBezTo>
                  <a:pt x="2184231" y="1184014"/>
                  <a:pt x="2183871" y="1200220"/>
                  <a:pt x="2229253" y="1253522"/>
                </a:cubicBezTo>
                <a:cubicBezTo>
                  <a:pt x="2285799" y="1319788"/>
                  <a:pt x="2328299" y="1451962"/>
                  <a:pt x="2305969" y="1493738"/>
                </a:cubicBezTo>
                <a:cubicBezTo>
                  <a:pt x="2293363" y="1517148"/>
                  <a:pt x="2255545" y="1522190"/>
                  <a:pt x="2236457" y="1502742"/>
                </a:cubicBezTo>
                <a:cubicBezTo>
                  <a:pt x="2229613" y="1495898"/>
                  <a:pt x="2224211" y="1478612"/>
                  <a:pt x="2224211" y="1463846"/>
                </a:cubicBezTo>
                <a:cubicBezTo>
                  <a:pt x="2224211" y="1404782"/>
                  <a:pt x="2190715" y="1337796"/>
                  <a:pt x="2133087" y="1281252"/>
                </a:cubicBezTo>
                <a:cubicBezTo>
                  <a:pt x="2079783" y="1228672"/>
                  <a:pt x="2038363" y="1204182"/>
                  <a:pt x="1868363" y="1124950"/>
                </a:cubicBezTo>
                <a:cubicBezTo>
                  <a:pt x="1837749" y="1110544"/>
                  <a:pt x="1788767" y="1078132"/>
                  <a:pt x="1759953" y="1052922"/>
                </a:cubicBezTo>
                <a:lnTo>
                  <a:pt x="1707369" y="1006822"/>
                </a:lnTo>
                <a:lnTo>
                  <a:pt x="1596075" y="1006822"/>
                </a:lnTo>
                <a:cubicBezTo>
                  <a:pt x="1503153" y="1006822"/>
                  <a:pt x="1483343" y="1009344"/>
                  <a:pt x="1477941" y="1023030"/>
                </a:cubicBezTo>
                <a:cubicBezTo>
                  <a:pt x="1474699" y="1031672"/>
                  <a:pt x="1475059" y="1044278"/>
                  <a:pt x="1479021" y="1050400"/>
                </a:cubicBezTo>
                <a:cubicBezTo>
                  <a:pt x="1482623" y="1056882"/>
                  <a:pt x="1488385" y="1105502"/>
                  <a:pt x="1491627" y="1158804"/>
                </a:cubicBezTo>
                <a:cubicBezTo>
                  <a:pt x="1498471" y="1273330"/>
                  <a:pt x="1499911" y="1274770"/>
                  <a:pt x="1598957" y="1235154"/>
                </a:cubicBezTo>
                <a:cubicBezTo>
                  <a:pt x="1677475" y="1203822"/>
                  <a:pt x="1716013" y="1206702"/>
                  <a:pt x="1716013" y="1244518"/>
                </a:cubicBezTo>
                <a:cubicBezTo>
                  <a:pt x="1716013" y="1286294"/>
                  <a:pt x="1650821" y="1315826"/>
                  <a:pt x="1470737" y="1356162"/>
                </a:cubicBezTo>
                <a:cubicBezTo>
                  <a:pt x="1455611" y="1359764"/>
                  <a:pt x="1432559" y="1379212"/>
                  <a:pt x="1416351" y="1402622"/>
                </a:cubicBezTo>
                <a:cubicBezTo>
                  <a:pt x="1381775" y="1452322"/>
                  <a:pt x="1345399" y="1477532"/>
                  <a:pt x="1319107" y="1469248"/>
                </a:cubicBezTo>
                <a:cubicBezTo>
                  <a:pt x="1285611" y="1458444"/>
                  <a:pt x="1293895" y="1411624"/>
                  <a:pt x="1338915" y="1357604"/>
                </a:cubicBezTo>
                <a:cubicBezTo>
                  <a:pt x="1415271" y="1265046"/>
                  <a:pt x="1428957" y="1156282"/>
                  <a:pt x="1378173" y="1045358"/>
                </a:cubicBezTo>
                <a:cubicBezTo>
                  <a:pt x="1342157" y="967208"/>
                  <a:pt x="1318025" y="953162"/>
                  <a:pt x="1215017" y="952442"/>
                </a:cubicBezTo>
                <a:cubicBezTo>
                  <a:pt x="1139021" y="952080"/>
                  <a:pt x="1124615" y="955322"/>
                  <a:pt x="1054381" y="989176"/>
                </a:cubicBezTo>
                <a:cubicBezTo>
                  <a:pt x="964339" y="1032394"/>
                  <a:pt x="889785" y="1105142"/>
                  <a:pt x="873217" y="1165646"/>
                </a:cubicBezTo>
                <a:cubicBezTo>
                  <a:pt x="867095" y="1187256"/>
                  <a:pt x="862051" y="1230832"/>
                  <a:pt x="862051" y="1262886"/>
                </a:cubicBezTo>
                <a:cubicBezTo>
                  <a:pt x="862051" y="1327712"/>
                  <a:pt x="877179" y="1341396"/>
                  <a:pt x="927603" y="1321950"/>
                </a:cubicBezTo>
                <a:cubicBezTo>
                  <a:pt x="942369" y="1316546"/>
                  <a:pt x="990993" y="1311504"/>
                  <a:pt x="1035293" y="1311504"/>
                </a:cubicBezTo>
                <a:cubicBezTo>
                  <a:pt x="1104085" y="1311504"/>
                  <a:pt x="1117051" y="1314386"/>
                  <a:pt x="1126055" y="1331312"/>
                </a:cubicBezTo>
                <a:cubicBezTo>
                  <a:pt x="1151987" y="1379932"/>
                  <a:pt x="1124255" y="1402982"/>
                  <a:pt x="1040335" y="1402982"/>
                </a:cubicBezTo>
                <a:cubicBezTo>
                  <a:pt x="964699" y="1402982"/>
                  <a:pt x="902751" y="1425310"/>
                  <a:pt x="902751" y="1452682"/>
                </a:cubicBezTo>
                <a:cubicBezTo>
                  <a:pt x="902751" y="1485454"/>
                  <a:pt x="947051" y="1538756"/>
                  <a:pt x="1030251" y="1605022"/>
                </a:cubicBezTo>
                <a:cubicBezTo>
                  <a:pt x="1254635" y="1784014"/>
                  <a:pt x="1251035" y="1776092"/>
                  <a:pt x="1258237" y="2102742"/>
                </a:cubicBezTo>
                <a:cubicBezTo>
                  <a:pt x="1264721" y="2395540"/>
                  <a:pt x="1256797" y="2378972"/>
                  <a:pt x="1388259" y="2378972"/>
                </a:cubicBezTo>
                <a:cubicBezTo>
                  <a:pt x="1520081" y="2378972"/>
                  <a:pt x="1512517" y="2392298"/>
                  <a:pt x="1512517" y="2161086"/>
                </a:cubicBezTo>
                <a:cubicBezTo>
                  <a:pt x="1512517" y="1993258"/>
                  <a:pt x="1515399" y="1954722"/>
                  <a:pt x="1533047" y="1898540"/>
                </a:cubicBezTo>
                <a:cubicBezTo>
                  <a:pt x="1555377" y="1825790"/>
                  <a:pt x="1594275" y="1770688"/>
                  <a:pt x="1654063" y="1726752"/>
                </a:cubicBezTo>
                <a:cubicBezTo>
                  <a:pt x="1734381" y="1667328"/>
                  <a:pt x="1754911" y="1664446"/>
                  <a:pt x="2092029" y="1657964"/>
                </a:cubicBezTo>
                <a:lnTo>
                  <a:pt x="2402133" y="1652202"/>
                </a:lnTo>
                <a:lnTo>
                  <a:pt x="2464083" y="1623390"/>
                </a:lnTo>
                <a:cubicBezTo>
                  <a:pt x="2541879" y="1587376"/>
                  <a:pt x="2619675" y="1509944"/>
                  <a:pt x="2660735" y="1426752"/>
                </a:cubicBezTo>
                <a:cubicBezTo>
                  <a:pt x="2722685" y="1300700"/>
                  <a:pt x="2690269" y="1153762"/>
                  <a:pt x="2577897" y="1052562"/>
                </a:cubicBezTo>
                <a:cubicBezTo>
                  <a:pt x="2533955" y="1012946"/>
                  <a:pt x="2524951" y="998540"/>
                  <a:pt x="2516667" y="954242"/>
                </a:cubicBezTo>
                <a:cubicBezTo>
                  <a:pt x="2486413" y="787856"/>
                  <a:pt x="2363235" y="665406"/>
                  <a:pt x="2209083" y="648480"/>
                </a:cubicBezTo>
                <a:cubicBezTo>
                  <a:pt x="2175947" y="644878"/>
                  <a:pt x="2153977" y="636234"/>
                  <a:pt x="2145333" y="623990"/>
                </a:cubicBezTo>
                <a:cubicBezTo>
                  <a:pt x="2060333" y="501180"/>
                  <a:pt x="2013871" y="461204"/>
                  <a:pt x="1924909" y="433114"/>
                </a:cubicBezTo>
                <a:cubicBezTo>
                  <a:pt x="1846753" y="408624"/>
                  <a:pt x="1730059" y="415106"/>
                  <a:pt x="1664147" y="447518"/>
                </a:cubicBezTo>
                <a:lnTo>
                  <a:pt x="1617685" y="470568"/>
                </a:lnTo>
                <a:lnTo>
                  <a:pt x="1577707" y="444278"/>
                </a:lnTo>
                <a:cubicBezTo>
                  <a:pt x="1514137" y="402322"/>
                  <a:pt x="1441653" y="383054"/>
                  <a:pt x="1368765" y="386160"/>
                </a:cubicBezTo>
                <a:close/>
                <a:moveTo>
                  <a:pt x="1507231" y="0"/>
                </a:moveTo>
                <a:cubicBezTo>
                  <a:pt x="1797047" y="0"/>
                  <a:pt x="2042221" y="67346"/>
                  <a:pt x="2293517" y="216800"/>
                </a:cubicBezTo>
                <a:cubicBezTo>
                  <a:pt x="2612855" y="406590"/>
                  <a:pt x="2854429" y="717384"/>
                  <a:pt x="2955955" y="1069232"/>
                </a:cubicBezTo>
                <a:cubicBezTo>
                  <a:pt x="2994837" y="1203922"/>
                  <a:pt x="3007077" y="1284232"/>
                  <a:pt x="3014997" y="1454214"/>
                </a:cubicBezTo>
                <a:cubicBezTo>
                  <a:pt x="3018597" y="1532362"/>
                  <a:pt x="3026159" y="1598626"/>
                  <a:pt x="3032639" y="1606910"/>
                </a:cubicBezTo>
                <a:cubicBezTo>
                  <a:pt x="3051721" y="1630318"/>
                  <a:pt x="3384019" y="2207970"/>
                  <a:pt x="3398781" y="2243264"/>
                </a:cubicBezTo>
                <a:cubicBezTo>
                  <a:pt x="3416421" y="2285758"/>
                  <a:pt x="3416421" y="2381914"/>
                  <a:pt x="3398061" y="2416846"/>
                </a:cubicBezTo>
                <a:cubicBezTo>
                  <a:pt x="3358457" y="2492834"/>
                  <a:pt x="3290413" y="2520564"/>
                  <a:pt x="3142085" y="2520564"/>
                </a:cubicBezTo>
                <a:cubicBezTo>
                  <a:pt x="3048839" y="2520564"/>
                  <a:pt x="3035879" y="2522726"/>
                  <a:pt x="3026519" y="2540372"/>
                </a:cubicBezTo>
                <a:cubicBezTo>
                  <a:pt x="3020397" y="2551536"/>
                  <a:pt x="3016077" y="2634726"/>
                  <a:pt x="3016077" y="2737724"/>
                </a:cubicBezTo>
                <a:cubicBezTo>
                  <a:pt x="3016077" y="2937598"/>
                  <a:pt x="3007077" y="2988016"/>
                  <a:pt x="2949833" y="3108660"/>
                </a:cubicBezTo>
                <a:cubicBezTo>
                  <a:pt x="2888631" y="3237948"/>
                  <a:pt x="2766223" y="3342386"/>
                  <a:pt x="2607815" y="3400006"/>
                </a:cubicBezTo>
                <a:cubicBezTo>
                  <a:pt x="2576853" y="3411532"/>
                  <a:pt x="2509529" y="3418014"/>
                  <a:pt x="2378481" y="3421974"/>
                </a:cubicBezTo>
                <a:cubicBezTo>
                  <a:pt x="2253913" y="3425936"/>
                  <a:pt x="2189829" y="3432058"/>
                  <a:pt x="2182989" y="3439982"/>
                </a:cubicBezTo>
                <a:cubicBezTo>
                  <a:pt x="2177229" y="3447184"/>
                  <a:pt x="2171829" y="3569628"/>
                  <a:pt x="2170389" y="3741052"/>
                </a:cubicBezTo>
                <a:lnTo>
                  <a:pt x="2167869" y="4029878"/>
                </a:lnTo>
                <a:lnTo>
                  <a:pt x="1389503" y="4032398"/>
                </a:lnTo>
                <a:cubicBezTo>
                  <a:pt x="961799" y="4033840"/>
                  <a:pt x="608619" y="4032038"/>
                  <a:pt x="604659" y="4028076"/>
                </a:cubicBezTo>
                <a:cubicBezTo>
                  <a:pt x="601057" y="4024476"/>
                  <a:pt x="597817" y="3740692"/>
                  <a:pt x="597817" y="3397846"/>
                </a:cubicBezTo>
                <a:lnTo>
                  <a:pt x="597817" y="2774098"/>
                </a:lnTo>
                <a:lnTo>
                  <a:pt x="467491" y="2644810"/>
                </a:lnTo>
                <a:cubicBezTo>
                  <a:pt x="196395" y="2376512"/>
                  <a:pt x="64267" y="2108574"/>
                  <a:pt x="13865" y="1727914"/>
                </a:cubicBezTo>
                <a:cubicBezTo>
                  <a:pt x="-37979" y="1333210"/>
                  <a:pt x="56347" y="945708"/>
                  <a:pt x="283879" y="619788"/>
                </a:cubicBezTo>
                <a:cubicBezTo>
                  <a:pt x="355523" y="517150"/>
                  <a:pt x="533375" y="343206"/>
                  <a:pt x="638861" y="272620"/>
                </a:cubicBezTo>
                <a:cubicBezTo>
                  <a:pt x="798709" y="165302"/>
                  <a:pt x="978719" y="81030"/>
                  <a:pt x="1114087" y="49700"/>
                </a:cubicBezTo>
                <a:cubicBezTo>
                  <a:pt x="1302739" y="6124"/>
                  <a:pt x="1348821" y="362"/>
                  <a:pt x="1507231" y="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手繪多邊形 41"/>
          <p:cNvSpPr>
            <a:spLocks/>
          </p:cNvSpPr>
          <p:nvPr/>
        </p:nvSpPr>
        <p:spPr bwMode="auto">
          <a:xfrm>
            <a:off x="814784" y="3120277"/>
            <a:ext cx="487716" cy="340554"/>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4184033" y="3058110"/>
            <a:ext cx="273078" cy="505492"/>
            <a:chOff x="6471928" y="17619317"/>
            <a:chExt cx="1770796" cy="3277902"/>
          </a:xfrm>
          <a:solidFill>
            <a:schemeClr val="bg1"/>
          </a:solidFill>
        </p:grpSpPr>
        <p:sp>
          <p:nvSpPr>
            <p:cNvPr id="44" name="Freeform 5"/>
            <p:cNvSpPr>
              <a:spLocks/>
            </p:cNvSpPr>
            <p:nvPr/>
          </p:nvSpPr>
          <p:spPr bwMode="auto">
            <a:xfrm>
              <a:off x="6471928" y="19006886"/>
              <a:ext cx="1770796" cy="1890333"/>
            </a:xfrm>
            <a:custGeom>
              <a:avLst/>
              <a:gdLst>
                <a:gd name="T0" fmla="*/ 7 w 6663"/>
                <a:gd name="T1" fmla="*/ 6726 h 7114"/>
                <a:gd name="T2" fmla="*/ 15 w 6663"/>
                <a:gd name="T3" fmla="*/ 6338 h 7114"/>
                <a:gd name="T4" fmla="*/ 1469 w 6663"/>
                <a:gd name="T5" fmla="*/ 6324 h 7114"/>
                <a:gd name="T6" fmla="*/ 2922 w 6663"/>
                <a:gd name="T7" fmla="*/ 6310 h 7114"/>
                <a:gd name="T8" fmla="*/ 2922 w 6663"/>
                <a:gd name="T9" fmla="*/ 5437 h 7114"/>
                <a:gd name="T10" fmla="*/ 2922 w 6663"/>
                <a:gd name="T11" fmla="*/ 4564 h 7114"/>
                <a:gd name="T12" fmla="*/ 2696 w 6663"/>
                <a:gd name="T13" fmla="*/ 4516 h 7114"/>
                <a:gd name="T14" fmla="*/ 1040 w 6663"/>
                <a:gd name="T15" fmla="*/ 3591 h 7114"/>
                <a:gd name="T16" fmla="*/ 315 w 6663"/>
                <a:gd name="T17" fmla="*/ 2396 h 7114"/>
                <a:gd name="T18" fmla="*/ 157 w 6663"/>
                <a:gd name="T19" fmla="*/ 877 h 7114"/>
                <a:gd name="T20" fmla="*/ 156 w 6663"/>
                <a:gd name="T21" fmla="*/ 16 h 7114"/>
                <a:gd name="T22" fmla="*/ 530 w 6663"/>
                <a:gd name="T23" fmla="*/ 8 h 7114"/>
                <a:gd name="T24" fmla="*/ 904 w 6663"/>
                <a:gd name="T25" fmla="*/ 0 h 7114"/>
                <a:gd name="T26" fmla="*/ 904 w 6663"/>
                <a:gd name="T27" fmla="*/ 721 h 7114"/>
                <a:gd name="T28" fmla="*/ 1370 w 6663"/>
                <a:gd name="T29" fmla="*/ 2782 h 7114"/>
                <a:gd name="T30" fmla="*/ 2743 w 6663"/>
                <a:gd name="T31" fmla="*/ 3733 h 7114"/>
                <a:gd name="T32" fmla="*/ 3944 w 6663"/>
                <a:gd name="T33" fmla="*/ 3734 h 7114"/>
                <a:gd name="T34" fmla="*/ 5699 w 6663"/>
                <a:gd name="T35" fmla="*/ 1948 h 7114"/>
                <a:gd name="T36" fmla="*/ 5758 w 6663"/>
                <a:gd name="T37" fmla="*/ 857 h 7114"/>
                <a:gd name="T38" fmla="*/ 5758 w 6663"/>
                <a:gd name="T39" fmla="*/ 2 h 7114"/>
                <a:gd name="T40" fmla="*/ 6156 w 6663"/>
                <a:gd name="T41" fmla="*/ 2 h 7114"/>
                <a:gd name="T42" fmla="*/ 6553 w 6663"/>
                <a:gd name="T43" fmla="*/ 2 h 7114"/>
                <a:gd name="T44" fmla="*/ 6539 w 6663"/>
                <a:gd name="T45" fmla="*/ 870 h 7114"/>
                <a:gd name="T46" fmla="*/ 6397 w 6663"/>
                <a:gd name="T47" fmla="*/ 2324 h 7114"/>
                <a:gd name="T48" fmla="*/ 4849 w 6663"/>
                <a:gd name="T49" fmla="*/ 4207 h 7114"/>
                <a:gd name="T50" fmla="*/ 3978 w 6663"/>
                <a:gd name="T51" fmla="*/ 4519 h 7114"/>
                <a:gd name="T52" fmla="*/ 3761 w 6663"/>
                <a:gd name="T53" fmla="*/ 4582 h 7114"/>
                <a:gd name="T54" fmla="*/ 3733 w 6663"/>
                <a:gd name="T55" fmla="*/ 5460 h 7114"/>
                <a:gd name="T56" fmla="*/ 3741 w 6663"/>
                <a:gd name="T57" fmla="*/ 6310 h 7114"/>
                <a:gd name="T58" fmla="*/ 5194 w 6663"/>
                <a:gd name="T59" fmla="*/ 6324 h 7114"/>
                <a:gd name="T60" fmla="*/ 6647 w 6663"/>
                <a:gd name="T61" fmla="*/ 6338 h 7114"/>
                <a:gd name="T62" fmla="*/ 6655 w 6663"/>
                <a:gd name="T63" fmla="*/ 6726 h 7114"/>
                <a:gd name="T64" fmla="*/ 6663 w 6663"/>
                <a:gd name="T65" fmla="*/ 7114 h 7114"/>
                <a:gd name="T66" fmla="*/ 3331 w 6663"/>
                <a:gd name="T67" fmla="*/ 7114 h 7114"/>
                <a:gd name="T68" fmla="*/ 0 w 6663"/>
                <a:gd name="T69" fmla="*/ 7114 h 7114"/>
                <a:gd name="T70" fmla="*/ 7 w 6663"/>
                <a:gd name="T71" fmla="*/ 6726 h 7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3" h="7114">
                  <a:moveTo>
                    <a:pt x="7" y="6726"/>
                  </a:moveTo>
                  <a:lnTo>
                    <a:pt x="15" y="6338"/>
                  </a:lnTo>
                  <a:lnTo>
                    <a:pt x="1469" y="6324"/>
                  </a:lnTo>
                  <a:lnTo>
                    <a:pt x="2922" y="6310"/>
                  </a:lnTo>
                  <a:lnTo>
                    <a:pt x="2922" y="5437"/>
                  </a:lnTo>
                  <a:lnTo>
                    <a:pt x="2922" y="4564"/>
                  </a:lnTo>
                  <a:lnTo>
                    <a:pt x="2696" y="4516"/>
                  </a:lnTo>
                  <a:cubicBezTo>
                    <a:pt x="2039" y="4374"/>
                    <a:pt x="1499" y="4072"/>
                    <a:pt x="1040" y="3591"/>
                  </a:cubicBezTo>
                  <a:cubicBezTo>
                    <a:pt x="698" y="3234"/>
                    <a:pt x="479" y="2873"/>
                    <a:pt x="315" y="2396"/>
                  </a:cubicBezTo>
                  <a:cubicBezTo>
                    <a:pt x="176" y="1990"/>
                    <a:pt x="158" y="1815"/>
                    <a:pt x="157" y="877"/>
                  </a:cubicBezTo>
                  <a:lnTo>
                    <a:pt x="156" y="16"/>
                  </a:lnTo>
                  <a:lnTo>
                    <a:pt x="530" y="8"/>
                  </a:lnTo>
                  <a:lnTo>
                    <a:pt x="904" y="0"/>
                  </a:lnTo>
                  <a:lnTo>
                    <a:pt x="904" y="721"/>
                  </a:lnTo>
                  <a:cubicBezTo>
                    <a:pt x="904" y="1842"/>
                    <a:pt x="998" y="2259"/>
                    <a:pt x="1370" y="2782"/>
                  </a:cubicBezTo>
                  <a:cubicBezTo>
                    <a:pt x="1703" y="3251"/>
                    <a:pt x="2180" y="3581"/>
                    <a:pt x="2743" y="3733"/>
                  </a:cubicBezTo>
                  <a:cubicBezTo>
                    <a:pt x="3075" y="3822"/>
                    <a:pt x="3614" y="3823"/>
                    <a:pt x="3944" y="3734"/>
                  </a:cubicBezTo>
                  <a:cubicBezTo>
                    <a:pt x="4819" y="3498"/>
                    <a:pt x="5476" y="2829"/>
                    <a:pt x="5699" y="1948"/>
                  </a:cubicBezTo>
                  <a:cubicBezTo>
                    <a:pt x="5753" y="1734"/>
                    <a:pt x="5758" y="1634"/>
                    <a:pt x="5758" y="857"/>
                  </a:cubicBezTo>
                  <a:lnTo>
                    <a:pt x="5758" y="2"/>
                  </a:lnTo>
                  <a:lnTo>
                    <a:pt x="6156" y="2"/>
                  </a:lnTo>
                  <a:lnTo>
                    <a:pt x="6553" y="2"/>
                  </a:lnTo>
                  <a:lnTo>
                    <a:pt x="6539" y="870"/>
                  </a:lnTo>
                  <a:cubicBezTo>
                    <a:pt x="6523" y="1812"/>
                    <a:pt x="6510" y="1951"/>
                    <a:pt x="6397" y="2324"/>
                  </a:cubicBezTo>
                  <a:cubicBezTo>
                    <a:pt x="6158" y="3117"/>
                    <a:pt x="5591" y="3806"/>
                    <a:pt x="4849" y="4207"/>
                  </a:cubicBezTo>
                  <a:cubicBezTo>
                    <a:pt x="4601" y="4340"/>
                    <a:pt x="4244" y="4468"/>
                    <a:pt x="3978" y="4519"/>
                  </a:cubicBezTo>
                  <a:cubicBezTo>
                    <a:pt x="3878" y="4538"/>
                    <a:pt x="3781" y="4566"/>
                    <a:pt x="3761" y="4582"/>
                  </a:cubicBezTo>
                  <a:cubicBezTo>
                    <a:pt x="3734" y="4604"/>
                    <a:pt x="3727" y="4801"/>
                    <a:pt x="3733" y="5460"/>
                  </a:cubicBezTo>
                  <a:lnTo>
                    <a:pt x="3741" y="6310"/>
                  </a:lnTo>
                  <a:lnTo>
                    <a:pt x="5194" y="6324"/>
                  </a:lnTo>
                  <a:lnTo>
                    <a:pt x="6647" y="6338"/>
                  </a:lnTo>
                  <a:lnTo>
                    <a:pt x="6655" y="6726"/>
                  </a:lnTo>
                  <a:lnTo>
                    <a:pt x="6663" y="7114"/>
                  </a:lnTo>
                  <a:lnTo>
                    <a:pt x="3331" y="7114"/>
                  </a:lnTo>
                  <a:lnTo>
                    <a:pt x="0" y="7114"/>
                  </a:lnTo>
                  <a:lnTo>
                    <a:pt x="7" y="6726"/>
                  </a:ln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22"/>
            <p:cNvSpPr>
              <a:spLocks/>
            </p:cNvSpPr>
            <p:nvPr/>
          </p:nvSpPr>
          <p:spPr bwMode="auto">
            <a:xfrm>
              <a:off x="6889141" y="17619317"/>
              <a:ext cx="973879" cy="2243086"/>
            </a:xfrm>
            <a:custGeom>
              <a:avLst/>
              <a:gdLst>
                <a:gd name="T0" fmla="*/ 1496 w 3666"/>
                <a:gd name="T1" fmla="*/ 8377 h 8441"/>
                <a:gd name="T2" fmla="*/ 66 w 3666"/>
                <a:gd name="T3" fmla="*/ 7126 h 8441"/>
                <a:gd name="T4" fmla="*/ 0 w 3666"/>
                <a:gd name="T5" fmla="*/ 6928 h 8441"/>
                <a:gd name="T6" fmla="*/ 0 w 3666"/>
                <a:gd name="T7" fmla="*/ 4191 h 8441"/>
                <a:gd name="T8" fmla="*/ 0 w 3666"/>
                <a:gd name="T9" fmla="*/ 1453 h 8441"/>
                <a:gd name="T10" fmla="*/ 76 w 3666"/>
                <a:gd name="T11" fmla="*/ 1246 h 8441"/>
                <a:gd name="T12" fmla="*/ 513 w 3666"/>
                <a:gd name="T13" fmla="*/ 554 h 8441"/>
                <a:gd name="T14" fmla="*/ 1683 w 3666"/>
                <a:gd name="T15" fmla="*/ 35 h 8441"/>
                <a:gd name="T16" fmla="*/ 3338 w 3666"/>
                <a:gd name="T17" fmla="*/ 931 h 8441"/>
                <a:gd name="T18" fmla="*/ 3552 w 3666"/>
                <a:gd name="T19" fmla="*/ 1751 h 8441"/>
                <a:gd name="T20" fmla="*/ 2850 w 3666"/>
                <a:gd name="T21" fmla="*/ 1784 h 8441"/>
                <a:gd name="T22" fmla="*/ 2174 w 3666"/>
                <a:gd name="T23" fmla="*/ 1792 h 8441"/>
                <a:gd name="T24" fmla="*/ 2166 w 3666"/>
                <a:gd name="T25" fmla="*/ 2063 h 8441"/>
                <a:gd name="T26" fmla="*/ 2196 w 3666"/>
                <a:gd name="T27" fmla="*/ 2366 h 8441"/>
                <a:gd name="T28" fmla="*/ 2895 w 3666"/>
                <a:gd name="T29" fmla="*/ 2405 h 8441"/>
                <a:gd name="T30" fmla="*/ 3556 w 3666"/>
                <a:gd name="T31" fmla="*/ 2413 h 8441"/>
                <a:gd name="T32" fmla="*/ 3556 w 3666"/>
                <a:gd name="T33" fmla="*/ 2794 h 8441"/>
                <a:gd name="T34" fmla="*/ 3556 w 3666"/>
                <a:gd name="T35" fmla="*/ 3175 h 8441"/>
                <a:gd name="T36" fmla="*/ 2880 w 3666"/>
                <a:gd name="T37" fmla="*/ 3182 h 8441"/>
                <a:gd name="T38" fmla="*/ 2182 w 3666"/>
                <a:gd name="T39" fmla="*/ 3225 h 8441"/>
                <a:gd name="T40" fmla="*/ 2193 w 3666"/>
                <a:gd name="T41" fmla="*/ 3776 h 8441"/>
                <a:gd name="T42" fmla="*/ 2900 w 3666"/>
                <a:gd name="T43" fmla="*/ 3810 h 8441"/>
                <a:gd name="T44" fmla="*/ 3572 w 3666"/>
                <a:gd name="T45" fmla="*/ 3810 h 8441"/>
                <a:gd name="T46" fmla="*/ 3564 w 3666"/>
                <a:gd name="T47" fmla="*/ 4198 h 8441"/>
                <a:gd name="T48" fmla="*/ 3556 w 3666"/>
                <a:gd name="T49" fmla="*/ 4586 h 8441"/>
                <a:gd name="T50" fmla="*/ 2895 w 3666"/>
                <a:gd name="T51" fmla="*/ 4594 h 8441"/>
                <a:gd name="T52" fmla="*/ 2197 w 3666"/>
                <a:gd name="T53" fmla="*/ 4632 h 8441"/>
                <a:gd name="T54" fmla="*/ 2193 w 3666"/>
                <a:gd name="T55" fmla="*/ 5187 h 8441"/>
                <a:gd name="T56" fmla="*/ 2900 w 3666"/>
                <a:gd name="T57" fmla="*/ 5221 h 8441"/>
                <a:gd name="T58" fmla="*/ 3572 w 3666"/>
                <a:gd name="T59" fmla="*/ 5221 h 8441"/>
                <a:gd name="T60" fmla="*/ 3564 w 3666"/>
                <a:gd name="T61" fmla="*/ 5609 h 8441"/>
                <a:gd name="T62" fmla="*/ 3556 w 3666"/>
                <a:gd name="T63" fmla="*/ 5997 h 8441"/>
                <a:gd name="T64" fmla="*/ 2895 w 3666"/>
                <a:gd name="T65" fmla="*/ 6005 h 8441"/>
                <a:gd name="T66" fmla="*/ 2197 w 3666"/>
                <a:gd name="T67" fmla="*/ 6043 h 8441"/>
                <a:gd name="T68" fmla="*/ 2193 w 3666"/>
                <a:gd name="T69" fmla="*/ 6598 h 8441"/>
                <a:gd name="T70" fmla="*/ 2899 w 3666"/>
                <a:gd name="T71" fmla="*/ 6632 h 8441"/>
                <a:gd name="T72" fmla="*/ 3532 w 3666"/>
                <a:gd name="T73" fmla="*/ 6928 h 8441"/>
                <a:gd name="T74" fmla="*/ 3030 w 3666"/>
                <a:gd name="T75" fmla="*/ 7878 h 8441"/>
                <a:gd name="T76" fmla="*/ 2565 w 3666"/>
                <a:gd name="T77" fmla="*/ 8202 h 8441"/>
                <a:gd name="T78" fmla="*/ 1496 w 3666"/>
                <a:gd name="T79" fmla="*/ 8377 h 8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666" h="8441">
                  <a:moveTo>
                    <a:pt x="1496" y="8377"/>
                  </a:moveTo>
                  <a:cubicBezTo>
                    <a:pt x="791" y="8234"/>
                    <a:pt x="288" y="7794"/>
                    <a:pt x="66" y="7126"/>
                  </a:cubicBezTo>
                  <a:lnTo>
                    <a:pt x="0" y="6928"/>
                  </a:lnTo>
                  <a:lnTo>
                    <a:pt x="0" y="4191"/>
                  </a:lnTo>
                  <a:lnTo>
                    <a:pt x="0" y="1453"/>
                  </a:lnTo>
                  <a:lnTo>
                    <a:pt x="76" y="1246"/>
                  </a:lnTo>
                  <a:cubicBezTo>
                    <a:pt x="180" y="962"/>
                    <a:pt x="308" y="759"/>
                    <a:pt x="513" y="554"/>
                  </a:cubicBezTo>
                  <a:cubicBezTo>
                    <a:pt x="840" y="227"/>
                    <a:pt x="1221" y="58"/>
                    <a:pt x="1683" y="35"/>
                  </a:cubicBezTo>
                  <a:cubicBezTo>
                    <a:pt x="2380" y="0"/>
                    <a:pt x="2971" y="320"/>
                    <a:pt x="3338" y="931"/>
                  </a:cubicBezTo>
                  <a:cubicBezTo>
                    <a:pt x="3466" y="1145"/>
                    <a:pt x="3610" y="1694"/>
                    <a:pt x="3552" y="1751"/>
                  </a:cubicBezTo>
                  <a:cubicBezTo>
                    <a:pt x="3538" y="1765"/>
                    <a:pt x="3222" y="1780"/>
                    <a:pt x="2850" y="1784"/>
                  </a:cubicBezTo>
                  <a:lnTo>
                    <a:pt x="2174" y="1792"/>
                  </a:lnTo>
                  <a:lnTo>
                    <a:pt x="2166" y="2063"/>
                  </a:lnTo>
                  <a:cubicBezTo>
                    <a:pt x="2160" y="2265"/>
                    <a:pt x="2167" y="2342"/>
                    <a:pt x="2196" y="2366"/>
                  </a:cubicBezTo>
                  <a:cubicBezTo>
                    <a:pt x="2222" y="2387"/>
                    <a:pt x="2455" y="2400"/>
                    <a:pt x="2895" y="2405"/>
                  </a:cubicBezTo>
                  <a:lnTo>
                    <a:pt x="3556" y="2413"/>
                  </a:lnTo>
                  <a:lnTo>
                    <a:pt x="3556" y="2794"/>
                  </a:lnTo>
                  <a:lnTo>
                    <a:pt x="3556" y="3175"/>
                  </a:lnTo>
                  <a:lnTo>
                    <a:pt x="2880" y="3182"/>
                  </a:lnTo>
                  <a:cubicBezTo>
                    <a:pt x="2383" y="3188"/>
                    <a:pt x="2199" y="3199"/>
                    <a:pt x="2182" y="3225"/>
                  </a:cubicBezTo>
                  <a:cubicBezTo>
                    <a:pt x="2146" y="3282"/>
                    <a:pt x="2155" y="3738"/>
                    <a:pt x="2193" y="3776"/>
                  </a:cubicBezTo>
                  <a:cubicBezTo>
                    <a:pt x="2218" y="3800"/>
                    <a:pt x="2414" y="3810"/>
                    <a:pt x="2900" y="3810"/>
                  </a:cubicBezTo>
                  <a:lnTo>
                    <a:pt x="3572" y="3810"/>
                  </a:lnTo>
                  <a:lnTo>
                    <a:pt x="3564" y="4198"/>
                  </a:lnTo>
                  <a:lnTo>
                    <a:pt x="3556" y="4586"/>
                  </a:lnTo>
                  <a:lnTo>
                    <a:pt x="2895" y="4594"/>
                  </a:lnTo>
                  <a:cubicBezTo>
                    <a:pt x="2466" y="4599"/>
                    <a:pt x="2221" y="4612"/>
                    <a:pt x="2197" y="4632"/>
                  </a:cubicBezTo>
                  <a:cubicBezTo>
                    <a:pt x="2148" y="4673"/>
                    <a:pt x="2145" y="5138"/>
                    <a:pt x="2193" y="5187"/>
                  </a:cubicBezTo>
                  <a:cubicBezTo>
                    <a:pt x="2218" y="5212"/>
                    <a:pt x="2414" y="5221"/>
                    <a:pt x="2900" y="5221"/>
                  </a:cubicBezTo>
                  <a:lnTo>
                    <a:pt x="3572" y="5221"/>
                  </a:lnTo>
                  <a:lnTo>
                    <a:pt x="3564" y="5609"/>
                  </a:lnTo>
                  <a:lnTo>
                    <a:pt x="3556" y="5997"/>
                  </a:lnTo>
                  <a:lnTo>
                    <a:pt x="2895" y="6005"/>
                  </a:lnTo>
                  <a:cubicBezTo>
                    <a:pt x="2466" y="6010"/>
                    <a:pt x="2221" y="6023"/>
                    <a:pt x="2197" y="6043"/>
                  </a:cubicBezTo>
                  <a:cubicBezTo>
                    <a:pt x="2148" y="6084"/>
                    <a:pt x="2145" y="6549"/>
                    <a:pt x="2193" y="6598"/>
                  </a:cubicBezTo>
                  <a:cubicBezTo>
                    <a:pt x="2218" y="6623"/>
                    <a:pt x="2414" y="6632"/>
                    <a:pt x="2899" y="6632"/>
                  </a:cubicBezTo>
                  <a:cubicBezTo>
                    <a:pt x="3666" y="6632"/>
                    <a:pt x="3596" y="6599"/>
                    <a:pt x="3532" y="6928"/>
                  </a:cubicBezTo>
                  <a:cubicBezTo>
                    <a:pt x="3452" y="7333"/>
                    <a:pt x="3319" y="7586"/>
                    <a:pt x="3030" y="7878"/>
                  </a:cubicBezTo>
                  <a:cubicBezTo>
                    <a:pt x="2882" y="8027"/>
                    <a:pt x="2785" y="8096"/>
                    <a:pt x="2565" y="8202"/>
                  </a:cubicBezTo>
                  <a:cubicBezTo>
                    <a:pt x="2210" y="8375"/>
                    <a:pt x="1810" y="8441"/>
                    <a:pt x="1496" y="837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6" name="Freeform 66"/>
          <p:cNvSpPr>
            <a:spLocks/>
          </p:cNvSpPr>
          <p:nvPr/>
        </p:nvSpPr>
        <p:spPr bwMode="auto">
          <a:xfrm>
            <a:off x="807838" y="4418942"/>
            <a:ext cx="471322" cy="451250"/>
          </a:xfrm>
          <a:custGeom>
            <a:avLst/>
            <a:gdLst>
              <a:gd name="T0" fmla="*/ 1071 w 10561"/>
              <a:gd name="T1" fmla="*/ 9160 h 10108"/>
              <a:gd name="T2" fmla="*/ 1695 w 10561"/>
              <a:gd name="T3" fmla="*/ 7912 h 10108"/>
              <a:gd name="T4" fmla="*/ 2701 w 10561"/>
              <a:gd name="T5" fmla="*/ 7980 h 10108"/>
              <a:gd name="T6" fmla="*/ 4153 w 10561"/>
              <a:gd name="T7" fmla="*/ 6494 h 10108"/>
              <a:gd name="T8" fmla="*/ 3914 w 10561"/>
              <a:gd name="T9" fmla="*/ 5662 h 10108"/>
              <a:gd name="T10" fmla="*/ 3049 w 10561"/>
              <a:gd name="T11" fmla="*/ 5062 h 10108"/>
              <a:gd name="T12" fmla="*/ 1880 w 10561"/>
              <a:gd name="T13" fmla="*/ 4794 h 10108"/>
              <a:gd name="T14" fmla="*/ 741 w 10561"/>
              <a:gd name="T15" fmla="*/ 5013 h 10108"/>
              <a:gd name="T16" fmla="*/ 64 w 10561"/>
              <a:gd name="T17" fmla="*/ 3864 h 10108"/>
              <a:gd name="T18" fmla="*/ 1149 w 10561"/>
              <a:gd name="T19" fmla="*/ 2942 h 10108"/>
              <a:gd name="T20" fmla="*/ 2244 w 10561"/>
              <a:gd name="T21" fmla="*/ 4023 h 10108"/>
              <a:gd name="T22" fmla="*/ 2710 w 10561"/>
              <a:gd name="T23" fmla="*/ 4386 h 10108"/>
              <a:gd name="T24" fmla="*/ 4198 w 10561"/>
              <a:gd name="T25" fmla="*/ 4823 h 10108"/>
              <a:gd name="T26" fmla="*/ 4870 w 10561"/>
              <a:gd name="T27" fmla="*/ 4342 h 10108"/>
              <a:gd name="T28" fmla="*/ 5060 w 10561"/>
              <a:gd name="T29" fmla="*/ 3270 h 10108"/>
              <a:gd name="T30" fmla="*/ 4860 w 10561"/>
              <a:gd name="T31" fmla="*/ 2221 h 10108"/>
              <a:gd name="T32" fmla="*/ 6201 w 10561"/>
              <a:gd name="T33" fmla="*/ 641 h 10108"/>
              <a:gd name="T34" fmla="*/ 5705 w 10561"/>
              <a:gd name="T35" fmla="*/ 2244 h 10108"/>
              <a:gd name="T36" fmla="*/ 5575 w 10561"/>
              <a:gd name="T37" fmla="*/ 3284 h 10108"/>
              <a:gd name="T38" fmla="*/ 5787 w 10561"/>
              <a:gd name="T39" fmla="*/ 4374 h 10108"/>
              <a:gd name="T40" fmla="*/ 6554 w 10561"/>
              <a:gd name="T41" fmla="*/ 4951 h 10108"/>
              <a:gd name="T42" fmla="*/ 8143 w 10561"/>
              <a:gd name="T43" fmla="*/ 4299 h 10108"/>
              <a:gd name="T44" fmla="*/ 9038 w 10561"/>
              <a:gd name="T45" fmla="*/ 3027 h 10108"/>
              <a:gd name="T46" fmla="*/ 10233 w 10561"/>
              <a:gd name="T47" fmla="*/ 3257 h 10108"/>
              <a:gd name="T48" fmla="*/ 9877 w 10561"/>
              <a:gd name="T49" fmla="*/ 5024 h 10108"/>
              <a:gd name="T50" fmla="*/ 9036 w 10561"/>
              <a:gd name="T51" fmla="*/ 5009 h 10108"/>
              <a:gd name="T52" fmla="*/ 8563 w 10561"/>
              <a:gd name="T53" fmla="*/ 4670 h 10108"/>
              <a:gd name="T54" fmla="*/ 8312 w 10561"/>
              <a:gd name="T55" fmla="*/ 4773 h 10108"/>
              <a:gd name="T56" fmla="*/ 7494 w 10561"/>
              <a:gd name="T57" fmla="*/ 5108 h 10108"/>
              <a:gd name="T58" fmla="*/ 6704 w 10561"/>
              <a:gd name="T59" fmla="*/ 5596 h 10108"/>
              <a:gd name="T60" fmla="*/ 6454 w 10561"/>
              <a:gd name="T61" fmla="*/ 6500 h 10108"/>
              <a:gd name="T62" fmla="*/ 8108 w 10561"/>
              <a:gd name="T63" fmla="*/ 7915 h 10108"/>
              <a:gd name="T64" fmla="*/ 9461 w 10561"/>
              <a:gd name="T65" fmla="*/ 8446 h 10108"/>
              <a:gd name="T66" fmla="*/ 9465 w 10561"/>
              <a:gd name="T67" fmla="*/ 9388 h 10108"/>
              <a:gd name="T68" fmla="*/ 7513 w 10561"/>
              <a:gd name="T69" fmla="*/ 8458 h 10108"/>
              <a:gd name="T70" fmla="*/ 6032 w 10561"/>
              <a:gd name="T71" fmla="*/ 6842 h 10108"/>
              <a:gd name="T72" fmla="*/ 5307 w 10561"/>
              <a:gd name="T73" fmla="*/ 6990 h 10108"/>
              <a:gd name="T74" fmla="*/ 4585 w 10561"/>
              <a:gd name="T75" fmla="*/ 6842 h 10108"/>
              <a:gd name="T76" fmla="*/ 3054 w 10561"/>
              <a:gd name="T77" fmla="*/ 8333 h 10108"/>
              <a:gd name="T78" fmla="*/ 3186 w 10561"/>
              <a:gd name="T79" fmla="*/ 8931 h 10108"/>
              <a:gd name="T80" fmla="*/ 2722 w 10561"/>
              <a:gd name="T81" fmla="*/ 9803 h 10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61" h="10108">
                <a:moveTo>
                  <a:pt x="1920" y="9964"/>
                </a:moveTo>
                <a:cubicBezTo>
                  <a:pt x="1496" y="9876"/>
                  <a:pt x="1205" y="9600"/>
                  <a:pt x="1071" y="9160"/>
                </a:cubicBezTo>
                <a:cubicBezTo>
                  <a:pt x="1017" y="8981"/>
                  <a:pt x="1021" y="8827"/>
                  <a:pt x="1087" y="8615"/>
                </a:cubicBezTo>
                <a:cubicBezTo>
                  <a:pt x="1188" y="8287"/>
                  <a:pt x="1398" y="8045"/>
                  <a:pt x="1695" y="7912"/>
                </a:cubicBezTo>
                <a:cubicBezTo>
                  <a:pt x="1902" y="7819"/>
                  <a:pt x="2338" y="7820"/>
                  <a:pt x="2550" y="7914"/>
                </a:cubicBezTo>
                <a:lnTo>
                  <a:pt x="2701" y="7980"/>
                </a:lnTo>
                <a:lnTo>
                  <a:pt x="3419" y="7263"/>
                </a:lnTo>
                <a:cubicBezTo>
                  <a:pt x="3813" y="6869"/>
                  <a:pt x="4144" y="6523"/>
                  <a:pt x="4153" y="6494"/>
                </a:cubicBezTo>
                <a:cubicBezTo>
                  <a:pt x="4162" y="6464"/>
                  <a:pt x="4134" y="6376"/>
                  <a:pt x="4085" y="6282"/>
                </a:cubicBezTo>
                <a:cubicBezTo>
                  <a:pt x="3970" y="6065"/>
                  <a:pt x="3934" y="5938"/>
                  <a:pt x="3914" y="5662"/>
                </a:cubicBezTo>
                <a:cubicBezTo>
                  <a:pt x="3893" y="5389"/>
                  <a:pt x="3930" y="5423"/>
                  <a:pt x="3430" y="5219"/>
                </a:cubicBezTo>
                <a:cubicBezTo>
                  <a:pt x="3251" y="5146"/>
                  <a:pt x="3080" y="5075"/>
                  <a:pt x="3049" y="5062"/>
                </a:cubicBezTo>
                <a:cubicBezTo>
                  <a:pt x="2760" y="4934"/>
                  <a:pt x="2085" y="4669"/>
                  <a:pt x="2049" y="4669"/>
                </a:cubicBezTo>
                <a:cubicBezTo>
                  <a:pt x="2023" y="4669"/>
                  <a:pt x="1947" y="4725"/>
                  <a:pt x="1880" y="4794"/>
                </a:cubicBezTo>
                <a:cubicBezTo>
                  <a:pt x="1698" y="4979"/>
                  <a:pt x="1468" y="5075"/>
                  <a:pt x="1170" y="5087"/>
                </a:cubicBezTo>
                <a:cubicBezTo>
                  <a:pt x="950" y="5097"/>
                  <a:pt x="912" y="5090"/>
                  <a:pt x="741" y="5013"/>
                </a:cubicBezTo>
                <a:cubicBezTo>
                  <a:pt x="638" y="4966"/>
                  <a:pt x="509" y="4893"/>
                  <a:pt x="454" y="4852"/>
                </a:cubicBezTo>
                <a:cubicBezTo>
                  <a:pt x="190" y="4651"/>
                  <a:pt x="0" y="4169"/>
                  <a:pt x="64" y="3864"/>
                </a:cubicBezTo>
                <a:cubicBezTo>
                  <a:pt x="147" y="3470"/>
                  <a:pt x="384" y="3160"/>
                  <a:pt x="714" y="3014"/>
                </a:cubicBezTo>
                <a:cubicBezTo>
                  <a:pt x="851" y="2953"/>
                  <a:pt x="918" y="2942"/>
                  <a:pt x="1149" y="2942"/>
                </a:cubicBezTo>
                <a:cubicBezTo>
                  <a:pt x="1404" y="2942"/>
                  <a:pt x="1435" y="2948"/>
                  <a:pt x="1633" y="3043"/>
                </a:cubicBezTo>
                <a:cubicBezTo>
                  <a:pt x="2019" y="3229"/>
                  <a:pt x="2242" y="3585"/>
                  <a:pt x="2244" y="4023"/>
                </a:cubicBezTo>
                <a:cubicBezTo>
                  <a:pt x="2244" y="4111"/>
                  <a:pt x="2260" y="4166"/>
                  <a:pt x="2294" y="4194"/>
                </a:cubicBezTo>
                <a:cubicBezTo>
                  <a:pt x="2321" y="4216"/>
                  <a:pt x="2509" y="4303"/>
                  <a:pt x="2710" y="4386"/>
                </a:cubicBezTo>
                <a:cubicBezTo>
                  <a:pt x="3197" y="4587"/>
                  <a:pt x="3789" y="4834"/>
                  <a:pt x="3900" y="4884"/>
                </a:cubicBezTo>
                <a:cubicBezTo>
                  <a:pt x="4047" y="4949"/>
                  <a:pt x="4119" y="4934"/>
                  <a:pt x="4198" y="4823"/>
                </a:cubicBezTo>
                <a:cubicBezTo>
                  <a:pt x="4281" y="4706"/>
                  <a:pt x="4529" y="4488"/>
                  <a:pt x="4651" y="4425"/>
                </a:cubicBezTo>
                <a:cubicBezTo>
                  <a:pt x="4697" y="4401"/>
                  <a:pt x="4796" y="4364"/>
                  <a:pt x="4870" y="4342"/>
                </a:cubicBezTo>
                <a:cubicBezTo>
                  <a:pt x="4943" y="4320"/>
                  <a:pt x="5018" y="4285"/>
                  <a:pt x="5036" y="4264"/>
                </a:cubicBezTo>
                <a:cubicBezTo>
                  <a:pt x="5058" y="4236"/>
                  <a:pt x="5066" y="3950"/>
                  <a:pt x="5060" y="3270"/>
                </a:cubicBezTo>
                <a:lnTo>
                  <a:pt x="5053" y="2314"/>
                </a:lnTo>
                <a:lnTo>
                  <a:pt x="4860" y="2221"/>
                </a:lnTo>
                <a:cubicBezTo>
                  <a:pt x="4219" y="1911"/>
                  <a:pt x="4028" y="1156"/>
                  <a:pt x="4448" y="588"/>
                </a:cubicBezTo>
                <a:cubicBezTo>
                  <a:pt x="4883" y="0"/>
                  <a:pt x="5806" y="28"/>
                  <a:pt x="6201" y="641"/>
                </a:cubicBezTo>
                <a:cubicBezTo>
                  <a:pt x="6319" y="822"/>
                  <a:pt x="6360" y="940"/>
                  <a:pt x="6382" y="1158"/>
                </a:cubicBezTo>
                <a:cubicBezTo>
                  <a:pt x="6429" y="1607"/>
                  <a:pt x="6157" y="2044"/>
                  <a:pt x="5705" y="2244"/>
                </a:cubicBezTo>
                <a:lnTo>
                  <a:pt x="5575" y="2301"/>
                </a:lnTo>
                <a:lnTo>
                  <a:pt x="5575" y="3284"/>
                </a:lnTo>
                <a:cubicBezTo>
                  <a:pt x="5575" y="4046"/>
                  <a:pt x="5583" y="4274"/>
                  <a:pt x="5611" y="4297"/>
                </a:cubicBezTo>
                <a:cubicBezTo>
                  <a:pt x="5631" y="4313"/>
                  <a:pt x="5710" y="4348"/>
                  <a:pt x="5787" y="4374"/>
                </a:cubicBezTo>
                <a:cubicBezTo>
                  <a:pt x="5988" y="4442"/>
                  <a:pt x="6205" y="4595"/>
                  <a:pt x="6373" y="4786"/>
                </a:cubicBezTo>
                <a:cubicBezTo>
                  <a:pt x="6453" y="4877"/>
                  <a:pt x="6535" y="4951"/>
                  <a:pt x="6554" y="4951"/>
                </a:cubicBezTo>
                <a:cubicBezTo>
                  <a:pt x="6583" y="4951"/>
                  <a:pt x="7698" y="4495"/>
                  <a:pt x="7931" y="4388"/>
                </a:cubicBezTo>
                <a:cubicBezTo>
                  <a:pt x="7962" y="4373"/>
                  <a:pt x="8058" y="4333"/>
                  <a:pt x="8143" y="4299"/>
                </a:cubicBezTo>
                <a:cubicBezTo>
                  <a:pt x="8357" y="4212"/>
                  <a:pt x="8369" y="4200"/>
                  <a:pt x="8370" y="4052"/>
                </a:cubicBezTo>
                <a:cubicBezTo>
                  <a:pt x="8372" y="3601"/>
                  <a:pt x="8624" y="3215"/>
                  <a:pt x="9038" y="3027"/>
                </a:cubicBezTo>
                <a:cubicBezTo>
                  <a:pt x="9212" y="2949"/>
                  <a:pt x="9245" y="2943"/>
                  <a:pt x="9496" y="2952"/>
                </a:cubicBezTo>
                <a:cubicBezTo>
                  <a:pt x="9828" y="2964"/>
                  <a:pt x="10020" y="3043"/>
                  <a:pt x="10233" y="3257"/>
                </a:cubicBezTo>
                <a:cubicBezTo>
                  <a:pt x="10430" y="3453"/>
                  <a:pt x="10521" y="3663"/>
                  <a:pt x="10536" y="3949"/>
                </a:cubicBezTo>
                <a:cubicBezTo>
                  <a:pt x="10561" y="4432"/>
                  <a:pt x="10317" y="4829"/>
                  <a:pt x="9877" y="5024"/>
                </a:cubicBezTo>
                <a:cubicBezTo>
                  <a:pt x="9750" y="5080"/>
                  <a:pt x="9676" y="5092"/>
                  <a:pt x="9466" y="5092"/>
                </a:cubicBezTo>
                <a:cubicBezTo>
                  <a:pt x="9240" y="5092"/>
                  <a:pt x="9189" y="5082"/>
                  <a:pt x="9036" y="5009"/>
                </a:cubicBezTo>
                <a:cubicBezTo>
                  <a:pt x="8941" y="4964"/>
                  <a:pt x="8795" y="4869"/>
                  <a:pt x="8713" y="4798"/>
                </a:cubicBezTo>
                <a:lnTo>
                  <a:pt x="8563" y="4670"/>
                </a:lnTo>
                <a:lnTo>
                  <a:pt x="8459" y="4714"/>
                </a:lnTo>
                <a:cubicBezTo>
                  <a:pt x="8402" y="4739"/>
                  <a:pt x="8336" y="4765"/>
                  <a:pt x="8312" y="4773"/>
                </a:cubicBezTo>
                <a:cubicBezTo>
                  <a:pt x="8289" y="4781"/>
                  <a:pt x="8245" y="4798"/>
                  <a:pt x="8214" y="4812"/>
                </a:cubicBezTo>
                <a:cubicBezTo>
                  <a:pt x="8183" y="4826"/>
                  <a:pt x="7859" y="4959"/>
                  <a:pt x="7494" y="5108"/>
                </a:cubicBezTo>
                <a:cubicBezTo>
                  <a:pt x="7129" y="5257"/>
                  <a:pt x="6802" y="5397"/>
                  <a:pt x="6767" y="5420"/>
                </a:cubicBezTo>
                <a:cubicBezTo>
                  <a:pt x="6716" y="5453"/>
                  <a:pt x="6704" y="5487"/>
                  <a:pt x="6704" y="5596"/>
                </a:cubicBezTo>
                <a:cubicBezTo>
                  <a:pt x="6704" y="5823"/>
                  <a:pt x="6648" y="6056"/>
                  <a:pt x="6544" y="6269"/>
                </a:cubicBezTo>
                <a:cubicBezTo>
                  <a:pt x="6489" y="6381"/>
                  <a:pt x="6449" y="6485"/>
                  <a:pt x="6454" y="6500"/>
                </a:cubicBezTo>
                <a:cubicBezTo>
                  <a:pt x="6475" y="6558"/>
                  <a:pt x="7884" y="7971"/>
                  <a:pt x="7920" y="7971"/>
                </a:cubicBezTo>
                <a:cubicBezTo>
                  <a:pt x="7942" y="7971"/>
                  <a:pt x="8026" y="7946"/>
                  <a:pt x="8108" y="7915"/>
                </a:cubicBezTo>
                <a:cubicBezTo>
                  <a:pt x="8315" y="7836"/>
                  <a:pt x="8677" y="7837"/>
                  <a:pt x="8891" y="7917"/>
                </a:cubicBezTo>
                <a:cubicBezTo>
                  <a:pt x="9099" y="7995"/>
                  <a:pt x="9358" y="8234"/>
                  <a:pt x="9461" y="8446"/>
                </a:cubicBezTo>
                <a:cubicBezTo>
                  <a:pt x="9533" y="8592"/>
                  <a:pt x="9540" y="8634"/>
                  <a:pt x="9540" y="8917"/>
                </a:cubicBezTo>
                <a:cubicBezTo>
                  <a:pt x="9540" y="9194"/>
                  <a:pt x="9532" y="9244"/>
                  <a:pt x="9465" y="9388"/>
                </a:cubicBezTo>
                <a:cubicBezTo>
                  <a:pt x="9247" y="9852"/>
                  <a:pt x="8676" y="10108"/>
                  <a:pt x="8188" y="9960"/>
                </a:cubicBezTo>
                <a:cubicBezTo>
                  <a:pt x="7546" y="9766"/>
                  <a:pt x="7239" y="9084"/>
                  <a:pt x="7513" y="8458"/>
                </a:cubicBezTo>
                <a:cubicBezTo>
                  <a:pt x="7544" y="8386"/>
                  <a:pt x="7546" y="8354"/>
                  <a:pt x="7519" y="8304"/>
                </a:cubicBezTo>
                <a:cubicBezTo>
                  <a:pt x="7466" y="8204"/>
                  <a:pt x="6081" y="6842"/>
                  <a:pt x="6032" y="6842"/>
                </a:cubicBezTo>
                <a:cubicBezTo>
                  <a:pt x="6008" y="6842"/>
                  <a:pt x="5906" y="6875"/>
                  <a:pt x="5804" y="6916"/>
                </a:cubicBezTo>
                <a:cubicBezTo>
                  <a:pt x="5644" y="6980"/>
                  <a:pt x="5578" y="6990"/>
                  <a:pt x="5307" y="6990"/>
                </a:cubicBezTo>
                <a:cubicBezTo>
                  <a:pt x="5035" y="6990"/>
                  <a:pt x="4970" y="6980"/>
                  <a:pt x="4810" y="6916"/>
                </a:cubicBezTo>
                <a:cubicBezTo>
                  <a:pt x="4708" y="6875"/>
                  <a:pt x="4607" y="6842"/>
                  <a:pt x="4585" y="6842"/>
                </a:cubicBezTo>
                <a:cubicBezTo>
                  <a:pt x="4563" y="6842"/>
                  <a:pt x="4209" y="7178"/>
                  <a:pt x="3799" y="7588"/>
                </a:cubicBezTo>
                <a:lnTo>
                  <a:pt x="3054" y="8333"/>
                </a:lnTo>
                <a:lnTo>
                  <a:pt x="3121" y="8496"/>
                </a:lnTo>
                <a:cubicBezTo>
                  <a:pt x="3175" y="8630"/>
                  <a:pt x="3187" y="8709"/>
                  <a:pt x="3186" y="8931"/>
                </a:cubicBezTo>
                <a:cubicBezTo>
                  <a:pt x="3185" y="9166"/>
                  <a:pt x="3175" y="9221"/>
                  <a:pt x="3110" y="9349"/>
                </a:cubicBezTo>
                <a:cubicBezTo>
                  <a:pt x="2999" y="9570"/>
                  <a:pt x="2905" y="9680"/>
                  <a:pt x="2722" y="9803"/>
                </a:cubicBezTo>
                <a:cubicBezTo>
                  <a:pt x="2486" y="9960"/>
                  <a:pt x="2189" y="10020"/>
                  <a:pt x="1920" y="996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nvGrpSpPr>
          <p:cNvPr id="47" name="群組 46"/>
          <p:cNvGrpSpPr/>
          <p:nvPr/>
        </p:nvGrpSpPr>
        <p:grpSpPr>
          <a:xfrm flipH="1">
            <a:off x="4072227" y="4508185"/>
            <a:ext cx="395892" cy="323696"/>
            <a:chOff x="27939457" y="2831385"/>
            <a:chExt cx="2923084" cy="2390021"/>
          </a:xfrm>
          <a:solidFill>
            <a:schemeClr val="bg1"/>
          </a:solidFill>
        </p:grpSpPr>
        <p:sp>
          <p:nvSpPr>
            <p:cNvPr id="48" name="Freeform 101"/>
            <p:cNvSpPr>
              <a:spLocks/>
            </p:cNvSpPr>
            <p:nvPr/>
          </p:nvSpPr>
          <p:spPr bwMode="auto">
            <a:xfrm>
              <a:off x="27939457" y="4586217"/>
              <a:ext cx="428929" cy="635189"/>
            </a:xfrm>
            <a:custGeom>
              <a:avLst/>
              <a:gdLst>
                <a:gd name="T0" fmla="*/ 1095 w 1615"/>
                <a:gd name="T1" fmla="*/ 2309 h 2388"/>
                <a:gd name="T2" fmla="*/ 937 w 1615"/>
                <a:gd name="T3" fmla="*/ 2205 h 2388"/>
                <a:gd name="T4" fmla="*/ 432 w 1615"/>
                <a:gd name="T5" fmla="*/ 1371 h 2388"/>
                <a:gd name="T6" fmla="*/ 0 w 1615"/>
                <a:gd name="T7" fmla="*/ 493 h 2388"/>
                <a:gd name="T8" fmla="*/ 576 w 1615"/>
                <a:gd name="T9" fmla="*/ 173 h 2388"/>
                <a:gd name="T10" fmla="*/ 1582 w 1615"/>
                <a:gd name="T11" fmla="*/ 1904 h 2388"/>
                <a:gd name="T12" fmla="*/ 1095 w 1615"/>
                <a:gd name="T13" fmla="*/ 2309 h 2388"/>
              </a:gdLst>
              <a:ahLst/>
              <a:cxnLst>
                <a:cxn ang="0">
                  <a:pos x="T0" y="T1"/>
                </a:cxn>
                <a:cxn ang="0">
                  <a:pos x="T2" y="T3"/>
                </a:cxn>
                <a:cxn ang="0">
                  <a:pos x="T4" y="T5"/>
                </a:cxn>
                <a:cxn ang="0">
                  <a:pos x="T6" y="T7"/>
                </a:cxn>
                <a:cxn ang="0">
                  <a:pos x="T8" y="T9"/>
                </a:cxn>
                <a:cxn ang="0">
                  <a:pos x="T10" y="T11"/>
                </a:cxn>
                <a:cxn ang="0">
                  <a:pos x="T12" y="T13"/>
                </a:cxn>
              </a:cxnLst>
              <a:rect l="0" t="0" r="r" b="b"/>
              <a:pathLst>
                <a:path w="1615" h="2388">
                  <a:moveTo>
                    <a:pt x="1095" y="2309"/>
                  </a:moveTo>
                  <a:cubicBezTo>
                    <a:pt x="1047" y="2295"/>
                    <a:pt x="976" y="2248"/>
                    <a:pt x="937" y="2205"/>
                  </a:cubicBezTo>
                  <a:cubicBezTo>
                    <a:pt x="897" y="2162"/>
                    <a:pt x="670" y="1787"/>
                    <a:pt x="432" y="1371"/>
                  </a:cubicBezTo>
                  <a:cubicBezTo>
                    <a:pt x="57" y="716"/>
                    <a:pt x="0" y="599"/>
                    <a:pt x="0" y="493"/>
                  </a:cubicBezTo>
                  <a:cubicBezTo>
                    <a:pt x="0" y="177"/>
                    <a:pt x="319" y="0"/>
                    <a:pt x="576" y="173"/>
                  </a:cubicBezTo>
                  <a:cubicBezTo>
                    <a:pt x="708" y="261"/>
                    <a:pt x="1562" y="1731"/>
                    <a:pt x="1582" y="1904"/>
                  </a:cubicBezTo>
                  <a:cubicBezTo>
                    <a:pt x="1615" y="2180"/>
                    <a:pt x="1364" y="2388"/>
                    <a:pt x="1095" y="23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手繪多邊形 48"/>
            <p:cNvSpPr>
              <a:spLocks/>
            </p:cNvSpPr>
            <p:nvPr/>
          </p:nvSpPr>
          <p:spPr bwMode="auto">
            <a:xfrm>
              <a:off x="28223063" y="2831385"/>
              <a:ext cx="2639478" cy="2353173"/>
            </a:xfrm>
            <a:custGeom>
              <a:avLst/>
              <a:gdLst>
                <a:gd name="connsiteX0" fmla="*/ 2131064 w 3575426"/>
                <a:gd name="connsiteY0" fmla="*/ 2541777 h 3187599"/>
                <a:gd name="connsiteX1" fmla="*/ 1915582 w 3575426"/>
                <a:gd name="connsiteY1" fmla="*/ 2595054 h 3187599"/>
                <a:gd name="connsiteX2" fmla="*/ 1758320 w 3575426"/>
                <a:gd name="connsiteY2" fmla="*/ 2640746 h 3187599"/>
                <a:gd name="connsiteX3" fmla="*/ 1499216 w 3575426"/>
                <a:gd name="connsiteY3" fmla="*/ 2715941 h 3187599"/>
                <a:gd name="connsiteX4" fmla="*/ 1412848 w 3575426"/>
                <a:gd name="connsiteY4" fmla="*/ 2741126 h 3187599"/>
                <a:gd name="connsiteX5" fmla="*/ 1235434 w 3575426"/>
                <a:gd name="connsiteY5" fmla="*/ 2817400 h 3187599"/>
                <a:gd name="connsiteX6" fmla="*/ 1404932 w 3575426"/>
                <a:gd name="connsiteY6" fmla="*/ 2996213 h 3187599"/>
                <a:gd name="connsiteX7" fmla="*/ 1557514 w 3575426"/>
                <a:gd name="connsiteY7" fmla="*/ 2954838 h 3187599"/>
                <a:gd name="connsiteX8" fmla="*/ 1753282 w 3575426"/>
                <a:gd name="connsiteY8" fmla="*/ 2898711 h 3187599"/>
                <a:gd name="connsiteX9" fmla="*/ 2001950 w 3575426"/>
                <a:gd name="connsiteY9" fmla="*/ 2826755 h 3187599"/>
                <a:gd name="connsiteX10" fmla="*/ 2127544 w 3575426"/>
                <a:gd name="connsiteY10" fmla="*/ 2706946 h 3187599"/>
                <a:gd name="connsiteX11" fmla="*/ 2149136 w 3575426"/>
                <a:gd name="connsiteY11" fmla="*/ 2545763 h 3187599"/>
                <a:gd name="connsiteX12" fmla="*/ 2131064 w 3575426"/>
                <a:gd name="connsiteY12" fmla="*/ 2541777 h 3187599"/>
                <a:gd name="connsiteX13" fmla="*/ 2351430 w 3575426"/>
                <a:gd name="connsiteY13" fmla="*/ 367 h 3187599"/>
                <a:gd name="connsiteX14" fmla="*/ 2438368 w 3575426"/>
                <a:gd name="connsiteY14" fmla="*/ 46947 h 3187599"/>
                <a:gd name="connsiteX15" fmla="*/ 2845964 w 3575426"/>
                <a:gd name="connsiteY15" fmla="*/ 750106 h 3187599"/>
                <a:gd name="connsiteX16" fmla="*/ 3401186 w 3575426"/>
                <a:gd name="connsiteY16" fmla="*/ 1715014 h 3187599"/>
                <a:gd name="connsiteX17" fmla="*/ 3551334 w 3575426"/>
                <a:gd name="connsiteY17" fmla="*/ 2117180 h 3187599"/>
                <a:gd name="connsiteX18" fmla="*/ 3368780 w 3575426"/>
                <a:gd name="connsiteY18" fmla="*/ 2187388 h 3187599"/>
                <a:gd name="connsiteX19" fmla="*/ 3236636 w 3575426"/>
                <a:gd name="connsiteY19" fmla="*/ 2223752 h 3187599"/>
                <a:gd name="connsiteX20" fmla="*/ 3094408 w 3575426"/>
                <a:gd name="connsiteY20" fmla="*/ 2264436 h 3187599"/>
                <a:gd name="connsiteX21" fmla="*/ 2703376 w 3575426"/>
                <a:gd name="connsiteY21" fmla="*/ 2376409 h 3187599"/>
                <a:gd name="connsiteX22" fmla="*/ 2581314 w 3575426"/>
                <a:gd name="connsiteY22" fmla="*/ 2410612 h 3187599"/>
                <a:gd name="connsiteX23" fmla="*/ 2430086 w 3575426"/>
                <a:gd name="connsiteY23" fmla="*/ 2454538 h 3187599"/>
                <a:gd name="connsiteX24" fmla="*/ 2357714 w 3575426"/>
                <a:gd name="connsiteY24" fmla="*/ 2492702 h 3187599"/>
                <a:gd name="connsiteX25" fmla="*/ 2332508 w 3575426"/>
                <a:gd name="connsiteY25" fmla="*/ 2589553 h 3187599"/>
                <a:gd name="connsiteX26" fmla="*/ 2305504 w 3575426"/>
                <a:gd name="connsiteY26" fmla="*/ 2723128 h 3187599"/>
                <a:gd name="connsiteX27" fmla="*/ 2291822 w 3575426"/>
                <a:gd name="connsiteY27" fmla="*/ 2805577 h 3187599"/>
                <a:gd name="connsiteX28" fmla="*/ 2238892 w 3575426"/>
                <a:gd name="connsiteY28" fmla="*/ 2931231 h 3187599"/>
                <a:gd name="connsiteX29" fmla="*/ 1971722 w 3575426"/>
                <a:gd name="connsiteY29" fmla="*/ 3026282 h 3187599"/>
                <a:gd name="connsiteX30" fmla="*/ 1808972 w 3575426"/>
                <a:gd name="connsiteY30" fmla="*/ 3072367 h 3187599"/>
                <a:gd name="connsiteX31" fmla="*/ 1544684 w 3575426"/>
                <a:gd name="connsiteY31" fmla="*/ 3148696 h 3187599"/>
                <a:gd name="connsiteX32" fmla="*/ 1382294 w 3575426"/>
                <a:gd name="connsiteY32" fmla="*/ 3187580 h 3187599"/>
                <a:gd name="connsiteX33" fmla="*/ 1338006 w 3575426"/>
                <a:gd name="connsiteY33" fmla="*/ 3176058 h 3187599"/>
                <a:gd name="connsiteX34" fmla="*/ 1165894 w 3575426"/>
                <a:gd name="connsiteY34" fmla="*/ 3016921 h 3187599"/>
                <a:gd name="connsiteX35" fmla="*/ 1009264 w 3575426"/>
                <a:gd name="connsiteY35" fmla="*/ 2865704 h 3187599"/>
                <a:gd name="connsiteX36" fmla="*/ 922488 w 3575426"/>
                <a:gd name="connsiteY36" fmla="*/ 2883346 h 3187599"/>
                <a:gd name="connsiteX37" fmla="*/ 757218 w 3575426"/>
                <a:gd name="connsiteY37" fmla="*/ 2930871 h 3187599"/>
                <a:gd name="connsiteX38" fmla="*/ 614992 w 3575426"/>
                <a:gd name="connsiteY38" fmla="*/ 2970476 h 3187599"/>
                <a:gd name="connsiteX39" fmla="*/ 436760 w 3575426"/>
                <a:gd name="connsiteY39" fmla="*/ 3003959 h 3187599"/>
                <a:gd name="connsiteX40" fmla="*/ 25924 w 3575426"/>
                <a:gd name="connsiteY40" fmla="*/ 2292159 h 3187599"/>
                <a:gd name="connsiteX41" fmla="*/ 0 w 3575426"/>
                <a:gd name="connsiteY41" fmla="*/ 2243914 h 3187599"/>
                <a:gd name="connsiteX42" fmla="*/ 127102 w 3575426"/>
                <a:gd name="connsiteY42" fmla="*/ 2119340 h 3187599"/>
                <a:gd name="connsiteX43" fmla="*/ 543700 w 3575426"/>
                <a:gd name="connsiteY43" fmla="*/ 1715014 h 3187599"/>
                <a:gd name="connsiteX44" fmla="*/ 1605894 w 3575426"/>
                <a:gd name="connsiteY44" fmla="*/ 688539 h 3187599"/>
                <a:gd name="connsiteX45" fmla="*/ 2168318 w 3575426"/>
                <a:gd name="connsiteY45" fmla="*/ 144878 h 3187599"/>
                <a:gd name="connsiteX46" fmla="*/ 2319186 w 3575426"/>
                <a:gd name="connsiteY46" fmla="*/ 10223 h 3187599"/>
                <a:gd name="connsiteX47" fmla="*/ 2351430 w 3575426"/>
                <a:gd name="connsiteY47" fmla="*/ 367 h 318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575426" h="3187599">
                  <a:moveTo>
                    <a:pt x="2131064" y="2541777"/>
                  </a:moveTo>
                  <a:cubicBezTo>
                    <a:pt x="2102352" y="2542638"/>
                    <a:pt x="2038926" y="2558626"/>
                    <a:pt x="1915582" y="2595054"/>
                  </a:cubicBezTo>
                  <a:cubicBezTo>
                    <a:pt x="1845768" y="2615921"/>
                    <a:pt x="1774874" y="2636429"/>
                    <a:pt x="1758320" y="2640746"/>
                  </a:cubicBezTo>
                  <a:cubicBezTo>
                    <a:pt x="1705060" y="2655138"/>
                    <a:pt x="1546718" y="2700830"/>
                    <a:pt x="1499216" y="2715941"/>
                  </a:cubicBezTo>
                  <a:cubicBezTo>
                    <a:pt x="1474026" y="2723497"/>
                    <a:pt x="1435160" y="2735010"/>
                    <a:pt x="1412848" y="2741126"/>
                  </a:cubicBezTo>
                  <a:cubicBezTo>
                    <a:pt x="1251628" y="2785379"/>
                    <a:pt x="1235074" y="2792575"/>
                    <a:pt x="1235434" y="2817400"/>
                  </a:cubicBezTo>
                  <a:cubicBezTo>
                    <a:pt x="1235434" y="2833590"/>
                    <a:pt x="1389816" y="2996213"/>
                    <a:pt x="1404932" y="2996213"/>
                  </a:cubicBezTo>
                  <a:cubicBezTo>
                    <a:pt x="1411768" y="2996213"/>
                    <a:pt x="1480504" y="2977864"/>
                    <a:pt x="1557514" y="2954838"/>
                  </a:cubicBezTo>
                  <a:cubicBezTo>
                    <a:pt x="1634526" y="2932171"/>
                    <a:pt x="1722334" y="2906986"/>
                    <a:pt x="1753282" y="2898711"/>
                  </a:cubicBezTo>
                  <a:cubicBezTo>
                    <a:pt x="1830294" y="2878204"/>
                    <a:pt x="1941492" y="2846183"/>
                    <a:pt x="2001950" y="2826755"/>
                  </a:cubicBezTo>
                  <a:cubicBezTo>
                    <a:pt x="2119266" y="2789697"/>
                    <a:pt x="2108470" y="2800131"/>
                    <a:pt x="2127544" y="2706946"/>
                  </a:cubicBezTo>
                  <a:cubicBezTo>
                    <a:pt x="2154534" y="2577424"/>
                    <a:pt x="2157412" y="2554038"/>
                    <a:pt x="2149136" y="2545763"/>
                  </a:cubicBezTo>
                  <a:cubicBezTo>
                    <a:pt x="2146346" y="2542885"/>
                    <a:pt x="2140634" y="2541491"/>
                    <a:pt x="2131064" y="2541777"/>
                  </a:cubicBezTo>
                  <a:close/>
                  <a:moveTo>
                    <a:pt x="2351430" y="367"/>
                  </a:moveTo>
                  <a:cubicBezTo>
                    <a:pt x="2384156" y="-2739"/>
                    <a:pt x="2417034" y="14003"/>
                    <a:pt x="2438368" y="46947"/>
                  </a:cubicBezTo>
                  <a:cubicBezTo>
                    <a:pt x="2451690" y="67829"/>
                    <a:pt x="2635324" y="384305"/>
                    <a:pt x="2845964" y="750106"/>
                  </a:cubicBezTo>
                  <a:cubicBezTo>
                    <a:pt x="3056602" y="1116267"/>
                    <a:pt x="3306488" y="1550476"/>
                    <a:pt x="3401186" y="1715014"/>
                  </a:cubicBezTo>
                  <a:cubicBezTo>
                    <a:pt x="3589140" y="2041211"/>
                    <a:pt x="3598862" y="2066774"/>
                    <a:pt x="3551334" y="2117180"/>
                  </a:cubicBezTo>
                  <a:cubicBezTo>
                    <a:pt x="3529730" y="2140222"/>
                    <a:pt x="3506324" y="2149223"/>
                    <a:pt x="3368780" y="2187388"/>
                  </a:cubicBezTo>
                  <a:cubicBezTo>
                    <a:pt x="3338174" y="2195668"/>
                    <a:pt x="3278764" y="2212230"/>
                    <a:pt x="3236636" y="2223752"/>
                  </a:cubicBezTo>
                  <a:cubicBezTo>
                    <a:pt x="3194868" y="2235273"/>
                    <a:pt x="3130776" y="2253635"/>
                    <a:pt x="3094408" y="2264436"/>
                  </a:cubicBezTo>
                  <a:cubicBezTo>
                    <a:pt x="3006552" y="2290719"/>
                    <a:pt x="2741544" y="2366328"/>
                    <a:pt x="2703376" y="2376409"/>
                  </a:cubicBezTo>
                  <a:cubicBezTo>
                    <a:pt x="2686454" y="2380729"/>
                    <a:pt x="2631724" y="2396211"/>
                    <a:pt x="2581314" y="2410612"/>
                  </a:cubicBezTo>
                  <a:cubicBezTo>
                    <a:pt x="2530906" y="2425374"/>
                    <a:pt x="2462852" y="2445176"/>
                    <a:pt x="2430086" y="2454538"/>
                  </a:cubicBezTo>
                  <a:cubicBezTo>
                    <a:pt x="2394800" y="2464979"/>
                    <a:pt x="2365274" y="2480460"/>
                    <a:pt x="2357714" y="2492702"/>
                  </a:cubicBezTo>
                  <a:cubicBezTo>
                    <a:pt x="2350872" y="2503863"/>
                    <a:pt x="2339710" y="2547428"/>
                    <a:pt x="2332508" y="2589553"/>
                  </a:cubicBezTo>
                  <a:cubicBezTo>
                    <a:pt x="2325308" y="2631317"/>
                    <a:pt x="2313426" y="2691444"/>
                    <a:pt x="2305504" y="2723128"/>
                  </a:cubicBezTo>
                  <a:cubicBezTo>
                    <a:pt x="2297942" y="2754451"/>
                    <a:pt x="2291822" y="2791535"/>
                    <a:pt x="2291822" y="2805577"/>
                  </a:cubicBezTo>
                  <a:cubicBezTo>
                    <a:pt x="2291822" y="2838701"/>
                    <a:pt x="2264456" y="2903868"/>
                    <a:pt x="2238892" y="2931231"/>
                  </a:cubicBezTo>
                  <a:cubicBezTo>
                    <a:pt x="2218368" y="2953914"/>
                    <a:pt x="2165438" y="2972636"/>
                    <a:pt x="1971722" y="3026282"/>
                  </a:cubicBezTo>
                  <a:cubicBezTo>
                    <a:pt x="1910150" y="3043204"/>
                    <a:pt x="1837058" y="3064086"/>
                    <a:pt x="1808972" y="3072367"/>
                  </a:cubicBezTo>
                  <a:cubicBezTo>
                    <a:pt x="1760364" y="3087128"/>
                    <a:pt x="1609136" y="3130694"/>
                    <a:pt x="1544684" y="3148696"/>
                  </a:cubicBezTo>
                  <a:cubicBezTo>
                    <a:pt x="1470870" y="3169218"/>
                    <a:pt x="1391656" y="3188300"/>
                    <a:pt x="1382294" y="3187580"/>
                  </a:cubicBezTo>
                  <a:cubicBezTo>
                    <a:pt x="1376532" y="3187220"/>
                    <a:pt x="1356728" y="3181820"/>
                    <a:pt x="1338006" y="3176058"/>
                  </a:cubicBezTo>
                  <a:cubicBezTo>
                    <a:pt x="1314242" y="3168498"/>
                    <a:pt x="1262392" y="3120252"/>
                    <a:pt x="1165894" y="3016921"/>
                  </a:cubicBezTo>
                  <a:cubicBezTo>
                    <a:pt x="1089920" y="2935552"/>
                    <a:pt x="1019346" y="2867504"/>
                    <a:pt x="1009264" y="2865704"/>
                  </a:cubicBezTo>
                  <a:cubicBezTo>
                    <a:pt x="999184" y="2863904"/>
                    <a:pt x="959936" y="2871824"/>
                    <a:pt x="922488" y="2883346"/>
                  </a:cubicBezTo>
                  <a:cubicBezTo>
                    <a:pt x="884682" y="2894867"/>
                    <a:pt x="810148" y="2916110"/>
                    <a:pt x="757218" y="2930871"/>
                  </a:cubicBezTo>
                  <a:cubicBezTo>
                    <a:pt x="704288" y="2945273"/>
                    <a:pt x="640196" y="2963275"/>
                    <a:pt x="614992" y="2970476"/>
                  </a:cubicBezTo>
                  <a:cubicBezTo>
                    <a:pt x="455122" y="3015840"/>
                    <a:pt x="449002" y="3017281"/>
                    <a:pt x="436760" y="3003959"/>
                  </a:cubicBezTo>
                  <a:cubicBezTo>
                    <a:pt x="425238" y="2991358"/>
                    <a:pt x="78854" y="2391170"/>
                    <a:pt x="25924" y="2292159"/>
                  </a:cubicBezTo>
                  <a:lnTo>
                    <a:pt x="0" y="2243914"/>
                  </a:lnTo>
                  <a:lnTo>
                    <a:pt x="127102" y="2119340"/>
                  </a:lnTo>
                  <a:cubicBezTo>
                    <a:pt x="196956" y="2050932"/>
                    <a:pt x="384550" y="1869112"/>
                    <a:pt x="543700" y="1715014"/>
                  </a:cubicBezTo>
                  <a:cubicBezTo>
                    <a:pt x="918528" y="1353174"/>
                    <a:pt x="1076598" y="1200516"/>
                    <a:pt x="1605894" y="688539"/>
                  </a:cubicBezTo>
                  <a:cubicBezTo>
                    <a:pt x="1846060" y="456313"/>
                    <a:pt x="2099186" y="211845"/>
                    <a:pt x="2168318" y="144878"/>
                  </a:cubicBezTo>
                  <a:cubicBezTo>
                    <a:pt x="2237452" y="78270"/>
                    <a:pt x="2305144" y="17423"/>
                    <a:pt x="2319186" y="10223"/>
                  </a:cubicBezTo>
                  <a:cubicBezTo>
                    <a:pt x="2329628" y="4642"/>
                    <a:pt x="2340520" y="1402"/>
                    <a:pt x="2351430" y="36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0" name="群組 49"/>
          <p:cNvGrpSpPr/>
          <p:nvPr/>
        </p:nvGrpSpPr>
        <p:grpSpPr>
          <a:xfrm>
            <a:off x="1790215" y="5319633"/>
            <a:ext cx="535477" cy="454547"/>
            <a:chOff x="27859538" y="12880453"/>
            <a:chExt cx="3007014" cy="2552546"/>
          </a:xfrm>
          <a:solidFill>
            <a:schemeClr val="bg1"/>
          </a:solidFill>
        </p:grpSpPr>
        <p:sp>
          <p:nvSpPr>
            <p:cNvPr id="51" name="Freeform 125"/>
            <p:cNvSpPr>
              <a:spLocks/>
            </p:cNvSpPr>
            <p:nvPr/>
          </p:nvSpPr>
          <p:spPr bwMode="auto">
            <a:xfrm>
              <a:off x="30114211" y="14907891"/>
              <a:ext cx="752341" cy="525108"/>
            </a:xfrm>
            <a:custGeom>
              <a:avLst/>
              <a:gdLst>
                <a:gd name="T0" fmla="*/ 64 w 2821"/>
                <a:gd name="T1" fmla="*/ 1940 h 1966"/>
                <a:gd name="T2" fmla="*/ 0 w 2821"/>
                <a:gd name="T3" fmla="*/ 1929 h 1966"/>
                <a:gd name="T4" fmla="*/ 7 w 2821"/>
                <a:gd name="T5" fmla="*/ 965 h 1966"/>
                <a:gd name="T6" fmla="*/ 15 w 2821"/>
                <a:gd name="T7" fmla="*/ 0 h 1966"/>
                <a:gd name="T8" fmla="*/ 1412 w 2821"/>
                <a:gd name="T9" fmla="*/ 0 h 1966"/>
                <a:gd name="T10" fmla="*/ 2809 w 2821"/>
                <a:gd name="T11" fmla="*/ 0 h 1966"/>
                <a:gd name="T12" fmla="*/ 2816 w 2821"/>
                <a:gd name="T13" fmla="*/ 944 h 1966"/>
                <a:gd name="T14" fmla="*/ 2794 w 2821"/>
                <a:gd name="T15" fmla="*/ 1918 h 1966"/>
                <a:gd name="T16" fmla="*/ 64 w 2821"/>
                <a:gd name="T17" fmla="*/ 1940 h 1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1" h="1966">
                  <a:moveTo>
                    <a:pt x="64" y="1940"/>
                  </a:moveTo>
                  <a:lnTo>
                    <a:pt x="0" y="1929"/>
                  </a:lnTo>
                  <a:lnTo>
                    <a:pt x="7" y="965"/>
                  </a:lnTo>
                  <a:lnTo>
                    <a:pt x="15" y="0"/>
                  </a:lnTo>
                  <a:lnTo>
                    <a:pt x="1412" y="0"/>
                  </a:lnTo>
                  <a:lnTo>
                    <a:pt x="2809" y="0"/>
                  </a:lnTo>
                  <a:lnTo>
                    <a:pt x="2816" y="944"/>
                  </a:lnTo>
                  <a:cubicBezTo>
                    <a:pt x="2821" y="1583"/>
                    <a:pt x="2814" y="1897"/>
                    <a:pt x="2794" y="1918"/>
                  </a:cubicBezTo>
                  <a:cubicBezTo>
                    <a:pt x="2765" y="1946"/>
                    <a:pt x="229" y="1966"/>
                    <a:pt x="64" y="19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2" name="Freeform 146"/>
            <p:cNvSpPr>
              <a:spLocks/>
            </p:cNvSpPr>
            <p:nvPr/>
          </p:nvSpPr>
          <p:spPr bwMode="auto">
            <a:xfrm>
              <a:off x="27859538" y="14904354"/>
              <a:ext cx="753519" cy="519223"/>
            </a:xfrm>
            <a:custGeom>
              <a:avLst/>
              <a:gdLst>
                <a:gd name="T0" fmla="*/ 25 w 2826"/>
                <a:gd name="T1" fmla="*/ 1929 h 1945"/>
                <a:gd name="T2" fmla="*/ 23 w 2826"/>
                <a:gd name="T3" fmla="*/ 45 h 1945"/>
                <a:gd name="T4" fmla="*/ 1420 w 2826"/>
                <a:gd name="T5" fmla="*/ 0 h 1945"/>
                <a:gd name="T6" fmla="*/ 2799 w 2826"/>
                <a:gd name="T7" fmla="*/ 0 h 1945"/>
                <a:gd name="T8" fmla="*/ 2815 w 2826"/>
                <a:gd name="T9" fmla="*/ 64 h 1945"/>
                <a:gd name="T10" fmla="*/ 2822 w 2826"/>
                <a:gd name="T11" fmla="*/ 1030 h 1945"/>
                <a:gd name="T12" fmla="*/ 2814 w 2826"/>
                <a:gd name="T13" fmla="*/ 1933 h 1945"/>
                <a:gd name="T14" fmla="*/ 1429 w 2826"/>
                <a:gd name="T15" fmla="*/ 1941 h 1945"/>
                <a:gd name="T16" fmla="*/ 25 w 2826"/>
                <a:gd name="T17" fmla="*/ 1929 h 1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6" h="1945">
                  <a:moveTo>
                    <a:pt x="25" y="1929"/>
                  </a:moveTo>
                  <a:cubicBezTo>
                    <a:pt x="2" y="1905"/>
                    <a:pt x="0" y="106"/>
                    <a:pt x="23" y="45"/>
                  </a:cubicBezTo>
                  <a:cubicBezTo>
                    <a:pt x="39" y="5"/>
                    <a:pt x="188" y="0"/>
                    <a:pt x="1420" y="0"/>
                  </a:cubicBezTo>
                  <a:lnTo>
                    <a:pt x="2799" y="0"/>
                  </a:lnTo>
                  <a:lnTo>
                    <a:pt x="2815" y="64"/>
                  </a:lnTo>
                  <a:cubicBezTo>
                    <a:pt x="2823" y="99"/>
                    <a:pt x="2826" y="534"/>
                    <a:pt x="2822" y="1030"/>
                  </a:cubicBezTo>
                  <a:lnTo>
                    <a:pt x="2814" y="1933"/>
                  </a:lnTo>
                  <a:lnTo>
                    <a:pt x="1429" y="1941"/>
                  </a:lnTo>
                  <a:cubicBezTo>
                    <a:pt x="668" y="1945"/>
                    <a:pt x="36" y="1939"/>
                    <a:pt x="25" y="192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3" name="Freeform 147"/>
            <p:cNvSpPr>
              <a:spLocks/>
            </p:cNvSpPr>
            <p:nvPr/>
          </p:nvSpPr>
          <p:spPr bwMode="auto">
            <a:xfrm>
              <a:off x="28983927" y="14907889"/>
              <a:ext cx="748809" cy="516868"/>
            </a:xfrm>
            <a:custGeom>
              <a:avLst/>
              <a:gdLst>
                <a:gd name="T0" fmla="*/ 10 w 2805"/>
                <a:gd name="T1" fmla="*/ 1898 h 1932"/>
                <a:gd name="T2" fmla="*/ 4 w 2805"/>
                <a:gd name="T3" fmla="*/ 931 h 1932"/>
                <a:gd name="T4" fmla="*/ 11 w 2805"/>
                <a:gd name="T5" fmla="*/ 0 h 1932"/>
                <a:gd name="T6" fmla="*/ 1408 w 2805"/>
                <a:gd name="T7" fmla="*/ 0 h 1932"/>
                <a:gd name="T8" fmla="*/ 2805 w 2805"/>
                <a:gd name="T9" fmla="*/ 0 h 1932"/>
                <a:gd name="T10" fmla="*/ 2805 w 2805"/>
                <a:gd name="T11" fmla="*/ 960 h 1932"/>
                <a:gd name="T12" fmla="*/ 2805 w 2805"/>
                <a:gd name="T13" fmla="*/ 1919 h 1932"/>
                <a:gd name="T14" fmla="*/ 1415 w 2805"/>
                <a:gd name="T15" fmla="*/ 1927 h 1932"/>
                <a:gd name="T16" fmla="*/ 10 w 2805"/>
                <a:gd name="T17" fmla="*/ 1898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5" h="1932">
                  <a:moveTo>
                    <a:pt x="10" y="1898"/>
                  </a:moveTo>
                  <a:cubicBezTo>
                    <a:pt x="3" y="1879"/>
                    <a:pt x="0" y="1443"/>
                    <a:pt x="4" y="931"/>
                  </a:cubicBezTo>
                  <a:lnTo>
                    <a:pt x="11" y="0"/>
                  </a:lnTo>
                  <a:lnTo>
                    <a:pt x="1408" y="0"/>
                  </a:lnTo>
                  <a:lnTo>
                    <a:pt x="2805" y="0"/>
                  </a:lnTo>
                  <a:lnTo>
                    <a:pt x="2805" y="960"/>
                  </a:lnTo>
                  <a:lnTo>
                    <a:pt x="2805" y="1919"/>
                  </a:lnTo>
                  <a:lnTo>
                    <a:pt x="1415" y="1927"/>
                  </a:lnTo>
                  <a:cubicBezTo>
                    <a:pt x="313" y="1932"/>
                    <a:pt x="21" y="1927"/>
                    <a:pt x="10" y="189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4" name="Freeform 151"/>
            <p:cNvSpPr>
              <a:spLocks/>
            </p:cNvSpPr>
            <p:nvPr/>
          </p:nvSpPr>
          <p:spPr bwMode="auto">
            <a:xfrm>
              <a:off x="28159768" y="13558617"/>
              <a:ext cx="2403020" cy="1196211"/>
            </a:xfrm>
            <a:custGeom>
              <a:avLst/>
              <a:gdLst>
                <a:gd name="T0" fmla="*/ 27 w 8996"/>
                <a:gd name="T1" fmla="*/ 4456 h 4476"/>
                <a:gd name="T2" fmla="*/ 24 w 8996"/>
                <a:gd name="T3" fmla="*/ 2007 h 4476"/>
                <a:gd name="T4" fmla="*/ 2109 w 8996"/>
                <a:gd name="T5" fmla="*/ 1962 h 4476"/>
                <a:gd name="T6" fmla="*/ 4208 w 8996"/>
                <a:gd name="T7" fmla="*/ 1924 h 4476"/>
                <a:gd name="T8" fmla="*/ 4247 w 8996"/>
                <a:gd name="T9" fmla="*/ 943 h 4476"/>
                <a:gd name="T10" fmla="*/ 4254 w 8996"/>
                <a:gd name="T11" fmla="*/ 0 h 4476"/>
                <a:gd name="T12" fmla="*/ 4523 w 8996"/>
                <a:gd name="T13" fmla="*/ 0 h 4476"/>
                <a:gd name="T14" fmla="*/ 4791 w 8996"/>
                <a:gd name="T15" fmla="*/ 0 h 4476"/>
                <a:gd name="T16" fmla="*/ 4798 w 8996"/>
                <a:gd name="T17" fmla="*/ 967 h 4476"/>
                <a:gd name="T18" fmla="*/ 4812 w 8996"/>
                <a:gd name="T19" fmla="*/ 1940 h 4476"/>
                <a:gd name="T20" fmla="*/ 6907 w 8996"/>
                <a:gd name="T21" fmla="*/ 1961 h 4476"/>
                <a:gd name="T22" fmla="*/ 8996 w 8996"/>
                <a:gd name="T23" fmla="*/ 1976 h 4476"/>
                <a:gd name="T24" fmla="*/ 8996 w 8996"/>
                <a:gd name="T25" fmla="*/ 3218 h 4476"/>
                <a:gd name="T26" fmla="*/ 8996 w 8996"/>
                <a:gd name="T27" fmla="*/ 4460 h 4476"/>
                <a:gd name="T28" fmla="*/ 8721 w 8996"/>
                <a:gd name="T29" fmla="*/ 4468 h 4476"/>
                <a:gd name="T30" fmla="*/ 8445 w 8996"/>
                <a:gd name="T31" fmla="*/ 4476 h 4476"/>
                <a:gd name="T32" fmla="*/ 8445 w 8996"/>
                <a:gd name="T33" fmla="*/ 3536 h 4476"/>
                <a:gd name="T34" fmla="*/ 8422 w 8996"/>
                <a:gd name="T35" fmla="*/ 2561 h 4476"/>
                <a:gd name="T36" fmla="*/ 6609 w 8996"/>
                <a:gd name="T37" fmla="*/ 2533 h 4476"/>
                <a:gd name="T38" fmla="*/ 4819 w 8996"/>
                <a:gd name="T39" fmla="*/ 2540 h 4476"/>
                <a:gd name="T40" fmla="*/ 4805 w 8996"/>
                <a:gd name="T41" fmla="*/ 3500 h 4476"/>
                <a:gd name="T42" fmla="*/ 4791 w 8996"/>
                <a:gd name="T43" fmla="*/ 4460 h 4476"/>
                <a:gd name="T44" fmla="*/ 4516 w 8996"/>
                <a:gd name="T45" fmla="*/ 4468 h 4476"/>
                <a:gd name="T46" fmla="*/ 4241 w 8996"/>
                <a:gd name="T47" fmla="*/ 4476 h 4476"/>
                <a:gd name="T48" fmla="*/ 4234 w 8996"/>
                <a:gd name="T49" fmla="*/ 3508 h 4476"/>
                <a:gd name="T50" fmla="*/ 4226 w 8996"/>
                <a:gd name="T51" fmla="*/ 2540 h 4476"/>
                <a:gd name="T52" fmla="*/ 2406 w 8996"/>
                <a:gd name="T53" fmla="*/ 2540 h 4476"/>
                <a:gd name="T54" fmla="*/ 586 w 8996"/>
                <a:gd name="T55" fmla="*/ 2540 h 4476"/>
                <a:gd name="T56" fmla="*/ 571 w 8996"/>
                <a:gd name="T57" fmla="*/ 3500 h 4476"/>
                <a:gd name="T58" fmla="*/ 557 w 8996"/>
                <a:gd name="T59" fmla="*/ 4460 h 4476"/>
                <a:gd name="T60" fmla="*/ 302 w 8996"/>
                <a:gd name="T61" fmla="*/ 4468 h 4476"/>
                <a:gd name="T62" fmla="*/ 27 w 8996"/>
                <a:gd name="T63" fmla="*/ 4456 h 4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96" h="4476">
                  <a:moveTo>
                    <a:pt x="27" y="4456"/>
                  </a:moveTo>
                  <a:cubicBezTo>
                    <a:pt x="3" y="4432"/>
                    <a:pt x="0" y="2069"/>
                    <a:pt x="24" y="2007"/>
                  </a:cubicBezTo>
                  <a:cubicBezTo>
                    <a:pt x="40" y="1966"/>
                    <a:pt x="250" y="1962"/>
                    <a:pt x="2109" y="1962"/>
                  </a:cubicBezTo>
                  <a:cubicBezTo>
                    <a:pt x="3800" y="1962"/>
                    <a:pt x="4183" y="1955"/>
                    <a:pt x="4208" y="1924"/>
                  </a:cubicBezTo>
                  <a:cubicBezTo>
                    <a:pt x="4229" y="1899"/>
                    <a:pt x="4242" y="1582"/>
                    <a:pt x="4247" y="943"/>
                  </a:cubicBezTo>
                  <a:lnTo>
                    <a:pt x="4254" y="0"/>
                  </a:lnTo>
                  <a:lnTo>
                    <a:pt x="4523" y="0"/>
                  </a:lnTo>
                  <a:lnTo>
                    <a:pt x="4791" y="0"/>
                  </a:lnTo>
                  <a:lnTo>
                    <a:pt x="4798" y="967"/>
                  </a:lnTo>
                  <a:cubicBezTo>
                    <a:pt x="4802" y="1499"/>
                    <a:pt x="4809" y="1937"/>
                    <a:pt x="4812" y="1940"/>
                  </a:cubicBezTo>
                  <a:cubicBezTo>
                    <a:pt x="4816" y="1944"/>
                    <a:pt x="5759" y="1953"/>
                    <a:pt x="6907" y="1961"/>
                  </a:cubicBezTo>
                  <a:lnTo>
                    <a:pt x="8996" y="1976"/>
                  </a:lnTo>
                  <a:lnTo>
                    <a:pt x="8996" y="3218"/>
                  </a:lnTo>
                  <a:lnTo>
                    <a:pt x="8996" y="4460"/>
                  </a:lnTo>
                  <a:lnTo>
                    <a:pt x="8721" y="4468"/>
                  </a:lnTo>
                  <a:lnTo>
                    <a:pt x="8445" y="4476"/>
                  </a:lnTo>
                  <a:lnTo>
                    <a:pt x="8445" y="3536"/>
                  </a:lnTo>
                  <a:cubicBezTo>
                    <a:pt x="8445" y="3020"/>
                    <a:pt x="8434" y="2581"/>
                    <a:pt x="8422" y="2561"/>
                  </a:cubicBezTo>
                  <a:cubicBezTo>
                    <a:pt x="8404" y="2533"/>
                    <a:pt x="8023" y="2527"/>
                    <a:pt x="6609" y="2533"/>
                  </a:cubicBezTo>
                  <a:lnTo>
                    <a:pt x="4819" y="2540"/>
                  </a:lnTo>
                  <a:lnTo>
                    <a:pt x="4805" y="3500"/>
                  </a:lnTo>
                  <a:lnTo>
                    <a:pt x="4791" y="4460"/>
                  </a:lnTo>
                  <a:lnTo>
                    <a:pt x="4516" y="4468"/>
                  </a:lnTo>
                  <a:lnTo>
                    <a:pt x="4241" y="4476"/>
                  </a:lnTo>
                  <a:lnTo>
                    <a:pt x="4234" y="3508"/>
                  </a:lnTo>
                  <a:lnTo>
                    <a:pt x="4226" y="2540"/>
                  </a:lnTo>
                  <a:lnTo>
                    <a:pt x="2406" y="2540"/>
                  </a:lnTo>
                  <a:lnTo>
                    <a:pt x="586" y="2540"/>
                  </a:lnTo>
                  <a:lnTo>
                    <a:pt x="571" y="3500"/>
                  </a:lnTo>
                  <a:lnTo>
                    <a:pt x="557" y="4460"/>
                  </a:lnTo>
                  <a:lnTo>
                    <a:pt x="302" y="4468"/>
                  </a:lnTo>
                  <a:cubicBezTo>
                    <a:pt x="162" y="4472"/>
                    <a:pt x="38" y="4467"/>
                    <a:pt x="27" y="445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5" name="Freeform 161"/>
            <p:cNvSpPr>
              <a:spLocks/>
            </p:cNvSpPr>
            <p:nvPr/>
          </p:nvSpPr>
          <p:spPr bwMode="auto">
            <a:xfrm>
              <a:off x="28983932" y="12880453"/>
              <a:ext cx="752341" cy="529818"/>
            </a:xfrm>
            <a:custGeom>
              <a:avLst/>
              <a:gdLst>
                <a:gd name="T0" fmla="*/ 48 w 2821"/>
                <a:gd name="T1" fmla="*/ 1927 h 1981"/>
                <a:gd name="T2" fmla="*/ 7 w 2821"/>
                <a:gd name="T3" fmla="*/ 946 h 1981"/>
                <a:gd name="T4" fmla="*/ 14 w 2821"/>
                <a:gd name="T5" fmla="*/ 0 h 1981"/>
                <a:gd name="T6" fmla="*/ 1411 w 2821"/>
                <a:gd name="T7" fmla="*/ 0 h 1981"/>
                <a:gd name="T8" fmla="*/ 2808 w 2821"/>
                <a:gd name="T9" fmla="*/ 0 h 1981"/>
                <a:gd name="T10" fmla="*/ 2816 w 2821"/>
                <a:gd name="T11" fmla="*/ 943 h 1981"/>
                <a:gd name="T12" fmla="*/ 2791 w 2821"/>
                <a:gd name="T13" fmla="*/ 1923 h 1981"/>
                <a:gd name="T14" fmla="*/ 48 w 2821"/>
                <a:gd name="T15" fmla="*/ 1927 h 19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21" h="1981">
                  <a:moveTo>
                    <a:pt x="48" y="1927"/>
                  </a:moveTo>
                  <a:cubicBezTo>
                    <a:pt x="4" y="1894"/>
                    <a:pt x="0" y="1810"/>
                    <a:pt x="7" y="946"/>
                  </a:cubicBezTo>
                  <a:lnTo>
                    <a:pt x="14" y="0"/>
                  </a:lnTo>
                  <a:lnTo>
                    <a:pt x="1411" y="0"/>
                  </a:lnTo>
                  <a:lnTo>
                    <a:pt x="2808" y="0"/>
                  </a:lnTo>
                  <a:lnTo>
                    <a:pt x="2816" y="943"/>
                  </a:lnTo>
                  <a:cubicBezTo>
                    <a:pt x="2821" y="1614"/>
                    <a:pt x="2814" y="1896"/>
                    <a:pt x="2791" y="1923"/>
                  </a:cubicBezTo>
                  <a:cubicBezTo>
                    <a:pt x="2746" y="1978"/>
                    <a:pt x="121" y="1981"/>
                    <a:pt x="48" y="19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6" name="Freeform 201"/>
          <p:cNvSpPr>
            <a:spLocks/>
          </p:cNvSpPr>
          <p:nvPr/>
        </p:nvSpPr>
        <p:spPr bwMode="auto">
          <a:xfrm flipH="1">
            <a:off x="3066796" y="5284503"/>
            <a:ext cx="263144" cy="579522"/>
          </a:xfrm>
          <a:custGeom>
            <a:avLst/>
            <a:gdLst>
              <a:gd name="T0" fmla="*/ 2061 w 5361"/>
              <a:gd name="T1" fmla="*/ 11736 h 11809"/>
              <a:gd name="T2" fmla="*/ 81 w 5361"/>
              <a:gd name="T3" fmla="*/ 9815 h 11809"/>
              <a:gd name="T4" fmla="*/ 17 w 5361"/>
              <a:gd name="T5" fmla="*/ 9604 h 11809"/>
              <a:gd name="T6" fmla="*/ 8 w 5361"/>
              <a:gd name="T7" fmla="*/ 5669 h 11809"/>
              <a:gd name="T8" fmla="*/ 58 w 5361"/>
              <a:gd name="T9" fmla="*/ 1509 h 11809"/>
              <a:gd name="T10" fmla="*/ 666 w 5361"/>
              <a:gd name="T11" fmla="*/ 507 h 11809"/>
              <a:gd name="T12" fmla="*/ 1496 w 5361"/>
              <a:gd name="T13" fmla="*/ 61 h 11809"/>
              <a:gd name="T14" fmla="*/ 2428 w 5361"/>
              <a:gd name="T15" fmla="*/ 61 h 11809"/>
              <a:gd name="T16" fmla="*/ 3784 w 5361"/>
              <a:gd name="T17" fmla="*/ 1236 h 11809"/>
              <a:gd name="T18" fmla="*/ 3952 w 5361"/>
              <a:gd name="T19" fmla="*/ 5266 h 11809"/>
              <a:gd name="T20" fmla="*/ 3791 w 5361"/>
              <a:gd name="T21" fmla="*/ 9148 h 11809"/>
              <a:gd name="T22" fmla="*/ 3057 w 5361"/>
              <a:gd name="T23" fmla="*/ 9777 h 11809"/>
              <a:gd name="T24" fmla="*/ 2276 w 5361"/>
              <a:gd name="T25" fmla="*/ 9777 h 11809"/>
              <a:gd name="T26" fmla="*/ 1757 w 5361"/>
              <a:gd name="T27" fmla="*/ 9439 h 11809"/>
              <a:gd name="T28" fmla="*/ 1458 w 5361"/>
              <a:gd name="T29" fmla="*/ 8926 h 11809"/>
              <a:gd name="T30" fmla="*/ 1419 w 5361"/>
              <a:gd name="T31" fmla="*/ 7007 h 11809"/>
              <a:gd name="T32" fmla="*/ 1426 w 5361"/>
              <a:gd name="T33" fmla="*/ 5230 h 11809"/>
              <a:gd name="T34" fmla="*/ 1821 w 5361"/>
              <a:gd name="T35" fmla="*/ 5230 h 11809"/>
              <a:gd name="T36" fmla="*/ 2216 w 5361"/>
              <a:gd name="T37" fmla="*/ 5230 h 11809"/>
              <a:gd name="T38" fmla="*/ 2230 w 5361"/>
              <a:gd name="T39" fmla="*/ 6951 h 11809"/>
              <a:gd name="T40" fmla="*/ 2301 w 5361"/>
              <a:gd name="T41" fmla="*/ 8769 h 11809"/>
              <a:gd name="T42" fmla="*/ 3013 w 5361"/>
              <a:gd name="T43" fmla="*/ 8803 h 11809"/>
              <a:gd name="T44" fmla="*/ 3077 w 5361"/>
              <a:gd name="T45" fmla="*/ 8707 h 11809"/>
              <a:gd name="T46" fmla="*/ 3076 w 5361"/>
              <a:gd name="T47" fmla="*/ 5247 h 11809"/>
              <a:gd name="T48" fmla="*/ 2905 w 5361"/>
              <a:gd name="T49" fmla="*/ 1374 h 11809"/>
              <a:gd name="T50" fmla="*/ 2410 w 5361"/>
              <a:gd name="T51" fmla="*/ 951 h 11809"/>
              <a:gd name="T52" fmla="*/ 1965 w 5361"/>
              <a:gd name="T53" fmla="*/ 870 h 11809"/>
              <a:gd name="T54" fmla="*/ 1562 w 5361"/>
              <a:gd name="T55" fmla="*/ 928 h 11809"/>
              <a:gd name="T56" fmla="*/ 1038 w 5361"/>
              <a:gd name="T57" fmla="*/ 1355 h 11809"/>
              <a:gd name="T58" fmla="*/ 854 w 5361"/>
              <a:gd name="T59" fmla="*/ 5670 h 11809"/>
              <a:gd name="T60" fmla="*/ 861 w 5361"/>
              <a:gd name="T61" fmla="*/ 9520 h 11809"/>
              <a:gd name="T62" fmla="*/ 928 w 5361"/>
              <a:gd name="T63" fmla="*/ 9703 h 11809"/>
              <a:gd name="T64" fmla="*/ 1996 w 5361"/>
              <a:gd name="T65" fmla="*/ 10832 h 11809"/>
              <a:gd name="T66" fmla="*/ 2668 w 5361"/>
              <a:gd name="T67" fmla="*/ 10973 h 11809"/>
              <a:gd name="T68" fmla="*/ 3665 w 5361"/>
              <a:gd name="T69" fmla="*/ 10661 h 11809"/>
              <a:gd name="T70" fmla="*/ 4440 w 5361"/>
              <a:gd name="T71" fmla="*/ 9596 h 11809"/>
              <a:gd name="T72" fmla="*/ 4486 w 5361"/>
              <a:gd name="T73" fmla="*/ 7855 h 11809"/>
              <a:gd name="T74" fmla="*/ 4502 w 5361"/>
              <a:gd name="T75" fmla="*/ 6218 h 11809"/>
              <a:gd name="T76" fmla="*/ 4918 w 5361"/>
              <a:gd name="T77" fmla="*/ 6210 h 11809"/>
              <a:gd name="T78" fmla="*/ 5350 w 5361"/>
              <a:gd name="T79" fmla="*/ 6268 h 11809"/>
              <a:gd name="T80" fmla="*/ 5355 w 5361"/>
              <a:gd name="T81" fmla="*/ 7842 h 11809"/>
              <a:gd name="T82" fmla="*/ 5298 w 5361"/>
              <a:gd name="T83" fmla="*/ 9576 h 11809"/>
              <a:gd name="T84" fmla="*/ 5061 w 5361"/>
              <a:gd name="T85" fmla="*/ 10309 h 11809"/>
              <a:gd name="T86" fmla="*/ 3218 w 5361"/>
              <a:gd name="T87" fmla="*/ 11748 h 11809"/>
              <a:gd name="T88" fmla="*/ 2061 w 5361"/>
              <a:gd name="T89" fmla="*/ 11736 h 1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61" h="11809">
                <a:moveTo>
                  <a:pt x="2061" y="11736"/>
                </a:moveTo>
                <a:cubicBezTo>
                  <a:pt x="1044" y="11459"/>
                  <a:pt x="388" y="10822"/>
                  <a:pt x="81" y="9815"/>
                </a:cubicBezTo>
                <a:lnTo>
                  <a:pt x="17" y="9604"/>
                </a:lnTo>
                <a:lnTo>
                  <a:pt x="8" y="5669"/>
                </a:lnTo>
                <a:cubicBezTo>
                  <a:pt x="0" y="1770"/>
                  <a:pt x="0" y="1732"/>
                  <a:pt x="58" y="1509"/>
                </a:cubicBezTo>
                <a:cubicBezTo>
                  <a:pt x="163" y="1103"/>
                  <a:pt x="348" y="798"/>
                  <a:pt x="666" y="507"/>
                </a:cubicBezTo>
                <a:cubicBezTo>
                  <a:pt x="873" y="317"/>
                  <a:pt x="1220" y="131"/>
                  <a:pt x="1496" y="61"/>
                </a:cubicBezTo>
                <a:cubicBezTo>
                  <a:pt x="1737" y="0"/>
                  <a:pt x="2188" y="0"/>
                  <a:pt x="2428" y="61"/>
                </a:cubicBezTo>
                <a:cubicBezTo>
                  <a:pt x="3022" y="212"/>
                  <a:pt x="3555" y="674"/>
                  <a:pt x="3784" y="1236"/>
                </a:cubicBezTo>
                <a:cubicBezTo>
                  <a:pt x="3952" y="1648"/>
                  <a:pt x="3952" y="1646"/>
                  <a:pt x="3952" y="5266"/>
                </a:cubicBezTo>
                <a:cubicBezTo>
                  <a:pt x="3952" y="8867"/>
                  <a:pt x="3953" y="8828"/>
                  <a:pt x="3791" y="9148"/>
                </a:cubicBezTo>
                <a:cubicBezTo>
                  <a:pt x="3655" y="9418"/>
                  <a:pt x="3354" y="9676"/>
                  <a:pt x="3057" y="9777"/>
                </a:cubicBezTo>
                <a:cubicBezTo>
                  <a:pt x="2875" y="9839"/>
                  <a:pt x="2459" y="9839"/>
                  <a:pt x="2276" y="9777"/>
                </a:cubicBezTo>
                <a:cubicBezTo>
                  <a:pt x="2069" y="9706"/>
                  <a:pt x="1914" y="9605"/>
                  <a:pt x="1757" y="9439"/>
                </a:cubicBezTo>
                <a:cubicBezTo>
                  <a:pt x="1606" y="9279"/>
                  <a:pt x="1532" y="9153"/>
                  <a:pt x="1458" y="8926"/>
                </a:cubicBezTo>
                <a:cubicBezTo>
                  <a:pt x="1416" y="8799"/>
                  <a:pt x="1412" y="8593"/>
                  <a:pt x="1419" y="7007"/>
                </a:cubicBezTo>
                <a:lnTo>
                  <a:pt x="1426" y="5230"/>
                </a:lnTo>
                <a:lnTo>
                  <a:pt x="1821" y="5230"/>
                </a:lnTo>
                <a:lnTo>
                  <a:pt x="2216" y="5230"/>
                </a:lnTo>
                <a:lnTo>
                  <a:pt x="2230" y="6951"/>
                </a:lnTo>
                <a:cubicBezTo>
                  <a:pt x="2244" y="8609"/>
                  <a:pt x="2246" y="8677"/>
                  <a:pt x="2301" y="8769"/>
                </a:cubicBezTo>
                <a:cubicBezTo>
                  <a:pt x="2467" y="9052"/>
                  <a:pt x="2835" y="9069"/>
                  <a:pt x="3013" y="8803"/>
                </a:cubicBezTo>
                <a:lnTo>
                  <a:pt x="3077" y="8707"/>
                </a:lnTo>
                <a:lnTo>
                  <a:pt x="3076" y="5247"/>
                </a:lnTo>
                <a:cubicBezTo>
                  <a:pt x="3076" y="1448"/>
                  <a:pt x="3085" y="1655"/>
                  <a:pt x="2905" y="1374"/>
                </a:cubicBezTo>
                <a:cubicBezTo>
                  <a:pt x="2785" y="1187"/>
                  <a:pt x="2620" y="1046"/>
                  <a:pt x="2410" y="951"/>
                </a:cubicBezTo>
                <a:cubicBezTo>
                  <a:pt x="2254" y="880"/>
                  <a:pt x="2198" y="870"/>
                  <a:pt x="1965" y="870"/>
                </a:cubicBezTo>
                <a:cubicBezTo>
                  <a:pt x="1758" y="870"/>
                  <a:pt x="1668" y="883"/>
                  <a:pt x="1562" y="928"/>
                </a:cubicBezTo>
                <a:cubicBezTo>
                  <a:pt x="1359" y="1015"/>
                  <a:pt x="1151" y="1185"/>
                  <a:pt x="1038" y="1355"/>
                </a:cubicBezTo>
                <a:cubicBezTo>
                  <a:pt x="833" y="1663"/>
                  <a:pt x="845" y="1384"/>
                  <a:pt x="854" y="5670"/>
                </a:cubicBezTo>
                <a:lnTo>
                  <a:pt x="861" y="9520"/>
                </a:lnTo>
                <a:lnTo>
                  <a:pt x="928" y="9703"/>
                </a:lnTo>
                <a:cubicBezTo>
                  <a:pt x="1115" y="10219"/>
                  <a:pt x="1530" y="10657"/>
                  <a:pt x="1996" y="10832"/>
                </a:cubicBezTo>
                <a:cubicBezTo>
                  <a:pt x="2185" y="10903"/>
                  <a:pt x="2520" y="10973"/>
                  <a:pt x="2668" y="10973"/>
                </a:cubicBezTo>
                <a:cubicBezTo>
                  <a:pt x="2962" y="10973"/>
                  <a:pt x="3406" y="10834"/>
                  <a:pt x="3665" y="10661"/>
                </a:cubicBezTo>
                <a:cubicBezTo>
                  <a:pt x="4026" y="10420"/>
                  <a:pt x="4317" y="10020"/>
                  <a:pt x="4440" y="9596"/>
                </a:cubicBezTo>
                <a:cubicBezTo>
                  <a:pt x="4459" y="9530"/>
                  <a:pt x="4476" y="8887"/>
                  <a:pt x="4486" y="7855"/>
                </a:cubicBezTo>
                <a:lnTo>
                  <a:pt x="4502" y="6218"/>
                </a:lnTo>
                <a:lnTo>
                  <a:pt x="4918" y="6210"/>
                </a:lnTo>
                <a:cubicBezTo>
                  <a:pt x="5333" y="6202"/>
                  <a:pt x="5333" y="6202"/>
                  <a:pt x="5350" y="6268"/>
                </a:cubicBezTo>
                <a:cubicBezTo>
                  <a:pt x="5359" y="6305"/>
                  <a:pt x="5361" y="7013"/>
                  <a:pt x="5355" y="7842"/>
                </a:cubicBezTo>
                <a:cubicBezTo>
                  <a:pt x="5346" y="9090"/>
                  <a:pt x="5336" y="9389"/>
                  <a:pt x="5298" y="9576"/>
                </a:cubicBezTo>
                <a:cubicBezTo>
                  <a:pt x="5231" y="9907"/>
                  <a:pt x="5172" y="10089"/>
                  <a:pt x="5061" y="10309"/>
                </a:cubicBezTo>
                <a:cubicBezTo>
                  <a:pt x="4679" y="11065"/>
                  <a:pt x="4054" y="11553"/>
                  <a:pt x="3218" y="11748"/>
                </a:cubicBezTo>
                <a:cubicBezTo>
                  <a:pt x="2956" y="11809"/>
                  <a:pt x="2303" y="11803"/>
                  <a:pt x="2061" y="1173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205</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56875400"/>
      </p:ext>
    </p:extLst>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206</a:t>
            </a:fld>
            <a:endParaRPr lang="zh-TW" altLang="en-US"/>
          </a:p>
        </p:txBody>
      </p:sp>
      <p:grpSp>
        <p:nvGrpSpPr>
          <p:cNvPr id="4" name="群組 3"/>
          <p:cNvGrpSpPr/>
          <p:nvPr/>
        </p:nvGrpSpPr>
        <p:grpSpPr>
          <a:xfrm>
            <a:off x="754380" y="3451860"/>
            <a:ext cx="1805940" cy="2320290"/>
            <a:chOff x="754380" y="3451860"/>
            <a:chExt cx="1805940" cy="2320290"/>
          </a:xfrm>
        </p:grpSpPr>
        <p:sp>
          <p:nvSpPr>
            <p:cNvPr id="6" name="矩形 5"/>
            <p:cNvSpPr/>
            <p:nvPr/>
          </p:nvSpPr>
          <p:spPr>
            <a:xfrm>
              <a:off x="754380" y="3451860"/>
              <a:ext cx="1805940" cy="5143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A</a:t>
              </a:r>
              <a:endParaRPr lang="zh-TW" altLang="en-US" dirty="0"/>
            </a:p>
          </p:txBody>
        </p:sp>
        <p:sp>
          <p:nvSpPr>
            <p:cNvPr id="60" name="矩形 59"/>
            <p:cNvSpPr/>
            <p:nvPr/>
          </p:nvSpPr>
          <p:spPr>
            <a:xfrm>
              <a:off x="754380" y="396621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grpSp>
        <p:nvGrpSpPr>
          <p:cNvPr id="7" name="群組 6"/>
          <p:cNvGrpSpPr/>
          <p:nvPr/>
        </p:nvGrpSpPr>
        <p:grpSpPr>
          <a:xfrm>
            <a:off x="2754630" y="2937510"/>
            <a:ext cx="1805940" cy="2320290"/>
            <a:chOff x="2754630" y="2937510"/>
            <a:chExt cx="1805940" cy="2320290"/>
          </a:xfrm>
        </p:grpSpPr>
        <p:sp>
          <p:nvSpPr>
            <p:cNvPr id="61" name="矩形 60"/>
            <p:cNvSpPr/>
            <p:nvPr/>
          </p:nvSpPr>
          <p:spPr>
            <a:xfrm>
              <a:off x="2754630" y="2937510"/>
              <a:ext cx="1805940" cy="5143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a:t>
              </a:r>
              <a:r>
                <a:rPr lang="en-US" altLang="zh-TW" dirty="0"/>
                <a:t>B</a:t>
              </a:r>
              <a:endParaRPr lang="zh-TW" altLang="en-US" dirty="0"/>
            </a:p>
          </p:txBody>
        </p:sp>
        <p:sp>
          <p:nvSpPr>
            <p:cNvPr id="62" name="矩形 61"/>
            <p:cNvSpPr/>
            <p:nvPr/>
          </p:nvSpPr>
          <p:spPr>
            <a:xfrm>
              <a:off x="2754630" y="345186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grpSp>
        <p:nvGrpSpPr>
          <p:cNvPr id="8" name="群組 7"/>
          <p:cNvGrpSpPr/>
          <p:nvPr/>
        </p:nvGrpSpPr>
        <p:grpSpPr>
          <a:xfrm>
            <a:off x="4754880" y="2423160"/>
            <a:ext cx="1805940" cy="2320290"/>
            <a:chOff x="4754880" y="2423160"/>
            <a:chExt cx="1805940" cy="2320290"/>
          </a:xfrm>
        </p:grpSpPr>
        <p:sp>
          <p:nvSpPr>
            <p:cNvPr id="63" name="矩形 62"/>
            <p:cNvSpPr/>
            <p:nvPr/>
          </p:nvSpPr>
          <p:spPr>
            <a:xfrm>
              <a:off x="4754880" y="2423160"/>
              <a:ext cx="1805940" cy="5143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C</a:t>
              </a:r>
              <a:endParaRPr lang="zh-TW" altLang="en-US" dirty="0"/>
            </a:p>
          </p:txBody>
        </p:sp>
        <p:sp>
          <p:nvSpPr>
            <p:cNvPr id="64" name="矩形 63"/>
            <p:cNvSpPr/>
            <p:nvPr/>
          </p:nvSpPr>
          <p:spPr>
            <a:xfrm>
              <a:off x="4754880" y="293751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grpSp>
        <p:nvGrpSpPr>
          <p:cNvPr id="9" name="群組 8"/>
          <p:cNvGrpSpPr/>
          <p:nvPr/>
        </p:nvGrpSpPr>
        <p:grpSpPr>
          <a:xfrm>
            <a:off x="6755130" y="1908810"/>
            <a:ext cx="1805940" cy="2320290"/>
            <a:chOff x="6755130" y="1908810"/>
            <a:chExt cx="1805940" cy="2320290"/>
          </a:xfrm>
        </p:grpSpPr>
        <p:sp>
          <p:nvSpPr>
            <p:cNvPr id="65" name="矩形 64"/>
            <p:cNvSpPr/>
            <p:nvPr/>
          </p:nvSpPr>
          <p:spPr>
            <a:xfrm>
              <a:off x="6755130" y="1908810"/>
              <a:ext cx="1805940" cy="5143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STEP D</a:t>
              </a:r>
              <a:endParaRPr lang="zh-TW" altLang="en-US" dirty="0"/>
            </a:p>
          </p:txBody>
        </p:sp>
        <p:sp>
          <p:nvSpPr>
            <p:cNvPr id="66" name="矩形 65"/>
            <p:cNvSpPr/>
            <p:nvPr/>
          </p:nvSpPr>
          <p:spPr>
            <a:xfrm>
              <a:off x="6755130" y="2423160"/>
              <a:ext cx="1805940" cy="180594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gr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22809104"/>
      </p:ext>
    </p:extLst>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207</a:t>
            </a:fld>
            <a:endParaRPr lang="zh-TW" altLang="en-US"/>
          </a:p>
        </p:txBody>
      </p:sp>
      <p:sp>
        <p:nvSpPr>
          <p:cNvPr id="6" name="矩形 5"/>
          <p:cNvSpPr/>
          <p:nvPr/>
        </p:nvSpPr>
        <p:spPr>
          <a:xfrm>
            <a:off x="754380" y="3794760"/>
            <a:ext cx="180594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0" name="矩形 59"/>
          <p:cNvSpPr/>
          <p:nvPr/>
        </p:nvSpPr>
        <p:spPr>
          <a:xfrm>
            <a:off x="754380" y="389763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1" name="矩形 60"/>
          <p:cNvSpPr/>
          <p:nvPr/>
        </p:nvSpPr>
        <p:spPr>
          <a:xfrm>
            <a:off x="2754630" y="3280410"/>
            <a:ext cx="180594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2" name="矩形 61"/>
          <p:cNvSpPr/>
          <p:nvPr/>
        </p:nvSpPr>
        <p:spPr>
          <a:xfrm>
            <a:off x="2754630" y="338328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3" name="矩形 62"/>
          <p:cNvSpPr/>
          <p:nvPr/>
        </p:nvSpPr>
        <p:spPr>
          <a:xfrm>
            <a:off x="4754880" y="2766060"/>
            <a:ext cx="180594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4" name="矩形 63"/>
          <p:cNvSpPr/>
          <p:nvPr/>
        </p:nvSpPr>
        <p:spPr>
          <a:xfrm>
            <a:off x="4754880" y="286893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5" name="矩形 64"/>
          <p:cNvSpPr/>
          <p:nvPr/>
        </p:nvSpPr>
        <p:spPr>
          <a:xfrm>
            <a:off x="6755130" y="2251710"/>
            <a:ext cx="180594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66" name="矩形 65"/>
          <p:cNvSpPr/>
          <p:nvPr/>
        </p:nvSpPr>
        <p:spPr>
          <a:xfrm>
            <a:off x="6755130" y="2354580"/>
            <a:ext cx="1805940" cy="180594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92075" indent="-92075">
              <a:lnSpc>
                <a:spcPts val="2200"/>
              </a:lnSpc>
              <a:buFont typeface="Arial" panose="020B0604020202020204" pitchFamily="34" charset="0"/>
              <a:buChar char="•"/>
            </a:pPr>
            <a:r>
              <a:rPr lang="en-US" altLang="zh-TW" sz="1400" dirty="0">
                <a:solidFill>
                  <a:schemeClr val="tx1"/>
                </a:solidFill>
              </a:rPr>
              <a:t>The quick brown fox jumps over the lazy dog. </a:t>
            </a:r>
            <a:endParaRPr lang="en-US" altLang="zh-TW" sz="1400" dirty="0" smtClean="0">
              <a:solidFill>
                <a:schemeClr val="tx1"/>
              </a:solidFill>
            </a:endParaRPr>
          </a:p>
          <a:p>
            <a:pPr marL="92075" indent="-92075">
              <a:lnSpc>
                <a:spcPts val="2200"/>
              </a:lnSpc>
              <a:buFont typeface="Arial" panose="020B0604020202020204" pitchFamily="34" charset="0"/>
              <a:buChar char="•"/>
            </a:pPr>
            <a:r>
              <a:rPr lang="en-US" altLang="zh-TW" sz="1400" dirty="0" smtClean="0">
                <a:solidFill>
                  <a:schemeClr val="tx1"/>
                </a:solidFill>
              </a:rPr>
              <a:t>The </a:t>
            </a:r>
            <a:r>
              <a:rPr lang="en-US" altLang="zh-TW" sz="1400" dirty="0">
                <a:solidFill>
                  <a:schemeClr val="tx1"/>
                </a:solidFill>
              </a:rPr>
              <a:t>quick brown fox jumps over the lazy dog. </a:t>
            </a:r>
            <a:endParaRPr lang="zh-TW" altLang="en-US" sz="1400" dirty="0">
              <a:solidFill>
                <a:schemeClr val="tx1"/>
              </a:solidFill>
            </a:endParaRPr>
          </a:p>
        </p:txBody>
      </p:sp>
      <p:sp>
        <p:nvSpPr>
          <p:cNvPr id="67" name="矩形 66"/>
          <p:cNvSpPr/>
          <p:nvPr/>
        </p:nvSpPr>
        <p:spPr>
          <a:xfrm>
            <a:off x="754380" y="322326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A</a:t>
            </a:r>
            <a:endParaRPr lang="zh-TW" altLang="en-US" sz="2400" b="1" dirty="0">
              <a:solidFill>
                <a:schemeClr val="tx1"/>
              </a:solidFill>
            </a:endParaRPr>
          </a:p>
        </p:txBody>
      </p:sp>
      <p:sp>
        <p:nvSpPr>
          <p:cNvPr id="68" name="矩形 67"/>
          <p:cNvSpPr/>
          <p:nvPr/>
        </p:nvSpPr>
        <p:spPr>
          <a:xfrm>
            <a:off x="2754630" y="270891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a:t>
            </a:r>
            <a:r>
              <a:rPr lang="en-US" altLang="zh-TW" sz="2400" b="1" dirty="0">
                <a:solidFill>
                  <a:schemeClr val="tx1"/>
                </a:solidFill>
              </a:rPr>
              <a:t>B</a:t>
            </a:r>
            <a:endParaRPr lang="zh-TW" altLang="en-US" sz="2400" b="1" dirty="0">
              <a:solidFill>
                <a:schemeClr val="tx1"/>
              </a:solidFill>
            </a:endParaRPr>
          </a:p>
        </p:txBody>
      </p:sp>
      <p:sp>
        <p:nvSpPr>
          <p:cNvPr id="69" name="矩形 68"/>
          <p:cNvSpPr/>
          <p:nvPr/>
        </p:nvSpPr>
        <p:spPr>
          <a:xfrm>
            <a:off x="4754880" y="219456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C</a:t>
            </a:r>
            <a:endParaRPr lang="zh-TW" altLang="en-US" sz="2400" b="1" dirty="0">
              <a:solidFill>
                <a:schemeClr val="tx1"/>
              </a:solidFill>
            </a:endParaRPr>
          </a:p>
        </p:txBody>
      </p:sp>
      <p:sp>
        <p:nvSpPr>
          <p:cNvPr id="70" name="矩形 69"/>
          <p:cNvSpPr/>
          <p:nvPr/>
        </p:nvSpPr>
        <p:spPr>
          <a:xfrm>
            <a:off x="6755130" y="1680210"/>
            <a:ext cx="1805940" cy="51435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tx1"/>
                </a:solidFill>
              </a:rPr>
              <a:t>STEP D</a:t>
            </a:r>
            <a:endParaRPr lang="zh-TW" altLang="en-US" sz="2400" b="1" dirty="0">
              <a:solidFill>
                <a:schemeClr val="tx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82226994"/>
      </p:ext>
    </p:extLst>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手繪多邊形 14"/>
          <p:cNvSpPr/>
          <p:nvPr/>
        </p:nvSpPr>
        <p:spPr>
          <a:xfrm>
            <a:off x="4044271" y="2627748"/>
            <a:ext cx="1049025" cy="2124110"/>
          </a:xfrm>
          <a:custGeom>
            <a:avLst/>
            <a:gdLst>
              <a:gd name="connsiteX0" fmla="*/ 524513 w 1049025"/>
              <a:gd name="connsiteY0" fmla="*/ 0 h 2124110"/>
              <a:gd name="connsiteX1" fmla="*/ 561047 w 1049025"/>
              <a:gd name="connsiteY1" fmla="*/ 27320 h 2124110"/>
              <a:gd name="connsiteX2" fmla="*/ 1049025 w 1049025"/>
              <a:gd name="connsiteY2" fmla="*/ 1062055 h 2124110"/>
              <a:gd name="connsiteX3" fmla="*/ 561047 w 1049025"/>
              <a:gd name="connsiteY3" fmla="*/ 2096790 h 2124110"/>
              <a:gd name="connsiteX4" fmla="*/ 524513 w 1049025"/>
              <a:gd name="connsiteY4" fmla="*/ 2124110 h 2124110"/>
              <a:gd name="connsiteX5" fmla="*/ 487978 w 1049025"/>
              <a:gd name="connsiteY5" fmla="*/ 2096790 h 2124110"/>
              <a:gd name="connsiteX6" fmla="*/ 0 w 1049025"/>
              <a:gd name="connsiteY6" fmla="*/ 1062055 h 2124110"/>
              <a:gd name="connsiteX7" fmla="*/ 487978 w 1049025"/>
              <a:gd name="connsiteY7" fmla="*/ 27320 h 2124110"/>
              <a:gd name="connsiteX8" fmla="*/ 524513 w 1049025"/>
              <a:gd name="connsiteY8" fmla="*/ 0 h 212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49025" h="2124110">
                <a:moveTo>
                  <a:pt x="524513" y="0"/>
                </a:moveTo>
                <a:lnTo>
                  <a:pt x="561047" y="27320"/>
                </a:lnTo>
                <a:cubicBezTo>
                  <a:pt x="859068" y="273268"/>
                  <a:pt x="1049025" y="645478"/>
                  <a:pt x="1049025" y="1062055"/>
                </a:cubicBezTo>
                <a:cubicBezTo>
                  <a:pt x="1049025" y="1478632"/>
                  <a:pt x="859068" y="1850842"/>
                  <a:pt x="561047" y="2096790"/>
                </a:cubicBezTo>
                <a:lnTo>
                  <a:pt x="524513" y="2124110"/>
                </a:lnTo>
                <a:lnTo>
                  <a:pt x="487978" y="2096790"/>
                </a:lnTo>
                <a:cubicBezTo>
                  <a:pt x="189958" y="1850842"/>
                  <a:pt x="0" y="1478632"/>
                  <a:pt x="0" y="1062055"/>
                </a:cubicBezTo>
                <a:cubicBezTo>
                  <a:pt x="0" y="645478"/>
                  <a:pt x="189958" y="273268"/>
                  <a:pt x="487978" y="27320"/>
                </a:cubicBezTo>
                <a:lnTo>
                  <a:pt x="524513" y="0"/>
                </a:lnTo>
                <a:close/>
              </a:path>
            </a:pathLst>
          </a:custGeom>
          <a:solidFill>
            <a:schemeClr val="bg1">
              <a:lumMod val="75000"/>
            </a:schemeClr>
          </a:solidFill>
          <a:ln>
            <a:solidFill>
              <a:schemeClr val="bg1"/>
            </a:solid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4" name="手繪多邊形 13"/>
          <p:cNvSpPr/>
          <p:nvPr/>
        </p:nvSpPr>
        <p:spPr>
          <a:xfrm>
            <a:off x="2411413" y="2348862"/>
            <a:ext cx="2157370" cy="2681882"/>
          </a:xfrm>
          <a:custGeom>
            <a:avLst/>
            <a:gdLst>
              <a:gd name="connsiteX0" fmla="*/ 1340941 w 2157370"/>
              <a:gd name="connsiteY0" fmla="*/ 0 h 2681882"/>
              <a:gd name="connsiteX1" fmla="*/ 2090674 w 2157370"/>
              <a:gd name="connsiteY1" fmla="*/ 229012 h 2681882"/>
              <a:gd name="connsiteX2" fmla="*/ 2157370 w 2157370"/>
              <a:gd name="connsiteY2" fmla="*/ 278886 h 2681882"/>
              <a:gd name="connsiteX3" fmla="*/ 2120835 w 2157370"/>
              <a:gd name="connsiteY3" fmla="*/ 306206 h 2681882"/>
              <a:gd name="connsiteX4" fmla="*/ 1632857 w 2157370"/>
              <a:gd name="connsiteY4" fmla="*/ 1340941 h 2681882"/>
              <a:gd name="connsiteX5" fmla="*/ 2120835 w 2157370"/>
              <a:gd name="connsiteY5" fmla="*/ 2375676 h 2681882"/>
              <a:gd name="connsiteX6" fmla="*/ 2157370 w 2157370"/>
              <a:gd name="connsiteY6" fmla="*/ 2402996 h 2681882"/>
              <a:gd name="connsiteX7" fmla="*/ 2090674 w 2157370"/>
              <a:gd name="connsiteY7" fmla="*/ 2452870 h 2681882"/>
              <a:gd name="connsiteX8" fmla="*/ 1340941 w 2157370"/>
              <a:gd name="connsiteY8" fmla="*/ 2681882 h 2681882"/>
              <a:gd name="connsiteX9" fmla="*/ 0 w 2157370"/>
              <a:gd name="connsiteY9" fmla="*/ 1340941 h 2681882"/>
              <a:gd name="connsiteX10" fmla="*/ 1340941 w 2157370"/>
              <a:gd name="connsiteY10" fmla="*/ 0 h 268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7370" h="2681882">
                <a:moveTo>
                  <a:pt x="1340941" y="0"/>
                </a:moveTo>
                <a:cubicBezTo>
                  <a:pt x="1618659" y="0"/>
                  <a:pt x="1876658" y="84426"/>
                  <a:pt x="2090674" y="229012"/>
                </a:cubicBezTo>
                <a:lnTo>
                  <a:pt x="2157370" y="278886"/>
                </a:lnTo>
                <a:lnTo>
                  <a:pt x="2120835" y="306206"/>
                </a:lnTo>
                <a:cubicBezTo>
                  <a:pt x="1822815" y="552154"/>
                  <a:pt x="1632857" y="924364"/>
                  <a:pt x="1632857" y="1340941"/>
                </a:cubicBezTo>
                <a:cubicBezTo>
                  <a:pt x="1632857" y="1757518"/>
                  <a:pt x="1822815" y="2129728"/>
                  <a:pt x="2120835" y="2375676"/>
                </a:cubicBezTo>
                <a:lnTo>
                  <a:pt x="2157370" y="2402996"/>
                </a:lnTo>
                <a:lnTo>
                  <a:pt x="2090674" y="2452870"/>
                </a:lnTo>
                <a:cubicBezTo>
                  <a:pt x="1876658" y="2597457"/>
                  <a:pt x="1618659" y="2681882"/>
                  <a:pt x="1340941" y="2681882"/>
                </a:cubicBezTo>
                <a:cubicBezTo>
                  <a:pt x="600360" y="2681882"/>
                  <a:pt x="0" y="2081522"/>
                  <a:pt x="0" y="1340941"/>
                </a:cubicBezTo>
                <a:cubicBezTo>
                  <a:pt x="0" y="600360"/>
                  <a:pt x="600360" y="0"/>
                  <a:pt x="1340941" y="0"/>
                </a:cubicBezTo>
                <a:close/>
              </a:path>
            </a:pathLst>
          </a:cu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a:off x="4568784" y="2348862"/>
            <a:ext cx="2157369" cy="2681882"/>
          </a:xfrm>
          <a:custGeom>
            <a:avLst/>
            <a:gdLst>
              <a:gd name="connsiteX0" fmla="*/ 816428 w 2157369"/>
              <a:gd name="connsiteY0" fmla="*/ 0 h 2681882"/>
              <a:gd name="connsiteX1" fmla="*/ 2157369 w 2157369"/>
              <a:gd name="connsiteY1" fmla="*/ 1340941 h 2681882"/>
              <a:gd name="connsiteX2" fmla="*/ 816428 w 2157369"/>
              <a:gd name="connsiteY2" fmla="*/ 2681882 h 2681882"/>
              <a:gd name="connsiteX3" fmla="*/ 66695 w 2157369"/>
              <a:gd name="connsiteY3" fmla="*/ 2452870 h 2681882"/>
              <a:gd name="connsiteX4" fmla="*/ 0 w 2157369"/>
              <a:gd name="connsiteY4" fmla="*/ 2402996 h 2681882"/>
              <a:gd name="connsiteX5" fmla="*/ 36534 w 2157369"/>
              <a:gd name="connsiteY5" fmla="*/ 2375676 h 2681882"/>
              <a:gd name="connsiteX6" fmla="*/ 524512 w 2157369"/>
              <a:gd name="connsiteY6" fmla="*/ 1340941 h 2681882"/>
              <a:gd name="connsiteX7" fmla="*/ 36534 w 2157369"/>
              <a:gd name="connsiteY7" fmla="*/ 306206 h 2681882"/>
              <a:gd name="connsiteX8" fmla="*/ 0 w 2157369"/>
              <a:gd name="connsiteY8" fmla="*/ 278886 h 2681882"/>
              <a:gd name="connsiteX9" fmla="*/ 66695 w 2157369"/>
              <a:gd name="connsiteY9" fmla="*/ 229012 h 2681882"/>
              <a:gd name="connsiteX10" fmla="*/ 816428 w 2157369"/>
              <a:gd name="connsiteY10" fmla="*/ 0 h 2681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57369" h="2681882">
                <a:moveTo>
                  <a:pt x="816428" y="0"/>
                </a:moveTo>
                <a:cubicBezTo>
                  <a:pt x="1557009" y="0"/>
                  <a:pt x="2157369" y="600360"/>
                  <a:pt x="2157369" y="1340941"/>
                </a:cubicBezTo>
                <a:cubicBezTo>
                  <a:pt x="2157369" y="2081522"/>
                  <a:pt x="1557009" y="2681882"/>
                  <a:pt x="816428" y="2681882"/>
                </a:cubicBezTo>
                <a:cubicBezTo>
                  <a:pt x="538710" y="2681882"/>
                  <a:pt x="280711" y="2597457"/>
                  <a:pt x="66695" y="2452870"/>
                </a:cubicBezTo>
                <a:lnTo>
                  <a:pt x="0" y="2402996"/>
                </a:lnTo>
                <a:lnTo>
                  <a:pt x="36534" y="2375676"/>
                </a:lnTo>
                <a:cubicBezTo>
                  <a:pt x="334555" y="2129728"/>
                  <a:pt x="524512" y="1757518"/>
                  <a:pt x="524512" y="1340941"/>
                </a:cubicBezTo>
                <a:cubicBezTo>
                  <a:pt x="524512" y="924364"/>
                  <a:pt x="334555" y="552154"/>
                  <a:pt x="36534" y="306206"/>
                </a:cubicBezTo>
                <a:lnTo>
                  <a:pt x="0" y="278886"/>
                </a:lnTo>
                <a:lnTo>
                  <a:pt x="66695" y="229012"/>
                </a:lnTo>
                <a:cubicBezTo>
                  <a:pt x="280711" y="84426"/>
                  <a:pt x="538710" y="0"/>
                  <a:pt x="816428" y="0"/>
                </a:cubicBezTo>
                <a:close/>
              </a:path>
            </a:pathLst>
          </a:custGeom>
          <a:ln>
            <a:solidFill>
              <a:schemeClr val="bg1"/>
            </a:solid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208</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500393" y="501116"/>
            <a:ext cx="4143214" cy="707886"/>
          </a:xfrm>
          <a:prstGeom prst="rect">
            <a:avLst/>
          </a:prstGeom>
          <a:noFill/>
        </p:spPr>
        <p:txBody>
          <a:bodyPr wrap="square" rtlCol="0" anchor="ctr">
            <a:spAutoFit/>
          </a:bodyPr>
          <a:lstStyle/>
          <a:p>
            <a:r>
              <a:rPr lang="en-US" altLang="zh-TW" sz="4000" b="1" dirty="0" smtClean="0"/>
              <a:t>Market Analysis</a:t>
            </a:r>
            <a:endParaRPr lang="zh-TW" altLang="en-US" sz="4000" b="1" dirty="0"/>
          </a:p>
        </p:txBody>
      </p:sp>
      <p:sp>
        <p:nvSpPr>
          <p:cNvPr id="2" name="文字方塊 1"/>
          <p:cNvSpPr txBox="1"/>
          <p:nvPr/>
        </p:nvSpPr>
        <p:spPr>
          <a:xfrm>
            <a:off x="2582435" y="3458970"/>
            <a:ext cx="1282937" cy="400110"/>
          </a:xfrm>
          <a:prstGeom prst="rect">
            <a:avLst/>
          </a:prstGeom>
          <a:noFill/>
        </p:spPr>
        <p:txBody>
          <a:bodyPr wrap="square" rtlCol="0">
            <a:spAutoFit/>
          </a:bodyPr>
          <a:lstStyle/>
          <a:p>
            <a:pPr algn="ctr"/>
            <a:r>
              <a:rPr lang="en-US" altLang="zh-TW" sz="2000" dirty="0" smtClean="0">
                <a:solidFill>
                  <a:schemeClr val="bg1"/>
                </a:solidFill>
              </a:rPr>
              <a:t>ITEM A</a:t>
            </a:r>
            <a:endParaRPr lang="zh-TW" altLang="en-US" sz="2000" dirty="0">
              <a:solidFill>
                <a:schemeClr val="bg1"/>
              </a:solidFill>
            </a:endParaRPr>
          </a:p>
        </p:txBody>
      </p:sp>
      <p:sp>
        <p:nvSpPr>
          <p:cNvPr id="9" name="文字方塊 8"/>
          <p:cNvSpPr txBox="1"/>
          <p:nvPr/>
        </p:nvSpPr>
        <p:spPr>
          <a:xfrm>
            <a:off x="5268256" y="3458970"/>
            <a:ext cx="1282937" cy="400110"/>
          </a:xfrm>
          <a:prstGeom prst="rect">
            <a:avLst/>
          </a:prstGeom>
          <a:noFill/>
        </p:spPr>
        <p:txBody>
          <a:bodyPr wrap="square" rtlCol="0">
            <a:spAutoFit/>
          </a:bodyPr>
          <a:lstStyle/>
          <a:p>
            <a:pPr algn="ctr"/>
            <a:r>
              <a:rPr lang="en-US" altLang="zh-TW" sz="2000" dirty="0" smtClean="0">
                <a:solidFill>
                  <a:schemeClr val="bg1"/>
                </a:solidFill>
              </a:rPr>
              <a:t>ITEM B</a:t>
            </a:r>
            <a:endParaRPr lang="zh-TW" altLang="en-US" sz="2000" dirty="0">
              <a:solidFill>
                <a:schemeClr val="bg1"/>
              </a:solidFill>
            </a:endParaRPr>
          </a:p>
        </p:txBody>
      </p:sp>
      <p:sp>
        <p:nvSpPr>
          <p:cNvPr id="10" name="文字方塊 9"/>
          <p:cNvSpPr txBox="1"/>
          <p:nvPr/>
        </p:nvSpPr>
        <p:spPr>
          <a:xfrm>
            <a:off x="4046079" y="3458970"/>
            <a:ext cx="1060278" cy="400110"/>
          </a:xfrm>
          <a:prstGeom prst="rect">
            <a:avLst/>
          </a:prstGeom>
          <a:noFill/>
        </p:spPr>
        <p:txBody>
          <a:bodyPr wrap="square" rtlCol="0">
            <a:spAutoFit/>
          </a:bodyPr>
          <a:lstStyle/>
          <a:p>
            <a:pPr algn="ctr"/>
            <a:r>
              <a:rPr lang="en-US" altLang="zh-TW" sz="2000" dirty="0" smtClean="0">
                <a:solidFill>
                  <a:schemeClr val="bg1"/>
                </a:solidFill>
              </a:rPr>
              <a:t>ITEM C</a:t>
            </a:r>
            <a:endParaRPr lang="zh-TW" altLang="en-US" sz="2000" dirty="0">
              <a:solidFill>
                <a:schemeClr val="bg1"/>
              </a:solidFill>
            </a:endParaRPr>
          </a:p>
        </p:txBody>
      </p:sp>
      <p:cxnSp>
        <p:nvCxnSpPr>
          <p:cNvPr id="5" name="直線接點 4"/>
          <p:cNvCxnSpPr/>
          <p:nvPr/>
        </p:nvCxnSpPr>
        <p:spPr>
          <a:xfrm flipV="1">
            <a:off x="1645920" y="4057650"/>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6" name="直線接點 15"/>
          <p:cNvCxnSpPr/>
          <p:nvPr/>
        </p:nvCxnSpPr>
        <p:spPr>
          <a:xfrm flipH="1">
            <a:off x="5943697" y="204481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7" name="矩形 16"/>
          <p:cNvSpPr/>
          <p:nvPr/>
        </p:nvSpPr>
        <p:spPr>
          <a:xfrm>
            <a:off x="954248" y="522351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8" name="矩形 17"/>
          <p:cNvSpPr/>
          <p:nvPr/>
        </p:nvSpPr>
        <p:spPr>
          <a:xfrm>
            <a:off x="6150950" y="146004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309182"/>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2358782"/>
            <a:ext cx="9144000" cy="33291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grpSp>
        <p:nvGrpSpPr>
          <p:cNvPr id="4" name="群組 3"/>
          <p:cNvGrpSpPr/>
          <p:nvPr/>
        </p:nvGrpSpPr>
        <p:grpSpPr>
          <a:xfrm>
            <a:off x="628650" y="2566838"/>
            <a:ext cx="3091350" cy="1200329"/>
            <a:chOff x="628650" y="2566838"/>
            <a:chExt cx="3091350" cy="1200329"/>
          </a:xfrm>
        </p:grpSpPr>
        <p:sp>
          <p:nvSpPr>
            <p:cNvPr id="3" name="文字方塊 2"/>
            <p:cNvSpPr txBox="1"/>
            <p:nvPr/>
          </p:nvSpPr>
          <p:spPr>
            <a:xfrm>
              <a:off x="628650" y="2566838"/>
              <a:ext cx="1463040" cy="1200329"/>
            </a:xfrm>
            <a:prstGeom prst="rect">
              <a:avLst/>
            </a:prstGeom>
            <a:noFill/>
          </p:spPr>
          <p:txBody>
            <a:bodyPr wrap="square" rtlCol="0">
              <a:spAutoFit/>
            </a:bodyPr>
            <a:lstStyle/>
            <a:p>
              <a:pPr algn="ctr"/>
              <a:r>
                <a:rPr lang="en-US" altLang="zh-TW" sz="7200" b="1" dirty="0" smtClean="0"/>
                <a:t>01</a:t>
              </a:r>
              <a:endParaRPr lang="zh-TW" altLang="en-US" sz="7200" b="1" dirty="0"/>
            </a:p>
          </p:txBody>
        </p:sp>
        <p:sp>
          <p:nvSpPr>
            <p:cNvPr id="11" name="文字方塊 10"/>
            <p:cNvSpPr txBox="1"/>
            <p:nvPr/>
          </p:nvSpPr>
          <p:spPr>
            <a:xfrm>
              <a:off x="1961698" y="2858947"/>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12" name="文字方塊 11"/>
            <p:cNvSpPr txBox="1"/>
            <p:nvPr/>
          </p:nvSpPr>
          <p:spPr>
            <a:xfrm>
              <a:off x="1961698" y="3133559"/>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6" name="群組 5"/>
          <p:cNvGrpSpPr/>
          <p:nvPr/>
        </p:nvGrpSpPr>
        <p:grpSpPr>
          <a:xfrm>
            <a:off x="628650" y="4094545"/>
            <a:ext cx="3091350" cy="1200329"/>
            <a:chOff x="628650" y="4094545"/>
            <a:chExt cx="3091350" cy="1200329"/>
          </a:xfrm>
        </p:grpSpPr>
        <p:sp>
          <p:nvSpPr>
            <p:cNvPr id="13" name="文字方塊 12"/>
            <p:cNvSpPr txBox="1"/>
            <p:nvPr/>
          </p:nvSpPr>
          <p:spPr>
            <a:xfrm>
              <a:off x="628650" y="4094545"/>
              <a:ext cx="1463040" cy="1200329"/>
            </a:xfrm>
            <a:prstGeom prst="rect">
              <a:avLst/>
            </a:prstGeom>
            <a:noFill/>
          </p:spPr>
          <p:txBody>
            <a:bodyPr wrap="square" rtlCol="0">
              <a:spAutoFit/>
            </a:bodyPr>
            <a:lstStyle/>
            <a:p>
              <a:pPr algn="ctr"/>
              <a:r>
                <a:rPr lang="en-US" altLang="zh-TW" sz="7200" b="1" dirty="0" smtClean="0"/>
                <a:t>02</a:t>
              </a:r>
              <a:endParaRPr lang="zh-TW" altLang="en-US" sz="7200" b="1" dirty="0"/>
            </a:p>
          </p:txBody>
        </p:sp>
        <p:sp>
          <p:nvSpPr>
            <p:cNvPr id="14" name="文字方塊 13"/>
            <p:cNvSpPr txBox="1"/>
            <p:nvPr/>
          </p:nvSpPr>
          <p:spPr>
            <a:xfrm>
              <a:off x="1961698" y="438665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15" name="文字方塊 14"/>
            <p:cNvSpPr txBox="1"/>
            <p:nvPr/>
          </p:nvSpPr>
          <p:spPr>
            <a:xfrm>
              <a:off x="1961698" y="4661266"/>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7" name="群組 6"/>
          <p:cNvGrpSpPr/>
          <p:nvPr/>
        </p:nvGrpSpPr>
        <p:grpSpPr>
          <a:xfrm>
            <a:off x="4663440" y="2566838"/>
            <a:ext cx="3091350" cy="1200329"/>
            <a:chOff x="4663440" y="2566838"/>
            <a:chExt cx="3091350" cy="1200329"/>
          </a:xfrm>
        </p:grpSpPr>
        <p:sp>
          <p:nvSpPr>
            <p:cNvPr id="16" name="文字方塊 15"/>
            <p:cNvSpPr txBox="1"/>
            <p:nvPr/>
          </p:nvSpPr>
          <p:spPr>
            <a:xfrm>
              <a:off x="4663440" y="2566838"/>
              <a:ext cx="1463040" cy="1200329"/>
            </a:xfrm>
            <a:prstGeom prst="rect">
              <a:avLst/>
            </a:prstGeom>
            <a:noFill/>
          </p:spPr>
          <p:txBody>
            <a:bodyPr wrap="square" rtlCol="0">
              <a:spAutoFit/>
            </a:bodyPr>
            <a:lstStyle/>
            <a:p>
              <a:pPr algn="ctr"/>
              <a:r>
                <a:rPr lang="en-US" altLang="zh-TW" sz="7200" b="1" dirty="0" smtClean="0"/>
                <a:t>03</a:t>
              </a:r>
              <a:endParaRPr lang="zh-TW" altLang="en-US" sz="7200" b="1" dirty="0"/>
            </a:p>
          </p:txBody>
        </p:sp>
        <p:sp>
          <p:nvSpPr>
            <p:cNvPr id="17" name="文字方塊 16"/>
            <p:cNvSpPr txBox="1"/>
            <p:nvPr/>
          </p:nvSpPr>
          <p:spPr>
            <a:xfrm>
              <a:off x="5996488" y="2858947"/>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18" name="文字方塊 17"/>
            <p:cNvSpPr txBox="1"/>
            <p:nvPr/>
          </p:nvSpPr>
          <p:spPr>
            <a:xfrm>
              <a:off x="5996488" y="3133559"/>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8" name="群組 7"/>
          <p:cNvGrpSpPr/>
          <p:nvPr/>
        </p:nvGrpSpPr>
        <p:grpSpPr>
          <a:xfrm>
            <a:off x="4663440" y="4094545"/>
            <a:ext cx="3091350" cy="1200329"/>
            <a:chOff x="4663440" y="4094545"/>
            <a:chExt cx="3091350" cy="1200329"/>
          </a:xfrm>
        </p:grpSpPr>
        <p:sp>
          <p:nvSpPr>
            <p:cNvPr id="19" name="文字方塊 18"/>
            <p:cNvSpPr txBox="1"/>
            <p:nvPr/>
          </p:nvSpPr>
          <p:spPr>
            <a:xfrm>
              <a:off x="4663440" y="4094545"/>
              <a:ext cx="1463040" cy="1200329"/>
            </a:xfrm>
            <a:prstGeom prst="rect">
              <a:avLst/>
            </a:prstGeom>
            <a:noFill/>
          </p:spPr>
          <p:txBody>
            <a:bodyPr wrap="square" rtlCol="0">
              <a:spAutoFit/>
            </a:bodyPr>
            <a:lstStyle/>
            <a:p>
              <a:pPr algn="ctr"/>
              <a:r>
                <a:rPr lang="en-US" altLang="zh-TW" sz="7200" b="1" dirty="0" smtClean="0"/>
                <a:t>04</a:t>
              </a:r>
              <a:endParaRPr lang="zh-TW" altLang="en-US" sz="7200" b="1" dirty="0"/>
            </a:p>
          </p:txBody>
        </p:sp>
        <p:sp>
          <p:nvSpPr>
            <p:cNvPr id="20" name="文字方塊 19"/>
            <p:cNvSpPr txBox="1"/>
            <p:nvPr/>
          </p:nvSpPr>
          <p:spPr>
            <a:xfrm>
              <a:off x="5996488" y="4386654"/>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21" name="文字方塊 20"/>
            <p:cNvSpPr txBox="1"/>
            <p:nvPr/>
          </p:nvSpPr>
          <p:spPr>
            <a:xfrm>
              <a:off x="5996488" y="4661266"/>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4" name="投影片編號版面配置區 23"/>
          <p:cNvSpPr>
            <a:spLocks noGrp="1"/>
          </p:cNvSpPr>
          <p:nvPr>
            <p:ph type="sldNum" sz="quarter" idx="12"/>
          </p:nvPr>
        </p:nvSpPr>
        <p:spPr/>
        <p:txBody>
          <a:bodyPr/>
          <a:lstStyle/>
          <a:p>
            <a:fld id="{93B68095-C8B2-4A76-90AA-E601358CCBC3}" type="slidenum">
              <a:rPr lang="zh-TW" altLang="en-US" smtClean="0"/>
              <a:t>20</a:t>
            </a:fld>
            <a:endParaRPr lang="zh-TW" altLang="en-US"/>
          </a:p>
        </p:txBody>
      </p:sp>
    </p:spTree>
    <p:extLst>
      <p:ext uri="{BB962C8B-B14F-4D97-AF65-F5344CB8AC3E}">
        <p14:creationId xmlns:p14="http://schemas.microsoft.com/office/powerpoint/2010/main" val="1997210305"/>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414847" y="1729047"/>
            <a:ext cx="4314306" cy="4314306"/>
            <a:chOff x="2414847" y="1729047"/>
            <a:chExt cx="4314306" cy="4314306"/>
          </a:xfrm>
        </p:grpSpPr>
        <p:sp>
          <p:nvSpPr>
            <p:cNvPr id="26" name="手繪多邊形 25"/>
            <p:cNvSpPr/>
            <p:nvPr/>
          </p:nvSpPr>
          <p:spPr>
            <a:xfrm>
              <a:off x="2414847" y="1729047"/>
              <a:ext cx="2095304" cy="2095304"/>
            </a:xfrm>
            <a:custGeom>
              <a:avLst/>
              <a:gdLst>
                <a:gd name="connsiteX0" fmla="*/ 2095304 w 2095304"/>
                <a:gd name="connsiteY0" fmla="*/ 0 h 2095304"/>
                <a:gd name="connsiteX1" fmla="*/ 2095304 w 2095304"/>
                <a:gd name="connsiteY1" fmla="*/ 1060818 h 2095304"/>
                <a:gd name="connsiteX2" fmla="*/ 2044740 w 2095304"/>
                <a:gd name="connsiteY2" fmla="*/ 1063371 h 2095304"/>
                <a:gd name="connsiteX3" fmla="*/ 1063371 w 2095304"/>
                <a:gd name="connsiteY3" fmla="*/ 2044740 h 2095304"/>
                <a:gd name="connsiteX4" fmla="*/ 1060818 w 2095304"/>
                <a:gd name="connsiteY4" fmla="*/ 2095304 h 2095304"/>
                <a:gd name="connsiteX5" fmla="*/ 0 w 2095304"/>
                <a:gd name="connsiteY5" fmla="*/ 2095304 h 2095304"/>
                <a:gd name="connsiteX6" fmla="*/ 8030 w 2095304"/>
                <a:gd name="connsiteY6" fmla="*/ 1936277 h 2095304"/>
                <a:gd name="connsiteX7" fmla="*/ 1936277 w 2095304"/>
                <a:gd name="connsiteY7" fmla="*/ 8030 h 2095304"/>
                <a:gd name="connsiteX8" fmla="*/ 2095304 w 2095304"/>
                <a:gd name="connsiteY8" fmla="*/ 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4" h="2095304">
                  <a:moveTo>
                    <a:pt x="2095304" y="0"/>
                  </a:moveTo>
                  <a:lnTo>
                    <a:pt x="2095304" y="1060818"/>
                  </a:lnTo>
                  <a:lnTo>
                    <a:pt x="2044740" y="1063371"/>
                  </a:lnTo>
                  <a:cubicBezTo>
                    <a:pt x="1527292" y="1115921"/>
                    <a:pt x="1115921" y="1527292"/>
                    <a:pt x="1063371" y="2044740"/>
                  </a:cubicBezTo>
                  <a:lnTo>
                    <a:pt x="1060818" y="2095304"/>
                  </a:lnTo>
                  <a:lnTo>
                    <a:pt x="0" y="2095304"/>
                  </a:lnTo>
                  <a:lnTo>
                    <a:pt x="8030" y="1936277"/>
                  </a:lnTo>
                  <a:cubicBezTo>
                    <a:pt x="111283" y="919567"/>
                    <a:pt x="919567" y="111283"/>
                    <a:pt x="1936277" y="8030"/>
                  </a:cubicBezTo>
                  <a:lnTo>
                    <a:pt x="2095304" y="0"/>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5" name="手繪多邊形 24"/>
            <p:cNvSpPr/>
            <p:nvPr/>
          </p:nvSpPr>
          <p:spPr>
            <a:xfrm>
              <a:off x="4633851" y="1729047"/>
              <a:ext cx="2095302" cy="2095304"/>
            </a:xfrm>
            <a:custGeom>
              <a:avLst/>
              <a:gdLst>
                <a:gd name="connsiteX0" fmla="*/ 0 w 2095302"/>
                <a:gd name="connsiteY0" fmla="*/ 0 h 2095304"/>
                <a:gd name="connsiteX1" fmla="*/ 159025 w 2095302"/>
                <a:gd name="connsiteY1" fmla="*/ 8030 h 2095304"/>
                <a:gd name="connsiteX2" fmla="*/ 2087272 w 2095302"/>
                <a:gd name="connsiteY2" fmla="*/ 1936277 h 2095304"/>
                <a:gd name="connsiteX3" fmla="*/ 2095302 w 2095302"/>
                <a:gd name="connsiteY3" fmla="*/ 2095304 h 2095304"/>
                <a:gd name="connsiteX4" fmla="*/ 1034484 w 2095302"/>
                <a:gd name="connsiteY4" fmla="*/ 2095304 h 2095304"/>
                <a:gd name="connsiteX5" fmla="*/ 1031931 w 2095302"/>
                <a:gd name="connsiteY5" fmla="*/ 2044740 h 2095304"/>
                <a:gd name="connsiteX6" fmla="*/ 50562 w 2095302"/>
                <a:gd name="connsiteY6" fmla="*/ 1063371 h 2095304"/>
                <a:gd name="connsiteX7" fmla="*/ 0 w 2095302"/>
                <a:gd name="connsiteY7" fmla="*/ 1060818 h 2095304"/>
                <a:gd name="connsiteX8" fmla="*/ 0 w 2095302"/>
                <a:gd name="connsiteY8" fmla="*/ 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2" h="2095304">
                  <a:moveTo>
                    <a:pt x="0" y="0"/>
                  </a:moveTo>
                  <a:lnTo>
                    <a:pt x="159025" y="8030"/>
                  </a:lnTo>
                  <a:cubicBezTo>
                    <a:pt x="1175735" y="111283"/>
                    <a:pt x="1984019" y="919567"/>
                    <a:pt x="2087272" y="1936277"/>
                  </a:cubicBezTo>
                  <a:lnTo>
                    <a:pt x="2095302" y="2095304"/>
                  </a:lnTo>
                  <a:lnTo>
                    <a:pt x="1034484" y="2095304"/>
                  </a:lnTo>
                  <a:lnTo>
                    <a:pt x="1031931" y="2044740"/>
                  </a:lnTo>
                  <a:cubicBezTo>
                    <a:pt x="979381" y="1527292"/>
                    <a:pt x="568010" y="1115921"/>
                    <a:pt x="50562" y="1063371"/>
                  </a:cubicBezTo>
                  <a:lnTo>
                    <a:pt x="0" y="1060818"/>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2414847" y="3948051"/>
              <a:ext cx="2095304" cy="2095302"/>
            </a:xfrm>
            <a:custGeom>
              <a:avLst/>
              <a:gdLst>
                <a:gd name="connsiteX0" fmla="*/ 0 w 2095304"/>
                <a:gd name="connsiteY0" fmla="*/ 0 h 2095302"/>
                <a:gd name="connsiteX1" fmla="*/ 1060818 w 2095304"/>
                <a:gd name="connsiteY1" fmla="*/ 0 h 2095302"/>
                <a:gd name="connsiteX2" fmla="*/ 1063371 w 2095304"/>
                <a:gd name="connsiteY2" fmla="*/ 50562 h 2095302"/>
                <a:gd name="connsiteX3" fmla="*/ 2044740 w 2095304"/>
                <a:gd name="connsiteY3" fmla="*/ 1031931 h 2095302"/>
                <a:gd name="connsiteX4" fmla="*/ 2095304 w 2095304"/>
                <a:gd name="connsiteY4" fmla="*/ 1034484 h 2095302"/>
                <a:gd name="connsiteX5" fmla="*/ 2095304 w 2095304"/>
                <a:gd name="connsiteY5" fmla="*/ 2095302 h 2095302"/>
                <a:gd name="connsiteX6" fmla="*/ 1936277 w 2095304"/>
                <a:gd name="connsiteY6" fmla="*/ 2087272 h 2095302"/>
                <a:gd name="connsiteX7" fmla="*/ 8030 w 2095304"/>
                <a:gd name="connsiteY7" fmla="*/ 159025 h 2095302"/>
                <a:gd name="connsiteX8" fmla="*/ 0 w 2095304"/>
                <a:gd name="connsiteY8" fmla="*/ 0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4" h="2095302">
                  <a:moveTo>
                    <a:pt x="0" y="0"/>
                  </a:moveTo>
                  <a:lnTo>
                    <a:pt x="1060818" y="0"/>
                  </a:lnTo>
                  <a:lnTo>
                    <a:pt x="1063371" y="50562"/>
                  </a:lnTo>
                  <a:cubicBezTo>
                    <a:pt x="1115921" y="568010"/>
                    <a:pt x="1527292" y="979381"/>
                    <a:pt x="2044740" y="1031931"/>
                  </a:cubicBezTo>
                  <a:lnTo>
                    <a:pt x="2095304" y="1034484"/>
                  </a:lnTo>
                  <a:lnTo>
                    <a:pt x="2095304" y="2095302"/>
                  </a:lnTo>
                  <a:lnTo>
                    <a:pt x="1936277" y="2087272"/>
                  </a:lnTo>
                  <a:cubicBezTo>
                    <a:pt x="919567" y="1984019"/>
                    <a:pt x="111283" y="1175735"/>
                    <a:pt x="8030" y="159025"/>
                  </a:cubicBezTo>
                  <a:lnTo>
                    <a:pt x="0" y="0"/>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3" name="手繪多邊形 12"/>
            <p:cNvSpPr/>
            <p:nvPr/>
          </p:nvSpPr>
          <p:spPr>
            <a:xfrm>
              <a:off x="4633851" y="3948051"/>
              <a:ext cx="2095302" cy="2095302"/>
            </a:xfrm>
            <a:custGeom>
              <a:avLst/>
              <a:gdLst>
                <a:gd name="connsiteX0" fmla="*/ 1034484 w 2095302"/>
                <a:gd name="connsiteY0" fmla="*/ 0 h 2095302"/>
                <a:gd name="connsiteX1" fmla="*/ 2095302 w 2095302"/>
                <a:gd name="connsiteY1" fmla="*/ 0 h 2095302"/>
                <a:gd name="connsiteX2" fmla="*/ 2087272 w 2095302"/>
                <a:gd name="connsiteY2" fmla="*/ 159025 h 2095302"/>
                <a:gd name="connsiteX3" fmla="*/ 159025 w 2095302"/>
                <a:gd name="connsiteY3" fmla="*/ 2087272 h 2095302"/>
                <a:gd name="connsiteX4" fmla="*/ 0 w 2095302"/>
                <a:gd name="connsiteY4" fmla="*/ 2095302 h 2095302"/>
                <a:gd name="connsiteX5" fmla="*/ 0 w 2095302"/>
                <a:gd name="connsiteY5" fmla="*/ 1034484 h 2095302"/>
                <a:gd name="connsiteX6" fmla="*/ 50562 w 2095302"/>
                <a:gd name="connsiteY6" fmla="*/ 1031931 h 2095302"/>
                <a:gd name="connsiteX7" fmla="*/ 1031931 w 2095302"/>
                <a:gd name="connsiteY7" fmla="*/ 50562 h 2095302"/>
                <a:gd name="connsiteX8" fmla="*/ 1034484 w 2095302"/>
                <a:gd name="connsiteY8" fmla="*/ 0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5302" h="2095302">
                  <a:moveTo>
                    <a:pt x="1034484" y="0"/>
                  </a:moveTo>
                  <a:lnTo>
                    <a:pt x="2095302" y="0"/>
                  </a:lnTo>
                  <a:lnTo>
                    <a:pt x="2087272" y="159025"/>
                  </a:lnTo>
                  <a:cubicBezTo>
                    <a:pt x="1984019" y="1175735"/>
                    <a:pt x="1175735" y="1984019"/>
                    <a:pt x="159025" y="2087272"/>
                  </a:cubicBezTo>
                  <a:lnTo>
                    <a:pt x="0" y="2095302"/>
                  </a:lnTo>
                  <a:lnTo>
                    <a:pt x="0" y="1034484"/>
                  </a:lnTo>
                  <a:lnTo>
                    <a:pt x="50562" y="1031931"/>
                  </a:lnTo>
                  <a:cubicBezTo>
                    <a:pt x="568010" y="979381"/>
                    <a:pt x="979381" y="568010"/>
                    <a:pt x="1031931" y="50562"/>
                  </a:cubicBezTo>
                  <a:lnTo>
                    <a:pt x="1034484" y="0"/>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209</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500393" y="501116"/>
            <a:ext cx="4143214" cy="707886"/>
          </a:xfrm>
          <a:prstGeom prst="rect">
            <a:avLst/>
          </a:prstGeom>
          <a:noFill/>
        </p:spPr>
        <p:txBody>
          <a:bodyPr wrap="square" rtlCol="0" anchor="ctr">
            <a:spAutoFit/>
          </a:bodyPr>
          <a:lstStyle/>
          <a:p>
            <a:r>
              <a:rPr lang="en-US" altLang="zh-TW" sz="4000" b="1" dirty="0" smtClean="0"/>
              <a:t>Market Analysis</a:t>
            </a:r>
            <a:endParaRPr lang="zh-TW" altLang="en-US" sz="4000" b="1" dirty="0"/>
          </a:p>
        </p:txBody>
      </p:sp>
      <p:sp>
        <p:nvSpPr>
          <p:cNvPr id="10" name="文字方塊 9"/>
          <p:cNvSpPr txBox="1"/>
          <p:nvPr/>
        </p:nvSpPr>
        <p:spPr>
          <a:xfrm>
            <a:off x="2821030" y="242275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A</a:t>
            </a:r>
            <a:endParaRPr lang="zh-TW" altLang="en-US" sz="2000" dirty="0">
              <a:solidFill>
                <a:schemeClr val="bg1"/>
              </a:solidFill>
            </a:endParaRPr>
          </a:p>
        </p:txBody>
      </p:sp>
      <p:sp>
        <p:nvSpPr>
          <p:cNvPr id="11" name="文字方塊 10"/>
          <p:cNvSpPr txBox="1"/>
          <p:nvPr/>
        </p:nvSpPr>
        <p:spPr>
          <a:xfrm>
            <a:off x="5004160" y="242275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B</a:t>
            </a:r>
            <a:endParaRPr lang="zh-TW" altLang="en-US" sz="2000" dirty="0">
              <a:solidFill>
                <a:schemeClr val="bg1"/>
              </a:solidFill>
            </a:endParaRPr>
          </a:p>
        </p:txBody>
      </p:sp>
      <p:sp>
        <p:nvSpPr>
          <p:cNvPr id="12" name="文字方塊 11"/>
          <p:cNvSpPr txBox="1"/>
          <p:nvPr/>
        </p:nvSpPr>
        <p:spPr>
          <a:xfrm>
            <a:off x="2821030" y="469732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C</a:t>
            </a:r>
            <a:endParaRPr lang="zh-TW" altLang="en-US" sz="2000" dirty="0">
              <a:solidFill>
                <a:schemeClr val="bg1"/>
              </a:solidFill>
            </a:endParaRPr>
          </a:p>
        </p:txBody>
      </p:sp>
      <p:sp>
        <p:nvSpPr>
          <p:cNvPr id="14" name="文字方塊 13"/>
          <p:cNvSpPr txBox="1"/>
          <p:nvPr/>
        </p:nvSpPr>
        <p:spPr>
          <a:xfrm>
            <a:off x="5004160" y="4697326"/>
            <a:ext cx="1282937" cy="707886"/>
          </a:xfrm>
          <a:prstGeom prst="rect">
            <a:avLst/>
          </a:prstGeom>
          <a:noFill/>
        </p:spPr>
        <p:txBody>
          <a:bodyPr wrap="square" rtlCol="0">
            <a:spAutoFit/>
          </a:bodyPr>
          <a:lstStyle/>
          <a:p>
            <a:pPr algn="ctr"/>
            <a:r>
              <a:rPr lang="en-US" altLang="zh-TW" sz="2000" dirty="0" smtClean="0">
                <a:solidFill>
                  <a:schemeClr val="bg1"/>
                </a:solidFill>
              </a:rPr>
              <a:t>ITEM </a:t>
            </a:r>
            <a:br>
              <a:rPr lang="en-US" altLang="zh-TW" sz="2000" dirty="0" smtClean="0">
                <a:solidFill>
                  <a:schemeClr val="bg1"/>
                </a:solidFill>
              </a:rPr>
            </a:br>
            <a:r>
              <a:rPr lang="en-US" altLang="zh-TW" sz="2000" dirty="0" smtClean="0">
                <a:solidFill>
                  <a:schemeClr val="bg1"/>
                </a:solidFill>
              </a:rPr>
              <a:t>D</a:t>
            </a:r>
            <a:endParaRPr lang="zh-TW" altLang="en-US" sz="2000" dirty="0">
              <a:solidFill>
                <a:schemeClr val="bg1"/>
              </a:solidFill>
            </a:endParaRPr>
          </a:p>
        </p:txBody>
      </p:sp>
      <p:sp>
        <p:nvSpPr>
          <p:cNvPr id="15" name="矩形 14"/>
          <p:cNvSpPr/>
          <p:nvPr/>
        </p:nvSpPr>
        <p:spPr>
          <a:xfrm>
            <a:off x="37798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7" name="矩形 16"/>
          <p:cNvSpPr/>
          <p:nvPr/>
        </p:nvSpPr>
        <p:spPr>
          <a:xfrm>
            <a:off x="611584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8" name="矩形 17"/>
          <p:cNvSpPr/>
          <p:nvPr/>
        </p:nvSpPr>
        <p:spPr>
          <a:xfrm>
            <a:off x="37798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9" name="矩形 18"/>
          <p:cNvSpPr/>
          <p:nvPr/>
        </p:nvSpPr>
        <p:spPr>
          <a:xfrm>
            <a:off x="611584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0" name="文字方塊 19"/>
          <p:cNvSpPr txBox="1"/>
          <p:nvPr/>
        </p:nvSpPr>
        <p:spPr>
          <a:xfrm>
            <a:off x="3930532" y="3409147"/>
            <a:ext cx="1282937" cy="954107"/>
          </a:xfrm>
          <a:prstGeom prst="rect">
            <a:avLst/>
          </a:prstGeom>
          <a:noFill/>
        </p:spPr>
        <p:txBody>
          <a:bodyPr wrap="square" rtlCol="0">
            <a:spAutoFit/>
          </a:bodyPr>
          <a:lstStyle/>
          <a:p>
            <a:pPr algn="ctr"/>
            <a:r>
              <a:rPr lang="en-US" altLang="zh-TW" sz="2800" dirty="0" smtClean="0"/>
              <a:t>CORE</a:t>
            </a:r>
            <a:br>
              <a:rPr lang="en-US" altLang="zh-TW" sz="2800" dirty="0" smtClean="0"/>
            </a:br>
            <a:r>
              <a:rPr lang="en-US" altLang="zh-TW" sz="2800" dirty="0" smtClean="0"/>
              <a:t>ITEM </a:t>
            </a:r>
            <a:endParaRPr lang="zh-TW" altLang="en-US" sz="28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68562288"/>
      </p:ext>
    </p:extLst>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414847" y="1797627"/>
            <a:ext cx="4325192" cy="4314306"/>
            <a:chOff x="2414847" y="1797627"/>
            <a:chExt cx="4325192" cy="4314306"/>
          </a:xfrm>
        </p:grpSpPr>
        <p:sp>
          <p:nvSpPr>
            <p:cNvPr id="20" name="手繪多邊形 19"/>
            <p:cNvSpPr/>
            <p:nvPr/>
          </p:nvSpPr>
          <p:spPr>
            <a:xfrm>
              <a:off x="2414847" y="1797627"/>
              <a:ext cx="2095304" cy="2095304"/>
            </a:xfrm>
            <a:custGeom>
              <a:avLst/>
              <a:gdLst>
                <a:gd name="connsiteX0" fmla="*/ 2095304 w 2095304"/>
                <a:gd name="connsiteY0" fmla="*/ 0 h 2095304"/>
                <a:gd name="connsiteX1" fmla="*/ 2095304 w 2095304"/>
                <a:gd name="connsiteY1" fmla="*/ 1060818 h 2095304"/>
                <a:gd name="connsiteX2" fmla="*/ 2044740 w 2095304"/>
                <a:gd name="connsiteY2" fmla="*/ 1063371 h 2095304"/>
                <a:gd name="connsiteX3" fmla="*/ 1680493 w 2095304"/>
                <a:gd name="connsiteY3" fmla="*/ 1166113 h 2095304"/>
                <a:gd name="connsiteX4" fmla="*/ 1524591 w 2095304"/>
                <a:gd name="connsiteY4" fmla="*/ 1258234 h 2095304"/>
                <a:gd name="connsiteX5" fmla="*/ 1447117 w 2095304"/>
                <a:gd name="connsiteY5" fmla="*/ 1180760 h 2095304"/>
                <a:gd name="connsiteX6" fmla="*/ 1582287 w 2095304"/>
                <a:gd name="connsiteY6" fmla="*/ 1045590 h 2095304"/>
                <a:gd name="connsiteX7" fmla="*/ 1031650 w 2095304"/>
                <a:gd name="connsiteY7" fmla="*/ 1019758 h 2095304"/>
                <a:gd name="connsiteX8" fmla="*/ 1057482 w 2095304"/>
                <a:gd name="connsiteY8" fmla="*/ 1570395 h 2095304"/>
                <a:gd name="connsiteX9" fmla="*/ 1199737 w 2095304"/>
                <a:gd name="connsiteY9" fmla="*/ 1428140 h 2095304"/>
                <a:gd name="connsiteX10" fmla="*/ 1275083 w 2095304"/>
                <a:gd name="connsiteY10" fmla="*/ 1503487 h 2095304"/>
                <a:gd name="connsiteX11" fmla="*/ 1260539 w 2095304"/>
                <a:gd name="connsiteY11" fmla="*/ 1520691 h 2095304"/>
                <a:gd name="connsiteX12" fmla="*/ 1063371 w 2095304"/>
                <a:gd name="connsiteY12" fmla="*/ 2044740 h 2095304"/>
                <a:gd name="connsiteX13" fmla="*/ 1060818 w 2095304"/>
                <a:gd name="connsiteY13" fmla="*/ 2095304 h 2095304"/>
                <a:gd name="connsiteX14" fmla="*/ 0 w 2095304"/>
                <a:gd name="connsiteY14" fmla="*/ 2095304 h 2095304"/>
                <a:gd name="connsiteX15" fmla="*/ 8030 w 2095304"/>
                <a:gd name="connsiteY15" fmla="*/ 1936277 h 2095304"/>
                <a:gd name="connsiteX16" fmla="*/ 1936277 w 2095304"/>
                <a:gd name="connsiteY16" fmla="*/ 803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4" h="2095304">
                  <a:moveTo>
                    <a:pt x="2095304" y="0"/>
                  </a:moveTo>
                  <a:lnTo>
                    <a:pt x="2095304" y="1060818"/>
                  </a:lnTo>
                  <a:lnTo>
                    <a:pt x="2044740" y="1063371"/>
                  </a:lnTo>
                  <a:cubicBezTo>
                    <a:pt x="1915378" y="1076509"/>
                    <a:pt x="1792646" y="1112072"/>
                    <a:pt x="1680493" y="1166113"/>
                  </a:cubicBezTo>
                  <a:lnTo>
                    <a:pt x="1524591" y="1258234"/>
                  </a:lnTo>
                  <a:lnTo>
                    <a:pt x="1447117" y="1180760"/>
                  </a:lnTo>
                  <a:lnTo>
                    <a:pt x="1582287" y="1045590"/>
                  </a:lnTo>
                  <a:lnTo>
                    <a:pt x="1031650" y="1019758"/>
                  </a:lnTo>
                  <a:lnTo>
                    <a:pt x="1057482" y="1570395"/>
                  </a:lnTo>
                  <a:lnTo>
                    <a:pt x="1199737" y="1428140"/>
                  </a:lnTo>
                  <a:lnTo>
                    <a:pt x="1275083" y="1503487"/>
                  </a:lnTo>
                  <a:lnTo>
                    <a:pt x="1260539" y="1520691"/>
                  </a:lnTo>
                  <a:cubicBezTo>
                    <a:pt x="1153243" y="1671571"/>
                    <a:pt x="1083077" y="1850697"/>
                    <a:pt x="1063371" y="2044740"/>
                  </a:cubicBezTo>
                  <a:lnTo>
                    <a:pt x="1060818" y="2095304"/>
                  </a:lnTo>
                  <a:lnTo>
                    <a:pt x="0" y="2095304"/>
                  </a:lnTo>
                  <a:lnTo>
                    <a:pt x="8030" y="1936277"/>
                  </a:lnTo>
                  <a:cubicBezTo>
                    <a:pt x="111283" y="919567"/>
                    <a:pt x="919567" y="111283"/>
                    <a:pt x="1936277" y="8030"/>
                  </a:cubicBez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sp>
          <p:nvSpPr>
            <p:cNvPr id="18" name="手繪多邊形 17"/>
            <p:cNvSpPr/>
            <p:nvPr/>
          </p:nvSpPr>
          <p:spPr>
            <a:xfrm>
              <a:off x="4633851" y="1797627"/>
              <a:ext cx="2095302" cy="2095304"/>
            </a:xfrm>
            <a:custGeom>
              <a:avLst/>
              <a:gdLst>
                <a:gd name="connsiteX0" fmla="*/ 0 w 2095302"/>
                <a:gd name="connsiteY0" fmla="*/ 0 h 2095304"/>
                <a:gd name="connsiteX1" fmla="*/ 159025 w 2095302"/>
                <a:gd name="connsiteY1" fmla="*/ 8030 h 2095304"/>
                <a:gd name="connsiteX2" fmla="*/ 2087272 w 2095302"/>
                <a:gd name="connsiteY2" fmla="*/ 1936277 h 2095304"/>
                <a:gd name="connsiteX3" fmla="*/ 2095302 w 2095302"/>
                <a:gd name="connsiteY3" fmla="*/ 2095304 h 2095304"/>
                <a:gd name="connsiteX4" fmla="*/ 1034484 w 2095302"/>
                <a:gd name="connsiteY4" fmla="*/ 2095304 h 2095304"/>
                <a:gd name="connsiteX5" fmla="*/ 1031931 w 2095302"/>
                <a:gd name="connsiteY5" fmla="*/ 2044740 h 2095304"/>
                <a:gd name="connsiteX6" fmla="*/ 834763 w 2095302"/>
                <a:gd name="connsiteY6" fmla="*/ 1520691 h 2095304"/>
                <a:gd name="connsiteX7" fmla="*/ 820219 w 2095302"/>
                <a:gd name="connsiteY7" fmla="*/ 1503487 h 2095304"/>
                <a:gd name="connsiteX8" fmla="*/ 895565 w 2095302"/>
                <a:gd name="connsiteY8" fmla="*/ 1428141 h 2095304"/>
                <a:gd name="connsiteX9" fmla="*/ 1037818 w 2095302"/>
                <a:gd name="connsiteY9" fmla="*/ 1570395 h 2095304"/>
                <a:gd name="connsiteX10" fmla="*/ 1063651 w 2095302"/>
                <a:gd name="connsiteY10" fmla="*/ 1019758 h 2095304"/>
                <a:gd name="connsiteX11" fmla="*/ 513013 w 2095302"/>
                <a:gd name="connsiteY11" fmla="*/ 1045590 h 2095304"/>
                <a:gd name="connsiteX12" fmla="*/ 648185 w 2095302"/>
                <a:gd name="connsiteY12" fmla="*/ 1180761 h 2095304"/>
                <a:gd name="connsiteX13" fmla="*/ 570711 w 2095302"/>
                <a:gd name="connsiteY13" fmla="*/ 1258235 h 2095304"/>
                <a:gd name="connsiteX14" fmla="*/ 414810 w 2095302"/>
                <a:gd name="connsiteY14" fmla="*/ 1166113 h 2095304"/>
                <a:gd name="connsiteX15" fmla="*/ 50562 w 2095302"/>
                <a:gd name="connsiteY15" fmla="*/ 1063371 h 2095304"/>
                <a:gd name="connsiteX16" fmla="*/ 0 w 2095302"/>
                <a:gd name="connsiteY16" fmla="*/ 1060818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2" h="2095304">
                  <a:moveTo>
                    <a:pt x="0" y="0"/>
                  </a:moveTo>
                  <a:lnTo>
                    <a:pt x="159025" y="8030"/>
                  </a:lnTo>
                  <a:cubicBezTo>
                    <a:pt x="1175735" y="111283"/>
                    <a:pt x="1984019" y="919567"/>
                    <a:pt x="2087272" y="1936277"/>
                  </a:cubicBezTo>
                  <a:lnTo>
                    <a:pt x="2095302" y="2095304"/>
                  </a:lnTo>
                  <a:lnTo>
                    <a:pt x="1034484" y="2095304"/>
                  </a:lnTo>
                  <a:lnTo>
                    <a:pt x="1031931" y="2044740"/>
                  </a:lnTo>
                  <a:cubicBezTo>
                    <a:pt x="1012225" y="1850697"/>
                    <a:pt x="942060" y="1671571"/>
                    <a:pt x="834763" y="1520691"/>
                  </a:cubicBezTo>
                  <a:lnTo>
                    <a:pt x="820219" y="1503487"/>
                  </a:lnTo>
                  <a:lnTo>
                    <a:pt x="895565" y="1428141"/>
                  </a:lnTo>
                  <a:lnTo>
                    <a:pt x="1037818" y="1570395"/>
                  </a:lnTo>
                  <a:lnTo>
                    <a:pt x="1063651" y="1019758"/>
                  </a:lnTo>
                  <a:lnTo>
                    <a:pt x="513013" y="1045590"/>
                  </a:lnTo>
                  <a:lnTo>
                    <a:pt x="648185" y="1180761"/>
                  </a:lnTo>
                  <a:lnTo>
                    <a:pt x="570711" y="1258235"/>
                  </a:lnTo>
                  <a:lnTo>
                    <a:pt x="414810" y="1166113"/>
                  </a:lnTo>
                  <a:cubicBezTo>
                    <a:pt x="302656" y="1112072"/>
                    <a:pt x="179924" y="1076509"/>
                    <a:pt x="50562" y="1063371"/>
                  </a:cubicBezTo>
                  <a:lnTo>
                    <a:pt x="0" y="1060818"/>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1" name="手繪多邊形 20"/>
            <p:cNvSpPr/>
            <p:nvPr/>
          </p:nvSpPr>
          <p:spPr>
            <a:xfrm>
              <a:off x="2414847" y="4016631"/>
              <a:ext cx="2095304" cy="2095302"/>
            </a:xfrm>
            <a:custGeom>
              <a:avLst/>
              <a:gdLst>
                <a:gd name="connsiteX0" fmla="*/ 0 w 2095304"/>
                <a:gd name="connsiteY0" fmla="*/ 0 h 2095302"/>
                <a:gd name="connsiteX1" fmla="*/ 1060818 w 2095304"/>
                <a:gd name="connsiteY1" fmla="*/ 0 h 2095302"/>
                <a:gd name="connsiteX2" fmla="*/ 1063371 w 2095304"/>
                <a:gd name="connsiteY2" fmla="*/ 50562 h 2095302"/>
                <a:gd name="connsiteX3" fmla="*/ 1166113 w 2095304"/>
                <a:gd name="connsiteY3" fmla="*/ 414810 h 2095302"/>
                <a:gd name="connsiteX4" fmla="*/ 1258234 w 2095304"/>
                <a:gd name="connsiteY4" fmla="*/ 570711 h 2095302"/>
                <a:gd name="connsiteX5" fmla="*/ 1192654 w 2095304"/>
                <a:gd name="connsiteY5" fmla="*/ 636291 h 2095302"/>
                <a:gd name="connsiteX6" fmla="*/ 1057483 w 2095304"/>
                <a:gd name="connsiteY6" fmla="*/ 501120 h 2095302"/>
                <a:gd name="connsiteX7" fmla="*/ 1031651 w 2095304"/>
                <a:gd name="connsiteY7" fmla="*/ 1051758 h 2095302"/>
                <a:gd name="connsiteX8" fmla="*/ 1582288 w 2095304"/>
                <a:gd name="connsiteY8" fmla="*/ 1025925 h 2095302"/>
                <a:gd name="connsiteX9" fmla="*/ 1440034 w 2095304"/>
                <a:gd name="connsiteY9" fmla="*/ 883672 h 2095302"/>
                <a:gd name="connsiteX10" fmla="*/ 1503487 w 2095304"/>
                <a:gd name="connsiteY10" fmla="*/ 820219 h 2095302"/>
                <a:gd name="connsiteX11" fmla="*/ 1520691 w 2095304"/>
                <a:gd name="connsiteY11" fmla="*/ 834763 h 2095302"/>
                <a:gd name="connsiteX12" fmla="*/ 2044740 w 2095304"/>
                <a:gd name="connsiteY12" fmla="*/ 1031931 h 2095302"/>
                <a:gd name="connsiteX13" fmla="*/ 2095304 w 2095304"/>
                <a:gd name="connsiteY13" fmla="*/ 1034484 h 2095302"/>
                <a:gd name="connsiteX14" fmla="*/ 2095304 w 2095304"/>
                <a:gd name="connsiteY14" fmla="*/ 2095302 h 2095302"/>
                <a:gd name="connsiteX15" fmla="*/ 1936277 w 2095304"/>
                <a:gd name="connsiteY15" fmla="*/ 2087272 h 2095302"/>
                <a:gd name="connsiteX16" fmla="*/ 8030 w 2095304"/>
                <a:gd name="connsiteY16" fmla="*/ 159025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4" h="2095302">
                  <a:moveTo>
                    <a:pt x="0" y="0"/>
                  </a:moveTo>
                  <a:lnTo>
                    <a:pt x="1060818" y="0"/>
                  </a:lnTo>
                  <a:lnTo>
                    <a:pt x="1063371" y="50562"/>
                  </a:lnTo>
                  <a:cubicBezTo>
                    <a:pt x="1076509" y="179924"/>
                    <a:pt x="1112072" y="302656"/>
                    <a:pt x="1166113" y="414810"/>
                  </a:cubicBezTo>
                  <a:lnTo>
                    <a:pt x="1258234" y="570711"/>
                  </a:lnTo>
                  <a:lnTo>
                    <a:pt x="1192654" y="636291"/>
                  </a:lnTo>
                  <a:lnTo>
                    <a:pt x="1057483" y="501120"/>
                  </a:lnTo>
                  <a:lnTo>
                    <a:pt x="1031651" y="1051758"/>
                  </a:lnTo>
                  <a:lnTo>
                    <a:pt x="1582288" y="1025925"/>
                  </a:lnTo>
                  <a:lnTo>
                    <a:pt x="1440034" y="883672"/>
                  </a:lnTo>
                  <a:lnTo>
                    <a:pt x="1503487" y="820219"/>
                  </a:lnTo>
                  <a:lnTo>
                    <a:pt x="1520691" y="834763"/>
                  </a:lnTo>
                  <a:cubicBezTo>
                    <a:pt x="1671571" y="942060"/>
                    <a:pt x="1850697" y="1012225"/>
                    <a:pt x="2044740" y="1031931"/>
                  </a:cubicBezTo>
                  <a:lnTo>
                    <a:pt x="2095304" y="1034484"/>
                  </a:lnTo>
                  <a:lnTo>
                    <a:pt x="2095304" y="2095302"/>
                  </a:lnTo>
                  <a:lnTo>
                    <a:pt x="1936277" y="2087272"/>
                  </a:lnTo>
                  <a:cubicBezTo>
                    <a:pt x="919567" y="1984019"/>
                    <a:pt x="111283" y="1175735"/>
                    <a:pt x="8030" y="159025"/>
                  </a:cubicBez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sp>
          <p:nvSpPr>
            <p:cNvPr id="19" name="手繪多邊形 18"/>
            <p:cNvSpPr/>
            <p:nvPr/>
          </p:nvSpPr>
          <p:spPr>
            <a:xfrm>
              <a:off x="4644737" y="4016631"/>
              <a:ext cx="2095302" cy="2095302"/>
            </a:xfrm>
            <a:custGeom>
              <a:avLst/>
              <a:gdLst>
                <a:gd name="connsiteX0" fmla="*/ 1034484 w 2095302"/>
                <a:gd name="connsiteY0" fmla="*/ 0 h 2095302"/>
                <a:gd name="connsiteX1" fmla="*/ 2095302 w 2095302"/>
                <a:gd name="connsiteY1" fmla="*/ 0 h 2095302"/>
                <a:gd name="connsiteX2" fmla="*/ 2087272 w 2095302"/>
                <a:gd name="connsiteY2" fmla="*/ 159025 h 2095302"/>
                <a:gd name="connsiteX3" fmla="*/ 159025 w 2095302"/>
                <a:gd name="connsiteY3" fmla="*/ 2087272 h 2095302"/>
                <a:gd name="connsiteX4" fmla="*/ 0 w 2095302"/>
                <a:gd name="connsiteY4" fmla="*/ 2095302 h 2095302"/>
                <a:gd name="connsiteX5" fmla="*/ 0 w 2095302"/>
                <a:gd name="connsiteY5" fmla="*/ 1034484 h 2095302"/>
                <a:gd name="connsiteX6" fmla="*/ 50562 w 2095302"/>
                <a:gd name="connsiteY6" fmla="*/ 1031931 h 2095302"/>
                <a:gd name="connsiteX7" fmla="*/ 574612 w 2095302"/>
                <a:gd name="connsiteY7" fmla="*/ 834763 h 2095302"/>
                <a:gd name="connsiteX8" fmla="*/ 585917 w 2095302"/>
                <a:gd name="connsiteY8" fmla="*/ 825206 h 2095302"/>
                <a:gd name="connsiteX9" fmla="*/ 649825 w 2095302"/>
                <a:gd name="connsiteY9" fmla="*/ 889115 h 2095302"/>
                <a:gd name="connsiteX10" fmla="*/ 513014 w 2095302"/>
                <a:gd name="connsiteY10" fmla="*/ 1025925 h 2095302"/>
                <a:gd name="connsiteX11" fmla="*/ 1063652 w 2095302"/>
                <a:gd name="connsiteY11" fmla="*/ 1051758 h 2095302"/>
                <a:gd name="connsiteX12" fmla="*/ 1037819 w 2095302"/>
                <a:gd name="connsiteY12" fmla="*/ 501120 h 2095302"/>
                <a:gd name="connsiteX13" fmla="*/ 897205 w 2095302"/>
                <a:gd name="connsiteY13" fmla="*/ 641734 h 2095302"/>
                <a:gd name="connsiteX14" fmla="*/ 832619 w 2095302"/>
                <a:gd name="connsiteY14" fmla="*/ 577148 h 2095302"/>
                <a:gd name="connsiteX15" fmla="*/ 834763 w 2095302"/>
                <a:gd name="connsiteY15" fmla="*/ 574612 h 2095302"/>
                <a:gd name="connsiteX16" fmla="*/ 1031931 w 2095302"/>
                <a:gd name="connsiteY16" fmla="*/ 50562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95302" h="2095302">
                  <a:moveTo>
                    <a:pt x="1034484" y="0"/>
                  </a:moveTo>
                  <a:lnTo>
                    <a:pt x="2095302" y="0"/>
                  </a:lnTo>
                  <a:lnTo>
                    <a:pt x="2087272" y="159025"/>
                  </a:lnTo>
                  <a:cubicBezTo>
                    <a:pt x="1984019" y="1175735"/>
                    <a:pt x="1175735" y="1984019"/>
                    <a:pt x="159025" y="2087272"/>
                  </a:cubicBezTo>
                  <a:lnTo>
                    <a:pt x="0" y="2095302"/>
                  </a:lnTo>
                  <a:lnTo>
                    <a:pt x="0" y="1034484"/>
                  </a:lnTo>
                  <a:lnTo>
                    <a:pt x="50562" y="1031931"/>
                  </a:lnTo>
                  <a:cubicBezTo>
                    <a:pt x="244605" y="1012225"/>
                    <a:pt x="423731" y="942060"/>
                    <a:pt x="574612" y="834763"/>
                  </a:cubicBezTo>
                  <a:lnTo>
                    <a:pt x="585917" y="825206"/>
                  </a:lnTo>
                  <a:lnTo>
                    <a:pt x="649825" y="889115"/>
                  </a:lnTo>
                  <a:lnTo>
                    <a:pt x="513014" y="1025925"/>
                  </a:lnTo>
                  <a:lnTo>
                    <a:pt x="1063652" y="1051758"/>
                  </a:lnTo>
                  <a:lnTo>
                    <a:pt x="1037819" y="501120"/>
                  </a:lnTo>
                  <a:lnTo>
                    <a:pt x="897205" y="641734"/>
                  </a:lnTo>
                  <a:lnTo>
                    <a:pt x="832619" y="577148"/>
                  </a:lnTo>
                  <a:lnTo>
                    <a:pt x="834763" y="574612"/>
                  </a:lnTo>
                  <a:cubicBezTo>
                    <a:pt x="942060" y="423731"/>
                    <a:pt x="1012225" y="244605"/>
                    <a:pt x="1031931" y="50562"/>
                  </a:cubicBez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sp>
          <p:nvSpPr>
            <p:cNvPr id="23" name="手繪多邊形 22"/>
            <p:cNvSpPr/>
            <p:nvPr/>
          </p:nvSpPr>
          <p:spPr>
            <a:xfrm rot="13500000">
              <a:off x="3048297" y="2429491"/>
              <a:ext cx="3054602" cy="3033991"/>
            </a:xfrm>
            <a:custGeom>
              <a:avLst/>
              <a:gdLst>
                <a:gd name="connsiteX0" fmla="*/ 3054602 w 3054602"/>
                <a:gd name="connsiteY0" fmla="*/ 1516994 h 3033991"/>
                <a:gd name="connsiteX1" fmla="*/ 2762797 w 3054602"/>
                <a:gd name="connsiteY1" fmla="*/ 1787029 h 3033991"/>
                <a:gd name="connsiteX2" fmla="*/ 2762797 w 3054602"/>
                <a:gd name="connsiteY2" fmla="*/ 1652011 h 3033991"/>
                <a:gd name="connsiteX3" fmla="*/ 2568971 w 3054602"/>
                <a:gd name="connsiteY3" fmla="*/ 1652011 h 3033991"/>
                <a:gd name="connsiteX4" fmla="*/ 2560566 w 3054602"/>
                <a:gd name="connsiteY4" fmla="*/ 1710259 h 3033991"/>
                <a:gd name="connsiteX5" fmla="*/ 2270625 w 3054602"/>
                <a:gd name="connsiteY5" fmla="*/ 2255230 h 3033991"/>
                <a:gd name="connsiteX6" fmla="*/ 1725654 w 3054602"/>
                <a:gd name="connsiteY6" fmla="*/ 2545170 h 3033991"/>
                <a:gd name="connsiteX7" fmla="*/ 1667410 w 3054602"/>
                <a:gd name="connsiteY7" fmla="*/ 2553575 h 3033991"/>
                <a:gd name="connsiteX8" fmla="*/ 1667410 w 3054602"/>
                <a:gd name="connsiteY8" fmla="*/ 2742186 h 3033991"/>
                <a:gd name="connsiteX9" fmla="*/ 1802427 w 3054602"/>
                <a:gd name="connsiteY9" fmla="*/ 2742186 h 3033991"/>
                <a:gd name="connsiteX10" fmla="*/ 1532392 w 3054602"/>
                <a:gd name="connsiteY10" fmla="*/ 3033991 h 3033991"/>
                <a:gd name="connsiteX11" fmla="*/ 1262358 w 3054602"/>
                <a:gd name="connsiteY11" fmla="*/ 2742186 h 3033991"/>
                <a:gd name="connsiteX12" fmla="*/ 1397375 w 3054602"/>
                <a:gd name="connsiteY12" fmla="*/ 2742186 h 3033991"/>
                <a:gd name="connsiteX13" fmla="*/ 1397375 w 3054602"/>
                <a:gd name="connsiteY13" fmla="*/ 2556003 h 3033991"/>
                <a:gd name="connsiteX14" fmla="*/ 1322308 w 3054602"/>
                <a:gd name="connsiteY14" fmla="*/ 2545170 h 3033991"/>
                <a:gd name="connsiteX15" fmla="*/ 777337 w 3054602"/>
                <a:gd name="connsiteY15" fmla="*/ 2255230 h 3033991"/>
                <a:gd name="connsiteX16" fmla="*/ 487397 w 3054602"/>
                <a:gd name="connsiteY16" fmla="*/ 1710259 h 3033991"/>
                <a:gd name="connsiteX17" fmla="*/ 478991 w 3054602"/>
                <a:gd name="connsiteY17" fmla="*/ 1652014 h 3033991"/>
                <a:gd name="connsiteX18" fmla="*/ 291805 w 3054602"/>
                <a:gd name="connsiteY18" fmla="*/ 1652014 h 3033991"/>
                <a:gd name="connsiteX19" fmla="*/ 291805 w 3054602"/>
                <a:gd name="connsiteY19" fmla="*/ 1787031 h 3033991"/>
                <a:gd name="connsiteX20" fmla="*/ 0 w 3054602"/>
                <a:gd name="connsiteY20" fmla="*/ 1516996 h 3033991"/>
                <a:gd name="connsiteX21" fmla="*/ 291805 w 3054602"/>
                <a:gd name="connsiteY21" fmla="*/ 1246962 h 3033991"/>
                <a:gd name="connsiteX22" fmla="*/ 291805 w 3054602"/>
                <a:gd name="connsiteY22" fmla="*/ 1381979 h 3033991"/>
                <a:gd name="connsiteX23" fmla="*/ 476564 w 3054602"/>
                <a:gd name="connsiteY23" fmla="*/ 1381979 h 3033991"/>
                <a:gd name="connsiteX24" fmla="*/ 487397 w 3054602"/>
                <a:gd name="connsiteY24" fmla="*/ 1306913 h 3033991"/>
                <a:gd name="connsiteX25" fmla="*/ 777337 w 3054602"/>
                <a:gd name="connsiteY25" fmla="*/ 761942 h 3033991"/>
                <a:gd name="connsiteX26" fmla="*/ 1322308 w 3054602"/>
                <a:gd name="connsiteY26" fmla="*/ 472001 h 3033991"/>
                <a:gd name="connsiteX27" fmla="*/ 1397373 w 3054602"/>
                <a:gd name="connsiteY27" fmla="*/ 461169 h 3033991"/>
                <a:gd name="connsiteX28" fmla="*/ 1397373 w 3054602"/>
                <a:gd name="connsiteY28" fmla="*/ 291805 h 3033991"/>
                <a:gd name="connsiteX29" fmla="*/ 1262356 w 3054602"/>
                <a:gd name="connsiteY29" fmla="*/ 291805 h 3033991"/>
                <a:gd name="connsiteX30" fmla="*/ 1532391 w 3054602"/>
                <a:gd name="connsiteY30" fmla="*/ 0 h 3033991"/>
                <a:gd name="connsiteX31" fmla="*/ 1802425 w 3054602"/>
                <a:gd name="connsiteY31" fmla="*/ 291805 h 3033991"/>
                <a:gd name="connsiteX32" fmla="*/ 1667408 w 3054602"/>
                <a:gd name="connsiteY32" fmla="*/ 291805 h 3033991"/>
                <a:gd name="connsiteX33" fmla="*/ 1667408 w 3054602"/>
                <a:gd name="connsiteY33" fmla="*/ 463596 h 3033991"/>
                <a:gd name="connsiteX34" fmla="*/ 1725654 w 3054602"/>
                <a:gd name="connsiteY34" fmla="*/ 472001 h 3033991"/>
                <a:gd name="connsiteX35" fmla="*/ 2270625 w 3054602"/>
                <a:gd name="connsiteY35" fmla="*/ 761942 h 3033991"/>
                <a:gd name="connsiteX36" fmla="*/ 2560566 w 3054602"/>
                <a:gd name="connsiteY36" fmla="*/ 1306913 h 3033991"/>
                <a:gd name="connsiteX37" fmla="*/ 2571398 w 3054602"/>
                <a:gd name="connsiteY37" fmla="*/ 1381977 h 3033991"/>
                <a:gd name="connsiteX38" fmla="*/ 2762797 w 3054602"/>
                <a:gd name="connsiteY38" fmla="*/ 1381977 h 3033991"/>
                <a:gd name="connsiteX39" fmla="*/ 2762797 w 3054602"/>
                <a:gd name="connsiteY39" fmla="*/ 1246959 h 3033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054602" h="3033991">
                  <a:moveTo>
                    <a:pt x="3054602" y="1516994"/>
                  </a:moveTo>
                  <a:lnTo>
                    <a:pt x="2762797" y="1787029"/>
                  </a:lnTo>
                  <a:lnTo>
                    <a:pt x="2762797" y="1652011"/>
                  </a:lnTo>
                  <a:lnTo>
                    <a:pt x="2568971" y="1652011"/>
                  </a:lnTo>
                  <a:lnTo>
                    <a:pt x="2560566" y="1710259"/>
                  </a:lnTo>
                  <a:cubicBezTo>
                    <a:pt x="2521907" y="1909931"/>
                    <a:pt x="2425260" y="2100595"/>
                    <a:pt x="2270625" y="2255230"/>
                  </a:cubicBezTo>
                  <a:cubicBezTo>
                    <a:pt x="2115990" y="2409865"/>
                    <a:pt x="1925326" y="2506512"/>
                    <a:pt x="1725654" y="2545170"/>
                  </a:cubicBezTo>
                  <a:lnTo>
                    <a:pt x="1667410" y="2553575"/>
                  </a:lnTo>
                  <a:lnTo>
                    <a:pt x="1667410" y="2742186"/>
                  </a:lnTo>
                  <a:lnTo>
                    <a:pt x="1802427" y="2742186"/>
                  </a:lnTo>
                  <a:lnTo>
                    <a:pt x="1532392" y="3033991"/>
                  </a:lnTo>
                  <a:lnTo>
                    <a:pt x="1262358" y="2742186"/>
                  </a:lnTo>
                  <a:lnTo>
                    <a:pt x="1397375" y="2742186"/>
                  </a:lnTo>
                  <a:lnTo>
                    <a:pt x="1397375" y="2556003"/>
                  </a:lnTo>
                  <a:lnTo>
                    <a:pt x="1322308" y="2545170"/>
                  </a:lnTo>
                  <a:cubicBezTo>
                    <a:pt x="1122637" y="2506512"/>
                    <a:pt x="931972" y="2409865"/>
                    <a:pt x="777337" y="2255230"/>
                  </a:cubicBezTo>
                  <a:cubicBezTo>
                    <a:pt x="622702" y="2100595"/>
                    <a:pt x="526056" y="1909930"/>
                    <a:pt x="487397" y="1710259"/>
                  </a:cubicBezTo>
                  <a:lnTo>
                    <a:pt x="478991" y="1652014"/>
                  </a:lnTo>
                  <a:lnTo>
                    <a:pt x="291805" y="1652014"/>
                  </a:lnTo>
                  <a:lnTo>
                    <a:pt x="291805" y="1787031"/>
                  </a:lnTo>
                  <a:lnTo>
                    <a:pt x="0" y="1516996"/>
                  </a:lnTo>
                  <a:lnTo>
                    <a:pt x="291805" y="1246962"/>
                  </a:lnTo>
                  <a:lnTo>
                    <a:pt x="291805" y="1381979"/>
                  </a:lnTo>
                  <a:lnTo>
                    <a:pt x="476564" y="1381979"/>
                  </a:lnTo>
                  <a:lnTo>
                    <a:pt x="487397" y="1306913"/>
                  </a:lnTo>
                  <a:cubicBezTo>
                    <a:pt x="526056" y="1107241"/>
                    <a:pt x="622702" y="916577"/>
                    <a:pt x="777337" y="761942"/>
                  </a:cubicBezTo>
                  <a:cubicBezTo>
                    <a:pt x="931972" y="607307"/>
                    <a:pt x="1122637" y="510660"/>
                    <a:pt x="1322308" y="472001"/>
                  </a:cubicBezTo>
                  <a:lnTo>
                    <a:pt x="1397373" y="461169"/>
                  </a:lnTo>
                  <a:lnTo>
                    <a:pt x="1397373" y="291805"/>
                  </a:lnTo>
                  <a:lnTo>
                    <a:pt x="1262356" y="291805"/>
                  </a:lnTo>
                  <a:lnTo>
                    <a:pt x="1532391" y="0"/>
                  </a:lnTo>
                  <a:lnTo>
                    <a:pt x="1802425" y="291805"/>
                  </a:lnTo>
                  <a:lnTo>
                    <a:pt x="1667408" y="291805"/>
                  </a:lnTo>
                  <a:lnTo>
                    <a:pt x="1667408" y="463596"/>
                  </a:lnTo>
                  <a:lnTo>
                    <a:pt x="1725654" y="472001"/>
                  </a:lnTo>
                  <a:cubicBezTo>
                    <a:pt x="1925326" y="510660"/>
                    <a:pt x="2115990" y="607307"/>
                    <a:pt x="2270625" y="761942"/>
                  </a:cubicBezTo>
                  <a:cubicBezTo>
                    <a:pt x="2425260" y="916577"/>
                    <a:pt x="2521907" y="1107241"/>
                    <a:pt x="2560566" y="1306913"/>
                  </a:cubicBezTo>
                  <a:lnTo>
                    <a:pt x="2571398" y="1381977"/>
                  </a:lnTo>
                  <a:lnTo>
                    <a:pt x="2762797" y="1381977"/>
                  </a:lnTo>
                  <a:lnTo>
                    <a:pt x="2762797" y="1246959"/>
                  </a:lnTo>
                  <a:close/>
                </a:path>
              </a:pathLst>
            </a:custGeom>
            <a:solidFill>
              <a:schemeClr val="bg1">
                <a:lumMod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nchor="ctr">
              <a:noAutofit/>
            </a:bodyPr>
            <a:lstStyle/>
            <a:p>
              <a:pPr algn="ctr"/>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210</a:t>
            </a:fld>
            <a:endParaRPr lang="zh-TW" altLang="en-US"/>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文字方塊 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文字方塊 10"/>
          <p:cNvSpPr txBox="1"/>
          <p:nvPr/>
        </p:nvSpPr>
        <p:spPr>
          <a:xfrm>
            <a:off x="3907672" y="3477727"/>
            <a:ext cx="1282937" cy="954107"/>
          </a:xfrm>
          <a:prstGeom prst="rect">
            <a:avLst/>
          </a:prstGeom>
          <a:noFill/>
        </p:spPr>
        <p:txBody>
          <a:bodyPr wrap="square" rtlCol="0">
            <a:spAutoFit/>
          </a:bodyPr>
          <a:lstStyle/>
          <a:p>
            <a:pPr algn="ctr"/>
            <a:r>
              <a:rPr lang="en-US" altLang="zh-TW" sz="2800" dirty="0" smtClean="0">
                <a:solidFill>
                  <a:schemeClr val="bg1"/>
                </a:solidFill>
              </a:rPr>
              <a:t>CORE</a:t>
            </a:r>
            <a:br>
              <a:rPr lang="en-US" altLang="zh-TW" sz="2800" dirty="0" smtClean="0">
                <a:solidFill>
                  <a:schemeClr val="bg1"/>
                </a:solidFill>
              </a:rPr>
            </a:br>
            <a:r>
              <a:rPr lang="en-US" altLang="zh-TW" sz="2800" dirty="0" smtClean="0">
                <a:solidFill>
                  <a:schemeClr val="bg1"/>
                </a:solidFill>
              </a:rPr>
              <a:t>ITEM </a:t>
            </a:r>
            <a:endParaRPr lang="zh-TW" altLang="en-US" sz="2800" dirty="0">
              <a:solidFill>
                <a:schemeClr val="bg1"/>
              </a:solidFill>
            </a:endParaRPr>
          </a:p>
        </p:txBody>
      </p:sp>
      <p:sp>
        <p:nvSpPr>
          <p:cNvPr id="12" name="矩形 11"/>
          <p:cNvSpPr/>
          <p:nvPr/>
        </p:nvSpPr>
        <p:spPr>
          <a:xfrm>
            <a:off x="37798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3" name="矩形 12"/>
          <p:cNvSpPr/>
          <p:nvPr/>
        </p:nvSpPr>
        <p:spPr>
          <a:xfrm>
            <a:off x="6115841" y="1527390"/>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4" name="矩形 13"/>
          <p:cNvSpPr/>
          <p:nvPr/>
        </p:nvSpPr>
        <p:spPr>
          <a:xfrm>
            <a:off x="37798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15" name="矩形 14"/>
          <p:cNvSpPr/>
          <p:nvPr/>
        </p:nvSpPr>
        <p:spPr>
          <a:xfrm>
            <a:off x="6115841" y="528732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11619892"/>
      </p:ext>
    </p:extLst>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手繪多邊形 29"/>
          <p:cNvSpPr/>
          <p:nvPr/>
        </p:nvSpPr>
        <p:spPr>
          <a:xfrm>
            <a:off x="2183132" y="1577342"/>
            <a:ext cx="4777738" cy="4777738"/>
          </a:xfrm>
          <a:custGeom>
            <a:avLst/>
            <a:gdLst>
              <a:gd name="connsiteX0" fmla="*/ 2884713 w 5769428"/>
              <a:gd name="connsiteY0" fmla="*/ 0 h 5769427"/>
              <a:gd name="connsiteX1" fmla="*/ 3559627 w 5769428"/>
              <a:gd name="connsiteY1" fmla="*/ 674914 h 5769427"/>
              <a:gd name="connsiteX2" fmla="*/ 3020732 w 5769428"/>
              <a:gd name="connsiteY2" fmla="*/ 1336116 h 5769427"/>
              <a:gd name="connsiteX3" fmla="*/ 2950027 w 5769428"/>
              <a:gd name="connsiteY3" fmla="*/ 1343243 h 5769427"/>
              <a:gd name="connsiteX4" fmla="*/ 2950027 w 5769428"/>
              <a:gd name="connsiteY4" fmla="*/ 1679697 h 5769427"/>
              <a:gd name="connsiteX5" fmla="*/ 3008256 w 5769428"/>
              <a:gd name="connsiteY5" fmla="*/ 1682638 h 5769427"/>
              <a:gd name="connsiteX6" fmla="*/ 4087539 w 5769428"/>
              <a:gd name="connsiteY6" fmla="*/ 2768793 h 5769427"/>
              <a:gd name="connsiteX7" fmla="*/ 4089935 w 5769428"/>
              <a:gd name="connsiteY7" fmla="*/ 2819399 h 5769427"/>
              <a:gd name="connsiteX8" fmla="*/ 4426184 w 5769428"/>
              <a:gd name="connsiteY8" fmla="*/ 2819399 h 5769427"/>
              <a:gd name="connsiteX9" fmla="*/ 4433312 w 5769428"/>
              <a:gd name="connsiteY9" fmla="*/ 2748694 h 5769427"/>
              <a:gd name="connsiteX10" fmla="*/ 5094514 w 5769428"/>
              <a:gd name="connsiteY10" fmla="*/ 2209798 h 5769427"/>
              <a:gd name="connsiteX11" fmla="*/ 5769428 w 5769428"/>
              <a:gd name="connsiteY11" fmla="*/ 2884712 h 5769427"/>
              <a:gd name="connsiteX12" fmla="*/ 5094514 w 5769428"/>
              <a:gd name="connsiteY12" fmla="*/ 3559626 h 5769427"/>
              <a:gd name="connsiteX13" fmla="*/ 4433312 w 5769428"/>
              <a:gd name="connsiteY13" fmla="*/ 3020731 h 5769427"/>
              <a:gd name="connsiteX14" fmla="*/ 4426184 w 5769428"/>
              <a:gd name="connsiteY14" fmla="*/ 2950027 h 5769427"/>
              <a:gd name="connsiteX15" fmla="*/ 4089935 w 5769428"/>
              <a:gd name="connsiteY15" fmla="*/ 2950027 h 5769427"/>
              <a:gd name="connsiteX16" fmla="*/ 4087539 w 5769428"/>
              <a:gd name="connsiteY16" fmla="*/ 3000633 h 5769427"/>
              <a:gd name="connsiteX17" fmla="*/ 3008256 w 5769428"/>
              <a:gd name="connsiteY17" fmla="*/ 4086789 h 5769427"/>
              <a:gd name="connsiteX18" fmla="*/ 2950027 w 5769428"/>
              <a:gd name="connsiteY18" fmla="*/ 4089729 h 5769427"/>
              <a:gd name="connsiteX19" fmla="*/ 2950027 w 5769428"/>
              <a:gd name="connsiteY19" fmla="*/ 4426183 h 5769427"/>
              <a:gd name="connsiteX20" fmla="*/ 3020732 w 5769428"/>
              <a:gd name="connsiteY20" fmla="*/ 4433311 h 5769427"/>
              <a:gd name="connsiteX21" fmla="*/ 3559627 w 5769428"/>
              <a:gd name="connsiteY21" fmla="*/ 5094513 h 5769427"/>
              <a:gd name="connsiteX22" fmla="*/ 2884713 w 5769428"/>
              <a:gd name="connsiteY22" fmla="*/ 5769427 h 5769427"/>
              <a:gd name="connsiteX23" fmla="*/ 2209799 w 5769428"/>
              <a:gd name="connsiteY23" fmla="*/ 5094513 h 5769427"/>
              <a:gd name="connsiteX24" fmla="*/ 2748695 w 5769428"/>
              <a:gd name="connsiteY24" fmla="*/ 4433311 h 5769427"/>
              <a:gd name="connsiteX25" fmla="*/ 2819399 w 5769428"/>
              <a:gd name="connsiteY25" fmla="*/ 4426183 h 5769427"/>
              <a:gd name="connsiteX26" fmla="*/ 2819399 w 5769428"/>
              <a:gd name="connsiteY26" fmla="*/ 4089729 h 5769427"/>
              <a:gd name="connsiteX27" fmla="*/ 2761170 w 5769428"/>
              <a:gd name="connsiteY27" fmla="*/ 4086789 h 5769427"/>
              <a:gd name="connsiteX28" fmla="*/ 1681887 w 5769428"/>
              <a:gd name="connsiteY28" fmla="*/ 3000633 h 5769427"/>
              <a:gd name="connsiteX29" fmla="*/ 1679491 w 5769428"/>
              <a:gd name="connsiteY29" fmla="*/ 2950027 h 5769427"/>
              <a:gd name="connsiteX30" fmla="*/ 1343244 w 5769428"/>
              <a:gd name="connsiteY30" fmla="*/ 2950027 h 5769427"/>
              <a:gd name="connsiteX31" fmla="*/ 1336116 w 5769428"/>
              <a:gd name="connsiteY31" fmla="*/ 3020731 h 5769427"/>
              <a:gd name="connsiteX32" fmla="*/ 674914 w 5769428"/>
              <a:gd name="connsiteY32" fmla="*/ 3559626 h 5769427"/>
              <a:gd name="connsiteX33" fmla="*/ 0 w 5769428"/>
              <a:gd name="connsiteY33" fmla="*/ 2884712 h 5769427"/>
              <a:gd name="connsiteX34" fmla="*/ 674914 w 5769428"/>
              <a:gd name="connsiteY34" fmla="*/ 2209798 h 5769427"/>
              <a:gd name="connsiteX35" fmla="*/ 1336116 w 5769428"/>
              <a:gd name="connsiteY35" fmla="*/ 2748694 h 5769427"/>
              <a:gd name="connsiteX36" fmla="*/ 1343244 w 5769428"/>
              <a:gd name="connsiteY36" fmla="*/ 2819399 h 5769427"/>
              <a:gd name="connsiteX37" fmla="*/ 1679491 w 5769428"/>
              <a:gd name="connsiteY37" fmla="*/ 2819399 h 5769427"/>
              <a:gd name="connsiteX38" fmla="*/ 1681887 w 5769428"/>
              <a:gd name="connsiteY38" fmla="*/ 2768793 h 5769427"/>
              <a:gd name="connsiteX39" fmla="*/ 2761170 w 5769428"/>
              <a:gd name="connsiteY39" fmla="*/ 1682638 h 5769427"/>
              <a:gd name="connsiteX40" fmla="*/ 2819399 w 5769428"/>
              <a:gd name="connsiteY40" fmla="*/ 1679697 h 5769427"/>
              <a:gd name="connsiteX41" fmla="*/ 2819399 w 5769428"/>
              <a:gd name="connsiteY41" fmla="*/ 1343243 h 5769427"/>
              <a:gd name="connsiteX42" fmla="*/ 2748695 w 5769428"/>
              <a:gd name="connsiteY42" fmla="*/ 1336116 h 5769427"/>
              <a:gd name="connsiteX43" fmla="*/ 2209799 w 5769428"/>
              <a:gd name="connsiteY43" fmla="*/ 674914 h 5769427"/>
              <a:gd name="connsiteX44" fmla="*/ 2884713 w 5769428"/>
              <a:gd name="connsiteY44" fmla="*/ 0 h 5769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769428" h="5769427">
                <a:moveTo>
                  <a:pt x="2884713" y="0"/>
                </a:moveTo>
                <a:cubicBezTo>
                  <a:pt x="3257458" y="0"/>
                  <a:pt x="3559627" y="302168"/>
                  <a:pt x="3559627" y="674914"/>
                </a:cubicBezTo>
                <a:cubicBezTo>
                  <a:pt x="3559627" y="1001066"/>
                  <a:pt x="3328279" y="1273183"/>
                  <a:pt x="3020732" y="1336116"/>
                </a:cubicBezTo>
                <a:lnTo>
                  <a:pt x="2950027" y="1343243"/>
                </a:lnTo>
                <a:lnTo>
                  <a:pt x="2950027" y="1679697"/>
                </a:lnTo>
                <a:lnTo>
                  <a:pt x="3008256" y="1682638"/>
                </a:lnTo>
                <a:cubicBezTo>
                  <a:pt x="3579475" y="1740648"/>
                  <a:pt x="4033071" y="2196535"/>
                  <a:pt x="4087539" y="2768793"/>
                </a:cubicBezTo>
                <a:lnTo>
                  <a:pt x="4089935" y="2819399"/>
                </a:lnTo>
                <a:lnTo>
                  <a:pt x="4426184" y="2819399"/>
                </a:lnTo>
                <a:lnTo>
                  <a:pt x="4433312" y="2748694"/>
                </a:lnTo>
                <a:cubicBezTo>
                  <a:pt x="4496245" y="2441146"/>
                  <a:pt x="4768362" y="2209798"/>
                  <a:pt x="5094514" y="2209798"/>
                </a:cubicBezTo>
                <a:cubicBezTo>
                  <a:pt x="5467259" y="2209798"/>
                  <a:pt x="5769428" y="2511967"/>
                  <a:pt x="5769428" y="2884712"/>
                </a:cubicBezTo>
                <a:cubicBezTo>
                  <a:pt x="5769428" y="3257457"/>
                  <a:pt x="5467259" y="3559626"/>
                  <a:pt x="5094514" y="3559626"/>
                </a:cubicBezTo>
                <a:cubicBezTo>
                  <a:pt x="4768362" y="3559626"/>
                  <a:pt x="4496245" y="3328278"/>
                  <a:pt x="4433312" y="3020731"/>
                </a:cubicBezTo>
                <a:lnTo>
                  <a:pt x="4426184" y="2950027"/>
                </a:lnTo>
                <a:lnTo>
                  <a:pt x="4089935" y="2950027"/>
                </a:lnTo>
                <a:lnTo>
                  <a:pt x="4087539" y="3000633"/>
                </a:lnTo>
                <a:cubicBezTo>
                  <a:pt x="4033071" y="3572891"/>
                  <a:pt x="3579475" y="4028779"/>
                  <a:pt x="3008256" y="4086789"/>
                </a:cubicBezTo>
                <a:lnTo>
                  <a:pt x="2950027" y="4089729"/>
                </a:lnTo>
                <a:lnTo>
                  <a:pt x="2950027" y="4426183"/>
                </a:lnTo>
                <a:lnTo>
                  <a:pt x="3020732" y="4433311"/>
                </a:lnTo>
                <a:cubicBezTo>
                  <a:pt x="3328279" y="4496244"/>
                  <a:pt x="3559627" y="4768361"/>
                  <a:pt x="3559627" y="5094513"/>
                </a:cubicBezTo>
                <a:cubicBezTo>
                  <a:pt x="3559627" y="5467258"/>
                  <a:pt x="3257458" y="5769427"/>
                  <a:pt x="2884713" y="5769427"/>
                </a:cubicBezTo>
                <a:cubicBezTo>
                  <a:pt x="2511968" y="5769427"/>
                  <a:pt x="2209799" y="5467258"/>
                  <a:pt x="2209799" y="5094513"/>
                </a:cubicBezTo>
                <a:cubicBezTo>
                  <a:pt x="2209799" y="4768361"/>
                  <a:pt x="2441147" y="4496244"/>
                  <a:pt x="2748695" y="4433311"/>
                </a:cubicBezTo>
                <a:lnTo>
                  <a:pt x="2819399" y="4426183"/>
                </a:lnTo>
                <a:lnTo>
                  <a:pt x="2819399" y="4089729"/>
                </a:lnTo>
                <a:lnTo>
                  <a:pt x="2761170" y="4086789"/>
                </a:lnTo>
                <a:cubicBezTo>
                  <a:pt x="2189952" y="4028779"/>
                  <a:pt x="1736356" y="3572891"/>
                  <a:pt x="1681887" y="3000633"/>
                </a:cubicBezTo>
                <a:lnTo>
                  <a:pt x="1679491" y="2950027"/>
                </a:lnTo>
                <a:lnTo>
                  <a:pt x="1343244" y="2950027"/>
                </a:lnTo>
                <a:lnTo>
                  <a:pt x="1336116" y="3020731"/>
                </a:lnTo>
                <a:cubicBezTo>
                  <a:pt x="1273183" y="3328278"/>
                  <a:pt x="1001066" y="3559626"/>
                  <a:pt x="674914" y="3559626"/>
                </a:cubicBezTo>
                <a:cubicBezTo>
                  <a:pt x="302169" y="3559626"/>
                  <a:pt x="0" y="3257457"/>
                  <a:pt x="0" y="2884712"/>
                </a:cubicBezTo>
                <a:cubicBezTo>
                  <a:pt x="0" y="2511967"/>
                  <a:pt x="302169" y="2209798"/>
                  <a:pt x="674914" y="2209798"/>
                </a:cubicBezTo>
                <a:cubicBezTo>
                  <a:pt x="1001066" y="2209798"/>
                  <a:pt x="1273183" y="2441146"/>
                  <a:pt x="1336116" y="2748694"/>
                </a:cubicBezTo>
                <a:lnTo>
                  <a:pt x="1343244" y="2819399"/>
                </a:lnTo>
                <a:lnTo>
                  <a:pt x="1679491" y="2819399"/>
                </a:lnTo>
                <a:lnTo>
                  <a:pt x="1681887" y="2768793"/>
                </a:lnTo>
                <a:cubicBezTo>
                  <a:pt x="1736356" y="2196535"/>
                  <a:pt x="2189952" y="1740648"/>
                  <a:pt x="2761170" y="1682638"/>
                </a:cubicBezTo>
                <a:lnTo>
                  <a:pt x="2819399" y="1679697"/>
                </a:lnTo>
                <a:lnTo>
                  <a:pt x="2819399" y="1343243"/>
                </a:lnTo>
                <a:lnTo>
                  <a:pt x="2748695" y="1336116"/>
                </a:lnTo>
                <a:cubicBezTo>
                  <a:pt x="2441147" y="1273183"/>
                  <a:pt x="2209799" y="1001066"/>
                  <a:pt x="2209799" y="674914"/>
                </a:cubicBezTo>
                <a:cubicBezTo>
                  <a:pt x="2209799" y="302168"/>
                  <a:pt x="2511968" y="0"/>
                  <a:pt x="2884713" y="0"/>
                </a:cubicBezTo>
                <a:close/>
              </a:path>
            </a:pathLst>
          </a:custGeom>
          <a:solidFill>
            <a:schemeClr val="bg1">
              <a:lumMod val="75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wrap="square" rtlCol="0" anchor="ctr">
            <a:noAutofit/>
          </a:bodyPr>
          <a:lstStyle/>
          <a:p>
            <a:pPr algn="ctr"/>
            <a:endParaRPr lang="zh-TW" altLang="en-US"/>
          </a:p>
        </p:txBody>
      </p:sp>
      <p:sp>
        <p:nvSpPr>
          <p:cNvPr id="22" name="橢圓 21"/>
          <p:cNvSpPr/>
          <p:nvPr/>
        </p:nvSpPr>
        <p:spPr>
          <a:xfrm>
            <a:off x="4124762" y="5348937"/>
            <a:ext cx="894476" cy="894476"/>
          </a:xfrm>
          <a:prstGeom prst="ellipse">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5" name="橢圓 24"/>
          <p:cNvSpPr/>
          <p:nvPr/>
        </p:nvSpPr>
        <p:spPr>
          <a:xfrm rot="5400000">
            <a:off x="5954727" y="3518972"/>
            <a:ext cx="894476" cy="894476"/>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dirty="0"/>
          </a:p>
        </p:txBody>
      </p:sp>
      <p:sp>
        <p:nvSpPr>
          <p:cNvPr id="29" name="橢圓 28"/>
          <p:cNvSpPr/>
          <p:nvPr/>
        </p:nvSpPr>
        <p:spPr>
          <a:xfrm rot="5400000">
            <a:off x="2294799" y="3518972"/>
            <a:ext cx="894476" cy="894476"/>
          </a:xfrm>
          <a:prstGeom prst="ellipse">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31" name="橢圓 30"/>
          <p:cNvSpPr/>
          <p:nvPr/>
        </p:nvSpPr>
        <p:spPr>
          <a:xfrm>
            <a:off x="3687378" y="3071381"/>
            <a:ext cx="1769245" cy="176924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4124762" y="1689008"/>
            <a:ext cx="894476" cy="894476"/>
          </a:xfrm>
          <a:prstGeom prst="ellipse">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211</a:t>
            </a:fld>
            <a:endParaRPr lang="zh-TW" altLang="en-US"/>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500393" y="501116"/>
            <a:ext cx="4143214" cy="707886"/>
          </a:xfrm>
          <a:prstGeom prst="rect">
            <a:avLst/>
          </a:prstGeom>
          <a:noFill/>
        </p:spPr>
        <p:txBody>
          <a:bodyPr wrap="square" rtlCol="0" anchor="ctr">
            <a:spAutoFit/>
          </a:bodyPr>
          <a:lstStyle/>
          <a:p>
            <a:r>
              <a:rPr lang="en-US" altLang="zh-TW" sz="4000" b="1" dirty="0" smtClean="0"/>
              <a:t>Market Analysis</a:t>
            </a:r>
            <a:endParaRPr lang="zh-TW" altLang="en-US" sz="4000" b="1" dirty="0"/>
          </a:p>
        </p:txBody>
      </p:sp>
      <p:sp>
        <p:nvSpPr>
          <p:cNvPr id="2" name="文字方塊 1"/>
          <p:cNvSpPr txBox="1"/>
          <p:nvPr/>
        </p:nvSpPr>
        <p:spPr>
          <a:xfrm>
            <a:off x="4223385" y="1874636"/>
            <a:ext cx="697230"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13" name="文字方塊 12"/>
          <p:cNvSpPr txBox="1"/>
          <p:nvPr/>
        </p:nvSpPr>
        <p:spPr>
          <a:xfrm>
            <a:off x="4223385" y="5516368"/>
            <a:ext cx="697230"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15" name="橢圓 14"/>
          <p:cNvSpPr/>
          <p:nvPr/>
        </p:nvSpPr>
        <p:spPr>
          <a:xfrm rot="5400000">
            <a:off x="5946073" y="3518972"/>
            <a:ext cx="894476" cy="894476"/>
          </a:xfrm>
          <a:prstGeom prst="ellipse">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dirty="0"/>
          </a:p>
        </p:txBody>
      </p:sp>
      <p:sp>
        <p:nvSpPr>
          <p:cNvPr id="16" name="文字方塊 15"/>
          <p:cNvSpPr txBox="1"/>
          <p:nvPr/>
        </p:nvSpPr>
        <p:spPr>
          <a:xfrm>
            <a:off x="6034396" y="3704599"/>
            <a:ext cx="697230"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17" name="文字方塊 16"/>
          <p:cNvSpPr txBox="1"/>
          <p:nvPr/>
        </p:nvSpPr>
        <p:spPr>
          <a:xfrm>
            <a:off x="2386533" y="3704599"/>
            <a:ext cx="697230"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19" name="矩形 18"/>
          <p:cNvSpPr/>
          <p:nvPr/>
        </p:nvSpPr>
        <p:spPr>
          <a:xfrm>
            <a:off x="5140077" y="1698852"/>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0" name="矩形 19"/>
          <p:cNvSpPr/>
          <p:nvPr/>
        </p:nvSpPr>
        <p:spPr>
          <a:xfrm>
            <a:off x="5785009" y="4573839"/>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1" name="矩形 20"/>
          <p:cNvSpPr/>
          <p:nvPr/>
        </p:nvSpPr>
        <p:spPr>
          <a:xfrm>
            <a:off x="1140366" y="5361286"/>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3" name="矩形 22"/>
          <p:cNvSpPr/>
          <p:nvPr/>
        </p:nvSpPr>
        <p:spPr>
          <a:xfrm>
            <a:off x="762546" y="2571133"/>
            <a:ext cx="2841172"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4" name="文字方塊 23"/>
          <p:cNvSpPr txBox="1"/>
          <p:nvPr/>
        </p:nvSpPr>
        <p:spPr>
          <a:xfrm>
            <a:off x="3907672" y="3477727"/>
            <a:ext cx="1282937" cy="954107"/>
          </a:xfrm>
          <a:prstGeom prst="rect">
            <a:avLst/>
          </a:prstGeom>
          <a:noFill/>
        </p:spPr>
        <p:txBody>
          <a:bodyPr wrap="square" rtlCol="0">
            <a:spAutoFit/>
          </a:bodyPr>
          <a:lstStyle/>
          <a:p>
            <a:pPr algn="ctr"/>
            <a:r>
              <a:rPr lang="en-US" altLang="zh-TW" sz="2800" dirty="0" smtClean="0">
                <a:solidFill>
                  <a:schemeClr val="bg1"/>
                </a:solidFill>
              </a:rPr>
              <a:t>CORE</a:t>
            </a:r>
            <a:br>
              <a:rPr lang="en-US" altLang="zh-TW" sz="2800" dirty="0" smtClean="0">
                <a:solidFill>
                  <a:schemeClr val="bg1"/>
                </a:solidFill>
              </a:rPr>
            </a:br>
            <a:r>
              <a:rPr lang="en-US" altLang="zh-TW" sz="2800" dirty="0" smtClean="0">
                <a:solidFill>
                  <a:schemeClr val="bg1"/>
                </a:solidFill>
              </a:rPr>
              <a:t>ITEM </a:t>
            </a:r>
            <a:endParaRPr lang="zh-TW" altLang="en-US" sz="28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31457701"/>
      </p:ext>
    </p:extLst>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735780" y="501116"/>
            <a:ext cx="5672440" cy="707886"/>
          </a:xfrm>
          <a:prstGeom prst="rect">
            <a:avLst/>
          </a:prstGeom>
          <a:noFill/>
        </p:spPr>
        <p:txBody>
          <a:bodyPr wrap="square" rtlCol="0" anchor="ctr">
            <a:spAutoFit/>
          </a:bodyPr>
          <a:lstStyle/>
          <a:p>
            <a:pPr algn="ctr"/>
            <a:r>
              <a:rPr lang="en-US" altLang="zh-TW" sz="4000" b="1" dirty="0"/>
              <a:t>Why Work With Us?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657675" y="2073726"/>
            <a:ext cx="2171700" cy="2173288"/>
            <a:chOff x="654050" y="2146300"/>
            <a:chExt cx="2171700" cy="2173288"/>
          </a:xfrm>
        </p:grpSpPr>
        <p:sp>
          <p:nvSpPr>
            <p:cNvPr id="6" name="Oval 6"/>
            <p:cNvSpPr>
              <a:spLocks noChangeArrowheads="1"/>
            </p:cNvSpPr>
            <p:nvPr/>
          </p:nvSpPr>
          <p:spPr bwMode="auto">
            <a:xfrm>
              <a:off x="654050" y="2146300"/>
              <a:ext cx="2171700" cy="2173288"/>
            </a:xfrm>
            <a:prstGeom prst="ellipse">
              <a:avLst/>
            </a:prstGeom>
            <a:solidFill>
              <a:srgbClr val="4B5F8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sp>
          <p:nvSpPr>
            <p:cNvPr id="7" name="Freeform 7"/>
            <p:cNvSpPr>
              <a:spLocks/>
            </p:cNvSpPr>
            <p:nvPr/>
          </p:nvSpPr>
          <p:spPr bwMode="auto">
            <a:xfrm>
              <a:off x="1493838" y="2636838"/>
              <a:ext cx="514350" cy="522288"/>
            </a:xfrm>
            <a:custGeom>
              <a:avLst/>
              <a:gdLst>
                <a:gd name="T0" fmla="*/ 844 w 847"/>
                <a:gd name="T1" fmla="*/ 406 h 858"/>
                <a:gd name="T2" fmla="*/ 423 w 847"/>
                <a:gd name="T3" fmla="*/ 0 h 858"/>
                <a:gd name="T4" fmla="*/ 3 w 847"/>
                <a:gd name="T5" fmla="*/ 384 h 858"/>
                <a:gd name="T6" fmla="*/ 0 w 847"/>
                <a:gd name="T7" fmla="*/ 395 h 858"/>
                <a:gd name="T8" fmla="*/ 0 w 847"/>
                <a:gd name="T9" fmla="*/ 400 h 858"/>
                <a:gd name="T10" fmla="*/ 0 w 847"/>
                <a:gd name="T11" fmla="*/ 406 h 858"/>
                <a:gd name="T12" fmla="*/ 0 w 847"/>
                <a:gd name="T13" fmla="*/ 406 h 858"/>
                <a:gd name="T14" fmla="*/ 56 w 847"/>
                <a:gd name="T15" fmla="*/ 451 h 858"/>
                <a:gd name="T16" fmla="*/ 113 w 847"/>
                <a:gd name="T17" fmla="*/ 406 h 858"/>
                <a:gd name="T18" fmla="*/ 113 w 847"/>
                <a:gd name="T19" fmla="*/ 406 h 858"/>
                <a:gd name="T20" fmla="*/ 423 w 847"/>
                <a:gd name="T21" fmla="*/ 110 h 858"/>
                <a:gd name="T22" fmla="*/ 734 w 847"/>
                <a:gd name="T23" fmla="*/ 412 h 858"/>
                <a:gd name="T24" fmla="*/ 734 w 847"/>
                <a:gd name="T25" fmla="*/ 858 h 858"/>
                <a:gd name="T26" fmla="*/ 847 w 847"/>
                <a:gd name="T27" fmla="*/ 858 h 858"/>
                <a:gd name="T28" fmla="*/ 844 w 847"/>
                <a:gd name="T29" fmla="*/ 406 h 858"/>
                <a:gd name="T30" fmla="*/ 844 w 847"/>
                <a:gd name="T31" fmla="*/ 406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47" h="858">
                  <a:moveTo>
                    <a:pt x="844" y="406"/>
                  </a:moveTo>
                  <a:cubicBezTo>
                    <a:pt x="830" y="180"/>
                    <a:pt x="646" y="0"/>
                    <a:pt x="423" y="0"/>
                  </a:cubicBezTo>
                  <a:cubicBezTo>
                    <a:pt x="200" y="0"/>
                    <a:pt x="20" y="166"/>
                    <a:pt x="3" y="384"/>
                  </a:cubicBezTo>
                  <a:cubicBezTo>
                    <a:pt x="3" y="389"/>
                    <a:pt x="0" y="389"/>
                    <a:pt x="0" y="395"/>
                  </a:cubicBezTo>
                  <a:lnTo>
                    <a:pt x="0" y="400"/>
                  </a:lnTo>
                  <a:lnTo>
                    <a:pt x="0" y="406"/>
                  </a:lnTo>
                  <a:lnTo>
                    <a:pt x="0" y="406"/>
                  </a:lnTo>
                  <a:cubicBezTo>
                    <a:pt x="6" y="434"/>
                    <a:pt x="28" y="451"/>
                    <a:pt x="56" y="451"/>
                  </a:cubicBezTo>
                  <a:cubicBezTo>
                    <a:pt x="85" y="451"/>
                    <a:pt x="107" y="434"/>
                    <a:pt x="113" y="406"/>
                  </a:cubicBezTo>
                  <a:lnTo>
                    <a:pt x="113" y="406"/>
                  </a:lnTo>
                  <a:cubicBezTo>
                    <a:pt x="118" y="237"/>
                    <a:pt x="254" y="110"/>
                    <a:pt x="423" y="110"/>
                  </a:cubicBezTo>
                  <a:cubicBezTo>
                    <a:pt x="593" y="110"/>
                    <a:pt x="734" y="242"/>
                    <a:pt x="734" y="412"/>
                  </a:cubicBezTo>
                  <a:lnTo>
                    <a:pt x="734" y="858"/>
                  </a:lnTo>
                  <a:lnTo>
                    <a:pt x="847" y="858"/>
                  </a:lnTo>
                  <a:lnTo>
                    <a:pt x="844" y="406"/>
                  </a:lnTo>
                  <a:lnTo>
                    <a:pt x="844" y="406"/>
                  </a:lnTo>
                  <a:close/>
                </a:path>
              </a:pathLst>
            </a:custGeom>
            <a:solidFill>
              <a:srgbClr val="E67E2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8"/>
            <p:cNvSpPr>
              <a:spLocks/>
            </p:cNvSpPr>
            <p:nvPr/>
          </p:nvSpPr>
          <p:spPr bwMode="auto">
            <a:xfrm>
              <a:off x="1749425" y="2992438"/>
              <a:ext cx="428625" cy="857250"/>
            </a:xfrm>
            <a:custGeom>
              <a:avLst/>
              <a:gdLst>
                <a:gd name="T0" fmla="*/ 0 w 706"/>
                <a:gd name="T1" fmla="*/ 0 h 1411"/>
                <a:gd name="T2" fmla="*/ 706 w 706"/>
                <a:gd name="T3" fmla="*/ 705 h 1411"/>
                <a:gd name="T4" fmla="*/ 0 w 706"/>
                <a:gd name="T5" fmla="*/ 1411 h 1411"/>
              </a:gdLst>
              <a:ahLst/>
              <a:cxnLst>
                <a:cxn ang="0">
                  <a:pos x="T0" y="T1"/>
                </a:cxn>
                <a:cxn ang="0">
                  <a:pos x="T2" y="T3"/>
                </a:cxn>
                <a:cxn ang="0">
                  <a:pos x="T4" y="T5"/>
                </a:cxn>
              </a:cxnLst>
              <a:rect l="0" t="0" r="r" b="b"/>
              <a:pathLst>
                <a:path w="706" h="1411">
                  <a:moveTo>
                    <a:pt x="0" y="0"/>
                  </a:moveTo>
                  <a:cubicBezTo>
                    <a:pt x="390" y="0"/>
                    <a:pt x="706" y="316"/>
                    <a:pt x="706" y="705"/>
                  </a:cubicBezTo>
                  <a:cubicBezTo>
                    <a:pt x="706" y="1095"/>
                    <a:pt x="390" y="1411"/>
                    <a:pt x="0" y="1411"/>
                  </a:cubicBezTo>
                </a:path>
              </a:pathLst>
            </a:custGeom>
            <a:solidFill>
              <a:srgbClr val="E6E6E6"/>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9"/>
            <p:cNvSpPr>
              <a:spLocks/>
            </p:cNvSpPr>
            <p:nvPr/>
          </p:nvSpPr>
          <p:spPr bwMode="auto">
            <a:xfrm>
              <a:off x="1322388" y="2992438"/>
              <a:ext cx="427038" cy="857250"/>
            </a:xfrm>
            <a:custGeom>
              <a:avLst/>
              <a:gdLst>
                <a:gd name="T0" fmla="*/ 705 w 705"/>
                <a:gd name="T1" fmla="*/ 1411 h 1411"/>
                <a:gd name="T2" fmla="*/ 0 w 705"/>
                <a:gd name="T3" fmla="*/ 705 h 1411"/>
                <a:gd name="T4" fmla="*/ 705 w 705"/>
                <a:gd name="T5" fmla="*/ 0 h 1411"/>
              </a:gdLst>
              <a:ahLst/>
              <a:cxnLst>
                <a:cxn ang="0">
                  <a:pos x="T0" y="T1"/>
                </a:cxn>
                <a:cxn ang="0">
                  <a:pos x="T2" y="T3"/>
                </a:cxn>
                <a:cxn ang="0">
                  <a:pos x="T4" y="T5"/>
                </a:cxn>
              </a:cxnLst>
              <a:rect l="0" t="0" r="r" b="b"/>
              <a:pathLst>
                <a:path w="705" h="1411">
                  <a:moveTo>
                    <a:pt x="705" y="1411"/>
                  </a:moveTo>
                  <a:cubicBezTo>
                    <a:pt x="316" y="1411"/>
                    <a:pt x="0" y="1095"/>
                    <a:pt x="0" y="705"/>
                  </a:cubicBezTo>
                  <a:cubicBezTo>
                    <a:pt x="0" y="316"/>
                    <a:pt x="316" y="0"/>
                    <a:pt x="705" y="0"/>
                  </a:cubicBezTo>
                </a:path>
              </a:pathLst>
            </a:custGeom>
            <a:solidFill>
              <a:srgbClr val="FFFFF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0"/>
            <p:cNvSpPr>
              <a:spLocks/>
            </p:cNvSpPr>
            <p:nvPr/>
          </p:nvSpPr>
          <p:spPr bwMode="auto">
            <a:xfrm>
              <a:off x="1716088" y="3317875"/>
              <a:ext cx="68263" cy="204788"/>
            </a:xfrm>
            <a:custGeom>
              <a:avLst/>
              <a:gdLst>
                <a:gd name="T0" fmla="*/ 56 w 113"/>
                <a:gd name="T1" fmla="*/ 339 h 339"/>
                <a:gd name="T2" fmla="*/ 56 w 113"/>
                <a:gd name="T3" fmla="*/ 339 h 339"/>
                <a:gd name="T4" fmla="*/ 0 w 113"/>
                <a:gd name="T5" fmla="*/ 282 h 339"/>
                <a:gd name="T6" fmla="*/ 0 w 113"/>
                <a:gd name="T7" fmla="*/ 57 h 339"/>
                <a:gd name="T8" fmla="*/ 56 w 113"/>
                <a:gd name="T9" fmla="*/ 0 h 339"/>
                <a:gd name="T10" fmla="*/ 56 w 113"/>
                <a:gd name="T11" fmla="*/ 0 h 339"/>
                <a:gd name="T12" fmla="*/ 113 w 113"/>
                <a:gd name="T13" fmla="*/ 57 h 339"/>
                <a:gd name="T14" fmla="*/ 113 w 113"/>
                <a:gd name="T15" fmla="*/ 282 h 339"/>
                <a:gd name="T16" fmla="*/ 56 w 113"/>
                <a:gd name="T17" fmla="*/ 33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 h="339">
                  <a:moveTo>
                    <a:pt x="56" y="339"/>
                  </a:moveTo>
                  <a:lnTo>
                    <a:pt x="56" y="339"/>
                  </a:lnTo>
                  <a:cubicBezTo>
                    <a:pt x="25" y="339"/>
                    <a:pt x="0" y="313"/>
                    <a:pt x="0" y="282"/>
                  </a:cubicBezTo>
                  <a:lnTo>
                    <a:pt x="0" y="57"/>
                  </a:lnTo>
                  <a:cubicBezTo>
                    <a:pt x="0" y="26"/>
                    <a:pt x="25" y="0"/>
                    <a:pt x="56" y="0"/>
                  </a:cubicBezTo>
                  <a:lnTo>
                    <a:pt x="56" y="0"/>
                  </a:lnTo>
                  <a:cubicBezTo>
                    <a:pt x="87" y="0"/>
                    <a:pt x="113" y="26"/>
                    <a:pt x="113" y="57"/>
                  </a:cubicBezTo>
                  <a:lnTo>
                    <a:pt x="113" y="282"/>
                  </a:lnTo>
                  <a:cubicBezTo>
                    <a:pt x="113" y="313"/>
                    <a:pt x="87" y="339"/>
                    <a:pt x="56" y="339"/>
                  </a:cubicBezTo>
                  <a:close/>
                </a:path>
              </a:pathLst>
            </a:custGeom>
            <a:solidFill>
              <a:srgbClr val="22313F"/>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7" name="群組 16"/>
          <p:cNvGrpSpPr/>
          <p:nvPr/>
        </p:nvGrpSpPr>
        <p:grpSpPr>
          <a:xfrm>
            <a:off x="3487050" y="2073726"/>
            <a:ext cx="2170800" cy="2170800"/>
            <a:chOff x="4151313" y="3013075"/>
            <a:chExt cx="830262" cy="819150"/>
          </a:xfrm>
        </p:grpSpPr>
        <p:sp>
          <p:nvSpPr>
            <p:cNvPr id="13" name="Oval 15"/>
            <p:cNvSpPr>
              <a:spLocks noChangeArrowheads="1"/>
            </p:cNvSpPr>
            <p:nvPr/>
          </p:nvSpPr>
          <p:spPr bwMode="auto">
            <a:xfrm>
              <a:off x="4151313" y="3013075"/>
              <a:ext cx="830262" cy="819150"/>
            </a:xfrm>
            <a:prstGeom prst="ellipse">
              <a:avLst/>
            </a:prstGeom>
            <a:solidFill>
              <a:srgbClr val="E04F5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sp>
          <p:nvSpPr>
            <p:cNvPr id="14" name="Freeform 16"/>
            <p:cNvSpPr>
              <a:spLocks noEditPoints="1"/>
            </p:cNvSpPr>
            <p:nvPr/>
          </p:nvSpPr>
          <p:spPr bwMode="auto">
            <a:xfrm>
              <a:off x="4325938" y="3186113"/>
              <a:ext cx="488950" cy="482600"/>
            </a:xfrm>
            <a:custGeom>
              <a:avLst/>
              <a:gdLst>
                <a:gd name="T0" fmla="*/ 1468 w 1806"/>
                <a:gd name="T1" fmla="*/ 0 h 1806"/>
                <a:gd name="T2" fmla="*/ 756 w 1806"/>
                <a:gd name="T3" fmla="*/ 711 h 1806"/>
                <a:gd name="T4" fmla="*/ 565 w 1806"/>
                <a:gd name="T5" fmla="*/ 677 h 1806"/>
                <a:gd name="T6" fmla="*/ 0 w 1806"/>
                <a:gd name="T7" fmla="*/ 1241 h 1806"/>
                <a:gd name="T8" fmla="*/ 565 w 1806"/>
                <a:gd name="T9" fmla="*/ 1806 h 1806"/>
                <a:gd name="T10" fmla="*/ 1129 w 1806"/>
                <a:gd name="T11" fmla="*/ 1241 h 1806"/>
                <a:gd name="T12" fmla="*/ 1095 w 1806"/>
                <a:gd name="T13" fmla="*/ 1050 h 1806"/>
                <a:gd name="T14" fmla="*/ 1129 w 1806"/>
                <a:gd name="T15" fmla="*/ 1016 h 1806"/>
                <a:gd name="T16" fmla="*/ 1129 w 1806"/>
                <a:gd name="T17" fmla="*/ 790 h 1806"/>
                <a:gd name="T18" fmla="*/ 1355 w 1806"/>
                <a:gd name="T19" fmla="*/ 790 h 1806"/>
                <a:gd name="T20" fmla="*/ 1355 w 1806"/>
                <a:gd name="T21" fmla="*/ 564 h 1806"/>
                <a:gd name="T22" fmla="*/ 1581 w 1806"/>
                <a:gd name="T23" fmla="*/ 564 h 1806"/>
                <a:gd name="T24" fmla="*/ 1581 w 1806"/>
                <a:gd name="T25" fmla="*/ 338 h 1806"/>
                <a:gd name="T26" fmla="*/ 1806 w 1806"/>
                <a:gd name="T27" fmla="*/ 338 h 1806"/>
                <a:gd name="T28" fmla="*/ 1806 w 1806"/>
                <a:gd name="T29" fmla="*/ 0 h 1806"/>
                <a:gd name="T30" fmla="*/ 1468 w 1806"/>
                <a:gd name="T31" fmla="*/ 0 h 1806"/>
                <a:gd name="T32" fmla="*/ 694 w 1806"/>
                <a:gd name="T33" fmla="*/ 1501 h 1806"/>
                <a:gd name="T34" fmla="*/ 644 w 1806"/>
                <a:gd name="T35" fmla="*/ 1560 h 1806"/>
                <a:gd name="T36" fmla="*/ 338 w 1806"/>
                <a:gd name="T37" fmla="*/ 1496 h 1806"/>
                <a:gd name="T38" fmla="*/ 274 w 1806"/>
                <a:gd name="T39" fmla="*/ 1190 h 1806"/>
                <a:gd name="T40" fmla="*/ 333 w 1806"/>
                <a:gd name="T41" fmla="*/ 1140 h 1806"/>
                <a:gd name="T42" fmla="*/ 407 w 1806"/>
                <a:gd name="T43" fmla="*/ 1162 h 1806"/>
                <a:gd name="T44" fmla="*/ 672 w 1806"/>
                <a:gd name="T45" fmla="*/ 1427 h 1806"/>
                <a:gd name="T46" fmla="*/ 694 w 1806"/>
                <a:gd name="T47" fmla="*/ 1501 h 1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06" h="1806">
                  <a:moveTo>
                    <a:pt x="1468" y="0"/>
                  </a:moveTo>
                  <a:lnTo>
                    <a:pt x="756" y="711"/>
                  </a:lnTo>
                  <a:cubicBezTo>
                    <a:pt x="696" y="689"/>
                    <a:pt x="632" y="677"/>
                    <a:pt x="565" y="677"/>
                  </a:cubicBezTo>
                  <a:cubicBezTo>
                    <a:pt x="253" y="677"/>
                    <a:pt x="0" y="930"/>
                    <a:pt x="0" y="1241"/>
                  </a:cubicBezTo>
                  <a:cubicBezTo>
                    <a:pt x="0" y="1553"/>
                    <a:pt x="253" y="1806"/>
                    <a:pt x="565" y="1806"/>
                  </a:cubicBezTo>
                  <a:cubicBezTo>
                    <a:pt x="876" y="1806"/>
                    <a:pt x="1129" y="1553"/>
                    <a:pt x="1129" y="1241"/>
                  </a:cubicBezTo>
                  <a:cubicBezTo>
                    <a:pt x="1129" y="1174"/>
                    <a:pt x="1117" y="1110"/>
                    <a:pt x="1095" y="1050"/>
                  </a:cubicBezTo>
                  <a:lnTo>
                    <a:pt x="1129" y="1016"/>
                  </a:lnTo>
                  <a:lnTo>
                    <a:pt x="1129" y="790"/>
                  </a:lnTo>
                  <a:lnTo>
                    <a:pt x="1355" y="790"/>
                  </a:lnTo>
                  <a:lnTo>
                    <a:pt x="1355" y="564"/>
                  </a:lnTo>
                  <a:lnTo>
                    <a:pt x="1581" y="564"/>
                  </a:lnTo>
                  <a:lnTo>
                    <a:pt x="1581" y="338"/>
                  </a:lnTo>
                  <a:lnTo>
                    <a:pt x="1806" y="338"/>
                  </a:lnTo>
                  <a:lnTo>
                    <a:pt x="1806" y="0"/>
                  </a:lnTo>
                  <a:lnTo>
                    <a:pt x="1468" y="0"/>
                  </a:lnTo>
                  <a:close/>
                  <a:moveTo>
                    <a:pt x="694" y="1501"/>
                  </a:moveTo>
                  <a:cubicBezTo>
                    <a:pt x="689" y="1528"/>
                    <a:pt x="670" y="1550"/>
                    <a:pt x="644" y="1560"/>
                  </a:cubicBezTo>
                  <a:cubicBezTo>
                    <a:pt x="542" y="1601"/>
                    <a:pt x="421" y="1579"/>
                    <a:pt x="338" y="1496"/>
                  </a:cubicBezTo>
                  <a:cubicBezTo>
                    <a:pt x="255" y="1414"/>
                    <a:pt x="234" y="1293"/>
                    <a:pt x="274" y="1190"/>
                  </a:cubicBezTo>
                  <a:cubicBezTo>
                    <a:pt x="284" y="1164"/>
                    <a:pt x="306" y="1146"/>
                    <a:pt x="333" y="1140"/>
                  </a:cubicBezTo>
                  <a:cubicBezTo>
                    <a:pt x="360" y="1134"/>
                    <a:pt x="388" y="1143"/>
                    <a:pt x="407" y="1162"/>
                  </a:cubicBezTo>
                  <a:lnTo>
                    <a:pt x="672" y="1427"/>
                  </a:lnTo>
                  <a:cubicBezTo>
                    <a:pt x="692" y="1446"/>
                    <a:pt x="700" y="1474"/>
                    <a:pt x="694" y="1501"/>
                  </a:cubicBezTo>
                  <a:close/>
                </a:path>
              </a:pathLst>
            </a:custGeom>
            <a:solidFill>
              <a:srgbClr val="FACB1B"/>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7"/>
            <p:cNvSpPr>
              <a:spLocks/>
            </p:cNvSpPr>
            <p:nvPr/>
          </p:nvSpPr>
          <p:spPr bwMode="auto">
            <a:xfrm>
              <a:off x="4325938" y="3186113"/>
              <a:ext cx="488950" cy="439738"/>
            </a:xfrm>
            <a:custGeom>
              <a:avLst/>
              <a:gdLst>
                <a:gd name="T0" fmla="*/ 1806 w 1806"/>
                <a:gd name="T1" fmla="*/ 0 h 1650"/>
                <a:gd name="T2" fmla="*/ 1468 w 1806"/>
                <a:gd name="T3" fmla="*/ 0 h 1650"/>
                <a:gd name="T4" fmla="*/ 756 w 1806"/>
                <a:gd name="T5" fmla="*/ 711 h 1650"/>
                <a:gd name="T6" fmla="*/ 565 w 1806"/>
                <a:gd name="T7" fmla="*/ 677 h 1650"/>
                <a:gd name="T8" fmla="*/ 0 w 1806"/>
                <a:gd name="T9" fmla="*/ 1241 h 1650"/>
                <a:gd name="T10" fmla="*/ 176 w 1806"/>
                <a:gd name="T11" fmla="*/ 1650 h 1650"/>
                <a:gd name="T12" fmla="*/ 334 w 1806"/>
                <a:gd name="T13" fmla="*/ 1492 h 1650"/>
                <a:gd name="T14" fmla="*/ 274 w 1806"/>
                <a:gd name="T15" fmla="*/ 1190 h 1650"/>
                <a:gd name="T16" fmla="*/ 333 w 1806"/>
                <a:gd name="T17" fmla="*/ 1140 h 1650"/>
                <a:gd name="T18" fmla="*/ 408 w 1806"/>
                <a:gd name="T19" fmla="*/ 1162 h 1650"/>
                <a:gd name="T20" fmla="*/ 536 w 1806"/>
                <a:gd name="T21" fmla="*/ 1290 h 1650"/>
                <a:gd name="T22" fmla="*/ 1806 w 1806"/>
                <a:gd name="T23" fmla="*/ 19 h 1650"/>
                <a:gd name="T24" fmla="*/ 1806 w 1806"/>
                <a:gd name="T25" fmla="*/ 0 h 1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06" h="1650">
                  <a:moveTo>
                    <a:pt x="1806" y="0"/>
                  </a:moveTo>
                  <a:lnTo>
                    <a:pt x="1468" y="0"/>
                  </a:lnTo>
                  <a:lnTo>
                    <a:pt x="756" y="711"/>
                  </a:lnTo>
                  <a:cubicBezTo>
                    <a:pt x="696" y="689"/>
                    <a:pt x="632" y="677"/>
                    <a:pt x="565" y="677"/>
                  </a:cubicBezTo>
                  <a:cubicBezTo>
                    <a:pt x="253" y="677"/>
                    <a:pt x="0" y="930"/>
                    <a:pt x="0" y="1241"/>
                  </a:cubicBezTo>
                  <a:cubicBezTo>
                    <a:pt x="0" y="1402"/>
                    <a:pt x="68" y="1547"/>
                    <a:pt x="176" y="1650"/>
                  </a:cubicBezTo>
                  <a:lnTo>
                    <a:pt x="334" y="1492"/>
                  </a:lnTo>
                  <a:cubicBezTo>
                    <a:pt x="255" y="1409"/>
                    <a:pt x="234" y="1291"/>
                    <a:pt x="274" y="1190"/>
                  </a:cubicBezTo>
                  <a:cubicBezTo>
                    <a:pt x="284" y="1164"/>
                    <a:pt x="306" y="1146"/>
                    <a:pt x="333" y="1140"/>
                  </a:cubicBezTo>
                  <a:cubicBezTo>
                    <a:pt x="360" y="1134"/>
                    <a:pt x="388" y="1143"/>
                    <a:pt x="408" y="1162"/>
                  </a:cubicBezTo>
                  <a:lnTo>
                    <a:pt x="536" y="1290"/>
                  </a:lnTo>
                  <a:lnTo>
                    <a:pt x="1806" y="19"/>
                  </a:lnTo>
                  <a:lnTo>
                    <a:pt x="1806" y="0"/>
                  </a:lnTo>
                  <a:close/>
                </a:path>
              </a:pathLst>
            </a:custGeom>
            <a:solidFill>
              <a:srgbClr val="FBE158"/>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8"/>
            <p:cNvSpPr>
              <a:spLocks/>
            </p:cNvSpPr>
            <p:nvPr/>
          </p:nvSpPr>
          <p:spPr bwMode="auto">
            <a:xfrm>
              <a:off x="4567238" y="3201988"/>
              <a:ext cx="201612" cy="184150"/>
            </a:xfrm>
            <a:custGeom>
              <a:avLst/>
              <a:gdLst>
                <a:gd name="T0" fmla="*/ 15 w 749"/>
                <a:gd name="T1" fmla="*/ 677 h 693"/>
                <a:gd name="T2" fmla="*/ 15 w 749"/>
                <a:gd name="T3" fmla="*/ 621 h 693"/>
                <a:gd name="T4" fmla="*/ 636 w 749"/>
                <a:gd name="T5" fmla="*/ 0 h 693"/>
                <a:gd name="T6" fmla="*/ 749 w 749"/>
                <a:gd name="T7" fmla="*/ 0 h 693"/>
                <a:gd name="T8" fmla="*/ 72 w 749"/>
                <a:gd name="T9" fmla="*/ 677 h 693"/>
                <a:gd name="T10" fmla="*/ 15 w 749"/>
                <a:gd name="T11" fmla="*/ 677 h 693"/>
              </a:gdLst>
              <a:ahLst/>
              <a:cxnLst>
                <a:cxn ang="0">
                  <a:pos x="T0" y="T1"/>
                </a:cxn>
                <a:cxn ang="0">
                  <a:pos x="T2" y="T3"/>
                </a:cxn>
                <a:cxn ang="0">
                  <a:pos x="T4" y="T5"/>
                </a:cxn>
                <a:cxn ang="0">
                  <a:pos x="T6" y="T7"/>
                </a:cxn>
                <a:cxn ang="0">
                  <a:pos x="T8" y="T9"/>
                </a:cxn>
                <a:cxn ang="0">
                  <a:pos x="T10" y="T11"/>
                </a:cxn>
              </a:cxnLst>
              <a:rect l="0" t="0" r="r" b="b"/>
              <a:pathLst>
                <a:path w="749" h="693">
                  <a:moveTo>
                    <a:pt x="15" y="677"/>
                  </a:moveTo>
                  <a:cubicBezTo>
                    <a:pt x="0" y="662"/>
                    <a:pt x="0" y="637"/>
                    <a:pt x="15" y="621"/>
                  </a:cubicBezTo>
                  <a:lnTo>
                    <a:pt x="636" y="0"/>
                  </a:lnTo>
                  <a:lnTo>
                    <a:pt x="749" y="0"/>
                  </a:lnTo>
                  <a:lnTo>
                    <a:pt x="72" y="677"/>
                  </a:lnTo>
                  <a:cubicBezTo>
                    <a:pt x="56" y="693"/>
                    <a:pt x="31" y="693"/>
                    <a:pt x="15" y="677"/>
                  </a:cubicBezTo>
                  <a:close/>
                </a:path>
              </a:pathLst>
            </a:custGeom>
            <a:solidFill>
              <a:srgbClr val="F3B607"/>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28" name="群組 27"/>
          <p:cNvGrpSpPr/>
          <p:nvPr/>
        </p:nvGrpSpPr>
        <p:grpSpPr>
          <a:xfrm>
            <a:off x="6315525" y="2073726"/>
            <a:ext cx="2170800" cy="2170800"/>
            <a:chOff x="6980238" y="3030538"/>
            <a:chExt cx="971550" cy="973138"/>
          </a:xfrm>
        </p:grpSpPr>
        <p:sp>
          <p:nvSpPr>
            <p:cNvPr id="20" name="Freeform 24"/>
            <p:cNvSpPr>
              <a:spLocks/>
            </p:cNvSpPr>
            <p:nvPr/>
          </p:nvSpPr>
          <p:spPr bwMode="auto">
            <a:xfrm>
              <a:off x="6980238" y="3030538"/>
              <a:ext cx="971550" cy="973138"/>
            </a:xfrm>
            <a:custGeom>
              <a:avLst/>
              <a:gdLst>
                <a:gd name="T0" fmla="*/ 3612 w 3612"/>
                <a:gd name="T1" fmla="*/ 1806 h 3612"/>
                <a:gd name="T2" fmla="*/ 1806 w 3612"/>
                <a:gd name="T3" fmla="*/ 3612 h 3612"/>
                <a:gd name="T4" fmla="*/ 0 w 3612"/>
                <a:gd name="T5" fmla="*/ 1806 h 3612"/>
                <a:gd name="T6" fmla="*/ 1712 w 3612"/>
                <a:gd name="T7" fmla="*/ 2 h 3612"/>
                <a:gd name="T8" fmla="*/ 1806 w 3612"/>
                <a:gd name="T9" fmla="*/ 0 h 3612"/>
                <a:gd name="T10" fmla="*/ 1887 w 3612"/>
                <a:gd name="T11" fmla="*/ 1 h 3612"/>
                <a:gd name="T12" fmla="*/ 3612 w 3612"/>
                <a:gd name="T13" fmla="*/ 1806 h 3612"/>
              </a:gdLst>
              <a:ahLst/>
              <a:cxnLst>
                <a:cxn ang="0">
                  <a:pos x="T0" y="T1"/>
                </a:cxn>
                <a:cxn ang="0">
                  <a:pos x="T2" y="T3"/>
                </a:cxn>
                <a:cxn ang="0">
                  <a:pos x="T4" y="T5"/>
                </a:cxn>
                <a:cxn ang="0">
                  <a:pos x="T6" y="T7"/>
                </a:cxn>
                <a:cxn ang="0">
                  <a:pos x="T8" y="T9"/>
                </a:cxn>
                <a:cxn ang="0">
                  <a:pos x="T10" y="T11"/>
                </a:cxn>
                <a:cxn ang="0">
                  <a:pos x="T12" y="T13"/>
                </a:cxn>
              </a:cxnLst>
              <a:rect l="0" t="0" r="r" b="b"/>
              <a:pathLst>
                <a:path w="3612" h="3612">
                  <a:moveTo>
                    <a:pt x="3612" y="1806"/>
                  </a:moveTo>
                  <a:cubicBezTo>
                    <a:pt x="3612" y="2803"/>
                    <a:pt x="2804" y="3612"/>
                    <a:pt x="1806" y="3612"/>
                  </a:cubicBezTo>
                  <a:cubicBezTo>
                    <a:pt x="809" y="3612"/>
                    <a:pt x="0" y="2803"/>
                    <a:pt x="0" y="1806"/>
                  </a:cubicBezTo>
                  <a:cubicBezTo>
                    <a:pt x="0" y="840"/>
                    <a:pt x="758" y="51"/>
                    <a:pt x="1712" y="2"/>
                  </a:cubicBezTo>
                  <a:cubicBezTo>
                    <a:pt x="1743" y="0"/>
                    <a:pt x="1775" y="0"/>
                    <a:pt x="1806" y="0"/>
                  </a:cubicBezTo>
                  <a:cubicBezTo>
                    <a:pt x="1833" y="0"/>
                    <a:pt x="1860" y="0"/>
                    <a:pt x="1887" y="1"/>
                  </a:cubicBezTo>
                  <a:cubicBezTo>
                    <a:pt x="2847" y="44"/>
                    <a:pt x="3612" y="835"/>
                    <a:pt x="3612" y="1806"/>
                  </a:cubicBezTo>
                  <a:close/>
                </a:path>
              </a:pathLst>
            </a:custGeom>
            <a:solidFill>
              <a:srgbClr val="29D68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25"/>
            <p:cNvSpPr>
              <a:spLocks/>
            </p:cNvSpPr>
            <p:nvPr/>
          </p:nvSpPr>
          <p:spPr bwMode="auto">
            <a:xfrm>
              <a:off x="7137400" y="3201988"/>
              <a:ext cx="657225" cy="552450"/>
            </a:xfrm>
            <a:custGeom>
              <a:avLst/>
              <a:gdLst>
                <a:gd name="T0" fmla="*/ 1690 w 2448"/>
                <a:gd name="T1" fmla="*/ 663 h 2056"/>
                <a:gd name="T2" fmla="*/ 1455 w 2448"/>
                <a:gd name="T3" fmla="*/ 329 h 2056"/>
                <a:gd name="T4" fmla="*/ 1225 w 2448"/>
                <a:gd name="T5" fmla="*/ 2 h 2056"/>
                <a:gd name="T6" fmla="*/ 1225 w 2448"/>
                <a:gd name="T7" fmla="*/ 2 h 2056"/>
                <a:gd name="T8" fmla="*/ 1224 w 2448"/>
                <a:gd name="T9" fmla="*/ 0 h 2056"/>
                <a:gd name="T10" fmla="*/ 1001 w 2448"/>
                <a:gd name="T11" fmla="*/ 321 h 2056"/>
                <a:gd name="T12" fmla="*/ 758 w 2448"/>
                <a:gd name="T13" fmla="*/ 662 h 2056"/>
                <a:gd name="T14" fmla="*/ 758 w 2448"/>
                <a:gd name="T15" fmla="*/ 666 h 2056"/>
                <a:gd name="T16" fmla="*/ 722 w 2448"/>
                <a:gd name="T17" fmla="*/ 717 h 2056"/>
                <a:gd name="T18" fmla="*/ 0 w 2448"/>
                <a:gd name="T19" fmla="*/ 1739 h 2056"/>
                <a:gd name="T20" fmla="*/ 211 w 2448"/>
                <a:gd name="T21" fmla="*/ 2056 h 2056"/>
                <a:gd name="T22" fmla="*/ 758 w 2448"/>
                <a:gd name="T23" fmla="*/ 1651 h 2056"/>
                <a:gd name="T24" fmla="*/ 758 w 2448"/>
                <a:gd name="T25" fmla="*/ 1652 h 2056"/>
                <a:gd name="T26" fmla="*/ 758 w 2448"/>
                <a:gd name="T27" fmla="*/ 1653 h 2056"/>
                <a:gd name="T28" fmla="*/ 780 w 2448"/>
                <a:gd name="T29" fmla="*/ 1666 h 2056"/>
                <a:gd name="T30" fmla="*/ 1224 w 2448"/>
                <a:gd name="T31" fmla="*/ 1922 h 2056"/>
                <a:gd name="T32" fmla="*/ 1225 w 2448"/>
                <a:gd name="T33" fmla="*/ 1922 h 2056"/>
                <a:gd name="T34" fmla="*/ 1225 w 2448"/>
                <a:gd name="T35" fmla="*/ 1921 h 2056"/>
                <a:gd name="T36" fmla="*/ 1668 w 2448"/>
                <a:gd name="T37" fmla="*/ 1666 h 2056"/>
                <a:gd name="T38" fmla="*/ 1690 w 2448"/>
                <a:gd name="T39" fmla="*/ 1653 h 2056"/>
                <a:gd name="T40" fmla="*/ 1690 w 2448"/>
                <a:gd name="T41" fmla="*/ 1652 h 2056"/>
                <a:gd name="T42" fmla="*/ 1690 w 2448"/>
                <a:gd name="T43" fmla="*/ 1651 h 2056"/>
                <a:gd name="T44" fmla="*/ 2237 w 2448"/>
                <a:gd name="T45" fmla="*/ 2056 h 2056"/>
                <a:gd name="T46" fmla="*/ 2448 w 2448"/>
                <a:gd name="T47" fmla="*/ 1739 h 2056"/>
                <a:gd name="T48" fmla="*/ 1734 w 2448"/>
                <a:gd name="T49" fmla="*/ 725 h 2056"/>
                <a:gd name="T50" fmla="*/ 1690 w 2448"/>
                <a:gd name="T51" fmla="*/ 664 h 2056"/>
                <a:gd name="T52" fmla="*/ 1690 w 2448"/>
                <a:gd name="T53" fmla="*/ 663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48" h="2056">
                  <a:moveTo>
                    <a:pt x="1690" y="663"/>
                  </a:moveTo>
                  <a:lnTo>
                    <a:pt x="1455" y="329"/>
                  </a:lnTo>
                  <a:lnTo>
                    <a:pt x="1225" y="2"/>
                  </a:lnTo>
                  <a:lnTo>
                    <a:pt x="1225" y="2"/>
                  </a:lnTo>
                  <a:lnTo>
                    <a:pt x="1224" y="0"/>
                  </a:lnTo>
                  <a:lnTo>
                    <a:pt x="1001" y="321"/>
                  </a:lnTo>
                  <a:lnTo>
                    <a:pt x="758" y="662"/>
                  </a:lnTo>
                  <a:lnTo>
                    <a:pt x="758" y="666"/>
                  </a:lnTo>
                  <a:lnTo>
                    <a:pt x="722" y="717"/>
                  </a:lnTo>
                  <a:lnTo>
                    <a:pt x="0" y="1739"/>
                  </a:lnTo>
                  <a:lnTo>
                    <a:pt x="211" y="2056"/>
                  </a:lnTo>
                  <a:lnTo>
                    <a:pt x="758" y="1651"/>
                  </a:lnTo>
                  <a:lnTo>
                    <a:pt x="758" y="1652"/>
                  </a:lnTo>
                  <a:lnTo>
                    <a:pt x="758" y="1653"/>
                  </a:lnTo>
                  <a:lnTo>
                    <a:pt x="780" y="1666"/>
                  </a:lnTo>
                  <a:lnTo>
                    <a:pt x="1224" y="1922"/>
                  </a:lnTo>
                  <a:lnTo>
                    <a:pt x="1225" y="1922"/>
                  </a:lnTo>
                  <a:lnTo>
                    <a:pt x="1225" y="1921"/>
                  </a:lnTo>
                  <a:lnTo>
                    <a:pt x="1668" y="1666"/>
                  </a:lnTo>
                  <a:lnTo>
                    <a:pt x="1690" y="1653"/>
                  </a:lnTo>
                  <a:lnTo>
                    <a:pt x="1690" y="1652"/>
                  </a:lnTo>
                  <a:lnTo>
                    <a:pt x="1690" y="1651"/>
                  </a:lnTo>
                  <a:lnTo>
                    <a:pt x="2237" y="2056"/>
                  </a:lnTo>
                  <a:lnTo>
                    <a:pt x="2448" y="1739"/>
                  </a:lnTo>
                  <a:lnTo>
                    <a:pt x="1734" y="725"/>
                  </a:lnTo>
                  <a:lnTo>
                    <a:pt x="1690" y="664"/>
                  </a:lnTo>
                  <a:lnTo>
                    <a:pt x="1690" y="663"/>
                  </a:lnTo>
                  <a:close/>
                </a:path>
              </a:pathLst>
            </a:custGeom>
            <a:solidFill>
              <a:srgbClr val="54545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26"/>
            <p:cNvSpPr>
              <a:spLocks/>
            </p:cNvSpPr>
            <p:nvPr/>
          </p:nvSpPr>
          <p:spPr bwMode="auto">
            <a:xfrm>
              <a:off x="7589838" y="3378201"/>
              <a:ext cx="209550" cy="379413"/>
            </a:xfrm>
            <a:custGeom>
              <a:avLst/>
              <a:gdLst>
                <a:gd name="T0" fmla="*/ 0 w 775"/>
                <a:gd name="T1" fmla="*/ 998 h 1414"/>
                <a:gd name="T2" fmla="*/ 562 w 775"/>
                <a:gd name="T3" fmla="*/ 1414 h 1414"/>
                <a:gd name="T4" fmla="*/ 775 w 775"/>
                <a:gd name="T5" fmla="*/ 1094 h 1414"/>
                <a:gd name="T6" fmla="*/ 53 w 775"/>
                <a:gd name="T7" fmla="*/ 68 h 1414"/>
                <a:gd name="T8" fmla="*/ 5 w 775"/>
                <a:gd name="T9" fmla="*/ 0 h 1414"/>
                <a:gd name="T10" fmla="*/ 0 w 775"/>
                <a:gd name="T11" fmla="*/ 0 h 1414"/>
                <a:gd name="T12" fmla="*/ 0 w 775"/>
                <a:gd name="T13" fmla="*/ 998 h 1414"/>
              </a:gdLst>
              <a:ahLst/>
              <a:cxnLst>
                <a:cxn ang="0">
                  <a:pos x="T0" y="T1"/>
                </a:cxn>
                <a:cxn ang="0">
                  <a:pos x="T2" y="T3"/>
                </a:cxn>
                <a:cxn ang="0">
                  <a:pos x="T4" y="T5"/>
                </a:cxn>
                <a:cxn ang="0">
                  <a:pos x="T6" y="T7"/>
                </a:cxn>
                <a:cxn ang="0">
                  <a:pos x="T8" y="T9"/>
                </a:cxn>
                <a:cxn ang="0">
                  <a:pos x="T10" y="T11"/>
                </a:cxn>
                <a:cxn ang="0">
                  <a:pos x="T12" y="T13"/>
                </a:cxn>
              </a:cxnLst>
              <a:rect l="0" t="0" r="r" b="b"/>
              <a:pathLst>
                <a:path w="775" h="1414">
                  <a:moveTo>
                    <a:pt x="0" y="998"/>
                  </a:moveTo>
                  <a:lnTo>
                    <a:pt x="562" y="1414"/>
                  </a:lnTo>
                  <a:lnTo>
                    <a:pt x="775" y="1094"/>
                  </a:lnTo>
                  <a:lnTo>
                    <a:pt x="53" y="68"/>
                  </a:lnTo>
                  <a:lnTo>
                    <a:pt x="5" y="0"/>
                  </a:lnTo>
                  <a:lnTo>
                    <a:pt x="0" y="0"/>
                  </a:lnTo>
                  <a:lnTo>
                    <a:pt x="0" y="998"/>
                  </a:lnTo>
                  <a:close/>
                </a:path>
              </a:pathLst>
            </a:custGeom>
            <a:solidFill>
              <a:srgbClr val="545454"/>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7"/>
            <p:cNvSpPr>
              <a:spLocks/>
            </p:cNvSpPr>
            <p:nvPr/>
          </p:nvSpPr>
          <p:spPr bwMode="auto">
            <a:xfrm>
              <a:off x="7132638" y="3376613"/>
              <a:ext cx="212725" cy="381000"/>
            </a:xfrm>
            <a:custGeom>
              <a:avLst/>
              <a:gdLst>
                <a:gd name="T0" fmla="*/ 0 w 788"/>
                <a:gd name="T1" fmla="*/ 1099 h 1419"/>
                <a:gd name="T2" fmla="*/ 214 w 788"/>
                <a:gd name="T3" fmla="*/ 1419 h 1419"/>
                <a:gd name="T4" fmla="*/ 788 w 788"/>
                <a:gd name="T5" fmla="*/ 993 h 1419"/>
                <a:gd name="T6" fmla="*/ 788 w 788"/>
                <a:gd name="T7" fmla="*/ 0 h 1419"/>
                <a:gd name="T8" fmla="*/ 776 w 788"/>
                <a:gd name="T9" fmla="*/ 0 h 1419"/>
                <a:gd name="T10" fmla="*/ 730 w 788"/>
                <a:gd name="T11" fmla="*/ 65 h 1419"/>
                <a:gd name="T12" fmla="*/ 0 w 788"/>
                <a:gd name="T13" fmla="*/ 1099 h 1419"/>
              </a:gdLst>
              <a:ahLst/>
              <a:cxnLst>
                <a:cxn ang="0">
                  <a:pos x="T0" y="T1"/>
                </a:cxn>
                <a:cxn ang="0">
                  <a:pos x="T2" y="T3"/>
                </a:cxn>
                <a:cxn ang="0">
                  <a:pos x="T4" y="T5"/>
                </a:cxn>
                <a:cxn ang="0">
                  <a:pos x="T6" y="T7"/>
                </a:cxn>
                <a:cxn ang="0">
                  <a:pos x="T8" y="T9"/>
                </a:cxn>
                <a:cxn ang="0">
                  <a:pos x="T10" y="T11"/>
                </a:cxn>
                <a:cxn ang="0">
                  <a:pos x="T12" y="T13"/>
                </a:cxn>
              </a:cxnLst>
              <a:rect l="0" t="0" r="r" b="b"/>
              <a:pathLst>
                <a:path w="788" h="1419">
                  <a:moveTo>
                    <a:pt x="0" y="1099"/>
                  </a:moveTo>
                  <a:lnTo>
                    <a:pt x="214" y="1419"/>
                  </a:lnTo>
                  <a:lnTo>
                    <a:pt x="788" y="993"/>
                  </a:lnTo>
                  <a:lnTo>
                    <a:pt x="788" y="0"/>
                  </a:lnTo>
                  <a:lnTo>
                    <a:pt x="776" y="0"/>
                  </a:lnTo>
                  <a:lnTo>
                    <a:pt x="730" y="65"/>
                  </a:lnTo>
                  <a:lnTo>
                    <a:pt x="0" y="1099"/>
                  </a:lnTo>
                  <a:close/>
                </a:path>
              </a:pathLst>
            </a:custGeom>
            <a:solidFill>
              <a:srgbClr val="686868"/>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8"/>
            <p:cNvSpPr>
              <a:spLocks/>
            </p:cNvSpPr>
            <p:nvPr/>
          </p:nvSpPr>
          <p:spPr bwMode="auto">
            <a:xfrm>
              <a:off x="7339013" y="3286126"/>
              <a:ext cx="127000" cy="361950"/>
            </a:xfrm>
            <a:custGeom>
              <a:avLst/>
              <a:gdLst>
                <a:gd name="T0" fmla="*/ 0 w 473"/>
                <a:gd name="T1" fmla="*/ 1346 h 1346"/>
                <a:gd name="T2" fmla="*/ 473 w 473"/>
                <a:gd name="T3" fmla="*/ 456 h 1346"/>
                <a:gd name="T4" fmla="*/ 245 w 473"/>
                <a:gd name="T5" fmla="*/ 0 h 1346"/>
                <a:gd name="T6" fmla="*/ 0 w 473"/>
                <a:gd name="T7" fmla="*/ 345 h 1346"/>
                <a:gd name="T8" fmla="*/ 0 w 473"/>
                <a:gd name="T9" fmla="*/ 1346 h 1346"/>
              </a:gdLst>
              <a:ahLst/>
              <a:cxnLst>
                <a:cxn ang="0">
                  <a:pos x="T0" y="T1"/>
                </a:cxn>
                <a:cxn ang="0">
                  <a:pos x="T2" y="T3"/>
                </a:cxn>
                <a:cxn ang="0">
                  <a:pos x="T4" y="T5"/>
                </a:cxn>
                <a:cxn ang="0">
                  <a:pos x="T6" y="T7"/>
                </a:cxn>
                <a:cxn ang="0">
                  <a:pos x="T8" y="T9"/>
                </a:cxn>
              </a:cxnLst>
              <a:rect l="0" t="0" r="r" b="b"/>
              <a:pathLst>
                <a:path w="473" h="1346">
                  <a:moveTo>
                    <a:pt x="0" y="1346"/>
                  </a:moveTo>
                  <a:lnTo>
                    <a:pt x="473" y="456"/>
                  </a:lnTo>
                  <a:lnTo>
                    <a:pt x="245" y="0"/>
                  </a:lnTo>
                  <a:lnTo>
                    <a:pt x="0" y="345"/>
                  </a:lnTo>
                  <a:lnTo>
                    <a:pt x="0" y="1346"/>
                  </a:lnTo>
                  <a:close/>
                </a:path>
              </a:pathLst>
            </a:custGeom>
            <a:solidFill>
              <a:srgbClr val="9C9C9C"/>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9"/>
            <p:cNvSpPr>
              <a:spLocks/>
            </p:cNvSpPr>
            <p:nvPr/>
          </p:nvSpPr>
          <p:spPr bwMode="auto">
            <a:xfrm>
              <a:off x="7466013" y="3287713"/>
              <a:ext cx="127000" cy="360363"/>
            </a:xfrm>
            <a:custGeom>
              <a:avLst/>
              <a:gdLst>
                <a:gd name="T0" fmla="*/ 0 w 472"/>
                <a:gd name="T1" fmla="*/ 450 h 1338"/>
                <a:gd name="T2" fmla="*/ 472 w 472"/>
                <a:gd name="T3" fmla="*/ 1338 h 1338"/>
                <a:gd name="T4" fmla="*/ 472 w 472"/>
                <a:gd name="T5" fmla="*/ 337 h 1338"/>
                <a:gd name="T6" fmla="*/ 234 w 472"/>
                <a:gd name="T7" fmla="*/ 0 h 1338"/>
                <a:gd name="T8" fmla="*/ 0 w 472"/>
                <a:gd name="T9" fmla="*/ 450 h 1338"/>
              </a:gdLst>
              <a:ahLst/>
              <a:cxnLst>
                <a:cxn ang="0">
                  <a:pos x="T0" y="T1"/>
                </a:cxn>
                <a:cxn ang="0">
                  <a:pos x="T2" y="T3"/>
                </a:cxn>
                <a:cxn ang="0">
                  <a:pos x="T4" y="T5"/>
                </a:cxn>
                <a:cxn ang="0">
                  <a:pos x="T6" y="T7"/>
                </a:cxn>
                <a:cxn ang="0">
                  <a:pos x="T8" y="T9"/>
                </a:cxn>
              </a:cxnLst>
              <a:rect l="0" t="0" r="r" b="b"/>
              <a:pathLst>
                <a:path w="472" h="1338">
                  <a:moveTo>
                    <a:pt x="0" y="450"/>
                  </a:moveTo>
                  <a:lnTo>
                    <a:pt x="472" y="1338"/>
                  </a:lnTo>
                  <a:lnTo>
                    <a:pt x="472" y="337"/>
                  </a:lnTo>
                  <a:lnTo>
                    <a:pt x="234" y="0"/>
                  </a:lnTo>
                  <a:lnTo>
                    <a:pt x="0" y="450"/>
                  </a:lnTo>
                  <a:close/>
                </a:path>
              </a:pathLst>
            </a:custGeom>
            <a:solidFill>
              <a:srgbClr val="686868"/>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30"/>
            <p:cNvSpPr>
              <a:spLocks/>
            </p:cNvSpPr>
            <p:nvPr/>
          </p:nvSpPr>
          <p:spPr bwMode="auto">
            <a:xfrm>
              <a:off x="7339013" y="3408363"/>
              <a:ext cx="254000" cy="312738"/>
            </a:xfrm>
            <a:custGeom>
              <a:avLst/>
              <a:gdLst>
                <a:gd name="T0" fmla="*/ 22 w 943"/>
                <a:gd name="T1" fmla="*/ 905 h 1164"/>
                <a:gd name="T2" fmla="*/ 471 w 943"/>
                <a:gd name="T3" fmla="*/ 1164 h 1164"/>
                <a:gd name="T4" fmla="*/ 472 w 943"/>
                <a:gd name="T5" fmla="*/ 1164 h 1164"/>
                <a:gd name="T6" fmla="*/ 472 w 943"/>
                <a:gd name="T7" fmla="*/ 1164 h 1164"/>
                <a:gd name="T8" fmla="*/ 920 w 943"/>
                <a:gd name="T9" fmla="*/ 905 h 1164"/>
                <a:gd name="T10" fmla="*/ 943 w 943"/>
                <a:gd name="T11" fmla="*/ 892 h 1164"/>
                <a:gd name="T12" fmla="*/ 943 w 943"/>
                <a:gd name="T13" fmla="*/ 891 h 1164"/>
                <a:gd name="T14" fmla="*/ 472 w 943"/>
                <a:gd name="T15" fmla="*/ 0 h 1164"/>
                <a:gd name="T16" fmla="*/ 0 w 943"/>
                <a:gd name="T17" fmla="*/ 891 h 1164"/>
                <a:gd name="T18" fmla="*/ 0 w 943"/>
                <a:gd name="T19" fmla="*/ 892 h 1164"/>
                <a:gd name="T20" fmla="*/ 22 w 943"/>
                <a:gd name="T21" fmla="*/ 905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43" h="1164">
                  <a:moveTo>
                    <a:pt x="22" y="905"/>
                  </a:moveTo>
                  <a:lnTo>
                    <a:pt x="471" y="1164"/>
                  </a:lnTo>
                  <a:lnTo>
                    <a:pt x="472" y="1164"/>
                  </a:lnTo>
                  <a:lnTo>
                    <a:pt x="472" y="1164"/>
                  </a:lnTo>
                  <a:lnTo>
                    <a:pt x="920" y="905"/>
                  </a:lnTo>
                  <a:lnTo>
                    <a:pt x="943" y="892"/>
                  </a:lnTo>
                  <a:lnTo>
                    <a:pt x="943" y="891"/>
                  </a:lnTo>
                  <a:lnTo>
                    <a:pt x="472" y="0"/>
                  </a:lnTo>
                  <a:lnTo>
                    <a:pt x="0" y="891"/>
                  </a:lnTo>
                  <a:lnTo>
                    <a:pt x="0" y="892"/>
                  </a:lnTo>
                  <a:lnTo>
                    <a:pt x="22" y="905"/>
                  </a:lnTo>
                  <a:close/>
                </a:path>
              </a:pathLst>
            </a:custGeom>
            <a:solidFill>
              <a:srgbClr val="82828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31"/>
            <p:cNvSpPr>
              <a:spLocks/>
            </p:cNvSpPr>
            <p:nvPr/>
          </p:nvSpPr>
          <p:spPr bwMode="auto">
            <a:xfrm>
              <a:off x="7405688" y="3198813"/>
              <a:ext cx="123825" cy="209550"/>
            </a:xfrm>
            <a:custGeom>
              <a:avLst/>
              <a:gdLst>
                <a:gd name="T0" fmla="*/ 0 w 460"/>
                <a:gd name="T1" fmla="*/ 325 h 783"/>
                <a:gd name="T2" fmla="*/ 227 w 460"/>
                <a:gd name="T3" fmla="*/ 783 h 783"/>
                <a:gd name="T4" fmla="*/ 460 w 460"/>
                <a:gd name="T5" fmla="*/ 333 h 783"/>
                <a:gd name="T6" fmla="*/ 227 w 460"/>
                <a:gd name="T7" fmla="*/ 2 h 783"/>
                <a:gd name="T8" fmla="*/ 227 w 460"/>
                <a:gd name="T9" fmla="*/ 2 h 783"/>
                <a:gd name="T10" fmla="*/ 226 w 460"/>
                <a:gd name="T11" fmla="*/ 0 h 783"/>
                <a:gd name="T12" fmla="*/ 0 w 460"/>
                <a:gd name="T13" fmla="*/ 325 h 783"/>
              </a:gdLst>
              <a:ahLst/>
              <a:cxnLst>
                <a:cxn ang="0">
                  <a:pos x="T0" y="T1"/>
                </a:cxn>
                <a:cxn ang="0">
                  <a:pos x="T2" y="T3"/>
                </a:cxn>
                <a:cxn ang="0">
                  <a:pos x="T4" y="T5"/>
                </a:cxn>
                <a:cxn ang="0">
                  <a:pos x="T6" y="T7"/>
                </a:cxn>
                <a:cxn ang="0">
                  <a:pos x="T8" y="T9"/>
                </a:cxn>
                <a:cxn ang="0">
                  <a:pos x="T10" y="T11"/>
                </a:cxn>
                <a:cxn ang="0">
                  <a:pos x="T12" y="T13"/>
                </a:cxn>
              </a:cxnLst>
              <a:rect l="0" t="0" r="r" b="b"/>
              <a:pathLst>
                <a:path w="460" h="783">
                  <a:moveTo>
                    <a:pt x="0" y="325"/>
                  </a:moveTo>
                  <a:lnTo>
                    <a:pt x="227" y="783"/>
                  </a:lnTo>
                  <a:lnTo>
                    <a:pt x="460" y="333"/>
                  </a:lnTo>
                  <a:lnTo>
                    <a:pt x="227" y="2"/>
                  </a:lnTo>
                  <a:lnTo>
                    <a:pt x="227" y="2"/>
                  </a:lnTo>
                  <a:lnTo>
                    <a:pt x="226" y="0"/>
                  </a:lnTo>
                  <a:lnTo>
                    <a:pt x="0" y="325"/>
                  </a:lnTo>
                  <a:close/>
                </a:path>
              </a:pathLst>
            </a:custGeom>
            <a:solidFill>
              <a:srgbClr val="828282"/>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文字方塊 33"/>
          <p:cNvSpPr txBox="1"/>
          <p:nvPr/>
        </p:nvSpPr>
        <p:spPr>
          <a:xfrm>
            <a:off x="1147506" y="434234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35" name="矩形 34"/>
          <p:cNvSpPr/>
          <p:nvPr/>
        </p:nvSpPr>
        <p:spPr>
          <a:xfrm>
            <a:off x="578731" y="4753814"/>
            <a:ext cx="2348638" cy="584775"/>
          </a:xfrm>
          <a:prstGeom prst="rect">
            <a:avLst/>
          </a:prstGeom>
        </p:spPr>
        <p:txBody>
          <a:bodyPr wrap="square" anchor="ctr">
            <a:spAutoFit/>
          </a:bodyPr>
          <a:lstStyle/>
          <a:p>
            <a:pPr algn="ctr"/>
            <a:r>
              <a:rPr lang="en-US" altLang="zh-TW" sz="1600" dirty="0"/>
              <a:t>The quick brown fox jumps over the lazy dog. </a:t>
            </a:r>
            <a:endParaRPr lang="zh-TW" altLang="en-US" sz="1600" dirty="0"/>
          </a:p>
        </p:txBody>
      </p:sp>
      <p:sp>
        <p:nvSpPr>
          <p:cNvPr id="36" name="文字方塊 35"/>
          <p:cNvSpPr txBox="1"/>
          <p:nvPr/>
        </p:nvSpPr>
        <p:spPr>
          <a:xfrm>
            <a:off x="3976431" y="434234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37" name="矩形 36"/>
          <p:cNvSpPr/>
          <p:nvPr/>
        </p:nvSpPr>
        <p:spPr>
          <a:xfrm>
            <a:off x="3397681" y="4753814"/>
            <a:ext cx="2348638" cy="584775"/>
          </a:xfrm>
          <a:prstGeom prst="rect">
            <a:avLst/>
          </a:prstGeom>
        </p:spPr>
        <p:txBody>
          <a:bodyPr wrap="square" anchor="ctr">
            <a:spAutoFit/>
          </a:bodyPr>
          <a:lstStyle/>
          <a:p>
            <a:pPr algn="ctr"/>
            <a:r>
              <a:rPr lang="en-US" altLang="zh-TW" sz="1600" dirty="0"/>
              <a:t>The quick brown fox jumps over the lazy dog. </a:t>
            </a:r>
            <a:endParaRPr lang="zh-TW" altLang="en-US" sz="1600" dirty="0"/>
          </a:p>
        </p:txBody>
      </p:sp>
      <p:sp>
        <p:nvSpPr>
          <p:cNvPr id="38" name="文字方塊 37"/>
          <p:cNvSpPr txBox="1"/>
          <p:nvPr/>
        </p:nvSpPr>
        <p:spPr>
          <a:xfrm>
            <a:off x="6804906" y="4342345"/>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39" name="矩形 38"/>
          <p:cNvSpPr/>
          <p:nvPr/>
        </p:nvSpPr>
        <p:spPr>
          <a:xfrm>
            <a:off x="6181624" y="4753814"/>
            <a:ext cx="2348638" cy="584775"/>
          </a:xfrm>
          <a:prstGeom prst="rect">
            <a:avLst/>
          </a:prstGeom>
        </p:spPr>
        <p:txBody>
          <a:bodyPr wrap="square" anchor="ctr">
            <a:spAutoFit/>
          </a:bodyPr>
          <a:lstStyle/>
          <a:p>
            <a:pPr algn="ctr"/>
            <a:r>
              <a:rPr lang="en-US" altLang="zh-TW" sz="1600" dirty="0"/>
              <a:t>The quick brown fox jumps over the lazy dog. </a:t>
            </a:r>
            <a:endParaRPr lang="zh-TW" altLang="en-US" sz="1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212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84930179"/>
      </p:ext>
    </p:extLst>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019588" y="501116"/>
            <a:ext cx="5104825" cy="707886"/>
          </a:xfrm>
          <a:prstGeom prst="rect">
            <a:avLst/>
          </a:prstGeom>
          <a:noFill/>
        </p:spPr>
        <p:txBody>
          <a:bodyPr wrap="square" rtlCol="0" anchor="ctr">
            <a:spAutoFit/>
          </a:bodyPr>
          <a:lstStyle/>
          <a:p>
            <a:pPr algn="ctr"/>
            <a:r>
              <a:rPr lang="en-US" altLang="zh-TW" sz="4000" b="1" dirty="0" smtClean="0"/>
              <a:t>Company Timeline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Oval 10"/>
          <p:cNvSpPr>
            <a:spLocks noChangeArrowheads="1"/>
          </p:cNvSpPr>
          <p:nvPr/>
        </p:nvSpPr>
        <p:spPr bwMode="auto">
          <a:xfrm>
            <a:off x="958782" y="3359510"/>
            <a:ext cx="963525" cy="975723"/>
          </a:xfrm>
          <a:prstGeom prst="ellipse">
            <a:avLst/>
          </a:prstGeom>
          <a:solidFill>
            <a:schemeClr val="accent1"/>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5" name="Oval 12"/>
          <p:cNvSpPr>
            <a:spLocks noChangeArrowheads="1"/>
          </p:cNvSpPr>
          <p:nvPr/>
        </p:nvSpPr>
        <p:spPr bwMode="auto">
          <a:xfrm>
            <a:off x="3041336" y="3359510"/>
            <a:ext cx="963525" cy="975723"/>
          </a:xfrm>
          <a:prstGeom prst="ellipse">
            <a:avLst/>
          </a:prstGeom>
          <a:solidFill>
            <a:schemeClr val="accent2"/>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7" name="Oval 14"/>
          <p:cNvSpPr>
            <a:spLocks noChangeArrowheads="1"/>
          </p:cNvSpPr>
          <p:nvPr/>
        </p:nvSpPr>
        <p:spPr bwMode="auto">
          <a:xfrm>
            <a:off x="5139137" y="3359510"/>
            <a:ext cx="963525" cy="975723"/>
          </a:xfrm>
          <a:prstGeom prst="ellipse">
            <a:avLst/>
          </a:prstGeom>
          <a:solidFill>
            <a:schemeClr val="accent3"/>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29" name="Oval 16"/>
          <p:cNvSpPr>
            <a:spLocks noChangeArrowheads="1"/>
          </p:cNvSpPr>
          <p:nvPr/>
        </p:nvSpPr>
        <p:spPr bwMode="auto">
          <a:xfrm>
            <a:off x="7221693" y="3359510"/>
            <a:ext cx="963525" cy="975723"/>
          </a:xfrm>
          <a:prstGeom prst="ellipse">
            <a:avLst/>
          </a:prstGeom>
          <a:solidFill>
            <a:schemeClr val="accent4"/>
          </a:solidFill>
          <a:ln w="19050" cap="rnd">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sp>
        <p:nvSpPr>
          <p:cNvPr id="30" name="Line 17"/>
          <p:cNvSpPr>
            <a:spLocks noChangeShapeType="1"/>
          </p:cNvSpPr>
          <p:nvPr/>
        </p:nvSpPr>
        <p:spPr bwMode="auto">
          <a:xfrm>
            <a:off x="4126826" y="3847371"/>
            <a:ext cx="890346" cy="0"/>
          </a:xfrm>
          <a:prstGeom prst="line">
            <a:avLst/>
          </a:prstGeom>
          <a:noFill/>
          <a:ln w="19050" cap="rnd">
            <a:solidFill>
              <a:schemeClr val="bg1">
                <a:lumMod val="65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31" name="Freeform 18"/>
          <p:cNvSpPr>
            <a:spLocks noEditPoints="1"/>
          </p:cNvSpPr>
          <p:nvPr/>
        </p:nvSpPr>
        <p:spPr bwMode="auto">
          <a:xfrm>
            <a:off x="836817" y="3252789"/>
            <a:ext cx="7470366" cy="1192212"/>
          </a:xfrm>
          <a:custGeom>
            <a:avLst/>
            <a:gdLst>
              <a:gd name="T0" fmla="*/ 7393 w 8042"/>
              <a:gd name="T1" fmla="*/ 0 h 1273"/>
              <a:gd name="T2" fmla="*/ 7400 w 8042"/>
              <a:gd name="T3" fmla="*/ 0 h 1273"/>
              <a:gd name="T4" fmla="*/ 8042 w 8042"/>
              <a:gd name="T5" fmla="*/ 637 h 1273"/>
              <a:gd name="T6" fmla="*/ 8042 w 8042"/>
              <a:gd name="T7" fmla="*/ 637 h 1273"/>
              <a:gd name="T8" fmla="*/ 7400 w 8042"/>
              <a:gd name="T9" fmla="*/ 1273 h 1273"/>
              <a:gd name="T10" fmla="*/ 6758 w 8042"/>
              <a:gd name="T11" fmla="*/ 637 h 1273"/>
              <a:gd name="T12" fmla="*/ 5785 w 8042"/>
              <a:gd name="T13" fmla="*/ 637 h 1273"/>
              <a:gd name="T14" fmla="*/ 5143 w 8042"/>
              <a:gd name="T15" fmla="*/ 0 h 1273"/>
              <a:gd name="T16" fmla="*/ 4501 w 8042"/>
              <a:gd name="T17" fmla="*/ 637 h 1273"/>
              <a:gd name="T18" fmla="*/ 3541 w 8042"/>
              <a:gd name="T19" fmla="*/ 637 h 1273"/>
              <a:gd name="T20" fmla="*/ 3541 w 8042"/>
              <a:gd name="T21" fmla="*/ 637 h 1273"/>
              <a:gd name="T22" fmla="*/ 2899 w 8042"/>
              <a:gd name="T23" fmla="*/ 1273 h 1273"/>
              <a:gd name="T24" fmla="*/ 2257 w 8042"/>
              <a:gd name="T25" fmla="*/ 637 h 1273"/>
              <a:gd name="T26" fmla="*/ 1284 w 8042"/>
              <a:gd name="T27" fmla="*/ 637 h 1273"/>
              <a:gd name="T28" fmla="*/ 648 w 8042"/>
              <a:gd name="T29" fmla="*/ 0 h 1273"/>
              <a:gd name="T30" fmla="*/ 642 w 8042"/>
              <a:gd name="T31" fmla="*/ 0 h 1273"/>
              <a:gd name="T32" fmla="*/ 0 w 8042"/>
              <a:gd name="T33" fmla="*/ 637 h 1273"/>
              <a:gd name="T34" fmla="*/ 642 w 8042"/>
              <a:gd name="T35" fmla="*/ 1273 h 1273"/>
              <a:gd name="T36" fmla="*/ 648 w 8042"/>
              <a:gd name="T37" fmla="*/ 127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042" h="1273">
                <a:moveTo>
                  <a:pt x="7393" y="0"/>
                </a:moveTo>
                <a:cubicBezTo>
                  <a:pt x="7396" y="0"/>
                  <a:pt x="7398" y="0"/>
                  <a:pt x="7400" y="0"/>
                </a:cubicBezTo>
                <a:cubicBezTo>
                  <a:pt x="7755" y="0"/>
                  <a:pt x="8042" y="285"/>
                  <a:pt x="8042" y="637"/>
                </a:cubicBezTo>
                <a:cubicBezTo>
                  <a:pt x="8042" y="637"/>
                  <a:pt x="8042" y="637"/>
                  <a:pt x="8042" y="637"/>
                </a:cubicBezTo>
                <a:cubicBezTo>
                  <a:pt x="8042" y="988"/>
                  <a:pt x="7755" y="1273"/>
                  <a:pt x="7400" y="1273"/>
                </a:cubicBezTo>
                <a:cubicBezTo>
                  <a:pt x="7046" y="1273"/>
                  <a:pt x="6758" y="988"/>
                  <a:pt x="6758" y="637"/>
                </a:cubicBezTo>
                <a:lnTo>
                  <a:pt x="5785" y="637"/>
                </a:lnTo>
                <a:cubicBezTo>
                  <a:pt x="5785" y="285"/>
                  <a:pt x="5498" y="0"/>
                  <a:pt x="5143" y="0"/>
                </a:cubicBezTo>
                <a:cubicBezTo>
                  <a:pt x="4789" y="0"/>
                  <a:pt x="4501" y="285"/>
                  <a:pt x="4501" y="637"/>
                </a:cubicBezTo>
                <a:moveTo>
                  <a:pt x="3541" y="637"/>
                </a:moveTo>
                <a:cubicBezTo>
                  <a:pt x="3541" y="637"/>
                  <a:pt x="3541" y="637"/>
                  <a:pt x="3541" y="637"/>
                </a:cubicBezTo>
                <a:cubicBezTo>
                  <a:pt x="3541" y="988"/>
                  <a:pt x="3254" y="1273"/>
                  <a:pt x="2899" y="1273"/>
                </a:cubicBezTo>
                <a:cubicBezTo>
                  <a:pt x="2545" y="1273"/>
                  <a:pt x="2257" y="988"/>
                  <a:pt x="2257" y="637"/>
                </a:cubicBezTo>
                <a:lnTo>
                  <a:pt x="1284" y="637"/>
                </a:lnTo>
                <a:cubicBezTo>
                  <a:pt x="1284" y="287"/>
                  <a:pt x="1001" y="3"/>
                  <a:pt x="648" y="0"/>
                </a:cubicBezTo>
                <a:cubicBezTo>
                  <a:pt x="646" y="0"/>
                  <a:pt x="644" y="0"/>
                  <a:pt x="642" y="0"/>
                </a:cubicBezTo>
                <a:cubicBezTo>
                  <a:pt x="288" y="0"/>
                  <a:pt x="0" y="285"/>
                  <a:pt x="0" y="637"/>
                </a:cubicBezTo>
                <a:cubicBezTo>
                  <a:pt x="0" y="988"/>
                  <a:pt x="288" y="1273"/>
                  <a:pt x="642" y="1273"/>
                </a:cubicBezTo>
                <a:cubicBezTo>
                  <a:pt x="644" y="1273"/>
                  <a:pt x="646" y="1273"/>
                  <a:pt x="648" y="1273"/>
                </a:cubicBezTo>
              </a:path>
            </a:pathLst>
          </a:custGeom>
          <a:noFill/>
          <a:ln w="19050" cap="rnd">
            <a:solidFill>
              <a:schemeClr val="bg1">
                <a:lumMod val="6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grpSp>
        <p:nvGrpSpPr>
          <p:cNvPr id="14" name="群組 13"/>
          <p:cNvGrpSpPr/>
          <p:nvPr/>
        </p:nvGrpSpPr>
        <p:grpSpPr>
          <a:xfrm>
            <a:off x="5313680" y="3560876"/>
            <a:ext cx="614438" cy="507156"/>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7" name="手繪多邊形 16"/>
          <p:cNvSpPr>
            <a:spLocks/>
          </p:cNvSpPr>
          <p:nvPr/>
        </p:nvSpPr>
        <p:spPr bwMode="auto">
          <a:xfrm rot="10800000" flipV="1">
            <a:off x="1246061" y="3489969"/>
            <a:ext cx="385174" cy="71139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8" name="群組 17"/>
          <p:cNvGrpSpPr/>
          <p:nvPr/>
        </p:nvGrpSpPr>
        <p:grpSpPr>
          <a:xfrm>
            <a:off x="7413083" y="3536562"/>
            <a:ext cx="602516" cy="600010"/>
            <a:chOff x="35309818" y="13261794"/>
            <a:chExt cx="2516828" cy="2506357"/>
          </a:xfrm>
          <a:solidFill>
            <a:schemeClr val="bg1"/>
          </a:solidFill>
        </p:grpSpPr>
        <p:sp>
          <p:nvSpPr>
            <p:cNvPr id="19" name="手繪多邊形 1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6" name="手繪多邊形 35"/>
          <p:cNvSpPr>
            <a:spLocks/>
          </p:cNvSpPr>
          <p:nvPr/>
        </p:nvSpPr>
        <p:spPr bwMode="auto">
          <a:xfrm>
            <a:off x="3186922" y="3615606"/>
            <a:ext cx="672352" cy="4961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 name="文字方塊 4"/>
          <p:cNvSpPr txBox="1"/>
          <p:nvPr/>
        </p:nvSpPr>
        <p:spPr>
          <a:xfrm>
            <a:off x="858589" y="4477938"/>
            <a:ext cx="1085490" cy="400110"/>
          </a:xfrm>
          <a:prstGeom prst="rect">
            <a:avLst/>
          </a:prstGeom>
          <a:noFill/>
        </p:spPr>
        <p:txBody>
          <a:bodyPr wrap="square" rtlCol="0">
            <a:spAutoFit/>
          </a:bodyPr>
          <a:lstStyle/>
          <a:p>
            <a:pPr algn="ctr"/>
            <a:r>
              <a:rPr lang="en-US" altLang="zh-TW" sz="2000" dirty="0" smtClean="0"/>
              <a:t>2014</a:t>
            </a:r>
            <a:endParaRPr lang="zh-TW" altLang="en-US" sz="2000" dirty="0"/>
          </a:p>
        </p:txBody>
      </p:sp>
      <p:sp>
        <p:nvSpPr>
          <p:cNvPr id="40" name="文字方塊 39"/>
          <p:cNvSpPr txBox="1"/>
          <p:nvPr/>
        </p:nvSpPr>
        <p:spPr>
          <a:xfrm>
            <a:off x="5081262" y="4477938"/>
            <a:ext cx="1085490" cy="400110"/>
          </a:xfrm>
          <a:prstGeom prst="rect">
            <a:avLst/>
          </a:prstGeom>
          <a:noFill/>
        </p:spPr>
        <p:txBody>
          <a:bodyPr wrap="square" rtlCol="0">
            <a:spAutoFit/>
          </a:bodyPr>
          <a:lstStyle/>
          <a:p>
            <a:pPr algn="ctr"/>
            <a:r>
              <a:rPr lang="en-US" altLang="zh-TW" sz="2000" dirty="0" smtClean="0"/>
              <a:t>2016</a:t>
            </a:r>
            <a:endParaRPr lang="zh-TW" altLang="en-US" sz="2000" dirty="0"/>
          </a:p>
        </p:txBody>
      </p:sp>
      <p:sp>
        <p:nvSpPr>
          <p:cNvPr id="41" name="文字方塊 40"/>
          <p:cNvSpPr txBox="1"/>
          <p:nvPr/>
        </p:nvSpPr>
        <p:spPr>
          <a:xfrm>
            <a:off x="2986353" y="2863526"/>
            <a:ext cx="1085490" cy="400110"/>
          </a:xfrm>
          <a:prstGeom prst="rect">
            <a:avLst/>
          </a:prstGeom>
          <a:noFill/>
        </p:spPr>
        <p:txBody>
          <a:bodyPr wrap="square" rtlCol="0">
            <a:spAutoFit/>
          </a:bodyPr>
          <a:lstStyle/>
          <a:p>
            <a:pPr algn="ctr"/>
            <a:r>
              <a:rPr lang="en-US" altLang="zh-TW" sz="2000" dirty="0" smtClean="0"/>
              <a:t>2015</a:t>
            </a:r>
            <a:endParaRPr lang="zh-TW" altLang="en-US" sz="2000" dirty="0"/>
          </a:p>
        </p:txBody>
      </p:sp>
      <p:sp>
        <p:nvSpPr>
          <p:cNvPr id="42" name="文字方塊 41"/>
          <p:cNvSpPr txBox="1"/>
          <p:nvPr/>
        </p:nvSpPr>
        <p:spPr>
          <a:xfrm>
            <a:off x="7167253" y="2863526"/>
            <a:ext cx="1085490" cy="400110"/>
          </a:xfrm>
          <a:prstGeom prst="rect">
            <a:avLst/>
          </a:prstGeom>
          <a:noFill/>
        </p:spPr>
        <p:txBody>
          <a:bodyPr wrap="square" rtlCol="0">
            <a:spAutoFit/>
          </a:bodyPr>
          <a:lstStyle/>
          <a:p>
            <a:pPr algn="ctr"/>
            <a:r>
              <a:rPr lang="en-US" altLang="zh-TW" sz="2000" dirty="0" smtClean="0"/>
              <a:t>2017</a:t>
            </a:r>
            <a:endParaRPr lang="zh-TW" altLang="en-US" sz="2000" dirty="0"/>
          </a:p>
        </p:txBody>
      </p:sp>
      <p:sp>
        <p:nvSpPr>
          <p:cNvPr id="43" name="矩形 42"/>
          <p:cNvSpPr/>
          <p:nvPr/>
        </p:nvSpPr>
        <p:spPr>
          <a:xfrm>
            <a:off x="363554" y="2714712"/>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5" name="矩形 44"/>
          <p:cNvSpPr/>
          <p:nvPr/>
        </p:nvSpPr>
        <p:spPr>
          <a:xfrm>
            <a:off x="6652817" y="4467929"/>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6" name="矩形 45"/>
          <p:cNvSpPr/>
          <p:nvPr/>
        </p:nvSpPr>
        <p:spPr>
          <a:xfrm>
            <a:off x="2443493" y="4467929"/>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7" name="矩形 46"/>
          <p:cNvSpPr/>
          <p:nvPr/>
        </p:nvSpPr>
        <p:spPr>
          <a:xfrm>
            <a:off x="4544454" y="2714712"/>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213</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71996074"/>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962311" y="501116"/>
            <a:ext cx="5219378" cy="707886"/>
          </a:xfrm>
          <a:prstGeom prst="rect">
            <a:avLst/>
          </a:prstGeom>
          <a:noFill/>
        </p:spPr>
        <p:txBody>
          <a:bodyPr wrap="square" rtlCol="0" anchor="ctr">
            <a:spAutoFit/>
          </a:bodyPr>
          <a:lstStyle/>
          <a:p>
            <a:pPr algn="ctr"/>
            <a:r>
              <a:rPr lang="en-US" altLang="zh-TW" sz="4000" b="1" dirty="0" smtClean="0"/>
              <a:t>Free &amp; Fast Support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Freeform 5"/>
          <p:cNvSpPr>
            <a:spLocks/>
          </p:cNvSpPr>
          <p:nvPr/>
        </p:nvSpPr>
        <p:spPr bwMode="auto">
          <a:xfrm>
            <a:off x="655638"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1"/>
          </a:solidFill>
          <a:ln w="333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9"/>
          <p:cNvSpPr>
            <a:spLocks/>
          </p:cNvSpPr>
          <p:nvPr/>
        </p:nvSpPr>
        <p:spPr bwMode="auto">
          <a:xfrm rot="10800000">
            <a:off x="2682875"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2"/>
          </a:solidFill>
          <a:ln w="33338" cap="rnd">
            <a:noFill/>
            <a:prstDash val="solid"/>
            <a:round/>
            <a:headEnd/>
            <a:tailEnd/>
          </a:ln>
        </p:spPr>
        <p:txBody>
          <a:bodyPr vert="horz" wrap="square" lIns="91440" tIns="45720" rIns="91440" bIns="45720" numCol="1" anchor="t" anchorCtr="0" compatLnSpc="1">
            <a:prstTxWarp prst="textNoShape">
              <a:avLst/>
            </a:prstTxWarp>
          </a:bodyPr>
          <a:lstStyle/>
          <a:p>
            <a:r>
              <a:rPr lang="zh-TW" altLang="en-US" dirty="0" smtClean="0"/>
              <a:t> </a:t>
            </a:r>
            <a:r>
              <a:rPr lang="en-US" altLang="zh-TW" dirty="0" smtClean="0"/>
              <a:t>	</a:t>
            </a:r>
            <a:endParaRPr lang="zh-TW" altLang="en-US" dirty="0"/>
          </a:p>
        </p:txBody>
      </p:sp>
      <p:sp>
        <p:nvSpPr>
          <p:cNvPr id="17" name="Freeform 13"/>
          <p:cNvSpPr>
            <a:spLocks/>
          </p:cNvSpPr>
          <p:nvPr/>
        </p:nvSpPr>
        <p:spPr bwMode="auto">
          <a:xfrm>
            <a:off x="4711700"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3"/>
          </a:solidFill>
          <a:ln w="333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 name="Freeform 17"/>
          <p:cNvSpPr>
            <a:spLocks/>
          </p:cNvSpPr>
          <p:nvPr/>
        </p:nvSpPr>
        <p:spPr bwMode="auto">
          <a:xfrm rot="10800000">
            <a:off x="6738938" y="2737756"/>
            <a:ext cx="1749425" cy="2124075"/>
          </a:xfrm>
          <a:custGeom>
            <a:avLst/>
            <a:gdLst>
              <a:gd name="T0" fmla="*/ 682 w 2013"/>
              <a:gd name="T1" fmla="*/ 181 h 2450"/>
              <a:gd name="T2" fmla="*/ 682 w 2013"/>
              <a:gd name="T3" fmla="*/ 1226 h 2450"/>
              <a:gd name="T4" fmla="*/ 564 w 2013"/>
              <a:gd name="T5" fmla="*/ 1344 h 2450"/>
              <a:gd name="T6" fmla="*/ 480 w 2013"/>
              <a:gd name="T7" fmla="*/ 1310 h 2450"/>
              <a:gd name="T8" fmla="*/ 480 w 2013"/>
              <a:gd name="T9" fmla="*/ 1310 h 2450"/>
              <a:gd name="T10" fmla="*/ 406 w 2013"/>
              <a:gd name="T11" fmla="*/ 1236 h 2450"/>
              <a:gd name="T12" fmla="*/ 149 w 2013"/>
              <a:gd name="T13" fmla="*/ 1236 h 2450"/>
              <a:gd name="T14" fmla="*/ 149 w 2013"/>
              <a:gd name="T15" fmla="*/ 1236 h 2450"/>
              <a:gd name="T16" fmla="*/ 71 w 2013"/>
              <a:gd name="T17" fmla="*/ 1314 h 2450"/>
              <a:gd name="T18" fmla="*/ 71 w 2013"/>
              <a:gd name="T19" fmla="*/ 1314 h 2450"/>
              <a:gd name="T20" fmla="*/ 71 w 2013"/>
              <a:gd name="T21" fmla="*/ 1570 h 2450"/>
              <a:gd name="T22" fmla="*/ 71 w 2013"/>
              <a:gd name="T23" fmla="*/ 1570 h 2450"/>
              <a:gd name="T24" fmla="*/ 71 w 2013"/>
              <a:gd name="T25" fmla="*/ 1570 h 2450"/>
              <a:gd name="T26" fmla="*/ 880 w 2013"/>
              <a:gd name="T27" fmla="*/ 2379 h 2450"/>
              <a:gd name="T28" fmla="*/ 1137 w 2013"/>
              <a:gd name="T29" fmla="*/ 2379 h 2450"/>
              <a:gd name="T30" fmla="*/ 1137 w 2013"/>
              <a:gd name="T31" fmla="*/ 2379 h 2450"/>
              <a:gd name="T32" fmla="*/ 1137 w 2013"/>
              <a:gd name="T33" fmla="*/ 2379 h 2450"/>
              <a:gd name="T34" fmla="*/ 1942 w 2013"/>
              <a:gd name="T35" fmla="*/ 1570 h 2450"/>
              <a:gd name="T36" fmla="*/ 1942 w 2013"/>
              <a:gd name="T37" fmla="*/ 1570 h 2450"/>
              <a:gd name="T38" fmla="*/ 1942 w 2013"/>
              <a:gd name="T39" fmla="*/ 1314 h 2450"/>
              <a:gd name="T40" fmla="*/ 1942 w 2013"/>
              <a:gd name="T41" fmla="*/ 1314 h 2450"/>
              <a:gd name="T42" fmla="*/ 1864 w 2013"/>
              <a:gd name="T43" fmla="*/ 1236 h 2450"/>
              <a:gd name="T44" fmla="*/ 1608 w 2013"/>
              <a:gd name="T45" fmla="*/ 1236 h 2450"/>
              <a:gd name="T46" fmla="*/ 1608 w 2013"/>
              <a:gd name="T47" fmla="*/ 1236 h 2450"/>
              <a:gd name="T48" fmla="*/ 1392 w 2013"/>
              <a:gd name="T49" fmla="*/ 1236 h 2450"/>
              <a:gd name="T50" fmla="*/ 1348 w 2013"/>
              <a:gd name="T51" fmla="*/ 1128 h 2450"/>
              <a:gd name="T52" fmla="*/ 1348 w 2013"/>
              <a:gd name="T53" fmla="*/ 1128 h 2450"/>
              <a:gd name="T54" fmla="*/ 1348 w 2013"/>
              <a:gd name="T55" fmla="*/ 181 h 2450"/>
              <a:gd name="T56" fmla="*/ 1166 w 2013"/>
              <a:gd name="T57" fmla="*/ 0 h 2450"/>
              <a:gd name="T58" fmla="*/ 1166 w 2013"/>
              <a:gd name="T59" fmla="*/ 0 h 2450"/>
              <a:gd name="T60" fmla="*/ 863 w 2013"/>
              <a:gd name="T61" fmla="*/ 0 h 2450"/>
              <a:gd name="T62" fmla="*/ 682 w 2013"/>
              <a:gd name="T63" fmla="*/ 181 h 2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13" h="2450">
                <a:moveTo>
                  <a:pt x="682" y="181"/>
                </a:moveTo>
                <a:lnTo>
                  <a:pt x="682" y="1226"/>
                </a:lnTo>
                <a:cubicBezTo>
                  <a:pt x="682" y="1291"/>
                  <a:pt x="629" y="1344"/>
                  <a:pt x="564" y="1344"/>
                </a:cubicBezTo>
                <a:cubicBezTo>
                  <a:pt x="532" y="1344"/>
                  <a:pt x="502" y="1332"/>
                  <a:pt x="480" y="1310"/>
                </a:cubicBezTo>
                <a:lnTo>
                  <a:pt x="480" y="1310"/>
                </a:lnTo>
                <a:lnTo>
                  <a:pt x="406" y="1236"/>
                </a:lnTo>
                <a:cubicBezTo>
                  <a:pt x="335" y="1165"/>
                  <a:pt x="220" y="1165"/>
                  <a:pt x="149" y="1236"/>
                </a:cubicBezTo>
                <a:lnTo>
                  <a:pt x="149" y="1236"/>
                </a:lnTo>
                <a:lnTo>
                  <a:pt x="71" y="1314"/>
                </a:lnTo>
                <a:lnTo>
                  <a:pt x="71" y="1314"/>
                </a:lnTo>
                <a:cubicBezTo>
                  <a:pt x="0" y="1385"/>
                  <a:pt x="0" y="1500"/>
                  <a:pt x="71" y="1570"/>
                </a:cubicBezTo>
                <a:cubicBezTo>
                  <a:pt x="71" y="1570"/>
                  <a:pt x="71" y="1570"/>
                  <a:pt x="71" y="1570"/>
                </a:cubicBezTo>
                <a:lnTo>
                  <a:pt x="71" y="1570"/>
                </a:lnTo>
                <a:lnTo>
                  <a:pt x="880" y="2379"/>
                </a:lnTo>
                <a:cubicBezTo>
                  <a:pt x="951" y="2450"/>
                  <a:pt x="1066" y="2450"/>
                  <a:pt x="1137" y="2379"/>
                </a:cubicBezTo>
                <a:cubicBezTo>
                  <a:pt x="1137" y="2379"/>
                  <a:pt x="1137" y="2379"/>
                  <a:pt x="1137" y="2379"/>
                </a:cubicBezTo>
                <a:lnTo>
                  <a:pt x="1137" y="2379"/>
                </a:lnTo>
                <a:lnTo>
                  <a:pt x="1942" y="1570"/>
                </a:lnTo>
                <a:lnTo>
                  <a:pt x="1942" y="1570"/>
                </a:lnTo>
                <a:cubicBezTo>
                  <a:pt x="2013" y="1500"/>
                  <a:pt x="2013" y="1385"/>
                  <a:pt x="1942" y="1314"/>
                </a:cubicBezTo>
                <a:lnTo>
                  <a:pt x="1942" y="1314"/>
                </a:lnTo>
                <a:lnTo>
                  <a:pt x="1864" y="1236"/>
                </a:lnTo>
                <a:cubicBezTo>
                  <a:pt x="1793" y="1165"/>
                  <a:pt x="1679" y="1165"/>
                  <a:pt x="1608" y="1236"/>
                </a:cubicBezTo>
                <a:cubicBezTo>
                  <a:pt x="1608" y="1236"/>
                  <a:pt x="1608" y="1236"/>
                  <a:pt x="1608" y="1236"/>
                </a:cubicBezTo>
                <a:cubicBezTo>
                  <a:pt x="1548" y="1295"/>
                  <a:pt x="1452" y="1295"/>
                  <a:pt x="1392" y="1236"/>
                </a:cubicBezTo>
                <a:cubicBezTo>
                  <a:pt x="1364" y="1207"/>
                  <a:pt x="1348" y="1169"/>
                  <a:pt x="1348" y="1128"/>
                </a:cubicBezTo>
                <a:lnTo>
                  <a:pt x="1348" y="1128"/>
                </a:lnTo>
                <a:lnTo>
                  <a:pt x="1348" y="181"/>
                </a:lnTo>
                <a:cubicBezTo>
                  <a:pt x="1348" y="81"/>
                  <a:pt x="1266" y="0"/>
                  <a:pt x="1166" y="0"/>
                </a:cubicBezTo>
                <a:lnTo>
                  <a:pt x="1166" y="0"/>
                </a:lnTo>
                <a:lnTo>
                  <a:pt x="863" y="0"/>
                </a:lnTo>
                <a:cubicBezTo>
                  <a:pt x="763" y="0"/>
                  <a:pt x="682" y="81"/>
                  <a:pt x="682" y="181"/>
                </a:cubicBezTo>
              </a:path>
            </a:pathLst>
          </a:custGeom>
          <a:solidFill>
            <a:schemeClr val="accent4"/>
          </a:solidFill>
          <a:ln w="33338"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文字方塊 20"/>
          <p:cNvSpPr txBox="1"/>
          <p:nvPr/>
        </p:nvSpPr>
        <p:spPr>
          <a:xfrm>
            <a:off x="1165678" y="3925660"/>
            <a:ext cx="729343" cy="707886"/>
          </a:xfrm>
          <a:prstGeom prst="rect">
            <a:avLst/>
          </a:prstGeom>
          <a:noFill/>
        </p:spPr>
        <p:txBody>
          <a:bodyPr wrap="square" rtlCol="0">
            <a:spAutoFit/>
          </a:bodyPr>
          <a:lstStyle/>
          <a:p>
            <a:pPr algn="ctr"/>
            <a:r>
              <a:rPr lang="zh-TW" altLang="en-US" sz="4000" dirty="0" smtClean="0">
                <a:solidFill>
                  <a:schemeClr val="bg1"/>
                </a:solidFill>
                <a:sym typeface="Wingdings 2" panose="05020102010507070707" pitchFamily="18" charset="2"/>
              </a:rPr>
              <a:t></a:t>
            </a:r>
            <a:endParaRPr lang="zh-TW" altLang="en-US" sz="4000" dirty="0">
              <a:solidFill>
                <a:schemeClr val="bg1"/>
              </a:solidFill>
            </a:endParaRPr>
          </a:p>
        </p:txBody>
      </p:sp>
      <p:sp>
        <p:nvSpPr>
          <p:cNvPr id="22" name="文字方塊 21"/>
          <p:cNvSpPr txBox="1"/>
          <p:nvPr/>
        </p:nvSpPr>
        <p:spPr>
          <a:xfrm>
            <a:off x="5221740" y="3925660"/>
            <a:ext cx="729343" cy="707886"/>
          </a:xfrm>
          <a:prstGeom prst="rect">
            <a:avLst/>
          </a:prstGeom>
          <a:noFill/>
        </p:spPr>
        <p:txBody>
          <a:bodyPr wrap="square" rtlCol="0">
            <a:spAutoFit/>
          </a:bodyPr>
          <a:lstStyle/>
          <a:p>
            <a:pPr algn="ctr"/>
            <a:r>
              <a:rPr lang="zh-TW" altLang="en-US" sz="4000" dirty="0" smtClean="0">
                <a:solidFill>
                  <a:schemeClr val="bg1"/>
                </a:solidFill>
                <a:sym typeface="Wingdings 2" panose="05020102010507070707" pitchFamily="18" charset="2"/>
              </a:rPr>
              <a:t></a:t>
            </a:r>
            <a:endParaRPr lang="zh-TW" altLang="en-US" sz="4000" dirty="0">
              <a:solidFill>
                <a:schemeClr val="bg1"/>
              </a:solidFill>
            </a:endParaRPr>
          </a:p>
        </p:txBody>
      </p:sp>
      <p:sp>
        <p:nvSpPr>
          <p:cNvPr id="23" name="文字方塊 22"/>
          <p:cNvSpPr txBox="1"/>
          <p:nvPr/>
        </p:nvSpPr>
        <p:spPr>
          <a:xfrm>
            <a:off x="3190421" y="2924174"/>
            <a:ext cx="729343" cy="707886"/>
          </a:xfrm>
          <a:prstGeom prst="rect">
            <a:avLst/>
          </a:prstGeom>
          <a:noFill/>
        </p:spPr>
        <p:txBody>
          <a:bodyPr wrap="square" rtlCol="0">
            <a:spAutoFit/>
          </a:bodyPr>
          <a:lstStyle/>
          <a:p>
            <a:pPr algn="ctr"/>
            <a:r>
              <a:rPr lang="zh-TW" altLang="en-US" sz="4000" dirty="0">
                <a:solidFill>
                  <a:schemeClr val="bg1"/>
                </a:solidFill>
                <a:sym typeface="Wingdings 2" panose="05020102010507070707" pitchFamily="18" charset="2"/>
              </a:rPr>
              <a:t></a:t>
            </a:r>
            <a:endParaRPr lang="zh-TW" altLang="en-US" sz="4000" dirty="0">
              <a:solidFill>
                <a:schemeClr val="bg1"/>
              </a:solidFill>
            </a:endParaRPr>
          </a:p>
        </p:txBody>
      </p:sp>
      <p:sp>
        <p:nvSpPr>
          <p:cNvPr id="24" name="文字方塊 23"/>
          <p:cNvSpPr txBox="1"/>
          <p:nvPr/>
        </p:nvSpPr>
        <p:spPr>
          <a:xfrm>
            <a:off x="7246483" y="2924174"/>
            <a:ext cx="729343" cy="707886"/>
          </a:xfrm>
          <a:prstGeom prst="rect">
            <a:avLst/>
          </a:prstGeom>
          <a:noFill/>
        </p:spPr>
        <p:txBody>
          <a:bodyPr wrap="square" rtlCol="0">
            <a:spAutoFit/>
          </a:bodyPr>
          <a:lstStyle/>
          <a:p>
            <a:pPr algn="ctr"/>
            <a:r>
              <a:rPr lang="zh-TW" altLang="en-US" sz="4000" dirty="0" smtClean="0">
                <a:solidFill>
                  <a:schemeClr val="bg1"/>
                </a:solidFill>
                <a:sym typeface="Wingdings 2" panose="05020102010507070707" pitchFamily="18" charset="2"/>
              </a:rPr>
              <a:t></a:t>
            </a:r>
            <a:endParaRPr lang="zh-TW" altLang="en-US" sz="4000" dirty="0">
              <a:solidFill>
                <a:schemeClr val="bg1"/>
              </a:solidFill>
            </a:endParaRPr>
          </a:p>
        </p:txBody>
      </p:sp>
      <p:sp>
        <p:nvSpPr>
          <p:cNvPr id="25" name="矩形 24"/>
          <p:cNvSpPr/>
          <p:nvPr/>
        </p:nvSpPr>
        <p:spPr>
          <a:xfrm>
            <a:off x="455255" y="502346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26" name="矩形 25"/>
          <p:cNvSpPr/>
          <p:nvPr/>
        </p:nvSpPr>
        <p:spPr>
          <a:xfrm>
            <a:off x="4511317" y="502346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27" name="矩形 26"/>
          <p:cNvSpPr/>
          <p:nvPr/>
        </p:nvSpPr>
        <p:spPr>
          <a:xfrm>
            <a:off x="2479998" y="204613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28" name="矩形 27"/>
          <p:cNvSpPr/>
          <p:nvPr/>
        </p:nvSpPr>
        <p:spPr>
          <a:xfrm>
            <a:off x="6536060" y="2046135"/>
            <a:ext cx="2150188" cy="523220"/>
          </a:xfrm>
          <a:prstGeom prst="rect">
            <a:avLst/>
          </a:prstGeom>
        </p:spPr>
        <p:txBody>
          <a:bodyPr wrap="square">
            <a:spAutoFit/>
          </a:bodyPr>
          <a:lstStyle/>
          <a:p>
            <a:pPr algn="ctr"/>
            <a:r>
              <a:rPr lang="en-US" altLang="zh-TW" sz="1400" dirty="0"/>
              <a:t>The quick brown fox jumps over the lazy dog.</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214</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99034787"/>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3"/>
          <p:cNvSpPr>
            <a:spLocks noEditPoints="1"/>
          </p:cNvSpPr>
          <p:nvPr/>
        </p:nvSpPr>
        <p:spPr bwMode="auto">
          <a:xfrm rot="5400000">
            <a:off x="771744" y="2842538"/>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3" name="Freeform 13"/>
          <p:cNvSpPr>
            <a:spLocks noEditPoints="1"/>
          </p:cNvSpPr>
          <p:nvPr/>
        </p:nvSpPr>
        <p:spPr bwMode="auto">
          <a:xfrm rot="12600000">
            <a:off x="1688666" y="4387665"/>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4" name="Freeform 13"/>
          <p:cNvSpPr>
            <a:spLocks noEditPoints="1"/>
          </p:cNvSpPr>
          <p:nvPr/>
        </p:nvSpPr>
        <p:spPr bwMode="auto">
          <a:xfrm rot="10800000">
            <a:off x="1785190" y="3850971"/>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5" name="Freeform 13"/>
          <p:cNvSpPr>
            <a:spLocks noEditPoints="1"/>
          </p:cNvSpPr>
          <p:nvPr/>
        </p:nvSpPr>
        <p:spPr bwMode="auto">
          <a:xfrm rot="9000000">
            <a:off x="1660946" y="3352950"/>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6" name="Freeform 13"/>
          <p:cNvSpPr>
            <a:spLocks noEditPoints="1"/>
          </p:cNvSpPr>
          <p:nvPr/>
        </p:nvSpPr>
        <p:spPr bwMode="auto">
          <a:xfrm rot="7200000">
            <a:off x="1264115" y="2986345"/>
            <a:ext cx="3540864" cy="1524000"/>
          </a:xfrm>
          <a:custGeom>
            <a:avLst/>
            <a:gdLst>
              <a:gd name="T0" fmla="*/ 2545 w 3580"/>
              <a:gd name="T1" fmla="*/ 53 h 1534"/>
              <a:gd name="T2" fmla="*/ 2410 w 3580"/>
              <a:gd name="T3" fmla="*/ 124 h 1534"/>
              <a:gd name="T4" fmla="*/ 1401 w 3580"/>
              <a:gd name="T5" fmla="*/ 353 h 1534"/>
              <a:gd name="T6" fmla="*/ 737 w 3580"/>
              <a:gd name="T7" fmla="*/ 258 h 1534"/>
              <a:gd name="T8" fmla="*/ 617 w 3580"/>
              <a:gd name="T9" fmla="*/ 218 h 1534"/>
              <a:gd name="T10" fmla="*/ 519 w 3580"/>
              <a:gd name="T11" fmla="*/ 209 h 1534"/>
              <a:gd name="T12" fmla="*/ 0 w 3580"/>
              <a:gd name="T13" fmla="*/ 733 h 1534"/>
              <a:gd name="T14" fmla="*/ 519 w 3580"/>
              <a:gd name="T15" fmla="*/ 1257 h 1534"/>
              <a:gd name="T16" fmla="*/ 608 w 3580"/>
              <a:gd name="T17" fmla="*/ 1249 h 1534"/>
              <a:gd name="T18" fmla="*/ 722 w 3580"/>
              <a:gd name="T19" fmla="*/ 1215 h 1534"/>
              <a:gd name="T20" fmla="*/ 1332 w 3580"/>
              <a:gd name="T21" fmla="*/ 1139 h 1534"/>
              <a:gd name="T22" fmla="*/ 2395 w 3580"/>
              <a:gd name="T23" fmla="*/ 1401 h 1534"/>
              <a:gd name="T24" fmla="*/ 2527 w 3580"/>
              <a:gd name="T25" fmla="*/ 1473 h 1534"/>
              <a:gd name="T26" fmla="*/ 2822 w 3580"/>
              <a:gd name="T27" fmla="*/ 1534 h 1534"/>
              <a:gd name="T28" fmla="*/ 3580 w 3580"/>
              <a:gd name="T29" fmla="*/ 767 h 1534"/>
              <a:gd name="T30" fmla="*/ 2822 w 3580"/>
              <a:gd name="T31" fmla="*/ 0 h 1534"/>
              <a:gd name="T32" fmla="*/ 2545 w 3580"/>
              <a:gd name="T33" fmla="*/ 53 h 1534"/>
              <a:gd name="T34" fmla="*/ 2410 w 3580"/>
              <a:gd name="T35" fmla="*/ 124 h 1534"/>
              <a:gd name="T36" fmla="*/ 2527 w 3580"/>
              <a:gd name="T37" fmla="*/ 1473 h 1534"/>
              <a:gd name="T38" fmla="*/ 2395 w 3580"/>
              <a:gd name="T39" fmla="*/ 1401 h 1534"/>
              <a:gd name="T40" fmla="*/ 737 w 3580"/>
              <a:gd name="T41" fmla="*/ 258 h 1534"/>
              <a:gd name="T42" fmla="*/ 617 w 3580"/>
              <a:gd name="T43" fmla="*/ 218 h 1534"/>
              <a:gd name="T44" fmla="*/ 722 w 3580"/>
              <a:gd name="T45" fmla="*/ 1215 h 1534"/>
              <a:gd name="T46" fmla="*/ 608 w 3580"/>
              <a:gd name="T47" fmla="*/ 1249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580" h="1534">
                <a:moveTo>
                  <a:pt x="2545" y="53"/>
                </a:moveTo>
                <a:cubicBezTo>
                  <a:pt x="2501" y="79"/>
                  <a:pt x="2455" y="102"/>
                  <a:pt x="2410" y="124"/>
                </a:cubicBezTo>
                <a:cubicBezTo>
                  <a:pt x="2103" y="271"/>
                  <a:pt x="1761" y="353"/>
                  <a:pt x="1401" y="353"/>
                </a:cubicBezTo>
                <a:cubicBezTo>
                  <a:pt x="1169" y="353"/>
                  <a:pt x="947" y="320"/>
                  <a:pt x="737" y="258"/>
                </a:cubicBezTo>
                <a:cubicBezTo>
                  <a:pt x="697" y="246"/>
                  <a:pt x="657" y="232"/>
                  <a:pt x="617" y="218"/>
                </a:cubicBezTo>
                <a:cubicBezTo>
                  <a:pt x="586" y="212"/>
                  <a:pt x="553" y="209"/>
                  <a:pt x="519" y="209"/>
                </a:cubicBezTo>
                <a:cubicBezTo>
                  <a:pt x="233" y="209"/>
                  <a:pt x="0" y="444"/>
                  <a:pt x="0" y="733"/>
                </a:cubicBezTo>
                <a:cubicBezTo>
                  <a:pt x="0" y="1023"/>
                  <a:pt x="233" y="1257"/>
                  <a:pt x="519" y="1257"/>
                </a:cubicBezTo>
                <a:cubicBezTo>
                  <a:pt x="550" y="1257"/>
                  <a:pt x="579" y="1254"/>
                  <a:pt x="608" y="1249"/>
                </a:cubicBezTo>
                <a:cubicBezTo>
                  <a:pt x="648" y="1242"/>
                  <a:pt x="686" y="1231"/>
                  <a:pt x="722" y="1215"/>
                </a:cubicBezTo>
                <a:cubicBezTo>
                  <a:pt x="916" y="1164"/>
                  <a:pt x="1122" y="1138"/>
                  <a:pt x="1332" y="1139"/>
                </a:cubicBezTo>
                <a:cubicBezTo>
                  <a:pt x="1715" y="1142"/>
                  <a:pt x="2077" y="1236"/>
                  <a:pt x="2395" y="1401"/>
                </a:cubicBezTo>
                <a:cubicBezTo>
                  <a:pt x="2440" y="1424"/>
                  <a:pt x="2484" y="1448"/>
                  <a:pt x="2527" y="1473"/>
                </a:cubicBezTo>
                <a:cubicBezTo>
                  <a:pt x="2617" y="1512"/>
                  <a:pt x="2717" y="1534"/>
                  <a:pt x="2822" y="1534"/>
                </a:cubicBezTo>
                <a:cubicBezTo>
                  <a:pt x="3242" y="1534"/>
                  <a:pt x="3580" y="1192"/>
                  <a:pt x="3580" y="767"/>
                </a:cubicBezTo>
                <a:cubicBezTo>
                  <a:pt x="3580" y="344"/>
                  <a:pt x="3242" y="0"/>
                  <a:pt x="2822" y="0"/>
                </a:cubicBezTo>
                <a:cubicBezTo>
                  <a:pt x="2724" y="0"/>
                  <a:pt x="2631" y="19"/>
                  <a:pt x="2545" y="53"/>
                </a:cubicBezTo>
                <a:cubicBezTo>
                  <a:pt x="2498" y="73"/>
                  <a:pt x="2452" y="96"/>
                  <a:pt x="2410" y="124"/>
                </a:cubicBezTo>
                <a:moveTo>
                  <a:pt x="2527" y="1473"/>
                </a:moveTo>
                <a:cubicBezTo>
                  <a:pt x="2480" y="1454"/>
                  <a:pt x="2437" y="1430"/>
                  <a:pt x="2395" y="1401"/>
                </a:cubicBezTo>
                <a:moveTo>
                  <a:pt x="737" y="258"/>
                </a:moveTo>
                <a:cubicBezTo>
                  <a:pt x="699" y="239"/>
                  <a:pt x="660" y="226"/>
                  <a:pt x="617" y="218"/>
                </a:cubicBezTo>
                <a:moveTo>
                  <a:pt x="722" y="1215"/>
                </a:moveTo>
                <a:cubicBezTo>
                  <a:pt x="683" y="1226"/>
                  <a:pt x="646" y="1237"/>
                  <a:pt x="608" y="1249"/>
                </a:cubicBezTo>
              </a:path>
            </a:pathLst>
          </a:custGeom>
          <a:solidFill>
            <a:schemeClr val="bg1">
              <a:lumMod val="85000"/>
            </a:schemeClr>
          </a:solidFill>
          <a:ln>
            <a:solidFill>
              <a:schemeClr val="bg1"/>
            </a:solidFill>
            <a:headEnd/>
            <a:tailEnd/>
          </a:ln>
        </p:spPr>
        <p:style>
          <a:lnRef idx="2">
            <a:schemeClr val="accent2">
              <a:shade val="50000"/>
            </a:schemeClr>
          </a:lnRef>
          <a:fillRef idx="1">
            <a:schemeClr val="accent2"/>
          </a:fillRef>
          <a:effectRef idx="0">
            <a:schemeClr val="accent2"/>
          </a:effectRef>
          <a:fontRef idx="minor">
            <a:schemeClr val="lt1"/>
          </a:fontRef>
        </p:style>
        <p:txBody>
          <a:bodyPr vert="horz" wrap="square" lIns="91440" tIns="45720" rIns="91440" bIns="45720" numCol="1" anchor="t" anchorCtr="0" compatLnSpc="1">
            <a:prstTxWarp prst="textNoShape">
              <a:avLst/>
            </a:prstTxWarp>
          </a:bodyPr>
          <a:lstStyle/>
          <a:p>
            <a:endParaRPr lang="zh-TW" altLang="en-US"/>
          </a:p>
        </p:txBody>
      </p:sp>
      <p:sp>
        <p:nvSpPr>
          <p:cNvPr id="7" name="橢圓 6"/>
          <p:cNvSpPr/>
          <p:nvPr/>
        </p:nvSpPr>
        <p:spPr>
          <a:xfrm>
            <a:off x="2134214" y="1901855"/>
            <a:ext cx="886265" cy="88626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橢圓 7"/>
          <p:cNvSpPr/>
          <p:nvPr/>
        </p:nvSpPr>
        <p:spPr>
          <a:xfrm>
            <a:off x="3231494" y="2239479"/>
            <a:ext cx="886265" cy="88626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4089623" y="3055405"/>
            <a:ext cx="886265" cy="88626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4370977" y="4194888"/>
            <a:ext cx="886265" cy="88626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4061487" y="5348438"/>
            <a:ext cx="886265" cy="886265"/>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1874641" y="3991585"/>
            <a:ext cx="1264734" cy="126473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089900" y="155010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6" name="矩形 15"/>
          <p:cNvSpPr/>
          <p:nvPr/>
        </p:nvSpPr>
        <p:spPr>
          <a:xfrm>
            <a:off x="4314036" y="219817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7" name="矩形 16"/>
          <p:cNvSpPr/>
          <p:nvPr/>
        </p:nvSpPr>
        <p:spPr>
          <a:xfrm>
            <a:off x="5178132" y="3062268"/>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8" name="矩形 17"/>
          <p:cNvSpPr/>
          <p:nvPr/>
        </p:nvSpPr>
        <p:spPr>
          <a:xfrm>
            <a:off x="5394156" y="428640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9" name="矩形 18"/>
          <p:cNvSpPr/>
          <p:nvPr/>
        </p:nvSpPr>
        <p:spPr>
          <a:xfrm>
            <a:off x="5106124" y="5582548"/>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grpSp>
        <p:nvGrpSpPr>
          <p:cNvPr id="20" name="群組 19"/>
          <p:cNvGrpSpPr/>
          <p:nvPr/>
        </p:nvGrpSpPr>
        <p:grpSpPr>
          <a:xfrm>
            <a:off x="4579699" y="4407186"/>
            <a:ext cx="498836" cy="411738"/>
            <a:chOff x="13079250" y="23448756"/>
            <a:chExt cx="2967819" cy="2449630"/>
          </a:xfrm>
          <a:solidFill>
            <a:schemeClr val="bg1"/>
          </a:solidFill>
        </p:grpSpPr>
        <p:sp>
          <p:nvSpPr>
            <p:cNvPr id="21" name="手繪多邊形 2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手繪多邊形 2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3" name="手繪多邊形 22"/>
          <p:cNvSpPr>
            <a:spLocks/>
          </p:cNvSpPr>
          <p:nvPr/>
        </p:nvSpPr>
        <p:spPr bwMode="auto">
          <a:xfrm rot="10800000" flipV="1">
            <a:off x="2438450" y="2056762"/>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4" name="群組 23"/>
          <p:cNvGrpSpPr/>
          <p:nvPr/>
        </p:nvGrpSpPr>
        <p:grpSpPr>
          <a:xfrm>
            <a:off x="4323462" y="3217783"/>
            <a:ext cx="469782" cy="467828"/>
            <a:chOff x="35309818" y="13261794"/>
            <a:chExt cx="2516828" cy="2506357"/>
          </a:xfrm>
          <a:solidFill>
            <a:schemeClr val="bg1"/>
          </a:solidFill>
        </p:grpSpPr>
        <p:sp>
          <p:nvSpPr>
            <p:cNvPr id="25" name="手繪多邊形 2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2" name="手繪多邊形 31"/>
          <p:cNvSpPr>
            <a:spLocks/>
          </p:cNvSpPr>
          <p:nvPr/>
        </p:nvSpPr>
        <p:spPr bwMode="auto">
          <a:xfrm>
            <a:off x="3424089" y="2453512"/>
            <a:ext cx="541226" cy="39942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3" name="群組 32"/>
          <p:cNvGrpSpPr/>
          <p:nvPr/>
        </p:nvGrpSpPr>
        <p:grpSpPr>
          <a:xfrm>
            <a:off x="4342038" y="5617781"/>
            <a:ext cx="388822" cy="388640"/>
            <a:chOff x="20613291" y="7547878"/>
            <a:chExt cx="2555996" cy="2554809"/>
          </a:xfrm>
          <a:solidFill>
            <a:schemeClr val="bg1"/>
          </a:solidFill>
        </p:grpSpPr>
        <p:sp>
          <p:nvSpPr>
            <p:cNvPr id="34" name="Freeform 60"/>
            <p:cNvSpPr>
              <a:spLocks/>
            </p:cNvSpPr>
            <p:nvPr/>
          </p:nvSpPr>
          <p:spPr bwMode="auto">
            <a:xfrm>
              <a:off x="20613291" y="7547878"/>
              <a:ext cx="2552435" cy="2554809"/>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66"/>
            <p:cNvSpPr>
              <a:spLocks/>
            </p:cNvSpPr>
            <p:nvPr/>
          </p:nvSpPr>
          <p:spPr bwMode="auto">
            <a:xfrm>
              <a:off x="21000311" y="8186584"/>
              <a:ext cx="2168976" cy="126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6" name="投影片編號版面配置區 35"/>
          <p:cNvSpPr>
            <a:spLocks noGrp="1"/>
          </p:cNvSpPr>
          <p:nvPr>
            <p:ph type="sldNum" sz="quarter" idx="12"/>
          </p:nvPr>
        </p:nvSpPr>
        <p:spPr/>
        <p:txBody>
          <a:bodyPr/>
          <a:lstStyle/>
          <a:p>
            <a:fld id="{93B68095-C8B2-4A76-90AA-E601358CCBC3}" type="slidenum">
              <a:rPr lang="zh-TW" altLang="en-US" smtClean="0"/>
              <a:t>215</a:t>
            </a:fld>
            <a:endParaRPr lang="zh-TW" altLang="en-US"/>
          </a:p>
        </p:txBody>
      </p:sp>
      <p:sp>
        <p:nvSpPr>
          <p:cNvPr id="37" name="文字方塊 36"/>
          <p:cNvSpPr txBox="1"/>
          <p:nvPr/>
        </p:nvSpPr>
        <p:spPr>
          <a:xfrm>
            <a:off x="1946616" y="4351361"/>
            <a:ext cx="1120784" cy="523220"/>
          </a:xfrm>
          <a:prstGeom prst="rect">
            <a:avLst/>
          </a:prstGeom>
          <a:noFill/>
        </p:spPr>
        <p:txBody>
          <a:bodyPr wrap="square" rtlCol="0">
            <a:spAutoFit/>
          </a:bodyPr>
          <a:lstStyle/>
          <a:p>
            <a:pPr algn="ctr"/>
            <a:r>
              <a:rPr lang="en-US" altLang="zh-TW" sz="2800" dirty="0" smtClean="0">
                <a:solidFill>
                  <a:schemeClr val="bg1"/>
                </a:solidFill>
              </a:rPr>
              <a:t>ITEM</a:t>
            </a:r>
            <a:endParaRPr lang="zh-TW" altLang="en-US" sz="2800" dirty="0">
              <a:solidFill>
                <a:schemeClr val="bg1"/>
              </a:solidFill>
            </a:endParaRPr>
          </a:p>
        </p:txBody>
      </p:sp>
      <p:sp>
        <p:nvSpPr>
          <p:cNvPr id="38" name="頁尾版面配置區 3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00422649"/>
      </p:ext>
    </p:extLst>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圓角矩形 3"/>
          <p:cNvSpPr/>
          <p:nvPr/>
        </p:nvSpPr>
        <p:spPr>
          <a:xfrm>
            <a:off x="745402" y="1799590"/>
            <a:ext cx="4583430" cy="7086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橢圓 5"/>
          <p:cNvSpPr/>
          <p:nvPr/>
        </p:nvSpPr>
        <p:spPr>
          <a:xfrm>
            <a:off x="826594" y="186309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flipH="1">
            <a:off x="1536930" y="2702560"/>
            <a:ext cx="4583430" cy="70866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flipH="1">
            <a:off x="5457508" y="276606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矩形 31"/>
          <p:cNvSpPr/>
          <p:nvPr/>
        </p:nvSpPr>
        <p:spPr>
          <a:xfrm>
            <a:off x="2328458" y="3605530"/>
            <a:ext cx="4583430" cy="70866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橢圓 32"/>
          <p:cNvSpPr/>
          <p:nvPr/>
        </p:nvSpPr>
        <p:spPr>
          <a:xfrm>
            <a:off x="2409650" y="366903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圓角矩形 33"/>
          <p:cNvSpPr/>
          <p:nvPr/>
        </p:nvSpPr>
        <p:spPr>
          <a:xfrm flipH="1">
            <a:off x="3119986" y="4508500"/>
            <a:ext cx="4583430" cy="70866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橢圓 34"/>
          <p:cNvSpPr/>
          <p:nvPr/>
        </p:nvSpPr>
        <p:spPr>
          <a:xfrm flipH="1">
            <a:off x="7040564" y="457200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圓角矩形 35"/>
          <p:cNvSpPr/>
          <p:nvPr/>
        </p:nvSpPr>
        <p:spPr>
          <a:xfrm>
            <a:off x="3911512" y="5411470"/>
            <a:ext cx="4583430" cy="70866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992704" y="5474970"/>
            <a:ext cx="581660" cy="5816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1" name="群組 50"/>
          <p:cNvGrpSpPr/>
          <p:nvPr/>
        </p:nvGrpSpPr>
        <p:grpSpPr>
          <a:xfrm>
            <a:off x="5582461" y="2900824"/>
            <a:ext cx="360160" cy="297275"/>
            <a:chOff x="13079250" y="23448756"/>
            <a:chExt cx="2967819" cy="2449630"/>
          </a:xfrm>
          <a:solidFill>
            <a:schemeClr val="accent2"/>
          </a:solidFill>
        </p:grpSpPr>
        <p:sp>
          <p:nvSpPr>
            <p:cNvPr id="52" name="手繪多邊形 5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3" name="手繪多邊形 5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6" name="手繪多邊形 55"/>
          <p:cNvSpPr>
            <a:spLocks/>
          </p:cNvSpPr>
          <p:nvPr/>
        </p:nvSpPr>
        <p:spPr bwMode="auto">
          <a:xfrm flipV="1">
            <a:off x="998539" y="1939758"/>
            <a:ext cx="225775" cy="416995"/>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9" name="群組 58"/>
          <p:cNvGrpSpPr/>
          <p:nvPr/>
        </p:nvGrpSpPr>
        <p:grpSpPr>
          <a:xfrm>
            <a:off x="2486512" y="3745698"/>
            <a:ext cx="405076" cy="403392"/>
            <a:chOff x="35309818" y="13261794"/>
            <a:chExt cx="2516828" cy="2506357"/>
          </a:xfrm>
          <a:solidFill>
            <a:schemeClr val="accent3"/>
          </a:solidFill>
        </p:grpSpPr>
        <p:sp>
          <p:nvSpPr>
            <p:cNvPr id="60" name="手繪多邊形 5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76" name="手繪多邊形 75"/>
          <p:cNvSpPr>
            <a:spLocks/>
          </p:cNvSpPr>
          <p:nvPr/>
        </p:nvSpPr>
        <p:spPr bwMode="auto">
          <a:xfrm>
            <a:off x="4136592" y="5547745"/>
            <a:ext cx="335126" cy="335394"/>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77" name="群組 76"/>
          <p:cNvGrpSpPr/>
          <p:nvPr/>
        </p:nvGrpSpPr>
        <p:grpSpPr>
          <a:xfrm>
            <a:off x="7132580" y="4691753"/>
            <a:ext cx="445510" cy="335858"/>
            <a:chOff x="5481641" y="4970198"/>
            <a:chExt cx="798448" cy="601928"/>
          </a:xfrm>
          <a:solidFill>
            <a:schemeClr val="accent4"/>
          </a:solidFill>
        </p:grpSpPr>
        <p:sp>
          <p:nvSpPr>
            <p:cNvPr id="78" name="Freeform 40"/>
            <p:cNvSpPr>
              <a:spLocks/>
            </p:cNvSpPr>
            <p:nvPr/>
          </p:nvSpPr>
          <p:spPr bwMode="auto">
            <a:xfrm>
              <a:off x="5717412" y="5167794"/>
              <a:ext cx="335509" cy="404332"/>
            </a:xfrm>
            <a:custGeom>
              <a:avLst/>
              <a:gdLst>
                <a:gd name="T0" fmla="*/ 2156 w 5504"/>
                <a:gd name="T1" fmla="*/ 5960 h 6632"/>
                <a:gd name="T2" fmla="*/ 0 w 5504"/>
                <a:gd name="T3" fmla="*/ 3404 h 6632"/>
                <a:gd name="T4" fmla="*/ 802 w 5504"/>
                <a:gd name="T5" fmla="*/ 3365 h 6632"/>
                <a:gd name="T6" fmla="*/ 1642 w 5504"/>
                <a:gd name="T7" fmla="*/ 3326 h 6632"/>
                <a:gd name="T8" fmla="*/ 1679 w 5504"/>
                <a:gd name="T9" fmla="*/ 1647 h 6632"/>
                <a:gd name="T10" fmla="*/ 1679 w 5504"/>
                <a:gd name="T11" fmla="*/ 0 h 6632"/>
                <a:gd name="T12" fmla="*/ 2752 w 5504"/>
                <a:gd name="T13" fmla="*/ 0 h 6632"/>
                <a:gd name="T14" fmla="*/ 3824 w 5504"/>
                <a:gd name="T15" fmla="*/ 0 h 6632"/>
                <a:gd name="T16" fmla="*/ 3824 w 5504"/>
                <a:gd name="T17" fmla="*/ 1647 h 6632"/>
                <a:gd name="T18" fmla="*/ 3862 w 5504"/>
                <a:gd name="T19" fmla="*/ 3326 h 6632"/>
                <a:gd name="T20" fmla="*/ 4702 w 5504"/>
                <a:gd name="T21" fmla="*/ 3365 h 6632"/>
                <a:gd name="T22" fmla="*/ 5504 w 5504"/>
                <a:gd name="T23" fmla="*/ 3404 h 6632"/>
                <a:gd name="T24" fmla="*/ 4135 w 5504"/>
                <a:gd name="T25" fmla="*/ 5038 h 6632"/>
                <a:gd name="T26" fmla="*/ 3390 w 5504"/>
                <a:gd name="T27" fmla="*/ 5907 h 6632"/>
                <a:gd name="T28" fmla="*/ 2752 w 5504"/>
                <a:gd name="T29" fmla="*/ 6632 h 6632"/>
                <a:gd name="T30" fmla="*/ 2156 w 5504"/>
                <a:gd name="T31" fmla="*/ 5960 h 6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04" h="6632">
                  <a:moveTo>
                    <a:pt x="2156" y="5960"/>
                  </a:moveTo>
                  <a:cubicBezTo>
                    <a:pt x="467" y="3987"/>
                    <a:pt x="0" y="3433"/>
                    <a:pt x="0" y="3404"/>
                  </a:cubicBezTo>
                  <a:cubicBezTo>
                    <a:pt x="0" y="3382"/>
                    <a:pt x="230" y="3370"/>
                    <a:pt x="802" y="3365"/>
                  </a:cubicBezTo>
                  <a:cubicBezTo>
                    <a:pt x="1336" y="3360"/>
                    <a:pt x="1617" y="3347"/>
                    <a:pt x="1642" y="3326"/>
                  </a:cubicBezTo>
                  <a:cubicBezTo>
                    <a:pt x="1672" y="3301"/>
                    <a:pt x="1679" y="2986"/>
                    <a:pt x="1679" y="1647"/>
                  </a:cubicBezTo>
                  <a:lnTo>
                    <a:pt x="1679" y="0"/>
                  </a:lnTo>
                  <a:lnTo>
                    <a:pt x="2752" y="0"/>
                  </a:lnTo>
                  <a:lnTo>
                    <a:pt x="3824" y="0"/>
                  </a:lnTo>
                  <a:lnTo>
                    <a:pt x="3824" y="1647"/>
                  </a:lnTo>
                  <a:cubicBezTo>
                    <a:pt x="3824" y="2986"/>
                    <a:pt x="3831" y="3301"/>
                    <a:pt x="3862" y="3326"/>
                  </a:cubicBezTo>
                  <a:cubicBezTo>
                    <a:pt x="3887" y="3347"/>
                    <a:pt x="4167" y="3360"/>
                    <a:pt x="4702" y="3365"/>
                  </a:cubicBezTo>
                  <a:cubicBezTo>
                    <a:pt x="5267" y="3370"/>
                    <a:pt x="5504" y="3382"/>
                    <a:pt x="5504" y="3404"/>
                  </a:cubicBezTo>
                  <a:cubicBezTo>
                    <a:pt x="5504" y="3430"/>
                    <a:pt x="4548" y="4571"/>
                    <a:pt x="4135" y="5038"/>
                  </a:cubicBezTo>
                  <a:cubicBezTo>
                    <a:pt x="4065" y="5116"/>
                    <a:pt x="3730" y="5507"/>
                    <a:pt x="3390" y="5907"/>
                  </a:cubicBezTo>
                  <a:cubicBezTo>
                    <a:pt x="3051" y="6306"/>
                    <a:pt x="2763" y="6632"/>
                    <a:pt x="2752" y="6632"/>
                  </a:cubicBezTo>
                  <a:cubicBezTo>
                    <a:pt x="2740" y="6632"/>
                    <a:pt x="2472" y="6330"/>
                    <a:pt x="2156" y="596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9" name="Freeform 51"/>
            <p:cNvSpPr>
              <a:spLocks/>
            </p:cNvSpPr>
            <p:nvPr/>
          </p:nvSpPr>
          <p:spPr bwMode="auto">
            <a:xfrm>
              <a:off x="5481641" y="4970198"/>
              <a:ext cx="798448" cy="483102"/>
            </a:xfrm>
            <a:custGeom>
              <a:avLst/>
              <a:gdLst>
                <a:gd name="T0" fmla="*/ 2341 w 13095"/>
                <a:gd name="T1" fmla="*/ 7886 h 7920"/>
                <a:gd name="T2" fmla="*/ 509 w 13095"/>
                <a:gd name="T3" fmla="*/ 6449 h 7920"/>
                <a:gd name="T4" fmla="*/ 1245 w 13095"/>
                <a:gd name="T5" fmla="*/ 3297 h 7920"/>
                <a:gd name="T6" fmla="*/ 1995 w 13095"/>
                <a:gd name="T7" fmla="*/ 2896 h 7920"/>
                <a:gd name="T8" fmla="*/ 2200 w 13095"/>
                <a:gd name="T9" fmla="*/ 2842 h 7920"/>
                <a:gd name="T10" fmla="*/ 2505 w 13095"/>
                <a:gd name="T11" fmla="*/ 2787 h 7920"/>
                <a:gd name="T12" fmla="*/ 2736 w 13095"/>
                <a:gd name="T13" fmla="*/ 2728 h 7920"/>
                <a:gd name="T14" fmla="*/ 2809 w 13095"/>
                <a:gd name="T15" fmla="*/ 2535 h 7920"/>
                <a:gd name="T16" fmla="*/ 3268 w 13095"/>
                <a:gd name="T17" fmla="*/ 1472 h 7920"/>
                <a:gd name="T18" fmla="*/ 4100 w 13095"/>
                <a:gd name="T19" fmla="*/ 647 h 7920"/>
                <a:gd name="T20" fmla="*/ 6845 w 13095"/>
                <a:gd name="T21" fmla="*/ 382 h 7920"/>
                <a:gd name="T22" fmla="*/ 7998 w 13095"/>
                <a:gd name="T23" fmla="*/ 1256 h 7920"/>
                <a:gd name="T24" fmla="*/ 8174 w 13095"/>
                <a:gd name="T25" fmla="*/ 1479 h 7920"/>
                <a:gd name="T26" fmla="*/ 8644 w 13095"/>
                <a:gd name="T27" fmla="*/ 1478 h 7920"/>
                <a:gd name="T28" fmla="*/ 9354 w 13095"/>
                <a:gd name="T29" fmla="*/ 1540 h 7920"/>
                <a:gd name="T30" fmla="*/ 10559 w 13095"/>
                <a:gd name="T31" fmla="*/ 2257 h 7920"/>
                <a:gd name="T32" fmla="*/ 11194 w 13095"/>
                <a:gd name="T33" fmla="*/ 3405 h 7920"/>
                <a:gd name="T34" fmla="*/ 11259 w 13095"/>
                <a:gd name="T35" fmla="*/ 3617 h 7920"/>
                <a:gd name="T36" fmla="*/ 11528 w 13095"/>
                <a:gd name="T37" fmla="*/ 3704 h 7920"/>
                <a:gd name="T38" fmla="*/ 11923 w 13095"/>
                <a:gd name="T39" fmla="*/ 3856 h 7920"/>
                <a:gd name="T40" fmla="*/ 13019 w 13095"/>
                <a:gd name="T41" fmla="*/ 5141 h 7920"/>
                <a:gd name="T42" fmla="*/ 13090 w 13095"/>
                <a:gd name="T43" fmla="*/ 5734 h 7920"/>
                <a:gd name="T44" fmla="*/ 12894 w 13095"/>
                <a:gd name="T45" fmla="*/ 6721 h 7920"/>
                <a:gd name="T46" fmla="*/ 11931 w 13095"/>
                <a:gd name="T47" fmla="*/ 7709 h 7920"/>
                <a:gd name="T48" fmla="*/ 10519 w 13095"/>
                <a:gd name="T49" fmla="*/ 7914 h 7920"/>
                <a:gd name="T50" fmla="*/ 9637 w 13095"/>
                <a:gd name="T51" fmla="*/ 7907 h 7920"/>
                <a:gd name="T52" fmla="*/ 10125 w 13095"/>
                <a:gd name="T53" fmla="*/ 7321 h 7920"/>
                <a:gd name="T54" fmla="*/ 10294 w 13095"/>
                <a:gd name="T55" fmla="*/ 7131 h 7920"/>
                <a:gd name="T56" fmla="*/ 10698 w 13095"/>
                <a:gd name="T57" fmla="*/ 7131 h 7920"/>
                <a:gd name="T58" fmla="*/ 11591 w 13095"/>
                <a:gd name="T59" fmla="*/ 6972 h 7920"/>
                <a:gd name="T60" fmla="*/ 12307 w 13095"/>
                <a:gd name="T61" fmla="*/ 5564 h 7920"/>
                <a:gd name="T62" fmla="*/ 11574 w 13095"/>
                <a:gd name="T63" fmla="*/ 4583 h 7920"/>
                <a:gd name="T64" fmla="*/ 10850 w 13095"/>
                <a:gd name="T65" fmla="*/ 4424 h 7920"/>
                <a:gd name="T66" fmla="*/ 10497 w 13095"/>
                <a:gd name="T67" fmla="*/ 4407 h 7920"/>
                <a:gd name="T68" fmla="*/ 10479 w 13095"/>
                <a:gd name="T69" fmla="*/ 4054 h 7920"/>
                <a:gd name="T70" fmla="*/ 9948 w 13095"/>
                <a:gd name="T71" fmla="*/ 2783 h 7920"/>
                <a:gd name="T72" fmla="*/ 8734 w 13095"/>
                <a:gd name="T73" fmla="*/ 2267 h 7920"/>
                <a:gd name="T74" fmla="*/ 8324 w 13095"/>
                <a:gd name="T75" fmla="*/ 2300 h 7920"/>
                <a:gd name="T76" fmla="*/ 8017 w 13095"/>
                <a:gd name="T77" fmla="*/ 2398 h 7920"/>
                <a:gd name="T78" fmla="*/ 7798 w 13095"/>
                <a:gd name="T79" fmla="*/ 2417 h 7920"/>
                <a:gd name="T80" fmla="*/ 7639 w 13095"/>
                <a:gd name="T81" fmla="*/ 2142 h 7920"/>
                <a:gd name="T82" fmla="*/ 6739 w 13095"/>
                <a:gd name="T83" fmla="*/ 1223 h 7920"/>
                <a:gd name="T84" fmla="*/ 5714 w 13095"/>
                <a:gd name="T85" fmla="*/ 950 h 7920"/>
                <a:gd name="T86" fmla="*/ 4994 w 13095"/>
                <a:gd name="T87" fmla="*/ 1080 h 7920"/>
                <a:gd name="T88" fmla="*/ 3725 w 13095"/>
                <a:gd name="T89" fmla="*/ 2264 h 7920"/>
                <a:gd name="T90" fmla="*/ 3505 w 13095"/>
                <a:gd name="T91" fmla="*/ 3476 h 7920"/>
                <a:gd name="T92" fmla="*/ 3498 w 13095"/>
                <a:gd name="T93" fmla="*/ 3645 h 7920"/>
                <a:gd name="T94" fmla="*/ 3372 w 13095"/>
                <a:gd name="T95" fmla="*/ 3635 h 7920"/>
                <a:gd name="T96" fmla="*/ 3180 w 13095"/>
                <a:gd name="T97" fmla="*/ 3600 h 7920"/>
                <a:gd name="T98" fmla="*/ 2406 w 13095"/>
                <a:gd name="T99" fmla="*/ 3614 h 7920"/>
                <a:gd name="T100" fmla="*/ 1551 w 13095"/>
                <a:gd name="T101" fmla="*/ 4102 h 7920"/>
                <a:gd name="T102" fmla="*/ 1101 w 13095"/>
                <a:gd name="T103" fmla="*/ 4899 h 7920"/>
                <a:gd name="T104" fmla="*/ 1098 w 13095"/>
                <a:gd name="T105" fmla="*/ 5790 h 7920"/>
                <a:gd name="T106" fmla="*/ 2021 w 13095"/>
                <a:gd name="T107" fmla="*/ 6931 h 7920"/>
                <a:gd name="T108" fmla="*/ 2794 w 13095"/>
                <a:gd name="T109" fmla="*/ 7130 h 7920"/>
                <a:gd name="T110" fmla="*/ 3036 w 13095"/>
                <a:gd name="T111" fmla="*/ 7236 h 7920"/>
                <a:gd name="T112" fmla="*/ 3580 w 13095"/>
                <a:gd name="T113" fmla="*/ 7886 h 7920"/>
                <a:gd name="T114" fmla="*/ 3027 w 13095"/>
                <a:gd name="T115" fmla="*/ 7917 h 7920"/>
                <a:gd name="T116" fmla="*/ 2341 w 13095"/>
                <a:gd name="T117" fmla="*/ 7886 h 7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95" h="7920">
                  <a:moveTo>
                    <a:pt x="2341" y="7886"/>
                  </a:moveTo>
                  <a:cubicBezTo>
                    <a:pt x="1442" y="7663"/>
                    <a:pt x="868" y="7213"/>
                    <a:pt x="509" y="6449"/>
                  </a:cubicBezTo>
                  <a:cubicBezTo>
                    <a:pt x="0" y="5368"/>
                    <a:pt x="321" y="3991"/>
                    <a:pt x="1245" y="3297"/>
                  </a:cubicBezTo>
                  <a:cubicBezTo>
                    <a:pt x="1446" y="3146"/>
                    <a:pt x="1836" y="2937"/>
                    <a:pt x="1995" y="2896"/>
                  </a:cubicBezTo>
                  <a:cubicBezTo>
                    <a:pt x="2046" y="2883"/>
                    <a:pt x="2138" y="2859"/>
                    <a:pt x="2200" y="2842"/>
                  </a:cubicBezTo>
                  <a:cubicBezTo>
                    <a:pt x="2262" y="2826"/>
                    <a:pt x="2399" y="2801"/>
                    <a:pt x="2505" y="2787"/>
                  </a:cubicBezTo>
                  <a:cubicBezTo>
                    <a:pt x="2610" y="2773"/>
                    <a:pt x="2714" y="2746"/>
                    <a:pt x="2736" y="2728"/>
                  </a:cubicBezTo>
                  <a:cubicBezTo>
                    <a:pt x="2758" y="2710"/>
                    <a:pt x="2790" y="2623"/>
                    <a:pt x="2809" y="2535"/>
                  </a:cubicBezTo>
                  <a:cubicBezTo>
                    <a:pt x="2878" y="2201"/>
                    <a:pt x="3060" y="1779"/>
                    <a:pt x="3268" y="1472"/>
                  </a:cubicBezTo>
                  <a:cubicBezTo>
                    <a:pt x="3445" y="1211"/>
                    <a:pt x="3839" y="821"/>
                    <a:pt x="4100" y="647"/>
                  </a:cubicBezTo>
                  <a:cubicBezTo>
                    <a:pt x="4928" y="96"/>
                    <a:pt x="5927" y="0"/>
                    <a:pt x="6845" y="382"/>
                  </a:cubicBezTo>
                  <a:cubicBezTo>
                    <a:pt x="7285" y="566"/>
                    <a:pt x="7705" y="884"/>
                    <a:pt x="7998" y="1256"/>
                  </a:cubicBezTo>
                  <a:lnTo>
                    <a:pt x="8174" y="1479"/>
                  </a:lnTo>
                  <a:lnTo>
                    <a:pt x="8644" y="1478"/>
                  </a:lnTo>
                  <a:cubicBezTo>
                    <a:pt x="9044" y="1477"/>
                    <a:pt x="9150" y="1487"/>
                    <a:pt x="9354" y="1540"/>
                  </a:cubicBezTo>
                  <a:cubicBezTo>
                    <a:pt x="9841" y="1669"/>
                    <a:pt x="10208" y="1888"/>
                    <a:pt x="10559" y="2257"/>
                  </a:cubicBezTo>
                  <a:cubicBezTo>
                    <a:pt x="10859" y="2572"/>
                    <a:pt x="11034" y="2889"/>
                    <a:pt x="11194" y="3405"/>
                  </a:cubicBezTo>
                  <a:lnTo>
                    <a:pt x="11259" y="3617"/>
                  </a:lnTo>
                  <a:lnTo>
                    <a:pt x="11528" y="3704"/>
                  </a:lnTo>
                  <a:cubicBezTo>
                    <a:pt x="11675" y="3752"/>
                    <a:pt x="11853" y="3820"/>
                    <a:pt x="11923" y="3856"/>
                  </a:cubicBezTo>
                  <a:cubicBezTo>
                    <a:pt x="12444" y="4123"/>
                    <a:pt x="12826" y="4570"/>
                    <a:pt x="13019" y="5141"/>
                  </a:cubicBezTo>
                  <a:cubicBezTo>
                    <a:pt x="13076" y="5309"/>
                    <a:pt x="13087" y="5398"/>
                    <a:pt x="13090" y="5734"/>
                  </a:cubicBezTo>
                  <a:cubicBezTo>
                    <a:pt x="13095" y="6205"/>
                    <a:pt x="13062" y="6372"/>
                    <a:pt x="12894" y="6721"/>
                  </a:cubicBezTo>
                  <a:cubicBezTo>
                    <a:pt x="12687" y="7154"/>
                    <a:pt x="12351" y="7498"/>
                    <a:pt x="11931" y="7709"/>
                  </a:cubicBezTo>
                  <a:cubicBezTo>
                    <a:pt x="11557" y="7896"/>
                    <a:pt x="11495" y="7905"/>
                    <a:pt x="10519" y="7914"/>
                  </a:cubicBezTo>
                  <a:cubicBezTo>
                    <a:pt x="10034" y="7919"/>
                    <a:pt x="9637" y="7915"/>
                    <a:pt x="9637" y="7907"/>
                  </a:cubicBezTo>
                  <a:cubicBezTo>
                    <a:pt x="9637" y="7889"/>
                    <a:pt x="9867" y="7613"/>
                    <a:pt x="10125" y="7321"/>
                  </a:cubicBezTo>
                  <a:lnTo>
                    <a:pt x="10294" y="7131"/>
                  </a:lnTo>
                  <a:lnTo>
                    <a:pt x="10698" y="7131"/>
                  </a:lnTo>
                  <a:cubicBezTo>
                    <a:pt x="11169" y="7131"/>
                    <a:pt x="11331" y="7102"/>
                    <a:pt x="11591" y="6972"/>
                  </a:cubicBezTo>
                  <a:cubicBezTo>
                    <a:pt x="12102" y="6715"/>
                    <a:pt x="12406" y="6119"/>
                    <a:pt x="12307" y="5564"/>
                  </a:cubicBezTo>
                  <a:cubicBezTo>
                    <a:pt x="12231" y="5133"/>
                    <a:pt x="11958" y="4767"/>
                    <a:pt x="11574" y="4583"/>
                  </a:cubicBezTo>
                  <a:cubicBezTo>
                    <a:pt x="11308" y="4454"/>
                    <a:pt x="11264" y="4445"/>
                    <a:pt x="10850" y="4424"/>
                  </a:cubicBezTo>
                  <a:lnTo>
                    <a:pt x="10497" y="4407"/>
                  </a:lnTo>
                  <a:lnTo>
                    <a:pt x="10479" y="4054"/>
                  </a:lnTo>
                  <a:cubicBezTo>
                    <a:pt x="10450" y="3485"/>
                    <a:pt x="10307" y="3142"/>
                    <a:pt x="9948" y="2783"/>
                  </a:cubicBezTo>
                  <a:cubicBezTo>
                    <a:pt x="9590" y="2424"/>
                    <a:pt x="9234" y="2272"/>
                    <a:pt x="8734" y="2267"/>
                  </a:cubicBezTo>
                  <a:cubicBezTo>
                    <a:pt x="8564" y="2265"/>
                    <a:pt x="8389" y="2279"/>
                    <a:pt x="8324" y="2300"/>
                  </a:cubicBezTo>
                  <a:cubicBezTo>
                    <a:pt x="8262" y="2319"/>
                    <a:pt x="8124" y="2363"/>
                    <a:pt x="8017" y="2398"/>
                  </a:cubicBezTo>
                  <a:cubicBezTo>
                    <a:pt x="7848" y="2452"/>
                    <a:pt x="7820" y="2454"/>
                    <a:pt x="7798" y="2417"/>
                  </a:cubicBezTo>
                  <a:cubicBezTo>
                    <a:pt x="7784" y="2394"/>
                    <a:pt x="7712" y="2270"/>
                    <a:pt x="7639" y="2142"/>
                  </a:cubicBezTo>
                  <a:cubicBezTo>
                    <a:pt x="7396" y="1715"/>
                    <a:pt x="7131" y="1445"/>
                    <a:pt x="6739" y="1223"/>
                  </a:cubicBezTo>
                  <a:cubicBezTo>
                    <a:pt x="6451" y="1060"/>
                    <a:pt x="6037" y="950"/>
                    <a:pt x="5714" y="950"/>
                  </a:cubicBezTo>
                  <a:cubicBezTo>
                    <a:pt x="5533" y="950"/>
                    <a:pt x="5196" y="1011"/>
                    <a:pt x="4994" y="1080"/>
                  </a:cubicBezTo>
                  <a:cubicBezTo>
                    <a:pt x="4479" y="1257"/>
                    <a:pt x="3938" y="1761"/>
                    <a:pt x="3725" y="2264"/>
                  </a:cubicBezTo>
                  <a:cubicBezTo>
                    <a:pt x="3597" y="2563"/>
                    <a:pt x="3523" y="2971"/>
                    <a:pt x="3505" y="3476"/>
                  </a:cubicBezTo>
                  <a:lnTo>
                    <a:pt x="3498" y="3645"/>
                  </a:lnTo>
                  <a:lnTo>
                    <a:pt x="3372" y="3635"/>
                  </a:lnTo>
                  <a:cubicBezTo>
                    <a:pt x="3303" y="3629"/>
                    <a:pt x="3216" y="3614"/>
                    <a:pt x="3180" y="3600"/>
                  </a:cubicBezTo>
                  <a:cubicBezTo>
                    <a:pt x="3077" y="3561"/>
                    <a:pt x="2573" y="3570"/>
                    <a:pt x="2406" y="3614"/>
                  </a:cubicBezTo>
                  <a:cubicBezTo>
                    <a:pt x="2045" y="3709"/>
                    <a:pt x="1808" y="3844"/>
                    <a:pt x="1551" y="4102"/>
                  </a:cubicBezTo>
                  <a:cubicBezTo>
                    <a:pt x="1355" y="4298"/>
                    <a:pt x="1170" y="4627"/>
                    <a:pt x="1101" y="4899"/>
                  </a:cubicBezTo>
                  <a:cubicBezTo>
                    <a:pt x="1043" y="5133"/>
                    <a:pt x="1041" y="5569"/>
                    <a:pt x="1098" y="5790"/>
                  </a:cubicBezTo>
                  <a:cubicBezTo>
                    <a:pt x="1223" y="6274"/>
                    <a:pt x="1577" y="6712"/>
                    <a:pt x="2021" y="6931"/>
                  </a:cubicBezTo>
                  <a:cubicBezTo>
                    <a:pt x="2272" y="7055"/>
                    <a:pt x="2562" y="7129"/>
                    <a:pt x="2794" y="7130"/>
                  </a:cubicBezTo>
                  <a:cubicBezTo>
                    <a:pt x="2922" y="7131"/>
                    <a:pt x="2947" y="7141"/>
                    <a:pt x="3036" y="7236"/>
                  </a:cubicBezTo>
                  <a:cubicBezTo>
                    <a:pt x="3151" y="7358"/>
                    <a:pt x="3548" y="7833"/>
                    <a:pt x="3580" y="7886"/>
                  </a:cubicBezTo>
                  <a:cubicBezTo>
                    <a:pt x="3596" y="7913"/>
                    <a:pt x="3479" y="7920"/>
                    <a:pt x="3027" y="7917"/>
                  </a:cubicBezTo>
                  <a:cubicBezTo>
                    <a:pt x="2712" y="7915"/>
                    <a:pt x="2403" y="7901"/>
                    <a:pt x="2341" y="788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80" name="矩形 79"/>
          <p:cNvSpPr/>
          <p:nvPr/>
        </p:nvSpPr>
        <p:spPr>
          <a:xfrm>
            <a:off x="1523049" y="1875810"/>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1" name="矩形 80"/>
          <p:cNvSpPr/>
          <p:nvPr/>
        </p:nvSpPr>
        <p:spPr>
          <a:xfrm>
            <a:off x="1970358" y="2781096"/>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2" name="矩形 81"/>
          <p:cNvSpPr/>
          <p:nvPr/>
        </p:nvSpPr>
        <p:spPr>
          <a:xfrm>
            <a:off x="3098139" y="3670076"/>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3" name="矩形 82"/>
          <p:cNvSpPr/>
          <p:nvPr/>
        </p:nvSpPr>
        <p:spPr>
          <a:xfrm>
            <a:off x="3535864" y="4601220"/>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4" name="矩形 83"/>
          <p:cNvSpPr/>
          <p:nvPr/>
        </p:nvSpPr>
        <p:spPr>
          <a:xfrm>
            <a:off x="4718252" y="5482638"/>
            <a:ext cx="3405958"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216</a:t>
            </a:fld>
            <a:endParaRPr lang="zh-TW" altLang="en-US"/>
          </a:p>
        </p:txBody>
      </p:sp>
    </p:spTree>
    <p:extLst>
      <p:ext uri="{BB962C8B-B14F-4D97-AF65-F5344CB8AC3E}">
        <p14:creationId xmlns:p14="http://schemas.microsoft.com/office/powerpoint/2010/main" val="901243164"/>
      </p:ext>
    </p:extLst>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圓角化對角線角落矩形 10"/>
          <p:cNvSpPr/>
          <p:nvPr/>
        </p:nvSpPr>
        <p:spPr>
          <a:xfrm>
            <a:off x="689227" y="2462405"/>
            <a:ext cx="1424466" cy="1424466"/>
          </a:xfrm>
          <a:prstGeom prst="round2Diag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圓角化對角線角落矩形 11"/>
          <p:cNvSpPr/>
          <p:nvPr/>
        </p:nvSpPr>
        <p:spPr>
          <a:xfrm flipH="1">
            <a:off x="2802920" y="2462405"/>
            <a:ext cx="1424466" cy="1424466"/>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圓角化對角線角落矩形 12"/>
          <p:cNvSpPr/>
          <p:nvPr/>
        </p:nvSpPr>
        <p:spPr>
          <a:xfrm>
            <a:off x="4916613" y="2462405"/>
            <a:ext cx="1424466" cy="1424466"/>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圓角化對角線角落矩形 13"/>
          <p:cNvSpPr/>
          <p:nvPr/>
        </p:nvSpPr>
        <p:spPr>
          <a:xfrm flipH="1">
            <a:off x="7030306" y="2462405"/>
            <a:ext cx="1424466" cy="1424466"/>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Process</a:t>
            </a:r>
            <a:endParaRPr lang="zh-TW" altLang="en-US" sz="4000" b="1" dirty="0"/>
          </a:p>
        </p:txBody>
      </p:sp>
      <p:sp>
        <p:nvSpPr>
          <p:cNvPr id="16" name="矩形 1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7" name="群組 16"/>
          <p:cNvGrpSpPr/>
          <p:nvPr/>
        </p:nvGrpSpPr>
        <p:grpSpPr>
          <a:xfrm>
            <a:off x="3034370" y="2777800"/>
            <a:ext cx="961566" cy="793676"/>
            <a:chOff x="13079250" y="23448756"/>
            <a:chExt cx="2967819" cy="2449630"/>
          </a:xfrm>
          <a:solidFill>
            <a:schemeClr val="bg1"/>
          </a:solidFill>
        </p:grpSpPr>
        <p:sp>
          <p:nvSpPr>
            <p:cNvPr id="18" name="手繪多邊形 1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9" name="手繪多邊形 1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0" name="手繪多邊形 19"/>
          <p:cNvSpPr>
            <a:spLocks/>
          </p:cNvSpPr>
          <p:nvPr/>
        </p:nvSpPr>
        <p:spPr bwMode="auto">
          <a:xfrm flipV="1">
            <a:off x="1171261" y="2749472"/>
            <a:ext cx="460398" cy="85033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1" name="群組 20"/>
          <p:cNvGrpSpPr/>
          <p:nvPr/>
        </p:nvGrpSpPr>
        <p:grpSpPr>
          <a:xfrm>
            <a:off x="5280761" y="2828001"/>
            <a:ext cx="696170" cy="693274"/>
            <a:chOff x="35309818" y="13261794"/>
            <a:chExt cx="2516828" cy="2506357"/>
          </a:xfrm>
          <a:solidFill>
            <a:schemeClr val="bg1"/>
          </a:solidFill>
        </p:grpSpPr>
        <p:sp>
          <p:nvSpPr>
            <p:cNvPr id="22" name="手繪多邊形 2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9" name="手繪多邊形 28"/>
          <p:cNvSpPr>
            <a:spLocks/>
          </p:cNvSpPr>
          <p:nvPr/>
        </p:nvSpPr>
        <p:spPr bwMode="auto">
          <a:xfrm>
            <a:off x="7325972" y="2867213"/>
            <a:ext cx="833134" cy="61485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文字方塊 29"/>
          <p:cNvSpPr txBox="1"/>
          <p:nvPr/>
        </p:nvSpPr>
        <p:spPr>
          <a:xfrm>
            <a:off x="714985" y="390229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31" name="文字方塊 30"/>
          <p:cNvSpPr txBox="1"/>
          <p:nvPr/>
        </p:nvSpPr>
        <p:spPr>
          <a:xfrm>
            <a:off x="2605915" y="3902293"/>
            <a:ext cx="1722472" cy="461665"/>
          </a:xfrm>
          <a:prstGeom prst="rect">
            <a:avLst/>
          </a:prstGeom>
          <a:noFill/>
        </p:spPr>
        <p:txBody>
          <a:bodyPr wrap="square" rtlCol="0">
            <a:spAutoFit/>
          </a:bodyPr>
          <a:lstStyle/>
          <a:p>
            <a:pPr algn="ctr"/>
            <a:r>
              <a:rPr lang="en-US" altLang="zh-TW" sz="2400" dirty="0"/>
              <a:t>Business</a:t>
            </a:r>
            <a:endParaRPr lang="zh-TW" altLang="en-US" sz="2400" dirty="0"/>
          </a:p>
        </p:txBody>
      </p:sp>
      <p:sp>
        <p:nvSpPr>
          <p:cNvPr id="32" name="文字方塊 31"/>
          <p:cNvSpPr txBox="1"/>
          <p:nvPr/>
        </p:nvSpPr>
        <p:spPr>
          <a:xfrm>
            <a:off x="4925199" y="3902293"/>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3" name="文字方塊 32"/>
          <p:cNvSpPr txBox="1"/>
          <p:nvPr/>
        </p:nvSpPr>
        <p:spPr>
          <a:xfrm>
            <a:off x="6991669" y="3902293"/>
            <a:ext cx="1547024" cy="461665"/>
          </a:xfrm>
          <a:prstGeom prst="rect">
            <a:avLst/>
          </a:prstGeom>
          <a:noFill/>
        </p:spPr>
        <p:txBody>
          <a:bodyPr wrap="square" rtlCol="0">
            <a:spAutoFit/>
          </a:bodyPr>
          <a:lstStyle/>
          <a:p>
            <a:pPr algn="ctr"/>
            <a:r>
              <a:rPr lang="en-US" altLang="zh-TW" sz="2400" dirty="0"/>
              <a:t>Success</a:t>
            </a:r>
            <a:endParaRPr lang="zh-TW" altLang="en-US" sz="2400" dirty="0"/>
          </a:p>
        </p:txBody>
      </p:sp>
      <p:sp>
        <p:nvSpPr>
          <p:cNvPr id="34" name="矩形 33"/>
          <p:cNvSpPr/>
          <p:nvPr/>
        </p:nvSpPr>
        <p:spPr>
          <a:xfrm>
            <a:off x="481503"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5" name="矩形 34"/>
          <p:cNvSpPr/>
          <p:nvPr/>
        </p:nvSpPr>
        <p:spPr>
          <a:xfrm>
            <a:off x="2595196"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6" name="矩形 35"/>
          <p:cNvSpPr/>
          <p:nvPr/>
        </p:nvSpPr>
        <p:spPr>
          <a:xfrm>
            <a:off x="4708889"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37" name="矩形 36"/>
          <p:cNvSpPr/>
          <p:nvPr/>
        </p:nvSpPr>
        <p:spPr>
          <a:xfrm>
            <a:off x="6822582" y="4382031"/>
            <a:ext cx="1839914" cy="830997"/>
          </a:xfrm>
          <a:prstGeom prst="rect">
            <a:avLst/>
          </a:prstGeom>
        </p:spPr>
        <p:txBody>
          <a:bodyPr wrap="square">
            <a:spAutoFit/>
          </a:bodyPr>
          <a:lstStyle/>
          <a:p>
            <a:pPr algn="ctr"/>
            <a:r>
              <a:rPr lang="en-US" altLang="zh-TW" sz="1600" dirty="0"/>
              <a:t>The quick brown fox jumps over the lazy dog.. </a:t>
            </a:r>
            <a:endParaRPr lang="zh-TW" altLang="en-US" sz="1600"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217</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84327701"/>
      </p:ext>
    </p:extLst>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17764" y="1808794"/>
            <a:ext cx="3806975" cy="1080138"/>
            <a:chOff x="-17764" y="1808794"/>
            <a:chExt cx="3806975" cy="1080138"/>
          </a:xfrm>
        </p:grpSpPr>
        <p:sp>
          <p:nvSpPr>
            <p:cNvPr id="15" name="手繪多邊形 14"/>
            <p:cNvSpPr/>
            <p:nvPr/>
          </p:nvSpPr>
          <p:spPr>
            <a:xfrm>
              <a:off x="-17764" y="1808794"/>
              <a:ext cx="3806975" cy="1080138"/>
            </a:xfrm>
            <a:custGeom>
              <a:avLst/>
              <a:gdLst>
                <a:gd name="connsiteX0" fmla="*/ 0 w 3806975"/>
                <a:gd name="connsiteY0" fmla="*/ 0 h 1080138"/>
                <a:gd name="connsiteX1" fmla="*/ 3266906 w 3806975"/>
                <a:gd name="connsiteY1" fmla="*/ 0 h 1080138"/>
                <a:gd name="connsiteX2" fmla="*/ 3806975 w 3806975"/>
                <a:gd name="connsiteY2" fmla="*/ 540069 h 1080138"/>
                <a:gd name="connsiteX3" fmla="*/ 3266906 w 3806975"/>
                <a:gd name="connsiteY3" fmla="*/ 1080138 h 1080138"/>
                <a:gd name="connsiteX4" fmla="*/ 0 w 3806975"/>
                <a:gd name="connsiteY4" fmla="*/ 1080138 h 1080138"/>
                <a:gd name="connsiteX5" fmla="*/ 0 w 3806975"/>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6975" h="1080138">
                  <a:moveTo>
                    <a:pt x="0" y="0"/>
                  </a:moveTo>
                  <a:lnTo>
                    <a:pt x="3266906" y="0"/>
                  </a:lnTo>
                  <a:cubicBezTo>
                    <a:pt x="3565178" y="0"/>
                    <a:pt x="3806975" y="241797"/>
                    <a:pt x="3806975" y="540069"/>
                  </a:cubicBezTo>
                  <a:cubicBezTo>
                    <a:pt x="3806975" y="838341"/>
                    <a:pt x="3565178" y="1080138"/>
                    <a:pt x="3266906" y="1080138"/>
                  </a:cubicBezTo>
                  <a:lnTo>
                    <a:pt x="0" y="1080138"/>
                  </a:lnTo>
                  <a:lnTo>
                    <a:pt x="0" y="0"/>
                  </a:ln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 name="橢圓 1"/>
            <p:cNvSpPr/>
            <p:nvPr/>
          </p:nvSpPr>
          <p:spPr>
            <a:xfrm>
              <a:off x="2778605" y="1878188"/>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6" name="群組 5"/>
          <p:cNvGrpSpPr/>
          <p:nvPr/>
        </p:nvGrpSpPr>
        <p:grpSpPr>
          <a:xfrm>
            <a:off x="-17764" y="3294694"/>
            <a:ext cx="3806975" cy="1080138"/>
            <a:chOff x="-17764" y="3294694"/>
            <a:chExt cx="3806975" cy="1080138"/>
          </a:xfrm>
        </p:grpSpPr>
        <p:sp>
          <p:nvSpPr>
            <p:cNvPr id="14" name="手繪多邊形 13"/>
            <p:cNvSpPr/>
            <p:nvPr/>
          </p:nvSpPr>
          <p:spPr>
            <a:xfrm>
              <a:off x="-17764" y="3294694"/>
              <a:ext cx="3806975" cy="1080138"/>
            </a:xfrm>
            <a:custGeom>
              <a:avLst/>
              <a:gdLst>
                <a:gd name="connsiteX0" fmla="*/ 0 w 3806975"/>
                <a:gd name="connsiteY0" fmla="*/ 0 h 1080138"/>
                <a:gd name="connsiteX1" fmla="*/ 3266906 w 3806975"/>
                <a:gd name="connsiteY1" fmla="*/ 0 h 1080138"/>
                <a:gd name="connsiteX2" fmla="*/ 3806975 w 3806975"/>
                <a:gd name="connsiteY2" fmla="*/ 540069 h 1080138"/>
                <a:gd name="connsiteX3" fmla="*/ 3266906 w 3806975"/>
                <a:gd name="connsiteY3" fmla="*/ 1080138 h 1080138"/>
                <a:gd name="connsiteX4" fmla="*/ 0 w 3806975"/>
                <a:gd name="connsiteY4" fmla="*/ 1080138 h 1080138"/>
                <a:gd name="connsiteX5" fmla="*/ 0 w 3806975"/>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6975" h="1080138">
                  <a:moveTo>
                    <a:pt x="0" y="0"/>
                  </a:moveTo>
                  <a:lnTo>
                    <a:pt x="3266906" y="0"/>
                  </a:lnTo>
                  <a:cubicBezTo>
                    <a:pt x="3565178" y="0"/>
                    <a:pt x="3806975" y="241797"/>
                    <a:pt x="3806975" y="540069"/>
                  </a:cubicBezTo>
                  <a:cubicBezTo>
                    <a:pt x="3806975" y="838341"/>
                    <a:pt x="3565178" y="1080138"/>
                    <a:pt x="3266906" y="1080138"/>
                  </a:cubicBezTo>
                  <a:lnTo>
                    <a:pt x="0" y="1080138"/>
                  </a:lnTo>
                  <a:lnTo>
                    <a:pt x="0" y="0"/>
                  </a:ln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橢圓 27"/>
            <p:cNvSpPr/>
            <p:nvPr/>
          </p:nvSpPr>
          <p:spPr>
            <a:xfrm>
              <a:off x="2778605" y="33641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7" name="群組 6"/>
          <p:cNvGrpSpPr/>
          <p:nvPr/>
        </p:nvGrpSpPr>
        <p:grpSpPr>
          <a:xfrm>
            <a:off x="-17764" y="4780594"/>
            <a:ext cx="3806975" cy="1080138"/>
            <a:chOff x="-17764" y="4780594"/>
            <a:chExt cx="3806975" cy="1080138"/>
          </a:xfrm>
        </p:grpSpPr>
        <p:sp>
          <p:nvSpPr>
            <p:cNvPr id="13" name="手繪多邊形 12"/>
            <p:cNvSpPr/>
            <p:nvPr/>
          </p:nvSpPr>
          <p:spPr>
            <a:xfrm>
              <a:off x="-17764" y="4780594"/>
              <a:ext cx="3806975" cy="1080138"/>
            </a:xfrm>
            <a:custGeom>
              <a:avLst/>
              <a:gdLst>
                <a:gd name="connsiteX0" fmla="*/ 0 w 3806975"/>
                <a:gd name="connsiteY0" fmla="*/ 0 h 1080138"/>
                <a:gd name="connsiteX1" fmla="*/ 3266906 w 3806975"/>
                <a:gd name="connsiteY1" fmla="*/ 0 h 1080138"/>
                <a:gd name="connsiteX2" fmla="*/ 3806975 w 3806975"/>
                <a:gd name="connsiteY2" fmla="*/ 540069 h 1080138"/>
                <a:gd name="connsiteX3" fmla="*/ 3266906 w 3806975"/>
                <a:gd name="connsiteY3" fmla="*/ 1080138 h 1080138"/>
                <a:gd name="connsiteX4" fmla="*/ 0 w 3806975"/>
                <a:gd name="connsiteY4" fmla="*/ 1080138 h 1080138"/>
                <a:gd name="connsiteX5" fmla="*/ 0 w 3806975"/>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06975" h="1080138">
                  <a:moveTo>
                    <a:pt x="0" y="0"/>
                  </a:moveTo>
                  <a:lnTo>
                    <a:pt x="3266906" y="0"/>
                  </a:lnTo>
                  <a:cubicBezTo>
                    <a:pt x="3565178" y="0"/>
                    <a:pt x="3806975" y="241797"/>
                    <a:pt x="3806975" y="540069"/>
                  </a:cubicBezTo>
                  <a:cubicBezTo>
                    <a:pt x="3806975" y="838341"/>
                    <a:pt x="3565178" y="1080138"/>
                    <a:pt x="3266906" y="1080138"/>
                  </a:cubicBezTo>
                  <a:lnTo>
                    <a:pt x="0" y="1080138"/>
                  </a:lnTo>
                  <a:lnTo>
                    <a:pt x="0" y="0"/>
                  </a:ln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9" name="橢圓 28"/>
            <p:cNvSpPr/>
            <p:nvPr/>
          </p:nvSpPr>
          <p:spPr>
            <a:xfrm>
              <a:off x="2778605" y="48500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9" name="群組 8"/>
          <p:cNvGrpSpPr/>
          <p:nvPr/>
        </p:nvGrpSpPr>
        <p:grpSpPr>
          <a:xfrm>
            <a:off x="5354790" y="1808794"/>
            <a:ext cx="3789210" cy="1080138"/>
            <a:chOff x="5354790" y="1808794"/>
            <a:chExt cx="3789210" cy="1080138"/>
          </a:xfrm>
        </p:grpSpPr>
        <p:sp>
          <p:nvSpPr>
            <p:cNvPr id="22" name="手繪多邊形 21"/>
            <p:cNvSpPr/>
            <p:nvPr/>
          </p:nvSpPr>
          <p:spPr>
            <a:xfrm>
              <a:off x="5354790" y="1808794"/>
              <a:ext cx="3789210" cy="1080138"/>
            </a:xfrm>
            <a:custGeom>
              <a:avLst/>
              <a:gdLst>
                <a:gd name="connsiteX0" fmla="*/ 540069 w 3789210"/>
                <a:gd name="connsiteY0" fmla="*/ 0 h 1080138"/>
                <a:gd name="connsiteX1" fmla="*/ 3789210 w 3789210"/>
                <a:gd name="connsiteY1" fmla="*/ 0 h 1080138"/>
                <a:gd name="connsiteX2" fmla="*/ 3789210 w 3789210"/>
                <a:gd name="connsiteY2" fmla="*/ 1080138 h 1080138"/>
                <a:gd name="connsiteX3" fmla="*/ 540069 w 3789210"/>
                <a:gd name="connsiteY3" fmla="*/ 1080138 h 1080138"/>
                <a:gd name="connsiteX4" fmla="*/ 0 w 3789210"/>
                <a:gd name="connsiteY4" fmla="*/ 540069 h 1080138"/>
                <a:gd name="connsiteX5" fmla="*/ 540069 w 3789210"/>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9210" h="1080138">
                  <a:moveTo>
                    <a:pt x="540069" y="0"/>
                  </a:moveTo>
                  <a:lnTo>
                    <a:pt x="3789210" y="0"/>
                  </a:lnTo>
                  <a:lnTo>
                    <a:pt x="3789210" y="1080138"/>
                  </a:lnTo>
                  <a:lnTo>
                    <a:pt x="540069" y="1080138"/>
                  </a:lnTo>
                  <a:cubicBezTo>
                    <a:pt x="241797" y="1080138"/>
                    <a:pt x="0" y="838341"/>
                    <a:pt x="0" y="540069"/>
                  </a:cubicBezTo>
                  <a:cubicBezTo>
                    <a:pt x="0" y="241797"/>
                    <a:pt x="241797" y="0"/>
                    <a:pt x="540069" y="0"/>
                  </a:cubicBez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橢圓 35"/>
            <p:cNvSpPr/>
            <p:nvPr/>
          </p:nvSpPr>
          <p:spPr>
            <a:xfrm>
              <a:off x="5417030" y="1878188"/>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2" name="群組 11"/>
          <p:cNvGrpSpPr/>
          <p:nvPr/>
        </p:nvGrpSpPr>
        <p:grpSpPr>
          <a:xfrm>
            <a:off x="5354790" y="3294694"/>
            <a:ext cx="3789210" cy="1080138"/>
            <a:chOff x="5354790" y="3294694"/>
            <a:chExt cx="3789210" cy="1080138"/>
          </a:xfrm>
        </p:grpSpPr>
        <p:sp>
          <p:nvSpPr>
            <p:cNvPr id="21" name="手繪多邊形 20"/>
            <p:cNvSpPr/>
            <p:nvPr/>
          </p:nvSpPr>
          <p:spPr>
            <a:xfrm>
              <a:off x="5354790" y="3294694"/>
              <a:ext cx="3789210" cy="1080138"/>
            </a:xfrm>
            <a:custGeom>
              <a:avLst/>
              <a:gdLst>
                <a:gd name="connsiteX0" fmla="*/ 540069 w 3789210"/>
                <a:gd name="connsiteY0" fmla="*/ 0 h 1080138"/>
                <a:gd name="connsiteX1" fmla="*/ 3789210 w 3789210"/>
                <a:gd name="connsiteY1" fmla="*/ 0 h 1080138"/>
                <a:gd name="connsiteX2" fmla="*/ 3789210 w 3789210"/>
                <a:gd name="connsiteY2" fmla="*/ 1080138 h 1080138"/>
                <a:gd name="connsiteX3" fmla="*/ 540069 w 3789210"/>
                <a:gd name="connsiteY3" fmla="*/ 1080138 h 1080138"/>
                <a:gd name="connsiteX4" fmla="*/ 0 w 3789210"/>
                <a:gd name="connsiteY4" fmla="*/ 540069 h 1080138"/>
                <a:gd name="connsiteX5" fmla="*/ 540069 w 3789210"/>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9210" h="1080138">
                  <a:moveTo>
                    <a:pt x="540069" y="0"/>
                  </a:moveTo>
                  <a:lnTo>
                    <a:pt x="3789210" y="0"/>
                  </a:lnTo>
                  <a:lnTo>
                    <a:pt x="3789210" y="1080138"/>
                  </a:lnTo>
                  <a:lnTo>
                    <a:pt x="540069" y="1080138"/>
                  </a:lnTo>
                  <a:cubicBezTo>
                    <a:pt x="241797" y="1080138"/>
                    <a:pt x="0" y="838341"/>
                    <a:pt x="0" y="540069"/>
                  </a:cubicBezTo>
                  <a:cubicBezTo>
                    <a:pt x="0" y="241797"/>
                    <a:pt x="241797" y="0"/>
                    <a:pt x="540069" y="0"/>
                  </a:cubicBezTo>
                  <a:close/>
                </a:path>
              </a:pathLst>
            </a:cu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橢圓 36"/>
            <p:cNvSpPr/>
            <p:nvPr/>
          </p:nvSpPr>
          <p:spPr>
            <a:xfrm>
              <a:off x="5417030" y="33641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6" name="群組 15"/>
          <p:cNvGrpSpPr/>
          <p:nvPr/>
        </p:nvGrpSpPr>
        <p:grpSpPr>
          <a:xfrm>
            <a:off x="5354790" y="4780594"/>
            <a:ext cx="3789210" cy="1080138"/>
            <a:chOff x="5354790" y="4780594"/>
            <a:chExt cx="3789210" cy="1080138"/>
          </a:xfrm>
        </p:grpSpPr>
        <p:sp>
          <p:nvSpPr>
            <p:cNvPr id="20" name="手繪多邊形 19"/>
            <p:cNvSpPr/>
            <p:nvPr/>
          </p:nvSpPr>
          <p:spPr>
            <a:xfrm>
              <a:off x="5354790" y="4780594"/>
              <a:ext cx="3789210" cy="1080138"/>
            </a:xfrm>
            <a:custGeom>
              <a:avLst/>
              <a:gdLst>
                <a:gd name="connsiteX0" fmla="*/ 540069 w 3789210"/>
                <a:gd name="connsiteY0" fmla="*/ 0 h 1080138"/>
                <a:gd name="connsiteX1" fmla="*/ 3789210 w 3789210"/>
                <a:gd name="connsiteY1" fmla="*/ 0 h 1080138"/>
                <a:gd name="connsiteX2" fmla="*/ 3789210 w 3789210"/>
                <a:gd name="connsiteY2" fmla="*/ 1080138 h 1080138"/>
                <a:gd name="connsiteX3" fmla="*/ 540069 w 3789210"/>
                <a:gd name="connsiteY3" fmla="*/ 1080138 h 1080138"/>
                <a:gd name="connsiteX4" fmla="*/ 0 w 3789210"/>
                <a:gd name="connsiteY4" fmla="*/ 540069 h 1080138"/>
                <a:gd name="connsiteX5" fmla="*/ 540069 w 3789210"/>
                <a:gd name="connsiteY5" fmla="*/ 0 h 1080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9210" h="1080138">
                  <a:moveTo>
                    <a:pt x="540069" y="0"/>
                  </a:moveTo>
                  <a:lnTo>
                    <a:pt x="3789210" y="0"/>
                  </a:lnTo>
                  <a:lnTo>
                    <a:pt x="3789210" y="1080138"/>
                  </a:lnTo>
                  <a:lnTo>
                    <a:pt x="540069" y="1080138"/>
                  </a:lnTo>
                  <a:cubicBezTo>
                    <a:pt x="241797" y="1080138"/>
                    <a:pt x="0" y="838341"/>
                    <a:pt x="0" y="540069"/>
                  </a:cubicBezTo>
                  <a:cubicBezTo>
                    <a:pt x="0" y="241797"/>
                    <a:pt x="241797" y="0"/>
                    <a:pt x="540069" y="0"/>
                  </a:cubicBezTo>
                  <a:close/>
                </a:path>
              </a:pathLst>
            </a:cu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橢圓 37"/>
            <p:cNvSpPr/>
            <p:nvPr/>
          </p:nvSpPr>
          <p:spPr>
            <a:xfrm>
              <a:off x="5417030" y="4850057"/>
              <a:ext cx="941212" cy="941212"/>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39" name="手繪多邊形 38"/>
          <p:cNvSpPr>
            <a:spLocks/>
          </p:cNvSpPr>
          <p:nvPr/>
        </p:nvSpPr>
        <p:spPr bwMode="auto">
          <a:xfrm flipH="1">
            <a:off x="3115788" y="2106338"/>
            <a:ext cx="261404" cy="48280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4" name="群組 3"/>
          <p:cNvGrpSpPr/>
          <p:nvPr/>
        </p:nvGrpSpPr>
        <p:grpSpPr>
          <a:xfrm>
            <a:off x="2887352" y="3550155"/>
            <a:ext cx="602608" cy="557868"/>
            <a:chOff x="2989318" y="3646248"/>
            <a:chExt cx="444396" cy="411402"/>
          </a:xfrm>
          <a:solidFill>
            <a:schemeClr val="accent2"/>
          </a:solidFill>
        </p:grpSpPr>
        <p:sp>
          <p:nvSpPr>
            <p:cNvPr id="41" name="手繪多邊形 40"/>
            <p:cNvSpPr>
              <a:spLocks/>
            </p:cNvSpPr>
            <p:nvPr/>
          </p:nvSpPr>
          <p:spPr bwMode="auto">
            <a:xfrm>
              <a:off x="2989318" y="3646248"/>
              <a:ext cx="444396" cy="411402"/>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Freeform 94"/>
            <p:cNvSpPr>
              <a:spLocks/>
            </p:cNvSpPr>
            <p:nvPr/>
          </p:nvSpPr>
          <p:spPr bwMode="auto">
            <a:xfrm>
              <a:off x="3195463" y="3964954"/>
              <a:ext cx="37338" cy="44875"/>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8" name="群組 7"/>
          <p:cNvGrpSpPr/>
          <p:nvPr/>
        </p:nvGrpSpPr>
        <p:grpSpPr>
          <a:xfrm>
            <a:off x="2914511" y="5085408"/>
            <a:ext cx="644758" cy="477192"/>
            <a:chOff x="3025032" y="5146326"/>
            <a:chExt cx="438956" cy="324876"/>
          </a:xfrm>
          <a:solidFill>
            <a:schemeClr val="accent3"/>
          </a:solidFill>
        </p:grpSpPr>
        <p:sp>
          <p:nvSpPr>
            <p:cNvPr id="44" name="Freeform 18"/>
            <p:cNvSpPr>
              <a:spLocks/>
            </p:cNvSpPr>
            <p:nvPr/>
          </p:nvSpPr>
          <p:spPr bwMode="auto">
            <a:xfrm>
              <a:off x="3154411" y="5314079"/>
              <a:ext cx="180198" cy="67672"/>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Freeform 19"/>
            <p:cNvSpPr>
              <a:spLocks/>
            </p:cNvSpPr>
            <p:nvPr/>
          </p:nvSpPr>
          <p:spPr bwMode="auto">
            <a:xfrm>
              <a:off x="3086999" y="5228258"/>
              <a:ext cx="315022" cy="85821"/>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6" name="Freeform 20"/>
            <p:cNvSpPr>
              <a:spLocks/>
            </p:cNvSpPr>
            <p:nvPr/>
          </p:nvSpPr>
          <p:spPr bwMode="auto">
            <a:xfrm>
              <a:off x="3025032" y="5146326"/>
              <a:ext cx="438956" cy="105786"/>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7" name="Oval 21"/>
            <p:cNvSpPr>
              <a:spLocks noChangeArrowheads="1"/>
            </p:cNvSpPr>
            <p:nvPr/>
          </p:nvSpPr>
          <p:spPr bwMode="auto">
            <a:xfrm>
              <a:off x="3210674" y="5399900"/>
              <a:ext cx="71042" cy="71302"/>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10" name="群組 9"/>
          <p:cNvGrpSpPr/>
          <p:nvPr/>
        </p:nvGrpSpPr>
        <p:grpSpPr>
          <a:xfrm>
            <a:off x="5652217" y="1999857"/>
            <a:ext cx="475492" cy="566351"/>
            <a:chOff x="5652217" y="1999857"/>
            <a:chExt cx="475492" cy="566351"/>
          </a:xfrm>
        </p:grpSpPr>
        <p:sp>
          <p:nvSpPr>
            <p:cNvPr id="49" name="手繪多邊形 48"/>
            <p:cNvSpPr>
              <a:spLocks/>
            </p:cNvSpPr>
            <p:nvPr/>
          </p:nvSpPr>
          <p:spPr bwMode="auto">
            <a:xfrm>
              <a:off x="5652217" y="223301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84"/>
            <p:cNvSpPr>
              <a:spLocks/>
            </p:cNvSpPr>
            <p:nvPr/>
          </p:nvSpPr>
          <p:spPr bwMode="auto">
            <a:xfrm>
              <a:off x="5731616" y="204423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1" name="Freeform 85"/>
            <p:cNvSpPr>
              <a:spLocks/>
            </p:cNvSpPr>
            <p:nvPr/>
          </p:nvSpPr>
          <p:spPr bwMode="auto">
            <a:xfrm>
              <a:off x="5886098" y="204879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2" name="Freeform 86"/>
            <p:cNvSpPr>
              <a:spLocks/>
            </p:cNvSpPr>
            <p:nvPr/>
          </p:nvSpPr>
          <p:spPr bwMode="auto">
            <a:xfrm>
              <a:off x="5808377" y="199985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53" name="手繪多邊形 52"/>
          <p:cNvSpPr>
            <a:spLocks/>
          </p:cNvSpPr>
          <p:nvPr/>
        </p:nvSpPr>
        <p:spPr bwMode="auto">
          <a:xfrm>
            <a:off x="5592617" y="3506084"/>
            <a:ext cx="600616" cy="601096"/>
          </a:xfrm>
          <a:custGeom>
            <a:avLst/>
            <a:gdLst>
              <a:gd name="connsiteX0" fmla="*/ 858039 w 4123232"/>
              <a:gd name="connsiteY0" fmla="*/ 3414752 h 4126533"/>
              <a:gd name="connsiteX1" fmla="*/ 653347 w 4123232"/>
              <a:gd name="connsiteY1" fmla="*/ 3622730 h 4126533"/>
              <a:gd name="connsiteX2" fmla="*/ 865967 w 4123232"/>
              <a:gd name="connsiteY2" fmla="*/ 3636067 h 4126533"/>
              <a:gd name="connsiteX3" fmla="*/ 1072095 w 4123232"/>
              <a:gd name="connsiteY3" fmla="*/ 3619847 h 4126533"/>
              <a:gd name="connsiteX4" fmla="*/ 858039 w 4123232"/>
              <a:gd name="connsiteY4" fmla="*/ 3414752 h 4126533"/>
              <a:gd name="connsiteX5" fmla="*/ 3261615 w 4123232"/>
              <a:gd name="connsiteY5" fmla="*/ 3373477 h 4126533"/>
              <a:gd name="connsiteX6" fmla="*/ 3034519 w 4123232"/>
              <a:gd name="connsiteY6" fmla="*/ 3585950 h 4126533"/>
              <a:gd name="connsiteX7" fmla="*/ 2833335 w 4123232"/>
              <a:gd name="connsiteY7" fmla="*/ 3817149 h 4126533"/>
              <a:gd name="connsiteX8" fmla="*/ 2973695 w 4123232"/>
              <a:gd name="connsiteY8" fmla="*/ 3952915 h 4126533"/>
              <a:gd name="connsiteX9" fmla="*/ 3192875 w 4123232"/>
              <a:gd name="connsiteY9" fmla="*/ 3742243 h 4126533"/>
              <a:gd name="connsiteX10" fmla="*/ 3404135 w 4123232"/>
              <a:gd name="connsiteY10" fmla="*/ 3516446 h 4126533"/>
              <a:gd name="connsiteX11" fmla="*/ 3261615 w 4123232"/>
              <a:gd name="connsiteY11" fmla="*/ 3373477 h 4126533"/>
              <a:gd name="connsiteX12" fmla="*/ 2971727 w 4123232"/>
              <a:gd name="connsiteY12" fmla="*/ 3089314 h 4126533"/>
              <a:gd name="connsiteX13" fmla="*/ 2542543 w 4123232"/>
              <a:gd name="connsiteY13" fmla="*/ 3524343 h 4126533"/>
              <a:gd name="connsiteX14" fmla="*/ 2684167 w 4123232"/>
              <a:gd name="connsiteY14" fmla="*/ 3668752 h 4126533"/>
              <a:gd name="connsiteX15" fmla="*/ 2908463 w 4123232"/>
              <a:gd name="connsiteY15" fmla="*/ 3457000 h 4126533"/>
              <a:gd name="connsiteX16" fmla="*/ 3118383 w 4123232"/>
              <a:gd name="connsiteY16" fmla="*/ 3235164 h 4126533"/>
              <a:gd name="connsiteX17" fmla="*/ 2971727 w 4123232"/>
              <a:gd name="connsiteY17" fmla="*/ 3089314 h 4126533"/>
              <a:gd name="connsiteX18" fmla="*/ 502935 w 4123232"/>
              <a:gd name="connsiteY18" fmla="*/ 3051859 h 4126533"/>
              <a:gd name="connsiteX19" fmla="*/ 488839 w 4123232"/>
              <a:gd name="connsiteY19" fmla="*/ 3270646 h 4126533"/>
              <a:gd name="connsiteX20" fmla="*/ 504019 w 4123232"/>
              <a:gd name="connsiteY20" fmla="*/ 3486190 h 4126533"/>
              <a:gd name="connsiteX21" fmla="*/ 621495 w 4123232"/>
              <a:gd name="connsiteY21" fmla="*/ 3387069 h 4126533"/>
              <a:gd name="connsiteX22" fmla="*/ 721259 w 4123232"/>
              <a:gd name="connsiteY22" fmla="*/ 3270646 h 4126533"/>
              <a:gd name="connsiteX23" fmla="*/ 502935 w 4123232"/>
              <a:gd name="connsiteY23" fmla="*/ 3051859 h 4126533"/>
              <a:gd name="connsiteX24" fmla="*/ 3806587 w 4123232"/>
              <a:gd name="connsiteY24" fmla="*/ 2839984 h 4126533"/>
              <a:gd name="connsiteX25" fmla="*/ 3595639 w 4123232"/>
              <a:gd name="connsiteY25" fmla="*/ 3025000 h 4126533"/>
              <a:gd name="connsiteX26" fmla="*/ 3404135 w 4123232"/>
              <a:gd name="connsiteY26" fmla="*/ 3234805 h 4126533"/>
              <a:gd name="connsiteX27" fmla="*/ 3541643 w 4123232"/>
              <a:gd name="connsiteY27" fmla="*/ 3373118 h 4126533"/>
              <a:gd name="connsiteX28" fmla="*/ 3752231 w 4123232"/>
              <a:gd name="connsiteY28" fmla="*/ 3182713 h 4126533"/>
              <a:gd name="connsiteX29" fmla="*/ 3942295 w 4123232"/>
              <a:gd name="connsiteY29" fmla="*/ 2979016 h 4126533"/>
              <a:gd name="connsiteX30" fmla="*/ 3806587 w 4123232"/>
              <a:gd name="connsiteY30" fmla="*/ 2839984 h 4126533"/>
              <a:gd name="connsiteX31" fmla="*/ 2685855 w 4123232"/>
              <a:gd name="connsiteY31" fmla="*/ 2805152 h 4126533"/>
              <a:gd name="connsiteX32" fmla="*/ 2256371 w 4123232"/>
              <a:gd name="connsiteY32" fmla="*/ 3236072 h 4126533"/>
              <a:gd name="connsiteX33" fmla="*/ 2392699 w 4123232"/>
              <a:gd name="connsiteY33" fmla="*/ 3373477 h 4126533"/>
              <a:gd name="connsiteX34" fmla="*/ 2618947 w 4123232"/>
              <a:gd name="connsiteY34" fmla="*/ 3168089 h 4126533"/>
              <a:gd name="connsiteX35" fmla="*/ 2824695 w 4123232"/>
              <a:gd name="connsiteY35" fmla="*/ 2945435 h 4126533"/>
              <a:gd name="connsiteX36" fmla="*/ 2685855 w 4123232"/>
              <a:gd name="connsiteY36" fmla="*/ 2805152 h 4126533"/>
              <a:gd name="connsiteX37" fmla="*/ 3508299 w 4123232"/>
              <a:gd name="connsiteY37" fmla="*/ 2551152 h 4126533"/>
              <a:gd name="connsiteX38" fmla="*/ 3108859 w 4123232"/>
              <a:gd name="connsiteY38" fmla="*/ 2942903 h 4126533"/>
              <a:gd name="connsiteX39" fmla="*/ 3252931 w 4123232"/>
              <a:gd name="connsiteY39" fmla="*/ 3089315 h 4126533"/>
              <a:gd name="connsiteX40" fmla="*/ 3463275 w 4123232"/>
              <a:gd name="connsiteY40" fmla="*/ 2892180 h 4126533"/>
              <a:gd name="connsiteX41" fmla="*/ 3649491 w 4123232"/>
              <a:gd name="connsiteY41" fmla="*/ 2676340 h 4126533"/>
              <a:gd name="connsiteX42" fmla="*/ 3508299 w 4123232"/>
              <a:gd name="connsiteY42" fmla="*/ 2551152 h 4126533"/>
              <a:gd name="connsiteX43" fmla="*/ 3226923 w 4123232"/>
              <a:gd name="connsiteY43" fmla="*/ 2266989 h 4126533"/>
              <a:gd name="connsiteX44" fmla="*/ 3014999 w 4123232"/>
              <a:gd name="connsiteY44" fmla="*/ 2458008 h 4126533"/>
              <a:gd name="connsiteX45" fmla="*/ 2824695 w 4123232"/>
              <a:gd name="connsiteY45" fmla="*/ 2659100 h 4126533"/>
              <a:gd name="connsiteX46" fmla="*/ 2976791 w 4123232"/>
              <a:gd name="connsiteY46" fmla="*/ 2805152 h 4126533"/>
              <a:gd name="connsiteX47" fmla="*/ 3183671 w 4123232"/>
              <a:gd name="connsiteY47" fmla="*/ 2614133 h 4126533"/>
              <a:gd name="connsiteX48" fmla="*/ 3373971 w 4123232"/>
              <a:gd name="connsiteY48" fmla="*/ 2410163 h 4126533"/>
              <a:gd name="connsiteX49" fmla="*/ 3226923 w 4123232"/>
              <a:gd name="connsiteY49" fmla="*/ 2266989 h 4126533"/>
              <a:gd name="connsiteX50" fmla="*/ 1183479 w 4123232"/>
              <a:gd name="connsiteY50" fmla="*/ 1300202 h 4126533"/>
              <a:gd name="connsiteX51" fmla="*/ 751423 w 4123232"/>
              <a:gd name="connsiteY51" fmla="*/ 1727276 h 4126533"/>
              <a:gd name="connsiteX52" fmla="*/ 898083 w 4123232"/>
              <a:gd name="connsiteY52" fmla="*/ 1870115 h 4126533"/>
              <a:gd name="connsiteX53" fmla="*/ 1123299 w 4123232"/>
              <a:gd name="connsiteY53" fmla="*/ 1661267 h 4126533"/>
              <a:gd name="connsiteX54" fmla="*/ 1330859 w 4123232"/>
              <a:gd name="connsiteY54" fmla="*/ 1440155 h 4126533"/>
              <a:gd name="connsiteX55" fmla="*/ 1183479 w 4123232"/>
              <a:gd name="connsiteY55" fmla="*/ 1300202 h 4126533"/>
              <a:gd name="connsiteX56" fmla="*/ 910931 w 4123232"/>
              <a:gd name="connsiteY56" fmla="*/ 1013588 h 4126533"/>
              <a:gd name="connsiteX57" fmla="*/ 679731 w 4123232"/>
              <a:gd name="connsiteY57" fmla="*/ 1215323 h 4126533"/>
              <a:gd name="connsiteX58" fmla="*/ 467259 w 4123232"/>
              <a:gd name="connsiteY58" fmla="*/ 1442681 h 4126533"/>
              <a:gd name="connsiteX59" fmla="*/ 609867 w 4123232"/>
              <a:gd name="connsiteY59" fmla="*/ 1585952 h 4126533"/>
              <a:gd name="connsiteX60" fmla="*/ 836023 w 4123232"/>
              <a:gd name="connsiteY60" fmla="*/ 1374112 h 4126533"/>
              <a:gd name="connsiteX61" fmla="*/ 1046695 w 4123232"/>
              <a:gd name="connsiteY61" fmla="*/ 1154333 h 4126533"/>
              <a:gd name="connsiteX62" fmla="*/ 910931 w 4123232"/>
              <a:gd name="connsiteY62" fmla="*/ 1013588 h 4126533"/>
              <a:gd name="connsiteX63" fmla="*/ 1723551 w 4123232"/>
              <a:gd name="connsiteY63" fmla="*/ 762039 h 4126533"/>
              <a:gd name="connsiteX64" fmla="*/ 1330859 w 4123232"/>
              <a:gd name="connsiteY64" fmla="*/ 1152711 h 4126533"/>
              <a:gd name="connsiteX65" fmla="*/ 1469203 w 4123232"/>
              <a:gd name="connsiteY65" fmla="*/ 1300202 h 4126533"/>
              <a:gd name="connsiteX66" fmla="*/ 1667351 w 4123232"/>
              <a:gd name="connsiteY66" fmla="*/ 1112780 h 4126533"/>
              <a:gd name="connsiteX67" fmla="*/ 1862255 w 4123232"/>
              <a:gd name="connsiteY67" fmla="*/ 909530 h 4126533"/>
              <a:gd name="connsiteX68" fmla="*/ 1723551 w 4123232"/>
              <a:gd name="connsiteY68" fmla="*/ 762039 h 4126533"/>
              <a:gd name="connsiteX69" fmla="*/ 608815 w 4123232"/>
              <a:gd name="connsiteY69" fmla="*/ 720764 h 4126533"/>
              <a:gd name="connsiteX70" fmla="*/ 171983 w 4123232"/>
              <a:gd name="connsiteY70" fmla="*/ 1151831 h 4126533"/>
              <a:gd name="connsiteX71" fmla="*/ 318555 w 4123232"/>
              <a:gd name="connsiteY71" fmla="*/ 1300202 h 4126533"/>
              <a:gd name="connsiteX72" fmla="*/ 540391 w 4123232"/>
              <a:gd name="connsiteY72" fmla="*/ 1089170 h 4126533"/>
              <a:gd name="connsiteX73" fmla="*/ 751423 w 4123232"/>
              <a:gd name="connsiteY73" fmla="*/ 863373 h 4126533"/>
              <a:gd name="connsiteX74" fmla="*/ 608815 w 4123232"/>
              <a:gd name="connsiteY74" fmla="*/ 720764 h 4126533"/>
              <a:gd name="connsiteX75" fmla="*/ 1431851 w 4123232"/>
              <a:gd name="connsiteY75" fmla="*/ 466764 h 4126533"/>
              <a:gd name="connsiteX76" fmla="*/ 1039979 w 4123232"/>
              <a:gd name="connsiteY76" fmla="*/ 857045 h 4126533"/>
              <a:gd name="connsiteX77" fmla="*/ 1183103 w 4123232"/>
              <a:gd name="connsiteY77" fmla="*/ 1006514 h 4126533"/>
              <a:gd name="connsiteX78" fmla="*/ 1389311 w 4123232"/>
              <a:gd name="connsiteY78" fmla="*/ 819858 h 4126533"/>
              <a:gd name="connsiteX79" fmla="*/ 1575335 w 4123232"/>
              <a:gd name="connsiteY79" fmla="*/ 612623 h 4126533"/>
              <a:gd name="connsiteX80" fmla="*/ 1431851 w 4123232"/>
              <a:gd name="connsiteY80" fmla="*/ 466764 h 4126533"/>
              <a:gd name="connsiteX81" fmla="*/ 1147519 w 4123232"/>
              <a:gd name="connsiteY81" fmla="*/ 182602 h 4126533"/>
              <a:gd name="connsiteX82" fmla="*/ 751423 w 4123232"/>
              <a:gd name="connsiteY82" fmla="*/ 582267 h 4126533"/>
              <a:gd name="connsiteX83" fmla="*/ 898831 w 4123232"/>
              <a:gd name="connsiteY83" fmla="*/ 720765 h 4126533"/>
              <a:gd name="connsiteX84" fmla="*/ 1110035 w 4123232"/>
              <a:gd name="connsiteY84" fmla="*/ 529746 h 4126533"/>
              <a:gd name="connsiteX85" fmla="*/ 1300695 w 4123232"/>
              <a:gd name="connsiteY85" fmla="*/ 330813 h 4126533"/>
              <a:gd name="connsiteX86" fmla="*/ 1147519 w 4123232"/>
              <a:gd name="connsiteY86" fmla="*/ 182602 h 4126533"/>
              <a:gd name="connsiteX87" fmla="*/ 1146695 w 4123232"/>
              <a:gd name="connsiteY87" fmla="*/ 4 h 4126533"/>
              <a:gd name="connsiteX88" fmla="*/ 1222031 w 4123232"/>
              <a:gd name="connsiteY88" fmla="*/ 13284 h 4126533"/>
              <a:gd name="connsiteX89" fmla="*/ 2033535 w 4123232"/>
              <a:gd name="connsiteY89" fmla="*/ 830448 h 4126533"/>
              <a:gd name="connsiteX90" fmla="*/ 2039655 w 4123232"/>
              <a:gd name="connsiteY90" fmla="*/ 971984 h 4126533"/>
              <a:gd name="connsiteX91" fmla="*/ 1816079 w 4123232"/>
              <a:gd name="connsiteY91" fmla="*/ 1214360 h 4126533"/>
              <a:gd name="connsiteX92" fmla="*/ 1604379 w 4123232"/>
              <a:gd name="connsiteY92" fmla="*/ 1444851 h 4126533"/>
              <a:gd name="connsiteX93" fmla="*/ 1758111 w 4123232"/>
              <a:gd name="connsiteY93" fmla="*/ 1584947 h 4126533"/>
              <a:gd name="connsiteX94" fmla="*/ 2031015 w 4123232"/>
              <a:gd name="connsiteY94" fmla="*/ 1326364 h 4126533"/>
              <a:gd name="connsiteX95" fmla="*/ 2328039 w 4123232"/>
              <a:gd name="connsiteY95" fmla="*/ 1051935 h 4126533"/>
              <a:gd name="connsiteX96" fmla="*/ 2556655 w 4123232"/>
              <a:gd name="connsiteY96" fmla="*/ 1118562 h 4126533"/>
              <a:gd name="connsiteX97" fmla="*/ 2623263 w 4123232"/>
              <a:gd name="connsiteY97" fmla="*/ 1165741 h 4126533"/>
              <a:gd name="connsiteX98" fmla="*/ 2678707 w 4123232"/>
              <a:gd name="connsiteY98" fmla="*/ 1086149 h 4126533"/>
              <a:gd name="connsiteX99" fmla="*/ 2729471 w 4123232"/>
              <a:gd name="connsiteY99" fmla="*/ 1008358 h 4126533"/>
              <a:gd name="connsiteX100" fmla="*/ 3114343 w 4123232"/>
              <a:gd name="connsiteY100" fmla="*/ 1400193 h 4126533"/>
              <a:gd name="connsiteX101" fmla="*/ 3036935 w 4123232"/>
              <a:gd name="connsiteY101" fmla="*/ 1449173 h 4126533"/>
              <a:gd name="connsiteX102" fmla="*/ 3007771 w 4123232"/>
              <a:gd name="connsiteY102" fmla="*/ 1570181 h 4126533"/>
              <a:gd name="connsiteX103" fmla="*/ 3072219 w 4123232"/>
              <a:gd name="connsiteY103" fmla="*/ 1806434 h 4126533"/>
              <a:gd name="connsiteX104" fmla="*/ 2797875 w 4123232"/>
              <a:gd name="connsiteY104" fmla="*/ 2103552 h 4126533"/>
              <a:gd name="connsiteX105" fmla="*/ 2539375 w 4123232"/>
              <a:gd name="connsiteY105" fmla="*/ 2378341 h 4126533"/>
              <a:gd name="connsiteX106" fmla="*/ 2684467 w 4123232"/>
              <a:gd name="connsiteY106" fmla="*/ 2518437 h 4126533"/>
              <a:gd name="connsiteX107" fmla="*/ 2910563 w 4123232"/>
              <a:gd name="connsiteY107" fmla="*/ 2311715 h 4126533"/>
              <a:gd name="connsiteX108" fmla="*/ 3142423 w 4123232"/>
              <a:gd name="connsiteY108" fmla="*/ 2097069 h 4126533"/>
              <a:gd name="connsiteX109" fmla="*/ 3272395 w 4123232"/>
              <a:gd name="connsiteY109" fmla="*/ 2083024 h 4126533"/>
              <a:gd name="connsiteX110" fmla="*/ 3701187 w 4123232"/>
              <a:gd name="connsiteY110" fmla="*/ 2477740 h 4126533"/>
              <a:gd name="connsiteX111" fmla="*/ 4104779 w 4123232"/>
              <a:gd name="connsiteY111" fmla="*/ 2901268 h 4126533"/>
              <a:gd name="connsiteX112" fmla="*/ 4104419 w 4123232"/>
              <a:gd name="connsiteY112" fmla="*/ 3068014 h 4126533"/>
              <a:gd name="connsiteX113" fmla="*/ 3061415 w 4123232"/>
              <a:gd name="connsiteY113" fmla="*/ 4106305 h 4126533"/>
              <a:gd name="connsiteX114" fmla="*/ 2864479 w 4123232"/>
              <a:gd name="connsiteY114" fmla="*/ 4100903 h 4126533"/>
              <a:gd name="connsiteX115" fmla="*/ 2451887 w 4123232"/>
              <a:gd name="connsiteY115" fmla="*/ 3697543 h 4126533"/>
              <a:gd name="connsiteX116" fmla="*/ 2061615 w 4123232"/>
              <a:gd name="connsiteY116" fmla="*/ 3219634 h 4126533"/>
              <a:gd name="connsiteX117" fmla="*/ 2317239 w 4123232"/>
              <a:gd name="connsiteY117" fmla="*/ 2889743 h 4126533"/>
              <a:gd name="connsiteX118" fmla="*/ 2535055 w 4123232"/>
              <a:gd name="connsiteY118" fmla="*/ 2644487 h 4126533"/>
              <a:gd name="connsiteX119" fmla="*/ 2395723 w 4123232"/>
              <a:gd name="connsiteY119" fmla="*/ 2509793 h 4126533"/>
              <a:gd name="connsiteX120" fmla="*/ 2118143 w 4123232"/>
              <a:gd name="connsiteY120" fmla="*/ 2773057 h 4126533"/>
              <a:gd name="connsiteX121" fmla="*/ 1831199 w 4123232"/>
              <a:gd name="connsiteY121" fmla="*/ 3047486 h 4126533"/>
              <a:gd name="connsiteX122" fmla="*/ 1667747 w 4123232"/>
              <a:gd name="connsiteY122" fmla="*/ 3039563 h 4126533"/>
              <a:gd name="connsiteX123" fmla="*/ 1560455 w 4123232"/>
              <a:gd name="connsiteY123" fmla="*/ 2943045 h 4126533"/>
              <a:gd name="connsiteX124" fmla="*/ 1474051 w 4123232"/>
              <a:gd name="connsiteY124" fmla="*/ 2865614 h 4126533"/>
              <a:gd name="connsiteX125" fmla="*/ 1319959 w 4123232"/>
              <a:gd name="connsiteY125" fmla="*/ 3016874 h 4126533"/>
              <a:gd name="connsiteX126" fmla="*/ 1375043 w 4123232"/>
              <a:gd name="connsiteY126" fmla="*/ 3113032 h 4126533"/>
              <a:gd name="connsiteX127" fmla="*/ 1494211 w 4123232"/>
              <a:gd name="connsiteY127" fmla="*/ 3338121 h 4126533"/>
              <a:gd name="connsiteX128" fmla="*/ 1524095 w 4123232"/>
              <a:gd name="connsiteY128" fmla="*/ 3438601 h 4126533"/>
              <a:gd name="connsiteX129" fmla="*/ 1541375 w 4123232"/>
              <a:gd name="connsiteY129" fmla="*/ 3647123 h 4126533"/>
              <a:gd name="connsiteX130" fmla="*/ 1463251 w 4123232"/>
              <a:gd name="connsiteY130" fmla="*/ 3922993 h 4126533"/>
              <a:gd name="connsiteX131" fmla="*/ 1433727 w 4123232"/>
              <a:gd name="connsiteY131" fmla="*/ 3958287 h 4126533"/>
              <a:gd name="connsiteX132" fmla="*/ 1363163 w 4123232"/>
              <a:gd name="connsiteY132" fmla="*/ 3890219 h 4126533"/>
              <a:gd name="connsiteX133" fmla="*/ 1268115 w 4123232"/>
              <a:gd name="connsiteY133" fmla="*/ 3816391 h 4126533"/>
              <a:gd name="connsiteX134" fmla="*/ 883243 w 4123232"/>
              <a:gd name="connsiteY134" fmla="*/ 3813149 h 4126533"/>
              <a:gd name="connsiteX135" fmla="*/ 522495 w 4123232"/>
              <a:gd name="connsiteY135" fmla="*/ 3816031 h 4126533"/>
              <a:gd name="connsiteX136" fmla="*/ 498731 w 4123232"/>
              <a:gd name="connsiteY136" fmla="*/ 3861769 h 4126533"/>
              <a:gd name="connsiteX137" fmla="*/ 326999 w 4123232"/>
              <a:gd name="connsiteY137" fmla="*/ 3983497 h 4126533"/>
              <a:gd name="connsiteX138" fmla="*/ 146983 w 4123232"/>
              <a:gd name="connsiteY138" fmla="*/ 3869691 h 4126533"/>
              <a:gd name="connsiteX139" fmla="*/ 146983 w 4123232"/>
              <a:gd name="connsiteY139" fmla="*/ 3731757 h 4126533"/>
              <a:gd name="connsiteX140" fmla="*/ 255711 w 4123232"/>
              <a:gd name="connsiteY140" fmla="*/ 3621553 h 4126533"/>
              <a:gd name="connsiteX141" fmla="*/ 303955 w 4123232"/>
              <a:gd name="connsiteY141" fmla="*/ 3597064 h 4126533"/>
              <a:gd name="connsiteX142" fmla="*/ 306115 w 4123232"/>
              <a:gd name="connsiteY142" fmla="*/ 3274376 h 4126533"/>
              <a:gd name="connsiteX143" fmla="*/ 308635 w 4123232"/>
              <a:gd name="connsiteY143" fmla="*/ 2893705 h 4126533"/>
              <a:gd name="connsiteX144" fmla="*/ 308635 w 4123232"/>
              <a:gd name="connsiteY144" fmla="*/ 2835362 h 4126533"/>
              <a:gd name="connsiteX145" fmla="*/ 238431 w 4123232"/>
              <a:gd name="connsiteY145" fmla="*/ 2764774 h 4126533"/>
              <a:gd name="connsiteX146" fmla="*/ 238791 w 4123232"/>
              <a:gd name="connsiteY146" fmla="*/ 2635843 h 4126533"/>
              <a:gd name="connsiteX147" fmla="*/ 490451 w 4123232"/>
              <a:gd name="connsiteY147" fmla="*/ 2571017 h 4126533"/>
              <a:gd name="connsiteX148" fmla="*/ 1023295 w 4123232"/>
              <a:gd name="connsiteY148" fmla="*/ 2760092 h 4126533"/>
              <a:gd name="connsiteX149" fmla="*/ 1104659 w 4123232"/>
              <a:gd name="connsiteY149" fmla="*/ 2804750 h 4126533"/>
              <a:gd name="connsiteX150" fmla="*/ 1259111 w 4123232"/>
              <a:gd name="connsiteY150" fmla="*/ 2652409 h 4126533"/>
              <a:gd name="connsiteX151" fmla="*/ 1168387 w 4123232"/>
              <a:gd name="connsiteY151" fmla="*/ 2545807 h 4126533"/>
              <a:gd name="connsiteX152" fmla="*/ 1071899 w 4123232"/>
              <a:gd name="connsiteY152" fmla="*/ 2313515 h 4126533"/>
              <a:gd name="connsiteX153" fmla="*/ 1351999 w 4123232"/>
              <a:gd name="connsiteY153" fmla="*/ 1995869 h 4126533"/>
              <a:gd name="connsiteX154" fmla="*/ 1614463 w 4123232"/>
              <a:gd name="connsiteY154" fmla="*/ 1721441 h 4126533"/>
              <a:gd name="connsiteX155" fmla="*/ 1467571 w 4123232"/>
              <a:gd name="connsiteY155" fmla="*/ 1574863 h 4126533"/>
              <a:gd name="connsiteX156" fmla="*/ 1224191 w 4123232"/>
              <a:gd name="connsiteY156" fmla="*/ 1807155 h 4126533"/>
              <a:gd name="connsiteX157" fmla="*/ 942287 w 4123232"/>
              <a:gd name="connsiteY157" fmla="*/ 2052052 h 4126533"/>
              <a:gd name="connsiteX158" fmla="*/ 843999 w 4123232"/>
              <a:gd name="connsiteY158" fmla="*/ 2048090 h 4126533"/>
              <a:gd name="connsiteX159" fmla="*/ 409447 w 4123232"/>
              <a:gd name="connsiteY159" fmla="*/ 1645451 h 4126533"/>
              <a:gd name="connsiteX160" fmla="*/ 12335 w 4123232"/>
              <a:gd name="connsiteY160" fmla="*/ 1237049 h 4126533"/>
              <a:gd name="connsiteX161" fmla="*/ 11975 w 4123232"/>
              <a:gd name="connsiteY161" fmla="*/ 1070303 h 4126533"/>
              <a:gd name="connsiteX162" fmla="*/ 530055 w 4123232"/>
              <a:gd name="connsiteY162" fmla="*/ 538372 h 4126533"/>
              <a:gd name="connsiteX163" fmla="*/ 1070819 w 4123232"/>
              <a:gd name="connsiteY163" fmla="*/ 14004 h 4126533"/>
              <a:gd name="connsiteX164" fmla="*/ 1146695 w 4123232"/>
              <a:gd name="connsiteY164" fmla="*/ 4 h 4126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Lst>
            <a:rect l="l" t="t" r="r" b="b"/>
            <a:pathLst>
              <a:path w="4123232" h="4126533">
                <a:moveTo>
                  <a:pt x="858039" y="3414752"/>
                </a:moveTo>
                <a:cubicBezTo>
                  <a:pt x="828847" y="3414752"/>
                  <a:pt x="645059" y="3601103"/>
                  <a:pt x="653347" y="3622730"/>
                </a:cubicBezTo>
                <a:cubicBezTo>
                  <a:pt x="658755" y="3637148"/>
                  <a:pt x="683979" y="3638590"/>
                  <a:pt x="865967" y="3636067"/>
                </a:cubicBezTo>
                <a:cubicBezTo>
                  <a:pt x="1028851" y="3633904"/>
                  <a:pt x="1072095" y="3630660"/>
                  <a:pt x="1072095" y="3619847"/>
                </a:cubicBezTo>
                <a:cubicBezTo>
                  <a:pt x="1072095" y="3598220"/>
                  <a:pt x="881103" y="3414752"/>
                  <a:pt x="858039" y="3414752"/>
                </a:cubicBezTo>
                <a:close/>
                <a:moveTo>
                  <a:pt x="3261615" y="3373477"/>
                </a:moveTo>
                <a:cubicBezTo>
                  <a:pt x="3252979" y="3373477"/>
                  <a:pt x="3150767" y="3468910"/>
                  <a:pt x="3034519" y="3585950"/>
                </a:cubicBezTo>
                <a:cubicBezTo>
                  <a:pt x="2853487" y="3767811"/>
                  <a:pt x="2824695" y="3800943"/>
                  <a:pt x="2833335" y="3817149"/>
                </a:cubicBezTo>
                <a:cubicBezTo>
                  <a:pt x="2845211" y="3839837"/>
                  <a:pt x="2962179" y="3952915"/>
                  <a:pt x="2973695" y="3952915"/>
                </a:cubicBezTo>
                <a:cubicBezTo>
                  <a:pt x="2978015" y="3952915"/>
                  <a:pt x="3076627" y="3858203"/>
                  <a:pt x="3192875" y="3742243"/>
                </a:cubicBezTo>
                <a:cubicBezTo>
                  <a:pt x="3308763" y="3626283"/>
                  <a:pt x="3404135" y="3524729"/>
                  <a:pt x="3404135" y="3516446"/>
                </a:cubicBezTo>
                <a:cubicBezTo>
                  <a:pt x="3404135" y="3495919"/>
                  <a:pt x="3282131" y="3373477"/>
                  <a:pt x="3261615" y="3373477"/>
                </a:cubicBezTo>
                <a:close/>
                <a:moveTo>
                  <a:pt x="2971727" y="3089314"/>
                </a:moveTo>
                <a:cubicBezTo>
                  <a:pt x="2954475" y="3089314"/>
                  <a:pt x="2545775" y="3503456"/>
                  <a:pt x="2542543" y="3524343"/>
                </a:cubicBezTo>
                <a:cubicBezTo>
                  <a:pt x="2538947" y="3544510"/>
                  <a:pt x="2661159" y="3668752"/>
                  <a:pt x="2684167" y="3668752"/>
                </a:cubicBezTo>
                <a:cubicBezTo>
                  <a:pt x="2692075" y="3668752"/>
                  <a:pt x="2792719" y="3573319"/>
                  <a:pt x="2908463" y="3457000"/>
                </a:cubicBezTo>
                <a:cubicBezTo>
                  <a:pt x="3023847" y="3340680"/>
                  <a:pt x="3118383" y="3240926"/>
                  <a:pt x="3118383" y="3235164"/>
                </a:cubicBezTo>
                <a:cubicBezTo>
                  <a:pt x="3118383" y="3220759"/>
                  <a:pt x="2986107" y="3089314"/>
                  <a:pt x="2971727" y="3089314"/>
                </a:cubicBezTo>
                <a:close/>
                <a:moveTo>
                  <a:pt x="502935" y="3051859"/>
                </a:moveTo>
                <a:cubicBezTo>
                  <a:pt x="495347" y="3054021"/>
                  <a:pt x="490647" y="3126109"/>
                  <a:pt x="488839" y="3270646"/>
                </a:cubicBezTo>
                <a:cubicBezTo>
                  <a:pt x="486311" y="3469970"/>
                  <a:pt x="487395" y="3486190"/>
                  <a:pt x="504019" y="3486190"/>
                </a:cubicBezTo>
                <a:cubicBezTo>
                  <a:pt x="513779" y="3486190"/>
                  <a:pt x="566915" y="3441495"/>
                  <a:pt x="621495" y="3387069"/>
                </a:cubicBezTo>
                <a:cubicBezTo>
                  <a:pt x="676439" y="3332642"/>
                  <a:pt x="721259" y="3280378"/>
                  <a:pt x="721259" y="3270646"/>
                </a:cubicBezTo>
                <a:cubicBezTo>
                  <a:pt x="721259" y="3249741"/>
                  <a:pt x="518479" y="3046452"/>
                  <a:pt x="502935" y="3051859"/>
                </a:cubicBezTo>
                <a:close/>
                <a:moveTo>
                  <a:pt x="3806587" y="2839984"/>
                </a:moveTo>
                <a:cubicBezTo>
                  <a:pt x="3791827" y="2835314"/>
                  <a:pt x="3744671" y="2876269"/>
                  <a:pt x="3595639" y="3025000"/>
                </a:cubicBezTo>
                <a:cubicBezTo>
                  <a:pt x="3485847" y="3134573"/>
                  <a:pt x="3404135" y="3224027"/>
                  <a:pt x="3404135" y="3234805"/>
                </a:cubicBezTo>
                <a:cubicBezTo>
                  <a:pt x="3404135" y="3260312"/>
                  <a:pt x="3515727" y="3372759"/>
                  <a:pt x="3541643" y="3373118"/>
                </a:cubicBezTo>
                <a:cubicBezTo>
                  <a:pt x="3554963" y="3373477"/>
                  <a:pt x="3628039" y="3307374"/>
                  <a:pt x="3752231" y="3182713"/>
                </a:cubicBezTo>
                <a:cubicBezTo>
                  <a:pt x="3856983" y="3077811"/>
                  <a:pt x="3942295" y="2986201"/>
                  <a:pt x="3942295" y="2979016"/>
                </a:cubicBezTo>
                <a:cubicBezTo>
                  <a:pt x="3942295" y="2962131"/>
                  <a:pt x="3831063" y="2847888"/>
                  <a:pt x="3806587" y="2839984"/>
                </a:cubicBezTo>
                <a:close/>
                <a:moveTo>
                  <a:pt x="2685855" y="2805152"/>
                </a:moveTo>
                <a:cubicBezTo>
                  <a:pt x="2660315" y="2805152"/>
                  <a:pt x="2256371" y="3210533"/>
                  <a:pt x="2256371" y="3236072"/>
                </a:cubicBezTo>
                <a:cubicBezTo>
                  <a:pt x="2256371" y="3262690"/>
                  <a:pt x="2366439" y="3373477"/>
                  <a:pt x="2392699" y="3373477"/>
                </a:cubicBezTo>
                <a:cubicBezTo>
                  <a:pt x="2406007" y="3373477"/>
                  <a:pt x="2487299" y="3299739"/>
                  <a:pt x="2618947" y="3168089"/>
                </a:cubicBezTo>
                <a:cubicBezTo>
                  <a:pt x="2732255" y="3055143"/>
                  <a:pt x="2824695" y="2954787"/>
                  <a:pt x="2824695" y="2945435"/>
                </a:cubicBezTo>
                <a:cubicBezTo>
                  <a:pt x="2824695" y="2922054"/>
                  <a:pt x="2708875" y="2805152"/>
                  <a:pt x="2685855" y="2805152"/>
                </a:cubicBezTo>
                <a:close/>
                <a:moveTo>
                  <a:pt x="3508299" y="2551152"/>
                </a:moveTo>
                <a:cubicBezTo>
                  <a:pt x="3489211" y="2551152"/>
                  <a:pt x="3108859" y="2924197"/>
                  <a:pt x="3108859" y="2942903"/>
                </a:cubicBezTo>
                <a:cubicBezTo>
                  <a:pt x="3108859" y="2958731"/>
                  <a:pt x="3237443" y="3089315"/>
                  <a:pt x="3252931" y="3089315"/>
                </a:cubicBezTo>
                <a:cubicBezTo>
                  <a:pt x="3260855" y="3089315"/>
                  <a:pt x="3355583" y="3000820"/>
                  <a:pt x="3463275" y="2892180"/>
                </a:cubicBezTo>
                <a:cubicBezTo>
                  <a:pt x="3632203" y="2723105"/>
                  <a:pt x="3658135" y="2692887"/>
                  <a:pt x="3649491" y="2676340"/>
                </a:cubicBezTo>
                <a:cubicBezTo>
                  <a:pt x="3631839" y="2643244"/>
                  <a:pt x="3527747" y="2551152"/>
                  <a:pt x="3508299" y="2551152"/>
                </a:cubicBezTo>
                <a:close/>
                <a:moveTo>
                  <a:pt x="3226923" y="2266989"/>
                </a:moveTo>
                <a:cubicBezTo>
                  <a:pt x="3212507" y="2266989"/>
                  <a:pt x="3142943" y="2329583"/>
                  <a:pt x="3014999" y="2458008"/>
                </a:cubicBezTo>
                <a:cubicBezTo>
                  <a:pt x="2910475" y="2563051"/>
                  <a:pt x="2824695" y="2653704"/>
                  <a:pt x="2824695" y="2659100"/>
                </a:cubicBezTo>
                <a:cubicBezTo>
                  <a:pt x="2824695" y="2676367"/>
                  <a:pt x="2959131" y="2805152"/>
                  <a:pt x="2976791" y="2805152"/>
                </a:cubicBezTo>
                <a:cubicBezTo>
                  <a:pt x="2985803" y="2805152"/>
                  <a:pt x="3078791" y="2719175"/>
                  <a:pt x="3183671" y="2614133"/>
                </a:cubicBezTo>
                <a:cubicBezTo>
                  <a:pt x="3288191" y="2509090"/>
                  <a:pt x="3373971" y="2417358"/>
                  <a:pt x="3373971" y="2410163"/>
                </a:cubicBezTo>
                <a:cubicBezTo>
                  <a:pt x="3373971" y="2387500"/>
                  <a:pt x="3250351" y="2266989"/>
                  <a:pt x="3226923" y="2266989"/>
                </a:cubicBezTo>
                <a:close/>
                <a:moveTo>
                  <a:pt x="1183479" y="1300202"/>
                </a:moveTo>
                <a:cubicBezTo>
                  <a:pt x="1159695" y="1300202"/>
                  <a:pt x="751423" y="1704191"/>
                  <a:pt x="751423" y="1727276"/>
                </a:cubicBezTo>
                <a:cubicBezTo>
                  <a:pt x="751423" y="1747836"/>
                  <a:pt x="877183" y="1870115"/>
                  <a:pt x="898083" y="1870115"/>
                </a:cubicBezTo>
                <a:cubicBezTo>
                  <a:pt x="907811" y="1870115"/>
                  <a:pt x="1009431" y="1775971"/>
                  <a:pt x="1123299" y="1661267"/>
                </a:cubicBezTo>
                <a:cubicBezTo>
                  <a:pt x="1237531" y="1546202"/>
                  <a:pt x="1330859" y="1446648"/>
                  <a:pt x="1330859" y="1440155"/>
                </a:cubicBezTo>
                <a:cubicBezTo>
                  <a:pt x="1330859" y="1418874"/>
                  <a:pt x="1205819" y="1300202"/>
                  <a:pt x="1183479" y="1300202"/>
                </a:cubicBezTo>
                <a:close/>
                <a:moveTo>
                  <a:pt x="910931" y="1013588"/>
                </a:moveTo>
                <a:cubicBezTo>
                  <a:pt x="894727" y="1004927"/>
                  <a:pt x="861595" y="1033798"/>
                  <a:pt x="679731" y="1215323"/>
                </a:cubicBezTo>
                <a:cubicBezTo>
                  <a:pt x="563051" y="1332250"/>
                  <a:pt x="467259" y="1434380"/>
                  <a:pt x="467259" y="1442681"/>
                </a:cubicBezTo>
                <a:cubicBezTo>
                  <a:pt x="467259" y="1463251"/>
                  <a:pt x="589339" y="1585952"/>
                  <a:pt x="609867" y="1585952"/>
                </a:cubicBezTo>
                <a:cubicBezTo>
                  <a:pt x="618511" y="1585952"/>
                  <a:pt x="720427" y="1490678"/>
                  <a:pt x="836023" y="1374112"/>
                </a:cubicBezTo>
                <a:cubicBezTo>
                  <a:pt x="951983" y="1257547"/>
                  <a:pt x="1046695" y="1158664"/>
                  <a:pt x="1046695" y="1154333"/>
                </a:cubicBezTo>
                <a:cubicBezTo>
                  <a:pt x="1046695" y="1143146"/>
                  <a:pt x="933619" y="1025858"/>
                  <a:pt x="910931" y="1013588"/>
                </a:cubicBezTo>
                <a:close/>
                <a:moveTo>
                  <a:pt x="1723551" y="762039"/>
                </a:moveTo>
                <a:cubicBezTo>
                  <a:pt x="1695091" y="762039"/>
                  <a:pt x="1330859" y="1124292"/>
                  <a:pt x="1330859" y="1152711"/>
                </a:cubicBezTo>
                <a:cubicBezTo>
                  <a:pt x="1330859" y="1173935"/>
                  <a:pt x="1449387" y="1300202"/>
                  <a:pt x="1469203" y="1300202"/>
                </a:cubicBezTo>
                <a:cubicBezTo>
                  <a:pt x="1475687" y="1300202"/>
                  <a:pt x="1565035" y="1215664"/>
                  <a:pt x="1667351" y="1112780"/>
                </a:cubicBezTo>
                <a:cubicBezTo>
                  <a:pt x="1769667" y="1009536"/>
                  <a:pt x="1857211" y="918164"/>
                  <a:pt x="1862255" y="909530"/>
                </a:cubicBezTo>
                <a:cubicBezTo>
                  <a:pt x="1873783" y="888666"/>
                  <a:pt x="1754535" y="762039"/>
                  <a:pt x="1723551" y="762039"/>
                </a:cubicBezTo>
                <a:close/>
                <a:moveTo>
                  <a:pt x="608815" y="720764"/>
                </a:moveTo>
                <a:cubicBezTo>
                  <a:pt x="593327" y="720764"/>
                  <a:pt x="171983" y="1136346"/>
                  <a:pt x="171983" y="1151831"/>
                </a:cubicBezTo>
                <a:cubicBezTo>
                  <a:pt x="171983" y="1164075"/>
                  <a:pt x="305951" y="1300202"/>
                  <a:pt x="318555" y="1300202"/>
                </a:cubicBezTo>
                <a:cubicBezTo>
                  <a:pt x="324315" y="1300202"/>
                  <a:pt x="424431" y="1205129"/>
                  <a:pt x="540391" y="1089170"/>
                </a:cubicBezTo>
                <a:cubicBezTo>
                  <a:pt x="656351" y="973210"/>
                  <a:pt x="751423" y="871656"/>
                  <a:pt x="751423" y="863373"/>
                </a:cubicBezTo>
                <a:cubicBezTo>
                  <a:pt x="751423" y="843206"/>
                  <a:pt x="628979" y="720764"/>
                  <a:pt x="608815" y="720764"/>
                </a:cubicBezTo>
                <a:close/>
                <a:moveTo>
                  <a:pt x="1431851" y="466764"/>
                </a:moveTo>
                <a:cubicBezTo>
                  <a:pt x="1414547" y="466764"/>
                  <a:pt x="1047911" y="832133"/>
                  <a:pt x="1039979" y="857045"/>
                </a:cubicBezTo>
                <a:cubicBezTo>
                  <a:pt x="1032407" y="881595"/>
                  <a:pt x="1151739" y="1006514"/>
                  <a:pt x="1183103" y="1006514"/>
                </a:cubicBezTo>
                <a:cubicBezTo>
                  <a:pt x="1196079" y="1006514"/>
                  <a:pt x="1271427" y="938278"/>
                  <a:pt x="1389311" y="819858"/>
                </a:cubicBezTo>
                <a:cubicBezTo>
                  <a:pt x="1506115" y="702160"/>
                  <a:pt x="1575335" y="625259"/>
                  <a:pt x="1575335" y="612623"/>
                </a:cubicBezTo>
                <a:cubicBezTo>
                  <a:pt x="1575335" y="590239"/>
                  <a:pt x="1453483" y="466764"/>
                  <a:pt x="1431851" y="466764"/>
                </a:cubicBezTo>
                <a:close/>
                <a:moveTo>
                  <a:pt x="1147519" y="182602"/>
                </a:moveTo>
                <a:cubicBezTo>
                  <a:pt x="1129139" y="182602"/>
                  <a:pt x="751423" y="563561"/>
                  <a:pt x="751423" y="582267"/>
                </a:cubicBezTo>
                <a:cubicBezTo>
                  <a:pt x="751423" y="602772"/>
                  <a:pt x="877207" y="720765"/>
                  <a:pt x="898831" y="720765"/>
                </a:cubicBezTo>
                <a:cubicBezTo>
                  <a:pt x="912527" y="720765"/>
                  <a:pt x="985691" y="654574"/>
                  <a:pt x="1110035" y="529746"/>
                </a:cubicBezTo>
                <a:cubicBezTo>
                  <a:pt x="1214919" y="424703"/>
                  <a:pt x="1300695" y="335129"/>
                  <a:pt x="1300695" y="330813"/>
                </a:cubicBezTo>
                <a:cubicBezTo>
                  <a:pt x="1300695" y="314625"/>
                  <a:pt x="1164459" y="182602"/>
                  <a:pt x="1147519" y="182602"/>
                </a:cubicBezTo>
                <a:close/>
                <a:moveTo>
                  <a:pt x="1146695" y="4"/>
                </a:moveTo>
                <a:cubicBezTo>
                  <a:pt x="1173519" y="-131"/>
                  <a:pt x="1200251" y="4281"/>
                  <a:pt x="1222031" y="13284"/>
                </a:cubicBezTo>
                <a:cubicBezTo>
                  <a:pt x="1267035" y="32372"/>
                  <a:pt x="2010131" y="780388"/>
                  <a:pt x="2033535" y="830448"/>
                </a:cubicBezTo>
                <a:cubicBezTo>
                  <a:pt x="2054055" y="874745"/>
                  <a:pt x="2056575" y="932008"/>
                  <a:pt x="2039655" y="971984"/>
                </a:cubicBezTo>
                <a:cubicBezTo>
                  <a:pt x="2032815" y="987830"/>
                  <a:pt x="1932367" y="1096953"/>
                  <a:pt x="1816079" y="1214360"/>
                </a:cubicBezTo>
                <a:cubicBezTo>
                  <a:pt x="1699787" y="1332127"/>
                  <a:pt x="1604379" y="1435848"/>
                  <a:pt x="1604379" y="1444851"/>
                </a:cubicBezTo>
                <a:cubicBezTo>
                  <a:pt x="1604379" y="1463219"/>
                  <a:pt x="1737591" y="1584947"/>
                  <a:pt x="1758111" y="1584947"/>
                </a:cubicBezTo>
                <a:cubicBezTo>
                  <a:pt x="1765315" y="1584947"/>
                  <a:pt x="1888443" y="1468621"/>
                  <a:pt x="2031015" y="1326364"/>
                </a:cubicBezTo>
                <a:cubicBezTo>
                  <a:pt x="2200227" y="1157457"/>
                  <a:pt x="2303555" y="1062019"/>
                  <a:pt x="2328039" y="1051935"/>
                </a:cubicBezTo>
                <a:cubicBezTo>
                  <a:pt x="2406163" y="1019163"/>
                  <a:pt x="2471691" y="1038250"/>
                  <a:pt x="2556655" y="1118562"/>
                </a:cubicBezTo>
                <a:cubicBezTo>
                  <a:pt x="2586179" y="1146653"/>
                  <a:pt x="2616423" y="1167901"/>
                  <a:pt x="2623263" y="1165741"/>
                </a:cubicBezTo>
                <a:cubicBezTo>
                  <a:pt x="2630103" y="1163580"/>
                  <a:pt x="2654943" y="1127565"/>
                  <a:pt x="2678707" y="1086149"/>
                </a:cubicBezTo>
                <a:cubicBezTo>
                  <a:pt x="2702107" y="1044733"/>
                  <a:pt x="2725151" y="1009799"/>
                  <a:pt x="2729471" y="1008358"/>
                </a:cubicBezTo>
                <a:cubicBezTo>
                  <a:pt x="2743151" y="1003676"/>
                  <a:pt x="3121543" y="1389029"/>
                  <a:pt x="3114343" y="1400193"/>
                </a:cubicBezTo>
                <a:cubicBezTo>
                  <a:pt x="3110739" y="1406316"/>
                  <a:pt x="3075819" y="1428285"/>
                  <a:pt x="3036935" y="1449173"/>
                </a:cubicBezTo>
                <a:cubicBezTo>
                  <a:pt x="2951607" y="1495271"/>
                  <a:pt x="2947647" y="1512198"/>
                  <a:pt x="3007771" y="1570181"/>
                </a:cubicBezTo>
                <a:cubicBezTo>
                  <a:pt x="3082659" y="1641849"/>
                  <a:pt x="3105339" y="1726123"/>
                  <a:pt x="3072219" y="1806434"/>
                </a:cubicBezTo>
                <a:cubicBezTo>
                  <a:pt x="3061775" y="1830924"/>
                  <a:pt x="2966371" y="1934285"/>
                  <a:pt x="2797875" y="2103552"/>
                </a:cubicBezTo>
                <a:cubicBezTo>
                  <a:pt x="2655663" y="2246169"/>
                  <a:pt x="2539375" y="2370058"/>
                  <a:pt x="2539375" y="2378341"/>
                </a:cubicBezTo>
                <a:cubicBezTo>
                  <a:pt x="2539375" y="2400670"/>
                  <a:pt x="2665747" y="2522758"/>
                  <a:pt x="2684467" y="2518437"/>
                </a:cubicBezTo>
                <a:cubicBezTo>
                  <a:pt x="2693107" y="2516636"/>
                  <a:pt x="2794635" y="2423359"/>
                  <a:pt x="2910563" y="2311715"/>
                </a:cubicBezTo>
                <a:cubicBezTo>
                  <a:pt x="3026135" y="2199710"/>
                  <a:pt x="3130543" y="2103192"/>
                  <a:pt x="3142423" y="2097069"/>
                </a:cubicBezTo>
                <a:cubicBezTo>
                  <a:pt x="3181307" y="2076181"/>
                  <a:pt x="3227751" y="2071499"/>
                  <a:pt x="3272395" y="2083024"/>
                </a:cubicBezTo>
                <a:cubicBezTo>
                  <a:pt x="3311275" y="2093468"/>
                  <a:pt x="3361319" y="2139206"/>
                  <a:pt x="3701187" y="2477740"/>
                </a:cubicBezTo>
                <a:cubicBezTo>
                  <a:pt x="3956087" y="2731641"/>
                  <a:pt x="4092179" y="2874257"/>
                  <a:pt x="4104779" y="2901268"/>
                </a:cubicBezTo>
                <a:cubicBezTo>
                  <a:pt x="4129623" y="2953849"/>
                  <a:pt x="4129263" y="3019035"/>
                  <a:pt x="4104419" y="3068014"/>
                </a:cubicBezTo>
                <a:cubicBezTo>
                  <a:pt x="4084619" y="3107270"/>
                  <a:pt x="3119023" y="4068491"/>
                  <a:pt x="3061415" y="4106305"/>
                </a:cubicBezTo>
                <a:cubicBezTo>
                  <a:pt x="3017135" y="4135477"/>
                  <a:pt x="2911643" y="4132595"/>
                  <a:pt x="2864479" y="4100903"/>
                </a:cubicBezTo>
                <a:cubicBezTo>
                  <a:pt x="2845039" y="4087939"/>
                  <a:pt x="2659263" y="3906427"/>
                  <a:pt x="2451887" y="3697543"/>
                </a:cubicBezTo>
                <a:cubicBezTo>
                  <a:pt x="2057295" y="3300306"/>
                  <a:pt x="2061615" y="3306069"/>
                  <a:pt x="2061615" y="3219634"/>
                </a:cubicBezTo>
                <a:cubicBezTo>
                  <a:pt x="2061615" y="3155169"/>
                  <a:pt x="2092579" y="3115193"/>
                  <a:pt x="2317239" y="2889743"/>
                </a:cubicBezTo>
                <a:cubicBezTo>
                  <a:pt x="2498691" y="2707871"/>
                  <a:pt x="2540095" y="2660693"/>
                  <a:pt x="2535055" y="2644487"/>
                </a:cubicBezTo>
                <a:cubicBezTo>
                  <a:pt x="2527135" y="2619637"/>
                  <a:pt x="2413727" y="2509793"/>
                  <a:pt x="2395723" y="2509793"/>
                </a:cubicBezTo>
                <a:cubicBezTo>
                  <a:pt x="2388523" y="2509793"/>
                  <a:pt x="2263591" y="2628280"/>
                  <a:pt x="2118143" y="2773057"/>
                </a:cubicBezTo>
                <a:cubicBezTo>
                  <a:pt x="1972691" y="2917835"/>
                  <a:pt x="1843439" y="3041363"/>
                  <a:pt x="1831199" y="3047486"/>
                </a:cubicBezTo>
                <a:cubicBezTo>
                  <a:pt x="1796275" y="3065133"/>
                  <a:pt x="1709867" y="3061171"/>
                  <a:pt x="1667747" y="3039563"/>
                </a:cubicBezTo>
                <a:cubicBezTo>
                  <a:pt x="1646863" y="3028759"/>
                  <a:pt x="1598619" y="2985541"/>
                  <a:pt x="1560455" y="2943045"/>
                </a:cubicBezTo>
                <a:cubicBezTo>
                  <a:pt x="1522655" y="2900548"/>
                  <a:pt x="1483411" y="2865614"/>
                  <a:pt x="1474051" y="2865614"/>
                </a:cubicBezTo>
                <a:cubicBezTo>
                  <a:pt x="1453887" y="2865614"/>
                  <a:pt x="1319959" y="2997066"/>
                  <a:pt x="1319959" y="3016874"/>
                </a:cubicBezTo>
                <a:cubicBezTo>
                  <a:pt x="1319959" y="3024077"/>
                  <a:pt x="1344799" y="3067654"/>
                  <a:pt x="1375043" y="3113032"/>
                </a:cubicBezTo>
                <a:cubicBezTo>
                  <a:pt x="1422207" y="3184340"/>
                  <a:pt x="1459647" y="3255288"/>
                  <a:pt x="1494211" y="3338121"/>
                </a:cubicBezTo>
                <a:cubicBezTo>
                  <a:pt x="1498531" y="3349285"/>
                  <a:pt x="1512215" y="3394663"/>
                  <a:pt x="1524095" y="3438601"/>
                </a:cubicBezTo>
                <a:cubicBezTo>
                  <a:pt x="1542095" y="3505948"/>
                  <a:pt x="1544975" y="3539441"/>
                  <a:pt x="1541375" y="3647123"/>
                </a:cubicBezTo>
                <a:cubicBezTo>
                  <a:pt x="1536695" y="3789739"/>
                  <a:pt x="1517255" y="3858887"/>
                  <a:pt x="1463251" y="3922993"/>
                </a:cubicBezTo>
                <a:lnTo>
                  <a:pt x="1433727" y="3958287"/>
                </a:lnTo>
                <a:lnTo>
                  <a:pt x="1363163" y="3890219"/>
                </a:lnTo>
                <a:cubicBezTo>
                  <a:pt x="1324639" y="3852765"/>
                  <a:pt x="1281795" y="3819631"/>
                  <a:pt x="1268115" y="3816391"/>
                </a:cubicBezTo>
                <a:cubicBezTo>
                  <a:pt x="1254791" y="3813149"/>
                  <a:pt x="1081619" y="3811709"/>
                  <a:pt x="883243" y="3813149"/>
                </a:cubicBezTo>
                <a:lnTo>
                  <a:pt x="522495" y="3816031"/>
                </a:lnTo>
                <a:lnTo>
                  <a:pt x="498731" y="3861769"/>
                </a:lnTo>
                <a:cubicBezTo>
                  <a:pt x="454087" y="3947483"/>
                  <a:pt x="403323" y="3983857"/>
                  <a:pt x="326999" y="3983497"/>
                </a:cubicBezTo>
                <a:cubicBezTo>
                  <a:pt x="237351" y="3983497"/>
                  <a:pt x="179027" y="3946403"/>
                  <a:pt x="146983" y="3869691"/>
                </a:cubicBezTo>
                <a:cubicBezTo>
                  <a:pt x="126823" y="3821793"/>
                  <a:pt x="126823" y="3779655"/>
                  <a:pt x="146983" y="3731757"/>
                </a:cubicBezTo>
                <a:cubicBezTo>
                  <a:pt x="167867" y="3681337"/>
                  <a:pt x="197747" y="3651085"/>
                  <a:pt x="255711" y="3621553"/>
                </a:cubicBezTo>
                <a:lnTo>
                  <a:pt x="303955" y="3597064"/>
                </a:lnTo>
                <a:lnTo>
                  <a:pt x="306115" y="3274376"/>
                </a:lnTo>
                <a:cubicBezTo>
                  <a:pt x="307555" y="3097186"/>
                  <a:pt x="308635" y="2925758"/>
                  <a:pt x="308635" y="2893705"/>
                </a:cubicBezTo>
                <a:lnTo>
                  <a:pt x="308635" y="2835362"/>
                </a:lnTo>
                <a:lnTo>
                  <a:pt x="238431" y="2764774"/>
                </a:lnTo>
                <a:cubicBezTo>
                  <a:pt x="159587" y="2685183"/>
                  <a:pt x="159587" y="2682301"/>
                  <a:pt x="238791" y="2635843"/>
                </a:cubicBezTo>
                <a:cubicBezTo>
                  <a:pt x="301795" y="2598748"/>
                  <a:pt x="410527" y="2571017"/>
                  <a:pt x="490451" y="2571017"/>
                </a:cubicBezTo>
                <a:cubicBezTo>
                  <a:pt x="646703" y="2571017"/>
                  <a:pt x="859479" y="2646287"/>
                  <a:pt x="1023295" y="2760092"/>
                </a:cubicBezTo>
                <a:cubicBezTo>
                  <a:pt x="1058575" y="2784582"/>
                  <a:pt x="1094939" y="2804750"/>
                  <a:pt x="1104659" y="2804750"/>
                </a:cubicBezTo>
                <a:cubicBezTo>
                  <a:pt x="1125543" y="2804750"/>
                  <a:pt x="1259111" y="2673298"/>
                  <a:pt x="1259111" y="2652409"/>
                </a:cubicBezTo>
                <a:cubicBezTo>
                  <a:pt x="1259111" y="2644487"/>
                  <a:pt x="1218431" y="2596587"/>
                  <a:pt x="1168387" y="2545807"/>
                </a:cubicBezTo>
                <a:cubicBezTo>
                  <a:pt x="1059295" y="2434523"/>
                  <a:pt x="1044175" y="2397789"/>
                  <a:pt x="1071899" y="2313515"/>
                </a:cubicBezTo>
                <a:cubicBezTo>
                  <a:pt x="1087379" y="2266337"/>
                  <a:pt x="1116543" y="2233203"/>
                  <a:pt x="1351999" y="1995869"/>
                </a:cubicBezTo>
                <a:cubicBezTo>
                  <a:pt x="1496371" y="1850372"/>
                  <a:pt x="1614463" y="1726843"/>
                  <a:pt x="1614463" y="1721441"/>
                </a:cubicBezTo>
                <a:cubicBezTo>
                  <a:pt x="1614463" y="1708836"/>
                  <a:pt x="1480171" y="1574863"/>
                  <a:pt x="1467571" y="1574863"/>
                </a:cubicBezTo>
                <a:cubicBezTo>
                  <a:pt x="1462531" y="1574863"/>
                  <a:pt x="1353079" y="1679304"/>
                  <a:pt x="1224191" y="1807155"/>
                </a:cubicBezTo>
                <a:cubicBezTo>
                  <a:pt x="1016095" y="2013156"/>
                  <a:pt x="984411" y="2040527"/>
                  <a:pt x="942287" y="2052052"/>
                </a:cubicBezTo>
                <a:cubicBezTo>
                  <a:pt x="901603" y="2062856"/>
                  <a:pt x="887563" y="2062496"/>
                  <a:pt x="843999" y="2048090"/>
                </a:cubicBezTo>
                <a:cubicBezTo>
                  <a:pt x="798275" y="2032964"/>
                  <a:pt x="755071" y="1992628"/>
                  <a:pt x="409447" y="1645451"/>
                </a:cubicBezTo>
                <a:cubicBezTo>
                  <a:pt x="198107" y="1433327"/>
                  <a:pt x="19535" y="1249654"/>
                  <a:pt x="12335" y="1237049"/>
                </a:cubicBezTo>
                <a:cubicBezTo>
                  <a:pt x="-3869" y="1207517"/>
                  <a:pt x="-4229" y="1098754"/>
                  <a:pt x="11975" y="1070303"/>
                </a:cubicBezTo>
                <a:cubicBezTo>
                  <a:pt x="18815" y="1058058"/>
                  <a:pt x="251751" y="818923"/>
                  <a:pt x="530055" y="538372"/>
                </a:cubicBezTo>
                <a:cubicBezTo>
                  <a:pt x="856599" y="209202"/>
                  <a:pt x="1048135" y="23368"/>
                  <a:pt x="1070819" y="14004"/>
                </a:cubicBezTo>
                <a:cubicBezTo>
                  <a:pt x="1092963" y="4821"/>
                  <a:pt x="1119875" y="139"/>
                  <a:pt x="1146695" y="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11" name="群組 10"/>
          <p:cNvGrpSpPr/>
          <p:nvPr/>
        </p:nvGrpSpPr>
        <p:grpSpPr>
          <a:xfrm>
            <a:off x="5481641" y="4970198"/>
            <a:ext cx="798448" cy="601928"/>
            <a:chOff x="5481641" y="4970198"/>
            <a:chExt cx="798448" cy="601928"/>
          </a:xfrm>
        </p:grpSpPr>
        <p:sp>
          <p:nvSpPr>
            <p:cNvPr id="55" name="Freeform 40"/>
            <p:cNvSpPr>
              <a:spLocks/>
            </p:cNvSpPr>
            <p:nvPr/>
          </p:nvSpPr>
          <p:spPr bwMode="auto">
            <a:xfrm>
              <a:off x="5717412" y="5167794"/>
              <a:ext cx="335509" cy="404332"/>
            </a:xfrm>
            <a:custGeom>
              <a:avLst/>
              <a:gdLst>
                <a:gd name="T0" fmla="*/ 2156 w 5504"/>
                <a:gd name="T1" fmla="*/ 5960 h 6632"/>
                <a:gd name="T2" fmla="*/ 0 w 5504"/>
                <a:gd name="T3" fmla="*/ 3404 h 6632"/>
                <a:gd name="T4" fmla="*/ 802 w 5504"/>
                <a:gd name="T5" fmla="*/ 3365 h 6632"/>
                <a:gd name="T6" fmla="*/ 1642 w 5504"/>
                <a:gd name="T7" fmla="*/ 3326 h 6632"/>
                <a:gd name="T8" fmla="*/ 1679 w 5504"/>
                <a:gd name="T9" fmla="*/ 1647 h 6632"/>
                <a:gd name="T10" fmla="*/ 1679 w 5504"/>
                <a:gd name="T11" fmla="*/ 0 h 6632"/>
                <a:gd name="T12" fmla="*/ 2752 w 5504"/>
                <a:gd name="T13" fmla="*/ 0 h 6632"/>
                <a:gd name="T14" fmla="*/ 3824 w 5504"/>
                <a:gd name="T15" fmla="*/ 0 h 6632"/>
                <a:gd name="T16" fmla="*/ 3824 w 5504"/>
                <a:gd name="T17" fmla="*/ 1647 h 6632"/>
                <a:gd name="T18" fmla="*/ 3862 w 5504"/>
                <a:gd name="T19" fmla="*/ 3326 h 6632"/>
                <a:gd name="T20" fmla="*/ 4702 w 5504"/>
                <a:gd name="T21" fmla="*/ 3365 h 6632"/>
                <a:gd name="T22" fmla="*/ 5504 w 5504"/>
                <a:gd name="T23" fmla="*/ 3404 h 6632"/>
                <a:gd name="T24" fmla="*/ 4135 w 5504"/>
                <a:gd name="T25" fmla="*/ 5038 h 6632"/>
                <a:gd name="T26" fmla="*/ 3390 w 5504"/>
                <a:gd name="T27" fmla="*/ 5907 h 6632"/>
                <a:gd name="T28" fmla="*/ 2752 w 5504"/>
                <a:gd name="T29" fmla="*/ 6632 h 6632"/>
                <a:gd name="T30" fmla="*/ 2156 w 5504"/>
                <a:gd name="T31" fmla="*/ 5960 h 6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504" h="6632">
                  <a:moveTo>
                    <a:pt x="2156" y="5960"/>
                  </a:moveTo>
                  <a:cubicBezTo>
                    <a:pt x="467" y="3987"/>
                    <a:pt x="0" y="3433"/>
                    <a:pt x="0" y="3404"/>
                  </a:cubicBezTo>
                  <a:cubicBezTo>
                    <a:pt x="0" y="3382"/>
                    <a:pt x="230" y="3370"/>
                    <a:pt x="802" y="3365"/>
                  </a:cubicBezTo>
                  <a:cubicBezTo>
                    <a:pt x="1336" y="3360"/>
                    <a:pt x="1617" y="3347"/>
                    <a:pt x="1642" y="3326"/>
                  </a:cubicBezTo>
                  <a:cubicBezTo>
                    <a:pt x="1672" y="3301"/>
                    <a:pt x="1679" y="2986"/>
                    <a:pt x="1679" y="1647"/>
                  </a:cubicBezTo>
                  <a:lnTo>
                    <a:pt x="1679" y="0"/>
                  </a:lnTo>
                  <a:lnTo>
                    <a:pt x="2752" y="0"/>
                  </a:lnTo>
                  <a:lnTo>
                    <a:pt x="3824" y="0"/>
                  </a:lnTo>
                  <a:lnTo>
                    <a:pt x="3824" y="1647"/>
                  </a:lnTo>
                  <a:cubicBezTo>
                    <a:pt x="3824" y="2986"/>
                    <a:pt x="3831" y="3301"/>
                    <a:pt x="3862" y="3326"/>
                  </a:cubicBezTo>
                  <a:cubicBezTo>
                    <a:pt x="3887" y="3347"/>
                    <a:pt x="4167" y="3360"/>
                    <a:pt x="4702" y="3365"/>
                  </a:cubicBezTo>
                  <a:cubicBezTo>
                    <a:pt x="5267" y="3370"/>
                    <a:pt x="5504" y="3382"/>
                    <a:pt x="5504" y="3404"/>
                  </a:cubicBezTo>
                  <a:cubicBezTo>
                    <a:pt x="5504" y="3430"/>
                    <a:pt x="4548" y="4571"/>
                    <a:pt x="4135" y="5038"/>
                  </a:cubicBezTo>
                  <a:cubicBezTo>
                    <a:pt x="4065" y="5116"/>
                    <a:pt x="3730" y="5507"/>
                    <a:pt x="3390" y="5907"/>
                  </a:cubicBezTo>
                  <a:cubicBezTo>
                    <a:pt x="3051" y="6306"/>
                    <a:pt x="2763" y="6632"/>
                    <a:pt x="2752" y="6632"/>
                  </a:cubicBezTo>
                  <a:cubicBezTo>
                    <a:pt x="2740" y="6632"/>
                    <a:pt x="2472" y="6330"/>
                    <a:pt x="2156" y="5960"/>
                  </a:cubicBezTo>
                  <a:close/>
                </a:path>
              </a:pathLst>
            </a:custGeom>
            <a:solidFill>
              <a:schemeClr val="accent6"/>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6" name="Freeform 51"/>
            <p:cNvSpPr>
              <a:spLocks/>
            </p:cNvSpPr>
            <p:nvPr/>
          </p:nvSpPr>
          <p:spPr bwMode="auto">
            <a:xfrm>
              <a:off x="5481641" y="4970198"/>
              <a:ext cx="798448" cy="483102"/>
            </a:xfrm>
            <a:custGeom>
              <a:avLst/>
              <a:gdLst>
                <a:gd name="T0" fmla="*/ 2341 w 13095"/>
                <a:gd name="T1" fmla="*/ 7886 h 7920"/>
                <a:gd name="T2" fmla="*/ 509 w 13095"/>
                <a:gd name="T3" fmla="*/ 6449 h 7920"/>
                <a:gd name="T4" fmla="*/ 1245 w 13095"/>
                <a:gd name="T5" fmla="*/ 3297 h 7920"/>
                <a:gd name="T6" fmla="*/ 1995 w 13095"/>
                <a:gd name="T7" fmla="*/ 2896 h 7920"/>
                <a:gd name="T8" fmla="*/ 2200 w 13095"/>
                <a:gd name="T9" fmla="*/ 2842 h 7920"/>
                <a:gd name="T10" fmla="*/ 2505 w 13095"/>
                <a:gd name="T11" fmla="*/ 2787 h 7920"/>
                <a:gd name="T12" fmla="*/ 2736 w 13095"/>
                <a:gd name="T13" fmla="*/ 2728 h 7920"/>
                <a:gd name="T14" fmla="*/ 2809 w 13095"/>
                <a:gd name="T15" fmla="*/ 2535 h 7920"/>
                <a:gd name="T16" fmla="*/ 3268 w 13095"/>
                <a:gd name="T17" fmla="*/ 1472 h 7920"/>
                <a:gd name="T18" fmla="*/ 4100 w 13095"/>
                <a:gd name="T19" fmla="*/ 647 h 7920"/>
                <a:gd name="T20" fmla="*/ 6845 w 13095"/>
                <a:gd name="T21" fmla="*/ 382 h 7920"/>
                <a:gd name="T22" fmla="*/ 7998 w 13095"/>
                <a:gd name="T23" fmla="*/ 1256 h 7920"/>
                <a:gd name="T24" fmla="*/ 8174 w 13095"/>
                <a:gd name="T25" fmla="*/ 1479 h 7920"/>
                <a:gd name="T26" fmla="*/ 8644 w 13095"/>
                <a:gd name="T27" fmla="*/ 1478 h 7920"/>
                <a:gd name="T28" fmla="*/ 9354 w 13095"/>
                <a:gd name="T29" fmla="*/ 1540 h 7920"/>
                <a:gd name="T30" fmla="*/ 10559 w 13095"/>
                <a:gd name="T31" fmla="*/ 2257 h 7920"/>
                <a:gd name="T32" fmla="*/ 11194 w 13095"/>
                <a:gd name="T33" fmla="*/ 3405 h 7920"/>
                <a:gd name="T34" fmla="*/ 11259 w 13095"/>
                <a:gd name="T35" fmla="*/ 3617 h 7920"/>
                <a:gd name="T36" fmla="*/ 11528 w 13095"/>
                <a:gd name="T37" fmla="*/ 3704 h 7920"/>
                <a:gd name="T38" fmla="*/ 11923 w 13095"/>
                <a:gd name="T39" fmla="*/ 3856 h 7920"/>
                <a:gd name="T40" fmla="*/ 13019 w 13095"/>
                <a:gd name="T41" fmla="*/ 5141 h 7920"/>
                <a:gd name="T42" fmla="*/ 13090 w 13095"/>
                <a:gd name="T43" fmla="*/ 5734 h 7920"/>
                <a:gd name="T44" fmla="*/ 12894 w 13095"/>
                <a:gd name="T45" fmla="*/ 6721 h 7920"/>
                <a:gd name="T46" fmla="*/ 11931 w 13095"/>
                <a:gd name="T47" fmla="*/ 7709 h 7920"/>
                <a:gd name="T48" fmla="*/ 10519 w 13095"/>
                <a:gd name="T49" fmla="*/ 7914 h 7920"/>
                <a:gd name="T50" fmla="*/ 9637 w 13095"/>
                <a:gd name="T51" fmla="*/ 7907 h 7920"/>
                <a:gd name="T52" fmla="*/ 10125 w 13095"/>
                <a:gd name="T53" fmla="*/ 7321 h 7920"/>
                <a:gd name="T54" fmla="*/ 10294 w 13095"/>
                <a:gd name="T55" fmla="*/ 7131 h 7920"/>
                <a:gd name="T56" fmla="*/ 10698 w 13095"/>
                <a:gd name="T57" fmla="*/ 7131 h 7920"/>
                <a:gd name="T58" fmla="*/ 11591 w 13095"/>
                <a:gd name="T59" fmla="*/ 6972 h 7920"/>
                <a:gd name="T60" fmla="*/ 12307 w 13095"/>
                <a:gd name="T61" fmla="*/ 5564 h 7920"/>
                <a:gd name="T62" fmla="*/ 11574 w 13095"/>
                <a:gd name="T63" fmla="*/ 4583 h 7920"/>
                <a:gd name="T64" fmla="*/ 10850 w 13095"/>
                <a:gd name="T65" fmla="*/ 4424 h 7920"/>
                <a:gd name="T66" fmla="*/ 10497 w 13095"/>
                <a:gd name="T67" fmla="*/ 4407 h 7920"/>
                <a:gd name="T68" fmla="*/ 10479 w 13095"/>
                <a:gd name="T69" fmla="*/ 4054 h 7920"/>
                <a:gd name="T70" fmla="*/ 9948 w 13095"/>
                <a:gd name="T71" fmla="*/ 2783 h 7920"/>
                <a:gd name="T72" fmla="*/ 8734 w 13095"/>
                <a:gd name="T73" fmla="*/ 2267 h 7920"/>
                <a:gd name="T74" fmla="*/ 8324 w 13095"/>
                <a:gd name="T75" fmla="*/ 2300 h 7920"/>
                <a:gd name="T76" fmla="*/ 8017 w 13095"/>
                <a:gd name="T77" fmla="*/ 2398 h 7920"/>
                <a:gd name="T78" fmla="*/ 7798 w 13095"/>
                <a:gd name="T79" fmla="*/ 2417 h 7920"/>
                <a:gd name="T80" fmla="*/ 7639 w 13095"/>
                <a:gd name="T81" fmla="*/ 2142 h 7920"/>
                <a:gd name="T82" fmla="*/ 6739 w 13095"/>
                <a:gd name="T83" fmla="*/ 1223 h 7920"/>
                <a:gd name="T84" fmla="*/ 5714 w 13095"/>
                <a:gd name="T85" fmla="*/ 950 h 7920"/>
                <a:gd name="T86" fmla="*/ 4994 w 13095"/>
                <a:gd name="T87" fmla="*/ 1080 h 7920"/>
                <a:gd name="T88" fmla="*/ 3725 w 13095"/>
                <a:gd name="T89" fmla="*/ 2264 h 7920"/>
                <a:gd name="T90" fmla="*/ 3505 w 13095"/>
                <a:gd name="T91" fmla="*/ 3476 h 7920"/>
                <a:gd name="T92" fmla="*/ 3498 w 13095"/>
                <a:gd name="T93" fmla="*/ 3645 h 7920"/>
                <a:gd name="T94" fmla="*/ 3372 w 13095"/>
                <a:gd name="T95" fmla="*/ 3635 h 7920"/>
                <a:gd name="T96" fmla="*/ 3180 w 13095"/>
                <a:gd name="T97" fmla="*/ 3600 h 7920"/>
                <a:gd name="T98" fmla="*/ 2406 w 13095"/>
                <a:gd name="T99" fmla="*/ 3614 h 7920"/>
                <a:gd name="T100" fmla="*/ 1551 w 13095"/>
                <a:gd name="T101" fmla="*/ 4102 h 7920"/>
                <a:gd name="T102" fmla="*/ 1101 w 13095"/>
                <a:gd name="T103" fmla="*/ 4899 h 7920"/>
                <a:gd name="T104" fmla="*/ 1098 w 13095"/>
                <a:gd name="T105" fmla="*/ 5790 h 7920"/>
                <a:gd name="T106" fmla="*/ 2021 w 13095"/>
                <a:gd name="T107" fmla="*/ 6931 h 7920"/>
                <a:gd name="T108" fmla="*/ 2794 w 13095"/>
                <a:gd name="T109" fmla="*/ 7130 h 7920"/>
                <a:gd name="T110" fmla="*/ 3036 w 13095"/>
                <a:gd name="T111" fmla="*/ 7236 h 7920"/>
                <a:gd name="T112" fmla="*/ 3580 w 13095"/>
                <a:gd name="T113" fmla="*/ 7886 h 7920"/>
                <a:gd name="T114" fmla="*/ 3027 w 13095"/>
                <a:gd name="T115" fmla="*/ 7917 h 7920"/>
                <a:gd name="T116" fmla="*/ 2341 w 13095"/>
                <a:gd name="T117" fmla="*/ 7886 h 7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95" h="7920">
                  <a:moveTo>
                    <a:pt x="2341" y="7886"/>
                  </a:moveTo>
                  <a:cubicBezTo>
                    <a:pt x="1442" y="7663"/>
                    <a:pt x="868" y="7213"/>
                    <a:pt x="509" y="6449"/>
                  </a:cubicBezTo>
                  <a:cubicBezTo>
                    <a:pt x="0" y="5368"/>
                    <a:pt x="321" y="3991"/>
                    <a:pt x="1245" y="3297"/>
                  </a:cubicBezTo>
                  <a:cubicBezTo>
                    <a:pt x="1446" y="3146"/>
                    <a:pt x="1836" y="2937"/>
                    <a:pt x="1995" y="2896"/>
                  </a:cubicBezTo>
                  <a:cubicBezTo>
                    <a:pt x="2046" y="2883"/>
                    <a:pt x="2138" y="2859"/>
                    <a:pt x="2200" y="2842"/>
                  </a:cubicBezTo>
                  <a:cubicBezTo>
                    <a:pt x="2262" y="2826"/>
                    <a:pt x="2399" y="2801"/>
                    <a:pt x="2505" y="2787"/>
                  </a:cubicBezTo>
                  <a:cubicBezTo>
                    <a:pt x="2610" y="2773"/>
                    <a:pt x="2714" y="2746"/>
                    <a:pt x="2736" y="2728"/>
                  </a:cubicBezTo>
                  <a:cubicBezTo>
                    <a:pt x="2758" y="2710"/>
                    <a:pt x="2790" y="2623"/>
                    <a:pt x="2809" y="2535"/>
                  </a:cubicBezTo>
                  <a:cubicBezTo>
                    <a:pt x="2878" y="2201"/>
                    <a:pt x="3060" y="1779"/>
                    <a:pt x="3268" y="1472"/>
                  </a:cubicBezTo>
                  <a:cubicBezTo>
                    <a:pt x="3445" y="1211"/>
                    <a:pt x="3839" y="821"/>
                    <a:pt x="4100" y="647"/>
                  </a:cubicBezTo>
                  <a:cubicBezTo>
                    <a:pt x="4928" y="96"/>
                    <a:pt x="5927" y="0"/>
                    <a:pt x="6845" y="382"/>
                  </a:cubicBezTo>
                  <a:cubicBezTo>
                    <a:pt x="7285" y="566"/>
                    <a:pt x="7705" y="884"/>
                    <a:pt x="7998" y="1256"/>
                  </a:cubicBezTo>
                  <a:lnTo>
                    <a:pt x="8174" y="1479"/>
                  </a:lnTo>
                  <a:lnTo>
                    <a:pt x="8644" y="1478"/>
                  </a:lnTo>
                  <a:cubicBezTo>
                    <a:pt x="9044" y="1477"/>
                    <a:pt x="9150" y="1487"/>
                    <a:pt x="9354" y="1540"/>
                  </a:cubicBezTo>
                  <a:cubicBezTo>
                    <a:pt x="9841" y="1669"/>
                    <a:pt x="10208" y="1888"/>
                    <a:pt x="10559" y="2257"/>
                  </a:cubicBezTo>
                  <a:cubicBezTo>
                    <a:pt x="10859" y="2572"/>
                    <a:pt x="11034" y="2889"/>
                    <a:pt x="11194" y="3405"/>
                  </a:cubicBezTo>
                  <a:lnTo>
                    <a:pt x="11259" y="3617"/>
                  </a:lnTo>
                  <a:lnTo>
                    <a:pt x="11528" y="3704"/>
                  </a:lnTo>
                  <a:cubicBezTo>
                    <a:pt x="11675" y="3752"/>
                    <a:pt x="11853" y="3820"/>
                    <a:pt x="11923" y="3856"/>
                  </a:cubicBezTo>
                  <a:cubicBezTo>
                    <a:pt x="12444" y="4123"/>
                    <a:pt x="12826" y="4570"/>
                    <a:pt x="13019" y="5141"/>
                  </a:cubicBezTo>
                  <a:cubicBezTo>
                    <a:pt x="13076" y="5309"/>
                    <a:pt x="13087" y="5398"/>
                    <a:pt x="13090" y="5734"/>
                  </a:cubicBezTo>
                  <a:cubicBezTo>
                    <a:pt x="13095" y="6205"/>
                    <a:pt x="13062" y="6372"/>
                    <a:pt x="12894" y="6721"/>
                  </a:cubicBezTo>
                  <a:cubicBezTo>
                    <a:pt x="12687" y="7154"/>
                    <a:pt x="12351" y="7498"/>
                    <a:pt x="11931" y="7709"/>
                  </a:cubicBezTo>
                  <a:cubicBezTo>
                    <a:pt x="11557" y="7896"/>
                    <a:pt x="11495" y="7905"/>
                    <a:pt x="10519" y="7914"/>
                  </a:cubicBezTo>
                  <a:cubicBezTo>
                    <a:pt x="10034" y="7919"/>
                    <a:pt x="9637" y="7915"/>
                    <a:pt x="9637" y="7907"/>
                  </a:cubicBezTo>
                  <a:cubicBezTo>
                    <a:pt x="9637" y="7889"/>
                    <a:pt x="9867" y="7613"/>
                    <a:pt x="10125" y="7321"/>
                  </a:cubicBezTo>
                  <a:lnTo>
                    <a:pt x="10294" y="7131"/>
                  </a:lnTo>
                  <a:lnTo>
                    <a:pt x="10698" y="7131"/>
                  </a:lnTo>
                  <a:cubicBezTo>
                    <a:pt x="11169" y="7131"/>
                    <a:pt x="11331" y="7102"/>
                    <a:pt x="11591" y="6972"/>
                  </a:cubicBezTo>
                  <a:cubicBezTo>
                    <a:pt x="12102" y="6715"/>
                    <a:pt x="12406" y="6119"/>
                    <a:pt x="12307" y="5564"/>
                  </a:cubicBezTo>
                  <a:cubicBezTo>
                    <a:pt x="12231" y="5133"/>
                    <a:pt x="11958" y="4767"/>
                    <a:pt x="11574" y="4583"/>
                  </a:cubicBezTo>
                  <a:cubicBezTo>
                    <a:pt x="11308" y="4454"/>
                    <a:pt x="11264" y="4445"/>
                    <a:pt x="10850" y="4424"/>
                  </a:cubicBezTo>
                  <a:lnTo>
                    <a:pt x="10497" y="4407"/>
                  </a:lnTo>
                  <a:lnTo>
                    <a:pt x="10479" y="4054"/>
                  </a:lnTo>
                  <a:cubicBezTo>
                    <a:pt x="10450" y="3485"/>
                    <a:pt x="10307" y="3142"/>
                    <a:pt x="9948" y="2783"/>
                  </a:cubicBezTo>
                  <a:cubicBezTo>
                    <a:pt x="9590" y="2424"/>
                    <a:pt x="9234" y="2272"/>
                    <a:pt x="8734" y="2267"/>
                  </a:cubicBezTo>
                  <a:cubicBezTo>
                    <a:pt x="8564" y="2265"/>
                    <a:pt x="8389" y="2279"/>
                    <a:pt x="8324" y="2300"/>
                  </a:cubicBezTo>
                  <a:cubicBezTo>
                    <a:pt x="8262" y="2319"/>
                    <a:pt x="8124" y="2363"/>
                    <a:pt x="8017" y="2398"/>
                  </a:cubicBezTo>
                  <a:cubicBezTo>
                    <a:pt x="7848" y="2452"/>
                    <a:pt x="7820" y="2454"/>
                    <a:pt x="7798" y="2417"/>
                  </a:cubicBezTo>
                  <a:cubicBezTo>
                    <a:pt x="7784" y="2394"/>
                    <a:pt x="7712" y="2270"/>
                    <a:pt x="7639" y="2142"/>
                  </a:cubicBezTo>
                  <a:cubicBezTo>
                    <a:pt x="7396" y="1715"/>
                    <a:pt x="7131" y="1445"/>
                    <a:pt x="6739" y="1223"/>
                  </a:cubicBezTo>
                  <a:cubicBezTo>
                    <a:pt x="6451" y="1060"/>
                    <a:pt x="6037" y="950"/>
                    <a:pt x="5714" y="950"/>
                  </a:cubicBezTo>
                  <a:cubicBezTo>
                    <a:pt x="5533" y="950"/>
                    <a:pt x="5196" y="1011"/>
                    <a:pt x="4994" y="1080"/>
                  </a:cubicBezTo>
                  <a:cubicBezTo>
                    <a:pt x="4479" y="1257"/>
                    <a:pt x="3938" y="1761"/>
                    <a:pt x="3725" y="2264"/>
                  </a:cubicBezTo>
                  <a:cubicBezTo>
                    <a:pt x="3597" y="2563"/>
                    <a:pt x="3523" y="2971"/>
                    <a:pt x="3505" y="3476"/>
                  </a:cubicBezTo>
                  <a:lnTo>
                    <a:pt x="3498" y="3645"/>
                  </a:lnTo>
                  <a:lnTo>
                    <a:pt x="3372" y="3635"/>
                  </a:lnTo>
                  <a:cubicBezTo>
                    <a:pt x="3303" y="3629"/>
                    <a:pt x="3216" y="3614"/>
                    <a:pt x="3180" y="3600"/>
                  </a:cubicBezTo>
                  <a:cubicBezTo>
                    <a:pt x="3077" y="3561"/>
                    <a:pt x="2573" y="3570"/>
                    <a:pt x="2406" y="3614"/>
                  </a:cubicBezTo>
                  <a:cubicBezTo>
                    <a:pt x="2045" y="3709"/>
                    <a:pt x="1808" y="3844"/>
                    <a:pt x="1551" y="4102"/>
                  </a:cubicBezTo>
                  <a:cubicBezTo>
                    <a:pt x="1355" y="4298"/>
                    <a:pt x="1170" y="4627"/>
                    <a:pt x="1101" y="4899"/>
                  </a:cubicBezTo>
                  <a:cubicBezTo>
                    <a:pt x="1043" y="5133"/>
                    <a:pt x="1041" y="5569"/>
                    <a:pt x="1098" y="5790"/>
                  </a:cubicBezTo>
                  <a:cubicBezTo>
                    <a:pt x="1223" y="6274"/>
                    <a:pt x="1577" y="6712"/>
                    <a:pt x="2021" y="6931"/>
                  </a:cubicBezTo>
                  <a:cubicBezTo>
                    <a:pt x="2272" y="7055"/>
                    <a:pt x="2562" y="7129"/>
                    <a:pt x="2794" y="7130"/>
                  </a:cubicBezTo>
                  <a:cubicBezTo>
                    <a:pt x="2922" y="7131"/>
                    <a:pt x="2947" y="7141"/>
                    <a:pt x="3036" y="7236"/>
                  </a:cubicBezTo>
                  <a:cubicBezTo>
                    <a:pt x="3151" y="7358"/>
                    <a:pt x="3548" y="7833"/>
                    <a:pt x="3580" y="7886"/>
                  </a:cubicBezTo>
                  <a:cubicBezTo>
                    <a:pt x="3596" y="7913"/>
                    <a:pt x="3479" y="7920"/>
                    <a:pt x="3027" y="7917"/>
                  </a:cubicBezTo>
                  <a:cubicBezTo>
                    <a:pt x="2712" y="7915"/>
                    <a:pt x="2403" y="7901"/>
                    <a:pt x="2341" y="7886"/>
                  </a:cubicBezTo>
                  <a:close/>
                </a:path>
              </a:pathLst>
            </a:custGeom>
            <a:solidFill>
              <a:schemeClr val="accent6"/>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7" name="文字方塊 56"/>
          <p:cNvSpPr txBox="1"/>
          <p:nvPr/>
        </p:nvSpPr>
        <p:spPr>
          <a:xfrm>
            <a:off x="840910" y="2118031"/>
            <a:ext cx="1758302" cy="400110"/>
          </a:xfrm>
          <a:prstGeom prst="rect">
            <a:avLst/>
          </a:prstGeom>
          <a:noFill/>
        </p:spPr>
        <p:txBody>
          <a:bodyPr wrap="square" rtlCol="0">
            <a:spAutoFit/>
          </a:bodyPr>
          <a:lstStyle/>
          <a:p>
            <a:r>
              <a:rPr lang="en-US" altLang="zh-TW" sz="2000" dirty="0" smtClean="0">
                <a:solidFill>
                  <a:schemeClr val="bg1"/>
                </a:solidFill>
              </a:rPr>
              <a:t>Introduction</a:t>
            </a:r>
            <a:endParaRPr lang="zh-TW" altLang="en-US" sz="2000" dirty="0">
              <a:solidFill>
                <a:schemeClr val="bg1"/>
              </a:solidFill>
            </a:endParaRPr>
          </a:p>
        </p:txBody>
      </p:sp>
      <p:sp>
        <p:nvSpPr>
          <p:cNvPr id="58" name="文字方塊 57"/>
          <p:cNvSpPr txBox="1"/>
          <p:nvPr/>
        </p:nvSpPr>
        <p:spPr>
          <a:xfrm>
            <a:off x="840910" y="5089831"/>
            <a:ext cx="1758302" cy="400110"/>
          </a:xfrm>
          <a:prstGeom prst="rect">
            <a:avLst/>
          </a:prstGeom>
          <a:noFill/>
        </p:spPr>
        <p:txBody>
          <a:bodyPr wrap="square" rtlCol="0">
            <a:spAutoFit/>
          </a:bodyPr>
          <a:lstStyle/>
          <a:p>
            <a:r>
              <a:rPr lang="en-US" altLang="zh-TW" sz="2000" dirty="0" smtClean="0">
                <a:solidFill>
                  <a:schemeClr val="bg1"/>
                </a:solidFill>
              </a:rPr>
              <a:t>Services</a:t>
            </a:r>
            <a:endParaRPr lang="zh-TW" altLang="en-US" sz="2000" dirty="0">
              <a:solidFill>
                <a:schemeClr val="bg1"/>
              </a:solidFill>
            </a:endParaRPr>
          </a:p>
        </p:txBody>
      </p:sp>
      <p:sp>
        <p:nvSpPr>
          <p:cNvPr id="59" name="文字方塊 58"/>
          <p:cNvSpPr txBox="1"/>
          <p:nvPr/>
        </p:nvSpPr>
        <p:spPr>
          <a:xfrm>
            <a:off x="6536665" y="3603931"/>
            <a:ext cx="1758302" cy="400110"/>
          </a:xfrm>
          <a:prstGeom prst="rect">
            <a:avLst/>
          </a:prstGeom>
          <a:noFill/>
        </p:spPr>
        <p:txBody>
          <a:bodyPr wrap="square" rtlCol="0">
            <a:spAutoFit/>
          </a:bodyPr>
          <a:lstStyle/>
          <a:p>
            <a:pPr algn="r"/>
            <a:r>
              <a:rPr lang="en-US" altLang="zh-TW" sz="2000" dirty="0" smtClean="0">
                <a:solidFill>
                  <a:schemeClr val="bg1"/>
                </a:solidFill>
              </a:rPr>
              <a:t>Projects</a:t>
            </a:r>
            <a:endParaRPr lang="zh-TW" altLang="en-US" sz="2000" dirty="0">
              <a:solidFill>
                <a:schemeClr val="bg1"/>
              </a:solidFill>
            </a:endParaRPr>
          </a:p>
        </p:txBody>
      </p:sp>
      <p:sp>
        <p:nvSpPr>
          <p:cNvPr id="60" name="文字方塊 59"/>
          <p:cNvSpPr txBox="1"/>
          <p:nvPr/>
        </p:nvSpPr>
        <p:spPr>
          <a:xfrm>
            <a:off x="6536665" y="5089831"/>
            <a:ext cx="1758302" cy="400110"/>
          </a:xfrm>
          <a:prstGeom prst="rect">
            <a:avLst/>
          </a:prstGeom>
          <a:noFill/>
        </p:spPr>
        <p:txBody>
          <a:bodyPr wrap="square" rtlCol="0">
            <a:spAutoFit/>
          </a:bodyPr>
          <a:lstStyle/>
          <a:p>
            <a:pPr algn="r"/>
            <a:r>
              <a:rPr lang="en-US" altLang="zh-TW" sz="2000" dirty="0" smtClean="0">
                <a:solidFill>
                  <a:schemeClr val="bg1"/>
                </a:solidFill>
              </a:rPr>
              <a:t>Q &amp; A</a:t>
            </a:r>
            <a:endParaRPr lang="zh-TW" altLang="en-US" sz="2000" dirty="0">
              <a:solidFill>
                <a:schemeClr val="bg1"/>
              </a:solidFill>
            </a:endParaRPr>
          </a:p>
        </p:txBody>
      </p:sp>
      <p:sp>
        <p:nvSpPr>
          <p:cNvPr id="61" name="文字方塊 60"/>
          <p:cNvSpPr txBox="1"/>
          <p:nvPr/>
        </p:nvSpPr>
        <p:spPr>
          <a:xfrm>
            <a:off x="840910" y="3603931"/>
            <a:ext cx="2004514" cy="400110"/>
          </a:xfrm>
          <a:prstGeom prst="rect">
            <a:avLst/>
          </a:prstGeom>
          <a:noFill/>
        </p:spPr>
        <p:txBody>
          <a:bodyPr wrap="square" rtlCol="0">
            <a:spAutoFit/>
          </a:bodyPr>
          <a:lstStyle/>
          <a:p>
            <a:r>
              <a:rPr lang="en-US" altLang="zh-TW" sz="2000" dirty="0" smtClean="0">
                <a:solidFill>
                  <a:schemeClr val="bg1"/>
                </a:solidFill>
              </a:rPr>
              <a:t>Who We Are ?</a:t>
            </a:r>
            <a:endParaRPr lang="zh-TW" altLang="en-US" sz="2000" dirty="0">
              <a:solidFill>
                <a:schemeClr val="bg1"/>
              </a:solidFill>
            </a:endParaRPr>
          </a:p>
        </p:txBody>
      </p:sp>
      <p:sp>
        <p:nvSpPr>
          <p:cNvPr id="62" name="文字方塊 61"/>
          <p:cNvSpPr txBox="1"/>
          <p:nvPr/>
        </p:nvSpPr>
        <p:spPr>
          <a:xfrm>
            <a:off x="6343202" y="2118031"/>
            <a:ext cx="1951765" cy="400110"/>
          </a:xfrm>
          <a:prstGeom prst="rect">
            <a:avLst/>
          </a:prstGeom>
          <a:noFill/>
        </p:spPr>
        <p:txBody>
          <a:bodyPr wrap="square" rtlCol="0">
            <a:spAutoFit/>
          </a:bodyPr>
          <a:lstStyle/>
          <a:p>
            <a:pPr algn="r"/>
            <a:r>
              <a:rPr lang="en-US" altLang="zh-TW" sz="2000" dirty="0" smtClean="0">
                <a:solidFill>
                  <a:schemeClr val="bg1"/>
                </a:solidFill>
              </a:rPr>
              <a:t>Our  Services</a:t>
            </a:r>
            <a:endParaRPr lang="zh-TW" altLang="en-US" sz="2000" dirty="0">
              <a:solidFill>
                <a:schemeClr val="bg1"/>
              </a:solidFill>
            </a:endParaRPr>
          </a:p>
        </p:txBody>
      </p:sp>
      <p:sp>
        <p:nvSpPr>
          <p:cNvPr id="63" name="文字方塊 62"/>
          <p:cNvSpPr txBox="1"/>
          <p:nvPr/>
        </p:nvSpPr>
        <p:spPr>
          <a:xfrm>
            <a:off x="300841" y="2118031"/>
            <a:ext cx="540069" cy="461665"/>
          </a:xfrm>
          <a:prstGeom prst="rect">
            <a:avLst/>
          </a:prstGeom>
          <a:noFill/>
        </p:spPr>
        <p:txBody>
          <a:bodyPr wrap="square" rtlCol="0">
            <a:spAutoFit/>
          </a:bodyPr>
          <a:lstStyle/>
          <a:p>
            <a:r>
              <a:rPr lang="en-US" altLang="zh-TW" sz="2400" dirty="0" smtClean="0">
                <a:solidFill>
                  <a:schemeClr val="bg1"/>
                </a:solidFill>
              </a:rPr>
              <a:t>01</a:t>
            </a:r>
            <a:endParaRPr lang="zh-TW" altLang="en-US" sz="2400" dirty="0">
              <a:solidFill>
                <a:schemeClr val="bg1"/>
              </a:solidFill>
            </a:endParaRPr>
          </a:p>
        </p:txBody>
      </p:sp>
      <p:sp>
        <p:nvSpPr>
          <p:cNvPr id="64" name="文字方塊 63"/>
          <p:cNvSpPr txBox="1"/>
          <p:nvPr/>
        </p:nvSpPr>
        <p:spPr>
          <a:xfrm>
            <a:off x="300841" y="3603931"/>
            <a:ext cx="540069" cy="461665"/>
          </a:xfrm>
          <a:prstGeom prst="rect">
            <a:avLst/>
          </a:prstGeom>
          <a:noFill/>
        </p:spPr>
        <p:txBody>
          <a:bodyPr wrap="square" rtlCol="0">
            <a:spAutoFit/>
          </a:bodyPr>
          <a:lstStyle/>
          <a:p>
            <a:r>
              <a:rPr lang="en-US" altLang="zh-TW" sz="2400" dirty="0" smtClean="0">
                <a:solidFill>
                  <a:schemeClr val="bg1"/>
                </a:solidFill>
              </a:rPr>
              <a:t>02</a:t>
            </a:r>
            <a:endParaRPr lang="zh-TW" altLang="en-US" sz="2400" dirty="0">
              <a:solidFill>
                <a:schemeClr val="bg1"/>
              </a:solidFill>
            </a:endParaRPr>
          </a:p>
        </p:txBody>
      </p:sp>
      <p:sp>
        <p:nvSpPr>
          <p:cNvPr id="65" name="文字方塊 64"/>
          <p:cNvSpPr txBox="1"/>
          <p:nvPr/>
        </p:nvSpPr>
        <p:spPr>
          <a:xfrm>
            <a:off x="300841" y="5089831"/>
            <a:ext cx="540069" cy="461665"/>
          </a:xfrm>
          <a:prstGeom prst="rect">
            <a:avLst/>
          </a:prstGeom>
          <a:noFill/>
        </p:spPr>
        <p:txBody>
          <a:bodyPr wrap="square" rtlCol="0">
            <a:spAutoFit/>
          </a:bodyPr>
          <a:lstStyle/>
          <a:p>
            <a:r>
              <a:rPr lang="en-US" altLang="zh-TW" sz="2400" dirty="0" smtClean="0">
                <a:solidFill>
                  <a:schemeClr val="bg1"/>
                </a:solidFill>
              </a:rPr>
              <a:t>03</a:t>
            </a:r>
            <a:endParaRPr lang="zh-TW" altLang="en-US" sz="2400" dirty="0">
              <a:solidFill>
                <a:schemeClr val="bg1"/>
              </a:solidFill>
            </a:endParaRPr>
          </a:p>
        </p:txBody>
      </p:sp>
      <p:sp>
        <p:nvSpPr>
          <p:cNvPr id="66" name="文字方塊 65"/>
          <p:cNvSpPr txBox="1"/>
          <p:nvPr/>
        </p:nvSpPr>
        <p:spPr>
          <a:xfrm>
            <a:off x="8352483" y="2118031"/>
            <a:ext cx="540069" cy="461665"/>
          </a:xfrm>
          <a:prstGeom prst="rect">
            <a:avLst/>
          </a:prstGeom>
          <a:noFill/>
        </p:spPr>
        <p:txBody>
          <a:bodyPr wrap="square" rtlCol="0">
            <a:spAutoFit/>
          </a:bodyPr>
          <a:lstStyle/>
          <a:p>
            <a:r>
              <a:rPr lang="en-US" altLang="zh-TW" sz="2400" dirty="0" smtClean="0">
                <a:solidFill>
                  <a:schemeClr val="bg1"/>
                </a:solidFill>
              </a:rPr>
              <a:t>04</a:t>
            </a:r>
            <a:endParaRPr lang="zh-TW" altLang="en-US" sz="2400" dirty="0">
              <a:solidFill>
                <a:schemeClr val="bg1"/>
              </a:solidFill>
            </a:endParaRPr>
          </a:p>
        </p:txBody>
      </p:sp>
      <p:sp>
        <p:nvSpPr>
          <p:cNvPr id="67" name="文字方塊 66"/>
          <p:cNvSpPr txBox="1"/>
          <p:nvPr/>
        </p:nvSpPr>
        <p:spPr>
          <a:xfrm>
            <a:off x="8352483" y="3603931"/>
            <a:ext cx="540069" cy="461665"/>
          </a:xfrm>
          <a:prstGeom prst="rect">
            <a:avLst/>
          </a:prstGeom>
          <a:noFill/>
        </p:spPr>
        <p:txBody>
          <a:bodyPr wrap="square" rtlCol="0">
            <a:spAutoFit/>
          </a:bodyPr>
          <a:lstStyle/>
          <a:p>
            <a:r>
              <a:rPr lang="en-US" altLang="zh-TW" sz="2400" dirty="0" smtClean="0">
                <a:solidFill>
                  <a:schemeClr val="bg1"/>
                </a:solidFill>
              </a:rPr>
              <a:t>05</a:t>
            </a:r>
            <a:endParaRPr lang="zh-TW" altLang="en-US" sz="2400" dirty="0">
              <a:solidFill>
                <a:schemeClr val="bg1"/>
              </a:solidFill>
            </a:endParaRPr>
          </a:p>
        </p:txBody>
      </p:sp>
      <p:sp>
        <p:nvSpPr>
          <p:cNvPr id="68" name="文字方塊 67"/>
          <p:cNvSpPr txBox="1"/>
          <p:nvPr/>
        </p:nvSpPr>
        <p:spPr>
          <a:xfrm>
            <a:off x="8352483" y="5089831"/>
            <a:ext cx="540069" cy="461665"/>
          </a:xfrm>
          <a:prstGeom prst="rect">
            <a:avLst/>
          </a:prstGeom>
          <a:noFill/>
        </p:spPr>
        <p:txBody>
          <a:bodyPr wrap="square" rtlCol="0">
            <a:spAutoFit/>
          </a:bodyPr>
          <a:lstStyle/>
          <a:p>
            <a:r>
              <a:rPr lang="en-US" altLang="zh-TW" sz="2400" dirty="0" smtClean="0">
                <a:solidFill>
                  <a:schemeClr val="bg1"/>
                </a:solidFill>
              </a:rPr>
              <a:t>06</a:t>
            </a:r>
            <a:endParaRPr lang="zh-TW" altLang="en-US" sz="2400" dirty="0">
              <a:solidFill>
                <a:schemeClr val="bg1"/>
              </a:solidFill>
            </a:endParaRPr>
          </a:p>
        </p:txBody>
      </p:sp>
      <p:sp>
        <p:nvSpPr>
          <p:cNvPr id="54" name="矩形 5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9" name="投影片編號版面配置區 18"/>
          <p:cNvSpPr>
            <a:spLocks noGrp="1"/>
          </p:cNvSpPr>
          <p:nvPr>
            <p:ph type="sldNum" sz="quarter" idx="12"/>
          </p:nvPr>
        </p:nvSpPr>
        <p:spPr/>
        <p:txBody>
          <a:bodyPr/>
          <a:lstStyle/>
          <a:p>
            <a:fld id="{93B68095-C8B2-4A76-90AA-E601358CCBC3}" type="slidenum">
              <a:rPr lang="zh-TW" altLang="en-US" smtClean="0"/>
              <a:t>218</a:t>
            </a:fld>
            <a:endParaRPr lang="zh-TW" altLang="en-US"/>
          </a:p>
        </p:txBody>
      </p:sp>
    </p:spTree>
    <p:extLst>
      <p:ext uri="{BB962C8B-B14F-4D97-AF65-F5344CB8AC3E}">
        <p14:creationId xmlns:p14="http://schemas.microsoft.com/office/powerpoint/2010/main" val="1575055642"/>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圖片 6"/>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0"/>
            <a:ext cx="4537710" cy="6858000"/>
          </a:xfrm>
          <a:prstGeom prst="rect">
            <a:avLst/>
          </a:prstGeom>
        </p:spPr>
      </p:pic>
      <p:sp>
        <p:nvSpPr>
          <p:cNvPr id="53" name="矩形 52"/>
          <p:cNvSpPr/>
          <p:nvPr/>
        </p:nvSpPr>
        <p:spPr>
          <a:xfrm>
            <a:off x="4606290" y="0"/>
            <a:ext cx="4537709"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578561" y="791401"/>
            <a:ext cx="2833352" cy="1163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3" name="文字方塊 22"/>
          <p:cNvSpPr txBox="1"/>
          <p:nvPr/>
        </p:nvSpPr>
        <p:spPr>
          <a:xfrm>
            <a:off x="281059" y="693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8" name="文字方塊 27"/>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9" name="文字方塊 28"/>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0" name="文字方塊 29"/>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1" name="文字方塊 30"/>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cxnSp>
        <p:nvCxnSpPr>
          <p:cNvPr id="35" name="直線接點 34"/>
          <p:cNvCxnSpPr/>
          <p:nvPr/>
        </p:nvCxnSpPr>
        <p:spPr>
          <a:xfrm flipV="1">
            <a:off x="4572000" y="6213324"/>
            <a:ext cx="0" cy="64467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六邊形 36"/>
          <p:cNvSpPr/>
          <p:nvPr/>
        </p:nvSpPr>
        <p:spPr>
          <a:xfrm>
            <a:off x="4022265" y="644677"/>
            <a:ext cx="1099471" cy="908654"/>
          </a:xfrm>
          <a:prstGeom prst="hexagon">
            <a:avLst/>
          </a:prstGeom>
          <a:solidFill>
            <a:schemeClr val="accent2"/>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9" name="六邊形 38"/>
          <p:cNvSpPr/>
          <p:nvPr/>
        </p:nvSpPr>
        <p:spPr>
          <a:xfrm>
            <a:off x="4022265" y="2198008"/>
            <a:ext cx="1099471" cy="908654"/>
          </a:xfrm>
          <a:prstGeom prst="hexagon">
            <a:avLst/>
          </a:prstGeom>
          <a:solidFill>
            <a:schemeClr val="accent3"/>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1" name="六邊形 40"/>
          <p:cNvSpPr/>
          <p:nvPr/>
        </p:nvSpPr>
        <p:spPr>
          <a:xfrm>
            <a:off x="4022265" y="3751339"/>
            <a:ext cx="1099471" cy="908654"/>
          </a:xfrm>
          <a:prstGeom prst="hexagon">
            <a:avLst/>
          </a:prstGeom>
          <a:solidFill>
            <a:schemeClr val="accent4"/>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3" name="六邊形 42"/>
          <p:cNvSpPr/>
          <p:nvPr/>
        </p:nvSpPr>
        <p:spPr>
          <a:xfrm>
            <a:off x="4022265" y="5304670"/>
            <a:ext cx="1099471" cy="908654"/>
          </a:xfrm>
          <a:prstGeom prst="hexagon">
            <a:avLst/>
          </a:prstGeom>
          <a:solidFill>
            <a:schemeClr val="accent5"/>
          </a:solid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32" name="直線接點 31"/>
          <p:cNvCxnSpPr/>
          <p:nvPr/>
        </p:nvCxnSpPr>
        <p:spPr>
          <a:xfrm flipV="1">
            <a:off x="4572000" y="1553331"/>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flipV="1">
            <a:off x="4572000" y="3106662"/>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flipV="1">
            <a:off x="4572000" y="4659993"/>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6" name="橢圓 35"/>
          <p:cNvSpPr/>
          <p:nvPr/>
        </p:nvSpPr>
        <p:spPr>
          <a:xfrm>
            <a:off x="4246185" y="773189"/>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1</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8" name="橢圓 37"/>
          <p:cNvSpPr/>
          <p:nvPr/>
        </p:nvSpPr>
        <p:spPr>
          <a:xfrm>
            <a:off x="4246185" y="2326520"/>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2</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0" name="橢圓 39"/>
          <p:cNvSpPr/>
          <p:nvPr/>
        </p:nvSpPr>
        <p:spPr>
          <a:xfrm>
            <a:off x="4246185" y="3879851"/>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3</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2" name="橢圓 41"/>
          <p:cNvSpPr/>
          <p:nvPr/>
        </p:nvSpPr>
        <p:spPr>
          <a:xfrm>
            <a:off x="4246185" y="5433182"/>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4</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cxnSp>
        <p:nvCxnSpPr>
          <p:cNvPr id="44" name="直線接點 43"/>
          <p:cNvCxnSpPr/>
          <p:nvPr/>
        </p:nvCxnSpPr>
        <p:spPr>
          <a:xfrm flipV="1">
            <a:off x="4572000" y="-15039"/>
            <a:ext cx="0" cy="65971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21</a:t>
            </a:fld>
            <a:endParaRPr lang="zh-TW" altLang="en-US"/>
          </a:p>
        </p:txBody>
      </p:sp>
    </p:spTree>
    <p:extLst>
      <p:ext uri="{BB962C8B-B14F-4D97-AF65-F5344CB8AC3E}">
        <p14:creationId xmlns:p14="http://schemas.microsoft.com/office/powerpoint/2010/main" val="2211203199"/>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532953" y="501116"/>
            <a:ext cx="4078094" cy="707886"/>
          </a:xfrm>
          <a:prstGeom prst="rect">
            <a:avLst/>
          </a:prstGeom>
          <a:noFill/>
        </p:spPr>
        <p:txBody>
          <a:bodyPr wrap="square" rtlCol="0" anchor="ctr">
            <a:spAutoFit/>
          </a:bodyPr>
          <a:lstStyle/>
          <a:p>
            <a:pPr algn="ctr"/>
            <a:r>
              <a:rPr lang="en-US" altLang="zh-TW" sz="4000" b="1" dirty="0"/>
              <a:t>Our Solutions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5175599"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6092993"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4" name="矩形 13"/>
          <p:cNvSpPr/>
          <p:nvPr/>
        </p:nvSpPr>
        <p:spPr>
          <a:xfrm>
            <a:off x="6092993" y="229791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5" name="橢圓 24"/>
          <p:cNvSpPr/>
          <p:nvPr/>
        </p:nvSpPr>
        <p:spPr>
          <a:xfrm>
            <a:off x="5175599"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6092993"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8" name="矩形 27"/>
          <p:cNvSpPr/>
          <p:nvPr/>
        </p:nvSpPr>
        <p:spPr>
          <a:xfrm>
            <a:off x="6092993" y="338584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9" name="橢圓 28"/>
          <p:cNvSpPr/>
          <p:nvPr/>
        </p:nvSpPr>
        <p:spPr>
          <a:xfrm>
            <a:off x="5175599"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6092993"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2" name="矩形 31"/>
          <p:cNvSpPr/>
          <p:nvPr/>
        </p:nvSpPr>
        <p:spPr>
          <a:xfrm>
            <a:off x="6092993" y="447376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3" name="橢圓 32"/>
          <p:cNvSpPr/>
          <p:nvPr/>
        </p:nvSpPr>
        <p:spPr>
          <a:xfrm>
            <a:off x="5175599"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文字方塊 34"/>
          <p:cNvSpPr txBox="1"/>
          <p:nvPr/>
        </p:nvSpPr>
        <p:spPr>
          <a:xfrm>
            <a:off x="6092993"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36" name="矩形 35"/>
          <p:cNvSpPr/>
          <p:nvPr/>
        </p:nvSpPr>
        <p:spPr>
          <a:xfrm>
            <a:off x="6092993" y="556168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37" name="群組 36"/>
          <p:cNvGrpSpPr/>
          <p:nvPr/>
        </p:nvGrpSpPr>
        <p:grpSpPr>
          <a:xfrm>
            <a:off x="5380061" y="3308966"/>
            <a:ext cx="407146" cy="336058"/>
            <a:chOff x="13079250" y="23448756"/>
            <a:chExt cx="2967819" cy="2449630"/>
          </a:xfrm>
          <a:solidFill>
            <a:schemeClr val="bg1"/>
          </a:solidFill>
        </p:grpSpPr>
        <p:sp>
          <p:nvSpPr>
            <p:cNvPr id="38" name="手繪多邊形 3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手繪多邊形 3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0" name="手繪多邊形 39"/>
          <p:cNvSpPr>
            <a:spLocks/>
          </p:cNvSpPr>
          <p:nvPr/>
        </p:nvSpPr>
        <p:spPr bwMode="auto">
          <a:xfrm flipV="1">
            <a:off x="5456019"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1" name="群組 40"/>
          <p:cNvGrpSpPr/>
          <p:nvPr/>
        </p:nvGrpSpPr>
        <p:grpSpPr>
          <a:xfrm>
            <a:off x="5384011" y="4366125"/>
            <a:ext cx="399246" cy="397586"/>
            <a:chOff x="35309818" y="13261794"/>
            <a:chExt cx="2516828" cy="2506357"/>
          </a:xfrm>
          <a:solidFill>
            <a:schemeClr val="bg1"/>
          </a:solidFill>
        </p:grpSpPr>
        <p:sp>
          <p:nvSpPr>
            <p:cNvPr id="42" name="手繪多邊形 4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9" name="手繪多邊形 48"/>
          <p:cNvSpPr>
            <a:spLocks/>
          </p:cNvSpPr>
          <p:nvPr/>
        </p:nvSpPr>
        <p:spPr bwMode="auto">
          <a:xfrm>
            <a:off x="5360873"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 name="群組 4"/>
          <p:cNvGrpSpPr/>
          <p:nvPr/>
        </p:nvGrpSpPr>
        <p:grpSpPr>
          <a:xfrm>
            <a:off x="477458" y="2005905"/>
            <a:ext cx="4046381" cy="4060402"/>
            <a:chOff x="477458" y="2005905"/>
            <a:chExt cx="4046381" cy="4060402"/>
          </a:xfrm>
        </p:grpSpPr>
        <p:sp>
          <p:nvSpPr>
            <p:cNvPr id="58" name="手繪多邊形 57"/>
            <p:cNvSpPr/>
            <p:nvPr/>
          </p:nvSpPr>
          <p:spPr>
            <a:xfrm>
              <a:off x="1697087" y="2005905"/>
              <a:ext cx="811286" cy="1622001"/>
            </a:xfrm>
            <a:custGeom>
              <a:avLst/>
              <a:gdLst>
                <a:gd name="connsiteX0" fmla="*/ 811286 w 811286"/>
                <a:gd name="connsiteY0" fmla="*/ 0 h 1622001"/>
                <a:gd name="connsiteX1" fmla="*/ 811286 w 811286"/>
                <a:gd name="connsiteY1" fmla="*/ 809202 h 1622001"/>
                <a:gd name="connsiteX2" fmla="*/ 811286 w 811286"/>
                <a:gd name="connsiteY2" fmla="*/ 1622001 h 1622001"/>
                <a:gd name="connsiteX3" fmla="*/ 0 w 811286"/>
                <a:gd name="connsiteY3" fmla="*/ 1622001 h 1622001"/>
                <a:gd name="connsiteX4" fmla="*/ 406542 w 811286"/>
                <a:gd name="connsiteY4" fmla="*/ 809202 h 1622001"/>
                <a:gd name="connsiteX5" fmla="*/ 406543 w 811286"/>
                <a:gd name="connsiteY5" fmla="*/ 809202 h 1622001"/>
                <a:gd name="connsiteX6" fmla="*/ 811286 w 811286"/>
                <a:gd name="connsiteY6" fmla="*/ 0 h 1622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286" h="1622001">
                  <a:moveTo>
                    <a:pt x="811286" y="0"/>
                  </a:moveTo>
                  <a:lnTo>
                    <a:pt x="811286" y="809202"/>
                  </a:lnTo>
                  <a:lnTo>
                    <a:pt x="811286" y="1622001"/>
                  </a:lnTo>
                  <a:lnTo>
                    <a:pt x="0" y="1622001"/>
                  </a:lnTo>
                  <a:lnTo>
                    <a:pt x="406542" y="809202"/>
                  </a:lnTo>
                  <a:lnTo>
                    <a:pt x="406543" y="809202"/>
                  </a:lnTo>
                  <a:lnTo>
                    <a:pt x="811286" y="0"/>
                  </a:lnTo>
                  <a:close/>
                </a:path>
              </a:pathLst>
            </a:custGeom>
            <a:solidFill>
              <a:srgbClr val="3FB3A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2492923" y="2005905"/>
              <a:ext cx="811286" cy="1622001"/>
            </a:xfrm>
            <a:custGeom>
              <a:avLst/>
              <a:gdLst>
                <a:gd name="connsiteX0" fmla="*/ 0 w 811286"/>
                <a:gd name="connsiteY0" fmla="*/ 0 h 1622001"/>
                <a:gd name="connsiteX1" fmla="*/ 404743 w 811286"/>
                <a:gd name="connsiteY1" fmla="*/ 809202 h 1622001"/>
                <a:gd name="connsiteX2" fmla="*/ 404744 w 811286"/>
                <a:gd name="connsiteY2" fmla="*/ 809202 h 1622001"/>
                <a:gd name="connsiteX3" fmla="*/ 811286 w 811286"/>
                <a:gd name="connsiteY3" fmla="*/ 1622001 h 1622001"/>
                <a:gd name="connsiteX4" fmla="*/ 0 w 811286"/>
                <a:gd name="connsiteY4" fmla="*/ 1622001 h 1622001"/>
                <a:gd name="connsiteX5" fmla="*/ 0 w 811286"/>
                <a:gd name="connsiteY5" fmla="*/ 809202 h 1622001"/>
                <a:gd name="connsiteX6" fmla="*/ 0 w 811286"/>
                <a:gd name="connsiteY6" fmla="*/ 0 h 1622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1286" h="1622001">
                  <a:moveTo>
                    <a:pt x="0" y="0"/>
                  </a:moveTo>
                  <a:lnTo>
                    <a:pt x="404743" y="809202"/>
                  </a:lnTo>
                  <a:lnTo>
                    <a:pt x="404744" y="809202"/>
                  </a:lnTo>
                  <a:lnTo>
                    <a:pt x="811286" y="1622001"/>
                  </a:lnTo>
                  <a:lnTo>
                    <a:pt x="0" y="1622001"/>
                  </a:lnTo>
                  <a:lnTo>
                    <a:pt x="0" y="809202"/>
                  </a:lnTo>
                  <a:lnTo>
                    <a:pt x="0" y="0"/>
                  </a:lnTo>
                  <a:close/>
                </a:path>
              </a:pathLst>
            </a:cu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a:off x="1290544" y="3627907"/>
              <a:ext cx="1217829" cy="812799"/>
            </a:xfrm>
            <a:custGeom>
              <a:avLst/>
              <a:gdLst>
                <a:gd name="connsiteX0" fmla="*/ 406543 w 1217829"/>
                <a:gd name="connsiteY0" fmla="*/ 0 h 812799"/>
                <a:gd name="connsiteX1" fmla="*/ 1217829 w 1217829"/>
                <a:gd name="connsiteY1" fmla="*/ 0 h 812799"/>
                <a:gd name="connsiteX2" fmla="*/ 1217829 w 1217829"/>
                <a:gd name="connsiteY2" fmla="*/ 812799 h 812799"/>
                <a:gd name="connsiteX3" fmla="*/ 0 w 1217829"/>
                <a:gd name="connsiteY3" fmla="*/ 812799 h 812799"/>
                <a:gd name="connsiteX4" fmla="*/ 406543 w 1217829"/>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829" h="812799">
                  <a:moveTo>
                    <a:pt x="406543" y="0"/>
                  </a:moveTo>
                  <a:lnTo>
                    <a:pt x="1217829" y="0"/>
                  </a:lnTo>
                  <a:lnTo>
                    <a:pt x="1217829" y="812799"/>
                  </a:lnTo>
                  <a:lnTo>
                    <a:pt x="0" y="812799"/>
                  </a:lnTo>
                  <a:lnTo>
                    <a:pt x="406543" y="0"/>
                  </a:lnTo>
                  <a:close/>
                </a:path>
              </a:pathLst>
            </a:custGeom>
            <a:solidFill>
              <a:srgbClr val="E3B00B"/>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手繪多邊形 54"/>
            <p:cNvSpPr/>
            <p:nvPr/>
          </p:nvSpPr>
          <p:spPr>
            <a:xfrm>
              <a:off x="2492923" y="3627907"/>
              <a:ext cx="1217830" cy="812799"/>
            </a:xfrm>
            <a:custGeom>
              <a:avLst/>
              <a:gdLst>
                <a:gd name="connsiteX0" fmla="*/ 0 w 1217830"/>
                <a:gd name="connsiteY0" fmla="*/ 0 h 812799"/>
                <a:gd name="connsiteX1" fmla="*/ 811288 w 1217830"/>
                <a:gd name="connsiteY1" fmla="*/ 0 h 812799"/>
                <a:gd name="connsiteX2" fmla="*/ 1217830 w 1217830"/>
                <a:gd name="connsiteY2" fmla="*/ 812799 h 812799"/>
                <a:gd name="connsiteX3" fmla="*/ 0 w 1217830"/>
                <a:gd name="connsiteY3" fmla="*/ 812799 h 812799"/>
                <a:gd name="connsiteX4" fmla="*/ 0 w 1217830"/>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7830" h="812799">
                  <a:moveTo>
                    <a:pt x="0" y="0"/>
                  </a:moveTo>
                  <a:lnTo>
                    <a:pt x="811288" y="0"/>
                  </a:lnTo>
                  <a:lnTo>
                    <a:pt x="1217830" y="812799"/>
                  </a:lnTo>
                  <a:lnTo>
                    <a:pt x="0" y="812799"/>
                  </a:lnTo>
                  <a:lnTo>
                    <a:pt x="0" y="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手繪多邊形 53"/>
            <p:cNvSpPr/>
            <p:nvPr/>
          </p:nvSpPr>
          <p:spPr>
            <a:xfrm>
              <a:off x="884000" y="4440708"/>
              <a:ext cx="1624373" cy="812799"/>
            </a:xfrm>
            <a:custGeom>
              <a:avLst/>
              <a:gdLst>
                <a:gd name="connsiteX0" fmla="*/ 406543 w 1624373"/>
                <a:gd name="connsiteY0" fmla="*/ 0 h 812799"/>
                <a:gd name="connsiteX1" fmla="*/ 1624373 w 1624373"/>
                <a:gd name="connsiteY1" fmla="*/ 0 h 812799"/>
                <a:gd name="connsiteX2" fmla="*/ 1624373 w 1624373"/>
                <a:gd name="connsiteY2" fmla="*/ 812799 h 812799"/>
                <a:gd name="connsiteX3" fmla="*/ 0 w 1624373"/>
                <a:gd name="connsiteY3" fmla="*/ 812799 h 812799"/>
                <a:gd name="connsiteX4" fmla="*/ 406543 w 1624373"/>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373" h="812799">
                  <a:moveTo>
                    <a:pt x="406543" y="0"/>
                  </a:moveTo>
                  <a:lnTo>
                    <a:pt x="1624373" y="0"/>
                  </a:lnTo>
                  <a:lnTo>
                    <a:pt x="1624373" y="812799"/>
                  </a:lnTo>
                  <a:lnTo>
                    <a:pt x="0" y="812799"/>
                  </a:lnTo>
                  <a:lnTo>
                    <a:pt x="406543" y="0"/>
                  </a:lnTo>
                  <a:close/>
                </a:path>
              </a:pathLst>
            </a:custGeom>
            <a:solidFill>
              <a:srgbClr val="FF2D1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2492923" y="4440708"/>
              <a:ext cx="1624372" cy="812799"/>
            </a:xfrm>
            <a:custGeom>
              <a:avLst/>
              <a:gdLst>
                <a:gd name="connsiteX0" fmla="*/ 0 w 1624372"/>
                <a:gd name="connsiteY0" fmla="*/ 0 h 812799"/>
                <a:gd name="connsiteX1" fmla="*/ 1217830 w 1624372"/>
                <a:gd name="connsiteY1" fmla="*/ 0 h 812799"/>
                <a:gd name="connsiteX2" fmla="*/ 1624372 w 1624372"/>
                <a:gd name="connsiteY2" fmla="*/ 812799 h 812799"/>
                <a:gd name="connsiteX3" fmla="*/ 0 w 1624372"/>
                <a:gd name="connsiteY3" fmla="*/ 812799 h 812799"/>
                <a:gd name="connsiteX4" fmla="*/ 0 w 1624372"/>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372" h="812799">
                  <a:moveTo>
                    <a:pt x="0" y="0"/>
                  </a:moveTo>
                  <a:lnTo>
                    <a:pt x="1217830" y="0"/>
                  </a:lnTo>
                  <a:lnTo>
                    <a:pt x="1624372" y="812799"/>
                  </a:lnTo>
                  <a:lnTo>
                    <a:pt x="0" y="812799"/>
                  </a:lnTo>
                  <a:lnTo>
                    <a:pt x="0" y="0"/>
                  </a:ln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477458" y="5253508"/>
              <a:ext cx="2030915" cy="812799"/>
            </a:xfrm>
            <a:custGeom>
              <a:avLst/>
              <a:gdLst>
                <a:gd name="connsiteX0" fmla="*/ 406542 w 2030915"/>
                <a:gd name="connsiteY0" fmla="*/ 0 h 812799"/>
                <a:gd name="connsiteX1" fmla="*/ 2030915 w 2030915"/>
                <a:gd name="connsiteY1" fmla="*/ 0 h 812799"/>
                <a:gd name="connsiteX2" fmla="*/ 2030915 w 2030915"/>
                <a:gd name="connsiteY2" fmla="*/ 812799 h 812799"/>
                <a:gd name="connsiteX3" fmla="*/ 0 w 2030915"/>
                <a:gd name="connsiteY3" fmla="*/ 812799 h 812799"/>
                <a:gd name="connsiteX4" fmla="*/ 406542 w 2030915"/>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915" h="812799">
                  <a:moveTo>
                    <a:pt x="406542" y="0"/>
                  </a:moveTo>
                  <a:lnTo>
                    <a:pt x="2030915" y="0"/>
                  </a:lnTo>
                  <a:lnTo>
                    <a:pt x="2030915" y="812799"/>
                  </a:lnTo>
                  <a:lnTo>
                    <a:pt x="0" y="812799"/>
                  </a:lnTo>
                  <a:lnTo>
                    <a:pt x="406542" y="0"/>
                  </a:lnTo>
                  <a:close/>
                </a:path>
              </a:pathLst>
            </a:custGeom>
            <a:solidFill>
              <a:srgbClr val="79B97F"/>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手繪多邊形 50"/>
            <p:cNvSpPr/>
            <p:nvPr/>
          </p:nvSpPr>
          <p:spPr>
            <a:xfrm>
              <a:off x="2492923" y="5253508"/>
              <a:ext cx="2030916" cy="812799"/>
            </a:xfrm>
            <a:custGeom>
              <a:avLst/>
              <a:gdLst>
                <a:gd name="connsiteX0" fmla="*/ 0 w 2030916"/>
                <a:gd name="connsiteY0" fmla="*/ 0 h 812799"/>
                <a:gd name="connsiteX1" fmla="*/ 1624374 w 2030916"/>
                <a:gd name="connsiteY1" fmla="*/ 0 h 812799"/>
                <a:gd name="connsiteX2" fmla="*/ 2030916 w 2030916"/>
                <a:gd name="connsiteY2" fmla="*/ 812799 h 812799"/>
                <a:gd name="connsiteX3" fmla="*/ 0 w 2030916"/>
                <a:gd name="connsiteY3" fmla="*/ 812799 h 812799"/>
                <a:gd name="connsiteX4" fmla="*/ 0 w 2030916"/>
                <a:gd name="connsiteY4" fmla="*/ 0 h 8127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0916" h="812799">
                  <a:moveTo>
                    <a:pt x="0" y="0"/>
                  </a:moveTo>
                  <a:lnTo>
                    <a:pt x="1624374" y="0"/>
                  </a:lnTo>
                  <a:lnTo>
                    <a:pt x="2030916" y="812799"/>
                  </a:lnTo>
                  <a:lnTo>
                    <a:pt x="0" y="812799"/>
                  </a:lnTo>
                  <a:lnTo>
                    <a:pt x="0" y="0"/>
                  </a:lnTo>
                  <a:close/>
                </a:path>
              </a:pathLst>
            </a:cu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219</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8198565"/>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143286" y="501116"/>
            <a:ext cx="4857428" cy="707886"/>
          </a:xfrm>
          <a:prstGeom prst="rect">
            <a:avLst/>
          </a:prstGeom>
          <a:noFill/>
        </p:spPr>
        <p:txBody>
          <a:bodyPr wrap="square" rtlCol="0" anchor="ctr">
            <a:spAutoFit/>
          </a:bodyPr>
          <a:lstStyle/>
          <a:p>
            <a:pPr algn="ctr"/>
            <a:r>
              <a:rPr lang="en-US" altLang="zh-TW" sz="4000" b="1" dirty="0"/>
              <a:t>Company Profile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38"/>
          <p:cNvSpPr>
            <a:spLocks/>
          </p:cNvSpPr>
          <p:nvPr/>
        </p:nvSpPr>
        <p:spPr bwMode="auto">
          <a:xfrm>
            <a:off x="4089554" y="3500015"/>
            <a:ext cx="1011192" cy="572946"/>
          </a:xfrm>
          <a:custGeom>
            <a:avLst/>
            <a:gdLst>
              <a:gd name="T0" fmla="*/ 1735 w 11748"/>
              <a:gd name="T1" fmla="*/ 6647 h 6654"/>
              <a:gd name="T2" fmla="*/ 1462 w 11748"/>
              <a:gd name="T3" fmla="*/ 6564 h 6654"/>
              <a:gd name="T4" fmla="*/ 0 w 11748"/>
              <a:gd name="T5" fmla="*/ 4623 h 6654"/>
              <a:gd name="T6" fmla="*/ 115 w 11748"/>
              <a:gd name="T7" fmla="*/ 3906 h 6654"/>
              <a:gd name="T8" fmla="*/ 659 w 11748"/>
              <a:gd name="T9" fmla="*/ 3085 h 6654"/>
              <a:gd name="T10" fmla="*/ 1419 w 11748"/>
              <a:gd name="T11" fmla="*/ 2632 h 6654"/>
              <a:gd name="T12" fmla="*/ 2017 w 11748"/>
              <a:gd name="T13" fmla="*/ 2544 h 6654"/>
              <a:gd name="T14" fmla="*/ 2413 w 11748"/>
              <a:gd name="T15" fmla="*/ 2526 h 6654"/>
              <a:gd name="T16" fmla="*/ 2435 w 11748"/>
              <a:gd name="T17" fmla="*/ 2357 h 6654"/>
              <a:gd name="T18" fmla="*/ 2828 w 11748"/>
              <a:gd name="T19" fmla="*/ 1151 h 6654"/>
              <a:gd name="T20" fmla="*/ 3668 w 11748"/>
              <a:gd name="T21" fmla="*/ 348 h 6654"/>
              <a:gd name="T22" fmla="*/ 4930 w 11748"/>
              <a:gd name="T23" fmla="*/ 0 h 6654"/>
              <a:gd name="T24" fmla="*/ 6408 w 11748"/>
              <a:gd name="T25" fmla="*/ 495 h 6654"/>
              <a:gd name="T26" fmla="*/ 7040 w 11748"/>
              <a:gd name="T27" fmla="*/ 1185 h 6654"/>
              <a:gd name="T28" fmla="*/ 7180 w 11748"/>
              <a:gd name="T29" fmla="*/ 1364 h 6654"/>
              <a:gd name="T30" fmla="*/ 7356 w 11748"/>
              <a:gd name="T31" fmla="*/ 1334 h 6654"/>
              <a:gd name="T32" fmla="*/ 8410 w 11748"/>
              <a:gd name="T33" fmla="*/ 1334 h 6654"/>
              <a:gd name="T34" fmla="*/ 9316 w 11748"/>
              <a:gd name="T35" fmla="*/ 1862 h 6654"/>
              <a:gd name="T36" fmla="*/ 9663 w 11748"/>
              <a:gd name="T37" fmla="*/ 2283 h 6654"/>
              <a:gd name="T38" fmla="*/ 9927 w 11748"/>
              <a:gd name="T39" fmla="*/ 3076 h 6654"/>
              <a:gd name="T40" fmla="*/ 10144 w 11748"/>
              <a:gd name="T41" fmla="*/ 3359 h 6654"/>
              <a:gd name="T42" fmla="*/ 11388 w 11748"/>
              <a:gd name="T43" fmla="*/ 3985 h 6654"/>
              <a:gd name="T44" fmla="*/ 11669 w 11748"/>
              <a:gd name="T45" fmla="*/ 4488 h 6654"/>
              <a:gd name="T46" fmla="*/ 11748 w 11748"/>
              <a:gd name="T47" fmla="*/ 5024 h 6654"/>
              <a:gd name="T48" fmla="*/ 11662 w 11748"/>
              <a:gd name="T49" fmla="*/ 5579 h 6654"/>
              <a:gd name="T50" fmla="*/ 10710 w 11748"/>
              <a:gd name="T51" fmla="*/ 6565 h 6654"/>
              <a:gd name="T52" fmla="*/ 10512 w 11748"/>
              <a:gd name="T53" fmla="*/ 6647 h 6654"/>
              <a:gd name="T54" fmla="*/ 6138 w 11748"/>
              <a:gd name="T55" fmla="*/ 6652 h 6654"/>
              <a:gd name="T56" fmla="*/ 1735 w 11748"/>
              <a:gd name="T57" fmla="*/ 6647 h 6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748" h="6654">
                <a:moveTo>
                  <a:pt x="1735" y="6647"/>
                </a:moveTo>
                <a:cubicBezTo>
                  <a:pt x="1720" y="6642"/>
                  <a:pt x="1597" y="6605"/>
                  <a:pt x="1462" y="6564"/>
                </a:cubicBezTo>
                <a:cubicBezTo>
                  <a:pt x="594" y="6303"/>
                  <a:pt x="2" y="5517"/>
                  <a:pt x="0" y="4623"/>
                </a:cubicBezTo>
                <a:cubicBezTo>
                  <a:pt x="0" y="4381"/>
                  <a:pt x="50" y="4064"/>
                  <a:pt x="115" y="3906"/>
                </a:cubicBezTo>
                <a:cubicBezTo>
                  <a:pt x="274" y="3519"/>
                  <a:pt x="403" y="3324"/>
                  <a:pt x="659" y="3085"/>
                </a:cubicBezTo>
                <a:cubicBezTo>
                  <a:pt x="871" y="2886"/>
                  <a:pt x="1127" y="2734"/>
                  <a:pt x="1419" y="2632"/>
                </a:cubicBezTo>
                <a:cubicBezTo>
                  <a:pt x="1582" y="2576"/>
                  <a:pt x="1702" y="2558"/>
                  <a:pt x="2017" y="2544"/>
                </a:cubicBezTo>
                <a:lnTo>
                  <a:pt x="2413" y="2526"/>
                </a:lnTo>
                <a:lnTo>
                  <a:pt x="2435" y="2357"/>
                </a:lnTo>
                <a:cubicBezTo>
                  <a:pt x="2504" y="1825"/>
                  <a:pt x="2618" y="1476"/>
                  <a:pt x="2828" y="1151"/>
                </a:cubicBezTo>
                <a:cubicBezTo>
                  <a:pt x="2997" y="889"/>
                  <a:pt x="3417" y="488"/>
                  <a:pt x="3668" y="348"/>
                </a:cubicBezTo>
                <a:cubicBezTo>
                  <a:pt x="4028" y="148"/>
                  <a:pt x="4563" y="0"/>
                  <a:pt x="4930" y="0"/>
                </a:cubicBezTo>
                <a:cubicBezTo>
                  <a:pt x="5374" y="0"/>
                  <a:pt x="6034" y="221"/>
                  <a:pt x="6408" y="495"/>
                </a:cubicBezTo>
                <a:cubicBezTo>
                  <a:pt x="6596" y="633"/>
                  <a:pt x="6920" y="987"/>
                  <a:pt x="7040" y="1185"/>
                </a:cubicBezTo>
                <a:cubicBezTo>
                  <a:pt x="7095" y="1275"/>
                  <a:pt x="7158" y="1356"/>
                  <a:pt x="7180" y="1364"/>
                </a:cubicBezTo>
                <a:cubicBezTo>
                  <a:pt x="7201" y="1372"/>
                  <a:pt x="7281" y="1359"/>
                  <a:pt x="7356" y="1334"/>
                </a:cubicBezTo>
                <a:cubicBezTo>
                  <a:pt x="7554" y="1269"/>
                  <a:pt x="8166" y="1269"/>
                  <a:pt x="8410" y="1334"/>
                </a:cubicBezTo>
                <a:cubicBezTo>
                  <a:pt x="8755" y="1426"/>
                  <a:pt x="9048" y="1597"/>
                  <a:pt x="9316" y="1862"/>
                </a:cubicBezTo>
                <a:cubicBezTo>
                  <a:pt x="9451" y="1997"/>
                  <a:pt x="9605" y="2182"/>
                  <a:pt x="9663" y="2283"/>
                </a:cubicBezTo>
                <a:cubicBezTo>
                  <a:pt x="9800" y="2520"/>
                  <a:pt x="9909" y="2847"/>
                  <a:pt x="9927" y="3076"/>
                </a:cubicBezTo>
                <a:cubicBezTo>
                  <a:pt x="9947" y="3339"/>
                  <a:pt x="9963" y="3359"/>
                  <a:pt x="10144" y="3359"/>
                </a:cubicBezTo>
                <a:cubicBezTo>
                  <a:pt x="10588" y="3359"/>
                  <a:pt x="11114" y="3623"/>
                  <a:pt x="11388" y="3985"/>
                </a:cubicBezTo>
                <a:cubicBezTo>
                  <a:pt x="11556" y="4205"/>
                  <a:pt x="11584" y="4255"/>
                  <a:pt x="11669" y="4488"/>
                </a:cubicBezTo>
                <a:cubicBezTo>
                  <a:pt x="11737" y="4672"/>
                  <a:pt x="11747" y="4741"/>
                  <a:pt x="11748" y="5024"/>
                </a:cubicBezTo>
                <a:cubicBezTo>
                  <a:pt x="11748" y="5317"/>
                  <a:pt x="11740" y="5370"/>
                  <a:pt x="11662" y="5579"/>
                </a:cubicBezTo>
                <a:cubicBezTo>
                  <a:pt x="11486" y="6050"/>
                  <a:pt x="11176" y="6372"/>
                  <a:pt x="10710" y="6565"/>
                </a:cubicBezTo>
                <a:lnTo>
                  <a:pt x="10512" y="6647"/>
                </a:lnTo>
                <a:lnTo>
                  <a:pt x="6138" y="6652"/>
                </a:lnTo>
                <a:cubicBezTo>
                  <a:pt x="3732" y="6654"/>
                  <a:pt x="1751" y="6652"/>
                  <a:pt x="1735" y="6647"/>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cxnSp>
        <p:nvCxnSpPr>
          <p:cNvPr id="10" name="直線單箭頭接點 9"/>
          <p:cNvCxnSpPr/>
          <p:nvPr/>
        </p:nvCxnSpPr>
        <p:spPr>
          <a:xfrm rot="1800000" flipV="1">
            <a:off x="5050517" y="2429248"/>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1" name="直線單箭頭接點 10"/>
          <p:cNvCxnSpPr/>
          <p:nvPr/>
        </p:nvCxnSpPr>
        <p:spPr>
          <a:xfrm rot="12600000" flipV="1">
            <a:off x="4093483" y="4086880"/>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 name="直線單箭頭接點 12"/>
          <p:cNvCxnSpPr/>
          <p:nvPr/>
        </p:nvCxnSpPr>
        <p:spPr>
          <a:xfrm rot="3600000" flipV="1">
            <a:off x="5400816" y="2779548"/>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 name="直線單箭頭接點 13"/>
          <p:cNvCxnSpPr/>
          <p:nvPr/>
        </p:nvCxnSpPr>
        <p:spPr>
          <a:xfrm rot="14400000" flipV="1">
            <a:off x="3743184" y="3736582"/>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 name="直線單箭頭接點 15"/>
          <p:cNvCxnSpPr/>
          <p:nvPr/>
        </p:nvCxnSpPr>
        <p:spPr>
          <a:xfrm>
            <a:off x="5173980" y="3798066"/>
            <a:ext cx="895054"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 name="直線單箭頭接點 16"/>
          <p:cNvCxnSpPr/>
          <p:nvPr/>
        </p:nvCxnSpPr>
        <p:spPr>
          <a:xfrm flipH="1">
            <a:off x="3074966" y="3798066"/>
            <a:ext cx="868651" cy="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9" name="直線單箭頭接點 18"/>
          <p:cNvCxnSpPr/>
          <p:nvPr/>
        </p:nvCxnSpPr>
        <p:spPr>
          <a:xfrm>
            <a:off x="5154357" y="4099645"/>
            <a:ext cx="714113" cy="446939"/>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 name="直線單箭頭接點 19"/>
          <p:cNvCxnSpPr/>
          <p:nvPr/>
        </p:nvCxnSpPr>
        <p:spPr>
          <a:xfrm rot="18000000" flipV="1">
            <a:off x="3743184" y="2779550"/>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 name="直線單箭頭接點 21"/>
          <p:cNvCxnSpPr/>
          <p:nvPr/>
        </p:nvCxnSpPr>
        <p:spPr>
          <a:xfrm rot="9000000" flipV="1">
            <a:off x="5050517" y="4086884"/>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 name="直線單箭頭接點 22"/>
          <p:cNvCxnSpPr/>
          <p:nvPr/>
        </p:nvCxnSpPr>
        <p:spPr>
          <a:xfrm rot="19800000" flipV="1">
            <a:off x="4093483" y="2429252"/>
            <a:ext cx="0" cy="1080000"/>
          </a:xfrm>
          <a:prstGeom prst="straightConnector1">
            <a:avLst/>
          </a:prstGeom>
          <a:ln>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27" name="群組 26"/>
          <p:cNvGrpSpPr/>
          <p:nvPr/>
        </p:nvGrpSpPr>
        <p:grpSpPr>
          <a:xfrm>
            <a:off x="6192456" y="3569624"/>
            <a:ext cx="2743887" cy="452986"/>
            <a:chOff x="6192456" y="3569624"/>
            <a:chExt cx="2743887" cy="452986"/>
          </a:xfrm>
        </p:grpSpPr>
        <p:sp>
          <p:nvSpPr>
            <p:cNvPr id="29" name="手繪多邊形 28"/>
            <p:cNvSpPr/>
            <p:nvPr/>
          </p:nvSpPr>
          <p:spPr>
            <a:xfrm>
              <a:off x="6192456" y="35696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6981498" y="35696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6" name="群組 25"/>
          <p:cNvGrpSpPr/>
          <p:nvPr/>
        </p:nvGrpSpPr>
        <p:grpSpPr>
          <a:xfrm>
            <a:off x="5988676" y="4255424"/>
            <a:ext cx="2754773" cy="452986"/>
            <a:chOff x="5988676" y="4255424"/>
            <a:chExt cx="2754773" cy="452986"/>
          </a:xfrm>
        </p:grpSpPr>
        <p:sp>
          <p:nvSpPr>
            <p:cNvPr id="34" name="手繪多邊形 33"/>
            <p:cNvSpPr/>
            <p:nvPr/>
          </p:nvSpPr>
          <p:spPr>
            <a:xfrm>
              <a:off x="5988676" y="42554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a:off x="6788604" y="42554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8" name="群組 17"/>
          <p:cNvGrpSpPr/>
          <p:nvPr/>
        </p:nvGrpSpPr>
        <p:grpSpPr>
          <a:xfrm>
            <a:off x="5988676" y="2883824"/>
            <a:ext cx="2754773" cy="452986"/>
            <a:chOff x="5988676" y="2883824"/>
            <a:chExt cx="2754773" cy="452986"/>
          </a:xfrm>
        </p:grpSpPr>
        <p:sp>
          <p:nvSpPr>
            <p:cNvPr id="37" name="手繪多邊形 36"/>
            <p:cNvSpPr/>
            <p:nvPr/>
          </p:nvSpPr>
          <p:spPr>
            <a:xfrm>
              <a:off x="5988676" y="28838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手繪多邊形 37"/>
            <p:cNvSpPr/>
            <p:nvPr/>
          </p:nvSpPr>
          <p:spPr>
            <a:xfrm>
              <a:off x="6788604" y="28838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5" name="群組 14"/>
          <p:cNvGrpSpPr/>
          <p:nvPr/>
        </p:nvGrpSpPr>
        <p:grpSpPr>
          <a:xfrm>
            <a:off x="5433092" y="2198024"/>
            <a:ext cx="2754773" cy="452986"/>
            <a:chOff x="5433092" y="2198024"/>
            <a:chExt cx="2754773" cy="452986"/>
          </a:xfrm>
        </p:grpSpPr>
        <p:sp>
          <p:nvSpPr>
            <p:cNvPr id="40" name="手繪多邊形 39"/>
            <p:cNvSpPr/>
            <p:nvPr/>
          </p:nvSpPr>
          <p:spPr>
            <a:xfrm>
              <a:off x="5433092" y="21980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6233020" y="21980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5433092" y="4941224"/>
            <a:ext cx="2754773" cy="452986"/>
            <a:chOff x="5433092" y="4941224"/>
            <a:chExt cx="2754773" cy="452986"/>
          </a:xfrm>
        </p:grpSpPr>
        <p:sp>
          <p:nvSpPr>
            <p:cNvPr id="43" name="手繪多邊形 42"/>
            <p:cNvSpPr/>
            <p:nvPr/>
          </p:nvSpPr>
          <p:spPr>
            <a:xfrm>
              <a:off x="5433092" y="49412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6233020" y="49412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277100" y="3569624"/>
            <a:ext cx="2743887" cy="452986"/>
            <a:chOff x="277100" y="3569624"/>
            <a:chExt cx="2743887" cy="452986"/>
          </a:xfrm>
        </p:grpSpPr>
        <p:sp>
          <p:nvSpPr>
            <p:cNvPr id="46" name="手繪多邊形 45"/>
            <p:cNvSpPr/>
            <p:nvPr/>
          </p:nvSpPr>
          <p:spPr>
            <a:xfrm flipH="1">
              <a:off x="2222334" y="35696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flipH="1">
              <a:off x="277100" y="35696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374954" y="4255424"/>
            <a:ext cx="2754773" cy="452986"/>
            <a:chOff x="374954" y="4255424"/>
            <a:chExt cx="2754773" cy="452986"/>
          </a:xfrm>
        </p:grpSpPr>
        <p:sp>
          <p:nvSpPr>
            <p:cNvPr id="49" name="手繪多邊形 48"/>
            <p:cNvSpPr/>
            <p:nvPr/>
          </p:nvSpPr>
          <p:spPr>
            <a:xfrm flipH="1">
              <a:off x="2331074" y="42554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手繪多邊形 49"/>
            <p:cNvSpPr/>
            <p:nvPr/>
          </p:nvSpPr>
          <p:spPr>
            <a:xfrm flipH="1">
              <a:off x="374954" y="42554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374954" y="2883824"/>
            <a:ext cx="2754773" cy="452986"/>
            <a:chOff x="374954" y="2883824"/>
            <a:chExt cx="2754773" cy="452986"/>
          </a:xfrm>
        </p:grpSpPr>
        <p:sp>
          <p:nvSpPr>
            <p:cNvPr id="52" name="手繪多邊形 51"/>
            <p:cNvSpPr/>
            <p:nvPr/>
          </p:nvSpPr>
          <p:spPr>
            <a:xfrm flipH="1">
              <a:off x="2331074" y="28838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flipH="1">
              <a:off x="374954" y="28838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976827" y="2198024"/>
            <a:ext cx="2754773" cy="452986"/>
            <a:chOff x="976827" y="2198024"/>
            <a:chExt cx="2754773" cy="452986"/>
          </a:xfrm>
        </p:grpSpPr>
        <p:sp>
          <p:nvSpPr>
            <p:cNvPr id="55" name="手繪多邊形 54"/>
            <p:cNvSpPr/>
            <p:nvPr/>
          </p:nvSpPr>
          <p:spPr>
            <a:xfrm flipH="1">
              <a:off x="2932947" y="21980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flipH="1">
              <a:off x="976827" y="21980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2" name="群組 11"/>
          <p:cNvGrpSpPr/>
          <p:nvPr/>
        </p:nvGrpSpPr>
        <p:grpSpPr>
          <a:xfrm>
            <a:off x="976827" y="4941224"/>
            <a:ext cx="2754773" cy="452986"/>
            <a:chOff x="976827" y="4941224"/>
            <a:chExt cx="2754773" cy="452986"/>
          </a:xfrm>
        </p:grpSpPr>
        <p:sp>
          <p:nvSpPr>
            <p:cNvPr id="58" name="手繪多邊形 57"/>
            <p:cNvSpPr/>
            <p:nvPr/>
          </p:nvSpPr>
          <p:spPr>
            <a:xfrm flipH="1">
              <a:off x="2932947" y="4941224"/>
              <a:ext cx="798653" cy="452986"/>
            </a:xfrm>
            <a:custGeom>
              <a:avLst/>
              <a:gdLst>
                <a:gd name="connsiteX0" fmla="*/ 226493 w 798653"/>
                <a:gd name="connsiteY0" fmla="*/ 0 h 452986"/>
                <a:gd name="connsiteX1" fmla="*/ 798653 w 798653"/>
                <a:gd name="connsiteY1" fmla="*/ 0 h 452986"/>
                <a:gd name="connsiteX2" fmla="*/ 798653 w 798653"/>
                <a:gd name="connsiteY2" fmla="*/ 452986 h 452986"/>
                <a:gd name="connsiteX3" fmla="*/ 226493 w 798653"/>
                <a:gd name="connsiteY3" fmla="*/ 452986 h 452986"/>
                <a:gd name="connsiteX4" fmla="*/ 0 w 798653"/>
                <a:gd name="connsiteY4" fmla="*/ 226493 h 452986"/>
                <a:gd name="connsiteX5" fmla="*/ 226493 w 798653"/>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653" h="452986">
                  <a:moveTo>
                    <a:pt x="226493" y="0"/>
                  </a:moveTo>
                  <a:lnTo>
                    <a:pt x="798653" y="0"/>
                  </a:lnTo>
                  <a:lnTo>
                    <a:pt x="798653" y="452986"/>
                  </a:lnTo>
                  <a:lnTo>
                    <a:pt x="226493" y="452986"/>
                  </a:lnTo>
                  <a:cubicBezTo>
                    <a:pt x="101404" y="452986"/>
                    <a:pt x="0" y="351582"/>
                    <a:pt x="0" y="226493"/>
                  </a:cubicBezTo>
                  <a:cubicBezTo>
                    <a:pt x="0" y="101404"/>
                    <a:pt x="101404" y="0"/>
                    <a:pt x="226493" y="0"/>
                  </a:cubicBez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手繪多邊形 58"/>
            <p:cNvSpPr/>
            <p:nvPr/>
          </p:nvSpPr>
          <p:spPr>
            <a:xfrm flipH="1">
              <a:off x="976827" y="4941224"/>
              <a:ext cx="1954845" cy="452986"/>
            </a:xfrm>
            <a:custGeom>
              <a:avLst/>
              <a:gdLst>
                <a:gd name="connsiteX0" fmla="*/ 0 w 1954845"/>
                <a:gd name="connsiteY0" fmla="*/ 0 h 452986"/>
                <a:gd name="connsiteX1" fmla="*/ 1728352 w 1954845"/>
                <a:gd name="connsiteY1" fmla="*/ 0 h 452986"/>
                <a:gd name="connsiteX2" fmla="*/ 1954845 w 1954845"/>
                <a:gd name="connsiteY2" fmla="*/ 226493 h 452986"/>
                <a:gd name="connsiteX3" fmla="*/ 1728352 w 1954845"/>
                <a:gd name="connsiteY3" fmla="*/ 452986 h 452986"/>
                <a:gd name="connsiteX4" fmla="*/ 0 w 1954845"/>
                <a:gd name="connsiteY4" fmla="*/ 452986 h 452986"/>
                <a:gd name="connsiteX5" fmla="*/ 0 w 1954845"/>
                <a:gd name="connsiteY5" fmla="*/ 0 h 452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54845" h="452986">
                  <a:moveTo>
                    <a:pt x="0" y="0"/>
                  </a:moveTo>
                  <a:lnTo>
                    <a:pt x="1728352" y="0"/>
                  </a:lnTo>
                  <a:cubicBezTo>
                    <a:pt x="1853441" y="0"/>
                    <a:pt x="1954845" y="101404"/>
                    <a:pt x="1954845" y="226493"/>
                  </a:cubicBezTo>
                  <a:cubicBezTo>
                    <a:pt x="1954845" y="351582"/>
                    <a:pt x="1853441" y="452986"/>
                    <a:pt x="1728352" y="452986"/>
                  </a:cubicBezTo>
                  <a:lnTo>
                    <a:pt x="0" y="452986"/>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9" name="群組 68"/>
          <p:cNvGrpSpPr/>
          <p:nvPr/>
        </p:nvGrpSpPr>
        <p:grpSpPr>
          <a:xfrm>
            <a:off x="6250504" y="2951731"/>
            <a:ext cx="359846" cy="297016"/>
            <a:chOff x="13079250" y="23448756"/>
            <a:chExt cx="2967819" cy="2449630"/>
          </a:xfrm>
          <a:solidFill>
            <a:schemeClr val="bg1"/>
          </a:solidFill>
        </p:grpSpPr>
        <p:sp>
          <p:nvSpPr>
            <p:cNvPr id="70" name="手繪多邊形 6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1" name="手繪多邊形 7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72" name="手繪多邊形 71"/>
          <p:cNvSpPr>
            <a:spLocks/>
          </p:cNvSpPr>
          <p:nvPr/>
        </p:nvSpPr>
        <p:spPr bwMode="auto">
          <a:xfrm flipV="1">
            <a:off x="5754545" y="2239857"/>
            <a:ext cx="202906" cy="37475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73" name="群組 72"/>
          <p:cNvGrpSpPr/>
          <p:nvPr/>
        </p:nvGrpSpPr>
        <p:grpSpPr>
          <a:xfrm>
            <a:off x="6459677" y="3633617"/>
            <a:ext cx="307018" cy="305742"/>
            <a:chOff x="35309818" y="13261794"/>
            <a:chExt cx="2516828" cy="2506357"/>
          </a:xfrm>
          <a:solidFill>
            <a:schemeClr val="bg1"/>
          </a:solidFill>
        </p:grpSpPr>
        <p:sp>
          <p:nvSpPr>
            <p:cNvPr id="74" name="手繪多邊形 7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81" name="手繪多邊形 80"/>
          <p:cNvSpPr>
            <a:spLocks/>
          </p:cNvSpPr>
          <p:nvPr/>
        </p:nvSpPr>
        <p:spPr bwMode="auto">
          <a:xfrm>
            <a:off x="6211320" y="4348734"/>
            <a:ext cx="360930" cy="26636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2" name="手繪多邊形 81"/>
          <p:cNvSpPr>
            <a:spLocks/>
          </p:cNvSpPr>
          <p:nvPr/>
        </p:nvSpPr>
        <p:spPr bwMode="auto">
          <a:xfrm>
            <a:off x="5750230" y="4994884"/>
            <a:ext cx="238446" cy="341766"/>
          </a:xfrm>
          <a:custGeom>
            <a:avLst/>
            <a:gdLst>
              <a:gd name="connsiteX0" fmla="*/ 1425658 w 2805113"/>
              <a:gd name="connsiteY0" fmla="*/ 2654910 h 4020601"/>
              <a:gd name="connsiteX1" fmla="*/ 1327719 w 2805113"/>
              <a:gd name="connsiteY1" fmla="*/ 2665300 h 4020601"/>
              <a:gd name="connsiteX2" fmla="*/ 1092810 w 2805113"/>
              <a:gd name="connsiteY2" fmla="*/ 2944062 h 4020601"/>
              <a:gd name="connsiteX3" fmla="*/ 1237785 w 2805113"/>
              <a:gd name="connsiteY3" fmla="*/ 3234006 h 4020601"/>
              <a:gd name="connsiteX4" fmla="*/ 1301099 w 2805113"/>
              <a:gd name="connsiteY4" fmla="*/ 3406744 h 4020601"/>
              <a:gd name="connsiteX5" fmla="*/ 1307934 w 2805113"/>
              <a:gd name="connsiteY5" fmla="*/ 3531882 h 4020601"/>
              <a:gd name="connsiteX6" fmla="*/ 1512265 w 2805113"/>
              <a:gd name="connsiteY6" fmla="*/ 3526472 h 4020601"/>
              <a:gd name="connsiteX7" fmla="*/ 1524496 w 2805113"/>
              <a:gd name="connsiteY7" fmla="*/ 3391238 h 4020601"/>
              <a:gd name="connsiteX8" fmla="*/ 1524496 w 2805113"/>
              <a:gd name="connsiteY8" fmla="*/ 3267904 h 4020601"/>
              <a:gd name="connsiteX9" fmla="*/ 1577737 w 2805113"/>
              <a:gd name="connsiteY9" fmla="*/ 3232924 h 4020601"/>
              <a:gd name="connsiteX10" fmla="*/ 1708322 w 2805113"/>
              <a:gd name="connsiteY10" fmla="*/ 3056938 h 4020601"/>
              <a:gd name="connsiteX11" fmla="*/ 1715157 w 2805113"/>
              <a:gd name="connsiteY11" fmla="*/ 2940818 h 4020601"/>
              <a:gd name="connsiteX12" fmla="*/ 1674147 w 2805113"/>
              <a:gd name="connsiteY12" fmla="*/ 2808468 h 4020601"/>
              <a:gd name="connsiteX13" fmla="*/ 1425658 w 2805113"/>
              <a:gd name="connsiteY13" fmla="*/ 2654910 h 4020601"/>
              <a:gd name="connsiteX14" fmla="*/ 1415430 w 2805113"/>
              <a:gd name="connsiteY14" fmla="*/ 50 h 4020601"/>
              <a:gd name="connsiteX15" fmla="*/ 1647059 w 2805113"/>
              <a:gd name="connsiteY15" fmla="*/ 25528 h 4020601"/>
              <a:gd name="connsiteX16" fmla="*/ 2127061 w 2805113"/>
              <a:gd name="connsiteY16" fmla="*/ 284444 h 4020601"/>
              <a:gd name="connsiteX17" fmla="*/ 2433138 w 2805113"/>
              <a:gd name="connsiteY17" fmla="*/ 821360 h 4020601"/>
              <a:gd name="connsiteX18" fmla="*/ 2449703 w 2805113"/>
              <a:gd name="connsiteY18" fmla="*/ 1319746 h 4020601"/>
              <a:gd name="connsiteX19" fmla="*/ 2317189 w 2805113"/>
              <a:gd name="connsiteY19" fmla="*/ 1332350 h 4020601"/>
              <a:gd name="connsiteX20" fmla="*/ 2185396 w 2805113"/>
              <a:gd name="connsiteY20" fmla="*/ 1332350 h 4020601"/>
              <a:gd name="connsiteX21" fmla="*/ 2185036 w 2805113"/>
              <a:gd name="connsiteY21" fmla="*/ 1187588 h 4020601"/>
              <a:gd name="connsiteX22" fmla="*/ 1926490 w 2805113"/>
              <a:gd name="connsiteY22" fmla="*/ 481060 h 4020601"/>
              <a:gd name="connsiteX23" fmla="*/ 1265002 w 2805113"/>
              <a:gd name="connsiteY23" fmla="*/ 290564 h 4020601"/>
              <a:gd name="connsiteX24" fmla="*/ 873222 w 2805113"/>
              <a:gd name="connsiteY24" fmla="*/ 499066 h 4020601"/>
              <a:gd name="connsiteX25" fmla="*/ 674091 w 2805113"/>
              <a:gd name="connsiteY25" fmla="*/ 809116 h 4020601"/>
              <a:gd name="connsiteX26" fmla="*/ 645644 w 2805113"/>
              <a:gd name="connsiteY26" fmla="*/ 890500 h 4020601"/>
              <a:gd name="connsiteX27" fmla="*/ 642763 w 2805113"/>
              <a:gd name="connsiteY27" fmla="*/ 1419856 h 4020601"/>
              <a:gd name="connsiteX28" fmla="*/ 655367 w 2805113"/>
              <a:gd name="connsiteY28" fmla="*/ 1962176 h 4020601"/>
              <a:gd name="connsiteX29" fmla="*/ 1092878 w 2805113"/>
              <a:gd name="connsiteY29" fmla="*/ 1940208 h 4020601"/>
              <a:gd name="connsiteX30" fmla="*/ 1629414 w 2805113"/>
              <a:gd name="connsiteY30" fmla="*/ 1931926 h 4020601"/>
              <a:gd name="connsiteX31" fmla="*/ 1859873 w 2805113"/>
              <a:gd name="connsiteY31" fmla="*/ 1952812 h 4020601"/>
              <a:gd name="connsiteX32" fmla="*/ 2297024 w 2805113"/>
              <a:gd name="connsiteY32" fmla="*/ 1983062 h 4020601"/>
              <a:gd name="connsiteX33" fmla="*/ 2690964 w 2805113"/>
              <a:gd name="connsiteY33" fmla="*/ 2010070 h 4020601"/>
              <a:gd name="connsiteX34" fmla="*/ 2805113 w 2805113"/>
              <a:gd name="connsiteY34" fmla="*/ 2016192 h 4020601"/>
              <a:gd name="connsiteX35" fmla="*/ 2805113 w 2805113"/>
              <a:gd name="connsiteY35" fmla="*/ 2963990 h 4020601"/>
              <a:gd name="connsiteX36" fmla="*/ 2805113 w 2805113"/>
              <a:gd name="connsiteY36" fmla="*/ 3911788 h 4020601"/>
              <a:gd name="connsiteX37" fmla="*/ 2779906 w 2805113"/>
              <a:gd name="connsiteY37" fmla="*/ 3917910 h 4020601"/>
              <a:gd name="connsiteX38" fmla="*/ 2599501 w 2805113"/>
              <a:gd name="connsiteY38" fmla="*/ 3934474 h 4020601"/>
              <a:gd name="connsiteX39" fmla="*/ 2312148 w 2805113"/>
              <a:gd name="connsiteY39" fmla="*/ 3955000 h 4020601"/>
              <a:gd name="connsiteX40" fmla="*/ 2012912 w 2805113"/>
              <a:gd name="connsiteY40" fmla="*/ 3975166 h 4020601"/>
              <a:gd name="connsiteX41" fmla="*/ 1829985 w 2805113"/>
              <a:gd name="connsiteY41" fmla="*/ 3989930 h 4020601"/>
              <a:gd name="connsiteX42" fmla="*/ 1636256 w 2805113"/>
              <a:gd name="connsiteY42" fmla="*/ 4005056 h 4020601"/>
              <a:gd name="connsiteX43" fmla="*/ 1423082 w 2805113"/>
              <a:gd name="connsiteY43" fmla="*/ 4019460 h 4020601"/>
              <a:gd name="connsiteX44" fmla="*/ 1341701 w 2805113"/>
              <a:gd name="connsiteY44" fmla="*/ 4015498 h 4020601"/>
              <a:gd name="connsiteX45" fmla="*/ 1225031 w 2805113"/>
              <a:gd name="connsiteY45" fmla="*/ 4006136 h 4020601"/>
              <a:gd name="connsiteX46" fmla="*/ 985931 w 2805113"/>
              <a:gd name="connsiteY46" fmla="*/ 3990650 h 4020601"/>
              <a:gd name="connsiteX47" fmla="*/ 213534 w 2805113"/>
              <a:gd name="connsiteY47" fmla="*/ 3934474 h 4020601"/>
              <a:gd name="connsiteX48" fmla="*/ 33128 w 2805113"/>
              <a:gd name="connsiteY48" fmla="*/ 3917910 h 4020601"/>
              <a:gd name="connsiteX49" fmla="*/ 0 w 2805113"/>
              <a:gd name="connsiteY49" fmla="*/ 3911428 h 4020601"/>
              <a:gd name="connsiteX50" fmla="*/ 2881 w 2805113"/>
              <a:gd name="connsiteY50" fmla="*/ 2965070 h 4020601"/>
              <a:gd name="connsiteX51" fmla="*/ 5401 w 2805113"/>
              <a:gd name="connsiteY51" fmla="*/ 2018352 h 4020601"/>
              <a:gd name="connsiteX52" fmla="*/ 71298 w 2805113"/>
              <a:gd name="connsiteY52" fmla="*/ 2016192 h 4020601"/>
              <a:gd name="connsiteX53" fmla="*/ 342447 w 2805113"/>
              <a:gd name="connsiteY53" fmla="*/ 1981260 h 4020601"/>
              <a:gd name="connsiteX54" fmla="*/ 356131 w 2805113"/>
              <a:gd name="connsiteY54" fmla="*/ 1478914 h 4020601"/>
              <a:gd name="connsiteX55" fmla="*/ 366933 w 2805113"/>
              <a:gd name="connsiteY55" fmla="*/ 913548 h 4020601"/>
              <a:gd name="connsiteX56" fmla="*/ 684894 w 2805113"/>
              <a:gd name="connsiteY56" fmla="*/ 288044 h 4020601"/>
              <a:gd name="connsiteX57" fmla="*/ 1184341 w 2805113"/>
              <a:gd name="connsiteY57" fmla="*/ 21566 h 4020601"/>
              <a:gd name="connsiteX58" fmla="*/ 1415430 w 2805113"/>
              <a:gd name="connsiteY58" fmla="*/ 50 h 402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05113" h="4020601">
                <a:moveTo>
                  <a:pt x="1425658" y="2654910"/>
                </a:moveTo>
                <a:cubicBezTo>
                  <a:pt x="1392989" y="2652724"/>
                  <a:pt x="1359916" y="2656014"/>
                  <a:pt x="1327719" y="2665300"/>
                </a:cubicBezTo>
                <a:cubicBezTo>
                  <a:pt x="1202171" y="2701362"/>
                  <a:pt x="1110437" y="2810270"/>
                  <a:pt x="1092810" y="2944062"/>
                </a:cubicBezTo>
                <a:cubicBezTo>
                  <a:pt x="1079500" y="3042874"/>
                  <a:pt x="1148570" y="3180632"/>
                  <a:pt x="1237785" y="3234006"/>
                </a:cubicBezTo>
                <a:cubicBezTo>
                  <a:pt x="1298940" y="3270790"/>
                  <a:pt x="1301099" y="3276560"/>
                  <a:pt x="1301099" y="3406744"/>
                </a:cubicBezTo>
                <a:cubicBezTo>
                  <a:pt x="1301099" y="3471658"/>
                  <a:pt x="1304336" y="3528276"/>
                  <a:pt x="1307934" y="3531882"/>
                </a:cubicBezTo>
                <a:cubicBezTo>
                  <a:pt x="1320165" y="3544144"/>
                  <a:pt x="1499314" y="3539454"/>
                  <a:pt x="1512265" y="3526472"/>
                </a:cubicBezTo>
                <a:cubicBezTo>
                  <a:pt x="1520539" y="3518178"/>
                  <a:pt x="1524496" y="3473100"/>
                  <a:pt x="1524496" y="3391238"/>
                </a:cubicBezTo>
                <a:lnTo>
                  <a:pt x="1524496" y="3267904"/>
                </a:lnTo>
                <a:lnTo>
                  <a:pt x="1577737" y="3232924"/>
                </a:lnTo>
                <a:cubicBezTo>
                  <a:pt x="1637094" y="3193616"/>
                  <a:pt x="1691054" y="3121130"/>
                  <a:pt x="1708322" y="3056938"/>
                </a:cubicBezTo>
                <a:cubicBezTo>
                  <a:pt x="1714437" y="3033498"/>
                  <a:pt x="1717675" y="2981208"/>
                  <a:pt x="1715157" y="2940818"/>
                </a:cubicBezTo>
                <a:cubicBezTo>
                  <a:pt x="1711200" y="2878428"/>
                  <a:pt x="1704724" y="2857874"/>
                  <a:pt x="1674147" y="2808468"/>
                </a:cubicBezTo>
                <a:cubicBezTo>
                  <a:pt x="1618028" y="2717318"/>
                  <a:pt x="1523664" y="2661468"/>
                  <a:pt x="1425658" y="2654910"/>
                </a:cubicBezTo>
                <a:close/>
                <a:moveTo>
                  <a:pt x="1415430" y="50"/>
                </a:moveTo>
                <a:cubicBezTo>
                  <a:pt x="1498701" y="770"/>
                  <a:pt x="1582062" y="9324"/>
                  <a:pt x="1647059" y="25528"/>
                </a:cubicBezTo>
                <a:cubicBezTo>
                  <a:pt x="1837907" y="73060"/>
                  <a:pt x="1989506" y="154804"/>
                  <a:pt x="2127061" y="284444"/>
                </a:cubicBezTo>
                <a:cubicBezTo>
                  <a:pt x="2283340" y="432086"/>
                  <a:pt x="2378044" y="598096"/>
                  <a:pt x="2433138" y="821360"/>
                </a:cubicBezTo>
                <a:cubicBezTo>
                  <a:pt x="2446102" y="873576"/>
                  <a:pt x="2455104" y="1142214"/>
                  <a:pt x="2449703" y="1319746"/>
                </a:cubicBezTo>
                <a:cubicBezTo>
                  <a:pt x="2449703" y="1329470"/>
                  <a:pt x="2416214" y="1332350"/>
                  <a:pt x="2317189" y="1332350"/>
                </a:cubicBezTo>
                <a:lnTo>
                  <a:pt x="2185396" y="1332350"/>
                </a:lnTo>
                <a:lnTo>
                  <a:pt x="2185036" y="1187588"/>
                </a:lnTo>
                <a:cubicBezTo>
                  <a:pt x="2185036" y="848728"/>
                  <a:pt x="2114818" y="657152"/>
                  <a:pt x="1926490" y="481060"/>
                </a:cubicBezTo>
                <a:cubicBezTo>
                  <a:pt x="1749325" y="315772"/>
                  <a:pt x="1495460" y="242310"/>
                  <a:pt x="1265002" y="290564"/>
                </a:cubicBezTo>
                <a:cubicBezTo>
                  <a:pt x="1099359" y="325134"/>
                  <a:pt x="989892" y="383112"/>
                  <a:pt x="873222" y="499066"/>
                </a:cubicBezTo>
                <a:cubicBezTo>
                  <a:pt x="774917" y="596294"/>
                  <a:pt x="717302" y="686320"/>
                  <a:pt x="674091" y="809116"/>
                </a:cubicBezTo>
                <a:lnTo>
                  <a:pt x="645644" y="890500"/>
                </a:lnTo>
                <a:lnTo>
                  <a:pt x="642763" y="1419856"/>
                </a:lnTo>
                <a:cubicBezTo>
                  <a:pt x="640243" y="1884752"/>
                  <a:pt x="641683" y="1951012"/>
                  <a:pt x="655367" y="1962176"/>
                </a:cubicBezTo>
                <a:cubicBezTo>
                  <a:pt x="671571" y="1975860"/>
                  <a:pt x="831811" y="1967576"/>
                  <a:pt x="1092878" y="1940208"/>
                </a:cubicBezTo>
                <a:cubicBezTo>
                  <a:pt x="1255999" y="1923284"/>
                  <a:pt x="1544432" y="1918602"/>
                  <a:pt x="1629414" y="1931926"/>
                </a:cubicBezTo>
                <a:cubicBezTo>
                  <a:pt x="1669744" y="1938408"/>
                  <a:pt x="1773451" y="1947772"/>
                  <a:pt x="1859873" y="1952812"/>
                </a:cubicBezTo>
                <a:cubicBezTo>
                  <a:pt x="1946655" y="1957854"/>
                  <a:pt x="2143265" y="1971538"/>
                  <a:pt x="2297024" y="1983062"/>
                </a:cubicBezTo>
                <a:cubicBezTo>
                  <a:pt x="2450783" y="1994584"/>
                  <a:pt x="2627948" y="2006828"/>
                  <a:pt x="2690964" y="2010070"/>
                </a:cubicBezTo>
                <a:lnTo>
                  <a:pt x="2805113" y="2016192"/>
                </a:lnTo>
                <a:lnTo>
                  <a:pt x="2805113" y="2963990"/>
                </a:lnTo>
                <a:lnTo>
                  <a:pt x="2805113" y="3911788"/>
                </a:lnTo>
                <a:lnTo>
                  <a:pt x="2779906" y="3917910"/>
                </a:lnTo>
                <a:cubicBezTo>
                  <a:pt x="2766223" y="3921510"/>
                  <a:pt x="2685202" y="3929072"/>
                  <a:pt x="2599501" y="3934474"/>
                </a:cubicBezTo>
                <a:cubicBezTo>
                  <a:pt x="2514159" y="3940236"/>
                  <a:pt x="2384886" y="3949598"/>
                  <a:pt x="2312148" y="3955000"/>
                </a:cubicBezTo>
                <a:cubicBezTo>
                  <a:pt x="2239409" y="3960762"/>
                  <a:pt x="2104735" y="3969764"/>
                  <a:pt x="2012912" y="3975166"/>
                </a:cubicBezTo>
                <a:cubicBezTo>
                  <a:pt x="1920728" y="3980568"/>
                  <a:pt x="1838627" y="3987410"/>
                  <a:pt x="1829985" y="3989930"/>
                </a:cubicBezTo>
                <a:cubicBezTo>
                  <a:pt x="1821343" y="3992812"/>
                  <a:pt x="1734201" y="3999294"/>
                  <a:pt x="1636256" y="4005056"/>
                </a:cubicBezTo>
                <a:cubicBezTo>
                  <a:pt x="1538671" y="4010456"/>
                  <a:pt x="1442527" y="4016938"/>
                  <a:pt x="1423082" y="4019460"/>
                </a:cubicBezTo>
                <a:cubicBezTo>
                  <a:pt x="1403277" y="4021980"/>
                  <a:pt x="1366908" y="4020180"/>
                  <a:pt x="1341701" y="4015498"/>
                </a:cubicBezTo>
                <a:cubicBezTo>
                  <a:pt x="1316495" y="4010816"/>
                  <a:pt x="1263921" y="4006496"/>
                  <a:pt x="1225031" y="4006136"/>
                </a:cubicBezTo>
                <a:cubicBezTo>
                  <a:pt x="1185781" y="4006136"/>
                  <a:pt x="1078114" y="3998934"/>
                  <a:pt x="985931" y="3990650"/>
                </a:cubicBezTo>
                <a:cubicBezTo>
                  <a:pt x="831811" y="3976606"/>
                  <a:pt x="589110" y="3958962"/>
                  <a:pt x="213534" y="3934474"/>
                </a:cubicBezTo>
                <a:cubicBezTo>
                  <a:pt x="132514" y="3929072"/>
                  <a:pt x="51493" y="3921510"/>
                  <a:pt x="33128" y="3917910"/>
                </a:cubicBezTo>
                <a:lnTo>
                  <a:pt x="0" y="3911428"/>
                </a:lnTo>
                <a:lnTo>
                  <a:pt x="2881" y="2965070"/>
                </a:lnTo>
                <a:lnTo>
                  <a:pt x="5401" y="2018352"/>
                </a:lnTo>
                <a:lnTo>
                  <a:pt x="71298" y="2016192"/>
                </a:lnTo>
                <a:cubicBezTo>
                  <a:pt x="180766" y="2012230"/>
                  <a:pt x="328403" y="1993144"/>
                  <a:pt x="342447" y="1981260"/>
                </a:cubicBezTo>
                <a:cubicBezTo>
                  <a:pt x="353250" y="1972618"/>
                  <a:pt x="356131" y="1872510"/>
                  <a:pt x="356131" y="1478914"/>
                </a:cubicBezTo>
                <a:cubicBezTo>
                  <a:pt x="356131" y="1177144"/>
                  <a:pt x="360092" y="958920"/>
                  <a:pt x="366933" y="913548"/>
                </a:cubicBezTo>
                <a:cubicBezTo>
                  <a:pt x="404383" y="662554"/>
                  <a:pt x="508809" y="457294"/>
                  <a:pt x="684894" y="288044"/>
                </a:cubicBezTo>
                <a:cubicBezTo>
                  <a:pt x="824250" y="154444"/>
                  <a:pt x="987371" y="67300"/>
                  <a:pt x="1184341" y="21566"/>
                </a:cubicBezTo>
                <a:cubicBezTo>
                  <a:pt x="1248978" y="6442"/>
                  <a:pt x="1332159" y="-670"/>
                  <a:pt x="1415430" y="5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nvGrpSpPr>
          <p:cNvPr id="83" name="群組 82"/>
          <p:cNvGrpSpPr/>
          <p:nvPr/>
        </p:nvGrpSpPr>
        <p:grpSpPr>
          <a:xfrm flipH="1">
            <a:off x="2496625" y="2951731"/>
            <a:ext cx="359846" cy="297016"/>
            <a:chOff x="13079250" y="23448756"/>
            <a:chExt cx="2967819" cy="2449630"/>
          </a:xfrm>
          <a:solidFill>
            <a:schemeClr val="bg1"/>
          </a:solidFill>
        </p:grpSpPr>
        <p:sp>
          <p:nvSpPr>
            <p:cNvPr id="84" name="手繪多邊形 8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5" name="手繪多邊形 8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86" name="手繪多邊形 85"/>
          <p:cNvSpPr>
            <a:spLocks/>
          </p:cNvSpPr>
          <p:nvPr/>
        </p:nvSpPr>
        <p:spPr bwMode="auto">
          <a:xfrm flipH="1" flipV="1">
            <a:off x="3149524" y="2239857"/>
            <a:ext cx="202906" cy="37475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87" name="群組 86"/>
          <p:cNvGrpSpPr/>
          <p:nvPr/>
        </p:nvGrpSpPr>
        <p:grpSpPr>
          <a:xfrm flipH="1">
            <a:off x="2426005" y="3633617"/>
            <a:ext cx="307018" cy="305742"/>
            <a:chOff x="35309818" y="13261794"/>
            <a:chExt cx="2516828" cy="2506357"/>
          </a:xfrm>
          <a:solidFill>
            <a:schemeClr val="bg1"/>
          </a:solidFill>
        </p:grpSpPr>
        <p:sp>
          <p:nvSpPr>
            <p:cNvPr id="88" name="手繪多邊形 87"/>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9"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0"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1"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2"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3"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4"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95" name="手繪多邊形 94"/>
          <p:cNvSpPr>
            <a:spLocks/>
          </p:cNvSpPr>
          <p:nvPr/>
        </p:nvSpPr>
        <p:spPr bwMode="auto">
          <a:xfrm flipH="1">
            <a:off x="2534725" y="4348734"/>
            <a:ext cx="360930" cy="26636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96" name="手繪多邊形 95"/>
          <p:cNvSpPr>
            <a:spLocks/>
          </p:cNvSpPr>
          <p:nvPr/>
        </p:nvSpPr>
        <p:spPr bwMode="auto">
          <a:xfrm>
            <a:off x="3156399" y="4994884"/>
            <a:ext cx="238446" cy="341766"/>
          </a:xfrm>
          <a:custGeom>
            <a:avLst/>
            <a:gdLst>
              <a:gd name="connsiteX0" fmla="*/ 1425658 w 2805113"/>
              <a:gd name="connsiteY0" fmla="*/ 2654910 h 4020601"/>
              <a:gd name="connsiteX1" fmla="*/ 1327719 w 2805113"/>
              <a:gd name="connsiteY1" fmla="*/ 2665300 h 4020601"/>
              <a:gd name="connsiteX2" fmla="*/ 1092810 w 2805113"/>
              <a:gd name="connsiteY2" fmla="*/ 2944062 h 4020601"/>
              <a:gd name="connsiteX3" fmla="*/ 1237785 w 2805113"/>
              <a:gd name="connsiteY3" fmla="*/ 3234006 h 4020601"/>
              <a:gd name="connsiteX4" fmla="*/ 1301099 w 2805113"/>
              <a:gd name="connsiteY4" fmla="*/ 3406744 h 4020601"/>
              <a:gd name="connsiteX5" fmla="*/ 1307934 w 2805113"/>
              <a:gd name="connsiteY5" fmla="*/ 3531882 h 4020601"/>
              <a:gd name="connsiteX6" fmla="*/ 1512265 w 2805113"/>
              <a:gd name="connsiteY6" fmla="*/ 3526472 h 4020601"/>
              <a:gd name="connsiteX7" fmla="*/ 1524496 w 2805113"/>
              <a:gd name="connsiteY7" fmla="*/ 3391238 h 4020601"/>
              <a:gd name="connsiteX8" fmla="*/ 1524496 w 2805113"/>
              <a:gd name="connsiteY8" fmla="*/ 3267904 h 4020601"/>
              <a:gd name="connsiteX9" fmla="*/ 1577737 w 2805113"/>
              <a:gd name="connsiteY9" fmla="*/ 3232924 h 4020601"/>
              <a:gd name="connsiteX10" fmla="*/ 1708322 w 2805113"/>
              <a:gd name="connsiteY10" fmla="*/ 3056938 h 4020601"/>
              <a:gd name="connsiteX11" fmla="*/ 1715157 w 2805113"/>
              <a:gd name="connsiteY11" fmla="*/ 2940818 h 4020601"/>
              <a:gd name="connsiteX12" fmla="*/ 1674147 w 2805113"/>
              <a:gd name="connsiteY12" fmla="*/ 2808468 h 4020601"/>
              <a:gd name="connsiteX13" fmla="*/ 1425658 w 2805113"/>
              <a:gd name="connsiteY13" fmla="*/ 2654910 h 4020601"/>
              <a:gd name="connsiteX14" fmla="*/ 1415430 w 2805113"/>
              <a:gd name="connsiteY14" fmla="*/ 50 h 4020601"/>
              <a:gd name="connsiteX15" fmla="*/ 1647059 w 2805113"/>
              <a:gd name="connsiteY15" fmla="*/ 25528 h 4020601"/>
              <a:gd name="connsiteX16" fmla="*/ 2127061 w 2805113"/>
              <a:gd name="connsiteY16" fmla="*/ 284444 h 4020601"/>
              <a:gd name="connsiteX17" fmla="*/ 2433138 w 2805113"/>
              <a:gd name="connsiteY17" fmla="*/ 821360 h 4020601"/>
              <a:gd name="connsiteX18" fmla="*/ 2449703 w 2805113"/>
              <a:gd name="connsiteY18" fmla="*/ 1319746 h 4020601"/>
              <a:gd name="connsiteX19" fmla="*/ 2317189 w 2805113"/>
              <a:gd name="connsiteY19" fmla="*/ 1332350 h 4020601"/>
              <a:gd name="connsiteX20" fmla="*/ 2185396 w 2805113"/>
              <a:gd name="connsiteY20" fmla="*/ 1332350 h 4020601"/>
              <a:gd name="connsiteX21" fmla="*/ 2185036 w 2805113"/>
              <a:gd name="connsiteY21" fmla="*/ 1187588 h 4020601"/>
              <a:gd name="connsiteX22" fmla="*/ 1926490 w 2805113"/>
              <a:gd name="connsiteY22" fmla="*/ 481060 h 4020601"/>
              <a:gd name="connsiteX23" fmla="*/ 1265002 w 2805113"/>
              <a:gd name="connsiteY23" fmla="*/ 290564 h 4020601"/>
              <a:gd name="connsiteX24" fmla="*/ 873222 w 2805113"/>
              <a:gd name="connsiteY24" fmla="*/ 499066 h 4020601"/>
              <a:gd name="connsiteX25" fmla="*/ 674091 w 2805113"/>
              <a:gd name="connsiteY25" fmla="*/ 809116 h 4020601"/>
              <a:gd name="connsiteX26" fmla="*/ 645644 w 2805113"/>
              <a:gd name="connsiteY26" fmla="*/ 890500 h 4020601"/>
              <a:gd name="connsiteX27" fmla="*/ 642763 w 2805113"/>
              <a:gd name="connsiteY27" fmla="*/ 1419856 h 4020601"/>
              <a:gd name="connsiteX28" fmla="*/ 655367 w 2805113"/>
              <a:gd name="connsiteY28" fmla="*/ 1962176 h 4020601"/>
              <a:gd name="connsiteX29" fmla="*/ 1092878 w 2805113"/>
              <a:gd name="connsiteY29" fmla="*/ 1940208 h 4020601"/>
              <a:gd name="connsiteX30" fmla="*/ 1629414 w 2805113"/>
              <a:gd name="connsiteY30" fmla="*/ 1931926 h 4020601"/>
              <a:gd name="connsiteX31" fmla="*/ 1859873 w 2805113"/>
              <a:gd name="connsiteY31" fmla="*/ 1952812 h 4020601"/>
              <a:gd name="connsiteX32" fmla="*/ 2297024 w 2805113"/>
              <a:gd name="connsiteY32" fmla="*/ 1983062 h 4020601"/>
              <a:gd name="connsiteX33" fmla="*/ 2690964 w 2805113"/>
              <a:gd name="connsiteY33" fmla="*/ 2010070 h 4020601"/>
              <a:gd name="connsiteX34" fmla="*/ 2805113 w 2805113"/>
              <a:gd name="connsiteY34" fmla="*/ 2016192 h 4020601"/>
              <a:gd name="connsiteX35" fmla="*/ 2805113 w 2805113"/>
              <a:gd name="connsiteY35" fmla="*/ 2963990 h 4020601"/>
              <a:gd name="connsiteX36" fmla="*/ 2805113 w 2805113"/>
              <a:gd name="connsiteY36" fmla="*/ 3911788 h 4020601"/>
              <a:gd name="connsiteX37" fmla="*/ 2779906 w 2805113"/>
              <a:gd name="connsiteY37" fmla="*/ 3917910 h 4020601"/>
              <a:gd name="connsiteX38" fmla="*/ 2599501 w 2805113"/>
              <a:gd name="connsiteY38" fmla="*/ 3934474 h 4020601"/>
              <a:gd name="connsiteX39" fmla="*/ 2312148 w 2805113"/>
              <a:gd name="connsiteY39" fmla="*/ 3955000 h 4020601"/>
              <a:gd name="connsiteX40" fmla="*/ 2012912 w 2805113"/>
              <a:gd name="connsiteY40" fmla="*/ 3975166 h 4020601"/>
              <a:gd name="connsiteX41" fmla="*/ 1829985 w 2805113"/>
              <a:gd name="connsiteY41" fmla="*/ 3989930 h 4020601"/>
              <a:gd name="connsiteX42" fmla="*/ 1636256 w 2805113"/>
              <a:gd name="connsiteY42" fmla="*/ 4005056 h 4020601"/>
              <a:gd name="connsiteX43" fmla="*/ 1423082 w 2805113"/>
              <a:gd name="connsiteY43" fmla="*/ 4019460 h 4020601"/>
              <a:gd name="connsiteX44" fmla="*/ 1341701 w 2805113"/>
              <a:gd name="connsiteY44" fmla="*/ 4015498 h 4020601"/>
              <a:gd name="connsiteX45" fmla="*/ 1225031 w 2805113"/>
              <a:gd name="connsiteY45" fmla="*/ 4006136 h 4020601"/>
              <a:gd name="connsiteX46" fmla="*/ 985931 w 2805113"/>
              <a:gd name="connsiteY46" fmla="*/ 3990650 h 4020601"/>
              <a:gd name="connsiteX47" fmla="*/ 213534 w 2805113"/>
              <a:gd name="connsiteY47" fmla="*/ 3934474 h 4020601"/>
              <a:gd name="connsiteX48" fmla="*/ 33128 w 2805113"/>
              <a:gd name="connsiteY48" fmla="*/ 3917910 h 4020601"/>
              <a:gd name="connsiteX49" fmla="*/ 0 w 2805113"/>
              <a:gd name="connsiteY49" fmla="*/ 3911428 h 4020601"/>
              <a:gd name="connsiteX50" fmla="*/ 2881 w 2805113"/>
              <a:gd name="connsiteY50" fmla="*/ 2965070 h 4020601"/>
              <a:gd name="connsiteX51" fmla="*/ 5401 w 2805113"/>
              <a:gd name="connsiteY51" fmla="*/ 2018352 h 4020601"/>
              <a:gd name="connsiteX52" fmla="*/ 71298 w 2805113"/>
              <a:gd name="connsiteY52" fmla="*/ 2016192 h 4020601"/>
              <a:gd name="connsiteX53" fmla="*/ 342447 w 2805113"/>
              <a:gd name="connsiteY53" fmla="*/ 1981260 h 4020601"/>
              <a:gd name="connsiteX54" fmla="*/ 356131 w 2805113"/>
              <a:gd name="connsiteY54" fmla="*/ 1478914 h 4020601"/>
              <a:gd name="connsiteX55" fmla="*/ 366933 w 2805113"/>
              <a:gd name="connsiteY55" fmla="*/ 913548 h 4020601"/>
              <a:gd name="connsiteX56" fmla="*/ 684894 w 2805113"/>
              <a:gd name="connsiteY56" fmla="*/ 288044 h 4020601"/>
              <a:gd name="connsiteX57" fmla="*/ 1184341 w 2805113"/>
              <a:gd name="connsiteY57" fmla="*/ 21566 h 4020601"/>
              <a:gd name="connsiteX58" fmla="*/ 1415430 w 2805113"/>
              <a:gd name="connsiteY58" fmla="*/ 50 h 4020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05113" h="4020601">
                <a:moveTo>
                  <a:pt x="1425658" y="2654910"/>
                </a:moveTo>
                <a:cubicBezTo>
                  <a:pt x="1392989" y="2652724"/>
                  <a:pt x="1359916" y="2656014"/>
                  <a:pt x="1327719" y="2665300"/>
                </a:cubicBezTo>
                <a:cubicBezTo>
                  <a:pt x="1202171" y="2701362"/>
                  <a:pt x="1110437" y="2810270"/>
                  <a:pt x="1092810" y="2944062"/>
                </a:cubicBezTo>
                <a:cubicBezTo>
                  <a:pt x="1079500" y="3042874"/>
                  <a:pt x="1148570" y="3180632"/>
                  <a:pt x="1237785" y="3234006"/>
                </a:cubicBezTo>
                <a:cubicBezTo>
                  <a:pt x="1298940" y="3270790"/>
                  <a:pt x="1301099" y="3276560"/>
                  <a:pt x="1301099" y="3406744"/>
                </a:cubicBezTo>
                <a:cubicBezTo>
                  <a:pt x="1301099" y="3471658"/>
                  <a:pt x="1304336" y="3528276"/>
                  <a:pt x="1307934" y="3531882"/>
                </a:cubicBezTo>
                <a:cubicBezTo>
                  <a:pt x="1320165" y="3544144"/>
                  <a:pt x="1499314" y="3539454"/>
                  <a:pt x="1512265" y="3526472"/>
                </a:cubicBezTo>
                <a:cubicBezTo>
                  <a:pt x="1520539" y="3518178"/>
                  <a:pt x="1524496" y="3473100"/>
                  <a:pt x="1524496" y="3391238"/>
                </a:cubicBezTo>
                <a:lnTo>
                  <a:pt x="1524496" y="3267904"/>
                </a:lnTo>
                <a:lnTo>
                  <a:pt x="1577737" y="3232924"/>
                </a:lnTo>
                <a:cubicBezTo>
                  <a:pt x="1637094" y="3193616"/>
                  <a:pt x="1691054" y="3121130"/>
                  <a:pt x="1708322" y="3056938"/>
                </a:cubicBezTo>
                <a:cubicBezTo>
                  <a:pt x="1714437" y="3033498"/>
                  <a:pt x="1717675" y="2981208"/>
                  <a:pt x="1715157" y="2940818"/>
                </a:cubicBezTo>
                <a:cubicBezTo>
                  <a:pt x="1711200" y="2878428"/>
                  <a:pt x="1704724" y="2857874"/>
                  <a:pt x="1674147" y="2808468"/>
                </a:cubicBezTo>
                <a:cubicBezTo>
                  <a:pt x="1618028" y="2717318"/>
                  <a:pt x="1523664" y="2661468"/>
                  <a:pt x="1425658" y="2654910"/>
                </a:cubicBezTo>
                <a:close/>
                <a:moveTo>
                  <a:pt x="1415430" y="50"/>
                </a:moveTo>
                <a:cubicBezTo>
                  <a:pt x="1498701" y="770"/>
                  <a:pt x="1582062" y="9324"/>
                  <a:pt x="1647059" y="25528"/>
                </a:cubicBezTo>
                <a:cubicBezTo>
                  <a:pt x="1837907" y="73060"/>
                  <a:pt x="1989506" y="154804"/>
                  <a:pt x="2127061" y="284444"/>
                </a:cubicBezTo>
                <a:cubicBezTo>
                  <a:pt x="2283340" y="432086"/>
                  <a:pt x="2378044" y="598096"/>
                  <a:pt x="2433138" y="821360"/>
                </a:cubicBezTo>
                <a:cubicBezTo>
                  <a:pt x="2446102" y="873576"/>
                  <a:pt x="2455104" y="1142214"/>
                  <a:pt x="2449703" y="1319746"/>
                </a:cubicBezTo>
                <a:cubicBezTo>
                  <a:pt x="2449703" y="1329470"/>
                  <a:pt x="2416214" y="1332350"/>
                  <a:pt x="2317189" y="1332350"/>
                </a:cubicBezTo>
                <a:lnTo>
                  <a:pt x="2185396" y="1332350"/>
                </a:lnTo>
                <a:lnTo>
                  <a:pt x="2185036" y="1187588"/>
                </a:lnTo>
                <a:cubicBezTo>
                  <a:pt x="2185036" y="848728"/>
                  <a:pt x="2114818" y="657152"/>
                  <a:pt x="1926490" y="481060"/>
                </a:cubicBezTo>
                <a:cubicBezTo>
                  <a:pt x="1749325" y="315772"/>
                  <a:pt x="1495460" y="242310"/>
                  <a:pt x="1265002" y="290564"/>
                </a:cubicBezTo>
                <a:cubicBezTo>
                  <a:pt x="1099359" y="325134"/>
                  <a:pt x="989892" y="383112"/>
                  <a:pt x="873222" y="499066"/>
                </a:cubicBezTo>
                <a:cubicBezTo>
                  <a:pt x="774917" y="596294"/>
                  <a:pt x="717302" y="686320"/>
                  <a:pt x="674091" y="809116"/>
                </a:cubicBezTo>
                <a:lnTo>
                  <a:pt x="645644" y="890500"/>
                </a:lnTo>
                <a:lnTo>
                  <a:pt x="642763" y="1419856"/>
                </a:lnTo>
                <a:cubicBezTo>
                  <a:pt x="640243" y="1884752"/>
                  <a:pt x="641683" y="1951012"/>
                  <a:pt x="655367" y="1962176"/>
                </a:cubicBezTo>
                <a:cubicBezTo>
                  <a:pt x="671571" y="1975860"/>
                  <a:pt x="831811" y="1967576"/>
                  <a:pt x="1092878" y="1940208"/>
                </a:cubicBezTo>
                <a:cubicBezTo>
                  <a:pt x="1255999" y="1923284"/>
                  <a:pt x="1544432" y="1918602"/>
                  <a:pt x="1629414" y="1931926"/>
                </a:cubicBezTo>
                <a:cubicBezTo>
                  <a:pt x="1669744" y="1938408"/>
                  <a:pt x="1773451" y="1947772"/>
                  <a:pt x="1859873" y="1952812"/>
                </a:cubicBezTo>
                <a:cubicBezTo>
                  <a:pt x="1946655" y="1957854"/>
                  <a:pt x="2143265" y="1971538"/>
                  <a:pt x="2297024" y="1983062"/>
                </a:cubicBezTo>
                <a:cubicBezTo>
                  <a:pt x="2450783" y="1994584"/>
                  <a:pt x="2627948" y="2006828"/>
                  <a:pt x="2690964" y="2010070"/>
                </a:cubicBezTo>
                <a:lnTo>
                  <a:pt x="2805113" y="2016192"/>
                </a:lnTo>
                <a:lnTo>
                  <a:pt x="2805113" y="2963990"/>
                </a:lnTo>
                <a:lnTo>
                  <a:pt x="2805113" y="3911788"/>
                </a:lnTo>
                <a:lnTo>
                  <a:pt x="2779906" y="3917910"/>
                </a:lnTo>
                <a:cubicBezTo>
                  <a:pt x="2766223" y="3921510"/>
                  <a:pt x="2685202" y="3929072"/>
                  <a:pt x="2599501" y="3934474"/>
                </a:cubicBezTo>
                <a:cubicBezTo>
                  <a:pt x="2514159" y="3940236"/>
                  <a:pt x="2384886" y="3949598"/>
                  <a:pt x="2312148" y="3955000"/>
                </a:cubicBezTo>
                <a:cubicBezTo>
                  <a:pt x="2239409" y="3960762"/>
                  <a:pt x="2104735" y="3969764"/>
                  <a:pt x="2012912" y="3975166"/>
                </a:cubicBezTo>
                <a:cubicBezTo>
                  <a:pt x="1920728" y="3980568"/>
                  <a:pt x="1838627" y="3987410"/>
                  <a:pt x="1829985" y="3989930"/>
                </a:cubicBezTo>
                <a:cubicBezTo>
                  <a:pt x="1821343" y="3992812"/>
                  <a:pt x="1734201" y="3999294"/>
                  <a:pt x="1636256" y="4005056"/>
                </a:cubicBezTo>
                <a:cubicBezTo>
                  <a:pt x="1538671" y="4010456"/>
                  <a:pt x="1442527" y="4016938"/>
                  <a:pt x="1423082" y="4019460"/>
                </a:cubicBezTo>
                <a:cubicBezTo>
                  <a:pt x="1403277" y="4021980"/>
                  <a:pt x="1366908" y="4020180"/>
                  <a:pt x="1341701" y="4015498"/>
                </a:cubicBezTo>
                <a:cubicBezTo>
                  <a:pt x="1316495" y="4010816"/>
                  <a:pt x="1263921" y="4006496"/>
                  <a:pt x="1225031" y="4006136"/>
                </a:cubicBezTo>
                <a:cubicBezTo>
                  <a:pt x="1185781" y="4006136"/>
                  <a:pt x="1078114" y="3998934"/>
                  <a:pt x="985931" y="3990650"/>
                </a:cubicBezTo>
                <a:cubicBezTo>
                  <a:pt x="831811" y="3976606"/>
                  <a:pt x="589110" y="3958962"/>
                  <a:pt x="213534" y="3934474"/>
                </a:cubicBezTo>
                <a:cubicBezTo>
                  <a:pt x="132514" y="3929072"/>
                  <a:pt x="51493" y="3921510"/>
                  <a:pt x="33128" y="3917910"/>
                </a:cubicBezTo>
                <a:lnTo>
                  <a:pt x="0" y="3911428"/>
                </a:lnTo>
                <a:lnTo>
                  <a:pt x="2881" y="2965070"/>
                </a:lnTo>
                <a:lnTo>
                  <a:pt x="5401" y="2018352"/>
                </a:lnTo>
                <a:lnTo>
                  <a:pt x="71298" y="2016192"/>
                </a:lnTo>
                <a:cubicBezTo>
                  <a:pt x="180766" y="2012230"/>
                  <a:pt x="328403" y="1993144"/>
                  <a:pt x="342447" y="1981260"/>
                </a:cubicBezTo>
                <a:cubicBezTo>
                  <a:pt x="353250" y="1972618"/>
                  <a:pt x="356131" y="1872510"/>
                  <a:pt x="356131" y="1478914"/>
                </a:cubicBezTo>
                <a:cubicBezTo>
                  <a:pt x="356131" y="1177144"/>
                  <a:pt x="360092" y="958920"/>
                  <a:pt x="366933" y="913548"/>
                </a:cubicBezTo>
                <a:cubicBezTo>
                  <a:pt x="404383" y="662554"/>
                  <a:pt x="508809" y="457294"/>
                  <a:pt x="684894" y="288044"/>
                </a:cubicBezTo>
                <a:cubicBezTo>
                  <a:pt x="824250" y="154444"/>
                  <a:pt x="987371" y="67300"/>
                  <a:pt x="1184341" y="21566"/>
                </a:cubicBezTo>
                <a:cubicBezTo>
                  <a:pt x="1248978" y="6442"/>
                  <a:pt x="1332159" y="-670"/>
                  <a:pt x="1415430" y="5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8" name="矩形 97"/>
          <p:cNvSpPr/>
          <p:nvPr/>
        </p:nvSpPr>
        <p:spPr>
          <a:xfrm>
            <a:off x="6233020" y="2193251"/>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99" name="矩形 98"/>
          <p:cNvSpPr/>
          <p:nvPr/>
        </p:nvSpPr>
        <p:spPr>
          <a:xfrm>
            <a:off x="6233020" y="4936451"/>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0" name="矩形 99"/>
          <p:cNvSpPr/>
          <p:nvPr/>
        </p:nvSpPr>
        <p:spPr>
          <a:xfrm>
            <a:off x="6794894" y="427182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1" name="矩形 100"/>
          <p:cNvSpPr/>
          <p:nvPr/>
        </p:nvSpPr>
        <p:spPr>
          <a:xfrm>
            <a:off x="6794894" y="2890695"/>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2" name="矩形 101"/>
          <p:cNvSpPr/>
          <p:nvPr/>
        </p:nvSpPr>
        <p:spPr>
          <a:xfrm>
            <a:off x="6994919" y="356697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3" name="矩形 102"/>
          <p:cNvSpPr/>
          <p:nvPr/>
        </p:nvSpPr>
        <p:spPr>
          <a:xfrm>
            <a:off x="355994" y="356697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4" name="矩形 103"/>
          <p:cNvSpPr/>
          <p:nvPr/>
        </p:nvSpPr>
        <p:spPr>
          <a:xfrm>
            <a:off x="471160" y="2881170"/>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5" name="矩形 104"/>
          <p:cNvSpPr/>
          <p:nvPr/>
        </p:nvSpPr>
        <p:spPr>
          <a:xfrm>
            <a:off x="471160" y="4262295"/>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6" name="矩形 105"/>
          <p:cNvSpPr/>
          <p:nvPr/>
        </p:nvSpPr>
        <p:spPr>
          <a:xfrm>
            <a:off x="1073309" y="4930224"/>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107" name="矩形 106"/>
          <p:cNvSpPr/>
          <p:nvPr/>
        </p:nvSpPr>
        <p:spPr>
          <a:xfrm>
            <a:off x="1073309" y="2196549"/>
            <a:ext cx="1954845" cy="430887"/>
          </a:xfrm>
          <a:prstGeom prst="rect">
            <a:avLst/>
          </a:prstGeom>
        </p:spPr>
        <p:txBody>
          <a:bodyPr wrap="square">
            <a:spAutoFit/>
          </a:bodyPr>
          <a:lstStyle/>
          <a:p>
            <a:r>
              <a:rPr lang="en-US" altLang="zh-TW" sz="1100" dirty="0">
                <a:solidFill>
                  <a:schemeClr val="bg1"/>
                </a:solidFill>
              </a:rPr>
              <a:t>The quick brown fox jumps over the lazy dog. </a:t>
            </a:r>
            <a:endParaRPr lang="zh-TW" altLang="en-US" sz="1100" dirty="0">
              <a:solidFill>
                <a:schemeClr val="bg1"/>
              </a:solidFill>
            </a:endParaRPr>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220</a:t>
            </a:fld>
            <a:endParaRPr lang="zh-TW" altLang="en-US"/>
          </a:p>
        </p:txBody>
      </p:sp>
      <p:sp>
        <p:nvSpPr>
          <p:cNvPr id="21" name="頁尾版面配置區 2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42473915"/>
      </p:ext>
    </p:extLst>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 name="Picture 3" descr="\\LIVEAURA\Matter Lab\商攝\產品圖\Bleu\MBook Sleeve_ML5032\WORTH-4-5-0061.tif"/>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707" y="-4248"/>
            <a:ext cx="9153414" cy="6866496"/>
          </a:xfrm>
          <a:prstGeom prst="rect">
            <a:avLst/>
          </a:prstGeom>
          <a:noFill/>
        </p:spPr>
      </p:pic>
      <p:sp>
        <p:nvSpPr>
          <p:cNvPr id="3" name="矩形 2"/>
          <p:cNvSpPr/>
          <p:nvPr/>
        </p:nvSpPr>
        <p:spPr>
          <a:xfrm>
            <a:off x="0" y="0"/>
            <a:ext cx="9144000" cy="6858000"/>
          </a:xfrm>
          <a:prstGeom prst="rect">
            <a:avLst/>
          </a:prstGeom>
          <a:solidFill>
            <a:schemeClr val="accent1">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221</a:t>
            </a:fld>
            <a:endParaRPr lang="zh-TW" altLang="en-US">
              <a:solidFill>
                <a:schemeClr val="bg1"/>
              </a:solidFill>
            </a:endParaRPr>
          </a:p>
        </p:txBody>
      </p:sp>
      <p:cxnSp>
        <p:nvCxnSpPr>
          <p:cNvPr id="6" name="直線接點 5"/>
          <p:cNvCxnSpPr/>
          <p:nvPr/>
        </p:nvCxnSpPr>
        <p:spPr>
          <a:xfrm>
            <a:off x="3048000" y="2537460"/>
            <a:ext cx="0" cy="225171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a:off x="6096000" y="2537460"/>
            <a:ext cx="0" cy="225171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39" name="手繪多邊形 38"/>
          <p:cNvSpPr>
            <a:spLocks/>
          </p:cNvSpPr>
          <p:nvPr/>
        </p:nvSpPr>
        <p:spPr bwMode="auto">
          <a:xfrm rot="10800000" flipV="1">
            <a:off x="1099702" y="2538586"/>
            <a:ext cx="580508" cy="107216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0" name="群組 39"/>
          <p:cNvGrpSpPr/>
          <p:nvPr/>
        </p:nvGrpSpPr>
        <p:grpSpPr>
          <a:xfrm>
            <a:off x="7208721" y="2622525"/>
            <a:ext cx="908066" cy="904290"/>
            <a:chOff x="35309818" y="13261794"/>
            <a:chExt cx="2516828" cy="2506357"/>
          </a:xfrm>
          <a:solidFill>
            <a:schemeClr val="bg1"/>
          </a:solidFill>
        </p:grpSpPr>
        <p:sp>
          <p:nvSpPr>
            <p:cNvPr id="41" name="手繪多邊形 4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4" name="手繪多邊形 63"/>
          <p:cNvSpPr>
            <a:spLocks/>
          </p:cNvSpPr>
          <p:nvPr/>
        </p:nvSpPr>
        <p:spPr bwMode="auto">
          <a:xfrm>
            <a:off x="3962621" y="2700756"/>
            <a:ext cx="1013318" cy="747828"/>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5" name="文字方塊 64"/>
          <p:cNvSpPr txBox="1"/>
          <p:nvPr/>
        </p:nvSpPr>
        <p:spPr>
          <a:xfrm>
            <a:off x="770316" y="3725125"/>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66" name="矩形 65"/>
          <p:cNvSpPr/>
          <p:nvPr/>
        </p:nvSpPr>
        <p:spPr>
          <a:xfrm>
            <a:off x="201541" y="413659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82" name="文字方塊 81"/>
          <p:cNvSpPr txBox="1"/>
          <p:nvPr/>
        </p:nvSpPr>
        <p:spPr>
          <a:xfrm>
            <a:off x="3976431" y="3725125"/>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83" name="矩形 82"/>
          <p:cNvSpPr/>
          <p:nvPr/>
        </p:nvSpPr>
        <p:spPr>
          <a:xfrm>
            <a:off x="3397681" y="413659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84" name="文字方塊 83"/>
          <p:cNvSpPr txBox="1"/>
          <p:nvPr/>
        </p:nvSpPr>
        <p:spPr>
          <a:xfrm>
            <a:off x="7067796" y="3725125"/>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85" name="矩形 84"/>
          <p:cNvSpPr/>
          <p:nvPr/>
        </p:nvSpPr>
        <p:spPr>
          <a:xfrm>
            <a:off x="6444514" y="413659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5" name="頁尾版面配置區 4"/>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3569547272"/>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p:nvPr/>
        </p:nvSpPr>
        <p:spPr>
          <a:xfrm rot="16200000">
            <a:off x="2329286" y="2157836"/>
            <a:ext cx="2487601" cy="1933031"/>
          </a:xfrm>
          <a:custGeom>
            <a:avLst/>
            <a:gdLst>
              <a:gd name="connsiteX0" fmla="*/ 2487601 w 2487601"/>
              <a:gd name="connsiteY0" fmla="*/ 1838675 h 1933031"/>
              <a:gd name="connsiteX1" fmla="*/ 2487601 w 2487601"/>
              <a:gd name="connsiteY1" fmla="*/ 1933031 h 1933031"/>
              <a:gd name="connsiteX2" fmla="*/ 0 w 2487601"/>
              <a:gd name="connsiteY2" fmla="*/ 1933031 h 1933031"/>
              <a:gd name="connsiteX3" fmla="*/ 0 w 2487601"/>
              <a:gd name="connsiteY3" fmla="*/ 169210 h 1933031"/>
              <a:gd name="connsiteX4" fmla="*/ 34092 w 2487601"/>
              <a:gd name="connsiteY4" fmla="*/ 154437 h 1933031"/>
              <a:gd name="connsiteX5" fmla="*/ 121509 w 2487601"/>
              <a:gd name="connsiteY5" fmla="*/ 122384 h 1933031"/>
              <a:gd name="connsiteX6" fmla="*/ 214754 w 2487601"/>
              <a:gd name="connsiteY6" fmla="*/ 90331 h 1933031"/>
              <a:gd name="connsiteX7" fmla="*/ 313827 w 2487601"/>
              <a:gd name="connsiteY7" fmla="*/ 64106 h 1933031"/>
              <a:gd name="connsiteX8" fmla="*/ 415813 w 2487601"/>
              <a:gd name="connsiteY8" fmla="*/ 40794 h 1933031"/>
              <a:gd name="connsiteX9" fmla="*/ 520714 w 2487601"/>
              <a:gd name="connsiteY9" fmla="*/ 23311 h 1933031"/>
              <a:gd name="connsiteX10" fmla="*/ 634356 w 2487601"/>
              <a:gd name="connsiteY10" fmla="*/ 8741 h 1933031"/>
              <a:gd name="connsiteX11" fmla="*/ 747999 w 2487601"/>
              <a:gd name="connsiteY11" fmla="*/ 0 h 1933031"/>
              <a:gd name="connsiteX12" fmla="*/ 867469 w 2487601"/>
              <a:gd name="connsiteY12" fmla="*/ 0 h 1933031"/>
              <a:gd name="connsiteX13" fmla="*/ 940317 w 2487601"/>
              <a:gd name="connsiteY13" fmla="*/ 2914 h 1933031"/>
              <a:gd name="connsiteX14" fmla="*/ 1013164 w 2487601"/>
              <a:gd name="connsiteY14" fmla="*/ 8741 h 1933031"/>
              <a:gd name="connsiteX15" fmla="*/ 1091840 w 2487601"/>
              <a:gd name="connsiteY15" fmla="*/ 23311 h 1933031"/>
              <a:gd name="connsiteX16" fmla="*/ 1170515 w 2487601"/>
              <a:gd name="connsiteY16" fmla="*/ 43708 h 1933031"/>
              <a:gd name="connsiteX17" fmla="*/ 1252105 w 2487601"/>
              <a:gd name="connsiteY17" fmla="*/ 67020 h 1933031"/>
              <a:gd name="connsiteX18" fmla="*/ 1333694 w 2487601"/>
              <a:gd name="connsiteY18" fmla="*/ 96159 h 1933031"/>
              <a:gd name="connsiteX19" fmla="*/ 1418197 w 2487601"/>
              <a:gd name="connsiteY19" fmla="*/ 131125 h 1933031"/>
              <a:gd name="connsiteX20" fmla="*/ 1499787 w 2487601"/>
              <a:gd name="connsiteY20" fmla="*/ 171920 h 1933031"/>
              <a:gd name="connsiteX21" fmla="*/ 1584290 w 2487601"/>
              <a:gd name="connsiteY21" fmla="*/ 218543 h 1933031"/>
              <a:gd name="connsiteX22" fmla="*/ 1668793 w 2487601"/>
              <a:gd name="connsiteY22" fmla="*/ 268079 h 1933031"/>
              <a:gd name="connsiteX23" fmla="*/ 1747469 w 2487601"/>
              <a:gd name="connsiteY23" fmla="*/ 323443 h 1933031"/>
              <a:gd name="connsiteX24" fmla="*/ 1826144 w 2487601"/>
              <a:gd name="connsiteY24" fmla="*/ 384635 h 1933031"/>
              <a:gd name="connsiteX25" fmla="*/ 1904820 w 2487601"/>
              <a:gd name="connsiteY25" fmla="*/ 448741 h 1933031"/>
              <a:gd name="connsiteX26" fmla="*/ 1980581 w 2487601"/>
              <a:gd name="connsiteY26" fmla="*/ 515761 h 1933031"/>
              <a:gd name="connsiteX27" fmla="*/ 2050515 w 2487601"/>
              <a:gd name="connsiteY27" fmla="*/ 588609 h 1933031"/>
              <a:gd name="connsiteX28" fmla="*/ 2117535 w 2487601"/>
              <a:gd name="connsiteY28" fmla="*/ 667284 h 1933031"/>
              <a:gd name="connsiteX29" fmla="*/ 2181641 w 2487601"/>
              <a:gd name="connsiteY29" fmla="*/ 748874 h 1933031"/>
              <a:gd name="connsiteX30" fmla="*/ 2239919 w 2487601"/>
              <a:gd name="connsiteY30" fmla="*/ 836291 h 1933031"/>
              <a:gd name="connsiteX31" fmla="*/ 2289455 w 2487601"/>
              <a:gd name="connsiteY31" fmla="*/ 926622 h 1933031"/>
              <a:gd name="connsiteX32" fmla="*/ 2338992 w 2487601"/>
              <a:gd name="connsiteY32" fmla="*/ 1025695 h 1933031"/>
              <a:gd name="connsiteX33" fmla="*/ 2376873 w 2487601"/>
              <a:gd name="connsiteY33" fmla="*/ 1124768 h 1933031"/>
              <a:gd name="connsiteX34" fmla="*/ 2411839 w 2487601"/>
              <a:gd name="connsiteY34" fmla="*/ 1226755 h 1933031"/>
              <a:gd name="connsiteX35" fmla="*/ 2438065 w 2487601"/>
              <a:gd name="connsiteY35" fmla="*/ 1334569 h 1933031"/>
              <a:gd name="connsiteX36" fmla="*/ 2455548 w 2487601"/>
              <a:gd name="connsiteY36" fmla="*/ 1448212 h 1933031"/>
              <a:gd name="connsiteX37" fmla="*/ 2473031 w 2487601"/>
              <a:gd name="connsiteY37" fmla="*/ 1582251 h 1933031"/>
              <a:gd name="connsiteX38" fmla="*/ 2481773 w 2487601"/>
              <a:gd name="connsiteY38" fmla="*/ 1713377 h 1933031"/>
              <a:gd name="connsiteX39" fmla="*/ 2487601 w 2487601"/>
              <a:gd name="connsiteY39" fmla="*/ 1838675 h 193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87601" h="1933031">
                <a:moveTo>
                  <a:pt x="2487601" y="1838675"/>
                </a:moveTo>
                <a:lnTo>
                  <a:pt x="2487601" y="1933031"/>
                </a:lnTo>
                <a:lnTo>
                  <a:pt x="0" y="1933031"/>
                </a:lnTo>
                <a:lnTo>
                  <a:pt x="0" y="169210"/>
                </a:lnTo>
                <a:lnTo>
                  <a:pt x="34092" y="154437"/>
                </a:lnTo>
                <a:lnTo>
                  <a:pt x="121509" y="122384"/>
                </a:lnTo>
                <a:lnTo>
                  <a:pt x="214754" y="90331"/>
                </a:lnTo>
                <a:lnTo>
                  <a:pt x="313827" y="64106"/>
                </a:lnTo>
                <a:lnTo>
                  <a:pt x="415813" y="40794"/>
                </a:lnTo>
                <a:lnTo>
                  <a:pt x="520714" y="23311"/>
                </a:lnTo>
                <a:lnTo>
                  <a:pt x="634356" y="8741"/>
                </a:lnTo>
                <a:lnTo>
                  <a:pt x="747999" y="0"/>
                </a:lnTo>
                <a:lnTo>
                  <a:pt x="867469" y="0"/>
                </a:lnTo>
                <a:lnTo>
                  <a:pt x="940317" y="2914"/>
                </a:lnTo>
                <a:lnTo>
                  <a:pt x="1013164" y="8741"/>
                </a:lnTo>
                <a:lnTo>
                  <a:pt x="1091840" y="23311"/>
                </a:lnTo>
                <a:lnTo>
                  <a:pt x="1170515" y="43708"/>
                </a:lnTo>
                <a:lnTo>
                  <a:pt x="1252105" y="67020"/>
                </a:lnTo>
                <a:lnTo>
                  <a:pt x="1333694" y="96159"/>
                </a:lnTo>
                <a:lnTo>
                  <a:pt x="1418197" y="131125"/>
                </a:lnTo>
                <a:lnTo>
                  <a:pt x="1499787" y="171920"/>
                </a:lnTo>
                <a:lnTo>
                  <a:pt x="1584290" y="218543"/>
                </a:lnTo>
                <a:lnTo>
                  <a:pt x="1668793" y="268079"/>
                </a:lnTo>
                <a:lnTo>
                  <a:pt x="1747469" y="323443"/>
                </a:lnTo>
                <a:lnTo>
                  <a:pt x="1826144" y="384635"/>
                </a:lnTo>
                <a:lnTo>
                  <a:pt x="1904820" y="448741"/>
                </a:lnTo>
                <a:lnTo>
                  <a:pt x="1980581" y="515761"/>
                </a:lnTo>
                <a:lnTo>
                  <a:pt x="2050515" y="588609"/>
                </a:lnTo>
                <a:lnTo>
                  <a:pt x="2117535" y="667284"/>
                </a:lnTo>
                <a:lnTo>
                  <a:pt x="2181641" y="748874"/>
                </a:lnTo>
                <a:lnTo>
                  <a:pt x="2239919" y="836291"/>
                </a:lnTo>
                <a:lnTo>
                  <a:pt x="2289455" y="926622"/>
                </a:lnTo>
                <a:lnTo>
                  <a:pt x="2338992" y="1025695"/>
                </a:lnTo>
                <a:lnTo>
                  <a:pt x="2376873" y="1124768"/>
                </a:lnTo>
                <a:lnTo>
                  <a:pt x="2411839" y="1226755"/>
                </a:lnTo>
                <a:lnTo>
                  <a:pt x="2438065" y="1334569"/>
                </a:lnTo>
                <a:lnTo>
                  <a:pt x="2455548" y="1448212"/>
                </a:lnTo>
                <a:lnTo>
                  <a:pt x="2473031" y="1582251"/>
                </a:lnTo>
                <a:lnTo>
                  <a:pt x="2481773" y="1713377"/>
                </a:lnTo>
                <a:lnTo>
                  <a:pt x="2487601" y="1838675"/>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rot="16200000">
            <a:off x="4237911" y="2248693"/>
            <a:ext cx="2485949" cy="1752968"/>
          </a:xfrm>
          <a:custGeom>
            <a:avLst/>
            <a:gdLst>
              <a:gd name="connsiteX0" fmla="*/ 2485949 w 2485949"/>
              <a:gd name="connsiteY0" fmla="*/ 0 h 1752968"/>
              <a:gd name="connsiteX1" fmla="*/ 2481773 w 2485949"/>
              <a:gd name="connsiteY1" fmla="*/ 85612 h 1752968"/>
              <a:gd name="connsiteX2" fmla="*/ 2473031 w 2485949"/>
              <a:gd name="connsiteY2" fmla="*/ 199255 h 1752968"/>
              <a:gd name="connsiteX3" fmla="*/ 2458462 w 2485949"/>
              <a:gd name="connsiteY3" fmla="*/ 312897 h 1752968"/>
              <a:gd name="connsiteX4" fmla="*/ 2438065 w 2485949"/>
              <a:gd name="connsiteY4" fmla="*/ 420712 h 1752968"/>
              <a:gd name="connsiteX5" fmla="*/ 2414753 w 2485949"/>
              <a:gd name="connsiteY5" fmla="*/ 522699 h 1752968"/>
              <a:gd name="connsiteX6" fmla="*/ 2385614 w 2485949"/>
              <a:gd name="connsiteY6" fmla="*/ 621771 h 1752968"/>
              <a:gd name="connsiteX7" fmla="*/ 2353561 w 2485949"/>
              <a:gd name="connsiteY7" fmla="*/ 715016 h 1752968"/>
              <a:gd name="connsiteX8" fmla="*/ 2312767 w 2485949"/>
              <a:gd name="connsiteY8" fmla="*/ 805348 h 1752968"/>
              <a:gd name="connsiteX9" fmla="*/ 2269058 w 2485949"/>
              <a:gd name="connsiteY9" fmla="*/ 889851 h 1752968"/>
              <a:gd name="connsiteX10" fmla="*/ 2216608 w 2485949"/>
              <a:gd name="connsiteY10" fmla="*/ 968526 h 1752968"/>
              <a:gd name="connsiteX11" fmla="*/ 2161243 w 2485949"/>
              <a:gd name="connsiteY11" fmla="*/ 1044288 h 1752968"/>
              <a:gd name="connsiteX12" fmla="*/ 2102965 w 2485949"/>
              <a:gd name="connsiteY12" fmla="*/ 1111308 h 1752968"/>
              <a:gd name="connsiteX13" fmla="*/ 2035945 w 2485949"/>
              <a:gd name="connsiteY13" fmla="*/ 1175414 h 1752968"/>
              <a:gd name="connsiteX14" fmla="*/ 1963098 w 2485949"/>
              <a:gd name="connsiteY14" fmla="*/ 1233692 h 1752968"/>
              <a:gd name="connsiteX15" fmla="*/ 1887336 w 2485949"/>
              <a:gd name="connsiteY15" fmla="*/ 1289056 h 1752968"/>
              <a:gd name="connsiteX16" fmla="*/ 1805747 w 2485949"/>
              <a:gd name="connsiteY16" fmla="*/ 1335679 h 1752968"/>
              <a:gd name="connsiteX17" fmla="*/ 1692104 w 2485949"/>
              <a:gd name="connsiteY17" fmla="*/ 1391043 h 1752968"/>
              <a:gd name="connsiteX18" fmla="*/ 1581376 w 2485949"/>
              <a:gd name="connsiteY18" fmla="*/ 1440579 h 1752968"/>
              <a:gd name="connsiteX19" fmla="*/ 1476475 w 2485949"/>
              <a:gd name="connsiteY19" fmla="*/ 1484288 h 1752968"/>
              <a:gd name="connsiteX20" fmla="*/ 1374489 w 2485949"/>
              <a:gd name="connsiteY20" fmla="*/ 1522169 h 1752968"/>
              <a:gd name="connsiteX21" fmla="*/ 1275416 w 2485949"/>
              <a:gd name="connsiteY21" fmla="*/ 1551308 h 1752968"/>
              <a:gd name="connsiteX22" fmla="*/ 1185085 w 2485949"/>
              <a:gd name="connsiteY22" fmla="*/ 1577533 h 1752968"/>
              <a:gd name="connsiteX23" fmla="*/ 1097667 w 2485949"/>
              <a:gd name="connsiteY23" fmla="*/ 1600844 h 1752968"/>
              <a:gd name="connsiteX24" fmla="*/ 1016078 w 2485949"/>
              <a:gd name="connsiteY24" fmla="*/ 1615414 h 1752968"/>
              <a:gd name="connsiteX25" fmla="*/ 940317 w 2485949"/>
              <a:gd name="connsiteY25" fmla="*/ 1627069 h 1752968"/>
              <a:gd name="connsiteX26" fmla="*/ 870383 w 2485949"/>
              <a:gd name="connsiteY26" fmla="*/ 1635811 h 1752968"/>
              <a:gd name="connsiteX27" fmla="*/ 809191 w 2485949"/>
              <a:gd name="connsiteY27" fmla="*/ 1638725 h 1752968"/>
              <a:gd name="connsiteX28" fmla="*/ 759654 w 2485949"/>
              <a:gd name="connsiteY28" fmla="*/ 1641639 h 1752968"/>
              <a:gd name="connsiteX29" fmla="*/ 713032 w 2485949"/>
              <a:gd name="connsiteY29" fmla="*/ 1641639 h 1752968"/>
              <a:gd name="connsiteX30" fmla="*/ 680979 w 2485949"/>
              <a:gd name="connsiteY30" fmla="*/ 1638725 h 1752968"/>
              <a:gd name="connsiteX31" fmla="*/ 654754 w 2485949"/>
              <a:gd name="connsiteY31" fmla="*/ 1635811 h 1752968"/>
              <a:gd name="connsiteX32" fmla="*/ 634356 w 2485949"/>
              <a:gd name="connsiteY32" fmla="*/ 1624156 h 1752968"/>
              <a:gd name="connsiteX33" fmla="*/ 605217 w 2485949"/>
              <a:gd name="connsiteY33" fmla="*/ 1615414 h 1752968"/>
              <a:gd name="connsiteX34" fmla="*/ 576078 w 2485949"/>
              <a:gd name="connsiteY34" fmla="*/ 1603758 h 1752968"/>
              <a:gd name="connsiteX35" fmla="*/ 546939 w 2485949"/>
              <a:gd name="connsiteY35" fmla="*/ 1592103 h 1752968"/>
              <a:gd name="connsiteX36" fmla="*/ 517800 w 2485949"/>
              <a:gd name="connsiteY36" fmla="*/ 1580447 h 1752968"/>
              <a:gd name="connsiteX37" fmla="*/ 488661 w 2485949"/>
              <a:gd name="connsiteY37" fmla="*/ 1565877 h 1752968"/>
              <a:gd name="connsiteX38" fmla="*/ 462436 w 2485949"/>
              <a:gd name="connsiteY38" fmla="*/ 1554222 h 1752968"/>
              <a:gd name="connsiteX39" fmla="*/ 436211 w 2485949"/>
              <a:gd name="connsiteY39" fmla="*/ 1545480 h 1752968"/>
              <a:gd name="connsiteX40" fmla="*/ 415813 w 2485949"/>
              <a:gd name="connsiteY40" fmla="*/ 1533824 h 1752968"/>
              <a:gd name="connsiteX41" fmla="*/ 398330 w 2485949"/>
              <a:gd name="connsiteY41" fmla="*/ 1527997 h 1752968"/>
              <a:gd name="connsiteX42" fmla="*/ 389588 w 2485949"/>
              <a:gd name="connsiteY42" fmla="*/ 1522169 h 1752968"/>
              <a:gd name="connsiteX43" fmla="*/ 386674 w 2485949"/>
              <a:gd name="connsiteY43" fmla="*/ 1522169 h 1752968"/>
              <a:gd name="connsiteX44" fmla="*/ 380847 w 2485949"/>
              <a:gd name="connsiteY44" fmla="*/ 1522169 h 1752968"/>
              <a:gd name="connsiteX45" fmla="*/ 372105 w 2485949"/>
              <a:gd name="connsiteY45" fmla="*/ 1530910 h 1752968"/>
              <a:gd name="connsiteX46" fmla="*/ 354621 w 2485949"/>
              <a:gd name="connsiteY46" fmla="*/ 1539652 h 1752968"/>
              <a:gd name="connsiteX47" fmla="*/ 334224 w 2485949"/>
              <a:gd name="connsiteY47" fmla="*/ 1554222 h 1752968"/>
              <a:gd name="connsiteX48" fmla="*/ 305085 w 2485949"/>
              <a:gd name="connsiteY48" fmla="*/ 1571705 h 1752968"/>
              <a:gd name="connsiteX49" fmla="*/ 273032 w 2485949"/>
              <a:gd name="connsiteY49" fmla="*/ 1592103 h 1752968"/>
              <a:gd name="connsiteX50" fmla="*/ 238065 w 2485949"/>
              <a:gd name="connsiteY50" fmla="*/ 1612500 h 1752968"/>
              <a:gd name="connsiteX51" fmla="*/ 197270 w 2485949"/>
              <a:gd name="connsiteY51" fmla="*/ 1638725 h 1752968"/>
              <a:gd name="connsiteX52" fmla="*/ 156476 w 2485949"/>
              <a:gd name="connsiteY52" fmla="*/ 1662036 h 1752968"/>
              <a:gd name="connsiteX53" fmla="*/ 109853 w 2485949"/>
              <a:gd name="connsiteY53" fmla="*/ 1688261 h 1752968"/>
              <a:gd name="connsiteX54" fmla="*/ 63231 w 2485949"/>
              <a:gd name="connsiteY54" fmla="*/ 1717401 h 1752968"/>
              <a:gd name="connsiteX55" fmla="*/ 16608 w 2485949"/>
              <a:gd name="connsiteY55" fmla="*/ 1743626 h 1752968"/>
              <a:gd name="connsiteX56" fmla="*/ 0 w 2485949"/>
              <a:gd name="connsiteY56" fmla="*/ 1752968 h 1752968"/>
              <a:gd name="connsiteX57" fmla="*/ 0 w 2485949"/>
              <a:gd name="connsiteY57" fmla="*/ 0 h 1752968"/>
              <a:gd name="connsiteX58" fmla="*/ 2485949 w 2485949"/>
              <a:gd name="connsiteY58" fmla="*/ 0 h 1752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485949" h="1752968">
                <a:moveTo>
                  <a:pt x="2485949" y="0"/>
                </a:moveTo>
                <a:lnTo>
                  <a:pt x="2481773" y="85612"/>
                </a:lnTo>
                <a:lnTo>
                  <a:pt x="2473031" y="199255"/>
                </a:lnTo>
                <a:lnTo>
                  <a:pt x="2458462" y="312897"/>
                </a:lnTo>
                <a:lnTo>
                  <a:pt x="2438065" y="420712"/>
                </a:lnTo>
                <a:lnTo>
                  <a:pt x="2414753" y="522699"/>
                </a:lnTo>
                <a:lnTo>
                  <a:pt x="2385614" y="621771"/>
                </a:lnTo>
                <a:lnTo>
                  <a:pt x="2353561" y="715016"/>
                </a:lnTo>
                <a:lnTo>
                  <a:pt x="2312767" y="805348"/>
                </a:lnTo>
                <a:lnTo>
                  <a:pt x="2269058" y="889851"/>
                </a:lnTo>
                <a:lnTo>
                  <a:pt x="2216608" y="968526"/>
                </a:lnTo>
                <a:lnTo>
                  <a:pt x="2161243" y="1044288"/>
                </a:lnTo>
                <a:lnTo>
                  <a:pt x="2102965" y="1111308"/>
                </a:lnTo>
                <a:lnTo>
                  <a:pt x="2035945" y="1175414"/>
                </a:lnTo>
                <a:lnTo>
                  <a:pt x="1963098" y="1233692"/>
                </a:lnTo>
                <a:lnTo>
                  <a:pt x="1887336" y="1289056"/>
                </a:lnTo>
                <a:lnTo>
                  <a:pt x="1805747" y="1335679"/>
                </a:lnTo>
                <a:lnTo>
                  <a:pt x="1692104" y="1391043"/>
                </a:lnTo>
                <a:lnTo>
                  <a:pt x="1581376" y="1440579"/>
                </a:lnTo>
                <a:lnTo>
                  <a:pt x="1476475" y="1484288"/>
                </a:lnTo>
                <a:lnTo>
                  <a:pt x="1374489" y="1522169"/>
                </a:lnTo>
                <a:lnTo>
                  <a:pt x="1275416" y="1551308"/>
                </a:lnTo>
                <a:lnTo>
                  <a:pt x="1185085" y="1577533"/>
                </a:lnTo>
                <a:lnTo>
                  <a:pt x="1097667" y="1600844"/>
                </a:lnTo>
                <a:lnTo>
                  <a:pt x="1016078" y="1615414"/>
                </a:lnTo>
                <a:lnTo>
                  <a:pt x="940317" y="1627069"/>
                </a:lnTo>
                <a:lnTo>
                  <a:pt x="870383" y="1635811"/>
                </a:lnTo>
                <a:lnTo>
                  <a:pt x="809191" y="1638725"/>
                </a:lnTo>
                <a:lnTo>
                  <a:pt x="759654" y="1641639"/>
                </a:lnTo>
                <a:lnTo>
                  <a:pt x="713032" y="1641639"/>
                </a:lnTo>
                <a:lnTo>
                  <a:pt x="680979" y="1638725"/>
                </a:lnTo>
                <a:lnTo>
                  <a:pt x="654754" y="1635811"/>
                </a:lnTo>
                <a:lnTo>
                  <a:pt x="634356" y="1624156"/>
                </a:lnTo>
                <a:lnTo>
                  <a:pt x="605217" y="1615414"/>
                </a:lnTo>
                <a:lnTo>
                  <a:pt x="576078" y="1603758"/>
                </a:lnTo>
                <a:lnTo>
                  <a:pt x="546939" y="1592103"/>
                </a:lnTo>
                <a:lnTo>
                  <a:pt x="517800" y="1580447"/>
                </a:lnTo>
                <a:lnTo>
                  <a:pt x="488661" y="1565877"/>
                </a:lnTo>
                <a:lnTo>
                  <a:pt x="462436" y="1554222"/>
                </a:lnTo>
                <a:lnTo>
                  <a:pt x="436211" y="1545480"/>
                </a:lnTo>
                <a:lnTo>
                  <a:pt x="415813" y="1533824"/>
                </a:lnTo>
                <a:lnTo>
                  <a:pt x="398330" y="1527997"/>
                </a:lnTo>
                <a:lnTo>
                  <a:pt x="389588" y="1522169"/>
                </a:lnTo>
                <a:lnTo>
                  <a:pt x="386674" y="1522169"/>
                </a:lnTo>
                <a:lnTo>
                  <a:pt x="380847" y="1522169"/>
                </a:lnTo>
                <a:lnTo>
                  <a:pt x="372105" y="1530910"/>
                </a:lnTo>
                <a:lnTo>
                  <a:pt x="354621" y="1539652"/>
                </a:lnTo>
                <a:lnTo>
                  <a:pt x="334224" y="1554222"/>
                </a:lnTo>
                <a:lnTo>
                  <a:pt x="305085" y="1571705"/>
                </a:lnTo>
                <a:lnTo>
                  <a:pt x="273032" y="1592103"/>
                </a:lnTo>
                <a:lnTo>
                  <a:pt x="238065" y="1612500"/>
                </a:lnTo>
                <a:lnTo>
                  <a:pt x="197270" y="1638725"/>
                </a:lnTo>
                <a:lnTo>
                  <a:pt x="156476" y="1662036"/>
                </a:lnTo>
                <a:lnTo>
                  <a:pt x="109853" y="1688261"/>
                </a:lnTo>
                <a:lnTo>
                  <a:pt x="63231" y="1717401"/>
                </a:lnTo>
                <a:lnTo>
                  <a:pt x="16608" y="1743626"/>
                </a:lnTo>
                <a:lnTo>
                  <a:pt x="0" y="1752968"/>
                </a:lnTo>
                <a:lnTo>
                  <a:pt x="0" y="0"/>
                </a:lnTo>
                <a:lnTo>
                  <a:pt x="248594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手繪多邊形 6"/>
          <p:cNvSpPr/>
          <p:nvPr/>
        </p:nvSpPr>
        <p:spPr>
          <a:xfrm rot="16200000">
            <a:off x="2353526" y="4674341"/>
            <a:ext cx="2427465" cy="1944687"/>
          </a:xfrm>
          <a:custGeom>
            <a:avLst/>
            <a:gdLst>
              <a:gd name="connsiteX0" fmla="*/ 2427465 w 2427465"/>
              <a:gd name="connsiteY0" fmla="*/ 209118 h 1944687"/>
              <a:gd name="connsiteX1" fmla="*/ 2427465 w 2427465"/>
              <a:gd name="connsiteY1" fmla="*/ 1944687 h 1944687"/>
              <a:gd name="connsiteX2" fmla="*/ 0 w 2427465"/>
              <a:gd name="connsiteY2" fmla="*/ 1944687 h 1944687"/>
              <a:gd name="connsiteX3" fmla="*/ 0 w 2427465"/>
              <a:gd name="connsiteY3" fmla="*/ 0 h 1944687"/>
              <a:gd name="connsiteX4" fmla="*/ 11655 w 2427465"/>
              <a:gd name="connsiteY4" fmla="*/ 8742 h 1944687"/>
              <a:gd name="connsiteX5" fmla="*/ 23311 w 2427465"/>
              <a:gd name="connsiteY5" fmla="*/ 23311 h 1944687"/>
              <a:gd name="connsiteX6" fmla="*/ 40794 w 2427465"/>
              <a:gd name="connsiteY6" fmla="*/ 43709 h 1944687"/>
              <a:gd name="connsiteX7" fmla="*/ 61192 w 2427465"/>
              <a:gd name="connsiteY7" fmla="*/ 69934 h 1944687"/>
              <a:gd name="connsiteX8" fmla="*/ 87417 w 2427465"/>
              <a:gd name="connsiteY8" fmla="*/ 99073 h 1944687"/>
              <a:gd name="connsiteX9" fmla="*/ 119470 w 2427465"/>
              <a:gd name="connsiteY9" fmla="*/ 131126 h 1944687"/>
              <a:gd name="connsiteX10" fmla="*/ 154437 w 2427465"/>
              <a:gd name="connsiteY10" fmla="*/ 166093 h 1944687"/>
              <a:gd name="connsiteX11" fmla="*/ 195231 w 2427465"/>
              <a:gd name="connsiteY11" fmla="*/ 206887 h 1944687"/>
              <a:gd name="connsiteX12" fmla="*/ 236026 w 2427465"/>
              <a:gd name="connsiteY12" fmla="*/ 247682 h 1944687"/>
              <a:gd name="connsiteX13" fmla="*/ 282649 w 2427465"/>
              <a:gd name="connsiteY13" fmla="*/ 288477 h 1944687"/>
              <a:gd name="connsiteX14" fmla="*/ 332185 w 2427465"/>
              <a:gd name="connsiteY14" fmla="*/ 332185 h 1944687"/>
              <a:gd name="connsiteX15" fmla="*/ 387549 w 2427465"/>
              <a:gd name="connsiteY15" fmla="*/ 378808 h 1944687"/>
              <a:gd name="connsiteX16" fmla="*/ 442914 w 2427465"/>
              <a:gd name="connsiteY16" fmla="*/ 422517 h 1944687"/>
              <a:gd name="connsiteX17" fmla="*/ 501192 w 2427465"/>
              <a:gd name="connsiteY17" fmla="*/ 466225 h 1944687"/>
              <a:gd name="connsiteX18" fmla="*/ 562384 w 2427465"/>
              <a:gd name="connsiteY18" fmla="*/ 509934 h 1944687"/>
              <a:gd name="connsiteX19" fmla="*/ 626490 w 2427465"/>
              <a:gd name="connsiteY19" fmla="*/ 550729 h 1944687"/>
              <a:gd name="connsiteX20" fmla="*/ 690596 w 2427465"/>
              <a:gd name="connsiteY20" fmla="*/ 591523 h 1944687"/>
              <a:gd name="connsiteX21" fmla="*/ 760529 w 2427465"/>
              <a:gd name="connsiteY21" fmla="*/ 629404 h 1944687"/>
              <a:gd name="connsiteX22" fmla="*/ 830463 w 2427465"/>
              <a:gd name="connsiteY22" fmla="*/ 664371 h 1944687"/>
              <a:gd name="connsiteX23" fmla="*/ 900397 w 2427465"/>
              <a:gd name="connsiteY23" fmla="*/ 696424 h 1944687"/>
              <a:gd name="connsiteX24" fmla="*/ 976159 w 2427465"/>
              <a:gd name="connsiteY24" fmla="*/ 725563 h 1944687"/>
              <a:gd name="connsiteX25" fmla="*/ 1051920 w 2427465"/>
              <a:gd name="connsiteY25" fmla="*/ 748874 h 1944687"/>
              <a:gd name="connsiteX26" fmla="*/ 1127682 w 2427465"/>
              <a:gd name="connsiteY26" fmla="*/ 769272 h 1944687"/>
              <a:gd name="connsiteX27" fmla="*/ 1203443 w 2427465"/>
              <a:gd name="connsiteY27" fmla="*/ 780927 h 1944687"/>
              <a:gd name="connsiteX28" fmla="*/ 1282119 w 2427465"/>
              <a:gd name="connsiteY28" fmla="*/ 789669 h 1944687"/>
              <a:gd name="connsiteX29" fmla="*/ 1360794 w 2427465"/>
              <a:gd name="connsiteY29" fmla="*/ 789669 h 1944687"/>
              <a:gd name="connsiteX30" fmla="*/ 1404503 w 2427465"/>
              <a:gd name="connsiteY30" fmla="*/ 786755 h 1944687"/>
              <a:gd name="connsiteX31" fmla="*/ 1451125 w 2427465"/>
              <a:gd name="connsiteY31" fmla="*/ 778013 h 1944687"/>
              <a:gd name="connsiteX32" fmla="*/ 1497748 w 2427465"/>
              <a:gd name="connsiteY32" fmla="*/ 760530 h 1944687"/>
              <a:gd name="connsiteX33" fmla="*/ 1544370 w 2427465"/>
              <a:gd name="connsiteY33" fmla="*/ 740132 h 1944687"/>
              <a:gd name="connsiteX34" fmla="*/ 1593907 w 2427465"/>
              <a:gd name="connsiteY34" fmla="*/ 713907 h 1944687"/>
              <a:gd name="connsiteX35" fmla="*/ 1646357 w 2427465"/>
              <a:gd name="connsiteY35" fmla="*/ 684768 h 1944687"/>
              <a:gd name="connsiteX36" fmla="*/ 1698807 w 2427465"/>
              <a:gd name="connsiteY36" fmla="*/ 652715 h 1944687"/>
              <a:gd name="connsiteX37" fmla="*/ 1754172 w 2427465"/>
              <a:gd name="connsiteY37" fmla="*/ 617748 h 1944687"/>
              <a:gd name="connsiteX38" fmla="*/ 1809536 w 2427465"/>
              <a:gd name="connsiteY38" fmla="*/ 579868 h 1944687"/>
              <a:gd name="connsiteX39" fmla="*/ 1867814 w 2427465"/>
              <a:gd name="connsiteY39" fmla="*/ 539073 h 1944687"/>
              <a:gd name="connsiteX40" fmla="*/ 1931920 w 2427465"/>
              <a:gd name="connsiteY40" fmla="*/ 498278 h 1944687"/>
              <a:gd name="connsiteX41" fmla="*/ 1993112 w 2427465"/>
              <a:gd name="connsiteY41" fmla="*/ 454570 h 1944687"/>
              <a:gd name="connsiteX42" fmla="*/ 2060132 w 2427465"/>
              <a:gd name="connsiteY42" fmla="*/ 413775 h 1944687"/>
              <a:gd name="connsiteX43" fmla="*/ 2130065 w 2427465"/>
              <a:gd name="connsiteY43" fmla="*/ 367152 h 1944687"/>
              <a:gd name="connsiteX44" fmla="*/ 2202913 w 2427465"/>
              <a:gd name="connsiteY44" fmla="*/ 323444 h 1944687"/>
              <a:gd name="connsiteX45" fmla="*/ 2278675 w 2427465"/>
              <a:gd name="connsiteY45" fmla="*/ 282649 h 1944687"/>
              <a:gd name="connsiteX46" fmla="*/ 2354436 w 2427465"/>
              <a:gd name="connsiteY46" fmla="*/ 241854 h 1944687"/>
              <a:gd name="connsiteX47" fmla="*/ 2427465 w 2427465"/>
              <a:gd name="connsiteY47" fmla="*/ 209118 h 1944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427465" h="1944687">
                <a:moveTo>
                  <a:pt x="2427465" y="209118"/>
                </a:moveTo>
                <a:lnTo>
                  <a:pt x="2427465" y="1944687"/>
                </a:lnTo>
                <a:lnTo>
                  <a:pt x="0" y="1944687"/>
                </a:lnTo>
                <a:lnTo>
                  <a:pt x="0" y="0"/>
                </a:lnTo>
                <a:lnTo>
                  <a:pt x="11655" y="8742"/>
                </a:lnTo>
                <a:lnTo>
                  <a:pt x="23311" y="23311"/>
                </a:lnTo>
                <a:lnTo>
                  <a:pt x="40794" y="43709"/>
                </a:lnTo>
                <a:lnTo>
                  <a:pt x="61192" y="69934"/>
                </a:lnTo>
                <a:lnTo>
                  <a:pt x="87417" y="99073"/>
                </a:lnTo>
                <a:lnTo>
                  <a:pt x="119470" y="131126"/>
                </a:lnTo>
                <a:lnTo>
                  <a:pt x="154437" y="166093"/>
                </a:lnTo>
                <a:lnTo>
                  <a:pt x="195231" y="206887"/>
                </a:lnTo>
                <a:lnTo>
                  <a:pt x="236026" y="247682"/>
                </a:lnTo>
                <a:lnTo>
                  <a:pt x="282649" y="288477"/>
                </a:lnTo>
                <a:lnTo>
                  <a:pt x="332185" y="332185"/>
                </a:lnTo>
                <a:lnTo>
                  <a:pt x="387549" y="378808"/>
                </a:lnTo>
                <a:lnTo>
                  <a:pt x="442914" y="422517"/>
                </a:lnTo>
                <a:lnTo>
                  <a:pt x="501192" y="466225"/>
                </a:lnTo>
                <a:lnTo>
                  <a:pt x="562384" y="509934"/>
                </a:lnTo>
                <a:lnTo>
                  <a:pt x="626490" y="550729"/>
                </a:lnTo>
                <a:lnTo>
                  <a:pt x="690596" y="591523"/>
                </a:lnTo>
                <a:lnTo>
                  <a:pt x="760529" y="629404"/>
                </a:lnTo>
                <a:lnTo>
                  <a:pt x="830463" y="664371"/>
                </a:lnTo>
                <a:lnTo>
                  <a:pt x="900397" y="696424"/>
                </a:lnTo>
                <a:lnTo>
                  <a:pt x="976159" y="725563"/>
                </a:lnTo>
                <a:lnTo>
                  <a:pt x="1051920" y="748874"/>
                </a:lnTo>
                <a:lnTo>
                  <a:pt x="1127682" y="769272"/>
                </a:lnTo>
                <a:lnTo>
                  <a:pt x="1203443" y="780927"/>
                </a:lnTo>
                <a:lnTo>
                  <a:pt x="1282119" y="789669"/>
                </a:lnTo>
                <a:lnTo>
                  <a:pt x="1360794" y="789669"/>
                </a:lnTo>
                <a:lnTo>
                  <a:pt x="1404503" y="786755"/>
                </a:lnTo>
                <a:lnTo>
                  <a:pt x="1451125" y="778013"/>
                </a:lnTo>
                <a:lnTo>
                  <a:pt x="1497748" y="760530"/>
                </a:lnTo>
                <a:lnTo>
                  <a:pt x="1544370" y="740132"/>
                </a:lnTo>
                <a:lnTo>
                  <a:pt x="1593907" y="713907"/>
                </a:lnTo>
                <a:lnTo>
                  <a:pt x="1646357" y="684768"/>
                </a:lnTo>
                <a:lnTo>
                  <a:pt x="1698807" y="652715"/>
                </a:lnTo>
                <a:lnTo>
                  <a:pt x="1754172" y="617748"/>
                </a:lnTo>
                <a:lnTo>
                  <a:pt x="1809536" y="579868"/>
                </a:lnTo>
                <a:lnTo>
                  <a:pt x="1867814" y="539073"/>
                </a:lnTo>
                <a:lnTo>
                  <a:pt x="1931920" y="498278"/>
                </a:lnTo>
                <a:lnTo>
                  <a:pt x="1993112" y="454570"/>
                </a:lnTo>
                <a:lnTo>
                  <a:pt x="2060132" y="413775"/>
                </a:lnTo>
                <a:lnTo>
                  <a:pt x="2130065" y="367152"/>
                </a:lnTo>
                <a:lnTo>
                  <a:pt x="2202913" y="323444"/>
                </a:lnTo>
                <a:lnTo>
                  <a:pt x="2278675" y="282649"/>
                </a:lnTo>
                <a:lnTo>
                  <a:pt x="2354436" y="241854"/>
                </a:lnTo>
                <a:lnTo>
                  <a:pt x="2427465" y="20911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手繪多邊形 5"/>
          <p:cNvSpPr/>
          <p:nvPr/>
        </p:nvSpPr>
        <p:spPr>
          <a:xfrm rot="16200000">
            <a:off x="4364469" y="4672885"/>
            <a:ext cx="2427465" cy="1947599"/>
          </a:xfrm>
          <a:custGeom>
            <a:avLst/>
            <a:gdLst>
              <a:gd name="connsiteX0" fmla="*/ 2427465 w 2427465"/>
              <a:gd name="connsiteY0" fmla="*/ 0 h 1947599"/>
              <a:gd name="connsiteX1" fmla="*/ 2427465 w 2427465"/>
              <a:gd name="connsiteY1" fmla="*/ 1790313 h 1947599"/>
              <a:gd name="connsiteX2" fmla="*/ 2412714 w 2427465"/>
              <a:gd name="connsiteY2" fmla="*/ 1798990 h 1947599"/>
              <a:gd name="connsiteX3" fmla="*/ 2366092 w 2427465"/>
              <a:gd name="connsiteY3" fmla="*/ 1825215 h 1947599"/>
              <a:gd name="connsiteX4" fmla="*/ 2319469 w 2427465"/>
              <a:gd name="connsiteY4" fmla="*/ 1848526 h 1947599"/>
              <a:gd name="connsiteX5" fmla="*/ 2275761 w 2427465"/>
              <a:gd name="connsiteY5" fmla="*/ 1871838 h 1947599"/>
              <a:gd name="connsiteX6" fmla="*/ 2232052 w 2427465"/>
              <a:gd name="connsiteY6" fmla="*/ 1892235 h 1947599"/>
              <a:gd name="connsiteX7" fmla="*/ 2191257 w 2427465"/>
              <a:gd name="connsiteY7" fmla="*/ 1909718 h 1947599"/>
              <a:gd name="connsiteX8" fmla="*/ 2156291 w 2427465"/>
              <a:gd name="connsiteY8" fmla="*/ 1924288 h 1947599"/>
              <a:gd name="connsiteX9" fmla="*/ 2124238 w 2427465"/>
              <a:gd name="connsiteY9" fmla="*/ 1935944 h 1947599"/>
              <a:gd name="connsiteX10" fmla="*/ 2095099 w 2427465"/>
              <a:gd name="connsiteY10" fmla="*/ 1941771 h 1947599"/>
              <a:gd name="connsiteX11" fmla="*/ 2071787 w 2427465"/>
              <a:gd name="connsiteY11" fmla="*/ 1947599 h 1947599"/>
              <a:gd name="connsiteX12" fmla="*/ 2054304 w 2427465"/>
              <a:gd name="connsiteY12" fmla="*/ 1947599 h 1947599"/>
              <a:gd name="connsiteX13" fmla="*/ 2030993 w 2427465"/>
              <a:gd name="connsiteY13" fmla="*/ 1935944 h 1947599"/>
              <a:gd name="connsiteX14" fmla="*/ 2010595 w 2427465"/>
              <a:gd name="connsiteY14" fmla="*/ 1918460 h 1947599"/>
              <a:gd name="connsiteX15" fmla="*/ 1990198 w 2427465"/>
              <a:gd name="connsiteY15" fmla="*/ 1895149 h 1947599"/>
              <a:gd name="connsiteX16" fmla="*/ 1972714 w 2427465"/>
              <a:gd name="connsiteY16" fmla="*/ 1866010 h 1947599"/>
              <a:gd name="connsiteX17" fmla="*/ 1955231 w 2427465"/>
              <a:gd name="connsiteY17" fmla="*/ 1833957 h 1947599"/>
              <a:gd name="connsiteX18" fmla="*/ 1940662 w 2427465"/>
              <a:gd name="connsiteY18" fmla="*/ 1798990 h 1947599"/>
              <a:gd name="connsiteX19" fmla="*/ 1926092 w 2427465"/>
              <a:gd name="connsiteY19" fmla="*/ 1766937 h 1947599"/>
              <a:gd name="connsiteX20" fmla="*/ 1917350 w 2427465"/>
              <a:gd name="connsiteY20" fmla="*/ 1731970 h 1947599"/>
              <a:gd name="connsiteX21" fmla="*/ 1905695 w 2427465"/>
              <a:gd name="connsiteY21" fmla="*/ 1697003 h 1947599"/>
              <a:gd name="connsiteX22" fmla="*/ 1896953 w 2427465"/>
              <a:gd name="connsiteY22" fmla="*/ 1667864 h 1947599"/>
              <a:gd name="connsiteX23" fmla="*/ 1891125 w 2427465"/>
              <a:gd name="connsiteY23" fmla="*/ 1641639 h 1947599"/>
              <a:gd name="connsiteX24" fmla="*/ 1888211 w 2427465"/>
              <a:gd name="connsiteY24" fmla="*/ 1624156 h 1947599"/>
              <a:gd name="connsiteX25" fmla="*/ 1885297 w 2427465"/>
              <a:gd name="connsiteY25" fmla="*/ 1609586 h 1947599"/>
              <a:gd name="connsiteX26" fmla="*/ 1885297 w 2427465"/>
              <a:gd name="connsiteY26" fmla="*/ 1606672 h 1947599"/>
              <a:gd name="connsiteX27" fmla="*/ 1882383 w 2427465"/>
              <a:gd name="connsiteY27" fmla="*/ 1606672 h 1947599"/>
              <a:gd name="connsiteX28" fmla="*/ 1873642 w 2427465"/>
              <a:gd name="connsiteY28" fmla="*/ 1603758 h 1947599"/>
              <a:gd name="connsiteX29" fmla="*/ 1859072 w 2427465"/>
              <a:gd name="connsiteY29" fmla="*/ 1600844 h 1947599"/>
              <a:gd name="connsiteX30" fmla="*/ 1838675 w 2427465"/>
              <a:gd name="connsiteY30" fmla="*/ 1600844 h 1947599"/>
              <a:gd name="connsiteX31" fmla="*/ 1812450 w 2427465"/>
              <a:gd name="connsiteY31" fmla="*/ 1600844 h 1947599"/>
              <a:gd name="connsiteX32" fmla="*/ 1780397 w 2427465"/>
              <a:gd name="connsiteY32" fmla="*/ 1603758 h 1947599"/>
              <a:gd name="connsiteX33" fmla="*/ 1742516 w 2427465"/>
              <a:gd name="connsiteY33" fmla="*/ 1609586 h 1947599"/>
              <a:gd name="connsiteX34" fmla="*/ 1704635 w 2427465"/>
              <a:gd name="connsiteY34" fmla="*/ 1618328 h 1947599"/>
              <a:gd name="connsiteX35" fmla="*/ 1658013 w 2427465"/>
              <a:gd name="connsiteY35" fmla="*/ 1635811 h 1947599"/>
              <a:gd name="connsiteX36" fmla="*/ 1623046 w 2427465"/>
              <a:gd name="connsiteY36" fmla="*/ 1644553 h 1947599"/>
              <a:gd name="connsiteX37" fmla="*/ 1582251 w 2427465"/>
              <a:gd name="connsiteY37" fmla="*/ 1644553 h 1947599"/>
              <a:gd name="connsiteX38" fmla="*/ 1544370 w 2427465"/>
              <a:gd name="connsiteY38" fmla="*/ 1638725 h 1947599"/>
              <a:gd name="connsiteX39" fmla="*/ 1506489 w 2427465"/>
              <a:gd name="connsiteY39" fmla="*/ 1629983 h 1947599"/>
              <a:gd name="connsiteX40" fmla="*/ 1465695 w 2427465"/>
              <a:gd name="connsiteY40" fmla="*/ 1612500 h 1947599"/>
              <a:gd name="connsiteX41" fmla="*/ 1427814 w 2427465"/>
              <a:gd name="connsiteY41" fmla="*/ 1592103 h 1947599"/>
              <a:gd name="connsiteX42" fmla="*/ 1392847 w 2427465"/>
              <a:gd name="connsiteY42" fmla="*/ 1571705 h 1947599"/>
              <a:gd name="connsiteX43" fmla="*/ 1357880 w 2427465"/>
              <a:gd name="connsiteY43" fmla="*/ 1551308 h 1947599"/>
              <a:gd name="connsiteX44" fmla="*/ 1325827 w 2427465"/>
              <a:gd name="connsiteY44" fmla="*/ 1527997 h 1947599"/>
              <a:gd name="connsiteX45" fmla="*/ 1299602 w 2427465"/>
              <a:gd name="connsiteY45" fmla="*/ 1507599 h 1947599"/>
              <a:gd name="connsiteX46" fmla="*/ 1279205 w 2427465"/>
              <a:gd name="connsiteY46" fmla="*/ 1493030 h 1947599"/>
              <a:gd name="connsiteX47" fmla="*/ 1261721 w 2427465"/>
              <a:gd name="connsiteY47" fmla="*/ 1478460 h 1947599"/>
              <a:gd name="connsiteX48" fmla="*/ 1247152 w 2427465"/>
              <a:gd name="connsiteY48" fmla="*/ 1469718 h 1947599"/>
              <a:gd name="connsiteX49" fmla="*/ 1226754 w 2427465"/>
              <a:gd name="connsiteY49" fmla="*/ 1469718 h 1947599"/>
              <a:gd name="connsiteX50" fmla="*/ 1200529 w 2427465"/>
              <a:gd name="connsiteY50" fmla="*/ 1469718 h 1947599"/>
              <a:gd name="connsiteX51" fmla="*/ 1174304 w 2427465"/>
              <a:gd name="connsiteY51" fmla="*/ 1472632 h 1947599"/>
              <a:gd name="connsiteX52" fmla="*/ 1145165 w 2427465"/>
              <a:gd name="connsiteY52" fmla="*/ 1481374 h 1947599"/>
              <a:gd name="connsiteX53" fmla="*/ 1113112 w 2427465"/>
              <a:gd name="connsiteY53" fmla="*/ 1487202 h 1947599"/>
              <a:gd name="connsiteX54" fmla="*/ 1081059 w 2427465"/>
              <a:gd name="connsiteY54" fmla="*/ 1495944 h 1947599"/>
              <a:gd name="connsiteX55" fmla="*/ 1049006 w 2427465"/>
              <a:gd name="connsiteY55" fmla="*/ 1504685 h 1947599"/>
              <a:gd name="connsiteX56" fmla="*/ 1014039 w 2427465"/>
              <a:gd name="connsiteY56" fmla="*/ 1510513 h 1947599"/>
              <a:gd name="connsiteX57" fmla="*/ 981986 w 2427465"/>
              <a:gd name="connsiteY57" fmla="*/ 1516341 h 1947599"/>
              <a:gd name="connsiteX58" fmla="*/ 949933 w 2427465"/>
              <a:gd name="connsiteY58" fmla="*/ 1516341 h 1947599"/>
              <a:gd name="connsiteX59" fmla="*/ 920794 w 2427465"/>
              <a:gd name="connsiteY59" fmla="*/ 1513427 h 1947599"/>
              <a:gd name="connsiteX60" fmla="*/ 891655 w 2427465"/>
              <a:gd name="connsiteY60" fmla="*/ 1507599 h 1947599"/>
              <a:gd name="connsiteX61" fmla="*/ 856688 w 2427465"/>
              <a:gd name="connsiteY61" fmla="*/ 1490116 h 1947599"/>
              <a:gd name="connsiteX62" fmla="*/ 824635 w 2427465"/>
              <a:gd name="connsiteY62" fmla="*/ 1463891 h 1947599"/>
              <a:gd name="connsiteX63" fmla="*/ 792582 w 2427465"/>
              <a:gd name="connsiteY63" fmla="*/ 1434752 h 1947599"/>
              <a:gd name="connsiteX64" fmla="*/ 760529 w 2427465"/>
              <a:gd name="connsiteY64" fmla="*/ 1393957 h 1947599"/>
              <a:gd name="connsiteX65" fmla="*/ 734304 w 2427465"/>
              <a:gd name="connsiteY65" fmla="*/ 1350248 h 1947599"/>
              <a:gd name="connsiteX66" fmla="*/ 708079 w 2427465"/>
              <a:gd name="connsiteY66" fmla="*/ 1300712 h 1947599"/>
              <a:gd name="connsiteX67" fmla="*/ 690596 w 2427465"/>
              <a:gd name="connsiteY67" fmla="*/ 1248261 h 1947599"/>
              <a:gd name="connsiteX68" fmla="*/ 678940 w 2427465"/>
              <a:gd name="connsiteY68" fmla="*/ 1189983 h 1947599"/>
              <a:gd name="connsiteX69" fmla="*/ 676026 w 2427465"/>
              <a:gd name="connsiteY69" fmla="*/ 1128791 h 1947599"/>
              <a:gd name="connsiteX70" fmla="*/ 678940 w 2427465"/>
              <a:gd name="connsiteY70" fmla="*/ 1067599 h 1947599"/>
              <a:gd name="connsiteX71" fmla="*/ 687682 w 2427465"/>
              <a:gd name="connsiteY71" fmla="*/ 1006407 h 1947599"/>
              <a:gd name="connsiteX72" fmla="*/ 696423 w 2427465"/>
              <a:gd name="connsiteY72" fmla="*/ 945215 h 1947599"/>
              <a:gd name="connsiteX73" fmla="*/ 705165 w 2427465"/>
              <a:gd name="connsiteY73" fmla="*/ 881109 h 1947599"/>
              <a:gd name="connsiteX74" fmla="*/ 719735 w 2427465"/>
              <a:gd name="connsiteY74" fmla="*/ 819917 h 1947599"/>
              <a:gd name="connsiteX75" fmla="*/ 728476 w 2427465"/>
              <a:gd name="connsiteY75" fmla="*/ 755811 h 1947599"/>
              <a:gd name="connsiteX76" fmla="*/ 740132 w 2427465"/>
              <a:gd name="connsiteY76" fmla="*/ 697533 h 1947599"/>
              <a:gd name="connsiteX77" fmla="*/ 748874 w 2427465"/>
              <a:gd name="connsiteY77" fmla="*/ 639255 h 1947599"/>
              <a:gd name="connsiteX78" fmla="*/ 760529 w 2427465"/>
              <a:gd name="connsiteY78" fmla="*/ 586804 h 1947599"/>
              <a:gd name="connsiteX79" fmla="*/ 766357 w 2427465"/>
              <a:gd name="connsiteY79" fmla="*/ 540182 h 1947599"/>
              <a:gd name="connsiteX80" fmla="*/ 772185 w 2427465"/>
              <a:gd name="connsiteY80" fmla="*/ 502301 h 1947599"/>
              <a:gd name="connsiteX81" fmla="*/ 778013 w 2427465"/>
              <a:gd name="connsiteY81" fmla="*/ 470248 h 1947599"/>
              <a:gd name="connsiteX82" fmla="*/ 710993 w 2427465"/>
              <a:gd name="connsiteY82" fmla="*/ 446937 h 1947599"/>
              <a:gd name="connsiteX83" fmla="*/ 646887 w 2427465"/>
              <a:gd name="connsiteY83" fmla="*/ 426540 h 1947599"/>
              <a:gd name="connsiteX84" fmla="*/ 588609 w 2427465"/>
              <a:gd name="connsiteY84" fmla="*/ 417798 h 1947599"/>
              <a:gd name="connsiteX85" fmla="*/ 530331 w 2427465"/>
              <a:gd name="connsiteY85" fmla="*/ 414884 h 1947599"/>
              <a:gd name="connsiteX86" fmla="*/ 474966 w 2427465"/>
              <a:gd name="connsiteY86" fmla="*/ 414884 h 1947599"/>
              <a:gd name="connsiteX87" fmla="*/ 422516 w 2427465"/>
              <a:gd name="connsiteY87" fmla="*/ 423626 h 1947599"/>
              <a:gd name="connsiteX88" fmla="*/ 372980 w 2427465"/>
              <a:gd name="connsiteY88" fmla="*/ 438195 h 1947599"/>
              <a:gd name="connsiteX89" fmla="*/ 329271 w 2427465"/>
              <a:gd name="connsiteY89" fmla="*/ 452765 h 1947599"/>
              <a:gd name="connsiteX90" fmla="*/ 285563 w 2427465"/>
              <a:gd name="connsiteY90" fmla="*/ 473162 h 1947599"/>
              <a:gd name="connsiteX91" fmla="*/ 247682 w 2427465"/>
              <a:gd name="connsiteY91" fmla="*/ 496473 h 1947599"/>
              <a:gd name="connsiteX92" fmla="*/ 209801 w 2427465"/>
              <a:gd name="connsiteY92" fmla="*/ 519785 h 1947599"/>
              <a:gd name="connsiteX93" fmla="*/ 177748 w 2427465"/>
              <a:gd name="connsiteY93" fmla="*/ 546010 h 1947599"/>
              <a:gd name="connsiteX94" fmla="*/ 145695 w 2427465"/>
              <a:gd name="connsiteY94" fmla="*/ 575149 h 1947599"/>
              <a:gd name="connsiteX95" fmla="*/ 119470 w 2427465"/>
              <a:gd name="connsiteY95" fmla="*/ 604288 h 1947599"/>
              <a:gd name="connsiteX96" fmla="*/ 90331 w 2427465"/>
              <a:gd name="connsiteY96" fmla="*/ 633427 h 1947599"/>
              <a:gd name="connsiteX97" fmla="*/ 69934 w 2427465"/>
              <a:gd name="connsiteY97" fmla="*/ 656738 h 1947599"/>
              <a:gd name="connsiteX98" fmla="*/ 52450 w 2427465"/>
              <a:gd name="connsiteY98" fmla="*/ 682963 h 1947599"/>
              <a:gd name="connsiteX99" fmla="*/ 34967 w 2427465"/>
              <a:gd name="connsiteY99" fmla="*/ 706275 h 1947599"/>
              <a:gd name="connsiteX100" fmla="*/ 23311 w 2427465"/>
              <a:gd name="connsiteY100" fmla="*/ 726672 h 1947599"/>
              <a:gd name="connsiteX101" fmla="*/ 11655 w 2427465"/>
              <a:gd name="connsiteY101" fmla="*/ 744155 h 1947599"/>
              <a:gd name="connsiteX102" fmla="*/ 2914 w 2427465"/>
              <a:gd name="connsiteY102" fmla="*/ 758725 h 1947599"/>
              <a:gd name="connsiteX103" fmla="*/ 0 w 2427465"/>
              <a:gd name="connsiteY103" fmla="*/ 764553 h 1947599"/>
              <a:gd name="connsiteX104" fmla="*/ 0 w 2427465"/>
              <a:gd name="connsiteY104" fmla="*/ 0 h 1947599"/>
              <a:gd name="connsiteX105" fmla="*/ 2427465 w 2427465"/>
              <a:gd name="connsiteY105" fmla="*/ 0 h 194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2427465" h="1947599">
                <a:moveTo>
                  <a:pt x="2427465" y="0"/>
                </a:moveTo>
                <a:lnTo>
                  <a:pt x="2427465" y="1790313"/>
                </a:lnTo>
                <a:lnTo>
                  <a:pt x="2412714" y="1798990"/>
                </a:lnTo>
                <a:lnTo>
                  <a:pt x="2366092" y="1825215"/>
                </a:lnTo>
                <a:lnTo>
                  <a:pt x="2319469" y="1848526"/>
                </a:lnTo>
                <a:lnTo>
                  <a:pt x="2275761" y="1871838"/>
                </a:lnTo>
                <a:lnTo>
                  <a:pt x="2232052" y="1892235"/>
                </a:lnTo>
                <a:lnTo>
                  <a:pt x="2191257" y="1909718"/>
                </a:lnTo>
                <a:lnTo>
                  <a:pt x="2156291" y="1924288"/>
                </a:lnTo>
                <a:lnTo>
                  <a:pt x="2124238" y="1935944"/>
                </a:lnTo>
                <a:lnTo>
                  <a:pt x="2095099" y="1941771"/>
                </a:lnTo>
                <a:lnTo>
                  <a:pt x="2071787" y="1947599"/>
                </a:lnTo>
                <a:lnTo>
                  <a:pt x="2054304" y="1947599"/>
                </a:lnTo>
                <a:lnTo>
                  <a:pt x="2030993" y="1935944"/>
                </a:lnTo>
                <a:lnTo>
                  <a:pt x="2010595" y="1918460"/>
                </a:lnTo>
                <a:lnTo>
                  <a:pt x="1990198" y="1895149"/>
                </a:lnTo>
                <a:lnTo>
                  <a:pt x="1972714" y="1866010"/>
                </a:lnTo>
                <a:lnTo>
                  <a:pt x="1955231" y="1833957"/>
                </a:lnTo>
                <a:lnTo>
                  <a:pt x="1940662" y="1798990"/>
                </a:lnTo>
                <a:lnTo>
                  <a:pt x="1926092" y="1766937"/>
                </a:lnTo>
                <a:lnTo>
                  <a:pt x="1917350" y="1731970"/>
                </a:lnTo>
                <a:lnTo>
                  <a:pt x="1905695" y="1697003"/>
                </a:lnTo>
                <a:lnTo>
                  <a:pt x="1896953" y="1667864"/>
                </a:lnTo>
                <a:lnTo>
                  <a:pt x="1891125" y="1641639"/>
                </a:lnTo>
                <a:lnTo>
                  <a:pt x="1888211" y="1624156"/>
                </a:lnTo>
                <a:lnTo>
                  <a:pt x="1885297" y="1609586"/>
                </a:lnTo>
                <a:lnTo>
                  <a:pt x="1885297" y="1606672"/>
                </a:lnTo>
                <a:lnTo>
                  <a:pt x="1882383" y="1606672"/>
                </a:lnTo>
                <a:lnTo>
                  <a:pt x="1873642" y="1603758"/>
                </a:lnTo>
                <a:lnTo>
                  <a:pt x="1859072" y="1600844"/>
                </a:lnTo>
                <a:lnTo>
                  <a:pt x="1838675" y="1600844"/>
                </a:lnTo>
                <a:lnTo>
                  <a:pt x="1812450" y="1600844"/>
                </a:lnTo>
                <a:lnTo>
                  <a:pt x="1780397" y="1603758"/>
                </a:lnTo>
                <a:lnTo>
                  <a:pt x="1742516" y="1609586"/>
                </a:lnTo>
                <a:lnTo>
                  <a:pt x="1704635" y="1618328"/>
                </a:lnTo>
                <a:lnTo>
                  <a:pt x="1658013" y="1635811"/>
                </a:lnTo>
                <a:lnTo>
                  <a:pt x="1623046" y="1644553"/>
                </a:lnTo>
                <a:lnTo>
                  <a:pt x="1582251" y="1644553"/>
                </a:lnTo>
                <a:lnTo>
                  <a:pt x="1544370" y="1638725"/>
                </a:lnTo>
                <a:lnTo>
                  <a:pt x="1506489" y="1629983"/>
                </a:lnTo>
                <a:lnTo>
                  <a:pt x="1465695" y="1612500"/>
                </a:lnTo>
                <a:lnTo>
                  <a:pt x="1427814" y="1592103"/>
                </a:lnTo>
                <a:lnTo>
                  <a:pt x="1392847" y="1571705"/>
                </a:lnTo>
                <a:lnTo>
                  <a:pt x="1357880" y="1551308"/>
                </a:lnTo>
                <a:lnTo>
                  <a:pt x="1325827" y="1527997"/>
                </a:lnTo>
                <a:lnTo>
                  <a:pt x="1299602" y="1507599"/>
                </a:lnTo>
                <a:lnTo>
                  <a:pt x="1279205" y="1493030"/>
                </a:lnTo>
                <a:lnTo>
                  <a:pt x="1261721" y="1478460"/>
                </a:lnTo>
                <a:lnTo>
                  <a:pt x="1247152" y="1469718"/>
                </a:lnTo>
                <a:lnTo>
                  <a:pt x="1226754" y="1469718"/>
                </a:lnTo>
                <a:lnTo>
                  <a:pt x="1200529" y="1469718"/>
                </a:lnTo>
                <a:lnTo>
                  <a:pt x="1174304" y="1472632"/>
                </a:lnTo>
                <a:lnTo>
                  <a:pt x="1145165" y="1481374"/>
                </a:lnTo>
                <a:lnTo>
                  <a:pt x="1113112" y="1487202"/>
                </a:lnTo>
                <a:lnTo>
                  <a:pt x="1081059" y="1495944"/>
                </a:lnTo>
                <a:lnTo>
                  <a:pt x="1049006" y="1504685"/>
                </a:lnTo>
                <a:lnTo>
                  <a:pt x="1014039" y="1510513"/>
                </a:lnTo>
                <a:lnTo>
                  <a:pt x="981986" y="1516341"/>
                </a:lnTo>
                <a:lnTo>
                  <a:pt x="949933" y="1516341"/>
                </a:lnTo>
                <a:lnTo>
                  <a:pt x="920794" y="1513427"/>
                </a:lnTo>
                <a:lnTo>
                  <a:pt x="891655" y="1507599"/>
                </a:lnTo>
                <a:lnTo>
                  <a:pt x="856688" y="1490116"/>
                </a:lnTo>
                <a:lnTo>
                  <a:pt x="824635" y="1463891"/>
                </a:lnTo>
                <a:lnTo>
                  <a:pt x="792582" y="1434752"/>
                </a:lnTo>
                <a:lnTo>
                  <a:pt x="760529" y="1393957"/>
                </a:lnTo>
                <a:lnTo>
                  <a:pt x="734304" y="1350248"/>
                </a:lnTo>
                <a:lnTo>
                  <a:pt x="708079" y="1300712"/>
                </a:lnTo>
                <a:lnTo>
                  <a:pt x="690596" y="1248261"/>
                </a:lnTo>
                <a:lnTo>
                  <a:pt x="678940" y="1189983"/>
                </a:lnTo>
                <a:lnTo>
                  <a:pt x="676026" y="1128791"/>
                </a:lnTo>
                <a:lnTo>
                  <a:pt x="678940" y="1067599"/>
                </a:lnTo>
                <a:lnTo>
                  <a:pt x="687682" y="1006407"/>
                </a:lnTo>
                <a:lnTo>
                  <a:pt x="696423" y="945215"/>
                </a:lnTo>
                <a:lnTo>
                  <a:pt x="705165" y="881109"/>
                </a:lnTo>
                <a:lnTo>
                  <a:pt x="719735" y="819917"/>
                </a:lnTo>
                <a:lnTo>
                  <a:pt x="728476" y="755811"/>
                </a:lnTo>
                <a:lnTo>
                  <a:pt x="740132" y="697533"/>
                </a:lnTo>
                <a:lnTo>
                  <a:pt x="748874" y="639255"/>
                </a:lnTo>
                <a:lnTo>
                  <a:pt x="760529" y="586804"/>
                </a:lnTo>
                <a:lnTo>
                  <a:pt x="766357" y="540182"/>
                </a:lnTo>
                <a:lnTo>
                  <a:pt x="772185" y="502301"/>
                </a:lnTo>
                <a:lnTo>
                  <a:pt x="778013" y="470248"/>
                </a:lnTo>
                <a:lnTo>
                  <a:pt x="710993" y="446937"/>
                </a:lnTo>
                <a:lnTo>
                  <a:pt x="646887" y="426540"/>
                </a:lnTo>
                <a:lnTo>
                  <a:pt x="588609" y="417798"/>
                </a:lnTo>
                <a:lnTo>
                  <a:pt x="530331" y="414884"/>
                </a:lnTo>
                <a:lnTo>
                  <a:pt x="474966" y="414884"/>
                </a:lnTo>
                <a:lnTo>
                  <a:pt x="422516" y="423626"/>
                </a:lnTo>
                <a:lnTo>
                  <a:pt x="372980" y="438195"/>
                </a:lnTo>
                <a:lnTo>
                  <a:pt x="329271" y="452765"/>
                </a:lnTo>
                <a:lnTo>
                  <a:pt x="285563" y="473162"/>
                </a:lnTo>
                <a:lnTo>
                  <a:pt x="247682" y="496473"/>
                </a:lnTo>
                <a:lnTo>
                  <a:pt x="209801" y="519785"/>
                </a:lnTo>
                <a:lnTo>
                  <a:pt x="177748" y="546010"/>
                </a:lnTo>
                <a:lnTo>
                  <a:pt x="145695" y="575149"/>
                </a:lnTo>
                <a:lnTo>
                  <a:pt x="119470" y="604288"/>
                </a:lnTo>
                <a:lnTo>
                  <a:pt x="90331" y="633427"/>
                </a:lnTo>
                <a:lnTo>
                  <a:pt x="69934" y="656738"/>
                </a:lnTo>
                <a:lnTo>
                  <a:pt x="52450" y="682963"/>
                </a:lnTo>
                <a:lnTo>
                  <a:pt x="34967" y="706275"/>
                </a:lnTo>
                <a:lnTo>
                  <a:pt x="23311" y="726672"/>
                </a:lnTo>
                <a:lnTo>
                  <a:pt x="11655" y="744155"/>
                </a:lnTo>
                <a:lnTo>
                  <a:pt x="2914" y="758725"/>
                </a:lnTo>
                <a:lnTo>
                  <a:pt x="0" y="764553"/>
                </a:lnTo>
                <a:lnTo>
                  <a:pt x="0" y="0"/>
                </a:lnTo>
                <a:lnTo>
                  <a:pt x="242746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222</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10" name="文字方塊 9"/>
          <p:cNvSpPr txBox="1"/>
          <p:nvPr/>
        </p:nvSpPr>
        <p:spPr>
          <a:xfrm>
            <a:off x="3070339" y="3283867"/>
            <a:ext cx="1294119" cy="400110"/>
          </a:xfrm>
          <a:prstGeom prst="rect">
            <a:avLst/>
          </a:prstGeom>
          <a:noFill/>
        </p:spPr>
        <p:txBody>
          <a:bodyPr wrap="square" rtlCol="0">
            <a:spAutoFit/>
          </a:bodyPr>
          <a:lstStyle/>
          <a:p>
            <a:pPr algn="ctr"/>
            <a:r>
              <a:rPr lang="en-US" altLang="zh-TW" sz="2000" dirty="0">
                <a:solidFill>
                  <a:schemeClr val="bg1"/>
                </a:solidFill>
              </a:rPr>
              <a:t>Agenda</a:t>
            </a:r>
            <a:endParaRPr lang="zh-TW" altLang="en-US" sz="2000" dirty="0">
              <a:solidFill>
                <a:schemeClr val="bg1"/>
              </a:solidFill>
            </a:endParaRPr>
          </a:p>
        </p:txBody>
      </p:sp>
      <p:sp>
        <p:nvSpPr>
          <p:cNvPr id="13" name="文字方塊 12"/>
          <p:cNvSpPr txBox="1"/>
          <p:nvPr/>
        </p:nvSpPr>
        <p:spPr>
          <a:xfrm>
            <a:off x="4677718" y="3283867"/>
            <a:ext cx="1294119" cy="400110"/>
          </a:xfrm>
          <a:prstGeom prst="rect">
            <a:avLst/>
          </a:prstGeom>
          <a:noFill/>
        </p:spPr>
        <p:txBody>
          <a:bodyPr wrap="square" rtlCol="0">
            <a:spAutoFit/>
          </a:bodyPr>
          <a:lstStyle/>
          <a:p>
            <a:pPr algn="ctr"/>
            <a:r>
              <a:rPr lang="en-US" altLang="zh-TW" sz="2000" dirty="0">
                <a:solidFill>
                  <a:schemeClr val="bg1"/>
                </a:solidFill>
              </a:rPr>
              <a:t>Process</a:t>
            </a:r>
            <a:endParaRPr lang="zh-TW" altLang="en-US" sz="2000" dirty="0">
              <a:solidFill>
                <a:schemeClr val="bg1"/>
              </a:solidFill>
            </a:endParaRPr>
          </a:p>
        </p:txBody>
      </p:sp>
      <p:sp>
        <p:nvSpPr>
          <p:cNvPr id="14" name="文字方塊 13"/>
          <p:cNvSpPr txBox="1"/>
          <p:nvPr/>
        </p:nvSpPr>
        <p:spPr>
          <a:xfrm>
            <a:off x="3333864" y="5249372"/>
            <a:ext cx="1205740" cy="400110"/>
          </a:xfrm>
          <a:prstGeom prst="rect">
            <a:avLst/>
          </a:prstGeom>
          <a:noFill/>
        </p:spPr>
        <p:txBody>
          <a:bodyPr wrap="square" rtlCol="0">
            <a:spAutoFit/>
          </a:bodyPr>
          <a:lstStyle/>
          <a:p>
            <a:pPr algn="ctr"/>
            <a:r>
              <a:rPr lang="en-US" altLang="zh-TW" sz="2000" dirty="0">
                <a:solidFill>
                  <a:schemeClr val="bg1"/>
                </a:solidFill>
              </a:rPr>
              <a:t>Security</a:t>
            </a:r>
            <a:endParaRPr lang="zh-TW" altLang="en-US" sz="2000" dirty="0">
              <a:solidFill>
                <a:schemeClr val="bg1"/>
              </a:solidFill>
            </a:endParaRPr>
          </a:p>
        </p:txBody>
      </p:sp>
      <p:sp>
        <p:nvSpPr>
          <p:cNvPr id="15" name="文字方塊 14"/>
          <p:cNvSpPr txBox="1"/>
          <p:nvPr/>
        </p:nvSpPr>
        <p:spPr>
          <a:xfrm>
            <a:off x="4692781" y="5249372"/>
            <a:ext cx="1433699" cy="400110"/>
          </a:xfrm>
          <a:prstGeom prst="rect">
            <a:avLst/>
          </a:prstGeom>
          <a:noFill/>
        </p:spPr>
        <p:txBody>
          <a:bodyPr wrap="square" rtlCol="0">
            <a:spAutoFit/>
          </a:bodyPr>
          <a:lstStyle/>
          <a:p>
            <a:pPr algn="ctr"/>
            <a:r>
              <a:rPr lang="en-US" altLang="zh-TW" sz="2000" dirty="0">
                <a:solidFill>
                  <a:schemeClr val="bg1"/>
                </a:solidFill>
              </a:rPr>
              <a:t>Success</a:t>
            </a:r>
            <a:endParaRPr lang="zh-TW" altLang="en-US" sz="2000" dirty="0">
              <a:solidFill>
                <a:schemeClr val="bg1"/>
              </a:solidFill>
            </a:endParaRPr>
          </a:p>
        </p:txBody>
      </p:sp>
      <p:grpSp>
        <p:nvGrpSpPr>
          <p:cNvPr id="16" name="群組 15"/>
          <p:cNvGrpSpPr/>
          <p:nvPr/>
        </p:nvGrpSpPr>
        <p:grpSpPr>
          <a:xfrm>
            <a:off x="5094996" y="2719291"/>
            <a:ext cx="407146" cy="336058"/>
            <a:chOff x="13079250" y="23448756"/>
            <a:chExt cx="2967819" cy="2449630"/>
          </a:xfrm>
          <a:solidFill>
            <a:schemeClr val="bg1"/>
          </a:solidFill>
        </p:grpSpPr>
        <p:sp>
          <p:nvSpPr>
            <p:cNvPr id="17" name="手繪多邊形 1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9" name="手繪多邊形 18"/>
          <p:cNvSpPr>
            <a:spLocks/>
          </p:cNvSpPr>
          <p:nvPr/>
        </p:nvSpPr>
        <p:spPr bwMode="auto">
          <a:xfrm flipV="1">
            <a:off x="3623209" y="2650559"/>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0" name="群組 19"/>
          <p:cNvGrpSpPr/>
          <p:nvPr/>
        </p:nvGrpSpPr>
        <p:grpSpPr>
          <a:xfrm>
            <a:off x="3686572" y="4722373"/>
            <a:ext cx="399246" cy="397586"/>
            <a:chOff x="35309818" y="13261794"/>
            <a:chExt cx="2516828" cy="2506357"/>
          </a:xfrm>
          <a:solidFill>
            <a:schemeClr val="bg1"/>
          </a:solidFill>
        </p:grpSpPr>
        <p:sp>
          <p:nvSpPr>
            <p:cNvPr id="21" name="手繪多邊形 2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7"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8" name="手繪多邊形 27"/>
          <p:cNvSpPr>
            <a:spLocks/>
          </p:cNvSpPr>
          <p:nvPr/>
        </p:nvSpPr>
        <p:spPr bwMode="auto">
          <a:xfrm>
            <a:off x="5177475" y="4785215"/>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9" name="矩形 28"/>
          <p:cNvSpPr/>
          <p:nvPr/>
        </p:nvSpPr>
        <p:spPr>
          <a:xfrm>
            <a:off x="811858" y="2223421"/>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0" name="矩形 29"/>
          <p:cNvSpPr/>
          <p:nvPr/>
        </p:nvSpPr>
        <p:spPr>
          <a:xfrm>
            <a:off x="1073297" y="512626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1" name="矩形 30"/>
          <p:cNvSpPr/>
          <p:nvPr/>
        </p:nvSpPr>
        <p:spPr>
          <a:xfrm>
            <a:off x="6126480" y="2152478"/>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2" name="矩形 31"/>
          <p:cNvSpPr/>
          <p:nvPr/>
        </p:nvSpPr>
        <p:spPr>
          <a:xfrm>
            <a:off x="6357370" y="510168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25058345"/>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p:cNvSpPr>
            <a:spLocks/>
          </p:cNvSpPr>
          <p:nvPr/>
        </p:nvSpPr>
        <p:spPr bwMode="auto">
          <a:xfrm flipH="1">
            <a:off x="2592000" y="1846260"/>
            <a:ext cx="3960000" cy="4979866"/>
          </a:xfrm>
          <a:custGeom>
            <a:avLst/>
            <a:gdLst>
              <a:gd name="T0" fmla="*/ 561 w 1359"/>
              <a:gd name="T1" fmla="*/ 10 h 1709"/>
              <a:gd name="T2" fmla="*/ 423 w 1359"/>
              <a:gd name="T3" fmla="*/ 46 h 1709"/>
              <a:gd name="T4" fmla="*/ 310 w 1359"/>
              <a:gd name="T5" fmla="*/ 112 h 1709"/>
              <a:gd name="T6" fmla="*/ 226 w 1359"/>
              <a:gd name="T7" fmla="*/ 206 h 1709"/>
              <a:gd name="T8" fmla="*/ 159 w 1359"/>
              <a:gd name="T9" fmla="*/ 347 h 1709"/>
              <a:gd name="T10" fmla="*/ 119 w 1359"/>
              <a:gd name="T11" fmla="*/ 477 h 1709"/>
              <a:gd name="T12" fmla="*/ 106 w 1359"/>
              <a:gd name="T13" fmla="*/ 576 h 1709"/>
              <a:gd name="T14" fmla="*/ 107 w 1359"/>
              <a:gd name="T15" fmla="*/ 629 h 1709"/>
              <a:gd name="T16" fmla="*/ 122 w 1359"/>
              <a:gd name="T17" fmla="*/ 666 h 1709"/>
              <a:gd name="T18" fmla="*/ 138 w 1359"/>
              <a:gd name="T19" fmla="*/ 704 h 1709"/>
              <a:gd name="T20" fmla="*/ 146 w 1359"/>
              <a:gd name="T21" fmla="*/ 721 h 1709"/>
              <a:gd name="T22" fmla="*/ 135 w 1359"/>
              <a:gd name="T23" fmla="*/ 739 h 1709"/>
              <a:gd name="T24" fmla="*/ 106 w 1359"/>
              <a:gd name="T25" fmla="*/ 786 h 1709"/>
              <a:gd name="T26" fmla="*/ 70 w 1359"/>
              <a:gd name="T27" fmla="*/ 848 h 1709"/>
              <a:gd name="T28" fmla="*/ 34 w 1359"/>
              <a:gd name="T29" fmla="*/ 913 h 1709"/>
              <a:gd name="T30" fmla="*/ 8 w 1359"/>
              <a:gd name="T31" fmla="*/ 969 h 1709"/>
              <a:gd name="T32" fmla="*/ 0 w 1359"/>
              <a:gd name="T33" fmla="*/ 1004 h 1709"/>
              <a:gd name="T34" fmla="*/ 28 w 1359"/>
              <a:gd name="T35" fmla="*/ 1032 h 1709"/>
              <a:gd name="T36" fmla="*/ 74 w 1359"/>
              <a:gd name="T37" fmla="*/ 1051 h 1709"/>
              <a:gd name="T38" fmla="*/ 111 w 1359"/>
              <a:gd name="T39" fmla="*/ 1061 h 1709"/>
              <a:gd name="T40" fmla="*/ 118 w 1359"/>
              <a:gd name="T41" fmla="*/ 1066 h 1709"/>
              <a:gd name="T42" fmla="*/ 118 w 1359"/>
              <a:gd name="T43" fmla="*/ 1098 h 1709"/>
              <a:gd name="T44" fmla="*/ 104 w 1359"/>
              <a:gd name="T45" fmla="*/ 1152 h 1709"/>
              <a:gd name="T46" fmla="*/ 115 w 1359"/>
              <a:gd name="T47" fmla="*/ 1206 h 1709"/>
              <a:gd name="T48" fmla="*/ 144 w 1359"/>
              <a:gd name="T49" fmla="*/ 1254 h 1709"/>
              <a:gd name="T50" fmla="*/ 164 w 1359"/>
              <a:gd name="T51" fmla="*/ 1281 h 1709"/>
              <a:gd name="T52" fmla="*/ 160 w 1359"/>
              <a:gd name="T53" fmla="*/ 1316 h 1709"/>
              <a:gd name="T54" fmla="*/ 150 w 1359"/>
              <a:gd name="T55" fmla="*/ 1361 h 1709"/>
              <a:gd name="T56" fmla="*/ 151 w 1359"/>
              <a:gd name="T57" fmla="*/ 1403 h 1709"/>
              <a:gd name="T58" fmla="*/ 190 w 1359"/>
              <a:gd name="T59" fmla="*/ 1448 h 1709"/>
              <a:gd name="T60" fmla="*/ 260 w 1359"/>
              <a:gd name="T61" fmla="*/ 1476 h 1709"/>
              <a:gd name="T62" fmla="*/ 344 w 1359"/>
              <a:gd name="T63" fmla="*/ 1470 h 1709"/>
              <a:gd name="T64" fmla="*/ 429 w 1359"/>
              <a:gd name="T65" fmla="*/ 1455 h 1709"/>
              <a:gd name="T66" fmla="*/ 496 w 1359"/>
              <a:gd name="T67" fmla="*/ 1444 h 1709"/>
              <a:gd name="T68" fmla="*/ 525 w 1359"/>
              <a:gd name="T69" fmla="*/ 1507 h 1709"/>
              <a:gd name="T70" fmla="*/ 518 w 1359"/>
              <a:gd name="T71" fmla="*/ 1581 h 1709"/>
              <a:gd name="T72" fmla="*/ 490 w 1359"/>
              <a:gd name="T73" fmla="*/ 1637 h 1709"/>
              <a:gd name="T74" fmla="*/ 451 w 1359"/>
              <a:gd name="T75" fmla="*/ 1678 h 1709"/>
              <a:gd name="T76" fmla="*/ 419 w 1359"/>
              <a:gd name="T77" fmla="*/ 1701 h 1709"/>
              <a:gd name="T78" fmla="*/ 405 w 1359"/>
              <a:gd name="T79" fmla="*/ 1709 h 1709"/>
              <a:gd name="T80" fmla="*/ 1350 w 1359"/>
              <a:gd name="T81" fmla="*/ 1701 h 1709"/>
              <a:gd name="T82" fmla="*/ 1313 w 1359"/>
              <a:gd name="T83" fmla="*/ 1668 h 1709"/>
              <a:gd name="T84" fmla="*/ 1259 w 1359"/>
              <a:gd name="T85" fmla="*/ 1612 h 1709"/>
              <a:gd name="T86" fmla="*/ 1198 w 1359"/>
              <a:gd name="T87" fmla="*/ 1537 h 1709"/>
              <a:gd name="T88" fmla="*/ 1142 w 1359"/>
              <a:gd name="T89" fmla="*/ 1448 h 1709"/>
              <a:gd name="T90" fmla="*/ 1101 w 1359"/>
              <a:gd name="T91" fmla="*/ 1348 h 1709"/>
              <a:gd name="T92" fmla="*/ 1087 w 1359"/>
              <a:gd name="T93" fmla="*/ 1242 h 1709"/>
              <a:gd name="T94" fmla="*/ 1104 w 1359"/>
              <a:gd name="T95" fmla="*/ 1179 h 1709"/>
              <a:gd name="T96" fmla="*/ 1146 w 1359"/>
              <a:gd name="T97" fmla="*/ 1107 h 1709"/>
              <a:gd name="T98" fmla="*/ 1202 w 1359"/>
              <a:gd name="T99" fmla="*/ 1025 h 1709"/>
              <a:gd name="T100" fmla="*/ 1261 w 1359"/>
              <a:gd name="T101" fmla="*/ 927 h 1709"/>
              <a:gd name="T102" fmla="*/ 1312 w 1359"/>
              <a:gd name="T103" fmla="*/ 812 h 1709"/>
              <a:gd name="T104" fmla="*/ 1346 w 1359"/>
              <a:gd name="T105" fmla="*/ 675 h 1709"/>
              <a:gd name="T106" fmla="*/ 1353 w 1359"/>
              <a:gd name="T107" fmla="*/ 531 h 1709"/>
              <a:gd name="T108" fmla="*/ 1331 w 1359"/>
              <a:gd name="T109" fmla="*/ 424 h 1709"/>
              <a:gd name="T110" fmla="*/ 1279 w 1359"/>
              <a:gd name="T111" fmla="*/ 310 h 1709"/>
              <a:gd name="T112" fmla="*/ 1200 w 1359"/>
              <a:gd name="T113" fmla="*/ 200 h 1709"/>
              <a:gd name="T114" fmla="*/ 1097 w 1359"/>
              <a:gd name="T115" fmla="*/ 105 h 1709"/>
              <a:gd name="T116" fmla="*/ 968 w 1359"/>
              <a:gd name="T117" fmla="*/ 38 h 1709"/>
              <a:gd name="T118" fmla="*/ 811 w 1359"/>
              <a:gd name="T119" fmla="*/ 5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9" h="1709">
                <a:moveTo>
                  <a:pt x="680" y="0"/>
                </a:moveTo>
                <a:lnTo>
                  <a:pt x="639" y="2"/>
                </a:lnTo>
                <a:lnTo>
                  <a:pt x="600" y="5"/>
                </a:lnTo>
                <a:lnTo>
                  <a:pt x="561" y="10"/>
                </a:lnTo>
                <a:lnTo>
                  <a:pt x="524" y="17"/>
                </a:lnTo>
                <a:lnTo>
                  <a:pt x="489" y="25"/>
                </a:lnTo>
                <a:lnTo>
                  <a:pt x="455" y="35"/>
                </a:lnTo>
                <a:lnTo>
                  <a:pt x="423" y="46"/>
                </a:lnTo>
                <a:lnTo>
                  <a:pt x="392" y="60"/>
                </a:lnTo>
                <a:lnTo>
                  <a:pt x="363" y="75"/>
                </a:lnTo>
                <a:lnTo>
                  <a:pt x="336" y="93"/>
                </a:lnTo>
                <a:lnTo>
                  <a:pt x="310" y="112"/>
                </a:lnTo>
                <a:lnTo>
                  <a:pt x="287" y="132"/>
                </a:lnTo>
                <a:lnTo>
                  <a:pt x="265" y="155"/>
                </a:lnTo>
                <a:lnTo>
                  <a:pt x="245" y="180"/>
                </a:lnTo>
                <a:lnTo>
                  <a:pt x="226" y="206"/>
                </a:lnTo>
                <a:lnTo>
                  <a:pt x="210" y="234"/>
                </a:lnTo>
                <a:lnTo>
                  <a:pt x="191" y="273"/>
                </a:lnTo>
                <a:lnTo>
                  <a:pt x="174" y="311"/>
                </a:lnTo>
                <a:lnTo>
                  <a:pt x="159" y="347"/>
                </a:lnTo>
                <a:lnTo>
                  <a:pt x="146" y="382"/>
                </a:lnTo>
                <a:lnTo>
                  <a:pt x="136" y="416"/>
                </a:lnTo>
                <a:lnTo>
                  <a:pt x="127" y="447"/>
                </a:lnTo>
                <a:lnTo>
                  <a:pt x="119" y="477"/>
                </a:lnTo>
                <a:lnTo>
                  <a:pt x="114" y="505"/>
                </a:lnTo>
                <a:lnTo>
                  <a:pt x="110" y="531"/>
                </a:lnTo>
                <a:lnTo>
                  <a:pt x="107" y="555"/>
                </a:lnTo>
                <a:lnTo>
                  <a:pt x="106" y="576"/>
                </a:lnTo>
                <a:lnTo>
                  <a:pt x="105" y="593"/>
                </a:lnTo>
                <a:lnTo>
                  <a:pt x="105" y="609"/>
                </a:lnTo>
                <a:lnTo>
                  <a:pt x="106" y="620"/>
                </a:lnTo>
                <a:lnTo>
                  <a:pt x="107" y="629"/>
                </a:lnTo>
                <a:lnTo>
                  <a:pt x="111" y="636"/>
                </a:lnTo>
                <a:lnTo>
                  <a:pt x="114" y="646"/>
                </a:lnTo>
                <a:lnTo>
                  <a:pt x="118" y="656"/>
                </a:lnTo>
                <a:lnTo>
                  <a:pt x="122" y="666"/>
                </a:lnTo>
                <a:lnTo>
                  <a:pt x="126" y="676"/>
                </a:lnTo>
                <a:lnTo>
                  <a:pt x="131" y="686"/>
                </a:lnTo>
                <a:lnTo>
                  <a:pt x="135" y="695"/>
                </a:lnTo>
                <a:lnTo>
                  <a:pt x="138" y="704"/>
                </a:lnTo>
                <a:lnTo>
                  <a:pt x="142" y="711"/>
                </a:lnTo>
                <a:lnTo>
                  <a:pt x="144" y="717"/>
                </a:lnTo>
                <a:lnTo>
                  <a:pt x="146" y="720"/>
                </a:lnTo>
                <a:lnTo>
                  <a:pt x="146" y="721"/>
                </a:lnTo>
                <a:lnTo>
                  <a:pt x="146" y="723"/>
                </a:lnTo>
                <a:lnTo>
                  <a:pt x="143" y="726"/>
                </a:lnTo>
                <a:lnTo>
                  <a:pt x="140" y="732"/>
                </a:lnTo>
                <a:lnTo>
                  <a:pt x="135" y="739"/>
                </a:lnTo>
                <a:lnTo>
                  <a:pt x="129" y="749"/>
                </a:lnTo>
                <a:lnTo>
                  <a:pt x="122" y="760"/>
                </a:lnTo>
                <a:lnTo>
                  <a:pt x="115" y="772"/>
                </a:lnTo>
                <a:lnTo>
                  <a:pt x="106" y="786"/>
                </a:lnTo>
                <a:lnTo>
                  <a:pt x="98" y="800"/>
                </a:lnTo>
                <a:lnTo>
                  <a:pt x="89" y="816"/>
                </a:lnTo>
                <a:lnTo>
                  <a:pt x="79" y="832"/>
                </a:lnTo>
                <a:lnTo>
                  <a:pt x="70" y="848"/>
                </a:lnTo>
                <a:lnTo>
                  <a:pt x="61" y="864"/>
                </a:lnTo>
                <a:lnTo>
                  <a:pt x="51" y="881"/>
                </a:lnTo>
                <a:lnTo>
                  <a:pt x="42" y="897"/>
                </a:lnTo>
                <a:lnTo>
                  <a:pt x="34" y="913"/>
                </a:lnTo>
                <a:lnTo>
                  <a:pt x="26" y="928"/>
                </a:lnTo>
                <a:lnTo>
                  <a:pt x="19" y="943"/>
                </a:lnTo>
                <a:lnTo>
                  <a:pt x="13" y="957"/>
                </a:lnTo>
                <a:lnTo>
                  <a:pt x="8" y="969"/>
                </a:lnTo>
                <a:lnTo>
                  <a:pt x="4" y="980"/>
                </a:lnTo>
                <a:lnTo>
                  <a:pt x="2" y="990"/>
                </a:lnTo>
                <a:lnTo>
                  <a:pt x="0" y="998"/>
                </a:lnTo>
                <a:lnTo>
                  <a:pt x="0" y="1004"/>
                </a:lnTo>
                <a:lnTo>
                  <a:pt x="4" y="1012"/>
                </a:lnTo>
                <a:lnTo>
                  <a:pt x="10" y="1019"/>
                </a:lnTo>
                <a:lnTo>
                  <a:pt x="18" y="1026"/>
                </a:lnTo>
                <a:lnTo>
                  <a:pt x="28" y="1032"/>
                </a:lnTo>
                <a:lnTo>
                  <a:pt x="39" y="1038"/>
                </a:lnTo>
                <a:lnTo>
                  <a:pt x="51" y="1043"/>
                </a:lnTo>
                <a:lnTo>
                  <a:pt x="62" y="1048"/>
                </a:lnTo>
                <a:lnTo>
                  <a:pt x="74" y="1051"/>
                </a:lnTo>
                <a:lnTo>
                  <a:pt x="86" y="1055"/>
                </a:lnTo>
                <a:lnTo>
                  <a:pt x="96" y="1058"/>
                </a:lnTo>
                <a:lnTo>
                  <a:pt x="105" y="1060"/>
                </a:lnTo>
                <a:lnTo>
                  <a:pt x="111" y="1061"/>
                </a:lnTo>
                <a:lnTo>
                  <a:pt x="116" y="1062"/>
                </a:lnTo>
                <a:lnTo>
                  <a:pt x="117" y="1062"/>
                </a:lnTo>
                <a:lnTo>
                  <a:pt x="117" y="1063"/>
                </a:lnTo>
                <a:lnTo>
                  <a:pt x="118" y="1066"/>
                </a:lnTo>
                <a:lnTo>
                  <a:pt x="119" y="1071"/>
                </a:lnTo>
                <a:lnTo>
                  <a:pt x="119" y="1078"/>
                </a:lnTo>
                <a:lnTo>
                  <a:pt x="119" y="1087"/>
                </a:lnTo>
                <a:lnTo>
                  <a:pt x="118" y="1098"/>
                </a:lnTo>
                <a:lnTo>
                  <a:pt x="116" y="1111"/>
                </a:lnTo>
                <a:lnTo>
                  <a:pt x="113" y="1124"/>
                </a:lnTo>
                <a:lnTo>
                  <a:pt x="107" y="1140"/>
                </a:lnTo>
                <a:lnTo>
                  <a:pt x="104" y="1152"/>
                </a:lnTo>
                <a:lnTo>
                  <a:pt x="104" y="1166"/>
                </a:lnTo>
                <a:lnTo>
                  <a:pt x="106" y="1179"/>
                </a:lnTo>
                <a:lnTo>
                  <a:pt x="109" y="1192"/>
                </a:lnTo>
                <a:lnTo>
                  <a:pt x="115" y="1206"/>
                </a:lnTo>
                <a:lnTo>
                  <a:pt x="122" y="1219"/>
                </a:lnTo>
                <a:lnTo>
                  <a:pt x="129" y="1231"/>
                </a:lnTo>
                <a:lnTo>
                  <a:pt x="136" y="1243"/>
                </a:lnTo>
                <a:lnTo>
                  <a:pt x="144" y="1254"/>
                </a:lnTo>
                <a:lnTo>
                  <a:pt x="151" y="1263"/>
                </a:lnTo>
                <a:lnTo>
                  <a:pt x="156" y="1270"/>
                </a:lnTo>
                <a:lnTo>
                  <a:pt x="161" y="1276"/>
                </a:lnTo>
                <a:lnTo>
                  <a:pt x="164" y="1281"/>
                </a:lnTo>
                <a:lnTo>
                  <a:pt x="164" y="1288"/>
                </a:lnTo>
                <a:lnTo>
                  <a:pt x="164" y="1297"/>
                </a:lnTo>
                <a:lnTo>
                  <a:pt x="163" y="1306"/>
                </a:lnTo>
                <a:lnTo>
                  <a:pt x="160" y="1316"/>
                </a:lnTo>
                <a:lnTo>
                  <a:pt x="158" y="1327"/>
                </a:lnTo>
                <a:lnTo>
                  <a:pt x="155" y="1338"/>
                </a:lnTo>
                <a:lnTo>
                  <a:pt x="152" y="1349"/>
                </a:lnTo>
                <a:lnTo>
                  <a:pt x="150" y="1361"/>
                </a:lnTo>
                <a:lnTo>
                  <a:pt x="148" y="1372"/>
                </a:lnTo>
                <a:lnTo>
                  <a:pt x="148" y="1383"/>
                </a:lnTo>
                <a:lnTo>
                  <a:pt x="149" y="1393"/>
                </a:lnTo>
                <a:lnTo>
                  <a:pt x="151" y="1403"/>
                </a:lnTo>
                <a:lnTo>
                  <a:pt x="157" y="1415"/>
                </a:lnTo>
                <a:lnTo>
                  <a:pt x="166" y="1426"/>
                </a:lnTo>
                <a:lnTo>
                  <a:pt x="176" y="1437"/>
                </a:lnTo>
                <a:lnTo>
                  <a:pt x="190" y="1448"/>
                </a:lnTo>
                <a:lnTo>
                  <a:pt x="205" y="1457"/>
                </a:lnTo>
                <a:lnTo>
                  <a:pt x="222" y="1466"/>
                </a:lnTo>
                <a:lnTo>
                  <a:pt x="240" y="1472"/>
                </a:lnTo>
                <a:lnTo>
                  <a:pt x="260" y="1476"/>
                </a:lnTo>
                <a:lnTo>
                  <a:pt x="281" y="1477"/>
                </a:lnTo>
                <a:lnTo>
                  <a:pt x="302" y="1476"/>
                </a:lnTo>
                <a:lnTo>
                  <a:pt x="323" y="1473"/>
                </a:lnTo>
                <a:lnTo>
                  <a:pt x="344" y="1470"/>
                </a:lnTo>
                <a:lnTo>
                  <a:pt x="366" y="1467"/>
                </a:lnTo>
                <a:lnTo>
                  <a:pt x="387" y="1462"/>
                </a:lnTo>
                <a:lnTo>
                  <a:pt x="409" y="1459"/>
                </a:lnTo>
                <a:lnTo>
                  <a:pt x="429" y="1455"/>
                </a:lnTo>
                <a:lnTo>
                  <a:pt x="449" y="1452"/>
                </a:lnTo>
                <a:lnTo>
                  <a:pt x="467" y="1448"/>
                </a:lnTo>
                <a:lnTo>
                  <a:pt x="483" y="1446"/>
                </a:lnTo>
                <a:lnTo>
                  <a:pt x="496" y="1444"/>
                </a:lnTo>
                <a:lnTo>
                  <a:pt x="507" y="1442"/>
                </a:lnTo>
                <a:lnTo>
                  <a:pt x="515" y="1465"/>
                </a:lnTo>
                <a:lnTo>
                  <a:pt x="522" y="1487"/>
                </a:lnTo>
                <a:lnTo>
                  <a:pt x="525" y="1507"/>
                </a:lnTo>
                <a:lnTo>
                  <a:pt x="526" y="1527"/>
                </a:lnTo>
                <a:lnTo>
                  <a:pt x="526" y="1546"/>
                </a:lnTo>
                <a:lnTo>
                  <a:pt x="523" y="1564"/>
                </a:lnTo>
                <a:lnTo>
                  <a:pt x="518" y="1581"/>
                </a:lnTo>
                <a:lnTo>
                  <a:pt x="513" y="1596"/>
                </a:lnTo>
                <a:lnTo>
                  <a:pt x="506" y="1611"/>
                </a:lnTo>
                <a:lnTo>
                  <a:pt x="498" y="1624"/>
                </a:lnTo>
                <a:lnTo>
                  <a:pt x="490" y="1637"/>
                </a:lnTo>
                <a:lnTo>
                  <a:pt x="481" y="1648"/>
                </a:lnTo>
                <a:lnTo>
                  <a:pt x="471" y="1659"/>
                </a:lnTo>
                <a:lnTo>
                  <a:pt x="461" y="1668"/>
                </a:lnTo>
                <a:lnTo>
                  <a:pt x="451" y="1678"/>
                </a:lnTo>
                <a:lnTo>
                  <a:pt x="443" y="1685"/>
                </a:lnTo>
                <a:lnTo>
                  <a:pt x="434" y="1691"/>
                </a:lnTo>
                <a:lnTo>
                  <a:pt x="426" y="1697"/>
                </a:lnTo>
                <a:lnTo>
                  <a:pt x="419" y="1701"/>
                </a:lnTo>
                <a:lnTo>
                  <a:pt x="413" y="1705"/>
                </a:lnTo>
                <a:lnTo>
                  <a:pt x="408" y="1708"/>
                </a:lnTo>
                <a:lnTo>
                  <a:pt x="406" y="1709"/>
                </a:lnTo>
                <a:lnTo>
                  <a:pt x="405" y="1709"/>
                </a:lnTo>
                <a:lnTo>
                  <a:pt x="1359" y="1709"/>
                </a:lnTo>
                <a:lnTo>
                  <a:pt x="1358" y="1709"/>
                </a:lnTo>
                <a:lnTo>
                  <a:pt x="1355" y="1705"/>
                </a:lnTo>
                <a:lnTo>
                  <a:pt x="1350" y="1701"/>
                </a:lnTo>
                <a:lnTo>
                  <a:pt x="1343" y="1695"/>
                </a:lnTo>
                <a:lnTo>
                  <a:pt x="1334" y="1688"/>
                </a:lnTo>
                <a:lnTo>
                  <a:pt x="1324" y="1679"/>
                </a:lnTo>
                <a:lnTo>
                  <a:pt x="1313" y="1668"/>
                </a:lnTo>
                <a:lnTo>
                  <a:pt x="1301" y="1656"/>
                </a:lnTo>
                <a:lnTo>
                  <a:pt x="1287" y="1642"/>
                </a:lnTo>
                <a:lnTo>
                  <a:pt x="1273" y="1628"/>
                </a:lnTo>
                <a:lnTo>
                  <a:pt x="1259" y="1612"/>
                </a:lnTo>
                <a:lnTo>
                  <a:pt x="1244" y="1595"/>
                </a:lnTo>
                <a:lnTo>
                  <a:pt x="1228" y="1576"/>
                </a:lnTo>
                <a:lnTo>
                  <a:pt x="1213" y="1557"/>
                </a:lnTo>
                <a:lnTo>
                  <a:pt x="1198" y="1537"/>
                </a:lnTo>
                <a:lnTo>
                  <a:pt x="1183" y="1516"/>
                </a:lnTo>
                <a:lnTo>
                  <a:pt x="1169" y="1494"/>
                </a:lnTo>
                <a:lnTo>
                  <a:pt x="1155" y="1472"/>
                </a:lnTo>
                <a:lnTo>
                  <a:pt x="1142" y="1448"/>
                </a:lnTo>
                <a:lnTo>
                  <a:pt x="1130" y="1424"/>
                </a:lnTo>
                <a:lnTo>
                  <a:pt x="1119" y="1400"/>
                </a:lnTo>
                <a:lnTo>
                  <a:pt x="1109" y="1374"/>
                </a:lnTo>
                <a:lnTo>
                  <a:pt x="1101" y="1348"/>
                </a:lnTo>
                <a:lnTo>
                  <a:pt x="1094" y="1322"/>
                </a:lnTo>
                <a:lnTo>
                  <a:pt x="1090" y="1296"/>
                </a:lnTo>
                <a:lnTo>
                  <a:pt x="1087" y="1269"/>
                </a:lnTo>
                <a:lnTo>
                  <a:pt x="1087" y="1242"/>
                </a:lnTo>
                <a:lnTo>
                  <a:pt x="1088" y="1227"/>
                </a:lnTo>
                <a:lnTo>
                  <a:pt x="1091" y="1211"/>
                </a:lnTo>
                <a:lnTo>
                  <a:pt x="1097" y="1195"/>
                </a:lnTo>
                <a:lnTo>
                  <a:pt x="1104" y="1179"/>
                </a:lnTo>
                <a:lnTo>
                  <a:pt x="1113" y="1162"/>
                </a:lnTo>
                <a:lnTo>
                  <a:pt x="1123" y="1144"/>
                </a:lnTo>
                <a:lnTo>
                  <a:pt x="1134" y="1126"/>
                </a:lnTo>
                <a:lnTo>
                  <a:pt x="1146" y="1107"/>
                </a:lnTo>
                <a:lnTo>
                  <a:pt x="1159" y="1088"/>
                </a:lnTo>
                <a:lnTo>
                  <a:pt x="1173" y="1068"/>
                </a:lnTo>
                <a:lnTo>
                  <a:pt x="1187" y="1046"/>
                </a:lnTo>
                <a:lnTo>
                  <a:pt x="1202" y="1025"/>
                </a:lnTo>
                <a:lnTo>
                  <a:pt x="1216" y="1002"/>
                </a:lnTo>
                <a:lnTo>
                  <a:pt x="1232" y="978"/>
                </a:lnTo>
                <a:lnTo>
                  <a:pt x="1247" y="953"/>
                </a:lnTo>
                <a:lnTo>
                  <a:pt x="1261" y="927"/>
                </a:lnTo>
                <a:lnTo>
                  <a:pt x="1275" y="901"/>
                </a:lnTo>
                <a:lnTo>
                  <a:pt x="1288" y="872"/>
                </a:lnTo>
                <a:lnTo>
                  <a:pt x="1301" y="842"/>
                </a:lnTo>
                <a:lnTo>
                  <a:pt x="1312" y="812"/>
                </a:lnTo>
                <a:lnTo>
                  <a:pt x="1323" y="780"/>
                </a:lnTo>
                <a:lnTo>
                  <a:pt x="1332" y="746"/>
                </a:lnTo>
                <a:lnTo>
                  <a:pt x="1340" y="711"/>
                </a:lnTo>
                <a:lnTo>
                  <a:pt x="1346" y="675"/>
                </a:lnTo>
                <a:lnTo>
                  <a:pt x="1351" y="636"/>
                </a:lnTo>
                <a:lnTo>
                  <a:pt x="1354" y="597"/>
                </a:lnTo>
                <a:lnTo>
                  <a:pt x="1354" y="556"/>
                </a:lnTo>
                <a:lnTo>
                  <a:pt x="1353" y="531"/>
                </a:lnTo>
                <a:lnTo>
                  <a:pt x="1351" y="506"/>
                </a:lnTo>
                <a:lnTo>
                  <a:pt x="1346" y="479"/>
                </a:lnTo>
                <a:lnTo>
                  <a:pt x="1339" y="452"/>
                </a:lnTo>
                <a:lnTo>
                  <a:pt x="1331" y="424"/>
                </a:lnTo>
                <a:lnTo>
                  <a:pt x="1321" y="396"/>
                </a:lnTo>
                <a:lnTo>
                  <a:pt x="1309" y="367"/>
                </a:lnTo>
                <a:lnTo>
                  <a:pt x="1295" y="339"/>
                </a:lnTo>
                <a:lnTo>
                  <a:pt x="1279" y="310"/>
                </a:lnTo>
                <a:lnTo>
                  <a:pt x="1262" y="281"/>
                </a:lnTo>
                <a:lnTo>
                  <a:pt x="1243" y="254"/>
                </a:lnTo>
                <a:lnTo>
                  <a:pt x="1222" y="227"/>
                </a:lnTo>
                <a:lnTo>
                  <a:pt x="1200" y="200"/>
                </a:lnTo>
                <a:lnTo>
                  <a:pt x="1177" y="174"/>
                </a:lnTo>
                <a:lnTo>
                  <a:pt x="1152" y="150"/>
                </a:lnTo>
                <a:lnTo>
                  <a:pt x="1125" y="127"/>
                </a:lnTo>
                <a:lnTo>
                  <a:pt x="1097" y="105"/>
                </a:lnTo>
                <a:lnTo>
                  <a:pt x="1067" y="85"/>
                </a:lnTo>
                <a:lnTo>
                  <a:pt x="1036" y="68"/>
                </a:lnTo>
                <a:lnTo>
                  <a:pt x="1002" y="51"/>
                </a:lnTo>
                <a:lnTo>
                  <a:pt x="968" y="38"/>
                </a:lnTo>
                <a:lnTo>
                  <a:pt x="933" y="26"/>
                </a:lnTo>
                <a:lnTo>
                  <a:pt x="896" y="17"/>
                </a:lnTo>
                <a:lnTo>
                  <a:pt x="857" y="11"/>
                </a:lnTo>
                <a:lnTo>
                  <a:pt x="811" y="5"/>
                </a:lnTo>
                <a:lnTo>
                  <a:pt x="766" y="2"/>
                </a:lnTo>
                <a:lnTo>
                  <a:pt x="723" y="0"/>
                </a:lnTo>
                <a:lnTo>
                  <a:pt x="680" y="0"/>
                </a:lnTo>
                <a:close/>
              </a:path>
            </a:pathLst>
          </a:custGeom>
          <a:solidFill>
            <a:schemeClr val="bg1">
              <a:lumMod val="75000"/>
            </a:schemeClr>
          </a:solidFill>
          <a:ln w="76200">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TW" altLang="en-US"/>
          </a:p>
        </p:txBody>
      </p:sp>
      <p:sp>
        <p:nvSpPr>
          <p:cNvPr id="12" name="手繪多邊形 11"/>
          <p:cNvSpPr/>
          <p:nvPr/>
        </p:nvSpPr>
        <p:spPr>
          <a:xfrm rot="5400000">
            <a:off x="2959248" y="2202619"/>
            <a:ext cx="1252531" cy="1252530"/>
          </a:xfrm>
          <a:custGeom>
            <a:avLst/>
            <a:gdLst>
              <a:gd name="connsiteX0" fmla="*/ 0 w 2095305"/>
              <a:gd name="connsiteY0" fmla="*/ 0 h 2095304"/>
              <a:gd name="connsiteX1" fmla="*/ 2095305 w 2095305"/>
              <a:gd name="connsiteY1" fmla="*/ 0 h 2095304"/>
              <a:gd name="connsiteX2" fmla="*/ 2095305 w 2095305"/>
              <a:gd name="connsiteY2" fmla="*/ 2095304 h 2095304"/>
              <a:gd name="connsiteX3" fmla="*/ 1936277 w 2095305"/>
              <a:gd name="connsiteY3" fmla="*/ 2087274 h 2095304"/>
              <a:gd name="connsiteX4" fmla="*/ 8030 w 2095305"/>
              <a:gd name="connsiteY4" fmla="*/ 159027 h 2095304"/>
              <a:gd name="connsiteX5" fmla="*/ 0 w 2095305"/>
              <a:gd name="connsiteY5" fmla="*/ 0 h 2095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5" h="2095304">
                <a:moveTo>
                  <a:pt x="0" y="0"/>
                </a:moveTo>
                <a:lnTo>
                  <a:pt x="2095305" y="0"/>
                </a:lnTo>
                <a:lnTo>
                  <a:pt x="2095305" y="2095304"/>
                </a:lnTo>
                <a:lnTo>
                  <a:pt x="1936277" y="2087274"/>
                </a:lnTo>
                <a:cubicBezTo>
                  <a:pt x="919568" y="1984021"/>
                  <a:pt x="111283" y="1175736"/>
                  <a:pt x="8030" y="159027"/>
                </a:cubicBezTo>
                <a:lnTo>
                  <a:pt x="0" y="0"/>
                </a:lnTo>
                <a:close/>
              </a:path>
            </a:pathLst>
          </a:custGeom>
          <a:ln>
            <a:solidFill>
              <a:schemeClr val="bg1"/>
            </a:solid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手繪多邊形 12"/>
          <p:cNvSpPr/>
          <p:nvPr/>
        </p:nvSpPr>
        <p:spPr>
          <a:xfrm rot="5400000">
            <a:off x="4285723" y="2202620"/>
            <a:ext cx="1252530" cy="1252529"/>
          </a:xfrm>
          <a:custGeom>
            <a:avLst/>
            <a:gdLst>
              <a:gd name="connsiteX0" fmla="*/ 0 w 2095304"/>
              <a:gd name="connsiteY0" fmla="*/ 2095302 h 2095302"/>
              <a:gd name="connsiteX1" fmla="*/ 8029 w 2095304"/>
              <a:gd name="connsiteY1" fmla="*/ 1936277 h 2095302"/>
              <a:gd name="connsiteX2" fmla="*/ 1936276 w 2095304"/>
              <a:gd name="connsiteY2" fmla="*/ 8030 h 2095302"/>
              <a:gd name="connsiteX3" fmla="*/ 2095304 w 2095304"/>
              <a:gd name="connsiteY3" fmla="*/ 0 h 2095302"/>
              <a:gd name="connsiteX4" fmla="*/ 2095304 w 2095304"/>
              <a:gd name="connsiteY4" fmla="*/ 2095302 h 2095302"/>
              <a:gd name="connsiteX5" fmla="*/ 0 w 2095304"/>
              <a:gd name="connsiteY5" fmla="*/ 2095302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4" h="2095302">
                <a:moveTo>
                  <a:pt x="0" y="2095302"/>
                </a:moveTo>
                <a:lnTo>
                  <a:pt x="8029" y="1936277"/>
                </a:lnTo>
                <a:cubicBezTo>
                  <a:pt x="111282" y="919567"/>
                  <a:pt x="919567" y="111283"/>
                  <a:pt x="1936276" y="8030"/>
                </a:cubicBezTo>
                <a:lnTo>
                  <a:pt x="2095304" y="0"/>
                </a:lnTo>
                <a:lnTo>
                  <a:pt x="2095304" y="2095302"/>
                </a:lnTo>
                <a:lnTo>
                  <a:pt x="0" y="2095302"/>
                </a:lnTo>
                <a:close/>
              </a:path>
            </a:pathLst>
          </a:cu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4" name="手繪多邊形 13"/>
          <p:cNvSpPr/>
          <p:nvPr/>
        </p:nvSpPr>
        <p:spPr>
          <a:xfrm rot="5400000">
            <a:off x="2959250" y="3529094"/>
            <a:ext cx="1252529" cy="1252530"/>
          </a:xfrm>
          <a:custGeom>
            <a:avLst/>
            <a:gdLst>
              <a:gd name="connsiteX0" fmla="*/ 0 w 2095302"/>
              <a:gd name="connsiteY0" fmla="*/ 2095303 h 2095303"/>
              <a:gd name="connsiteX1" fmla="*/ 0 w 2095302"/>
              <a:gd name="connsiteY1" fmla="*/ 0 h 2095303"/>
              <a:gd name="connsiteX2" fmla="*/ 2095302 w 2095302"/>
              <a:gd name="connsiteY2" fmla="*/ 0 h 2095303"/>
              <a:gd name="connsiteX3" fmla="*/ 2087272 w 2095302"/>
              <a:gd name="connsiteY3" fmla="*/ 159027 h 2095303"/>
              <a:gd name="connsiteX4" fmla="*/ 159025 w 2095302"/>
              <a:gd name="connsiteY4" fmla="*/ 2087274 h 2095303"/>
              <a:gd name="connsiteX5" fmla="*/ 0 w 2095302"/>
              <a:gd name="connsiteY5" fmla="*/ 2095303 h 2095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2" h="2095303">
                <a:moveTo>
                  <a:pt x="0" y="2095303"/>
                </a:moveTo>
                <a:lnTo>
                  <a:pt x="0" y="0"/>
                </a:lnTo>
                <a:lnTo>
                  <a:pt x="2095302" y="0"/>
                </a:lnTo>
                <a:lnTo>
                  <a:pt x="2087272" y="159027"/>
                </a:lnTo>
                <a:cubicBezTo>
                  <a:pt x="1984019" y="1175736"/>
                  <a:pt x="1175734" y="1984021"/>
                  <a:pt x="159025" y="2087274"/>
                </a:cubicBezTo>
                <a:lnTo>
                  <a:pt x="0" y="2095303"/>
                </a:lnTo>
                <a:close/>
              </a:path>
            </a:pathLst>
          </a:custGeom>
          <a:ln>
            <a:solidFill>
              <a:schemeClr val="bg1"/>
            </a:solid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5" name="手繪多邊形 14"/>
          <p:cNvSpPr/>
          <p:nvPr/>
        </p:nvSpPr>
        <p:spPr>
          <a:xfrm rot="5400000">
            <a:off x="4285724" y="3529094"/>
            <a:ext cx="1252529" cy="1252529"/>
          </a:xfrm>
          <a:custGeom>
            <a:avLst/>
            <a:gdLst>
              <a:gd name="connsiteX0" fmla="*/ 0 w 2095302"/>
              <a:gd name="connsiteY0" fmla="*/ 2095302 h 2095302"/>
              <a:gd name="connsiteX1" fmla="*/ 0 w 2095302"/>
              <a:gd name="connsiteY1" fmla="*/ 0 h 2095302"/>
              <a:gd name="connsiteX2" fmla="*/ 159025 w 2095302"/>
              <a:gd name="connsiteY2" fmla="*/ 8030 h 2095302"/>
              <a:gd name="connsiteX3" fmla="*/ 2087272 w 2095302"/>
              <a:gd name="connsiteY3" fmla="*/ 1936277 h 2095302"/>
              <a:gd name="connsiteX4" fmla="*/ 2095302 w 2095302"/>
              <a:gd name="connsiteY4" fmla="*/ 2095302 h 2095302"/>
              <a:gd name="connsiteX5" fmla="*/ 0 w 2095302"/>
              <a:gd name="connsiteY5" fmla="*/ 2095302 h 20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95302" h="2095302">
                <a:moveTo>
                  <a:pt x="0" y="2095302"/>
                </a:moveTo>
                <a:lnTo>
                  <a:pt x="0" y="0"/>
                </a:lnTo>
                <a:lnTo>
                  <a:pt x="159025" y="8030"/>
                </a:lnTo>
                <a:cubicBezTo>
                  <a:pt x="1175734" y="111283"/>
                  <a:pt x="1984019" y="919567"/>
                  <a:pt x="2087272" y="1936277"/>
                </a:cubicBezTo>
                <a:lnTo>
                  <a:pt x="2095302" y="2095302"/>
                </a:lnTo>
                <a:lnTo>
                  <a:pt x="0" y="2095302"/>
                </a:lnTo>
                <a:close/>
              </a:path>
            </a:pathLst>
          </a:custGeom>
          <a:ln>
            <a:solidFill>
              <a:schemeClr val="bg1"/>
            </a:solid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223</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cxnSp>
        <p:nvCxnSpPr>
          <p:cNvPr id="10" name="直線接點 9"/>
          <p:cNvCxnSpPr/>
          <p:nvPr/>
        </p:nvCxnSpPr>
        <p:spPr>
          <a:xfrm flipV="1">
            <a:off x="2376319" y="409240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1" name="直線接點 10"/>
          <p:cNvCxnSpPr/>
          <p:nvPr/>
        </p:nvCxnSpPr>
        <p:spPr>
          <a:xfrm rot="2700000" flipH="1" flipV="1">
            <a:off x="4367180" y="5047002"/>
            <a:ext cx="270000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6" name="直線接點 15"/>
          <p:cNvCxnSpPr/>
          <p:nvPr/>
        </p:nvCxnSpPr>
        <p:spPr>
          <a:xfrm>
            <a:off x="2376319" y="176068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17" name="直線接點 16"/>
          <p:cNvCxnSpPr/>
          <p:nvPr/>
        </p:nvCxnSpPr>
        <p:spPr>
          <a:xfrm flipH="1">
            <a:off x="5033844" y="1760688"/>
            <a:ext cx="1165860" cy="116586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18" name="矩形 17"/>
          <p:cNvSpPr/>
          <p:nvPr/>
        </p:nvSpPr>
        <p:spPr>
          <a:xfrm>
            <a:off x="440612" y="158465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9" name="矩形 18"/>
          <p:cNvSpPr/>
          <p:nvPr/>
        </p:nvSpPr>
        <p:spPr>
          <a:xfrm>
            <a:off x="440612" y="508223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0" name="矩形 19"/>
          <p:cNvSpPr/>
          <p:nvPr/>
        </p:nvSpPr>
        <p:spPr>
          <a:xfrm>
            <a:off x="6671775" y="565592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1" name="矩形 20"/>
          <p:cNvSpPr/>
          <p:nvPr/>
        </p:nvSpPr>
        <p:spPr>
          <a:xfrm>
            <a:off x="6199704" y="154186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68815142"/>
      </p:ext>
    </p:extLst>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783080" y="1960880"/>
            <a:ext cx="7360920" cy="4866659"/>
            <a:chOff x="1143450" y="1537990"/>
            <a:chExt cx="8000551" cy="5289550"/>
          </a:xfrm>
        </p:grpSpPr>
        <p:sp>
          <p:nvSpPr>
            <p:cNvPr id="27" name="手繪多邊形: 圖案 26"/>
            <p:cNvSpPr/>
            <p:nvPr/>
          </p:nvSpPr>
          <p:spPr>
            <a:xfrm>
              <a:off x="4415032" y="1634103"/>
              <a:ext cx="4728968" cy="1173763"/>
            </a:xfrm>
            <a:custGeom>
              <a:avLst/>
              <a:gdLst>
                <a:gd name="connsiteX0" fmla="*/ 0 w 4728968"/>
                <a:gd name="connsiteY0" fmla="*/ 0 h 1173763"/>
                <a:gd name="connsiteX1" fmla="*/ 4728968 w 4728968"/>
                <a:gd name="connsiteY1" fmla="*/ 0 h 1173763"/>
                <a:gd name="connsiteX2" fmla="*/ 4728968 w 4728968"/>
                <a:gd name="connsiteY2" fmla="*/ 1173763 h 1173763"/>
                <a:gd name="connsiteX3" fmla="*/ 956891 w 4728968"/>
                <a:gd name="connsiteY3" fmla="*/ 1173763 h 1173763"/>
                <a:gd name="connsiteX4" fmla="*/ 922593 w 4728968"/>
                <a:gd name="connsiteY4" fmla="*/ 1080225 h 1173763"/>
                <a:gd name="connsiteX5" fmla="*/ 884493 w 4728968"/>
                <a:gd name="connsiteY5" fmla="*/ 984975 h 1173763"/>
                <a:gd name="connsiteX6" fmla="*/ 835281 w 4728968"/>
                <a:gd name="connsiteY6" fmla="*/ 888137 h 1173763"/>
                <a:gd name="connsiteX7" fmla="*/ 784481 w 4728968"/>
                <a:gd name="connsiteY7" fmla="*/ 792887 h 1173763"/>
                <a:gd name="connsiteX8" fmla="*/ 728918 w 4728968"/>
                <a:gd name="connsiteY8" fmla="*/ 699225 h 1173763"/>
                <a:gd name="connsiteX9" fmla="*/ 663831 w 4728968"/>
                <a:gd name="connsiteY9" fmla="*/ 605562 h 1173763"/>
                <a:gd name="connsiteX10" fmla="*/ 595568 w 4728968"/>
                <a:gd name="connsiteY10" fmla="*/ 518250 h 1173763"/>
                <a:gd name="connsiteX11" fmla="*/ 524131 w 4728968"/>
                <a:gd name="connsiteY11" fmla="*/ 430937 h 1173763"/>
                <a:gd name="connsiteX12" fmla="*/ 451106 w 4728968"/>
                <a:gd name="connsiteY12" fmla="*/ 346800 h 1173763"/>
                <a:gd name="connsiteX13" fmla="*/ 365381 w 4728968"/>
                <a:gd name="connsiteY13" fmla="*/ 262662 h 1173763"/>
                <a:gd name="connsiteX14" fmla="*/ 274893 w 4728968"/>
                <a:gd name="connsiteY14" fmla="*/ 186462 h 1173763"/>
                <a:gd name="connsiteX15" fmla="*/ 182818 w 4728968"/>
                <a:gd name="connsiteY15" fmla="*/ 115025 h 1173763"/>
                <a:gd name="connsiteX16" fmla="*/ 81218 w 4728968"/>
                <a:gd name="connsiteY16" fmla="*/ 46762 h 1173763"/>
                <a:gd name="connsiteX17" fmla="*/ 0 w 4728968"/>
                <a:gd name="connsiteY17"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728968" h="1173763">
                  <a:moveTo>
                    <a:pt x="0" y="0"/>
                  </a:moveTo>
                  <a:lnTo>
                    <a:pt x="4728968" y="0"/>
                  </a:lnTo>
                  <a:lnTo>
                    <a:pt x="4728968" y="1173763"/>
                  </a:lnTo>
                  <a:lnTo>
                    <a:pt x="956891" y="1173763"/>
                  </a:lnTo>
                  <a:lnTo>
                    <a:pt x="922593" y="1080225"/>
                  </a:lnTo>
                  <a:lnTo>
                    <a:pt x="884493" y="984975"/>
                  </a:lnTo>
                  <a:lnTo>
                    <a:pt x="835281" y="888137"/>
                  </a:lnTo>
                  <a:lnTo>
                    <a:pt x="784481" y="792887"/>
                  </a:lnTo>
                  <a:lnTo>
                    <a:pt x="728918" y="699225"/>
                  </a:lnTo>
                  <a:lnTo>
                    <a:pt x="663831" y="605562"/>
                  </a:lnTo>
                  <a:lnTo>
                    <a:pt x="595568" y="518250"/>
                  </a:lnTo>
                  <a:lnTo>
                    <a:pt x="524131" y="430937"/>
                  </a:lnTo>
                  <a:lnTo>
                    <a:pt x="451106" y="346800"/>
                  </a:lnTo>
                  <a:lnTo>
                    <a:pt x="365381" y="262662"/>
                  </a:lnTo>
                  <a:lnTo>
                    <a:pt x="274893" y="186462"/>
                  </a:lnTo>
                  <a:lnTo>
                    <a:pt x="182818" y="115025"/>
                  </a:lnTo>
                  <a:lnTo>
                    <a:pt x="81218" y="46762"/>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圖案 23"/>
            <p:cNvSpPr/>
            <p:nvPr/>
          </p:nvSpPr>
          <p:spPr>
            <a:xfrm>
              <a:off x="5311592" y="2925311"/>
              <a:ext cx="3832409" cy="1173763"/>
            </a:xfrm>
            <a:custGeom>
              <a:avLst/>
              <a:gdLst>
                <a:gd name="connsiteX0" fmla="*/ 92374 w 3832409"/>
                <a:gd name="connsiteY0" fmla="*/ 0 h 1173763"/>
                <a:gd name="connsiteX1" fmla="*/ 3832409 w 3832409"/>
                <a:gd name="connsiteY1" fmla="*/ 0 h 1173763"/>
                <a:gd name="connsiteX2" fmla="*/ 3832409 w 3832409"/>
                <a:gd name="connsiteY2" fmla="*/ 1173763 h 1173763"/>
                <a:gd name="connsiteX3" fmla="*/ 0 w 3832409"/>
                <a:gd name="connsiteY3" fmla="*/ 1173763 h 1173763"/>
                <a:gd name="connsiteX4" fmla="*/ 33972 w 3832409"/>
                <a:gd name="connsiteY4" fmla="*/ 1076479 h 1173763"/>
                <a:gd name="connsiteX5" fmla="*/ 64134 w 3832409"/>
                <a:gd name="connsiteY5" fmla="*/ 959004 h 1173763"/>
                <a:gd name="connsiteX6" fmla="*/ 89534 w 3832409"/>
                <a:gd name="connsiteY6" fmla="*/ 846292 h 1173763"/>
                <a:gd name="connsiteX7" fmla="*/ 110172 w 3832409"/>
                <a:gd name="connsiteY7" fmla="*/ 727229 h 1173763"/>
                <a:gd name="connsiteX8" fmla="*/ 127634 w 3832409"/>
                <a:gd name="connsiteY8" fmla="*/ 600229 h 1173763"/>
                <a:gd name="connsiteX9" fmla="*/ 137159 w 3832409"/>
                <a:gd name="connsiteY9" fmla="*/ 473229 h 1173763"/>
                <a:gd name="connsiteX10" fmla="*/ 137159 w 3832409"/>
                <a:gd name="connsiteY10" fmla="*/ 333529 h 1173763"/>
                <a:gd name="connsiteX11" fmla="*/ 133984 w 3832409"/>
                <a:gd name="connsiteY11" fmla="*/ 250979 h 1173763"/>
                <a:gd name="connsiteX12" fmla="*/ 127634 w 3832409"/>
                <a:gd name="connsiteY12" fmla="*/ 166842 h 1173763"/>
                <a:gd name="connsiteX13" fmla="*/ 110172 w 3832409"/>
                <a:gd name="connsiteY13" fmla="*/ 70004 h 1173763"/>
                <a:gd name="connsiteX14" fmla="*/ 92374 w 3832409"/>
                <a:gd name="connsiteY14"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32409" h="1173763">
                  <a:moveTo>
                    <a:pt x="92374" y="0"/>
                  </a:moveTo>
                  <a:lnTo>
                    <a:pt x="3832409" y="0"/>
                  </a:lnTo>
                  <a:lnTo>
                    <a:pt x="3832409" y="1173763"/>
                  </a:lnTo>
                  <a:lnTo>
                    <a:pt x="0" y="1173763"/>
                  </a:lnTo>
                  <a:lnTo>
                    <a:pt x="33972" y="1076479"/>
                  </a:lnTo>
                  <a:lnTo>
                    <a:pt x="64134" y="959004"/>
                  </a:lnTo>
                  <a:lnTo>
                    <a:pt x="89534" y="846292"/>
                  </a:lnTo>
                  <a:lnTo>
                    <a:pt x="110172" y="727229"/>
                  </a:lnTo>
                  <a:lnTo>
                    <a:pt x="127634" y="600229"/>
                  </a:lnTo>
                  <a:lnTo>
                    <a:pt x="137159" y="473229"/>
                  </a:lnTo>
                  <a:lnTo>
                    <a:pt x="137159" y="333529"/>
                  </a:lnTo>
                  <a:lnTo>
                    <a:pt x="133984" y="250979"/>
                  </a:lnTo>
                  <a:lnTo>
                    <a:pt x="127634" y="166842"/>
                  </a:lnTo>
                  <a:lnTo>
                    <a:pt x="110172" y="70004"/>
                  </a:lnTo>
                  <a:lnTo>
                    <a:pt x="9237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圖案 20"/>
            <p:cNvSpPr/>
            <p:nvPr/>
          </p:nvSpPr>
          <p:spPr>
            <a:xfrm>
              <a:off x="4623250" y="4216519"/>
              <a:ext cx="4520750" cy="1173763"/>
            </a:xfrm>
            <a:custGeom>
              <a:avLst/>
              <a:gdLst>
                <a:gd name="connsiteX0" fmla="*/ 642917 w 4520750"/>
                <a:gd name="connsiteY0" fmla="*/ 0 h 1173763"/>
                <a:gd name="connsiteX1" fmla="*/ 4520750 w 4520750"/>
                <a:gd name="connsiteY1" fmla="*/ 0 h 1173763"/>
                <a:gd name="connsiteX2" fmla="*/ 4520750 w 4520750"/>
                <a:gd name="connsiteY2" fmla="*/ 1173763 h 1173763"/>
                <a:gd name="connsiteX3" fmla="*/ 0 w 4520750"/>
                <a:gd name="connsiteY3" fmla="*/ 1173763 h 1173763"/>
                <a:gd name="connsiteX4" fmla="*/ 0 w 4520750"/>
                <a:gd name="connsiteY4" fmla="*/ 1166396 h 1173763"/>
                <a:gd name="connsiteX5" fmla="*/ 1588 w 4520750"/>
                <a:gd name="connsiteY5" fmla="*/ 1139409 h 1173763"/>
                <a:gd name="connsiteX6" fmla="*/ 7938 w 4520750"/>
                <a:gd name="connsiteY6" fmla="*/ 1109246 h 1173763"/>
                <a:gd name="connsiteX7" fmla="*/ 22225 w 4520750"/>
                <a:gd name="connsiteY7" fmla="*/ 1072734 h 1173763"/>
                <a:gd name="connsiteX8" fmla="*/ 41275 w 4520750"/>
                <a:gd name="connsiteY8" fmla="*/ 1029871 h 1173763"/>
                <a:gd name="connsiteX9" fmla="*/ 63500 w 4520750"/>
                <a:gd name="connsiteY9" fmla="*/ 987009 h 1173763"/>
                <a:gd name="connsiteX10" fmla="*/ 93663 w 4520750"/>
                <a:gd name="connsiteY10" fmla="*/ 934621 h 1173763"/>
                <a:gd name="connsiteX11" fmla="*/ 123825 w 4520750"/>
                <a:gd name="connsiteY11" fmla="*/ 883821 h 1173763"/>
                <a:gd name="connsiteX12" fmla="*/ 160338 w 4520750"/>
                <a:gd name="connsiteY12" fmla="*/ 826671 h 1173763"/>
                <a:gd name="connsiteX13" fmla="*/ 196850 w 4520750"/>
                <a:gd name="connsiteY13" fmla="*/ 772696 h 1173763"/>
                <a:gd name="connsiteX14" fmla="*/ 239713 w 4520750"/>
                <a:gd name="connsiteY14" fmla="*/ 712371 h 1173763"/>
                <a:gd name="connsiteX15" fmla="*/ 287338 w 4520750"/>
                <a:gd name="connsiteY15" fmla="*/ 637759 h 1173763"/>
                <a:gd name="connsiteX16" fmla="*/ 328613 w 4520750"/>
                <a:gd name="connsiteY16" fmla="*/ 579021 h 1173763"/>
                <a:gd name="connsiteX17" fmla="*/ 377825 w 4520750"/>
                <a:gd name="connsiteY17" fmla="*/ 499646 h 1173763"/>
                <a:gd name="connsiteX18" fmla="*/ 423863 w 4520750"/>
                <a:gd name="connsiteY18" fmla="*/ 429796 h 1173763"/>
                <a:gd name="connsiteX19" fmla="*/ 474663 w 4520750"/>
                <a:gd name="connsiteY19" fmla="*/ 347246 h 1173763"/>
                <a:gd name="connsiteX20" fmla="*/ 520700 w 4520750"/>
                <a:gd name="connsiteY20" fmla="*/ 259934 h 1173763"/>
                <a:gd name="connsiteX21" fmla="*/ 563563 w 4520750"/>
                <a:gd name="connsiteY21" fmla="*/ 178971 h 1173763"/>
                <a:gd name="connsiteX22" fmla="*/ 608013 w 4520750"/>
                <a:gd name="connsiteY22" fmla="*/ 80546 h 1173763"/>
                <a:gd name="connsiteX23" fmla="*/ 642917 w 4520750"/>
                <a:gd name="connsiteY23"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520750" h="1173763">
                  <a:moveTo>
                    <a:pt x="642917" y="0"/>
                  </a:moveTo>
                  <a:lnTo>
                    <a:pt x="4520750" y="0"/>
                  </a:lnTo>
                  <a:lnTo>
                    <a:pt x="4520750" y="1173763"/>
                  </a:lnTo>
                  <a:lnTo>
                    <a:pt x="0" y="1173763"/>
                  </a:lnTo>
                  <a:lnTo>
                    <a:pt x="0" y="1166396"/>
                  </a:lnTo>
                  <a:lnTo>
                    <a:pt x="1588" y="1139409"/>
                  </a:lnTo>
                  <a:lnTo>
                    <a:pt x="7938" y="1109246"/>
                  </a:lnTo>
                  <a:lnTo>
                    <a:pt x="22225" y="1072734"/>
                  </a:lnTo>
                  <a:lnTo>
                    <a:pt x="41275" y="1029871"/>
                  </a:lnTo>
                  <a:lnTo>
                    <a:pt x="63500" y="987009"/>
                  </a:lnTo>
                  <a:lnTo>
                    <a:pt x="93663" y="934621"/>
                  </a:lnTo>
                  <a:lnTo>
                    <a:pt x="123825" y="883821"/>
                  </a:lnTo>
                  <a:lnTo>
                    <a:pt x="160338" y="826671"/>
                  </a:lnTo>
                  <a:lnTo>
                    <a:pt x="196850" y="772696"/>
                  </a:lnTo>
                  <a:lnTo>
                    <a:pt x="239713" y="712371"/>
                  </a:lnTo>
                  <a:lnTo>
                    <a:pt x="287338" y="637759"/>
                  </a:lnTo>
                  <a:lnTo>
                    <a:pt x="328613" y="579021"/>
                  </a:lnTo>
                  <a:lnTo>
                    <a:pt x="377825" y="499646"/>
                  </a:lnTo>
                  <a:lnTo>
                    <a:pt x="423863" y="429796"/>
                  </a:lnTo>
                  <a:lnTo>
                    <a:pt x="474663" y="347246"/>
                  </a:lnTo>
                  <a:lnTo>
                    <a:pt x="520700" y="259934"/>
                  </a:lnTo>
                  <a:lnTo>
                    <a:pt x="563563" y="178971"/>
                  </a:lnTo>
                  <a:lnTo>
                    <a:pt x="608013" y="80546"/>
                  </a:lnTo>
                  <a:lnTo>
                    <a:pt x="64291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圖案 17"/>
            <p:cNvSpPr/>
            <p:nvPr/>
          </p:nvSpPr>
          <p:spPr>
            <a:xfrm>
              <a:off x="4628904" y="5507727"/>
              <a:ext cx="4515097" cy="1173763"/>
            </a:xfrm>
            <a:custGeom>
              <a:avLst/>
              <a:gdLst>
                <a:gd name="connsiteX0" fmla="*/ 0 w 4515097"/>
                <a:gd name="connsiteY0" fmla="*/ 0 h 1173763"/>
                <a:gd name="connsiteX1" fmla="*/ 4515097 w 4515097"/>
                <a:gd name="connsiteY1" fmla="*/ 0 h 1173763"/>
                <a:gd name="connsiteX2" fmla="*/ 4515097 w 4515097"/>
                <a:gd name="connsiteY2" fmla="*/ 1173763 h 1173763"/>
                <a:gd name="connsiteX3" fmla="*/ 743647 w 4515097"/>
                <a:gd name="connsiteY3" fmla="*/ 1173763 h 1173763"/>
                <a:gd name="connsiteX4" fmla="*/ 734122 w 4515097"/>
                <a:gd name="connsiteY4" fmla="*/ 1165826 h 1173763"/>
                <a:gd name="connsiteX5" fmla="*/ 700785 w 4515097"/>
                <a:gd name="connsiteY5" fmla="*/ 1140426 h 1173763"/>
                <a:gd name="connsiteX6" fmla="*/ 678560 w 4515097"/>
                <a:gd name="connsiteY6" fmla="*/ 1119788 h 1173763"/>
                <a:gd name="connsiteX7" fmla="*/ 649985 w 4515097"/>
                <a:gd name="connsiteY7" fmla="*/ 1091213 h 1173763"/>
                <a:gd name="connsiteX8" fmla="*/ 613472 w 4515097"/>
                <a:gd name="connsiteY8" fmla="*/ 1053113 h 1173763"/>
                <a:gd name="connsiteX9" fmla="*/ 570610 w 4515097"/>
                <a:gd name="connsiteY9" fmla="*/ 1010251 h 1173763"/>
                <a:gd name="connsiteX10" fmla="*/ 526160 w 4515097"/>
                <a:gd name="connsiteY10" fmla="*/ 965801 h 1173763"/>
                <a:gd name="connsiteX11" fmla="*/ 489647 w 4515097"/>
                <a:gd name="connsiteY11" fmla="*/ 924526 h 1173763"/>
                <a:gd name="connsiteX12" fmla="*/ 443610 w 4515097"/>
                <a:gd name="connsiteY12" fmla="*/ 870551 h 1173763"/>
                <a:gd name="connsiteX13" fmla="*/ 395985 w 4515097"/>
                <a:gd name="connsiteY13" fmla="*/ 814988 h 1173763"/>
                <a:gd name="connsiteX14" fmla="*/ 351535 w 4515097"/>
                <a:gd name="connsiteY14" fmla="*/ 759426 h 1173763"/>
                <a:gd name="connsiteX15" fmla="*/ 308672 w 4515097"/>
                <a:gd name="connsiteY15" fmla="*/ 700688 h 1173763"/>
                <a:gd name="connsiteX16" fmla="*/ 264222 w 4515097"/>
                <a:gd name="connsiteY16" fmla="*/ 638776 h 1173763"/>
                <a:gd name="connsiteX17" fmla="*/ 224535 w 4515097"/>
                <a:gd name="connsiteY17" fmla="*/ 576863 h 1173763"/>
                <a:gd name="connsiteX18" fmla="*/ 181672 w 4515097"/>
                <a:gd name="connsiteY18" fmla="*/ 508601 h 1173763"/>
                <a:gd name="connsiteX19" fmla="*/ 146747 w 4515097"/>
                <a:gd name="connsiteY19" fmla="*/ 443513 h 1173763"/>
                <a:gd name="connsiteX20" fmla="*/ 111822 w 4515097"/>
                <a:gd name="connsiteY20" fmla="*/ 373663 h 1173763"/>
                <a:gd name="connsiteX21" fmla="*/ 80072 w 4515097"/>
                <a:gd name="connsiteY21" fmla="*/ 303813 h 1173763"/>
                <a:gd name="connsiteX22" fmla="*/ 53085 w 4515097"/>
                <a:gd name="connsiteY22" fmla="*/ 230788 h 1173763"/>
                <a:gd name="connsiteX23" fmla="*/ 30860 w 4515097"/>
                <a:gd name="connsiteY23" fmla="*/ 160938 h 1173763"/>
                <a:gd name="connsiteX24" fmla="*/ 13397 w 4515097"/>
                <a:gd name="connsiteY24" fmla="*/ 92676 h 1173763"/>
                <a:gd name="connsiteX25" fmla="*/ 2285 w 4515097"/>
                <a:gd name="connsiteY25" fmla="*/ 19651 h 1173763"/>
                <a:gd name="connsiteX26" fmla="*/ 0 w 4515097"/>
                <a:gd name="connsiteY26" fmla="*/ 0 h 117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515097" h="1173763">
                  <a:moveTo>
                    <a:pt x="0" y="0"/>
                  </a:moveTo>
                  <a:lnTo>
                    <a:pt x="4515097" y="0"/>
                  </a:lnTo>
                  <a:lnTo>
                    <a:pt x="4515097" y="1173763"/>
                  </a:lnTo>
                  <a:lnTo>
                    <a:pt x="743647" y="1173763"/>
                  </a:lnTo>
                  <a:lnTo>
                    <a:pt x="734122" y="1165826"/>
                  </a:lnTo>
                  <a:lnTo>
                    <a:pt x="700785" y="1140426"/>
                  </a:lnTo>
                  <a:lnTo>
                    <a:pt x="678560" y="1119788"/>
                  </a:lnTo>
                  <a:lnTo>
                    <a:pt x="649985" y="1091213"/>
                  </a:lnTo>
                  <a:lnTo>
                    <a:pt x="613472" y="1053113"/>
                  </a:lnTo>
                  <a:lnTo>
                    <a:pt x="570610" y="1010251"/>
                  </a:lnTo>
                  <a:lnTo>
                    <a:pt x="526160" y="965801"/>
                  </a:lnTo>
                  <a:lnTo>
                    <a:pt x="489647" y="924526"/>
                  </a:lnTo>
                  <a:lnTo>
                    <a:pt x="443610" y="870551"/>
                  </a:lnTo>
                  <a:lnTo>
                    <a:pt x="395985" y="814988"/>
                  </a:lnTo>
                  <a:lnTo>
                    <a:pt x="351535" y="759426"/>
                  </a:lnTo>
                  <a:lnTo>
                    <a:pt x="308672" y="700688"/>
                  </a:lnTo>
                  <a:lnTo>
                    <a:pt x="264222" y="638776"/>
                  </a:lnTo>
                  <a:lnTo>
                    <a:pt x="224535" y="576863"/>
                  </a:lnTo>
                  <a:lnTo>
                    <a:pt x="181672" y="508601"/>
                  </a:lnTo>
                  <a:lnTo>
                    <a:pt x="146747" y="443513"/>
                  </a:lnTo>
                  <a:lnTo>
                    <a:pt x="111822" y="373663"/>
                  </a:lnTo>
                  <a:lnTo>
                    <a:pt x="80072" y="303813"/>
                  </a:lnTo>
                  <a:lnTo>
                    <a:pt x="53085" y="230788"/>
                  </a:lnTo>
                  <a:lnTo>
                    <a:pt x="30860" y="160938"/>
                  </a:lnTo>
                  <a:lnTo>
                    <a:pt x="13397" y="92676"/>
                  </a:lnTo>
                  <a:lnTo>
                    <a:pt x="2285" y="19651"/>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5"/>
            <p:cNvSpPr>
              <a:spLocks/>
            </p:cNvSpPr>
            <p:nvPr/>
          </p:nvSpPr>
          <p:spPr bwMode="auto">
            <a:xfrm flipH="1">
              <a:off x="1143450" y="1537990"/>
              <a:ext cx="4200525" cy="5289550"/>
            </a:xfrm>
            <a:custGeom>
              <a:avLst/>
              <a:gdLst>
                <a:gd name="T0" fmla="*/ 1554 w 2646"/>
                <a:gd name="T1" fmla="*/ 20 h 3332"/>
                <a:gd name="T2" fmla="*/ 1823 w 2646"/>
                <a:gd name="T3" fmla="*/ 90 h 3332"/>
                <a:gd name="T4" fmla="*/ 2043 w 2646"/>
                <a:gd name="T5" fmla="*/ 219 h 3332"/>
                <a:gd name="T6" fmla="*/ 2207 w 2646"/>
                <a:gd name="T7" fmla="*/ 402 h 3332"/>
                <a:gd name="T8" fmla="*/ 2337 w 2646"/>
                <a:gd name="T9" fmla="*/ 677 h 3332"/>
                <a:gd name="T10" fmla="*/ 2415 w 2646"/>
                <a:gd name="T11" fmla="*/ 930 h 3332"/>
                <a:gd name="T12" fmla="*/ 2440 w 2646"/>
                <a:gd name="T13" fmla="*/ 1123 h 3332"/>
                <a:gd name="T14" fmla="*/ 2438 w 2646"/>
                <a:gd name="T15" fmla="*/ 1227 h 3332"/>
                <a:gd name="T16" fmla="*/ 2409 w 2646"/>
                <a:gd name="T17" fmla="*/ 1299 h 3332"/>
                <a:gd name="T18" fmla="*/ 2378 w 2646"/>
                <a:gd name="T19" fmla="*/ 1373 h 3332"/>
                <a:gd name="T20" fmla="*/ 2362 w 2646"/>
                <a:gd name="T21" fmla="*/ 1406 h 3332"/>
                <a:gd name="T22" fmla="*/ 2384 w 2646"/>
                <a:gd name="T23" fmla="*/ 1441 h 3332"/>
                <a:gd name="T24" fmla="*/ 2440 w 2646"/>
                <a:gd name="T25" fmla="*/ 1533 h 3332"/>
                <a:gd name="T26" fmla="*/ 2510 w 2646"/>
                <a:gd name="T27" fmla="*/ 1654 h 3332"/>
                <a:gd name="T28" fmla="*/ 2580 w 2646"/>
                <a:gd name="T29" fmla="*/ 1781 h 3332"/>
                <a:gd name="T30" fmla="*/ 2631 w 2646"/>
                <a:gd name="T31" fmla="*/ 1890 h 3332"/>
                <a:gd name="T32" fmla="*/ 2646 w 2646"/>
                <a:gd name="T33" fmla="*/ 1958 h 3332"/>
                <a:gd name="T34" fmla="*/ 2592 w 2646"/>
                <a:gd name="T35" fmla="*/ 2013 h 3332"/>
                <a:gd name="T36" fmla="*/ 2502 w 2646"/>
                <a:gd name="T37" fmla="*/ 2050 h 3332"/>
                <a:gd name="T38" fmla="*/ 2430 w 2646"/>
                <a:gd name="T39" fmla="*/ 2069 h 3332"/>
                <a:gd name="T40" fmla="*/ 2417 w 2646"/>
                <a:gd name="T41" fmla="*/ 2079 h 3332"/>
                <a:gd name="T42" fmla="*/ 2417 w 2646"/>
                <a:gd name="T43" fmla="*/ 2141 h 3332"/>
                <a:gd name="T44" fmla="*/ 2444 w 2646"/>
                <a:gd name="T45" fmla="*/ 2247 h 3332"/>
                <a:gd name="T46" fmla="*/ 2423 w 2646"/>
                <a:gd name="T47" fmla="*/ 2352 h 3332"/>
                <a:gd name="T48" fmla="*/ 2366 w 2646"/>
                <a:gd name="T49" fmla="*/ 2446 h 3332"/>
                <a:gd name="T50" fmla="*/ 2327 w 2646"/>
                <a:gd name="T51" fmla="*/ 2498 h 3332"/>
                <a:gd name="T52" fmla="*/ 2335 w 2646"/>
                <a:gd name="T53" fmla="*/ 2566 h 3332"/>
                <a:gd name="T54" fmla="*/ 2355 w 2646"/>
                <a:gd name="T55" fmla="*/ 2654 h 3332"/>
                <a:gd name="T56" fmla="*/ 2352 w 2646"/>
                <a:gd name="T57" fmla="*/ 2736 h 3332"/>
                <a:gd name="T58" fmla="*/ 2277 w 2646"/>
                <a:gd name="T59" fmla="*/ 2824 h 3332"/>
                <a:gd name="T60" fmla="*/ 2140 w 2646"/>
                <a:gd name="T61" fmla="*/ 2878 h 3332"/>
                <a:gd name="T62" fmla="*/ 1977 w 2646"/>
                <a:gd name="T63" fmla="*/ 2867 h 3332"/>
                <a:gd name="T64" fmla="*/ 1811 w 2646"/>
                <a:gd name="T65" fmla="*/ 2838 h 3332"/>
                <a:gd name="T66" fmla="*/ 1681 w 2646"/>
                <a:gd name="T67" fmla="*/ 2816 h 3332"/>
                <a:gd name="T68" fmla="*/ 1624 w 2646"/>
                <a:gd name="T69" fmla="*/ 2939 h 3332"/>
                <a:gd name="T70" fmla="*/ 1638 w 2646"/>
                <a:gd name="T71" fmla="*/ 3083 h 3332"/>
                <a:gd name="T72" fmla="*/ 1693 w 2646"/>
                <a:gd name="T73" fmla="*/ 3192 h 3332"/>
                <a:gd name="T74" fmla="*/ 1768 w 2646"/>
                <a:gd name="T75" fmla="*/ 3272 h 3332"/>
                <a:gd name="T76" fmla="*/ 1831 w 2646"/>
                <a:gd name="T77" fmla="*/ 3317 h 3332"/>
                <a:gd name="T78" fmla="*/ 1858 w 2646"/>
                <a:gd name="T79" fmla="*/ 3332 h 3332"/>
                <a:gd name="T80" fmla="*/ 18 w 2646"/>
                <a:gd name="T81" fmla="*/ 3317 h 3332"/>
                <a:gd name="T82" fmla="*/ 90 w 2646"/>
                <a:gd name="T83" fmla="*/ 3253 h 3332"/>
                <a:gd name="T84" fmla="*/ 195 w 2646"/>
                <a:gd name="T85" fmla="*/ 3144 h 3332"/>
                <a:gd name="T86" fmla="*/ 314 w 2646"/>
                <a:gd name="T87" fmla="*/ 2997 h 3332"/>
                <a:gd name="T88" fmla="*/ 423 w 2646"/>
                <a:gd name="T89" fmla="*/ 2824 h 3332"/>
                <a:gd name="T90" fmla="*/ 503 w 2646"/>
                <a:gd name="T91" fmla="*/ 2629 h 3332"/>
                <a:gd name="T92" fmla="*/ 530 w 2646"/>
                <a:gd name="T93" fmla="*/ 2422 h 3332"/>
                <a:gd name="T94" fmla="*/ 497 w 2646"/>
                <a:gd name="T95" fmla="*/ 2299 h 3332"/>
                <a:gd name="T96" fmla="*/ 415 w 2646"/>
                <a:gd name="T97" fmla="*/ 2159 h 3332"/>
                <a:gd name="T98" fmla="*/ 306 w 2646"/>
                <a:gd name="T99" fmla="*/ 1999 h 3332"/>
                <a:gd name="T100" fmla="*/ 191 w 2646"/>
                <a:gd name="T101" fmla="*/ 1808 h 3332"/>
                <a:gd name="T102" fmla="*/ 92 w 2646"/>
                <a:gd name="T103" fmla="*/ 1584 h 3332"/>
                <a:gd name="T104" fmla="*/ 26 w 2646"/>
                <a:gd name="T105" fmla="*/ 1317 h 3332"/>
                <a:gd name="T106" fmla="*/ 12 w 2646"/>
                <a:gd name="T107" fmla="*/ 1035 h 3332"/>
                <a:gd name="T108" fmla="*/ 55 w 2646"/>
                <a:gd name="T109" fmla="*/ 827 h 3332"/>
                <a:gd name="T110" fmla="*/ 156 w 2646"/>
                <a:gd name="T111" fmla="*/ 605 h 3332"/>
                <a:gd name="T112" fmla="*/ 310 w 2646"/>
                <a:gd name="T113" fmla="*/ 390 h 3332"/>
                <a:gd name="T114" fmla="*/ 511 w 2646"/>
                <a:gd name="T115" fmla="*/ 205 h 3332"/>
                <a:gd name="T116" fmla="*/ 761 w 2646"/>
                <a:gd name="T117" fmla="*/ 75 h 3332"/>
                <a:gd name="T118" fmla="*/ 1067 w 2646"/>
                <a:gd name="T119" fmla="*/ 10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46" h="3332">
                  <a:moveTo>
                    <a:pt x="1322" y="0"/>
                  </a:moveTo>
                  <a:lnTo>
                    <a:pt x="1402" y="4"/>
                  </a:lnTo>
                  <a:lnTo>
                    <a:pt x="1478" y="10"/>
                  </a:lnTo>
                  <a:lnTo>
                    <a:pt x="1554" y="20"/>
                  </a:lnTo>
                  <a:lnTo>
                    <a:pt x="1626" y="34"/>
                  </a:lnTo>
                  <a:lnTo>
                    <a:pt x="1694" y="49"/>
                  </a:lnTo>
                  <a:lnTo>
                    <a:pt x="1760" y="69"/>
                  </a:lnTo>
                  <a:lnTo>
                    <a:pt x="1823" y="90"/>
                  </a:lnTo>
                  <a:lnTo>
                    <a:pt x="1883" y="117"/>
                  </a:lnTo>
                  <a:lnTo>
                    <a:pt x="1940" y="147"/>
                  </a:lnTo>
                  <a:lnTo>
                    <a:pt x="1992" y="182"/>
                  </a:lnTo>
                  <a:lnTo>
                    <a:pt x="2043" y="219"/>
                  </a:lnTo>
                  <a:lnTo>
                    <a:pt x="2088" y="258"/>
                  </a:lnTo>
                  <a:lnTo>
                    <a:pt x="2131" y="302"/>
                  </a:lnTo>
                  <a:lnTo>
                    <a:pt x="2170" y="351"/>
                  </a:lnTo>
                  <a:lnTo>
                    <a:pt x="2207" y="402"/>
                  </a:lnTo>
                  <a:lnTo>
                    <a:pt x="2238" y="456"/>
                  </a:lnTo>
                  <a:lnTo>
                    <a:pt x="2274" y="533"/>
                  </a:lnTo>
                  <a:lnTo>
                    <a:pt x="2308" y="607"/>
                  </a:lnTo>
                  <a:lnTo>
                    <a:pt x="2337" y="677"/>
                  </a:lnTo>
                  <a:lnTo>
                    <a:pt x="2362" y="745"/>
                  </a:lnTo>
                  <a:lnTo>
                    <a:pt x="2381" y="811"/>
                  </a:lnTo>
                  <a:lnTo>
                    <a:pt x="2399" y="872"/>
                  </a:lnTo>
                  <a:lnTo>
                    <a:pt x="2415" y="930"/>
                  </a:lnTo>
                  <a:lnTo>
                    <a:pt x="2424" y="985"/>
                  </a:lnTo>
                  <a:lnTo>
                    <a:pt x="2432" y="1035"/>
                  </a:lnTo>
                  <a:lnTo>
                    <a:pt x="2438" y="1083"/>
                  </a:lnTo>
                  <a:lnTo>
                    <a:pt x="2440" y="1123"/>
                  </a:lnTo>
                  <a:lnTo>
                    <a:pt x="2442" y="1157"/>
                  </a:lnTo>
                  <a:lnTo>
                    <a:pt x="2442" y="1188"/>
                  </a:lnTo>
                  <a:lnTo>
                    <a:pt x="2440" y="1209"/>
                  </a:lnTo>
                  <a:lnTo>
                    <a:pt x="2438" y="1227"/>
                  </a:lnTo>
                  <a:lnTo>
                    <a:pt x="2430" y="1241"/>
                  </a:lnTo>
                  <a:lnTo>
                    <a:pt x="2424" y="1260"/>
                  </a:lnTo>
                  <a:lnTo>
                    <a:pt x="2417" y="1280"/>
                  </a:lnTo>
                  <a:lnTo>
                    <a:pt x="2409" y="1299"/>
                  </a:lnTo>
                  <a:lnTo>
                    <a:pt x="2401" y="1318"/>
                  </a:lnTo>
                  <a:lnTo>
                    <a:pt x="2391" y="1338"/>
                  </a:lnTo>
                  <a:lnTo>
                    <a:pt x="2384" y="1355"/>
                  </a:lnTo>
                  <a:lnTo>
                    <a:pt x="2378" y="1373"/>
                  </a:lnTo>
                  <a:lnTo>
                    <a:pt x="2370" y="1387"/>
                  </a:lnTo>
                  <a:lnTo>
                    <a:pt x="2366" y="1398"/>
                  </a:lnTo>
                  <a:lnTo>
                    <a:pt x="2362" y="1404"/>
                  </a:lnTo>
                  <a:lnTo>
                    <a:pt x="2362" y="1406"/>
                  </a:lnTo>
                  <a:lnTo>
                    <a:pt x="2362" y="1410"/>
                  </a:lnTo>
                  <a:lnTo>
                    <a:pt x="2368" y="1416"/>
                  </a:lnTo>
                  <a:lnTo>
                    <a:pt x="2374" y="1428"/>
                  </a:lnTo>
                  <a:lnTo>
                    <a:pt x="2384" y="1441"/>
                  </a:lnTo>
                  <a:lnTo>
                    <a:pt x="2395" y="1461"/>
                  </a:lnTo>
                  <a:lnTo>
                    <a:pt x="2409" y="1482"/>
                  </a:lnTo>
                  <a:lnTo>
                    <a:pt x="2423" y="1506"/>
                  </a:lnTo>
                  <a:lnTo>
                    <a:pt x="2440" y="1533"/>
                  </a:lnTo>
                  <a:lnTo>
                    <a:pt x="2455" y="1560"/>
                  </a:lnTo>
                  <a:lnTo>
                    <a:pt x="2473" y="1591"/>
                  </a:lnTo>
                  <a:lnTo>
                    <a:pt x="2493" y="1623"/>
                  </a:lnTo>
                  <a:lnTo>
                    <a:pt x="2510" y="1654"/>
                  </a:lnTo>
                  <a:lnTo>
                    <a:pt x="2528" y="1685"/>
                  </a:lnTo>
                  <a:lnTo>
                    <a:pt x="2547" y="1718"/>
                  </a:lnTo>
                  <a:lnTo>
                    <a:pt x="2565" y="1750"/>
                  </a:lnTo>
                  <a:lnTo>
                    <a:pt x="2580" y="1781"/>
                  </a:lnTo>
                  <a:lnTo>
                    <a:pt x="2596" y="1810"/>
                  </a:lnTo>
                  <a:lnTo>
                    <a:pt x="2609" y="1839"/>
                  </a:lnTo>
                  <a:lnTo>
                    <a:pt x="2621" y="1866"/>
                  </a:lnTo>
                  <a:lnTo>
                    <a:pt x="2631" y="1890"/>
                  </a:lnTo>
                  <a:lnTo>
                    <a:pt x="2639" y="1911"/>
                  </a:lnTo>
                  <a:lnTo>
                    <a:pt x="2643" y="1931"/>
                  </a:lnTo>
                  <a:lnTo>
                    <a:pt x="2646" y="1946"/>
                  </a:lnTo>
                  <a:lnTo>
                    <a:pt x="2646" y="1958"/>
                  </a:lnTo>
                  <a:lnTo>
                    <a:pt x="2639" y="1974"/>
                  </a:lnTo>
                  <a:lnTo>
                    <a:pt x="2627" y="1987"/>
                  </a:lnTo>
                  <a:lnTo>
                    <a:pt x="2611" y="2001"/>
                  </a:lnTo>
                  <a:lnTo>
                    <a:pt x="2592" y="2013"/>
                  </a:lnTo>
                  <a:lnTo>
                    <a:pt x="2570" y="2024"/>
                  </a:lnTo>
                  <a:lnTo>
                    <a:pt x="2547" y="2034"/>
                  </a:lnTo>
                  <a:lnTo>
                    <a:pt x="2526" y="2044"/>
                  </a:lnTo>
                  <a:lnTo>
                    <a:pt x="2502" y="2050"/>
                  </a:lnTo>
                  <a:lnTo>
                    <a:pt x="2479" y="2057"/>
                  </a:lnTo>
                  <a:lnTo>
                    <a:pt x="2459" y="2063"/>
                  </a:lnTo>
                  <a:lnTo>
                    <a:pt x="2442" y="2067"/>
                  </a:lnTo>
                  <a:lnTo>
                    <a:pt x="2430" y="2069"/>
                  </a:lnTo>
                  <a:lnTo>
                    <a:pt x="2420" y="2071"/>
                  </a:lnTo>
                  <a:lnTo>
                    <a:pt x="2419" y="2071"/>
                  </a:lnTo>
                  <a:lnTo>
                    <a:pt x="2419" y="2073"/>
                  </a:lnTo>
                  <a:lnTo>
                    <a:pt x="2417" y="2079"/>
                  </a:lnTo>
                  <a:lnTo>
                    <a:pt x="2415" y="2089"/>
                  </a:lnTo>
                  <a:lnTo>
                    <a:pt x="2415" y="2102"/>
                  </a:lnTo>
                  <a:lnTo>
                    <a:pt x="2415" y="2120"/>
                  </a:lnTo>
                  <a:lnTo>
                    <a:pt x="2417" y="2141"/>
                  </a:lnTo>
                  <a:lnTo>
                    <a:pt x="2420" y="2166"/>
                  </a:lnTo>
                  <a:lnTo>
                    <a:pt x="2426" y="2192"/>
                  </a:lnTo>
                  <a:lnTo>
                    <a:pt x="2438" y="2223"/>
                  </a:lnTo>
                  <a:lnTo>
                    <a:pt x="2444" y="2247"/>
                  </a:lnTo>
                  <a:lnTo>
                    <a:pt x="2444" y="2274"/>
                  </a:lnTo>
                  <a:lnTo>
                    <a:pt x="2440" y="2299"/>
                  </a:lnTo>
                  <a:lnTo>
                    <a:pt x="2434" y="2325"/>
                  </a:lnTo>
                  <a:lnTo>
                    <a:pt x="2423" y="2352"/>
                  </a:lnTo>
                  <a:lnTo>
                    <a:pt x="2409" y="2377"/>
                  </a:lnTo>
                  <a:lnTo>
                    <a:pt x="2395" y="2401"/>
                  </a:lnTo>
                  <a:lnTo>
                    <a:pt x="2381" y="2424"/>
                  </a:lnTo>
                  <a:lnTo>
                    <a:pt x="2366" y="2446"/>
                  </a:lnTo>
                  <a:lnTo>
                    <a:pt x="2352" y="2463"/>
                  </a:lnTo>
                  <a:lnTo>
                    <a:pt x="2343" y="2477"/>
                  </a:lnTo>
                  <a:lnTo>
                    <a:pt x="2333" y="2488"/>
                  </a:lnTo>
                  <a:lnTo>
                    <a:pt x="2327" y="2498"/>
                  </a:lnTo>
                  <a:lnTo>
                    <a:pt x="2327" y="2512"/>
                  </a:lnTo>
                  <a:lnTo>
                    <a:pt x="2327" y="2529"/>
                  </a:lnTo>
                  <a:lnTo>
                    <a:pt x="2329" y="2547"/>
                  </a:lnTo>
                  <a:lnTo>
                    <a:pt x="2335" y="2566"/>
                  </a:lnTo>
                  <a:lnTo>
                    <a:pt x="2339" y="2588"/>
                  </a:lnTo>
                  <a:lnTo>
                    <a:pt x="2345" y="2609"/>
                  </a:lnTo>
                  <a:lnTo>
                    <a:pt x="2351" y="2631"/>
                  </a:lnTo>
                  <a:lnTo>
                    <a:pt x="2355" y="2654"/>
                  </a:lnTo>
                  <a:lnTo>
                    <a:pt x="2359" y="2676"/>
                  </a:lnTo>
                  <a:lnTo>
                    <a:pt x="2359" y="2697"/>
                  </a:lnTo>
                  <a:lnTo>
                    <a:pt x="2356" y="2716"/>
                  </a:lnTo>
                  <a:lnTo>
                    <a:pt x="2352" y="2736"/>
                  </a:lnTo>
                  <a:lnTo>
                    <a:pt x="2341" y="2759"/>
                  </a:lnTo>
                  <a:lnTo>
                    <a:pt x="2323" y="2781"/>
                  </a:lnTo>
                  <a:lnTo>
                    <a:pt x="2304" y="2803"/>
                  </a:lnTo>
                  <a:lnTo>
                    <a:pt x="2277" y="2824"/>
                  </a:lnTo>
                  <a:lnTo>
                    <a:pt x="2247" y="2842"/>
                  </a:lnTo>
                  <a:lnTo>
                    <a:pt x="2214" y="2859"/>
                  </a:lnTo>
                  <a:lnTo>
                    <a:pt x="2179" y="2871"/>
                  </a:lnTo>
                  <a:lnTo>
                    <a:pt x="2140" y="2878"/>
                  </a:lnTo>
                  <a:lnTo>
                    <a:pt x="2099" y="2880"/>
                  </a:lnTo>
                  <a:lnTo>
                    <a:pt x="2058" y="2878"/>
                  </a:lnTo>
                  <a:lnTo>
                    <a:pt x="2018" y="2873"/>
                  </a:lnTo>
                  <a:lnTo>
                    <a:pt x="1977" y="2867"/>
                  </a:lnTo>
                  <a:lnTo>
                    <a:pt x="1934" y="2861"/>
                  </a:lnTo>
                  <a:lnTo>
                    <a:pt x="1893" y="2851"/>
                  </a:lnTo>
                  <a:lnTo>
                    <a:pt x="1850" y="2845"/>
                  </a:lnTo>
                  <a:lnTo>
                    <a:pt x="1811" y="2838"/>
                  </a:lnTo>
                  <a:lnTo>
                    <a:pt x="1772" y="2832"/>
                  </a:lnTo>
                  <a:lnTo>
                    <a:pt x="1737" y="2824"/>
                  </a:lnTo>
                  <a:lnTo>
                    <a:pt x="1706" y="2820"/>
                  </a:lnTo>
                  <a:lnTo>
                    <a:pt x="1681" y="2816"/>
                  </a:lnTo>
                  <a:lnTo>
                    <a:pt x="1659" y="2812"/>
                  </a:lnTo>
                  <a:lnTo>
                    <a:pt x="1644" y="2857"/>
                  </a:lnTo>
                  <a:lnTo>
                    <a:pt x="1630" y="2900"/>
                  </a:lnTo>
                  <a:lnTo>
                    <a:pt x="1624" y="2939"/>
                  </a:lnTo>
                  <a:lnTo>
                    <a:pt x="1622" y="2978"/>
                  </a:lnTo>
                  <a:lnTo>
                    <a:pt x="1622" y="3015"/>
                  </a:lnTo>
                  <a:lnTo>
                    <a:pt x="1628" y="3050"/>
                  </a:lnTo>
                  <a:lnTo>
                    <a:pt x="1638" y="3083"/>
                  </a:lnTo>
                  <a:lnTo>
                    <a:pt x="1648" y="3112"/>
                  </a:lnTo>
                  <a:lnTo>
                    <a:pt x="1661" y="3142"/>
                  </a:lnTo>
                  <a:lnTo>
                    <a:pt x="1677" y="3167"/>
                  </a:lnTo>
                  <a:lnTo>
                    <a:pt x="1693" y="3192"/>
                  </a:lnTo>
                  <a:lnTo>
                    <a:pt x="1710" y="3214"/>
                  </a:lnTo>
                  <a:lnTo>
                    <a:pt x="1729" y="3235"/>
                  </a:lnTo>
                  <a:lnTo>
                    <a:pt x="1749" y="3253"/>
                  </a:lnTo>
                  <a:lnTo>
                    <a:pt x="1768" y="3272"/>
                  </a:lnTo>
                  <a:lnTo>
                    <a:pt x="1784" y="3286"/>
                  </a:lnTo>
                  <a:lnTo>
                    <a:pt x="1802" y="3297"/>
                  </a:lnTo>
                  <a:lnTo>
                    <a:pt x="1817" y="3309"/>
                  </a:lnTo>
                  <a:lnTo>
                    <a:pt x="1831" y="3317"/>
                  </a:lnTo>
                  <a:lnTo>
                    <a:pt x="1842" y="3325"/>
                  </a:lnTo>
                  <a:lnTo>
                    <a:pt x="1852" y="3331"/>
                  </a:lnTo>
                  <a:lnTo>
                    <a:pt x="1856" y="3332"/>
                  </a:lnTo>
                  <a:lnTo>
                    <a:pt x="1858" y="3332"/>
                  </a:lnTo>
                  <a:lnTo>
                    <a:pt x="0" y="3332"/>
                  </a:lnTo>
                  <a:lnTo>
                    <a:pt x="2" y="3332"/>
                  </a:lnTo>
                  <a:lnTo>
                    <a:pt x="8" y="3325"/>
                  </a:lnTo>
                  <a:lnTo>
                    <a:pt x="18" y="3317"/>
                  </a:lnTo>
                  <a:lnTo>
                    <a:pt x="31" y="3305"/>
                  </a:lnTo>
                  <a:lnTo>
                    <a:pt x="49" y="3292"/>
                  </a:lnTo>
                  <a:lnTo>
                    <a:pt x="69" y="3274"/>
                  </a:lnTo>
                  <a:lnTo>
                    <a:pt x="90" y="3253"/>
                  </a:lnTo>
                  <a:lnTo>
                    <a:pt x="113" y="3229"/>
                  </a:lnTo>
                  <a:lnTo>
                    <a:pt x="140" y="3202"/>
                  </a:lnTo>
                  <a:lnTo>
                    <a:pt x="168" y="3175"/>
                  </a:lnTo>
                  <a:lnTo>
                    <a:pt x="195" y="3144"/>
                  </a:lnTo>
                  <a:lnTo>
                    <a:pt x="224" y="3110"/>
                  </a:lnTo>
                  <a:lnTo>
                    <a:pt x="255" y="3073"/>
                  </a:lnTo>
                  <a:lnTo>
                    <a:pt x="285" y="3036"/>
                  </a:lnTo>
                  <a:lnTo>
                    <a:pt x="314" y="2997"/>
                  </a:lnTo>
                  <a:lnTo>
                    <a:pt x="343" y="2956"/>
                  </a:lnTo>
                  <a:lnTo>
                    <a:pt x="370" y="2913"/>
                  </a:lnTo>
                  <a:lnTo>
                    <a:pt x="398" y="2871"/>
                  </a:lnTo>
                  <a:lnTo>
                    <a:pt x="423" y="2824"/>
                  </a:lnTo>
                  <a:lnTo>
                    <a:pt x="446" y="2777"/>
                  </a:lnTo>
                  <a:lnTo>
                    <a:pt x="468" y="2730"/>
                  </a:lnTo>
                  <a:lnTo>
                    <a:pt x="487" y="2679"/>
                  </a:lnTo>
                  <a:lnTo>
                    <a:pt x="503" y="2629"/>
                  </a:lnTo>
                  <a:lnTo>
                    <a:pt x="516" y="2578"/>
                  </a:lnTo>
                  <a:lnTo>
                    <a:pt x="524" y="2527"/>
                  </a:lnTo>
                  <a:lnTo>
                    <a:pt x="530" y="2475"/>
                  </a:lnTo>
                  <a:lnTo>
                    <a:pt x="530" y="2422"/>
                  </a:lnTo>
                  <a:lnTo>
                    <a:pt x="528" y="2393"/>
                  </a:lnTo>
                  <a:lnTo>
                    <a:pt x="522" y="2362"/>
                  </a:lnTo>
                  <a:lnTo>
                    <a:pt x="511" y="2331"/>
                  </a:lnTo>
                  <a:lnTo>
                    <a:pt x="497" y="2299"/>
                  </a:lnTo>
                  <a:lnTo>
                    <a:pt x="479" y="2266"/>
                  </a:lnTo>
                  <a:lnTo>
                    <a:pt x="460" y="2231"/>
                  </a:lnTo>
                  <a:lnTo>
                    <a:pt x="438" y="2196"/>
                  </a:lnTo>
                  <a:lnTo>
                    <a:pt x="415" y="2159"/>
                  </a:lnTo>
                  <a:lnTo>
                    <a:pt x="390" y="2122"/>
                  </a:lnTo>
                  <a:lnTo>
                    <a:pt x="362" y="2083"/>
                  </a:lnTo>
                  <a:lnTo>
                    <a:pt x="335" y="2040"/>
                  </a:lnTo>
                  <a:lnTo>
                    <a:pt x="306" y="1999"/>
                  </a:lnTo>
                  <a:lnTo>
                    <a:pt x="279" y="1954"/>
                  </a:lnTo>
                  <a:lnTo>
                    <a:pt x="247" y="1907"/>
                  </a:lnTo>
                  <a:lnTo>
                    <a:pt x="218" y="1859"/>
                  </a:lnTo>
                  <a:lnTo>
                    <a:pt x="191" y="1808"/>
                  </a:lnTo>
                  <a:lnTo>
                    <a:pt x="164" y="1757"/>
                  </a:lnTo>
                  <a:lnTo>
                    <a:pt x="138" y="1701"/>
                  </a:lnTo>
                  <a:lnTo>
                    <a:pt x="113" y="1642"/>
                  </a:lnTo>
                  <a:lnTo>
                    <a:pt x="92" y="1584"/>
                  </a:lnTo>
                  <a:lnTo>
                    <a:pt x="70" y="1521"/>
                  </a:lnTo>
                  <a:lnTo>
                    <a:pt x="53" y="1455"/>
                  </a:lnTo>
                  <a:lnTo>
                    <a:pt x="37" y="1387"/>
                  </a:lnTo>
                  <a:lnTo>
                    <a:pt x="26" y="1317"/>
                  </a:lnTo>
                  <a:lnTo>
                    <a:pt x="16" y="1241"/>
                  </a:lnTo>
                  <a:lnTo>
                    <a:pt x="10" y="1165"/>
                  </a:lnTo>
                  <a:lnTo>
                    <a:pt x="10" y="1084"/>
                  </a:lnTo>
                  <a:lnTo>
                    <a:pt x="12" y="1035"/>
                  </a:lnTo>
                  <a:lnTo>
                    <a:pt x="16" y="987"/>
                  </a:lnTo>
                  <a:lnTo>
                    <a:pt x="26" y="934"/>
                  </a:lnTo>
                  <a:lnTo>
                    <a:pt x="39" y="882"/>
                  </a:lnTo>
                  <a:lnTo>
                    <a:pt x="55" y="827"/>
                  </a:lnTo>
                  <a:lnTo>
                    <a:pt x="74" y="772"/>
                  </a:lnTo>
                  <a:lnTo>
                    <a:pt x="98" y="716"/>
                  </a:lnTo>
                  <a:lnTo>
                    <a:pt x="125" y="661"/>
                  </a:lnTo>
                  <a:lnTo>
                    <a:pt x="156" y="605"/>
                  </a:lnTo>
                  <a:lnTo>
                    <a:pt x="189" y="548"/>
                  </a:lnTo>
                  <a:lnTo>
                    <a:pt x="226" y="495"/>
                  </a:lnTo>
                  <a:lnTo>
                    <a:pt x="267" y="443"/>
                  </a:lnTo>
                  <a:lnTo>
                    <a:pt x="310" y="390"/>
                  </a:lnTo>
                  <a:lnTo>
                    <a:pt x="355" y="339"/>
                  </a:lnTo>
                  <a:lnTo>
                    <a:pt x="403" y="293"/>
                  </a:lnTo>
                  <a:lnTo>
                    <a:pt x="456" y="248"/>
                  </a:lnTo>
                  <a:lnTo>
                    <a:pt x="511" y="205"/>
                  </a:lnTo>
                  <a:lnTo>
                    <a:pt x="569" y="166"/>
                  </a:lnTo>
                  <a:lnTo>
                    <a:pt x="629" y="133"/>
                  </a:lnTo>
                  <a:lnTo>
                    <a:pt x="695" y="100"/>
                  </a:lnTo>
                  <a:lnTo>
                    <a:pt x="761" y="75"/>
                  </a:lnTo>
                  <a:lnTo>
                    <a:pt x="830" y="51"/>
                  </a:lnTo>
                  <a:lnTo>
                    <a:pt x="902" y="34"/>
                  </a:lnTo>
                  <a:lnTo>
                    <a:pt x="978" y="22"/>
                  </a:lnTo>
                  <a:lnTo>
                    <a:pt x="1067" y="10"/>
                  </a:lnTo>
                  <a:lnTo>
                    <a:pt x="1155" y="4"/>
                  </a:lnTo>
                  <a:lnTo>
                    <a:pt x="1239" y="0"/>
                  </a:lnTo>
                  <a:lnTo>
                    <a:pt x="1322" y="0"/>
                  </a:lnTo>
                </a:path>
              </a:pathLst>
            </a:custGeom>
            <a:solidFill>
              <a:schemeClr val="bg1">
                <a:lumMod val="75000"/>
              </a:schemeClr>
            </a:solidFill>
            <a:ln w="76200">
              <a:solidFill>
                <a:schemeClr val="bg1">
                  <a:lumMod val="50000"/>
                </a:schemeClr>
              </a:solidFill>
            </a:ln>
          </p:spPr>
          <p:txBody>
            <a:bodyPr vert="horz" wrap="square" lIns="91440" tIns="45720" rIns="91440" bIns="45720" numCol="1" anchor="t" anchorCtr="0" compatLnSpc="1">
              <a:prstTxWarp prst="textNoShape">
                <a:avLst/>
              </a:prstTxWarp>
            </a:bodyPr>
            <a:lstStyle/>
            <a:p>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224</a:t>
            </a:fld>
            <a:endParaRPr lang="zh-TW" altLang="en-US"/>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12" name="矩形 11"/>
          <p:cNvSpPr/>
          <p:nvPr/>
        </p:nvSpPr>
        <p:spPr>
          <a:xfrm>
            <a:off x="5647780" y="2209135"/>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3" name="矩形 12"/>
          <p:cNvSpPr/>
          <p:nvPr/>
        </p:nvSpPr>
        <p:spPr>
          <a:xfrm>
            <a:off x="5647780" y="3407916"/>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4" name="矩形 13"/>
          <p:cNvSpPr/>
          <p:nvPr/>
        </p:nvSpPr>
        <p:spPr>
          <a:xfrm>
            <a:off x="5647780" y="4606697"/>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5" name="矩形 14"/>
          <p:cNvSpPr/>
          <p:nvPr/>
        </p:nvSpPr>
        <p:spPr>
          <a:xfrm>
            <a:off x="5647780" y="5805478"/>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solidFill>
                  <a:schemeClr val="bg1"/>
                </a:solidFill>
              </a:rPr>
              <a:t>The quick brown fox jumps over the lazy dog</a:t>
            </a:r>
            <a:r>
              <a:rPr lang="en-US" altLang="zh-TW" sz="1400" dirty="0">
                <a:solidFill>
                  <a:schemeClr val="bg1"/>
                </a:solidFill>
              </a:rPr>
              <a:t>. The quick brown fox jumps over the lazy dog. </a:t>
            </a:r>
            <a:endParaRPr lang="zh-TW" altLang="en-US" sz="1400" dirty="0">
              <a:solidFill>
                <a:schemeClr val="bg1"/>
              </a:solidFill>
            </a:endParaRPr>
          </a:p>
        </p:txBody>
      </p:sp>
      <p:sp>
        <p:nvSpPr>
          <p:cNvPr id="16" name="矩形 15"/>
          <p:cNvSpPr/>
          <p:nvPr/>
        </p:nvSpPr>
        <p:spPr>
          <a:xfrm>
            <a:off x="2570676" y="3061598"/>
            <a:ext cx="2538534" cy="1815882"/>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 The quick brown fox jumps over the lazy dog. The quick brown fox jumps over the lazy </a:t>
            </a:r>
            <a:r>
              <a:rPr lang="en-US" altLang="zh-TW" sz="1400" dirty="0" smtClean="0">
                <a:solidFill>
                  <a:schemeClr val="bg1"/>
                </a:solidFill>
              </a:rPr>
              <a:t>dog. The </a:t>
            </a:r>
            <a:r>
              <a:rPr lang="en-US" altLang="zh-TW" sz="1400" dirty="0">
                <a:solidFill>
                  <a:schemeClr val="bg1"/>
                </a:solidFill>
              </a:rPr>
              <a:t>quick brown fox jumps over the lazy dog. </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8029406"/>
      </p:ext>
    </p:extLst>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手繪多邊形 37"/>
          <p:cNvSpPr>
            <a:spLocks/>
          </p:cNvSpPr>
          <p:nvPr/>
        </p:nvSpPr>
        <p:spPr bwMode="auto">
          <a:xfrm flipV="1">
            <a:off x="1987342" y="2513069"/>
            <a:ext cx="1264417" cy="793213"/>
          </a:xfrm>
          <a:custGeom>
            <a:avLst/>
            <a:gdLst>
              <a:gd name="connsiteX0" fmla="*/ 0 w 1429200"/>
              <a:gd name="connsiteY0" fmla="*/ 0 h 896444"/>
              <a:gd name="connsiteX1" fmla="*/ 1429200 w 1429200"/>
              <a:gd name="connsiteY1" fmla="*/ 0 h 896444"/>
              <a:gd name="connsiteX2" fmla="*/ 1416096 w 1429200"/>
              <a:gd name="connsiteY2" fmla="*/ 31594 h 896444"/>
              <a:gd name="connsiteX3" fmla="*/ 1373316 w 1429200"/>
              <a:gd name="connsiteY3" fmla="*/ 161668 h 896444"/>
              <a:gd name="connsiteX4" fmla="*/ 1340364 w 1429200"/>
              <a:gd name="connsiteY4" fmla="*/ 291742 h 896444"/>
              <a:gd name="connsiteX5" fmla="*/ 1316661 w 1429200"/>
              <a:gd name="connsiteY5" fmla="*/ 423551 h 896444"/>
              <a:gd name="connsiteX6" fmla="*/ 1301052 w 1429200"/>
              <a:gd name="connsiteY6" fmla="*/ 555938 h 896444"/>
              <a:gd name="connsiteX7" fmla="*/ 1297005 w 1429200"/>
              <a:gd name="connsiteY7" fmla="*/ 689481 h 896444"/>
              <a:gd name="connsiteX8" fmla="*/ 1297005 w 1429200"/>
              <a:gd name="connsiteY8" fmla="*/ 690059 h 896444"/>
              <a:gd name="connsiteX9" fmla="*/ 1298162 w 1429200"/>
              <a:gd name="connsiteY9" fmla="*/ 698731 h 896444"/>
              <a:gd name="connsiteX10" fmla="*/ 1299318 w 1429200"/>
              <a:gd name="connsiteY10" fmla="*/ 712606 h 896444"/>
              <a:gd name="connsiteX11" fmla="*/ 1299318 w 1429200"/>
              <a:gd name="connsiteY11" fmla="*/ 729371 h 896444"/>
              <a:gd name="connsiteX12" fmla="*/ 1299318 w 1429200"/>
              <a:gd name="connsiteY12" fmla="*/ 749605 h 896444"/>
              <a:gd name="connsiteX13" fmla="*/ 1298162 w 1429200"/>
              <a:gd name="connsiteY13" fmla="*/ 769838 h 896444"/>
              <a:gd name="connsiteX14" fmla="*/ 1295271 w 1429200"/>
              <a:gd name="connsiteY14" fmla="*/ 791806 h 896444"/>
              <a:gd name="connsiteX15" fmla="*/ 1289490 w 1429200"/>
              <a:gd name="connsiteY15" fmla="*/ 814931 h 896444"/>
              <a:gd name="connsiteX16" fmla="*/ 1279662 w 1429200"/>
              <a:gd name="connsiteY16" fmla="*/ 835165 h 896444"/>
              <a:gd name="connsiteX17" fmla="*/ 1267522 w 1429200"/>
              <a:gd name="connsiteY17" fmla="*/ 855398 h 896444"/>
              <a:gd name="connsiteX18" fmla="*/ 1252491 w 1429200"/>
              <a:gd name="connsiteY18" fmla="*/ 872164 h 896444"/>
              <a:gd name="connsiteX19" fmla="*/ 1232257 w 1429200"/>
              <a:gd name="connsiteY19" fmla="*/ 884882 h 896444"/>
              <a:gd name="connsiteX20" fmla="*/ 1209133 w 1429200"/>
              <a:gd name="connsiteY20" fmla="*/ 892975 h 896444"/>
              <a:gd name="connsiteX21" fmla="*/ 1177915 w 1429200"/>
              <a:gd name="connsiteY21" fmla="*/ 896444 h 896444"/>
              <a:gd name="connsiteX22" fmla="*/ 245426 w 1429200"/>
              <a:gd name="connsiteY22" fmla="*/ 896444 h 896444"/>
              <a:gd name="connsiteX23" fmla="*/ 215364 w 1429200"/>
              <a:gd name="connsiteY23" fmla="*/ 892975 h 896444"/>
              <a:gd name="connsiteX24" fmla="*/ 191084 w 1429200"/>
              <a:gd name="connsiteY24" fmla="*/ 884882 h 896444"/>
              <a:gd name="connsiteX25" fmla="*/ 172584 w 1429200"/>
              <a:gd name="connsiteY25" fmla="*/ 872164 h 896444"/>
              <a:gd name="connsiteX26" fmla="*/ 155819 w 1429200"/>
              <a:gd name="connsiteY26" fmla="*/ 855398 h 896444"/>
              <a:gd name="connsiteX27" fmla="*/ 144257 w 1429200"/>
              <a:gd name="connsiteY27" fmla="*/ 835165 h 896444"/>
              <a:gd name="connsiteX28" fmla="*/ 135585 w 1429200"/>
              <a:gd name="connsiteY28" fmla="*/ 814931 h 896444"/>
              <a:gd name="connsiteX29" fmla="*/ 130960 w 1429200"/>
              <a:gd name="connsiteY29" fmla="*/ 791806 h 896444"/>
              <a:gd name="connsiteX30" fmla="*/ 127492 w 1429200"/>
              <a:gd name="connsiteY30" fmla="*/ 769838 h 896444"/>
              <a:gd name="connsiteX31" fmla="*/ 125757 w 1429200"/>
              <a:gd name="connsiteY31" fmla="*/ 749605 h 896444"/>
              <a:gd name="connsiteX32" fmla="*/ 124023 w 1429200"/>
              <a:gd name="connsiteY32" fmla="*/ 729371 h 896444"/>
              <a:gd name="connsiteX33" fmla="*/ 125757 w 1429200"/>
              <a:gd name="connsiteY33" fmla="*/ 712606 h 896444"/>
              <a:gd name="connsiteX34" fmla="*/ 125757 w 1429200"/>
              <a:gd name="connsiteY34" fmla="*/ 698731 h 896444"/>
              <a:gd name="connsiteX35" fmla="*/ 127492 w 1429200"/>
              <a:gd name="connsiteY35" fmla="*/ 690059 h 896444"/>
              <a:gd name="connsiteX36" fmla="*/ 127492 w 1429200"/>
              <a:gd name="connsiteY36" fmla="*/ 689481 h 896444"/>
              <a:gd name="connsiteX37" fmla="*/ 122289 w 1429200"/>
              <a:gd name="connsiteY37" fmla="*/ 551891 h 896444"/>
              <a:gd name="connsiteX38" fmla="*/ 108992 w 1429200"/>
              <a:gd name="connsiteY38" fmla="*/ 417770 h 896444"/>
              <a:gd name="connsiteX39" fmla="*/ 85290 w 1429200"/>
              <a:gd name="connsiteY39" fmla="*/ 284227 h 896444"/>
              <a:gd name="connsiteX40" fmla="*/ 51760 w 1429200"/>
              <a:gd name="connsiteY40" fmla="*/ 155309 h 896444"/>
              <a:gd name="connsiteX41" fmla="*/ 10714 w 1429200"/>
              <a:gd name="connsiteY41" fmla="*/ 26969 h 896444"/>
              <a:gd name="connsiteX42" fmla="*/ 0 w 1429200"/>
              <a:gd name="connsiteY42" fmla="*/ 0 h 89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429200" h="896444">
                <a:moveTo>
                  <a:pt x="0" y="0"/>
                </a:moveTo>
                <a:lnTo>
                  <a:pt x="1429200" y="0"/>
                </a:lnTo>
                <a:lnTo>
                  <a:pt x="1416096" y="31594"/>
                </a:lnTo>
                <a:lnTo>
                  <a:pt x="1373316" y="161668"/>
                </a:lnTo>
                <a:lnTo>
                  <a:pt x="1340364" y="291742"/>
                </a:lnTo>
                <a:lnTo>
                  <a:pt x="1316661" y="423551"/>
                </a:lnTo>
                <a:lnTo>
                  <a:pt x="1301052" y="555938"/>
                </a:lnTo>
                <a:lnTo>
                  <a:pt x="1297005" y="689481"/>
                </a:lnTo>
                <a:lnTo>
                  <a:pt x="1297005" y="690059"/>
                </a:lnTo>
                <a:lnTo>
                  <a:pt x="1298162" y="698731"/>
                </a:lnTo>
                <a:lnTo>
                  <a:pt x="1299318" y="712606"/>
                </a:lnTo>
                <a:lnTo>
                  <a:pt x="1299318" y="729371"/>
                </a:lnTo>
                <a:lnTo>
                  <a:pt x="1299318" y="749605"/>
                </a:lnTo>
                <a:lnTo>
                  <a:pt x="1298162" y="769838"/>
                </a:lnTo>
                <a:lnTo>
                  <a:pt x="1295271" y="791806"/>
                </a:lnTo>
                <a:lnTo>
                  <a:pt x="1289490" y="814931"/>
                </a:lnTo>
                <a:lnTo>
                  <a:pt x="1279662" y="835165"/>
                </a:lnTo>
                <a:lnTo>
                  <a:pt x="1267522" y="855398"/>
                </a:lnTo>
                <a:lnTo>
                  <a:pt x="1252491" y="872164"/>
                </a:lnTo>
                <a:lnTo>
                  <a:pt x="1232257" y="884882"/>
                </a:lnTo>
                <a:lnTo>
                  <a:pt x="1209133" y="892975"/>
                </a:lnTo>
                <a:lnTo>
                  <a:pt x="1177915" y="896444"/>
                </a:lnTo>
                <a:lnTo>
                  <a:pt x="245426" y="896444"/>
                </a:lnTo>
                <a:lnTo>
                  <a:pt x="215364" y="892975"/>
                </a:lnTo>
                <a:lnTo>
                  <a:pt x="191084" y="884882"/>
                </a:lnTo>
                <a:lnTo>
                  <a:pt x="172584" y="872164"/>
                </a:lnTo>
                <a:lnTo>
                  <a:pt x="155819" y="855398"/>
                </a:lnTo>
                <a:lnTo>
                  <a:pt x="144257" y="835165"/>
                </a:lnTo>
                <a:lnTo>
                  <a:pt x="135585" y="814931"/>
                </a:lnTo>
                <a:lnTo>
                  <a:pt x="130960" y="791806"/>
                </a:lnTo>
                <a:lnTo>
                  <a:pt x="127492" y="769838"/>
                </a:lnTo>
                <a:lnTo>
                  <a:pt x="125757" y="749605"/>
                </a:lnTo>
                <a:lnTo>
                  <a:pt x="124023" y="729371"/>
                </a:lnTo>
                <a:lnTo>
                  <a:pt x="125757" y="712606"/>
                </a:lnTo>
                <a:lnTo>
                  <a:pt x="125757" y="698731"/>
                </a:lnTo>
                <a:lnTo>
                  <a:pt x="127492" y="690059"/>
                </a:lnTo>
                <a:lnTo>
                  <a:pt x="127492" y="689481"/>
                </a:lnTo>
                <a:lnTo>
                  <a:pt x="122289" y="551891"/>
                </a:lnTo>
                <a:lnTo>
                  <a:pt x="108992" y="417770"/>
                </a:lnTo>
                <a:lnTo>
                  <a:pt x="85290" y="284227"/>
                </a:lnTo>
                <a:lnTo>
                  <a:pt x="51760" y="155309"/>
                </a:lnTo>
                <a:lnTo>
                  <a:pt x="10714" y="26969"/>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dirty="0"/>
          </a:p>
        </p:txBody>
      </p:sp>
      <p:grpSp>
        <p:nvGrpSpPr>
          <p:cNvPr id="2" name="群組 1"/>
          <p:cNvGrpSpPr/>
          <p:nvPr/>
        </p:nvGrpSpPr>
        <p:grpSpPr>
          <a:xfrm>
            <a:off x="1422969" y="0"/>
            <a:ext cx="2389003" cy="5769741"/>
            <a:chOff x="1422969" y="0"/>
            <a:chExt cx="2389003" cy="5769741"/>
          </a:xfrm>
        </p:grpSpPr>
        <p:sp>
          <p:nvSpPr>
            <p:cNvPr id="47" name="手繪多邊形 46"/>
            <p:cNvSpPr>
              <a:spLocks/>
            </p:cNvSpPr>
            <p:nvPr/>
          </p:nvSpPr>
          <p:spPr bwMode="auto">
            <a:xfrm flipV="1">
              <a:off x="1500004" y="4992854"/>
              <a:ext cx="2237187" cy="776887"/>
            </a:xfrm>
            <a:custGeom>
              <a:avLst/>
              <a:gdLst>
                <a:gd name="connsiteX0" fmla="*/ 1207888 w 2528743"/>
                <a:gd name="connsiteY0" fmla="*/ 0 h 877993"/>
                <a:gd name="connsiteX1" fmla="*/ 1319463 w 2528743"/>
                <a:gd name="connsiteY1" fmla="*/ 0 h 877993"/>
                <a:gd name="connsiteX2" fmla="*/ 1428726 w 2528743"/>
                <a:gd name="connsiteY2" fmla="*/ 7515 h 877993"/>
                <a:gd name="connsiteX3" fmla="*/ 1535098 w 2528743"/>
                <a:gd name="connsiteY3" fmla="*/ 26015 h 877993"/>
                <a:gd name="connsiteX4" fmla="*/ 1639735 w 2528743"/>
                <a:gd name="connsiteY4" fmla="*/ 52030 h 877993"/>
                <a:gd name="connsiteX5" fmla="*/ 1742061 w 2528743"/>
                <a:gd name="connsiteY5" fmla="*/ 85560 h 877993"/>
                <a:gd name="connsiteX6" fmla="*/ 1842073 w 2528743"/>
                <a:gd name="connsiteY6" fmla="*/ 127184 h 877993"/>
                <a:gd name="connsiteX7" fmla="*/ 1936883 w 2528743"/>
                <a:gd name="connsiteY7" fmla="*/ 178058 h 877993"/>
                <a:gd name="connsiteX8" fmla="*/ 2028802 w 2528743"/>
                <a:gd name="connsiteY8" fmla="*/ 237025 h 877993"/>
                <a:gd name="connsiteX9" fmla="*/ 2116097 w 2528743"/>
                <a:gd name="connsiteY9" fmla="*/ 302929 h 877993"/>
                <a:gd name="connsiteX10" fmla="*/ 2198188 w 2528743"/>
                <a:gd name="connsiteY10" fmla="*/ 375193 h 877993"/>
                <a:gd name="connsiteX11" fmla="*/ 2275655 w 2528743"/>
                <a:gd name="connsiteY11" fmla="*/ 454394 h 877993"/>
                <a:gd name="connsiteX12" fmla="*/ 2345028 w 2528743"/>
                <a:gd name="connsiteY12" fmla="*/ 538219 h 877993"/>
                <a:gd name="connsiteX13" fmla="*/ 2405151 w 2528743"/>
                <a:gd name="connsiteY13" fmla="*/ 627826 h 877993"/>
                <a:gd name="connsiteX14" fmla="*/ 2458915 w 2528743"/>
                <a:gd name="connsiteY14" fmla="*/ 720324 h 877993"/>
                <a:gd name="connsiteX15" fmla="*/ 2506898 w 2528743"/>
                <a:gd name="connsiteY15" fmla="*/ 818602 h 877993"/>
                <a:gd name="connsiteX16" fmla="*/ 2528743 w 2528743"/>
                <a:gd name="connsiteY16" fmla="*/ 877993 h 877993"/>
                <a:gd name="connsiteX17" fmla="*/ 0 w 2528743"/>
                <a:gd name="connsiteY17" fmla="*/ 877993 h 877993"/>
                <a:gd name="connsiteX18" fmla="*/ 39531 w 2528743"/>
                <a:gd name="connsiteY18" fmla="*/ 785072 h 877993"/>
                <a:gd name="connsiteX19" fmla="*/ 91561 w 2528743"/>
                <a:gd name="connsiteY19" fmla="*/ 683325 h 877993"/>
                <a:gd name="connsiteX20" fmla="*/ 149950 w 2528743"/>
                <a:gd name="connsiteY20" fmla="*/ 589093 h 877993"/>
                <a:gd name="connsiteX21" fmla="*/ 219901 w 2528743"/>
                <a:gd name="connsiteY21" fmla="*/ 498330 h 877993"/>
                <a:gd name="connsiteX22" fmla="*/ 293320 w 2528743"/>
                <a:gd name="connsiteY22" fmla="*/ 413926 h 877993"/>
                <a:gd name="connsiteX23" fmla="*/ 374834 w 2528743"/>
                <a:gd name="connsiteY23" fmla="*/ 337037 h 877993"/>
                <a:gd name="connsiteX24" fmla="*/ 462128 w 2528743"/>
                <a:gd name="connsiteY24" fmla="*/ 265930 h 877993"/>
                <a:gd name="connsiteX25" fmla="*/ 555204 w 2528743"/>
                <a:gd name="connsiteY25" fmla="*/ 201182 h 877993"/>
                <a:gd name="connsiteX26" fmla="*/ 654638 w 2528743"/>
                <a:gd name="connsiteY26" fmla="*/ 145683 h 877993"/>
                <a:gd name="connsiteX27" fmla="*/ 758120 w 2528743"/>
                <a:gd name="connsiteY27" fmla="*/ 98857 h 877993"/>
                <a:gd name="connsiteX28" fmla="*/ 865070 w 2528743"/>
                <a:gd name="connsiteY28" fmla="*/ 60123 h 877993"/>
                <a:gd name="connsiteX29" fmla="*/ 976645 w 2528743"/>
                <a:gd name="connsiteY29" fmla="*/ 30062 h 877993"/>
                <a:gd name="connsiteX30" fmla="*/ 1091689 w 2528743"/>
                <a:gd name="connsiteY30" fmla="*/ 9250 h 877993"/>
                <a:gd name="connsiteX31" fmla="*/ 1207888 w 2528743"/>
                <a:gd name="connsiteY31" fmla="*/ 0 h 877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28743" h="877993">
                  <a:moveTo>
                    <a:pt x="1207888" y="0"/>
                  </a:moveTo>
                  <a:lnTo>
                    <a:pt x="1319463" y="0"/>
                  </a:lnTo>
                  <a:lnTo>
                    <a:pt x="1428726" y="7515"/>
                  </a:lnTo>
                  <a:lnTo>
                    <a:pt x="1535098" y="26015"/>
                  </a:lnTo>
                  <a:lnTo>
                    <a:pt x="1639735" y="52030"/>
                  </a:lnTo>
                  <a:lnTo>
                    <a:pt x="1742061" y="85560"/>
                  </a:lnTo>
                  <a:lnTo>
                    <a:pt x="1842073" y="127184"/>
                  </a:lnTo>
                  <a:lnTo>
                    <a:pt x="1936883" y="178058"/>
                  </a:lnTo>
                  <a:lnTo>
                    <a:pt x="2028802" y="237025"/>
                  </a:lnTo>
                  <a:lnTo>
                    <a:pt x="2116097" y="302929"/>
                  </a:lnTo>
                  <a:lnTo>
                    <a:pt x="2198188" y="375193"/>
                  </a:lnTo>
                  <a:lnTo>
                    <a:pt x="2275655" y="454394"/>
                  </a:lnTo>
                  <a:lnTo>
                    <a:pt x="2345028" y="538219"/>
                  </a:lnTo>
                  <a:lnTo>
                    <a:pt x="2405151" y="627826"/>
                  </a:lnTo>
                  <a:lnTo>
                    <a:pt x="2458915" y="720324"/>
                  </a:lnTo>
                  <a:lnTo>
                    <a:pt x="2506898" y="818602"/>
                  </a:lnTo>
                  <a:lnTo>
                    <a:pt x="2528743" y="877993"/>
                  </a:lnTo>
                  <a:lnTo>
                    <a:pt x="0" y="877993"/>
                  </a:lnTo>
                  <a:lnTo>
                    <a:pt x="39531" y="785072"/>
                  </a:lnTo>
                  <a:lnTo>
                    <a:pt x="91561" y="683325"/>
                  </a:lnTo>
                  <a:lnTo>
                    <a:pt x="149950" y="589093"/>
                  </a:lnTo>
                  <a:lnTo>
                    <a:pt x="219901" y="498330"/>
                  </a:lnTo>
                  <a:lnTo>
                    <a:pt x="293320" y="413926"/>
                  </a:lnTo>
                  <a:lnTo>
                    <a:pt x="374834" y="337037"/>
                  </a:lnTo>
                  <a:lnTo>
                    <a:pt x="462128" y="265930"/>
                  </a:lnTo>
                  <a:lnTo>
                    <a:pt x="555204" y="201182"/>
                  </a:lnTo>
                  <a:lnTo>
                    <a:pt x="654638" y="145683"/>
                  </a:lnTo>
                  <a:lnTo>
                    <a:pt x="758120" y="98857"/>
                  </a:lnTo>
                  <a:lnTo>
                    <a:pt x="865070" y="60123"/>
                  </a:lnTo>
                  <a:lnTo>
                    <a:pt x="976645" y="30062"/>
                  </a:lnTo>
                  <a:lnTo>
                    <a:pt x="1091689" y="9250"/>
                  </a:lnTo>
                  <a:lnTo>
                    <a:pt x="1207888"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44" name="手繪多邊形 43"/>
            <p:cNvSpPr>
              <a:spLocks/>
            </p:cNvSpPr>
            <p:nvPr/>
          </p:nvSpPr>
          <p:spPr bwMode="auto">
            <a:xfrm flipV="1">
              <a:off x="1422969" y="4164555"/>
              <a:ext cx="2389003" cy="812372"/>
            </a:xfrm>
            <a:custGeom>
              <a:avLst/>
              <a:gdLst>
                <a:gd name="connsiteX0" fmla="*/ 80063 w 2700345"/>
                <a:gd name="connsiteY0" fmla="*/ 0 h 918097"/>
                <a:gd name="connsiteX1" fmla="*/ 2622439 w 2700345"/>
                <a:gd name="connsiteY1" fmla="*/ 0 h 918097"/>
                <a:gd name="connsiteX2" fmla="*/ 2630972 w 2700345"/>
                <a:gd name="connsiteY2" fmla="*/ 23200 h 918097"/>
                <a:gd name="connsiteX3" fmla="*/ 2661612 w 2700345"/>
                <a:gd name="connsiteY3" fmla="*/ 126103 h 918097"/>
                <a:gd name="connsiteX4" fmla="*/ 2683580 w 2700345"/>
                <a:gd name="connsiteY4" fmla="*/ 232475 h 918097"/>
                <a:gd name="connsiteX5" fmla="*/ 2696298 w 2700345"/>
                <a:gd name="connsiteY5" fmla="*/ 341738 h 918097"/>
                <a:gd name="connsiteX6" fmla="*/ 2700345 w 2700345"/>
                <a:gd name="connsiteY6" fmla="*/ 451579 h 918097"/>
                <a:gd name="connsiteX7" fmla="*/ 2694564 w 2700345"/>
                <a:gd name="connsiteY7" fmla="*/ 566622 h 918097"/>
                <a:gd name="connsiteX8" fmla="*/ 2681846 w 2700345"/>
                <a:gd name="connsiteY8" fmla="*/ 678775 h 918097"/>
                <a:gd name="connsiteX9" fmla="*/ 2657565 w 2700345"/>
                <a:gd name="connsiteY9" fmla="*/ 788616 h 918097"/>
                <a:gd name="connsiteX10" fmla="*/ 2625769 w 2700345"/>
                <a:gd name="connsiteY10" fmla="*/ 896144 h 918097"/>
                <a:gd name="connsiteX11" fmla="*/ 2616915 w 2700345"/>
                <a:gd name="connsiteY11" fmla="*/ 918097 h 918097"/>
                <a:gd name="connsiteX12" fmla="*/ 83256 w 2700345"/>
                <a:gd name="connsiteY12" fmla="*/ 918097 h 918097"/>
                <a:gd name="connsiteX13" fmla="*/ 61858 w 2700345"/>
                <a:gd name="connsiteY13" fmla="*/ 857411 h 918097"/>
                <a:gd name="connsiteX14" fmla="*/ 35265 w 2700345"/>
                <a:gd name="connsiteY14" fmla="*/ 758554 h 918097"/>
                <a:gd name="connsiteX15" fmla="*/ 15031 w 2700345"/>
                <a:gd name="connsiteY15" fmla="*/ 655073 h 918097"/>
                <a:gd name="connsiteX16" fmla="*/ 3469 w 2700345"/>
                <a:gd name="connsiteY16" fmla="*/ 552748 h 918097"/>
                <a:gd name="connsiteX17" fmla="*/ 0 w 2700345"/>
                <a:gd name="connsiteY17" fmla="*/ 446376 h 918097"/>
                <a:gd name="connsiteX18" fmla="*/ 4047 w 2700345"/>
                <a:gd name="connsiteY18" fmla="*/ 330176 h 918097"/>
                <a:gd name="connsiteX19" fmla="*/ 20812 w 2700345"/>
                <a:gd name="connsiteY19" fmla="*/ 213976 h 918097"/>
                <a:gd name="connsiteX20" fmla="*/ 46827 w 2700345"/>
                <a:gd name="connsiteY20" fmla="*/ 102979 h 918097"/>
                <a:gd name="connsiteX21" fmla="*/ 80063 w 2700345"/>
                <a:gd name="connsiteY21" fmla="*/ 0 h 9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700345" h="918097">
                  <a:moveTo>
                    <a:pt x="80063" y="0"/>
                  </a:moveTo>
                  <a:lnTo>
                    <a:pt x="2622439" y="0"/>
                  </a:lnTo>
                  <a:lnTo>
                    <a:pt x="2630972" y="23200"/>
                  </a:lnTo>
                  <a:lnTo>
                    <a:pt x="2661612" y="126103"/>
                  </a:lnTo>
                  <a:lnTo>
                    <a:pt x="2683580" y="232475"/>
                  </a:lnTo>
                  <a:lnTo>
                    <a:pt x="2696298" y="341738"/>
                  </a:lnTo>
                  <a:lnTo>
                    <a:pt x="2700345" y="451579"/>
                  </a:lnTo>
                  <a:lnTo>
                    <a:pt x="2694564" y="566622"/>
                  </a:lnTo>
                  <a:lnTo>
                    <a:pt x="2681846" y="678775"/>
                  </a:lnTo>
                  <a:lnTo>
                    <a:pt x="2657565" y="788616"/>
                  </a:lnTo>
                  <a:lnTo>
                    <a:pt x="2625769" y="896144"/>
                  </a:lnTo>
                  <a:lnTo>
                    <a:pt x="2616915" y="918097"/>
                  </a:lnTo>
                  <a:lnTo>
                    <a:pt x="83256" y="918097"/>
                  </a:lnTo>
                  <a:lnTo>
                    <a:pt x="61858" y="857411"/>
                  </a:lnTo>
                  <a:lnTo>
                    <a:pt x="35265" y="758554"/>
                  </a:lnTo>
                  <a:lnTo>
                    <a:pt x="15031" y="655073"/>
                  </a:lnTo>
                  <a:lnTo>
                    <a:pt x="3469" y="552748"/>
                  </a:lnTo>
                  <a:lnTo>
                    <a:pt x="0" y="446376"/>
                  </a:lnTo>
                  <a:lnTo>
                    <a:pt x="4047" y="330176"/>
                  </a:lnTo>
                  <a:lnTo>
                    <a:pt x="20812" y="213976"/>
                  </a:lnTo>
                  <a:lnTo>
                    <a:pt x="46827" y="102979"/>
                  </a:lnTo>
                  <a:lnTo>
                    <a:pt x="80063" y="0"/>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41" name="手繪多邊形 40"/>
            <p:cNvSpPr>
              <a:spLocks/>
            </p:cNvSpPr>
            <p:nvPr/>
          </p:nvSpPr>
          <p:spPr bwMode="auto">
            <a:xfrm flipV="1">
              <a:off x="1502240" y="3336257"/>
              <a:ext cx="2229499" cy="812372"/>
            </a:xfrm>
            <a:custGeom>
              <a:avLst/>
              <a:gdLst>
                <a:gd name="connsiteX0" fmla="*/ 0 w 2520054"/>
                <a:gd name="connsiteY0" fmla="*/ 0 h 918097"/>
                <a:gd name="connsiteX1" fmla="*/ 2520054 w 2520054"/>
                <a:gd name="connsiteY1" fmla="*/ 0 h 918097"/>
                <a:gd name="connsiteX2" fmla="*/ 2493965 w 2520054"/>
                <a:gd name="connsiteY2" fmla="*/ 64685 h 918097"/>
                <a:gd name="connsiteX3" fmla="*/ 2443092 w 2520054"/>
                <a:gd name="connsiteY3" fmla="*/ 164698 h 918097"/>
                <a:gd name="connsiteX4" fmla="*/ 2384125 w 2520054"/>
                <a:gd name="connsiteY4" fmla="*/ 261820 h 918097"/>
                <a:gd name="connsiteX5" fmla="*/ 2316486 w 2520054"/>
                <a:gd name="connsiteY5" fmla="*/ 354895 h 918097"/>
                <a:gd name="connsiteX6" fmla="*/ 2229191 w 2520054"/>
                <a:gd name="connsiteY6" fmla="*/ 472251 h 918097"/>
                <a:gd name="connsiteX7" fmla="*/ 2150569 w 2520054"/>
                <a:gd name="connsiteY7" fmla="*/ 592498 h 918097"/>
                <a:gd name="connsiteX8" fmla="*/ 2079461 w 2520054"/>
                <a:gd name="connsiteY8" fmla="*/ 715635 h 918097"/>
                <a:gd name="connsiteX9" fmla="*/ 2016448 w 2520054"/>
                <a:gd name="connsiteY9" fmla="*/ 842241 h 918097"/>
                <a:gd name="connsiteX10" fmla="*/ 1984987 w 2520054"/>
                <a:gd name="connsiteY10" fmla="*/ 918097 h 918097"/>
                <a:gd name="connsiteX11" fmla="*/ 541171 w 2520054"/>
                <a:gd name="connsiteY11" fmla="*/ 918097 h 918097"/>
                <a:gd name="connsiteX12" fmla="*/ 508740 w 2520054"/>
                <a:gd name="connsiteY12" fmla="*/ 836460 h 918097"/>
                <a:gd name="connsiteX13" fmla="*/ 450351 w 2520054"/>
                <a:gd name="connsiteY13" fmla="*/ 715635 h 918097"/>
                <a:gd name="connsiteX14" fmla="*/ 382135 w 2520054"/>
                <a:gd name="connsiteY14" fmla="*/ 596545 h 918097"/>
                <a:gd name="connsiteX15" fmla="*/ 306981 w 2520054"/>
                <a:gd name="connsiteY15" fmla="*/ 484392 h 918097"/>
                <a:gd name="connsiteX16" fmla="*/ 221420 w 2520054"/>
                <a:gd name="connsiteY16" fmla="*/ 376863 h 918097"/>
                <a:gd name="connsiteX17" fmla="*/ 157829 w 2520054"/>
                <a:gd name="connsiteY17" fmla="*/ 293616 h 918097"/>
                <a:gd name="connsiteX18" fmla="*/ 100596 w 2520054"/>
                <a:gd name="connsiteY18" fmla="*/ 205743 h 918097"/>
                <a:gd name="connsiteX19" fmla="*/ 52035 w 2520054"/>
                <a:gd name="connsiteY19" fmla="*/ 114980 h 918097"/>
                <a:gd name="connsiteX20" fmla="*/ 7520 w 2520054"/>
                <a:gd name="connsiteY20" fmla="*/ 21327 h 918097"/>
                <a:gd name="connsiteX21" fmla="*/ 0 w 2520054"/>
                <a:gd name="connsiteY21" fmla="*/ 0 h 9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20054" h="918097">
                  <a:moveTo>
                    <a:pt x="0" y="0"/>
                  </a:moveTo>
                  <a:lnTo>
                    <a:pt x="2520054" y="0"/>
                  </a:lnTo>
                  <a:lnTo>
                    <a:pt x="2493965" y="64685"/>
                  </a:lnTo>
                  <a:lnTo>
                    <a:pt x="2443092" y="164698"/>
                  </a:lnTo>
                  <a:lnTo>
                    <a:pt x="2384125" y="261820"/>
                  </a:lnTo>
                  <a:lnTo>
                    <a:pt x="2316486" y="354895"/>
                  </a:lnTo>
                  <a:lnTo>
                    <a:pt x="2229191" y="472251"/>
                  </a:lnTo>
                  <a:lnTo>
                    <a:pt x="2150569" y="592498"/>
                  </a:lnTo>
                  <a:lnTo>
                    <a:pt x="2079461" y="715635"/>
                  </a:lnTo>
                  <a:lnTo>
                    <a:pt x="2016448" y="842241"/>
                  </a:lnTo>
                  <a:lnTo>
                    <a:pt x="1984987" y="918097"/>
                  </a:lnTo>
                  <a:lnTo>
                    <a:pt x="541171" y="918097"/>
                  </a:lnTo>
                  <a:lnTo>
                    <a:pt x="508740" y="836460"/>
                  </a:lnTo>
                  <a:lnTo>
                    <a:pt x="450351" y="715635"/>
                  </a:lnTo>
                  <a:lnTo>
                    <a:pt x="382135" y="596545"/>
                  </a:lnTo>
                  <a:lnTo>
                    <a:pt x="306981" y="484392"/>
                  </a:lnTo>
                  <a:lnTo>
                    <a:pt x="221420" y="376863"/>
                  </a:lnTo>
                  <a:lnTo>
                    <a:pt x="157829" y="293616"/>
                  </a:lnTo>
                  <a:lnTo>
                    <a:pt x="100596" y="205743"/>
                  </a:lnTo>
                  <a:lnTo>
                    <a:pt x="52035" y="114980"/>
                  </a:lnTo>
                  <a:lnTo>
                    <a:pt x="7520" y="21327"/>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nvGrpSpPr>
            <p:cNvPr id="4" name="群組 3"/>
            <p:cNvGrpSpPr/>
            <p:nvPr/>
          </p:nvGrpSpPr>
          <p:grpSpPr>
            <a:xfrm>
              <a:off x="2107456" y="0"/>
              <a:ext cx="1022108" cy="2483096"/>
              <a:chOff x="4061986" y="0"/>
              <a:chExt cx="1022108" cy="2483096"/>
            </a:xfrm>
          </p:grpSpPr>
          <p:sp>
            <p:nvSpPr>
              <p:cNvPr id="26" name="梯形 25"/>
              <p:cNvSpPr/>
              <p:nvPr/>
            </p:nvSpPr>
            <p:spPr>
              <a:xfrm rot="10800000" flipV="1">
                <a:off x="4080025" y="1705723"/>
                <a:ext cx="974142" cy="128753"/>
              </a:xfrm>
              <a:prstGeom prst="trapezoid">
                <a:avLst>
                  <a:gd name="adj" fmla="val 14043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flipV="1">
                <a:off x="4266297" y="1571179"/>
                <a:ext cx="601597" cy="134545"/>
              </a:xfrm>
              <a:custGeom>
                <a:avLst/>
                <a:gdLst>
                  <a:gd name="connsiteX0" fmla="*/ 0 w 555880"/>
                  <a:gd name="connsiteY0" fmla="*/ 0 h 124302"/>
                  <a:gd name="connsiteX1" fmla="*/ 555880 w 555880"/>
                  <a:gd name="connsiteY1" fmla="*/ 0 h 124302"/>
                  <a:gd name="connsiteX2" fmla="*/ 551108 w 555880"/>
                  <a:gd name="connsiteY2" fmla="*/ 14352 h 124302"/>
                  <a:gd name="connsiteX3" fmla="*/ 277940 w 555880"/>
                  <a:gd name="connsiteY3" fmla="*/ 124302 h 124302"/>
                  <a:gd name="connsiteX4" fmla="*/ 4772 w 555880"/>
                  <a:gd name="connsiteY4" fmla="*/ 14352 h 12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880" h="124302">
                    <a:moveTo>
                      <a:pt x="0" y="0"/>
                    </a:moveTo>
                    <a:lnTo>
                      <a:pt x="555880" y="0"/>
                    </a:lnTo>
                    <a:lnTo>
                      <a:pt x="551108" y="14352"/>
                    </a:lnTo>
                    <a:cubicBezTo>
                      <a:pt x="506102" y="78965"/>
                      <a:pt x="400741" y="124302"/>
                      <a:pt x="277940" y="124302"/>
                    </a:cubicBezTo>
                    <a:cubicBezTo>
                      <a:pt x="155140" y="124302"/>
                      <a:pt x="49778" y="78965"/>
                      <a:pt x="4772" y="14352"/>
                    </a:cubicBezTo>
                    <a:close/>
                  </a:path>
                </a:pathLst>
              </a:cu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梯形 27"/>
              <p:cNvSpPr/>
              <p:nvPr/>
            </p:nvSpPr>
            <p:spPr>
              <a:xfrm flipV="1">
                <a:off x="4081586" y="1834475"/>
                <a:ext cx="966406" cy="648621"/>
              </a:xfrm>
              <a:prstGeom prst="trapezoi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flipV="1">
                <a:off x="4064066" y="2324753"/>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flipV="1">
                <a:off x="4061986" y="2180413"/>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圓角矩形 30"/>
              <p:cNvSpPr/>
              <p:nvPr/>
            </p:nvSpPr>
            <p:spPr>
              <a:xfrm flipV="1">
                <a:off x="4061986" y="2036074"/>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矩形 31"/>
              <p:cNvSpPr/>
              <p:nvPr/>
            </p:nvSpPr>
            <p:spPr>
              <a:xfrm flipV="1">
                <a:off x="4061986" y="1891734"/>
                <a:ext cx="1020028" cy="90903"/>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4536000" y="0"/>
                <a:ext cx="72000" cy="1571111"/>
              </a:xfrm>
              <a:prstGeom prst="rect">
                <a:avLst/>
              </a:pr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 name="文字方塊 2"/>
            <p:cNvSpPr txBox="1"/>
            <p:nvPr/>
          </p:nvSpPr>
          <p:spPr>
            <a:xfrm>
              <a:off x="2184657" y="2550194"/>
              <a:ext cx="869787" cy="718962"/>
            </a:xfrm>
            <a:prstGeom prst="rect">
              <a:avLst/>
            </a:prstGeom>
            <a:noFill/>
          </p:spPr>
          <p:txBody>
            <a:bodyPr wrap="square" rtlCol="0" anchor="ctr">
              <a:noAutofit/>
            </a:bodyPr>
            <a:lstStyle/>
            <a:p>
              <a:pPr algn="ctr"/>
              <a:r>
                <a:rPr lang="en-US" altLang="zh-TW" sz="4800" b="1" dirty="0" smtClean="0">
                  <a:solidFill>
                    <a:schemeClr val="bg1"/>
                  </a:solidFill>
                </a:rPr>
                <a:t>01</a:t>
              </a:r>
              <a:endParaRPr lang="zh-TW" altLang="en-US" sz="4800" b="1" dirty="0" smtClean="0">
                <a:solidFill>
                  <a:schemeClr val="bg1"/>
                </a:solidFill>
              </a:endParaRPr>
            </a:p>
          </p:txBody>
        </p:sp>
      </p:grpSp>
      <p:sp>
        <p:nvSpPr>
          <p:cNvPr id="22" name="文字方塊 21"/>
          <p:cNvSpPr txBox="1"/>
          <p:nvPr/>
        </p:nvSpPr>
        <p:spPr>
          <a:xfrm>
            <a:off x="2184657" y="3382962"/>
            <a:ext cx="869787" cy="718962"/>
          </a:xfrm>
          <a:prstGeom prst="rect">
            <a:avLst/>
          </a:prstGeom>
          <a:noFill/>
        </p:spPr>
        <p:txBody>
          <a:bodyPr wrap="square" rtlCol="0" anchor="ctr">
            <a:noAutofit/>
          </a:bodyPr>
          <a:lstStyle/>
          <a:p>
            <a:pPr algn="ctr"/>
            <a:r>
              <a:rPr lang="en-US" altLang="zh-TW" sz="4800" b="1" dirty="0" smtClean="0">
                <a:solidFill>
                  <a:schemeClr val="bg1"/>
                </a:solidFill>
              </a:rPr>
              <a:t>02</a:t>
            </a:r>
            <a:endParaRPr lang="zh-TW" altLang="en-US" sz="4800" b="1" dirty="0" smtClean="0">
              <a:solidFill>
                <a:schemeClr val="bg1"/>
              </a:solidFill>
            </a:endParaRPr>
          </a:p>
        </p:txBody>
      </p:sp>
      <p:sp>
        <p:nvSpPr>
          <p:cNvPr id="23" name="文字方塊 22"/>
          <p:cNvSpPr txBox="1"/>
          <p:nvPr/>
        </p:nvSpPr>
        <p:spPr>
          <a:xfrm>
            <a:off x="2184657" y="4215730"/>
            <a:ext cx="869787" cy="718962"/>
          </a:xfrm>
          <a:prstGeom prst="rect">
            <a:avLst/>
          </a:prstGeom>
          <a:noFill/>
        </p:spPr>
        <p:txBody>
          <a:bodyPr wrap="square" rtlCol="0" anchor="ctr">
            <a:noAutofit/>
          </a:bodyPr>
          <a:lstStyle/>
          <a:p>
            <a:pPr algn="ctr"/>
            <a:r>
              <a:rPr lang="en-US" altLang="zh-TW" sz="4800" b="1" dirty="0" smtClean="0">
                <a:solidFill>
                  <a:schemeClr val="bg1"/>
                </a:solidFill>
              </a:rPr>
              <a:t>03</a:t>
            </a:r>
            <a:endParaRPr lang="zh-TW" altLang="en-US" sz="4800" b="1" dirty="0" smtClean="0">
              <a:solidFill>
                <a:schemeClr val="bg1"/>
              </a:solidFill>
            </a:endParaRPr>
          </a:p>
        </p:txBody>
      </p:sp>
      <p:sp>
        <p:nvSpPr>
          <p:cNvPr id="24" name="文字方塊 23"/>
          <p:cNvSpPr txBox="1"/>
          <p:nvPr/>
        </p:nvSpPr>
        <p:spPr>
          <a:xfrm>
            <a:off x="2184657" y="5048498"/>
            <a:ext cx="869787" cy="718962"/>
          </a:xfrm>
          <a:prstGeom prst="rect">
            <a:avLst/>
          </a:prstGeom>
          <a:noFill/>
        </p:spPr>
        <p:txBody>
          <a:bodyPr wrap="square" rtlCol="0" anchor="ctr">
            <a:noAutofit/>
          </a:bodyPr>
          <a:lstStyle/>
          <a:p>
            <a:pPr algn="ctr"/>
            <a:r>
              <a:rPr lang="en-US" altLang="zh-TW" sz="4800" b="1" dirty="0" smtClean="0">
                <a:solidFill>
                  <a:schemeClr val="bg1"/>
                </a:solidFill>
              </a:rPr>
              <a:t>04</a:t>
            </a:r>
            <a:endParaRPr lang="zh-TW" altLang="en-US" sz="4800" b="1" dirty="0" smtClean="0">
              <a:solidFill>
                <a:schemeClr val="bg1"/>
              </a:solidFill>
            </a:endParaRPr>
          </a:p>
        </p:txBody>
      </p:sp>
      <p:sp>
        <p:nvSpPr>
          <p:cNvPr id="20" name="矩形 19"/>
          <p:cNvSpPr/>
          <p:nvPr/>
        </p:nvSpPr>
        <p:spPr>
          <a:xfrm>
            <a:off x="456121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225</a:t>
            </a:fld>
            <a:endParaRPr lang="zh-TW" altLang="en-US"/>
          </a:p>
        </p:txBody>
      </p:sp>
      <p:sp>
        <p:nvSpPr>
          <p:cNvPr id="21" name="文字方塊 20"/>
          <p:cNvSpPr txBox="1"/>
          <p:nvPr/>
        </p:nvSpPr>
        <p:spPr>
          <a:xfrm>
            <a:off x="363462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25" name="矩形 24"/>
          <p:cNvSpPr/>
          <p:nvPr/>
        </p:nvSpPr>
        <p:spPr>
          <a:xfrm>
            <a:off x="3304004" y="2644852"/>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3" name="矩形 32"/>
          <p:cNvSpPr/>
          <p:nvPr/>
        </p:nvSpPr>
        <p:spPr>
          <a:xfrm>
            <a:off x="3650161" y="3440288"/>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4" name="矩形 33"/>
          <p:cNvSpPr/>
          <p:nvPr/>
        </p:nvSpPr>
        <p:spPr>
          <a:xfrm>
            <a:off x="3890191" y="4304304"/>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5" name="矩形 34"/>
          <p:cNvSpPr/>
          <p:nvPr/>
        </p:nvSpPr>
        <p:spPr>
          <a:xfrm>
            <a:off x="3811971" y="5131666"/>
            <a:ext cx="4300202"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93742234"/>
      </p:ext>
    </p:extLst>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2400300" y="1794381"/>
            <a:ext cx="4343400" cy="4617437"/>
            <a:chOff x="2400300" y="1794381"/>
            <a:chExt cx="4343400" cy="4617437"/>
          </a:xfrm>
        </p:grpSpPr>
        <p:sp>
          <p:nvSpPr>
            <p:cNvPr id="40" name="手繪多邊形 39"/>
            <p:cNvSpPr>
              <a:spLocks/>
            </p:cNvSpPr>
            <p:nvPr/>
          </p:nvSpPr>
          <p:spPr bwMode="auto">
            <a:xfrm>
              <a:off x="3647492" y="2636877"/>
              <a:ext cx="1851607" cy="543285"/>
            </a:xfrm>
            <a:custGeom>
              <a:avLst/>
              <a:gdLst>
                <a:gd name="connsiteX0" fmla="*/ 1120136 w 2353987"/>
                <a:gd name="connsiteY0" fmla="*/ 0 h 690774"/>
                <a:gd name="connsiteX1" fmla="*/ 1231711 w 2353987"/>
                <a:gd name="connsiteY1" fmla="*/ 0 h 690774"/>
                <a:gd name="connsiteX2" fmla="*/ 1340974 w 2353987"/>
                <a:gd name="connsiteY2" fmla="*/ 7515 h 690774"/>
                <a:gd name="connsiteX3" fmla="*/ 1447346 w 2353987"/>
                <a:gd name="connsiteY3" fmla="*/ 26015 h 690774"/>
                <a:gd name="connsiteX4" fmla="*/ 1551983 w 2353987"/>
                <a:gd name="connsiteY4" fmla="*/ 52030 h 690774"/>
                <a:gd name="connsiteX5" fmla="*/ 1654309 w 2353987"/>
                <a:gd name="connsiteY5" fmla="*/ 85560 h 690774"/>
                <a:gd name="connsiteX6" fmla="*/ 1754321 w 2353987"/>
                <a:gd name="connsiteY6" fmla="*/ 127184 h 690774"/>
                <a:gd name="connsiteX7" fmla="*/ 1849131 w 2353987"/>
                <a:gd name="connsiteY7" fmla="*/ 178058 h 690774"/>
                <a:gd name="connsiteX8" fmla="*/ 1941050 w 2353987"/>
                <a:gd name="connsiteY8" fmla="*/ 237025 h 690774"/>
                <a:gd name="connsiteX9" fmla="*/ 2028345 w 2353987"/>
                <a:gd name="connsiteY9" fmla="*/ 302929 h 690774"/>
                <a:gd name="connsiteX10" fmla="*/ 2110436 w 2353987"/>
                <a:gd name="connsiteY10" fmla="*/ 375193 h 690774"/>
                <a:gd name="connsiteX11" fmla="*/ 2187903 w 2353987"/>
                <a:gd name="connsiteY11" fmla="*/ 454394 h 690774"/>
                <a:gd name="connsiteX12" fmla="*/ 2257276 w 2353987"/>
                <a:gd name="connsiteY12" fmla="*/ 538219 h 690774"/>
                <a:gd name="connsiteX13" fmla="*/ 2317399 w 2353987"/>
                <a:gd name="connsiteY13" fmla="*/ 627826 h 690774"/>
                <a:gd name="connsiteX14" fmla="*/ 2353987 w 2353987"/>
                <a:gd name="connsiteY14" fmla="*/ 690774 h 690774"/>
                <a:gd name="connsiteX15" fmla="*/ 0 w 2353987"/>
                <a:gd name="connsiteY15" fmla="*/ 690774 h 690774"/>
                <a:gd name="connsiteX16" fmla="*/ 3809 w 2353987"/>
                <a:gd name="connsiteY16" fmla="*/ 683325 h 690774"/>
                <a:gd name="connsiteX17" fmla="*/ 62198 w 2353987"/>
                <a:gd name="connsiteY17" fmla="*/ 589093 h 690774"/>
                <a:gd name="connsiteX18" fmla="*/ 132149 w 2353987"/>
                <a:gd name="connsiteY18" fmla="*/ 498330 h 690774"/>
                <a:gd name="connsiteX19" fmla="*/ 205568 w 2353987"/>
                <a:gd name="connsiteY19" fmla="*/ 413926 h 690774"/>
                <a:gd name="connsiteX20" fmla="*/ 287082 w 2353987"/>
                <a:gd name="connsiteY20" fmla="*/ 337037 h 690774"/>
                <a:gd name="connsiteX21" fmla="*/ 374376 w 2353987"/>
                <a:gd name="connsiteY21" fmla="*/ 265930 h 690774"/>
                <a:gd name="connsiteX22" fmla="*/ 467452 w 2353987"/>
                <a:gd name="connsiteY22" fmla="*/ 201182 h 690774"/>
                <a:gd name="connsiteX23" fmla="*/ 566886 w 2353987"/>
                <a:gd name="connsiteY23" fmla="*/ 145683 h 690774"/>
                <a:gd name="connsiteX24" fmla="*/ 670368 w 2353987"/>
                <a:gd name="connsiteY24" fmla="*/ 98857 h 690774"/>
                <a:gd name="connsiteX25" fmla="*/ 777318 w 2353987"/>
                <a:gd name="connsiteY25" fmla="*/ 60123 h 690774"/>
                <a:gd name="connsiteX26" fmla="*/ 888893 w 2353987"/>
                <a:gd name="connsiteY26" fmla="*/ 30062 h 690774"/>
                <a:gd name="connsiteX27" fmla="*/ 1003937 w 2353987"/>
                <a:gd name="connsiteY27" fmla="*/ 9250 h 690774"/>
                <a:gd name="connsiteX28" fmla="*/ 1120136 w 2353987"/>
                <a:gd name="connsiteY28" fmla="*/ 0 h 690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3987" h="690774">
                  <a:moveTo>
                    <a:pt x="1120136" y="0"/>
                  </a:moveTo>
                  <a:lnTo>
                    <a:pt x="1231711" y="0"/>
                  </a:lnTo>
                  <a:lnTo>
                    <a:pt x="1340974" y="7515"/>
                  </a:lnTo>
                  <a:lnTo>
                    <a:pt x="1447346" y="26015"/>
                  </a:lnTo>
                  <a:lnTo>
                    <a:pt x="1551983" y="52030"/>
                  </a:lnTo>
                  <a:lnTo>
                    <a:pt x="1654309" y="85560"/>
                  </a:lnTo>
                  <a:lnTo>
                    <a:pt x="1754321" y="127184"/>
                  </a:lnTo>
                  <a:lnTo>
                    <a:pt x="1849131" y="178058"/>
                  </a:lnTo>
                  <a:lnTo>
                    <a:pt x="1941050" y="237025"/>
                  </a:lnTo>
                  <a:lnTo>
                    <a:pt x="2028345" y="302929"/>
                  </a:lnTo>
                  <a:lnTo>
                    <a:pt x="2110436" y="375193"/>
                  </a:lnTo>
                  <a:lnTo>
                    <a:pt x="2187903" y="454394"/>
                  </a:lnTo>
                  <a:lnTo>
                    <a:pt x="2257276" y="538219"/>
                  </a:lnTo>
                  <a:lnTo>
                    <a:pt x="2317399" y="627826"/>
                  </a:lnTo>
                  <a:lnTo>
                    <a:pt x="2353987" y="690774"/>
                  </a:lnTo>
                  <a:lnTo>
                    <a:pt x="0" y="690774"/>
                  </a:lnTo>
                  <a:lnTo>
                    <a:pt x="3809" y="683325"/>
                  </a:lnTo>
                  <a:lnTo>
                    <a:pt x="62198" y="589093"/>
                  </a:lnTo>
                  <a:lnTo>
                    <a:pt x="132149" y="498330"/>
                  </a:lnTo>
                  <a:lnTo>
                    <a:pt x="205568" y="413926"/>
                  </a:lnTo>
                  <a:lnTo>
                    <a:pt x="287082" y="337037"/>
                  </a:lnTo>
                  <a:lnTo>
                    <a:pt x="374376" y="265930"/>
                  </a:lnTo>
                  <a:lnTo>
                    <a:pt x="467452" y="201182"/>
                  </a:lnTo>
                  <a:lnTo>
                    <a:pt x="566886" y="145683"/>
                  </a:lnTo>
                  <a:lnTo>
                    <a:pt x="670368" y="98857"/>
                  </a:lnTo>
                  <a:lnTo>
                    <a:pt x="777318" y="60123"/>
                  </a:lnTo>
                  <a:lnTo>
                    <a:pt x="888893" y="30062"/>
                  </a:lnTo>
                  <a:lnTo>
                    <a:pt x="1003937" y="9250"/>
                  </a:lnTo>
                  <a:lnTo>
                    <a:pt x="1120136"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37" name="手繪多邊形 36"/>
            <p:cNvSpPr>
              <a:spLocks/>
            </p:cNvSpPr>
            <p:nvPr/>
          </p:nvSpPr>
          <p:spPr bwMode="auto">
            <a:xfrm>
              <a:off x="3509977" y="3194319"/>
              <a:ext cx="2124047" cy="574826"/>
            </a:xfrm>
            <a:custGeom>
              <a:avLst/>
              <a:gdLst>
                <a:gd name="connsiteX0" fmla="*/ 165622 w 2700345"/>
                <a:gd name="connsiteY0" fmla="*/ 0 h 730877"/>
                <a:gd name="connsiteX1" fmla="*/ 2539277 w 2700345"/>
                <a:gd name="connsiteY1" fmla="*/ 0 h 730877"/>
                <a:gd name="connsiteX2" fmla="*/ 2545990 w 2700345"/>
                <a:gd name="connsiteY2" fmla="*/ 11550 h 730877"/>
                <a:gd name="connsiteX3" fmla="*/ 2593973 w 2700345"/>
                <a:gd name="connsiteY3" fmla="*/ 109828 h 730877"/>
                <a:gd name="connsiteX4" fmla="*/ 2630972 w 2700345"/>
                <a:gd name="connsiteY4" fmla="*/ 210419 h 730877"/>
                <a:gd name="connsiteX5" fmla="*/ 2661612 w 2700345"/>
                <a:gd name="connsiteY5" fmla="*/ 313322 h 730877"/>
                <a:gd name="connsiteX6" fmla="*/ 2683580 w 2700345"/>
                <a:gd name="connsiteY6" fmla="*/ 419694 h 730877"/>
                <a:gd name="connsiteX7" fmla="*/ 2696298 w 2700345"/>
                <a:gd name="connsiteY7" fmla="*/ 528957 h 730877"/>
                <a:gd name="connsiteX8" fmla="*/ 2700345 w 2700345"/>
                <a:gd name="connsiteY8" fmla="*/ 638798 h 730877"/>
                <a:gd name="connsiteX9" fmla="*/ 2695718 w 2700345"/>
                <a:gd name="connsiteY9" fmla="*/ 730877 h 730877"/>
                <a:gd name="connsiteX10" fmla="*/ 3173 w 2700345"/>
                <a:gd name="connsiteY10" fmla="*/ 730877 h 730877"/>
                <a:gd name="connsiteX11" fmla="*/ 0 w 2700345"/>
                <a:gd name="connsiteY11" fmla="*/ 633595 h 730877"/>
                <a:gd name="connsiteX12" fmla="*/ 4047 w 2700345"/>
                <a:gd name="connsiteY12" fmla="*/ 517395 h 730877"/>
                <a:gd name="connsiteX13" fmla="*/ 20812 w 2700345"/>
                <a:gd name="connsiteY13" fmla="*/ 401195 h 730877"/>
                <a:gd name="connsiteX14" fmla="*/ 46827 w 2700345"/>
                <a:gd name="connsiteY14" fmla="*/ 290198 h 730877"/>
                <a:gd name="connsiteX15" fmla="*/ 82091 w 2700345"/>
                <a:gd name="connsiteY15" fmla="*/ 180935 h 730877"/>
                <a:gd name="connsiteX16" fmla="*/ 126606 w 2700345"/>
                <a:gd name="connsiteY16" fmla="*/ 76298 h 730877"/>
                <a:gd name="connsiteX17" fmla="*/ 165622 w 2700345"/>
                <a:gd name="connsiteY17" fmla="*/ 0 h 73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00345" h="730877">
                  <a:moveTo>
                    <a:pt x="165622" y="0"/>
                  </a:moveTo>
                  <a:lnTo>
                    <a:pt x="2539277" y="0"/>
                  </a:lnTo>
                  <a:lnTo>
                    <a:pt x="2545990" y="11550"/>
                  </a:lnTo>
                  <a:lnTo>
                    <a:pt x="2593973" y="109828"/>
                  </a:lnTo>
                  <a:lnTo>
                    <a:pt x="2630972" y="210419"/>
                  </a:lnTo>
                  <a:lnTo>
                    <a:pt x="2661612" y="313322"/>
                  </a:lnTo>
                  <a:lnTo>
                    <a:pt x="2683580" y="419694"/>
                  </a:lnTo>
                  <a:lnTo>
                    <a:pt x="2696298" y="528957"/>
                  </a:lnTo>
                  <a:lnTo>
                    <a:pt x="2700345" y="638798"/>
                  </a:lnTo>
                  <a:lnTo>
                    <a:pt x="2695718" y="730877"/>
                  </a:lnTo>
                  <a:lnTo>
                    <a:pt x="3173" y="730877"/>
                  </a:lnTo>
                  <a:lnTo>
                    <a:pt x="0" y="633595"/>
                  </a:lnTo>
                  <a:lnTo>
                    <a:pt x="4047" y="517395"/>
                  </a:lnTo>
                  <a:lnTo>
                    <a:pt x="20812" y="401195"/>
                  </a:lnTo>
                  <a:lnTo>
                    <a:pt x="46827" y="290198"/>
                  </a:lnTo>
                  <a:lnTo>
                    <a:pt x="82091" y="180935"/>
                  </a:lnTo>
                  <a:lnTo>
                    <a:pt x="126606" y="76298"/>
                  </a:lnTo>
                  <a:lnTo>
                    <a:pt x="165622" y="0"/>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3" name="手繪多邊形 22"/>
            <p:cNvSpPr>
              <a:spLocks/>
            </p:cNvSpPr>
            <p:nvPr/>
          </p:nvSpPr>
          <p:spPr bwMode="auto">
            <a:xfrm>
              <a:off x="3513497" y="3783301"/>
              <a:ext cx="2116176" cy="574826"/>
            </a:xfrm>
            <a:custGeom>
              <a:avLst/>
              <a:gdLst>
                <a:gd name="connsiteX0" fmla="*/ 0 w 2690338"/>
                <a:gd name="connsiteY0" fmla="*/ 0 h 730877"/>
                <a:gd name="connsiteX1" fmla="*/ 2690338 w 2690338"/>
                <a:gd name="connsiteY1" fmla="*/ 0 h 730877"/>
                <a:gd name="connsiteX2" fmla="*/ 2690088 w 2690338"/>
                <a:gd name="connsiteY2" fmla="*/ 4964 h 730877"/>
                <a:gd name="connsiteX3" fmla="*/ 2677370 w 2690338"/>
                <a:gd name="connsiteY3" fmla="*/ 117117 h 730877"/>
                <a:gd name="connsiteX4" fmla="*/ 2653089 w 2690338"/>
                <a:gd name="connsiteY4" fmla="*/ 226958 h 730877"/>
                <a:gd name="connsiteX5" fmla="*/ 2621293 w 2690338"/>
                <a:gd name="connsiteY5" fmla="*/ 334486 h 730877"/>
                <a:gd name="connsiteX6" fmla="*/ 2579091 w 2690338"/>
                <a:gd name="connsiteY6" fmla="*/ 439124 h 730877"/>
                <a:gd name="connsiteX7" fmla="*/ 2528218 w 2690338"/>
                <a:gd name="connsiteY7" fmla="*/ 539137 h 730877"/>
                <a:gd name="connsiteX8" fmla="*/ 2469251 w 2690338"/>
                <a:gd name="connsiteY8" fmla="*/ 636259 h 730877"/>
                <a:gd name="connsiteX9" fmla="*/ 2401612 w 2690338"/>
                <a:gd name="connsiteY9" fmla="*/ 729334 h 730877"/>
                <a:gd name="connsiteX10" fmla="*/ 2400464 w 2690338"/>
                <a:gd name="connsiteY10" fmla="*/ 730877 h 730877"/>
                <a:gd name="connsiteX11" fmla="*/ 290944 w 2690338"/>
                <a:gd name="connsiteY11" fmla="*/ 730877 h 730877"/>
                <a:gd name="connsiteX12" fmla="*/ 242955 w 2690338"/>
                <a:gd name="connsiteY12" fmla="*/ 668055 h 730877"/>
                <a:gd name="connsiteX13" fmla="*/ 185722 w 2690338"/>
                <a:gd name="connsiteY13" fmla="*/ 580182 h 730877"/>
                <a:gd name="connsiteX14" fmla="*/ 137161 w 2690338"/>
                <a:gd name="connsiteY14" fmla="*/ 489419 h 730877"/>
                <a:gd name="connsiteX15" fmla="*/ 92646 w 2690338"/>
                <a:gd name="connsiteY15" fmla="*/ 395766 h 730877"/>
                <a:gd name="connsiteX16" fmla="*/ 57382 w 2690338"/>
                <a:gd name="connsiteY16" fmla="*/ 295753 h 730877"/>
                <a:gd name="connsiteX17" fmla="*/ 30789 w 2690338"/>
                <a:gd name="connsiteY17" fmla="*/ 196896 h 730877"/>
                <a:gd name="connsiteX18" fmla="*/ 10555 w 2690338"/>
                <a:gd name="connsiteY18" fmla="*/ 93415 h 730877"/>
                <a:gd name="connsiteX19" fmla="*/ 0 w 2690338"/>
                <a:gd name="connsiteY19" fmla="*/ 0 h 73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690338" h="730877">
                  <a:moveTo>
                    <a:pt x="0" y="0"/>
                  </a:moveTo>
                  <a:lnTo>
                    <a:pt x="2690338" y="0"/>
                  </a:lnTo>
                  <a:lnTo>
                    <a:pt x="2690088" y="4964"/>
                  </a:lnTo>
                  <a:lnTo>
                    <a:pt x="2677370" y="117117"/>
                  </a:lnTo>
                  <a:lnTo>
                    <a:pt x="2653089" y="226958"/>
                  </a:lnTo>
                  <a:lnTo>
                    <a:pt x="2621293" y="334486"/>
                  </a:lnTo>
                  <a:lnTo>
                    <a:pt x="2579091" y="439124"/>
                  </a:lnTo>
                  <a:lnTo>
                    <a:pt x="2528218" y="539137"/>
                  </a:lnTo>
                  <a:lnTo>
                    <a:pt x="2469251" y="636259"/>
                  </a:lnTo>
                  <a:lnTo>
                    <a:pt x="2401612" y="729334"/>
                  </a:lnTo>
                  <a:lnTo>
                    <a:pt x="2400464" y="730877"/>
                  </a:lnTo>
                  <a:lnTo>
                    <a:pt x="290944" y="730877"/>
                  </a:lnTo>
                  <a:lnTo>
                    <a:pt x="242955" y="668055"/>
                  </a:lnTo>
                  <a:lnTo>
                    <a:pt x="185722" y="580182"/>
                  </a:lnTo>
                  <a:lnTo>
                    <a:pt x="137161" y="489419"/>
                  </a:lnTo>
                  <a:lnTo>
                    <a:pt x="92646" y="395766"/>
                  </a:lnTo>
                  <a:lnTo>
                    <a:pt x="57382" y="295753"/>
                  </a:lnTo>
                  <a:lnTo>
                    <a:pt x="30789" y="196896"/>
                  </a:lnTo>
                  <a:lnTo>
                    <a:pt x="10555" y="93415"/>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a:off x="3753165" y="4349964"/>
              <a:ext cx="1637967" cy="574826"/>
            </a:xfrm>
            <a:custGeom>
              <a:avLst/>
              <a:gdLst>
                <a:gd name="connsiteX0" fmla="*/ 0 w 2082381"/>
                <a:gd name="connsiteY0" fmla="*/ 0 h 730877"/>
                <a:gd name="connsiteX1" fmla="*/ 2082381 w 2082381"/>
                <a:gd name="connsiteY1" fmla="*/ 0 h 730877"/>
                <a:gd name="connsiteX2" fmla="*/ 2009623 w 2082381"/>
                <a:gd name="connsiteY2" fmla="*/ 97813 h 730877"/>
                <a:gd name="connsiteX3" fmla="*/ 1931001 w 2082381"/>
                <a:gd name="connsiteY3" fmla="*/ 218060 h 730877"/>
                <a:gd name="connsiteX4" fmla="*/ 1859893 w 2082381"/>
                <a:gd name="connsiteY4" fmla="*/ 341197 h 730877"/>
                <a:gd name="connsiteX5" fmla="*/ 1796880 w 2082381"/>
                <a:gd name="connsiteY5" fmla="*/ 467803 h 730877"/>
                <a:gd name="connsiteX6" fmla="*/ 1744850 w 2082381"/>
                <a:gd name="connsiteY6" fmla="*/ 593253 h 730877"/>
                <a:gd name="connsiteX7" fmla="*/ 1702070 w 2082381"/>
                <a:gd name="connsiteY7" fmla="*/ 723327 h 730877"/>
                <a:gd name="connsiteX8" fmla="*/ 1700157 w 2082381"/>
                <a:gd name="connsiteY8" fmla="*/ 730877 h 730877"/>
                <a:gd name="connsiteX9" fmla="*/ 384132 w 2082381"/>
                <a:gd name="connsiteY9" fmla="*/ 730877 h 730877"/>
                <a:gd name="connsiteX10" fmla="*/ 380514 w 2082381"/>
                <a:gd name="connsiteY10" fmla="*/ 716968 h 730877"/>
                <a:gd name="connsiteX11" fmla="*/ 339468 w 2082381"/>
                <a:gd name="connsiteY11" fmla="*/ 588628 h 730877"/>
                <a:gd name="connsiteX12" fmla="*/ 289172 w 2082381"/>
                <a:gd name="connsiteY12" fmla="*/ 462022 h 730877"/>
                <a:gd name="connsiteX13" fmla="*/ 230783 w 2082381"/>
                <a:gd name="connsiteY13" fmla="*/ 341197 h 730877"/>
                <a:gd name="connsiteX14" fmla="*/ 162567 w 2082381"/>
                <a:gd name="connsiteY14" fmla="*/ 222107 h 730877"/>
                <a:gd name="connsiteX15" fmla="*/ 87413 w 2082381"/>
                <a:gd name="connsiteY15" fmla="*/ 109954 h 730877"/>
                <a:gd name="connsiteX16" fmla="*/ 1852 w 2082381"/>
                <a:gd name="connsiteY16" fmla="*/ 2425 h 730877"/>
                <a:gd name="connsiteX17" fmla="*/ 0 w 2082381"/>
                <a:gd name="connsiteY17" fmla="*/ 0 h 73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82381" h="730877">
                  <a:moveTo>
                    <a:pt x="0" y="0"/>
                  </a:moveTo>
                  <a:lnTo>
                    <a:pt x="2082381" y="0"/>
                  </a:lnTo>
                  <a:lnTo>
                    <a:pt x="2009623" y="97813"/>
                  </a:lnTo>
                  <a:lnTo>
                    <a:pt x="1931001" y="218060"/>
                  </a:lnTo>
                  <a:lnTo>
                    <a:pt x="1859893" y="341197"/>
                  </a:lnTo>
                  <a:lnTo>
                    <a:pt x="1796880" y="467803"/>
                  </a:lnTo>
                  <a:lnTo>
                    <a:pt x="1744850" y="593253"/>
                  </a:lnTo>
                  <a:lnTo>
                    <a:pt x="1702070" y="723327"/>
                  </a:lnTo>
                  <a:lnTo>
                    <a:pt x="1700157" y="730877"/>
                  </a:lnTo>
                  <a:lnTo>
                    <a:pt x="384132" y="730877"/>
                  </a:lnTo>
                  <a:lnTo>
                    <a:pt x="380514" y="716968"/>
                  </a:lnTo>
                  <a:lnTo>
                    <a:pt x="339468" y="588628"/>
                  </a:lnTo>
                  <a:lnTo>
                    <a:pt x="289172" y="462022"/>
                  </a:lnTo>
                  <a:lnTo>
                    <a:pt x="230783" y="341197"/>
                  </a:lnTo>
                  <a:lnTo>
                    <a:pt x="162567" y="222107"/>
                  </a:lnTo>
                  <a:lnTo>
                    <a:pt x="87413" y="109954"/>
                  </a:lnTo>
                  <a:lnTo>
                    <a:pt x="1852" y="2425"/>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7" name="手繪多邊形 16"/>
            <p:cNvSpPr>
              <a:spLocks/>
            </p:cNvSpPr>
            <p:nvPr/>
          </p:nvSpPr>
          <p:spPr bwMode="auto">
            <a:xfrm>
              <a:off x="4058998" y="4938944"/>
              <a:ext cx="1027894" cy="557796"/>
            </a:xfrm>
            <a:custGeom>
              <a:avLst/>
              <a:gdLst>
                <a:gd name="connsiteX0" fmla="*/ 0 w 1306784"/>
                <a:gd name="connsiteY0" fmla="*/ 0 h 709226"/>
                <a:gd name="connsiteX1" fmla="*/ 1306784 w 1306784"/>
                <a:gd name="connsiteY1" fmla="*/ 0 h 709226"/>
                <a:gd name="connsiteX2" fmla="*/ 1280305 w 1306784"/>
                <a:gd name="connsiteY2" fmla="*/ 104524 h 709226"/>
                <a:gd name="connsiteX3" fmla="*/ 1256602 w 1306784"/>
                <a:gd name="connsiteY3" fmla="*/ 236333 h 709226"/>
                <a:gd name="connsiteX4" fmla="*/ 1240993 w 1306784"/>
                <a:gd name="connsiteY4" fmla="*/ 368720 h 709226"/>
                <a:gd name="connsiteX5" fmla="*/ 1236946 w 1306784"/>
                <a:gd name="connsiteY5" fmla="*/ 502263 h 709226"/>
                <a:gd name="connsiteX6" fmla="*/ 1236946 w 1306784"/>
                <a:gd name="connsiteY6" fmla="*/ 502841 h 709226"/>
                <a:gd name="connsiteX7" fmla="*/ 1238103 w 1306784"/>
                <a:gd name="connsiteY7" fmla="*/ 511513 h 709226"/>
                <a:gd name="connsiteX8" fmla="*/ 1239259 w 1306784"/>
                <a:gd name="connsiteY8" fmla="*/ 525388 h 709226"/>
                <a:gd name="connsiteX9" fmla="*/ 1239259 w 1306784"/>
                <a:gd name="connsiteY9" fmla="*/ 542153 h 709226"/>
                <a:gd name="connsiteX10" fmla="*/ 1239259 w 1306784"/>
                <a:gd name="connsiteY10" fmla="*/ 562387 h 709226"/>
                <a:gd name="connsiteX11" fmla="*/ 1238103 w 1306784"/>
                <a:gd name="connsiteY11" fmla="*/ 582620 h 709226"/>
                <a:gd name="connsiteX12" fmla="*/ 1235212 w 1306784"/>
                <a:gd name="connsiteY12" fmla="*/ 604588 h 709226"/>
                <a:gd name="connsiteX13" fmla="*/ 1229431 w 1306784"/>
                <a:gd name="connsiteY13" fmla="*/ 627713 h 709226"/>
                <a:gd name="connsiteX14" fmla="*/ 1219603 w 1306784"/>
                <a:gd name="connsiteY14" fmla="*/ 647947 h 709226"/>
                <a:gd name="connsiteX15" fmla="*/ 1207463 w 1306784"/>
                <a:gd name="connsiteY15" fmla="*/ 668180 h 709226"/>
                <a:gd name="connsiteX16" fmla="*/ 1192432 w 1306784"/>
                <a:gd name="connsiteY16" fmla="*/ 684946 h 709226"/>
                <a:gd name="connsiteX17" fmla="*/ 1172198 w 1306784"/>
                <a:gd name="connsiteY17" fmla="*/ 697664 h 709226"/>
                <a:gd name="connsiteX18" fmla="*/ 1149074 w 1306784"/>
                <a:gd name="connsiteY18" fmla="*/ 705757 h 709226"/>
                <a:gd name="connsiteX19" fmla="*/ 1117856 w 1306784"/>
                <a:gd name="connsiteY19" fmla="*/ 709226 h 709226"/>
                <a:gd name="connsiteX20" fmla="*/ 185367 w 1306784"/>
                <a:gd name="connsiteY20" fmla="*/ 709226 h 709226"/>
                <a:gd name="connsiteX21" fmla="*/ 155305 w 1306784"/>
                <a:gd name="connsiteY21" fmla="*/ 705757 h 709226"/>
                <a:gd name="connsiteX22" fmla="*/ 131025 w 1306784"/>
                <a:gd name="connsiteY22" fmla="*/ 697664 h 709226"/>
                <a:gd name="connsiteX23" fmla="*/ 112525 w 1306784"/>
                <a:gd name="connsiteY23" fmla="*/ 684946 h 709226"/>
                <a:gd name="connsiteX24" fmla="*/ 95760 w 1306784"/>
                <a:gd name="connsiteY24" fmla="*/ 668180 h 709226"/>
                <a:gd name="connsiteX25" fmla="*/ 84198 w 1306784"/>
                <a:gd name="connsiteY25" fmla="*/ 647947 h 709226"/>
                <a:gd name="connsiteX26" fmla="*/ 75526 w 1306784"/>
                <a:gd name="connsiteY26" fmla="*/ 627713 h 709226"/>
                <a:gd name="connsiteX27" fmla="*/ 70901 w 1306784"/>
                <a:gd name="connsiteY27" fmla="*/ 604588 h 709226"/>
                <a:gd name="connsiteX28" fmla="*/ 67433 w 1306784"/>
                <a:gd name="connsiteY28" fmla="*/ 582620 h 709226"/>
                <a:gd name="connsiteX29" fmla="*/ 65698 w 1306784"/>
                <a:gd name="connsiteY29" fmla="*/ 562387 h 709226"/>
                <a:gd name="connsiteX30" fmla="*/ 63964 w 1306784"/>
                <a:gd name="connsiteY30" fmla="*/ 542153 h 709226"/>
                <a:gd name="connsiteX31" fmla="*/ 65698 w 1306784"/>
                <a:gd name="connsiteY31" fmla="*/ 525388 h 709226"/>
                <a:gd name="connsiteX32" fmla="*/ 65698 w 1306784"/>
                <a:gd name="connsiteY32" fmla="*/ 511513 h 709226"/>
                <a:gd name="connsiteX33" fmla="*/ 67433 w 1306784"/>
                <a:gd name="connsiteY33" fmla="*/ 502841 h 709226"/>
                <a:gd name="connsiteX34" fmla="*/ 67433 w 1306784"/>
                <a:gd name="connsiteY34" fmla="*/ 502263 h 709226"/>
                <a:gd name="connsiteX35" fmla="*/ 62230 w 1306784"/>
                <a:gd name="connsiteY35" fmla="*/ 364673 h 709226"/>
                <a:gd name="connsiteX36" fmla="*/ 48933 w 1306784"/>
                <a:gd name="connsiteY36" fmla="*/ 230552 h 709226"/>
                <a:gd name="connsiteX37" fmla="*/ 25231 w 1306784"/>
                <a:gd name="connsiteY37" fmla="*/ 97009 h 709226"/>
                <a:gd name="connsiteX38" fmla="*/ 0 w 1306784"/>
                <a:gd name="connsiteY38" fmla="*/ 0 h 709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306784" h="709226">
                  <a:moveTo>
                    <a:pt x="0" y="0"/>
                  </a:moveTo>
                  <a:lnTo>
                    <a:pt x="1306784" y="0"/>
                  </a:lnTo>
                  <a:lnTo>
                    <a:pt x="1280305" y="104524"/>
                  </a:lnTo>
                  <a:lnTo>
                    <a:pt x="1256602" y="236333"/>
                  </a:lnTo>
                  <a:lnTo>
                    <a:pt x="1240993" y="368720"/>
                  </a:lnTo>
                  <a:lnTo>
                    <a:pt x="1236946" y="502263"/>
                  </a:lnTo>
                  <a:lnTo>
                    <a:pt x="1236946" y="502841"/>
                  </a:lnTo>
                  <a:lnTo>
                    <a:pt x="1238103" y="511513"/>
                  </a:lnTo>
                  <a:lnTo>
                    <a:pt x="1239259" y="525388"/>
                  </a:lnTo>
                  <a:lnTo>
                    <a:pt x="1239259" y="542153"/>
                  </a:lnTo>
                  <a:lnTo>
                    <a:pt x="1239259" y="562387"/>
                  </a:lnTo>
                  <a:lnTo>
                    <a:pt x="1238103" y="582620"/>
                  </a:lnTo>
                  <a:lnTo>
                    <a:pt x="1235212" y="604588"/>
                  </a:lnTo>
                  <a:lnTo>
                    <a:pt x="1229431" y="627713"/>
                  </a:lnTo>
                  <a:lnTo>
                    <a:pt x="1219603" y="647947"/>
                  </a:lnTo>
                  <a:lnTo>
                    <a:pt x="1207463" y="668180"/>
                  </a:lnTo>
                  <a:lnTo>
                    <a:pt x="1192432" y="684946"/>
                  </a:lnTo>
                  <a:lnTo>
                    <a:pt x="1172198" y="697664"/>
                  </a:lnTo>
                  <a:lnTo>
                    <a:pt x="1149074" y="705757"/>
                  </a:lnTo>
                  <a:lnTo>
                    <a:pt x="1117856" y="709226"/>
                  </a:lnTo>
                  <a:lnTo>
                    <a:pt x="185367" y="709226"/>
                  </a:lnTo>
                  <a:lnTo>
                    <a:pt x="155305" y="705757"/>
                  </a:lnTo>
                  <a:lnTo>
                    <a:pt x="131025" y="697664"/>
                  </a:lnTo>
                  <a:lnTo>
                    <a:pt x="112525" y="684946"/>
                  </a:lnTo>
                  <a:lnTo>
                    <a:pt x="95760" y="668180"/>
                  </a:lnTo>
                  <a:lnTo>
                    <a:pt x="84198" y="647947"/>
                  </a:lnTo>
                  <a:lnTo>
                    <a:pt x="75526" y="627713"/>
                  </a:lnTo>
                  <a:lnTo>
                    <a:pt x="70901" y="604588"/>
                  </a:lnTo>
                  <a:lnTo>
                    <a:pt x="67433" y="582620"/>
                  </a:lnTo>
                  <a:lnTo>
                    <a:pt x="65698" y="562387"/>
                  </a:lnTo>
                  <a:lnTo>
                    <a:pt x="63964" y="542153"/>
                  </a:lnTo>
                  <a:lnTo>
                    <a:pt x="65698" y="525388"/>
                  </a:lnTo>
                  <a:lnTo>
                    <a:pt x="65698" y="511513"/>
                  </a:lnTo>
                  <a:lnTo>
                    <a:pt x="67433" y="502841"/>
                  </a:lnTo>
                  <a:lnTo>
                    <a:pt x="67433" y="502263"/>
                  </a:lnTo>
                  <a:lnTo>
                    <a:pt x="62230" y="364673"/>
                  </a:lnTo>
                  <a:lnTo>
                    <a:pt x="48933" y="230552"/>
                  </a:lnTo>
                  <a:lnTo>
                    <a:pt x="25231" y="97009"/>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nvGrpSpPr>
            <p:cNvPr id="2" name="群組 1"/>
            <p:cNvGrpSpPr/>
            <p:nvPr/>
          </p:nvGrpSpPr>
          <p:grpSpPr>
            <a:xfrm>
              <a:off x="4118550" y="5535868"/>
              <a:ext cx="906901" cy="875950"/>
              <a:chOff x="4061947" y="5053168"/>
              <a:chExt cx="1020106" cy="985292"/>
            </a:xfrm>
          </p:grpSpPr>
          <p:sp>
            <p:nvSpPr>
              <p:cNvPr id="25" name="橢圓 24"/>
              <p:cNvSpPr/>
              <p:nvPr/>
            </p:nvSpPr>
            <p:spPr>
              <a:xfrm>
                <a:off x="4071206" y="5853266"/>
                <a:ext cx="974216" cy="185194"/>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梯形 25"/>
              <p:cNvSpPr/>
              <p:nvPr/>
            </p:nvSpPr>
            <p:spPr>
              <a:xfrm rot="10800000">
                <a:off x="4079988" y="5701653"/>
                <a:ext cx="974216" cy="128726"/>
              </a:xfrm>
              <a:prstGeom prst="trapezoid">
                <a:avLst>
                  <a:gd name="adj" fmla="val 14043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4266274" y="5830379"/>
                <a:ext cx="601643" cy="134517"/>
              </a:xfrm>
              <a:custGeom>
                <a:avLst/>
                <a:gdLst>
                  <a:gd name="connsiteX0" fmla="*/ 0 w 555880"/>
                  <a:gd name="connsiteY0" fmla="*/ 0 h 124302"/>
                  <a:gd name="connsiteX1" fmla="*/ 555880 w 555880"/>
                  <a:gd name="connsiteY1" fmla="*/ 0 h 124302"/>
                  <a:gd name="connsiteX2" fmla="*/ 551108 w 555880"/>
                  <a:gd name="connsiteY2" fmla="*/ 14352 h 124302"/>
                  <a:gd name="connsiteX3" fmla="*/ 277940 w 555880"/>
                  <a:gd name="connsiteY3" fmla="*/ 124302 h 124302"/>
                  <a:gd name="connsiteX4" fmla="*/ 4772 w 555880"/>
                  <a:gd name="connsiteY4" fmla="*/ 14352 h 12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880" h="124302">
                    <a:moveTo>
                      <a:pt x="0" y="0"/>
                    </a:moveTo>
                    <a:lnTo>
                      <a:pt x="555880" y="0"/>
                    </a:lnTo>
                    <a:lnTo>
                      <a:pt x="551108" y="14352"/>
                    </a:lnTo>
                    <a:cubicBezTo>
                      <a:pt x="506102" y="78965"/>
                      <a:pt x="400741" y="124302"/>
                      <a:pt x="277940" y="124302"/>
                    </a:cubicBezTo>
                    <a:cubicBezTo>
                      <a:pt x="155140" y="124302"/>
                      <a:pt x="49778" y="78965"/>
                      <a:pt x="4772" y="14352"/>
                    </a:cubicBezTo>
                    <a:close/>
                  </a:path>
                </a:pathLst>
              </a:cu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梯形 27"/>
              <p:cNvSpPr/>
              <p:nvPr/>
            </p:nvSpPr>
            <p:spPr>
              <a:xfrm>
                <a:off x="4081549" y="5053168"/>
                <a:ext cx="966480" cy="648487"/>
              </a:xfrm>
              <a:prstGeom prst="trapezoi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a:off x="4061947" y="5120594"/>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a:off x="4061947" y="5264904"/>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圓角矩形 30"/>
              <p:cNvSpPr/>
              <p:nvPr/>
            </p:nvSpPr>
            <p:spPr>
              <a:xfrm>
                <a:off x="4061947" y="5409213"/>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矩形 31"/>
              <p:cNvSpPr/>
              <p:nvPr/>
            </p:nvSpPr>
            <p:spPr>
              <a:xfrm>
                <a:off x="4061947" y="5553523"/>
                <a:ext cx="1020106" cy="90884"/>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5" name="Freeform 6"/>
            <p:cNvSpPr>
              <a:spLocks/>
            </p:cNvSpPr>
            <p:nvPr/>
          </p:nvSpPr>
          <p:spPr bwMode="auto">
            <a:xfrm>
              <a:off x="5624850" y="2398376"/>
              <a:ext cx="518282" cy="514855"/>
            </a:xfrm>
            <a:custGeom>
              <a:avLst/>
              <a:gdLst>
                <a:gd name="T0" fmla="*/ 700 w 907"/>
                <a:gd name="T1" fmla="*/ 0 h 901"/>
                <a:gd name="T2" fmla="*/ 752 w 907"/>
                <a:gd name="T3" fmla="*/ 6 h 901"/>
                <a:gd name="T4" fmla="*/ 803 w 907"/>
                <a:gd name="T5" fmla="*/ 26 h 901"/>
                <a:gd name="T6" fmla="*/ 846 w 907"/>
                <a:gd name="T7" fmla="*/ 58 h 901"/>
                <a:gd name="T8" fmla="*/ 881 w 907"/>
                <a:gd name="T9" fmla="*/ 101 h 901"/>
                <a:gd name="T10" fmla="*/ 900 w 907"/>
                <a:gd name="T11" fmla="*/ 151 h 901"/>
                <a:gd name="T12" fmla="*/ 907 w 907"/>
                <a:gd name="T13" fmla="*/ 203 h 901"/>
                <a:gd name="T14" fmla="*/ 900 w 907"/>
                <a:gd name="T15" fmla="*/ 255 h 901"/>
                <a:gd name="T16" fmla="*/ 881 w 907"/>
                <a:gd name="T17" fmla="*/ 302 h 901"/>
                <a:gd name="T18" fmla="*/ 846 w 907"/>
                <a:gd name="T19" fmla="*/ 347 h 901"/>
                <a:gd name="T20" fmla="*/ 349 w 907"/>
                <a:gd name="T21" fmla="*/ 844 h 901"/>
                <a:gd name="T22" fmla="*/ 306 w 907"/>
                <a:gd name="T23" fmla="*/ 876 h 901"/>
                <a:gd name="T24" fmla="*/ 256 w 907"/>
                <a:gd name="T25" fmla="*/ 897 h 901"/>
                <a:gd name="T26" fmla="*/ 203 w 907"/>
                <a:gd name="T27" fmla="*/ 901 h 901"/>
                <a:gd name="T28" fmla="*/ 155 w 907"/>
                <a:gd name="T29" fmla="*/ 897 h 901"/>
                <a:gd name="T30" fmla="*/ 104 w 907"/>
                <a:gd name="T31" fmla="*/ 876 h 901"/>
                <a:gd name="T32" fmla="*/ 61 w 907"/>
                <a:gd name="T33" fmla="*/ 844 h 901"/>
                <a:gd name="T34" fmla="*/ 26 w 907"/>
                <a:gd name="T35" fmla="*/ 801 h 901"/>
                <a:gd name="T36" fmla="*/ 6 w 907"/>
                <a:gd name="T37" fmla="*/ 750 h 901"/>
                <a:gd name="T38" fmla="*/ 0 w 907"/>
                <a:gd name="T39" fmla="*/ 698 h 901"/>
                <a:gd name="T40" fmla="*/ 6 w 907"/>
                <a:gd name="T41" fmla="*/ 650 h 901"/>
                <a:gd name="T42" fmla="*/ 26 w 907"/>
                <a:gd name="T43" fmla="*/ 599 h 901"/>
                <a:gd name="T44" fmla="*/ 61 w 907"/>
                <a:gd name="T45" fmla="*/ 556 h 901"/>
                <a:gd name="T46" fmla="*/ 558 w 907"/>
                <a:gd name="T47" fmla="*/ 58 h 901"/>
                <a:gd name="T48" fmla="*/ 600 w 907"/>
                <a:gd name="T49" fmla="*/ 26 h 901"/>
                <a:gd name="T50" fmla="*/ 651 w 907"/>
                <a:gd name="T51" fmla="*/ 6 h 901"/>
                <a:gd name="T52" fmla="*/ 700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700" y="0"/>
                  </a:moveTo>
                  <a:lnTo>
                    <a:pt x="752" y="6"/>
                  </a:lnTo>
                  <a:lnTo>
                    <a:pt x="803" y="26"/>
                  </a:lnTo>
                  <a:lnTo>
                    <a:pt x="846" y="58"/>
                  </a:lnTo>
                  <a:lnTo>
                    <a:pt x="881" y="101"/>
                  </a:lnTo>
                  <a:lnTo>
                    <a:pt x="900" y="151"/>
                  </a:lnTo>
                  <a:lnTo>
                    <a:pt x="907" y="203"/>
                  </a:lnTo>
                  <a:lnTo>
                    <a:pt x="900" y="255"/>
                  </a:lnTo>
                  <a:lnTo>
                    <a:pt x="881" y="302"/>
                  </a:lnTo>
                  <a:lnTo>
                    <a:pt x="846" y="347"/>
                  </a:lnTo>
                  <a:lnTo>
                    <a:pt x="349" y="844"/>
                  </a:lnTo>
                  <a:lnTo>
                    <a:pt x="306" y="876"/>
                  </a:lnTo>
                  <a:lnTo>
                    <a:pt x="256" y="897"/>
                  </a:lnTo>
                  <a:lnTo>
                    <a:pt x="203" y="901"/>
                  </a:lnTo>
                  <a:lnTo>
                    <a:pt x="155" y="897"/>
                  </a:lnTo>
                  <a:lnTo>
                    <a:pt x="104" y="876"/>
                  </a:lnTo>
                  <a:lnTo>
                    <a:pt x="61" y="844"/>
                  </a:lnTo>
                  <a:lnTo>
                    <a:pt x="26" y="801"/>
                  </a:lnTo>
                  <a:lnTo>
                    <a:pt x="6" y="750"/>
                  </a:lnTo>
                  <a:lnTo>
                    <a:pt x="0" y="698"/>
                  </a:lnTo>
                  <a:lnTo>
                    <a:pt x="6" y="650"/>
                  </a:lnTo>
                  <a:lnTo>
                    <a:pt x="26" y="599"/>
                  </a:lnTo>
                  <a:lnTo>
                    <a:pt x="61" y="556"/>
                  </a:lnTo>
                  <a:lnTo>
                    <a:pt x="558" y="58"/>
                  </a:lnTo>
                  <a:lnTo>
                    <a:pt x="600" y="26"/>
                  </a:lnTo>
                  <a:lnTo>
                    <a:pt x="651" y="6"/>
                  </a:lnTo>
                  <a:lnTo>
                    <a:pt x="700"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9"/>
            <p:cNvSpPr>
              <a:spLocks/>
            </p:cNvSpPr>
            <p:nvPr/>
          </p:nvSpPr>
          <p:spPr bwMode="auto">
            <a:xfrm>
              <a:off x="4456286" y="1794381"/>
              <a:ext cx="231999" cy="634281"/>
            </a:xfrm>
            <a:custGeom>
              <a:avLst/>
              <a:gdLst>
                <a:gd name="T0" fmla="*/ 201 w 406"/>
                <a:gd name="T1" fmla="*/ 0 h 1110"/>
                <a:gd name="T2" fmla="*/ 257 w 406"/>
                <a:gd name="T3" fmla="*/ 6 h 1110"/>
                <a:gd name="T4" fmla="*/ 306 w 406"/>
                <a:gd name="T5" fmla="*/ 26 h 1110"/>
                <a:gd name="T6" fmla="*/ 348 w 406"/>
                <a:gd name="T7" fmla="*/ 58 h 1110"/>
                <a:gd name="T8" fmla="*/ 380 w 406"/>
                <a:gd name="T9" fmla="*/ 99 h 1110"/>
                <a:gd name="T10" fmla="*/ 400 w 406"/>
                <a:gd name="T11" fmla="*/ 148 h 1110"/>
                <a:gd name="T12" fmla="*/ 406 w 406"/>
                <a:gd name="T13" fmla="*/ 204 h 1110"/>
                <a:gd name="T14" fmla="*/ 406 w 406"/>
                <a:gd name="T15" fmla="*/ 906 h 1110"/>
                <a:gd name="T16" fmla="*/ 400 w 406"/>
                <a:gd name="T17" fmla="*/ 959 h 1110"/>
                <a:gd name="T18" fmla="*/ 380 w 406"/>
                <a:gd name="T19" fmla="*/ 1008 h 1110"/>
                <a:gd name="T20" fmla="*/ 348 w 406"/>
                <a:gd name="T21" fmla="*/ 1049 h 1110"/>
                <a:gd name="T22" fmla="*/ 306 w 406"/>
                <a:gd name="T23" fmla="*/ 1081 h 1110"/>
                <a:gd name="T24" fmla="*/ 257 w 406"/>
                <a:gd name="T25" fmla="*/ 1101 h 1110"/>
                <a:gd name="T26" fmla="*/ 201 w 406"/>
                <a:gd name="T27" fmla="*/ 1110 h 1110"/>
                <a:gd name="T28" fmla="*/ 148 w 406"/>
                <a:gd name="T29" fmla="*/ 1101 h 1110"/>
                <a:gd name="T30" fmla="*/ 99 w 406"/>
                <a:gd name="T31" fmla="*/ 1081 h 1110"/>
                <a:gd name="T32" fmla="*/ 58 w 406"/>
                <a:gd name="T33" fmla="*/ 1049 h 1110"/>
                <a:gd name="T34" fmla="*/ 26 w 406"/>
                <a:gd name="T35" fmla="*/ 1008 h 1110"/>
                <a:gd name="T36" fmla="*/ 6 w 406"/>
                <a:gd name="T37" fmla="*/ 959 h 1110"/>
                <a:gd name="T38" fmla="*/ 0 w 406"/>
                <a:gd name="T39" fmla="*/ 906 h 1110"/>
                <a:gd name="T40" fmla="*/ 0 w 406"/>
                <a:gd name="T41" fmla="*/ 204 h 1110"/>
                <a:gd name="T42" fmla="*/ 6 w 406"/>
                <a:gd name="T43" fmla="*/ 148 h 1110"/>
                <a:gd name="T44" fmla="*/ 26 w 406"/>
                <a:gd name="T45" fmla="*/ 99 h 1110"/>
                <a:gd name="T46" fmla="*/ 58 w 406"/>
                <a:gd name="T47" fmla="*/ 58 h 1110"/>
                <a:gd name="T48" fmla="*/ 99 w 406"/>
                <a:gd name="T49" fmla="*/ 26 h 1110"/>
                <a:gd name="T50" fmla="*/ 148 w 406"/>
                <a:gd name="T51" fmla="*/ 6 h 1110"/>
                <a:gd name="T52" fmla="*/ 201 w 406"/>
                <a:gd name="T53"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6" h="1110">
                  <a:moveTo>
                    <a:pt x="201" y="0"/>
                  </a:moveTo>
                  <a:lnTo>
                    <a:pt x="257" y="6"/>
                  </a:lnTo>
                  <a:lnTo>
                    <a:pt x="306" y="26"/>
                  </a:lnTo>
                  <a:lnTo>
                    <a:pt x="348" y="58"/>
                  </a:lnTo>
                  <a:lnTo>
                    <a:pt x="380" y="99"/>
                  </a:lnTo>
                  <a:lnTo>
                    <a:pt x="400" y="148"/>
                  </a:lnTo>
                  <a:lnTo>
                    <a:pt x="406" y="204"/>
                  </a:lnTo>
                  <a:lnTo>
                    <a:pt x="406" y="906"/>
                  </a:lnTo>
                  <a:lnTo>
                    <a:pt x="400" y="959"/>
                  </a:lnTo>
                  <a:lnTo>
                    <a:pt x="380" y="1008"/>
                  </a:lnTo>
                  <a:lnTo>
                    <a:pt x="348" y="1049"/>
                  </a:lnTo>
                  <a:lnTo>
                    <a:pt x="306" y="1081"/>
                  </a:lnTo>
                  <a:lnTo>
                    <a:pt x="257" y="1101"/>
                  </a:lnTo>
                  <a:lnTo>
                    <a:pt x="201" y="1110"/>
                  </a:lnTo>
                  <a:lnTo>
                    <a:pt x="148" y="1101"/>
                  </a:lnTo>
                  <a:lnTo>
                    <a:pt x="99" y="1081"/>
                  </a:lnTo>
                  <a:lnTo>
                    <a:pt x="58" y="1049"/>
                  </a:lnTo>
                  <a:lnTo>
                    <a:pt x="26" y="1008"/>
                  </a:lnTo>
                  <a:lnTo>
                    <a:pt x="6" y="959"/>
                  </a:lnTo>
                  <a:lnTo>
                    <a:pt x="0" y="906"/>
                  </a:lnTo>
                  <a:lnTo>
                    <a:pt x="0" y="204"/>
                  </a:lnTo>
                  <a:lnTo>
                    <a:pt x="6" y="148"/>
                  </a:lnTo>
                  <a:lnTo>
                    <a:pt x="26" y="99"/>
                  </a:lnTo>
                  <a:lnTo>
                    <a:pt x="58" y="58"/>
                  </a:lnTo>
                  <a:lnTo>
                    <a:pt x="99" y="26"/>
                  </a:lnTo>
                  <a:lnTo>
                    <a:pt x="148" y="6"/>
                  </a:lnTo>
                  <a:lnTo>
                    <a:pt x="20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10"/>
            <p:cNvSpPr>
              <a:spLocks/>
            </p:cNvSpPr>
            <p:nvPr/>
          </p:nvSpPr>
          <p:spPr bwMode="auto">
            <a:xfrm>
              <a:off x="3001440" y="2398376"/>
              <a:ext cx="518282" cy="514855"/>
            </a:xfrm>
            <a:custGeom>
              <a:avLst/>
              <a:gdLst>
                <a:gd name="T0" fmla="*/ 203 w 907"/>
                <a:gd name="T1" fmla="*/ 0 h 901"/>
                <a:gd name="T2" fmla="*/ 257 w 907"/>
                <a:gd name="T3" fmla="*/ 7 h 901"/>
                <a:gd name="T4" fmla="*/ 306 w 907"/>
                <a:gd name="T5" fmla="*/ 26 h 901"/>
                <a:gd name="T6" fmla="*/ 350 w 907"/>
                <a:gd name="T7" fmla="*/ 61 h 901"/>
                <a:gd name="T8" fmla="*/ 846 w 907"/>
                <a:gd name="T9" fmla="*/ 559 h 901"/>
                <a:gd name="T10" fmla="*/ 881 w 907"/>
                <a:gd name="T11" fmla="*/ 599 h 901"/>
                <a:gd name="T12" fmla="*/ 901 w 907"/>
                <a:gd name="T13" fmla="*/ 649 h 901"/>
                <a:gd name="T14" fmla="*/ 907 w 907"/>
                <a:gd name="T15" fmla="*/ 701 h 901"/>
                <a:gd name="T16" fmla="*/ 901 w 907"/>
                <a:gd name="T17" fmla="*/ 750 h 901"/>
                <a:gd name="T18" fmla="*/ 881 w 907"/>
                <a:gd name="T19" fmla="*/ 800 h 901"/>
                <a:gd name="T20" fmla="*/ 846 w 907"/>
                <a:gd name="T21" fmla="*/ 843 h 901"/>
                <a:gd name="T22" fmla="*/ 801 w 907"/>
                <a:gd name="T23" fmla="*/ 875 h 901"/>
                <a:gd name="T24" fmla="*/ 756 w 907"/>
                <a:gd name="T25" fmla="*/ 897 h 901"/>
                <a:gd name="T26" fmla="*/ 702 w 907"/>
                <a:gd name="T27" fmla="*/ 901 h 901"/>
                <a:gd name="T28" fmla="*/ 650 w 907"/>
                <a:gd name="T29" fmla="*/ 897 h 901"/>
                <a:gd name="T30" fmla="*/ 601 w 907"/>
                <a:gd name="T31" fmla="*/ 875 h 901"/>
                <a:gd name="T32" fmla="*/ 557 w 907"/>
                <a:gd name="T33" fmla="*/ 843 h 901"/>
                <a:gd name="T34" fmla="*/ 61 w 907"/>
                <a:gd name="T35" fmla="*/ 348 h 901"/>
                <a:gd name="T36" fmla="*/ 26 w 907"/>
                <a:gd name="T37" fmla="*/ 305 h 901"/>
                <a:gd name="T38" fmla="*/ 9 w 907"/>
                <a:gd name="T39" fmla="*/ 255 h 901"/>
                <a:gd name="T40" fmla="*/ 0 w 907"/>
                <a:gd name="T41" fmla="*/ 206 h 901"/>
                <a:gd name="T42" fmla="*/ 9 w 907"/>
                <a:gd name="T43" fmla="*/ 154 h 901"/>
                <a:gd name="T44" fmla="*/ 29 w 907"/>
                <a:gd name="T45" fmla="*/ 103 h 901"/>
                <a:gd name="T46" fmla="*/ 61 w 907"/>
                <a:gd name="T47" fmla="*/ 61 h 901"/>
                <a:gd name="T48" fmla="*/ 105 w 907"/>
                <a:gd name="T49" fmla="*/ 26 h 901"/>
                <a:gd name="T50" fmla="*/ 151 w 907"/>
                <a:gd name="T51" fmla="*/ 7 h 901"/>
                <a:gd name="T52" fmla="*/ 203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203" y="0"/>
                  </a:moveTo>
                  <a:lnTo>
                    <a:pt x="257" y="7"/>
                  </a:lnTo>
                  <a:lnTo>
                    <a:pt x="306" y="26"/>
                  </a:lnTo>
                  <a:lnTo>
                    <a:pt x="350" y="61"/>
                  </a:lnTo>
                  <a:lnTo>
                    <a:pt x="846" y="559"/>
                  </a:lnTo>
                  <a:lnTo>
                    <a:pt x="881" y="599"/>
                  </a:lnTo>
                  <a:lnTo>
                    <a:pt x="901" y="649"/>
                  </a:lnTo>
                  <a:lnTo>
                    <a:pt x="907" y="701"/>
                  </a:lnTo>
                  <a:lnTo>
                    <a:pt x="901" y="750"/>
                  </a:lnTo>
                  <a:lnTo>
                    <a:pt x="881" y="800"/>
                  </a:lnTo>
                  <a:lnTo>
                    <a:pt x="846" y="843"/>
                  </a:lnTo>
                  <a:lnTo>
                    <a:pt x="801" y="875"/>
                  </a:lnTo>
                  <a:lnTo>
                    <a:pt x="756" y="897"/>
                  </a:lnTo>
                  <a:lnTo>
                    <a:pt x="702" y="901"/>
                  </a:lnTo>
                  <a:lnTo>
                    <a:pt x="650" y="897"/>
                  </a:lnTo>
                  <a:lnTo>
                    <a:pt x="601" y="875"/>
                  </a:lnTo>
                  <a:lnTo>
                    <a:pt x="557" y="843"/>
                  </a:lnTo>
                  <a:lnTo>
                    <a:pt x="61" y="348"/>
                  </a:lnTo>
                  <a:lnTo>
                    <a:pt x="26" y="305"/>
                  </a:lnTo>
                  <a:lnTo>
                    <a:pt x="9" y="255"/>
                  </a:lnTo>
                  <a:lnTo>
                    <a:pt x="0" y="206"/>
                  </a:lnTo>
                  <a:lnTo>
                    <a:pt x="9" y="154"/>
                  </a:lnTo>
                  <a:lnTo>
                    <a:pt x="29" y="103"/>
                  </a:lnTo>
                  <a:lnTo>
                    <a:pt x="61" y="61"/>
                  </a:lnTo>
                  <a:lnTo>
                    <a:pt x="105" y="26"/>
                  </a:lnTo>
                  <a:lnTo>
                    <a:pt x="151" y="7"/>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11"/>
            <p:cNvSpPr>
              <a:spLocks/>
            </p:cNvSpPr>
            <p:nvPr/>
          </p:nvSpPr>
          <p:spPr bwMode="auto">
            <a:xfrm>
              <a:off x="6109418" y="3849797"/>
              <a:ext cx="634282" cy="231428"/>
            </a:xfrm>
            <a:custGeom>
              <a:avLst/>
              <a:gdLst>
                <a:gd name="T0" fmla="*/ 205 w 1110"/>
                <a:gd name="T1" fmla="*/ 0 h 405"/>
                <a:gd name="T2" fmla="*/ 907 w 1110"/>
                <a:gd name="T3" fmla="*/ 0 h 405"/>
                <a:gd name="T4" fmla="*/ 959 w 1110"/>
                <a:gd name="T5" fmla="*/ 9 h 405"/>
                <a:gd name="T6" fmla="*/ 1010 w 1110"/>
                <a:gd name="T7" fmla="*/ 29 h 405"/>
                <a:gd name="T8" fmla="*/ 1050 w 1110"/>
                <a:gd name="T9" fmla="*/ 61 h 405"/>
                <a:gd name="T10" fmla="*/ 1082 w 1110"/>
                <a:gd name="T11" fmla="*/ 102 h 405"/>
                <a:gd name="T12" fmla="*/ 1103 w 1110"/>
                <a:gd name="T13" fmla="*/ 148 h 405"/>
                <a:gd name="T14" fmla="*/ 1110 w 1110"/>
                <a:gd name="T15" fmla="*/ 203 h 405"/>
                <a:gd name="T16" fmla="*/ 1103 w 1110"/>
                <a:gd name="T17" fmla="*/ 254 h 405"/>
                <a:gd name="T18" fmla="*/ 1082 w 1110"/>
                <a:gd name="T19" fmla="*/ 303 h 405"/>
                <a:gd name="T20" fmla="*/ 1050 w 1110"/>
                <a:gd name="T21" fmla="*/ 344 h 405"/>
                <a:gd name="T22" fmla="*/ 1010 w 1110"/>
                <a:gd name="T23" fmla="*/ 376 h 405"/>
                <a:gd name="T24" fmla="*/ 962 w 1110"/>
                <a:gd name="T25" fmla="*/ 396 h 405"/>
                <a:gd name="T26" fmla="*/ 907 w 1110"/>
                <a:gd name="T27" fmla="*/ 405 h 405"/>
                <a:gd name="T28" fmla="*/ 205 w 1110"/>
                <a:gd name="T29" fmla="*/ 405 h 405"/>
                <a:gd name="T30" fmla="*/ 150 w 1110"/>
                <a:gd name="T31" fmla="*/ 396 h 405"/>
                <a:gd name="T32" fmla="*/ 103 w 1110"/>
                <a:gd name="T33" fmla="*/ 376 h 405"/>
                <a:gd name="T34" fmla="*/ 59 w 1110"/>
                <a:gd name="T35" fmla="*/ 344 h 405"/>
                <a:gd name="T36" fmla="*/ 28 w 1110"/>
                <a:gd name="T37" fmla="*/ 303 h 405"/>
                <a:gd name="T38" fmla="*/ 7 w 1110"/>
                <a:gd name="T39" fmla="*/ 254 h 405"/>
                <a:gd name="T40" fmla="*/ 0 w 1110"/>
                <a:gd name="T41" fmla="*/ 203 h 405"/>
                <a:gd name="T42" fmla="*/ 7 w 1110"/>
                <a:gd name="T43" fmla="*/ 148 h 405"/>
                <a:gd name="T44" fmla="*/ 28 w 1110"/>
                <a:gd name="T45" fmla="*/ 102 h 405"/>
                <a:gd name="T46" fmla="*/ 59 w 1110"/>
                <a:gd name="T47" fmla="*/ 61 h 405"/>
                <a:gd name="T48" fmla="*/ 99 w 1110"/>
                <a:gd name="T49" fmla="*/ 29 h 405"/>
                <a:gd name="T50" fmla="*/ 150 w 1110"/>
                <a:gd name="T51" fmla="*/ 9 h 405"/>
                <a:gd name="T52" fmla="*/ 205 w 111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5">
                  <a:moveTo>
                    <a:pt x="205" y="0"/>
                  </a:moveTo>
                  <a:lnTo>
                    <a:pt x="907" y="0"/>
                  </a:lnTo>
                  <a:lnTo>
                    <a:pt x="959" y="9"/>
                  </a:lnTo>
                  <a:lnTo>
                    <a:pt x="1010" y="29"/>
                  </a:lnTo>
                  <a:lnTo>
                    <a:pt x="1050" y="61"/>
                  </a:lnTo>
                  <a:lnTo>
                    <a:pt x="1082" y="102"/>
                  </a:lnTo>
                  <a:lnTo>
                    <a:pt x="1103" y="148"/>
                  </a:lnTo>
                  <a:lnTo>
                    <a:pt x="1110" y="203"/>
                  </a:lnTo>
                  <a:lnTo>
                    <a:pt x="1103" y="254"/>
                  </a:lnTo>
                  <a:lnTo>
                    <a:pt x="1082" y="303"/>
                  </a:lnTo>
                  <a:lnTo>
                    <a:pt x="1050" y="344"/>
                  </a:lnTo>
                  <a:lnTo>
                    <a:pt x="1010" y="376"/>
                  </a:lnTo>
                  <a:lnTo>
                    <a:pt x="962" y="396"/>
                  </a:lnTo>
                  <a:lnTo>
                    <a:pt x="907" y="405"/>
                  </a:lnTo>
                  <a:lnTo>
                    <a:pt x="205" y="405"/>
                  </a:lnTo>
                  <a:lnTo>
                    <a:pt x="150" y="396"/>
                  </a:lnTo>
                  <a:lnTo>
                    <a:pt x="103" y="376"/>
                  </a:lnTo>
                  <a:lnTo>
                    <a:pt x="59" y="344"/>
                  </a:lnTo>
                  <a:lnTo>
                    <a:pt x="28" y="303"/>
                  </a:lnTo>
                  <a:lnTo>
                    <a:pt x="7" y="254"/>
                  </a:lnTo>
                  <a:lnTo>
                    <a:pt x="0" y="203"/>
                  </a:lnTo>
                  <a:lnTo>
                    <a:pt x="7" y="148"/>
                  </a:lnTo>
                  <a:lnTo>
                    <a:pt x="28" y="102"/>
                  </a:lnTo>
                  <a:lnTo>
                    <a:pt x="59" y="61"/>
                  </a:lnTo>
                  <a:lnTo>
                    <a:pt x="99" y="29"/>
                  </a:lnTo>
                  <a:lnTo>
                    <a:pt x="150" y="9"/>
                  </a:lnTo>
                  <a:lnTo>
                    <a:pt x="205"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49" name="Freeform 12"/>
            <p:cNvSpPr>
              <a:spLocks/>
            </p:cNvSpPr>
            <p:nvPr/>
          </p:nvSpPr>
          <p:spPr bwMode="auto">
            <a:xfrm>
              <a:off x="2400300" y="3849226"/>
              <a:ext cx="634282" cy="231999"/>
            </a:xfrm>
            <a:custGeom>
              <a:avLst/>
              <a:gdLst>
                <a:gd name="T0" fmla="*/ 203 w 1110"/>
                <a:gd name="T1" fmla="*/ 0 h 406"/>
                <a:gd name="T2" fmla="*/ 907 w 1110"/>
                <a:gd name="T3" fmla="*/ 0 h 406"/>
                <a:gd name="T4" fmla="*/ 962 w 1110"/>
                <a:gd name="T5" fmla="*/ 10 h 406"/>
                <a:gd name="T6" fmla="*/ 1011 w 1110"/>
                <a:gd name="T7" fmla="*/ 29 h 406"/>
                <a:gd name="T8" fmla="*/ 1052 w 1110"/>
                <a:gd name="T9" fmla="*/ 61 h 406"/>
                <a:gd name="T10" fmla="*/ 1084 w 1110"/>
                <a:gd name="T11" fmla="*/ 102 h 406"/>
                <a:gd name="T12" fmla="*/ 1104 w 1110"/>
                <a:gd name="T13" fmla="*/ 149 h 406"/>
                <a:gd name="T14" fmla="*/ 1110 w 1110"/>
                <a:gd name="T15" fmla="*/ 204 h 406"/>
                <a:gd name="T16" fmla="*/ 1104 w 1110"/>
                <a:gd name="T17" fmla="*/ 255 h 406"/>
                <a:gd name="T18" fmla="*/ 1084 w 1110"/>
                <a:gd name="T19" fmla="*/ 304 h 406"/>
                <a:gd name="T20" fmla="*/ 1052 w 1110"/>
                <a:gd name="T21" fmla="*/ 345 h 406"/>
                <a:gd name="T22" fmla="*/ 1011 w 1110"/>
                <a:gd name="T23" fmla="*/ 377 h 406"/>
                <a:gd name="T24" fmla="*/ 962 w 1110"/>
                <a:gd name="T25" fmla="*/ 397 h 406"/>
                <a:gd name="T26" fmla="*/ 907 w 1110"/>
                <a:gd name="T27" fmla="*/ 406 h 406"/>
                <a:gd name="T28" fmla="*/ 203 w 1110"/>
                <a:gd name="T29" fmla="*/ 406 h 406"/>
                <a:gd name="T30" fmla="*/ 151 w 1110"/>
                <a:gd name="T31" fmla="*/ 397 h 406"/>
                <a:gd name="T32" fmla="*/ 103 w 1110"/>
                <a:gd name="T33" fmla="*/ 377 h 406"/>
                <a:gd name="T34" fmla="*/ 61 w 1110"/>
                <a:gd name="T35" fmla="*/ 345 h 406"/>
                <a:gd name="T36" fmla="*/ 29 w 1110"/>
                <a:gd name="T37" fmla="*/ 304 h 406"/>
                <a:gd name="T38" fmla="*/ 9 w 1110"/>
                <a:gd name="T39" fmla="*/ 255 h 406"/>
                <a:gd name="T40" fmla="*/ 0 w 1110"/>
                <a:gd name="T41" fmla="*/ 204 h 406"/>
                <a:gd name="T42" fmla="*/ 9 w 1110"/>
                <a:gd name="T43" fmla="*/ 149 h 406"/>
                <a:gd name="T44" fmla="*/ 29 w 1110"/>
                <a:gd name="T45" fmla="*/ 102 h 406"/>
                <a:gd name="T46" fmla="*/ 61 w 1110"/>
                <a:gd name="T47" fmla="*/ 61 h 406"/>
                <a:gd name="T48" fmla="*/ 103 w 1110"/>
                <a:gd name="T49" fmla="*/ 29 h 406"/>
                <a:gd name="T50" fmla="*/ 148 w 1110"/>
                <a:gd name="T51" fmla="*/ 10 h 406"/>
                <a:gd name="T52" fmla="*/ 203 w 1110"/>
                <a:gd name="T53"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6">
                  <a:moveTo>
                    <a:pt x="203" y="0"/>
                  </a:moveTo>
                  <a:lnTo>
                    <a:pt x="907" y="0"/>
                  </a:lnTo>
                  <a:lnTo>
                    <a:pt x="962" y="10"/>
                  </a:lnTo>
                  <a:lnTo>
                    <a:pt x="1011" y="29"/>
                  </a:lnTo>
                  <a:lnTo>
                    <a:pt x="1052" y="61"/>
                  </a:lnTo>
                  <a:lnTo>
                    <a:pt x="1084" y="102"/>
                  </a:lnTo>
                  <a:lnTo>
                    <a:pt x="1104" y="149"/>
                  </a:lnTo>
                  <a:lnTo>
                    <a:pt x="1110" y="204"/>
                  </a:lnTo>
                  <a:lnTo>
                    <a:pt x="1104" y="255"/>
                  </a:lnTo>
                  <a:lnTo>
                    <a:pt x="1084" y="304"/>
                  </a:lnTo>
                  <a:lnTo>
                    <a:pt x="1052" y="345"/>
                  </a:lnTo>
                  <a:lnTo>
                    <a:pt x="1011" y="377"/>
                  </a:lnTo>
                  <a:lnTo>
                    <a:pt x="962" y="397"/>
                  </a:lnTo>
                  <a:lnTo>
                    <a:pt x="907" y="406"/>
                  </a:lnTo>
                  <a:lnTo>
                    <a:pt x="203" y="406"/>
                  </a:lnTo>
                  <a:lnTo>
                    <a:pt x="151" y="397"/>
                  </a:lnTo>
                  <a:lnTo>
                    <a:pt x="103" y="377"/>
                  </a:lnTo>
                  <a:lnTo>
                    <a:pt x="61" y="345"/>
                  </a:lnTo>
                  <a:lnTo>
                    <a:pt x="29" y="304"/>
                  </a:lnTo>
                  <a:lnTo>
                    <a:pt x="9" y="255"/>
                  </a:lnTo>
                  <a:lnTo>
                    <a:pt x="0" y="204"/>
                  </a:lnTo>
                  <a:lnTo>
                    <a:pt x="9" y="149"/>
                  </a:lnTo>
                  <a:lnTo>
                    <a:pt x="29" y="102"/>
                  </a:lnTo>
                  <a:lnTo>
                    <a:pt x="61" y="61"/>
                  </a:lnTo>
                  <a:lnTo>
                    <a:pt x="103" y="29"/>
                  </a:lnTo>
                  <a:lnTo>
                    <a:pt x="148" y="10"/>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226</a:t>
            </a:fld>
            <a:endParaRPr lang="zh-TW" altLang="en-US"/>
          </a:p>
        </p:txBody>
      </p:sp>
      <p:sp>
        <p:nvSpPr>
          <p:cNvPr id="24" name="文字方塊 23"/>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33" name="文字方塊 32"/>
          <p:cNvSpPr txBox="1"/>
          <p:nvPr/>
        </p:nvSpPr>
        <p:spPr>
          <a:xfrm>
            <a:off x="3919350" y="2789123"/>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A</a:t>
            </a:r>
            <a:endParaRPr lang="zh-TW" altLang="en-US" dirty="0">
              <a:solidFill>
                <a:schemeClr val="bg1"/>
              </a:solidFill>
            </a:endParaRPr>
          </a:p>
        </p:txBody>
      </p:sp>
      <p:sp>
        <p:nvSpPr>
          <p:cNvPr id="34" name="文字方塊 33"/>
          <p:cNvSpPr txBox="1"/>
          <p:nvPr/>
        </p:nvSpPr>
        <p:spPr>
          <a:xfrm>
            <a:off x="3919350" y="3346185"/>
            <a:ext cx="1282937" cy="369332"/>
          </a:xfrm>
          <a:prstGeom prst="rect">
            <a:avLst/>
          </a:prstGeom>
          <a:noFill/>
        </p:spPr>
        <p:txBody>
          <a:bodyPr wrap="square" rtlCol="0">
            <a:spAutoFit/>
          </a:bodyPr>
          <a:lstStyle/>
          <a:p>
            <a:pPr algn="ctr"/>
            <a:r>
              <a:rPr lang="en-US" altLang="zh-TW" dirty="0" smtClean="0">
                <a:solidFill>
                  <a:schemeClr val="bg1"/>
                </a:solidFill>
              </a:rPr>
              <a:t>ITEM B</a:t>
            </a:r>
            <a:endParaRPr lang="zh-TW" altLang="en-US" dirty="0">
              <a:solidFill>
                <a:schemeClr val="bg1"/>
              </a:solidFill>
            </a:endParaRPr>
          </a:p>
        </p:txBody>
      </p:sp>
      <p:sp>
        <p:nvSpPr>
          <p:cNvPr id="35" name="文字方塊 34"/>
          <p:cNvSpPr txBox="1"/>
          <p:nvPr/>
        </p:nvSpPr>
        <p:spPr>
          <a:xfrm>
            <a:off x="3919350" y="3903247"/>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C</a:t>
            </a:r>
            <a:endParaRPr lang="zh-TW" altLang="en-US" dirty="0">
              <a:solidFill>
                <a:schemeClr val="bg1"/>
              </a:solidFill>
            </a:endParaRPr>
          </a:p>
        </p:txBody>
      </p:sp>
      <p:sp>
        <p:nvSpPr>
          <p:cNvPr id="36" name="文字方塊 35"/>
          <p:cNvSpPr txBox="1"/>
          <p:nvPr/>
        </p:nvSpPr>
        <p:spPr>
          <a:xfrm>
            <a:off x="3919350" y="4460309"/>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D</a:t>
            </a:r>
            <a:endParaRPr lang="zh-TW" altLang="en-US" dirty="0">
              <a:solidFill>
                <a:schemeClr val="bg1"/>
              </a:solidFill>
            </a:endParaRPr>
          </a:p>
        </p:txBody>
      </p:sp>
      <p:sp>
        <p:nvSpPr>
          <p:cNvPr id="38" name="文字方塊 37"/>
          <p:cNvSpPr txBox="1"/>
          <p:nvPr/>
        </p:nvSpPr>
        <p:spPr>
          <a:xfrm>
            <a:off x="3919350" y="5017369"/>
            <a:ext cx="1282937" cy="369332"/>
          </a:xfrm>
          <a:prstGeom prst="rect">
            <a:avLst/>
          </a:prstGeom>
          <a:noFill/>
        </p:spPr>
        <p:txBody>
          <a:bodyPr wrap="square" rtlCol="0">
            <a:spAutoFit/>
          </a:bodyPr>
          <a:lstStyle/>
          <a:p>
            <a:pPr algn="ctr"/>
            <a:r>
              <a:rPr lang="en-US" altLang="zh-TW" dirty="0" smtClean="0">
                <a:solidFill>
                  <a:schemeClr val="bg1"/>
                </a:solidFill>
              </a:rPr>
              <a:t>ITEM </a:t>
            </a:r>
            <a:r>
              <a:rPr lang="zh-TW" altLang="en-US" dirty="0" smtClean="0">
                <a:solidFill>
                  <a:schemeClr val="bg1"/>
                </a:solidFill>
              </a:rPr>
              <a:t> </a:t>
            </a:r>
            <a:r>
              <a:rPr lang="en-US" altLang="zh-TW" dirty="0" smtClean="0">
                <a:solidFill>
                  <a:schemeClr val="bg1"/>
                </a:solidFill>
              </a:rPr>
              <a:t>E</a:t>
            </a:r>
            <a:endParaRPr lang="zh-TW" altLang="en-US" dirty="0">
              <a:solidFill>
                <a:schemeClr val="bg1"/>
              </a:solidFill>
            </a:endParaRPr>
          </a:p>
        </p:txBody>
      </p:sp>
      <p:sp>
        <p:nvSpPr>
          <p:cNvPr id="39" name="矩形 38"/>
          <p:cNvSpPr/>
          <p:nvPr/>
        </p:nvSpPr>
        <p:spPr>
          <a:xfrm>
            <a:off x="310638" y="340402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1" name="矩形 40"/>
          <p:cNvSpPr/>
          <p:nvPr/>
        </p:nvSpPr>
        <p:spPr>
          <a:xfrm>
            <a:off x="842050" y="169085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2" name="矩形 41"/>
          <p:cNvSpPr/>
          <p:nvPr/>
        </p:nvSpPr>
        <p:spPr>
          <a:xfrm>
            <a:off x="6268883" y="169085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3" name="矩形 42"/>
          <p:cNvSpPr/>
          <p:nvPr/>
        </p:nvSpPr>
        <p:spPr>
          <a:xfrm>
            <a:off x="6777728" y="340402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89205627"/>
      </p:ext>
    </p:extLst>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2889890" y="1717317"/>
            <a:ext cx="3364220" cy="4557913"/>
            <a:chOff x="2889890" y="1717317"/>
            <a:chExt cx="3364220" cy="4557913"/>
          </a:xfrm>
        </p:grpSpPr>
        <p:sp>
          <p:nvSpPr>
            <p:cNvPr id="24" name="Freeform 6"/>
            <p:cNvSpPr>
              <a:spLocks/>
            </p:cNvSpPr>
            <p:nvPr/>
          </p:nvSpPr>
          <p:spPr bwMode="auto">
            <a:xfrm>
              <a:off x="5387495" y="2185147"/>
              <a:ext cx="401440" cy="398785"/>
            </a:xfrm>
            <a:custGeom>
              <a:avLst/>
              <a:gdLst>
                <a:gd name="T0" fmla="*/ 700 w 907"/>
                <a:gd name="T1" fmla="*/ 0 h 901"/>
                <a:gd name="T2" fmla="*/ 752 w 907"/>
                <a:gd name="T3" fmla="*/ 6 h 901"/>
                <a:gd name="T4" fmla="*/ 803 w 907"/>
                <a:gd name="T5" fmla="*/ 26 h 901"/>
                <a:gd name="T6" fmla="*/ 846 w 907"/>
                <a:gd name="T7" fmla="*/ 58 h 901"/>
                <a:gd name="T8" fmla="*/ 881 w 907"/>
                <a:gd name="T9" fmla="*/ 101 h 901"/>
                <a:gd name="T10" fmla="*/ 900 w 907"/>
                <a:gd name="T11" fmla="*/ 151 h 901"/>
                <a:gd name="T12" fmla="*/ 907 w 907"/>
                <a:gd name="T13" fmla="*/ 203 h 901"/>
                <a:gd name="T14" fmla="*/ 900 w 907"/>
                <a:gd name="T15" fmla="*/ 255 h 901"/>
                <a:gd name="T16" fmla="*/ 881 w 907"/>
                <a:gd name="T17" fmla="*/ 302 h 901"/>
                <a:gd name="T18" fmla="*/ 846 w 907"/>
                <a:gd name="T19" fmla="*/ 347 h 901"/>
                <a:gd name="T20" fmla="*/ 349 w 907"/>
                <a:gd name="T21" fmla="*/ 844 h 901"/>
                <a:gd name="T22" fmla="*/ 306 w 907"/>
                <a:gd name="T23" fmla="*/ 876 h 901"/>
                <a:gd name="T24" fmla="*/ 256 w 907"/>
                <a:gd name="T25" fmla="*/ 897 h 901"/>
                <a:gd name="T26" fmla="*/ 203 w 907"/>
                <a:gd name="T27" fmla="*/ 901 h 901"/>
                <a:gd name="T28" fmla="*/ 155 w 907"/>
                <a:gd name="T29" fmla="*/ 897 h 901"/>
                <a:gd name="T30" fmla="*/ 104 w 907"/>
                <a:gd name="T31" fmla="*/ 876 h 901"/>
                <a:gd name="T32" fmla="*/ 61 w 907"/>
                <a:gd name="T33" fmla="*/ 844 h 901"/>
                <a:gd name="T34" fmla="*/ 26 w 907"/>
                <a:gd name="T35" fmla="*/ 801 h 901"/>
                <a:gd name="T36" fmla="*/ 6 w 907"/>
                <a:gd name="T37" fmla="*/ 750 h 901"/>
                <a:gd name="T38" fmla="*/ 0 w 907"/>
                <a:gd name="T39" fmla="*/ 698 h 901"/>
                <a:gd name="T40" fmla="*/ 6 w 907"/>
                <a:gd name="T41" fmla="*/ 650 h 901"/>
                <a:gd name="T42" fmla="*/ 26 w 907"/>
                <a:gd name="T43" fmla="*/ 599 h 901"/>
                <a:gd name="T44" fmla="*/ 61 w 907"/>
                <a:gd name="T45" fmla="*/ 556 h 901"/>
                <a:gd name="T46" fmla="*/ 558 w 907"/>
                <a:gd name="T47" fmla="*/ 58 h 901"/>
                <a:gd name="T48" fmla="*/ 600 w 907"/>
                <a:gd name="T49" fmla="*/ 26 h 901"/>
                <a:gd name="T50" fmla="*/ 651 w 907"/>
                <a:gd name="T51" fmla="*/ 6 h 901"/>
                <a:gd name="T52" fmla="*/ 700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700" y="0"/>
                  </a:moveTo>
                  <a:lnTo>
                    <a:pt x="752" y="6"/>
                  </a:lnTo>
                  <a:lnTo>
                    <a:pt x="803" y="26"/>
                  </a:lnTo>
                  <a:lnTo>
                    <a:pt x="846" y="58"/>
                  </a:lnTo>
                  <a:lnTo>
                    <a:pt x="881" y="101"/>
                  </a:lnTo>
                  <a:lnTo>
                    <a:pt x="900" y="151"/>
                  </a:lnTo>
                  <a:lnTo>
                    <a:pt x="907" y="203"/>
                  </a:lnTo>
                  <a:lnTo>
                    <a:pt x="900" y="255"/>
                  </a:lnTo>
                  <a:lnTo>
                    <a:pt x="881" y="302"/>
                  </a:lnTo>
                  <a:lnTo>
                    <a:pt x="846" y="347"/>
                  </a:lnTo>
                  <a:lnTo>
                    <a:pt x="349" y="844"/>
                  </a:lnTo>
                  <a:lnTo>
                    <a:pt x="306" y="876"/>
                  </a:lnTo>
                  <a:lnTo>
                    <a:pt x="256" y="897"/>
                  </a:lnTo>
                  <a:lnTo>
                    <a:pt x="203" y="901"/>
                  </a:lnTo>
                  <a:lnTo>
                    <a:pt x="155" y="897"/>
                  </a:lnTo>
                  <a:lnTo>
                    <a:pt x="104" y="876"/>
                  </a:lnTo>
                  <a:lnTo>
                    <a:pt x="61" y="844"/>
                  </a:lnTo>
                  <a:lnTo>
                    <a:pt x="26" y="801"/>
                  </a:lnTo>
                  <a:lnTo>
                    <a:pt x="6" y="750"/>
                  </a:lnTo>
                  <a:lnTo>
                    <a:pt x="0" y="698"/>
                  </a:lnTo>
                  <a:lnTo>
                    <a:pt x="6" y="650"/>
                  </a:lnTo>
                  <a:lnTo>
                    <a:pt x="26" y="599"/>
                  </a:lnTo>
                  <a:lnTo>
                    <a:pt x="61" y="556"/>
                  </a:lnTo>
                  <a:lnTo>
                    <a:pt x="558" y="58"/>
                  </a:lnTo>
                  <a:lnTo>
                    <a:pt x="600" y="26"/>
                  </a:lnTo>
                  <a:lnTo>
                    <a:pt x="651" y="6"/>
                  </a:lnTo>
                  <a:lnTo>
                    <a:pt x="700"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9"/>
            <p:cNvSpPr>
              <a:spLocks/>
            </p:cNvSpPr>
            <p:nvPr/>
          </p:nvSpPr>
          <p:spPr bwMode="auto">
            <a:xfrm>
              <a:off x="4482373" y="1717317"/>
              <a:ext cx="179697" cy="491288"/>
            </a:xfrm>
            <a:custGeom>
              <a:avLst/>
              <a:gdLst>
                <a:gd name="T0" fmla="*/ 201 w 406"/>
                <a:gd name="T1" fmla="*/ 0 h 1110"/>
                <a:gd name="T2" fmla="*/ 257 w 406"/>
                <a:gd name="T3" fmla="*/ 6 h 1110"/>
                <a:gd name="T4" fmla="*/ 306 w 406"/>
                <a:gd name="T5" fmla="*/ 26 h 1110"/>
                <a:gd name="T6" fmla="*/ 348 w 406"/>
                <a:gd name="T7" fmla="*/ 58 h 1110"/>
                <a:gd name="T8" fmla="*/ 380 w 406"/>
                <a:gd name="T9" fmla="*/ 99 h 1110"/>
                <a:gd name="T10" fmla="*/ 400 w 406"/>
                <a:gd name="T11" fmla="*/ 148 h 1110"/>
                <a:gd name="T12" fmla="*/ 406 w 406"/>
                <a:gd name="T13" fmla="*/ 204 h 1110"/>
                <a:gd name="T14" fmla="*/ 406 w 406"/>
                <a:gd name="T15" fmla="*/ 906 h 1110"/>
                <a:gd name="T16" fmla="*/ 400 w 406"/>
                <a:gd name="T17" fmla="*/ 959 h 1110"/>
                <a:gd name="T18" fmla="*/ 380 w 406"/>
                <a:gd name="T19" fmla="*/ 1008 h 1110"/>
                <a:gd name="T20" fmla="*/ 348 w 406"/>
                <a:gd name="T21" fmla="*/ 1049 h 1110"/>
                <a:gd name="T22" fmla="*/ 306 w 406"/>
                <a:gd name="T23" fmla="*/ 1081 h 1110"/>
                <a:gd name="T24" fmla="*/ 257 w 406"/>
                <a:gd name="T25" fmla="*/ 1101 h 1110"/>
                <a:gd name="T26" fmla="*/ 201 w 406"/>
                <a:gd name="T27" fmla="*/ 1110 h 1110"/>
                <a:gd name="T28" fmla="*/ 148 w 406"/>
                <a:gd name="T29" fmla="*/ 1101 h 1110"/>
                <a:gd name="T30" fmla="*/ 99 w 406"/>
                <a:gd name="T31" fmla="*/ 1081 h 1110"/>
                <a:gd name="T32" fmla="*/ 58 w 406"/>
                <a:gd name="T33" fmla="*/ 1049 h 1110"/>
                <a:gd name="T34" fmla="*/ 26 w 406"/>
                <a:gd name="T35" fmla="*/ 1008 h 1110"/>
                <a:gd name="T36" fmla="*/ 6 w 406"/>
                <a:gd name="T37" fmla="*/ 959 h 1110"/>
                <a:gd name="T38" fmla="*/ 0 w 406"/>
                <a:gd name="T39" fmla="*/ 906 h 1110"/>
                <a:gd name="T40" fmla="*/ 0 w 406"/>
                <a:gd name="T41" fmla="*/ 204 h 1110"/>
                <a:gd name="T42" fmla="*/ 6 w 406"/>
                <a:gd name="T43" fmla="*/ 148 h 1110"/>
                <a:gd name="T44" fmla="*/ 26 w 406"/>
                <a:gd name="T45" fmla="*/ 99 h 1110"/>
                <a:gd name="T46" fmla="*/ 58 w 406"/>
                <a:gd name="T47" fmla="*/ 58 h 1110"/>
                <a:gd name="T48" fmla="*/ 99 w 406"/>
                <a:gd name="T49" fmla="*/ 26 h 1110"/>
                <a:gd name="T50" fmla="*/ 148 w 406"/>
                <a:gd name="T51" fmla="*/ 6 h 1110"/>
                <a:gd name="T52" fmla="*/ 201 w 406"/>
                <a:gd name="T53"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6" h="1110">
                  <a:moveTo>
                    <a:pt x="201" y="0"/>
                  </a:moveTo>
                  <a:lnTo>
                    <a:pt x="257" y="6"/>
                  </a:lnTo>
                  <a:lnTo>
                    <a:pt x="306" y="26"/>
                  </a:lnTo>
                  <a:lnTo>
                    <a:pt x="348" y="58"/>
                  </a:lnTo>
                  <a:lnTo>
                    <a:pt x="380" y="99"/>
                  </a:lnTo>
                  <a:lnTo>
                    <a:pt x="400" y="148"/>
                  </a:lnTo>
                  <a:lnTo>
                    <a:pt x="406" y="204"/>
                  </a:lnTo>
                  <a:lnTo>
                    <a:pt x="406" y="906"/>
                  </a:lnTo>
                  <a:lnTo>
                    <a:pt x="400" y="959"/>
                  </a:lnTo>
                  <a:lnTo>
                    <a:pt x="380" y="1008"/>
                  </a:lnTo>
                  <a:lnTo>
                    <a:pt x="348" y="1049"/>
                  </a:lnTo>
                  <a:lnTo>
                    <a:pt x="306" y="1081"/>
                  </a:lnTo>
                  <a:lnTo>
                    <a:pt x="257" y="1101"/>
                  </a:lnTo>
                  <a:lnTo>
                    <a:pt x="201" y="1110"/>
                  </a:lnTo>
                  <a:lnTo>
                    <a:pt x="148" y="1101"/>
                  </a:lnTo>
                  <a:lnTo>
                    <a:pt x="99" y="1081"/>
                  </a:lnTo>
                  <a:lnTo>
                    <a:pt x="58" y="1049"/>
                  </a:lnTo>
                  <a:lnTo>
                    <a:pt x="26" y="1008"/>
                  </a:lnTo>
                  <a:lnTo>
                    <a:pt x="6" y="959"/>
                  </a:lnTo>
                  <a:lnTo>
                    <a:pt x="0" y="906"/>
                  </a:lnTo>
                  <a:lnTo>
                    <a:pt x="0" y="204"/>
                  </a:lnTo>
                  <a:lnTo>
                    <a:pt x="6" y="148"/>
                  </a:lnTo>
                  <a:lnTo>
                    <a:pt x="26" y="99"/>
                  </a:lnTo>
                  <a:lnTo>
                    <a:pt x="58" y="58"/>
                  </a:lnTo>
                  <a:lnTo>
                    <a:pt x="99" y="26"/>
                  </a:lnTo>
                  <a:lnTo>
                    <a:pt x="148" y="6"/>
                  </a:lnTo>
                  <a:lnTo>
                    <a:pt x="20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10"/>
            <p:cNvSpPr>
              <a:spLocks/>
            </p:cNvSpPr>
            <p:nvPr/>
          </p:nvSpPr>
          <p:spPr bwMode="auto">
            <a:xfrm>
              <a:off x="3355508" y="2185147"/>
              <a:ext cx="401440" cy="398785"/>
            </a:xfrm>
            <a:custGeom>
              <a:avLst/>
              <a:gdLst>
                <a:gd name="T0" fmla="*/ 203 w 907"/>
                <a:gd name="T1" fmla="*/ 0 h 901"/>
                <a:gd name="T2" fmla="*/ 257 w 907"/>
                <a:gd name="T3" fmla="*/ 7 h 901"/>
                <a:gd name="T4" fmla="*/ 306 w 907"/>
                <a:gd name="T5" fmla="*/ 26 h 901"/>
                <a:gd name="T6" fmla="*/ 350 w 907"/>
                <a:gd name="T7" fmla="*/ 61 h 901"/>
                <a:gd name="T8" fmla="*/ 846 w 907"/>
                <a:gd name="T9" fmla="*/ 559 h 901"/>
                <a:gd name="T10" fmla="*/ 881 w 907"/>
                <a:gd name="T11" fmla="*/ 599 h 901"/>
                <a:gd name="T12" fmla="*/ 901 w 907"/>
                <a:gd name="T13" fmla="*/ 649 h 901"/>
                <a:gd name="T14" fmla="*/ 907 w 907"/>
                <a:gd name="T15" fmla="*/ 701 h 901"/>
                <a:gd name="T16" fmla="*/ 901 w 907"/>
                <a:gd name="T17" fmla="*/ 750 h 901"/>
                <a:gd name="T18" fmla="*/ 881 w 907"/>
                <a:gd name="T19" fmla="*/ 800 h 901"/>
                <a:gd name="T20" fmla="*/ 846 w 907"/>
                <a:gd name="T21" fmla="*/ 843 h 901"/>
                <a:gd name="T22" fmla="*/ 801 w 907"/>
                <a:gd name="T23" fmla="*/ 875 h 901"/>
                <a:gd name="T24" fmla="*/ 756 w 907"/>
                <a:gd name="T25" fmla="*/ 897 h 901"/>
                <a:gd name="T26" fmla="*/ 702 w 907"/>
                <a:gd name="T27" fmla="*/ 901 h 901"/>
                <a:gd name="T28" fmla="*/ 650 w 907"/>
                <a:gd name="T29" fmla="*/ 897 h 901"/>
                <a:gd name="T30" fmla="*/ 601 w 907"/>
                <a:gd name="T31" fmla="*/ 875 h 901"/>
                <a:gd name="T32" fmla="*/ 557 w 907"/>
                <a:gd name="T33" fmla="*/ 843 h 901"/>
                <a:gd name="T34" fmla="*/ 61 w 907"/>
                <a:gd name="T35" fmla="*/ 348 h 901"/>
                <a:gd name="T36" fmla="*/ 26 w 907"/>
                <a:gd name="T37" fmla="*/ 305 h 901"/>
                <a:gd name="T38" fmla="*/ 9 w 907"/>
                <a:gd name="T39" fmla="*/ 255 h 901"/>
                <a:gd name="T40" fmla="*/ 0 w 907"/>
                <a:gd name="T41" fmla="*/ 206 h 901"/>
                <a:gd name="T42" fmla="*/ 9 w 907"/>
                <a:gd name="T43" fmla="*/ 154 h 901"/>
                <a:gd name="T44" fmla="*/ 29 w 907"/>
                <a:gd name="T45" fmla="*/ 103 h 901"/>
                <a:gd name="T46" fmla="*/ 61 w 907"/>
                <a:gd name="T47" fmla="*/ 61 h 901"/>
                <a:gd name="T48" fmla="*/ 105 w 907"/>
                <a:gd name="T49" fmla="*/ 26 h 901"/>
                <a:gd name="T50" fmla="*/ 151 w 907"/>
                <a:gd name="T51" fmla="*/ 7 h 901"/>
                <a:gd name="T52" fmla="*/ 203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203" y="0"/>
                  </a:moveTo>
                  <a:lnTo>
                    <a:pt x="257" y="7"/>
                  </a:lnTo>
                  <a:lnTo>
                    <a:pt x="306" y="26"/>
                  </a:lnTo>
                  <a:lnTo>
                    <a:pt x="350" y="61"/>
                  </a:lnTo>
                  <a:lnTo>
                    <a:pt x="846" y="559"/>
                  </a:lnTo>
                  <a:lnTo>
                    <a:pt x="881" y="599"/>
                  </a:lnTo>
                  <a:lnTo>
                    <a:pt x="901" y="649"/>
                  </a:lnTo>
                  <a:lnTo>
                    <a:pt x="907" y="701"/>
                  </a:lnTo>
                  <a:lnTo>
                    <a:pt x="901" y="750"/>
                  </a:lnTo>
                  <a:lnTo>
                    <a:pt x="881" y="800"/>
                  </a:lnTo>
                  <a:lnTo>
                    <a:pt x="846" y="843"/>
                  </a:lnTo>
                  <a:lnTo>
                    <a:pt x="801" y="875"/>
                  </a:lnTo>
                  <a:lnTo>
                    <a:pt x="756" y="897"/>
                  </a:lnTo>
                  <a:lnTo>
                    <a:pt x="702" y="901"/>
                  </a:lnTo>
                  <a:lnTo>
                    <a:pt x="650" y="897"/>
                  </a:lnTo>
                  <a:lnTo>
                    <a:pt x="601" y="875"/>
                  </a:lnTo>
                  <a:lnTo>
                    <a:pt x="557" y="843"/>
                  </a:lnTo>
                  <a:lnTo>
                    <a:pt x="61" y="348"/>
                  </a:lnTo>
                  <a:lnTo>
                    <a:pt x="26" y="305"/>
                  </a:lnTo>
                  <a:lnTo>
                    <a:pt x="9" y="255"/>
                  </a:lnTo>
                  <a:lnTo>
                    <a:pt x="0" y="206"/>
                  </a:lnTo>
                  <a:lnTo>
                    <a:pt x="9" y="154"/>
                  </a:lnTo>
                  <a:lnTo>
                    <a:pt x="29" y="103"/>
                  </a:lnTo>
                  <a:lnTo>
                    <a:pt x="61" y="61"/>
                  </a:lnTo>
                  <a:lnTo>
                    <a:pt x="105" y="26"/>
                  </a:lnTo>
                  <a:lnTo>
                    <a:pt x="151" y="7"/>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11"/>
            <p:cNvSpPr>
              <a:spLocks/>
            </p:cNvSpPr>
            <p:nvPr/>
          </p:nvSpPr>
          <p:spPr bwMode="auto">
            <a:xfrm>
              <a:off x="5762821" y="3309357"/>
              <a:ext cx="491289" cy="179254"/>
            </a:xfrm>
            <a:custGeom>
              <a:avLst/>
              <a:gdLst>
                <a:gd name="T0" fmla="*/ 205 w 1110"/>
                <a:gd name="T1" fmla="*/ 0 h 405"/>
                <a:gd name="T2" fmla="*/ 907 w 1110"/>
                <a:gd name="T3" fmla="*/ 0 h 405"/>
                <a:gd name="T4" fmla="*/ 959 w 1110"/>
                <a:gd name="T5" fmla="*/ 9 h 405"/>
                <a:gd name="T6" fmla="*/ 1010 w 1110"/>
                <a:gd name="T7" fmla="*/ 29 h 405"/>
                <a:gd name="T8" fmla="*/ 1050 w 1110"/>
                <a:gd name="T9" fmla="*/ 61 h 405"/>
                <a:gd name="T10" fmla="*/ 1082 w 1110"/>
                <a:gd name="T11" fmla="*/ 102 h 405"/>
                <a:gd name="T12" fmla="*/ 1103 w 1110"/>
                <a:gd name="T13" fmla="*/ 148 h 405"/>
                <a:gd name="T14" fmla="*/ 1110 w 1110"/>
                <a:gd name="T15" fmla="*/ 203 h 405"/>
                <a:gd name="T16" fmla="*/ 1103 w 1110"/>
                <a:gd name="T17" fmla="*/ 254 h 405"/>
                <a:gd name="T18" fmla="*/ 1082 w 1110"/>
                <a:gd name="T19" fmla="*/ 303 h 405"/>
                <a:gd name="T20" fmla="*/ 1050 w 1110"/>
                <a:gd name="T21" fmla="*/ 344 h 405"/>
                <a:gd name="T22" fmla="*/ 1010 w 1110"/>
                <a:gd name="T23" fmla="*/ 376 h 405"/>
                <a:gd name="T24" fmla="*/ 962 w 1110"/>
                <a:gd name="T25" fmla="*/ 396 h 405"/>
                <a:gd name="T26" fmla="*/ 907 w 1110"/>
                <a:gd name="T27" fmla="*/ 405 h 405"/>
                <a:gd name="T28" fmla="*/ 205 w 1110"/>
                <a:gd name="T29" fmla="*/ 405 h 405"/>
                <a:gd name="T30" fmla="*/ 150 w 1110"/>
                <a:gd name="T31" fmla="*/ 396 h 405"/>
                <a:gd name="T32" fmla="*/ 103 w 1110"/>
                <a:gd name="T33" fmla="*/ 376 h 405"/>
                <a:gd name="T34" fmla="*/ 59 w 1110"/>
                <a:gd name="T35" fmla="*/ 344 h 405"/>
                <a:gd name="T36" fmla="*/ 28 w 1110"/>
                <a:gd name="T37" fmla="*/ 303 h 405"/>
                <a:gd name="T38" fmla="*/ 7 w 1110"/>
                <a:gd name="T39" fmla="*/ 254 h 405"/>
                <a:gd name="T40" fmla="*/ 0 w 1110"/>
                <a:gd name="T41" fmla="*/ 203 h 405"/>
                <a:gd name="T42" fmla="*/ 7 w 1110"/>
                <a:gd name="T43" fmla="*/ 148 h 405"/>
                <a:gd name="T44" fmla="*/ 28 w 1110"/>
                <a:gd name="T45" fmla="*/ 102 h 405"/>
                <a:gd name="T46" fmla="*/ 59 w 1110"/>
                <a:gd name="T47" fmla="*/ 61 h 405"/>
                <a:gd name="T48" fmla="*/ 99 w 1110"/>
                <a:gd name="T49" fmla="*/ 29 h 405"/>
                <a:gd name="T50" fmla="*/ 150 w 1110"/>
                <a:gd name="T51" fmla="*/ 9 h 405"/>
                <a:gd name="T52" fmla="*/ 205 w 111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5">
                  <a:moveTo>
                    <a:pt x="205" y="0"/>
                  </a:moveTo>
                  <a:lnTo>
                    <a:pt x="907" y="0"/>
                  </a:lnTo>
                  <a:lnTo>
                    <a:pt x="959" y="9"/>
                  </a:lnTo>
                  <a:lnTo>
                    <a:pt x="1010" y="29"/>
                  </a:lnTo>
                  <a:lnTo>
                    <a:pt x="1050" y="61"/>
                  </a:lnTo>
                  <a:lnTo>
                    <a:pt x="1082" y="102"/>
                  </a:lnTo>
                  <a:lnTo>
                    <a:pt x="1103" y="148"/>
                  </a:lnTo>
                  <a:lnTo>
                    <a:pt x="1110" y="203"/>
                  </a:lnTo>
                  <a:lnTo>
                    <a:pt x="1103" y="254"/>
                  </a:lnTo>
                  <a:lnTo>
                    <a:pt x="1082" y="303"/>
                  </a:lnTo>
                  <a:lnTo>
                    <a:pt x="1050" y="344"/>
                  </a:lnTo>
                  <a:lnTo>
                    <a:pt x="1010" y="376"/>
                  </a:lnTo>
                  <a:lnTo>
                    <a:pt x="962" y="396"/>
                  </a:lnTo>
                  <a:lnTo>
                    <a:pt x="907" y="405"/>
                  </a:lnTo>
                  <a:lnTo>
                    <a:pt x="205" y="405"/>
                  </a:lnTo>
                  <a:lnTo>
                    <a:pt x="150" y="396"/>
                  </a:lnTo>
                  <a:lnTo>
                    <a:pt x="103" y="376"/>
                  </a:lnTo>
                  <a:lnTo>
                    <a:pt x="59" y="344"/>
                  </a:lnTo>
                  <a:lnTo>
                    <a:pt x="28" y="303"/>
                  </a:lnTo>
                  <a:lnTo>
                    <a:pt x="7" y="254"/>
                  </a:lnTo>
                  <a:lnTo>
                    <a:pt x="0" y="203"/>
                  </a:lnTo>
                  <a:lnTo>
                    <a:pt x="7" y="148"/>
                  </a:lnTo>
                  <a:lnTo>
                    <a:pt x="28" y="102"/>
                  </a:lnTo>
                  <a:lnTo>
                    <a:pt x="59" y="61"/>
                  </a:lnTo>
                  <a:lnTo>
                    <a:pt x="99" y="29"/>
                  </a:lnTo>
                  <a:lnTo>
                    <a:pt x="150" y="9"/>
                  </a:lnTo>
                  <a:lnTo>
                    <a:pt x="205"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12"/>
            <p:cNvSpPr>
              <a:spLocks/>
            </p:cNvSpPr>
            <p:nvPr/>
          </p:nvSpPr>
          <p:spPr bwMode="auto">
            <a:xfrm>
              <a:off x="2889890" y="3308915"/>
              <a:ext cx="491289" cy="179697"/>
            </a:xfrm>
            <a:custGeom>
              <a:avLst/>
              <a:gdLst>
                <a:gd name="T0" fmla="*/ 203 w 1110"/>
                <a:gd name="T1" fmla="*/ 0 h 406"/>
                <a:gd name="T2" fmla="*/ 907 w 1110"/>
                <a:gd name="T3" fmla="*/ 0 h 406"/>
                <a:gd name="T4" fmla="*/ 962 w 1110"/>
                <a:gd name="T5" fmla="*/ 10 h 406"/>
                <a:gd name="T6" fmla="*/ 1011 w 1110"/>
                <a:gd name="T7" fmla="*/ 29 h 406"/>
                <a:gd name="T8" fmla="*/ 1052 w 1110"/>
                <a:gd name="T9" fmla="*/ 61 h 406"/>
                <a:gd name="T10" fmla="*/ 1084 w 1110"/>
                <a:gd name="T11" fmla="*/ 102 h 406"/>
                <a:gd name="T12" fmla="*/ 1104 w 1110"/>
                <a:gd name="T13" fmla="*/ 149 h 406"/>
                <a:gd name="T14" fmla="*/ 1110 w 1110"/>
                <a:gd name="T15" fmla="*/ 204 h 406"/>
                <a:gd name="T16" fmla="*/ 1104 w 1110"/>
                <a:gd name="T17" fmla="*/ 255 h 406"/>
                <a:gd name="T18" fmla="*/ 1084 w 1110"/>
                <a:gd name="T19" fmla="*/ 304 h 406"/>
                <a:gd name="T20" fmla="*/ 1052 w 1110"/>
                <a:gd name="T21" fmla="*/ 345 h 406"/>
                <a:gd name="T22" fmla="*/ 1011 w 1110"/>
                <a:gd name="T23" fmla="*/ 377 h 406"/>
                <a:gd name="T24" fmla="*/ 962 w 1110"/>
                <a:gd name="T25" fmla="*/ 397 h 406"/>
                <a:gd name="T26" fmla="*/ 907 w 1110"/>
                <a:gd name="T27" fmla="*/ 406 h 406"/>
                <a:gd name="T28" fmla="*/ 203 w 1110"/>
                <a:gd name="T29" fmla="*/ 406 h 406"/>
                <a:gd name="T30" fmla="*/ 151 w 1110"/>
                <a:gd name="T31" fmla="*/ 397 h 406"/>
                <a:gd name="T32" fmla="*/ 103 w 1110"/>
                <a:gd name="T33" fmla="*/ 377 h 406"/>
                <a:gd name="T34" fmla="*/ 61 w 1110"/>
                <a:gd name="T35" fmla="*/ 345 h 406"/>
                <a:gd name="T36" fmla="*/ 29 w 1110"/>
                <a:gd name="T37" fmla="*/ 304 h 406"/>
                <a:gd name="T38" fmla="*/ 9 w 1110"/>
                <a:gd name="T39" fmla="*/ 255 h 406"/>
                <a:gd name="T40" fmla="*/ 0 w 1110"/>
                <a:gd name="T41" fmla="*/ 204 h 406"/>
                <a:gd name="T42" fmla="*/ 9 w 1110"/>
                <a:gd name="T43" fmla="*/ 149 h 406"/>
                <a:gd name="T44" fmla="*/ 29 w 1110"/>
                <a:gd name="T45" fmla="*/ 102 h 406"/>
                <a:gd name="T46" fmla="*/ 61 w 1110"/>
                <a:gd name="T47" fmla="*/ 61 h 406"/>
                <a:gd name="T48" fmla="*/ 103 w 1110"/>
                <a:gd name="T49" fmla="*/ 29 h 406"/>
                <a:gd name="T50" fmla="*/ 148 w 1110"/>
                <a:gd name="T51" fmla="*/ 10 h 406"/>
                <a:gd name="T52" fmla="*/ 203 w 1110"/>
                <a:gd name="T53"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6">
                  <a:moveTo>
                    <a:pt x="203" y="0"/>
                  </a:moveTo>
                  <a:lnTo>
                    <a:pt x="907" y="0"/>
                  </a:lnTo>
                  <a:lnTo>
                    <a:pt x="962" y="10"/>
                  </a:lnTo>
                  <a:lnTo>
                    <a:pt x="1011" y="29"/>
                  </a:lnTo>
                  <a:lnTo>
                    <a:pt x="1052" y="61"/>
                  </a:lnTo>
                  <a:lnTo>
                    <a:pt x="1084" y="102"/>
                  </a:lnTo>
                  <a:lnTo>
                    <a:pt x="1104" y="149"/>
                  </a:lnTo>
                  <a:lnTo>
                    <a:pt x="1110" y="204"/>
                  </a:lnTo>
                  <a:lnTo>
                    <a:pt x="1104" y="255"/>
                  </a:lnTo>
                  <a:lnTo>
                    <a:pt x="1084" y="304"/>
                  </a:lnTo>
                  <a:lnTo>
                    <a:pt x="1052" y="345"/>
                  </a:lnTo>
                  <a:lnTo>
                    <a:pt x="1011" y="377"/>
                  </a:lnTo>
                  <a:lnTo>
                    <a:pt x="962" y="397"/>
                  </a:lnTo>
                  <a:lnTo>
                    <a:pt x="907" y="406"/>
                  </a:lnTo>
                  <a:lnTo>
                    <a:pt x="203" y="406"/>
                  </a:lnTo>
                  <a:lnTo>
                    <a:pt x="151" y="397"/>
                  </a:lnTo>
                  <a:lnTo>
                    <a:pt x="103" y="377"/>
                  </a:lnTo>
                  <a:lnTo>
                    <a:pt x="61" y="345"/>
                  </a:lnTo>
                  <a:lnTo>
                    <a:pt x="29" y="304"/>
                  </a:lnTo>
                  <a:lnTo>
                    <a:pt x="9" y="255"/>
                  </a:lnTo>
                  <a:lnTo>
                    <a:pt x="0" y="204"/>
                  </a:lnTo>
                  <a:lnTo>
                    <a:pt x="9" y="149"/>
                  </a:lnTo>
                  <a:lnTo>
                    <a:pt x="29" y="102"/>
                  </a:lnTo>
                  <a:lnTo>
                    <a:pt x="61" y="61"/>
                  </a:lnTo>
                  <a:lnTo>
                    <a:pt x="103" y="29"/>
                  </a:lnTo>
                  <a:lnTo>
                    <a:pt x="148" y="10"/>
                  </a:lnTo>
                  <a:lnTo>
                    <a:pt x="203"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zh-TW" altLang="en-US"/>
            </a:p>
          </p:txBody>
        </p:sp>
        <p:grpSp>
          <p:nvGrpSpPr>
            <p:cNvPr id="2" name="群組 1"/>
            <p:cNvGrpSpPr/>
            <p:nvPr/>
          </p:nvGrpSpPr>
          <p:grpSpPr>
            <a:xfrm>
              <a:off x="4113388" y="5364767"/>
              <a:ext cx="942515" cy="910463"/>
              <a:chOff x="4113388" y="4953287"/>
              <a:chExt cx="942515" cy="910463"/>
            </a:xfrm>
          </p:grpSpPr>
          <p:sp>
            <p:nvSpPr>
              <p:cNvPr id="9" name="橢圓 8"/>
              <p:cNvSpPr/>
              <p:nvPr/>
            </p:nvSpPr>
            <p:spPr>
              <a:xfrm>
                <a:off x="4121943" y="5692622"/>
                <a:ext cx="900115" cy="171128"/>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梯形 3"/>
              <p:cNvSpPr/>
              <p:nvPr/>
            </p:nvSpPr>
            <p:spPr>
              <a:xfrm rot="10800000">
                <a:off x="4130057" y="5552523"/>
                <a:ext cx="900115" cy="118950"/>
              </a:xfrm>
              <a:prstGeom prst="trapezoid">
                <a:avLst>
                  <a:gd name="adj" fmla="val 140434"/>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4302174" y="5671473"/>
                <a:ext cx="555880" cy="124302"/>
              </a:xfrm>
              <a:custGeom>
                <a:avLst/>
                <a:gdLst>
                  <a:gd name="connsiteX0" fmla="*/ 0 w 555880"/>
                  <a:gd name="connsiteY0" fmla="*/ 0 h 124302"/>
                  <a:gd name="connsiteX1" fmla="*/ 555880 w 555880"/>
                  <a:gd name="connsiteY1" fmla="*/ 0 h 124302"/>
                  <a:gd name="connsiteX2" fmla="*/ 551108 w 555880"/>
                  <a:gd name="connsiteY2" fmla="*/ 14352 h 124302"/>
                  <a:gd name="connsiteX3" fmla="*/ 277940 w 555880"/>
                  <a:gd name="connsiteY3" fmla="*/ 124302 h 124302"/>
                  <a:gd name="connsiteX4" fmla="*/ 4772 w 555880"/>
                  <a:gd name="connsiteY4" fmla="*/ 14352 h 1243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5880" h="124302">
                    <a:moveTo>
                      <a:pt x="0" y="0"/>
                    </a:moveTo>
                    <a:lnTo>
                      <a:pt x="555880" y="0"/>
                    </a:lnTo>
                    <a:lnTo>
                      <a:pt x="551108" y="14352"/>
                    </a:lnTo>
                    <a:cubicBezTo>
                      <a:pt x="506102" y="78965"/>
                      <a:pt x="400741" y="124302"/>
                      <a:pt x="277940" y="124302"/>
                    </a:cubicBezTo>
                    <a:cubicBezTo>
                      <a:pt x="155140" y="124302"/>
                      <a:pt x="49778" y="78965"/>
                      <a:pt x="4772" y="14352"/>
                    </a:cubicBezTo>
                    <a:close/>
                  </a:path>
                </a:pathLst>
              </a:custGeom>
              <a:solidFill>
                <a:srgbClr val="6F6F6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梯形 7"/>
              <p:cNvSpPr/>
              <p:nvPr/>
            </p:nvSpPr>
            <p:spPr>
              <a:xfrm>
                <a:off x="4131498" y="4953287"/>
                <a:ext cx="892969" cy="599236"/>
              </a:xfrm>
              <a:prstGeom prst="trapezoid">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圓角矩形 2"/>
              <p:cNvSpPr/>
              <p:nvPr/>
            </p:nvSpPr>
            <p:spPr>
              <a:xfrm>
                <a:off x="4113388" y="501559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圓角矩形 12"/>
              <p:cNvSpPr/>
              <p:nvPr/>
            </p:nvSpPr>
            <p:spPr>
              <a:xfrm>
                <a:off x="4113388" y="514894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圓角矩形 13"/>
              <p:cNvSpPr/>
              <p:nvPr/>
            </p:nvSpPr>
            <p:spPr>
              <a:xfrm>
                <a:off x="4113388" y="528229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圓角矩形 14"/>
              <p:cNvSpPr/>
              <p:nvPr/>
            </p:nvSpPr>
            <p:spPr>
              <a:xfrm>
                <a:off x="4113388" y="5415643"/>
                <a:ext cx="942515" cy="83982"/>
              </a:xfrm>
              <a:prstGeom prst="roundRect">
                <a:avLst>
                  <a:gd name="adj" fmla="val 50000"/>
                </a:avLst>
              </a:prstGeom>
              <a:solidFill>
                <a:srgbClr val="4B4B4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手繪多邊形 16"/>
            <p:cNvSpPr>
              <a:spLocks/>
            </p:cNvSpPr>
            <p:nvPr/>
          </p:nvSpPr>
          <p:spPr bwMode="auto">
            <a:xfrm>
              <a:off x="3537417" y="2515772"/>
              <a:ext cx="1024697" cy="1301545"/>
            </a:xfrm>
            <a:custGeom>
              <a:avLst/>
              <a:gdLst>
                <a:gd name="connsiteX0" fmla="*/ 991429 w 1024697"/>
                <a:gd name="connsiteY0" fmla="*/ 0 h 1301545"/>
                <a:gd name="connsiteX1" fmla="*/ 1024697 w 1024697"/>
                <a:gd name="connsiteY1" fmla="*/ 0 h 1301545"/>
                <a:gd name="connsiteX2" fmla="*/ 1024697 w 1024697"/>
                <a:gd name="connsiteY2" fmla="*/ 1301545 h 1301545"/>
                <a:gd name="connsiteX3" fmla="*/ 36365 w 1024697"/>
                <a:gd name="connsiteY3" fmla="*/ 1301545 h 1301545"/>
                <a:gd name="connsiteX4" fmla="*/ 26999 w 1024697"/>
                <a:gd name="connsiteY4" fmla="*/ 1266728 h 1301545"/>
                <a:gd name="connsiteX5" fmla="*/ 11508 w 1024697"/>
                <a:gd name="connsiteY5" fmla="*/ 1187502 h 1301545"/>
                <a:gd name="connsiteX6" fmla="*/ 2656 w 1024697"/>
                <a:gd name="connsiteY6" fmla="*/ 1109162 h 1301545"/>
                <a:gd name="connsiteX7" fmla="*/ 0 w 1024697"/>
                <a:gd name="connsiteY7" fmla="*/ 1027723 h 1301545"/>
                <a:gd name="connsiteX8" fmla="*/ 3098 w 1024697"/>
                <a:gd name="connsiteY8" fmla="*/ 938760 h 1301545"/>
                <a:gd name="connsiteX9" fmla="*/ 15934 w 1024697"/>
                <a:gd name="connsiteY9" fmla="*/ 849797 h 1301545"/>
                <a:gd name="connsiteX10" fmla="*/ 35851 w 1024697"/>
                <a:gd name="connsiteY10" fmla="*/ 764817 h 1301545"/>
                <a:gd name="connsiteX11" fmla="*/ 62850 w 1024697"/>
                <a:gd name="connsiteY11" fmla="*/ 681165 h 1301545"/>
                <a:gd name="connsiteX12" fmla="*/ 96930 w 1024697"/>
                <a:gd name="connsiteY12" fmla="*/ 601054 h 1301545"/>
                <a:gd name="connsiteX13" fmla="*/ 136764 w 1024697"/>
                <a:gd name="connsiteY13" fmla="*/ 523156 h 1301545"/>
                <a:gd name="connsiteX14" fmla="*/ 181467 w 1024697"/>
                <a:gd name="connsiteY14" fmla="*/ 451012 h 1301545"/>
                <a:gd name="connsiteX15" fmla="*/ 235022 w 1024697"/>
                <a:gd name="connsiteY15" fmla="*/ 381523 h 1301545"/>
                <a:gd name="connsiteX16" fmla="*/ 291232 w 1024697"/>
                <a:gd name="connsiteY16" fmla="*/ 316903 h 1301545"/>
                <a:gd name="connsiteX17" fmla="*/ 353639 w 1024697"/>
                <a:gd name="connsiteY17" fmla="*/ 258037 h 1301545"/>
                <a:gd name="connsiteX18" fmla="*/ 420472 w 1024697"/>
                <a:gd name="connsiteY18" fmla="*/ 203597 h 1301545"/>
                <a:gd name="connsiteX19" fmla="*/ 491731 w 1024697"/>
                <a:gd name="connsiteY19" fmla="*/ 154026 h 1301545"/>
                <a:gd name="connsiteX20" fmla="*/ 567859 w 1024697"/>
                <a:gd name="connsiteY20" fmla="*/ 111536 h 1301545"/>
                <a:gd name="connsiteX21" fmla="*/ 647085 w 1024697"/>
                <a:gd name="connsiteY21" fmla="*/ 75685 h 1301545"/>
                <a:gd name="connsiteX22" fmla="*/ 728966 w 1024697"/>
                <a:gd name="connsiteY22" fmla="*/ 46031 h 1301545"/>
                <a:gd name="connsiteX23" fmla="*/ 814388 w 1024697"/>
                <a:gd name="connsiteY23" fmla="*/ 23015 h 1301545"/>
                <a:gd name="connsiteX24" fmla="*/ 902466 w 1024697"/>
                <a:gd name="connsiteY24" fmla="*/ 7082 h 1301545"/>
                <a:gd name="connsiteX25" fmla="*/ 991429 w 1024697"/>
                <a:gd name="connsiteY25" fmla="*/ 0 h 130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24697" h="1301545">
                  <a:moveTo>
                    <a:pt x="991429" y="0"/>
                  </a:moveTo>
                  <a:lnTo>
                    <a:pt x="1024697" y="0"/>
                  </a:lnTo>
                  <a:lnTo>
                    <a:pt x="1024697" y="1301545"/>
                  </a:lnTo>
                  <a:lnTo>
                    <a:pt x="36365" y="1301545"/>
                  </a:lnTo>
                  <a:lnTo>
                    <a:pt x="26999" y="1266728"/>
                  </a:lnTo>
                  <a:lnTo>
                    <a:pt x="11508" y="1187502"/>
                  </a:lnTo>
                  <a:lnTo>
                    <a:pt x="2656" y="1109162"/>
                  </a:lnTo>
                  <a:lnTo>
                    <a:pt x="0" y="1027723"/>
                  </a:lnTo>
                  <a:lnTo>
                    <a:pt x="3098" y="938760"/>
                  </a:lnTo>
                  <a:lnTo>
                    <a:pt x="15934" y="849797"/>
                  </a:lnTo>
                  <a:lnTo>
                    <a:pt x="35851" y="764817"/>
                  </a:lnTo>
                  <a:lnTo>
                    <a:pt x="62850" y="681165"/>
                  </a:lnTo>
                  <a:lnTo>
                    <a:pt x="96930" y="601054"/>
                  </a:lnTo>
                  <a:lnTo>
                    <a:pt x="136764" y="523156"/>
                  </a:lnTo>
                  <a:lnTo>
                    <a:pt x="181467" y="451012"/>
                  </a:lnTo>
                  <a:lnTo>
                    <a:pt x="235022" y="381523"/>
                  </a:lnTo>
                  <a:lnTo>
                    <a:pt x="291232" y="316903"/>
                  </a:lnTo>
                  <a:lnTo>
                    <a:pt x="353639" y="258037"/>
                  </a:lnTo>
                  <a:lnTo>
                    <a:pt x="420472" y="203597"/>
                  </a:lnTo>
                  <a:lnTo>
                    <a:pt x="491731" y="154026"/>
                  </a:lnTo>
                  <a:lnTo>
                    <a:pt x="567859" y="111536"/>
                  </a:lnTo>
                  <a:lnTo>
                    <a:pt x="647085" y="75685"/>
                  </a:lnTo>
                  <a:lnTo>
                    <a:pt x="728966" y="46031"/>
                  </a:lnTo>
                  <a:lnTo>
                    <a:pt x="814388" y="23015"/>
                  </a:lnTo>
                  <a:lnTo>
                    <a:pt x="902466" y="7082"/>
                  </a:lnTo>
                  <a:lnTo>
                    <a:pt x="991429" y="0"/>
                  </a:ln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4580113" y="2515772"/>
              <a:ext cx="1024698" cy="1301545"/>
            </a:xfrm>
            <a:custGeom>
              <a:avLst/>
              <a:gdLst>
                <a:gd name="connsiteX0" fmla="*/ 0 w 1024698"/>
                <a:gd name="connsiteY0" fmla="*/ 0 h 1301545"/>
                <a:gd name="connsiteX1" fmla="*/ 34154 w 1024698"/>
                <a:gd name="connsiteY1" fmla="*/ 0 h 1301545"/>
                <a:gd name="connsiteX2" fmla="*/ 117806 w 1024698"/>
                <a:gd name="connsiteY2" fmla="*/ 5754 h 1301545"/>
                <a:gd name="connsiteX3" fmla="*/ 199245 w 1024698"/>
                <a:gd name="connsiteY3" fmla="*/ 19917 h 1301545"/>
                <a:gd name="connsiteX4" fmla="*/ 279356 w 1024698"/>
                <a:gd name="connsiteY4" fmla="*/ 39834 h 1301545"/>
                <a:gd name="connsiteX5" fmla="*/ 357697 w 1024698"/>
                <a:gd name="connsiteY5" fmla="*/ 65505 h 1301545"/>
                <a:gd name="connsiteX6" fmla="*/ 434267 w 1024698"/>
                <a:gd name="connsiteY6" fmla="*/ 97373 h 1301545"/>
                <a:gd name="connsiteX7" fmla="*/ 506854 w 1024698"/>
                <a:gd name="connsiteY7" fmla="*/ 136322 h 1301545"/>
                <a:gd name="connsiteX8" fmla="*/ 577227 w 1024698"/>
                <a:gd name="connsiteY8" fmla="*/ 181467 h 1301545"/>
                <a:gd name="connsiteX9" fmla="*/ 644060 w 1024698"/>
                <a:gd name="connsiteY9" fmla="*/ 231924 h 1301545"/>
                <a:gd name="connsiteX10" fmla="*/ 706910 w 1024698"/>
                <a:gd name="connsiteY10" fmla="*/ 287249 h 1301545"/>
                <a:gd name="connsiteX11" fmla="*/ 766218 w 1024698"/>
                <a:gd name="connsiteY11" fmla="*/ 347886 h 1301545"/>
                <a:gd name="connsiteX12" fmla="*/ 819331 w 1024698"/>
                <a:gd name="connsiteY12" fmla="*/ 412063 h 1301545"/>
                <a:gd name="connsiteX13" fmla="*/ 865361 w 1024698"/>
                <a:gd name="connsiteY13" fmla="*/ 480666 h 1301545"/>
                <a:gd name="connsiteX14" fmla="*/ 906523 w 1024698"/>
                <a:gd name="connsiteY14" fmla="*/ 551483 h 1301545"/>
                <a:gd name="connsiteX15" fmla="*/ 943259 w 1024698"/>
                <a:gd name="connsiteY15" fmla="*/ 626725 h 1301545"/>
                <a:gd name="connsiteX16" fmla="*/ 971586 w 1024698"/>
                <a:gd name="connsiteY16" fmla="*/ 703738 h 1301545"/>
                <a:gd name="connsiteX17" fmla="*/ 995044 w 1024698"/>
                <a:gd name="connsiteY17" fmla="*/ 782521 h 1301545"/>
                <a:gd name="connsiteX18" fmla="*/ 1011863 w 1024698"/>
                <a:gd name="connsiteY18" fmla="*/ 863960 h 1301545"/>
                <a:gd name="connsiteX19" fmla="*/ 1021600 w 1024698"/>
                <a:gd name="connsiteY19" fmla="*/ 947612 h 1301545"/>
                <a:gd name="connsiteX20" fmla="*/ 1024698 w 1024698"/>
                <a:gd name="connsiteY20" fmla="*/ 1031706 h 1301545"/>
                <a:gd name="connsiteX21" fmla="*/ 1020272 w 1024698"/>
                <a:gd name="connsiteY21" fmla="*/ 1119784 h 1301545"/>
                <a:gd name="connsiteX22" fmla="*/ 1010535 w 1024698"/>
                <a:gd name="connsiteY22" fmla="*/ 1205649 h 1301545"/>
                <a:gd name="connsiteX23" fmla="*/ 991946 w 1024698"/>
                <a:gd name="connsiteY23" fmla="*/ 1289743 h 1301545"/>
                <a:gd name="connsiteX24" fmla="*/ 988456 w 1024698"/>
                <a:gd name="connsiteY24" fmla="*/ 1301545 h 1301545"/>
                <a:gd name="connsiteX25" fmla="*/ 0 w 1024698"/>
                <a:gd name="connsiteY25" fmla="*/ 1301545 h 1301545"/>
                <a:gd name="connsiteX26" fmla="*/ 0 w 1024698"/>
                <a:gd name="connsiteY26" fmla="*/ 0 h 1301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24698" h="1301545">
                  <a:moveTo>
                    <a:pt x="0" y="0"/>
                  </a:moveTo>
                  <a:lnTo>
                    <a:pt x="34154" y="0"/>
                  </a:lnTo>
                  <a:lnTo>
                    <a:pt x="117806" y="5754"/>
                  </a:lnTo>
                  <a:lnTo>
                    <a:pt x="199245" y="19917"/>
                  </a:lnTo>
                  <a:lnTo>
                    <a:pt x="279356" y="39834"/>
                  </a:lnTo>
                  <a:lnTo>
                    <a:pt x="357697" y="65505"/>
                  </a:lnTo>
                  <a:lnTo>
                    <a:pt x="434267" y="97373"/>
                  </a:lnTo>
                  <a:lnTo>
                    <a:pt x="506854" y="136322"/>
                  </a:lnTo>
                  <a:lnTo>
                    <a:pt x="577227" y="181467"/>
                  </a:lnTo>
                  <a:lnTo>
                    <a:pt x="644060" y="231924"/>
                  </a:lnTo>
                  <a:lnTo>
                    <a:pt x="706910" y="287249"/>
                  </a:lnTo>
                  <a:lnTo>
                    <a:pt x="766218" y="347886"/>
                  </a:lnTo>
                  <a:lnTo>
                    <a:pt x="819331" y="412063"/>
                  </a:lnTo>
                  <a:lnTo>
                    <a:pt x="865361" y="480666"/>
                  </a:lnTo>
                  <a:lnTo>
                    <a:pt x="906523" y="551483"/>
                  </a:lnTo>
                  <a:lnTo>
                    <a:pt x="943259" y="626725"/>
                  </a:lnTo>
                  <a:lnTo>
                    <a:pt x="971586" y="703738"/>
                  </a:lnTo>
                  <a:lnTo>
                    <a:pt x="995044" y="782521"/>
                  </a:lnTo>
                  <a:lnTo>
                    <a:pt x="1011863" y="863960"/>
                  </a:lnTo>
                  <a:lnTo>
                    <a:pt x="1021600" y="947612"/>
                  </a:lnTo>
                  <a:lnTo>
                    <a:pt x="1024698" y="1031706"/>
                  </a:lnTo>
                  <a:lnTo>
                    <a:pt x="1020272" y="1119784"/>
                  </a:lnTo>
                  <a:lnTo>
                    <a:pt x="1010535" y="1205649"/>
                  </a:lnTo>
                  <a:lnTo>
                    <a:pt x="991946" y="1289743"/>
                  </a:lnTo>
                  <a:lnTo>
                    <a:pt x="988456" y="1301545"/>
                  </a:lnTo>
                  <a:lnTo>
                    <a:pt x="0" y="1301545"/>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a:off x="3578624" y="3835317"/>
              <a:ext cx="983490" cy="1486111"/>
            </a:xfrm>
            <a:custGeom>
              <a:avLst/>
              <a:gdLst>
                <a:gd name="connsiteX0" fmla="*/ 0 w 983490"/>
                <a:gd name="connsiteY0" fmla="*/ 0 h 1486111"/>
                <a:gd name="connsiteX1" fmla="*/ 983490 w 983490"/>
                <a:gd name="connsiteY1" fmla="*/ 0 h 1486111"/>
                <a:gd name="connsiteX2" fmla="*/ 983490 w 983490"/>
                <a:gd name="connsiteY2" fmla="*/ 1486111 h 1486111"/>
                <a:gd name="connsiteX3" fmla="*/ 635089 w 983490"/>
                <a:gd name="connsiteY3" fmla="*/ 1486111 h 1486111"/>
                <a:gd name="connsiteX4" fmla="*/ 612074 w 983490"/>
                <a:gd name="connsiteY4" fmla="*/ 1483456 h 1486111"/>
                <a:gd name="connsiteX5" fmla="*/ 593485 w 983490"/>
                <a:gd name="connsiteY5" fmla="*/ 1477259 h 1486111"/>
                <a:gd name="connsiteX6" fmla="*/ 579321 w 983490"/>
                <a:gd name="connsiteY6" fmla="*/ 1467522 h 1486111"/>
                <a:gd name="connsiteX7" fmla="*/ 566486 w 983490"/>
                <a:gd name="connsiteY7" fmla="*/ 1454686 h 1486111"/>
                <a:gd name="connsiteX8" fmla="*/ 557634 w 983490"/>
                <a:gd name="connsiteY8" fmla="*/ 1439195 h 1486111"/>
                <a:gd name="connsiteX9" fmla="*/ 550995 w 983490"/>
                <a:gd name="connsiteY9" fmla="*/ 1423704 h 1486111"/>
                <a:gd name="connsiteX10" fmla="*/ 547454 w 983490"/>
                <a:gd name="connsiteY10" fmla="*/ 1406000 h 1486111"/>
                <a:gd name="connsiteX11" fmla="*/ 544799 w 983490"/>
                <a:gd name="connsiteY11" fmla="*/ 1389181 h 1486111"/>
                <a:gd name="connsiteX12" fmla="*/ 543471 w 983490"/>
                <a:gd name="connsiteY12" fmla="*/ 1373690 h 1486111"/>
                <a:gd name="connsiteX13" fmla="*/ 542143 w 983490"/>
                <a:gd name="connsiteY13" fmla="*/ 1358199 h 1486111"/>
                <a:gd name="connsiteX14" fmla="*/ 543471 w 983490"/>
                <a:gd name="connsiteY14" fmla="*/ 1345364 h 1486111"/>
                <a:gd name="connsiteX15" fmla="*/ 543471 w 983490"/>
                <a:gd name="connsiteY15" fmla="*/ 1334741 h 1486111"/>
                <a:gd name="connsiteX16" fmla="*/ 544799 w 983490"/>
                <a:gd name="connsiteY16" fmla="*/ 1328102 h 1486111"/>
                <a:gd name="connsiteX17" fmla="*/ 544799 w 983490"/>
                <a:gd name="connsiteY17" fmla="*/ 1327660 h 1486111"/>
                <a:gd name="connsiteX18" fmla="*/ 540815 w 983490"/>
                <a:gd name="connsiteY18" fmla="*/ 1222320 h 1486111"/>
                <a:gd name="connsiteX19" fmla="*/ 530635 w 983490"/>
                <a:gd name="connsiteY19" fmla="*/ 1119636 h 1486111"/>
                <a:gd name="connsiteX20" fmla="*/ 512489 w 983490"/>
                <a:gd name="connsiteY20" fmla="*/ 1017395 h 1486111"/>
                <a:gd name="connsiteX21" fmla="*/ 486818 w 983490"/>
                <a:gd name="connsiteY21" fmla="*/ 918695 h 1486111"/>
                <a:gd name="connsiteX22" fmla="*/ 455393 w 983490"/>
                <a:gd name="connsiteY22" fmla="*/ 820437 h 1486111"/>
                <a:gd name="connsiteX23" fmla="*/ 416886 w 983490"/>
                <a:gd name="connsiteY23" fmla="*/ 723507 h 1486111"/>
                <a:gd name="connsiteX24" fmla="*/ 372184 w 983490"/>
                <a:gd name="connsiteY24" fmla="*/ 631004 h 1486111"/>
                <a:gd name="connsiteX25" fmla="*/ 319957 w 983490"/>
                <a:gd name="connsiteY25" fmla="*/ 539827 h 1486111"/>
                <a:gd name="connsiteX26" fmla="*/ 262418 w 983490"/>
                <a:gd name="connsiteY26" fmla="*/ 453963 h 1486111"/>
                <a:gd name="connsiteX27" fmla="*/ 196913 w 983490"/>
                <a:gd name="connsiteY27" fmla="*/ 371639 h 1486111"/>
                <a:gd name="connsiteX28" fmla="*/ 148227 w 983490"/>
                <a:gd name="connsiteY28" fmla="*/ 307904 h 1486111"/>
                <a:gd name="connsiteX29" fmla="*/ 104409 w 983490"/>
                <a:gd name="connsiteY29" fmla="*/ 240628 h 1486111"/>
                <a:gd name="connsiteX30" fmla="*/ 67231 w 983490"/>
                <a:gd name="connsiteY30" fmla="*/ 171140 h 1486111"/>
                <a:gd name="connsiteX31" fmla="*/ 33150 w 983490"/>
                <a:gd name="connsiteY31" fmla="*/ 99438 h 1486111"/>
                <a:gd name="connsiteX32" fmla="*/ 6152 w 983490"/>
                <a:gd name="connsiteY32" fmla="*/ 22868 h 1486111"/>
                <a:gd name="connsiteX33" fmla="*/ 0 w 983490"/>
                <a:gd name="connsiteY33" fmla="*/ 0 h 148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983490" h="1486111">
                  <a:moveTo>
                    <a:pt x="0" y="0"/>
                  </a:moveTo>
                  <a:lnTo>
                    <a:pt x="983490" y="0"/>
                  </a:lnTo>
                  <a:lnTo>
                    <a:pt x="983490" y="1486111"/>
                  </a:lnTo>
                  <a:lnTo>
                    <a:pt x="635089" y="1486111"/>
                  </a:lnTo>
                  <a:lnTo>
                    <a:pt x="612074" y="1483456"/>
                  </a:lnTo>
                  <a:lnTo>
                    <a:pt x="593485" y="1477259"/>
                  </a:lnTo>
                  <a:lnTo>
                    <a:pt x="579321" y="1467522"/>
                  </a:lnTo>
                  <a:lnTo>
                    <a:pt x="566486" y="1454686"/>
                  </a:lnTo>
                  <a:lnTo>
                    <a:pt x="557634" y="1439195"/>
                  </a:lnTo>
                  <a:lnTo>
                    <a:pt x="550995" y="1423704"/>
                  </a:lnTo>
                  <a:lnTo>
                    <a:pt x="547454" y="1406000"/>
                  </a:lnTo>
                  <a:lnTo>
                    <a:pt x="544799" y="1389181"/>
                  </a:lnTo>
                  <a:lnTo>
                    <a:pt x="543471" y="1373690"/>
                  </a:lnTo>
                  <a:lnTo>
                    <a:pt x="542143" y="1358199"/>
                  </a:lnTo>
                  <a:lnTo>
                    <a:pt x="543471" y="1345364"/>
                  </a:lnTo>
                  <a:lnTo>
                    <a:pt x="543471" y="1334741"/>
                  </a:lnTo>
                  <a:lnTo>
                    <a:pt x="544799" y="1328102"/>
                  </a:lnTo>
                  <a:lnTo>
                    <a:pt x="544799" y="1327660"/>
                  </a:lnTo>
                  <a:lnTo>
                    <a:pt x="540815" y="1222320"/>
                  </a:lnTo>
                  <a:lnTo>
                    <a:pt x="530635" y="1119636"/>
                  </a:lnTo>
                  <a:lnTo>
                    <a:pt x="512489" y="1017395"/>
                  </a:lnTo>
                  <a:lnTo>
                    <a:pt x="486818" y="918695"/>
                  </a:lnTo>
                  <a:lnTo>
                    <a:pt x="455393" y="820437"/>
                  </a:lnTo>
                  <a:lnTo>
                    <a:pt x="416886" y="723507"/>
                  </a:lnTo>
                  <a:lnTo>
                    <a:pt x="372184" y="631004"/>
                  </a:lnTo>
                  <a:lnTo>
                    <a:pt x="319957" y="539827"/>
                  </a:lnTo>
                  <a:lnTo>
                    <a:pt x="262418" y="453963"/>
                  </a:lnTo>
                  <a:lnTo>
                    <a:pt x="196913" y="371639"/>
                  </a:lnTo>
                  <a:lnTo>
                    <a:pt x="148227" y="307904"/>
                  </a:lnTo>
                  <a:lnTo>
                    <a:pt x="104409" y="240628"/>
                  </a:lnTo>
                  <a:lnTo>
                    <a:pt x="67231" y="171140"/>
                  </a:lnTo>
                  <a:lnTo>
                    <a:pt x="33150" y="99438"/>
                  </a:lnTo>
                  <a:lnTo>
                    <a:pt x="6152" y="22868"/>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a:off x="4580114" y="3835317"/>
              <a:ext cx="983134" cy="1486111"/>
            </a:xfrm>
            <a:custGeom>
              <a:avLst/>
              <a:gdLst>
                <a:gd name="connsiteX0" fmla="*/ 0 w 983134"/>
                <a:gd name="connsiteY0" fmla="*/ 0 h 1486111"/>
                <a:gd name="connsiteX1" fmla="*/ 983134 w 983134"/>
                <a:gd name="connsiteY1" fmla="*/ 0 h 1486111"/>
                <a:gd name="connsiteX2" fmla="*/ 967603 w 983134"/>
                <a:gd name="connsiteY2" fmla="*/ 52522 h 1486111"/>
                <a:gd name="connsiteX3" fmla="*/ 935293 w 983134"/>
                <a:gd name="connsiteY3" fmla="*/ 132633 h 1486111"/>
                <a:gd name="connsiteX4" fmla="*/ 896344 w 983134"/>
                <a:gd name="connsiteY4" fmla="*/ 209204 h 1486111"/>
                <a:gd name="connsiteX5" fmla="*/ 851198 w 983134"/>
                <a:gd name="connsiteY5" fmla="*/ 283561 h 1486111"/>
                <a:gd name="connsiteX6" fmla="*/ 799414 w 983134"/>
                <a:gd name="connsiteY6" fmla="*/ 354820 h 1486111"/>
                <a:gd name="connsiteX7" fmla="*/ 732581 w 983134"/>
                <a:gd name="connsiteY7" fmla="*/ 444668 h 1486111"/>
                <a:gd name="connsiteX8" fmla="*/ 672387 w 983134"/>
                <a:gd name="connsiteY8" fmla="*/ 536729 h 1486111"/>
                <a:gd name="connsiteX9" fmla="*/ 617947 w 983134"/>
                <a:gd name="connsiteY9" fmla="*/ 631004 h 1486111"/>
                <a:gd name="connsiteX10" fmla="*/ 569703 w 983134"/>
                <a:gd name="connsiteY10" fmla="*/ 727933 h 1486111"/>
                <a:gd name="connsiteX11" fmla="*/ 529869 w 983134"/>
                <a:gd name="connsiteY11" fmla="*/ 823978 h 1486111"/>
                <a:gd name="connsiteX12" fmla="*/ 497116 w 983134"/>
                <a:gd name="connsiteY12" fmla="*/ 923564 h 1486111"/>
                <a:gd name="connsiteX13" fmla="*/ 471888 w 983134"/>
                <a:gd name="connsiteY13" fmla="*/ 1023149 h 1486111"/>
                <a:gd name="connsiteX14" fmla="*/ 453741 w 983134"/>
                <a:gd name="connsiteY14" fmla="*/ 1124062 h 1486111"/>
                <a:gd name="connsiteX15" fmla="*/ 441791 w 983134"/>
                <a:gd name="connsiteY15" fmla="*/ 1225418 h 1486111"/>
                <a:gd name="connsiteX16" fmla="*/ 438693 w 983134"/>
                <a:gd name="connsiteY16" fmla="*/ 1327660 h 1486111"/>
                <a:gd name="connsiteX17" fmla="*/ 438693 w 983134"/>
                <a:gd name="connsiteY17" fmla="*/ 1328102 h 1486111"/>
                <a:gd name="connsiteX18" fmla="*/ 439578 w 983134"/>
                <a:gd name="connsiteY18" fmla="*/ 1334741 h 1486111"/>
                <a:gd name="connsiteX19" fmla="*/ 440463 w 983134"/>
                <a:gd name="connsiteY19" fmla="*/ 1345364 h 1486111"/>
                <a:gd name="connsiteX20" fmla="*/ 440463 w 983134"/>
                <a:gd name="connsiteY20" fmla="*/ 1358199 h 1486111"/>
                <a:gd name="connsiteX21" fmla="*/ 440463 w 983134"/>
                <a:gd name="connsiteY21" fmla="*/ 1373690 h 1486111"/>
                <a:gd name="connsiteX22" fmla="*/ 439578 w 983134"/>
                <a:gd name="connsiteY22" fmla="*/ 1389181 h 1486111"/>
                <a:gd name="connsiteX23" fmla="*/ 437365 w 983134"/>
                <a:gd name="connsiteY23" fmla="*/ 1406000 h 1486111"/>
                <a:gd name="connsiteX24" fmla="*/ 432939 w 983134"/>
                <a:gd name="connsiteY24" fmla="*/ 1423704 h 1486111"/>
                <a:gd name="connsiteX25" fmla="*/ 425415 w 983134"/>
                <a:gd name="connsiteY25" fmla="*/ 1439195 h 1486111"/>
                <a:gd name="connsiteX26" fmla="*/ 416120 w 983134"/>
                <a:gd name="connsiteY26" fmla="*/ 1454686 h 1486111"/>
                <a:gd name="connsiteX27" fmla="*/ 404612 w 983134"/>
                <a:gd name="connsiteY27" fmla="*/ 1467522 h 1486111"/>
                <a:gd name="connsiteX28" fmla="*/ 389121 w 983134"/>
                <a:gd name="connsiteY28" fmla="*/ 1477259 h 1486111"/>
                <a:gd name="connsiteX29" fmla="*/ 371417 w 983134"/>
                <a:gd name="connsiteY29" fmla="*/ 1483456 h 1486111"/>
                <a:gd name="connsiteX30" fmla="*/ 347517 w 983134"/>
                <a:gd name="connsiteY30" fmla="*/ 1486111 h 1486111"/>
                <a:gd name="connsiteX31" fmla="*/ 0 w 983134"/>
                <a:gd name="connsiteY31" fmla="*/ 1486111 h 1486111"/>
                <a:gd name="connsiteX32" fmla="*/ 0 w 983134"/>
                <a:gd name="connsiteY32" fmla="*/ 0 h 1486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983134" h="1486111">
                  <a:moveTo>
                    <a:pt x="0" y="0"/>
                  </a:moveTo>
                  <a:lnTo>
                    <a:pt x="983134" y="0"/>
                  </a:lnTo>
                  <a:lnTo>
                    <a:pt x="967603" y="52522"/>
                  </a:lnTo>
                  <a:lnTo>
                    <a:pt x="935293" y="132633"/>
                  </a:lnTo>
                  <a:lnTo>
                    <a:pt x="896344" y="209204"/>
                  </a:lnTo>
                  <a:lnTo>
                    <a:pt x="851198" y="283561"/>
                  </a:lnTo>
                  <a:lnTo>
                    <a:pt x="799414" y="354820"/>
                  </a:lnTo>
                  <a:lnTo>
                    <a:pt x="732581" y="444668"/>
                  </a:lnTo>
                  <a:lnTo>
                    <a:pt x="672387" y="536729"/>
                  </a:lnTo>
                  <a:lnTo>
                    <a:pt x="617947" y="631004"/>
                  </a:lnTo>
                  <a:lnTo>
                    <a:pt x="569703" y="727933"/>
                  </a:lnTo>
                  <a:lnTo>
                    <a:pt x="529869" y="823978"/>
                  </a:lnTo>
                  <a:lnTo>
                    <a:pt x="497116" y="923564"/>
                  </a:lnTo>
                  <a:lnTo>
                    <a:pt x="471888" y="1023149"/>
                  </a:lnTo>
                  <a:lnTo>
                    <a:pt x="453741" y="1124062"/>
                  </a:lnTo>
                  <a:lnTo>
                    <a:pt x="441791" y="1225418"/>
                  </a:lnTo>
                  <a:lnTo>
                    <a:pt x="438693" y="1327660"/>
                  </a:lnTo>
                  <a:lnTo>
                    <a:pt x="438693" y="1328102"/>
                  </a:lnTo>
                  <a:lnTo>
                    <a:pt x="439578" y="1334741"/>
                  </a:lnTo>
                  <a:lnTo>
                    <a:pt x="440463" y="1345364"/>
                  </a:lnTo>
                  <a:lnTo>
                    <a:pt x="440463" y="1358199"/>
                  </a:lnTo>
                  <a:lnTo>
                    <a:pt x="440463" y="1373690"/>
                  </a:lnTo>
                  <a:lnTo>
                    <a:pt x="439578" y="1389181"/>
                  </a:lnTo>
                  <a:lnTo>
                    <a:pt x="437365" y="1406000"/>
                  </a:lnTo>
                  <a:lnTo>
                    <a:pt x="432939" y="1423704"/>
                  </a:lnTo>
                  <a:lnTo>
                    <a:pt x="425415" y="1439195"/>
                  </a:lnTo>
                  <a:lnTo>
                    <a:pt x="416120" y="1454686"/>
                  </a:lnTo>
                  <a:lnTo>
                    <a:pt x="404612" y="1467522"/>
                  </a:lnTo>
                  <a:lnTo>
                    <a:pt x="389121" y="1477259"/>
                  </a:lnTo>
                  <a:lnTo>
                    <a:pt x="371417" y="1483456"/>
                  </a:lnTo>
                  <a:lnTo>
                    <a:pt x="347517" y="1486111"/>
                  </a:lnTo>
                  <a:lnTo>
                    <a:pt x="0" y="1486111"/>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227</a:t>
            </a:fld>
            <a:endParaRPr lang="zh-TW" altLang="en-US"/>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26" name="文字方塊 25"/>
          <p:cNvSpPr txBox="1"/>
          <p:nvPr/>
        </p:nvSpPr>
        <p:spPr>
          <a:xfrm>
            <a:off x="3678494" y="2870974"/>
            <a:ext cx="869787"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31" name="文字方塊 30"/>
          <p:cNvSpPr txBox="1"/>
          <p:nvPr/>
        </p:nvSpPr>
        <p:spPr>
          <a:xfrm>
            <a:off x="4595278" y="2870974"/>
            <a:ext cx="869787"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32" name="文字方塊 31"/>
          <p:cNvSpPr txBox="1"/>
          <p:nvPr/>
        </p:nvSpPr>
        <p:spPr>
          <a:xfrm>
            <a:off x="3678494" y="3831188"/>
            <a:ext cx="869787"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33" name="文字方塊 32"/>
          <p:cNvSpPr txBox="1"/>
          <p:nvPr/>
        </p:nvSpPr>
        <p:spPr>
          <a:xfrm>
            <a:off x="4595278" y="3831188"/>
            <a:ext cx="869787"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34" name="矩形 33"/>
          <p:cNvSpPr/>
          <p:nvPr/>
        </p:nvSpPr>
        <p:spPr>
          <a:xfrm>
            <a:off x="6412120" y="292696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5" name="矩形 34"/>
          <p:cNvSpPr/>
          <p:nvPr/>
        </p:nvSpPr>
        <p:spPr>
          <a:xfrm>
            <a:off x="650472" y="292696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6" name="矩形 35"/>
          <p:cNvSpPr/>
          <p:nvPr/>
        </p:nvSpPr>
        <p:spPr>
          <a:xfrm>
            <a:off x="1144695" y="162982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7" name="矩形 36"/>
          <p:cNvSpPr/>
          <p:nvPr/>
        </p:nvSpPr>
        <p:spPr>
          <a:xfrm>
            <a:off x="5986776" y="162982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8" name="矩形 37"/>
          <p:cNvSpPr/>
          <p:nvPr/>
        </p:nvSpPr>
        <p:spPr>
          <a:xfrm>
            <a:off x="1686426" y="425414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9" name="矩形 38"/>
          <p:cNvSpPr/>
          <p:nvPr/>
        </p:nvSpPr>
        <p:spPr>
          <a:xfrm>
            <a:off x="5560021" y="425414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36721808"/>
      </p:ext>
    </p:extLst>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2889890" y="1945917"/>
            <a:ext cx="3364220" cy="4246326"/>
            <a:chOff x="2889890" y="1945917"/>
            <a:chExt cx="3364220" cy="4246326"/>
          </a:xfrm>
        </p:grpSpPr>
        <p:sp>
          <p:nvSpPr>
            <p:cNvPr id="26" name="手繪多邊形 25"/>
            <p:cNvSpPr>
              <a:spLocks/>
            </p:cNvSpPr>
            <p:nvPr/>
          </p:nvSpPr>
          <p:spPr bwMode="auto">
            <a:xfrm>
              <a:off x="3595733" y="2744372"/>
              <a:ext cx="1858515" cy="695215"/>
            </a:xfrm>
            <a:custGeom>
              <a:avLst/>
              <a:gdLst>
                <a:gd name="connsiteX0" fmla="*/ 933113 w 1858515"/>
                <a:gd name="connsiteY0" fmla="*/ 0 h 695215"/>
                <a:gd name="connsiteX1" fmla="*/ 1018535 w 1858515"/>
                <a:gd name="connsiteY1" fmla="*/ 0 h 695215"/>
                <a:gd name="connsiteX2" fmla="*/ 1102187 w 1858515"/>
                <a:gd name="connsiteY2" fmla="*/ 5754 h 695215"/>
                <a:gd name="connsiteX3" fmla="*/ 1183626 w 1858515"/>
                <a:gd name="connsiteY3" fmla="*/ 19917 h 695215"/>
                <a:gd name="connsiteX4" fmla="*/ 1263737 w 1858515"/>
                <a:gd name="connsiteY4" fmla="*/ 39834 h 695215"/>
                <a:gd name="connsiteX5" fmla="*/ 1342078 w 1858515"/>
                <a:gd name="connsiteY5" fmla="*/ 65505 h 695215"/>
                <a:gd name="connsiteX6" fmla="*/ 1418648 w 1858515"/>
                <a:gd name="connsiteY6" fmla="*/ 97373 h 695215"/>
                <a:gd name="connsiteX7" fmla="*/ 1491235 w 1858515"/>
                <a:gd name="connsiteY7" fmla="*/ 136322 h 695215"/>
                <a:gd name="connsiteX8" fmla="*/ 1561608 w 1858515"/>
                <a:gd name="connsiteY8" fmla="*/ 181467 h 695215"/>
                <a:gd name="connsiteX9" fmla="*/ 1628441 w 1858515"/>
                <a:gd name="connsiteY9" fmla="*/ 231924 h 695215"/>
                <a:gd name="connsiteX10" fmla="*/ 1691291 w 1858515"/>
                <a:gd name="connsiteY10" fmla="*/ 287249 h 695215"/>
                <a:gd name="connsiteX11" fmla="*/ 1750599 w 1858515"/>
                <a:gd name="connsiteY11" fmla="*/ 347886 h 695215"/>
                <a:gd name="connsiteX12" fmla="*/ 1803712 w 1858515"/>
                <a:gd name="connsiteY12" fmla="*/ 412063 h 695215"/>
                <a:gd name="connsiteX13" fmla="*/ 1849742 w 1858515"/>
                <a:gd name="connsiteY13" fmla="*/ 480666 h 695215"/>
                <a:gd name="connsiteX14" fmla="*/ 1858515 w 1858515"/>
                <a:gd name="connsiteY14" fmla="*/ 495760 h 695215"/>
                <a:gd name="connsiteX15" fmla="*/ 0 w 1858515"/>
                <a:gd name="connsiteY15" fmla="*/ 695215 h 695215"/>
                <a:gd name="connsiteX16" fmla="*/ 4534 w 1858515"/>
                <a:gd name="connsiteY16" fmla="*/ 681165 h 695215"/>
                <a:gd name="connsiteX17" fmla="*/ 38614 w 1858515"/>
                <a:gd name="connsiteY17" fmla="*/ 601054 h 695215"/>
                <a:gd name="connsiteX18" fmla="*/ 78448 w 1858515"/>
                <a:gd name="connsiteY18" fmla="*/ 523156 h 695215"/>
                <a:gd name="connsiteX19" fmla="*/ 123151 w 1858515"/>
                <a:gd name="connsiteY19" fmla="*/ 451012 h 695215"/>
                <a:gd name="connsiteX20" fmla="*/ 176706 w 1858515"/>
                <a:gd name="connsiteY20" fmla="*/ 381523 h 695215"/>
                <a:gd name="connsiteX21" fmla="*/ 232916 w 1858515"/>
                <a:gd name="connsiteY21" fmla="*/ 316903 h 695215"/>
                <a:gd name="connsiteX22" fmla="*/ 295323 w 1858515"/>
                <a:gd name="connsiteY22" fmla="*/ 258037 h 695215"/>
                <a:gd name="connsiteX23" fmla="*/ 362156 w 1858515"/>
                <a:gd name="connsiteY23" fmla="*/ 203597 h 695215"/>
                <a:gd name="connsiteX24" fmla="*/ 433415 w 1858515"/>
                <a:gd name="connsiteY24" fmla="*/ 154026 h 695215"/>
                <a:gd name="connsiteX25" fmla="*/ 509543 w 1858515"/>
                <a:gd name="connsiteY25" fmla="*/ 111536 h 695215"/>
                <a:gd name="connsiteX26" fmla="*/ 588769 w 1858515"/>
                <a:gd name="connsiteY26" fmla="*/ 75685 h 695215"/>
                <a:gd name="connsiteX27" fmla="*/ 670650 w 1858515"/>
                <a:gd name="connsiteY27" fmla="*/ 46031 h 695215"/>
                <a:gd name="connsiteX28" fmla="*/ 756072 w 1858515"/>
                <a:gd name="connsiteY28" fmla="*/ 23015 h 695215"/>
                <a:gd name="connsiteX29" fmla="*/ 844150 w 1858515"/>
                <a:gd name="connsiteY29" fmla="*/ 7082 h 695215"/>
                <a:gd name="connsiteX30" fmla="*/ 933113 w 1858515"/>
                <a:gd name="connsiteY30" fmla="*/ 0 h 695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58515" h="695215">
                  <a:moveTo>
                    <a:pt x="933113" y="0"/>
                  </a:moveTo>
                  <a:lnTo>
                    <a:pt x="1018535" y="0"/>
                  </a:lnTo>
                  <a:lnTo>
                    <a:pt x="1102187" y="5754"/>
                  </a:lnTo>
                  <a:lnTo>
                    <a:pt x="1183626" y="19917"/>
                  </a:lnTo>
                  <a:lnTo>
                    <a:pt x="1263737" y="39834"/>
                  </a:lnTo>
                  <a:lnTo>
                    <a:pt x="1342078" y="65505"/>
                  </a:lnTo>
                  <a:lnTo>
                    <a:pt x="1418648" y="97373"/>
                  </a:lnTo>
                  <a:lnTo>
                    <a:pt x="1491235" y="136322"/>
                  </a:lnTo>
                  <a:lnTo>
                    <a:pt x="1561608" y="181467"/>
                  </a:lnTo>
                  <a:lnTo>
                    <a:pt x="1628441" y="231924"/>
                  </a:lnTo>
                  <a:lnTo>
                    <a:pt x="1691291" y="287249"/>
                  </a:lnTo>
                  <a:lnTo>
                    <a:pt x="1750599" y="347886"/>
                  </a:lnTo>
                  <a:lnTo>
                    <a:pt x="1803712" y="412063"/>
                  </a:lnTo>
                  <a:lnTo>
                    <a:pt x="1849742" y="480666"/>
                  </a:lnTo>
                  <a:lnTo>
                    <a:pt x="1858515" y="495760"/>
                  </a:lnTo>
                  <a:lnTo>
                    <a:pt x="0" y="695215"/>
                  </a:lnTo>
                  <a:lnTo>
                    <a:pt x="4534" y="681165"/>
                  </a:lnTo>
                  <a:lnTo>
                    <a:pt x="38614" y="601054"/>
                  </a:lnTo>
                  <a:lnTo>
                    <a:pt x="78448" y="523156"/>
                  </a:lnTo>
                  <a:lnTo>
                    <a:pt x="123151" y="451012"/>
                  </a:lnTo>
                  <a:lnTo>
                    <a:pt x="176706" y="381523"/>
                  </a:lnTo>
                  <a:lnTo>
                    <a:pt x="232916" y="316903"/>
                  </a:lnTo>
                  <a:lnTo>
                    <a:pt x="295323" y="258037"/>
                  </a:lnTo>
                  <a:lnTo>
                    <a:pt x="362156" y="203597"/>
                  </a:lnTo>
                  <a:lnTo>
                    <a:pt x="433415" y="154026"/>
                  </a:lnTo>
                  <a:lnTo>
                    <a:pt x="509543" y="111536"/>
                  </a:lnTo>
                  <a:lnTo>
                    <a:pt x="588769" y="75685"/>
                  </a:lnTo>
                  <a:lnTo>
                    <a:pt x="670650" y="46031"/>
                  </a:lnTo>
                  <a:lnTo>
                    <a:pt x="756072" y="23015"/>
                  </a:lnTo>
                  <a:lnTo>
                    <a:pt x="844150" y="7082"/>
                  </a:lnTo>
                  <a:lnTo>
                    <a:pt x="933113" y="0"/>
                  </a:lnTo>
                  <a:close/>
                </a:path>
              </a:pathLst>
            </a:custGeom>
            <a:solidFill>
              <a:schemeClr val="accent1"/>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24" name="手繪多邊形 23"/>
            <p:cNvSpPr>
              <a:spLocks/>
            </p:cNvSpPr>
            <p:nvPr/>
          </p:nvSpPr>
          <p:spPr bwMode="auto">
            <a:xfrm>
              <a:off x="3537417" y="3257171"/>
              <a:ext cx="2067395" cy="892646"/>
            </a:xfrm>
            <a:custGeom>
              <a:avLst/>
              <a:gdLst>
                <a:gd name="connsiteX0" fmla="*/ 1926736 w 2067395"/>
                <a:gd name="connsiteY0" fmla="*/ 0 h 892646"/>
                <a:gd name="connsiteX1" fmla="*/ 1949220 w 2067395"/>
                <a:gd name="connsiteY1" fmla="*/ 38683 h 892646"/>
                <a:gd name="connsiteX2" fmla="*/ 1985956 w 2067395"/>
                <a:gd name="connsiteY2" fmla="*/ 113925 h 892646"/>
                <a:gd name="connsiteX3" fmla="*/ 2014283 w 2067395"/>
                <a:gd name="connsiteY3" fmla="*/ 190938 h 892646"/>
                <a:gd name="connsiteX4" fmla="*/ 2037741 w 2067395"/>
                <a:gd name="connsiteY4" fmla="*/ 269721 h 892646"/>
                <a:gd name="connsiteX5" fmla="*/ 2054560 w 2067395"/>
                <a:gd name="connsiteY5" fmla="*/ 351160 h 892646"/>
                <a:gd name="connsiteX6" fmla="*/ 2064297 w 2067395"/>
                <a:gd name="connsiteY6" fmla="*/ 434812 h 892646"/>
                <a:gd name="connsiteX7" fmla="*/ 2067395 w 2067395"/>
                <a:gd name="connsiteY7" fmla="*/ 518906 h 892646"/>
                <a:gd name="connsiteX8" fmla="*/ 2062969 w 2067395"/>
                <a:gd name="connsiteY8" fmla="*/ 606984 h 892646"/>
                <a:gd name="connsiteX9" fmla="*/ 2053232 w 2067395"/>
                <a:gd name="connsiteY9" fmla="*/ 692849 h 892646"/>
                <a:gd name="connsiteX10" fmla="*/ 2034643 w 2067395"/>
                <a:gd name="connsiteY10" fmla="*/ 776943 h 892646"/>
                <a:gd name="connsiteX11" fmla="*/ 2010300 w 2067395"/>
                <a:gd name="connsiteY11" fmla="*/ 859267 h 892646"/>
                <a:gd name="connsiteX12" fmla="*/ 1996838 w 2067395"/>
                <a:gd name="connsiteY12" fmla="*/ 892646 h 892646"/>
                <a:gd name="connsiteX13" fmla="*/ 19302 w 2067395"/>
                <a:gd name="connsiteY13" fmla="*/ 714562 h 892646"/>
                <a:gd name="connsiteX14" fmla="*/ 11508 w 2067395"/>
                <a:gd name="connsiteY14" fmla="*/ 674702 h 892646"/>
                <a:gd name="connsiteX15" fmla="*/ 2656 w 2067395"/>
                <a:gd name="connsiteY15" fmla="*/ 596362 h 892646"/>
                <a:gd name="connsiteX16" fmla="*/ 0 w 2067395"/>
                <a:gd name="connsiteY16" fmla="*/ 514923 h 892646"/>
                <a:gd name="connsiteX17" fmla="*/ 3098 w 2067395"/>
                <a:gd name="connsiteY17" fmla="*/ 425960 h 892646"/>
                <a:gd name="connsiteX18" fmla="*/ 15934 w 2067395"/>
                <a:gd name="connsiteY18" fmla="*/ 336997 h 892646"/>
                <a:gd name="connsiteX19" fmla="*/ 35851 w 2067395"/>
                <a:gd name="connsiteY19" fmla="*/ 252017 h 892646"/>
                <a:gd name="connsiteX20" fmla="*/ 52263 w 2067395"/>
                <a:gd name="connsiteY20" fmla="*/ 201168 h 892646"/>
                <a:gd name="connsiteX21" fmla="*/ 1926736 w 2067395"/>
                <a:gd name="connsiteY21" fmla="*/ 0 h 89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067395" h="892646">
                  <a:moveTo>
                    <a:pt x="1926736" y="0"/>
                  </a:moveTo>
                  <a:lnTo>
                    <a:pt x="1949220" y="38683"/>
                  </a:lnTo>
                  <a:lnTo>
                    <a:pt x="1985956" y="113925"/>
                  </a:lnTo>
                  <a:lnTo>
                    <a:pt x="2014283" y="190938"/>
                  </a:lnTo>
                  <a:lnTo>
                    <a:pt x="2037741" y="269721"/>
                  </a:lnTo>
                  <a:lnTo>
                    <a:pt x="2054560" y="351160"/>
                  </a:lnTo>
                  <a:lnTo>
                    <a:pt x="2064297" y="434812"/>
                  </a:lnTo>
                  <a:lnTo>
                    <a:pt x="2067395" y="518906"/>
                  </a:lnTo>
                  <a:lnTo>
                    <a:pt x="2062969" y="606984"/>
                  </a:lnTo>
                  <a:lnTo>
                    <a:pt x="2053232" y="692849"/>
                  </a:lnTo>
                  <a:lnTo>
                    <a:pt x="2034643" y="776943"/>
                  </a:lnTo>
                  <a:lnTo>
                    <a:pt x="2010300" y="859267"/>
                  </a:lnTo>
                  <a:lnTo>
                    <a:pt x="1996838" y="892646"/>
                  </a:lnTo>
                  <a:lnTo>
                    <a:pt x="19302" y="714562"/>
                  </a:lnTo>
                  <a:lnTo>
                    <a:pt x="11508" y="674702"/>
                  </a:lnTo>
                  <a:lnTo>
                    <a:pt x="2656" y="596362"/>
                  </a:lnTo>
                  <a:lnTo>
                    <a:pt x="0" y="514923"/>
                  </a:lnTo>
                  <a:lnTo>
                    <a:pt x="3098" y="425960"/>
                  </a:lnTo>
                  <a:lnTo>
                    <a:pt x="15934" y="336997"/>
                  </a:lnTo>
                  <a:lnTo>
                    <a:pt x="35851" y="252017"/>
                  </a:lnTo>
                  <a:lnTo>
                    <a:pt x="52263" y="201168"/>
                  </a:lnTo>
                  <a:lnTo>
                    <a:pt x="1926736"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a:off x="3560316" y="3990130"/>
              <a:ext cx="1966905" cy="859052"/>
            </a:xfrm>
            <a:custGeom>
              <a:avLst/>
              <a:gdLst>
                <a:gd name="connsiteX0" fmla="*/ 0 w 1966905"/>
                <a:gd name="connsiteY0" fmla="*/ 0 h 859052"/>
                <a:gd name="connsiteX1" fmla="*/ 1966905 w 1966905"/>
                <a:gd name="connsiteY1" fmla="*/ 177127 h 859052"/>
                <a:gd name="connsiteX2" fmla="*/ 1955091 w 1966905"/>
                <a:gd name="connsiteY2" fmla="*/ 206419 h 859052"/>
                <a:gd name="connsiteX3" fmla="*/ 1916142 w 1966905"/>
                <a:gd name="connsiteY3" fmla="*/ 282990 h 859052"/>
                <a:gd name="connsiteX4" fmla="*/ 1870996 w 1966905"/>
                <a:gd name="connsiteY4" fmla="*/ 357347 h 859052"/>
                <a:gd name="connsiteX5" fmla="*/ 1819212 w 1966905"/>
                <a:gd name="connsiteY5" fmla="*/ 428606 h 859052"/>
                <a:gd name="connsiteX6" fmla="*/ 1752379 w 1966905"/>
                <a:gd name="connsiteY6" fmla="*/ 518454 h 859052"/>
                <a:gd name="connsiteX7" fmla="*/ 1692185 w 1966905"/>
                <a:gd name="connsiteY7" fmla="*/ 610515 h 859052"/>
                <a:gd name="connsiteX8" fmla="*/ 1637745 w 1966905"/>
                <a:gd name="connsiteY8" fmla="*/ 704790 h 859052"/>
                <a:gd name="connsiteX9" fmla="*/ 1612641 w 1966905"/>
                <a:gd name="connsiteY9" fmla="*/ 755228 h 859052"/>
                <a:gd name="connsiteX10" fmla="*/ 459729 w 1966905"/>
                <a:gd name="connsiteY10" fmla="*/ 859052 h 859052"/>
                <a:gd name="connsiteX11" fmla="*/ 435194 w 1966905"/>
                <a:gd name="connsiteY11" fmla="*/ 797293 h 859052"/>
                <a:gd name="connsiteX12" fmla="*/ 390492 w 1966905"/>
                <a:gd name="connsiteY12" fmla="*/ 704790 h 859052"/>
                <a:gd name="connsiteX13" fmla="*/ 338265 w 1966905"/>
                <a:gd name="connsiteY13" fmla="*/ 613613 h 859052"/>
                <a:gd name="connsiteX14" fmla="*/ 280726 w 1966905"/>
                <a:gd name="connsiteY14" fmla="*/ 527749 h 859052"/>
                <a:gd name="connsiteX15" fmla="*/ 215221 w 1966905"/>
                <a:gd name="connsiteY15" fmla="*/ 445425 h 859052"/>
                <a:gd name="connsiteX16" fmla="*/ 166535 w 1966905"/>
                <a:gd name="connsiteY16" fmla="*/ 381690 h 859052"/>
                <a:gd name="connsiteX17" fmla="*/ 122717 w 1966905"/>
                <a:gd name="connsiteY17" fmla="*/ 314414 h 859052"/>
                <a:gd name="connsiteX18" fmla="*/ 85539 w 1966905"/>
                <a:gd name="connsiteY18" fmla="*/ 244926 h 859052"/>
                <a:gd name="connsiteX19" fmla="*/ 51458 w 1966905"/>
                <a:gd name="connsiteY19" fmla="*/ 173224 h 859052"/>
                <a:gd name="connsiteX20" fmla="*/ 24460 w 1966905"/>
                <a:gd name="connsiteY20" fmla="*/ 96654 h 859052"/>
                <a:gd name="connsiteX21" fmla="*/ 4100 w 1966905"/>
                <a:gd name="connsiteY21" fmla="*/ 20969 h 859052"/>
                <a:gd name="connsiteX22" fmla="*/ 0 w 1966905"/>
                <a:gd name="connsiteY22" fmla="*/ 0 h 859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66905" h="859052">
                  <a:moveTo>
                    <a:pt x="0" y="0"/>
                  </a:moveTo>
                  <a:lnTo>
                    <a:pt x="1966905" y="177127"/>
                  </a:lnTo>
                  <a:lnTo>
                    <a:pt x="1955091" y="206419"/>
                  </a:lnTo>
                  <a:lnTo>
                    <a:pt x="1916142" y="282990"/>
                  </a:lnTo>
                  <a:lnTo>
                    <a:pt x="1870996" y="357347"/>
                  </a:lnTo>
                  <a:lnTo>
                    <a:pt x="1819212" y="428606"/>
                  </a:lnTo>
                  <a:lnTo>
                    <a:pt x="1752379" y="518454"/>
                  </a:lnTo>
                  <a:lnTo>
                    <a:pt x="1692185" y="610515"/>
                  </a:lnTo>
                  <a:lnTo>
                    <a:pt x="1637745" y="704790"/>
                  </a:lnTo>
                  <a:lnTo>
                    <a:pt x="1612641" y="755228"/>
                  </a:lnTo>
                  <a:lnTo>
                    <a:pt x="459729" y="859052"/>
                  </a:lnTo>
                  <a:lnTo>
                    <a:pt x="435194" y="797293"/>
                  </a:lnTo>
                  <a:lnTo>
                    <a:pt x="390492" y="704790"/>
                  </a:lnTo>
                  <a:lnTo>
                    <a:pt x="338265" y="613613"/>
                  </a:lnTo>
                  <a:lnTo>
                    <a:pt x="280726" y="527749"/>
                  </a:lnTo>
                  <a:lnTo>
                    <a:pt x="215221" y="445425"/>
                  </a:lnTo>
                  <a:lnTo>
                    <a:pt x="166535" y="381690"/>
                  </a:lnTo>
                  <a:lnTo>
                    <a:pt x="122717" y="314414"/>
                  </a:lnTo>
                  <a:lnTo>
                    <a:pt x="85539" y="244926"/>
                  </a:lnTo>
                  <a:lnTo>
                    <a:pt x="51458" y="173224"/>
                  </a:lnTo>
                  <a:lnTo>
                    <a:pt x="24460" y="96654"/>
                  </a:lnTo>
                  <a:lnTo>
                    <a:pt x="4100" y="20969"/>
                  </a:lnTo>
                  <a:lnTo>
                    <a:pt x="0"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4026977" y="4764279"/>
              <a:ext cx="1136562" cy="785748"/>
            </a:xfrm>
            <a:custGeom>
              <a:avLst/>
              <a:gdLst>
                <a:gd name="connsiteX0" fmla="*/ 1136562 w 1136562"/>
                <a:gd name="connsiteY0" fmla="*/ 0 h 785748"/>
                <a:gd name="connsiteX1" fmla="*/ 1122840 w 1136562"/>
                <a:gd name="connsiteY1" fmla="*/ 27570 h 785748"/>
                <a:gd name="connsiteX2" fmla="*/ 1083006 w 1136562"/>
                <a:gd name="connsiteY2" fmla="*/ 123615 h 785748"/>
                <a:gd name="connsiteX3" fmla="*/ 1050253 w 1136562"/>
                <a:gd name="connsiteY3" fmla="*/ 223201 h 785748"/>
                <a:gd name="connsiteX4" fmla="*/ 1025025 w 1136562"/>
                <a:gd name="connsiteY4" fmla="*/ 322786 h 785748"/>
                <a:gd name="connsiteX5" fmla="*/ 1006878 w 1136562"/>
                <a:gd name="connsiteY5" fmla="*/ 423699 h 785748"/>
                <a:gd name="connsiteX6" fmla="*/ 994928 w 1136562"/>
                <a:gd name="connsiteY6" fmla="*/ 525055 h 785748"/>
                <a:gd name="connsiteX7" fmla="*/ 991830 w 1136562"/>
                <a:gd name="connsiteY7" fmla="*/ 627297 h 785748"/>
                <a:gd name="connsiteX8" fmla="*/ 991830 w 1136562"/>
                <a:gd name="connsiteY8" fmla="*/ 627739 h 785748"/>
                <a:gd name="connsiteX9" fmla="*/ 992715 w 1136562"/>
                <a:gd name="connsiteY9" fmla="*/ 634378 h 785748"/>
                <a:gd name="connsiteX10" fmla="*/ 993600 w 1136562"/>
                <a:gd name="connsiteY10" fmla="*/ 645001 h 785748"/>
                <a:gd name="connsiteX11" fmla="*/ 993600 w 1136562"/>
                <a:gd name="connsiteY11" fmla="*/ 657836 h 785748"/>
                <a:gd name="connsiteX12" fmla="*/ 993600 w 1136562"/>
                <a:gd name="connsiteY12" fmla="*/ 673327 h 785748"/>
                <a:gd name="connsiteX13" fmla="*/ 992715 w 1136562"/>
                <a:gd name="connsiteY13" fmla="*/ 688818 h 785748"/>
                <a:gd name="connsiteX14" fmla="*/ 990502 w 1136562"/>
                <a:gd name="connsiteY14" fmla="*/ 705637 h 785748"/>
                <a:gd name="connsiteX15" fmla="*/ 986076 w 1136562"/>
                <a:gd name="connsiteY15" fmla="*/ 723341 h 785748"/>
                <a:gd name="connsiteX16" fmla="*/ 978552 w 1136562"/>
                <a:gd name="connsiteY16" fmla="*/ 738832 h 785748"/>
                <a:gd name="connsiteX17" fmla="*/ 969257 w 1136562"/>
                <a:gd name="connsiteY17" fmla="*/ 754323 h 785748"/>
                <a:gd name="connsiteX18" fmla="*/ 957749 w 1136562"/>
                <a:gd name="connsiteY18" fmla="*/ 767159 h 785748"/>
                <a:gd name="connsiteX19" fmla="*/ 942258 w 1136562"/>
                <a:gd name="connsiteY19" fmla="*/ 776896 h 785748"/>
                <a:gd name="connsiteX20" fmla="*/ 924554 w 1136562"/>
                <a:gd name="connsiteY20" fmla="*/ 783093 h 785748"/>
                <a:gd name="connsiteX21" fmla="*/ 900654 w 1136562"/>
                <a:gd name="connsiteY21" fmla="*/ 785748 h 785748"/>
                <a:gd name="connsiteX22" fmla="*/ 186736 w 1136562"/>
                <a:gd name="connsiteY22" fmla="*/ 785748 h 785748"/>
                <a:gd name="connsiteX23" fmla="*/ 163721 w 1136562"/>
                <a:gd name="connsiteY23" fmla="*/ 783093 h 785748"/>
                <a:gd name="connsiteX24" fmla="*/ 145132 w 1136562"/>
                <a:gd name="connsiteY24" fmla="*/ 776896 h 785748"/>
                <a:gd name="connsiteX25" fmla="*/ 130968 w 1136562"/>
                <a:gd name="connsiteY25" fmla="*/ 767159 h 785748"/>
                <a:gd name="connsiteX26" fmla="*/ 118133 w 1136562"/>
                <a:gd name="connsiteY26" fmla="*/ 754323 h 785748"/>
                <a:gd name="connsiteX27" fmla="*/ 109281 w 1136562"/>
                <a:gd name="connsiteY27" fmla="*/ 738832 h 785748"/>
                <a:gd name="connsiteX28" fmla="*/ 102642 w 1136562"/>
                <a:gd name="connsiteY28" fmla="*/ 723341 h 785748"/>
                <a:gd name="connsiteX29" fmla="*/ 99101 w 1136562"/>
                <a:gd name="connsiteY29" fmla="*/ 705637 h 785748"/>
                <a:gd name="connsiteX30" fmla="*/ 96446 w 1136562"/>
                <a:gd name="connsiteY30" fmla="*/ 688818 h 785748"/>
                <a:gd name="connsiteX31" fmla="*/ 95118 w 1136562"/>
                <a:gd name="connsiteY31" fmla="*/ 673327 h 785748"/>
                <a:gd name="connsiteX32" fmla="*/ 93790 w 1136562"/>
                <a:gd name="connsiteY32" fmla="*/ 657836 h 785748"/>
                <a:gd name="connsiteX33" fmla="*/ 95118 w 1136562"/>
                <a:gd name="connsiteY33" fmla="*/ 645001 h 785748"/>
                <a:gd name="connsiteX34" fmla="*/ 95118 w 1136562"/>
                <a:gd name="connsiteY34" fmla="*/ 634378 h 785748"/>
                <a:gd name="connsiteX35" fmla="*/ 96446 w 1136562"/>
                <a:gd name="connsiteY35" fmla="*/ 627739 h 785748"/>
                <a:gd name="connsiteX36" fmla="*/ 96446 w 1136562"/>
                <a:gd name="connsiteY36" fmla="*/ 627297 h 785748"/>
                <a:gd name="connsiteX37" fmla="*/ 92462 w 1136562"/>
                <a:gd name="connsiteY37" fmla="*/ 521957 h 785748"/>
                <a:gd name="connsiteX38" fmla="*/ 82282 w 1136562"/>
                <a:gd name="connsiteY38" fmla="*/ 419273 h 785748"/>
                <a:gd name="connsiteX39" fmla="*/ 64136 w 1136562"/>
                <a:gd name="connsiteY39" fmla="*/ 317032 h 785748"/>
                <a:gd name="connsiteX40" fmla="*/ 38465 w 1136562"/>
                <a:gd name="connsiteY40" fmla="*/ 218332 h 785748"/>
                <a:gd name="connsiteX41" fmla="*/ 7040 w 1136562"/>
                <a:gd name="connsiteY41" fmla="*/ 120074 h 785748"/>
                <a:gd name="connsiteX42" fmla="*/ 0 w 1136562"/>
                <a:gd name="connsiteY42" fmla="*/ 102352 h 785748"/>
                <a:gd name="connsiteX43" fmla="*/ 1136562 w 1136562"/>
                <a:gd name="connsiteY43" fmla="*/ 0 h 785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36562" h="785748">
                  <a:moveTo>
                    <a:pt x="1136562" y="0"/>
                  </a:moveTo>
                  <a:lnTo>
                    <a:pt x="1122840" y="27570"/>
                  </a:lnTo>
                  <a:lnTo>
                    <a:pt x="1083006" y="123615"/>
                  </a:lnTo>
                  <a:lnTo>
                    <a:pt x="1050253" y="223201"/>
                  </a:lnTo>
                  <a:lnTo>
                    <a:pt x="1025025" y="322786"/>
                  </a:lnTo>
                  <a:lnTo>
                    <a:pt x="1006878" y="423699"/>
                  </a:lnTo>
                  <a:lnTo>
                    <a:pt x="994928" y="525055"/>
                  </a:lnTo>
                  <a:lnTo>
                    <a:pt x="991830" y="627297"/>
                  </a:lnTo>
                  <a:lnTo>
                    <a:pt x="991830" y="627739"/>
                  </a:lnTo>
                  <a:lnTo>
                    <a:pt x="992715" y="634378"/>
                  </a:lnTo>
                  <a:lnTo>
                    <a:pt x="993600" y="645001"/>
                  </a:lnTo>
                  <a:lnTo>
                    <a:pt x="993600" y="657836"/>
                  </a:lnTo>
                  <a:lnTo>
                    <a:pt x="993600" y="673327"/>
                  </a:lnTo>
                  <a:lnTo>
                    <a:pt x="992715" y="688818"/>
                  </a:lnTo>
                  <a:lnTo>
                    <a:pt x="990502" y="705637"/>
                  </a:lnTo>
                  <a:lnTo>
                    <a:pt x="986076" y="723341"/>
                  </a:lnTo>
                  <a:lnTo>
                    <a:pt x="978552" y="738832"/>
                  </a:lnTo>
                  <a:lnTo>
                    <a:pt x="969257" y="754323"/>
                  </a:lnTo>
                  <a:lnTo>
                    <a:pt x="957749" y="767159"/>
                  </a:lnTo>
                  <a:lnTo>
                    <a:pt x="942258" y="776896"/>
                  </a:lnTo>
                  <a:lnTo>
                    <a:pt x="924554" y="783093"/>
                  </a:lnTo>
                  <a:lnTo>
                    <a:pt x="900654" y="785748"/>
                  </a:lnTo>
                  <a:lnTo>
                    <a:pt x="186736" y="785748"/>
                  </a:lnTo>
                  <a:lnTo>
                    <a:pt x="163721" y="783093"/>
                  </a:lnTo>
                  <a:lnTo>
                    <a:pt x="145132" y="776896"/>
                  </a:lnTo>
                  <a:lnTo>
                    <a:pt x="130968" y="767159"/>
                  </a:lnTo>
                  <a:lnTo>
                    <a:pt x="118133" y="754323"/>
                  </a:lnTo>
                  <a:lnTo>
                    <a:pt x="109281" y="738832"/>
                  </a:lnTo>
                  <a:lnTo>
                    <a:pt x="102642" y="723341"/>
                  </a:lnTo>
                  <a:lnTo>
                    <a:pt x="99101" y="705637"/>
                  </a:lnTo>
                  <a:lnTo>
                    <a:pt x="96446" y="688818"/>
                  </a:lnTo>
                  <a:lnTo>
                    <a:pt x="95118" y="673327"/>
                  </a:lnTo>
                  <a:lnTo>
                    <a:pt x="93790" y="657836"/>
                  </a:lnTo>
                  <a:lnTo>
                    <a:pt x="95118" y="645001"/>
                  </a:lnTo>
                  <a:lnTo>
                    <a:pt x="95118" y="634378"/>
                  </a:lnTo>
                  <a:lnTo>
                    <a:pt x="96446" y="627739"/>
                  </a:lnTo>
                  <a:lnTo>
                    <a:pt x="96446" y="627297"/>
                  </a:lnTo>
                  <a:lnTo>
                    <a:pt x="92462" y="521957"/>
                  </a:lnTo>
                  <a:lnTo>
                    <a:pt x="82282" y="419273"/>
                  </a:lnTo>
                  <a:lnTo>
                    <a:pt x="64136" y="317032"/>
                  </a:lnTo>
                  <a:lnTo>
                    <a:pt x="38465" y="218332"/>
                  </a:lnTo>
                  <a:lnTo>
                    <a:pt x="7040" y="120074"/>
                  </a:lnTo>
                  <a:lnTo>
                    <a:pt x="0" y="102352"/>
                  </a:lnTo>
                  <a:lnTo>
                    <a:pt x="1136562"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8" name="Freeform 6"/>
            <p:cNvSpPr>
              <a:spLocks/>
            </p:cNvSpPr>
            <p:nvPr/>
          </p:nvSpPr>
          <p:spPr bwMode="auto">
            <a:xfrm>
              <a:off x="5387495" y="2413747"/>
              <a:ext cx="401440" cy="398785"/>
            </a:xfrm>
            <a:custGeom>
              <a:avLst/>
              <a:gdLst>
                <a:gd name="T0" fmla="*/ 700 w 907"/>
                <a:gd name="T1" fmla="*/ 0 h 901"/>
                <a:gd name="T2" fmla="*/ 752 w 907"/>
                <a:gd name="T3" fmla="*/ 6 h 901"/>
                <a:gd name="T4" fmla="*/ 803 w 907"/>
                <a:gd name="T5" fmla="*/ 26 h 901"/>
                <a:gd name="T6" fmla="*/ 846 w 907"/>
                <a:gd name="T7" fmla="*/ 58 h 901"/>
                <a:gd name="T8" fmla="*/ 881 w 907"/>
                <a:gd name="T9" fmla="*/ 101 h 901"/>
                <a:gd name="T10" fmla="*/ 900 w 907"/>
                <a:gd name="T11" fmla="*/ 151 h 901"/>
                <a:gd name="T12" fmla="*/ 907 w 907"/>
                <a:gd name="T13" fmla="*/ 203 h 901"/>
                <a:gd name="T14" fmla="*/ 900 w 907"/>
                <a:gd name="T15" fmla="*/ 255 h 901"/>
                <a:gd name="T16" fmla="*/ 881 w 907"/>
                <a:gd name="T17" fmla="*/ 302 h 901"/>
                <a:gd name="T18" fmla="*/ 846 w 907"/>
                <a:gd name="T19" fmla="*/ 347 h 901"/>
                <a:gd name="T20" fmla="*/ 349 w 907"/>
                <a:gd name="T21" fmla="*/ 844 h 901"/>
                <a:gd name="T22" fmla="*/ 306 w 907"/>
                <a:gd name="T23" fmla="*/ 876 h 901"/>
                <a:gd name="T24" fmla="*/ 256 w 907"/>
                <a:gd name="T25" fmla="*/ 897 h 901"/>
                <a:gd name="T26" fmla="*/ 203 w 907"/>
                <a:gd name="T27" fmla="*/ 901 h 901"/>
                <a:gd name="T28" fmla="*/ 155 w 907"/>
                <a:gd name="T29" fmla="*/ 897 h 901"/>
                <a:gd name="T30" fmla="*/ 104 w 907"/>
                <a:gd name="T31" fmla="*/ 876 h 901"/>
                <a:gd name="T32" fmla="*/ 61 w 907"/>
                <a:gd name="T33" fmla="*/ 844 h 901"/>
                <a:gd name="T34" fmla="*/ 26 w 907"/>
                <a:gd name="T35" fmla="*/ 801 h 901"/>
                <a:gd name="T36" fmla="*/ 6 w 907"/>
                <a:gd name="T37" fmla="*/ 750 h 901"/>
                <a:gd name="T38" fmla="*/ 0 w 907"/>
                <a:gd name="T39" fmla="*/ 698 h 901"/>
                <a:gd name="T40" fmla="*/ 6 w 907"/>
                <a:gd name="T41" fmla="*/ 650 h 901"/>
                <a:gd name="T42" fmla="*/ 26 w 907"/>
                <a:gd name="T43" fmla="*/ 599 h 901"/>
                <a:gd name="T44" fmla="*/ 61 w 907"/>
                <a:gd name="T45" fmla="*/ 556 h 901"/>
                <a:gd name="T46" fmla="*/ 558 w 907"/>
                <a:gd name="T47" fmla="*/ 58 h 901"/>
                <a:gd name="T48" fmla="*/ 600 w 907"/>
                <a:gd name="T49" fmla="*/ 26 h 901"/>
                <a:gd name="T50" fmla="*/ 651 w 907"/>
                <a:gd name="T51" fmla="*/ 6 h 901"/>
                <a:gd name="T52" fmla="*/ 700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700" y="0"/>
                  </a:moveTo>
                  <a:lnTo>
                    <a:pt x="752" y="6"/>
                  </a:lnTo>
                  <a:lnTo>
                    <a:pt x="803" y="26"/>
                  </a:lnTo>
                  <a:lnTo>
                    <a:pt x="846" y="58"/>
                  </a:lnTo>
                  <a:lnTo>
                    <a:pt x="881" y="101"/>
                  </a:lnTo>
                  <a:lnTo>
                    <a:pt x="900" y="151"/>
                  </a:lnTo>
                  <a:lnTo>
                    <a:pt x="907" y="203"/>
                  </a:lnTo>
                  <a:lnTo>
                    <a:pt x="900" y="255"/>
                  </a:lnTo>
                  <a:lnTo>
                    <a:pt x="881" y="302"/>
                  </a:lnTo>
                  <a:lnTo>
                    <a:pt x="846" y="347"/>
                  </a:lnTo>
                  <a:lnTo>
                    <a:pt x="349" y="844"/>
                  </a:lnTo>
                  <a:lnTo>
                    <a:pt x="306" y="876"/>
                  </a:lnTo>
                  <a:lnTo>
                    <a:pt x="256" y="897"/>
                  </a:lnTo>
                  <a:lnTo>
                    <a:pt x="203" y="901"/>
                  </a:lnTo>
                  <a:lnTo>
                    <a:pt x="155" y="897"/>
                  </a:lnTo>
                  <a:lnTo>
                    <a:pt x="104" y="876"/>
                  </a:lnTo>
                  <a:lnTo>
                    <a:pt x="61" y="844"/>
                  </a:lnTo>
                  <a:lnTo>
                    <a:pt x="26" y="801"/>
                  </a:lnTo>
                  <a:lnTo>
                    <a:pt x="6" y="750"/>
                  </a:lnTo>
                  <a:lnTo>
                    <a:pt x="0" y="698"/>
                  </a:lnTo>
                  <a:lnTo>
                    <a:pt x="6" y="650"/>
                  </a:lnTo>
                  <a:lnTo>
                    <a:pt x="26" y="599"/>
                  </a:lnTo>
                  <a:lnTo>
                    <a:pt x="61" y="556"/>
                  </a:lnTo>
                  <a:lnTo>
                    <a:pt x="558" y="58"/>
                  </a:lnTo>
                  <a:lnTo>
                    <a:pt x="600" y="26"/>
                  </a:lnTo>
                  <a:lnTo>
                    <a:pt x="651" y="6"/>
                  </a:lnTo>
                  <a:lnTo>
                    <a:pt x="700"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9" name="Freeform 7"/>
            <p:cNvSpPr>
              <a:spLocks/>
            </p:cNvSpPr>
            <p:nvPr/>
          </p:nvSpPr>
          <p:spPr bwMode="auto">
            <a:xfrm>
              <a:off x="4120767" y="5672628"/>
              <a:ext cx="902909" cy="179254"/>
            </a:xfrm>
            <a:custGeom>
              <a:avLst/>
              <a:gdLst>
                <a:gd name="T0" fmla="*/ 206 w 2040"/>
                <a:gd name="T1" fmla="*/ 0 h 405"/>
                <a:gd name="T2" fmla="*/ 1836 w 2040"/>
                <a:gd name="T3" fmla="*/ 0 h 405"/>
                <a:gd name="T4" fmla="*/ 1888 w 2040"/>
                <a:gd name="T5" fmla="*/ 7 h 405"/>
                <a:gd name="T6" fmla="*/ 1939 w 2040"/>
                <a:gd name="T7" fmla="*/ 26 h 405"/>
                <a:gd name="T8" fmla="*/ 1978 w 2040"/>
                <a:gd name="T9" fmla="*/ 58 h 405"/>
                <a:gd name="T10" fmla="*/ 2010 w 2040"/>
                <a:gd name="T11" fmla="*/ 99 h 405"/>
                <a:gd name="T12" fmla="*/ 2032 w 2040"/>
                <a:gd name="T13" fmla="*/ 149 h 405"/>
                <a:gd name="T14" fmla="*/ 2040 w 2040"/>
                <a:gd name="T15" fmla="*/ 200 h 405"/>
                <a:gd name="T16" fmla="*/ 2032 w 2040"/>
                <a:gd name="T17" fmla="*/ 257 h 405"/>
                <a:gd name="T18" fmla="*/ 2010 w 2040"/>
                <a:gd name="T19" fmla="*/ 306 h 405"/>
                <a:gd name="T20" fmla="*/ 1978 w 2040"/>
                <a:gd name="T21" fmla="*/ 348 h 405"/>
                <a:gd name="T22" fmla="*/ 1939 w 2040"/>
                <a:gd name="T23" fmla="*/ 380 h 405"/>
                <a:gd name="T24" fmla="*/ 1891 w 2040"/>
                <a:gd name="T25" fmla="*/ 400 h 405"/>
                <a:gd name="T26" fmla="*/ 1836 w 2040"/>
                <a:gd name="T27" fmla="*/ 405 h 405"/>
                <a:gd name="T28" fmla="*/ 206 w 2040"/>
                <a:gd name="T29" fmla="*/ 405 h 405"/>
                <a:gd name="T30" fmla="*/ 152 w 2040"/>
                <a:gd name="T31" fmla="*/ 400 h 405"/>
                <a:gd name="T32" fmla="*/ 103 w 2040"/>
                <a:gd name="T33" fmla="*/ 380 h 405"/>
                <a:gd name="T34" fmla="*/ 62 w 2040"/>
                <a:gd name="T35" fmla="*/ 348 h 405"/>
                <a:gd name="T36" fmla="*/ 30 w 2040"/>
                <a:gd name="T37" fmla="*/ 306 h 405"/>
                <a:gd name="T38" fmla="*/ 10 w 2040"/>
                <a:gd name="T39" fmla="*/ 257 h 405"/>
                <a:gd name="T40" fmla="*/ 0 w 2040"/>
                <a:gd name="T41" fmla="*/ 200 h 405"/>
                <a:gd name="T42" fmla="*/ 10 w 2040"/>
                <a:gd name="T43" fmla="*/ 149 h 405"/>
                <a:gd name="T44" fmla="*/ 30 w 2040"/>
                <a:gd name="T45" fmla="*/ 99 h 405"/>
                <a:gd name="T46" fmla="*/ 62 w 2040"/>
                <a:gd name="T47" fmla="*/ 58 h 405"/>
                <a:gd name="T48" fmla="*/ 103 w 2040"/>
                <a:gd name="T49" fmla="*/ 26 h 405"/>
                <a:gd name="T50" fmla="*/ 149 w 2040"/>
                <a:gd name="T51" fmla="*/ 7 h 405"/>
                <a:gd name="T52" fmla="*/ 206 w 204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40" h="405">
                  <a:moveTo>
                    <a:pt x="206" y="0"/>
                  </a:moveTo>
                  <a:lnTo>
                    <a:pt x="1836" y="0"/>
                  </a:lnTo>
                  <a:lnTo>
                    <a:pt x="1888" y="7"/>
                  </a:lnTo>
                  <a:lnTo>
                    <a:pt x="1939" y="26"/>
                  </a:lnTo>
                  <a:lnTo>
                    <a:pt x="1978" y="58"/>
                  </a:lnTo>
                  <a:lnTo>
                    <a:pt x="2010" y="99"/>
                  </a:lnTo>
                  <a:lnTo>
                    <a:pt x="2032" y="149"/>
                  </a:lnTo>
                  <a:lnTo>
                    <a:pt x="2040" y="200"/>
                  </a:lnTo>
                  <a:lnTo>
                    <a:pt x="2032" y="257"/>
                  </a:lnTo>
                  <a:lnTo>
                    <a:pt x="2010" y="306"/>
                  </a:lnTo>
                  <a:lnTo>
                    <a:pt x="1978" y="348"/>
                  </a:lnTo>
                  <a:lnTo>
                    <a:pt x="1939" y="380"/>
                  </a:lnTo>
                  <a:lnTo>
                    <a:pt x="1891" y="400"/>
                  </a:lnTo>
                  <a:lnTo>
                    <a:pt x="1836" y="405"/>
                  </a:lnTo>
                  <a:lnTo>
                    <a:pt x="206" y="405"/>
                  </a:lnTo>
                  <a:lnTo>
                    <a:pt x="152" y="400"/>
                  </a:lnTo>
                  <a:lnTo>
                    <a:pt x="103" y="380"/>
                  </a:lnTo>
                  <a:lnTo>
                    <a:pt x="62" y="348"/>
                  </a:lnTo>
                  <a:lnTo>
                    <a:pt x="30" y="306"/>
                  </a:lnTo>
                  <a:lnTo>
                    <a:pt x="10" y="257"/>
                  </a:lnTo>
                  <a:lnTo>
                    <a:pt x="0" y="200"/>
                  </a:lnTo>
                  <a:lnTo>
                    <a:pt x="10" y="149"/>
                  </a:lnTo>
                  <a:lnTo>
                    <a:pt x="30" y="99"/>
                  </a:lnTo>
                  <a:lnTo>
                    <a:pt x="62" y="58"/>
                  </a:lnTo>
                  <a:lnTo>
                    <a:pt x="103" y="26"/>
                  </a:lnTo>
                  <a:lnTo>
                    <a:pt x="149" y="7"/>
                  </a:lnTo>
                  <a:lnTo>
                    <a:pt x="206"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0" name="Freeform 8"/>
            <p:cNvSpPr>
              <a:spLocks/>
            </p:cNvSpPr>
            <p:nvPr/>
          </p:nvSpPr>
          <p:spPr bwMode="auto">
            <a:xfrm>
              <a:off x="4257974" y="6012989"/>
              <a:ext cx="628495" cy="179254"/>
            </a:xfrm>
            <a:custGeom>
              <a:avLst/>
              <a:gdLst>
                <a:gd name="T0" fmla="*/ 205 w 1420"/>
                <a:gd name="T1" fmla="*/ 0 h 405"/>
                <a:gd name="T2" fmla="*/ 1217 w 1420"/>
                <a:gd name="T3" fmla="*/ 0 h 405"/>
                <a:gd name="T4" fmla="*/ 1272 w 1420"/>
                <a:gd name="T5" fmla="*/ 6 h 405"/>
                <a:gd name="T6" fmla="*/ 1322 w 1420"/>
                <a:gd name="T7" fmla="*/ 25 h 405"/>
                <a:gd name="T8" fmla="*/ 1362 w 1420"/>
                <a:gd name="T9" fmla="*/ 57 h 405"/>
                <a:gd name="T10" fmla="*/ 1394 w 1420"/>
                <a:gd name="T11" fmla="*/ 101 h 405"/>
                <a:gd name="T12" fmla="*/ 1415 w 1420"/>
                <a:gd name="T13" fmla="*/ 147 h 405"/>
                <a:gd name="T14" fmla="*/ 1420 w 1420"/>
                <a:gd name="T15" fmla="*/ 202 h 405"/>
                <a:gd name="T16" fmla="*/ 1415 w 1420"/>
                <a:gd name="T17" fmla="*/ 255 h 405"/>
                <a:gd name="T18" fmla="*/ 1394 w 1420"/>
                <a:gd name="T19" fmla="*/ 304 h 405"/>
                <a:gd name="T20" fmla="*/ 1362 w 1420"/>
                <a:gd name="T21" fmla="*/ 345 h 405"/>
                <a:gd name="T22" fmla="*/ 1322 w 1420"/>
                <a:gd name="T23" fmla="*/ 376 h 405"/>
                <a:gd name="T24" fmla="*/ 1272 w 1420"/>
                <a:gd name="T25" fmla="*/ 396 h 405"/>
                <a:gd name="T26" fmla="*/ 1217 w 1420"/>
                <a:gd name="T27" fmla="*/ 405 h 405"/>
                <a:gd name="T28" fmla="*/ 205 w 1420"/>
                <a:gd name="T29" fmla="*/ 405 h 405"/>
                <a:gd name="T30" fmla="*/ 151 w 1420"/>
                <a:gd name="T31" fmla="*/ 396 h 405"/>
                <a:gd name="T32" fmla="*/ 103 w 1420"/>
                <a:gd name="T33" fmla="*/ 376 h 405"/>
                <a:gd name="T34" fmla="*/ 61 w 1420"/>
                <a:gd name="T35" fmla="*/ 345 h 405"/>
                <a:gd name="T36" fmla="*/ 29 w 1420"/>
                <a:gd name="T37" fmla="*/ 304 h 405"/>
                <a:gd name="T38" fmla="*/ 9 w 1420"/>
                <a:gd name="T39" fmla="*/ 255 h 405"/>
                <a:gd name="T40" fmla="*/ 0 w 1420"/>
                <a:gd name="T41" fmla="*/ 202 h 405"/>
                <a:gd name="T42" fmla="*/ 9 w 1420"/>
                <a:gd name="T43" fmla="*/ 147 h 405"/>
                <a:gd name="T44" fmla="*/ 29 w 1420"/>
                <a:gd name="T45" fmla="*/ 101 h 405"/>
                <a:gd name="T46" fmla="*/ 61 w 1420"/>
                <a:gd name="T47" fmla="*/ 57 h 405"/>
                <a:gd name="T48" fmla="*/ 103 w 1420"/>
                <a:gd name="T49" fmla="*/ 25 h 405"/>
                <a:gd name="T50" fmla="*/ 149 w 1420"/>
                <a:gd name="T51" fmla="*/ 6 h 405"/>
                <a:gd name="T52" fmla="*/ 205 w 142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20" h="405">
                  <a:moveTo>
                    <a:pt x="205" y="0"/>
                  </a:moveTo>
                  <a:lnTo>
                    <a:pt x="1217" y="0"/>
                  </a:lnTo>
                  <a:lnTo>
                    <a:pt x="1272" y="6"/>
                  </a:lnTo>
                  <a:lnTo>
                    <a:pt x="1322" y="25"/>
                  </a:lnTo>
                  <a:lnTo>
                    <a:pt x="1362" y="57"/>
                  </a:lnTo>
                  <a:lnTo>
                    <a:pt x="1394" y="101"/>
                  </a:lnTo>
                  <a:lnTo>
                    <a:pt x="1415" y="147"/>
                  </a:lnTo>
                  <a:lnTo>
                    <a:pt x="1420" y="202"/>
                  </a:lnTo>
                  <a:lnTo>
                    <a:pt x="1415" y="255"/>
                  </a:lnTo>
                  <a:lnTo>
                    <a:pt x="1394" y="304"/>
                  </a:lnTo>
                  <a:lnTo>
                    <a:pt x="1362" y="345"/>
                  </a:lnTo>
                  <a:lnTo>
                    <a:pt x="1322" y="376"/>
                  </a:lnTo>
                  <a:lnTo>
                    <a:pt x="1272" y="396"/>
                  </a:lnTo>
                  <a:lnTo>
                    <a:pt x="1217" y="405"/>
                  </a:lnTo>
                  <a:lnTo>
                    <a:pt x="205" y="405"/>
                  </a:lnTo>
                  <a:lnTo>
                    <a:pt x="151" y="396"/>
                  </a:lnTo>
                  <a:lnTo>
                    <a:pt x="103" y="376"/>
                  </a:lnTo>
                  <a:lnTo>
                    <a:pt x="61" y="345"/>
                  </a:lnTo>
                  <a:lnTo>
                    <a:pt x="29" y="304"/>
                  </a:lnTo>
                  <a:lnTo>
                    <a:pt x="9" y="255"/>
                  </a:lnTo>
                  <a:lnTo>
                    <a:pt x="0" y="202"/>
                  </a:lnTo>
                  <a:lnTo>
                    <a:pt x="9" y="147"/>
                  </a:lnTo>
                  <a:lnTo>
                    <a:pt x="29" y="101"/>
                  </a:lnTo>
                  <a:lnTo>
                    <a:pt x="61" y="57"/>
                  </a:lnTo>
                  <a:lnTo>
                    <a:pt x="103" y="25"/>
                  </a:lnTo>
                  <a:lnTo>
                    <a:pt x="149" y="6"/>
                  </a:lnTo>
                  <a:lnTo>
                    <a:pt x="205"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1" name="Freeform 9"/>
            <p:cNvSpPr>
              <a:spLocks/>
            </p:cNvSpPr>
            <p:nvPr/>
          </p:nvSpPr>
          <p:spPr bwMode="auto">
            <a:xfrm>
              <a:off x="4482373" y="1945917"/>
              <a:ext cx="179697" cy="491288"/>
            </a:xfrm>
            <a:custGeom>
              <a:avLst/>
              <a:gdLst>
                <a:gd name="T0" fmla="*/ 201 w 406"/>
                <a:gd name="T1" fmla="*/ 0 h 1110"/>
                <a:gd name="T2" fmla="*/ 257 w 406"/>
                <a:gd name="T3" fmla="*/ 6 h 1110"/>
                <a:gd name="T4" fmla="*/ 306 w 406"/>
                <a:gd name="T5" fmla="*/ 26 h 1110"/>
                <a:gd name="T6" fmla="*/ 348 w 406"/>
                <a:gd name="T7" fmla="*/ 58 h 1110"/>
                <a:gd name="T8" fmla="*/ 380 w 406"/>
                <a:gd name="T9" fmla="*/ 99 h 1110"/>
                <a:gd name="T10" fmla="*/ 400 w 406"/>
                <a:gd name="T11" fmla="*/ 148 h 1110"/>
                <a:gd name="T12" fmla="*/ 406 w 406"/>
                <a:gd name="T13" fmla="*/ 204 h 1110"/>
                <a:gd name="T14" fmla="*/ 406 w 406"/>
                <a:gd name="T15" fmla="*/ 906 h 1110"/>
                <a:gd name="T16" fmla="*/ 400 w 406"/>
                <a:gd name="T17" fmla="*/ 959 h 1110"/>
                <a:gd name="T18" fmla="*/ 380 w 406"/>
                <a:gd name="T19" fmla="*/ 1008 h 1110"/>
                <a:gd name="T20" fmla="*/ 348 w 406"/>
                <a:gd name="T21" fmla="*/ 1049 h 1110"/>
                <a:gd name="T22" fmla="*/ 306 w 406"/>
                <a:gd name="T23" fmla="*/ 1081 h 1110"/>
                <a:gd name="T24" fmla="*/ 257 w 406"/>
                <a:gd name="T25" fmla="*/ 1101 h 1110"/>
                <a:gd name="T26" fmla="*/ 201 w 406"/>
                <a:gd name="T27" fmla="*/ 1110 h 1110"/>
                <a:gd name="T28" fmla="*/ 148 w 406"/>
                <a:gd name="T29" fmla="*/ 1101 h 1110"/>
                <a:gd name="T30" fmla="*/ 99 w 406"/>
                <a:gd name="T31" fmla="*/ 1081 h 1110"/>
                <a:gd name="T32" fmla="*/ 58 w 406"/>
                <a:gd name="T33" fmla="*/ 1049 h 1110"/>
                <a:gd name="T34" fmla="*/ 26 w 406"/>
                <a:gd name="T35" fmla="*/ 1008 h 1110"/>
                <a:gd name="T36" fmla="*/ 6 w 406"/>
                <a:gd name="T37" fmla="*/ 959 h 1110"/>
                <a:gd name="T38" fmla="*/ 0 w 406"/>
                <a:gd name="T39" fmla="*/ 906 h 1110"/>
                <a:gd name="T40" fmla="*/ 0 w 406"/>
                <a:gd name="T41" fmla="*/ 204 h 1110"/>
                <a:gd name="T42" fmla="*/ 6 w 406"/>
                <a:gd name="T43" fmla="*/ 148 h 1110"/>
                <a:gd name="T44" fmla="*/ 26 w 406"/>
                <a:gd name="T45" fmla="*/ 99 h 1110"/>
                <a:gd name="T46" fmla="*/ 58 w 406"/>
                <a:gd name="T47" fmla="*/ 58 h 1110"/>
                <a:gd name="T48" fmla="*/ 99 w 406"/>
                <a:gd name="T49" fmla="*/ 26 h 1110"/>
                <a:gd name="T50" fmla="*/ 148 w 406"/>
                <a:gd name="T51" fmla="*/ 6 h 1110"/>
                <a:gd name="T52" fmla="*/ 201 w 406"/>
                <a:gd name="T53"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6" h="1110">
                  <a:moveTo>
                    <a:pt x="201" y="0"/>
                  </a:moveTo>
                  <a:lnTo>
                    <a:pt x="257" y="6"/>
                  </a:lnTo>
                  <a:lnTo>
                    <a:pt x="306" y="26"/>
                  </a:lnTo>
                  <a:lnTo>
                    <a:pt x="348" y="58"/>
                  </a:lnTo>
                  <a:lnTo>
                    <a:pt x="380" y="99"/>
                  </a:lnTo>
                  <a:lnTo>
                    <a:pt x="400" y="148"/>
                  </a:lnTo>
                  <a:lnTo>
                    <a:pt x="406" y="204"/>
                  </a:lnTo>
                  <a:lnTo>
                    <a:pt x="406" y="906"/>
                  </a:lnTo>
                  <a:lnTo>
                    <a:pt x="400" y="959"/>
                  </a:lnTo>
                  <a:lnTo>
                    <a:pt x="380" y="1008"/>
                  </a:lnTo>
                  <a:lnTo>
                    <a:pt x="348" y="1049"/>
                  </a:lnTo>
                  <a:lnTo>
                    <a:pt x="306" y="1081"/>
                  </a:lnTo>
                  <a:lnTo>
                    <a:pt x="257" y="1101"/>
                  </a:lnTo>
                  <a:lnTo>
                    <a:pt x="201" y="1110"/>
                  </a:lnTo>
                  <a:lnTo>
                    <a:pt x="148" y="1101"/>
                  </a:lnTo>
                  <a:lnTo>
                    <a:pt x="99" y="1081"/>
                  </a:lnTo>
                  <a:lnTo>
                    <a:pt x="58" y="1049"/>
                  </a:lnTo>
                  <a:lnTo>
                    <a:pt x="26" y="1008"/>
                  </a:lnTo>
                  <a:lnTo>
                    <a:pt x="6" y="959"/>
                  </a:lnTo>
                  <a:lnTo>
                    <a:pt x="0" y="906"/>
                  </a:lnTo>
                  <a:lnTo>
                    <a:pt x="0" y="204"/>
                  </a:lnTo>
                  <a:lnTo>
                    <a:pt x="6" y="148"/>
                  </a:lnTo>
                  <a:lnTo>
                    <a:pt x="26" y="99"/>
                  </a:lnTo>
                  <a:lnTo>
                    <a:pt x="58" y="58"/>
                  </a:lnTo>
                  <a:lnTo>
                    <a:pt x="99" y="26"/>
                  </a:lnTo>
                  <a:lnTo>
                    <a:pt x="148" y="6"/>
                  </a:lnTo>
                  <a:lnTo>
                    <a:pt x="201"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2" name="Freeform 10"/>
            <p:cNvSpPr>
              <a:spLocks/>
            </p:cNvSpPr>
            <p:nvPr/>
          </p:nvSpPr>
          <p:spPr bwMode="auto">
            <a:xfrm>
              <a:off x="3355508" y="2413747"/>
              <a:ext cx="401440" cy="398785"/>
            </a:xfrm>
            <a:custGeom>
              <a:avLst/>
              <a:gdLst>
                <a:gd name="T0" fmla="*/ 203 w 907"/>
                <a:gd name="T1" fmla="*/ 0 h 901"/>
                <a:gd name="T2" fmla="*/ 257 w 907"/>
                <a:gd name="T3" fmla="*/ 7 h 901"/>
                <a:gd name="T4" fmla="*/ 306 w 907"/>
                <a:gd name="T5" fmla="*/ 26 h 901"/>
                <a:gd name="T6" fmla="*/ 350 w 907"/>
                <a:gd name="T7" fmla="*/ 61 h 901"/>
                <a:gd name="T8" fmla="*/ 846 w 907"/>
                <a:gd name="T9" fmla="*/ 559 h 901"/>
                <a:gd name="T10" fmla="*/ 881 w 907"/>
                <a:gd name="T11" fmla="*/ 599 h 901"/>
                <a:gd name="T12" fmla="*/ 901 w 907"/>
                <a:gd name="T13" fmla="*/ 649 h 901"/>
                <a:gd name="T14" fmla="*/ 907 w 907"/>
                <a:gd name="T15" fmla="*/ 701 h 901"/>
                <a:gd name="T16" fmla="*/ 901 w 907"/>
                <a:gd name="T17" fmla="*/ 750 h 901"/>
                <a:gd name="T18" fmla="*/ 881 w 907"/>
                <a:gd name="T19" fmla="*/ 800 h 901"/>
                <a:gd name="T20" fmla="*/ 846 w 907"/>
                <a:gd name="T21" fmla="*/ 843 h 901"/>
                <a:gd name="T22" fmla="*/ 801 w 907"/>
                <a:gd name="T23" fmla="*/ 875 h 901"/>
                <a:gd name="T24" fmla="*/ 756 w 907"/>
                <a:gd name="T25" fmla="*/ 897 h 901"/>
                <a:gd name="T26" fmla="*/ 702 w 907"/>
                <a:gd name="T27" fmla="*/ 901 h 901"/>
                <a:gd name="T28" fmla="*/ 650 w 907"/>
                <a:gd name="T29" fmla="*/ 897 h 901"/>
                <a:gd name="T30" fmla="*/ 601 w 907"/>
                <a:gd name="T31" fmla="*/ 875 h 901"/>
                <a:gd name="T32" fmla="*/ 557 w 907"/>
                <a:gd name="T33" fmla="*/ 843 h 901"/>
                <a:gd name="T34" fmla="*/ 61 w 907"/>
                <a:gd name="T35" fmla="*/ 348 h 901"/>
                <a:gd name="T36" fmla="*/ 26 w 907"/>
                <a:gd name="T37" fmla="*/ 305 h 901"/>
                <a:gd name="T38" fmla="*/ 9 w 907"/>
                <a:gd name="T39" fmla="*/ 255 h 901"/>
                <a:gd name="T40" fmla="*/ 0 w 907"/>
                <a:gd name="T41" fmla="*/ 206 h 901"/>
                <a:gd name="T42" fmla="*/ 9 w 907"/>
                <a:gd name="T43" fmla="*/ 154 h 901"/>
                <a:gd name="T44" fmla="*/ 29 w 907"/>
                <a:gd name="T45" fmla="*/ 103 h 901"/>
                <a:gd name="T46" fmla="*/ 61 w 907"/>
                <a:gd name="T47" fmla="*/ 61 h 901"/>
                <a:gd name="T48" fmla="*/ 105 w 907"/>
                <a:gd name="T49" fmla="*/ 26 h 901"/>
                <a:gd name="T50" fmla="*/ 151 w 907"/>
                <a:gd name="T51" fmla="*/ 7 h 901"/>
                <a:gd name="T52" fmla="*/ 203 w 907"/>
                <a:gd name="T53"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901">
                  <a:moveTo>
                    <a:pt x="203" y="0"/>
                  </a:moveTo>
                  <a:lnTo>
                    <a:pt x="257" y="7"/>
                  </a:lnTo>
                  <a:lnTo>
                    <a:pt x="306" y="26"/>
                  </a:lnTo>
                  <a:lnTo>
                    <a:pt x="350" y="61"/>
                  </a:lnTo>
                  <a:lnTo>
                    <a:pt x="846" y="559"/>
                  </a:lnTo>
                  <a:lnTo>
                    <a:pt x="881" y="599"/>
                  </a:lnTo>
                  <a:lnTo>
                    <a:pt x="901" y="649"/>
                  </a:lnTo>
                  <a:lnTo>
                    <a:pt x="907" y="701"/>
                  </a:lnTo>
                  <a:lnTo>
                    <a:pt x="901" y="750"/>
                  </a:lnTo>
                  <a:lnTo>
                    <a:pt x="881" y="800"/>
                  </a:lnTo>
                  <a:lnTo>
                    <a:pt x="846" y="843"/>
                  </a:lnTo>
                  <a:lnTo>
                    <a:pt x="801" y="875"/>
                  </a:lnTo>
                  <a:lnTo>
                    <a:pt x="756" y="897"/>
                  </a:lnTo>
                  <a:lnTo>
                    <a:pt x="702" y="901"/>
                  </a:lnTo>
                  <a:lnTo>
                    <a:pt x="650" y="897"/>
                  </a:lnTo>
                  <a:lnTo>
                    <a:pt x="601" y="875"/>
                  </a:lnTo>
                  <a:lnTo>
                    <a:pt x="557" y="843"/>
                  </a:lnTo>
                  <a:lnTo>
                    <a:pt x="61" y="348"/>
                  </a:lnTo>
                  <a:lnTo>
                    <a:pt x="26" y="305"/>
                  </a:lnTo>
                  <a:lnTo>
                    <a:pt x="9" y="255"/>
                  </a:lnTo>
                  <a:lnTo>
                    <a:pt x="0" y="206"/>
                  </a:lnTo>
                  <a:lnTo>
                    <a:pt x="9" y="154"/>
                  </a:lnTo>
                  <a:lnTo>
                    <a:pt x="29" y="103"/>
                  </a:lnTo>
                  <a:lnTo>
                    <a:pt x="61" y="61"/>
                  </a:lnTo>
                  <a:lnTo>
                    <a:pt x="105" y="26"/>
                  </a:lnTo>
                  <a:lnTo>
                    <a:pt x="151" y="7"/>
                  </a:lnTo>
                  <a:lnTo>
                    <a:pt x="203"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3" name="Freeform 11"/>
            <p:cNvSpPr>
              <a:spLocks/>
            </p:cNvSpPr>
            <p:nvPr/>
          </p:nvSpPr>
          <p:spPr bwMode="auto">
            <a:xfrm>
              <a:off x="5762821" y="3537957"/>
              <a:ext cx="491289" cy="179254"/>
            </a:xfrm>
            <a:custGeom>
              <a:avLst/>
              <a:gdLst>
                <a:gd name="T0" fmla="*/ 205 w 1110"/>
                <a:gd name="T1" fmla="*/ 0 h 405"/>
                <a:gd name="T2" fmla="*/ 907 w 1110"/>
                <a:gd name="T3" fmla="*/ 0 h 405"/>
                <a:gd name="T4" fmla="*/ 959 w 1110"/>
                <a:gd name="T5" fmla="*/ 9 h 405"/>
                <a:gd name="T6" fmla="*/ 1010 w 1110"/>
                <a:gd name="T7" fmla="*/ 29 h 405"/>
                <a:gd name="T8" fmla="*/ 1050 w 1110"/>
                <a:gd name="T9" fmla="*/ 61 h 405"/>
                <a:gd name="T10" fmla="*/ 1082 w 1110"/>
                <a:gd name="T11" fmla="*/ 102 h 405"/>
                <a:gd name="T12" fmla="*/ 1103 w 1110"/>
                <a:gd name="T13" fmla="*/ 148 h 405"/>
                <a:gd name="T14" fmla="*/ 1110 w 1110"/>
                <a:gd name="T15" fmla="*/ 203 h 405"/>
                <a:gd name="T16" fmla="*/ 1103 w 1110"/>
                <a:gd name="T17" fmla="*/ 254 h 405"/>
                <a:gd name="T18" fmla="*/ 1082 w 1110"/>
                <a:gd name="T19" fmla="*/ 303 h 405"/>
                <a:gd name="T20" fmla="*/ 1050 w 1110"/>
                <a:gd name="T21" fmla="*/ 344 h 405"/>
                <a:gd name="T22" fmla="*/ 1010 w 1110"/>
                <a:gd name="T23" fmla="*/ 376 h 405"/>
                <a:gd name="T24" fmla="*/ 962 w 1110"/>
                <a:gd name="T25" fmla="*/ 396 h 405"/>
                <a:gd name="T26" fmla="*/ 907 w 1110"/>
                <a:gd name="T27" fmla="*/ 405 h 405"/>
                <a:gd name="T28" fmla="*/ 205 w 1110"/>
                <a:gd name="T29" fmla="*/ 405 h 405"/>
                <a:gd name="T30" fmla="*/ 150 w 1110"/>
                <a:gd name="T31" fmla="*/ 396 h 405"/>
                <a:gd name="T32" fmla="*/ 103 w 1110"/>
                <a:gd name="T33" fmla="*/ 376 h 405"/>
                <a:gd name="T34" fmla="*/ 59 w 1110"/>
                <a:gd name="T35" fmla="*/ 344 h 405"/>
                <a:gd name="T36" fmla="*/ 28 w 1110"/>
                <a:gd name="T37" fmla="*/ 303 h 405"/>
                <a:gd name="T38" fmla="*/ 7 w 1110"/>
                <a:gd name="T39" fmla="*/ 254 h 405"/>
                <a:gd name="T40" fmla="*/ 0 w 1110"/>
                <a:gd name="T41" fmla="*/ 203 h 405"/>
                <a:gd name="T42" fmla="*/ 7 w 1110"/>
                <a:gd name="T43" fmla="*/ 148 h 405"/>
                <a:gd name="T44" fmla="*/ 28 w 1110"/>
                <a:gd name="T45" fmla="*/ 102 h 405"/>
                <a:gd name="T46" fmla="*/ 59 w 1110"/>
                <a:gd name="T47" fmla="*/ 61 h 405"/>
                <a:gd name="T48" fmla="*/ 99 w 1110"/>
                <a:gd name="T49" fmla="*/ 29 h 405"/>
                <a:gd name="T50" fmla="*/ 150 w 1110"/>
                <a:gd name="T51" fmla="*/ 9 h 405"/>
                <a:gd name="T52" fmla="*/ 205 w 1110"/>
                <a:gd name="T53" fmla="*/ 0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5">
                  <a:moveTo>
                    <a:pt x="205" y="0"/>
                  </a:moveTo>
                  <a:lnTo>
                    <a:pt x="907" y="0"/>
                  </a:lnTo>
                  <a:lnTo>
                    <a:pt x="959" y="9"/>
                  </a:lnTo>
                  <a:lnTo>
                    <a:pt x="1010" y="29"/>
                  </a:lnTo>
                  <a:lnTo>
                    <a:pt x="1050" y="61"/>
                  </a:lnTo>
                  <a:lnTo>
                    <a:pt x="1082" y="102"/>
                  </a:lnTo>
                  <a:lnTo>
                    <a:pt x="1103" y="148"/>
                  </a:lnTo>
                  <a:lnTo>
                    <a:pt x="1110" y="203"/>
                  </a:lnTo>
                  <a:lnTo>
                    <a:pt x="1103" y="254"/>
                  </a:lnTo>
                  <a:lnTo>
                    <a:pt x="1082" y="303"/>
                  </a:lnTo>
                  <a:lnTo>
                    <a:pt x="1050" y="344"/>
                  </a:lnTo>
                  <a:lnTo>
                    <a:pt x="1010" y="376"/>
                  </a:lnTo>
                  <a:lnTo>
                    <a:pt x="962" y="396"/>
                  </a:lnTo>
                  <a:lnTo>
                    <a:pt x="907" y="405"/>
                  </a:lnTo>
                  <a:lnTo>
                    <a:pt x="205" y="405"/>
                  </a:lnTo>
                  <a:lnTo>
                    <a:pt x="150" y="396"/>
                  </a:lnTo>
                  <a:lnTo>
                    <a:pt x="103" y="376"/>
                  </a:lnTo>
                  <a:lnTo>
                    <a:pt x="59" y="344"/>
                  </a:lnTo>
                  <a:lnTo>
                    <a:pt x="28" y="303"/>
                  </a:lnTo>
                  <a:lnTo>
                    <a:pt x="7" y="254"/>
                  </a:lnTo>
                  <a:lnTo>
                    <a:pt x="0" y="203"/>
                  </a:lnTo>
                  <a:lnTo>
                    <a:pt x="7" y="148"/>
                  </a:lnTo>
                  <a:lnTo>
                    <a:pt x="28" y="102"/>
                  </a:lnTo>
                  <a:lnTo>
                    <a:pt x="59" y="61"/>
                  </a:lnTo>
                  <a:lnTo>
                    <a:pt x="99" y="29"/>
                  </a:lnTo>
                  <a:lnTo>
                    <a:pt x="150" y="9"/>
                  </a:lnTo>
                  <a:lnTo>
                    <a:pt x="205"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14" name="Freeform 12"/>
            <p:cNvSpPr>
              <a:spLocks/>
            </p:cNvSpPr>
            <p:nvPr/>
          </p:nvSpPr>
          <p:spPr bwMode="auto">
            <a:xfrm>
              <a:off x="2889890" y="3537515"/>
              <a:ext cx="491289" cy="179697"/>
            </a:xfrm>
            <a:custGeom>
              <a:avLst/>
              <a:gdLst>
                <a:gd name="T0" fmla="*/ 203 w 1110"/>
                <a:gd name="T1" fmla="*/ 0 h 406"/>
                <a:gd name="T2" fmla="*/ 907 w 1110"/>
                <a:gd name="T3" fmla="*/ 0 h 406"/>
                <a:gd name="T4" fmla="*/ 962 w 1110"/>
                <a:gd name="T5" fmla="*/ 10 h 406"/>
                <a:gd name="T6" fmla="*/ 1011 w 1110"/>
                <a:gd name="T7" fmla="*/ 29 h 406"/>
                <a:gd name="T8" fmla="*/ 1052 w 1110"/>
                <a:gd name="T9" fmla="*/ 61 h 406"/>
                <a:gd name="T10" fmla="*/ 1084 w 1110"/>
                <a:gd name="T11" fmla="*/ 102 h 406"/>
                <a:gd name="T12" fmla="*/ 1104 w 1110"/>
                <a:gd name="T13" fmla="*/ 149 h 406"/>
                <a:gd name="T14" fmla="*/ 1110 w 1110"/>
                <a:gd name="T15" fmla="*/ 204 h 406"/>
                <a:gd name="T16" fmla="*/ 1104 w 1110"/>
                <a:gd name="T17" fmla="*/ 255 h 406"/>
                <a:gd name="T18" fmla="*/ 1084 w 1110"/>
                <a:gd name="T19" fmla="*/ 304 h 406"/>
                <a:gd name="T20" fmla="*/ 1052 w 1110"/>
                <a:gd name="T21" fmla="*/ 345 h 406"/>
                <a:gd name="T22" fmla="*/ 1011 w 1110"/>
                <a:gd name="T23" fmla="*/ 377 h 406"/>
                <a:gd name="T24" fmla="*/ 962 w 1110"/>
                <a:gd name="T25" fmla="*/ 397 h 406"/>
                <a:gd name="T26" fmla="*/ 907 w 1110"/>
                <a:gd name="T27" fmla="*/ 406 h 406"/>
                <a:gd name="T28" fmla="*/ 203 w 1110"/>
                <a:gd name="T29" fmla="*/ 406 h 406"/>
                <a:gd name="T30" fmla="*/ 151 w 1110"/>
                <a:gd name="T31" fmla="*/ 397 h 406"/>
                <a:gd name="T32" fmla="*/ 103 w 1110"/>
                <a:gd name="T33" fmla="*/ 377 h 406"/>
                <a:gd name="T34" fmla="*/ 61 w 1110"/>
                <a:gd name="T35" fmla="*/ 345 h 406"/>
                <a:gd name="T36" fmla="*/ 29 w 1110"/>
                <a:gd name="T37" fmla="*/ 304 h 406"/>
                <a:gd name="T38" fmla="*/ 9 w 1110"/>
                <a:gd name="T39" fmla="*/ 255 h 406"/>
                <a:gd name="T40" fmla="*/ 0 w 1110"/>
                <a:gd name="T41" fmla="*/ 204 h 406"/>
                <a:gd name="T42" fmla="*/ 9 w 1110"/>
                <a:gd name="T43" fmla="*/ 149 h 406"/>
                <a:gd name="T44" fmla="*/ 29 w 1110"/>
                <a:gd name="T45" fmla="*/ 102 h 406"/>
                <a:gd name="T46" fmla="*/ 61 w 1110"/>
                <a:gd name="T47" fmla="*/ 61 h 406"/>
                <a:gd name="T48" fmla="*/ 103 w 1110"/>
                <a:gd name="T49" fmla="*/ 29 h 406"/>
                <a:gd name="T50" fmla="*/ 148 w 1110"/>
                <a:gd name="T51" fmla="*/ 10 h 406"/>
                <a:gd name="T52" fmla="*/ 203 w 1110"/>
                <a:gd name="T53"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10" h="406">
                  <a:moveTo>
                    <a:pt x="203" y="0"/>
                  </a:moveTo>
                  <a:lnTo>
                    <a:pt x="907" y="0"/>
                  </a:lnTo>
                  <a:lnTo>
                    <a:pt x="962" y="10"/>
                  </a:lnTo>
                  <a:lnTo>
                    <a:pt x="1011" y="29"/>
                  </a:lnTo>
                  <a:lnTo>
                    <a:pt x="1052" y="61"/>
                  </a:lnTo>
                  <a:lnTo>
                    <a:pt x="1084" y="102"/>
                  </a:lnTo>
                  <a:lnTo>
                    <a:pt x="1104" y="149"/>
                  </a:lnTo>
                  <a:lnTo>
                    <a:pt x="1110" y="204"/>
                  </a:lnTo>
                  <a:lnTo>
                    <a:pt x="1104" y="255"/>
                  </a:lnTo>
                  <a:lnTo>
                    <a:pt x="1084" y="304"/>
                  </a:lnTo>
                  <a:lnTo>
                    <a:pt x="1052" y="345"/>
                  </a:lnTo>
                  <a:lnTo>
                    <a:pt x="1011" y="377"/>
                  </a:lnTo>
                  <a:lnTo>
                    <a:pt x="962" y="397"/>
                  </a:lnTo>
                  <a:lnTo>
                    <a:pt x="907" y="406"/>
                  </a:lnTo>
                  <a:lnTo>
                    <a:pt x="203" y="406"/>
                  </a:lnTo>
                  <a:lnTo>
                    <a:pt x="151" y="397"/>
                  </a:lnTo>
                  <a:lnTo>
                    <a:pt x="103" y="377"/>
                  </a:lnTo>
                  <a:lnTo>
                    <a:pt x="61" y="345"/>
                  </a:lnTo>
                  <a:lnTo>
                    <a:pt x="29" y="304"/>
                  </a:lnTo>
                  <a:lnTo>
                    <a:pt x="9" y="255"/>
                  </a:lnTo>
                  <a:lnTo>
                    <a:pt x="0" y="204"/>
                  </a:lnTo>
                  <a:lnTo>
                    <a:pt x="9" y="149"/>
                  </a:lnTo>
                  <a:lnTo>
                    <a:pt x="29" y="102"/>
                  </a:lnTo>
                  <a:lnTo>
                    <a:pt x="61" y="61"/>
                  </a:lnTo>
                  <a:lnTo>
                    <a:pt x="103" y="29"/>
                  </a:lnTo>
                  <a:lnTo>
                    <a:pt x="148" y="10"/>
                  </a:lnTo>
                  <a:lnTo>
                    <a:pt x="203" y="0"/>
                  </a:lnTo>
                  <a:close/>
                </a:path>
              </a:pathLst>
            </a:custGeom>
            <a:solidFill>
              <a:schemeClr val="bg1">
                <a:lumMod val="65000"/>
              </a:schemeClr>
            </a:solidFill>
            <a:ln>
              <a:noFill/>
            </a:ln>
            <a:extLst/>
          </p:spPr>
          <p:txBody>
            <a:bodyPr vert="horz" wrap="square" lIns="91440" tIns="45720" rIns="91440" bIns="45720" numCol="1" anchor="t" anchorCtr="0" compatLnSpc="1">
              <a:prstTxWarp prst="textNoShape">
                <a:avLst/>
              </a:prstTxWarp>
            </a:bodyPr>
            <a:lstStyle/>
            <a:p>
              <a:endParaRPr lang="zh-TW" altLang="en-US"/>
            </a:p>
          </p:txBody>
        </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228</a:t>
            </a:fld>
            <a:endParaRPr lang="zh-TW" altLang="en-US"/>
          </a:p>
        </p:txBody>
      </p:sp>
      <p:sp>
        <p:nvSpPr>
          <p:cNvPr id="16" name="文字方塊 15"/>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Business Model</a:t>
            </a:r>
            <a:endParaRPr lang="zh-TW" altLang="en-US" sz="4000" b="1" dirty="0"/>
          </a:p>
        </p:txBody>
      </p:sp>
      <p:sp>
        <p:nvSpPr>
          <p:cNvPr id="17" name="文字方塊 16"/>
          <p:cNvSpPr txBox="1"/>
          <p:nvPr/>
        </p:nvSpPr>
        <p:spPr>
          <a:xfrm>
            <a:off x="3962702" y="2689368"/>
            <a:ext cx="869787"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19" name="文字方塊 18"/>
          <p:cNvSpPr txBox="1"/>
          <p:nvPr/>
        </p:nvSpPr>
        <p:spPr>
          <a:xfrm>
            <a:off x="4362053" y="3319357"/>
            <a:ext cx="869787"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20" name="文字方塊 19"/>
          <p:cNvSpPr txBox="1"/>
          <p:nvPr/>
        </p:nvSpPr>
        <p:spPr>
          <a:xfrm>
            <a:off x="3881812" y="4029261"/>
            <a:ext cx="869787"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22" name="文字方塊 21"/>
          <p:cNvSpPr txBox="1"/>
          <p:nvPr/>
        </p:nvSpPr>
        <p:spPr>
          <a:xfrm>
            <a:off x="4136220" y="4813139"/>
            <a:ext cx="869787"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23" name="矩形 22"/>
          <p:cNvSpPr/>
          <p:nvPr/>
        </p:nvSpPr>
        <p:spPr>
          <a:xfrm>
            <a:off x="6406549" y="315030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5" name="矩形 24"/>
          <p:cNvSpPr/>
          <p:nvPr/>
        </p:nvSpPr>
        <p:spPr>
          <a:xfrm>
            <a:off x="661104" y="31742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7" name="矩形 26"/>
          <p:cNvSpPr/>
          <p:nvPr/>
        </p:nvSpPr>
        <p:spPr>
          <a:xfrm>
            <a:off x="1132528"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8" name="矩形 27"/>
          <p:cNvSpPr/>
          <p:nvPr/>
        </p:nvSpPr>
        <p:spPr>
          <a:xfrm>
            <a:off x="5988676"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9" name="矩形 28"/>
          <p:cNvSpPr/>
          <p:nvPr/>
        </p:nvSpPr>
        <p:spPr>
          <a:xfrm>
            <a:off x="1689391" y="453343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30" name="矩形 29"/>
          <p:cNvSpPr/>
          <p:nvPr/>
        </p:nvSpPr>
        <p:spPr>
          <a:xfrm>
            <a:off x="5550120" y="453022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14305905"/>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5505450" y="0"/>
            <a:ext cx="241300" cy="6858000"/>
            <a:chOff x="5505450" y="0"/>
            <a:chExt cx="241300" cy="6858000"/>
          </a:xfrm>
        </p:grpSpPr>
        <p:cxnSp>
          <p:nvCxnSpPr>
            <p:cNvPr id="3" name="直線接點 2"/>
            <p:cNvCxnSpPr/>
            <p:nvPr/>
          </p:nvCxnSpPr>
          <p:spPr>
            <a:xfrm>
              <a:off x="5626100" y="0"/>
              <a:ext cx="0" cy="6858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矩形 3"/>
            <p:cNvSpPr/>
            <p:nvPr/>
          </p:nvSpPr>
          <p:spPr>
            <a:xfrm>
              <a:off x="5505450" y="120015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5505450" y="204343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5505450" y="288671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5505450" y="372999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5505450" y="541655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5505450" y="4573270"/>
              <a:ext cx="241300" cy="241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4" name="文字方塊 53"/>
          <p:cNvSpPr txBox="1"/>
          <p:nvPr/>
        </p:nvSpPr>
        <p:spPr>
          <a:xfrm>
            <a:off x="5803090" y="114229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55" name="文字方塊 54"/>
          <p:cNvSpPr txBox="1"/>
          <p:nvPr/>
        </p:nvSpPr>
        <p:spPr>
          <a:xfrm>
            <a:off x="5803090" y="2824916"/>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56" name="文字方塊 55"/>
          <p:cNvSpPr txBox="1"/>
          <p:nvPr/>
        </p:nvSpPr>
        <p:spPr>
          <a:xfrm>
            <a:off x="5803090" y="4507534"/>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58" name="文字方塊 57"/>
          <p:cNvSpPr txBox="1"/>
          <p:nvPr/>
        </p:nvSpPr>
        <p:spPr>
          <a:xfrm>
            <a:off x="5803090" y="5348845"/>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59" name="文字方塊 58"/>
          <p:cNvSpPr txBox="1"/>
          <p:nvPr/>
        </p:nvSpPr>
        <p:spPr>
          <a:xfrm>
            <a:off x="5803090" y="1983607"/>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60" name="文字方塊 59"/>
          <p:cNvSpPr txBox="1"/>
          <p:nvPr/>
        </p:nvSpPr>
        <p:spPr>
          <a:xfrm>
            <a:off x="5803090" y="3666225"/>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61" name="矩形 60"/>
          <p:cNvSpPr/>
          <p:nvPr/>
        </p:nvSpPr>
        <p:spPr>
          <a:xfrm>
            <a:off x="616661" y="1223201"/>
            <a:ext cx="2833352" cy="1163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62" name="文字方塊 61"/>
          <p:cNvSpPr txBox="1"/>
          <p:nvPr/>
        </p:nvSpPr>
        <p:spPr>
          <a:xfrm>
            <a:off x="319159" y="501116"/>
            <a:ext cx="3428356" cy="707886"/>
          </a:xfrm>
          <a:prstGeom prst="rect">
            <a:avLst/>
          </a:prstGeom>
          <a:noFill/>
        </p:spPr>
        <p:txBody>
          <a:bodyPr wrap="square" rtlCol="0" anchor="ctr">
            <a:spAutoFit/>
          </a:bodyPr>
          <a:lstStyle/>
          <a:p>
            <a:pPr algn="ctr"/>
            <a:r>
              <a:rPr lang="en-US" altLang="zh-TW" sz="4000" b="1" dirty="0" smtClean="0">
                <a:solidFill>
                  <a:schemeClr val="accent1"/>
                </a:solidFill>
              </a:rPr>
              <a:t>Agenda</a:t>
            </a:r>
            <a:endParaRPr lang="zh-TW" altLang="en-US" sz="4000" b="1" dirty="0">
              <a:solidFill>
                <a:schemeClr val="accent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22</a:t>
            </a:fld>
            <a:endParaRPr lang="zh-TW" altLang="en-US"/>
          </a:p>
        </p:txBody>
      </p:sp>
    </p:spTree>
    <p:extLst>
      <p:ext uri="{BB962C8B-B14F-4D97-AF65-F5344CB8AC3E}">
        <p14:creationId xmlns:p14="http://schemas.microsoft.com/office/powerpoint/2010/main" val="500722372"/>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3211830" y="1735784"/>
            <a:ext cx="2720340" cy="4575154"/>
            <a:chOff x="3000994" y="1381194"/>
            <a:chExt cx="3142012" cy="5284333"/>
          </a:xfrm>
        </p:grpSpPr>
        <p:grpSp>
          <p:nvGrpSpPr>
            <p:cNvPr id="2" name="群組 1"/>
            <p:cNvGrpSpPr/>
            <p:nvPr/>
          </p:nvGrpSpPr>
          <p:grpSpPr>
            <a:xfrm>
              <a:off x="3000994" y="1381194"/>
              <a:ext cx="3142012" cy="4264016"/>
              <a:chOff x="3000994" y="786834"/>
              <a:chExt cx="3142012" cy="4264016"/>
            </a:xfrm>
          </p:grpSpPr>
          <p:sp>
            <p:nvSpPr>
              <p:cNvPr id="7" name="Freeform 5"/>
              <p:cNvSpPr>
                <a:spLocks/>
              </p:cNvSpPr>
              <p:nvPr/>
            </p:nvSpPr>
            <p:spPr bwMode="auto">
              <a:xfrm>
                <a:off x="3000994" y="786834"/>
                <a:ext cx="3142012" cy="4264016"/>
              </a:xfrm>
              <a:custGeom>
                <a:avLst/>
                <a:gdLst>
                  <a:gd name="T0" fmla="*/ 2039 w 4671"/>
                  <a:gd name="T1" fmla="*/ 16 h 6339"/>
                  <a:gd name="T2" fmla="*/ 1647 w 4671"/>
                  <a:gd name="T3" fmla="*/ 104 h 6339"/>
                  <a:gd name="T4" fmla="*/ 1283 w 4671"/>
                  <a:gd name="T5" fmla="*/ 252 h 6339"/>
                  <a:gd name="T6" fmla="*/ 950 w 4671"/>
                  <a:gd name="T7" fmla="*/ 460 h 6339"/>
                  <a:gd name="T8" fmla="*/ 658 w 4671"/>
                  <a:gd name="T9" fmla="*/ 716 h 6339"/>
                  <a:gd name="T10" fmla="*/ 410 w 4671"/>
                  <a:gd name="T11" fmla="*/ 1019 h 6339"/>
                  <a:gd name="T12" fmla="*/ 219 w 4671"/>
                  <a:gd name="T13" fmla="*/ 1358 h 6339"/>
                  <a:gd name="T14" fmla="*/ 81 w 4671"/>
                  <a:gd name="T15" fmla="*/ 1728 h 6339"/>
                  <a:gd name="T16" fmla="*/ 7 w 4671"/>
                  <a:gd name="T17" fmla="*/ 2121 h 6339"/>
                  <a:gd name="T18" fmla="*/ 6 w 4671"/>
                  <a:gd name="T19" fmla="*/ 2506 h 6339"/>
                  <a:gd name="T20" fmla="*/ 61 w 4671"/>
                  <a:gd name="T21" fmla="*/ 2862 h 6339"/>
                  <a:gd name="T22" fmla="*/ 168 w 4671"/>
                  <a:gd name="T23" fmla="*/ 3206 h 6339"/>
                  <a:gd name="T24" fmla="*/ 329 w 4671"/>
                  <a:gd name="T25" fmla="*/ 3525 h 6339"/>
                  <a:gd name="T26" fmla="*/ 538 w 4671"/>
                  <a:gd name="T27" fmla="*/ 3821 h 6339"/>
                  <a:gd name="T28" fmla="*/ 816 w 4671"/>
                  <a:gd name="T29" fmla="*/ 4201 h 6339"/>
                  <a:gd name="T30" fmla="*/ 1035 w 4671"/>
                  <a:gd name="T31" fmla="*/ 4616 h 6339"/>
                  <a:gd name="T32" fmla="*/ 1193 w 4671"/>
                  <a:gd name="T33" fmla="*/ 5057 h 6339"/>
                  <a:gd name="T34" fmla="*/ 1292 w 4671"/>
                  <a:gd name="T35" fmla="*/ 5511 h 6339"/>
                  <a:gd name="T36" fmla="*/ 1324 w 4671"/>
                  <a:gd name="T37" fmla="*/ 5981 h 6339"/>
                  <a:gd name="T38" fmla="*/ 1321 w 4671"/>
                  <a:gd name="T39" fmla="*/ 5997 h 6339"/>
                  <a:gd name="T40" fmla="*/ 1318 w 4671"/>
                  <a:gd name="T41" fmla="*/ 6050 h 6339"/>
                  <a:gd name="T42" fmla="*/ 1324 w 4671"/>
                  <a:gd name="T43" fmla="*/ 6120 h 6339"/>
                  <a:gd name="T44" fmla="*/ 1338 w 4671"/>
                  <a:gd name="T45" fmla="*/ 6198 h 6339"/>
                  <a:gd name="T46" fmla="*/ 1373 w 4671"/>
                  <a:gd name="T47" fmla="*/ 6268 h 6339"/>
                  <a:gd name="T48" fmla="*/ 1434 w 4671"/>
                  <a:gd name="T49" fmla="*/ 6319 h 6339"/>
                  <a:gd name="T50" fmla="*/ 1528 w 4671"/>
                  <a:gd name="T51" fmla="*/ 6339 h 6339"/>
                  <a:gd name="T52" fmla="*/ 3195 w 4671"/>
                  <a:gd name="T53" fmla="*/ 6333 h 6339"/>
                  <a:gd name="T54" fmla="*/ 3270 w 4671"/>
                  <a:gd name="T55" fmla="*/ 6297 h 6339"/>
                  <a:gd name="T56" fmla="*/ 3317 w 4671"/>
                  <a:gd name="T57" fmla="*/ 6233 h 6339"/>
                  <a:gd name="T58" fmla="*/ 3344 w 4671"/>
                  <a:gd name="T59" fmla="*/ 6158 h 6339"/>
                  <a:gd name="T60" fmla="*/ 3351 w 4671"/>
                  <a:gd name="T61" fmla="*/ 6085 h 6339"/>
                  <a:gd name="T62" fmla="*/ 3351 w 4671"/>
                  <a:gd name="T63" fmla="*/ 6021 h 6339"/>
                  <a:gd name="T64" fmla="*/ 3347 w 4671"/>
                  <a:gd name="T65" fmla="*/ 5982 h 6339"/>
                  <a:gd name="T66" fmla="*/ 3354 w 4671"/>
                  <a:gd name="T67" fmla="*/ 5750 h 6339"/>
                  <a:gd name="T68" fmla="*/ 3422 w 4671"/>
                  <a:gd name="T69" fmla="*/ 5293 h 6339"/>
                  <a:gd name="T70" fmla="*/ 3553 w 4671"/>
                  <a:gd name="T71" fmla="*/ 4843 h 6339"/>
                  <a:gd name="T72" fmla="*/ 3752 w 4671"/>
                  <a:gd name="T73" fmla="*/ 4407 h 6339"/>
                  <a:gd name="T74" fmla="*/ 4011 w 4671"/>
                  <a:gd name="T75" fmla="*/ 3986 h 6339"/>
                  <a:gd name="T76" fmla="*/ 4279 w 4671"/>
                  <a:gd name="T77" fmla="*/ 3622 h 6339"/>
                  <a:gd name="T78" fmla="*/ 4469 w 4671"/>
                  <a:gd name="T79" fmla="*/ 3281 h 6339"/>
                  <a:gd name="T80" fmla="*/ 4597 w 4671"/>
                  <a:gd name="T81" fmla="*/ 2914 h 6339"/>
                  <a:gd name="T82" fmla="*/ 4661 w 4671"/>
                  <a:gd name="T83" fmla="*/ 2530 h 6339"/>
                  <a:gd name="T84" fmla="*/ 4664 w 4671"/>
                  <a:gd name="T85" fmla="*/ 2141 h 6339"/>
                  <a:gd name="T86" fmla="*/ 4604 w 4671"/>
                  <a:gd name="T87" fmla="*/ 1768 h 6339"/>
                  <a:gd name="T88" fmla="*/ 4487 w 4671"/>
                  <a:gd name="T89" fmla="*/ 1416 h 6339"/>
                  <a:gd name="T90" fmla="*/ 4311 w 4671"/>
                  <a:gd name="T91" fmla="*/ 1086 h 6339"/>
                  <a:gd name="T92" fmla="*/ 4087 w 4671"/>
                  <a:gd name="T93" fmla="*/ 786 h 6339"/>
                  <a:gd name="T94" fmla="*/ 3811 w 4671"/>
                  <a:gd name="T95" fmla="*/ 524 h 6339"/>
                  <a:gd name="T96" fmla="*/ 3501 w 4671"/>
                  <a:gd name="T97" fmla="*/ 308 h 6339"/>
                  <a:gd name="T98" fmla="*/ 3164 w 4671"/>
                  <a:gd name="T99" fmla="*/ 148 h 6339"/>
                  <a:gd name="T100" fmla="*/ 2806 w 4671"/>
                  <a:gd name="T101" fmla="*/ 45 h 6339"/>
                  <a:gd name="T102" fmla="*/ 2433 w 4671"/>
                  <a:gd name="T103" fmla="*/ 0 h 6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71" h="6339">
                    <a:moveTo>
                      <a:pt x="2240" y="0"/>
                    </a:moveTo>
                    <a:lnTo>
                      <a:pt x="2039" y="16"/>
                    </a:lnTo>
                    <a:lnTo>
                      <a:pt x="1840" y="52"/>
                    </a:lnTo>
                    <a:lnTo>
                      <a:pt x="1647" y="104"/>
                    </a:lnTo>
                    <a:lnTo>
                      <a:pt x="1462" y="171"/>
                    </a:lnTo>
                    <a:lnTo>
                      <a:pt x="1283" y="252"/>
                    </a:lnTo>
                    <a:lnTo>
                      <a:pt x="1111" y="348"/>
                    </a:lnTo>
                    <a:lnTo>
                      <a:pt x="950" y="460"/>
                    </a:lnTo>
                    <a:lnTo>
                      <a:pt x="799" y="583"/>
                    </a:lnTo>
                    <a:lnTo>
                      <a:pt x="658" y="716"/>
                    </a:lnTo>
                    <a:lnTo>
                      <a:pt x="531" y="862"/>
                    </a:lnTo>
                    <a:lnTo>
                      <a:pt x="410" y="1019"/>
                    </a:lnTo>
                    <a:lnTo>
                      <a:pt x="309" y="1182"/>
                    </a:lnTo>
                    <a:lnTo>
                      <a:pt x="219" y="1358"/>
                    </a:lnTo>
                    <a:lnTo>
                      <a:pt x="142" y="1539"/>
                    </a:lnTo>
                    <a:lnTo>
                      <a:pt x="81" y="1728"/>
                    </a:lnTo>
                    <a:lnTo>
                      <a:pt x="36" y="1920"/>
                    </a:lnTo>
                    <a:lnTo>
                      <a:pt x="7" y="2121"/>
                    </a:lnTo>
                    <a:lnTo>
                      <a:pt x="0" y="2322"/>
                    </a:lnTo>
                    <a:lnTo>
                      <a:pt x="6" y="2506"/>
                    </a:lnTo>
                    <a:lnTo>
                      <a:pt x="26" y="2683"/>
                    </a:lnTo>
                    <a:lnTo>
                      <a:pt x="61" y="2862"/>
                    </a:lnTo>
                    <a:lnTo>
                      <a:pt x="107" y="3033"/>
                    </a:lnTo>
                    <a:lnTo>
                      <a:pt x="168" y="3206"/>
                    </a:lnTo>
                    <a:lnTo>
                      <a:pt x="245" y="3368"/>
                    </a:lnTo>
                    <a:lnTo>
                      <a:pt x="329" y="3525"/>
                    </a:lnTo>
                    <a:lnTo>
                      <a:pt x="428" y="3677"/>
                    </a:lnTo>
                    <a:lnTo>
                      <a:pt x="538" y="3821"/>
                    </a:lnTo>
                    <a:lnTo>
                      <a:pt x="686" y="4007"/>
                    </a:lnTo>
                    <a:lnTo>
                      <a:pt x="816" y="4201"/>
                    </a:lnTo>
                    <a:lnTo>
                      <a:pt x="934" y="4407"/>
                    </a:lnTo>
                    <a:lnTo>
                      <a:pt x="1035" y="4616"/>
                    </a:lnTo>
                    <a:lnTo>
                      <a:pt x="1122" y="4835"/>
                    </a:lnTo>
                    <a:lnTo>
                      <a:pt x="1193" y="5057"/>
                    </a:lnTo>
                    <a:lnTo>
                      <a:pt x="1251" y="5280"/>
                    </a:lnTo>
                    <a:lnTo>
                      <a:pt x="1292" y="5511"/>
                    </a:lnTo>
                    <a:lnTo>
                      <a:pt x="1315" y="5743"/>
                    </a:lnTo>
                    <a:lnTo>
                      <a:pt x="1324" y="5981"/>
                    </a:lnTo>
                    <a:lnTo>
                      <a:pt x="1324" y="5982"/>
                    </a:lnTo>
                    <a:lnTo>
                      <a:pt x="1321" y="5997"/>
                    </a:lnTo>
                    <a:lnTo>
                      <a:pt x="1321" y="6021"/>
                    </a:lnTo>
                    <a:lnTo>
                      <a:pt x="1318" y="6050"/>
                    </a:lnTo>
                    <a:lnTo>
                      <a:pt x="1321" y="6085"/>
                    </a:lnTo>
                    <a:lnTo>
                      <a:pt x="1324" y="6120"/>
                    </a:lnTo>
                    <a:lnTo>
                      <a:pt x="1330" y="6158"/>
                    </a:lnTo>
                    <a:lnTo>
                      <a:pt x="1338" y="6198"/>
                    </a:lnTo>
                    <a:lnTo>
                      <a:pt x="1353" y="6233"/>
                    </a:lnTo>
                    <a:lnTo>
                      <a:pt x="1373" y="6268"/>
                    </a:lnTo>
                    <a:lnTo>
                      <a:pt x="1402" y="6297"/>
                    </a:lnTo>
                    <a:lnTo>
                      <a:pt x="1434" y="6319"/>
                    </a:lnTo>
                    <a:lnTo>
                      <a:pt x="1476" y="6333"/>
                    </a:lnTo>
                    <a:lnTo>
                      <a:pt x="1528" y="6339"/>
                    </a:lnTo>
                    <a:lnTo>
                      <a:pt x="3141" y="6339"/>
                    </a:lnTo>
                    <a:lnTo>
                      <a:pt x="3195" y="6333"/>
                    </a:lnTo>
                    <a:lnTo>
                      <a:pt x="3235" y="6319"/>
                    </a:lnTo>
                    <a:lnTo>
                      <a:pt x="3270" y="6297"/>
                    </a:lnTo>
                    <a:lnTo>
                      <a:pt x="3296" y="6268"/>
                    </a:lnTo>
                    <a:lnTo>
                      <a:pt x="3317" y="6233"/>
                    </a:lnTo>
                    <a:lnTo>
                      <a:pt x="3334" y="6198"/>
                    </a:lnTo>
                    <a:lnTo>
                      <a:pt x="3344" y="6158"/>
                    </a:lnTo>
                    <a:lnTo>
                      <a:pt x="3349" y="6120"/>
                    </a:lnTo>
                    <a:lnTo>
                      <a:pt x="3351" y="6085"/>
                    </a:lnTo>
                    <a:lnTo>
                      <a:pt x="3351" y="6050"/>
                    </a:lnTo>
                    <a:lnTo>
                      <a:pt x="3351" y="6021"/>
                    </a:lnTo>
                    <a:lnTo>
                      <a:pt x="3349" y="5997"/>
                    </a:lnTo>
                    <a:lnTo>
                      <a:pt x="3347" y="5982"/>
                    </a:lnTo>
                    <a:lnTo>
                      <a:pt x="3347" y="5981"/>
                    </a:lnTo>
                    <a:lnTo>
                      <a:pt x="3354" y="5750"/>
                    </a:lnTo>
                    <a:lnTo>
                      <a:pt x="3381" y="5521"/>
                    </a:lnTo>
                    <a:lnTo>
                      <a:pt x="3422" y="5293"/>
                    </a:lnTo>
                    <a:lnTo>
                      <a:pt x="3479" y="5068"/>
                    </a:lnTo>
                    <a:lnTo>
                      <a:pt x="3553" y="4843"/>
                    </a:lnTo>
                    <a:lnTo>
                      <a:pt x="3643" y="4626"/>
                    </a:lnTo>
                    <a:lnTo>
                      <a:pt x="3752" y="4407"/>
                    </a:lnTo>
                    <a:lnTo>
                      <a:pt x="3875" y="4194"/>
                    </a:lnTo>
                    <a:lnTo>
                      <a:pt x="4011" y="3986"/>
                    </a:lnTo>
                    <a:lnTo>
                      <a:pt x="4162" y="3783"/>
                    </a:lnTo>
                    <a:lnTo>
                      <a:pt x="4279" y="3622"/>
                    </a:lnTo>
                    <a:lnTo>
                      <a:pt x="4381" y="3454"/>
                    </a:lnTo>
                    <a:lnTo>
                      <a:pt x="4469" y="3281"/>
                    </a:lnTo>
                    <a:lnTo>
                      <a:pt x="4542" y="3100"/>
                    </a:lnTo>
                    <a:lnTo>
                      <a:pt x="4597" y="2914"/>
                    </a:lnTo>
                    <a:lnTo>
                      <a:pt x="4639" y="2724"/>
                    </a:lnTo>
                    <a:lnTo>
                      <a:pt x="4661" y="2530"/>
                    </a:lnTo>
                    <a:lnTo>
                      <a:pt x="4671" y="2331"/>
                    </a:lnTo>
                    <a:lnTo>
                      <a:pt x="4664" y="2141"/>
                    </a:lnTo>
                    <a:lnTo>
                      <a:pt x="4642" y="1952"/>
                    </a:lnTo>
                    <a:lnTo>
                      <a:pt x="4604" y="1768"/>
                    </a:lnTo>
                    <a:lnTo>
                      <a:pt x="4551" y="1590"/>
                    </a:lnTo>
                    <a:lnTo>
                      <a:pt x="4487" y="1416"/>
                    </a:lnTo>
                    <a:lnTo>
                      <a:pt x="4404" y="1246"/>
                    </a:lnTo>
                    <a:lnTo>
                      <a:pt x="4311" y="1086"/>
                    </a:lnTo>
                    <a:lnTo>
                      <a:pt x="4207" y="931"/>
                    </a:lnTo>
                    <a:lnTo>
                      <a:pt x="4087" y="786"/>
                    </a:lnTo>
                    <a:lnTo>
                      <a:pt x="3953" y="649"/>
                    </a:lnTo>
                    <a:lnTo>
                      <a:pt x="3811" y="524"/>
                    </a:lnTo>
                    <a:lnTo>
                      <a:pt x="3660" y="410"/>
                    </a:lnTo>
                    <a:lnTo>
                      <a:pt x="3501" y="308"/>
                    </a:lnTo>
                    <a:lnTo>
                      <a:pt x="3337" y="220"/>
                    </a:lnTo>
                    <a:lnTo>
                      <a:pt x="3164" y="148"/>
                    </a:lnTo>
                    <a:lnTo>
                      <a:pt x="2987" y="90"/>
                    </a:lnTo>
                    <a:lnTo>
                      <a:pt x="2806" y="45"/>
                    </a:lnTo>
                    <a:lnTo>
                      <a:pt x="2622" y="13"/>
                    </a:lnTo>
                    <a:lnTo>
                      <a:pt x="2433" y="0"/>
                    </a:lnTo>
                    <a:lnTo>
                      <a:pt x="2240"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zh-TW" altLang="en-US" dirty="0"/>
              </a:p>
            </p:txBody>
          </p:sp>
          <p:grpSp>
            <p:nvGrpSpPr>
              <p:cNvPr id="29" name="群組 28"/>
              <p:cNvGrpSpPr/>
              <p:nvPr/>
            </p:nvGrpSpPr>
            <p:grpSpPr>
              <a:xfrm>
                <a:off x="4171950" y="3847693"/>
                <a:ext cx="800100" cy="1201514"/>
                <a:chOff x="2100263" y="4983163"/>
                <a:chExt cx="465138" cy="698500"/>
              </a:xfrm>
              <a:solidFill>
                <a:schemeClr val="bg1">
                  <a:lumMod val="50000"/>
                </a:schemeClr>
              </a:solidFill>
            </p:grpSpPr>
            <p:sp>
              <p:nvSpPr>
                <p:cNvPr id="30" name="Freeform 21"/>
                <p:cNvSpPr>
                  <a:spLocks/>
                </p:cNvSpPr>
                <p:nvPr/>
              </p:nvSpPr>
              <p:spPr bwMode="auto">
                <a:xfrm>
                  <a:off x="2100263" y="4983163"/>
                  <a:ext cx="201613" cy="698500"/>
                </a:xfrm>
                <a:custGeom>
                  <a:avLst/>
                  <a:gdLst>
                    <a:gd name="T0" fmla="*/ 67 w 381"/>
                    <a:gd name="T1" fmla="*/ 0 h 1318"/>
                    <a:gd name="T2" fmla="*/ 85 w 381"/>
                    <a:gd name="T3" fmla="*/ 6 h 1318"/>
                    <a:gd name="T4" fmla="*/ 101 w 381"/>
                    <a:gd name="T5" fmla="*/ 16 h 1318"/>
                    <a:gd name="T6" fmla="*/ 112 w 381"/>
                    <a:gd name="T7" fmla="*/ 31 h 1318"/>
                    <a:gd name="T8" fmla="*/ 155 w 381"/>
                    <a:gd name="T9" fmla="*/ 110 h 1318"/>
                    <a:gd name="T10" fmla="*/ 193 w 381"/>
                    <a:gd name="T11" fmla="*/ 185 h 1318"/>
                    <a:gd name="T12" fmla="*/ 227 w 381"/>
                    <a:gd name="T13" fmla="*/ 257 h 1318"/>
                    <a:gd name="T14" fmla="*/ 255 w 381"/>
                    <a:gd name="T15" fmla="*/ 329 h 1318"/>
                    <a:gd name="T16" fmla="*/ 280 w 381"/>
                    <a:gd name="T17" fmla="*/ 398 h 1318"/>
                    <a:gd name="T18" fmla="*/ 302 w 381"/>
                    <a:gd name="T19" fmla="*/ 467 h 1318"/>
                    <a:gd name="T20" fmla="*/ 321 w 381"/>
                    <a:gd name="T21" fmla="*/ 537 h 1318"/>
                    <a:gd name="T22" fmla="*/ 336 w 381"/>
                    <a:gd name="T23" fmla="*/ 607 h 1318"/>
                    <a:gd name="T24" fmla="*/ 351 w 381"/>
                    <a:gd name="T25" fmla="*/ 687 h 1318"/>
                    <a:gd name="T26" fmla="*/ 361 w 381"/>
                    <a:gd name="T27" fmla="*/ 770 h 1318"/>
                    <a:gd name="T28" fmla="*/ 370 w 381"/>
                    <a:gd name="T29" fmla="*/ 857 h 1318"/>
                    <a:gd name="T30" fmla="*/ 375 w 381"/>
                    <a:gd name="T31" fmla="*/ 948 h 1318"/>
                    <a:gd name="T32" fmla="*/ 378 w 381"/>
                    <a:gd name="T33" fmla="*/ 1045 h 1318"/>
                    <a:gd name="T34" fmla="*/ 381 w 381"/>
                    <a:gd name="T35" fmla="*/ 1148 h 1318"/>
                    <a:gd name="T36" fmla="*/ 381 w 381"/>
                    <a:gd name="T37" fmla="*/ 1258 h 1318"/>
                    <a:gd name="T38" fmla="*/ 378 w 381"/>
                    <a:gd name="T39" fmla="*/ 1277 h 1318"/>
                    <a:gd name="T40" fmla="*/ 370 w 381"/>
                    <a:gd name="T41" fmla="*/ 1294 h 1318"/>
                    <a:gd name="T42" fmla="*/ 356 w 381"/>
                    <a:gd name="T43" fmla="*/ 1307 h 1318"/>
                    <a:gd name="T44" fmla="*/ 339 w 381"/>
                    <a:gd name="T45" fmla="*/ 1316 h 1318"/>
                    <a:gd name="T46" fmla="*/ 321 w 381"/>
                    <a:gd name="T47" fmla="*/ 1318 h 1318"/>
                    <a:gd name="T48" fmla="*/ 301 w 381"/>
                    <a:gd name="T49" fmla="*/ 1316 h 1318"/>
                    <a:gd name="T50" fmla="*/ 284 w 381"/>
                    <a:gd name="T51" fmla="*/ 1307 h 1318"/>
                    <a:gd name="T52" fmla="*/ 270 w 381"/>
                    <a:gd name="T53" fmla="*/ 1294 h 1318"/>
                    <a:gd name="T54" fmla="*/ 262 w 381"/>
                    <a:gd name="T55" fmla="*/ 1277 h 1318"/>
                    <a:gd name="T56" fmla="*/ 259 w 381"/>
                    <a:gd name="T57" fmla="*/ 1258 h 1318"/>
                    <a:gd name="T58" fmla="*/ 259 w 381"/>
                    <a:gd name="T59" fmla="*/ 1151 h 1318"/>
                    <a:gd name="T60" fmla="*/ 257 w 381"/>
                    <a:gd name="T61" fmla="*/ 1052 h 1318"/>
                    <a:gd name="T62" fmla="*/ 253 w 381"/>
                    <a:gd name="T63" fmla="*/ 960 h 1318"/>
                    <a:gd name="T64" fmla="*/ 248 w 381"/>
                    <a:gd name="T65" fmla="*/ 871 h 1318"/>
                    <a:gd name="T66" fmla="*/ 240 w 381"/>
                    <a:gd name="T67" fmla="*/ 788 h 1318"/>
                    <a:gd name="T68" fmla="*/ 230 w 381"/>
                    <a:gd name="T69" fmla="*/ 708 h 1318"/>
                    <a:gd name="T70" fmla="*/ 216 w 381"/>
                    <a:gd name="T71" fmla="*/ 630 h 1318"/>
                    <a:gd name="T72" fmla="*/ 201 w 381"/>
                    <a:gd name="T73" fmla="*/ 565 h 1318"/>
                    <a:gd name="T74" fmla="*/ 184 w 381"/>
                    <a:gd name="T75" fmla="*/ 501 h 1318"/>
                    <a:gd name="T76" fmla="*/ 164 w 381"/>
                    <a:gd name="T77" fmla="*/ 434 h 1318"/>
                    <a:gd name="T78" fmla="*/ 140 w 381"/>
                    <a:gd name="T79" fmla="*/ 370 h 1318"/>
                    <a:gd name="T80" fmla="*/ 112 w 381"/>
                    <a:gd name="T81" fmla="*/ 304 h 1318"/>
                    <a:gd name="T82" fmla="*/ 81 w 381"/>
                    <a:gd name="T83" fmla="*/ 235 h 1318"/>
                    <a:gd name="T84" fmla="*/ 46 w 381"/>
                    <a:gd name="T85" fmla="*/ 163 h 1318"/>
                    <a:gd name="T86" fmla="*/ 7 w 381"/>
                    <a:gd name="T87" fmla="*/ 91 h 1318"/>
                    <a:gd name="T88" fmla="*/ 0 w 381"/>
                    <a:gd name="T89" fmla="*/ 72 h 1318"/>
                    <a:gd name="T90" fmla="*/ 0 w 381"/>
                    <a:gd name="T91" fmla="*/ 53 h 1318"/>
                    <a:gd name="T92" fmla="*/ 5 w 381"/>
                    <a:gd name="T93" fmla="*/ 36 h 1318"/>
                    <a:gd name="T94" fmla="*/ 15 w 381"/>
                    <a:gd name="T95" fmla="*/ 19 h 1318"/>
                    <a:gd name="T96" fmla="*/ 30 w 381"/>
                    <a:gd name="T97" fmla="*/ 8 h 1318"/>
                    <a:gd name="T98" fmla="*/ 48 w 381"/>
                    <a:gd name="T99" fmla="*/ 0 h 1318"/>
                    <a:gd name="T100" fmla="*/ 67 w 381"/>
                    <a:gd name="T101" fmla="*/ 0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1" h="1318">
                      <a:moveTo>
                        <a:pt x="67" y="0"/>
                      </a:moveTo>
                      <a:lnTo>
                        <a:pt x="85" y="6"/>
                      </a:lnTo>
                      <a:lnTo>
                        <a:pt x="101" y="16"/>
                      </a:lnTo>
                      <a:lnTo>
                        <a:pt x="112" y="31"/>
                      </a:lnTo>
                      <a:lnTo>
                        <a:pt x="155" y="110"/>
                      </a:lnTo>
                      <a:lnTo>
                        <a:pt x="193" y="185"/>
                      </a:lnTo>
                      <a:lnTo>
                        <a:pt x="227" y="257"/>
                      </a:lnTo>
                      <a:lnTo>
                        <a:pt x="255" y="329"/>
                      </a:lnTo>
                      <a:lnTo>
                        <a:pt x="280" y="398"/>
                      </a:lnTo>
                      <a:lnTo>
                        <a:pt x="302" y="467"/>
                      </a:lnTo>
                      <a:lnTo>
                        <a:pt x="321" y="537"/>
                      </a:lnTo>
                      <a:lnTo>
                        <a:pt x="336" y="607"/>
                      </a:lnTo>
                      <a:lnTo>
                        <a:pt x="351" y="687"/>
                      </a:lnTo>
                      <a:lnTo>
                        <a:pt x="361" y="770"/>
                      </a:lnTo>
                      <a:lnTo>
                        <a:pt x="370" y="857"/>
                      </a:lnTo>
                      <a:lnTo>
                        <a:pt x="375" y="948"/>
                      </a:lnTo>
                      <a:lnTo>
                        <a:pt x="378" y="1045"/>
                      </a:lnTo>
                      <a:lnTo>
                        <a:pt x="381" y="1148"/>
                      </a:lnTo>
                      <a:lnTo>
                        <a:pt x="381" y="1258"/>
                      </a:lnTo>
                      <a:lnTo>
                        <a:pt x="378" y="1277"/>
                      </a:lnTo>
                      <a:lnTo>
                        <a:pt x="370" y="1294"/>
                      </a:lnTo>
                      <a:lnTo>
                        <a:pt x="356" y="1307"/>
                      </a:lnTo>
                      <a:lnTo>
                        <a:pt x="339" y="1316"/>
                      </a:lnTo>
                      <a:lnTo>
                        <a:pt x="321" y="1318"/>
                      </a:lnTo>
                      <a:lnTo>
                        <a:pt x="301" y="1316"/>
                      </a:lnTo>
                      <a:lnTo>
                        <a:pt x="284" y="1307"/>
                      </a:lnTo>
                      <a:lnTo>
                        <a:pt x="270" y="1294"/>
                      </a:lnTo>
                      <a:lnTo>
                        <a:pt x="262" y="1277"/>
                      </a:lnTo>
                      <a:lnTo>
                        <a:pt x="259" y="1258"/>
                      </a:lnTo>
                      <a:lnTo>
                        <a:pt x="259" y="1151"/>
                      </a:lnTo>
                      <a:lnTo>
                        <a:pt x="257" y="1052"/>
                      </a:lnTo>
                      <a:lnTo>
                        <a:pt x="253" y="960"/>
                      </a:lnTo>
                      <a:lnTo>
                        <a:pt x="248" y="871"/>
                      </a:lnTo>
                      <a:lnTo>
                        <a:pt x="240" y="788"/>
                      </a:lnTo>
                      <a:lnTo>
                        <a:pt x="230" y="708"/>
                      </a:lnTo>
                      <a:lnTo>
                        <a:pt x="216" y="630"/>
                      </a:lnTo>
                      <a:lnTo>
                        <a:pt x="201" y="565"/>
                      </a:lnTo>
                      <a:lnTo>
                        <a:pt x="184" y="501"/>
                      </a:lnTo>
                      <a:lnTo>
                        <a:pt x="164" y="434"/>
                      </a:lnTo>
                      <a:lnTo>
                        <a:pt x="140" y="370"/>
                      </a:lnTo>
                      <a:lnTo>
                        <a:pt x="112" y="304"/>
                      </a:lnTo>
                      <a:lnTo>
                        <a:pt x="81" y="235"/>
                      </a:lnTo>
                      <a:lnTo>
                        <a:pt x="46" y="163"/>
                      </a:lnTo>
                      <a:lnTo>
                        <a:pt x="7" y="91"/>
                      </a:lnTo>
                      <a:lnTo>
                        <a:pt x="0" y="72"/>
                      </a:lnTo>
                      <a:lnTo>
                        <a:pt x="0" y="53"/>
                      </a:lnTo>
                      <a:lnTo>
                        <a:pt x="5" y="36"/>
                      </a:lnTo>
                      <a:lnTo>
                        <a:pt x="15" y="19"/>
                      </a:lnTo>
                      <a:lnTo>
                        <a:pt x="30" y="8"/>
                      </a:lnTo>
                      <a:lnTo>
                        <a:pt x="48" y="0"/>
                      </a:lnTo>
                      <a:lnTo>
                        <a:pt x="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22"/>
                <p:cNvSpPr>
                  <a:spLocks/>
                </p:cNvSpPr>
                <p:nvPr/>
              </p:nvSpPr>
              <p:spPr bwMode="auto">
                <a:xfrm>
                  <a:off x="2362200" y="4983163"/>
                  <a:ext cx="201613" cy="698500"/>
                </a:xfrm>
                <a:custGeom>
                  <a:avLst/>
                  <a:gdLst>
                    <a:gd name="T0" fmla="*/ 314 w 381"/>
                    <a:gd name="T1" fmla="*/ 0 h 1318"/>
                    <a:gd name="T2" fmla="*/ 333 w 381"/>
                    <a:gd name="T3" fmla="*/ 0 h 1318"/>
                    <a:gd name="T4" fmla="*/ 351 w 381"/>
                    <a:gd name="T5" fmla="*/ 8 h 1318"/>
                    <a:gd name="T6" fmla="*/ 366 w 381"/>
                    <a:gd name="T7" fmla="*/ 19 h 1318"/>
                    <a:gd name="T8" fmla="*/ 376 w 381"/>
                    <a:gd name="T9" fmla="*/ 36 h 1318"/>
                    <a:gd name="T10" fmla="*/ 381 w 381"/>
                    <a:gd name="T11" fmla="*/ 53 h 1318"/>
                    <a:gd name="T12" fmla="*/ 381 w 381"/>
                    <a:gd name="T13" fmla="*/ 72 h 1318"/>
                    <a:gd name="T14" fmla="*/ 375 w 381"/>
                    <a:gd name="T15" fmla="*/ 91 h 1318"/>
                    <a:gd name="T16" fmla="*/ 335 w 381"/>
                    <a:gd name="T17" fmla="*/ 163 h 1318"/>
                    <a:gd name="T18" fmla="*/ 300 w 381"/>
                    <a:gd name="T19" fmla="*/ 235 h 1318"/>
                    <a:gd name="T20" fmla="*/ 269 w 381"/>
                    <a:gd name="T21" fmla="*/ 304 h 1318"/>
                    <a:gd name="T22" fmla="*/ 241 w 381"/>
                    <a:gd name="T23" fmla="*/ 370 h 1318"/>
                    <a:gd name="T24" fmla="*/ 217 w 381"/>
                    <a:gd name="T25" fmla="*/ 434 h 1318"/>
                    <a:gd name="T26" fmla="*/ 197 w 381"/>
                    <a:gd name="T27" fmla="*/ 501 h 1318"/>
                    <a:gd name="T28" fmla="*/ 180 w 381"/>
                    <a:gd name="T29" fmla="*/ 565 h 1318"/>
                    <a:gd name="T30" fmla="*/ 164 w 381"/>
                    <a:gd name="T31" fmla="*/ 630 h 1318"/>
                    <a:gd name="T32" fmla="*/ 151 w 381"/>
                    <a:gd name="T33" fmla="*/ 708 h 1318"/>
                    <a:gd name="T34" fmla="*/ 141 w 381"/>
                    <a:gd name="T35" fmla="*/ 788 h 1318"/>
                    <a:gd name="T36" fmla="*/ 133 w 381"/>
                    <a:gd name="T37" fmla="*/ 871 h 1318"/>
                    <a:gd name="T38" fmla="*/ 128 w 381"/>
                    <a:gd name="T39" fmla="*/ 960 h 1318"/>
                    <a:gd name="T40" fmla="*/ 124 w 381"/>
                    <a:gd name="T41" fmla="*/ 1052 h 1318"/>
                    <a:gd name="T42" fmla="*/ 122 w 381"/>
                    <a:gd name="T43" fmla="*/ 1151 h 1318"/>
                    <a:gd name="T44" fmla="*/ 122 w 381"/>
                    <a:gd name="T45" fmla="*/ 1258 h 1318"/>
                    <a:gd name="T46" fmla="*/ 119 w 381"/>
                    <a:gd name="T47" fmla="*/ 1277 h 1318"/>
                    <a:gd name="T48" fmla="*/ 111 w 381"/>
                    <a:gd name="T49" fmla="*/ 1294 h 1318"/>
                    <a:gd name="T50" fmla="*/ 97 w 381"/>
                    <a:gd name="T51" fmla="*/ 1307 h 1318"/>
                    <a:gd name="T52" fmla="*/ 80 w 381"/>
                    <a:gd name="T53" fmla="*/ 1316 h 1318"/>
                    <a:gd name="T54" fmla="*/ 60 w 381"/>
                    <a:gd name="T55" fmla="*/ 1318 h 1318"/>
                    <a:gd name="T56" fmla="*/ 42 w 381"/>
                    <a:gd name="T57" fmla="*/ 1316 h 1318"/>
                    <a:gd name="T58" fmla="*/ 25 w 381"/>
                    <a:gd name="T59" fmla="*/ 1307 h 1318"/>
                    <a:gd name="T60" fmla="*/ 11 w 381"/>
                    <a:gd name="T61" fmla="*/ 1294 h 1318"/>
                    <a:gd name="T62" fmla="*/ 3 w 381"/>
                    <a:gd name="T63" fmla="*/ 1277 h 1318"/>
                    <a:gd name="T64" fmla="*/ 0 w 381"/>
                    <a:gd name="T65" fmla="*/ 1258 h 1318"/>
                    <a:gd name="T66" fmla="*/ 0 w 381"/>
                    <a:gd name="T67" fmla="*/ 1148 h 1318"/>
                    <a:gd name="T68" fmla="*/ 3 w 381"/>
                    <a:gd name="T69" fmla="*/ 1045 h 1318"/>
                    <a:gd name="T70" fmla="*/ 6 w 381"/>
                    <a:gd name="T71" fmla="*/ 948 h 1318"/>
                    <a:gd name="T72" fmla="*/ 11 w 381"/>
                    <a:gd name="T73" fmla="*/ 857 h 1318"/>
                    <a:gd name="T74" fmla="*/ 20 w 381"/>
                    <a:gd name="T75" fmla="*/ 770 h 1318"/>
                    <a:gd name="T76" fmla="*/ 32 w 381"/>
                    <a:gd name="T77" fmla="*/ 687 h 1318"/>
                    <a:gd name="T78" fmla="*/ 45 w 381"/>
                    <a:gd name="T79" fmla="*/ 607 h 1318"/>
                    <a:gd name="T80" fmla="*/ 60 w 381"/>
                    <a:gd name="T81" fmla="*/ 537 h 1318"/>
                    <a:gd name="T82" fmla="*/ 79 w 381"/>
                    <a:gd name="T83" fmla="*/ 467 h 1318"/>
                    <a:gd name="T84" fmla="*/ 102 w 381"/>
                    <a:gd name="T85" fmla="*/ 398 h 1318"/>
                    <a:gd name="T86" fmla="*/ 127 w 381"/>
                    <a:gd name="T87" fmla="*/ 329 h 1318"/>
                    <a:gd name="T88" fmla="*/ 156 w 381"/>
                    <a:gd name="T89" fmla="*/ 257 h 1318"/>
                    <a:gd name="T90" fmla="*/ 190 w 381"/>
                    <a:gd name="T91" fmla="*/ 185 h 1318"/>
                    <a:gd name="T92" fmla="*/ 226 w 381"/>
                    <a:gd name="T93" fmla="*/ 110 h 1318"/>
                    <a:gd name="T94" fmla="*/ 269 w 381"/>
                    <a:gd name="T95" fmla="*/ 31 h 1318"/>
                    <a:gd name="T96" fmla="*/ 281 w 381"/>
                    <a:gd name="T97" fmla="*/ 16 h 1318"/>
                    <a:gd name="T98" fmla="*/ 296 w 381"/>
                    <a:gd name="T99" fmla="*/ 6 h 1318"/>
                    <a:gd name="T100" fmla="*/ 314 w 381"/>
                    <a:gd name="T101" fmla="*/ 0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1" h="1318">
                      <a:moveTo>
                        <a:pt x="314" y="0"/>
                      </a:moveTo>
                      <a:lnTo>
                        <a:pt x="333" y="0"/>
                      </a:lnTo>
                      <a:lnTo>
                        <a:pt x="351" y="8"/>
                      </a:lnTo>
                      <a:lnTo>
                        <a:pt x="366" y="19"/>
                      </a:lnTo>
                      <a:lnTo>
                        <a:pt x="376" y="36"/>
                      </a:lnTo>
                      <a:lnTo>
                        <a:pt x="381" y="53"/>
                      </a:lnTo>
                      <a:lnTo>
                        <a:pt x="381" y="72"/>
                      </a:lnTo>
                      <a:lnTo>
                        <a:pt x="375" y="91"/>
                      </a:lnTo>
                      <a:lnTo>
                        <a:pt x="335" y="163"/>
                      </a:lnTo>
                      <a:lnTo>
                        <a:pt x="300" y="235"/>
                      </a:lnTo>
                      <a:lnTo>
                        <a:pt x="269" y="304"/>
                      </a:lnTo>
                      <a:lnTo>
                        <a:pt x="241" y="370"/>
                      </a:lnTo>
                      <a:lnTo>
                        <a:pt x="217" y="434"/>
                      </a:lnTo>
                      <a:lnTo>
                        <a:pt x="197" y="501"/>
                      </a:lnTo>
                      <a:lnTo>
                        <a:pt x="180" y="565"/>
                      </a:lnTo>
                      <a:lnTo>
                        <a:pt x="164" y="630"/>
                      </a:lnTo>
                      <a:lnTo>
                        <a:pt x="151" y="708"/>
                      </a:lnTo>
                      <a:lnTo>
                        <a:pt x="141" y="788"/>
                      </a:lnTo>
                      <a:lnTo>
                        <a:pt x="133" y="871"/>
                      </a:lnTo>
                      <a:lnTo>
                        <a:pt x="128" y="960"/>
                      </a:lnTo>
                      <a:lnTo>
                        <a:pt x="124" y="1052"/>
                      </a:lnTo>
                      <a:lnTo>
                        <a:pt x="122" y="1151"/>
                      </a:lnTo>
                      <a:lnTo>
                        <a:pt x="122" y="1258"/>
                      </a:lnTo>
                      <a:lnTo>
                        <a:pt x="119" y="1277"/>
                      </a:lnTo>
                      <a:lnTo>
                        <a:pt x="111" y="1294"/>
                      </a:lnTo>
                      <a:lnTo>
                        <a:pt x="97" y="1307"/>
                      </a:lnTo>
                      <a:lnTo>
                        <a:pt x="80" y="1316"/>
                      </a:lnTo>
                      <a:lnTo>
                        <a:pt x="60" y="1318"/>
                      </a:lnTo>
                      <a:lnTo>
                        <a:pt x="42" y="1316"/>
                      </a:lnTo>
                      <a:lnTo>
                        <a:pt x="25" y="1307"/>
                      </a:lnTo>
                      <a:lnTo>
                        <a:pt x="11" y="1294"/>
                      </a:lnTo>
                      <a:lnTo>
                        <a:pt x="3" y="1277"/>
                      </a:lnTo>
                      <a:lnTo>
                        <a:pt x="0" y="1258"/>
                      </a:lnTo>
                      <a:lnTo>
                        <a:pt x="0" y="1148"/>
                      </a:lnTo>
                      <a:lnTo>
                        <a:pt x="3" y="1045"/>
                      </a:lnTo>
                      <a:lnTo>
                        <a:pt x="6" y="948"/>
                      </a:lnTo>
                      <a:lnTo>
                        <a:pt x="11" y="857"/>
                      </a:lnTo>
                      <a:lnTo>
                        <a:pt x="20" y="770"/>
                      </a:lnTo>
                      <a:lnTo>
                        <a:pt x="32" y="687"/>
                      </a:lnTo>
                      <a:lnTo>
                        <a:pt x="45" y="607"/>
                      </a:lnTo>
                      <a:lnTo>
                        <a:pt x="60" y="537"/>
                      </a:lnTo>
                      <a:lnTo>
                        <a:pt x="79" y="467"/>
                      </a:lnTo>
                      <a:lnTo>
                        <a:pt x="102" y="398"/>
                      </a:lnTo>
                      <a:lnTo>
                        <a:pt x="127" y="329"/>
                      </a:lnTo>
                      <a:lnTo>
                        <a:pt x="156" y="257"/>
                      </a:lnTo>
                      <a:lnTo>
                        <a:pt x="190" y="185"/>
                      </a:lnTo>
                      <a:lnTo>
                        <a:pt x="226" y="110"/>
                      </a:lnTo>
                      <a:lnTo>
                        <a:pt x="269" y="31"/>
                      </a:lnTo>
                      <a:lnTo>
                        <a:pt x="281" y="16"/>
                      </a:lnTo>
                      <a:lnTo>
                        <a:pt x="296" y="6"/>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3" name="Freeform 23"/>
                <p:cNvSpPr>
                  <a:spLocks/>
                </p:cNvSpPr>
                <p:nvPr/>
              </p:nvSpPr>
              <p:spPr bwMode="auto">
                <a:xfrm>
                  <a:off x="2100263" y="4983163"/>
                  <a:ext cx="263525" cy="112712"/>
                </a:xfrm>
                <a:custGeom>
                  <a:avLst/>
                  <a:gdLst>
                    <a:gd name="T0" fmla="*/ 436 w 500"/>
                    <a:gd name="T1" fmla="*/ 0 h 213"/>
                    <a:gd name="T2" fmla="*/ 455 w 500"/>
                    <a:gd name="T3" fmla="*/ 3 h 213"/>
                    <a:gd name="T4" fmla="*/ 471 w 500"/>
                    <a:gd name="T5" fmla="*/ 10 h 213"/>
                    <a:gd name="T6" fmla="*/ 486 w 500"/>
                    <a:gd name="T7" fmla="*/ 23 h 213"/>
                    <a:gd name="T8" fmla="*/ 496 w 500"/>
                    <a:gd name="T9" fmla="*/ 40 h 213"/>
                    <a:gd name="T10" fmla="*/ 500 w 500"/>
                    <a:gd name="T11" fmla="*/ 58 h 213"/>
                    <a:gd name="T12" fmla="*/ 497 w 500"/>
                    <a:gd name="T13" fmla="*/ 77 h 213"/>
                    <a:gd name="T14" fmla="*/ 490 w 500"/>
                    <a:gd name="T15" fmla="*/ 94 h 213"/>
                    <a:gd name="T16" fmla="*/ 476 w 500"/>
                    <a:gd name="T17" fmla="*/ 109 h 213"/>
                    <a:gd name="T18" fmla="*/ 402 w 500"/>
                    <a:gd name="T19" fmla="*/ 171 h 213"/>
                    <a:gd name="T20" fmla="*/ 372 w 500"/>
                    <a:gd name="T21" fmla="*/ 191 h 213"/>
                    <a:gd name="T22" fmla="*/ 342 w 500"/>
                    <a:gd name="T23" fmla="*/ 205 h 213"/>
                    <a:gd name="T24" fmla="*/ 313 w 500"/>
                    <a:gd name="T25" fmla="*/ 212 h 213"/>
                    <a:gd name="T26" fmla="*/ 284 w 500"/>
                    <a:gd name="T27" fmla="*/ 213 h 213"/>
                    <a:gd name="T28" fmla="*/ 257 w 500"/>
                    <a:gd name="T29" fmla="*/ 210 h 213"/>
                    <a:gd name="T30" fmla="*/ 228 w 500"/>
                    <a:gd name="T31" fmla="*/ 202 h 213"/>
                    <a:gd name="T32" fmla="*/ 199 w 500"/>
                    <a:gd name="T33" fmla="*/ 191 h 213"/>
                    <a:gd name="T34" fmla="*/ 170 w 500"/>
                    <a:gd name="T35" fmla="*/ 178 h 213"/>
                    <a:gd name="T36" fmla="*/ 140 w 500"/>
                    <a:gd name="T37" fmla="*/ 163 h 213"/>
                    <a:gd name="T38" fmla="*/ 136 w 500"/>
                    <a:gd name="T39" fmla="*/ 162 h 213"/>
                    <a:gd name="T40" fmla="*/ 106 w 500"/>
                    <a:gd name="T41" fmla="*/ 147 h 213"/>
                    <a:gd name="T42" fmla="*/ 74 w 500"/>
                    <a:gd name="T43" fmla="*/ 132 h 213"/>
                    <a:gd name="T44" fmla="*/ 41 w 500"/>
                    <a:gd name="T45" fmla="*/ 119 h 213"/>
                    <a:gd name="T46" fmla="*/ 23 w 500"/>
                    <a:gd name="T47" fmla="*/ 111 h 213"/>
                    <a:gd name="T48" fmla="*/ 11 w 500"/>
                    <a:gd name="T49" fmla="*/ 98 h 213"/>
                    <a:gd name="T50" fmla="*/ 2 w 500"/>
                    <a:gd name="T51" fmla="*/ 80 h 213"/>
                    <a:gd name="T52" fmla="*/ 0 w 500"/>
                    <a:gd name="T53" fmla="*/ 62 h 213"/>
                    <a:gd name="T54" fmla="*/ 2 w 500"/>
                    <a:gd name="T55" fmla="*/ 43 h 213"/>
                    <a:gd name="T56" fmla="*/ 11 w 500"/>
                    <a:gd name="T57" fmla="*/ 25 h 213"/>
                    <a:gd name="T58" fmla="*/ 25 w 500"/>
                    <a:gd name="T59" fmla="*/ 13 h 213"/>
                    <a:gd name="T60" fmla="*/ 41 w 500"/>
                    <a:gd name="T61" fmla="*/ 4 h 213"/>
                    <a:gd name="T62" fmla="*/ 58 w 500"/>
                    <a:gd name="T63" fmla="*/ 0 h 213"/>
                    <a:gd name="T64" fmla="*/ 79 w 500"/>
                    <a:gd name="T65" fmla="*/ 4 h 213"/>
                    <a:gd name="T66" fmla="*/ 119 w 500"/>
                    <a:gd name="T67" fmla="*/ 19 h 213"/>
                    <a:gd name="T68" fmla="*/ 156 w 500"/>
                    <a:gd name="T69" fmla="*/ 35 h 213"/>
                    <a:gd name="T70" fmla="*/ 191 w 500"/>
                    <a:gd name="T71" fmla="*/ 53 h 213"/>
                    <a:gd name="T72" fmla="*/ 195 w 500"/>
                    <a:gd name="T73" fmla="*/ 54 h 213"/>
                    <a:gd name="T74" fmla="*/ 220 w 500"/>
                    <a:gd name="T75" fmla="*/ 68 h 213"/>
                    <a:gd name="T76" fmla="*/ 245 w 500"/>
                    <a:gd name="T77" fmla="*/ 78 h 213"/>
                    <a:gd name="T78" fmla="*/ 268 w 500"/>
                    <a:gd name="T79" fmla="*/ 85 h 213"/>
                    <a:gd name="T80" fmla="*/ 288 w 500"/>
                    <a:gd name="T81" fmla="*/ 88 h 213"/>
                    <a:gd name="T82" fmla="*/ 308 w 500"/>
                    <a:gd name="T83" fmla="*/ 85 h 213"/>
                    <a:gd name="T84" fmla="*/ 326 w 500"/>
                    <a:gd name="T85" fmla="*/ 75 h 213"/>
                    <a:gd name="T86" fmla="*/ 401 w 500"/>
                    <a:gd name="T87" fmla="*/ 14 h 213"/>
                    <a:gd name="T88" fmla="*/ 417 w 500"/>
                    <a:gd name="T89" fmla="*/ 4 h 213"/>
                    <a:gd name="T90" fmla="*/ 436 w 500"/>
                    <a:gd name="T9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0" h="213">
                      <a:moveTo>
                        <a:pt x="436" y="0"/>
                      </a:moveTo>
                      <a:lnTo>
                        <a:pt x="455" y="3"/>
                      </a:lnTo>
                      <a:lnTo>
                        <a:pt x="471" y="10"/>
                      </a:lnTo>
                      <a:lnTo>
                        <a:pt x="486" y="23"/>
                      </a:lnTo>
                      <a:lnTo>
                        <a:pt x="496" y="40"/>
                      </a:lnTo>
                      <a:lnTo>
                        <a:pt x="500" y="58"/>
                      </a:lnTo>
                      <a:lnTo>
                        <a:pt x="497" y="77"/>
                      </a:lnTo>
                      <a:lnTo>
                        <a:pt x="490" y="94"/>
                      </a:lnTo>
                      <a:lnTo>
                        <a:pt x="476" y="109"/>
                      </a:lnTo>
                      <a:lnTo>
                        <a:pt x="402" y="171"/>
                      </a:lnTo>
                      <a:lnTo>
                        <a:pt x="372" y="191"/>
                      </a:lnTo>
                      <a:lnTo>
                        <a:pt x="342" y="205"/>
                      </a:lnTo>
                      <a:lnTo>
                        <a:pt x="313" y="212"/>
                      </a:lnTo>
                      <a:lnTo>
                        <a:pt x="284" y="213"/>
                      </a:lnTo>
                      <a:lnTo>
                        <a:pt x="257" y="210"/>
                      </a:lnTo>
                      <a:lnTo>
                        <a:pt x="228" y="202"/>
                      </a:lnTo>
                      <a:lnTo>
                        <a:pt x="199" y="191"/>
                      </a:lnTo>
                      <a:lnTo>
                        <a:pt x="170" y="178"/>
                      </a:lnTo>
                      <a:lnTo>
                        <a:pt x="140" y="163"/>
                      </a:lnTo>
                      <a:lnTo>
                        <a:pt x="136" y="162"/>
                      </a:lnTo>
                      <a:lnTo>
                        <a:pt x="106" y="147"/>
                      </a:lnTo>
                      <a:lnTo>
                        <a:pt x="74" y="132"/>
                      </a:lnTo>
                      <a:lnTo>
                        <a:pt x="41" y="119"/>
                      </a:lnTo>
                      <a:lnTo>
                        <a:pt x="23" y="111"/>
                      </a:lnTo>
                      <a:lnTo>
                        <a:pt x="11" y="98"/>
                      </a:lnTo>
                      <a:lnTo>
                        <a:pt x="2" y="80"/>
                      </a:lnTo>
                      <a:lnTo>
                        <a:pt x="0" y="62"/>
                      </a:lnTo>
                      <a:lnTo>
                        <a:pt x="2" y="43"/>
                      </a:lnTo>
                      <a:lnTo>
                        <a:pt x="11" y="25"/>
                      </a:lnTo>
                      <a:lnTo>
                        <a:pt x="25" y="13"/>
                      </a:lnTo>
                      <a:lnTo>
                        <a:pt x="41" y="4"/>
                      </a:lnTo>
                      <a:lnTo>
                        <a:pt x="58" y="0"/>
                      </a:lnTo>
                      <a:lnTo>
                        <a:pt x="79" y="4"/>
                      </a:lnTo>
                      <a:lnTo>
                        <a:pt x="119" y="19"/>
                      </a:lnTo>
                      <a:lnTo>
                        <a:pt x="156" y="35"/>
                      </a:lnTo>
                      <a:lnTo>
                        <a:pt x="191" y="53"/>
                      </a:lnTo>
                      <a:lnTo>
                        <a:pt x="195" y="54"/>
                      </a:lnTo>
                      <a:lnTo>
                        <a:pt x="220" y="68"/>
                      </a:lnTo>
                      <a:lnTo>
                        <a:pt x="245" y="78"/>
                      </a:lnTo>
                      <a:lnTo>
                        <a:pt x="268" y="85"/>
                      </a:lnTo>
                      <a:lnTo>
                        <a:pt x="288" y="88"/>
                      </a:lnTo>
                      <a:lnTo>
                        <a:pt x="308" y="85"/>
                      </a:lnTo>
                      <a:lnTo>
                        <a:pt x="326" y="75"/>
                      </a:lnTo>
                      <a:lnTo>
                        <a:pt x="401" y="14"/>
                      </a:lnTo>
                      <a:lnTo>
                        <a:pt x="417" y="4"/>
                      </a:lnTo>
                      <a:lnTo>
                        <a:pt x="43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4" name="Freeform 25"/>
                <p:cNvSpPr>
                  <a:spLocks/>
                </p:cNvSpPr>
                <p:nvPr/>
              </p:nvSpPr>
              <p:spPr bwMode="auto">
                <a:xfrm>
                  <a:off x="2300288" y="4983163"/>
                  <a:ext cx="265113" cy="112712"/>
                </a:xfrm>
                <a:custGeom>
                  <a:avLst/>
                  <a:gdLst>
                    <a:gd name="T0" fmla="*/ 441 w 501"/>
                    <a:gd name="T1" fmla="*/ 0 h 213"/>
                    <a:gd name="T2" fmla="*/ 459 w 501"/>
                    <a:gd name="T3" fmla="*/ 4 h 213"/>
                    <a:gd name="T4" fmla="*/ 476 w 501"/>
                    <a:gd name="T5" fmla="*/ 13 h 213"/>
                    <a:gd name="T6" fmla="*/ 489 w 501"/>
                    <a:gd name="T7" fmla="*/ 25 h 213"/>
                    <a:gd name="T8" fmla="*/ 498 w 501"/>
                    <a:gd name="T9" fmla="*/ 43 h 213"/>
                    <a:gd name="T10" fmla="*/ 501 w 501"/>
                    <a:gd name="T11" fmla="*/ 62 h 213"/>
                    <a:gd name="T12" fmla="*/ 497 w 501"/>
                    <a:gd name="T13" fmla="*/ 80 h 213"/>
                    <a:gd name="T14" fmla="*/ 489 w 501"/>
                    <a:gd name="T15" fmla="*/ 98 h 213"/>
                    <a:gd name="T16" fmla="*/ 476 w 501"/>
                    <a:gd name="T17" fmla="*/ 111 h 213"/>
                    <a:gd name="T18" fmla="*/ 458 w 501"/>
                    <a:gd name="T19" fmla="*/ 119 h 213"/>
                    <a:gd name="T20" fmla="*/ 425 w 501"/>
                    <a:gd name="T21" fmla="*/ 132 h 213"/>
                    <a:gd name="T22" fmla="*/ 393 w 501"/>
                    <a:gd name="T23" fmla="*/ 147 h 213"/>
                    <a:gd name="T24" fmla="*/ 363 w 501"/>
                    <a:gd name="T25" fmla="*/ 162 h 213"/>
                    <a:gd name="T26" fmla="*/ 360 w 501"/>
                    <a:gd name="T27" fmla="*/ 163 h 213"/>
                    <a:gd name="T28" fmla="*/ 330 w 501"/>
                    <a:gd name="T29" fmla="*/ 178 h 213"/>
                    <a:gd name="T30" fmla="*/ 300 w 501"/>
                    <a:gd name="T31" fmla="*/ 192 h 213"/>
                    <a:gd name="T32" fmla="*/ 271 w 501"/>
                    <a:gd name="T33" fmla="*/ 202 h 213"/>
                    <a:gd name="T34" fmla="*/ 244 w 501"/>
                    <a:gd name="T35" fmla="*/ 211 h 213"/>
                    <a:gd name="T36" fmla="*/ 215 w 501"/>
                    <a:gd name="T37" fmla="*/ 213 h 213"/>
                    <a:gd name="T38" fmla="*/ 186 w 501"/>
                    <a:gd name="T39" fmla="*/ 212 h 213"/>
                    <a:gd name="T40" fmla="*/ 157 w 501"/>
                    <a:gd name="T41" fmla="*/ 206 h 213"/>
                    <a:gd name="T42" fmla="*/ 128 w 501"/>
                    <a:gd name="T43" fmla="*/ 192 h 213"/>
                    <a:gd name="T44" fmla="*/ 97 w 501"/>
                    <a:gd name="T45" fmla="*/ 171 h 213"/>
                    <a:gd name="T46" fmla="*/ 23 w 501"/>
                    <a:gd name="T47" fmla="*/ 109 h 213"/>
                    <a:gd name="T48" fmla="*/ 9 w 501"/>
                    <a:gd name="T49" fmla="*/ 94 h 213"/>
                    <a:gd name="T50" fmla="*/ 2 w 501"/>
                    <a:gd name="T51" fmla="*/ 78 h 213"/>
                    <a:gd name="T52" fmla="*/ 0 w 501"/>
                    <a:gd name="T53" fmla="*/ 59 h 213"/>
                    <a:gd name="T54" fmla="*/ 4 w 501"/>
                    <a:gd name="T55" fmla="*/ 40 h 213"/>
                    <a:gd name="T56" fmla="*/ 14 w 501"/>
                    <a:gd name="T57" fmla="*/ 24 h 213"/>
                    <a:gd name="T58" fmla="*/ 28 w 501"/>
                    <a:gd name="T59" fmla="*/ 10 h 213"/>
                    <a:gd name="T60" fmla="*/ 45 w 501"/>
                    <a:gd name="T61" fmla="*/ 3 h 213"/>
                    <a:gd name="T62" fmla="*/ 63 w 501"/>
                    <a:gd name="T63" fmla="*/ 0 h 213"/>
                    <a:gd name="T64" fmla="*/ 82 w 501"/>
                    <a:gd name="T65" fmla="*/ 4 h 213"/>
                    <a:gd name="T66" fmla="*/ 98 w 501"/>
                    <a:gd name="T67" fmla="*/ 14 h 213"/>
                    <a:gd name="T68" fmla="*/ 175 w 501"/>
                    <a:gd name="T69" fmla="*/ 75 h 213"/>
                    <a:gd name="T70" fmla="*/ 191 w 501"/>
                    <a:gd name="T71" fmla="*/ 85 h 213"/>
                    <a:gd name="T72" fmla="*/ 211 w 501"/>
                    <a:gd name="T73" fmla="*/ 88 h 213"/>
                    <a:gd name="T74" fmla="*/ 231 w 501"/>
                    <a:gd name="T75" fmla="*/ 85 h 213"/>
                    <a:gd name="T76" fmla="*/ 255 w 501"/>
                    <a:gd name="T77" fmla="*/ 78 h 213"/>
                    <a:gd name="T78" fmla="*/ 279 w 501"/>
                    <a:gd name="T79" fmla="*/ 68 h 213"/>
                    <a:gd name="T80" fmla="*/ 305 w 501"/>
                    <a:gd name="T81" fmla="*/ 54 h 213"/>
                    <a:gd name="T82" fmla="*/ 308 w 501"/>
                    <a:gd name="T83" fmla="*/ 53 h 213"/>
                    <a:gd name="T84" fmla="*/ 343 w 501"/>
                    <a:gd name="T85" fmla="*/ 35 h 213"/>
                    <a:gd name="T86" fmla="*/ 380 w 501"/>
                    <a:gd name="T87" fmla="*/ 19 h 213"/>
                    <a:gd name="T88" fmla="*/ 420 w 501"/>
                    <a:gd name="T89" fmla="*/ 4 h 213"/>
                    <a:gd name="T90" fmla="*/ 441 w 501"/>
                    <a:gd name="T9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1" h="213">
                      <a:moveTo>
                        <a:pt x="441" y="0"/>
                      </a:moveTo>
                      <a:lnTo>
                        <a:pt x="459" y="4"/>
                      </a:lnTo>
                      <a:lnTo>
                        <a:pt x="476" y="13"/>
                      </a:lnTo>
                      <a:lnTo>
                        <a:pt x="489" y="25"/>
                      </a:lnTo>
                      <a:lnTo>
                        <a:pt x="498" y="43"/>
                      </a:lnTo>
                      <a:lnTo>
                        <a:pt x="501" y="62"/>
                      </a:lnTo>
                      <a:lnTo>
                        <a:pt x="497" y="80"/>
                      </a:lnTo>
                      <a:lnTo>
                        <a:pt x="489" y="98"/>
                      </a:lnTo>
                      <a:lnTo>
                        <a:pt x="476" y="111"/>
                      </a:lnTo>
                      <a:lnTo>
                        <a:pt x="458" y="119"/>
                      </a:lnTo>
                      <a:lnTo>
                        <a:pt x="425" y="132"/>
                      </a:lnTo>
                      <a:lnTo>
                        <a:pt x="393" y="147"/>
                      </a:lnTo>
                      <a:lnTo>
                        <a:pt x="363" y="162"/>
                      </a:lnTo>
                      <a:lnTo>
                        <a:pt x="360" y="163"/>
                      </a:lnTo>
                      <a:lnTo>
                        <a:pt x="330" y="178"/>
                      </a:lnTo>
                      <a:lnTo>
                        <a:pt x="300" y="192"/>
                      </a:lnTo>
                      <a:lnTo>
                        <a:pt x="271" y="202"/>
                      </a:lnTo>
                      <a:lnTo>
                        <a:pt x="244" y="211"/>
                      </a:lnTo>
                      <a:lnTo>
                        <a:pt x="215" y="213"/>
                      </a:lnTo>
                      <a:lnTo>
                        <a:pt x="186" y="212"/>
                      </a:lnTo>
                      <a:lnTo>
                        <a:pt x="157" y="206"/>
                      </a:lnTo>
                      <a:lnTo>
                        <a:pt x="128" y="192"/>
                      </a:lnTo>
                      <a:lnTo>
                        <a:pt x="97" y="171"/>
                      </a:lnTo>
                      <a:lnTo>
                        <a:pt x="23" y="109"/>
                      </a:lnTo>
                      <a:lnTo>
                        <a:pt x="9" y="94"/>
                      </a:lnTo>
                      <a:lnTo>
                        <a:pt x="2" y="78"/>
                      </a:lnTo>
                      <a:lnTo>
                        <a:pt x="0" y="59"/>
                      </a:lnTo>
                      <a:lnTo>
                        <a:pt x="4" y="40"/>
                      </a:lnTo>
                      <a:lnTo>
                        <a:pt x="14" y="24"/>
                      </a:lnTo>
                      <a:lnTo>
                        <a:pt x="28" y="10"/>
                      </a:lnTo>
                      <a:lnTo>
                        <a:pt x="45" y="3"/>
                      </a:lnTo>
                      <a:lnTo>
                        <a:pt x="63" y="0"/>
                      </a:lnTo>
                      <a:lnTo>
                        <a:pt x="82" y="4"/>
                      </a:lnTo>
                      <a:lnTo>
                        <a:pt x="98" y="14"/>
                      </a:lnTo>
                      <a:lnTo>
                        <a:pt x="175" y="75"/>
                      </a:lnTo>
                      <a:lnTo>
                        <a:pt x="191" y="85"/>
                      </a:lnTo>
                      <a:lnTo>
                        <a:pt x="211" y="88"/>
                      </a:lnTo>
                      <a:lnTo>
                        <a:pt x="231" y="85"/>
                      </a:lnTo>
                      <a:lnTo>
                        <a:pt x="255" y="78"/>
                      </a:lnTo>
                      <a:lnTo>
                        <a:pt x="279" y="68"/>
                      </a:lnTo>
                      <a:lnTo>
                        <a:pt x="305" y="54"/>
                      </a:lnTo>
                      <a:lnTo>
                        <a:pt x="308" y="53"/>
                      </a:lnTo>
                      <a:lnTo>
                        <a:pt x="343" y="35"/>
                      </a:lnTo>
                      <a:lnTo>
                        <a:pt x="380" y="19"/>
                      </a:lnTo>
                      <a:lnTo>
                        <a:pt x="420" y="4"/>
                      </a:lnTo>
                      <a:lnTo>
                        <a:pt x="4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31" name="手繪多邊形 30"/>
            <p:cNvSpPr/>
            <p:nvPr/>
          </p:nvSpPr>
          <p:spPr>
            <a:xfrm>
              <a:off x="3969378" y="5699341"/>
              <a:ext cx="1205244" cy="966186"/>
            </a:xfrm>
            <a:custGeom>
              <a:avLst/>
              <a:gdLst>
                <a:gd name="connsiteX0" fmla="*/ 76676 w 900115"/>
                <a:gd name="connsiteY0" fmla="*/ 0 h 721580"/>
                <a:gd name="connsiteX1" fmla="*/ 823439 w 900115"/>
                <a:gd name="connsiteY1" fmla="*/ 0 h 721580"/>
                <a:gd name="connsiteX2" fmla="*/ 900115 w 900115"/>
                <a:gd name="connsiteY2" fmla="*/ 76676 h 721580"/>
                <a:gd name="connsiteX3" fmla="*/ 823439 w 900115"/>
                <a:gd name="connsiteY3" fmla="*/ 153352 h 721580"/>
                <a:gd name="connsiteX4" fmla="*/ 900115 w 900115"/>
                <a:gd name="connsiteY4" fmla="*/ 230028 h 721580"/>
                <a:gd name="connsiteX5" fmla="*/ 823439 w 900115"/>
                <a:gd name="connsiteY5" fmla="*/ 306704 h 721580"/>
                <a:gd name="connsiteX6" fmla="*/ 900115 w 900115"/>
                <a:gd name="connsiteY6" fmla="*/ 383380 h 721580"/>
                <a:gd name="connsiteX7" fmla="*/ 823439 w 900115"/>
                <a:gd name="connsiteY7" fmla="*/ 460056 h 721580"/>
                <a:gd name="connsiteX8" fmla="*/ 900115 w 900115"/>
                <a:gd name="connsiteY8" fmla="*/ 536732 h 721580"/>
                <a:gd name="connsiteX9" fmla="*/ 823439 w 900115"/>
                <a:gd name="connsiteY9" fmla="*/ 613408 h 721580"/>
                <a:gd name="connsiteX10" fmla="*/ 711180 w 900115"/>
                <a:gd name="connsiteY10" fmla="*/ 613408 h 721580"/>
                <a:gd name="connsiteX11" fmla="*/ 708901 w 900115"/>
                <a:gd name="connsiteY11" fmla="*/ 624700 h 721580"/>
                <a:gd name="connsiteX12" fmla="*/ 562743 w 900115"/>
                <a:gd name="connsiteY12" fmla="*/ 721580 h 721580"/>
                <a:gd name="connsiteX13" fmla="*/ 337372 w 900115"/>
                <a:gd name="connsiteY13" fmla="*/ 721580 h 721580"/>
                <a:gd name="connsiteX14" fmla="*/ 191214 w 900115"/>
                <a:gd name="connsiteY14" fmla="*/ 624700 h 721580"/>
                <a:gd name="connsiteX15" fmla="*/ 188935 w 900115"/>
                <a:gd name="connsiteY15" fmla="*/ 613408 h 721580"/>
                <a:gd name="connsiteX16" fmla="*/ 76676 w 900115"/>
                <a:gd name="connsiteY16" fmla="*/ 613408 h 721580"/>
                <a:gd name="connsiteX17" fmla="*/ 0 w 900115"/>
                <a:gd name="connsiteY17" fmla="*/ 536732 h 721580"/>
                <a:gd name="connsiteX18" fmla="*/ 76676 w 900115"/>
                <a:gd name="connsiteY18" fmla="*/ 460056 h 721580"/>
                <a:gd name="connsiteX19" fmla="*/ 0 w 900115"/>
                <a:gd name="connsiteY19" fmla="*/ 383380 h 721580"/>
                <a:gd name="connsiteX20" fmla="*/ 76676 w 900115"/>
                <a:gd name="connsiteY20" fmla="*/ 306704 h 721580"/>
                <a:gd name="connsiteX21" fmla="*/ 0 w 900115"/>
                <a:gd name="connsiteY21" fmla="*/ 230028 h 721580"/>
                <a:gd name="connsiteX22" fmla="*/ 76676 w 900115"/>
                <a:gd name="connsiteY22" fmla="*/ 153352 h 721580"/>
                <a:gd name="connsiteX23" fmla="*/ 0 w 900115"/>
                <a:gd name="connsiteY23" fmla="*/ 76676 h 721580"/>
                <a:gd name="connsiteX24" fmla="*/ 76676 w 900115"/>
                <a:gd name="connsiteY24" fmla="*/ 0 h 721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00115" h="721580">
                  <a:moveTo>
                    <a:pt x="76676" y="0"/>
                  </a:moveTo>
                  <a:lnTo>
                    <a:pt x="823439" y="0"/>
                  </a:lnTo>
                  <a:cubicBezTo>
                    <a:pt x="865786" y="0"/>
                    <a:pt x="900115" y="34329"/>
                    <a:pt x="900115" y="76676"/>
                  </a:cubicBezTo>
                  <a:cubicBezTo>
                    <a:pt x="900115" y="119023"/>
                    <a:pt x="865786" y="153352"/>
                    <a:pt x="823439" y="153352"/>
                  </a:cubicBezTo>
                  <a:cubicBezTo>
                    <a:pt x="865786" y="153352"/>
                    <a:pt x="900115" y="187681"/>
                    <a:pt x="900115" y="230028"/>
                  </a:cubicBezTo>
                  <a:cubicBezTo>
                    <a:pt x="900115" y="272375"/>
                    <a:pt x="865786" y="306704"/>
                    <a:pt x="823439" y="306704"/>
                  </a:cubicBezTo>
                  <a:cubicBezTo>
                    <a:pt x="865786" y="306704"/>
                    <a:pt x="900115" y="341033"/>
                    <a:pt x="900115" y="383380"/>
                  </a:cubicBezTo>
                  <a:cubicBezTo>
                    <a:pt x="900115" y="425727"/>
                    <a:pt x="865786" y="460056"/>
                    <a:pt x="823439" y="460056"/>
                  </a:cubicBezTo>
                  <a:cubicBezTo>
                    <a:pt x="865786" y="460056"/>
                    <a:pt x="900115" y="494385"/>
                    <a:pt x="900115" y="536732"/>
                  </a:cubicBezTo>
                  <a:cubicBezTo>
                    <a:pt x="900115" y="579079"/>
                    <a:pt x="865786" y="613408"/>
                    <a:pt x="823439" y="613408"/>
                  </a:cubicBezTo>
                  <a:lnTo>
                    <a:pt x="711180" y="613408"/>
                  </a:lnTo>
                  <a:lnTo>
                    <a:pt x="708901" y="624700"/>
                  </a:lnTo>
                  <a:cubicBezTo>
                    <a:pt x="684820" y="681633"/>
                    <a:pt x="628447" y="721580"/>
                    <a:pt x="562743" y="721580"/>
                  </a:cubicBezTo>
                  <a:lnTo>
                    <a:pt x="337372" y="721580"/>
                  </a:lnTo>
                  <a:cubicBezTo>
                    <a:pt x="271668" y="721580"/>
                    <a:pt x="215295" y="681633"/>
                    <a:pt x="191214" y="624700"/>
                  </a:cubicBezTo>
                  <a:lnTo>
                    <a:pt x="188935" y="613408"/>
                  </a:lnTo>
                  <a:lnTo>
                    <a:pt x="76676" y="613408"/>
                  </a:lnTo>
                  <a:cubicBezTo>
                    <a:pt x="34329" y="613408"/>
                    <a:pt x="0" y="579079"/>
                    <a:pt x="0" y="536732"/>
                  </a:cubicBezTo>
                  <a:cubicBezTo>
                    <a:pt x="0" y="494385"/>
                    <a:pt x="34329" y="460056"/>
                    <a:pt x="76676" y="460056"/>
                  </a:cubicBezTo>
                  <a:cubicBezTo>
                    <a:pt x="34329" y="460056"/>
                    <a:pt x="0" y="425727"/>
                    <a:pt x="0" y="383380"/>
                  </a:cubicBezTo>
                  <a:cubicBezTo>
                    <a:pt x="0" y="341033"/>
                    <a:pt x="34329" y="306704"/>
                    <a:pt x="76676" y="306704"/>
                  </a:cubicBezTo>
                  <a:cubicBezTo>
                    <a:pt x="34329" y="306704"/>
                    <a:pt x="0" y="272375"/>
                    <a:pt x="0" y="230028"/>
                  </a:cubicBezTo>
                  <a:cubicBezTo>
                    <a:pt x="0" y="187681"/>
                    <a:pt x="34329" y="153352"/>
                    <a:pt x="76676" y="153352"/>
                  </a:cubicBezTo>
                  <a:cubicBezTo>
                    <a:pt x="34329" y="153352"/>
                    <a:pt x="0" y="119023"/>
                    <a:pt x="0" y="76676"/>
                  </a:cubicBezTo>
                  <a:cubicBezTo>
                    <a:pt x="0" y="34329"/>
                    <a:pt x="34329" y="0"/>
                    <a:pt x="76676"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7" name="群組 26"/>
            <p:cNvGrpSpPr/>
            <p:nvPr/>
          </p:nvGrpSpPr>
          <p:grpSpPr>
            <a:xfrm>
              <a:off x="3228975" y="1578004"/>
              <a:ext cx="2686050" cy="2680418"/>
              <a:chOff x="-554038" y="1960563"/>
              <a:chExt cx="3028951" cy="3022600"/>
            </a:xfrm>
          </p:grpSpPr>
          <p:sp>
            <p:nvSpPr>
              <p:cNvPr id="5" name="Freeform 5"/>
              <p:cNvSpPr>
                <a:spLocks/>
              </p:cNvSpPr>
              <p:nvPr/>
            </p:nvSpPr>
            <p:spPr bwMode="auto">
              <a:xfrm>
                <a:off x="960438" y="1960563"/>
                <a:ext cx="1514475" cy="1511300"/>
              </a:xfrm>
              <a:custGeom>
                <a:avLst/>
                <a:gdLst>
                  <a:gd name="T0" fmla="*/ 0 w 7944"/>
                  <a:gd name="T1" fmla="*/ 7944 h 7944"/>
                  <a:gd name="T2" fmla="*/ 7944 w 7944"/>
                  <a:gd name="T3" fmla="*/ 7944 h 7944"/>
                  <a:gd name="T4" fmla="*/ 0 w 7944"/>
                  <a:gd name="T5" fmla="*/ 0 h 7944"/>
                  <a:gd name="T6" fmla="*/ 0 w 7944"/>
                  <a:gd name="T7" fmla="*/ 0 h 7944"/>
                  <a:gd name="T8" fmla="*/ 0 w 7944"/>
                  <a:gd name="T9" fmla="*/ 7944 h 7944"/>
                </a:gdLst>
                <a:ahLst/>
                <a:cxnLst>
                  <a:cxn ang="0">
                    <a:pos x="T0" y="T1"/>
                  </a:cxn>
                  <a:cxn ang="0">
                    <a:pos x="T2" y="T3"/>
                  </a:cxn>
                  <a:cxn ang="0">
                    <a:pos x="T4" y="T5"/>
                  </a:cxn>
                  <a:cxn ang="0">
                    <a:pos x="T6" y="T7"/>
                  </a:cxn>
                  <a:cxn ang="0">
                    <a:pos x="T8" y="T9"/>
                  </a:cxn>
                </a:cxnLst>
                <a:rect l="0" t="0" r="r" b="b"/>
                <a:pathLst>
                  <a:path w="7944" h="7944">
                    <a:moveTo>
                      <a:pt x="0" y="7944"/>
                    </a:moveTo>
                    <a:lnTo>
                      <a:pt x="7944" y="7944"/>
                    </a:lnTo>
                    <a:cubicBezTo>
                      <a:pt x="7944" y="3557"/>
                      <a:pt x="4387" y="0"/>
                      <a:pt x="0" y="0"/>
                    </a:cubicBezTo>
                    <a:cubicBezTo>
                      <a:pt x="0" y="0"/>
                      <a:pt x="0" y="0"/>
                      <a:pt x="0" y="0"/>
                    </a:cubicBezTo>
                    <a:lnTo>
                      <a:pt x="0" y="7944"/>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7"/>
              <p:cNvSpPr>
                <a:spLocks/>
              </p:cNvSpPr>
              <p:nvPr/>
            </p:nvSpPr>
            <p:spPr bwMode="auto">
              <a:xfrm>
                <a:off x="960438" y="3471863"/>
                <a:ext cx="1514475" cy="1511300"/>
              </a:xfrm>
              <a:custGeom>
                <a:avLst/>
                <a:gdLst>
                  <a:gd name="T0" fmla="*/ 0 w 7944"/>
                  <a:gd name="T1" fmla="*/ 0 h 7943"/>
                  <a:gd name="T2" fmla="*/ 0 w 7944"/>
                  <a:gd name="T3" fmla="*/ 7943 h 7943"/>
                  <a:gd name="T4" fmla="*/ 7944 w 7944"/>
                  <a:gd name="T5" fmla="*/ 0 h 7943"/>
                  <a:gd name="T6" fmla="*/ 0 w 7944"/>
                  <a:gd name="T7" fmla="*/ 0 h 7943"/>
                </a:gdLst>
                <a:ahLst/>
                <a:cxnLst>
                  <a:cxn ang="0">
                    <a:pos x="T0" y="T1"/>
                  </a:cxn>
                  <a:cxn ang="0">
                    <a:pos x="T2" y="T3"/>
                  </a:cxn>
                  <a:cxn ang="0">
                    <a:pos x="T4" y="T5"/>
                  </a:cxn>
                  <a:cxn ang="0">
                    <a:pos x="T6" y="T7"/>
                  </a:cxn>
                </a:cxnLst>
                <a:rect l="0" t="0" r="r" b="b"/>
                <a:pathLst>
                  <a:path w="7944" h="7943">
                    <a:moveTo>
                      <a:pt x="0" y="0"/>
                    </a:moveTo>
                    <a:lnTo>
                      <a:pt x="0" y="7943"/>
                    </a:lnTo>
                    <a:cubicBezTo>
                      <a:pt x="4387" y="7943"/>
                      <a:pt x="7944" y="4387"/>
                      <a:pt x="7944" y="0"/>
                    </a:cubicBezTo>
                    <a:lnTo>
                      <a:pt x="0"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9"/>
              <p:cNvSpPr>
                <a:spLocks/>
              </p:cNvSpPr>
              <p:nvPr/>
            </p:nvSpPr>
            <p:spPr bwMode="auto">
              <a:xfrm>
                <a:off x="-554038" y="3471863"/>
                <a:ext cx="1514475" cy="1511300"/>
              </a:xfrm>
              <a:custGeom>
                <a:avLst/>
                <a:gdLst>
                  <a:gd name="T0" fmla="*/ 7943 w 7943"/>
                  <a:gd name="T1" fmla="*/ 0 h 7943"/>
                  <a:gd name="T2" fmla="*/ 0 w 7943"/>
                  <a:gd name="T3" fmla="*/ 0 h 7943"/>
                  <a:gd name="T4" fmla="*/ 7943 w 7943"/>
                  <a:gd name="T5" fmla="*/ 7943 h 7943"/>
                  <a:gd name="T6" fmla="*/ 7943 w 7943"/>
                  <a:gd name="T7" fmla="*/ 0 h 7943"/>
                </a:gdLst>
                <a:ahLst/>
                <a:cxnLst>
                  <a:cxn ang="0">
                    <a:pos x="T0" y="T1"/>
                  </a:cxn>
                  <a:cxn ang="0">
                    <a:pos x="T2" y="T3"/>
                  </a:cxn>
                  <a:cxn ang="0">
                    <a:pos x="T4" y="T5"/>
                  </a:cxn>
                  <a:cxn ang="0">
                    <a:pos x="T6" y="T7"/>
                  </a:cxn>
                </a:cxnLst>
                <a:rect l="0" t="0" r="r" b="b"/>
                <a:pathLst>
                  <a:path w="7943" h="7943">
                    <a:moveTo>
                      <a:pt x="7943" y="0"/>
                    </a:moveTo>
                    <a:lnTo>
                      <a:pt x="0" y="0"/>
                    </a:lnTo>
                    <a:cubicBezTo>
                      <a:pt x="0" y="4387"/>
                      <a:pt x="3556" y="7943"/>
                      <a:pt x="7943" y="7943"/>
                    </a:cubicBezTo>
                    <a:lnTo>
                      <a:pt x="7943" y="0"/>
                    </a:lnTo>
                    <a:close/>
                  </a:path>
                </a:pathLst>
              </a:custGeom>
              <a:solidFill>
                <a:srgbClr val="FF614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1"/>
              <p:cNvSpPr>
                <a:spLocks/>
              </p:cNvSpPr>
              <p:nvPr/>
            </p:nvSpPr>
            <p:spPr bwMode="auto">
              <a:xfrm>
                <a:off x="-554038" y="1960563"/>
                <a:ext cx="1514475" cy="1511300"/>
              </a:xfrm>
              <a:custGeom>
                <a:avLst/>
                <a:gdLst>
                  <a:gd name="T0" fmla="*/ 15886 w 15886"/>
                  <a:gd name="T1" fmla="*/ 15887 h 15887"/>
                  <a:gd name="T2" fmla="*/ 15886 w 15886"/>
                  <a:gd name="T3" fmla="*/ 0 h 15887"/>
                  <a:gd name="T4" fmla="*/ 0 w 15886"/>
                  <a:gd name="T5" fmla="*/ 15887 h 15887"/>
                  <a:gd name="T6" fmla="*/ 15886 w 15886"/>
                  <a:gd name="T7" fmla="*/ 15887 h 15887"/>
                </a:gdLst>
                <a:ahLst/>
                <a:cxnLst>
                  <a:cxn ang="0">
                    <a:pos x="T0" y="T1"/>
                  </a:cxn>
                  <a:cxn ang="0">
                    <a:pos x="T2" y="T3"/>
                  </a:cxn>
                  <a:cxn ang="0">
                    <a:pos x="T4" y="T5"/>
                  </a:cxn>
                  <a:cxn ang="0">
                    <a:pos x="T6" y="T7"/>
                  </a:cxn>
                </a:cxnLst>
                <a:rect l="0" t="0" r="r" b="b"/>
                <a:pathLst>
                  <a:path w="15886" h="15887">
                    <a:moveTo>
                      <a:pt x="15886" y="15887"/>
                    </a:moveTo>
                    <a:lnTo>
                      <a:pt x="15886" y="0"/>
                    </a:lnTo>
                    <a:cubicBezTo>
                      <a:pt x="7112" y="0"/>
                      <a:pt x="0" y="7113"/>
                      <a:pt x="0" y="15887"/>
                    </a:cubicBezTo>
                    <a:lnTo>
                      <a:pt x="15886" y="15887"/>
                    </a:lnTo>
                    <a:close/>
                  </a:path>
                </a:pathLst>
              </a:custGeom>
              <a:solidFill>
                <a:srgbClr val="9ACA9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229</a:t>
            </a:fld>
            <a:endParaRPr lang="zh-TW" altLang="en-US"/>
          </a:p>
        </p:txBody>
      </p:sp>
      <p:sp>
        <p:nvSpPr>
          <p:cNvPr id="18" name="文字方塊 17"/>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Brainstorming</a:t>
            </a:r>
            <a:endParaRPr lang="zh-TW" altLang="en-US" sz="4000" b="1" dirty="0"/>
          </a:p>
        </p:txBody>
      </p:sp>
      <p:sp>
        <p:nvSpPr>
          <p:cNvPr id="19" name="文字方塊 18"/>
          <p:cNvSpPr txBox="1"/>
          <p:nvPr/>
        </p:nvSpPr>
        <p:spPr>
          <a:xfrm>
            <a:off x="3615359" y="2194744"/>
            <a:ext cx="869787"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20" name="文字方塊 19"/>
          <p:cNvSpPr txBox="1"/>
          <p:nvPr/>
        </p:nvSpPr>
        <p:spPr>
          <a:xfrm>
            <a:off x="4615737" y="2194744"/>
            <a:ext cx="869787"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21" name="文字方塊 20"/>
          <p:cNvSpPr txBox="1"/>
          <p:nvPr/>
        </p:nvSpPr>
        <p:spPr>
          <a:xfrm>
            <a:off x="3615359" y="3211839"/>
            <a:ext cx="869787"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22" name="文字方塊 21"/>
          <p:cNvSpPr txBox="1"/>
          <p:nvPr/>
        </p:nvSpPr>
        <p:spPr>
          <a:xfrm>
            <a:off x="4615737" y="3211839"/>
            <a:ext cx="869787"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23" name="矩形 22"/>
          <p:cNvSpPr/>
          <p:nvPr/>
        </p:nvSpPr>
        <p:spPr>
          <a:xfrm>
            <a:off x="1132528"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4" name="矩形 23"/>
          <p:cNvSpPr/>
          <p:nvPr/>
        </p:nvSpPr>
        <p:spPr>
          <a:xfrm>
            <a:off x="5932170" y="168099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5" name="矩形 24"/>
          <p:cNvSpPr/>
          <p:nvPr/>
        </p:nvSpPr>
        <p:spPr>
          <a:xfrm>
            <a:off x="1132528" y="341808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6" name="矩形 25"/>
          <p:cNvSpPr/>
          <p:nvPr/>
        </p:nvSpPr>
        <p:spPr>
          <a:xfrm>
            <a:off x="5932170" y="341808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8769096"/>
      </p:ext>
    </p:extLst>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Numbers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12</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230</a:t>
            </a:fld>
            <a:endParaRPr lang="zh-TW" altLang="en-US"/>
          </a:p>
        </p:txBody>
      </p:sp>
    </p:spTree>
    <p:extLst>
      <p:ext uri="{BB962C8B-B14F-4D97-AF65-F5344CB8AC3E}">
        <p14:creationId xmlns:p14="http://schemas.microsoft.com/office/powerpoint/2010/main" val="3728335377"/>
      </p:ext>
    </p:extLst>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手繪多邊形 11"/>
          <p:cNvSpPr/>
          <p:nvPr/>
        </p:nvSpPr>
        <p:spPr>
          <a:xfrm rot="2413966" flipH="1">
            <a:off x="1019780" y="1568105"/>
            <a:ext cx="2880428" cy="3400877"/>
          </a:xfrm>
          <a:custGeom>
            <a:avLst/>
            <a:gdLst>
              <a:gd name="connsiteX0" fmla="*/ 2370421 w 2880428"/>
              <a:gd name="connsiteY0" fmla="*/ 340739 h 3400877"/>
              <a:gd name="connsiteX1" fmla="*/ 340739 w 2880428"/>
              <a:gd name="connsiteY1" fmla="*/ 510007 h 3400877"/>
              <a:gd name="connsiteX2" fmla="*/ 510007 w 2880428"/>
              <a:gd name="connsiteY2" fmla="*/ 2539689 h 3400877"/>
              <a:gd name="connsiteX3" fmla="*/ 1011073 w 2880428"/>
              <a:gd name="connsiteY3" fmla="*/ 2815365 h 3400877"/>
              <a:gd name="connsiteX4" fmla="*/ 1026531 w 2880428"/>
              <a:gd name="connsiteY4" fmla="*/ 2819367 h 3400877"/>
              <a:gd name="connsiteX5" fmla="*/ 1021213 w 2880428"/>
              <a:gd name="connsiteY5" fmla="*/ 2872120 h 3400877"/>
              <a:gd name="connsiteX6" fmla="*/ 1549970 w 2880428"/>
              <a:gd name="connsiteY6" fmla="*/ 3400877 h 3400877"/>
              <a:gd name="connsiteX7" fmla="*/ 1303497 w 2880428"/>
              <a:gd name="connsiteY7" fmla="*/ 3024951 h 3400877"/>
              <a:gd name="connsiteX8" fmla="*/ 1285592 w 2880428"/>
              <a:gd name="connsiteY8" fmla="*/ 2872123 h 3400877"/>
              <a:gd name="connsiteX9" fmla="*/ 1421789 w 2880428"/>
              <a:gd name="connsiteY9" fmla="*/ 2880320 h 3400877"/>
              <a:gd name="connsiteX10" fmla="*/ 2539689 w 2880428"/>
              <a:gd name="connsiteY10" fmla="*/ 2370421 h 3400877"/>
              <a:gd name="connsiteX11" fmla="*/ 2370421 w 2880428"/>
              <a:gd name="connsiteY11" fmla="*/ 340739 h 3400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80428" h="3400877">
                <a:moveTo>
                  <a:pt x="2370421" y="340739"/>
                </a:moveTo>
                <a:cubicBezTo>
                  <a:pt x="1763197" y="-173000"/>
                  <a:pt x="854478" y="-97216"/>
                  <a:pt x="340739" y="510007"/>
                </a:cubicBezTo>
                <a:cubicBezTo>
                  <a:pt x="-173000" y="1117231"/>
                  <a:pt x="-97216" y="2025950"/>
                  <a:pt x="510007" y="2539689"/>
                </a:cubicBezTo>
                <a:cubicBezTo>
                  <a:pt x="661813" y="2668124"/>
                  <a:pt x="832462" y="2759713"/>
                  <a:pt x="1011073" y="2815365"/>
                </a:cubicBezTo>
                <a:lnTo>
                  <a:pt x="1026531" y="2819367"/>
                </a:lnTo>
                <a:lnTo>
                  <a:pt x="1021213" y="2872120"/>
                </a:lnTo>
                <a:cubicBezTo>
                  <a:pt x="1021213" y="3164144"/>
                  <a:pt x="1257946" y="3400877"/>
                  <a:pt x="1549970" y="3400877"/>
                </a:cubicBezTo>
                <a:cubicBezTo>
                  <a:pt x="1425147" y="3307260"/>
                  <a:pt x="1338846" y="3173664"/>
                  <a:pt x="1303497" y="3024951"/>
                </a:cubicBezTo>
                <a:lnTo>
                  <a:pt x="1285592" y="2872123"/>
                </a:lnTo>
                <a:lnTo>
                  <a:pt x="1421789" y="2880320"/>
                </a:lnTo>
                <a:cubicBezTo>
                  <a:pt x="1836758" y="2885396"/>
                  <a:pt x="2250711" y="2711984"/>
                  <a:pt x="2539689" y="2370421"/>
                </a:cubicBezTo>
                <a:cubicBezTo>
                  <a:pt x="3053428" y="1763197"/>
                  <a:pt x="2977644" y="854478"/>
                  <a:pt x="2370421" y="34073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3" name="手繪多邊形 12"/>
          <p:cNvSpPr/>
          <p:nvPr/>
        </p:nvSpPr>
        <p:spPr>
          <a:xfrm rot="2413966" flipH="1">
            <a:off x="4594667" y="1462471"/>
            <a:ext cx="1758199" cy="2207372"/>
          </a:xfrm>
          <a:custGeom>
            <a:avLst/>
            <a:gdLst>
              <a:gd name="connsiteX0" fmla="*/ 1446893 w 1758199"/>
              <a:gd name="connsiteY0" fmla="*/ 207985 h 2207372"/>
              <a:gd name="connsiteX1" fmla="*/ 207986 w 1758199"/>
              <a:gd name="connsiteY1" fmla="*/ 311306 h 2207372"/>
              <a:gd name="connsiteX2" fmla="*/ 311306 w 1758199"/>
              <a:gd name="connsiteY2" fmla="*/ 1550213 h 2207372"/>
              <a:gd name="connsiteX3" fmla="*/ 458095 w 1758199"/>
              <a:gd name="connsiteY3" fmla="*/ 1651009 h 2207372"/>
              <a:gd name="connsiteX4" fmla="*/ 507136 w 1758199"/>
              <a:gd name="connsiteY4" fmla="*/ 1674730 h 2207372"/>
              <a:gd name="connsiteX5" fmla="*/ 500765 w 1758199"/>
              <a:gd name="connsiteY5" fmla="*/ 1737932 h 2207372"/>
              <a:gd name="connsiteX6" fmla="*/ 970205 w 1758199"/>
              <a:gd name="connsiteY6" fmla="*/ 2207372 h 2207372"/>
              <a:gd name="connsiteX7" fmla="*/ 751381 w 1758199"/>
              <a:gd name="connsiteY7" fmla="*/ 1873618 h 2207372"/>
              <a:gd name="connsiteX8" fmla="*/ 736103 w 1758199"/>
              <a:gd name="connsiteY8" fmla="*/ 1743205 h 2207372"/>
              <a:gd name="connsiteX9" fmla="*/ 783503 w 1758199"/>
              <a:gd name="connsiteY9" fmla="*/ 1753056 h 2207372"/>
              <a:gd name="connsiteX10" fmla="*/ 1550214 w 1758199"/>
              <a:gd name="connsiteY10" fmla="*/ 1446893 h 2207372"/>
              <a:gd name="connsiteX11" fmla="*/ 1446893 w 1758199"/>
              <a:gd name="connsiteY11" fmla="*/ 207985 h 2207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8199" h="2207372">
                <a:moveTo>
                  <a:pt x="1446893" y="207985"/>
                </a:moveTo>
                <a:cubicBezTo>
                  <a:pt x="1076247" y="-105599"/>
                  <a:pt x="521569" y="-59340"/>
                  <a:pt x="207986" y="311306"/>
                </a:cubicBezTo>
                <a:cubicBezTo>
                  <a:pt x="-105598" y="681952"/>
                  <a:pt x="-59340" y="1236629"/>
                  <a:pt x="311306" y="1550213"/>
                </a:cubicBezTo>
                <a:cubicBezTo>
                  <a:pt x="357637" y="1589411"/>
                  <a:pt x="406843" y="1622986"/>
                  <a:pt x="458095" y="1651009"/>
                </a:cubicBezTo>
                <a:lnTo>
                  <a:pt x="507136" y="1674730"/>
                </a:lnTo>
                <a:lnTo>
                  <a:pt x="500765" y="1737932"/>
                </a:lnTo>
                <a:cubicBezTo>
                  <a:pt x="500765" y="1997197"/>
                  <a:pt x="710940" y="2207372"/>
                  <a:pt x="970205" y="2207372"/>
                </a:cubicBezTo>
                <a:cubicBezTo>
                  <a:pt x="859385" y="2124257"/>
                  <a:pt x="782765" y="2005648"/>
                  <a:pt x="751381" y="1873618"/>
                </a:cubicBezTo>
                <a:lnTo>
                  <a:pt x="736103" y="1743205"/>
                </a:lnTo>
                <a:lnTo>
                  <a:pt x="783503" y="1753056"/>
                </a:lnTo>
                <a:cubicBezTo>
                  <a:pt x="1064057" y="1783486"/>
                  <a:pt x="1354224" y="1678546"/>
                  <a:pt x="1550214" y="1446893"/>
                </a:cubicBezTo>
                <a:cubicBezTo>
                  <a:pt x="1863797" y="1076247"/>
                  <a:pt x="1817539" y="521569"/>
                  <a:pt x="1446893" y="20798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4" name="手繪多邊形 13"/>
          <p:cNvSpPr/>
          <p:nvPr/>
        </p:nvSpPr>
        <p:spPr>
          <a:xfrm rot="2413966" flipH="1">
            <a:off x="3464076" y="3752257"/>
            <a:ext cx="1758199" cy="2240025"/>
          </a:xfrm>
          <a:custGeom>
            <a:avLst/>
            <a:gdLst>
              <a:gd name="connsiteX0" fmla="*/ 1446893 w 1758199"/>
              <a:gd name="connsiteY0" fmla="*/ 207986 h 2240025"/>
              <a:gd name="connsiteX1" fmla="*/ 207986 w 1758199"/>
              <a:gd name="connsiteY1" fmla="*/ 311306 h 2240025"/>
              <a:gd name="connsiteX2" fmla="*/ 311306 w 1758199"/>
              <a:gd name="connsiteY2" fmla="*/ 1550214 h 2240025"/>
              <a:gd name="connsiteX3" fmla="*/ 458095 w 1758199"/>
              <a:gd name="connsiteY3" fmla="*/ 1651009 h 2240025"/>
              <a:gd name="connsiteX4" fmla="*/ 530552 w 1758199"/>
              <a:gd name="connsiteY4" fmla="*/ 1686057 h 2240025"/>
              <a:gd name="connsiteX5" fmla="*/ 522031 w 1758199"/>
              <a:gd name="connsiteY5" fmla="*/ 1770585 h 2240025"/>
              <a:gd name="connsiteX6" fmla="*/ 991471 w 1758199"/>
              <a:gd name="connsiteY6" fmla="*/ 2240025 h 2240025"/>
              <a:gd name="connsiteX7" fmla="*/ 756751 w 1758199"/>
              <a:gd name="connsiteY7" fmla="*/ 1770585 h 2240025"/>
              <a:gd name="connsiteX8" fmla="*/ 759392 w 1758199"/>
              <a:gd name="connsiteY8" fmla="*/ 1748046 h 2240025"/>
              <a:gd name="connsiteX9" fmla="*/ 783502 w 1758199"/>
              <a:gd name="connsiteY9" fmla="*/ 1753057 h 2240025"/>
              <a:gd name="connsiteX10" fmla="*/ 1550214 w 1758199"/>
              <a:gd name="connsiteY10" fmla="*/ 1446893 h 2240025"/>
              <a:gd name="connsiteX11" fmla="*/ 1446893 w 1758199"/>
              <a:gd name="connsiteY11" fmla="*/ 207986 h 2240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58199" h="2240025">
                <a:moveTo>
                  <a:pt x="1446893" y="207986"/>
                </a:moveTo>
                <a:cubicBezTo>
                  <a:pt x="1076247" y="-105598"/>
                  <a:pt x="521569" y="-59340"/>
                  <a:pt x="207986" y="311306"/>
                </a:cubicBezTo>
                <a:cubicBezTo>
                  <a:pt x="-105598" y="681952"/>
                  <a:pt x="-59340" y="1236630"/>
                  <a:pt x="311306" y="1550214"/>
                </a:cubicBezTo>
                <a:cubicBezTo>
                  <a:pt x="357637" y="1589412"/>
                  <a:pt x="406843" y="1622987"/>
                  <a:pt x="458095" y="1651009"/>
                </a:cubicBezTo>
                <a:lnTo>
                  <a:pt x="530552" y="1686057"/>
                </a:lnTo>
                <a:lnTo>
                  <a:pt x="522031" y="1770585"/>
                </a:lnTo>
                <a:cubicBezTo>
                  <a:pt x="522031" y="2029850"/>
                  <a:pt x="732206" y="2240025"/>
                  <a:pt x="991471" y="2240025"/>
                </a:cubicBezTo>
                <a:cubicBezTo>
                  <a:pt x="843711" y="2129205"/>
                  <a:pt x="756751" y="1955285"/>
                  <a:pt x="756751" y="1770585"/>
                </a:cubicBezTo>
                <a:lnTo>
                  <a:pt x="759392" y="1748046"/>
                </a:lnTo>
                <a:lnTo>
                  <a:pt x="783502" y="1753057"/>
                </a:lnTo>
                <a:cubicBezTo>
                  <a:pt x="1064057" y="1783487"/>
                  <a:pt x="1354224" y="1678547"/>
                  <a:pt x="1550214" y="1446893"/>
                </a:cubicBezTo>
                <a:cubicBezTo>
                  <a:pt x="1863797" y="1076247"/>
                  <a:pt x="1817539" y="521569"/>
                  <a:pt x="1446893" y="20798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6" name="手繪多邊形 15"/>
          <p:cNvSpPr/>
          <p:nvPr/>
        </p:nvSpPr>
        <p:spPr>
          <a:xfrm rot="21028325">
            <a:off x="5828834" y="3356818"/>
            <a:ext cx="2113866" cy="2518686"/>
          </a:xfrm>
          <a:custGeom>
            <a:avLst/>
            <a:gdLst>
              <a:gd name="connsiteX0" fmla="*/ 1024732 w 1758438"/>
              <a:gd name="connsiteY0" fmla="*/ 12265 h 2095191"/>
              <a:gd name="connsiteX1" fmla="*/ 1746173 w 1758438"/>
              <a:gd name="connsiteY1" fmla="*/ 1024732 h 2095191"/>
              <a:gd name="connsiteX2" fmla="*/ 733707 w 1758438"/>
              <a:gd name="connsiteY2" fmla="*/ 1746174 h 2095191"/>
              <a:gd name="connsiteX3" fmla="*/ 654362 w 1758438"/>
              <a:gd name="connsiteY3" fmla="*/ 1728701 h 2095191"/>
              <a:gd name="connsiteX4" fmla="*/ 660159 w 1758438"/>
              <a:gd name="connsiteY4" fmla="*/ 1761437 h 2095191"/>
              <a:gd name="connsiteX5" fmla="*/ 878983 w 1758438"/>
              <a:gd name="connsiteY5" fmla="*/ 2095191 h 2095191"/>
              <a:gd name="connsiteX6" fmla="*/ 409543 w 1758438"/>
              <a:gd name="connsiteY6" fmla="*/ 1625751 h 2095191"/>
              <a:gd name="connsiteX7" fmla="*/ 409870 w 1758438"/>
              <a:gd name="connsiteY7" fmla="*/ 1622507 h 2095191"/>
              <a:gd name="connsiteX8" fmla="*/ 407684 w 1758438"/>
              <a:gd name="connsiteY8" fmla="*/ 1621404 h 2095191"/>
              <a:gd name="connsiteX9" fmla="*/ 12265 w 1758438"/>
              <a:gd name="connsiteY9" fmla="*/ 733707 h 2095191"/>
              <a:gd name="connsiteX10" fmla="*/ 1024732 w 1758438"/>
              <a:gd name="connsiteY10" fmla="*/ 12265 h 209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58438" h="2095191">
                <a:moveTo>
                  <a:pt x="1024732" y="12265"/>
                </a:moveTo>
                <a:cubicBezTo>
                  <a:pt x="1503537" y="92630"/>
                  <a:pt x="1826538" y="545927"/>
                  <a:pt x="1746173" y="1024732"/>
                </a:cubicBezTo>
                <a:cubicBezTo>
                  <a:pt x="1665809" y="1503538"/>
                  <a:pt x="1212512" y="1826538"/>
                  <a:pt x="733707" y="1746174"/>
                </a:cubicBezTo>
                <a:lnTo>
                  <a:pt x="654362" y="1728701"/>
                </a:lnTo>
                <a:lnTo>
                  <a:pt x="660159" y="1761437"/>
                </a:lnTo>
                <a:cubicBezTo>
                  <a:pt x="691543" y="1893467"/>
                  <a:pt x="768163" y="2012076"/>
                  <a:pt x="878983" y="2095191"/>
                </a:cubicBezTo>
                <a:cubicBezTo>
                  <a:pt x="619718" y="2095191"/>
                  <a:pt x="409543" y="1885016"/>
                  <a:pt x="409543" y="1625751"/>
                </a:cubicBezTo>
                <a:lnTo>
                  <a:pt x="409870" y="1622507"/>
                </a:lnTo>
                <a:lnTo>
                  <a:pt x="407684" y="1621404"/>
                </a:lnTo>
                <a:cubicBezTo>
                  <a:pt x="118611" y="1437566"/>
                  <a:pt x="-48008" y="1092811"/>
                  <a:pt x="12265" y="733707"/>
                </a:cubicBezTo>
                <a:cubicBezTo>
                  <a:pt x="92629" y="254901"/>
                  <a:pt x="545926" y="-68099"/>
                  <a:pt x="1024732" y="1226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7" name="Text Box 9"/>
          <p:cNvSpPr txBox="1">
            <a:spLocks noChangeArrowheads="1"/>
          </p:cNvSpPr>
          <p:nvPr/>
        </p:nvSpPr>
        <p:spPr bwMode="auto">
          <a:xfrm>
            <a:off x="1492113" y="3016451"/>
            <a:ext cx="2197369"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solidFill>
                  <a:schemeClr val="bg1"/>
                </a:solidFill>
                <a:latin typeface="Arial" pitchFamily="34" charset="0"/>
                <a:ea typeface="微軟正黑體" pitchFamily="34" charset="-120"/>
                <a:cs typeface="新細明體" pitchFamily="18" charset="-120"/>
              </a:rPr>
              <a:t>+32.5%</a:t>
            </a:r>
          </a:p>
        </p:txBody>
      </p:sp>
      <p:sp>
        <p:nvSpPr>
          <p:cNvPr id="18" name="Text Box 9"/>
          <p:cNvSpPr txBox="1">
            <a:spLocks noChangeArrowheads="1"/>
          </p:cNvSpPr>
          <p:nvPr/>
        </p:nvSpPr>
        <p:spPr bwMode="auto">
          <a:xfrm>
            <a:off x="3664956" y="4730786"/>
            <a:ext cx="1699910"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+12.1%</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19" name="Text Box 9"/>
          <p:cNvSpPr txBox="1">
            <a:spLocks noChangeArrowheads="1"/>
          </p:cNvSpPr>
          <p:nvPr/>
        </p:nvSpPr>
        <p:spPr bwMode="auto">
          <a:xfrm>
            <a:off x="4751382" y="2466828"/>
            <a:ext cx="1699910"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+13.8%</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20" name="Text Box 9"/>
          <p:cNvSpPr txBox="1">
            <a:spLocks noChangeArrowheads="1"/>
          </p:cNvSpPr>
          <p:nvPr/>
        </p:nvSpPr>
        <p:spPr bwMode="auto">
          <a:xfrm>
            <a:off x="5975738" y="4554385"/>
            <a:ext cx="1699910"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+18.9%</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21" name="Text Box 15"/>
          <p:cNvSpPr txBox="1">
            <a:spLocks noChangeArrowheads="1"/>
          </p:cNvSpPr>
          <p:nvPr/>
        </p:nvSpPr>
        <p:spPr bwMode="auto">
          <a:xfrm>
            <a:off x="1461877" y="2141159"/>
            <a:ext cx="2348726"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20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income</a:t>
            </a:r>
            <a:br>
              <a:rPr kumimoji="1" lang="en-US" altLang="zh-TW" sz="20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br>
            <a:r>
              <a:rPr kumimoji="1" lang="en-US" altLang="zh-TW" sz="20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 on previous year</a:t>
            </a:r>
            <a:endParaRPr kumimoji="1" lang="zh-TW" altLang="zh-TW" sz="240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23" name="矩形 22"/>
          <p:cNvSpPr/>
          <p:nvPr/>
        </p:nvSpPr>
        <p:spPr>
          <a:xfrm>
            <a:off x="3610982" y="4086646"/>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income </a:t>
            </a:r>
          </a:p>
        </p:txBody>
      </p:sp>
      <p:sp>
        <p:nvSpPr>
          <p:cNvPr id="24" name="矩形 23"/>
          <p:cNvSpPr/>
          <p:nvPr/>
        </p:nvSpPr>
        <p:spPr>
          <a:xfrm>
            <a:off x="5984214" y="3668087"/>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bg1"/>
                </a:solidFill>
                <a:latin typeface="Arial" pitchFamily="34" charset="0"/>
                <a:ea typeface="微軟正黑體" pitchFamily="34" charset="-120"/>
                <a:cs typeface="新細明體" pitchFamily="18" charset="-120"/>
              </a:rPr>
              <a:t>Increase </a:t>
            </a:r>
            <a:r>
              <a:rPr kumimoji="1" lang="en-US" altLang="zh-TW" dirty="0">
                <a:solidFill>
                  <a:schemeClr val="bg1"/>
                </a:solidFill>
                <a:latin typeface="Arial" pitchFamily="34" charset="0"/>
                <a:ea typeface="微軟正黑體" pitchFamily="34" charset="-120"/>
                <a:cs typeface="新細明體" pitchFamily="18" charset="-120"/>
              </a:rPr>
              <a:t>in </a:t>
            </a:r>
            <a:r>
              <a:rPr kumimoji="1" lang="en-US" altLang="zh-TW" dirty="0" smtClean="0">
                <a:solidFill>
                  <a:schemeClr val="bg1"/>
                </a:solidFill>
                <a:latin typeface="Arial" pitchFamily="34" charset="0"/>
                <a:ea typeface="微軟正黑體" pitchFamily="34" charset="-120"/>
                <a:cs typeface="新細明體" pitchFamily="18" charset="-120"/>
              </a:rPr>
              <a:t/>
            </a:r>
            <a:br>
              <a:rPr kumimoji="1" lang="en-US" altLang="zh-TW" dirty="0" smtClean="0">
                <a:solidFill>
                  <a:schemeClr val="bg1"/>
                </a:solidFill>
                <a:latin typeface="Arial" pitchFamily="34" charset="0"/>
                <a:ea typeface="微軟正黑體" pitchFamily="34" charset="-120"/>
                <a:cs typeface="新細明體" pitchFamily="18" charset="-120"/>
              </a:rPr>
            </a:br>
            <a:r>
              <a:rPr kumimoji="1" lang="en-US" altLang="zh-TW" dirty="0" smtClean="0">
                <a:solidFill>
                  <a:schemeClr val="bg1"/>
                </a:solidFill>
                <a:latin typeface="Arial" pitchFamily="34" charset="0"/>
                <a:ea typeface="微軟正黑體" pitchFamily="34" charset="-120"/>
                <a:cs typeface="新細明體" pitchFamily="18" charset="-120"/>
              </a:rPr>
              <a:t>sales revenue </a:t>
            </a:r>
            <a:endParaRPr kumimoji="1" lang="zh-TW" altLang="zh-TW" sz="2000" dirty="0">
              <a:solidFill>
                <a:schemeClr val="bg1"/>
              </a:solidFill>
              <a:latin typeface="Arial" pitchFamily="34" charset="0"/>
              <a:ea typeface="新細明體" pitchFamily="18" charset="-120"/>
              <a:cs typeface="新細明體" pitchFamily="18" charset="-120"/>
            </a:endParaRPr>
          </a:p>
        </p:txBody>
      </p:sp>
      <p:sp>
        <p:nvSpPr>
          <p:cNvPr id="25" name="矩形 24"/>
          <p:cNvSpPr/>
          <p:nvPr/>
        </p:nvSpPr>
        <p:spPr>
          <a:xfrm>
            <a:off x="4716678" y="1766739"/>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 current </a:t>
            </a:r>
            <a:r>
              <a:rPr kumimoji="1" lang="en-US" altLang="zh-TW" dirty="0" smtClean="0">
                <a:solidFill>
                  <a:schemeClr val="bg1"/>
                </a:solidFill>
                <a:latin typeface="Arial" pitchFamily="34" charset="0"/>
                <a:ea typeface="微軟正黑體" pitchFamily="34" charset="-120"/>
                <a:cs typeface="新細明體" pitchFamily="18" charset="-120"/>
              </a:rPr>
              <a:t>assets</a:t>
            </a:r>
            <a:endParaRPr kumimoji="1" lang="zh-TW" altLang="zh-TW" sz="2000" dirty="0">
              <a:solidFill>
                <a:schemeClr val="bg1"/>
              </a:solidFill>
              <a:latin typeface="Arial" pitchFamily="34" charset="0"/>
              <a:ea typeface="新細明體" pitchFamily="18" charset="-120"/>
              <a:cs typeface="新細明體" pitchFamily="18" charset="-120"/>
            </a:endParaRP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231</a:t>
            </a:fld>
            <a:endParaRPr lang="zh-TW" altLang="en-US"/>
          </a:p>
        </p:txBody>
      </p:sp>
      <p:sp>
        <p:nvSpPr>
          <p:cNvPr id="26" name="文字方塊 25"/>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47910646"/>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232</a:t>
            </a:fld>
            <a:endParaRPr lang="zh-TW" altLang="en-US"/>
          </a:p>
        </p:txBody>
      </p:sp>
      <p:sp>
        <p:nvSpPr>
          <p:cNvPr id="22" name="手繪多邊形 21"/>
          <p:cNvSpPr/>
          <p:nvPr/>
        </p:nvSpPr>
        <p:spPr>
          <a:xfrm>
            <a:off x="36576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a:off x="256032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475488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6949440" y="2343150"/>
            <a:ext cx="1828800" cy="3097530"/>
          </a:xfrm>
          <a:custGeom>
            <a:avLst/>
            <a:gdLst>
              <a:gd name="connsiteX0" fmla="*/ 914400 w 1828800"/>
              <a:gd name="connsiteY0" fmla="*/ 0 h 3097530"/>
              <a:gd name="connsiteX1" fmla="*/ 1325880 w 1828800"/>
              <a:gd name="connsiteY1" fmla="*/ 411480 h 3097530"/>
              <a:gd name="connsiteX2" fmla="*/ 1828800 w 1828800"/>
              <a:gd name="connsiteY2" fmla="*/ 411480 h 3097530"/>
              <a:gd name="connsiteX3" fmla="*/ 1828800 w 1828800"/>
              <a:gd name="connsiteY3" fmla="*/ 2850514 h 3097530"/>
              <a:gd name="connsiteX4" fmla="*/ 914400 w 1828800"/>
              <a:gd name="connsiteY4" fmla="*/ 3097530 h 3097530"/>
              <a:gd name="connsiteX5" fmla="*/ 0 w 1828800"/>
              <a:gd name="connsiteY5" fmla="*/ 2850514 h 3097530"/>
              <a:gd name="connsiteX6" fmla="*/ 0 w 1828800"/>
              <a:gd name="connsiteY6" fmla="*/ 411480 h 3097530"/>
              <a:gd name="connsiteX7" fmla="*/ 502920 w 1828800"/>
              <a:gd name="connsiteY7" fmla="*/ 411480 h 3097530"/>
              <a:gd name="connsiteX8" fmla="*/ 914400 w 1828800"/>
              <a:gd name="connsiteY8" fmla="*/ 0 h 30975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0" h="3097530">
                <a:moveTo>
                  <a:pt x="914400" y="0"/>
                </a:moveTo>
                <a:cubicBezTo>
                  <a:pt x="1141654" y="0"/>
                  <a:pt x="1325880" y="184226"/>
                  <a:pt x="1325880" y="411480"/>
                </a:cubicBezTo>
                <a:lnTo>
                  <a:pt x="1828800" y="411480"/>
                </a:lnTo>
                <a:lnTo>
                  <a:pt x="1828800" y="2850514"/>
                </a:lnTo>
                <a:lnTo>
                  <a:pt x="914400" y="3097530"/>
                </a:lnTo>
                <a:lnTo>
                  <a:pt x="0" y="2850514"/>
                </a:lnTo>
                <a:lnTo>
                  <a:pt x="0" y="411480"/>
                </a:lnTo>
                <a:lnTo>
                  <a:pt x="502920" y="411480"/>
                </a:lnTo>
                <a:cubicBezTo>
                  <a:pt x="502920" y="184226"/>
                  <a:pt x="687146" y="0"/>
                  <a:pt x="9144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3271147" y="2541994"/>
            <a:ext cx="407146" cy="336058"/>
            <a:chOff x="13079250" y="23448756"/>
            <a:chExt cx="2967819" cy="2449630"/>
          </a:xfrm>
          <a:solidFill>
            <a:schemeClr val="bg1"/>
          </a:solidFill>
        </p:grpSpPr>
        <p:sp>
          <p:nvSpPr>
            <p:cNvPr id="30" name="手繪多邊形 2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1" name="手繪多邊形 3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2" name="手繪多邊形 31"/>
          <p:cNvSpPr>
            <a:spLocks/>
          </p:cNvSpPr>
          <p:nvPr/>
        </p:nvSpPr>
        <p:spPr bwMode="auto">
          <a:xfrm flipV="1">
            <a:off x="1146909" y="254199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3" name="群組 32"/>
          <p:cNvGrpSpPr/>
          <p:nvPr/>
        </p:nvGrpSpPr>
        <p:grpSpPr>
          <a:xfrm>
            <a:off x="5469657" y="2460775"/>
            <a:ext cx="399246" cy="397586"/>
            <a:chOff x="35309818" y="13261794"/>
            <a:chExt cx="2516828" cy="2506357"/>
          </a:xfrm>
          <a:solidFill>
            <a:schemeClr val="bg1"/>
          </a:solidFill>
        </p:grpSpPr>
        <p:sp>
          <p:nvSpPr>
            <p:cNvPr id="34" name="手繪多邊形 3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1" name="手繪多邊形 40"/>
          <p:cNvSpPr>
            <a:spLocks/>
          </p:cNvSpPr>
          <p:nvPr/>
        </p:nvSpPr>
        <p:spPr bwMode="auto">
          <a:xfrm>
            <a:off x="7641079" y="2507675"/>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Text Box 9"/>
          <p:cNvSpPr txBox="1">
            <a:spLocks noChangeArrowheads="1"/>
          </p:cNvSpPr>
          <p:nvPr/>
        </p:nvSpPr>
        <p:spPr bwMode="auto">
          <a:xfrm>
            <a:off x="527473" y="3174329"/>
            <a:ext cx="1505375"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a:solidFill>
                  <a:schemeClr val="bg1"/>
                </a:solidFill>
                <a:latin typeface="Arial" pitchFamily="34" charset="0"/>
                <a:ea typeface="微軟正黑體" pitchFamily="34" charset="-120"/>
                <a:cs typeface="新細明體" pitchFamily="18" charset="-120"/>
              </a:rPr>
              <a:t>+32.5%</a:t>
            </a:r>
          </a:p>
        </p:txBody>
      </p:sp>
      <p:sp>
        <p:nvSpPr>
          <p:cNvPr id="43" name="Text Box 9"/>
          <p:cNvSpPr txBox="1">
            <a:spLocks noChangeArrowheads="1"/>
          </p:cNvSpPr>
          <p:nvPr/>
        </p:nvSpPr>
        <p:spPr bwMode="auto">
          <a:xfrm>
            <a:off x="4954006" y="3143551"/>
            <a:ext cx="152873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ctr"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+12.1%</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44" name="Text Box 9"/>
          <p:cNvSpPr txBox="1">
            <a:spLocks noChangeArrowheads="1"/>
          </p:cNvSpPr>
          <p:nvPr/>
        </p:nvSpPr>
        <p:spPr bwMode="auto">
          <a:xfrm>
            <a:off x="2541752" y="3174329"/>
            <a:ext cx="182391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+13.8%</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45" name="Text Box 9"/>
          <p:cNvSpPr txBox="1">
            <a:spLocks noChangeArrowheads="1"/>
          </p:cNvSpPr>
          <p:nvPr/>
        </p:nvSpPr>
        <p:spPr bwMode="auto">
          <a:xfrm>
            <a:off x="6972893" y="3174329"/>
            <a:ext cx="1823915"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+18.9%</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46" name="矩形 45"/>
          <p:cNvSpPr/>
          <p:nvPr/>
        </p:nvSpPr>
        <p:spPr>
          <a:xfrm>
            <a:off x="36575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47" name="矩形 46"/>
          <p:cNvSpPr/>
          <p:nvPr/>
        </p:nvSpPr>
        <p:spPr>
          <a:xfrm>
            <a:off x="256031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48" name="矩形 47"/>
          <p:cNvSpPr/>
          <p:nvPr/>
        </p:nvSpPr>
        <p:spPr>
          <a:xfrm>
            <a:off x="475487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sp>
        <p:nvSpPr>
          <p:cNvPr id="49" name="矩形 48"/>
          <p:cNvSpPr/>
          <p:nvPr/>
        </p:nvSpPr>
        <p:spPr>
          <a:xfrm>
            <a:off x="6949439" y="4059649"/>
            <a:ext cx="1828801" cy="738664"/>
          </a:xfrm>
          <a:prstGeom prst="rect">
            <a:avLst/>
          </a:prstGeom>
        </p:spPr>
        <p:txBody>
          <a:bodyPr wrap="square" anchor="ctr">
            <a:spAutoFit/>
          </a:bodyPr>
          <a:lstStyle/>
          <a:p>
            <a:pPr algn="ctr"/>
            <a:r>
              <a:rPr lang="en-US" altLang="zh-TW" sz="1400" dirty="0">
                <a:solidFill>
                  <a:schemeClr val="bg1"/>
                </a:solidFill>
              </a:rPr>
              <a:t>The quick brown fox jumps over the lazy dog. </a:t>
            </a:r>
            <a:endParaRPr lang="zh-TW" altLang="en-US" sz="1400" dirty="0">
              <a:solidFill>
                <a:schemeClr val="bg1"/>
              </a:solidFill>
            </a:endParaRPr>
          </a:p>
        </p:txBody>
      </p:sp>
      <p:cxnSp>
        <p:nvCxnSpPr>
          <p:cNvPr id="7" name="直線接點 6"/>
          <p:cNvCxnSpPr/>
          <p:nvPr/>
        </p:nvCxnSpPr>
        <p:spPr>
          <a:xfrm>
            <a:off x="59520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a:off x="278976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a:off x="498432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7178886" y="3794760"/>
            <a:ext cx="136990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53" name="文字方塊 5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91495920"/>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233</a:t>
            </a:fld>
            <a:endParaRPr lang="zh-TW" altLang="en-US"/>
          </a:p>
        </p:txBody>
      </p:sp>
      <p:sp>
        <p:nvSpPr>
          <p:cNvPr id="3" name="圓角矩形 2"/>
          <p:cNvSpPr/>
          <p:nvPr/>
        </p:nvSpPr>
        <p:spPr>
          <a:xfrm>
            <a:off x="369668"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圓角矩形 21"/>
          <p:cNvSpPr/>
          <p:nvPr/>
        </p:nvSpPr>
        <p:spPr>
          <a:xfrm>
            <a:off x="2563251"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圓角矩形 25"/>
          <p:cNvSpPr/>
          <p:nvPr/>
        </p:nvSpPr>
        <p:spPr>
          <a:xfrm>
            <a:off x="4756834"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圓角矩形 26"/>
          <p:cNvSpPr/>
          <p:nvPr/>
        </p:nvSpPr>
        <p:spPr>
          <a:xfrm>
            <a:off x="6950417" y="2225842"/>
            <a:ext cx="1823915" cy="3332747"/>
          </a:xfrm>
          <a:prstGeom prst="roundRect">
            <a:avLst>
              <a:gd name="adj" fmla="val 8489"/>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369668" y="2971800"/>
            <a:ext cx="1823915" cy="107081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2563250" y="3525253"/>
            <a:ext cx="1823915" cy="14377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4756834" y="3146258"/>
            <a:ext cx="1823915" cy="89635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6950417" y="2610851"/>
            <a:ext cx="1823915" cy="14317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Text Box 9"/>
          <p:cNvSpPr txBox="1">
            <a:spLocks noChangeArrowheads="1"/>
          </p:cNvSpPr>
          <p:nvPr/>
        </p:nvSpPr>
        <p:spPr bwMode="auto">
          <a:xfrm>
            <a:off x="882359" y="3288271"/>
            <a:ext cx="1263096" cy="430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2800" b="1" dirty="0">
                <a:solidFill>
                  <a:schemeClr val="bg1"/>
                </a:solidFill>
                <a:latin typeface="Arial" pitchFamily="34" charset="0"/>
                <a:ea typeface="微軟正黑體" pitchFamily="34" charset="-120"/>
                <a:cs typeface="新細明體" pitchFamily="18" charset="-120"/>
              </a:rPr>
              <a:t>+32.5%</a:t>
            </a:r>
          </a:p>
        </p:txBody>
      </p:sp>
      <p:sp>
        <p:nvSpPr>
          <p:cNvPr id="32" name="Text Box 9"/>
          <p:cNvSpPr txBox="1">
            <a:spLocks noChangeArrowheads="1"/>
          </p:cNvSpPr>
          <p:nvPr/>
        </p:nvSpPr>
        <p:spPr bwMode="auto">
          <a:xfrm>
            <a:off x="5418413" y="3401623"/>
            <a:ext cx="1148562"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2400" b="1" dirty="0" smtClean="0">
                <a:solidFill>
                  <a:schemeClr val="bg1"/>
                </a:solidFill>
                <a:latin typeface="Arial" pitchFamily="34" charset="0"/>
                <a:ea typeface="微軟正黑體" pitchFamily="34" charset="-120"/>
                <a:cs typeface="新細明體" pitchFamily="18" charset="-120"/>
              </a:rPr>
              <a:t>+12.1%</a:t>
            </a:r>
            <a:endParaRPr kumimoji="1" lang="en-US" altLang="zh-TW" sz="2400" b="1" dirty="0">
              <a:solidFill>
                <a:schemeClr val="bg1"/>
              </a:solidFill>
              <a:latin typeface="Arial" pitchFamily="34" charset="0"/>
              <a:ea typeface="微軟正黑體" pitchFamily="34" charset="-120"/>
              <a:cs typeface="新細明體" pitchFamily="18" charset="-120"/>
            </a:endParaRPr>
          </a:p>
        </p:txBody>
      </p:sp>
      <p:sp>
        <p:nvSpPr>
          <p:cNvPr id="33" name="Text Box 9"/>
          <p:cNvSpPr txBox="1">
            <a:spLocks noChangeArrowheads="1"/>
          </p:cNvSpPr>
          <p:nvPr/>
        </p:nvSpPr>
        <p:spPr bwMode="auto">
          <a:xfrm>
            <a:off x="2563249" y="4264117"/>
            <a:ext cx="182391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+13.8%</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34" name="Text Box 9"/>
          <p:cNvSpPr txBox="1">
            <a:spLocks noChangeArrowheads="1"/>
          </p:cNvSpPr>
          <p:nvPr/>
        </p:nvSpPr>
        <p:spPr bwMode="auto">
          <a:xfrm>
            <a:off x="6950417" y="3442297"/>
            <a:ext cx="1823915"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3200" b="1" dirty="0" smtClean="0">
                <a:solidFill>
                  <a:schemeClr val="bg1"/>
                </a:solidFill>
                <a:latin typeface="Arial" pitchFamily="34" charset="0"/>
                <a:ea typeface="微軟正黑體" pitchFamily="34" charset="-120"/>
                <a:cs typeface="新細明體" pitchFamily="18" charset="-120"/>
              </a:rPr>
              <a:t>+18.9%</a:t>
            </a:r>
            <a:endParaRPr kumimoji="1" lang="en-US" altLang="zh-TW" sz="3200" b="1" dirty="0">
              <a:solidFill>
                <a:schemeClr val="bg1"/>
              </a:solidFill>
              <a:latin typeface="Arial" pitchFamily="34" charset="0"/>
              <a:ea typeface="微軟正黑體" pitchFamily="34" charset="-120"/>
              <a:cs typeface="新細明體" pitchFamily="18" charset="-120"/>
            </a:endParaRPr>
          </a:p>
        </p:txBody>
      </p:sp>
      <p:sp>
        <p:nvSpPr>
          <p:cNvPr id="35" name="Text Box 15"/>
          <p:cNvSpPr txBox="1">
            <a:spLocks noChangeArrowheads="1"/>
          </p:cNvSpPr>
          <p:nvPr/>
        </p:nvSpPr>
        <p:spPr bwMode="auto">
          <a:xfrm>
            <a:off x="369668" y="4373252"/>
            <a:ext cx="1823916"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i="0" u="none" strike="noStrike" cap="none" normalizeH="0" baseline="0" dirty="0" smtClean="0">
                <a:ln>
                  <a:noFill/>
                </a:ln>
                <a:effectLst/>
                <a:latin typeface="Arial" pitchFamily="34" charset="0"/>
                <a:ea typeface="微軟正黑體" pitchFamily="34" charset="-120"/>
                <a:cs typeface="新細明體" pitchFamily="18" charset="-120"/>
              </a:rPr>
              <a:t>Increase income</a:t>
            </a:r>
            <a:br>
              <a:rPr kumimoji="1" lang="en-US" altLang="zh-TW" i="0" u="none" strike="noStrike" cap="none" normalizeH="0" baseline="0" dirty="0" smtClean="0">
                <a:ln>
                  <a:noFill/>
                </a:ln>
                <a:effectLst/>
                <a:latin typeface="Arial" pitchFamily="34" charset="0"/>
                <a:ea typeface="微軟正黑體" pitchFamily="34" charset="-120"/>
                <a:cs typeface="新細明體" pitchFamily="18" charset="-120"/>
              </a:rPr>
            </a:br>
            <a:r>
              <a:rPr kumimoji="1" lang="en-US" altLang="zh-TW" i="0" u="none" strike="noStrike" cap="none" normalizeH="0" baseline="0" dirty="0" smtClean="0">
                <a:ln>
                  <a:noFill/>
                </a:ln>
                <a:effectLst/>
                <a:latin typeface="Arial" pitchFamily="34" charset="0"/>
                <a:ea typeface="微軟正黑體" pitchFamily="34" charset="-120"/>
                <a:cs typeface="新細明體" pitchFamily="18" charset="-120"/>
              </a:rPr>
              <a:t> on previous year</a:t>
            </a:r>
            <a:endParaRPr kumimoji="1" lang="zh-TW" altLang="zh-TW" sz="2000" i="0" u="none" strike="noStrike" cap="none" normalizeH="0" baseline="0" dirty="0" smtClean="0">
              <a:ln>
                <a:noFill/>
              </a:ln>
              <a:effectLst/>
              <a:latin typeface="Arial" pitchFamily="34" charset="0"/>
              <a:ea typeface="新細明體" pitchFamily="18" charset="-120"/>
              <a:cs typeface="新細明體" pitchFamily="18" charset="-120"/>
            </a:endParaRPr>
          </a:p>
        </p:txBody>
      </p:sp>
      <p:sp>
        <p:nvSpPr>
          <p:cNvPr id="36" name="矩形 35"/>
          <p:cNvSpPr/>
          <p:nvPr/>
        </p:nvSpPr>
        <p:spPr>
          <a:xfrm>
            <a:off x="4756834" y="4387196"/>
            <a:ext cx="1823915" cy="338554"/>
          </a:xfrm>
          <a:prstGeom prst="rect">
            <a:avLst/>
          </a:prstGeom>
        </p:spPr>
        <p:txBody>
          <a:bodyPr wrap="square">
            <a:spAutoFit/>
          </a:bodyPr>
          <a:lstStyle/>
          <a:p>
            <a:pPr algn="ctr" fontAlgn="base">
              <a:spcBef>
                <a:spcPct val="0"/>
              </a:spcBef>
              <a:spcAft>
                <a:spcPct val="0"/>
              </a:spcAft>
            </a:pPr>
            <a:r>
              <a:rPr kumimoji="1" lang="en-US" altLang="zh-TW" sz="1600" dirty="0">
                <a:latin typeface="Arial" pitchFamily="34" charset="0"/>
                <a:ea typeface="微軟正黑體" pitchFamily="34" charset="-120"/>
                <a:cs typeface="新細明體" pitchFamily="18" charset="-120"/>
              </a:rPr>
              <a:t>Increase income </a:t>
            </a:r>
          </a:p>
        </p:txBody>
      </p:sp>
      <p:sp>
        <p:nvSpPr>
          <p:cNvPr id="37" name="矩形 36"/>
          <p:cNvSpPr/>
          <p:nvPr/>
        </p:nvSpPr>
        <p:spPr>
          <a:xfrm>
            <a:off x="6950417" y="4342474"/>
            <a:ext cx="1823915" cy="584775"/>
          </a:xfrm>
          <a:prstGeom prst="rect">
            <a:avLst/>
          </a:prstGeom>
        </p:spPr>
        <p:txBody>
          <a:bodyPr wrap="square">
            <a:spAutoFit/>
          </a:bodyPr>
          <a:lstStyle/>
          <a:p>
            <a:pPr lvl="0" algn="ctr" fontAlgn="base">
              <a:spcBef>
                <a:spcPct val="0"/>
              </a:spcBef>
              <a:spcAft>
                <a:spcPct val="0"/>
              </a:spcAft>
            </a:pPr>
            <a:r>
              <a:rPr kumimoji="1" lang="en-US" altLang="zh-TW" sz="1600" dirty="0" smtClean="0">
                <a:latin typeface="Arial" pitchFamily="34" charset="0"/>
                <a:ea typeface="微軟正黑體" pitchFamily="34" charset="-120"/>
                <a:cs typeface="新細明體" pitchFamily="18" charset="-120"/>
              </a:rPr>
              <a:t>Increase </a:t>
            </a:r>
            <a:r>
              <a:rPr kumimoji="1" lang="en-US" altLang="zh-TW" sz="1600" dirty="0">
                <a:latin typeface="Arial" pitchFamily="34" charset="0"/>
                <a:ea typeface="微軟正黑體" pitchFamily="34" charset="-120"/>
                <a:cs typeface="新細明體" pitchFamily="18" charset="-120"/>
              </a:rPr>
              <a:t>in </a:t>
            </a:r>
            <a:r>
              <a:rPr kumimoji="1" lang="en-US" altLang="zh-TW" sz="1600" dirty="0" smtClean="0">
                <a:latin typeface="Arial" pitchFamily="34" charset="0"/>
                <a:ea typeface="微軟正黑體" pitchFamily="34" charset="-120"/>
                <a:cs typeface="新細明體" pitchFamily="18" charset="-120"/>
              </a:rPr>
              <a:t/>
            </a:r>
            <a:br>
              <a:rPr kumimoji="1" lang="en-US" altLang="zh-TW" sz="1600" dirty="0" smtClean="0">
                <a:latin typeface="Arial" pitchFamily="34" charset="0"/>
                <a:ea typeface="微軟正黑體" pitchFamily="34" charset="-120"/>
                <a:cs typeface="新細明體" pitchFamily="18" charset="-120"/>
              </a:rPr>
            </a:br>
            <a:r>
              <a:rPr kumimoji="1" lang="en-US" altLang="zh-TW" sz="1600" dirty="0" smtClean="0">
                <a:latin typeface="Arial" pitchFamily="34" charset="0"/>
                <a:ea typeface="微軟正黑體" pitchFamily="34" charset="-120"/>
                <a:cs typeface="新細明體" pitchFamily="18" charset="-120"/>
              </a:rPr>
              <a:t>sales revenue </a:t>
            </a:r>
            <a:endParaRPr kumimoji="1" lang="zh-TW" altLang="zh-TW" dirty="0">
              <a:latin typeface="Arial" pitchFamily="34" charset="0"/>
              <a:ea typeface="新細明體" pitchFamily="18" charset="-120"/>
              <a:cs typeface="新細明體" pitchFamily="18" charset="-120"/>
            </a:endParaRPr>
          </a:p>
        </p:txBody>
      </p:sp>
      <p:sp>
        <p:nvSpPr>
          <p:cNvPr id="38" name="矩形 37"/>
          <p:cNvSpPr/>
          <p:nvPr/>
        </p:nvSpPr>
        <p:spPr>
          <a:xfrm>
            <a:off x="2596232" y="2556522"/>
            <a:ext cx="1790933" cy="584775"/>
          </a:xfrm>
          <a:prstGeom prst="rect">
            <a:avLst/>
          </a:prstGeom>
        </p:spPr>
        <p:txBody>
          <a:bodyPr wrap="square">
            <a:spAutoFit/>
          </a:bodyPr>
          <a:lstStyle/>
          <a:p>
            <a:pPr lvl="0" algn="ctr" fontAlgn="base">
              <a:spcBef>
                <a:spcPct val="0"/>
              </a:spcBef>
              <a:spcAft>
                <a:spcPct val="0"/>
              </a:spcAft>
            </a:pPr>
            <a:r>
              <a:rPr kumimoji="1" lang="en-US" altLang="zh-TW" sz="1600" dirty="0">
                <a:latin typeface="Arial" pitchFamily="34" charset="0"/>
                <a:ea typeface="微軟正黑體" pitchFamily="34" charset="-120"/>
                <a:cs typeface="新細明體" pitchFamily="18" charset="-120"/>
              </a:rPr>
              <a:t>Increase in current </a:t>
            </a:r>
            <a:r>
              <a:rPr kumimoji="1" lang="en-US" altLang="zh-TW" sz="1600" dirty="0" smtClean="0">
                <a:latin typeface="Arial" pitchFamily="34" charset="0"/>
                <a:ea typeface="微軟正黑體" pitchFamily="34" charset="-120"/>
                <a:cs typeface="新細明體" pitchFamily="18" charset="-120"/>
              </a:rPr>
              <a:t>assets</a:t>
            </a:r>
            <a:endParaRPr kumimoji="1" lang="zh-TW" altLang="zh-TW" dirty="0">
              <a:latin typeface="Arial" pitchFamily="34" charset="0"/>
              <a:ea typeface="新細明體" pitchFamily="18" charset="-120"/>
              <a:cs typeface="新細明體" pitchFamily="18" charset="-120"/>
            </a:endParaRPr>
          </a:p>
        </p:txBody>
      </p:sp>
      <p:grpSp>
        <p:nvGrpSpPr>
          <p:cNvPr id="39" name="群組 38"/>
          <p:cNvGrpSpPr/>
          <p:nvPr/>
        </p:nvGrpSpPr>
        <p:grpSpPr>
          <a:xfrm>
            <a:off x="4889406" y="3338899"/>
            <a:ext cx="529006" cy="436640"/>
            <a:chOff x="13079250" y="23448756"/>
            <a:chExt cx="2967819" cy="2449630"/>
          </a:xfrm>
          <a:solidFill>
            <a:schemeClr val="bg1"/>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rot="10800000" flipV="1">
            <a:off x="494208" y="3173040"/>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7577611" y="2785778"/>
            <a:ext cx="569526" cy="567158"/>
            <a:chOff x="35309818" y="13261794"/>
            <a:chExt cx="2516828" cy="2506357"/>
          </a:xfrm>
          <a:solidFill>
            <a:schemeClr val="bg1"/>
          </a:solidFill>
        </p:grpSpPr>
        <p:sp>
          <p:nvSpPr>
            <p:cNvPr id="44" name="手繪多邊形 4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1" name="手繪多邊形 50"/>
          <p:cNvSpPr>
            <a:spLocks/>
          </p:cNvSpPr>
          <p:nvPr/>
        </p:nvSpPr>
        <p:spPr bwMode="auto">
          <a:xfrm>
            <a:off x="3076904" y="3717744"/>
            <a:ext cx="635538" cy="4690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文字方塊 51"/>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33601060"/>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橢圓 1"/>
          <p:cNvSpPr/>
          <p:nvPr/>
        </p:nvSpPr>
        <p:spPr>
          <a:xfrm>
            <a:off x="791517" y="2857565"/>
            <a:ext cx="2340299" cy="2340299"/>
          </a:xfrm>
          <a:prstGeom prst="ellipse">
            <a:avLst/>
          </a:prstGeom>
          <a:no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p:nvPr/>
        </p:nvCxnSpPr>
        <p:spPr>
          <a:xfrm>
            <a:off x="971540" y="4027714"/>
            <a:ext cx="1980253"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
        <p:nvSpPr>
          <p:cNvPr id="8" name="橢圓 7"/>
          <p:cNvSpPr/>
          <p:nvPr/>
        </p:nvSpPr>
        <p:spPr>
          <a:xfrm>
            <a:off x="3357551" y="2857565"/>
            <a:ext cx="2340299" cy="2340299"/>
          </a:xfrm>
          <a:prstGeom prst="ellipse">
            <a:avLst/>
          </a:prstGeom>
          <a:noFill/>
          <a:ln w="1016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9" name="直線接點 8"/>
          <p:cNvCxnSpPr/>
          <p:nvPr/>
        </p:nvCxnSpPr>
        <p:spPr>
          <a:xfrm>
            <a:off x="3537574" y="4027714"/>
            <a:ext cx="1980253"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0" name="橢圓 9"/>
          <p:cNvSpPr/>
          <p:nvPr/>
        </p:nvSpPr>
        <p:spPr>
          <a:xfrm>
            <a:off x="6012184" y="2857565"/>
            <a:ext cx="2340299" cy="2340299"/>
          </a:xfrm>
          <a:prstGeom prst="ellipse">
            <a:avLst/>
          </a:prstGeom>
          <a:noFill/>
          <a:ln w="1016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1" name="直線接點 10"/>
          <p:cNvCxnSpPr/>
          <p:nvPr/>
        </p:nvCxnSpPr>
        <p:spPr>
          <a:xfrm>
            <a:off x="6192207" y="4027714"/>
            <a:ext cx="1980253"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2" name="Text Box 9"/>
          <p:cNvSpPr txBox="1">
            <a:spLocks noChangeArrowheads="1"/>
          </p:cNvSpPr>
          <p:nvPr/>
        </p:nvSpPr>
        <p:spPr bwMode="auto">
          <a:xfrm>
            <a:off x="1066102" y="3210923"/>
            <a:ext cx="1785256"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+8.1</a:t>
            </a:r>
            <a:r>
              <a:rPr kumimoji="1" lang="en-US" altLang="zh-TW" sz="2400" b="1" dirty="0">
                <a:latin typeface="Arial" pitchFamily="34" charset="0"/>
                <a:ea typeface="微軟正黑體" pitchFamily="34" charset="-120"/>
                <a:cs typeface="新細明體" pitchFamily="18" charset="-120"/>
              </a:rPr>
              <a:t>%</a:t>
            </a:r>
          </a:p>
        </p:txBody>
      </p:sp>
      <p:sp>
        <p:nvSpPr>
          <p:cNvPr id="13" name="Text Box 9"/>
          <p:cNvSpPr txBox="1">
            <a:spLocks noChangeArrowheads="1"/>
          </p:cNvSpPr>
          <p:nvPr/>
        </p:nvSpPr>
        <p:spPr bwMode="auto">
          <a:xfrm>
            <a:off x="3540838" y="3210923"/>
            <a:ext cx="1976989"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+10.7</a:t>
            </a:r>
            <a:r>
              <a:rPr kumimoji="1" lang="en-US" altLang="zh-TW" sz="2400" b="1" dirty="0">
                <a:latin typeface="Arial" pitchFamily="34" charset="0"/>
                <a:ea typeface="微軟正黑體" pitchFamily="34" charset="-120"/>
                <a:cs typeface="新細明體" pitchFamily="18" charset="-120"/>
              </a:rPr>
              <a:t>%</a:t>
            </a:r>
          </a:p>
        </p:txBody>
      </p:sp>
      <p:sp>
        <p:nvSpPr>
          <p:cNvPr id="14" name="Text Box 9"/>
          <p:cNvSpPr txBox="1">
            <a:spLocks noChangeArrowheads="1"/>
          </p:cNvSpPr>
          <p:nvPr/>
        </p:nvSpPr>
        <p:spPr bwMode="auto">
          <a:xfrm>
            <a:off x="6182957" y="3210923"/>
            <a:ext cx="1939491" cy="7386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800" b="1" dirty="0">
                <a:latin typeface="Arial" pitchFamily="34" charset="0"/>
                <a:ea typeface="微軟正黑體" pitchFamily="34" charset="-120"/>
                <a:cs typeface="新細明體" pitchFamily="18" charset="-120"/>
              </a:rPr>
              <a:t>+32.5</a:t>
            </a:r>
            <a:r>
              <a:rPr kumimoji="1" lang="en-US" altLang="zh-TW" sz="2400" b="1" dirty="0">
                <a:latin typeface="Arial" pitchFamily="34" charset="0"/>
                <a:ea typeface="微軟正黑體" pitchFamily="34" charset="-120"/>
                <a:cs typeface="新細明體" pitchFamily="18" charset="-120"/>
              </a:rPr>
              <a:t>%</a:t>
            </a:r>
          </a:p>
        </p:txBody>
      </p:sp>
      <p:sp>
        <p:nvSpPr>
          <p:cNvPr id="15" name="矩形 14"/>
          <p:cNvSpPr/>
          <p:nvPr/>
        </p:nvSpPr>
        <p:spPr>
          <a:xfrm>
            <a:off x="1085328" y="4041444"/>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lumMod val="65000"/>
                  </a:schemeClr>
                </a:solidFill>
                <a:latin typeface="Arial" pitchFamily="34" charset="0"/>
                <a:ea typeface="微軟正黑體" pitchFamily="34" charset="-120"/>
                <a:cs typeface="新細明體" pitchFamily="18" charset="-120"/>
              </a:rPr>
              <a:t>Increase income </a:t>
            </a:r>
          </a:p>
        </p:txBody>
      </p:sp>
      <p:sp>
        <p:nvSpPr>
          <p:cNvPr id="16" name="矩形 15"/>
          <p:cNvSpPr/>
          <p:nvPr/>
        </p:nvSpPr>
        <p:spPr>
          <a:xfrm>
            <a:off x="3665323" y="4041444"/>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Increase </a:t>
            </a:r>
            <a:r>
              <a:rPr kumimoji="1" lang="en-US" altLang="zh-TW" dirty="0">
                <a:solidFill>
                  <a:schemeClr val="bg1">
                    <a:lumMod val="65000"/>
                  </a:schemeClr>
                </a:solidFill>
                <a:latin typeface="Arial" pitchFamily="34" charset="0"/>
                <a:ea typeface="微軟正黑體" pitchFamily="34" charset="-120"/>
                <a:cs typeface="新細明體" pitchFamily="18" charset="-120"/>
              </a:rPr>
              <a:t>in </a:t>
            </a: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
            </a:r>
            <a:br>
              <a:rPr kumimoji="1" lang="en-US" altLang="zh-TW" dirty="0" smtClean="0">
                <a:solidFill>
                  <a:schemeClr val="bg1">
                    <a:lumMod val="65000"/>
                  </a:schemeClr>
                </a:solidFill>
                <a:latin typeface="Arial" pitchFamily="34" charset="0"/>
                <a:ea typeface="微軟正黑體" pitchFamily="34" charset="-120"/>
                <a:cs typeface="新細明體" pitchFamily="18" charset="-120"/>
              </a:rPr>
            </a:b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sales revenue </a:t>
            </a:r>
            <a:endParaRPr kumimoji="1" lang="zh-TW" altLang="zh-TW" sz="2000" dirty="0">
              <a:solidFill>
                <a:schemeClr val="bg1">
                  <a:lumMod val="65000"/>
                </a:schemeClr>
              </a:solidFill>
              <a:latin typeface="Arial" pitchFamily="34" charset="0"/>
              <a:ea typeface="新細明體" pitchFamily="18" charset="-120"/>
              <a:cs typeface="新細明體" pitchFamily="18" charset="-120"/>
            </a:endParaRPr>
          </a:p>
        </p:txBody>
      </p:sp>
      <p:sp>
        <p:nvSpPr>
          <p:cNvPr id="17" name="矩形 16"/>
          <p:cNvSpPr/>
          <p:nvPr/>
        </p:nvSpPr>
        <p:spPr>
          <a:xfrm>
            <a:off x="6275800" y="4041444"/>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bg1">
                    <a:lumMod val="65000"/>
                  </a:schemeClr>
                </a:solidFill>
                <a:latin typeface="Arial" pitchFamily="34" charset="0"/>
                <a:ea typeface="微軟正黑體" pitchFamily="34" charset="-120"/>
                <a:cs typeface="新細明體" pitchFamily="18" charset="-120"/>
              </a:rPr>
              <a:t>Increase in current </a:t>
            </a:r>
            <a:r>
              <a:rPr kumimoji="1" lang="en-US" altLang="zh-TW" dirty="0" smtClean="0">
                <a:solidFill>
                  <a:schemeClr val="bg1">
                    <a:lumMod val="65000"/>
                  </a:schemeClr>
                </a:solidFill>
                <a:latin typeface="Arial" pitchFamily="34" charset="0"/>
                <a:ea typeface="微軟正黑體" pitchFamily="34" charset="-120"/>
                <a:cs typeface="新細明體" pitchFamily="18" charset="-120"/>
              </a:rPr>
              <a:t>assets</a:t>
            </a:r>
            <a:endParaRPr kumimoji="1" lang="zh-TW" altLang="zh-TW" sz="2000" dirty="0">
              <a:solidFill>
                <a:schemeClr val="bg1">
                  <a:lumMod val="65000"/>
                </a:schemeClr>
              </a:solidFill>
              <a:latin typeface="Arial" pitchFamily="34" charset="0"/>
              <a:ea typeface="新細明體" pitchFamily="18" charset="-120"/>
              <a:cs typeface="新細明體" pitchFamily="18" charset="-120"/>
            </a:endParaRP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234</a:t>
            </a:fld>
            <a:endParaRPr lang="zh-TW" altLang="en-US"/>
          </a:p>
        </p:txBody>
      </p:sp>
      <p:sp>
        <p:nvSpPr>
          <p:cNvPr id="19" name="文字方塊 1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74644898"/>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圓角化對角線角落矩形 1"/>
          <p:cNvSpPr/>
          <p:nvPr/>
        </p:nvSpPr>
        <p:spPr>
          <a:xfrm>
            <a:off x="243254" y="2908155"/>
            <a:ext cx="2086724" cy="2086722"/>
          </a:xfrm>
          <a:prstGeom prst="round2Diag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圓角化對角線角落矩形 4"/>
          <p:cNvSpPr/>
          <p:nvPr/>
        </p:nvSpPr>
        <p:spPr>
          <a:xfrm>
            <a:off x="2433509" y="2908155"/>
            <a:ext cx="2086724" cy="2086722"/>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圓角化對角線角落矩形 5"/>
          <p:cNvSpPr/>
          <p:nvPr/>
        </p:nvSpPr>
        <p:spPr>
          <a:xfrm>
            <a:off x="4609240" y="2908155"/>
            <a:ext cx="2086724" cy="2086722"/>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圓角化對角線角落矩形 7"/>
          <p:cNvSpPr/>
          <p:nvPr/>
        </p:nvSpPr>
        <p:spPr>
          <a:xfrm>
            <a:off x="6814022" y="2908155"/>
            <a:ext cx="2086724" cy="2086722"/>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Text Box 9"/>
          <p:cNvSpPr txBox="1">
            <a:spLocks noChangeArrowheads="1"/>
          </p:cNvSpPr>
          <p:nvPr/>
        </p:nvSpPr>
        <p:spPr bwMode="auto">
          <a:xfrm>
            <a:off x="441110" y="3257224"/>
            <a:ext cx="1691010"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+8.1%</a:t>
            </a:r>
          </a:p>
        </p:txBody>
      </p:sp>
      <p:sp>
        <p:nvSpPr>
          <p:cNvPr id="10" name="Text Box 9"/>
          <p:cNvSpPr txBox="1">
            <a:spLocks noChangeArrowheads="1"/>
          </p:cNvSpPr>
          <p:nvPr/>
        </p:nvSpPr>
        <p:spPr bwMode="auto">
          <a:xfrm>
            <a:off x="2540560" y="3257224"/>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+10.7%</a:t>
            </a:r>
          </a:p>
        </p:txBody>
      </p:sp>
      <p:sp>
        <p:nvSpPr>
          <p:cNvPr id="11" name="Text Box 9"/>
          <p:cNvSpPr txBox="1">
            <a:spLocks noChangeArrowheads="1"/>
          </p:cNvSpPr>
          <p:nvPr/>
        </p:nvSpPr>
        <p:spPr bwMode="auto">
          <a:xfrm>
            <a:off x="4734050" y="3257224"/>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+32.5%</a:t>
            </a:r>
          </a:p>
        </p:txBody>
      </p:sp>
      <p:sp>
        <p:nvSpPr>
          <p:cNvPr id="12" name="Text Box 9"/>
          <p:cNvSpPr txBox="1">
            <a:spLocks noChangeArrowheads="1"/>
          </p:cNvSpPr>
          <p:nvPr/>
        </p:nvSpPr>
        <p:spPr bwMode="auto">
          <a:xfrm>
            <a:off x="6983838" y="3257224"/>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bg1"/>
                </a:solidFill>
                <a:latin typeface="Arial" pitchFamily="34" charset="0"/>
                <a:ea typeface="微軟正黑體" pitchFamily="34" charset="-120"/>
                <a:cs typeface="新細明體" pitchFamily="18" charset="-120"/>
              </a:rPr>
              <a:t>+8.1%</a:t>
            </a:r>
          </a:p>
        </p:txBody>
      </p:sp>
      <p:sp>
        <p:nvSpPr>
          <p:cNvPr id="17" name="矩形 16"/>
          <p:cNvSpPr/>
          <p:nvPr/>
        </p:nvSpPr>
        <p:spPr>
          <a:xfrm>
            <a:off x="413070" y="4030170"/>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income </a:t>
            </a:r>
          </a:p>
        </p:txBody>
      </p:sp>
      <p:sp>
        <p:nvSpPr>
          <p:cNvPr id="18" name="矩形 17"/>
          <p:cNvSpPr/>
          <p:nvPr/>
        </p:nvSpPr>
        <p:spPr>
          <a:xfrm>
            <a:off x="2603325" y="4030170"/>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bg1"/>
                </a:solidFill>
                <a:latin typeface="Arial" pitchFamily="34" charset="0"/>
                <a:ea typeface="微軟正黑體" pitchFamily="34" charset="-120"/>
                <a:cs typeface="新細明體" pitchFamily="18" charset="-120"/>
              </a:rPr>
              <a:t>Increase </a:t>
            </a:r>
            <a:r>
              <a:rPr kumimoji="1" lang="en-US" altLang="zh-TW" dirty="0">
                <a:solidFill>
                  <a:schemeClr val="bg1"/>
                </a:solidFill>
                <a:latin typeface="Arial" pitchFamily="34" charset="0"/>
                <a:ea typeface="微軟正黑體" pitchFamily="34" charset="-120"/>
                <a:cs typeface="新細明體" pitchFamily="18" charset="-120"/>
              </a:rPr>
              <a:t>in </a:t>
            </a:r>
            <a:r>
              <a:rPr kumimoji="1" lang="en-US" altLang="zh-TW" dirty="0" smtClean="0">
                <a:solidFill>
                  <a:schemeClr val="bg1"/>
                </a:solidFill>
                <a:latin typeface="Arial" pitchFamily="34" charset="0"/>
                <a:ea typeface="微軟正黑體" pitchFamily="34" charset="-120"/>
                <a:cs typeface="新細明體" pitchFamily="18" charset="-120"/>
              </a:rPr>
              <a:t/>
            </a:r>
            <a:br>
              <a:rPr kumimoji="1" lang="en-US" altLang="zh-TW" dirty="0" smtClean="0">
                <a:solidFill>
                  <a:schemeClr val="bg1"/>
                </a:solidFill>
                <a:latin typeface="Arial" pitchFamily="34" charset="0"/>
                <a:ea typeface="微軟正黑體" pitchFamily="34" charset="-120"/>
                <a:cs typeface="新細明體" pitchFamily="18" charset="-120"/>
              </a:rPr>
            </a:br>
            <a:r>
              <a:rPr kumimoji="1" lang="en-US" altLang="zh-TW" dirty="0" smtClean="0">
                <a:solidFill>
                  <a:schemeClr val="bg1"/>
                </a:solidFill>
                <a:latin typeface="Arial" pitchFamily="34" charset="0"/>
                <a:ea typeface="微軟正黑體" pitchFamily="34" charset="-120"/>
                <a:cs typeface="新細明體" pitchFamily="18" charset="-120"/>
              </a:rPr>
              <a:t>sales revenue </a:t>
            </a:r>
            <a:endParaRPr kumimoji="1" lang="zh-TW" altLang="zh-TW" sz="2000" dirty="0">
              <a:latin typeface="Arial" pitchFamily="34" charset="0"/>
              <a:ea typeface="新細明體" pitchFamily="18" charset="-120"/>
              <a:cs typeface="新細明體" pitchFamily="18" charset="-120"/>
            </a:endParaRPr>
          </a:p>
        </p:txBody>
      </p:sp>
      <p:sp>
        <p:nvSpPr>
          <p:cNvPr id="19" name="矩形 18"/>
          <p:cNvSpPr/>
          <p:nvPr/>
        </p:nvSpPr>
        <p:spPr>
          <a:xfrm>
            <a:off x="4703570" y="4030170"/>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 current </a:t>
            </a:r>
            <a:r>
              <a:rPr kumimoji="1" lang="en-US" altLang="zh-TW" dirty="0" smtClean="0">
                <a:solidFill>
                  <a:schemeClr val="bg1"/>
                </a:solidFill>
                <a:latin typeface="Arial" pitchFamily="34" charset="0"/>
                <a:ea typeface="微軟正黑體" pitchFamily="34" charset="-120"/>
                <a:cs typeface="新細明體" pitchFamily="18" charset="-120"/>
              </a:rPr>
              <a:t>assets</a:t>
            </a:r>
            <a:endParaRPr kumimoji="1" lang="zh-TW" altLang="zh-TW" sz="2000" dirty="0">
              <a:latin typeface="Arial" pitchFamily="34" charset="0"/>
              <a:ea typeface="新細明體" pitchFamily="18" charset="-120"/>
              <a:cs typeface="新細明體" pitchFamily="18" charset="-120"/>
            </a:endParaRPr>
          </a:p>
        </p:txBody>
      </p:sp>
      <p:sp>
        <p:nvSpPr>
          <p:cNvPr id="20" name="矩形 19"/>
          <p:cNvSpPr/>
          <p:nvPr/>
        </p:nvSpPr>
        <p:spPr>
          <a:xfrm>
            <a:off x="6983837" y="4030170"/>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bg1"/>
                </a:solidFill>
                <a:latin typeface="Arial" pitchFamily="34" charset="0"/>
                <a:ea typeface="微軟正黑體" pitchFamily="34" charset="-120"/>
                <a:cs typeface="新細明體" pitchFamily="18" charset="-120"/>
              </a:rPr>
              <a:t>Increase income </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235</a:t>
            </a:fld>
            <a:endParaRPr lang="zh-TW" altLang="en-US"/>
          </a:p>
        </p:txBody>
      </p:sp>
      <p:sp>
        <p:nvSpPr>
          <p:cNvPr id="21" name="文字方塊 2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90301314"/>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9"/>
          <p:cNvSpPr txBox="1">
            <a:spLocks noChangeArrowheads="1"/>
          </p:cNvSpPr>
          <p:nvPr/>
        </p:nvSpPr>
        <p:spPr bwMode="auto">
          <a:xfrm>
            <a:off x="441110" y="2427043"/>
            <a:ext cx="1691010"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1"/>
                </a:solidFill>
                <a:latin typeface="Arial" pitchFamily="34" charset="0"/>
                <a:ea typeface="微軟正黑體" pitchFamily="34" charset="-120"/>
                <a:cs typeface="新細明體" pitchFamily="18" charset="-120"/>
              </a:rPr>
              <a:t>+8.1%</a:t>
            </a:r>
          </a:p>
        </p:txBody>
      </p:sp>
      <p:sp>
        <p:nvSpPr>
          <p:cNvPr id="10" name="Text Box 9"/>
          <p:cNvSpPr txBox="1">
            <a:spLocks noChangeArrowheads="1"/>
          </p:cNvSpPr>
          <p:nvPr/>
        </p:nvSpPr>
        <p:spPr bwMode="auto">
          <a:xfrm>
            <a:off x="2540560" y="2427043"/>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2"/>
                </a:solidFill>
                <a:latin typeface="Arial" pitchFamily="34" charset="0"/>
                <a:ea typeface="微軟正黑體" pitchFamily="34" charset="-120"/>
                <a:cs typeface="新細明體" pitchFamily="18" charset="-120"/>
              </a:rPr>
              <a:t>+10.7%</a:t>
            </a:r>
          </a:p>
        </p:txBody>
      </p:sp>
      <p:sp>
        <p:nvSpPr>
          <p:cNvPr id="11" name="Text Box 9"/>
          <p:cNvSpPr txBox="1">
            <a:spLocks noChangeArrowheads="1"/>
          </p:cNvSpPr>
          <p:nvPr/>
        </p:nvSpPr>
        <p:spPr bwMode="auto">
          <a:xfrm>
            <a:off x="4734050" y="2427043"/>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3"/>
                </a:solidFill>
                <a:latin typeface="Arial" pitchFamily="34" charset="0"/>
                <a:ea typeface="微軟正黑體" pitchFamily="34" charset="-120"/>
                <a:cs typeface="新細明體" pitchFamily="18" charset="-120"/>
              </a:rPr>
              <a:t>+32.5%</a:t>
            </a:r>
          </a:p>
        </p:txBody>
      </p:sp>
      <p:sp>
        <p:nvSpPr>
          <p:cNvPr id="12" name="Text Box 9"/>
          <p:cNvSpPr txBox="1">
            <a:spLocks noChangeArrowheads="1"/>
          </p:cNvSpPr>
          <p:nvPr/>
        </p:nvSpPr>
        <p:spPr bwMode="auto">
          <a:xfrm>
            <a:off x="6827422" y="2427043"/>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4"/>
                </a:solidFill>
                <a:latin typeface="Arial" pitchFamily="34" charset="0"/>
                <a:ea typeface="微軟正黑體" pitchFamily="34" charset="-120"/>
                <a:cs typeface="新細明體" pitchFamily="18" charset="-120"/>
              </a:rPr>
              <a:t>+8.1%</a:t>
            </a:r>
          </a:p>
        </p:txBody>
      </p:sp>
      <p:sp>
        <p:nvSpPr>
          <p:cNvPr id="17" name="矩形 16"/>
          <p:cNvSpPr/>
          <p:nvPr/>
        </p:nvSpPr>
        <p:spPr>
          <a:xfrm>
            <a:off x="413070" y="3199989"/>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accent1"/>
                </a:solidFill>
                <a:latin typeface="Arial" pitchFamily="34" charset="0"/>
                <a:ea typeface="微軟正黑體" pitchFamily="34" charset="-120"/>
                <a:cs typeface="新細明體" pitchFamily="18" charset="-120"/>
              </a:rPr>
              <a:t>Increase income </a:t>
            </a:r>
          </a:p>
        </p:txBody>
      </p:sp>
      <p:sp>
        <p:nvSpPr>
          <p:cNvPr id="18" name="矩形 17"/>
          <p:cNvSpPr/>
          <p:nvPr/>
        </p:nvSpPr>
        <p:spPr>
          <a:xfrm>
            <a:off x="2603325" y="3199989"/>
            <a:ext cx="1747091" cy="646331"/>
          </a:xfrm>
          <a:prstGeom prst="rect">
            <a:avLst/>
          </a:prstGeom>
        </p:spPr>
        <p:txBody>
          <a:bodyPr wrap="square">
            <a:spAutoFit/>
          </a:bodyPr>
          <a:lstStyle/>
          <a:p>
            <a:pPr lvl="0" algn="ctr" fontAlgn="base">
              <a:spcBef>
                <a:spcPct val="0"/>
              </a:spcBef>
              <a:spcAft>
                <a:spcPct val="0"/>
              </a:spcAft>
            </a:pPr>
            <a:r>
              <a:rPr kumimoji="1" lang="en-US" altLang="zh-TW" dirty="0" smtClean="0">
                <a:solidFill>
                  <a:schemeClr val="accent2"/>
                </a:solidFill>
                <a:latin typeface="Arial" pitchFamily="34" charset="0"/>
                <a:ea typeface="微軟正黑體" pitchFamily="34" charset="-120"/>
                <a:cs typeface="新細明體" pitchFamily="18" charset="-120"/>
              </a:rPr>
              <a:t>Increase </a:t>
            </a:r>
            <a:r>
              <a:rPr kumimoji="1" lang="en-US" altLang="zh-TW" dirty="0">
                <a:solidFill>
                  <a:schemeClr val="accent2"/>
                </a:solidFill>
                <a:latin typeface="Arial" pitchFamily="34" charset="0"/>
                <a:ea typeface="微軟正黑體" pitchFamily="34" charset="-120"/>
                <a:cs typeface="新細明體" pitchFamily="18" charset="-120"/>
              </a:rPr>
              <a:t>in </a:t>
            </a:r>
            <a:r>
              <a:rPr kumimoji="1" lang="en-US" altLang="zh-TW" dirty="0" smtClean="0">
                <a:solidFill>
                  <a:schemeClr val="accent2"/>
                </a:solidFill>
                <a:latin typeface="Arial" pitchFamily="34" charset="0"/>
                <a:ea typeface="微軟正黑體" pitchFamily="34" charset="-120"/>
                <a:cs typeface="新細明體" pitchFamily="18" charset="-120"/>
              </a:rPr>
              <a:t/>
            </a:r>
            <a:br>
              <a:rPr kumimoji="1" lang="en-US" altLang="zh-TW" dirty="0" smtClean="0">
                <a:solidFill>
                  <a:schemeClr val="accent2"/>
                </a:solidFill>
                <a:latin typeface="Arial" pitchFamily="34" charset="0"/>
                <a:ea typeface="微軟正黑體" pitchFamily="34" charset="-120"/>
                <a:cs typeface="新細明體" pitchFamily="18" charset="-120"/>
              </a:rPr>
            </a:br>
            <a:r>
              <a:rPr kumimoji="1" lang="en-US" altLang="zh-TW" dirty="0" smtClean="0">
                <a:solidFill>
                  <a:schemeClr val="accent2"/>
                </a:solidFill>
                <a:latin typeface="Arial" pitchFamily="34" charset="0"/>
                <a:ea typeface="微軟正黑體" pitchFamily="34" charset="-120"/>
                <a:cs typeface="新細明體" pitchFamily="18" charset="-120"/>
              </a:rPr>
              <a:t>sales revenue </a:t>
            </a:r>
            <a:endParaRPr kumimoji="1" lang="zh-TW" altLang="zh-TW" sz="2000" dirty="0">
              <a:solidFill>
                <a:schemeClr val="accent2"/>
              </a:solidFill>
              <a:latin typeface="Arial" pitchFamily="34" charset="0"/>
              <a:ea typeface="新細明體" pitchFamily="18" charset="-120"/>
              <a:cs typeface="新細明體" pitchFamily="18" charset="-120"/>
            </a:endParaRPr>
          </a:p>
        </p:txBody>
      </p:sp>
      <p:sp>
        <p:nvSpPr>
          <p:cNvPr id="19" name="矩形 18"/>
          <p:cNvSpPr/>
          <p:nvPr/>
        </p:nvSpPr>
        <p:spPr>
          <a:xfrm>
            <a:off x="4703570" y="3199989"/>
            <a:ext cx="1836557" cy="646331"/>
          </a:xfrm>
          <a:prstGeom prst="rect">
            <a:avLst/>
          </a:prstGeom>
        </p:spPr>
        <p:txBody>
          <a:bodyPr wrap="square">
            <a:spAutoFit/>
          </a:bodyPr>
          <a:lstStyle/>
          <a:p>
            <a:pPr lvl="0" algn="ctr" fontAlgn="base">
              <a:spcBef>
                <a:spcPct val="0"/>
              </a:spcBef>
              <a:spcAft>
                <a:spcPct val="0"/>
              </a:spcAft>
            </a:pPr>
            <a:r>
              <a:rPr kumimoji="1" lang="en-US" altLang="zh-TW" dirty="0">
                <a:solidFill>
                  <a:schemeClr val="accent3"/>
                </a:solidFill>
                <a:latin typeface="Arial" pitchFamily="34" charset="0"/>
                <a:ea typeface="微軟正黑體" pitchFamily="34" charset="-120"/>
                <a:cs typeface="新細明體" pitchFamily="18" charset="-120"/>
              </a:rPr>
              <a:t>Increase in current </a:t>
            </a:r>
            <a:r>
              <a:rPr kumimoji="1" lang="en-US" altLang="zh-TW" dirty="0" smtClean="0">
                <a:solidFill>
                  <a:schemeClr val="accent3"/>
                </a:solidFill>
                <a:latin typeface="Arial" pitchFamily="34" charset="0"/>
                <a:ea typeface="微軟正黑體" pitchFamily="34" charset="-120"/>
                <a:cs typeface="新細明體" pitchFamily="18" charset="-120"/>
              </a:rPr>
              <a:t>assets</a:t>
            </a:r>
            <a:endParaRPr kumimoji="1" lang="zh-TW" altLang="zh-TW" sz="2000" dirty="0">
              <a:solidFill>
                <a:schemeClr val="accent3"/>
              </a:solidFill>
              <a:latin typeface="Arial" pitchFamily="34" charset="0"/>
              <a:ea typeface="新細明體" pitchFamily="18" charset="-120"/>
              <a:cs typeface="新細明體" pitchFamily="18" charset="-120"/>
            </a:endParaRPr>
          </a:p>
        </p:txBody>
      </p:sp>
      <p:sp>
        <p:nvSpPr>
          <p:cNvPr id="20" name="矩形 19"/>
          <p:cNvSpPr/>
          <p:nvPr/>
        </p:nvSpPr>
        <p:spPr>
          <a:xfrm>
            <a:off x="6827421" y="3199989"/>
            <a:ext cx="1747091" cy="646331"/>
          </a:xfrm>
          <a:prstGeom prst="rect">
            <a:avLst/>
          </a:prstGeom>
        </p:spPr>
        <p:txBody>
          <a:bodyPr wrap="square">
            <a:spAutoFit/>
          </a:bodyPr>
          <a:lstStyle/>
          <a:p>
            <a:pPr algn="ctr" fontAlgn="base">
              <a:spcBef>
                <a:spcPct val="0"/>
              </a:spcBef>
              <a:spcAft>
                <a:spcPct val="0"/>
              </a:spcAft>
            </a:pPr>
            <a:r>
              <a:rPr kumimoji="1" lang="en-US" altLang="zh-TW" dirty="0">
                <a:solidFill>
                  <a:schemeClr val="accent4"/>
                </a:solidFill>
                <a:latin typeface="Arial" pitchFamily="34" charset="0"/>
                <a:ea typeface="微軟正黑體" pitchFamily="34" charset="-120"/>
                <a:cs typeface="新細明體" pitchFamily="18" charset="-120"/>
              </a:rPr>
              <a:t>Increase income </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236</a:t>
            </a:fld>
            <a:endParaRPr lang="zh-TW" altLang="en-US"/>
          </a:p>
        </p:txBody>
      </p:sp>
      <p:cxnSp>
        <p:nvCxnSpPr>
          <p:cNvPr id="14" name="直線接點 13"/>
          <p:cNvCxnSpPr/>
          <p:nvPr/>
        </p:nvCxnSpPr>
        <p:spPr>
          <a:xfrm>
            <a:off x="457200"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457200"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2562727"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2562727"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4668254"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a:off x="4668254"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6773781" y="1997240"/>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6773781" y="4174956"/>
            <a:ext cx="170296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8" name="文字方塊 27"/>
          <p:cNvSpPr txBox="1"/>
          <p:nvPr/>
        </p:nvSpPr>
        <p:spPr>
          <a:xfrm>
            <a:off x="406477" y="4759987"/>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29" name="文字方塊 2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Analysis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24125692"/>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 Box 9"/>
          <p:cNvSpPr txBox="1">
            <a:spLocks noChangeArrowheads="1"/>
          </p:cNvSpPr>
          <p:nvPr/>
        </p:nvSpPr>
        <p:spPr bwMode="auto">
          <a:xfrm>
            <a:off x="1727199" y="1982543"/>
            <a:ext cx="202536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fontAlgn="base">
              <a:spcBef>
                <a:spcPct val="0"/>
              </a:spcBef>
              <a:spcAft>
                <a:spcPct val="0"/>
              </a:spcAft>
            </a:pPr>
            <a:r>
              <a:rPr kumimoji="1" lang="en-US" altLang="zh-TW" sz="4000" b="1" dirty="0">
                <a:solidFill>
                  <a:schemeClr val="accent1"/>
                </a:solidFill>
                <a:latin typeface="Arial" pitchFamily="34" charset="0"/>
                <a:ea typeface="微軟正黑體" pitchFamily="34" charset="-120"/>
                <a:cs typeface="新細明體" pitchFamily="18" charset="-120"/>
              </a:rPr>
              <a:t>+8.1%</a:t>
            </a:r>
          </a:p>
        </p:txBody>
      </p:sp>
      <p:sp>
        <p:nvSpPr>
          <p:cNvPr id="10" name="Text Box 9"/>
          <p:cNvSpPr txBox="1">
            <a:spLocks noChangeArrowheads="1"/>
          </p:cNvSpPr>
          <p:nvPr/>
        </p:nvSpPr>
        <p:spPr bwMode="auto">
          <a:xfrm>
            <a:off x="6103644" y="1997178"/>
            <a:ext cx="187262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2"/>
                </a:solidFill>
                <a:latin typeface="Arial" pitchFamily="34" charset="0"/>
                <a:ea typeface="微軟正黑體" pitchFamily="34" charset="-120"/>
                <a:cs typeface="新細明體" pitchFamily="18" charset="-120"/>
              </a:rPr>
              <a:t>+10.7%</a:t>
            </a:r>
          </a:p>
        </p:txBody>
      </p:sp>
      <p:sp>
        <p:nvSpPr>
          <p:cNvPr id="11" name="Text Box 9"/>
          <p:cNvSpPr txBox="1">
            <a:spLocks noChangeArrowheads="1"/>
          </p:cNvSpPr>
          <p:nvPr/>
        </p:nvSpPr>
        <p:spPr bwMode="auto">
          <a:xfrm>
            <a:off x="1727199" y="4129788"/>
            <a:ext cx="1837103"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3"/>
                </a:solidFill>
                <a:latin typeface="Arial" pitchFamily="34" charset="0"/>
                <a:ea typeface="微軟正黑體" pitchFamily="34" charset="-120"/>
                <a:cs typeface="新細明體" pitchFamily="18" charset="-120"/>
              </a:rPr>
              <a:t>+32.5%</a:t>
            </a:r>
          </a:p>
        </p:txBody>
      </p:sp>
      <p:sp>
        <p:nvSpPr>
          <p:cNvPr id="12" name="Text Box 9"/>
          <p:cNvSpPr txBox="1">
            <a:spLocks noChangeArrowheads="1"/>
          </p:cNvSpPr>
          <p:nvPr/>
        </p:nvSpPr>
        <p:spPr bwMode="auto">
          <a:xfrm>
            <a:off x="5992265" y="4124854"/>
            <a:ext cx="1747091" cy="6155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lvl="0" algn="ctr" fontAlgn="base">
              <a:spcBef>
                <a:spcPct val="0"/>
              </a:spcBef>
              <a:spcAft>
                <a:spcPct val="0"/>
              </a:spcAft>
            </a:pPr>
            <a:r>
              <a:rPr kumimoji="1" lang="en-US" altLang="zh-TW" sz="4000" b="1" dirty="0">
                <a:solidFill>
                  <a:schemeClr val="accent4"/>
                </a:solidFill>
                <a:latin typeface="Arial" pitchFamily="34" charset="0"/>
                <a:ea typeface="微軟正黑體" pitchFamily="34" charset="-120"/>
                <a:cs typeface="新細明體" pitchFamily="18" charset="-120"/>
              </a:rPr>
              <a:t>+8.1%</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237</a:t>
            </a:fld>
            <a:endParaRPr lang="zh-TW" altLang="en-US"/>
          </a:p>
        </p:txBody>
      </p:sp>
      <p:sp>
        <p:nvSpPr>
          <p:cNvPr id="2" name="矩形 1"/>
          <p:cNvSpPr/>
          <p:nvPr/>
        </p:nvSpPr>
        <p:spPr>
          <a:xfrm>
            <a:off x="330200" y="1981200"/>
            <a:ext cx="1228151" cy="1228151"/>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4926612" y="2255324"/>
            <a:ext cx="823726" cy="679902"/>
            <a:chOff x="3057245" y="3339004"/>
            <a:chExt cx="479078" cy="395430"/>
          </a:xfrm>
          <a:solidFill>
            <a:schemeClr val="accent2"/>
          </a:solidFill>
        </p:grpSpPr>
        <p:sp>
          <p:nvSpPr>
            <p:cNvPr id="30" name="手繪多邊形 29"/>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1" name="手繪多邊形 30"/>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2" name="手繪多邊形 31"/>
          <p:cNvSpPr>
            <a:spLocks/>
          </p:cNvSpPr>
          <p:nvPr/>
        </p:nvSpPr>
        <p:spPr bwMode="auto">
          <a:xfrm rot="10800000" flipV="1">
            <a:off x="682051" y="2110957"/>
            <a:ext cx="524450" cy="96863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3" name="群組 32"/>
          <p:cNvGrpSpPr/>
          <p:nvPr/>
        </p:nvGrpSpPr>
        <p:grpSpPr>
          <a:xfrm>
            <a:off x="540671" y="4339650"/>
            <a:ext cx="807208" cy="803850"/>
            <a:chOff x="5577525" y="4390660"/>
            <a:chExt cx="469782" cy="467828"/>
          </a:xfrm>
          <a:solidFill>
            <a:schemeClr val="accent3"/>
          </a:solidFill>
        </p:grpSpPr>
        <p:sp>
          <p:nvSpPr>
            <p:cNvPr id="34" name="手繪多邊形 33"/>
            <p:cNvSpPr>
              <a:spLocks/>
            </p:cNvSpPr>
            <p:nvPr/>
          </p:nvSpPr>
          <p:spPr bwMode="auto">
            <a:xfrm>
              <a:off x="5577525" y="4500533"/>
              <a:ext cx="469782" cy="357955"/>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5" name="Freeform 92"/>
            <p:cNvSpPr>
              <a:spLocks/>
            </p:cNvSpPr>
            <p:nvPr/>
          </p:nvSpPr>
          <p:spPr bwMode="auto">
            <a:xfrm>
              <a:off x="5615327" y="4390660"/>
              <a:ext cx="75604" cy="269421"/>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6" name="Freeform 93"/>
            <p:cNvSpPr>
              <a:spLocks/>
            </p:cNvSpPr>
            <p:nvPr/>
          </p:nvSpPr>
          <p:spPr bwMode="auto">
            <a:xfrm>
              <a:off x="5935661" y="4390660"/>
              <a:ext cx="70360" cy="269421"/>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7" name="Freeform 94"/>
            <p:cNvSpPr>
              <a:spLocks/>
            </p:cNvSpPr>
            <p:nvPr/>
          </p:nvSpPr>
          <p:spPr bwMode="auto">
            <a:xfrm>
              <a:off x="5675635" y="4429991"/>
              <a:ext cx="56157" cy="190758"/>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Freeform 95"/>
            <p:cNvSpPr>
              <a:spLocks/>
            </p:cNvSpPr>
            <p:nvPr/>
          </p:nvSpPr>
          <p:spPr bwMode="auto">
            <a:xfrm>
              <a:off x="5895017" y="4431522"/>
              <a:ext cx="58560" cy="18922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9" name="Freeform 96"/>
            <p:cNvSpPr>
              <a:spLocks/>
            </p:cNvSpPr>
            <p:nvPr/>
          </p:nvSpPr>
          <p:spPr bwMode="auto">
            <a:xfrm>
              <a:off x="5732229" y="4469542"/>
              <a:ext cx="38894" cy="112095"/>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97"/>
            <p:cNvSpPr>
              <a:spLocks/>
            </p:cNvSpPr>
            <p:nvPr/>
          </p:nvSpPr>
          <p:spPr bwMode="auto">
            <a:xfrm>
              <a:off x="5855686" y="4471290"/>
              <a:ext cx="43702" cy="11034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1" name="手繪多邊形 40"/>
          <p:cNvSpPr>
            <a:spLocks/>
          </p:cNvSpPr>
          <p:nvPr/>
        </p:nvSpPr>
        <p:spPr bwMode="auto">
          <a:xfrm>
            <a:off x="4948739" y="4453950"/>
            <a:ext cx="779472" cy="575250"/>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2" name="文字方塊 41"/>
          <p:cNvSpPr txBox="1"/>
          <p:nvPr/>
        </p:nvSpPr>
        <p:spPr>
          <a:xfrm>
            <a:off x="1727199" y="25175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44" name="矩形 43"/>
          <p:cNvSpPr/>
          <p:nvPr/>
        </p:nvSpPr>
        <p:spPr>
          <a:xfrm>
            <a:off x="4724400" y="1981200"/>
            <a:ext cx="1228151" cy="1228151"/>
          </a:xfrm>
          <a:prstGeom prst="rect">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文字方塊 45"/>
          <p:cNvSpPr txBox="1"/>
          <p:nvPr/>
        </p:nvSpPr>
        <p:spPr>
          <a:xfrm>
            <a:off x="6121399" y="25175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49" name="矩形 48"/>
          <p:cNvSpPr/>
          <p:nvPr/>
        </p:nvSpPr>
        <p:spPr>
          <a:xfrm>
            <a:off x="330200" y="4127500"/>
            <a:ext cx="1228151" cy="1228151"/>
          </a:xfrm>
          <a:prstGeom prst="rect">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文字方塊 53"/>
          <p:cNvSpPr txBox="1"/>
          <p:nvPr/>
        </p:nvSpPr>
        <p:spPr>
          <a:xfrm>
            <a:off x="1727199" y="46638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55" name="矩形 54"/>
          <p:cNvSpPr/>
          <p:nvPr/>
        </p:nvSpPr>
        <p:spPr>
          <a:xfrm>
            <a:off x="4724400" y="4127500"/>
            <a:ext cx="1228151" cy="1228151"/>
          </a:xfrm>
          <a:prstGeom prst="rect">
            <a:avLst/>
          </a:prstGeom>
          <a:no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文字方塊 55"/>
          <p:cNvSpPr txBox="1"/>
          <p:nvPr/>
        </p:nvSpPr>
        <p:spPr>
          <a:xfrm>
            <a:off x="6121399" y="4663849"/>
            <a:ext cx="2846108" cy="738664"/>
          </a:xfrm>
          <a:prstGeom prst="rect">
            <a:avLst/>
          </a:prstGeom>
          <a:noFill/>
        </p:spPr>
        <p:txBody>
          <a:bodyPr wrap="square" rtlCol="0">
            <a:spAutoFit/>
          </a:bodyPr>
          <a:lstStyle/>
          <a:p>
            <a:r>
              <a:rPr lang="en-US" altLang="zh-TW" sz="1400" dirty="0" smtClean="0"/>
              <a:t>The quick brown fox jumps over the lazy dog. The </a:t>
            </a:r>
            <a:r>
              <a:rPr lang="en-US" altLang="zh-TW" sz="1400" dirty="0"/>
              <a:t>quick brown fox jumps over the lazy dog. </a:t>
            </a:r>
          </a:p>
        </p:txBody>
      </p:sp>
      <p:sp>
        <p:nvSpPr>
          <p:cNvPr id="43" name="文字方塊 4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83268610"/>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圖片版面配置區 23"/>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364854" y="2392049"/>
            <a:ext cx="2592387" cy="1968500"/>
          </a:xfrm>
        </p:spPr>
      </p:pic>
      <p:pic>
        <p:nvPicPr>
          <p:cNvPr id="25" name="圖片版面配置區 24"/>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276600" y="2392049"/>
            <a:ext cx="2590800" cy="1968500"/>
          </a:xfrm>
        </p:spPr>
      </p:pic>
      <p:pic>
        <p:nvPicPr>
          <p:cNvPr id="31" name="圖片版面配置區 30"/>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186488" y="2392049"/>
            <a:ext cx="2592387" cy="1968500"/>
          </a:xfrm>
        </p:spPr>
      </p:pic>
      <p:sp>
        <p:nvSpPr>
          <p:cNvPr id="5" name="矩形 4"/>
          <p:cNvSpPr/>
          <p:nvPr/>
        </p:nvSpPr>
        <p:spPr>
          <a:xfrm>
            <a:off x="364953" y="2392049"/>
            <a:ext cx="2592288" cy="19685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3275856" y="2392049"/>
            <a:ext cx="2592288" cy="1968500"/>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6186759" y="2392049"/>
            <a:ext cx="2592288" cy="1968500"/>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472965"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1" name="文字方塊 20"/>
          <p:cNvSpPr txBox="1"/>
          <p:nvPr/>
        </p:nvSpPr>
        <p:spPr>
          <a:xfrm>
            <a:off x="3383868"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2" name="文字方塊 21"/>
          <p:cNvSpPr txBox="1"/>
          <p:nvPr/>
        </p:nvSpPr>
        <p:spPr>
          <a:xfrm>
            <a:off x="6294771"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Text Box 10"/>
          <p:cNvSpPr txBox="1">
            <a:spLocks noChangeArrowheads="1"/>
          </p:cNvSpPr>
          <p:nvPr/>
        </p:nvSpPr>
        <p:spPr bwMode="auto">
          <a:xfrm>
            <a:off x="511812" y="2884805"/>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15" name="Text Box 17"/>
          <p:cNvSpPr txBox="1">
            <a:spLocks noChangeArrowheads="1"/>
          </p:cNvSpPr>
          <p:nvPr/>
        </p:nvSpPr>
        <p:spPr bwMode="auto">
          <a:xfrm>
            <a:off x="3322245" y="28848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16" name="Text Box 18"/>
          <p:cNvSpPr txBox="1">
            <a:spLocks noChangeArrowheads="1"/>
          </p:cNvSpPr>
          <p:nvPr/>
        </p:nvSpPr>
        <p:spPr bwMode="auto">
          <a:xfrm>
            <a:off x="6233123" y="28848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238</a:t>
            </a:fld>
            <a:endParaRPr lang="zh-TW" altLang="en-US"/>
          </a:p>
        </p:txBody>
      </p:sp>
      <p:sp>
        <p:nvSpPr>
          <p:cNvPr id="32" name="矩形 31"/>
          <p:cNvSpPr/>
          <p:nvPr/>
        </p:nvSpPr>
        <p:spPr>
          <a:xfrm>
            <a:off x="364953" y="2228850"/>
            <a:ext cx="2592288" cy="16319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矩形 32"/>
          <p:cNvSpPr/>
          <p:nvPr/>
        </p:nvSpPr>
        <p:spPr>
          <a:xfrm>
            <a:off x="3275112" y="2228850"/>
            <a:ext cx="2592288" cy="16319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6185271" y="2228850"/>
            <a:ext cx="2592288" cy="163199"/>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Tree>
    <p:extLst>
      <p:ext uri="{BB962C8B-B14F-4D97-AF65-F5344CB8AC3E}">
        <p14:creationId xmlns:p14="http://schemas.microsoft.com/office/powerpoint/2010/main" val="58283235"/>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C:\Users\mkt02\Desktop\ppt\photos\IMG_9723-2.jpg"/>
          <p:cNvPicPr>
            <a:picLocks noChangeAspect="1" noChangeArrowheads="1"/>
          </p:cNvPicPr>
          <p:nvPr/>
        </p:nvPicPr>
        <p:blipFill rotWithShape="1">
          <a:blip r:embed="rId2" cstate="email">
            <a:extLst>
              <a:ext uri="{28A0092B-C50C-407E-A947-70E740481C1C}">
                <a14:useLocalDpi xmlns:a14="http://schemas.microsoft.com/office/drawing/2010/main"/>
              </a:ext>
            </a:extLst>
          </a:blip>
          <a:srcRect b="-185"/>
          <a:stretch/>
        </p:blipFill>
        <p:spPr bwMode="auto">
          <a:xfrm>
            <a:off x="0" y="0"/>
            <a:ext cx="3619500" cy="6883399"/>
          </a:xfrm>
          <a:prstGeom prst="rect">
            <a:avLst/>
          </a:prstGeom>
          <a:noFill/>
        </p:spPr>
      </p:pic>
      <p:sp>
        <p:nvSpPr>
          <p:cNvPr id="7" name="橢圓 6"/>
          <p:cNvSpPr/>
          <p:nvPr/>
        </p:nvSpPr>
        <p:spPr>
          <a:xfrm>
            <a:off x="3344636" y="1045029"/>
            <a:ext cx="854528" cy="85452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橢圓 7"/>
          <p:cNvSpPr/>
          <p:nvPr/>
        </p:nvSpPr>
        <p:spPr>
          <a:xfrm>
            <a:off x="3344636" y="3001736"/>
            <a:ext cx="854528" cy="85452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3344636" y="4958443"/>
            <a:ext cx="854528" cy="85452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4305473" y="998764"/>
            <a:ext cx="1294119" cy="400110"/>
          </a:xfrm>
          <a:prstGeom prst="rect">
            <a:avLst/>
          </a:prstGeom>
          <a:noFill/>
        </p:spPr>
        <p:txBody>
          <a:bodyPr wrap="square" rtlCol="0">
            <a:spAutoFit/>
          </a:bodyPr>
          <a:lstStyle/>
          <a:p>
            <a:r>
              <a:rPr lang="en-US" altLang="zh-TW" sz="2000" dirty="0"/>
              <a:t>Agenda</a:t>
            </a:r>
            <a:endParaRPr lang="zh-TW" altLang="en-US" sz="2000" dirty="0"/>
          </a:p>
        </p:txBody>
      </p:sp>
      <p:sp>
        <p:nvSpPr>
          <p:cNvPr id="20" name="矩形 19"/>
          <p:cNvSpPr/>
          <p:nvPr/>
        </p:nvSpPr>
        <p:spPr>
          <a:xfrm>
            <a:off x="4305473" y="1295919"/>
            <a:ext cx="4004614"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24" name="文字方塊 23"/>
          <p:cNvSpPr txBox="1"/>
          <p:nvPr/>
        </p:nvSpPr>
        <p:spPr>
          <a:xfrm>
            <a:off x="4305473" y="2939148"/>
            <a:ext cx="1725207" cy="400110"/>
          </a:xfrm>
          <a:prstGeom prst="rect">
            <a:avLst/>
          </a:prstGeom>
          <a:noFill/>
        </p:spPr>
        <p:txBody>
          <a:bodyPr wrap="square" rtlCol="0">
            <a:spAutoFit/>
          </a:bodyPr>
          <a:lstStyle/>
          <a:p>
            <a:r>
              <a:rPr lang="en-US" altLang="zh-TW" sz="2000" dirty="0"/>
              <a:t>Business</a:t>
            </a:r>
            <a:endParaRPr lang="zh-TW" altLang="en-US" sz="2000" dirty="0"/>
          </a:p>
        </p:txBody>
      </p:sp>
      <p:sp>
        <p:nvSpPr>
          <p:cNvPr id="25" name="矩形 24"/>
          <p:cNvSpPr/>
          <p:nvPr/>
        </p:nvSpPr>
        <p:spPr>
          <a:xfrm>
            <a:off x="4305473" y="3225411"/>
            <a:ext cx="4004614"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sp>
        <p:nvSpPr>
          <p:cNvPr id="26" name="文字方塊 25"/>
          <p:cNvSpPr txBox="1"/>
          <p:nvPr/>
        </p:nvSpPr>
        <p:spPr>
          <a:xfrm>
            <a:off x="4305473" y="4933959"/>
            <a:ext cx="1294119" cy="400110"/>
          </a:xfrm>
          <a:prstGeom prst="rect">
            <a:avLst/>
          </a:prstGeom>
          <a:noFill/>
        </p:spPr>
        <p:txBody>
          <a:bodyPr wrap="square" rtlCol="0">
            <a:spAutoFit/>
          </a:bodyPr>
          <a:lstStyle/>
          <a:p>
            <a:r>
              <a:rPr lang="en-US" altLang="zh-TW" sz="2000" dirty="0"/>
              <a:t>Security</a:t>
            </a:r>
            <a:endParaRPr lang="zh-TW" altLang="en-US" sz="2000" dirty="0"/>
          </a:p>
        </p:txBody>
      </p:sp>
      <p:sp>
        <p:nvSpPr>
          <p:cNvPr id="27" name="矩形 26"/>
          <p:cNvSpPr/>
          <p:nvPr/>
        </p:nvSpPr>
        <p:spPr>
          <a:xfrm>
            <a:off x="4305473" y="5209336"/>
            <a:ext cx="4004614" cy="523220"/>
          </a:xfrm>
          <a:prstGeom prst="rect">
            <a:avLst/>
          </a:prstGeom>
        </p:spPr>
        <p:txBody>
          <a:bodyPr wrap="square">
            <a:spAutoFit/>
          </a:bodyPr>
          <a:lstStyle/>
          <a:p>
            <a:r>
              <a:rPr lang="en-US" altLang="zh-TW" sz="1400" dirty="0"/>
              <a:t>The quick brown fox jumps over the lazy dog. The quick brown fox jumps over the lazy dog. </a:t>
            </a:r>
            <a:endParaRPr lang="zh-TW" altLang="en-US" sz="1400" dirty="0"/>
          </a:p>
        </p:txBody>
      </p:sp>
      <p:grpSp>
        <p:nvGrpSpPr>
          <p:cNvPr id="28" name="群組 27"/>
          <p:cNvGrpSpPr/>
          <p:nvPr/>
        </p:nvGrpSpPr>
        <p:grpSpPr>
          <a:xfrm>
            <a:off x="3554470" y="3209163"/>
            <a:ext cx="443882" cy="366380"/>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3647459" y="1221638"/>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2" name="群組 31"/>
          <p:cNvGrpSpPr/>
          <p:nvPr/>
        </p:nvGrpSpPr>
        <p:grpSpPr>
          <a:xfrm>
            <a:off x="3563271" y="5157964"/>
            <a:ext cx="417258" cy="415522"/>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 name="Freeform 5"/>
          <p:cNvSpPr>
            <a:spLocks/>
          </p:cNvSpPr>
          <p:nvPr/>
        </p:nvSpPr>
        <p:spPr bwMode="auto">
          <a:xfrm>
            <a:off x="3746500" y="0"/>
            <a:ext cx="527050" cy="6858000"/>
          </a:xfrm>
          <a:custGeom>
            <a:avLst/>
            <a:gdLst>
              <a:gd name="T0" fmla="*/ 0 w 713"/>
              <a:gd name="T1" fmla="*/ 0 h 9354"/>
              <a:gd name="T2" fmla="*/ 0 w 713"/>
              <a:gd name="T3" fmla="*/ 1286 h 9354"/>
              <a:gd name="T4" fmla="*/ 713 w 713"/>
              <a:gd name="T5" fmla="*/ 2007 h 9354"/>
              <a:gd name="T6" fmla="*/ 0 w 713"/>
              <a:gd name="T7" fmla="*/ 2728 h 9354"/>
              <a:gd name="T8" fmla="*/ 0 w 713"/>
              <a:gd name="T9" fmla="*/ 3963 h 9354"/>
              <a:gd name="T10" fmla="*/ 713 w 713"/>
              <a:gd name="T11" fmla="*/ 4677 h 9354"/>
              <a:gd name="T12" fmla="*/ 0 w 713"/>
              <a:gd name="T13" fmla="*/ 5392 h 9354"/>
              <a:gd name="T14" fmla="*/ 0 w 713"/>
              <a:gd name="T15" fmla="*/ 6626 h 9354"/>
              <a:gd name="T16" fmla="*/ 713 w 713"/>
              <a:gd name="T17" fmla="*/ 7347 h 9354"/>
              <a:gd name="T18" fmla="*/ 0 w 713"/>
              <a:gd name="T19" fmla="*/ 8068 h 9354"/>
              <a:gd name="T20" fmla="*/ 0 w 713"/>
              <a:gd name="T21" fmla="*/ 9354 h 9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3" h="9354">
                <a:moveTo>
                  <a:pt x="0" y="0"/>
                </a:moveTo>
                <a:lnTo>
                  <a:pt x="0" y="1286"/>
                </a:lnTo>
                <a:cubicBezTo>
                  <a:pt x="394" y="1286"/>
                  <a:pt x="713" y="1609"/>
                  <a:pt x="713" y="2007"/>
                </a:cubicBezTo>
                <a:cubicBezTo>
                  <a:pt x="713" y="2406"/>
                  <a:pt x="394" y="2728"/>
                  <a:pt x="0" y="2728"/>
                </a:cubicBezTo>
                <a:lnTo>
                  <a:pt x="0" y="3963"/>
                </a:lnTo>
                <a:cubicBezTo>
                  <a:pt x="394" y="3963"/>
                  <a:pt x="713" y="4282"/>
                  <a:pt x="713" y="4677"/>
                </a:cubicBezTo>
                <a:cubicBezTo>
                  <a:pt x="713" y="5072"/>
                  <a:pt x="394" y="5392"/>
                  <a:pt x="0" y="5392"/>
                </a:cubicBezTo>
                <a:lnTo>
                  <a:pt x="0" y="6626"/>
                </a:lnTo>
                <a:cubicBezTo>
                  <a:pt x="394" y="6626"/>
                  <a:pt x="713" y="6949"/>
                  <a:pt x="713" y="7347"/>
                </a:cubicBezTo>
                <a:cubicBezTo>
                  <a:pt x="713" y="7746"/>
                  <a:pt x="394" y="8068"/>
                  <a:pt x="0" y="8068"/>
                </a:cubicBezTo>
                <a:lnTo>
                  <a:pt x="0" y="9354"/>
                </a:lnTo>
              </a:path>
            </a:pathLst>
          </a:custGeom>
          <a:noFill/>
          <a:ln w="28575" cap="rnd">
            <a:solidFill>
              <a:schemeClr val="bg1">
                <a:lumMod val="65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40" name="矩形 39"/>
          <p:cNvSpPr/>
          <p:nvPr/>
        </p:nvSpPr>
        <p:spPr>
          <a:xfrm>
            <a:off x="4984124" y="73334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4686622" y="11260"/>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23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00947011"/>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圖片 6"/>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1954530"/>
            <a:ext cx="4752022" cy="4903470"/>
          </a:xfrm>
          <a:prstGeom prst="rect">
            <a:avLst/>
          </a:prstGeom>
        </p:spPr>
      </p:pic>
      <p:sp>
        <p:nvSpPr>
          <p:cNvPr id="8" name="矩形 7"/>
          <p:cNvSpPr/>
          <p:nvPr/>
        </p:nvSpPr>
        <p:spPr>
          <a:xfrm>
            <a:off x="308610" y="3874203"/>
            <a:ext cx="3600450" cy="2275683"/>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4752022" y="1958140"/>
            <a:ext cx="2195989" cy="24499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6948011" y="1958140"/>
            <a:ext cx="2195989" cy="24499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4752022" y="4408069"/>
            <a:ext cx="2195989" cy="24499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6948011" y="4408069"/>
            <a:ext cx="2195989" cy="24499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Text Box 10"/>
          <p:cNvSpPr txBox="1">
            <a:spLocks noChangeArrowheads="1"/>
          </p:cNvSpPr>
          <p:nvPr/>
        </p:nvSpPr>
        <p:spPr bwMode="auto">
          <a:xfrm>
            <a:off x="4752022" y="2370099"/>
            <a:ext cx="2195989"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48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4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6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33" name="Text Box 17"/>
          <p:cNvSpPr txBox="1">
            <a:spLocks noChangeArrowheads="1"/>
          </p:cNvSpPr>
          <p:nvPr/>
        </p:nvSpPr>
        <p:spPr bwMode="auto">
          <a:xfrm>
            <a:off x="6948011" y="4765239"/>
            <a:ext cx="2195989"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r>
              <a:rPr kumimoji="1" lang="en-US" altLang="zh-TW" sz="24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600" b="0" i="0" u="none" strike="noStrike" cap="none" normalizeH="0" baseline="0" dirty="0" smtClean="0">
              <a:ln>
                <a:noFill/>
              </a:ln>
              <a:solidFill>
                <a:schemeClr val="bg1"/>
              </a:solidFill>
              <a:effectLst/>
              <a:latin typeface="Arial" pitchFamily="34" charset="0"/>
              <a:ea typeface="新細明體" pitchFamily="18" charset="-120"/>
              <a:cs typeface="新細明體" pitchFamily="18" charset="-120"/>
            </a:endParaRPr>
          </a:p>
        </p:txBody>
      </p:sp>
      <p:sp>
        <p:nvSpPr>
          <p:cNvPr id="34" name="矩形 33"/>
          <p:cNvSpPr/>
          <p:nvPr/>
        </p:nvSpPr>
        <p:spPr>
          <a:xfrm>
            <a:off x="4752022" y="311805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35" name="矩形 34"/>
          <p:cNvSpPr/>
          <p:nvPr/>
        </p:nvSpPr>
        <p:spPr>
          <a:xfrm>
            <a:off x="6948011" y="551319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grpSp>
        <p:nvGrpSpPr>
          <p:cNvPr id="36" name="群組 35"/>
          <p:cNvGrpSpPr/>
          <p:nvPr/>
        </p:nvGrpSpPr>
        <p:grpSpPr>
          <a:xfrm>
            <a:off x="4926172" y="4901850"/>
            <a:ext cx="615896" cy="508360"/>
            <a:chOff x="3057245" y="3339004"/>
            <a:chExt cx="479078" cy="395430"/>
          </a:xfrm>
          <a:solidFill>
            <a:schemeClr val="bg1"/>
          </a:solidFill>
        </p:grpSpPr>
        <p:sp>
          <p:nvSpPr>
            <p:cNvPr id="37" name="手繪多邊形 36"/>
            <p:cNvSpPr>
              <a:spLocks/>
            </p:cNvSpPr>
            <p:nvPr/>
          </p:nvSpPr>
          <p:spPr bwMode="auto">
            <a:xfrm>
              <a:off x="3057245" y="3339004"/>
              <a:ext cx="479078" cy="3954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手繪多邊形 37"/>
            <p:cNvSpPr>
              <a:spLocks/>
            </p:cNvSpPr>
            <p:nvPr/>
          </p:nvSpPr>
          <p:spPr bwMode="auto">
            <a:xfrm>
              <a:off x="3213420" y="3495167"/>
              <a:ext cx="164620" cy="165358"/>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9" name="手繪多邊形 38"/>
          <p:cNvSpPr>
            <a:spLocks/>
          </p:cNvSpPr>
          <p:nvPr/>
        </p:nvSpPr>
        <p:spPr bwMode="auto">
          <a:xfrm rot="10800000" flipV="1">
            <a:off x="7227872" y="2393815"/>
            <a:ext cx="392128" cy="724244"/>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矩形 39"/>
          <p:cNvSpPr/>
          <p:nvPr/>
        </p:nvSpPr>
        <p:spPr>
          <a:xfrm>
            <a:off x="4752021" y="551319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41" name="矩形 40"/>
          <p:cNvSpPr/>
          <p:nvPr/>
        </p:nvSpPr>
        <p:spPr>
          <a:xfrm>
            <a:off x="6948010" y="3118059"/>
            <a:ext cx="2195989" cy="830997"/>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42" name="文字方塊 41"/>
          <p:cNvSpPr txBox="1"/>
          <p:nvPr/>
        </p:nvSpPr>
        <p:spPr>
          <a:xfrm>
            <a:off x="7421528" y="2545366"/>
            <a:ext cx="1722472" cy="461665"/>
          </a:xfrm>
          <a:prstGeom prst="rect">
            <a:avLst/>
          </a:prstGeom>
          <a:noFill/>
        </p:spPr>
        <p:txBody>
          <a:bodyPr wrap="square" rtlCol="0">
            <a:spAutoFit/>
          </a:bodyPr>
          <a:lstStyle/>
          <a:p>
            <a:pPr algn="ctr"/>
            <a:r>
              <a:rPr lang="en-US" altLang="zh-TW" sz="2400" dirty="0">
                <a:solidFill>
                  <a:schemeClr val="bg1"/>
                </a:solidFill>
              </a:rPr>
              <a:t>Business</a:t>
            </a:r>
            <a:endParaRPr lang="zh-TW" altLang="en-US" sz="2400" dirty="0">
              <a:solidFill>
                <a:schemeClr val="bg1"/>
              </a:solidFill>
            </a:endParaRPr>
          </a:p>
        </p:txBody>
      </p:sp>
      <p:sp>
        <p:nvSpPr>
          <p:cNvPr id="43" name="文字方塊 42"/>
          <p:cNvSpPr txBox="1"/>
          <p:nvPr/>
        </p:nvSpPr>
        <p:spPr>
          <a:xfrm>
            <a:off x="5471528" y="4938209"/>
            <a:ext cx="1547024" cy="461665"/>
          </a:xfrm>
          <a:prstGeom prst="rect">
            <a:avLst/>
          </a:prstGeom>
          <a:noFill/>
        </p:spPr>
        <p:txBody>
          <a:bodyPr wrap="square" rtlCol="0">
            <a:spAutoFit/>
          </a:bodyPr>
          <a:lstStyle/>
          <a:p>
            <a:pPr algn="ctr"/>
            <a:r>
              <a:rPr lang="en-US" altLang="zh-TW" sz="2400" dirty="0">
                <a:solidFill>
                  <a:schemeClr val="bg1"/>
                </a:solidFill>
              </a:rPr>
              <a:t>Success</a:t>
            </a:r>
            <a:endParaRPr lang="zh-TW" altLang="en-US" sz="2400" dirty="0">
              <a:solidFill>
                <a:schemeClr val="bg1"/>
              </a:solidFill>
            </a:endParaRPr>
          </a:p>
        </p:txBody>
      </p:sp>
      <p:sp>
        <p:nvSpPr>
          <p:cNvPr id="44" name="Text Box 19"/>
          <p:cNvSpPr txBox="1">
            <a:spLocks noChangeArrowheads="1"/>
          </p:cNvSpPr>
          <p:nvPr/>
        </p:nvSpPr>
        <p:spPr bwMode="auto">
          <a:xfrm>
            <a:off x="418429" y="4068513"/>
            <a:ext cx="3397062" cy="1231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8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+32.5</a:t>
            </a:r>
            <a:r>
              <a:rPr kumimoji="1" lang="en-US" altLang="zh-TW" sz="40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2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45" name="矩形 44"/>
          <p:cNvSpPr/>
          <p:nvPr/>
        </p:nvSpPr>
        <p:spPr>
          <a:xfrm>
            <a:off x="418429" y="5162243"/>
            <a:ext cx="3781657" cy="830997"/>
          </a:xfrm>
          <a:prstGeom prst="rect">
            <a:avLst/>
          </a:prstGeom>
        </p:spPr>
        <p:txBody>
          <a:bodyPr wrap="square">
            <a:spAutoFit/>
          </a:bodyPr>
          <a:lstStyle/>
          <a:p>
            <a:r>
              <a:rPr lang="en-US" altLang="zh-TW" sz="1600" dirty="0">
                <a:solidFill>
                  <a:schemeClr val="bg1"/>
                </a:solidFill>
              </a:rPr>
              <a:t>The quick brown fox jumps over the lazy dog. The quick brown fox jumps over the lazy dog. </a:t>
            </a:r>
            <a:r>
              <a:rPr lang="en-US" altLang="zh-TW" sz="1600" dirty="0" smtClean="0">
                <a:solidFill>
                  <a:schemeClr val="bg1"/>
                </a:solidFill>
              </a:rPr>
              <a:t> </a:t>
            </a:r>
            <a:endParaRPr lang="zh-TW" altLang="en-US" sz="1600" dirty="0">
              <a:solidFill>
                <a:schemeClr val="bg1"/>
              </a:solidFill>
            </a:endParaRPr>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239</a:t>
            </a:fld>
            <a:endParaRPr lang="zh-TW" altLang="en-US"/>
          </a:p>
        </p:txBody>
      </p:sp>
    </p:spTree>
    <p:extLst>
      <p:ext uri="{BB962C8B-B14F-4D97-AF65-F5344CB8AC3E}">
        <p14:creationId xmlns:p14="http://schemas.microsoft.com/office/powerpoint/2010/main" val="1551868043"/>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3"/>
          <p:cNvSpPr>
            <a:spLocks noChangeArrowheads="1"/>
          </p:cNvSpPr>
          <p:nvPr/>
        </p:nvSpPr>
        <p:spPr bwMode="auto">
          <a:xfrm>
            <a:off x="1382442" y="1611080"/>
            <a:ext cx="3113904" cy="1452551"/>
          </a:xfrm>
          <a:prstGeom prst="rect">
            <a:avLst/>
          </a:prstGeom>
          <a:solidFill>
            <a:schemeClr val="accent1"/>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4" name="Rectangle 4"/>
          <p:cNvSpPr>
            <a:spLocks noChangeArrowheads="1"/>
          </p:cNvSpPr>
          <p:nvPr/>
        </p:nvSpPr>
        <p:spPr bwMode="auto">
          <a:xfrm>
            <a:off x="4647654" y="1611080"/>
            <a:ext cx="3113904" cy="1452551"/>
          </a:xfrm>
          <a:prstGeom prst="rect">
            <a:avLst/>
          </a:prstGeom>
          <a:solidFill>
            <a:schemeClr val="accent2"/>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5" name="Rectangle 5"/>
          <p:cNvSpPr>
            <a:spLocks noChangeArrowheads="1"/>
          </p:cNvSpPr>
          <p:nvPr/>
        </p:nvSpPr>
        <p:spPr bwMode="auto">
          <a:xfrm>
            <a:off x="1382442" y="3236121"/>
            <a:ext cx="3113904" cy="1452551"/>
          </a:xfrm>
          <a:prstGeom prst="rect">
            <a:avLst/>
          </a:prstGeom>
          <a:solidFill>
            <a:schemeClr val="accent3"/>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6" name="Rectangle 6"/>
          <p:cNvSpPr>
            <a:spLocks noChangeArrowheads="1"/>
          </p:cNvSpPr>
          <p:nvPr/>
        </p:nvSpPr>
        <p:spPr bwMode="auto">
          <a:xfrm>
            <a:off x="4647654" y="3236121"/>
            <a:ext cx="3113904" cy="1452551"/>
          </a:xfrm>
          <a:prstGeom prst="rect">
            <a:avLst/>
          </a:prstGeom>
          <a:solidFill>
            <a:schemeClr val="accent4"/>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8" name="Rectangle 7"/>
          <p:cNvSpPr>
            <a:spLocks noChangeArrowheads="1"/>
          </p:cNvSpPr>
          <p:nvPr/>
        </p:nvSpPr>
        <p:spPr bwMode="auto">
          <a:xfrm>
            <a:off x="1382442" y="4861162"/>
            <a:ext cx="3113904" cy="1452551"/>
          </a:xfrm>
          <a:prstGeom prst="rect">
            <a:avLst/>
          </a:prstGeom>
          <a:solidFill>
            <a:schemeClr val="accent5"/>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9" name="Rectangle 8"/>
          <p:cNvSpPr>
            <a:spLocks noChangeArrowheads="1"/>
          </p:cNvSpPr>
          <p:nvPr/>
        </p:nvSpPr>
        <p:spPr bwMode="auto">
          <a:xfrm>
            <a:off x="4647654" y="4861162"/>
            <a:ext cx="3113904" cy="1452551"/>
          </a:xfrm>
          <a:prstGeom prst="rect">
            <a:avLst/>
          </a:prstGeom>
          <a:solidFill>
            <a:schemeClr val="accent6"/>
          </a:solidFill>
          <a:ln>
            <a:noFill/>
          </a:ln>
          <a:effectLst/>
        </p:spPr>
        <p:txBody>
          <a:bodyPr vert="horz" wrap="square" lIns="0" tIns="0" rIns="0" bIns="0" numCol="1" anchor="ctr" anchorCtr="0" compatLnSpc="1">
            <a:prstTxWarp prst="textNoShape">
              <a:avLst/>
            </a:prstTxWarp>
            <a:spAutoFit/>
          </a:bodyPr>
          <a:lstStyle/>
          <a:p>
            <a:endParaRPr lang="zh-TW" altLang="en-US"/>
          </a:p>
        </p:txBody>
      </p:sp>
      <p:sp>
        <p:nvSpPr>
          <p:cNvPr id="10" name="Text Box 9"/>
          <p:cNvSpPr txBox="1">
            <a:spLocks noChangeArrowheads="1"/>
          </p:cNvSpPr>
          <p:nvPr/>
        </p:nvSpPr>
        <p:spPr bwMode="auto">
          <a:xfrm>
            <a:off x="1459609" y="1685221"/>
            <a:ext cx="183989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Net income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1" name="Text Box 10"/>
          <p:cNvSpPr txBox="1">
            <a:spLocks noChangeArrowheads="1"/>
          </p:cNvSpPr>
          <p:nvPr/>
        </p:nvSpPr>
        <p:spPr bwMode="auto">
          <a:xfrm>
            <a:off x="1907479" y="221782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2" name="Text Box 11"/>
          <p:cNvSpPr txBox="1">
            <a:spLocks noChangeArrowheads="1"/>
          </p:cNvSpPr>
          <p:nvPr/>
        </p:nvSpPr>
        <p:spPr bwMode="auto">
          <a:xfrm>
            <a:off x="1459609" y="3307236"/>
            <a:ext cx="2130407"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Sales revenue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3" name="Text Box 12"/>
          <p:cNvSpPr txBox="1">
            <a:spLocks noChangeArrowheads="1"/>
          </p:cNvSpPr>
          <p:nvPr/>
        </p:nvSpPr>
        <p:spPr bwMode="auto">
          <a:xfrm>
            <a:off x="1907479" y="385194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smtClean="0">
              <a:ln>
                <a:noFill/>
              </a:ln>
              <a:solidFill>
                <a:schemeClr val="tx1"/>
              </a:solidFill>
              <a:effectLst/>
              <a:latin typeface="Arial" pitchFamily="34" charset="0"/>
              <a:ea typeface="新細明體" pitchFamily="18" charset="-120"/>
              <a:cs typeface="新細明體" pitchFamily="18" charset="-120"/>
            </a:endParaRPr>
          </a:p>
        </p:txBody>
      </p:sp>
      <p:sp>
        <p:nvSpPr>
          <p:cNvPr id="14" name="Text Box 13"/>
          <p:cNvSpPr txBox="1">
            <a:spLocks noChangeArrowheads="1"/>
          </p:cNvSpPr>
          <p:nvPr/>
        </p:nvSpPr>
        <p:spPr bwMode="auto">
          <a:xfrm>
            <a:off x="1459609" y="4905042"/>
            <a:ext cx="2917205"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Current assets at end of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5" name="Text Box 14"/>
          <p:cNvSpPr txBox="1">
            <a:spLocks noChangeArrowheads="1"/>
          </p:cNvSpPr>
          <p:nvPr/>
        </p:nvSpPr>
        <p:spPr bwMode="auto">
          <a:xfrm>
            <a:off x="1895374" y="5486062"/>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6" name="Text Box 15"/>
          <p:cNvSpPr txBox="1">
            <a:spLocks noChangeArrowheads="1"/>
          </p:cNvSpPr>
          <p:nvPr/>
        </p:nvSpPr>
        <p:spPr bwMode="auto">
          <a:xfrm>
            <a:off x="4715742" y="1685221"/>
            <a:ext cx="2081989" cy="469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income on previous year</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7" name="Text Box 16"/>
          <p:cNvSpPr txBox="1">
            <a:spLocks noChangeArrowheads="1"/>
          </p:cNvSpPr>
          <p:nvPr/>
        </p:nvSpPr>
        <p:spPr bwMode="auto">
          <a:xfrm>
            <a:off x="4715742" y="4905042"/>
            <a:ext cx="2735636" cy="469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 current assets on previous year</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8" name="Text Box 17"/>
          <p:cNvSpPr txBox="1">
            <a:spLocks noChangeArrowheads="1"/>
          </p:cNvSpPr>
          <p:nvPr/>
        </p:nvSpPr>
        <p:spPr bwMode="auto">
          <a:xfrm>
            <a:off x="5151507" y="221782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9" name="Text Box 18"/>
          <p:cNvSpPr txBox="1">
            <a:spLocks noChangeArrowheads="1"/>
          </p:cNvSpPr>
          <p:nvPr/>
        </p:nvSpPr>
        <p:spPr bwMode="auto">
          <a:xfrm>
            <a:off x="5151507" y="3851943"/>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0" name="Text Box 19"/>
          <p:cNvSpPr txBox="1">
            <a:spLocks noChangeArrowheads="1"/>
          </p:cNvSpPr>
          <p:nvPr/>
        </p:nvSpPr>
        <p:spPr bwMode="auto">
          <a:xfrm>
            <a:off x="5139403" y="5486062"/>
            <a:ext cx="2493545" cy="8276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+32.5</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1" name="Text Box 20"/>
          <p:cNvSpPr txBox="1">
            <a:spLocks noChangeArrowheads="1"/>
          </p:cNvSpPr>
          <p:nvPr/>
        </p:nvSpPr>
        <p:spPr bwMode="auto">
          <a:xfrm>
            <a:off x="4715742" y="3319341"/>
            <a:ext cx="2759845" cy="4693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Increase in sales revenue on previous year</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240</a:t>
            </a:fld>
            <a:endParaRPr lang="zh-TW" altLang="en-US"/>
          </a:p>
        </p:txBody>
      </p:sp>
      <p:sp>
        <p:nvSpPr>
          <p:cNvPr id="23" name="文字方塊 22"/>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02500913"/>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241</a:t>
            </a:fld>
            <a:endParaRPr lang="zh-TW" altLang="en-US"/>
          </a:p>
        </p:txBody>
      </p:sp>
      <p:sp>
        <p:nvSpPr>
          <p:cNvPr id="25" name="Text Box 10"/>
          <p:cNvSpPr txBox="1">
            <a:spLocks noChangeArrowheads="1"/>
          </p:cNvSpPr>
          <p:nvPr/>
        </p:nvSpPr>
        <p:spPr bwMode="auto">
          <a:xfrm>
            <a:off x="477522" y="4485005"/>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28" name="Text Box 17"/>
          <p:cNvSpPr txBox="1">
            <a:spLocks noChangeArrowheads="1"/>
          </p:cNvSpPr>
          <p:nvPr/>
        </p:nvSpPr>
        <p:spPr bwMode="auto">
          <a:xfrm>
            <a:off x="3185085" y="44850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2"/>
              </a:solidFill>
              <a:effectLst/>
              <a:latin typeface="Arial" pitchFamily="34" charset="0"/>
              <a:ea typeface="新細明體" pitchFamily="18" charset="-120"/>
              <a:cs typeface="新細明體" pitchFamily="18" charset="-120"/>
            </a:endParaRPr>
          </a:p>
        </p:txBody>
      </p:sp>
      <p:sp>
        <p:nvSpPr>
          <p:cNvPr id="29" name="Text Box 18"/>
          <p:cNvSpPr txBox="1">
            <a:spLocks noChangeArrowheads="1"/>
          </p:cNvSpPr>
          <p:nvPr/>
        </p:nvSpPr>
        <p:spPr bwMode="auto">
          <a:xfrm>
            <a:off x="6164543" y="448500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3"/>
              </a:solidFill>
              <a:effectLst/>
              <a:latin typeface="Arial" pitchFamily="34" charset="0"/>
              <a:ea typeface="新細明體" pitchFamily="18" charset="-120"/>
              <a:cs typeface="新細明體" pitchFamily="18" charset="-120"/>
            </a:endParaRPr>
          </a:p>
        </p:txBody>
      </p:sp>
      <p:sp>
        <p:nvSpPr>
          <p:cNvPr id="30" name="矩形 29"/>
          <p:cNvSpPr/>
          <p:nvPr/>
        </p:nvSpPr>
        <p:spPr>
          <a:xfrm>
            <a:off x="477522" y="52329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1" name="矩形 30"/>
          <p:cNvSpPr/>
          <p:nvPr/>
        </p:nvSpPr>
        <p:spPr>
          <a:xfrm>
            <a:off x="3490894" y="52329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2" name="矩形 31"/>
          <p:cNvSpPr/>
          <p:nvPr/>
        </p:nvSpPr>
        <p:spPr>
          <a:xfrm>
            <a:off x="6352075" y="52329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3" name="圖片 1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7" y="1561980"/>
            <a:ext cx="9144793" cy="2773920"/>
          </a:xfrm>
          <a:prstGeom prst="rect">
            <a:avLst/>
          </a:prstGeom>
        </p:spPr>
      </p:pic>
    </p:spTree>
    <p:extLst>
      <p:ext uri="{BB962C8B-B14F-4D97-AF65-F5344CB8AC3E}">
        <p14:creationId xmlns:p14="http://schemas.microsoft.com/office/powerpoint/2010/main" val="2156528652"/>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698171" y="1812827"/>
            <a:ext cx="5681292" cy="1377283"/>
            <a:chOff x="1698171" y="1812827"/>
            <a:chExt cx="5681292" cy="1377283"/>
          </a:xfrm>
        </p:grpSpPr>
        <p:sp>
          <p:nvSpPr>
            <p:cNvPr id="5" name="Freeform 6"/>
            <p:cNvSpPr>
              <a:spLocks/>
            </p:cNvSpPr>
            <p:nvPr/>
          </p:nvSpPr>
          <p:spPr bwMode="auto">
            <a:xfrm>
              <a:off x="1821307" y="1892737"/>
              <a:ext cx="2846596" cy="1217462"/>
            </a:xfrm>
            <a:custGeom>
              <a:avLst/>
              <a:gdLst>
                <a:gd name="T0" fmla="*/ 121 w 3435"/>
                <a:gd name="T1" fmla="*/ 0 h 1844"/>
                <a:gd name="T2" fmla="*/ 2641 w 3435"/>
                <a:gd name="T3" fmla="*/ 0 h 1844"/>
                <a:gd name="T4" fmla="*/ 3394 w 3435"/>
                <a:gd name="T5" fmla="*/ 841 h 1844"/>
                <a:gd name="T6" fmla="*/ 3394 w 3435"/>
                <a:gd name="T7" fmla="*/ 1003 h 1844"/>
                <a:gd name="T8" fmla="*/ 2641 w 3435"/>
                <a:gd name="T9" fmla="*/ 1844 h 1844"/>
                <a:gd name="T10" fmla="*/ 121 w 3435"/>
                <a:gd name="T11" fmla="*/ 1844 h 1844"/>
                <a:gd name="T12" fmla="*/ 0 w 3435"/>
                <a:gd name="T13" fmla="*/ 1723 h 1844"/>
                <a:gd name="T14" fmla="*/ 0 w 3435"/>
                <a:gd name="T15" fmla="*/ 1723 h 1844"/>
                <a:gd name="T16" fmla="*/ 0 w 3435"/>
                <a:gd name="T17" fmla="*/ 121 h 1844"/>
                <a:gd name="T18" fmla="*/ 121 w 3435"/>
                <a:gd name="T1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5" h="1844">
                  <a:moveTo>
                    <a:pt x="121" y="0"/>
                  </a:moveTo>
                  <a:lnTo>
                    <a:pt x="2641" y="0"/>
                  </a:lnTo>
                  <a:lnTo>
                    <a:pt x="3394" y="841"/>
                  </a:lnTo>
                  <a:cubicBezTo>
                    <a:pt x="3435" y="887"/>
                    <a:pt x="3435" y="957"/>
                    <a:pt x="3394" y="1003"/>
                  </a:cubicBezTo>
                  <a:lnTo>
                    <a:pt x="2641" y="1844"/>
                  </a:lnTo>
                  <a:lnTo>
                    <a:pt x="121" y="1844"/>
                  </a:lnTo>
                  <a:cubicBezTo>
                    <a:pt x="55" y="1844"/>
                    <a:pt x="0" y="1789"/>
                    <a:pt x="0" y="1723"/>
                  </a:cubicBezTo>
                  <a:lnTo>
                    <a:pt x="0" y="1723"/>
                  </a:lnTo>
                  <a:lnTo>
                    <a:pt x="0" y="121"/>
                  </a:lnTo>
                  <a:cubicBezTo>
                    <a:pt x="0" y="55"/>
                    <a:pt x="55" y="0"/>
                    <a:pt x="121"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圓角矩形 5"/>
            <p:cNvSpPr/>
            <p:nvPr/>
          </p:nvSpPr>
          <p:spPr>
            <a:xfrm>
              <a:off x="1698171" y="1812827"/>
              <a:ext cx="5681292" cy="1377283"/>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4" name="群組 3"/>
          <p:cNvGrpSpPr/>
          <p:nvPr/>
        </p:nvGrpSpPr>
        <p:grpSpPr>
          <a:xfrm>
            <a:off x="1698171" y="3432733"/>
            <a:ext cx="5681292" cy="1377283"/>
            <a:chOff x="1698171" y="3432733"/>
            <a:chExt cx="5681292" cy="1377283"/>
          </a:xfrm>
        </p:grpSpPr>
        <p:sp>
          <p:nvSpPr>
            <p:cNvPr id="10" name="Freeform 6"/>
            <p:cNvSpPr>
              <a:spLocks/>
            </p:cNvSpPr>
            <p:nvPr/>
          </p:nvSpPr>
          <p:spPr bwMode="auto">
            <a:xfrm>
              <a:off x="1821307" y="3512644"/>
              <a:ext cx="2846596" cy="1217462"/>
            </a:xfrm>
            <a:custGeom>
              <a:avLst/>
              <a:gdLst>
                <a:gd name="T0" fmla="*/ 121 w 3435"/>
                <a:gd name="T1" fmla="*/ 0 h 1844"/>
                <a:gd name="T2" fmla="*/ 2641 w 3435"/>
                <a:gd name="T3" fmla="*/ 0 h 1844"/>
                <a:gd name="T4" fmla="*/ 3394 w 3435"/>
                <a:gd name="T5" fmla="*/ 841 h 1844"/>
                <a:gd name="T6" fmla="*/ 3394 w 3435"/>
                <a:gd name="T7" fmla="*/ 1003 h 1844"/>
                <a:gd name="T8" fmla="*/ 2641 w 3435"/>
                <a:gd name="T9" fmla="*/ 1844 h 1844"/>
                <a:gd name="T10" fmla="*/ 121 w 3435"/>
                <a:gd name="T11" fmla="*/ 1844 h 1844"/>
                <a:gd name="T12" fmla="*/ 0 w 3435"/>
                <a:gd name="T13" fmla="*/ 1723 h 1844"/>
                <a:gd name="T14" fmla="*/ 0 w 3435"/>
                <a:gd name="T15" fmla="*/ 1723 h 1844"/>
                <a:gd name="T16" fmla="*/ 0 w 3435"/>
                <a:gd name="T17" fmla="*/ 121 h 1844"/>
                <a:gd name="T18" fmla="*/ 121 w 3435"/>
                <a:gd name="T1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5" h="1844">
                  <a:moveTo>
                    <a:pt x="121" y="0"/>
                  </a:moveTo>
                  <a:lnTo>
                    <a:pt x="2641" y="0"/>
                  </a:lnTo>
                  <a:lnTo>
                    <a:pt x="3394" y="841"/>
                  </a:lnTo>
                  <a:cubicBezTo>
                    <a:pt x="3435" y="887"/>
                    <a:pt x="3435" y="957"/>
                    <a:pt x="3394" y="1003"/>
                  </a:cubicBezTo>
                  <a:lnTo>
                    <a:pt x="2641" y="1844"/>
                  </a:lnTo>
                  <a:lnTo>
                    <a:pt x="121" y="1844"/>
                  </a:lnTo>
                  <a:cubicBezTo>
                    <a:pt x="55" y="1844"/>
                    <a:pt x="0" y="1789"/>
                    <a:pt x="0" y="1723"/>
                  </a:cubicBezTo>
                  <a:lnTo>
                    <a:pt x="0" y="1723"/>
                  </a:lnTo>
                  <a:lnTo>
                    <a:pt x="0" y="121"/>
                  </a:lnTo>
                  <a:cubicBezTo>
                    <a:pt x="0" y="55"/>
                    <a:pt x="55" y="0"/>
                    <a:pt x="121"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圓角矩形 10"/>
            <p:cNvSpPr/>
            <p:nvPr/>
          </p:nvSpPr>
          <p:spPr>
            <a:xfrm>
              <a:off x="1698171" y="3432733"/>
              <a:ext cx="5681292" cy="1377283"/>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1698171" y="5052640"/>
            <a:ext cx="5681292" cy="1377283"/>
            <a:chOff x="1698171" y="5052640"/>
            <a:chExt cx="5681292" cy="1377283"/>
          </a:xfrm>
        </p:grpSpPr>
        <p:sp>
          <p:nvSpPr>
            <p:cNvPr id="12" name="Freeform 6"/>
            <p:cNvSpPr>
              <a:spLocks/>
            </p:cNvSpPr>
            <p:nvPr/>
          </p:nvSpPr>
          <p:spPr bwMode="auto">
            <a:xfrm>
              <a:off x="1821307" y="5132550"/>
              <a:ext cx="2846596" cy="1217462"/>
            </a:xfrm>
            <a:custGeom>
              <a:avLst/>
              <a:gdLst>
                <a:gd name="T0" fmla="*/ 121 w 3435"/>
                <a:gd name="T1" fmla="*/ 0 h 1844"/>
                <a:gd name="T2" fmla="*/ 2641 w 3435"/>
                <a:gd name="T3" fmla="*/ 0 h 1844"/>
                <a:gd name="T4" fmla="*/ 3394 w 3435"/>
                <a:gd name="T5" fmla="*/ 841 h 1844"/>
                <a:gd name="T6" fmla="*/ 3394 w 3435"/>
                <a:gd name="T7" fmla="*/ 1003 h 1844"/>
                <a:gd name="T8" fmla="*/ 2641 w 3435"/>
                <a:gd name="T9" fmla="*/ 1844 h 1844"/>
                <a:gd name="T10" fmla="*/ 121 w 3435"/>
                <a:gd name="T11" fmla="*/ 1844 h 1844"/>
                <a:gd name="T12" fmla="*/ 0 w 3435"/>
                <a:gd name="T13" fmla="*/ 1723 h 1844"/>
                <a:gd name="T14" fmla="*/ 0 w 3435"/>
                <a:gd name="T15" fmla="*/ 1723 h 1844"/>
                <a:gd name="T16" fmla="*/ 0 w 3435"/>
                <a:gd name="T17" fmla="*/ 121 h 1844"/>
                <a:gd name="T18" fmla="*/ 121 w 3435"/>
                <a:gd name="T19"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35" h="1844">
                  <a:moveTo>
                    <a:pt x="121" y="0"/>
                  </a:moveTo>
                  <a:lnTo>
                    <a:pt x="2641" y="0"/>
                  </a:lnTo>
                  <a:lnTo>
                    <a:pt x="3394" y="841"/>
                  </a:lnTo>
                  <a:cubicBezTo>
                    <a:pt x="3435" y="887"/>
                    <a:pt x="3435" y="957"/>
                    <a:pt x="3394" y="1003"/>
                  </a:cubicBezTo>
                  <a:lnTo>
                    <a:pt x="2641" y="1844"/>
                  </a:lnTo>
                  <a:lnTo>
                    <a:pt x="121" y="1844"/>
                  </a:lnTo>
                  <a:cubicBezTo>
                    <a:pt x="55" y="1844"/>
                    <a:pt x="0" y="1789"/>
                    <a:pt x="0" y="1723"/>
                  </a:cubicBezTo>
                  <a:lnTo>
                    <a:pt x="0" y="1723"/>
                  </a:lnTo>
                  <a:lnTo>
                    <a:pt x="0" y="121"/>
                  </a:lnTo>
                  <a:cubicBezTo>
                    <a:pt x="0" y="55"/>
                    <a:pt x="55" y="0"/>
                    <a:pt x="121"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圓角矩形 12"/>
            <p:cNvSpPr/>
            <p:nvPr/>
          </p:nvSpPr>
          <p:spPr>
            <a:xfrm>
              <a:off x="1698171" y="5052640"/>
              <a:ext cx="5681292" cy="1377283"/>
            </a:xfrm>
            <a:prstGeom prst="roundRect">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Text Box 9"/>
          <p:cNvSpPr txBox="1">
            <a:spLocks noChangeArrowheads="1"/>
          </p:cNvSpPr>
          <p:nvPr/>
        </p:nvSpPr>
        <p:spPr bwMode="auto">
          <a:xfrm>
            <a:off x="1870331" y="1996759"/>
            <a:ext cx="1846088"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Net income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5" name="Text Box 10"/>
          <p:cNvSpPr txBox="1">
            <a:spLocks noChangeArrowheads="1"/>
          </p:cNvSpPr>
          <p:nvPr/>
        </p:nvSpPr>
        <p:spPr bwMode="auto">
          <a:xfrm>
            <a:off x="1821307" y="2277107"/>
            <a:ext cx="2230041" cy="794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6" name="Text Box 11"/>
          <p:cNvSpPr txBox="1">
            <a:spLocks noChangeArrowheads="1"/>
          </p:cNvSpPr>
          <p:nvPr/>
        </p:nvSpPr>
        <p:spPr bwMode="auto">
          <a:xfrm>
            <a:off x="1870331" y="3624232"/>
            <a:ext cx="2137576" cy="2462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Sales revenue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7" name="Text Box 12"/>
          <p:cNvSpPr txBox="1">
            <a:spLocks noChangeArrowheads="1"/>
          </p:cNvSpPr>
          <p:nvPr/>
        </p:nvSpPr>
        <p:spPr bwMode="auto">
          <a:xfrm>
            <a:off x="1821307" y="3902390"/>
            <a:ext cx="2230041" cy="794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8" name="Text Box 13"/>
          <p:cNvSpPr txBox="1">
            <a:spLocks noChangeArrowheads="1"/>
          </p:cNvSpPr>
          <p:nvPr/>
        </p:nvSpPr>
        <p:spPr bwMode="auto">
          <a:xfrm>
            <a:off x="1870331" y="5155737"/>
            <a:ext cx="2137576" cy="4924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Current assets at end of 2017</a:t>
            </a:r>
            <a:endParaRPr kumimoji="1" lang="zh-TW" altLang="zh-TW" sz="180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19" name="Text Box 14"/>
          <p:cNvSpPr txBox="1">
            <a:spLocks noChangeArrowheads="1"/>
          </p:cNvSpPr>
          <p:nvPr/>
        </p:nvSpPr>
        <p:spPr bwMode="auto">
          <a:xfrm>
            <a:off x="1809162" y="5542008"/>
            <a:ext cx="2230041" cy="7947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0" name="Text Box 15"/>
          <p:cNvSpPr txBox="1">
            <a:spLocks noChangeArrowheads="1"/>
          </p:cNvSpPr>
          <p:nvPr/>
        </p:nvSpPr>
        <p:spPr bwMode="auto">
          <a:xfrm>
            <a:off x="4676696" y="1884654"/>
            <a:ext cx="2088995" cy="470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Increase income on previous year</a:t>
            </a:r>
            <a:endParaRPr kumimoji="1" lang="zh-TW" altLang="zh-TW" sz="180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1" name="Text Box 16"/>
          <p:cNvSpPr txBox="1">
            <a:spLocks noChangeArrowheads="1"/>
          </p:cNvSpPr>
          <p:nvPr/>
        </p:nvSpPr>
        <p:spPr bwMode="auto">
          <a:xfrm>
            <a:off x="4676696" y="5115309"/>
            <a:ext cx="2744842" cy="470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Increase in current assets on previous year</a:t>
            </a:r>
            <a:endParaRPr kumimoji="1" lang="zh-TW" altLang="zh-TW" sz="180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2" name="Text Box 17"/>
          <p:cNvSpPr txBox="1">
            <a:spLocks noChangeArrowheads="1"/>
          </p:cNvSpPr>
          <p:nvPr/>
        </p:nvSpPr>
        <p:spPr bwMode="auto">
          <a:xfrm>
            <a:off x="4676696" y="2298074"/>
            <a:ext cx="2501936" cy="883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3" name="Text Box 18"/>
          <p:cNvSpPr txBox="1">
            <a:spLocks noChangeArrowheads="1"/>
          </p:cNvSpPr>
          <p:nvPr/>
        </p:nvSpPr>
        <p:spPr bwMode="auto">
          <a:xfrm>
            <a:off x="4676696" y="3937692"/>
            <a:ext cx="2501936" cy="883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4" name="Text Box 19"/>
          <p:cNvSpPr txBox="1">
            <a:spLocks noChangeArrowheads="1"/>
          </p:cNvSpPr>
          <p:nvPr/>
        </p:nvSpPr>
        <p:spPr bwMode="auto">
          <a:xfrm>
            <a:off x="4676696" y="5577310"/>
            <a:ext cx="2501936" cy="883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+32.5</a:t>
            </a:r>
            <a:r>
              <a:rPr kumimoji="1" lang="en-US" altLang="zh-TW" sz="2800" b="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5" name="Text Box 20"/>
          <p:cNvSpPr txBox="1">
            <a:spLocks noChangeArrowheads="1"/>
          </p:cNvSpPr>
          <p:nvPr/>
        </p:nvSpPr>
        <p:spPr bwMode="auto">
          <a:xfrm>
            <a:off x="4676696" y="3524272"/>
            <a:ext cx="2769133" cy="4709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1" lang="en-US" altLang="zh-TW" sz="1600" i="0" u="none" strike="noStrike" cap="none" normalizeH="0" baseline="0" dirty="0" smtClean="0">
                <a:ln>
                  <a:noFill/>
                </a:ln>
                <a:solidFill>
                  <a:schemeClr val="bg1">
                    <a:lumMod val="50000"/>
                  </a:schemeClr>
                </a:solidFill>
                <a:effectLst/>
                <a:latin typeface="Arial" pitchFamily="34" charset="0"/>
                <a:ea typeface="微軟正黑體" pitchFamily="34" charset="-120"/>
                <a:cs typeface="新細明體" pitchFamily="18" charset="-120"/>
              </a:rPr>
              <a:t>Increase in sales revenue on previous year</a:t>
            </a:r>
            <a:endParaRPr kumimoji="1" lang="zh-TW" altLang="zh-TW" sz="1800" i="0" u="none" strike="noStrike" cap="none" normalizeH="0" baseline="0" dirty="0" smtClean="0">
              <a:ln>
                <a:noFill/>
              </a:ln>
              <a:solidFill>
                <a:schemeClr val="bg1">
                  <a:lumMod val="50000"/>
                </a:schemeClr>
              </a:solidFill>
              <a:effectLst/>
              <a:latin typeface="Arial" pitchFamily="34" charset="0"/>
              <a:ea typeface="新細明體" pitchFamily="18" charset="-120"/>
              <a:cs typeface="新細明體" pitchFamily="18" charset="-120"/>
            </a:endParaRPr>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242</a:t>
            </a:fld>
            <a:endParaRPr lang="zh-TW" altLang="en-US"/>
          </a:p>
        </p:txBody>
      </p:sp>
      <p:sp>
        <p:nvSpPr>
          <p:cNvPr id="27" name="文字方塊 26"/>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12835"/>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2277261" y="2775526"/>
            <a:ext cx="2308524" cy="2308523"/>
            <a:chOff x="2277261" y="2775526"/>
            <a:chExt cx="2308524" cy="2308523"/>
          </a:xfrm>
        </p:grpSpPr>
        <p:sp>
          <p:nvSpPr>
            <p:cNvPr id="22" name="Oval 3"/>
            <p:cNvSpPr>
              <a:spLocks noChangeArrowheads="1"/>
            </p:cNvSpPr>
            <p:nvPr/>
          </p:nvSpPr>
          <p:spPr bwMode="auto">
            <a:xfrm>
              <a:off x="2277261" y="2775526"/>
              <a:ext cx="2308524" cy="2308523"/>
            </a:xfrm>
            <a:prstGeom prst="ellipse">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spAutoFit/>
            </a:bodyPr>
            <a:lstStyle/>
            <a:p>
              <a:endParaRPr lang="zh-TW" altLang="en-US"/>
            </a:p>
          </p:txBody>
        </p:sp>
        <p:sp>
          <p:nvSpPr>
            <p:cNvPr id="23" name="Oval 4"/>
            <p:cNvSpPr>
              <a:spLocks noChangeArrowheads="1"/>
            </p:cNvSpPr>
            <p:nvPr/>
          </p:nvSpPr>
          <p:spPr bwMode="auto">
            <a:xfrm>
              <a:off x="2529733" y="3027998"/>
              <a:ext cx="1803579" cy="1803579"/>
            </a:xfrm>
            <a:prstGeom prst="ellipse">
              <a:avLst/>
            </a:prstGeom>
            <a:solidFill>
              <a:schemeClr val="accent1"/>
            </a:solidFill>
            <a:ln>
              <a:noFill/>
            </a:ln>
            <a:effectLst/>
          </p:spPr>
          <p:txBody>
            <a:bodyPr vert="horz" wrap="square" lIns="0" tIns="0" rIns="0" bIns="0" numCol="1" anchor="ctr" anchorCtr="0" compatLnSpc="1">
              <a:prstTxWarp prst="textNoShape">
                <a:avLst/>
              </a:prstTxWarp>
              <a:spAutoFit/>
            </a:bodyPr>
            <a:lstStyle/>
            <a:p>
              <a:endParaRPr lang="zh-TW" altLang="en-US"/>
            </a:p>
          </p:txBody>
        </p:sp>
      </p:grpSp>
      <p:grpSp>
        <p:nvGrpSpPr>
          <p:cNvPr id="5" name="群組 4"/>
          <p:cNvGrpSpPr/>
          <p:nvPr/>
        </p:nvGrpSpPr>
        <p:grpSpPr>
          <a:xfrm>
            <a:off x="4439234" y="4168475"/>
            <a:ext cx="2308524" cy="2308523"/>
            <a:chOff x="4439234" y="4168475"/>
            <a:chExt cx="2308524" cy="2308523"/>
          </a:xfrm>
        </p:grpSpPr>
        <p:sp>
          <p:nvSpPr>
            <p:cNvPr id="24" name="Oval 5"/>
            <p:cNvSpPr>
              <a:spLocks noChangeArrowheads="1"/>
            </p:cNvSpPr>
            <p:nvPr/>
          </p:nvSpPr>
          <p:spPr bwMode="auto">
            <a:xfrm>
              <a:off x="4439234" y="4168475"/>
              <a:ext cx="2308524" cy="2308523"/>
            </a:xfrm>
            <a:prstGeom prst="ellipse">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spAutoFit/>
            </a:bodyPr>
            <a:lstStyle/>
            <a:p>
              <a:endParaRPr lang="zh-TW" altLang="en-US"/>
            </a:p>
          </p:txBody>
        </p:sp>
        <p:sp>
          <p:nvSpPr>
            <p:cNvPr id="25" name="Oval 6"/>
            <p:cNvSpPr>
              <a:spLocks noChangeArrowheads="1"/>
            </p:cNvSpPr>
            <p:nvPr/>
          </p:nvSpPr>
          <p:spPr bwMode="auto">
            <a:xfrm>
              <a:off x="4691706" y="4420947"/>
              <a:ext cx="1803579" cy="1803579"/>
            </a:xfrm>
            <a:prstGeom prst="ellipse">
              <a:avLst/>
            </a:prstGeom>
            <a:solidFill>
              <a:schemeClr val="accent3"/>
            </a:solidFill>
            <a:ln>
              <a:noFill/>
            </a:ln>
            <a:effectLst/>
          </p:spPr>
          <p:txBody>
            <a:bodyPr vert="horz" wrap="square" lIns="0" tIns="0" rIns="0" bIns="0" numCol="1" anchor="ctr" anchorCtr="0" compatLnSpc="1">
              <a:prstTxWarp prst="textNoShape">
                <a:avLst/>
              </a:prstTxWarp>
              <a:spAutoFit/>
            </a:bodyPr>
            <a:lstStyle/>
            <a:p>
              <a:endParaRPr lang="zh-TW" altLang="en-US"/>
            </a:p>
          </p:txBody>
        </p:sp>
      </p:grpSp>
      <p:grpSp>
        <p:nvGrpSpPr>
          <p:cNvPr id="4" name="群組 3"/>
          <p:cNvGrpSpPr/>
          <p:nvPr/>
        </p:nvGrpSpPr>
        <p:grpSpPr>
          <a:xfrm>
            <a:off x="4558215" y="1687284"/>
            <a:ext cx="2308524" cy="2308523"/>
            <a:chOff x="4558215" y="1687284"/>
            <a:chExt cx="2308524" cy="2308523"/>
          </a:xfrm>
        </p:grpSpPr>
        <p:sp>
          <p:nvSpPr>
            <p:cNvPr id="26" name="Oval 7"/>
            <p:cNvSpPr>
              <a:spLocks noChangeArrowheads="1"/>
            </p:cNvSpPr>
            <p:nvPr/>
          </p:nvSpPr>
          <p:spPr bwMode="auto">
            <a:xfrm>
              <a:off x="4558215" y="1687284"/>
              <a:ext cx="2308524" cy="2308523"/>
            </a:xfrm>
            <a:prstGeom prst="ellipse">
              <a:avLst/>
            </a:prstGeom>
            <a:solidFill>
              <a:srgbClr val="EAEAEA"/>
            </a:solidFill>
            <a:ln w="25400" algn="ctr">
              <a:solidFill>
                <a:srgbClr val="80808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0" tIns="0" rIns="0" bIns="0" numCol="1" anchor="ctr" anchorCtr="0" compatLnSpc="1">
              <a:prstTxWarp prst="textNoShape">
                <a:avLst/>
              </a:prstTxWarp>
              <a:spAutoFit/>
            </a:bodyPr>
            <a:lstStyle/>
            <a:p>
              <a:endParaRPr lang="zh-TW" altLang="en-US"/>
            </a:p>
          </p:txBody>
        </p:sp>
        <p:sp>
          <p:nvSpPr>
            <p:cNvPr id="27" name="Oval 8"/>
            <p:cNvSpPr>
              <a:spLocks noChangeArrowheads="1"/>
            </p:cNvSpPr>
            <p:nvPr/>
          </p:nvSpPr>
          <p:spPr bwMode="auto">
            <a:xfrm>
              <a:off x="4810687" y="1939756"/>
              <a:ext cx="1803579" cy="1803579"/>
            </a:xfrm>
            <a:prstGeom prst="ellipse">
              <a:avLst/>
            </a:prstGeom>
            <a:solidFill>
              <a:schemeClr val="accent2"/>
            </a:solidFill>
            <a:ln>
              <a:noFill/>
            </a:ln>
            <a:effectLst/>
          </p:spPr>
          <p:txBody>
            <a:bodyPr vert="horz" wrap="square" lIns="0" tIns="0" rIns="0" bIns="0" numCol="1" anchor="ctr" anchorCtr="0" compatLnSpc="1">
              <a:prstTxWarp prst="textNoShape">
                <a:avLst/>
              </a:prstTxWarp>
              <a:spAutoFit/>
            </a:bodyPr>
            <a:lstStyle/>
            <a:p>
              <a:endParaRPr lang="zh-TW" altLang="en-US"/>
            </a:p>
          </p:txBody>
        </p:sp>
      </p:grpSp>
      <p:sp>
        <p:nvSpPr>
          <p:cNvPr id="28" name="Text Box 9"/>
          <p:cNvSpPr txBox="1">
            <a:spLocks noChangeArrowheads="1"/>
          </p:cNvSpPr>
          <p:nvPr/>
        </p:nvSpPr>
        <p:spPr bwMode="auto">
          <a:xfrm>
            <a:off x="2645131" y="3724538"/>
            <a:ext cx="1572782"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+5.5%</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29" name="Text Box 10"/>
          <p:cNvSpPr txBox="1">
            <a:spLocks noChangeArrowheads="1"/>
          </p:cNvSpPr>
          <p:nvPr/>
        </p:nvSpPr>
        <p:spPr bwMode="auto">
          <a:xfrm>
            <a:off x="4910471" y="2680706"/>
            <a:ext cx="1604012"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+8.1%</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30" name="Text Box 11"/>
          <p:cNvSpPr txBox="1">
            <a:spLocks noChangeArrowheads="1"/>
          </p:cNvSpPr>
          <p:nvPr/>
        </p:nvSpPr>
        <p:spPr bwMode="auto">
          <a:xfrm>
            <a:off x="4730883" y="5162712"/>
            <a:ext cx="1725226" cy="5539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en-US" altLang="zh-TW" sz="3600" b="1" i="0" u="none" strike="noStrike" cap="none" normalizeH="0" baseline="0" dirty="0" smtClean="0">
                <a:ln>
                  <a:noFill/>
                </a:ln>
                <a:solidFill>
                  <a:schemeClr val="bg1"/>
                </a:solidFill>
                <a:effectLst/>
                <a:latin typeface="Arial" pitchFamily="34" charset="0"/>
                <a:ea typeface="微軟正黑體" pitchFamily="34" charset="-120"/>
                <a:cs typeface="新細明體" pitchFamily="18" charset="-120"/>
              </a:rPr>
              <a:t>+16.7%</a:t>
            </a:r>
            <a:endParaRPr kumimoji="1" lang="zh-TW" altLang="zh-TW" sz="1600" b="0" i="0" u="none" strike="noStrike" cap="none" normalizeH="0" baseline="0" dirty="0" smtClean="0">
              <a:ln>
                <a:noFill/>
              </a:ln>
              <a:solidFill>
                <a:schemeClr val="tx1"/>
              </a:solidFill>
              <a:effectLst/>
              <a:latin typeface="Arial" pitchFamily="34" charset="0"/>
              <a:ea typeface="新細明體" pitchFamily="18" charset="-120"/>
              <a:cs typeface="新細明體" pitchFamily="18" charset="-120"/>
            </a:endParaRPr>
          </a:p>
        </p:txBody>
      </p:sp>
      <p:sp>
        <p:nvSpPr>
          <p:cNvPr id="34" name="矩形 33"/>
          <p:cNvSpPr/>
          <p:nvPr/>
        </p:nvSpPr>
        <p:spPr>
          <a:xfrm>
            <a:off x="2565605" y="3413480"/>
            <a:ext cx="1731835" cy="276999"/>
          </a:xfrm>
          <a:prstGeom prst="rect">
            <a:avLst/>
          </a:prstGeom>
        </p:spPr>
        <p:txBody>
          <a:bodyPr wrap="square">
            <a:spAutoFit/>
          </a:bodyPr>
          <a:lstStyle/>
          <a:p>
            <a:pPr algn="ctr" fontAlgn="base">
              <a:spcBef>
                <a:spcPct val="0"/>
              </a:spcBef>
              <a:spcAft>
                <a:spcPct val="0"/>
              </a:spcAft>
            </a:pPr>
            <a:r>
              <a:rPr kumimoji="1" lang="en-US" altLang="zh-TW" sz="1200" dirty="0">
                <a:solidFill>
                  <a:schemeClr val="bg1"/>
                </a:solidFill>
                <a:latin typeface="Arial" pitchFamily="34" charset="0"/>
                <a:ea typeface="微軟正黑體" pitchFamily="34" charset="-120"/>
                <a:cs typeface="新細明體" pitchFamily="18" charset="-120"/>
              </a:rPr>
              <a:t>Increase income </a:t>
            </a:r>
          </a:p>
        </p:txBody>
      </p:sp>
      <p:sp>
        <p:nvSpPr>
          <p:cNvPr id="36" name="矩形 35"/>
          <p:cNvSpPr/>
          <p:nvPr/>
        </p:nvSpPr>
        <p:spPr>
          <a:xfrm>
            <a:off x="4778040" y="2247150"/>
            <a:ext cx="1868873" cy="461665"/>
          </a:xfrm>
          <a:prstGeom prst="rect">
            <a:avLst/>
          </a:prstGeom>
        </p:spPr>
        <p:txBody>
          <a:bodyPr wrap="square">
            <a:spAutoFit/>
          </a:bodyPr>
          <a:lstStyle/>
          <a:p>
            <a:pPr lvl="0" algn="ctr" fontAlgn="base">
              <a:spcBef>
                <a:spcPct val="0"/>
              </a:spcBef>
              <a:spcAft>
                <a:spcPct val="0"/>
              </a:spcAft>
            </a:pPr>
            <a:r>
              <a:rPr kumimoji="1" lang="en-US" altLang="zh-TW" sz="1200" dirty="0" smtClean="0">
                <a:solidFill>
                  <a:schemeClr val="bg1"/>
                </a:solidFill>
                <a:latin typeface="Arial" pitchFamily="34" charset="0"/>
                <a:ea typeface="微軟正黑體" pitchFamily="34" charset="-120"/>
                <a:cs typeface="新細明體" pitchFamily="18" charset="-120"/>
              </a:rPr>
              <a:t>Increase </a:t>
            </a:r>
            <a:r>
              <a:rPr kumimoji="1" lang="en-US" altLang="zh-TW" sz="1200" dirty="0">
                <a:solidFill>
                  <a:schemeClr val="bg1"/>
                </a:solidFill>
                <a:latin typeface="Arial" pitchFamily="34" charset="0"/>
                <a:ea typeface="微軟正黑體" pitchFamily="34" charset="-120"/>
                <a:cs typeface="新細明體" pitchFamily="18" charset="-120"/>
              </a:rPr>
              <a:t>in </a:t>
            </a:r>
            <a:r>
              <a:rPr kumimoji="1" lang="en-US" altLang="zh-TW" sz="1200" dirty="0" smtClean="0">
                <a:solidFill>
                  <a:schemeClr val="bg1"/>
                </a:solidFill>
                <a:latin typeface="Arial" pitchFamily="34" charset="0"/>
                <a:ea typeface="微軟正黑體" pitchFamily="34" charset="-120"/>
                <a:cs typeface="新細明體" pitchFamily="18" charset="-120"/>
              </a:rPr>
              <a:t/>
            </a:r>
            <a:br>
              <a:rPr kumimoji="1" lang="en-US" altLang="zh-TW" sz="1200" dirty="0" smtClean="0">
                <a:solidFill>
                  <a:schemeClr val="bg1"/>
                </a:solidFill>
                <a:latin typeface="Arial" pitchFamily="34" charset="0"/>
                <a:ea typeface="微軟正黑體" pitchFamily="34" charset="-120"/>
                <a:cs typeface="新細明體" pitchFamily="18" charset="-120"/>
              </a:rPr>
            </a:br>
            <a:r>
              <a:rPr kumimoji="1" lang="en-US" altLang="zh-TW" sz="1200" dirty="0" smtClean="0">
                <a:solidFill>
                  <a:schemeClr val="bg1"/>
                </a:solidFill>
                <a:latin typeface="Arial" pitchFamily="34" charset="0"/>
                <a:ea typeface="微軟正黑體" pitchFamily="34" charset="-120"/>
                <a:cs typeface="新細明體" pitchFamily="18" charset="-120"/>
              </a:rPr>
              <a:t>sales revenue </a:t>
            </a:r>
            <a:endParaRPr kumimoji="1" lang="zh-TW" altLang="zh-TW" sz="1400" dirty="0">
              <a:latin typeface="Arial" pitchFamily="34" charset="0"/>
              <a:ea typeface="新細明體" pitchFamily="18" charset="-120"/>
              <a:cs typeface="新細明體" pitchFamily="18" charset="-120"/>
            </a:endParaRPr>
          </a:p>
        </p:txBody>
      </p:sp>
      <p:sp>
        <p:nvSpPr>
          <p:cNvPr id="37" name="矩形 36"/>
          <p:cNvSpPr/>
          <p:nvPr/>
        </p:nvSpPr>
        <p:spPr>
          <a:xfrm>
            <a:off x="4834561" y="4675974"/>
            <a:ext cx="1517871" cy="461665"/>
          </a:xfrm>
          <a:prstGeom prst="rect">
            <a:avLst/>
          </a:prstGeom>
        </p:spPr>
        <p:txBody>
          <a:bodyPr wrap="square">
            <a:spAutoFit/>
          </a:bodyPr>
          <a:lstStyle/>
          <a:p>
            <a:pPr lvl="0" algn="ctr" fontAlgn="base">
              <a:spcBef>
                <a:spcPct val="0"/>
              </a:spcBef>
              <a:spcAft>
                <a:spcPct val="0"/>
              </a:spcAft>
            </a:pPr>
            <a:r>
              <a:rPr kumimoji="1" lang="en-US" altLang="zh-TW" sz="1200" dirty="0">
                <a:solidFill>
                  <a:schemeClr val="bg1"/>
                </a:solidFill>
                <a:latin typeface="Arial" pitchFamily="34" charset="0"/>
                <a:ea typeface="微軟正黑體" pitchFamily="34" charset="-120"/>
                <a:cs typeface="新細明體" pitchFamily="18" charset="-120"/>
              </a:rPr>
              <a:t>Increase in current </a:t>
            </a:r>
            <a:r>
              <a:rPr kumimoji="1" lang="en-US" altLang="zh-TW" sz="1200" dirty="0" smtClean="0">
                <a:solidFill>
                  <a:schemeClr val="bg1"/>
                </a:solidFill>
                <a:latin typeface="Arial" pitchFamily="34" charset="0"/>
                <a:ea typeface="微軟正黑體" pitchFamily="34" charset="-120"/>
                <a:cs typeface="新細明體" pitchFamily="18" charset="-120"/>
              </a:rPr>
              <a:t>assets</a:t>
            </a:r>
            <a:endParaRPr kumimoji="1" lang="zh-TW" altLang="zh-TW" sz="1400" dirty="0">
              <a:latin typeface="Arial" pitchFamily="34" charset="0"/>
              <a:ea typeface="新細明體" pitchFamily="18" charset="-120"/>
              <a:cs typeface="新細明體" pitchFamily="18" charset="-120"/>
            </a:endParaRP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243</a:t>
            </a:fld>
            <a:endParaRPr lang="zh-TW" altLang="en-US"/>
          </a:p>
        </p:txBody>
      </p:sp>
      <p:sp>
        <p:nvSpPr>
          <p:cNvPr id="16" name="文字方塊 15"/>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23133324"/>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圖片 17"/>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0"/>
            <a:ext cx="4752022" cy="6858000"/>
          </a:xfrm>
          <a:prstGeom prst="rect">
            <a:avLst/>
          </a:prstGeom>
        </p:spPr>
      </p:pic>
      <p:sp>
        <p:nvSpPr>
          <p:cNvPr id="28" name="矩形 27"/>
          <p:cNvSpPr/>
          <p:nvPr/>
        </p:nvSpPr>
        <p:spPr>
          <a:xfrm>
            <a:off x="53651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50676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grpSp>
        <p:nvGrpSpPr>
          <p:cNvPr id="8" name="群組 7"/>
          <p:cNvGrpSpPr/>
          <p:nvPr/>
        </p:nvGrpSpPr>
        <p:grpSpPr>
          <a:xfrm>
            <a:off x="5530838" y="1230194"/>
            <a:ext cx="2535850" cy="1334804"/>
            <a:chOff x="5530838" y="1230194"/>
            <a:chExt cx="2535850" cy="1334804"/>
          </a:xfrm>
        </p:grpSpPr>
        <p:sp>
          <p:nvSpPr>
            <p:cNvPr id="23" name="Text Box 10"/>
            <p:cNvSpPr txBox="1">
              <a:spLocks noChangeArrowheads="1"/>
            </p:cNvSpPr>
            <p:nvPr/>
          </p:nvSpPr>
          <p:spPr bwMode="auto">
            <a:xfrm>
              <a:off x="5530838" y="1230194"/>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37" name="矩形 36"/>
            <p:cNvSpPr/>
            <p:nvPr/>
          </p:nvSpPr>
          <p:spPr>
            <a:xfrm>
              <a:off x="5530838" y="198022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9" name="群組 8"/>
          <p:cNvGrpSpPr/>
          <p:nvPr/>
        </p:nvGrpSpPr>
        <p:grpSpPr>
          <a:xfrm>
            <a:off x="5530838" y="2947587"/>
            <a:ext cx="2535850" cy="1401001"/>
            <a:chOff x="5530838" y="2959815"/>
            <a:chExt cx="2535850" cy="1401001"/>
          </a:xfrm>
        </p:grpSpPr>
        <p:sp>
          <p:nvSpPr>
            <p:cNvPr id="24" name="Text Box 17"/>
            <p:cNvSpPr txBox="1">
              <a:spLocks noChangeArrowheads="1"/>
            </p:cNvSpPr>
            <p:nvPr/>
          </p:nvSpPr>
          <p:spPr bwMode="auto">
            <a:xfrm>
              <a:off x="5530838" y="2959815"/>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+8.1</a:t>
              </a:r>
              <a:r>
                <a:rPr kumimoji="1" lang="en-US" altLang="zh-TW" sz="2800" b="0"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2"/>
                </a:solidFill>
                <a:effectLst/>
                <a:latin typeface="Arial" pitchFamily="34" charset="0"/>
                <a:ea typeface="新細明體" pitchFamily="18" charset="-120"/>
                <a:cs typeface="新細明體" pitchFamily="18" charset="-120"/>
              </a:endParaRPr>
            </a:p>
          </p:txBody>
        </p:sp>
        <p:sp>
          <p:nvSpPr>
            <p:cNvPr id="38" name="矩形 37"/>
            <p:cNvSpPr/>
            <p:nvPr/>
          </p:nvSpPr>
          <p:spPr>
            <a:xfrm>
              <a:off x="5530838" y="377604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0" name="群組 9"/>
          <p:cNvGrpSpPr/>
          <p:nvPr/>
        </p:nvGrpSpPr>
        <p:grpSpPr>
          <a:xfrm>
            <a:off x="5530838" y="4731176"/>
            <a:ext cx="2535850" cy="1358592"/>
            <a:chOff x="5530838" y="4781410"/>
            <a:chExt cx="2535850" cy="1358592"/>
          </a:xfrm>
        </p:grpSpPr>
        <p:sp>
          <p:nvSpPr>
            <p:cNvPr id="36" name="Text Box 18"/>
            <p:cNvSpPr txBox="1">
              <a:spLocks noChangeArrowheads="1"/>
            </p:cNvSpPr>
            <p:nvPr/>
          </p:nvSpPr>
          <p:spPr bwMode="auto">
            <a:xfrm>
              <a:off x="5530838" y="4781410"/>
              <a:ext cx="2501936" cy="9233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no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1" lang="en-US" altLang="zh-TW" sz="6000" b="1"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+10.7</a:t>
              </a:r>
              <a:r>
                <a:rPr kumimoji="1" lang="en-US" altLang="zh-TW" sz="2800" b="0"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a:t>
              </a:r>
              <a:endParaRPr kumimoji="1" lang="zh-TW" altLang="zh-TW" sz="1800" b="0" i="0" u="none" strike="noStrike" cap="none" normalizeH="0" baseline="0" dirty="0" smtClean="0">
                <a:ln>
                  <a:noFill/>
                </a:ln>
                <a:solidFill>
                  <a:schemeClr val="accent3"/>
                </a:solidFill>
                <a:effectLst/>
                <a:latin typeface="Arial" pitchFamily="34" charset="0"/>
                <a:ea typeface="新細明體" pitchFamily="18" charset="-120"/>
                <a:cs typeface="新細明體" pitchFamily="18" charset="-120"/>
              </a:endParaRPr>
            </a:p>
          </p:txBody>
        </p:sp>
        <p:sp>
          <p:nvSpPr>
            <p:cNvPr id="39" name="矩形 38"/>
            <p:cNvSpPr/>
            <p:nvPr/>
          </p:nvSpPr>
          <p:spPr>
            <a:xfrm>
              <a:off x="5530838" y="555522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244</a:t>
            </a:fld>
            <a:endParaRPr lang="zh-TW" altLang="en-US"/>
          </a:p>
        </p:txBody>
      </p:sp>
    </p:spTree>
    <p:extLst>
      <p:ext uri="{BB962C8B-B14F-4D97-AF65-F5344CB8AC3E}">
        <p14:creationId xmlns:p14="http://schemas.microsoft.com/office/powerpoint/2010/main" val="3216429650"/>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Chart Design</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13</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245</a:t>
            </a:fld>
            <a:endParaRPr lang="zh-TW" altLang="en-US"/>
          </a:p>
        </p:txBody>
      </p:sp>
    </p:spTree>
    <p:extLst>
      <p:ext uri="{BB962C8B-B14F-4D97-AF65-F5344CB8AC3E}">
        <p14:creationId xmlns:p14="http://schemas.microsoft.com/office/powerpoint/2010/main" val="1606991923"/>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8" name="直線接點 17"/>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圓角矩形 18"/>
          <p:cNvSpPr/>
          <p:nvPr/>
        </p:nvSpPr>
        <p:spPr>
          <a:xfrm>
            <a:off x="1381047" y="4898570"/>
            <a:ext cx="1709057" cy="4027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A</a:t>
            </a:r>
            <a:endParaRPr lang="zh-TW" altLang="en-US" sz="2400" dirty="0"/>
          </a:p>
        </p:txBody>
      </p:sp>
      <p:sp>
        <p:nvSpPr>
          <p:cNvPr id="20" name="圓角矩形 19"/>
          <p:cNvSpPr/>
          <p:nvPr/>
        </p:nvSpPr>
        <p:spPr>
          <a:xfrm>
            <a:off x="5963932" y="4898570"/>
            <a:ext cx="1709057" cy="4027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B</a:t>
            </a:r>
            <a:endParaRPr lang="zh-TW" altLang="en-US" sz="2400" dirty="0"/>
          </a:p>
        </p:txBody>
      </p:sp>
      <p:sp>
        <p:nvSpPr>
          <p:cNvPr id="21" name="文字方塊 20"/>
          <p:cNvSpPr txBox="1"/>
          <p:nvPr/>
        </p:nvSpPr>
        <p:spPr>
          <a:xfrm>
            <a:off x="813708" y="5369693"/>
            <a:ext cx="2843735" cy="523220"/>
          </a:xfrm>
          <a:prstGeom prst="rect">
            <a:avLst/>
          </a:prstGeom>
          <a:noFill/>
        </p:spPr>
        <p:txBody>
          <a:bodyPr wrap="square" rtlCol="0">
            <a:spAutoFit/>
          </a:bodyPr>
          <a:lstStyle/>
          <a:p>
            <a:pPr algn="ctr"/>
            <a:r>
              <a:rPr lang="en-US" sz="1400" dirty="0" smtClean="0"/>
              <a:t>The quick brown fox jumps over the lazy dog. </a:t>
            </a:r>
          </a:p>
        </p:txBody>
      </p:sp>
      <p:sp>
        <p:nvSpPr>
          <p:cNvPr id="31" name="文字方塊 30"/>
          <p:cNvSpPr txBox="1"/>
          <p:nvPr/>
        </p:nvSpPr>
        <p:spPr>
          <a:xfrm>
            <a:off x="5396593" y="5369693"/>
            <a:ext cx="2843735" cy="523220"/>
          </a:xfrm>
          <a:prstGeom prst="rect">
            <a:avLst/>
          </a:prstGeom>
          <a:noFill/>
        </p:spPr>
        <p:txBody>
          <a:bodyPr wrap="square" rtlCol="0">
            <a:spAutoFit/>
          </a:bodyPr>
          <a:lstStyle/>
          <a:p>
            <a:pPr algn="ctr"/>
            <a:r>
              <a:rPr lang="en-US" sz="1400" dirty="0" smtClean="0"/>
              <a:t>The quick brown fox jumps over the lazy dog. </a:t>
            </a:r>
          </a:p>
        </p:txBody>
      </p:sp>
      <p:graphicFrame>
        <p:nvGraphicFramePr>
          <p:cNvPr id="5" name="圖表 4"/>
          <p:cNvGraphicFramePr/>
          <p:nvPr>
            <p:extLst>
              <p:ext uri="{D42A27DB-BD31-4B8C-83A1-F6EECF244321}">
                <p14:modId xmlns:p14="http://schemas.microsoft.com/office/powerpoint/2010/main" val="56150229"/>
              </p:ext>
            </p:extLst>
          </p:nvPr>
        </p:nvGraphicFramePr>
        <p:xfrm>
          <a:off x="342345" y="2131885"/>
          <a:ext cx="3786460" cy="25243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圖表 31"/>
          <p:cNvGraphicFramePr/>
          <p:nvPr>
            <p:extLst>
              <p:ext uri="{D42A27DB-BD31-4B8C-83A1-F6EECF244321}">
                <p14:modId xmlns:p14="http://schemas.microsoft.com/office/powerpoint/2010/main" val="79369470"/>
              </p:ext>
            </p:extLst>
          </p:nvPr>
        </p:nvGraphicFramePr>
        <p:xfrm>
          <a:off x="4925230" y="2131885"/>
          <a:ext cx="3786460" cy="2524306"/>
        </p:xfrm>
        <a:graphic>
          <a:graphicData uri="http://schemas.openxmlformats.org/drawingml/2006/chart">
            <c:chart xmlns:c="http://schemas.openxmlformats.org/drawingml/2006/chart" xmlns:r="http://schemas.openxmlformats.org/officeDocument/2006/relationships" r:id="rId4"/>
          </a:graphicData>
        </a:graphic>
      </p:graphicFrame>
      <p:sp>
        <p:nvSpPr>
          <p:cNvPr id="2" name="投影片編號版面配置區 1"/>
          <p:cNvSpPr>
            <a:spLocks noGrp="1"/>
          </p:cNvSpPr>
          <p:nvPr>
            <p:ph type="sldNum" sz="quarter" idx="12"/>
          </p:nvPr>
        </p:nvSpPr>
        <p:spPr/>
        <p:txBody>
          <a:bodyPr/>
          <a:lstStyle/>
          <a:p>
            <a:fld id="{93B68095-C8B2-4A76-90AA-E601358CCBC3}" type="slidenum">
              <a:rPr lang="zh-TW" altLang="en-US" smtClean="0"/>
              <a:t>246</a:t>
            </a:fld>
            <a:endParaRPr lang="zh-TW" altLang="en-US"/>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3088538"/>
      </p:ext>
    </p:extLst>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What We Do ?</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5"/>
          <p:cNvSpPr>
            <a:spLocks/>
          </p:cNvSpPr>
          <p:nvPr/>
        </p:nvSpPr>
        <p:spPr bwMode="auto">
          <a:xfrm flipH="1">
            <a:off x="2985398" y="1944765"/>
            <a:ext cx="3064344" cy="3853542"/>
          </a:xfrm>
          <a:custGeom>
            <a:avLst/>
            <a:gdLst>
              <a:gd name="T0" fmla="*/ 561 w 1359"/>
              <a:gd name="T1" fmla="*/ 10 h 1709"/>
              <a:gd name="T2" fmla="*/ 423 w 1359"/>
              <a:gd name="T3" fmla="*/ 46 h 1709"/>
              <a:gd name="T4" fmla="*/ 310 w 1359"/>
              <a:gd name="T5" fmla="*/ 112 h 1709"/>
              <a:gd name="T6" fmla="*/ 226 w 1359"/>
              <a:gd name="T7" fmla="*/ 206 h 1709"/>
              <a:gd name="T8" fmla="*/ 159 w 1359"/>
              <a:gd name="T9" fmla="*/ 347 h 1709"/>
              <a:gd name="T10" fmla="*/ 119 w 1359"/>
              <a:gd name="T11" fmla="*/ 477 h 1709"/>
              <a:gd name="T12" fmla="*/ 106 w 1359"/>
              <a:gd name="T13" fmla="*/ 576 h 1709"/>
              <a:gd name="T14" fmla="*/ 107 w 1359"/>
              <a:gd name="T15" fmla="*/ 629 h 1709"/>
              <a:gd name="T16" fmla="*/ 122 w 1359"/>
              <a:gd name="T17" fmla="*/ 666 h 1709"/>
              <a:gd name="T18" fmla="*/ 138 w 1359"/>
              <a:gd name="T19" fmla="*/ 704 h 1709"/>
              <a:gd name="T20" fmla="*/ 146 w 1359"/>
              <a:gd name="T21" fmla="*/ 721 h 1709"/>
              <a:gd name="T22" fmla="*/ 135 w 1359"/>
              <a:gd name="T23" fmla="*/ 739 h 1709"/>
              <a:gd name="T24" fmla="*/ 106 w 1359"/>
              <a:gd name="T25" fmla="*/ 786 h 1709"/>
              <a:gd name="T26" fmla="*/ 70 w 1359"/>
              <a:gd name="T27" fmla="*/ 848 h 1709"/>
              <a:gd name="T28" fmla="*/ 34 w 1359"/>
              <a:gd name="T29" fmla="*/ 913 h 1709"/>
              <a:gd name="T30" fmla="*/ 8 w 1359"/>
              <a:gd name="T31" fmla="*/ 969 h 1709"/>
              <a:gd name="T32" fmla="*/ 0 w 1359"/>
              <a:gd name="T33" fmla="*/ 1004 h 1709"/>
              <a:gd name="T34" fmla="*/ 28 w 1359"/>
              <a:gd name="T35" fmla="*/ 1032 h 1709"/>
              <a:gd name="T36" fmla="*/ 74 w 1359"/>
              <a:gd name="T37" fmla="*/ 1051 h 1709"/>
              <a:gd name="T38" fmla="*/ 111 w 1359"/>
              <a:gd name="T39" fmla="*/ 1061 h 1709"/>
              <a:gd name="T40" fmla="*/ 118 w 1359"/>
              <a:gd name="T41" fmla="*/ 1066 h 1709"/>
              <a:gd name="T42" fmla="*/ 118 w 1359"/>
              <a:gd name="T43" fmla="*/ 1098 h 1709"/>
              <a:gd name="T44" fmla="*/ 104 w 1359"/>
              <a:gd name="T45" fmla="*/ 1152 h 1709"/>
              <a:gd name="T46" fmla="*/ 115 w 1359"/>
              <a:gd name="T47" fmla="*/ 1206 h 1709"/>
              <a:gd name="T48" fmla="*/ 144 w 1359"/>
              <a:gd name="T49" fmla="*/ 1254 h 1709"/>
              <a:gd name="T50" fmla="*/ 164 w 1359"/>
              <a:gd name="T51" fmla="*/ 1281 h 1709"/>
              <a:gd name="T52" fmla="*/ 160 w 1359"/>
              <a:gd name="T53" fmla="*/ 1316 h 1709"/>
              <a:gd name="T54" fmla="*/ 150 w 1359"/>
              <a:gd name="T55" fmla="*/ 1361 h 1709"/>
              <a:gd name="T56" fmla="*/ 151 w 1359"/>
              <a:gd name="T57" fmla="*/ 1403 h 1709"/>
              <a:gd name="T58" fmla="*/ 190 w 1359"/>
              <a:gd name="T59" fmla="*/ 1448 h 1709"/>
              <a:gd name="T60" fmla="*/ 260 w 1359"/>
              <a:gd name="T61" fmla="*/ 1476 h 1709"/>
              <a:gd name="T62" fmla="*/ 344 w 1359"/>
              <a:gd name="T63" fmla="*/ 1470 h 1709"/>
              <a:gd name="T64" fmla="*/ 429 w 1359"/>
              <a:gd name="T65" fmla="*/ 1455 h 1709"/>
              <a:gd name="T66" fmla="*/ 496 w 1359"/>
              <a:gd name="T67" fmla="*/ 1444 h 1709"/>
              <a:gd name="T68" fmla="*/ 525 w 1359"/>
              <a:gd name="T69" fmla="*/ 1507 h 1709"/>
              <a:gd name="T70" fmla="*/ 518 w 1359"/>
              <a:gd name="T71" fmla="*/ 1581 h 1709"/>
              <a:gd name="T72" fmla="*/ 490 w 1359"/>
              <a:gd name="T73" fmla="*/ 1637 h 1709"/>
              <a:gd name="T74" fmla="*/ 451 w 1359"/>
              <a:gd name="T75" fmla="*/ 1678 h 1709"/>
              <a:gd name="T76" fmla="*/ 419 w 1359"/>
              <a:gd name="T77" fmla="*/ 1701 h 1709"/>
              <a:gd name="T78" fmla="*/ 405 w 1359"/>
              <a:gd name="T79" fmla="*/ 1709 h 1709"/>
              <a:gd name="T80" fmla="*/ 1350 w 1359"/>
              <a:gd name="T81" fmla="*/ 1701 h 1709"/>
              <a:gd name="T82" fmla="*/ 1313 w 1359"/>
              <a:gd name="T83" fmla="*/ 1668 h 1709"/>
              <a:gd name="T84" fmla="*/ 1259 w 1359"/>
              <a:gd name="T85" fmla="*/ 1612 h 1709"/>
              <a:gd name="T86" fmla="*/ 1198 w 1359"/>
              <a:gd name="T87" fmla="*/ 1537 h 1709"/>
              <a:gd name="T88" fmla="*/ 1142 w 1359"/>
              <a:gd name="T89" fmla="*/ 1448 h 1709"/>
              <a:gd name="T90" fmla="*/ 1101 w 1359"/>
              <a:gd name="T91" fmla="*/ 1348 h 1709"/>
              <a:gd name="T92" fmla="*/ 1087 w 1359"/>
              <a:gd name="T93" fmla="*/ 1242 h 1709"/>
              <a:gd name="T94" fmla="*/ 1104 w 1359"/>
              <a:gd name="T95" fmla="*/ 1179 h 1709"/>
              <a:gd name="T96" fmla="*/ 1146 w 1359"/>
              <a:gd name="T97" fmla="*/ 1107 h 1709"/>
              <a:gd name="T98" fmla="*/ 1202 w 1359"/>
              <a:gd name="T99" fmla="*/ 1025 h 1709"/>
              <a:gd name="T100" fmla="*/ 1261 w 1359"/>
              <a:gd name="T101" fmla="*/ 927 h 1709"/>
              <a:gd name="T102" fmla="*/ 1312 w 1359"/>
              <a:gd name="T103" fmla="*/ 812 h 1709"/>
              <a:gd name="T104" fmla="*/ 1346 w 1359"/>
              <a:gd name="T105" fmla="*/ 675 h 1709"/>
              <a:gd name="T106" fmla="*/ 1353 w 1359"/>
              <a:gd name="T107" fmla="*/ 531 h 1709"/>
              <a:gd name="T108" fmla="*/ 1331 w 1359"/>
              <a:gd name="T109" fmla="*/ 424 h 1709"/>
              <a:gd name="T110" fmla="*/ 1279 w 1359"/>
              <a:gd name="T111" fmla="*/ 310 h 1709"/>
              <a:gd name="T112" fmla="*/ 1200 w 1359"/>
              <a:gd name="T113" fmla="*/ 200 h 1709"/>
              <a:gd name="T114" fmla="*/ 1097 w 1359"/>
              <a:gd name="T115" fmla="*/ 105 h 1709"/>
              <a:gd name="T116" fmla="*/ 968 w 1359"/>
              <a:gd name="T117" fmla="*/ 38 h 1709"/>
              <a:gd name="T118" fmla="*/ 811 w 1359"/>
              <a:gd name="T119" fmla="*/ 5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9" h="1709">
                <a:moveTo>
                  <a:pt x="680" y="0"/>
                </a:moveTo>
                <a:lnTo>
                  <a:pt x="639" y="2"/>
                </a:lnTo>
                <a:lnTo>
                  <a:pt x="600" y="5"/>
                </a:lnTo>
                <a:lnTo>
                  <a:pt x="561" y="10"/>
                </a:lnTo>
                <a:lnTo>
                  <a:pt x="524" y="17"/>
                </a:lnTo>
                <a:lnTo>
                  <a:pt x="489" y="25"/>
                </a:lnTo>
                <a:lnTo>
                  <a:pt x="455" y="35"/>
                </a:lnTo>
                <a:lnTo>
                  <a:pt x="423" y="46"/>
                </a:lnTo>
                <a:lnTo>
                  <a:pt x="392" y="60"/>
                </a:lnTo>
                <a:lnTo>
                  <a:pt x="363" y="75"/>
                </a:lnTo>
                <a:lnTo>
                  <a:pt x="336" y="93"/>
                </a:lnTo>
                <a:lnTo>
                  <a:pt x="310" y="112"/>
                </a:lnTo>
                <a:lnTo>
                  <a:pt x="287" y="132"/>
                </a:lnTo>
                <a:lnTo>
                  <a:pt x="265" y="155"/>
                </a:lnTo>
                <a:lnTo>
                  <a:pt x="245" y="180"/>
                </a:lnTo>
                <a:lnTo>
                  <a:pt x="226" y="206"/>
                </a:lnTo>
                <a:lnTo>
                  <a:pt x="210" y="234"/>
                </a:lnTo>
                <a:lnTo>
                  <a:pt x="191" y="273"/>
                </a:lnTo>
                <a:lnTo>
                  <a:pt x="174" y="311"/>
                </a:lnTo>
                <a:lnTo>
                  <a:pt x="159" y="347"/>
                </a:lnTo>
                <a:lnTo>
                  <a:pt x="146" y="382"/>
                </a:lnTo>
                <a:lnTo>
                  <a:pt x="136" y="416"/>
                </a:lnTo>
                <a:lnTo>
                  <a:pt x="127" y="447"/>
                </a:lnTo>
                <a:lnTo>
                  <a:pt x="119" y="477"/>
                </a:lnTo>
                <a:lnTo>
                  <a:pt x="114" y="505"/>
                </a:lnTo>
                <a:lnTo>
                  <a:pt x="110" y="531"/>
                </a:lnTo>
                <a:lnTo>
                  <a:pt x="107" y="555"/>
                </a:lnTo>
                <a:lnTo>
                  <a:pt x="106" y="576"/>
                </a:lnTo>
                <a:lnTo>
                  <a:pt x="105" y="593"/>
                </a:lnTo>
                <a:lnTo>
                  <a:pt x="105" y="609"/>
                </a:lnTo>
                <a:lnTo>
                  <a:pt x="106" y="620"/>
                </a:lnTo>
                <a:lnTo>
                  <a:pt x="107" y="629"/>
                </a:lnTo>
                <a:lnTo>
                  <a:pt x="111" y="636"/>
                </a:lnTo>
                <a:lnTo>
                  <a:pt x="114" y="646"/>
                </a:lnTo>
                <a:lnTo>
                  <a:pt x="118" y="656"/>
                </a:lnTo>
                <a:lnTo>
                  <a:pt x="122" y="666"/>
                </a:lnTo>
                <a:lnTo>
                  <a:pt x="126" y="676"/>
                </a:lnTo>
                <a:lnTo>
                  <a:pt x="131" y="686"/>
                </a:lnTo>
                <a:lnTo>
                  <a:pt x="135" y="695"/>
                </a:lnTo>
                <a:lnTo>
                  <a:pt x="138" y="704"/>
                </a:lnTo>
                <a:lnTo>
                  <a:pt x="142" y="711"/>
                </a:lnTo>
                <a:lnTo>
                  <a:pt x="144" y="717"/>
                </a:lnTo>
                <a:lnTo>
                  <a:pt x="146" y="720"/>
                </a:lnTo>
                <a:lnTo>
                  <a:pt x="146" y="721"/>
                </a:lnTo>
                <a:lnTo>
                  <a:pt x="146" y="723"/>
                </a:lnTo>
                <a:lnTo>
                  <a:pt x="143" y="726"/>
                </a:lnTo>
                <a:lnTo>
                  <a:pt x="140" y="732"/>
                </a:lnTo>
                <a:lnTo>
                  <a:pt x="135" y="739"/>
                </a:lnTo>
                <a:lnTo>
                  <a:pt x="129" y="749"/>
                </a:lnTo>
                <a:lnTo>
                  <a:pt x="122" y="760"/>
                </a:lnTo>
                <a:lnTo>
                  <a:pt x="115" y="772"/>
                </a:lnTo>
                <a:lnTo>
                  <a:pt x="106" y="786"/>
                </a:lnTo>
                <a:lnTo>
                  <a:pt x="98" y="800"/>
                </a:lnTo>
                <a:lnTo>
                  <a:pt x="89" y="816"/>
                </a:lnTo>
                <a:lnTo>
                  <a:pt x="79" y="832"/>
                </a:lnTo>
                <a:lnTo>
                  <a:pt x="70" y="848"/>
                </a:lnTo>
                <a:lnTo>
                  <a:pt x="61" y="864"/>
                </a:lnTo>
                <a:lnTo>
                  <a:pt x="51" y="881"/>
                </a:lnTo>
                <a:lnTo>
                  <a:pt x="42" y="897"/>
                </a:lnTo>
                <a:lnTo>
                  <a:pt x="34" y="913"/>
                </a:lnTo>
                <a:lnTo>
                  <a:pt x="26" y="928"/>
                </a:lnTo>
                <a:lnTo>
                  <a:pt x="19" y="943"/>
                </a:lnTo>
                <a:lnTo>
                  <a:pt x="13" y="957"/>
                </a:lnTo>
                <a:lnTo>
                  <a:pt x="8" y="969"/>
                </a:lnTo>
                <a:lnTo>
                  <a:pt x="4" y="980"/>
                </a:lnTo>
                <a:lnTo>
                  <a:pt x="2" y="990"/>
                </a:lnTo>
                <a:lnTo>
                  <a:pt x="0" y="998"/>
                </a:lnTo>
                <a:lnTo>
                  <a:pt x="0" y="1004"/>
                </a:lnTo>
                <a:lnTo>
                  <a:pt x="4" y="1012"/>
                </a:lnTo>
                <a:lnTo>
                  <a:pt x="10" y="1019"/>
                </a:lnTo>
                <a:lnTo>
                  <a:pt x="18" y="1026"/>
                </a:lnTo>
                <a:lnTo>
                  <a:pt x="28" y="1032"/>
                </a:lnTo>
                <a:lnTo>
                  <a:pt x="39" y="1038"/>
                </a:lnTo>
                <a:lnTo>
                  <a:pt x="51" y="1043"/>
                </a:lnTo>
                <a:lnTo>
                  <a:pt x="62" y="1048"/>
                </a:lnTo>
                <a:lnTo>
                  <a:pt x="74" y="1051"/>
                </a:lnTo>
                <a:lnTo>
                  <a:pt x="86" y="1055"/>
                </a:lnTo>
                <a:lnTo>
                  <a:pt x="96" y="1058"/>
                </a:lnTo>
                <a:lnTo>
                  <a:pt x="105" y="1060"/>
                </a:lnTo>
                <a:lnTo>
                  <a:pt x="111" y="1061"/>
                </a:lnTo>
                <a:lnTo>
                  <a:pt x="116" y="1062"/>
                </a:lnTo>
                <a:lnTo>
                  <a:pt x="117" y="1062"/>
                </a:lnTo>
                <a:lnTo>
                  <a:pt x="117" y="1063"/>
                </a:lnTo>
                <a:lnTo>
                  <a:pt x="118" y="1066"/>
                </a:lnTo>
                <a:lnTo>
                  <a:pt x="119" y="1071"/>
                </a:lnTo>
                <a:lnTo>
                  <a:pt x="119" y="1078"/>
                </a:lnTo>
                <a:lnTo>
                  <a:pt x="119" y="1087"/>
                </a:lnTo>
                <a:lnTo>
                  <a:pt x="118" y="1098"/>
                </a:lnTo>
                <a:lnTo>
                  <a:pt x="116" y="1111"/>
                </a:lnTo>
                <a:lnTo>
                  <a:pt x="113" y="1124"/>
                </a:lnTo>
                <a:lnTo>
                  <a:pt x="107" y="1140"/>
                </a:lnTo>
                <a:lnTo>
                  <a:pt x="104" y="1152"/>
                </a:lnTo>
                <a:lnTo>
                  <a:pt x="104" y="1166"/>
                </a:lnTo>
                <a:lnTo>
                  <a:pt x="106" y="1179"/>
                </a:lnTo>
                <a:lnTo>
                  <a:pt x="109" y="1192"/>
                </a:lnTo>
                <a:lnTo>
                  <a:pt x="115" y="1206"/>
                </a:lnTo>
                <a:lnTo>
                  <a:pt x="122" y="1219"/>
                </a:lnTo>
                <a:lnTo>
                  <a:pt x="129" y="1231"/>
                </a:lnTo>
                <a:lnTo>
                  <a:pt x="136" y="1243"/>
                </a:lnTo>
                <a:lnTo>
                  <a:pt x="144" y="1254"/>
                </a:lnTo>
                <a:lnTo>
                  <a:pt x="151" y="1263"/>
                </a:lnTo>
                <a:lnTo>
                  <a:pt x="156" y="1270"/>
                </a:lnTo>
                <a:lnTo>
                  <a:pt x="161" y="1276"/>
                </a:lnTo>
                <a:lnTo>
                  <a:pt x="164" y="1281"/>
                </a:lnTo>
                <a:lnTo>
                  <a:pt x="164" y="1288"/>
                </a:lnTo>
                <a:lnTo>
                  <a:pt x="164" y="1297"/>
                </a:lnTo>
                <a:lnTo>
                  <a:pt x="163" y="1306"/>
                </a:lnTo>
                <a:lnTo>
                  <a:pt x="160" y="1316"/>
                </a:lnTo>
                <a:lnTo>
                  <a:pt x="158" y="1327"/>
                </a:lnTo>
                <a:lnTo>
                  <a:pt x="155" y="1338"/>
                </a:lnTo>
                <a:lnTo>
                  <a:pt x="152" y="1349"/>
                </a:lnTo>
                <a:lnTo>
                  <a:pt x="150" y="1361"/>
                </a:lnTo>
                <a:lnTo>
                  <a:pt x="148" y="1372"/>
                </a:lnTo>
                <a:lnTo>
                  <a:pt x="148" y="1383"/>
                </a:lnTo>
                <a:lnTo>
                  <a:pt x="149" y="1393"/>
                </a:lnTo>
                <a:lnTo>
                  <a:pt x="151" y="1403"/>
                </a:lnTo>
                <a:lnTo>
                  <a:pt x="157" y="1415"/>
                </a:lnTo>
                <a:lnTo>
                  <a:pt x="166" y="1426"/>
                </a:lnTo>
                <a:lnTo>
                  <a:pt x="176" y="1437"/>
                </a:lnTo>
                <a:lnTo>
                  <a:pt x="190" y="1448"/>
                </a:lnTo>
                <a:lnTo>
                  <a:pt x="205" y="1457"/>
                </a:lnTo>
                <a:lnTo>
                  <a:pt x="222" y="1466"/>
                </a:lnTo>
                <a:lnTo>
                  <a:pt x="240" y="1472"/>
                </a:lnTo>
                <a:lnTo>
                  <a:pt x="260" y="1476"/>
                </a:lnTo>
                <a:lnTo>
                  <a:pt x="281" y="1477"/>
                </a:lnTo>
                <a:lnTo>
                  <a:pt x="302" y="1476"/>
                </a:lnTo>
                <a:lnTo>
                  <a:pt x="323" y="1473"/>
                </a:lnTo>
                <a:lnTo>
                  <a:pt x="344" y="1470"/>
                </a:lnTo>
                <a:lnTo>
                  <a:pt x="366" y="1467"/>
                </a:lnTo>
                <a:lnTo>
                  <a:pt x="387" y="1462"/>
                </a:lnTo>
                <a:lnTo>
                  <a:pt x="409" y="1459"/>
                </a:lnTo>
                <a:lnTo>
                  <a:pt x="429" y="1455"/>
                </a:lnTo>
                <a:lnTo>
                  <a:pt x="449" y="1452"/>
                </a:lnTo>
                <a:lnTo>
                  <a:pt x="467" y="1448"/>
                </a:lnTo>
                <a:lnTo>
                  <a:pt x="483" y="1446"/>
                </a:lnTo>
                <a:lnTo>
                  <a:pt x="496" y="1444"/>
                </a:lnTo>
                <a:lnTo>
                  <a:pt x="507" y="1442"/>
                </a:lnTo>
                <a:lnTo>
                  <a:pt x="515" y="1465"/>
                </a:lnTo>
                <a:lnTo>
                  <a:pt x="522" y="1487"/>
                </a:lnTo>
                <a:lnTo>
                  <a:pt x="525" y="1507"/>
                </a:lnTo>
                <a:lnTo>
                  <a:pt x="526" y="1527"/>
                </a:lnTo>
                <a:lnTo>
                  <a:pt x="526" y="1546"/>
                </a:lnTo>
                <a:lnTo>
                  <a:pt x="523" y="1564"/>
                </a:lnTo>
                <a:lnTo>
                  <a:pt x="518" y="1581"/>
                </a:lnTo>
                <a:lnTo>
                  <a:pt x="513" y="1596"/>
                </a:lnTo>
                <a:lnTo>
                  <a:pt x="506" y="1611"/>
                </a:lnTo>
                <a:lnTo>
                  <a:pt x="498" y="1624"/>
                </a:lnTo>
                <a:lnTo>
                  <a:pt x="490" y="1637"/>
                </a:lnTo>
                <a:lnTo>
                  <a:pt x="481" y="1648"/>
                </a:lnTo>
                <a:lnTo>
                  <a:pt x="471" y="1659"/>
                </a:lnTo>
                <a:lnTo>
                  <a:pt x="461" y="1668"/>
                </a:lnTo>
                <a:lnTo>
                  <a:pt x="451" y="1678"/>
                </a:lnTo>
                <a:lnTo>
                  <a:pt x="443" y="1685"/>
                </a:lnTo>
                <a:lnTo>
                  <a:pt x="434" y="1691"/>
                </a:lnTo>
                <a:lnTo>
                  <a:pt x="426" y="1697"/>
                </a:lnTo>
                <a:lnTo>
                  <a:pt x="419" y="1701"/>
                </a:lnTo>
                <a:lnTo>
                  <a:pt x="413" y="1705"/>
                </a:lnTo>
                <a:lnTo>
                  <a:pt x="408" y="1708"/>
                </a:lnTo>
                <a:lnTo>
                  <a:pt x="406" y="1709"/>
                </a:lnTo>
                <a:lnTo>
                  <a:pt x="405" y="1709"/>
                </a:lnTo>
                <a:lnTo>
                  <a:pt x="1359" y="1709"/>
                </a:lnTo>
                <a:lnTo>
                  <a:pt x="1358" y="1709"/>
                </a:lnTo>
                <a:lnTo>
                  <a:pt x="1355" y="1705"/>
                </a:lnTo>
                <a:lnTo>
                  <a:pt x="1350" y="1701"/>
                </a:lnTo>
                <a:lnTo>
                  <a:pt x="1343" y="1695"/>
                </a:lnTo>
                <a:lnTo>
                  <a:pt x="1334" y="1688"/>
                </a:lnTo>
                <a:lnTo>
                  <a:pt x="1324" y="1679"/>
                </a:lnTo>
                <a:lnTo>
                  <a:pt x="1313" y="1668"/>
                </a:lnTo>
                <a:lnTo>
                  <a:pt x="1301" y="1656"/>
                </a:lnTo>
                <a:lnTo>
                  <a:pt x="1287" y="1642"/>
                </a:lnTo>
                <a:lnTo>
                  <a:pt x="1273" y="1628"/>
                </a:lnTo>
                <a:lnTo>
                  <a:pt x="1259" y="1612"/>
                </a:lnTo>
                <a:lnTo>
                  <a:pt x="1244" y="1595"/>
                </a:lnTo>
                <a:lnTo>
                  <a:pt x="1228" y="1576"/>
                </a:lnTo>
                <a:lnTo>
                  <a:pt x="1213" y="1557"/>
                </a:lnTo>
                <a:lnTo>
                  <a:pt x="1198" y="1537"/>
                </a:lnTo>
                <a:lnTo>
                  <a:pt x="1183" y="1516"/>
                </a:lnTo>
                <a:lnTo>
                  <a:pt x="1169" y="1494"/>
                </a:lnTo>
                <a:lnTo>
                  <a:pt x="1155" y="1472"/>
                </a:lnTo>
                <a:lnTo>
                  <a:pt x="1142" y="1448"/>
                </a:lnTo>
                <a:lnTo>
                  <a:pt x="1130" y="1424"/>
                </a:lnTo>
                <a:lnTo>
                  <a:pt x="1119" y="1400"/>
                </a:lnTo>
                <a:lnTo>
                  <a:pt x="1109" y="1374"/>
                </a:lnTo>
                <a:lnTo>
                  <a:pt x="1101" y="1348"/>
                </a:lnTo>
                <a:lnTo>
                  <a:pt x="1094" y="1322"/>
                </a:lnTo>
                <a:lnTo>
                  <a:pt x="1090" y="1296"/>
                </a:lnTo>
                <a:lnTo>
                  <a:pt x="1087" y="1269"/>
                </a:lnTo>
                <a:lnTo>
                  <a:pt x="1087" y="1242"/>
                </a:lnTo>
                <a:lnTo>
                  <a:pt x="1088" y="1227"/>
                </a:lnTo>
                <a:lnTo>
                  <a:pt x="1091" y="1211"/>
                </a:lnTo>
                <a:lnTo>
                  <a:pt x="1097" y="1195"/>
                </a:lnTo>
                <a:lnTo>
                  <a:pt x="1104" y="1179"/>
                </a:lnTo>
                <a:lnTo>
                  <a:pt x="1113" y="1162"/>
                </a:lnTo>
                <a:lnTo>
                  <a:pt x="1123" y="1144"/>
                </a:lnTo>
                <a:lnTo>
                  <a:pt x="1134" y="1126"/>
                </a:lnTo>
                <a:lnTo>
                  <a:pt x="1146" y="1107"/>
                </a:lnTo>
                <a:lnTo>
                  <a:pt x="1159" y="1088"/>
                </a:lnTo>
                <a:lnTo>
                  <a:pt x="1173" y="1068"/>
                </a:lnTo>
                <a:lnTo>
                  <a:pt x="1187" y="1046"/>
                </a:lnTo>
                <a:lnTo>
                  <a:pt x="1202" y="1025"/>
                </a:lnTo>
                <a:lnTo>
                  <a:pt x="1216" y="1002"/>
                </a:lnTo>
                <a:lnTo>
                  <a:pt x="1232" y="978"/>
                </a:lnTo>
                <a:lnTo>
                  <a:pt x="1247" y="953"/>
                </a:lnTo>
                <a:lnTo>
                  <a:pt x="1261" y="927"/>
                </a:lnTo>
                <a:lnTo>
                  <a:pt x="1275" y="901"/>
                </a:lnTo>
                <a:lnTo>
                  <a:pt x="1288" y="872"/>
                </a:lnTo>
                <a:lnTo>
                  <a:pt x="1301" y="842"/>
                </a:lnTo>
                <a:lnTo>
                  <a:pt x="1312" y="812"/>
                </a:lnTo>
                <a:lnTo>
                  <a:pt x="1323" y="780"/>
                </a:lnTo>
                <a:lnTo>
                  <a:pt x="1332" y="746"/>
                </a:lnTo>
                <a:lnTo>
                  <a:pt x="1340" y="711"/>
                </a:lnTo>
                <a:lnTo>
                  <a:pt x="1346" y="675"/>
                </a:lnTo>
                <a:lnTo>
                  <a:pt x="1351" y="636"/>
                </a:lnTo>
                <a:lnTo>
                  <a:pt x="1354" y="597"/>
                </a:lnTo>
                <a:lnTo>
                  <a:pt x="1354" y="556"/>
                </a:lnTo>
                <a:lnTo>
                  <a:pt x="1353" y="531"/>
                </a:lnTo>
                <a:lnTo>
                  <a:pt x="1351" y="506"/>
                </a:lnTo>
                <a:lnTo>
                  <a:pt x="1346" y="479"/>
                </a:lnTo>
                <a:lnTo>
                  <a:pt x="1339" y="452"/>
                </a:lnTo>
                <a:lnTo>
                  <a:pt x="1331" y="424"/>
                </a:lnTo>
                <a:lnTo>
                  <a:pt x="1321" y="396"/>
                </a:lnTo>
                <a:lnTo>
                  <a:pt x="1309" y="367"/>
                </a:lnTo>
                <a:lnTo>
                  <a:pt x="1295" y="339"/>
                </a:lnTo>
                <a:lnTo>
                  <a:pt x="1279" y="310"/>
                </a:lnTo>
                <a:lnTo>
                  <a:pt x="1262" y="281"/>
                </a:lnTo>
                <a:lnTo>
                  <a:pt x="1243" y="254"/>
                </a:lnTo>
                <a:lnTo>
                  <a:pt x="1222" y="227"/>
                </a:lnTo>
                <a:lnTo>
                  <a:pt x="1200" y="200"/>
                </a:lnTo>
                <a:lnTo>
                  <a:pt x="1177" y="174"/>
                </a:lnTo>
                <a:lnTo>
                  <a:pt x="1152" y="150"/>
                </a:lnTo>
                <a:lnTo>
                  <a:pt x="1125" y="127"/>
                </a:lnTo>
                <a:lnTo>
                  <a:pt x="1097" y="105"/>
                </a:lnTo>
                <a:lnTo>
                  <a:pt x="1067" y="85"/>
                </a:lnTo>
                <a:lnTo>
                  <a:pt x="1036" y="68"/>
                </a:lnTo>
                <a:lnTo>
                  <a:pt x="1002" y="51"/>
                </a:lnTo>
                <a:lnTo>
                  <a:pt x="968" y="38"/>
                </a:lnTo>
                <a:lnTo>
                  <a:pt x="933" y="26"/>
                </a:lnTo>
                <a:lnTo>
                  <a:pt x="896" y="17"/>
                </a:lnTo>
                <a:lnTo>
                  <a:pt x="857" y="11"/>
                </a:lnTo>
                <a:lnTo>
                  <a:pt x="811" y="5"/>
                </a:lnTo>
                <a:lnTo>
                  <a:pt x="766" y="2"/>
                </a:lnTo>
                <a:lnTo>
                  <a:pt x="723" y="0"/>
                </a:lnTo>
                <a:lnTo>
                  <a:pt x="680" y="0"/>
                </a:lnTo>
                <a:close/>
              </a:path>
            </a:pathLst>
          </a:custGeom>
          <a:noFill/>
          <a:ln w="28575">
            <a:solidFill>
              <a:schemeClr val="bg1">
                <a:lumMod val="50000"/>
              </a:schemeClr>
            </a:solidFill>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8" name="群組 7"/>
          <p:cNvGrpSpPr/>
          <p:nvPr/>
        </p:nvGrpSpPr>
        <p:grpSpPr>
          <a:xfrm>
            <a:off x="3134455" y="2076945"/>
            <a:ext cx="2227204" cy="2246022"/>
            <a:chOff x="3134455" y="2076945"/>
            <a:chExt cx="2227204" cy="2246022"/>
          </a:xfrm>
        </p:grpSpPr>
        <p:sp>
          <p:nvSpPr>
            <p:cNvPr id="5" name="手繪多邊形 4"/>
            <p:cNvSpPr/>
            <p:nvPr/>
          </p:nvSpPr>
          <p:spPr>
            <a:xfrm rot="3600000">
              <a:off x="3394449" y="2136494"/>
              <a:ext cx="1005062" cy="1525049"/>
            </a:xfrm>
            <a:custGeom>
              <a:avLst/>
              <a:gdLst>
                <a:gd name="connsiteX0" fmla="*/ 261562 w 2098787"/>
                <a:gd name="connsiteY0" fmla="*/ 0 h 3184636"/>
                <a:gd name="connsiteX1" fmla="*/ 2098787 w 2098787"/>
                <a:gd name="connsiteY1" fmla="*/ 1060722 h 3184636"/>
                <a:gd name="connsiteX2" fmla="*/ 2098787 w 2098787"/>
                <a:gd name="connsiteY2" fmla="*/ 3184636 h 3184636"/>
                <a:gd name="connsiteX3" fmla="*/ 1893601 w 2098787"/>
                <a:gd name="connsiteY3" fmla="*/ 3169285 h 3184636"/>
                <a:gd name="connsiteX4" fmla="*/ 1080498 w 2098787"/>
                <a:gd name="connsiteY4" fmla="*/ 2895867 h 3184636"/>
                <a:gd name="connsiteX5" fmla="*/ 189003 w 2098787"/>
                <a:gd name="connsiteY5" fmla="*/ 141736 h 3184636"/>
                <a:gd name="connsiteX6" fmla="*/ 261562 w 2098787"/>
                <a:gd name="connsiteY6" fmla="*/ 0 h 3184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787" h="3184636">
                  <a:moveTo>
                    <a:pt x="261562" y="0"/>
                  </a:moveTo>
                  <a:lnTo>
                    <a:pt x="2098787" y="1060722"/>
                  </a:lnTo>
                  <a:lnTo>
                    <a:pt x="2098787" y="3184636"/>
                  </a:lnTo>
                  <a:lnTo>
                    <a:pt x="1893601" y="3169285"/>
                  </a:lnTo>
                  <a:cubicBezTo>
                    <a:pt x="1615117" y="3134729"/>
                    <a:pt x="1338809" y="3045003"/>
                    <a:pt x="1080498" y="2895867"/>
                  </a:cubicBezTo>
                  <a:cubicBezTo>
                    <a:pt x="111832" y="2336608"/>
                    <a:pt x="-259856" y="1140439"/>
                    <a:pt x="189003" y="141736"/>
                  </a:cubicBezTo>
                  <a:lnTo>
                    <a:pt x="261562" y="0"/>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6" name="手繪多邊形 5"/>
            <p:cNvSpPr/>
            <p:nvPr/>
          </p:nvSpPr>
          <p:spPr>
            <a:xfrm rot="3600000">
              <a:off x="3981103" y="2457023"/>
              <a:ext cx="1760634" cy="1000478"/>
            </a:xfrm>
            <a:custGeom>
              <a:avLst/>
              <a:gdLst>
                <a:gd name="connsiteX0" fmla="*/ 0 w 3676587"/>
                <a:gd name="connsiteY0" fmla="*/ 1028495 h 2089217"/>
                <a:gd name="connsiteX1" fmla="*/ 86467 w 3676587"/>
                <a:gd name="connsiteY1" fmla="*/ 894790 h 2089217"/>
                <a:gd name="connsiteX2" fmla="*/ 2917362 w 3676587"/>
                <a:gd name="connsiteY2" fmla="*/ 289782 h 2089217"/>
                <a:gd name="connsiteX3" fmla="*/ 3560700 w 3676587"/>
                <a:gd name="connsiteY3" fmla="*/ 857242 h 2089217"/>
                <a:gd name="connsiteX4" fmla="*/ 3676587 w 3676587"/>
                <a:gd name="connsiteY4" fmla="*/ 1027262 h 2089217"/>
                <a:gd name="connsiteX5" fmla="*/ 1837225 w 3676587"/>
                <a:gd name="connsiteY5" fmla="*/ 2089217 h 2089217"/>
                <a:gd name="connsiteX6" fmla="*/ 0 w 3676587"/>
                <a:gd name="connsiteY6" fmla="*/ 1028495 h 2089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76587" h="2089217">
                  <a:moveTo>
                    <a:pt x="0" y="1028495"/>
                  </a:moveTo>
                  <a:lnTo>
                    <a:pt x="86467" y="894790"/>
                  </a:lnTo>
                  <a:cubicBezTo>
                    <a:pt x="726939" y="6716"/>
                    <a:pt x="1948696" y="-269477"/>
                    <a:pt x="2917362" y="289782"/>
                  </a:cubicBezTo>
                  <a:cubicBezTo>
                    <a:pt x="3175673" y="438918"/>
                    <a:pt x="3391532" y="633346"/>
                    <a:pt x="3560700" y="857242"/>
                  </a:cubicBezTo>
                  <a:lnTo>
                    <a:pt x="3676587" y="1027262"/>
                  </a:lnTo>
                  <a:lnTo>
                    <a:pt x="1837225" y="2089217"/>
                  </a:lnTo>
                  <a:lnTo>
                    <a:pt x="0" y="1028495"/>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7" name="手繪多邊形 6"/>
            <p:cNvSpPr/>
            <p:nvPr/>
          </p:nvSpPr>
          <p:spPr>
            <a:xfrm rot="3600000">
              <a:off x="3927101" y="3058475"/>
              <a:ext cx="1005060" cy="1523923"/>
            </a:xfrm>
            <a:custGeom>
              <a:avLst/>
              <a:gdLst>
                <a:gd name="connsiteX0" fmla="*/ 0 w 2098785"/>
                <a:gd name="connsiteY0" fmla="*/ 1060761 h 3182286"/>
                <a:gd name="connsiteX1" fmla="*/ 1837293 w 2098785"/>
                <a:gd name="connsiteY1" fmla="*/ 0 h 3182286"/>
                <a:gd name="connsiteX2" fmla="*/ 1879829 w 2098785"/>
                <a:gd name="connsiteY2" fmla="*/ 77626 h 3182286"/>
                <a:gd name="connsiteX3" fmla="*/ 1809003 w 2098785"/>
                <a:gd name="connsiteY3" fmla="*/ 2105190 h 3182286"/>
                <a:gd name="connsiteX4" fmla="*/ 88494 w 2098785"/>
                <a:gd name="connsiteY4" fmla="*/ 3180310 h 3182286"/>
                <a:gd name="connsiteX5" fmla="*/ 0 w 2098785"/>
                <a:gd name="connsiteY5" fmla="*/ 3182286 h 3182286"/>
                <a:gd name="connsiteX6" fmla="*/ 0 w 2098785"/>
                <a:gd name="connsiteY6" fmla="*/ 1060761 h 3182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98785" h="3182286">
                  <a:moveTo>
                    <a:pt x="0" y="1060761"/>
                  </a:moveTo>
                  <a:lnTo>
                    <a:pt x="1837293" y="0"/>
                  </a:lnTo>
                  <a:lnTo>
                    <a:pt x="1879829" y="77626"/>
                  </a:lnTo>
                  <a:cubicBezTo>
                    <a:pt x="2183370" y="701151"/>
                    <a:pt x="2181843" y="1459413"/>
                    <a:pt x="1809003" y="2105190"/>
                  </a:cubicBezTo>
                  <a:cubicBezTo>
                    <a:pt x="1436163" y="2750968"/>
                    <a:pt x="780253" y="3131422"/>
                    <a:pt x="88494" y="3180310"/>
                  </a:cubicBezTo>
                  <a:lnTo>
                    <a:pt x="0" y="3182286"/>
                  </a:lnTo>
                  <a:lnTo>
                    <a:pt x="0" y="1060761"/>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
        <p:nvSpPr>
          <p:cNvPr id="19" name="Line 13"/>
          <p:cNvSpPr>
            <a:spLocks noChangeShapeType="1"/>
          </p:cNvSpPr>
          <p:nvPr/>
        </p:nvSpPr>
        <p:spPr bwMode="auto">
          <a:xfrm>
            <a:off x="5199824" y="5933829"/>
            <a:ext cx="2634" cy="0"/>
          </a:xfrm>
          <a:prstGeom prst="line">
            <a:avLst/>
          </a:prstGeom>
          <a:noFill/>
          <a:ln w="25400" cap="rnd">
            <a:solidFill>
              <a:schemeClr val="bg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21" name="Line 15"/>
          <p:cNvSpPr>
            <a:spLocks noChangeShapeType="1"/>
          </p:cNvSpPr>
          <p:nvPr/>
        </p:nvSpPr>
        <p:spPr bwMode="auto">
          <a:xfrm>
            <a:off x="2843453" y="5933829"/>
            <a:ext cx="2634" cy="0"/>
          </a:xfrm>
          <a:prstGeom prst="line">
            <a:avLst/>
          </a:prstGeom>
          <a:noFill/>
          <a:ln w="25400" cap="rnd">
            <a:solidFill>
              <a:schemeClr val="bg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dirty="0"/>
          </a:p>
        </p:txBody>
      </p:sp>
      <p:sp>
        <p:nvSpPr>
          <p:cNvPr id="11" name="Freeform 5"/>
          <p:cNvSpPr>
            <a:spLocks/>
          </p:cNvSpPr>
          <p:nvPr/>
        </p:nvSpPr>
        <p:spPr bwMode="auto">
          <a:xfrm>
            <a:off x="5096232" y="2981584"/>
            <a:ext cx="1261024" cy="2516478"/>
          </a:xfrm>
          <a:custGeom>
            <a:avLst/>
            <a:gdLst>
              <a:gd name="T0" fmla="*/ 350 w 453"/>
              <a:gd name="T1" fmla="*/ 13 h 904"/>
              <a:gd name="T2" fmla="*/ 354 w 453"/>
              <a:gd name="T3" fmla="*/ 55 h 904"/>
              <a:gd name="T4" fmla="*/ 355 w 453"/>
              <a:gd name="T5" fmla="*/ 86 h 904"/>
              <a:gd name="T6" fmla="*/ 353 w 453"/>
              <a:gd name="T7" fmla="*/ 105 h 904"/>
              <a:gd name="T8" fmla="*/ 346 w 453"/>
              <a:gd name="T9" fmla="*/ 121 h 904"/>
              <a:gd name="T10" fmla="*/ 339 w 453"/>
              <a:gd name="T11" fmla="*/ 140 h 904"/>
              <a:gd name="T12" fmla="*/ 330 w 453"/>
              <a:gd name="T13" fmla="*/ 159 h 904"/>
              <a:gd name="T14" fmla="*/ 324 w 453"/>
              <a:gd name="T15" fmla="*/ 176 h 904"/>
              <a:gd name="T16" fmla="*/ 318 w 453"/>
              <a:gd name="T17" fmla="*/ 188 h 904"/>
              <a:gd name="T18" fmla="*/ 317 w 453"/>
              <a:gd name="T19" fmla="*/ 194 h 904"/>
              <a:gd name="T20" fmla="*/ 322 w 453"/>
              <a:gd name="T21" fmla="*/ 202 h 904"/>
              <a:gd name="T22" fmla="*/ 332 w 453"/>
              <a:gd name="T23" fmla="*/ 218 h 904"/>
              <a:gd name="T24" fmla="*/ 346 w 453"/>
              <a:gd name="T25" fmla="*/ 240 h 904"/>
              <a:gd name="T26" fmla="*/ 361 w 453"/>
              <a:gd name="T27" fmla="*/ 266 h 904"/>
              <a:gd name="T28" fmla="*/ 379 w 453"/>
              <a:gd name="T29" fmla="*/ 296 h 904"/>
              <a:gd name="T30" fmla="*/ 396 w 453"/>
              <a:gd name="T31" fmla="*/ 326 h 904"/>
              <a:gd name="T32" fmla="*/ 414 w 453"/>
              <a:gd name="T33" fmla="*/ 358 h 904"/>
              <a:gd name="T34" fmla="*/ 429 w 453"/>
              <a:gd name="T35" fmla="*/ 387 h 904"/>
              <a:gd name="T36" fmla="*/ 441 w 453"/>
              <a:gd name="T37" fmla="*/ 414 h 904"/>
              <a:gd name="T38" fmla="*/ 449 w 453"/>
              <a:gd name="T39" fmla="*/ 436 h 904"/>
              <a:gd name="T40" fmla="*/ 453 w 453"/>
              <a:gd name="T41" fmla="*/ 453 h 904"/>
              <a:gd name="T42" fmla="*/ 449 w 453"/>
              <a:gd name="T43" fmla="*/ 466 h 904"/>
              <a:gd name="T44" fmla="*/ 436 w 453"/>
              <a:gd name="T45" fmla="*/ 479 h 904"/>
              <a:gd name="T46" fmla="*/ 417 w 453"/>
              <a:gd name="T47" fmla="*/ 490 h 904"/>
              <a:gd name="T48" fmla="*/ 395 w 453"/>
              <a:gd name="T49" fmla="*/ 500 h 904"/>
              <a:gd name="T50" fmla="*/ 372 w 453"/>
              <a:gd name="T51" fmla="*/ 506 h 904"/>
              <a:gd name="T52" fmla="*/ 355 w 453"/>
              <a:gd name="T53" fmla="*/ 511 h 904"/>
              <a:gd name="T54" fmla="*/ 345 w 453"/>
              <a:gd name="T55" fmla="*/ 513 h 904"/>
              <a:gd name="T56" fmla="*/ 343 w 453"/>
              <a:gd name="T57" fmla="*/ 514 h 904"/>
              <a:gd name="T58" fmla="*/ 342 w 453"/>
              <a:gd name="T59" fmla="*/ 521 h 904"/>
              <a:gd name="T60" fmla="*/ 343 w 453"/>
              <a:gd name="T61" fmla="*/ 547 h 904"/>
              <a:gd name="T62" fmla="*/ 347 w 453"/>
              <a:gd name="T63" fmla="*/ 571 h 904"/>
              <a:gd name="T64" fmla="*/ 356 w 453"/>
              <a:gd name="T65" fmla="*/ 597 h 904"/>
              <a:gd name="T66" fmla="*/ 354 w 453"/>
              <a:gd name="T67" fmla="*/ 623 h 904"/>
              <a:gd name="T68" fmla="*/ 346 w 453"/>
              <a:gd name="T69" fmla="*/ 649 h 904"/>
              <a:gd name="T70" fmla="*/ 332 w 453"/>
              <a:gd name="T71" fmla="*/ 672 h 904"/>
              <a:gd name="T72" fmla="*/ 318 w 453"/>
              <a:gd name="T73" fmla="*/ 694 h 904"/>
              <a:gd name="T74" fmla="*/ 307 w 453"/>
              <a:gd name="T75" fmla="*/ 709 h 904"/>
              <a:gd name="T76" fmla="*/ 300 w 453"/>
              <a:gd name="T77" fmla="*/ 719 h 904"/>
              <a:gd name="T78" fmla="*/ 300 w 453"/>
              <a:gd name="T79" fmla="*/ 743 h 904"/>
              <a:gd name="T80" fmla="*/ 305 w 453"/>
              <a:gd name="T81" fmla="*/ 762 h 904"/>
              <a:gd name="T82" fmla="*/ 311 w 453"/>
              <a:gd name="T83" fmla="*/ 783 h 904"/>
              <a:gd name="T84" fmla="*/ 315 w 453"/>
              <a:gd name="T85" fmla="*/ 805 h 904"/>
              <a:gd name="T86" fmla="*/ 313 w 453"/>
              <a:gd name="T87" fmla="*/ 825 h 904"/>
              <a:gd name="T88" fmla="*/ 306 w 453"/>
              <a:gd name="T89" fmla="*/ 846 h 904"/>
              <a:gd name="T90" fmla="*/ 288 w 453"/>
              <a:gd name="T91" fmla="*/ 866 h 904"/>
              <a:gd name="T92" fmla="*/ 261 w 453"/>
              <a:gd name="T93" fmla="*/ 885 h 904"/>
              <a:gd name="T94" fmla="*/ 228 w 453"/>
              <a:gd name="T95" fmla="*/ 899 h 904"/>
              <a:gd name="T96" fmla="*/ 190 w 453"/>
              <a:gd name="T97" fmla="*/ 904 h 904"/>
              <a:gd name="T98" fmla="*/ 151 w 453"/>
              <a:gd name="T99" fmla="*/ 900 h 904"/>
              <a:gd name="T100" fmla="*/ 111 w 453"/>
              <a:gd name="T101" fmla="*/ 895 h 904"/>
              <a:gd name="T102" fmla="*/ 70 w 453"/>
              <a:gd name="T103" fmla="*/ 887 h 904"/>
              <a:gd name="T104" fmla="*/ 33 w 453"/>
              <a:gd name="T105" fmla="*/ 880 h 904"/>
              <a:gd name="T106" fmla="*/ 1 w 453"/>
              <a:gd name="T107" fmla="*/ 875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3" h="904">
                <a:moveTo>
                  <a:pt x="348" y="0"/>
                </a:moveTo>
                <a:lnTo>
                  <a:pt x="350" y="13"/>
                </a:lnTo>
                <a:lnTo>
                  <a:pt x="353" y="35"/>
                </a:lnTo>
                <a:lnTo>
                  <a:pt x="354" y="55"/>
                </a:lnTo>
                <a:lnTo>
                  <a:pt x="355" y="71"/>
                </a:lnTo>
                <a:lnTo>
                  <a:pt x="355" y="86"/>
                </a:lnTo>
                <a:lnTo>
                  <a:pt x="354" y="96"/>
                </a:lnTo>
                <a:lnTo>
                  <a:pt x="353" y="105"/>
                </a:lnTo>
                <a:lnTo>
                  <a:pt x="349" y="112"/>
                </a:lnTo>
                <a:lnTo>
                  <a:pt x="346" y="121"/>
                </a:lnTo>
                <a:lnTo>
                  <a:pt x="343" y="131"/>
                </a:lnTo>
                <a:lnTo>
                  <a:pt x="339" y="140"/>
                </a:lnTo>
                <a:lnTo>
                  <a:pt x="335" y="149"/>
                </a:lnTo>
                <a:lnTo>
                  <a:pt x="330" y="159"/>
                </a:lnTo>
                <a:lnTo>
                  <a:pt x="327" y="167"/>
                </a:lnTo>
                <a:lnTo>
                  <a:pt x="324" y="176"/>
                </a:lnTo>
                <a:lnTo>
                  <a:pt x="320" y="182"/>
                </a:lnTo>
                <a:lnTo>
                  <a:pt x="318" y="188"/>
                </a:lnTo>
                <a:lnTo>
                  <a:pt x="317" y="191"/>
                </a:lnTo>
                <a:lnTo>
                  <a:pt x="317" y="194"/>
                </a:lnTo>
                <a:lnTo>
                  <a:pt x="319" y="196"/>
                </a:lnTo>
                <a:lnTo>
                  <a:pt x="322" y="202"/>
                </a:lnTo>
                <a:lnTo>
                  <a:pt x="327" y="209"/>
                </a:lnTo>
                <a:lnTo>
                  <a:pt x="332" y="218"/>
                </a:lnTo>
                <a:lnTo>
                  <a:pt x="339" y="229"/>
                </a:lnTo>
                <a:lnTo>
                  <a:pt x="346" y="240"/>
                </a:lnTo>
                <a:lnTo>
                  <a:pt x="354" y="253"/>
                </a:lnTo>
                <a:lnTo>
                  <a:pt x="361" y="266"/>
                </a:lnTo>
                <a:lnTo>
                  <a:pt x="370" y="281"/>
                </a:lnTo>
                <a:lnTo>
                  <a:pt x="379" y="296"/>
                </a:lnTo>
                <a:lnTo>
                  <a:pt x="388" y="311"/>
                </a:lnTo>
                <a:lnTo>
                  <a:pt x="396" y="326"/>
                </a:lnTo>
                <a:lnTo>
                  <a:pt x="405" y="342"/>
                </a:lnTo>
                <a:lnTo>
                  <a:pt x="414" y="358"/>
                </a:lnTo>
                <a:lnTo>
                  <a:pt x="421" y="373"/>
                </a:lnTo>
                <a:lnTo>
                  <a:pt x="429" y="387"/>
                </a:lnTo>
                <a:lnTo>
                  <a:pt x="435" y="401"/>
                </a:lnTo>
                <a:lnTo>
                  <a:pt x="441" y="414"/>
                </a:lnTo>
                <a:lnTo>
                  <a:pt x="445" y="426"/>
                </a:lnTo>
                <a:lnTo>
                  <a:pt x="449" y="436"/>
                </a:lnTo>
                <a:lnTo>
                  <a:pt x="451" y="445"/>
                </a:lnTo>
                <a:lnTo>
                  <a:pt x="453" y="453"/>
                </a:lnTo>
                <a:lnTo>
                  <a:pt x="453" y="458"/>
                </a:lnTo>
                <a:lnTo>
                  <a:pt x="449" y="466"/>
                </a:lnTo>
                <a:lnTo>
                  <a:pt x="444" y="472"/>
                </a:lnTo>
                <a:lnTo>
                  <a:pt x="436" y="479"/>
                </a:lnTo>
                <a:lnTo>
                  <a:pt x="427" y="485"/>
                </a:lnTo>
                <a:lnTo>
                  <a:pt x="417" y="490"/>
                </a:lnTo>
                <a:lnTo>
                  <a:pt x="405" y="495"/>
                </a:lnTo>
                <a:lnTo>
                  <a:pt x="395" y="500"/>
                </a:lnTo>
                <a:lnTo>
                  <a:pt x="384" y="503"/>
                </a:lnTo>
                <a:lnTo>
                  <a:pt x="372" y="506"/>
                </a:lnTo>
                <a:lnTo>
                  <a:pt x="363" y="509"/>
                </a:lnTo>
                <a:lnTo>
                  <a:pt x="355" y="511"/>
                </a:lnTo>
                <a:lnTo>
                  <a:pt x="349" y="512"/>
                </a:lnTo>
                <a:lnTo>
                  <a:pt x="345" y="513"/>
                </a:lnTo>
                <a:lnTo>
                  <a:pt x="343" y="513"/>
                </a:lnTo>
                <a:lnTo>
                  <a:pt x="343" y="514"/>
                </a:lnTo>
                <a:lnTo>
                  <a:pt x="343" y="517"/>
                </a:lnTo>
                <a:lnTo>
                  <a:pt x="342" y="521"/>
                </a:lnTo>
                <a:lnTo>
                  <a:pt x="342" y="536"/>
                </a:lnTo>
                <a:lnTo>
                  <a:pt x="343" y="547"/>
                </a:lnTo>
                <a:lnTo>
                  <a:pt x="345" y="559"/>
                </a:lnTo>
                <a:lnTo>
                  <a:pt x="347" y="571"/>
                </a:lnTo>
                <a:lnTo>
                  <a:pt x="353" y="586"/>
                </a:lnTo>
                <a:lnTo>
                  <a:pt x="356" y="597"/>
                </a:lnTo>
                <a:lnTo>
                  <a:pt x="356" y="611"/>
                </a:lnTo>
                <a:lnTo>
                  <a:pt x="354" y="623"/>
                </a:lnTo>
                <a:lnTo>
                  <a:pt x="351" y="635"/>
                </a:lnTo>
                <a:lnTo>
                  <a:pt x="346" y="649"/>
                </a:lnTo>
                <a:lnTo>
                  <a:pt x="339" y="661"/>
                </a:lnTo>
                <a:lnTo>
                  <a:pt x="332" y="672"/>
                </a:lnTo>
                <a:lnTo>
                  <a:pt x="326" y="683"/>
                </a:lnTo>
                <a:lnTo>
                  <a:pt x="318" y="694"/>
                </a:lnTo>
                <a:lnTo>
                  <a:pt x="312" y="702"/>
                </a:lnTo>
                <a:lnTo>
                  <a:pt x="307" y="709"/>
                </a:lnTo>
                <a:lnTo>
                  <a:pt x="302" y="715"/>
                </a:lnTo>
                <a:lnTo>
                  <a:pt x="300" y="719"/>
                </a:lnTo>
                <a:lnTo>
                  <a:pt x="300" y="734"/>
                </a:lnTo>
                <a:lnTo>
                  <a:pt x="300" y="743"/>
                </a:lnTo>
                <a:lnTo>
                  <a:pt x="303" y="752"/>
                </a:lnTo>
                <a:lnTo>
                  <a:pt x="305" y="762"/>
                </a:lnTo>
                <a:lnTo>
                  <a:pt x="308" y="773"/>
                </a:lnTo>
                <a:lnTo>
                  <a:pt x="311" y="783"/>
                </a:lnTo>
                <a:lnTo>
                  <a:pt x="313" y="795"/>
                </a:lnTo>
                <a:lnTo>
                  <a:pt x="315" y="805"/>
                </a:lnTo>
                <a:lnTo>
                  <a:pt x="315" y="815"/>
                </a:lnTo>
                <a:lnTo>
                  <a:pt x="313" y="825"/>
                </a:lnTo>
                <a:lnTo>
                  <a:pt x="312" y="834"/>
                </a:lnTo>
                <a:lnTo>
                  <a:pt x="306" y="846"/>
                </a:lnTo>
                <a:lnTo>
                  <a:pt x="298" y="856"/>
                </a:lnTo>
                <a:lnTo>
                  <a:pt x="288" y="866"/>
                </a:lnTo>
                <a:lnTo>
                  <a:pt x="275" y="877"/>
                </a:lnTo>
                <a:lnTo>
                  <a:pt x="261" y="885"/>
                </a:lnTo>
                <a:lnTo>
                  <a:pt x="245" y="893"/>
                </a:lnTo>
                <a:lnTo>
                  <a:pt x="228" y="899"/>
                </a:lnTo>
                <a:lnTo>
                  <a:pt x="210" y="903"/>
                </a:lnTo>
                <a:lnTo>
                  <a:pt x="190" y="904"/>
                </a:lnTo>
                <a:lnTo>
                  <a:pt x="171" y="903"/>
                </a:lnTo>
                <a:lnTo>
                  <a:pt x="151" y="900"/>
                </a:lnTo>
                <a:lnTo>
                  <a:pt x="131" y="897"/>
                </a:lnTo>
                <a:lnTo>
                  <a:pt x="111" y="895"/>
                </a:lnTo>
                <a:lnTo>
                  <a:pt x="91" y="890"/>
                </a:lnTo>
                <a:lnTo>
                  <a:pt x="70" y="887"/>
                </a:lnTo>
                <a:lnTo>
                  <a:pt x="52" y="883"/>
                </a:lnTo>
                <a:lnTo>
                  <a:pt x="33" y="880"/>
                </a:lnTo>
                <a:lnTo>
                  <a:pt x="16" y="877"/>
                </a:lnTo>
                <a:lnTo>
                  <a:pt x="1" y="875"/>
                </a:lnTo>
                <a:lnTo>
                  <a:pt x="0" y="874"/>
                </a:lnTo>
              </a:path>
            </a:pathLst>
          </a:custGeom>
          <a:noFill/>
          <a:ln w="12700" cap="rnd">
            <a:solidFill>
              <a:srgbClr val="7F7F7F"/>
            </a:solidFill>
            <a:prstDash val="sys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2" name="Freeform 6"/>
          <p:cNvSpPr>
            <a:spLocks/>
          </p:cNvSpPr>
          <p:nvPr/>
        </p:nvSpPr>
        <p:spPr bwMode="auto">
          <a:xfrm>
            <a:off x="2710542" y="3094969"/>
            <a:ext cx="629120" cy="1608987"/>
          </a:xfrm>
          <a:custGeom>
            <a:avLst/>
            <a:gdLst>
              <a:gd name="T0" fmla="*/ 226 w 226"/>
              <a:gd name="T1" fmla="*/ 578 h 578"/>
              <a:gd name="T2" fmla="*/ 226 w 226"/>
              <a:gd name="T3" fmla="*/ 578 h 578"/>
              <a:gd name="T4" fmla="*/ 216 w 226"/>
              <a:gd name="T5" fmla="*/ 561 h 578"/>
              <a:gd name="T6" fmla="*/ 206 w 226"/>
              <a:gd name="T7" fmla="*/ 544 h 578"/>
              <a:gd name="T8" fmla="*/ 195 w 226"/>
              <a:gd name="T9" fmla="*/ 526 h 578"/>
              <a:gd name="T10" fmla="*/ 183 w 226"/>
              <a:gd name="T11" fmla="*/ 509 h 578"/>
              <a:gd name="T12" fmla="*/ 170 w 226"/>
              <a:gd name="T13" fmla="*/ 490 h 578"/>
              <a:gd name="T14" fmla="*/ 157 w 226"/>
              <a:gd name="T15" fmla="*/ 469 h 578"/>
              <a:gd name="T16" fmla="*/ 143 w 226"/>
              <a:gd name="T17" fmla="*/ 449 h 578"/>
              <a:gd name="T18" fmla="*/ 130 w 226"/>
              <a:gd name="T19" fmla="*/ 427 h 578"/>
              <a:gd name="T20" fmla="*/ 114 w 226"/>
              <a:gd name="T21" fmla="*/ 405 h 578"/>
              <a:gd name="T22" fmla="*/ 101 w 226"/>
              <a:gd name="T23" fmla="*/ 381 h 578"/>
              <a:gd name="T24" fmla="*/ 88 w 226"/>
              <a:gd name="T25" fmla="*/ 357 h 578"/>
              <a:gd name="T26" fmla="*/ 74 w 226"/>
              <a:gd name="T27" fmla="*/ 332 h 578"/>
              <a:gd name="T28" fmla="*/ 62 w 226"/>
              <a:gd name="T29" fmla="*/ 305 h 578"/>
              <a:gd name="T30" fmla="*/ 50 w 226"/>
              <a:gd name="T31" fmla="*/ 277 h 578"/>
              <a:gd name="T32" fmla="*/ 40 w 226"/>
              <a:gd name="T33" fmla="*/ 248 h 578"/>
              <a:gd name="T34" fmla="*/ 30 w 226"/>
              <a:gd name="T35" fmla="*/ 218 h 578"/>
              <a:gd name="T36" fmla="*/ 21 w 226"/>
              <a:gd name="T37" fmla="*/ 186 h 578"/>
              <a:gd name="T38" fmla="*/ 13 w 226"/>
              <a:gd name="T39" fmla="*/ 153 h 578"/>
              <a:gd name="T40" fmla="*/ 8 w 226"/>
              <a:gd name="T41" fmla="*/ 119 h 578"/>
              <a:gd name="T42" fmla="*/ 3 w 226"/>
              <a:gd name="T43" fmla="*/ 83 h 578"/>
              <a:gd name="T44" fmla="*/ 0 w 226"/>
              <a:gd name="T45" fmla="*/ 46 h 578"/>
              <a:gd name="T46" fmla="*/ 0 w 226"/>
              <a:gd name="T47" fmla="*/ 7 h 578"/>
              <a:gd name="T48" fmla="*/ 1 w 226"/>
              <a:gd name="T49"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6" h="578">
                <a:moveTo>
                  <a:pt x="226" y="578"/>
                </a:moveTo>
                <a:lnTo>
                  <a:pt x="226" y="578"/>
                </a:lnTo>
                <a:lnTo>
                  <a:pt x="216" y="561"/>
                </a:lnTo>
                <a:lnTo>
                  <a:pt x="206" y="544"/>
                </a:lnTo>
                <a:lnTo>
                  <a:pt x="195" y="526"/>
                </a:lnTo>
                <a:lnTo>
                  <a:pt x="183" y="509"/>
                </a:lnTo>
                <a:lnTo>
                  <a:pt x="170" y="490"/>
                </a:lnTo>
                <a:lnTo>
                  <a:pt x="157" y="469"/>
                </a:lnTo>
                <a:lnTo>
                  <a:pt x="143" y="449"/>
                </a:lnTo>
                <a:lnTo>
                  <a:pt x="130" y="427"/>
                </a:lnTo>
                <a:lnTo>
                  <a:pt x="114" y="405"/>
                </a:lnTo>
                <a:lnTo>
                  <a:pt x="101" y="381"/>
                </a:lnTo>
                <a:lnTo>
                  <a:pt x="88" y="357"/>
                </a:lnTo>
                <a:lnTo>
                  <a:pt x="74" y="332"/>
                </a:lnTo>
                <a:lnTo>
                  <a:pt x="62" y="305"/>
                </a:lnTo>
                <a:lnTo>
                  <a:pt x="50" y="277"/>
                </a:lnTo>
                <a:lnTo>
                  <a:pt x="40" y="248"/>
                </a:lnTo>
                <a:lnTo>
                  <a:pt x="30" y="218"/>
                </a:lnTo>
                <a:lnTo>
                  <a:pt x="21" y="186"/>
                </a:lnTo>
                <a:lnTo>
                  <a:pt x="13" y="153"/>
                </a:lnTo>
                <a:lnTo>
                  <a:pt x="8" y="119"/>
                </a:lnTo>
                <a:lnTo>
                  <a:pt x="3" y="83"/>
                </a:lnTo>
                <a:lnTo>
                  <a:pt x="0" y="46"/>
                </a:lnTo>
                <a:lnTo>
                  <a:pt x="0" y="7"/>
                </a:lnTo>
                <a:lnTo>
                  <a:pt x="1" y="0"/>
                </a:lnTo>
              </a:path>
            </a:pathLst>
          </a:custGeom>
          <a:noFill/>
          <a:ln w="12700" cap="rnd">
            <a:solidFill>
              <a:srgbClr val="7F7F7F"/>
            </a:solidFill>
            <a:prstDash val="sys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14" name="Freeform 7"/>
          <p:cNvSpPr>
            <a:spLocks/>
          </p:cNvSpPr>
          <p:nvPr/>
        </p:nvSpPr>
        <p:spPr bwMode="auto">
          <a:xfrm>
            <a:off x="3700549" y="1634018"/>
            <a:ext cx="1867874" cy="384153"/>
          </a:xfrm>
          <a:custGeom>
            <a:avLst/>
            <a:gdLst>
              <a:gd name="T0" fmla="*/ 671 w 671"/>
              <a:gd name="T1" fmla="*/ 138 h 138"/>
              <a:gd name="T2" fmla="*/ 659 w 671"/>
              <a:gd name="T3" fmla="*/ 125 h 138"/>
              <a:gd name="T4" fmla="*/ 637 w 671"/>
              <a:gd name="T5" fmla="*/ 106 h 138"/>
              <a:gd name="T6" fmla="*/ 613 w 671"/>
              <a:gd name="T7" fmla="*/ 88 h 138"/>
              <a:gd name="T8" fmla="*/ 587 w 671"/>
              <a:gd name="T9" fmla="*/ 71 h 138"/>
              <a:gd name="T10" fmla="*/ 560 w 671"/>
              <a:gd name="T11" fmla="*/ 57 h 138"/>
              <a:gd name="T12" fmla="*/ 531 w 671"/>
              <a:gd name="T13" fmla="*/ 44 h 138"/>
              <a:gd name="T14" fmla="*/ 501 w 671"/>
              <a:gd name="T15" fmla="*/ 33 h 138"/>
              <a:gd name="T16" fmla="*/ 470 w 671"/>
              <a:gd name="T17" fmla="*/ 24 h 138"/>
              <a:gd name="T18" fmla="*/ 437 w 671"/>
              <a:gd name="T19" fmla="*/ 16 h 138"/>
              <a:gd name="T20" fmla="*/ 402 w 671"/>
              <a:gd name="T21" fmla="*/ 10 h 138"/>
              <a:gd name="T22" fmla="*/ 366 w 671"/>
              <a:gd name="T23" fmla="*/ 5 h 138"/>
              <a:gd name="T24" fmla="*/ 329 w 671"/>
              <a:gd name="T25" fmla="*/ 2 h 138"/>
              <a:gd name="T26" fmla="*/ 291 w 671"/>
              <a:gd name="T27" fmla="*/ 0 h 138"/>
              <a:gd name="T28" fmla="*/ 251 w 671"/>
              <a:gd name="T29" fmla="*/ 0 h 138"/>
              <a:gd name="T30" fmla="*/ 211 w 671"/>
              <a:gd name="T31" fmla="*/ 2 h 138"/>
              <a:gd name="T32" fmla="*/ 168 w 671"/>
              <a:gd name="T33" fmla="*/ 5 h 138"/>
              <a:gd name="T34" fmla="*/ 126 w 671"/>
              <a:gd name="T35" fmla="*/ 11 h 138"/>
              <a:gd name="T36" fmla="*/ 89 w 671"/>
              <a:gd name="T37" fmla="*/ 16 h 138"/>
              <a:gd name="T38" fmla="*/ 54 w 671"/>
              <a:gd name="T39" fmla="*/ 25 h 138"/>
              <a:gd name="T40" fmla="*/ 21 w 671"/>
              <a:gd name="T41" fmla="*/ 36 h 138"/>
              <a:gd name="T42" fmla="*/ 0 w 671"/>
              <a:gd name="T43" fmla="*/ 4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71" h="138">
                <a:moveTo>
                  <a:pt x="671" y="138"/>
                </a:moveTo>
                <a:lnTo>
                  <a:pt x="659" y="125"/>
                </a:lnTo>
                <a:lnTo>
                  <a:pt x="637" y="106"/>
                </a:lnTo>
                <a:lnTo>
                  <a:pt x="613" y="88"/>
                </a:lnTo>
                <a:lnTo>
                  <a:pt x="587" y="71"/>
                </a:lnTo>
                <a:lnTo>
                  <a:pt x="560" y="57"/>
                </a:lnTo>
                <a:lnTo>
                  <a:pt x="531" y="44"/>
                </a:lnTo>
                <a:lnTo>
                  <a:pt x="501" y="33"/>
                </a:lnTo>
                <a:lnTo>
                  <a:pt x="470" y="24"/>
                </a:lnTo>
                <a:lnTo>
                  <a:pt x="437" y="16"/>
                </a:lnTo>
                <a:lnTo>
                  <a:pt x="402" y="10"/>
                </a:lnTo>
                <a:lnTo>
                  <a:pt x="366" y="5"/>
                </a:lnTo>
                <a:lnTo>
                  <a:pt x="329" y="2"/>
                </a:lnTo>
                <a:lnTo>
                  <a:pt x="291" y="0"/>
                </a:lnTo>
                <a:lnTo>
                  <a:pt x="251" y="0"/>
                </a:lnTo>
                <a:lnTo>
                  <a:pt x="211" y="2"/>
                </a:lnTo>
                <a:lnTo>
                  <a:pt x="168" y="5"/>
                </a:lnTo>
                <a:lnTo>
                  <a:pt x="126" y="11"/>
                </a:lnTo>
                <a:lnTo>
                  <a:pt x="89" y="16"/>
                </a:lnTo>
                <a:lnTo>
                  <a:pt x="54" y="25"/>
                </a:lnTo>
                <a:lnTo>
                  <a:pt x="21" y="36"/>
                </a:lnTo>
                <a:lnTo>
                  <a:pt x="0" y="45"/>
                </a:lnTo>
              </a:path>
            </a:pathLst>
          </a:custGeom>
          <a:noFill/>
          <a:ln w="12700" cap="rnd">
            <a:solidFill>
              <a:srgbClr val="7F7F7F"/>
            </a:solidFill>
            <a:prstDash val="sysDash"/>
            <a:round/>
            <a:headEnd type="oval" w="med" len="med"/>
            <a:tailEnd type="oval" w="med" len="me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9" name="文字方塊 8"/>
          <p:cNvSpPr txBox="1"/>
          <p:nvPr/>
        </p:nvSpPr>
        <p:spPr>
          <a:xfrm>
            <a:off x="2611977" y="1386312"/>
            <a:ext cx="1088572" cy="707886"/>
          </a:xfrm>
          <a:prstGeom prst="rect">
            <a:avLst/>
          </a:prstGeom>
          <a:noFill/>
        </p:spPr>
        <p:txBody>
          <a:bodyPr wrap="square" rtlCol="0">
            <a:spAutoFit/>
          </a:bodyPr>
          <a:lstStyle/>
          <a:p>
            <a:pPr algn="ctr"/>
            <a:r>
              <a:rPr lang="en-US" altLang="zh-TW" sz="4000" b="1" dirty="0">
                <a:solidFill>
                  <a:schemeClr val="accent1"/>
                </a:solidFill>
              </a:rPr>
              <a:t>01</a:t>
            </a:r>
            <a:endParaRPr lang="zh-TW" altLang="en-US" sz="4000" b="1" dirty="0">
              <a:solidFill>
                <a:schemeClr val="accent1"/>
              </a:solidFill>
            </a:endParaRPr>
          </a:p>
        </p:txBody>
      </p:sp>
      <p:sp>
        <p:nvSpPr>
          <p:cNvPr id="16" name="文字方塊 15"/>
          <p:cNvSpPr txBox="1"/>
          <p:nvPr/>
        </p:nvSpPr>
        <p:spPr>
          <a:xfrm>
            <a:off x="1161353" y="1672862"/>
            <a:ext cx="1294119" cy="461665"/>
          </a:xfrm>
          <a:prstGeom prst="rect">
            <a:avLst/>
          </a:prstGeom>
          <a:noFill/>
        </p:spPr>
        <p:txBody>
          <a:bodyPr wrap="square" rtlCol="0">
            <a:spAutoFit/>
          </a:bodyPr>
          <a:lstStyle/>
          <a:p>
            <a:r>
              <a:rPr lang="en-US" altLang="zh-TW" sz="2400" dirty="0">
                <a:solidFill>
                  <a:schemeClr val="accent1"/>
                </a:solidFill>
              </a:rPr>
              <a:t>Agenda</a:t>
            </a:r>
            <a:endParaRPr lang="zh-TW" altLang="en-US" sz="2400" dirty="0">
              <a:solidFill>
                <a:schemeClr val="accent1"/>
              </a:solidFill>
            </a:endParaRPr>
          </a:p>
        </p:txBody>
      </p:sp>
      <p:sp>
        <p:nvSpPr>
          <p:cNvPr id="17" name="矩形 16"/>
          <p:cNvSpPr/>
          <p:nvPr/>
        </p:nvSpPr>
        <p:spPr>
          <a:xfrm>
            <a:off x="1161353" y="2075326"/>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8" name="文字方塊 17"/>
          <p:cNvSpPr txBox="1"/>
          <p:nvPr/>
        </p:nvSpPr>
        <p:spPr>
          <a:xfrm>
            <a:off x="5522629" y="1824140"/>
            <a:ext cx="1088572" cy="707886"/>
          </a:xfrm>
          <a:prstGeom prst="rect">
            <a:avLst/>
          </a:prstGeom>
          <a:noFill/>
        </p:spPr>
        <p:txBody>
          <a:bodyPr wrap="square" rtlCol="0">
            <a:spAutoFit/>
          </a:bodyPr>
          <a:lstStyle/>
          <a:p>
            <a:pPr algn="ctr"/>
            <a:r>
              <a:rPr lang="en-US" altLang="zh-TW" sz="4000" b="1" dirty="0">
                <a:solidFill>
                  <a:schemeClr val="accent2"/>
                </a:solidFill>
              </a:rPr>
              <a:t>02</a:t>
            </a:r>
            <a:endParaRPr lang="zh-TW" altLang="en-US" sz="4000" b="1" dirty="0">
              <a:solidFill>
                <a:schemeClr val="accent2"/>
              </a:solidFill>
            </a:endParaRPr>
          </a:p>
        </p:txBody>
      </p:sp>
      <p:sp>
        <p:nvSpPr>
          <p:cNvPr id="20" name="文字方塊 19"/>
          <p:cNvSpPr txBox="1"/>
          <p:nvPr/>
        </p:nvSpPr>
        <p:spPr>
          <a:xfrm>
            <a:off x="6079182" y="2322026"/>
            <a:ext cx="1294119" cy="461665"/>
          </a:xfrm>
          <a:prstGeom prst="rect">
            <a:avLst/>
          </a:prstGeom>
          <a:noFill/>
        </p:spPr>
        <p:txBody>
          <a:bodyPr wrap="square" rtlCol="0">
            <a:spAutoFit/>
          </a:bodyPr>
          <a:lstStyle/>
          <a:p>
            <a:pPr algn="ctr"/>
            <a:r>
              <a:rPr lang="en-US" altLang="zh-TW" sz="2400" dirty="0">
                <a:solidFill>
                  <a:schemeClr val="accent2"/>
                </a:solidFill>
              </a:rPr>
              <a:t>Security</a:t>
            </a:r>
            <a:endParaRPr lang="zh-TW" altLang="en-US" sz="2400" dirty="0">
              <a:solidFill>
                <a:schemeClr val="accent2"/>
              </a:solidFill>
            </a:endParaRPr>
          </a:p>
        </p:txBody>
      </p:sp>
      <p:sp>
        <p:nvSpPr>
          <p:cNvPr id="22" name="矩形 21"/>
          <p:cNvSpPr/>
          <p:nvPr/>
        </p:nvSpPr>
        <p:spPr>
          <a:xfrm>
            <a:off x="6137370" y="271378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3" name="文字方塊 22"/>
          <p:cNvSpPr txBox="1"/>
          <p:nvPr/>
        </p:nvSpPr>
        <p:spPr>
          <a:xfrm>
            <a:off x="5878877" y="4963135"/>
            <a:ext cx="1088572" cy="707886"/>
          </a:xfrm>
          <a:prstGeom prst="rect">
            <a:avLst/>
          </a:prstGeom>
          <a:noFill/>
        </p:spPr>
        <p:txBody>
          <a:bodyPr wrap="square" rtlCol="0">
            <a:spAutoFit/>
          </a:bodyPr>
          <a:lstStyle/>
          <a:p>
            <a:pPr algn="ctr"/>
            <a:r>
              <a:rPr lang="en-US" altLang="zh-TW" sz="4000" b="1" dirty="0">
                <a:solidFill>
                  <a:schemeClr val="accent3"/>
                </a:solidFill>
              </a:rPr>
              <a:t>03</a:t>
            </a:r>
            <a:endParaRPr lang="zh-TW" altLang="en-US" sz="4000" b="1" dirty="0">
              <a:solidFill>
                <a:schemeClr val="accent3"/>
              </a:solidFill>
            </a:endParaRPr>
          </a:p>
        </p:txBody>
      </p:sp>
      <p:sp>
        <p:nvSpPr>
          <p:cNvPr id="24" name="文字方塊 23"/>
          <p:cNvSpPr txBox="1"/>
          <p:nvPr/>
        </p:nvSpPr>
        <p:spPr>
          <a:xfrm>
            <a:off x="5670615" y="5426073"/>
            <a:ext cx="1294119" cy="461665"/>
          </a:xfrm>
          <a:prstGeom prst="rect">
            <a:avLst/>
          </a:prstGeom>
          <a:noFill/>
        </p:spPr>
        <p:txBody>
          <a:bodyPr wrap="square" rtlCol="0">
            <a:spAutoFit/>
          </a:bodyPr>
          <a:lstStyle/>
          <a:p>
            <a:pPr algn="ctr"/>
            <a:r>
              <a:rPr lang="en-US" altLang="zh-TW" sz="2400" dirty="0">
                <a:solidFill>
                  <a:schemeClr val="accent3"/>
                </a:solidFill>
              </a:rPr>
              <a:t>Process</a:t>
            </a:r>
            <a:endParaRPr lang="zh-TW" altLang="en-US" sz="2400" dirty="0">
              <a:solidFill>
                <a:schemeClr val="accent3"/>
              </a:solidFill>
            </a:endParaRPr>
          </a:p>
        </p:txBody>
      </p:sp>
      <p:sp>
        <p:nvSpPr>
          <p:cNvPr id="25" name="矩形 24"/>
          <p:cNvSpPr/>
          <p:nvPr/>
        </p:nvSpPr>
        <p:spPr>
          <a:xfrm>
            <a:off x="5670615" y="585546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26" name="文字方塊 25"/>
          <p:cNvSpPr txBox="1"/>
          <p:nvPr/>
        </p:nvSpPr>
        <p:spPr>
          <a:xfrm>
            <a:off x="2222969" y="4492493"/>
            <a:ext cx="1088572" cy="707886"/>
          </a:xfrm>
          <a:prstGeom prst="rect">
            <a:avLst/>
          </a:prstGeom>
          <a:noFill/>
        </p:spPr>
        <p:txBody>
          <a:bodyPr wrap="square" rtlCol="0">
            <a:spAutoFit/>
          </a:bodyPr>
          <a:lstStyle/>
          <a:p>
            <a:pPr algn="ctr"/>
            <a:r>
              <a:rPr lang="en-US" altLang="zh-TW" sz="4000" b="1" dirty="0">
                <a:solidFill>
                  <a:schemeClr val="accent4"/>
                </a:solidFill>
              </a:rPr>
              <a:t>04</a:t>
            </a:r>
            <a:endParaRPr lang="zh-TW" altLang="en-US" sz="4000" b="1" dirty="0">
              <a:solidFill>
                <a:schemeClr val="accent4"/>
              </a:solidFill>
            </a:endParaRPr>
          </a:p>
        </p:txBody>
      </p:sp>
      <p:sp>
        <p:nvSpPr>
          <p:cNvPr id="27" name="文字方塊 26"/>
          <p:cNvSpPr txBox="1"/>
          <p:nvPr/>
        </p:nvSpPr>
        <p:spPr>
          <a:xfrm>
            <a:off x="880901" y="4729387"/>
            <a:ext cx="1294119" cy="461665"/>
          </a:xfrm>
          <a:prstGeom prst="rect">
            <a:avLst/>
          </a:prstGeom>
          <a:noFill/>
        </p:spPr>
        <p:txBody>
          <a:bodyPr wrap="square" rtlCol="0">
            <a:spAutoFit/>
          </a:bodyPr>
          <a:lstStyle/>
          <a:p>
            <a:pPr algn="ctr"/>
            <a:r>
              <a:rPr lang="en-US" altLang="zh-TW" sz="2400" dirty="0">
                <a:solidFill>
                  <a:schemeClr val="accent4"/>
                </a:solidFill>
              </a:rPr>
              <a:t>Report</a:t>
            </a:r>
            <a:endParaRPr lang="zh-TW" altLang="en-US" sz="2400" dirty="0">
              <a:solidFill>
                <a:schemeClr val="accent4"/>
              </a:solidFill>
            </a:endParaRPr>
          </a:p>
        </p:txBody>
      </p:sp>
      <p:sp>
        <p:nvSpPr>
          <p:cNvPr id="28" name="矩形 27"/>
          <p:cNvSpPr/>
          <p:nvPr/>
        </p:nvSpPr>
        <p:spPr>
          <a:xfrm>
            <a:off x="880901" y="5158774"/>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247</a:t>
            </a:fld>
            <a:endParaRPr lang="zh-TW" altLang="en-US"/>
          </a:p>
        </p:txBody>
      </p:sp>
      <p:sp>
        <p:nvSpPr>
          <p:cNvPr id="13" name="頁尾版面配置區 1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84144664"/>
      </p:ext>
    </p:extLst>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971872" y="501116"/>
            <a:ext cx="7200257" cy="707886"/>
          </a:xfrm>
          <a:prstGeom prst="rect">
            <a:avLst/>
          </a:prstGeom>
          <a:noFill/>
        </p:spPr>
        <p:txBody>
          <a:bodyPr wrap="square" rtlCol="0" anchor="ctr">
            <a:spAutoFit/>
          </a:bodyPr>
          <a:lstStyle/>
          <a:p>
            <a:pPr algn="ctr"/>
            <a:r>
              <a:rPr lang="en-US" altLang="zh-TW" sz="4000" b="1" dirty="0"/>
              <a:t>What Can We Do For You?</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745419" y="2056694"/>
            <a:ext cx="1915649" cy="3959792"/>
            <a:chOff x="745419" y="2056694"/>
            <a:chExt cx="1915649" cy="3959792"/>
          </a:xfrm>
        </p:grpSpPr>
        <p:sp>
          <p:nvSpPr>
            <p:cNvPr id="32" name="手繪多邊形 31"/>
            <p:cNvSpPr/>
            <p:nvPr/>
          </p:nvSpPr>
          <p:spPr>
            <a:xfrm rot="5400000">
              <a:off x="1536050" y="2236811"/>
              <a:ext cx="682471" cy="322238"/>
            </a:xfrm>
            <a:custGeom>
              <a:avLst/>
              <a:gdLst>
                <a:gd name="connsiteX0" fmla="*/ 0 w 682471"/>
                <a:gd name="connsiteY0" fmla="*/ 322238 h 322238"/>
                <a:gd name="connsiteX1" fmla="*/ 8969 w 682471"/>
                <a:gd name="connsiteY1" fmla="*/ 258151 h 322238"/>
                <a:gd name="connsiteX2" fmla="*/ 114415 w 682471"/>
                <a:gd name="connsiteY2" fmla="*/ 83190 h 322238"/>
                <a:gd name="connsiteX3" fmla="*/ 343305 w 682471"/>
                <a:gd name="connsiteY3" fmla="*/ 4 h 322238"/>
                <a:gd name="connsiteX4" fmla="*/ 482779 w 682471"/>
                <a:gd name="connsiteY4" fmla="*/ 27417 h 322238"/>
                <a:gd name="connsiteX5" fmla="*/ 671369 w 682471"/>
                <a:gd name="connsiteY5" fmla="*/ 258385 h 322238"/>
                <a:gd name="connsiteX6" fmla="*/ 680598 w 682471"/>
                <a:gd name="connsiteY6" fmla="*/ 300692 h 322238"/>
                <a:gd name="connsiteX7" fmla="*/ 682471 w 682471"/>
                <a:gd name="connsiteY7" fmla="*/ 322238 h 322238"/>
                <a:gd name="connsiteX8" fmla="*/ 0 w 682471"/>
                <a:gd name="connsiteY8" fmla="*/ 322238 h 32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82471" h="322238">
                  <a:moveTo>
                    <a:pt x="0" y="322238"/>
                  </a:moveTo>
                  <a:lnTo>
                    <a:pt x="8969" y="258151"/>
                  </a:lnTo>
                  <a:cubicBezTo>
                    <a:pt x="24626" y="193849"/>
                    <a:pt x="59868" y="132936"/>
                    <a:pt x="114415" y="83190"/>
                  </a:cubicBezTo>
                  <a:cubicBezTo>
                    <a:pt x="180846" y="22061"/>
                    <a:pt x="242555" y="-311"/>
                    <a:pt x="343305" y="4"/>
                  </a:cubicBezTo>
                  <a:cubicBezTo>
                    <a:pt x="413829" y="4"/>
                    <a:pt x="430516" y="3470"/>
                    <a:pt x="482779" y="27417"/>
                  </a:cubicBezTo>
                  <a:cubicBezTo>
                    <a:pt x="583214" y="73737"/>
                    <a:pt x="642404" y="146210"/>
                    <a:pt x="671369" y="258385"/>
                  </a:cubicBezTo>
                  <a:cubicBezTo>
                    <a:pt x="675462" y="273982"/>
                    <a:pt x="678531" y="287788"/>
                    <a:pt x="680598" y="300692"/>
                  </a:cubicBezTo>
                  <a:lnTo>
                    <a:pt x="682471" y="322238"/>
                  </a:lnTo>
                  <a:lnTo>
                    <a:pt x="0" y="322238"/>
                  </a:lnTo>
                  <a:close/>
                </a:path>
              </a:pathLst>
            </a:custGeom>
            <a:solidFill>
              <a:srgbClr val="3AA49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rot="5400000">
              <a:off x="1180483" y="2239307"/>
              <a:ext cx="680314" cy="319053"/>
            </a:xfrm>
            <a:custGeom>
              <a:avLst/>
              <a:gdLst>
                <a:gd name="connsiteX0" fmla="*/ 0 w 680314"/>
                <a:gd name="connsiteY0" fmla="*/ 0 h 319053"/>
                <a:gd name="connsiteX1" fmla="*/ 680314 w 680314"/>
                <a:gd name="connsiteY1" fmla="*/ 0 h 319053"/>
                <a:gd name="connsiteX2" fmla="*/ 679129 w 680314"/>
                <a:gd name="connsiteY2" fmla="*/ 16197 h 319053"/>
                <a:gd name="connsiteX3" fmla="*/ 670648 w 680314"/>
                <a:gd name="connsiteY3" fmla="*/ 58327 h 319053"/>
                <a:gd name="connsiteX4" fmla="*/ 579659 w 680314"/>
                <a:gd name="connsiteY4" fmla="*/ 219027 h 319053"/>
                <a:gd name="connsiteX5" fmla="*/ 93228 w 680314"/>
                <a:gd name="connsiteY5" fmla="*/ 213671 h 319053"/>
                <a:gd name="connsiteX6" fmla="*/ 1873 w 680314"/>
                <a:gd name="connsiteY6" fmla="*/ 30733 h 319053"/>
                <a:gd name="connsiteX7" fmla="*/ 0 w 680314"/>
                <a:gd name="connsiteY7" fmla="*/ 0 h 31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0314" h="319053">
                  <a:moveTo>
                    <a:pt x="0" y="0"/>
                  </a:moveTo>
                  <a:lnTo>
                    <a:pt x="680314" y="0"/>
                  </a:lnTo>
                  <a:lnTo>
                    <a:pt x="679129" y="16197"/>
                  </a:lnTo>
                  <a:cubicBezTo>
                    <a:pt x="677259" y="29062"/>
                    <a:pt x="674426" y="42808"/>
                    <a:pt x="670648" y="58327"/>
                  </a:cubicBezTo>
                  <a:cubicBezTo>
                    <a:pt x="654591" y="123237"/>
                    <a:pt x="627514" y="170817"/>
                    <a:pt x="579659" y="219027"/>
                  </a:cubicBezTo>
                  <a:cubicBezTo>
                    <a:pt x="443962" y="354520"/>
                    <a:pt x="222628" y="351999"/>
                    <a:pt x="93228" y="213671"/>
                  </a:cubicBezTo>
                  <a:cubicBezTo>
                    <a:pt x="42814" y="159670"/>
                    <a:pt x="12456" y="96099"/>
                    <a:pt x="1873" y="30733"/>
                  </a:cubicBez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rot="5400000">
              <a:off x="1604748" y="2962531"/>
              <a:ext cx="1097676" cy="874840"/>
            </a:xfrm>
            <a:custGeom>
              <a:avLst/>
              <a:gdLst>
                <a:gd name="connsiteX0" fmla="*/ 0 w 1097676"/>
                <a:gd name="connsiteY0" fmla="*/ 865324 h 874840"/>
                <a:gd name="connsiteX1" fmla="*/ 14461 w 1097676"/>
                <a:gd name="connsiteY1" fmla="*/ 738307 h 874840"/>
                <a:gd name="connsiteX2" fmla="*/ 100515 w 1097676"/>
                <a:gd name="connsiteY2" fmla="*/ 435863 h 874840"/>
                <a:gd name="connsiteX3" fmla="*/ 254971 w 1097676"/>
                <a:gd name="connsiteY3" fmla="*/ 213209 h 874840"/>
                <a:gd name="connsiteX4" fmla="*/ 545287 w 1097676"/>
                <a:gd name="connsiteY4" fmla="*/ 128689 h 874840"/>
                <a:gd name="connsiteX5" fmla="*/ 923547 w 1097676"/>
                <a:gd name="connsiteY5" fmla="*/ 39754 h 874840"/>
                <a:gd name="connsiteX6" fmla="*/ 1039232 w 1097676"/>
                <a:gd name="connsiteY6" fmla="*/ 12947 h 874840"/>
                <a:gd name="connsiteX7" fmla="*/ 1093499 w 1097676"/>
                <a:gd name="connsiteY7" fmla="*/ 963 h 874840"/>
                <a:gd name="connsiteX8" fmla="*/ 1097676 w 1097676"/>
                <a:gd name="connsiteY8" fmla="*/ 0 h 874840"/>
                <a:gd name="connsiteX9" fmla="*/ 1097676 w 1097676"/>
                <a:gd name="connsiteY9" fmla="*/ 337143 h 874840"/>
                <a:gd name="connsiteX10" fmla="*/ 1018180 w 1097676"/>
                <a:gd name="connsiteY10" fmla="*/ 356077 h 874840"/>
                <a:gd name="connsiteX11" fmla="*/ 905580 w 1097676"/>
                <a:gd name="connsiteY11" fmla="*/ 382881 h 874840"/>
                <a:gd name="connsiteX12" fmla="*/ 712036 w 1097676"/>
                <a:gd name="connsiteY12" fmla="*/ 442486 h 874840"/>
                <a:gd name="connsiteX13" fmla="*/ 1039156 w 1097676"/>
                <a:gd name="connsiteY13" fmla="*/ 453122 h 874840"/>
                <a:gd name="connsiteX14" fmla="*/ 1097676 w 1097676"/>
                <a:gd name="connsiteY14" fmla="*/ 453665 h 874840"/>
                <a:gd name="connsiteX15" fmla="*/ 1097676 w 1097676"/>
                <a:gd name="connsiteY15" fmla="*/ 874840 h 874840"/>
                <a:gd name="connsiteX16" fmla="*/ 121 w 1097676"/>
                <a:gd name="connsiteY16" fmla="*/ 874840 h 874840"/>
                <a:gd name="connsiteX17" fmla="*/ 0 w 1097676"/>
                <a:gd name="connsiteY17" fmla="*/ 865324 h 874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7676" h="874840">
                  <a:moveTo>
                    <a:pt x="0" y="865324"/>
                  </a:moveTo>
                  <a:cubicBezTo>
                    <a:pt x="1221" y="834023"/>
                    <a:pt x="5792" y="798228"/>
                    <a:pt x="14461" y="738307"/>
                  </a:cubicBezTo>
                  <a:cubicBezTo>
                    <a:pt x="33374" y="608373"/>
                    <a:pt x="51026" y="546244"/>
                    <a:pt x="100515" y="435863"/>
                  </a:cubicBezTo>
                  <a:cubicBezTo>
                    <a:pt x="136450" y="355128"/>
                    <a:pt x="218091" y="237493"/>
                    <a:pt x="254971" y="213209"/>
                  </a:cubicBezTo>
                  <a:cubicBezTo>
                    <a:pt x="282711" y="194602"/>
                    <a:pt x="416047" y="156127"/>
                    <a:pt x="545287" y="128689"/>
                  </a:cubicBezTo>
                  <a:cubicBezTo>
                    <a:pt x="619993" y="113236"/>
                    <a:pt x="842536" y="60884"/>
                    <a:pt x="923547" y="39754"/>
                  </a:cubicBezTo>
                  <a:cubicBezTo>
                    <a:pt x="940569" y="35339"/>
                    <a:pt x="992580" y="23355"/>
                    <a:pt x="1039232" y="12947"/>
                  </a:cubicBezTo>
                  <a:cubicBezTo>
                    <a:pt x="1060194" y="8374"/>
                    <a:pt x="1077806" y="4491"/>
                    <a:pt x="1093499" y="963"/>
                  </a:cubicBezTo>
                  <a:lnTo>
                    <a:pt x="1097676" y="0"/>
                  </a:lnTo>
                  <a:lnTo>
                    <a:pt x="1097676" y="337143"/>
                  </a:lnTo>
                  <a:lnTo>
                    <a:pt x="1018180" y="356077"/>
                  </a:lnTo>
                  <a:cubicBezTo>
                    <a:pt x="984517" y="364091"/>
                    <a:pt x="947149" y="372986"/>
                    <a:pt x="905580" y="382881"/>
                  </a:cubicBezTo>
                  <a:cubicBezTo>
                    <a:pt x="695960" y="432710"/>
                    <a:pt x="707623" y="428925"/>
                    <a:pt x="712036" y="442486"/>
                  </a:cubicBezTo>
                  <a:cubicBezTo>
                    <a:pt x="713809" y="447453"/>
                    <a:pt x="795771" y="450624"/>
                    <a:pt x="1039156" y="453122"/>
                  </a:cubicBezTo>
                  <a:lnTo>
                    <a:pt x="1097676" y="453665"/>
                  </a:lnTo>
                  <a:lnTo>
                    <a:pt x="1097676" y="874840"/>
                  </a:lnTo>
                  <a:lnTo>
                    <a:pt x="121" y="874840"/>
                  </a:lnTo>
                  <a:lnTo>
                    <a:pt x="0" y="865324"/>
                  </a:lnTo>
                  <a:close/>
                </a:path>
              </a:pathLst>
            </a:custGeom>
            <a:solidFill>
              <a:srgbClr val="CC9E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5400000">
              <a:off x="697363" y="2965985"/>
              <a:ext cx="1097097" cy="868511"/>
            </a:xfrm>
            <a:custGeom>
              <a:avLst/>
              <a:gdLst>
                <a:gd name="connsiteX0" fmla="*/ 0 w 1097097"/>
                <a:gd name="connsiteY0" fmla="*/ 0 h 868511"/>
                <a:gd name="connsiteX1" fmla="*/ 1097097 w 1097097"/>
                <a:gd name="connsiteY1" fmla="*/ 0 h 868511"/>
                <a:gd name="connsiteX2" fmla="*/ 1097097 w 1097097"/>
                <a:gd name="connsiteY2" fmla="*/ 419974 h 868511"/>
                <a:gd name="connsiteX3" fmla="*/ 1031304 w 1097097"/>
                <a:gd name="connsiteY3" fmla="*/ 420203 h 868511"/>
                <a:gd name="connsiteX4" fmla="*/ 756218 w 1097097"/>
                <a:gd name="connsiteY4" fmla="*/ 422892 h 868511"/>
                <a:gd name="connsiteX5" fmla="*/ 795305 w 1097097"/>
                <a:gd name="connsiteY5" fmla="*/ 459160 h 868511"/>
                <a:gd name="connsiteX6" fmla="*/ 1083099 w 1097097"/>
                <a:gd name="connsiteY6" fmla="*/ 526335 h 868511"/>
                <a:gd name="connsiteX7" fmla="*/ 1097097 w 1097097"/>
                <a:gd name="connsiteY7" fmla="*/ 530107 h 868511"/>
                <a:gd name="connsiteX8" fmla="*/ 1097096 w 1097097"/>
                <a:gd name="connsiteY8" fmla="*/ 868511 h 868511"/>
                <a:gd name="connsiteX9" fmla="*/ 1064874 w 1097097"/>
                <a:gd name="connsiteY9" fmla="*/ 860838 h 868511"/>
                <a:gd name="connsiteX10" fmla="*/ 1025098 w 1097097"/>
                <a:gd name="connsiteY10" fmla="*/ 851170 h 868511"/>
                <a:gd name="connsiteX11" fmla="*/ 549121 w 1097097"/>
                <a:gd name="connsiteY11" fmla="*/ 738897 h 868511"/>
                <a:gd name="connsiteX12" fmla="*/ 460229 w 1097097"/>
                <a:gd name="connsiteY12" fmla="*/ 717136 h 868511"/>
                <a:gd name="connsiteX13" fmla="*/ 353371 w 1097097"/>
                <a:gd name="connsiteY13" fmla="*/ 690329 h 868511"/>
                <a:gd name="connsiteX14" fmla="*/ 201751 w 1097097"/>
                <a:gd name="connsiteY14" fmla="*/ 591302 h 868511"/>
                <a:gd name="connsiteX15" fmla="*/ 67784 w 1097097"/>
                <a:gd name="connsiteY15" fmla="*/ 346256 h 868511"/>
                <a:gd name="connsiteX16" fmla="*/ 5056 w 1097097"/>
                <a:gd name="connsiteY16" fmla="*/ 54536 h 868511"/>
                <a:gd name="connsiteX17" fmla="*/ 7 w 1097097"/>
                <a:gd name="connsiteY17" fmla="*/ 518 h 868511"/>
                <a:gd name="connsiteX18" fmla="*/ 0 w 1097097"/>
                <a:gd name="connsiteY18" fmla="*/ 0 h 868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97097" h="868511">
                  <a:moveTo>
                    <a:pt x="0" y="0"/>
                  </a:moveTo>
                  <a:lnTo>
                    <a:pt x="1097097" y="0"/>
                  </a:lnTo>
                  <a:lnTo>
                    <a:pt x="1097097" y="419974"/>
                  </a:lnTo>
                  <a:lnTo>
                    <a:pt x="1031304" y="420203"/>
                  </a:lnTo>
                  <a:cubicBezTo>
                    <a:pt x="860786" y="420865"/>
                    <a:pt x="757459" y="421788"/>
                    <a:pt x="756218" y="422892"/>
                  </a:cubicBezTo>
                  <a:cubicBezTo>
                    <a:pt x="744555" y="434876"/>
                    <a:pt x="764414" y="453484"/>
                    <a:pt x="795305" y="459160"/>
                  </a:cubicBezTo>
                  <a:cubicBezTo>
                    <a:pt x="835338" y="466414"/>
                    <a:pt x="1037707" y="513720"/>
                    <a:pt x="1083099" y="526335"/>
                  </a:cubicBezTo>
                  <a:lnTo>
                    <a:pt x="1097097" y="530107"/>
                  </a:lnTo>
                  <a:lnTo>
                    <a:pt x="1097096" y="868511"/>
                  </a:lnTo>
                  <a:lnTo>
                    <a:pt x="1064874" y="860838"/>
                  </a:lnTo>
                  <a:cubicBezTo>
                    <a:pt x="1052049" y="857753"/>
                    <a:pt x="1038574" y="854481"/>
                    <a:pt x="1025098" y="851170"/>
                  </a:cubicBezTo>
                  <a:cubicBezTo>
                    <a:pt x="801924" y="797241"/>
                    <a:pt x="699478" y="772957"/>
                    <a:pt x="549121" y="738897"/>
                  </a:cubicBezTo>
                  <a:cubicBezTo>
                    <a:pt x="527371" y="734166"/>
                    <a:pt x="487338" y="724390"/>
                    <a:pt x="460229" y="717136"/>
                  </a:cubicBezTo>
                  <a:cubicBezTo>
                    <a:pt x="433436" y="710198"/>
                    <a:pt x="385208" y="698214"/>
                    <a:pt x="353371" y="690329"/>
                  </a:cubicBezTo>
                  <a:cubicBezTo>
                    <a:pt x="277403" y="671722"/>
                    <a:pt x="247773" y="652169"/>
                    <a:pt x="201751" y="591302"/>
                  </a:cubicBezTo>
                  <a:cubicBezTo>
                    <a:pt x="160458" y="536742"/>
                    <a:pt x="82284" y="393878"/>
                    <a:pt x="67784" y="346256"/>
                  </a:cubicBezTo>
                  <a:cubicBezTo>
                    <a:pt x="39730" y="256690"/>
                    <a:pt x="14197" y="136848"/>
                    <a:pt x="5056" y="54536"/>
                  </a:cubicBezTo>
                  <a:cubicBezTo>
                    <a:pt x="2691" y="33563"/>
                    <a:pt x="977" y="16375"/>
                    <a:pt x="7" y="518"/>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rot="5400000">
              <a:off x="715874" y="4014333"/>
              <a:ext cx="454756" cy="395666"/>
            </a:xfrm>
            <a:custGeom>
              <a:avLst/>
              <a:gdLst>
                <a:gd name="connsiteX0" fmla="*/ 0 w 454756"/>
                <a:gd name="connsiteY0" fmla="*/ 337784 h 395666"/>
                <a:gd name="connsiteX1" fmla="*/ 1 w 454756"/>
                <a:gd name="connsiteY1" fmla="*/ 0 h 395666"/>
                <a:gd name="connsiteX2" fmla="*/ 60959 w 454756"/>
                <a:gd name="connsiteY2" fmla="*/ 14376 h 395666"/>
                <a:gd name="connsiteX3" fmla="*/ 372393 w 454756"/>
                <a:gd name="connsiteY3" fmla="*/ 97950 h 395666"/>
                <a:gd name="connsiteX4" fmla="*/ 423773 w 454756"/>
                <a:gd name="connsiteY4" fmla="*/ 332903 h 395666"/>
                <a:gd name="connsiteX5" fmla="*/ 142915 w 454756"/>
                <a:gd name="connsiteY5" fmla="*/ 370748 h 395666"/>
                <a:gd name="connsiteX6" fmla="*/ 12099 w 454756"/>
                <a:gd name="connsiteY6" fmla="*/ 340472 h 395666"/>
                <a:gd name="connsiteX7" fmla="*/ 0 w 454756"/>
                <a:gd name="connsiteY7" fmla="*/ 337784 h 395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4756" h="395666">
                  <a:moveTo>
                    <a:pt x="0" y="337784"/>
                  </a:moveTo>
                  <a:lnTo>
                    <a:pt x="1" y="0"/>
                  </a:lnTo>
                  <a:lnTo>
                    <a:pt x="60959" y="14376"/>
                  </a:lnTo>
                  <a:cubicBezTo>
                    <a:pt x="229599" y="52852"/>
                    <a:pt x="355371" y="86597"/>
                    <a:pt x="372393" y="97950"/>
                  </a:cubicBezTo>
                  <a:cubicBezTo>
                    <a:pt x="457501" y="153456"/>
                    <a:pt x="480197" y="257845"/>
                    <a:pt x="423773" y="332903"/>
                  </a:cubicBezTo>
                  <a:cubicBezTo>
                    <a:pt x="370186" y="404178"/>
                    <a:pt x="315023" y="411747"/>
                    <a:pt x="142915" y="370748"/>
                  </a:cubicBezTo>
                  <a:cubicBezTo>
                    <a:pt x="83339" y="356556"/>
                    <a:pt x="24393" y="342995"/>
                    <a:pt x="12099" y="340472"/>
                  </a:cubicBezTo>
                  <a:lnTo>
                    <a:pt x="0" y="337784"/>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rot="5400000">
              <a:off x="862304" y="4382785"/>
              <a:ext cx="1215858" cy="419866"/>
            </a:xfrm>
            <a:custGeom>
              <a:avLst/>
              <a:gdLst>
                <a:gd name="connsiteX0" fmla="*/ 0 w 1215858"/>
                <a:gd name="connsiteY0" fmla="*/ 419866 h 419866"/>
                <a:gd name="connsiteX1" fmla="*/ 0 w 1215858"/>
                <a:gd name="connsiteY1" fmla="*/ 0 h 419866"/>
                <a:gd name="connsiteX2" fmla="*/ 440579 w 1215858"/>
                <a:gd name="connsiteY2" fmla="*/ 0 h 419866"/>
                <a:gd name="connsiteX3" fmla="*/ 442138 w 1215858"/>
                <a:gd name="connsiteY3" fmla="*/ 26403 h 419866"/>
                <a:gd name="connsiteX4" fmla="*/ 450881 w 1215858"/>
                <a:gd name="connsiteY4" fmla="*/ 58320 h 419866"/>
                <a:gd name="connsiteX5" fmla="*/ 1102515 w 1215858"/>
                <a:gd name="connsiteY5" fmla="*/ 74134 h 419866"/>
                <a:gd name="connsiteX6" fmla="*/ 1215858 w 1215858"/>
                <a:gd name="connsiteY6" fmla="*/ 74094 h 419866"/>
                <a:gd name="connsiteX7" fmla="*/ 1215858 w 1215858"/>
                <a:gd name="connsiteY7" fmla="*/ 419116 h 419866"/>
                <a:gd name="connsiteX8" fmla="*/ 1053695 w 1215858"/>
                <a:gd name="connsiteY8" fmla="*/ 419215 h 419866"/>
                <a:gd name="connsiteX9" fmla="*/ 814957 w 1215858"/>
                <a:gd name="connsiteY9" fmla="*/ 419108 h 419866"/>
                <a:gd name="connsiteX10" fmla="*/ 60006 w 1215858"/>
                <a:gd name="connsiteY10" fmla="*/ 419701 h 419866"/>
                <a:gd name="connsiteX11" fmla="*/ 0 w 1215858"/>
                <a:gd name="connsiteY11" fmla="*/ 419866 h 419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5858" h="419866">
                  <a:moveTo>
                    <a:pt x="0" y="419866"/>
                  </a:moveTo>
                  <a:lnTo>
                    <a:pt x="0" y="0"/>
                  </a:lnTo>
                  <a:lnTo>
                    <a:pt x="440579" y="0"/>
                  </a:lnTo>
                  <a:lnTo>
                    <a:pt x="442138" y="26403"/>
                  </a:lnTo>
                  <a:cubicBezTo>
                    <a:pt x="444104" y="41388"/>
                    <a:pt x="447020" y="53116"/>
                    <a:pt x="450881" y="58320"/>
                  </a:cubicBezTo>
                  <a:cubicBezTo>
                    <a:pt x="461520" y="72808"/>
                    <a:pt x="495707" y="74267"/>
                    <a:pt x="1102515" y="74134"/>
                  </a:cubicBezTo>
                  <a:lnTo>
                    <a:pt x="1215858" y="74094"/>
                  </a:lnTo>
                  <a:lnTo>
                    <a:pt x="1215858" y="419116"/>
                  </a:lnTo>
                  <a:lnTo>
                    <a:pt x="1053695" y="419215"/>
                  </a:lnTo>
                  <a:cubicBezTo>
                    <a:pt x="976413" y="419221"/>
                    <a:pt x="896559" y="419187"/>
                    <a:pt x="814957" y="419108"/>
                  </a:cubicBezTo>
                  <a:cubicBezTo>
                    <a:pt x="529351" y="418969"/>
                    <a:pt x="266068" y="419193"/>
                    <a:pt x="60006" y="419701"/>
                  </a:cubicBezTo>
                  <a:lnTo>
                    <a:pt x="0" y="41986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rot="5400000">
              <a:off x="1318664" y="4382292"/>
              <a:ext cx="1215858" cy="420853"/>
            </a:xfrm>
            <a:custGeom>
              <a:avLst/>
              <a:gdLst>
                <a:gd name="connsiteX0" fmla="*/ 0 w 1215858"/>
                <a:gd name="connsiteY0" fmla="*/ 420853 h 420853"/>
                <a:gd name="connsiteX1" fmla="*/ 0 w 1215858"/>
                <a:gd name="connsiteY1" fmla="*/ 0 h 420853"/>
                <a:gd name="connsiteX2" fmla="*/ 92542 w 1215858"/>
                <a:gd name="connsiteY2" fmla="*/ 712 h 420853"/>
                <a:gd name="connsiteX3" fmla="*/ 804555 w 1215858"/>
                <a:gd name="connsiteY3" fmla="*/ 4268 h 420853"/>
                <a:gd name="connsiteX4" fmla="*/ 1215858 w 1215858"/>
                <a:gd name="connsiteY4" fmla="*/ 5753 h 420853"/>
                <a:gd name="connsiteX5" fmla="*/ 1215858 w 1215858"/>
                <a:gd name="connsiteY5" fmla="*/ 331388 h 420853"/>
                <a:gd name="connsiteX6" fmla="*/ 1116263 w 1215858"/>
                <a:gd name="connsiteY6" fmla="*/ 331661 h 420853"/>
                <a:gd name="connsiteX7" fmla="*/ 450250 w 1215858"/>
                <a:gd name="connsiteY7" fmla="*/ 348656 h 420853"/>
                <a:gd name="connsiteX8" fmla="*/ 441794 w 1215858"/>
                <a:gd name="connsiteY8" fmla="*/ 380395 h 420853"/>
                <a:gd name="connsiteX9" fmla="*/ 439673 w 1215858"/>
                <a:gd name="connsiteY9" fmla="*/ 420853 h 420853"/>
                <a:gd name="connsiteX10" fmla="*/ 0 w 1215858"/>
                <a:gd name="connsiteY10" fmla="*/ 420853 h 420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5858" h="420853">
                  <a:moveTo>
                    <a:pt x="0" y="420853"/>
                  </a:moveTo>
                  <a:lnTo>
                    <a:pt x="0" y="0"/>
                  </a:lnTo>
                  <a:lnTo>
                    <a:pt x="92542" y="712"/>
                  </a:lnTo>
                  <a:cubicBezTo>
                    <a:pt x="269843" y="1964"/>
                    <a:pt x="502537" y="3085"/>
                    <a:pt x="804555" y="4268"/>
                  </a:cubicBezTo>
                  <a:lnTo>
                    <a:pt x="1215858" y="5753"/>
                  </a:lnTo>
                  <a:lnTo>
                    <a:pt x="1215858" y="331388"/>
                  </a:lnTo>
                  <a:lnTo>
                    <a:pt x="1116263" y="331661"/>
                  </a:lnTo>
                  <a:cubicBezTo>
                    <a:pt x="513528" y="333411"/>
                    <a:pt x="460003" y="335351"/>
                    <a:pt x="450250" y="348656"/>
                  </a:cubicBezTo>
                  <a:cubicBezTo>
                    <a:pt x="446468" y="353781"/>
                    <a:pt x="443651" y="365449"/>
                    <a:pt x="441794" y="380395"/>
                  </a:cubicBezTo>
                  <a:lnTo>
                    <a:pt x="439673" y="420853"/>
                  </a:lnTo>
                  <a:lnTo>
                    <a:pt x="0" y="420853"/>
                  </a:lnTo>
                  <a:close/>
                </a:path>
              </a:pathLst>
            </a:custGeom>
            <a:solidFill>
              <a:srgbClr val="FA1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rot="5400000">
              <a:off x="2238246" y="4008989"/>
              <a:ext cx="447022" cy="398622"/>
            </a:xfrm>
            <a:custGeom>
              <a:avLst/>
              <a:gdLst>
                <a:gd name="connsiteX0" fmla="*/ 0 w 447022"/>
                <a:gd name="connsiteY0" fmla="*/ 398622 h 398622"/>
                <a:gd name="connsiteX1" fmla="*/ 0 w 447022"/>
                <a:gd name="connsiteY1" fmla="*/ 61761 h 398622"/>
                <a:gd name="connsiteX2" fmla="*/ 2564 w 447022"/>
                <a:gd name="connsiteY2" fmla="*/ 61170 h 398622"/>
                <a:gd name="connsiteX3" fmla="*/ 87751 w 447022"/>
                <a:gd name="connsiteY3" fmla="*/ 39803 h 398622"/>
                <a:gd name="connsiteX4" fmla="*/ 323848 w 447022"/>
                <a:gd name="connsiteY4" fmla="*/ 3220 h 398622"/>
                <a:gd name="connsiteX5" fmla="*/ 436066 w 447022"/>
                <a:gd name="connsiteY5" fmla="*/ 219251 h 398622"/>
                <a:gd name="connsiteX6" fmla="*/ 309663 w 447022"/>
                <a:gd name="connsiteY6" fmla="*/ 322378 h 398622"/>
                <a:gd name="connsiteX7" fmla="*/ 216674 w 447022"/>
                <a:gd name="connsiteY7" fmla="*/ 346031 h 398622"/>
                <a:gd name="connsiteX8" fmla="*/ 45975 w 447022"/>
                <a:gd name="connsiteY8" fmla="*/ 387655 h 398622"/>
                <a:gd name="connsiteX9" fmla="*/ 0 w 447022"/>
                <a:gd name="connsiteY9" fmla="*/ 398622 h 398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47022" h="398622">
                  <a:moveTo>
                    <a:pt x="0" y="398622"/>
                  </a:moveTo>
                  <a:lnTo>
                    <a:pt x="0" y="61761"/>
                  </a:lnTo>
                  <a:lnTo>
                    <a:pt x="2564" y="61170"/>
                  </a:lnTo>
                  <a:cubicBezTo>
                    <a:pt x="29121" y="54862"/>
                    <a:pt x="53708" y="48633"/>
                    <a:pt x="87751" y="39803"/>
                  </a:cubicBezTo>
                  <a:cubicBezTo>
                    <a:pt x="226446" y="3850"/>
                    <a:pt x="290120" y="-5926"/>
                    <a:pt x="323848" y="3220"/>
                  </a:cubicBezTo>
                  <a:cubicBezTo>
                    <a:pt x="416837" y="28134"/>
                    <a:pt x="471685" y="133784"/>
                    <a:pt x="436066" y="219251"/>
                  </a:cubicBezTo>
                  <a:cubicBezTo>
                    <a:pt x="417783" y="262772"/>
                    <a:pt x="360413" y="309448"/>
                    <a:pt x="309663" y="322378"/>
                  </a:cubicBezTo>
                  <a:cubicBezTo>
                    <a:pt x="285707" y="328370"/>
                    <a:pt x="243783" y="339093"/>
                    <a:pt x="216674" y="346031"/>
                  </a:cubicBezTo>
                  <a:cubicBezTo>
                    <a:pt x="186335" y="353915"/>
                    <a:pt x="150085" y="362785"/>
                    <a:pt x="45975" y="387655"/>
                  </a:cubicBezTo>
                  <a:lnTo>
                    <a:pt x="0" y="398622"/>
                  </a:lnTo>
                  <a:close/>
                </a:path>
              </a:pathLst>
            </a:custGeom>
            <a:solidFill>
              <a:srgbClr val="FA1E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手繪多邊形 12"/>
            <p:cNvSpPr/>
            <p:nvPr/>
          </p:nvSpPr>
          <p:spPr>
            <a:xfrm rot="5400000">
              <a:off x="1043665" y="5454055"/>
              <a:ext cx="779838" cy="345023"/>
            </a:xfrm>
            <a:custGeom>
              <a:avLst/>
              <a:gdLst>
                <a:gd name="connsiteX0" fmla="*/ 0 w 779838"/>
                <a:gd name="connsiteY0" fmla="*/ 345023 h 345023"/>
                <a:gd name="connsiteX1" fmla="*/ 0 w 779838"/>
                <a:gd name="connsiteY1" fmla="*/ 15 h 345023"/>
                <a:gd name="connsiteX2" fmla="*/ 134529 w 779838"/>
                <a:gd name="connsiteY2" fmla="*/ 0 h 345023"/>
                <a:gd name="connsiteX3" fmla="*/ 764077 w 779838"/>
                <a:gd name="connsiteY3" fmla="*/ 4118 h 345023"/>
                <a:gd name="connsiteX4" fmla="*/ 779838 w 779838"/>
                <a:gd name="connsiteY4" fmla="*/ 171581 h 345023"/>
                <a:gd name="connsiteX5" fmla="*/ 765023 w 779838"/>
                <a:gd name="connsiteY5" fmla="*/ 340306 h 345023"/>
                <a:gd name="connsiteX6" fmla="*/ 25154 w 779838"/>
                <a:gd name="connsiteY6" fmla="*/ 345008 h 345023"/>
                <a:gd name="connsiteX7" fmla="*/ 0 w 779838"/>
                <a:gd name="connsiteY7" fmla="*/ 345023 h 345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79838" h="345023">
                  <a:moveTo>
                    <a:pt x="0" y="345023"/>
                  </a:moveTo>
                  <a:lnTo>
                    <a:pt x="0" y="15"/>
                  </a:lnTo>
                  <a:lnTo>
                    <a:pt x="134529" y="0"/>
                  </a:lnTo>
                  <a:cubicBezTo>
                    <a:pt x="485400" y="186"/>
                    <a:pt x="756630" y="1910"/>
                    <a:pt x="764077" y="4118"/>
                  </a:cubicBezTo>
                  <a:cubicBezTo>
                    <a:pt x="778262" y="7902"/>
                    <a:pt x="779838" y="23986"/>
                    <a:pt x="779838" y="171581"/>
                  </a:cubicBezTo>
                  <a:cubicBezTo>
                    <a:pt x="779838" y="315707"/>
                    <a:pt x="777947" y="335260"/>
                    <a:pt x="765023" y="340306"/>
                  </a:cubicBezTo>
                  <a:cubicBezTo>
                    <a:pt x="758876" y="342671"/>
                    <a:pt x="453076" y="344505"/>
                    <a:pt x="25154" y="345008"/>
                  </a:cubicBezTo>
                  <a:lnTo>
                    <a:pt x="0" y="34502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rot="5400000">
              <a:off x="1580722" y="5461657"/>
              <a:ext cx="775425" cy="325405"/>
            </a:xfrm>
            <a:custGeom>
              <a:avLst/>
              <a:gdLst>
                <a:gd name="connsiteX0" fmla="*/ 0 w 775425"/>
                <a:gd name="connsiteY0" fmla="*/ 325405 h 325405"/>
                <a:gd name="connsiteX1" fmla="*/ 0 w 775425"/>
                <a:gd name="connsiteY1" fmla="*/ 0 h 325405"/>
                <a:gd name="connsiteX2" fmla="*/ 775425 w 775425"/>
                <a:gd name="connsiteY2" fmla="*/ 2800 h 325405"/>
                <a:gd name="connsiteX3" fmla="*/ 775425 w 775425"/>
                <a:gd name="connsiteY3" fmla="*/ 163010 h 325405"/>
                <a:gd name="connsiteX4" fmla="*/ 775425 w 775425"/>
                <a:gd name="connsiteY4" fmla="*/ 323220 h 325405"/>
                <a:gd name="connsiteX5" fmla="*/ 0 w 775425"/>
                <a:gd name="connsiteY5" fmla="*/ 325405 h 325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5425" h="325405">
                  <a:moveTo>
                    <a:pt x="0" y="325405"/>
                  </a:moveTo>
                  <a:lnTo>
                    <a:pt x="0" y="0"/>
                  </a:lnTo>
                  <a:lnTo>
                    <a:pt x="775425" y="2800"/>
                  </a:lnTo>
                  <a:lnTo>
                    <a:pt x="775425" y="163010"/>
                  </a:lnTo>
                  <a:lnTo>
                    <a:pt x="775425" y="323220"/>
                  </a:lnTo>
                  <a:lnTo>
                    <a:pt x="0" y="325405"/>
                  </a:lnTo>
                  <a:close/>
                </a:path>
              </a:pathLst>
            </a:custGeom>
            <a:solidFill>
              <a:srgbClr val="61AB6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49" name="直線接點 48"/>
          <p:cNvCxnSpPr/>
          <p:nvPr/>
        </p:nvCxnSpPr>
        <p:spPr>
          <a:xfrm>
            <a:off x="2131137" y="2318657"/>
            <a:ext cx="3355256"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a:off x="2661068" y="3429000"/>
            <a:ext cx="2564067"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a:off x="2262446" y="4539343"/>
            <a:ext cx="2962689"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2262446" y="5649687"/>
            <a:ext cx="2962689" cy="0"/>
          </a:xfrm>
          <a:prstGeom prst="line">
            <a:avLst/>
          </a:prstGeom>
          <a:ln>
            <a:solidFill>
              <a:schemeClr val="bg1">
                <a:lumMod val="65000"/>
              </a:schemeClr>
            </a:solidFill>
            <a:prstDash val="dash"/>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88" name="群組 87"/>
          <p:cNvGrpSpPr/>
          <p:nvPr/>
        </p:nvGrpSpPr>
        <p:grpSpPr>
          <a:xfrm>
            <a:off x="5561703" y="2968861"/>
            <a:ext cx="3075531" cy="987239"/>
            <a:chOff x="5877397" y="2983376"/>
            <a:chExt cx="3075531" cy="987239"/>
          </a:xfrm>
        </p:grpSpPr>
        <p:sp>
          <p:nvSpPr>
            <p:cNvPr id="59" name="文字方塊 58"/>
            <p:cNvSpPr txBox="1"/>
            <p:nvPr/>
          </p:nvSpPr>
          <p:spPr>
            <a:xfrm>
              <a:off x="6417078"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60" name="矩形 59"/>
            <p:cNvSpPr/>
            <p:nvPr/>
          </p:nvSpPr>
          <p:spPr>
            <a:xfrm>
              <a:off x="6417078" y="3385840"/>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65" name="群組 64"/>
            <p:cNvGrpSpPr/>
            <p:nvPr/>
          </p:nvGrpSpPr>
          <p:grpSpPr>
            <a:xfrm>
              <a:off x="5877397" y="3215173"/>
              <a:ext cx="523644" cy="523644"/>
              <a:chOff x="5731184" y="3068960"/>
              <a:chExt cx="816070" cy="816070"/>
            </a:xfrm>
          </p:grpSpPr>
          <p:sp>
            <p:nvSpPr>
              <p:cNvPr id="66" name="橢圓 65"/>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7" name="群組 66"/>
              <p:cNvGrpSpPr/>
              <p:nvPr/>
            </p:nvGrpSpPr>
            <p:grpSpPr>
              <a:xfrm>
                <a:off x="5935646" y="3308966"/>
                <a:ext cx="407146" cy="336058"/>
                <a:chOff x="13079250" y="23448756"/>
                <a:chExt cx="2967819" cy="2449630"/>
              </a:xfrm>
              <a:solidFill>
                <a:schemeClr val="bg1"/>
              </a:solidFill>
            </p:grpSpPr>
            <p:sp>
              <p:nvSpPr>
                <p:cNvPr id="68" name="手繪多邊形 6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9" name="手繪多邊形 6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grpSp>
        <p:nvGrpSpPr>
          <p:cNvPr id="87" name="群組 86"/>
          <p:cNvGrpSpPr/>
          <p:nvPr/>
        </p:nvGrpSpPr>
        <p:grpSpPr>
          <a:xfrm>
            <a:off x="5561703" y="1873681"/>
            <a:ext cx="3075531" cy="987239"/>
            <a:chOff x="5877397" y="1873681"/>
            <a:chExt cx="3075531" cy="987239"/>
          </a:xfrm>
        </p:grpSpPr>
        <p:sp>
          <p:nvSpPr>
            <p:cNvPr id="57" name="文字方塊 56"/>
            <p:cNvSpPr txBox="1"/>
            <p:nvPr/>
          </p:nvSpPr>
          <p:spPr>
            <a:xfrm>
              <a:off x="6417078" y="187368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58" name="矩形 57"/>
            <p:cNvSpPr/>
            <p:nvPr/>
          </p:nvSpPr>
          <p:spPr>
            <a:xfrm>
              <a:off x="6417078" y="227614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70" name="群組 69"/>
            <p:cNvGrpSpPr/>
            <p:nvPr/>
          </p:nvGrpSpPr>
          <p:grpSpPr>
            <a:xfrm>
              <a:off x="5877397" y="2105478"/>
              <a:ext cx="523644" cy="523644"/>
              <a:chOff x="5731184" y="1981037"/>
              <a:chExt cx="816070" cy="816070"/>
            </a:xfrm>
          </p:grpSpPr>
          <p:sp>
            <p:nvSpPr>
              <p:cNvPr id="71" name="橢圓 70"/>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89" name="群組 88"/>
          <p:cNvGrpSpPr/>
          <p:nvPr/>
        </p:nvGrpSpPr>
        <p:grpSpPr>
          <a:xfrm>
            <a:off x="5561703" y="4064041"/>
            <a:ext cx="3075531" cy="987239"/>
            <a:chOff x="5877397" y="4071299"/>
            <a:chExt cx="3075531" cy="987239"/>
          </a:xfrm>
        </p:grpSpPr>
        <p:sp>
          <p:nvSpPr>
            <p:cNvPr id="61" name="文字方塊 60"/>
            <p:cNvSpPr txBox="1"/>
            <p:nvPr/>
          </p:nvSpPr>
          <p:spPr>
            <a:xfrm>
              <a:off x="6417078"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62" name="矩形 61"/>
            <p:cNvSpPr/>
            <p:nvPr/>
          </p:nvSpPr>
          <p:spPr>
            <a:xfrm>
              <a:off x="6417078" y="4473763"/>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73" name="群組 72"/>
            <p:cNvGrpSpPr/>
            <p:nvPr/>
          </p:nvGrpSpPr>
          <p:grpSpPr>
            <a:xfrm>
              <a:off x="5877397" y="4303096"/>
              <a:ext cx="523644" cy="523644"/>
              <a:chOff x="5731184" y="4156883"/>
              <a:chExt cx="816070" cy="816070"/>
            </a:xfrm>
          </p:grpSpPr>
          <p:sp>
            <p:nvSpPr>
              <p:cNvPr id="74" name="橢圓 73"/>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5" name="群組 74"/>
              <p:cNvGrpSpPr/>
              <p:nvPr/>
            </p:nvGrpSpPr>
            <p:grpSpPr>
              <a:xfrm>
                <a:off x="5939596" y="4366125"/>
                <a:ext cx="399246" cy="397586"/>
                <a:chOff x="35309818" y="13261794"/>
                <a:chExt cx="2516828" cy="2506357"/>
              </a:xfrm>
              <a:solidFill>
                <a:schemeClr val="bg1"/>
              </a:solidFill>
            </p:grpSpPr>
            <p:sp>
              <p:nvSpPr>
                <p:cNvPr id="76" name="手繪多邊形 7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grpSp>
        <p:nvGrpSpPr>
          <p:cNvPr id="90" name="群組 89"/>
          <p:cNvGrpSpPr/>
          <p:nvPr/>
        </p:nvGrpSpPr>
        <p:grpSpPr>
          <a:xfrm>
            <a:off x="5561703" y="5159222"/>
            <a:ext cx="3075531" cy="987239"/>
            <a:chOff x="5877397" y="5159222"/>
            <a:chExt cx="3075531" cy="987239"/>
          </a:xfrm>
        </p:grpSpPr>
        <p:sp>
          <p:nvSpPr>
            <p:cNvPr id="63" name="文字方塊 62"/>
            <p:cNvSpPr txBox="1"/>
            <p:nvPr/>
          </p:nvSpPr>
          <p:spPr>
            <a:xfrm>
              <a:off x="6417078"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64" name="矩形 63"/>
            <p:cNvSpPr/>
            <p:nvPr/>
          </p:nvSpPr>
          <p:spPr>
            <a:xfrm>
              <a:off x="6417078" y="556168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83" name="群組 82"/>
            <p:cNvGrpSpPr/>
            <p:nvPr/>
          </p:nvGrpSpPr>
          <p:grpSpPr>
            <a:xfrm>
              <a:off x="5877397" y="5391019"/>
              <a:ext cx="523644" cy="523644"/>
              <a:chOff x="5731184" y="5244806"/>
              <a:chExt cx="816070" cy="816070"/>
            </a:xfrm>
          </p:grpSpPr>
          <p:sp>
            <p:nvSpPr>
              <p:cNvPr id="84" name="橢圓 83"/>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手繪多邊形 84"/>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248</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62037692"/>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2076514" y="2267764"/>
            <a:ext cx="252000" cy="3442869"/>
            <a:chOff x="2076514" y="2267764"/>
            <a:chExt cx="252000" cy="3442869"/>
          </a:xfrm>
        </p:grpSpPr>
        <p:sp>
          <p:nvSpPr>
            <p:cNvPr id="3" name="橢圓 2"/>
            <p:cNvSpPr/>
            <p:nvPr/>
          </p:nvSpPr>
          <p:spPr>
            <a:xfrm>
              <a:off x="2076514" y="2267764"/>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5" name="直線接點 4"/>
            <p:cNvCxnSpPr/>
            <p:nvPr/>
          </p:nvCxnSpPr>
          <p:spPr>
            <a:xfrm>
              <a:off x="2202514" y="2545180"/>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0" name="橢圓 9"/>
            <p:cNvSpPr/>
            <p:nvPr/>
          </p:nvSpPr>
          <p:spPr>
            <a:xfrm>
              <a:off x="2076514" y="2905937"/>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1" name="直線接點 10"/>
            <p:cNvCxnSpPr/>
            <p:nvPr/>
          </p:nvCxnSpPr>
          <p:spPr>
            <a:xfrm>
              <a:off x="2202514" y="3183353"/>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2" name="橢圓 11"/>
            <p:cNvSpPr/>
            <p:nvPr/>
          </p:nvSpPr>
          <p:spPr>
            <a:xfrm>
              <a:off x="2076514" y="3544110"/>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3" name="直線接點 12"/>
            <p:cNvCxnSpPr/>
            <p:nvPr/>
          </p:nvCxnSpPr>
          <p:spPr>
            <a:xfrm>
              <a:off x="2202514" y="3821526"/>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4" name="橢圓 13"/>
            <p:cNvSpPr/>
            <p:nvPr/>
          </p:nvSpPr>
          <p:spPr>
            <a:xfrm>
              <a:off x="2076514" y="418228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8" name="直線接點 17"/>
            <p:cNvCxnSpPr/>
            <p:nvPr/>
          </p:nvCxnSpPr>
          <p:spPr>
            <a:xfrm>
              <a:off x="2202514" y="4459699"/>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9" name="橢圓 18"/>
            <p:cNvSpPr/>
            <p:nvPr/>
          </p:nvSpPr>
          <p:spPr>
            <a:xfrm>
              <a:off x="2076514" y="4820456"/>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0" name="直線接點 19"/>
            <p:cNvCxnSpPr/>
            <p:nvPr/>
          </p:nvCxnSpPr>
          <p:spPr>
            <a:xfrm>
              <a:off x="2202514" y="5097872"/>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2076514" y="545863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6" name="文字方塊 5"/>
          <p:cNvSpPr txBox="1"/>
          <p:nvPr/>
        </p:nvSpPr>
        <p:spPr>
          <a:xfrm>
            <a:off x="971540" y="2209098"/>
            <a:ext cx="1305415" cy="369332"/>
          </a:xfrm>
          <a:prstGeom prst="rect">
            <a:avLst/>
          </a:prstGeom>
          <a:noFill/>
        </p:spPr>
        <p:txBody>
          <a:bodyPr wrap="square" rtlCol="0">
            <a:spAutoFit/>
          </a:bodyPr>
          <a:lstStyle/>
          <a:p>
            <a:r>
              <a:rPr lang="en-US" altLang="zh-TW" dirty="0" smtClean="0"/>
              <a:t>Section 1.</a:t>
            </a:r>
            <a:endParaRPr lang="zh-TW" altLang="en-US" dirty="0"/>
          </a:p>
        </p:txBody>
      </p:sp>
      <p:sp>
        <p:nvSpPr>
          <p:cNvPr id="22" name="文字方塊 21"/>
          <p:cNvSpPr txBox="1"/>
          <p:nvPr/>
        </p:nvSpPr>
        <p:spPr>
          <a:xfrm>
            <a:off x="971540" y="3485444"/>
            <a:ext cx="1305415" cy="369332"/>
          </a:xfrm>
          <a:prstGeom prst="rect">
            <a:avLst/>
          </a:prstGeom>
          <a:noFill/>
        </p:spPr>
        <p:txBody>
          <a:bodyPr wrap="square" rtlCol="0">
            <a:spAutoFit/>
          </a:bodyPr>
          <a:lstStyle/>
          <a:p>
            <a:r>
              <a:rPr lang="en-US" altLang="zh-TW" dirty="0" smtClean="0"/>
              <a:t>Section 2.</a:t>
            </a:r>
            <a:endParaRPr lang="zh-TW" altLang="en-US" dirty="0"/>
          </a:p>
        </p:txBody>
      </p:sp>
      <p:sp>
        <p:nvSpPr>
          <p:cNvPr id="23" name="文字方塊 22"/>
          <p:cNvSpPr txBox="1"/>
          <p:nvPr/>
        </p:nvSpPr>
        <p:spPr>
          <a:xfrm>
            <a:off x="971540" y="4761790"/>
            <a:ext cx="1305415" cy="369332"/>
          </a:xfrm>
          <a:prstGeom prst="rect">
            <a:avLst/>
          </a:prstGeom>
          <a:noFill/>
        </p:spPr>
        <p:txBody>
          <a:bodyPr wrap="square" rtlCol="0">
            <a:spAutoFit/>
          </a:bodyPr>
          <a:lstStyle/>
          <a:p>
            <a:r>
              <a:rPr lang="en-US" altLang="zh-TW" dirty="0" smtClean="0"/>
              <a:t>Section 3.</a:t>
            </a:r>
            <a:endParaRPr lang="zh-TW" altLang="en-US" dirty="0"/>
          </a:p>
        </p:txBody>
      </p:sp>
      <p:sp>
        <p:nvSpPr>
          <p:cNvPr id="8" name="文字方塊 7"/>
          <p:cNvSpPr txBox="1"/>
          <p:nvPr/>
        </p:nvSpPr>
        <p:spPr>
          <a:xfrm>
            <a:off x="2348690" y="220909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24" name="文字方塊 23"/>
          <p:cNvSpPr txBox="1"/>
          <p:nvPr/>
        </p:nvSpPr>
        <p:spPr>
          <a:xfrm>
            <a:off x="2348690" y="348544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25" name="文字方塊 24"/>
          <p:cNvSpPr txBox="1"/>
          <p:nvPr/>
        </p:nvSpPr>
        <p:spPr>
          <a:xfrm>
            <a:off x="2348690" y="476179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26" name="文字方塊 25"/>
          <p:cNvSpPr txBox="1"/>
          <p:nvPr/>
        </p:nvSpPr>
        <p:spPr>
          <a:xfrm>
            <a:off x="2348690" y="539996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27" name="文字方塊 26"/>
          <p:cNvSpPr txBox="1"/>
          <p:nvPr/>
        </p:nvSpPr>
        <p:spPr>
          <a:xfrm>
            <a:off x="971540" y="5399967"/>
            <a:ext cx="1305415" cy="369332"/>
          </a:xfrm>
          <a:prstGeom prst="rect">
            <a:avLst/>
          </a:prstGeom>
          <a:noFill/>
        </p:spPr>
        <p:txBody>
          <a:bodyPr wrap="square" rtlCol="0">
            <a:spAutoFit/>
          </a:bodyPr>
          <a:lstStyle/>
          <a:p>
            <a:r>
              <a:rPr lang="en-US" altLang="zh-TW" dirty="0" smtClean="0"/>
              <a:t>Section 4.</a:t>
            </a:r>
            <a:endParaRPr lang="zh-TW" altLang="en-US" dirty="0"/>
          </a:p>
        </p:txBody>
      </p:sp>
      <p:sp>
        <p:nvSpPr>
          <p:cNvPr id="28" name="文字方塊 27"/>
          <p:cNvSpPr txBox="1"/>
          <p:nvPr/>
        </p:nvSpPr>
        <p:spPr>
          <a:xfrm>
            <a:off x="2348690" y="2847271"/>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29" name="文字方塊 28"/>
          <p:cNvSpPr txBox="1"/>
          <p:nvPr/>
        </p:nvSpPr>
        <p:spPr>
          <a:xfrm>
            <a:off x="2348690" y="4123617"/>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24</a:t>
            </a:fld>
            <a:endParaRPr lang="zh-TW" altLang="en-US"/>
          </a:p>
        </p:txBody>
      </p:sp>
    </p:spTree>
    <p:extLst>
      <p:ext uri="{BB962C8B-B14F-4D97-AF65-F5344CB8AC3E}">
        <p14:creationId xmlns:p14="http://schemas.microsoft.com/office/powerpoint/2010/main" val="3448058391"/>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5" name="圖表 4"/>
          <p:cNvGraphicFramePr/>
          <p:nvPr>
            <p:extLst>
              <p:ext uri="{D42A27DB-BD31-4B8C-83A1-F6EECF244321}">
                <p14:modId xmlns:p14="http://schemas.microsoft.com/office/powerpoint/2010/main" val="2656067373"/>
              </p:ext>
            </p:extLst>
          </p:nvPr>
        </p:nvGraphicFramePr>
        <p:xfrm>
          <a:off x="2353294" y="1642755"/>
          <a:ext cx="4437412" cy="2958274"/>
        </p:xfrm>
        <a:graphic>
          <a:graphicData uri="http://schemas.openxmlformats.org/drawingml/2006/chart">
            <c:chart xmlns:c="http://schemas.openxmlformats.org/drawingml/2006/chart" xmlns:r="http://schemas.openxmlformats.org/officeDocument/2006/relationships" r:id="rId3"/>
          </a:graphicData>
        </a:graphic>
      </p:graphicFrame>
      <p:sp>
        <p:nvSpPr>
          <p:cNvPr id="10" name="橢圓 9"/>
          <p:cNvSpPr/>
          <p:nvPr/>
        </p:nvSpPr>
        <p:spPr>
          <a:xfrm>
            <a:off x="1168043" y="4819689"/>
            <a:ext cx="625337" cy="6253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1" name="文字方塊 10"/>
          <p:cNvSpPr txBox="1"/>
          <p:nvPr/>
        </p:nvSpPr>
        <p:spPr>
          <a:xfrm>
            <a:off x="1871023" y="4754108"/>
            <a:ext cx="1319980" cy="369332"/>
          </a:xfrm>
          <a:prstGeom prst="rect">
            <a:avLst/>
          </a:prstGeom>
          <a:noFill/>
        </p:spPr>
        <p:txBody>
          <a:bodyPr wrap="square" rtlCol="0">
            <a:spAutoFit/>
          </a:bodyPr>
          <a:lstStyle/>
          <a:p>
            <a:r>
              <a:rPr lang="en-US" altLang="zh-TW" dirty="0"/>
              <a:t>Agenda</a:t>
            </a:r>
            <a:endParaRPr lang="zh-TW" altLang="en-US" dirty="0"/>
          </a:p>
        </p:txBody>
      </p:sp>
      <p:sp>
        <p:nvSpPr>
          <p:cNvPr id="12" name="矩形 11"/>
          <p:cNvSpPr/>
          <p:nvPr/>
        </p:nvSpPr>
        <p:spPr>
          <a:xfrm>
            <a:off x="1871022" y="5062508"/>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13" name="橢圓 12"/>
          <p:cNvSpPr/>
          <p:nvPr/>
        </p:nvSpPr>
        <p:spPr>
          <a:xfrm>
            <a:off x="1168043" y="5653341"/>
            <a:ext cx="625337" cy="6253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4" name="文字方塊 13"/>
          <p:cNvSpPr txBox="1"/>
          <p:nvPr/>
        </p:nvSpPr>
        <p:spPr>
          <a:xfrm>
            <a:off x="1871023" y="5587761"/>
            <a:ext cx="1319980" cy="369332"/>
          </a:xfrm>
          <a:prstGeom prst="rect">
            <a:avLst/>
          </a:prstGeom>
          <a:noFill/>
        </p:spPr>
        <p:txBody>
          <a:bodyPr wrap="square" rtlCol="0">
            <a:spAutoFit/>
          </a:bodyPr>
          <a:lstStyle/>
          <a:p>
            <a:r>
              <a:rPr lang="en-US" altLang="zh-TW" dirty="0"/>
              <a:t>Process</a:t>
            </a:r>
            <a:endParaRPr lang="zh-TW" altLang="en-US" dirty="0"/>
          </a:p>
        </p:txBody>
      </p:sp>
      <p:sp>
        <p:nvSpPr>
          <p:cNvPr id="16" name="矩形 15"/>
          <p:cNvSpPr/>
          <p:nvPr/>
        </p:nvSpPr>
        <p:spPr>
          <a:xfrm>
            <a:off x="1871022" y="5896161"/>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17" name="橢圓 16"/>
          <p:cNvSpPr/>
          <p:nvPr/>
        </p:nvSpPr>
        <p:spPr>
          <a:xfrm>
            <a:off x="4883700" y="4886301"/>
            <a:ext cx="625337" cy="6253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2" name="文字方塊 21"/>
          <p:cNvSpPr txBox="1"/>
          <p:nvPr/>
        </p:nvSpPr>
        <p:spPr>
          <a:xfrm>
            <a:off x="5586680" y="4820719"/>
            <a:ext cx="1319980" cy="369332"/>
          </a:xfrm>
          <a:prstGeom prst="rect">
            <a:avLst/>
          </a:prstGeom>
          <a:noFill/>
        </p:spPr>
        <p:txBody>
          <a:bodyPr wrap="square" rtlCol="0">
            <a:spAutoFit/>
          </a:bodyPr>
          <a:lstStyle/>
          <a:p>
            <a:r>
              <a:rPr lang="en-US" altLang="zh-TW" dirty="0"/>
              <a:t>Security</a:t>
            </a:r>
            <a:endParaRPr lang="zh-TW" altLang="en-US" dirty="0"/>
          </a:p>
        </p:txBody>
      </p:sp>
      <p:sp>
        <p:nvSpPr>
          <p:cNvPr id="23" name="矩形 22"/>
          <p:cNvSpPr/>
          <p:nvPr/>
        </p:nvSpPr>
        <p:spPr>
          <a:xfrm>
            <a:off x="5586679" y="5129119"/>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4" name="橢圓 23"/>
          <p:cNvSpPr/>
          <p:nvPr/>
        </p:nvSpPr>
        <p:spPr>
          <a:xfrm>
            <a:off x="4883700" y="5719954"/>
            <a:ext cx="625337" cy="6253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5" name="文字方塊 24"/>
          <p:cNvSpPr txBox="1"/>
          <p:nvPr/>
        </p:nvSpPr>
        <p:spPr>
          <a:xfrm>
            <a:off x="5586680" y="5654373"/>
            <a:ext cx="1719538" cy="369332"/>
          </a:xfrm>
          <a:prstGeom prst="rect">
            <a:avLst/>
          </a:prstGeom>
          <a:noFill/>
        </p:spPr>
        <p:txBody>
          <a:bodyPr wrap="square" rtlCol="0">
            <a:spAutoFit/>
          </a:bodyPr>
          <a:lstStyle/>
          <a:p>
            <a:r>
              <a:rPr lang="en-US" altLang="zh-TW" dirty="0"/>
              <a:t>Success</a:t>
            </a:r>
            <a:endParaRPr lang="zh-TW" altLang="en-US" dirty="0"/>
          </a:p>
        </p:txBody>
      </p:sp>
      <p:sp>
        <p:nvSpPr>
          <p:cNvPr id="26" name="矩形 25"/>
          <p:cNvSpPr/>
          <p:nvPr/>
        </p:nvSpPr>
        <p:spPr>
          <a:xfrm>
            <a:off x="5586679" y="5962772"/>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7" name="手繪多邊形 26"/>
          <p:cNvSpPr>
            <a:spLocks/>
          </p:cNvSpPr>
          <p:nvPr/>
        </p:nvSpPr>
        <p:spPr bwMode="auto">
          <a:xfrm>
            <a:off x="1324717" y="5837253"/>
            <a:ext cx="311988" cy="257514"/>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8" name="手繪多邊形 27"/>
          <p:cNvSpPr>
            <a:spLocks/>
          </p:cNvSpPr>
          <p:nvPr/>
        </p:nvSpPr>
        <p:spPr bwMode="auto">
          <a:xfrm>
            <a:off x="1426422" y="5938951"/>
            <a:ext cx="107205" cy="107685"/>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9" name="手繪多邊形 28"/>
          <p:cNvSpPr>
            <a:spLocks/>
          </p:cNvSpPr>
          <p:nvPr/>
        </p:nvSpPr>
        <p:spPr bwMode="auto">
          <a:xfrm flipV="1">
            <a:off x="1382921" y="4951747"/>
            <a:ext cx="195577" cy="361221"/>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0" name="手繪多邊形 29"/>
          <p:cNvSpPr>
            <a:spLocks/>
          </p:cNvSpPr>
          <p:nvPr/>
        </p:nvSpPr>
        <p:spPr bwMode="auto">
          <a:xfrm>
            <a:off x="5043400" y="5118192"/>
            <a:ext cx="305934" cy="23311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3" name="Freeform 92"/>
          <p:cNvSpPr>
            <a:spLocks/>
          </p:cNvSpPr>
          <p:nvPr/>
        </p:nvSpPr>
        <p:spPr bwMode="auto">
          <a:xfrm>
            <a:off x="5068018" y="5046640"/>
            <a:ext cx="49235" cy="175454"/>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4" name="Freeform 93"/>
          <p:cNvSpPr>
            <a:spLocks/>
          </p:cNvSpPr>
          <p:nvPr/>
        </p:nvSpPr>
        <p:spPr bwMode="auto">
          <a:xfrm>
            <a:off x="5276627" y="5046640"/>
            <a:ext cx="45820" cy="175454"/>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5" name="Freeform 94"/>
          <p:cNvSpPr>
            <a:spLocks/>
          </p:cNvSpPr>
          <p:nvPr/>
        </p:nvSpPr>
        <p:spPr bwMode="auto">
          <a:xfrm>
            <a:off x="5107292" y="5072254"/>
            <a:ext cx="36571" cy="124227"/>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6" name="Freeform 95"/>
          <p:cNvSpPr>
            <a:spLocks/>
          </p:cNvSpPr>
          <p:nvPr/>
        </p:nvSpPr>
        <p:spPr bwMode="auto">
          <a:xfrm>
            <a:off x="5250159" y="5073250"/>
            <a:ext cx="38136" cy="123231"/>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7" name="Freeform 96"/>
          <p:cNvSpPr>
            <a:spLocks/>
          </p:cNvSpPr>
          <p:nvPr/>
        </p:nvSpPr>
        <p:spPr bwMode="auto">
          <a:xfrm>
            <a:off x="5144147" y="5098010"/>
            <a:ext cx="25329" cy="72999"/>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8" name="Freeform 97"/>
          <p:cNvSpPr>
            <a:spLocks/>
          </p:cNvSpPr>
          <p:nvPr/>
        </p:nvSpPr>
        <p:spPr bwMode="auto">
          <a:xfrm>
            <a:off x="5224545" y="5099148"/>
            <a:ext cx="28460" cy="71861"/>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9" name="手繪多邊形 38"/>
          <p:cNvSpPr>
            <a:spLocks/>
          </p:cNvSpPr>
          <p:nvPr/>
        </p:nvSpPr>
        <p:spPr bwMode="auto">
          <a:xfrm>
            <a:off x="5025676" y="5906644"/>
            <a:ext cx="341394" cy="251948"/>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249</a:t>
            </a:fld>
            <a:endParaRPr lang="zh-TW" altLang="en-US"/>
          </a:p>
        </p:txBody>
      </p:sp>
      <p:sp>
        <p:nvSpPr>
          <p:cNvPr id="31" name="文字方塊 3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Product Sales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88208355"/>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 name="圖片 19"/>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0"/>
            <a:ext cx="4093032" cy="6858000"/>
          </a:xfrm>
          <a:prstGeom prst="rect">
            <a:avLst/>
          </a:pr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250</a:t>
            </a:fld>
            <a:endParaRPr lang="zh-TW" altLang="en-US"/>
          </a:p>
        </p:txBody>
      </p:sp>
      <p:grpSp>
        <p:nvGrpSpPr>
          <p:cNvPr id="3" name="群組 2"/>
          <p:cNvGrpSpPr/>
          <p:nvPr/>
        </p:nvGrpSpPr>
        <p:grpSpPr>
          <a:xfrm>
            <a:off x="4536538" y="1793234"/>
            <a:ext cx="360858" cy="2854920"/>
            <a:chOff x="4163575" y="2004239"/>
            <a:chExt cx="396000" cy="2589213"/>
          </a:xfrm>
        </p:grpSpPr>
        <p:sp>
          <p:nvSpPr>
            <p:cNvPr id="34" name="Rectangle 20"/>
            <p:cNvSpPr>
              <a:spLocks noChangeArrowheads="1"/>
            </p:cNvSpPr>
            <p:nvPr/>
          </p:nvSpPr>
          <p:spPr bwMode="auto">
            <a:xfrm>
              <a:off x="4163575"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35" name="Rectangle 8"/>
            <p:cNvSpPr>
              <a:spLocks noChangeArrowheads="1"/>
            </p:cNvSpPr>
            <p:nvPr/>
          </p:nvSpPr>
          <p:spPr bwMode="auto">
            <a:xfrm>
              <a:off x="4163575" y="2475727"/>
              <a:ext cx="396000" cy="2117725"/>
            </a:xfrm>
            <a:prstGeom prst="rect">
              <a:avLst/>
            </a:pr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TW" altLang="en-US" sz="1200"/>
            </a:p>
          </p:txBody>
        </p:sp>
      </p:grpSp>
      <p:sp>
        <p:nvSpPr>
          <p:cNvPr id="36" name="Rectangle 26"/>
          <p:cNvSpPr>
            <a:spLocks noChangeArrowheads="1"/>
          </p:cNvSpPr>
          <p:nvPr/>
        </p:nvSpPr>
        <p:spPr bwMode="auto">
          <a:xfrm>
            <a:off x="4559660"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grpSp>
        <p:nvGrpSpPr>
          <p:cNvPr id="4" name="群組 3"/>
          <p:cNvGrpSpPr/>
          <p:nvPr/>
        </p:nvGrpSpPr>
        <p:grpSpPr>
          <a:xfrm>
            <a:off x="5280898" y="1793234"/>
            <a:ext cx="360858" cy="2854920"/>
            <a:chOff x="4980424" y="2004239"/>
            <a:chExt cx="396000" cy="2589213"/>
          </a:xfrm>
        </p:grpSpPr>
        <p:sp>
          <p:nvSpPr>
            <p:cNvPr id="37" name="Rectangle 20"/>
            <p:cNvSpPr>
              <a:spLocks noChangeArrowheads="1"/>
            </p:cNvSpPr>
            <p:nvPr/>
          </p:nvSpPr>
          <p:spPr bwMode="auto">
            <a:xfrm>
              <a:off x="4980424"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38" name="Rectangle 10"/>
            <p:cNvSpPr>
              <a:spLocks noChangeArrowheads="1"/>
            </p:cNvSpPr>
            <p:nvPr/>
          </p:nvSpPr>
          <p:spPr bwMode="auto">
            <a:xfrm>
              <a:off x="4980424" y="2740839"/>
              <a:ext cx="396000" cy="1852613"/>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39" name="Rectangle 27"/>
          <p:cNvSpPr>
            <a:spLocks noChangeArrowheads="1"/>
          </p:cNvSpPr>
          <p:nvPr/>
        </p:nvSpPr>
        <p:spPr bwMode="auto">
          <a:xfrm>
            <a:off x="5304020"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grpSp>
        <p:nvGrpSpPr>
          <p:cNvPr id="5" name="群組 4"/>
          <p:cNvGrpSpPr/>
          <p:nvPr/>
        </p:nvGrpSpPr>
        <p:grpSpPr>
          <a:xfrm>
            <a:off x="6025257" y="1793234"/>
            <a:ext cx="360858" cy="2854920"/>
            <a:chOff x="5797273" y="2004239"/>
            <a:chExt cx="396000" cy="2589213"/>
          </a:xfrm>
        </p:grpSpPr>
        <p:sp>
          <p:nvSpPr>
            <p:cNvPr id="40" name="Rectangle 20"/>
            <p:cNvSpPr>
              <a:spLocks noChangeArrowheads="1"/>
            </p:cNvSpPr>
            <p:nvPr/>
          </p:nvSpPr>
          <p:spPr bwMode="auto">
            <a:xfrm>
              <a:off x="5797273"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41" name="Rectangle 12"/>
            <p:cNvSpPr>
              <a:spLocks noChangeArrowheads="1"/>
            </p:cNvSpPr>
            <p:nvPr/>
          </p:nvSpPr>
          <p:spPr bwMode="auto">
            <a:xfrm>
              <a:off x="5797273" y="2982139"/>
              <a:ext cx="396000" cy="161131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42" name="Rectangle 28"/>
          <p:cNvSpPr>
            <a:spLocks noChangeArrowheads="1"/>
          </p:cNvSpPr>
          <p:nvPr/>
        </p:nvSpPr>
        <p:spPr bwMode="auto">
          <a:xfrm>
            <a:off x="6048379"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grpSp>
        <p:nvGrpSpPr>
          <p:cNvPr id="6" name="群組 5"/>
          <p:cNvGrpSpPr/>
          <p:nvPr/>
        </p:nvGrpSpPr>
        <p:grpSpPr>
          <a:xfrm>
            <a:off x="6769617" y="1793234"/>
            <a:ext cx="360858" cy="2854920"/>
            <a:chOff x="6614122" y="2004239"/>
            <a:chExt cx="396000" cy="2589213"/>
          </a:xfrm>
        </p:grpSpPr>
        <p:sp>
          <p:nvSpPr>
            <p:cNvPr id="43" name="Rectangle 20"/>
            <p:cNvSpPr>
              <a:spLocks noChangeArrowheads="1"/>
            </p:cNvSpPr>
            <p:nvPr/>
          </p:nvSpPr>
          <p:spPr bwMode="auto">
            <a:xfrm>
              <a:off x="6614122"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44" name="Rectangle 14"/>
            <p:cNvSpPr>
              <a:spLocks noChangeArrowheads="1"/>
            </p:cNvSpPr>
            <p:nvPr/>
          </p:nvSpPr>
          <p:spPr bwMode="auto">
            <a:xfrm>
              <a:off x="6614122" y="2982139"/>
              <a:ext cx="396000" cy="1611313"/>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45" name="Rectangle 29"/>
          <p:cNvSpPr>
            <a:spLocks noChangeArrowheads="1"/>
          </p:cNvSpPr>
          <p:nvPr/>
        </p:nvSpPr>
        <p:spPr bwMode="auto">
          <a:xfrm>
            <a:off x="6792739"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grpSp>
        <p:nvGrpSpPr>
          <p:cNvPr id="7" name="群組 6"/>
          <p:cNvGrpSpPr/>
          <p:nvPr/>
        </p:nvGrpSpPr>
        <p:grpSpPr>
          <a:xfrm>
            <a:off x="7513976" y="1793234"/>
            <a:ext cx="360858" cy="2854920"/>
            <a:chOff x="7430971" y="2004239"/>
            <a:chExt cx="396000" cy="2589213"/>
          </a:xfrm>
        </p:grpSpPr>
        <p:sp>
          <p:nvSpPr>
            <p:cNvPr id="46" name="Rectangle 20"/>
            <p:cNvSpPr>
              <a:spLocks noChangeArrowheads="1"/>
            </p:cNvSpPr>
            <p:nvPr/>
          </p:nvSpPr>
          <p:spPr bwMode="auto">
            <a:xfrm>
              <a:off x="7430971"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47" name="Rectangle 16"/>
            <p:cNvSpPr>
              <a:spLocks noChangeArrowheads="1"/>
            </p:cNvSpPr>
            <p:nvPr/>
          </p:nvSpPr>
          <p:spPr bwMode="auto">
            <a:xfrm>
              <a:off x="7430971" y="3269477"/>
              <a:ext cx="396000" cy="132397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48" name="Rectangle 30"/>
          <p:cNvSpPr>
            <a:spLocks noChangeArrowheads="1"/>
          </p:cNvSpPr>
          <p:nvPr/>
        </p:nvSpPr>
        <p:spPr bwMode="auto">
          <a:xfrm>
            <a:off x="7537098"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grpSp>
        <p:nvGrpSpPr>
          <p:cNvPr id="8" name="群組 7"/>
          <p:cNvGrpSpPr/>
          <p:nvPr/>
        </p:nvGrpSpPr>
        <p:grpSpPr>
          <a:xfrm>
            <a:off x="8258334" y="1793234"/>
            <a:ext cx="360858" cy="2854920"/>
            <a:chOff x="8247818" y="2004239"/>
            <a:chExt cx="396000" cy="2589213"/>
          </a:xfrm>
        </p:grpSpPr>
        <p:sp>
          <p:nvSpPr>
            <p:cNvPr id="49" name="Rectangle 20"/>
            <p:cNvSpPr>
              <a:spLocks noChangeArrowheads="1"/>
            </p:cNvSpPr>
            <p:nvPr/>
          </p:nvSpPr>
          <p:spPr bwMode="auto">
            <a:xfrm>
              <a:off x="8247818" y="200423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sz="1200"/>
            </a:p>
          </p:txBody>
        </p:sp>
        <p:sp>
          <p:nvSpPr>
            <p:cNvPr id="50" name="Rectangle 18"/>
            <p:cNvSpPr>
              <a:spLocks noChangeArrowheads="1"/>
            </p:cNvSpPr>
            <p:nvPr/>
          </p:nvSpPr>
          <p:spPr bwMode="auto">
            <a:xfrm>
              <a:off x="8247818" y="2475727"/>
              <a:ext cx="396000" cy="2117725"/>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zh-TW" altLang="en-US" sz="1200"/>
            </a:p>
          </p:txBody>
        </p:sp>
      </p:grpSp>
      <p:sp>
        <p:nvSpPr>
          <p:cNvPr id="51" name="Rectangle 31"/>
          <p:cNvSpPr>
            <a:spLocks noChangeArrowheads="1"/>
          </p:cNvSpPr>
          <p:nvPr/>
        </p:nvSpPr>
        <p:spPr bwMode="auto">
          <a:xfrm>
            <a:off x="8281455" y="1887756"/>
            <a:ext cx="314616" cy="3393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2000" b="0" i="0" u="none" strike="noStrike" cap="none" normalizeH="0" baseline="0">
                <a:ln>
                  <a:noFill/>
                </a:ln>
                <a:solidFill>
                  <a:schemeClr val="accent6"/>
                </a:solidFill>
                <a:effectLst/>
                <a:latin typeface="Arial" pitchFamily="34" charset="0"/>
                <a:ea typeface="新細明體" pitchFamily="18" charset="-120"/>
                <a:cs typeface="新細明體" pitchFamily="18" charset="-120"/>
              </a:rPr>
              <a:t>88</a:t>
            </a:r>
          </a:p>
        </p:txBody>
      </p:sp>
      <p:sp>
        <p:nvSpPr>
          <p:cNvPr id="52" name="文字方塊 51"/>
          <p:cNvSpPr txBox="1"/>
          <p:nvPr/>
        </p:nvSpPr>
        <p:spPr>
          <a:xfrm>
            <a:off x="4414335" y="4638832"/>
            <a:ext cx="605264" cy="441170"/>
          </a:xfrm>
          <a:prstGeom prst="rect">
            <a:avLst/>
          </a:prstGeom>
          <a:noFill/>
        </p:spPr>
        <p:txBody>
          <a:bodyPr wrap="square" rtlCol="0">
            <a:spAutoFit/>
          </a:bodyPr>
          <a:lstStyle/>
          <a:p>
            <a:r>
              <a:rPr lang="en-US" altLang="zh-TW" sz="2000" dirty="0" smtClean="0"/>
              <a:t>’12</a:t>
            </a:r>
            <a:endParaRPr lang="zh-TW" altLang="en-US" sz="2000" dirty="0"/>
          </a:p>
        </p:txBody>
      </p:sp>
      <p:sp>
        <p:nvSpPr>
          <p:cNvPr id="53" name="文字方塊 52"/>
          <p:cNvSpPr txBox="1"/>
          <p:nvPr/>
        </p:nvSpPr>
        <p:spPr>
          <a:xfrm>
            <a:off x="5158694" y="4638832"/>
            <a:ext cx="605264" cy="441170"/>
          </a:xfrm>
          <a:prstGeom prst="rect">
            <a:avLst/>
          </a:prstGeom>
          <a:noFill/>
        </p:spPr>
        <p:txBody>
          <a:bodyPr wrap="square" rtlCol="0">
            <a:spAutoFit/>
          </a:bodyPr>
          <a:lstStyle/>
          <a:p>
            <a:r>
              <a:rPr lang="en-US" altLang="zh-TW" sz="2000" dirty="0" smtClean="0"/>
              <a:t>’13</a:t>
            </a:r>
            <a:endParaRPr lang="zh-TW" altLang="en-US" sz="2000" dirty="0"/>
          </a:p>
        </p:txBody>
      </p:sp>
      <p:sp>
        <p:nvSpPr>
          <p:cNvPr id="54" name="文字方塊 53"/>
          <p:cNvSpPr txBox="1"/>
          <p:nvPr/>
        </p:nvSpPr>
        <p:spPr>
          <a:xfrm>
            <a:off x="5903054" y="4638832"/>
            <a:ext cx="605264" cy="441170"/>
          </a:xfrm>
          <a:prstGeom prst="rect">
            <a:avLst/>
          </a:prstGeom>
          <a:noFill/>
        </p:spPr>
        <p:txBody>
          <a:bodyPr wrap="square" rtlCol="0">
            <a:spAutoFit/>
          </a:bodyPr>
          <a:lstStyle/>
          <a:p>
            <a:r>
              <a:rPr lang="en-US" altLang="zh-TW" sz="2000" dirty="0" smtClean="0"/>
              <a:t>’14</a:t>
            </a:r>
            <a:endParaRPr lang="zh-TW" altLang="en-US" sz="2000" dirty="0"/>
          </a:p>
        </p:txBody>
      </p:sp>
      <p:sp>
        <p:nvSpPr>
          <p:cNvPr id="55" name="文字方塊 54"/>
          <p:cNvSpPr txBox="1"/>
          <p:nvPr/>
        </p:nvSpPr>
        <p:spPr>
          <a:xfrm>
            <a:off x="6647413" y="4638832"/>
            <a:ext cx="605264" cy="441170"/>
          </a:xfrm>
          <a:prstGeom prst="rect">
            <a:avLst/>
          </a:prstGeom>
          <a:noFill/>
        </p:spPr>
        <p:txBody>
          <a:bodyPr wrap="square" rtlCol="0">
            <a:spAutoFit/>
          </a:bodyPr>
          <a:lstStyle/>
          <a:p>
            <a:r>
              <a:rPr lang="en-US" altLang="zh-TW" sz="2000" dirty="0" smtClean="0"/>
              <a:t>’15</a:t>
            </a:r>
            <a:endParaRPr lang="zh-TW" altLang="en-US" sz="2000" dirty="0"/>
          </a:p>
        </p:txBody>
      </p:sp>
      <p:sp>
        <p:nvSpPr>
          <p:cNvPr id="56" name="文字方塊 55"/>
          <p:cNvSpPr txBox="1"/>
          <p:nvPr/>
        </p:nvSpPr>
        <p:spPr>
          <a:xfrm>
            <a:off x="7391772" y="4638832"/>
            <a:ext cx="605264" cy="441170"/>
          </a:xfrm>
          <a:prstGeom prst="rect">
            <a:avLst/>
          </a:prstGeom>
          <a:noFill/>
        </p:spPr>
        <p:txBody>
          <a:bodyPr wrap="square" rtlCol="0">
            <a:spAutoFit/>
          </a:bodyPr>
          <a:lstStyle/>
          <a:p>
            <a:r>
              <a:rPr lang="en-US" altLang="zh-TW" sz="2000" dirty="0" smtClean="0"/>
              <a:t>’16</a:t>
            </a:r>
            <a:endParaRPr lang="zh-TW" altLang="en-US" sz="2000" dirty="0"/>
          </a:p>
        </p:txBody>
      </p:sp>
      <p:sp>
        <p:nvSpPr>
          <p:cNvPr id="57" name="文字方塊 56"/>
          <p:cNvSpPr txBox="1"/>
          <p:nvPr/>
        </p:nvSpPr>
        <p:spPr>
          <a:xfrm>
            <a:off x="8136131" y="4638832"/>
            <a:ext cx="605264" cy="441170"/>
          </a:xfrm>
          <a:prstGeom prst="rect">
            <a:avLst/>
          </a:prstGeom>
          <a:noFill/>
        </p:spPr>
        <p:txBody>
          <a:bodyPr wrap="square" rtlCol="0">
            <a:spAutoFit/>
          </a:bodyPr>
          <a:lstStyle/>
          <a:p>
            <a:r>
              <a:rPr lang="en-US" altLang="zh-TW" sz="2000" dirty="0" smtClean="0"/>
              <a:t>’17</a:t>
            </a:r>
            <a:endParaRPr lang="zh-TW" altLang="en-US" sz="2000" dirty="0"/>
          </a:p>
        </p:txBody>
      </p:sp>
      <p:sp>
        <p:nvSpPr>
          <p:cNvPr id="58" name="文字方塊 57"/>
          <p:cNvSpPr txBox="1"/>
          <p:nvPr/>
        </p:nvSpPr>
        <p:spPr>
          <a:xfrm>
            <a:off x="4817248" y="501116"/>
            <a:ext cx="3428356" cy="707886"/>
          </a:xfrm>
          <a:prstGeom prst="rect">
            <a:avLst/>
          </a:prstGeom>
          <a:noFill/>
        </p:spPr>
        <p:txBody>
          <a:bodyPr wrap="square" rtlCol="0" anchor="ctr">
            <a:spAutoFit/>
          </a:bodyPr>
          <a:lstStyle/>
          <a:p>
            <a:pPr algn="ctr"/>
            <a:r>
              <a:rPr lang="en-US" altLang="zh-TW" sz="4000" b="1" dirty="0"/>
              <a:t>Sales Report</a:t>
            </a:r>
            <a:endParaRPr lang="zh-TW" altLang="en-US" sz="4000" b="1" dirty="0"/>
          </a:p>
        </p:txBody>
      </p:sp>
      <p:sp>
        <p:nvSpPr>
          <p:cNvPr id="59" name="矩形 58"/>
          <p:cNvSpPr/>
          <p:nvPr/>
        </p:nvSpPr>
        <p:spPr>
          <a:xfrm>
            <a:off x="5114750"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文字方塊 59"/>
          <p:cNvSpPr txBox="1"/>
          <p:nvPr/>
        </p:nvSpPr>
        <p:spPr>
          <a:xfrm>
            <a:off x="5051179" y="5178286"/>
            <a:ext cx="3381107" cy="954107"/>
          </a:xfrm>
          <a:prstGeom prst="rect">
            <a:avLst/>
          </a:prstGeom>
          <a:noFill/>
        </p:spPr>
        <p:txBody>
          <a:bodyPr wrap="square" rtlCol="0" anchor="ctr">
            <a:spAutoFit/>
          </a:bodyPr>
          <a:lstStyle/>
          <a:p>
            <a:pPr algn="ctr"/>
            <a:r>
              <a:rPr lang="en-US" altLang="zh-TW" sz="1400" dirty="0"/>
              <a:t>The quick brown fox jumps over the lazy dog. The quick brown fox jumps over the lazy dog. The quick brown fox jumps over the lazy dog</a:t>
            </a:r>
            <a:r>
              <a:rPr lang="en-US" altLang="zh-TW" sz="1400" dirty="0" smtClean="0"/>
              <a:t>.. </a:t>
            </a:r>
            <a:endParaRPr lang="en-US" altLang="zh-TW" sz="1400" dirty="0"/>
          </a:p>
        </p:txBody>
      </p:sp>
      <p:sp>
        <p:nvSpPr>
          <p:cNvPr id="10" name="頁尾版面配置區 9"/>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2695323631"/>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Market Size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717550" y="3009898"/>
            <a:ext cx="1517650" cy="660400"/>
          </a:xfrm>
          <a:custGeom>
            <a:avLst/>
            <a:gdLst>
              <a:gd name="connsiteX0" fmla="*/ 330200 w 1517650"/>
              <a:gd name="connsiteY0" fmla="*/ 0 h 660400"/>
              <a:gd name="connsiteX1" fmla="*/ 1517650 w 1517650"/>
              <a:gd name="connsiteY1" fmla="*/ 0 h 660400"/>
              <a:gd name="connsiteX2" fmla="*/ 1517650 w 1517650"/>
              <a:gd name="connsiteY2" fmla="*/ 660400 h 660400"/>
              <a:gd name="connsiteX3" fmla="*/ 330200 w 1517650"/>
              <a:gd name="connsiteY3" fmla="*/ 660400 h 660400"/>
              <a:gd name="connsiteX4" fmla="*/ 0 w 1517650"/>
              <a:gd name="connsiteY4" fmla="*/ 330200 h 660400"/>
              <a:gd name="connsiteX5" fmla="*/ 330200 w 1517650"/>
              <a:gd name="connsiteY5" fmla="*/ 0 h 6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17650" h="660400">
                <a:moveTo>
                  <a:pt x="330200" y="0"/>
                </a:moveTo>
                <a:lnTo>
                  <a:pt x="1517650" y="0"/>
                </a:lnTo>
                <a:lnTo>
                  <a:pt x="1517650" y="660400"/>
                </a:lnTo>
                <a:lnTo>
                  <a:pt x="330200" y="660400"/>
                </a:lnTo>
                <a:cubicBezTo>
                  <a:pt x="147836" y="660400"/>
                  <a:pt x="0" y="512564"/>
                  <a:pt x="0" y="330200"/>
                </a:cubicBezTo>
                <a:cubicBezTo>
                  <a:pt x="0" y="147836"/>
                  <a:pt x="147836" y="0"/>
                  <a:pt x="33020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2238800" y="3009898"/>
            <a:ext cx="941924" cy="660400"/>
          </a:xfrm>
          <a:custGeom>
            <a:avLst/>
            <a:gdLst>
              <a:gd name="connsiteX0" fmla="*/ 0 w 941924"/>
              <a:gd name="connsiteY0" fmla="*/ 0 h 660400"/>
              <a:gd name="connsiteX1" fmla="*/ 941924 w 941924"/>
              <a:gd name="connsiteY1" fmla="*/ 0 h 660400"/>
              <a:gd name="connsiteX2" fmla="*/ 941924 w 941924"/>
              <a:gd name="connsiteY2" fmla="*/ 660400 h 660400"/>
              <a:gd name="connsiteX3" fmla="*/ 0 w 941924"/>
              <a:gd name="connsiteY3" fmla="*/ 660400 h 660400"/>
              <a:gd name="connsiteX4" fmla="*/ 0 w 941924"/>
              <a:gd name="connsiteY4" fmla="*/ 0 h 66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41924" h="660400">
                <a:moveTo>
                  <a:pt x="0" y="0"/>
                </a:moveTo>
                <a:lnTo>
                  <a:pt x="941924" y="0"/>
                </a:lnTo>
                <a:lnTo>
                  <a:pt x="941924" y="660400"/>
                </a:lnTo>
                <a:lnTo>
                  <a:pt x="0" y="66040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3184324" y="3009898"/>
            <a:ext cx="1235276" cy="660400"/>
          </a:xfrm>
          <a:custGeom>
            <a:avLst/>
            <a:gdLst>
              <a:gd name="connsiteX0" fmla="*/ 0 w 1235276"/>
              <a:gd name="connsiteY0" fmla="*/ 0 h 660400"/>
              <a:gd name="connsiteX1" fmla="*/ 1235276 w 1235276"/>
              <a:gd name="connsiteY1" fmla="*/ 0 h 660400"/>
              <a:gd name="connsiteX2" fmla="*/ 1235276 w 1235276"/>
              <a:gd name="connsiteY2" fmla="*/ 660400 h 660400"/>
              <a:gd name="connsiteX3" fmla="*/ 0 w 1235276"/>
              <a:gd name="connsiteY3" fmla="*/ 660400 h 660400"/>
              <a:gd name="connsiteX4" fmla="*/ 0 w 1235276"/>
              <a:gd name="connsiteY4" fmla="*/ 0 h 66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5276" h="660400">
                <a:moveTo>
                  <a:pt x="0" y="0"/>
                </a:moveTo>
                <a:lnTo>
                  <a:pt x="1235276" y="0"/>
                </a:lnTo>
                <a:lnTo>
                  <a:pt x="1235276" y="660400"/>
                </a:lnTo>
                <a:lnTo>
                  <a:pt x="0" y="66040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4423200" y="3009898"/>
            <a:ext cx="2892000" cy="660400"/>
          </a:xfrm>
          <a:custGeom>
            <a:avLst/>
            <a:gdLst>
              <a:gd name="connsiteX0" fmla="*/ 0 w 2892000"/>
              <a:gd name="connsiteY0" fmla="*/ 0 h 660400"/>
              <a:gd name="connsiteX1" fmla="*/ 2892000 w 2892000"/>
              <a:gd name="connsiteY1" fmla="*/ 0 h 660400"/>
              <a:gd name="connsiteX2" fmla="*/ 2892000 w 2892000"/>
              <a:gd name="connsiteY2" fmla="*/ 660400 h 660400"/>
              <a:gd name="connsiteX3" fmla="*/ 0 w 2892000"/>
              <a:gd name="connsiteY3" fmla="*/ 660400 h 660400"/>
              <a:gd name="connsiteX4" fmla="*/ 0 w 2892000"/>
              <a:gd name="connsiteY4" fmla="*/ 0 h 66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2000" h="660400">
                <a:moveTo>
                  <a:pt x="0" y="0"/>
                </a:moveTo>
                <a:lnTo>
                  <a:pt x="2892000" y="0"/>
                </a:lnTo>
                <a:lnTo>
                  <a:pt x="2892000" y="660400"/>
                </a:lnTo>
                <a:lnTo>
                  <a:pt x="0" y="660400"/>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手繪多邊形 39"/>
          <p:cNvSpPr/>
          <p:nvPr/>
        </p:nvSpPr>
        <p:spPr>
          <a:xfrm>
            <a:off x="7318800" y="3009898"/>
            <a:ext cx="1107650" cy="660400"/>
          </a:xfrm>
          <a:custGeom>
            <a:avLst/>
            <a:gdLst>
              <a:gd name="connsiteX0" fmla="*/ 0 w 1107650"/>
              <a:gd name="connsiteY0" fmla="*/ 0 h 660400"/>
              <a:gd name="connsiteX1" fmla="*/ 777450 w 1107650"/>
              <a:gd name="connsiteY1" fmla="*/ 0 h 660400"/>
              <a:gd name="connsiteX2" fmla="*/ 1107650 w 1107650"/>
              <a:gd name="connsiteY2" fmla="*/ 330200 h 660400"/>
              <a:gd name="connsiteX3" fmla="*/ 777450 w 1107650"/>
              <a:gd name="connsiteY3" fmla="*/ 660400 h 660400"/>
              <a:gd name="connsiteX4" fmla="*/ 0 w 1107650"/>
              <a:gd name="connsiteY4" fmla="*/ 660400 h 660400"/>
              <a:gd name="connsiteX5" fmla="*/ 0 w 1107650"/>
              <a:gd name="connsiteY5" fmla="*/ 0 h 6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07650" h="660400">
                <a:moveTo>
                  <a:pt x="0" y="0"/>
                </a:moveTo>
                <a:lnTo>
                  <a:pt x="777450" y="0"/>
                </a:lnTo>
                <a:cubicBezTo>
                  <a:pt x="959814" y="0"/>
                  <a:pt x="1107650" y="147836"/>
                  <a:pt x="1107650" y="330200"/>
                </a:cubicBezTo>
                <a:cubicBezTo>
                  <a:pt x="1107650" y="512564"/>
                  <a:pt x="959814" y="660400"/>
                  <a:pt x="777450" y="660400"/>
                </a:cubicBezTo>
                <a:lnTo>
                  <a:pt x="0" y="660400"/>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Freeform 6"/>
          <p:cNvSpPr>
            <a:spLocks/>
          </p:cNvSpPr>
          <p:nvPr/>
        </p:nvSpPr>
        <p:spPr bwMode="auto">
          <a:xfrm rot="5400000">
            <a:off x="872203" y="1986295"/>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1"/>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4" name="Freeform 6"/>
          <p:cNvSpPr>
            <a:spLocks/>
          </p:cNvSpPr>
          <p:nvPr/>
        </p:nvSpPr>
        <p:spPr bwMode="auto">
          <a:xfrm rot="5400000">
            <a:off x="3197791" y="1986296"/>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3"/>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5" name="Freeform 6"/>
          <p:cNvSpPr>
            <a:spLocks/>
          </p:cNvSpPr>
          <p:nvPr/>
        </p:nvSpPr>
        <p:spPr bwMode="auto">
          <a:xfrm rot="5400000">
            <a:off x="7134061" y="1986298"/>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5"/>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1" name="Freeform 6"/>
          <p:cNvSpPr>
            <a:spLocks/>
          </p:cNvSpPr>
          <p:nvPr/>
        </p:nvSpPr>
        <p:spPr bwMode="auto">
          <a:xfrm rot="16200000">
            <a:off x="2131721" y="3855036"/>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2"/>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2" name="Freeform 6"/>
          <p:cNvSpPr>
            <a:spLocks/>
          </p:cNvSpPr>
          <p:nvPr/>
        </p:nvSpPr>
        <p:spPr bwMode="auto">
          <a:xfrm rot="16200000">
            <a:off x="5265029" y="3855032"/>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4"/>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 name="文字方塊 5"/>
          <p:cNvSpPr txBox="1"/>
          <p:nvPr/>
        </p:nvSpPr>
        <p:spPr>
          <a:xfrm>
            <a:off x="1138270" y="2036395"/>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3" name="文字方塊 62"/>
          <p:cNvSpPr txBox="1"/>
          <p:nvPr/>
        </p:nvSpPr>
        <p:spPr>
          <a:xfrm>
            <a:off x="3434841" y="2036395"/>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4" name="文字方塊 63"/>
          <p:cNvSpPr txBox="1"/>
          <p:nvPr/>
        </p:nvSpPr>
        <p:spPr>
          <a:xfrm>
            <a:off x="7379003" y="2036395"/>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8" name="文字方塊 67"/>
          <p:cNvSpPr txBox="1"/>
          <p:nvPr/>
        </p:nvSpPr>
        <p:spPr>
          <a:xfrm>
            <a:off x="2350533" y="4252692"/>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69" name="文字方塊 68"/>
          <p:cNvSpPr txBox="1"/>
          <p:nvPr/>
        </p:nvSpPr>
        <p:spPr>
          <a:xfrm>
            <a:off x="5449767" y="4252692"/>
            <a:ext cx="718458" cy="369332"/>
          </a:xfrm>
          <a:prstGeom prst="rect">
            <a:avLst/>
          </a:prstGeom>
          <a:noFill/>
        </p:spPr>
        <p:txBody>
          <a:bodyPr wrap="square" rtlCol="0">
            <a:spAutoFit/>
          </a:bodyPr>
          <a:lstStyle/>
          <a:p>
            <a:pPr algn="ctr"/>
            <a:r>
              <a:rPr lang="en-US" altLang="zh-TW" dirty="0" smtClean="0">
                <a:solidFill>
                  <a:schemeClr val="bg1"/>
                </a:solidFill>
              </a:rPr>
              <a:t>25%</a:t>
            </a:r>
            <a:endParaRPr lang="zh-TW" altLang="en-US" dirty="0">
              <a:solidFill>
                <a:schemeClr val="bg1"/>
              </a:solidFill>
            </a:endParaRPr>
          </a:p>
        </p:txBody>
      </p:sp>
      <p:sp>
        <p:nvSpPr>
          <p:cNvPr id="70" name="文字方塊 69"/>
          <p:cNvSpPr txBox="1"/>
          <p:nvPr/>
        </p:nvSpPr>
        <p:spPr>
          <a:xfrm>
            <a:off x="310223" y="5169123"/>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251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52572971"/>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Market Size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898619" y="2252835"/>
            <a:ext cx="848861" cy="2072824"/>
            <a:chOff x="1898619" y="2252835"/>
            <a:chExt cx="848861" cy="2072824"/>
          </a:xfrm>
        </p:grpSpPr>
        <p:sp>
          <p:nvSpPr>
            <p:cNvPr id="103" name="手繪多邊形 102"/>
            <p:cNvSpPr>
              <a:spLocks noChangeArrowheads="1"/>
            </p:cNvSpPr>
            <p:nvPr/>
          </p:nvSpPr>
          <p:spPr bwMode="auto">
            <a:xfrm>
              <a:off x="2332049" y="2252835"/>
              <a:ext cx="415431" cy="2072824"/>
            </a:xfrm>
            <a:custGeom>
              <a:avLst/>
              <a:gdLst>
                <a:gd name="connsiteX0" fmla="*/ 0 w 415431"/>
                <a:gd name="connsiteY0" fmla="*/ 0 h 2072824"/>
                <a:gd name="connsiteX1" fmla="*/ 415431 w 415431"/>
                <a:gd name="connsiteY1" fmla="*/ 2072824 h 2072824"/>
                <a:gd name="connsiteX2" fmla="*/ 0 w 415431"/>
                <a:gd name="connsiteY2" fmla="*/ 2072824 h 2072824"/>
                <a:gd name="connsiteX3" fmla="*/ 0 w 415431"/>
                <a:gd name="connsiteY3" fmla="*/ 0 h 2072824"/>
              </a:gdLst>
              <a:ahLst/>
              <a:cxnLst>
                <a:cxn ang="0">
                  <a:pos x="connsiteX0" y="connsiteY0"/>
                </a:cxn>
                <a:cxn ang="0">
                  <a:pos x="connsiteX1" y="connsiteY1"/>
                </a:cxn>
                <a:cxn ang="0">
                  <a:pos x="connsiteX2" y="connsiteY2"/>
                </a:cxn>
                <a:cxn ang="0">
                  <a:pos x="connsiteX3" y="connsiteY3"/>
                </a:cxn>
              </a:cxnLst>
              <a:rect l="l" t="t" r="r" b="b"/>
              <a:pathLst>
                <a:path w="415431" h="2072824">
                  <a:moveTo>
                    <a:pt x="0" y="0"/>
                  </a:moveTo>
                  <a:lnTo>
                    <a:pt x="415431" y="2072824"/>
                  </a:lnTo>
                  <a:lnTo>
                    <a:pt x="0" y="2072824"/>
                  </a:lnTo>
                  <a:lnTo>
                    <a:pt x="0" y="0"/>
                  </a:lnTo>
                  <a:close/>
                </a:path>
              </a:pathLst>
            </a:custGeom>
            <a:solidFill>
              <a:srgbClr val="43BDB4"/>
            </a:solidFill>
            <a:ln>
              <a:noFill/>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02" name="手繪多邊形 101"/>
            <p:cNvSpPr>
              <a:spLocks noChangeArrowheads="1"/>
            </p:cNvSpPr>
            <p:nvPr/>
          </p:nvSpPr>
          <p:spPr bwMode="auto">
            <a:xfrm>
              <a:off x="1898619" y="2252845"/>
              <a:ext cx="415430" cy="2072814"/>
            </a:xfrm>
            <a:custGeom>
              <a:avLst/>
              <a:gdLst>
                <a:gd name="connsiteX0" fmla="*/ 415430 w 415430"/>
                <a:gd name="connsiteY0" fmla="*/ 0 h 2072814"/>
                <a:gd name="connsiteX1" fmla="*/ 415430 w 415430"/>
                <a:gd name="connsiteY1" fmla="*/ 2072814 h 2072814"/>
                <a:gd name="connsiteX2" fmla="*/ 0 w 415430"/>
                <a:gd name="connsiteY2" fmla="*/ 2072814 h 2072814"/>
                <a:gd name="connsiteX3" fmla="*/ 415430 w 415430"/>
                <a:gd name="connsiteY3" fmla="*/ 0 h 2072814"/>
              </a:gdLst>
              <a:ahLst/>
              <a:cxnLst>
                <a:cxn ang="0">
                  <a:pos x="connsiteX0" y="connsiteY0"/>
                </a:cxn>
                <a:cxn ang="0">
                  <a:pos x="connsiteX1" y="connsiteY1"/>
                </a:cxn>
                <a:cxn ang="0">
                  <a:pos x="connsiteX2" y="connsiteY2"/>
                </a:cxn>
                <a:cxn ang="0">
                  <a:pos x="connsiteX3" y="connsiteY3"/>
                </a:cxn>
              </a:cxnLst>
              <a:rect l="l" t="t" r="r" b="b"/>
              <a:pathLst>
                <a:path w="415430" h="2072814">
                  <a:moveTo>
                    <a:pt x="415430" y="0"/>
                  </a:moveTo>
                  <a:lnTo>
                    <a:pt x="415430" y="2072814"/>
                  </a:lnTo>
                  <a:lnTo>
                    <a:pt x="0" y="2072814"/>
                  </a:lnTo>
                  <a:lnTo>
                    <a:pt x="415430" y="0"/>
                  </a:lnTo>
                  <a:close/>
                </a:path>
              </a:pathLst>
            </a:cu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sp>
        <p:nvSpPr>
          <p:cNvPr id="26" name="Rectangle 26"/>
          <p:cNvSpPr>
            <a:spLocks noChangeArrowheads="1"/>
          </p:cNvSpPr>
          <p:nvPr/>
        </p:nvSpPr>
        <p:spPr bwMode="auto">
          <a:xfrm>
            <a:off x="2216579" y="189837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sp>
        <p:nvSpPr>
          <p:cNvPr id="27" name="Rectangle 27"/>
          <p:cNvSpPr>
            <a:spLocks noChangeArrowheads="1"/>
          </p:cNvSpPr>
          <p:nvPr/>
        </p:nvSpPr>
        <p:spPr bwMode="auto">
          <a:xfrm>
            <a:off x="3201069" y="2159631"/>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grpSp>
        <p:nvGrpSpPr>
          <p:cNvPr id="7" name="群組 6"/>
          <p:cNvGrpSpPr/>
          <p:nvPr/>
        </p:nvGrpSpPr>
        <p:grpSpPr>
          <a:xfrm>
            <a:off x="3884627" y="2748510"/>
            <a:ext cx="848861" cy="1577149"/>
            <a:chOff x="3884627" y="2748510"/>
            <a:chExt cx="848861" cy="1577149"/>
          </a:xfrm>
        </p:grpSpPr>
        <p:sp>
          <p:nvSpPr>
            <p:cNvPr id="113" name="手繪多邊形 112"/>
            <p:cNvSpPr>
              <a:spLocks noChangeArrowheads="1"/>
            </p:cNvSpPr>
            <p:nvPr/>
          </p:nvSpPr>
          <p:spPr bwMode="auto">
            <a:xfrm>
              <a:off x="4318057" y="2748510"/>
              <a:ext cx="415431" cy="1577149"/>
            </a:xfrm>
            <a:custGeom>
              <a:avLst/>
              <a:gdLst>
                <a:gd name="connsiteX0" fmla="*/ 0 w 415431"/>
                <a:gd name="connsiteY0" fmla="*/ 0 h 1577149"/>
                <a:gd name="connsiteX1" fmla="*/ 415431 w 415431"/>
                <a:gd name="connsiteY1" fmla="*/ 1577149 h 1577149"/>
                <a:gd name="connsiteX2" fmla="*/ 0 w 415431"/>
                <a:gd name="connsiteY2" fmla="*/ 1577149 h 1577149"/>
                <a:gd name="connsiteX3" fmla="*/ 0 w 415431"/>
                <a:gd name="connsiteY3" fmla="*/ 0 h 1577149"/>
              </a:gdLst>
              <a:ahLst/>
              <a:cxnLst>
                <a:cxn ang="0">
                  <a:pos x="connsiteX0" y="connsiteY0"/>
                </a:cxn>
                <a:cxn ang="0">
                  <a:pos x="connsiteX1" y="connsiteY1"/>
                </a:cxn>
                <a:cxn ang="0">
                  <a:pos x="connsiteX2" y="connsiteY2"/>
                </a:cxn>
                <a:cxn ang="0">
                  <a:pos x="connsiteX3" y="connsiteY3"/>
                </a:cxn>
              </a:cxnLst>
              <a:rect l="l" t="t" r="r" b="b"/>
              <a:pathLst>
                <a:path w="415431" h="1577149">
                  <a:moveTo>
                    <a:pt x="0" y="0"/>
                  </a:moveTo>
                  <a:lnTo>
                    <a:pt x="415431" y="1577149"/>
                  </a:lnTo>
                  <a:lnTo>
                    <a:pt x="0" y="1577149"/>
                  </a:lnTo>
                  <a:lnTo>
                    <a:pt x="0" y="0"/>
                  </a:lnTo>
                  <a:close/>
                </a:path>
              </a:pathLst>
            </a:custGeom>
            <a:solidFill>
              <a:srgbClr val="FF3B21"/>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12" name="手繪多邊形 111"/>
            <p:cNvSpPr>
              <a:spLocks noChangeArrowheads="1"/>
            </p:cNvSpPr>
            <p:nvPr/>
          </p:nvSpPr>
          <p:spPr bwMode="auto">
            <a:xfrm>
              <a:off x="3884627" y="2748518"/>
              <a:ext cx="415430" cy="1577141"/>
            </a:xfrm>
            <a:custGeom>
              <a:avLst/>
              <a:gdLst>
                <a:gd name="connsiteX0" fmla="*/ 415430 w 415430"/>
                <a:gd name="connsiteY0" fmla="*/ 0 h 1577141"/>
                <a:gd name="connsiteX1" fmla="*/ 415430 w 415430"/>
                <a:gd name="connsiteY1" fmla="*/ 1577141 h 1577141"/>
                <a:gd name="connsiteX2" fmla="*/ 0 w 415430"/>
                <a:gd name="connsiteY2" fmla="*/ 1577141 h 1577141"/>
                <a:gd name="connsiteX3" fmla="*/ 415430 w 415430"/>
                <a:gd name="connsiteY3" fmla="*/ 0 h 1577141"/>
              </a:gdLst>
              <a:ahLst/>
              <a:cxnLst>
                <a:cxn ang="0">
                  <a:pos x="connsiteX0" y="connsiteY0"/>
                </a:cxn>
                <a:cxn ang="0">
                  <a:pos x="connsiteX1" y="connsiteY1"/>
                </a:cxn>
                <a:cxn ang="0">
                  <a:pos x="connsiteX2" y="connsiteY2"/>
                </a:cxn>
                <a:cxn ang="0">
                  <a:pos x="connsiteX3" y="connsiteY3"/>
                </a:cxn>
              </a:cxnLst>
              <a:rect l="l" t="t" r="r" b="b"/>
              <a:pathLst>
                <a:path w="415430" h="1577141">
                  <a:moveTo>
                    <a:pt x="415430" y="0"/>
                  </a:moveTo>
                  <a:lnTo>
                    <a:pt x="415430" y="1577141"/>
                  </a:lnTo>
                  <a:lnTo>
                    <a:pt x="0" y="1577141"/>
                  </a:lnTo>
                  <a:lnTo>
                    <a:pt x="415430" y="0"/>
                  </a:ln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28" name="Rectangle 28"/>
          <p:cNvSpPr>
            <a:spLocks noChangeArrowheads="1"/>
          </p:cNvSpPr>
          <p:nvPr/>
        </p:nvSpPr>
        <p:spPr bwMode="auto">
          <a:xfrm>
            <a:off x="4185559" y="2420888"/>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grpSp>
        <p:nvGrpSpPr>
          <p:cNvPr id="8" name="群組 7"/>
          <p:cNvGrpSpPr/>
          <p:nvPr/>
        </p:nvGrpSpPr>
        <p:grpSpPr>
          <a:xfrm>
            <a:off x="4877631" y="2748510"/>
            <a:ext cx="848861" cy="1577149"/>
            <a:chOff x="4877631" y="2748510"/>
            <a:chExt cx="848861" cy="1577149"/>
          </a:xfrm>
        </p:grpSpPr>
        <p:sp>
          <p:nvSpPr>
            <p:cNvPr id="118" name="手繪多邊形 117"/>
            <p:cNvSpPr>
              <a:spLocks noChangeArrowheads="1"/>
            </p:cNvSpPr>
            <p:nvPr/>
          </p:nvSpPr>
          <p:spPr bwMode="auto">
            <a:xfrm>
              <a:off x="5311061" y="2748510"/>
              <a:ext cx="415431" cy="1577149"/>
            </a:xfrm>
            <a:custGeom>
              <a:avLst/>
              <a:gdLst>
                <a:gd name="connsiteX0" fmla="*/ 0 w 415431"/>
                <a:gd name="connsiteY0" fmla="*/ 0 h 1577149"/>
                <a:gd name="connsiteX1" fmla="*/ 415431 w 415431"/>
                <a:gd name="connsiteY1" fmla="*/ 1577149 h 1577149"/>
                <a:gd name="connsiteX2" fmla="*/ 0 w 415431"/>
                <a:gd name="connsiteY2" fmla="*/ 1577149 h 1577149"/>
                <a:gd name="connsiteX3" fmla="*/ 0 w 415431"/>
                <a:gd name="connsiteY3" fmla="*/ 0 h 1577149"/>
              </a:gdLst>
              <a:ahLst/>
              <a:cxnLst>
                <a:cxn ang="0">
                  <a:pos x="connsiteX0" y="connsiteY0"/>
                </a:cxn>
                <a:cxn ang="0">
                  <a:pos x="connsiteX1" y="connsiteY1"/>
                </a:cxn>
                <a:cxn ang="0">
                  <a:pos x="connsiteX2" y="connsiteY2"/>
                </a:cxn>
                <a:cxn ang="0">
                  <a:pos x="connsiteX3" y="connsiteY3"/>
                </a:cxn>
              </a:cxnLst>
              <a:rect l="l" t="t" r="r" b="b"/>
              <a:pathLst>
                <a:path w="415431" h="1577149">
                  <a:moveTo>
                    <a:pt x="0" y="0"/>
                  </a:moveTo>
                  <a:lnTo>
                    <a:pt x="415431" y="1577149"/>
                  </a:lnTo>
                  <a:lnTo>
                    <a:pt x="0" y="1577149"/>
                  </a:lnTo>
                  <a:lnTo>
                    <a:pt x="0" y="0"/>
                  </a:lnTo>
                  <a:close/>
                </a:path>
              </a:pathLst>
            </a:custGeom>
            <a:solidFill>
              <a:srgbClr val="73B579"/>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17" name="手繪多邊形 116"/>
            <p:cNvSpPr>
              <a:spLocks noChangeArrowheads="1"/>
            </p:cNvSpPr>
            <p:nvPr/>
          </p:nvSpPr>
          <p:spPr bwMode="auto">
            <a:xfrm>
              <a:off x="4877631" y="2748518"/>
              <a:ext cx="415430" cy="1577141"/>
            </a:xfrm>
            <a:custGeom>
              <a:avLst/>
              <a:gdLst>
                <a:gd name="connsiteX0" fmla="*/ 415430 w 415430"/>
                <a:gd name="connsiteY0" fmla="*/ 0 h 1577141"/>
                <a:gd name="connsiteX1" fmla="*/ 415430 w 415430"/>
                <a:gd name="connsiteY1" fmla="*/ 1577141 h 1577141"/>
                <a:gd name="connsiteX2" fmla="*/ 0 w 415430"/>
                <a:gd name="connsiteY2" fmla="*/ 1577141 h 1577141"/>
                <a:gd name="connsiteX3" fmla="*/ 415430 w 415430"/>
                <a:gd name="connsiteY3" fmla="*/ 0 h 1577141"/>
              </a:gdLst>
              <a:ahLst/>
              <a:cxnLst>
                <a:cxn ang="0">
                  <a:pos x="connsiteX0" y="connsiteY0"/>
                </a:cxn>
                <a:cxn ang="0">
                  <a:pos x="connsiteX1" y="connsiteY1"/>
                </a:cxn>
                <a:cxn ang="0">
                  <a:pos x="connsiteX2" y="connsiteY2"/>
                </a:cxn>
                <a:cxn ang="0">
                  <a:pos x="connsiteX3" y="connsiteY3"/>
                </a:cxn>
              </a:cxnLst>
              <a:rect l="l" t="t" r="r" b="b"/>
              <a:pathLst>
                <a:path w="415430" h="1577141">
                  <a:moveTo>
                    <a:pt x="415430" y="0"/>
                  </a:moveTo>
                  <a:lnTo>
                    <a:pt x="415430" y="1577141"/>
                  </a:lnTo>
                  <a:lnTo>
                    <a:pt x="0" y="1577141"/>
                  </a:lnTo>
                  <a:lnTo>
                    <a:pt x="415430" y="0"/>
                  </a:ln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29" name="Rectangle 29"/>
          <p:cNvSpPr>
            <a:spLocks noChangeArrowheads="1"/>
          </p:cNvSpPr>
          <p:nvPr/>
        </p:nvSpPr>
        <p:spPr bwMode="auto">
          <a:xfrm>
            <a:off x="5170049" y="2420888"/>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grpSp>
        <p:nvGrpSpPr>
          <p:cNvPr id="9" name="群組 8"/>
          <p:cNvGrpSpPr/>
          <p:nvPr/>
        </p:nvGrpSpPr>
        <p:grpSpPr>
          <a:xfrm>
            <a:off x="5870635" y="3029756"/>
            <a:ext cx="848861" cy="1295903"/>
            <a:chOff x="5870635" y="3029756"/>
            <a:chExt cx="848861" cy="1295903"/>
          </a:xfrm>
        </p:grpSpPr>
        <p:sp>
          <p:nvSpPr>
            <p:cNvPr id="123" name="手繪多邊形 122"/>
            <p:cNvSpPr>
              <a:spLocks noChangeArrowheads="1"/>
            </p:cNvSpPr>
            <p:nvPr/>
          </p:nvSpPr>
          <p:spPr bwMode="auto">
            <a:xfrm>
              <a:off x="6304065" y="3029756"/>
              <a:ext cx="415431" cy="1295903"/>
            </a:xfrm>
            <a:custGeom>
              <a:avLst/>
              <a:gdLst>
                <a:gd name="connsiteX0" fmla="*/ 0 w 415431"/>
                <a:gd name="connsiteY0" fmla="*/ 0 h 1295903"/>
                <a:gd name="connsiteX1" fmla="*/ 415431 w 415431"/>
                <a:gd name="connsiteY1" fmla="*/ 1295903 h 1295903"/>
                <a:gd name="connsiteX2" fmla="*/ 0 w 415431"/>
                <a:gd name="connsiteY2" fmla="*/ 1295903 h 1295903"/>
                <a:gd name="connsiteX3" fmla="*/ 0 w 415431"/>
                <a:gd name="connsiteY3" fmla="*/ 0 h 1295903"/>
              </a:gdLst>
              <a:ahLst/>
              <a:cxnLst>
                <a:cxn ang="0">
                  <a:pos x="connsiteX0" y="connsiteY0"/>
                </a:cxn>
                <a:cxn ang="0">
                  <a:pos x="connsiteX1" y="connsiteY1"/>
                </a:cxn>
                <a:cxn ang="0">
                  <a:pos x="connsiteX2" y="connsiteY2"/>
                </a:cxn>
                <a:cxn ang="0">
                  <a:pos x="connsiteX3" y="connsiteY3"/>
                </a:cxn>
              </a:cxnLst>
              <a:rect l="l" t="t" r="r" b="b"/>
              <a:pathLst>
                <a:path w="415431" h="1295903">
                  <a:moveTo>
                    <a:pt x="0" y="0"/>
                  </a:moveTo>
                  <a:lnTo>
                    <a:pt x="415431" y="1295903"/>
                  </a:lnTo>
                  <a:lnTo>
                    <a:pt x="0" y="1295903"/>
                  </a:lnTo>
                  <a:lnTo>
                    <a:pt x="0" y="0"/>
                  </a:lnTo>
                  <a:close/>
                </a:path>
              </a:pathLst>
            </a:custGeom>
            <a:solidFill>
              <a:srgbClr val="595D6F"/>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22" name="手繪多邊形 121"/>
            <p:cNvSpPr>
              <a:spLocks noChangeArrowheads="1"/>
            </p:cNvSpPr>
            <p:nvPr/>
          </p:nvSpPr>
          <p:spPr bwMode="auto">
            <a:xfrm>
              <a:off x="5870635" y="3029762"/>
              <a:ext cx="415430" cy="1295897"/>
            </a:xfrm>
            <a:custGeom>
              <a:avLst/>
              <a:gdLst>
                <a:gd name="connsiteX0" fmla="*/ 415430 w 415430"/>
                <a:gd name="connsiteY0" fmla="*/ 0 h 1295897"/>
                <a:gd name="connsiteX1" fmla="*/ 415430 w 415430"/>
                <a:gd name="connsiteY1" fmla="*/ 1295897 h 1295897"/>
                <a:gd name="connsiteX2" fmla="*/ 0 w 415430"/>
                <a:gd name="connsiteY2" fmla="*/ 1295897 h 1295897"/>
                <a:gd name="connsiteX3" fmla="*/ 415430 w 415430"/>
                <a:gd name="connsiteY3" fmla="*/ 0 h 1295897"/>
              </a:gdLst>
              <a:ahLst/>
              <a:cxnLst>
                <a:cxn ang="0">
                  <a:pos x="connsiteX0" y="connsiteY0"/>
                </a:cxn>
                <a:cxn ang="0">
                  <a:pos x="connsiteX1" y="connsiteY1"/>
                </a:cxn>
                <a:cxn ang="0">
                  <a:pos x="connsiteX2" y="connsiteY2"/>
                </a:cxn>
                <a:cxn ang="0">
                  <a:pos x="connsiteX3" y="connsiteY3"/>
                </a:cxn>
              </a:cxnLst>
              <a:rect l="l" t="t" r="r" b="b"/>
              <a:pathLst>
                <a:path w="415430" h="1295897">
                  <a:moveTo>
                    <a:pt x="415430" y="0"/>
                  </a:moveTo>
                  <a:lnTo>
                    <a:pt x="415430" y="1295897"/>
                  </a:lnTo>
                  <a:lnTo>
                    <a:pt x="0" y="1295897"/>
                  </a:lnTo>
                  <a:lnTo>
                    <a:pt x="415430" y="0"/>
                  </a:ln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30" name="Rectangle 30"/>
          <p:cNvSpPr>
            <a:spLocks noChangeArrowheads="1"/>
          </p:cNvSpPr>
          <p:nvPr/>
        </p:nvSpPr>
        <p:spPr bwMode="auto">
          <a:xfrm>
            <a:off x="6154539" y="2725686"/>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grpSp>
        <p:nvGrpSpPr>
          <p:cNvPr id="10" name="群組 9"/>
          <p:cNvGrpSpPr/>
          <p:nvPr/>
        </p:nvGrpSpPr>
        <p:grpSpPr>
          <a:xfrm>
            <a:off x="6863638" y="2252835"/>
            <a:ext cx="848861" cy="2072824"/>
            <a:chOff x="6863638" y="2252835"/>
            <a:chExt cx="848861" cy="2072824"/>
          </a:xfrm>
        </p:grpSpPr>
        <p:sp>
          <p:nvSpPr>
            <p:cNvPr id="128" name="手繪多邊形 127"/>
            <p:cNvSpPr>
              <a:spLocks noChangeArrowheads="1"/>
            </p:cNvSpPr>
            <p:nvPr/>
          </p:nvSpPr>
          <p:spPr bwMode="auto">
            <a:xfrm>
              <a:off x="7297068" y="2252835"/>
              <a:ext cx="415431" cy="2072824"/>
            </a:xfrm>
            <a:custGeom>
              <a:avLst/>
              <a:gdLst>
                <a:gd name="connsiteX0" fmla="*/ 0 w 415431"/>
                <a:gd name="connsiteY0" fmla="*/ 0 h 2072824"/>
                <a:gd name="connsiteX1" fmla="*/ 415431 w 415431"/>
                <a:gd name="connsiteY1" fmla="*/ 2072824 h 2072824"/>
                <a:gd name="connsiteX2" fmla="*/ 0 w 415431"/>
                <a:gd name="connsiteY2" fmla="*/ 2072824 h 2072824"/>
                <a:gd name="connsiteX3" fmla="*/ 0 w 415431"/>
                <a:gd name="connsiteY3" fmla="*/ 0 h 2072824"/>
              </a:gdLst>
              <a:ahLst/>
              <a:cxnLst>
                <a:cxn ang="0">
                  <a:pos x="connsiteX0" y="connsiteY0"/>
                </a:cxn>
                <a:cxn ang="0">
                  <a:pos x="connsiteX1" y="connsiteY1"/>
                </a:cxn>
                <a:cxn ang="0">
                  <a:pos x="connsiteX2" y="connsiteY2"/>
                </a:cxn>
                <a:cxn ang="0">
                  <a:pos x="connsiteX3" y="connsiteY3"/>
                </a:cxn>
              </a:cxnLst>
              <a:rect l="l" t="t" r="r" b="b"/>
              <a:pathLst>
                <a:path w="415431" h="2072824">
                  <a:moveTo>
                    <a:pt x="0" y="0"/>
                  </a:moveTo>
                  <a:lnTo>
                    <a:pt x="415431" y="2072824"/>
                  </a:lnTo>
                  <a:lnTo>
                    <a:pt x="0" y="2072824"/>
                  </a:lnTo>
                  <a:lnTo>
                    <a:pt x="0" y="0"/>
                  </a:lnTo>
                  <a:close/>
                </a:path>
              </a:pathLst>
            </a:custGeom>
            <a:solidFill>
              <a:srgbClr val="F5770F"/>
            </a:solidFill>
            <a:ln>
              <a:noFill/>
            </a:ln>
          </p:spPr>
          <p:txBody>
            <a:bodyPr vert="horz" wrap="square" lIns="91440" tIns="45720" rIns="91440" bIns="45720" numCol="1" anchor="t" anchorCtr="0" compatLnSpc="1">
              <a:prstTxWarp prst="textNoShape">
                <a:avLst/>
              </a:prstTxWarp>
              <a:noAutofit/>
            </a:bodyPr>
            <a:lstStyle/>
            <a:p>
              <a:endParaRPr lang="zh-TW" altLang="en-US"/>
            </a:p>
          </p:txBody>
        </p:sp>
        <p:sp>
          <p:nvSpPr>
            <p:cNvPr id="127" name="手繪多邊形 126"/>
            <p:cNvSpPr>
              <a:spLocks noChangeArrowheads="1"/>
            </p:cNvSpPr>
            <p:nvPr/>
          </p:nvSpPr>
          <p:spPr bwMode="auto">
            <a:xfrm>
              <a:off x="6863638" y="2252845"/>
              <a:ext cx="415430" cy="2072814"/>
            </a:xfrm>
            <a:custGeom>
              <a:avLst/>
              <a:gdLst>
                <a:gd name="connsiteX0" fmla="*/ 415430 w 415430"/>
                <a:gd name="connsiteY0" fmla="*/ 0 h 2072814"/>
                <a:gd name="connsiteX1" fmla="*/ 415430 w 415430"/>
                <a:gd name="connsiteY1" fmla="*/ 2072814 h 2072814"/>
                <a:gd name="connsiteX2" fmla="*/ 0 w 415430"/>
                <a:gd name="connsiteY2" fmla="*/ 2072814 h 2072814"/>
                <a:gd name="connsiteX3" fmla="*/ 415430 w 415430"/>
                <a:gd name="connsiteY3" fmla="*/ 0 h 2072814"/>
              </a:gdLst>
              <a:ahLst/>
              <a:cxnLst>
                <a:cxn ang="0">
                  <a:pos x="connsiteX0" y="connsiteY0"/>
                </a:cxn>
                <a:cxn ang="0">
                  <a:pos x="connsiteX1" y="connsiteY1"/>
                </a:cxn>
                <a:cxn ang="0">
                  <a:pos x="connsiteX2" y="connsiteY2"/>
                </a:cxn>
                <a:cxn ang="0">
                  <a:pos x="connsiteX3" y="connsiteY3"/>
                </a:cxn>
              </a:cxnLst>
              <a:rect l="l" t="t" r="r" b="b"/>
              <a:pathLst>
                <a:path w="415430" h="2072814">
                  <a:moveTo>
                    <a:pt x="415430" y="0"/>
                  </a:moveTo>
                  <a:lnTo>
                    <a:pt x="415430" y="2072814"/>
                  </a:lnTo>
                  <a:lnTo>
                    <a:pt x="0" y="2072814"/>
                  </a:lnTo>
                  <a:lnTo>
                    <a:pt x="415430" y="0"/>
                  </a:ln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31" name="Rectangle 31"/>
          <p:cNvSpPr>
            <a:spLocks noChangeArrowheads="1"/>
          </p:cNvSpPr>
          <p:nvPr/>
        </p:nvSpPr>
        <p:spPr bwMode="auto">
          <a:xfrm>
            <a:off x="7139029" y="1898373"/>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6"/>
                </a:solidFill>
                <a:effectLst/>
                <a:latin typeface="Arial" pitchFamily="34" charset="0"/>
                <a:ea typeface="新細明體" pitchFamily="18" charset="-120"/>
                <a:cs typeface="新細明體" pitchFamily="18" charset="-120"/>
              </a:rPr>
              <a:t>88</a:t>
            </a:r>
          </a:p>
        </p:txBody>
      </p:sp>
      <p:sp>
        <p:nvSpPr>
          <p:cNvPr id="35" name="文字方塊 34"/>
          <p:cNvSpPr txBox="1"/>
          <p:nvPr/>
        </p:nvSpPr>
        <p:spPr>
          <a:xfrm>
            <a:off x="2073530" y="4317205"/>
            <a:ext cx="499029" cy="369332"/>
          </a:xfrm>
          <a:prstGeom prst="rect">
            <a:avLst/>
          </a:prstGeom>
          <a:noFill/>
        </p:spPr>
        <p:txBody>
          <a:bodyPr wrap="square" rtlCol="0">
            <a:spAutoFit/>
          </a:bodyPr>
          <a:lstStyle/>
          <a:p>
            <a:r>
              <a:rPr lang="en-US" altLang="zh-TW" dirty="0" smtClean="0"/>
              <a:t>’12</a:t>
            </a:r>
            <a:endParaRPr lang="zh-TW" altLang="en-US" dirty="0"/>
          </a:p>
        </p:txBody>
      </p:sp>
      <p:sp>
        <p:nvSpPr>
          <p:cNvPr id="75" name="文字方塊 74"/>
          <p:cNvSpPr txBox="1"/>
          <p:nvPr/>
        </p:nvSpPr>
        <p:spPr>
          <a:xfrm>
            <a:off x="3069504" y="4317205"/>
            <a:ext cx="499029" cy="369332"/>
          </a:xfrm>
          <a:prstGeom prst="rect">
            <a:avLst/>
          </a:prstGeom>
          <a:noFill/>
        </p:spPr>
        <p:txBody>
          <a:bodyPr wrap="square" rtlCol="0">
            <a:spAutoFit/>
          </a:bodyPr>
          <a:lstStyle/>
          <a:p>
            <a:r>
              <a:rPr lang="en-US" altLang="zh-TW" dirty="0" smtClean="0"/>
              <a:t>’13</a:t>
            </a:r>
            <a:endParaRPr lang="zh-TW" altLang="en-US" dirty="0"/>
          </a:p>
        </p:txBody>
      </p:sp>
      <p:sp>
        <p:nvSpPr>
          <p:cNvPr id="76" name="文字方塊 75"/>
          <p:cNvSpPr txBox="1"/>
          <p:nvPr/>
        </p:nvSpPr>
        <p:spPr>
          <a:xfrm>
            <a:off x="4065478" y="4317205"/>
            <a:ext cx="499029" cy="369332"/>
          </a:xfrm>
          <a:prstGeom prst="rect">
            <a:avLst/>
          </a:prstGeom>
          <a:noFill/>
        </p:spPr>
        <p:txBody>
          <a:bodyPr wrap="square" rtlCol="0">
            <a:spAutoFit/>
          </a:bodyPr>
          <a:lstStyle/>
          <a:p>
            <a:r>
              <a:rPr lang="en-US" altLang="zh-TW" dirty="0" smtClean="0"/>
              <a:t>’14</a:t>
            </a:r>
            <a:endParaRPr lang="zh-TW" altLang="en-US" dirty="0"/>
          </a:p>
        </p:txBody>
      </p:sp>
      <p:sp>
        <p:nvSpPr>
          <p:cNvPr id="77" name="文字方塊 76"/>
          <p:cNvSpPr txBox="1"/>
          <p:nvPr/>
        </p:nvSpPr>
        <p:spPr>
          <a:xfrm>
            <a:off x="5061452" y="4317205"/>
            <a:ext cx="499029" cy="369332"/>
          </a:xfrm>
          <a:prstGeom prst="rect">
            <a:avLst/>
          </a:prstGeom>
          <a:noFill/>
        </p:spPr>
        <p:txBody>
          <a:bodyPr wrap="square" rtlCol="0">
            <a:spAutoFit/>
          </a:bodyPr>
          <a:lstStyle/>
          <a:p>
            <a:r>
              <a:rPr lang="en-US" altLang="zh-TW" dirty="0" smtClean="0"/>
              <a:t>’15</a:t>
            </a:r>
            <a:endParaRPr lang="zh-TW" altLang="en-US" dirty="0"/>
          </a:p>
        </p:txBody>
      </p:sp>
      <p:sp>
        <p:nvSpPr>
          <p:cNvPr id="78" name="文字方塊 77"/>
          <p:cNvSpPr txBox="1"/>
          <p:nvPr/>
        </p:nvSpPr>
        <p:spPr>
          <a:xfrm>
            <a:off x="6057426" y="4317205"/>
            <a:ext cx="499029" cy="369332"/>
          </a:xfrm>
          <a:prstGeom prst="rect">
            <a:avLst/>
          </a:prstGeom>
          <a:noFill/>
        </p:spPr>
        <p:txBody>
          <a:bodyPr wrap="square" rtlCol="0">
            <a:spAutoFit/>
          </a:bodyPr>
          <a:lstStyle/>
          <a:p>
            <a:r>
              <a:rPr lang="en-US" altLang="zh-TW" dirty="0" smtClean="0"/>
              <a:t>’16</a:t>
            </a:r>
            <a:endParaRPr lang="zh-TW" altLang="en-US" dirty="0"/>
          </a:p>
        </p:txBody>
      </p:sp>
      <p:sp>
        <p:nvSpPr>
          <p:cNvPr id="79" name="文字方塊 78"/>
          <p:cNvSpPr txBox="1"/>
          <p:nvPr/>
        </p:nvSpPr>
        <p:spPr>
          <a:xfrm>
            <a:off x="7053402" y="4317205"/>
            <a:ext cx="499029" cy="369332"/>
          </a:xfrm>
          <a:prstGeom prst="rect">
            <a:avLst/>
          </a:prstGeom>
          <a:noFill/>
        </p:spPr>
        <p:txBody>
          <a:bodyPr wrap="square" rtlCol="0">
            <a:spAutoFit/>
          </a:bodyPr>
          <a:lstStyle/>
          <a:p>
            <a:r>
              <a:rPr lang="en-US" altLang="zh-TW" dirty="0" smtClean="0"/>
              <a:t>’17</a:t>
            </a:r>
            <a:endParaRPr lang="zh-TW" altLang="en-US" dirty="0"/>
          </a:p>
        </p:txBody>
      </p:sp>
      <p:grpSp>
        <p:nvGrpSpPr>
          <p:cNvPr id="6" name="群組 5"/>
          <p:cNvGrpSpPr/>
          <p:nvPr/>
        </p:nvGrpSpPr>
        <p:grpSpPr>
          <a:xfrm>
            <a:off x="2891623" y="2512326"/>
            <a:ext cx="848861" cy="1813333"/>
            <a:chOff x="2891623" y="2512326"/>
            <a:chExt cx="848861" cy="1813333"/>
          </a:xfrm>
        </p:grpSpPr>
        <p:sp>
          <p:nvSpPr>
            <p:cNvPr id="108" name="手繪多邊形 107"/>
            <p:cNvSpPr/>
            <p:nvPr/>
          </p:nvSpPr>
          <p:spPr>
            <a:xfrm>
              <a:off x="3325053" y="2512326"/>
              <a:ext cx="415431" cy="1813333"/>
            </a:xfrm>
            <a:custGeom>
              <a:avLst/>
              <a:gdLst>
                <a:gd name="connsiteX0" fmla="*/ 0 w 415431"/>
                <a:gd name="connsiteY0" fmla="*/ 0 h 1813333"/>
                <a:gd name="connsiteX1" fmla="*/ 415431 w 415431"/>
                <a:gd name="connsiteY1" fmla="*/ 1813333 h 1813333"/>
                <a:gd name="connsiteX2" fmla="*/ 0 w 415431"/>
                <a:gd name="connsiteY2" fmla="*/ 1813333 h 1813333"/>
                <a:gd name="connsiteX3" fmla="*/ 0 w 415431"/>
                <a:gd name="connsiteY3" fmla="*/ 0 h 1813333"/>
              </a:gdLst>
              <a:ahLst/>
              <a:cxnLst>
                <a:cxn ang="0">
                  <a:pos x="connsiteX0" y="connsiteY0"/>
                </a:cxn>
                <a:cxn ang="0">
                  <a:pos x="connsiteX1" y="connsiteY1"/>
                </a:cxn>
                <a:cxn ang="0">
                  <a:pos x="connsiteX2" y="connsiteY2"/>
                </a:cxn>
                <a:cxn ang="0">
                  <a:pos x="connsiteX3" y="connsiteY3"/>
                </a:cxn>
              </a:cxnLst>
              <a:rect l="l" t="t" r="r" b="b"/>
              <a:pathLst>
                <a:path w="415431" h="1813333">
                  <a:moveTo>
                    <a:pt x="0" y="0"/>
                  </a:moveTo>
                  <a:lnTo>
                    <a:pt x="415431" y="1813333"/>
                  </a:lnTo>
                  <a:lnTo>
                    <a:pt x="0" y="1813333"/>
                  </a:lnTo>
                  <a:lnTo>
                    <a:pt x="0" y="0"/>
                  </a:lnTo>
                  <a:close/>
                </a:path>
              </a:pathLst>
            </a:custGeom>
            <a:solidFill>
              <a:srgbClr val="D7A60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手繪多邊形 106"/>
            <p:cNvSpPr/>
            <p:nvPr/>
          </p:nvSpPr>
          <p:spPr>
            <a:xfrm>
              <a:off x="2891623" y="2512335"/>
              <a:ext cx="415430" cy="1813324"/>
            </a:xfrm>
            <a:custGeom>
              <a:avLst/>
              <a:gdLst>
                <a:gd name="connsiteX0" fmla="*/ 415430 w 415430"/>
                <a:gd name="connsiteY0" fmla="*/ 0 h 1813324"/>
                <a:gd name="connsiteX1" fmla="*/ 415430 w 415430"/>
                <a:gd name="connsiteY1" fmla="*/ 1813324 h 1813324"/>
                <a:gd name="connsiteX2" fmla="*/ 0 w 415430"/>
                <a:gd name="connsiteY2" fmla="*/ 1813324 h 1813324"/>
                <a:gd name="connsiteX3" fmla="*/ 415430 w 415430"/>
                <a:gd name="connsiteY3" fmla="*/ 0 h 1813324"/>
              </a:gdLst>
              <a:ahLst/>
              <a:cxnLst>
                <a:cxn ang="0">
                  <a:pos x="connsiteX0" y="connsiteY0"/>
                </a:cxn>
                <a:cxn ang="0">
                  <a:pos x="connsiteX1" y="connsiteY1"/>
                </a:cxn>
                <a:cxn ang="0">
                  <a:pos x="connsiteX2" y="connsiteY2"/>
                </a:cxn>
                <a:cxn ang="0">
                  <a:pos x="connsiteX3" y="connsiteY3"/>
                </a:cxn>
              </a:cxnLst>
              <a:rect l="l" t="t" r="r" b="b"/>
              <a:pathLst>
                <a:path w="415430" h="1813324">
                  <a:moveTo>
                    <a:pt x="415430" y="0"/>
                  </a:moveTo>
                  <a:lnTo>
                    <a:pt x="415430" y="1813324"/>
                  </a:lnTo>
                  <a:lnTo>
                    <a:pt x="0" y="1813324"/>
                  </a:lnTo>
                  <a:lnTo>
                    <a:pt x="41543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31" name="文字方塊 130"/>
          <p:cNvSpPr txBox="1"/>
          <p:nvPr/>
        </p:nvSpPr>
        <p:spPr>
          <a:xfrm>
            <a:off x="310223" y="5256211"/>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252</a:t>
            </a:fld>
            <a:endParaRPr lang="zh-TW" altLang="en-US"/>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0733396"/>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521685" y="501116"/>
            <a:ext cx="6100630" cy="707886"/>
          </a:xfrm>
          <a:prstGeom prst="rect">
            <a:avLst/>
          </a:prstGeom>
          <a:noFill/>
        </p:spPr>
        <p:txBody>
          <a:bodyPr wrap="square" rtlCol="0" anchor="ctr">
            <a:spAutoFit/>
          </a:bodyPr>
          <a:lstStyle/>
          <a:p>
            <a:pPr algn="ctr"/>
            <a:r>
              <a:rPr lang="en-US" altLang="zh-TW" sz="4000" b="1" dirty="0" smtClean="0"/>
              <a:t>Marketing </a:t>
            </a:r>
            <a:r>
              <a:rPr lang="en-US" altLang="zh-TW" sz="4000" b="1" dirty="0"/>
              <a:t>Strategies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0" name="群組 19"/>
          <p:cNvGrpSpPr/>
          <p:nvPr/>
        </p:nvGrpSpPr>
        <p:grpSpPr>
          <a:xfrm>
            <a:off x="3347449" y="2723543"/>
            <a:ext cx="2472252" cy="2346026"/>
            <a:chOff x="2254250" y="2128838"/>
            <a:chExt cx="3606801" cy="3422650"/>
          </a:xfrm>
        </p:grpSpPr>
        <p:sp>
          <p:nvSpPr>
            <p:cNvPr id="7" name="Freeform 6"/>
            <p:cNvSpPr>
              <a:spLocks/>
            </p:cNvSpPr>
            <p:nvPr/>
          </p:nvSpPr>
          <p:spPr bwMode="auto">
            <a:xfrm>
              <a:off x="3217863" y="2128838"/>
              <a:ext cx="2643188" cy="3422650"/>
            </a:xfrm>
            <a:custGeom>
              <a:avLst/>
              <a:gdLst>
                <a:gd name="T0" fmla="*/ 4302 w 13879"/>
                <a:gd name="T1" fmla="*/ 8388 h 17965"/>
                <a:gd name="T2" fmla="*/ 0 w 13879"/>
                <a:gd name="T3" fmla="*/ 15589 h 17965"/>
                <a:gd name="T4" fmla="*/ 11503 w 13879"/>
                <a:gd name="T5" fmla="*/ 12691 h 17965"/>
                <a:gd name="T6" fmla="*/ 8605 w 13879"/>
                <a:gd name="T7" fmla="*/ 1187 h 17965"/>
                <a:gd name="T8" fmla="*/ 4302 w 13879"/>
                <a:gd name="T9" fmla="*/ 0 h 17965"/>
                <a:gd name="T10" fmla="*/ 4302 w 13879"/>
                <a:gd name="T11" fmla="*/ 8388 h 17965"/>
              </a:gdLst>
              <a:ahLst/>
              <a:cxnLst>
                <a:cxn ang="0">
                  <a:pos x="T0" y="T1"/>
                </a:cxn>
                <a:cxn ang="0">
                  <a:pos x="T2" y="T3"/>
                </a:cxn>
                <a:cxn ang="0">
                  <a:pos x="T4" y="T5"/>
                </a:cxn>
                <a:cxn ang="0">
                  <a:pos x="T6" y="T7"/>
                </a:cxn>
                <a:cxn ang="0">
                  <a:pos x="T8" y="T9"/>
                </a:cxn>
                <a:cxn ang="0">
                  <a:pos x="T10" y="T11"/>
                </a:cxn>
              </a:cxnLst>
              <a:rect l="0" t="0" r="r" b="b"/>
              <a:pathLst>
                <a:path w="13879" h="17965">
                  <a:moveTo>
                    <a:pt x="4302" y="8388"/>
                  </a:moveTo>
                  <a:lnTo>
                    <a:pt x="0" y="15589"/>
                  </a:lnTo>
                  <a:cubicBezTo>
                    <a:pt x="3977" y="17965"/>
                    <a:pt x="9127" y="16667"/>
                    <a:pt x="11503" y="12691"/>
                  </a:cubicBezTo>
                  <a:cubicBezTo>
                    <a:pt x="13879" y="8714"/>
                    <a:pt x="12582" y="3563"/>
                    <a:pt x="8605" y="1187"/>
                  </a:cubicBezTo>
                  <a:cubicBezTo>
                    <a:pt x="7304" y="410"/>
                    <a:pt x="5817" y="0"/>
                    <a:pt x="4302" y="0"/>
                  </a:cubicBezTo>
                  <a:lnTo>
                    <a:pt x="4302" y="8388"/>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7"/>
            <p:cNvSpPr>
              <a:spLocks/>
            </p:cNvSpPr>
            <p:nvPr/>
          </p:nvSpPr>
          <p:spPr bwMode="auto">
            <a:xfrm>
              <a:off x="2254250" y="3098800"/>
              <a:ext cx="1782763" cy="2000250"/>
            </a:xfrm>
            <a:custGeom>
              <a:avLst/>
              <a:gdLst>
                <a:gd name="T0" fmla="*/ 9363 w 9363"/>
                <a:gd name="T1" fmla="*/ 3297 h 10498"/>
                <a:gd name="T2" fmla="*/ 1650 w 9363"/>
                <a:gd name="T3" fmla="*/ 0 h 10498"/>
                <a:gd name="T4" fmla="*/ 5061 w 9363"/>
                <a:gd name="T5" fmla="*/ 10498 h 10498"/>
                <a:gd name="T6" fmla="*/ 9363 w 9363"/>
                <a:gd name="T7" fmla="*/ 3297 h 10498"/>
              </a:gdLst>
              <a:ahLst/>
              <a:cxnLst>
                <a:cxn ang="0">
                  <a:pos x="T0" y="T1"/>
                </a:cxn>
                <a:cxn ang="0">
                  <a:pos x="T2" y="T3"/>
                </a:cxn>
                <a:cxn ang="0">
                  <a:pos x="T4" y="T5"/>
                </a:cxn>
                <a:cxn ang="0">
                  <a:pos x="T6" y="T7"/>
                </a:cxn>
              </a:cxnLst>
              <a:rect l="0" t="0" r="r" b="b"/>
              <a:pathLst>
                <a:path w="9363" h="10498">
                  <a:moveTo>
                    <a:pt x="9363" y="3297"/>
                  </a:moveTo>
                  <a:lnTo>
                    <a:pt x="1650" y="0"/>
                  </a:lnTo>
                  <a:cubicBezTo>
                    <a:pt x="0" y="3860"/>
                    <a:pt x="1457" y="8345"/>
                    <a:pt x="5061" y="10498"/>
                  </a:cubicBezTo>
                  <a:lnTo>
                    <a:pt x="9363" y="3297"/>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8"/>
            <p:cNvSpPr>
              <a:spLocks/>
            </p:cNvSpPr>
            <p:nvPr/>
          </p:nvSpPr>
          <p:spPr bwMode="auto">
            <a:xfrm>
              <a:off x="2568575" y="2355850"/>
              <a:ext cx="1468438" cy="1371600"/>
            </a:xfrm>
            <a:custGeom>
              <a:avLst/>
              <a:gdLst>
                <a:gd name="T0" fmla="*/ 15427 w 15427"/>
                <a:gd name="T1" fmla="*/ 14402 h 14402"/>
                <a:gd name="T2" fmla="*/ 6822 w 15427"/>
                <a:gd name="T3" fmla="*/ 0 h 14402"/>
                <a:gd name="T4" fmla="*/ 0 w 15427"/>
                <a:gd name="T5" fmla="*/ 7808 h 14402"/>
                <a:gd name="T6" fmla="*/ 15427 w 15427"/>
                <a:gd name="T7" fmla="*/ 14402 h 14402"/>
              </a:gdLst>
              <a:ahLst/>
              <a:cxnLst>
                <a:cxn ang="0">
                  <a:pos x="T0" y="T1"/>
                </a:cxn>
                <a:cxn ang="0">
                  <a:pos x="T2" y="T3"/>
                </a:cxn>
                <a:cxn ang="0">
                  <a:pos x="T4" y="T5"/>
                </a:cxn>
                <a:cxn ang="0">
                  <a:pos x="T6" y="T7"/>
                </a:cxn>
              </a:cxnLst>
              <a:rect l="0" t="0" r="r" b="b"/>
              <a:pathLst>
                <a:path w="15427" h="14402">
                  <a:moveTo>
                    <a:pt x="15427" y="14402"/>
                  </a:moveTo>
                  <a:lnTo>
                    <a:pt x="6822" y="0"/>
                  </a:lnTo>
                  <a:cubicBezTo>
                    <a:pt x="3781" y="1817"/>
                    <a:pt x="1393" y="4550"/>
                    <a:pt x="0" y="7808"/>
                  </a:cubicBezTo>
                  <a:lnTo>
                    <a:pt x="15427" y="14402"/>
                  </a:lnTo>
                  <a:close/>
                </a:path>
              </a:pathLst>
            </a:custGeom>
            <a:solidFill>
              <a:srgbClr val="FF614C"/>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9"/>
            <p:cNvSpPr>
              <a:spLocks/>
            </p:cNvSpPr>
            <p:nvPr/>
          </p:nvSpPr>
          <p:spPr bwMode="auto">
            <a:xfrm>
              <a:off x="3217863" y="2128838"/>
              <a:ext cx="819150" cy="1598613"/>
            </a:xfrm>
            <a:custGeom>
              <a:avLst/>
              <a:gdLst>
                <a:gd name="T0" fmla="*/ 8605 w 8605"/>
                <a:gd name="T1" fmla="*/ 16777 h 16777"/>
                <a:gd name="T2" fmla="*/ 8605 w 8605"/>
                <a:gd name="T3" fmla="*/ 0 h 16777"/>
                <a:gd name="T4" fmla="*/ 0 w 8605"/>
                <a:gd name="T5" fmla="*/ 2375 h 16777"/>
                <a:gd name="T6" fmla="*/ 8605 w 8605"/>
                <a:gd name="T7" fmla="*/ 16777 h 16777"/>
              </a:gdLst>
              <a:ahLst/>
              <a:cxnLst>
                <a:cxn ang="0">
                  <a:pos x="T0" y="T1"/>
                </a:cxn>
                <a:cxn ang="0">
                  <a:pos x="T2" y="T3"/>
                </a:cxn>
                <a:cxn ang="0">
                  <a:pos x="T4" y="T5"/>
                </a:cxn>
                <a:cxn ang="0">
                  <a:pos x="T6" y="T7"/>
                </a:cxn>
              </a:cxnLst>
              <a:rect l="0" t="0" r="r" b="b"/>
              <a:pathLst>
                <a:path w="8605" h="16777">
                  <a:moveTo>
                    <a:pt x="8605" y="16777"/>
                  </a:moveTo>
                  <a:lnTo>
                    <a:pt x="8605" y="0"/>
                  </a:lnTo>
                  <a:cubicBezTo>
                    <a:pt x="5575" y="0"/>
                    <a:pt x="2601" y="821"/>
                    <a:pt x="0" y="2375"/>
                  </a:cubicBezTo>
                  <a:lnTo>
                    <a:pt x="8605" y="16777"/>
                  </a:lnTo>
                  <a:close/>
                </a:path>
              </a:pathLst>
            </a:custGeom>
            <a:solidFill>
              <a:srgbClr val="9ACA9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29" name="手繪多邊形 28"/>
          <p:cNvSpPr/>
          <p:nvPr/>
        </p:nvSpPr>
        <p:spPr>
          <a:xfrm rot="8100000">
            <a:off x="2660606" y="2062647"/>
            <a:ext cx="1481070" cy="1172849"/>
          </a:xfrm>
          <a:custGeom>
            <a:avLst/>
            <a:gdLst>
              <a:gd name="connsiteX0" fmla="*/ 216898 w 1481070"/>
              <a:gd name="connsiteY0" fmla="*/ 955951 h 1172849"/>
              <a:gd name="connsiteX1" fmla="*/ 0 w 1481070"/>
              <a:gd name="connsiteY1" fmla="*/ 432314 h 1172849"/>
              <a:gd name="connsiteX2" fmla="*/ 126472 w 1481070"/>
              <a:gd name="connsiteY2" fmla="*/ 18273 h 1172849"/>
              <a:gd name="connsiteX3" fmla="*/ 141549 w 1481070"/>
              <a:gd name="connsiteY3" fmla="*/ 0 h 1172849"/>
              <a:gd name="connsiteX4" fmla="*/ 170097 w 1481070"/>
              <a:gd name="connsiteY4" fmla="*/ 16870 h 1172849"/>
              <a:gd name="connsiteX5" fmla="*/ 1310973 w 1481070"/>
              <a:gd name="connsiteY5" fmla="*/ 16870 h 1172849"/>
              <a:gd name="connsiteX6" fmla="*/ 1339521 w 1481070"/>
              <a:gd name="connsiteY6" fmla="*/ 0 h 1172849"/>
              <a:gd name="connsiteX7" fmla="*/ 1354598 w 1481070"/>
              <a:gd name="connsiteY7" fmla="*/ 18273 h 1172849"/>
              <a:gd name="connsiteX8" fmla="*/ 1481070 w 1481070"/>
              <a:gd name="connsiteY8" fmla="*/ 432314 h 1172849"/>
              <a:gd name="connsiteX9" fmla="*/ 740535 w 1481070"/>
              <a:gd name="connsiteY9" fmla="*/ 1172849 h 1172849"/>
              <a:gd name="connsiteX10" fmla="*/ 216898 w 1481070"/>
              <a:gd name="connsiteY10" fmla="*/ 955951 h 1172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81070" h="1172849">
                <a:moveTo>
                  <a:pt x="216898" y="955951"/>
                </a:moveTo>
                <a:cubicBezTo>
                  <a:pt x="82887" y="821940"/>
                  <a:pt x="0" y="636807"/>
                  <a:pt x="0" y="432314"/>
                </a:cubicBezTo>
                <a:cubicBezTo>
                  <a:pt x="0" y="278944"/>
                  <a:pt x="46624" y="136464"/>
                  <a:pt x="126472" y="18273"/>
                </a:cubicBezTo>
                <a:lnTo>
                  <a:pt x="141549" y="0"/>
                </a:lnTo>
                <a:lnTo>
                  <a:pt x="170097" y="16870"/>
                </a:lnTo>
                <a:cubicBezTo>
                  <a:pt x="526168" y="203990"/>
                  <a:pt x="954902" y="203990"/>
                  <a:pt x="1310973" y="16870"/>
                </a:cubicBezTo>
                <a:lnTo>
                  <a:pt x="1339521" y="0"/>
                </a:lnTo>
                <a:lnTo>
                  <a:pt x="1354598" y="18273"/>
                </a:lnTo>
                <a:cubicBezTo>
                  <a:pt x="1434446" y="136464"/>
                  <a:pt x="1481070" y="278944"/>
                  <a:pt x="1481070" y="432314"/>
                </a:cubicBezTo>
                <a:cubicBezTo>
                  <a:pt x="1481070" y="841300"/>
                  <a:pt x="1149521" y="1172849"/>
                  <a:pt x="740535" y="1172849"/>
                </a:cubicBezTo>
                <a:cubicBezTo>
                  <a:pt x="536042" y="1172849"/>
                  <a:pt x="350908" y="1089961"/>
                  <a:pt x="216898" y="955951"/>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7" name="手繪多邊形 26"/>
          <p:cNvSpPr/>
          <p:nvPr/>
        </p:nvSpPr>
        <p:spPr>
          <a:xfrm rot="8100000">
            <a:off x="5156435" y="1908537"/>
            <a:ext cx="1172849" cy="1481070"/>
          </a:xfrm>
          <a:custGeom>
            <a:avLst/>
            <a:gdLst>
              <a:gd name="connsiteX0" fmla="*/ 216898 w 1172849"/>
              <a:gd name="connsiteY0" fmla="*/ 1264173 h 1481070"/>
              <a:gd name="connsiteX1" fmla="*/ 0 w 1172849"/>
              <a:gd name="connsiteY1" fmla="*/ 740535 h 1481070"/>
              <a:gd name="connsiteX2" fmla="*/ 740535 w 1172849"/>
              <a:gd name="connsiteY2" fmla="*/ 0 h 1481070"/>
              <a:gd name="connsiteX3" fmla="*/ 1154575 w 1172849"/>
              <a:gd name="connsiteY3" fmla="*/ 126472 h 1481070"/>
              <a:gd name="connsiteX4" fmla="*/ 1172848 w 1172849"/>
              <a:gd name="connsiteY4" fmla="*/ 141548 h 1481070"/>
              <a:gd name="connsiteX5" fmla="*/ 1155978 w 1172849"/>
              <a:gd name="connsiteY5" fmla="*/ 170096 h 1481070"/>
              <a:gd name="connsiteX6" fmla="*/ 1155978 w 1172849"/>
              <a:gd name="connsiteY6" fmla="*/ 1310972 h 1481070"/>
              <a:gd name="connsiteX7" fmla="*/ 1172849 w 1172849"/>
              <a:gd name="connsiteY7" fmla="*/ 1339521 h 1481070"/>
              <a:gd name="connsiteX8" fmla="*/ 1154576 w 1172849"/>
              <a:gd name="connsiteY8" fmla="*/ 1354598 h 1481070"/>
              <a:gd name="connsiteX9" fmla="*/ 740535 w 1172849"/>
              <a:gd name="connsiteY9" fmla="*/ 1481070 h 1481070"/>
              <a:gd name="connsiteX10" fmla="*/ 216898 w 1172849"/>
              <a:gd name="connsiteY10" fmla="*/ 1264173 h 14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2849" h="1481070">
                <a:moveTo>
                  <a:pt x="216898" y="1264173"/>
                </a:moveTo>
                <a:cubicBezTo>
                  <a:pt x="82887" y="1130162"/>
                  <a:pt x="0" y="945028"/>
                  <a:pt x="0" y="740535"/>
                </a:cubicBezTo>
                <a:cubicBezTo>
                  <a:pt x="1" y="331549"/>
                  <a:pt x="331550" y="0"/>
                  <a:pt x="740535" y="0"/>
                </a:cubicBezTo>
                <a:cubicBezTo>
                  <a:pt x="893905" y="0"/>
                  <a:pt x="1036385" y="46624"/>
                  <a:pt x="1154575" y="126472"/>
                </a:cubicBezTo>
                <a:lnTo>
                  <a:pt x="1172848" y="141548"/>
                </a:lnTo>
                <a:lnTo>
                  <a:pt x="1155978" y="170096"/>
                </a:lnTo>
                <a:cubicBezTo>
                  <a:pt x="968858" y="526167"/>
                  <a:pt x="968857" y="954901"/>
                  <a:pt x="1155978" y="1310972"/>
                </a:cubicBezTo>
                <a:lnTo>
                  <a:pt x="1172849" y="1339521"/>
                </a:lnTo>
                <a:lnTo>
                  <a:pt x="1154576" y="1354598"/>
                </a:lnTo>
                <a:cubicBezTo>
                  <a:pt x="1036386" y="1434446"/>
                  <a:pt x="893905" y="1481070"/>
                  <a:pt x="740535" y="1481070"/>
                </a:cubicBezTo>
                <a:cubicBezTo>
                  <a:pt x="536042" y="1481070"/>
                  <a:pt x="350908" y="1398183"/>
                  <a:pt x="216898" y="126417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7" name="手繪多邊形 16"/>
          <p:cNvSpPr/>
          <p:nvPr/>
        </p:nvSpPr>
        <p:spPr>
          <a:xfrm rot="8100000">
            <a:off x="2814717" y="4250255"/>
            <a:ext cx="1172849" cy="1481070"/>
          </a:xfrm>
          <a:custGeom>
            <a:avLst/>
            <a:gdLst>
              <a:gd name="connsiteX0" fmla="*/ 0 w 1172849"/>
              <a:gd name="connsiteY0" fmla="*/ 1339522 h 1481070"/>
              <a:gd name="connsiteX1" fmla="*/ 16871 w 1172849"/>
              <a:gd name="connsiteY1" fmla="*/ 1310972 h 1481070"/>
              <a:gd name="connsiteX2" fmla="*/ 16871 w 1172849"/>
              <a:gd name="connsiteY2" fmla="*/ 170096 h 1481070"/>
              <a:gd name="connsiteX3" fmla="*/ 1 w 1172849"/>
              <a:gd name="connsiteY3" fmla="*/ 141548 h 1481070"/>
              <a:gd name="connsiteX4" fmla="*/ 18274 w 1172849"/>
              <a:gd name="connsiteY4" fmla="*/ 126472 h 1481070"/>
              <a:gd name="connsiteX5" fmla="*/ 432314 w 1172849"/>
              <a:gd name="connsiteY5" fmla="*/ 0 h 1481070"/>
              <a:gd name="connsiteX6" fmla="*/ 1172849 w 1172849"/>
              <a:gd name="connsiteY6" fmla="*/ 740535 h 1481070"/>
              <a:gd name="connsiteX7" fmla="*/ 432314 w 1172849"/>
              <a:gd name="connsiteY7" fmla="*/ 1481070 h 1481070"/>
              <a:gd name="connsiteX8" fmla="*/ 18273 w 1172849"/>
              <a:gd name="connsiteY8" fmla="*/ 1354598 h 1481070"/>
              <a:gd name="connsiteX9" fmla="*/ 0 w 1172849"/>
              <a:gd name="connsiteY9" fmla="*/ 1339522 h 1481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2849" h="1481070">
                <a:moveTo>
                  <a:pt x="0" y="1339522"/>
                </a:moveTo>
                <a:lnTo>
                  <a:pt x="16871" y="1310972"/>
                </a:lnTo>
                <a:cubicBezTo>
                  <a:pt x="203992" y="954901"/>
                  <a:pt x="203991" y="526167"/>
                  <a:pt x="16871" y="170096"/>
                </a:cubicBezTo>
                <a:lnTo>
                  <a:pt x="1" y="141548"/>
                </a:lnTo>
                <a:lnTo>
                  <a:pt x="18274" y="126472"/>
                </a:lnTo>
                <a:cubicBezTo>
                  <a:pt x="136464" y="46624"/>
                  <a:pt x="278944" y="0"/>
                  <a:pt x="432314" y="0"/>
                </a:cubicBezTo>
                <a:cubicBezTo>
                  <a:pt x="841299" y="0"/>
                  <a:pt x="1172848" y="331549"/>
                  <a:pt x="1172849" y="740535"/>
                </a:cubicBezTo>
                <a:cubicBezTo>
                  <a:pt x="1172849" y="1149521"/>
                  <a:pt x="841300" y="1481070"/>
                  <a:pt x="432314" y="1481070"/>
                </a:cubicBezTo>
                <a:cubicBezTo>
                  <a:pt x="278944" y="1481070"/>
                  <a:pt x="136463" y="1434446"/>
                  <a:pt x="18273" y="1354598"/>
                </a:cubicBezTo>
                <a:lnTo>
                  <a:pt x="0" y="133952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6" name="手繪多邊形 15"/>
          <p:cNvSpPr/>
          <p:nvPr/>
        </p:nvSpPr>
        <p:spPr>
          <a:xfrm rot="8100000">
            <a:off x="5002325" y="4404366"/>
            <a:ext cx="1481070" cy="1172848"/>
          </a:xfrm>
          <a:custGeom>
            <a:avLst/>
            <a:gdLst>
              <a:gd name="connsiteX0" fmla="*/ 141548 w 1481070"/>
              <a:gd name="connsiteY0" fmla="*/ 1172848 h 1172848"/>
              <a:gd name="connsiteX1" fmla="*/ 126471 w 1481070"/>
              <a:gd name="connsiteY1" fmla="*/ 1154576 h 1172848"/>
              <a:gd name="connsiteX2" fmla="*/ 0 w 1481070"/>
              <a:gd name="connsiteY2" fmla="*/ 740535 h 1172848"/>
              <a:gd name="connsiteX3" fmla="*/ 740535 w 1481070"/>
              <a:gd name="connsiteY3" fmla="*/ 0 h 1172848"/>
              <a:gd name="connsiteX4" fmla="*/ 1481070 w 1481070"/>
              <a:gd name="connsiteY4" fmla="*/ 740535 h 1172848"/>
              <a:gd name="connsiteX5" fmla="*/ 1354599 w 1481070"/>
              <a:gd name="connsiteY5" fmla="*/ 1154576 h 1172848"/>
              <a:gd name="connsiteX6" fmla="*/ 1339522 w 1481070"/>
              <a:gd name="connsiteY6" fmla="*/ 1172848 h 1172848"/>
              <a:gd name="connsiteX7" fmla="*/ 1310973 w 1481070"/>
              <a:gd name="connsiteY7" fmla="*/ 1155977 h 1172848"/>
              <a:gd name="connsiteX8" fmla="*/ 170097 w 1481070"/>
              <a:gd name="connsiteY8" fmla="*/ 1155977 h 1172848"/>
              <a:gd name="connsiteX9" fmla="*/ 141548 w 1481070"/>
              <a:gd name="connsiteY9" fmla="*/ 1172848 h 1172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1070" h="1172848">
                <a:moveTo>
                  <a:pt x="141548" y="1172848"/>
                </a:moveTo>
                <a:lnTo>
                  <a:pt x="126471" y="1154576"/>
                </a:lnTo>
                <a:cubicBezTo>
                  <a:pt x="46624" y="1036385"/>
                  <a:pt x="0" y="893905"/>
                  <a:pt x="0" y="740535"/>
                </a:cubicBezTo>
                <a:cubicBezTo>
                  <a:pt x="0" y="331550"/>
                  <a:pt x="331549" y="1"/>
                  <a:pt x="740535" y="0"/>
                </a:cubicBezTo>
                <a:cubicBezTo>
                  <a:pt x="1149521" y="1"/>
                  <a:pt x="1481070" y="331550"/>
                  <a:pt x="1481070" y="740535"/>
                </a:cubicBezTo>
                <a:cubicBezTo>
                  <a:pt x="1481070" y="893905"/>
                  <a:pt x="1434446" y="1036385"/>
                  <a:pt x="1354599" y="1154576"/>
                </a:cubicBezTo>
                <a:lnTo>
                  <a:pt x="1339522" y="1172848"/>
                </a:lnTo>
                <a:lnTo>
                  <a:pt x="1310973" y="1155977"/>
                </a:lnTo>
                <a:cubicBezTo>
                  <a:pt x="954902" y="968856"/>
                  <a:pt x="526168" y="968856"/>
                  <a:pt x="170097" y="1155977"/>
                </a:cubicBezTo>
                <a:lnTo>
                  <a:pt x="141548" y="117284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nvGrpSpPr>
          <p:cNvPr id="38" name="群組 37"/>
          <p:cNvGrpSpPr/>
          <p:nvPr/>
        </p:nvGrpSpPr>
        <p:grpSpPr>
          <a:xfrm>
            <a:off x="5488411" y="2348034"/>
            <a:ext cx="562896" cy="464614"/>
            <a:chOff x="13079250" y="23448756"/>
            <a:chExt cx="2967819" cy="2449630"/>
          </a:xfrm>
          <a:solidFill>
            <a:schemeClr val="bg1"/>
          </a:solidFill>
        </p:grpSpPr>
        <p:sp>
          <p:nvSpPr>
            <p:cNvPr id="39" name="手繪多邊形 3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0" name="手繪多邊形 3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1" name="手繪多邊形 40"/>
          <p:cNvSpPr>
            <a:spLocks/>
          </p:cNvSpPr>
          <p:nvPr/>
        </p:nvSpPr>
        <p:spPr bwMode="auto">
          <a:xfrm flipV="1">
            <a:off x="3237098" y="2290484"/>
            <a:ext cx="316330" cy="58866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2" name="群組 41"/>
          <p:cNvGrpSpPr/>
          <p:nvPr/>
        </p:nvGrpSpPr>
        <p:grpSpPr>
          <a:xfrm>
            <a:off x="3057796" y="4590161"/>
            <a:ext cx="644274" cy="641596"/>
            <a:chOff x="35309818" y="13261794"/>
            <a:chExt cx="2516828" cy="2506357"/>
          </a:xfrm>
          <a:solidFill>
            <a:schemeClr val="bg1"/>
          </a:solidFill>
        </p:grpSpPr>
        <p:sp>
          <p:nvSpPr>
            <p:cNvPr id="43" name="手繪多邊形 4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0" name="手繪多邊形 49"/>
          <p:cNvSpPr>
            <a:spLocks/>
          </p:cNvSpPr>
          <p:nvPr/>
        </p:nvSpPr>
        <p:spPr bwMode="auto">
          <a:xfrm>
            <a:off x="5471558" y="4789534"/>
            <a:ext cx="551582" cy="40706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6" name="群組 5"/>
          <p:cNvGrpSpPr/>
          <p:nvPr/>
        </p:nvGrpSpPr>
        <p:grpSpPr>
          <a:xfrm>
            <a:off x="383826" y="2069855"/>
            <a:ext cx="2535850" cy="987239"/>
            <a:chOff x="397195" y="2069855"/>
            <a:chExt cx="2535850" cy="987239"/>
          </a:xfrm>
        </p:grpSpPr>
        <p:sp>
          <p:nvSpPr>
            <p:cNvPr id="51" name="文字方塊 50"/>
            <p:cNvSpPr txBox="1"/>
            <p:nvPr/>
          </p:nvSpPr>
          <p:spPr>
            <a:xfrm>
              <a:off x="397195" y="2069855"/>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52" name="矩形 51"/>
            <p:cNvSpPr/>
            <p:nvPr/>
          </p:nvSpPr>
          <p:spPr>
            <a:xfrm>
              <a:off x="397195" y="2472319"/>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1" name="群組 10"/>
          <p:cNvGrpSpPr/>
          <p:nvPr/>
        </p:nvGrpSpPr>
        <p:grpSpPr>
          <a:xfrm>
            <a:off x="6427227" y="2069855"/>
            <a:ext cx="2535850" cy="987239"/>
            <a:chOff x="6427227" y="2117201"/>
            <a:chExt cx="2535850" cy="987239"/>
          </a:xfrm>
        </p:grpSpPr>
        <p:sp>
          <p:nvSpPr>
            <p:cNvPr id="53" name="文字方塊 52"/>
            <p:cNvSpPr txBox="1"/>
            <p:nvPr/>
          </p:nvSpPr>
          <p:spPr>
            <a:xfrm>
              <a:off x="6427227" y="2117201"/>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4" name="矩形 53"/>
            <p:cNvSpPr/>
            <p:nvPr/>
          </p:nvSpPr>
          <p:spPr>
            <a:xfrm>
              <a:off x="6427227" y="251966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3" name="群組 12"/>
          <p:cNvGrpSpPr/>
          <p:nvPr/>
        </p:nvGrpSpPr>
        <p:grpSpPr>
          <a:xfrm>
            <a:off x="383826" y="4236677"/>
            <a:ext cx="2535850" cy="987239"/>
            <a:chOff x="383826" y="4236677"/>
            <a:chExt cx="2535850" cy="987239"/>
          </a:xfrm>
        </p:grpSpPr>
        <p:sp>
          <p:nvSpPr>
            <p:cNvPr id="55" name="文字方塊 54"/>
            <p:cNvSpPr txBox="1"/>
            <p:nvPr/>
          </p:nvSpPr>
          <p:spPr>
            <a:xfrm>
              <a:off x="383826" y="4236677"/>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56" name="矩形 55"/>
            <p:cNvSpPr/>
            <p:nvPr/>
          </p:nvSpPr>
          <p:spPr>
            <a:xfrm>
              <a:off x="383826" y="463914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grpSp>
        <p:nvGrpSpPr>
          <p:cNvPr id="12" name="群組 11"/>
          <p:cNvGrpSpPr/>
          <p:nvPr/>
        </p:nvGrpSpPr>
        <p:grpSpPr>
          <a:xfrm>
            <a:off x="6427227" y="4236677"/>
            <a:ext cx="2535850" cy="987239"/>
            <a:chOff x="6608150" y="4241431"/>
            <a:chExt cx="2535850" cy="987239"/>
          </a:xfrm>
        </p:grpSpPr>
        <p:sp>
          <p:nvSpPr>
            <p:cNvPr id="57" name="文字方塊 56"/>
            <p:cNvSpPr txBox="1"/>
            <p:nvPr/>
          </p:nvSpPr>
          <p:spPr>
            <a:xfrm>
              <a:off x="6608150" y="4241431"/>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58" name="矩形 57"/>
            <p:cNvSpPr/>
            <p:nvPr/>
          </p:nvSpPr>
          <p:spPr>
            <a:xfrm>
              <a:off x="6608150" y="464389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253</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26987572"/>
      </p:ext>
    </p:extLst>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426015" y="501116"/>
            <a:ext cx="4291970" cy="707886"/>
          </a:xfrm>
          <a:prstGeom prst="rect">
            <a:avLst/>
          </a:prstGeom>
          <a:noFill/>
        </p:spPr>
        <p:txBody>
          <a:bodyPr wrap="square" rtlCol="0" anchor="ctr">
            <a:spAutoFit/>
          </a:bodyPr>
          <a:lstStyle/>
          <a:p>
            <a:pPr algn="ctr"/>
            <a:r>
              <a:rPr lang="en-US" altLang="zh-TW" sz="4000" b="1" dirty="0"/>
              <a:t>Product Sales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Rectangle 26"/>
          <p:cNvSpPr>
            <a:spLocks noChangeArrowheads="1"/>
          </p:cNvSpPr>
          <p:nvPr/>
        </p:nvSpPr>
        <p:spPr bwMode="auto">
          <a:xfrm>
            <a:off x="7333079" y="2065022"/>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sp>
        <p:nvSpPr>
          <p:cNvPr id="30" name="Rectangle 27"/>
          <p:cNvSpPr>
            <a:spLocks noChangeArrowheads="1"/>
          </p:cNvSpPr>
          <p:nvPr/>
        </p:nvSpPr>
        <p:spPr bwMode="auto">
          <a:xfrm>
            <a:off x="7333079" y="2768649"/>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sp>
        <p:nvSpPr>
          <p:cNvPr id="33" name="Rectangle 28"/>
          <p:cNvSpPr>
            <a:spLocks noChangeArrowheads="1"/>
          </p:cNvSpPr>
          <p:nvPr/>
        </p:nvSpPr>
        <p:spPr bwMode="auto">
          <a:xfrm>
            <a:off x="7333079" y="3472278"/>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sp>
        <p:nvSpPr>
          <p:cNvPr id="36" name="Rectangle 29"/>
          <p:cNvSpPr>
            <a:spLocks noChangeArrowheads="1"/>
          </p:cNvSpPr>
          <p:nvPr/>
        </p:nvSpPr>
        <p:spPr bwMode="auto">
          <a:xfrm>
            <a:off x="7333079" y="4175911"/>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sp>
        <p:nvSpPr>
          <p:cNvPr id="39" name="Rectangle 30"/>
          <p:cNvSpPr>
            <a:spLocks noChangeArrowheads="1"/>
          </p:cNvSpPr>
          <p:nvPr/>
        </p:nvSpPr>
        <p:spPr bwMode="auto">
          <a:xfrm>
            <a:off x="7333079" y="4879552"/>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sp>
        <p:nvSpPr>
          <p:cNvPr id="42" name="Rectangle 31"/>
          <p:cNvSpPr>
            <a:spLocks noChangeArrowheads="1"/>
          </p:cNvSpPr>
          <p:nvPr/>
        </p:nvSpPr>
        <p:spPr bwMode="auto">
          <a:xfrm>
            <a:off x="7333079" y="5583207"/>
            <a:ext cx="394961"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6"/>
                </a:solidFill>
                <a:effectLst/>
                <a:latin typeface="Arial" pitchFamily="34" charset="0"/>
                <a:ea typeface="新細明體" pitchFamily="18" charset="-120"/>
                <a:cs typeface="新細明體" pitchFamily="18" charset="-120"/>
              </a:rPr>
              <a:t>88</a:t>
            </a:r>
          </a:p>
        </p:txBody>
      </p:sp>
      <p:grpSp>
        <p:nvGrpSpPr>
          <p:cNvPr id="4" name="群組 3"/>
          <p:cNvGrpSpPr/>
          <p:nvPr/>
        </p:nvGrpSpPr>
        <p:grpSpPr>
          <a:xfrm>
            <a:off x="3888646" y="2005521"/>
            <a:ext cx="3987203" cy="396001"/>
            <a:chOff x="3888646" y="2005521"/>
            <a:chExt cx="3987203" cy="396001"/>
          </a:xfrm>
        </p:grpSpPr>
        <p:sp>
          <p:nvSpPr>
            <p:cNvPr id="25" name="Rectangle 20"/>
            <p:cNvSpPr>
              <a:spLocks noChangeArrowheads="1"/>
            </p:cNvSpPr>
            <p:nvPr/>
          </p:nvSpPr>
          <p:spPr bwMode="auto">
            <a:xfrm rot="5400000">
              <a:off x="5684248" y="209920"/>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6" name="五邊形 55"/>
            <p:cNvSpPr/>
            <p:nvPr/>
          </p:nvSpPr>
          <p:spPr>
            <a:xfrm>
              <a:off x="3888646" y="2005521"/>
              <a:ext cx="3261146" cy="396001"/>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圓角矩形 67"/>
            <p:cNvSpPr/>
            <p:nvPr/>
          </p:nvSpPr>
          <p:spPr>
            <a:xfrm>
              <a:off x="3957571" y="2036960"/>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69" name="矩形 68"/>
          <p:cNvSpPr/>
          <p:nvPr/>
        </p:nvSpPr>
        <p:spPr>
          <a:xfrm>
            <a:off x="3938692" y="2035584"/>
            <a:ext cx="383438" cy="307777"/>
          </a:xfrm>
          <a:prstGeom prst="rect">
            <a:avLst/>
          </a:prstGeom>
        </p:spPr>
        <p:txBody>
          <a:bodyPr wrap="none">
            <a:spAutoFit/>
          </a:bodyPr>
          <a:lstStyle/>
          <a:p>
            <a:pPr algn="ctr"/>
            <a:r>
              <a:rPr lang="en-US" altLang="zh-TW" sz="1400" dirty="0" smtClean="0"/>
              <a:t>12</a:t>
            </a:r>
            <a:endParaRPr lang="zh-TW" altLang="en-US" sz="1400" dirty="0"/>
          </a:p>
        </p:txBody>
      </p:sp>
      <p:grpSp>
        <p:nvGrpSpPr>
          <p:cNvPr id="6" name="群組 5"/>
          <p:cNvGrpSpPr/>
          <p:nvPr/>
        </p:nvGrpSpPr>
        <p:grpSpPr>
          <a:xfrm>
            <a:off x="3888646" y="2709146"/>
            <a:ext cx="3987203" cy="396002"/>
            <a:chOff x="3888646" y="2709146"/>
            <a:chExt cx="3987203" cy="396002"/>
          </a:xfrm>
        </p:grpSpPr>
        <p:sp>
          <p:nvSpPr>
            <p:cNvPr id="28" name="Rectangle 20"/>
            <p:cNvSpPr>
              <a:spLocks noChangeArrowheads="1"/>
            </p:cNvSpPr>
            <p:nvPr/>
          </p:nvSpPr>
          <p:spPr bwMode="auto">
            <a:xfrm rot="5400000">
              <a:off x="5684248" y="913547"/>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7" name="五邊形 56"/>
            <p:cNvSpPr/>
            <p:nvPr/>
          </p:nvSpPr>
          <p:spPr>
            <a:xfrm>
              <a:off x="3888646" y="2709146"/>
              <a:ext cx="2852893" cy="396001"/>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圓角矩形 69"/>
            <p:cNvSpPr/>
            <p:nvPr/>
          </p:nvSpPr>
          <p:spPr>
            <a:xfrm>
              <a:off x="3957571" y="2739247"/>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1" name="矩形 70"/>
          <p:cNvSpPr/>
          <p:nvPr/>
        </p:nvSpPr>
        <p:spPr>
          <a:xfrm>
            <a:off x="3938692" y="2737871"/>
            <a:ext cx="383438" cy="307777"/>
          </a:xfrm>
          <a:prstGeom prst="rect">
            <a:avLst/>
          </a:prstGeom>
          <a:ln>
            <a:noFill/>
          </a:ln>
        </p:spPr>
        <p:txBody>
          <a:bodyPr wrap="none">
            <a:spAutoFit/>
          </a:bodyPr>
          <a:lstStyle/>
          <a:p>
            <a:pPr algn="ctr"/>
            <a:r>
              <a:rPr lang="en-US" altLang="zh-TW" sz="1400" dirty="0" smtClean="0"/>
              <a:t>13</a:t>
            </a:r>
            <a:endParaRPr lang="zh-TW" altLang="en-US" sz="1400" dirty="0"/>
          </a:p>
        </p:txBody>
      </p:sp>
      <p:grpSp>
        <p:nvGrpSpPr>
          <p:cNvPr id="7" name="群組 6"/>
          <p:cNvGrpSpPr/>
          <p:nvPr/>
        </p:nvGrpSpPr>
        <p:grpSpPr>
          <a:xfrm>
            <a:off x="3888646" y="3412773"/>
            <a:ext cx="3987203" cy="396004"/>
            <a:chOff x="3888646" y="3412773"/>
            <a:chExt cx="3987203" cy="396004"/>
          </a:xfrm>
        </p:grpSpPr>
        <p:sp>
          <p:nvSpPr>
            <p:cNvPr id="31" name="Rectangle 20"/>
            <p:cNvSpPr>
              <a:spLocks noChangeArrowheads="1"/>
            </p:cNvSpPr>
            <p:nvPr/>
          </p:nvSpPr>
          <p:spPr bwMode="auto">
            <a:xfrm rot="5400000">
              <a:off x="5684248" y="1617176"/>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8" name="五邊形 57"/>
            <p:cNvSpPr/>
            <p:nvPr/>
          </p:nvSpPr>
          <p:spPr>
            <a:xfrm>
              <a:off x="3888646" y="3412773"/>
              <a:ext cx="2481308" cy="396001"/>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圓角矩形 71"/>
            <p:cNvSpPr/>
            <p:nvPr/>
          </p:nvSpPr>
          <p:spPr>
            <a:xfrm>
              <a:off x="3957571" y="3457704"/>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3" name="矩形 72"/>
          <p:cNvSpPr/>
          <p:nvPr/>
        </p:nvSpPr>
        <p:spPr>
          <a:xfrm>
            <a:off x="3938692" y="3456328"/>
            <a:ext cx="383438" cy="307777"/>
          </a:xfrm>
          <a:prstGeom prst="rect">
            <a:avLst/>
          </a:prstGeom>
          <a:ln>
            <a:noFill/>
          </a:ln>
        </p:spPr>
        <p:txBody>
          <a:bodyPr wrap="none">
            <a:spAutoFit/>
          </a:bodyPr>
          <a:lstStyle/>
          <a:p>
            <a:pPr algn="ctr"/>
            <a:r>
              <a:rPr lang="en-US" altLang="zh-TW" sz="1400" dirty="0" smtClean="0"/>
              <a:t>14</a:t>
            </a:r>
            <a:endParaRPr lang="zh-TW" altLang="en-US" sz="1400" dirty="0"/>
          </a:p>
        </p:txBody>
      </p:sp>
      <p:grpSp>
        <p:nvGrpSpPr>
          <p:cNvPr id="8" name="群組 7"/>
          <p:cNvGrpSpPr/>
          <p:nvPr/>
        </p:nvGrpSpPr>
        <p:grpSpPr>
          <a:xfrm>
            <a:off x="3888646" y="4116402"/>
            <a:ext cx="3987203" cy="396008"/>
            <a:chOff x="3888646" y="4116402"/>
            <a:chExt cx="3987203" cy="396008"/>
          </a:xfrm>
        </p:grpSpPr>
        <p:sp>
          <p:nvSpPr>
            <p:cNvPr id="34" name="Rectangle 20"/>
            <p:cNvSpPr>
              <a:spLocks noChangeArrowheads="1"/>
            </p:cNvSpPr>
            <p:nvPr/>
          </p:nvSpPr>
          <p:spPr bwMode="auto">
            <a:xfrm rot="5400000">
              <a:off x="5684248" y="2320809"/>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59" name="五邊形 58"/>
            <p:cNvSpPr/>
            <p:nvPr/>
          </p:nvSpPr>
          <p:spPr>
            <a:xfrm>
              <a:off x="3888646" y="4116402"/>
              <a:ext cx="2481308" cy="396001"/>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圓角矩形 73"/>
            <p:cNvSpPr/>
            <p:nvPr/>
          </p:nvSpPr>
          <p:spPr>
            <a:xfrm>
              <a:off x="3957571" y="4154390"/>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5" name="矩形 74"/>
          <p:cNvSpPr/>
          <p:nvPr/>
        </p:nvSpPr>
        <p:spPr>
          <a:xfrm>
            <a:off x="3938692" y="4153014"/>
            <a:ext cx="383438" cy="307777"/>
          </a:xfrm>
          <a:prstGeom prst="rect">
            <a:avLst/>
          </a:prstGeom>
          <a:ln>
            <a:noFill/>
          </a:ln>
        </p:spPr>
        <p:txBody>
          <a:bodyPr wrap="none">
            <a:spAutoFit/>
          </a:bodyPr>
          <a:lstStyle/>
          <a:p>
            <a:pPr algn="ctr"/>
            <a:r>
              <a:rPr lang="en-US" altLang="zh-TW" sz="1400" dirty="0" smtClean="0"/>
              <a:t>15</a:t>
            </a:r>
            <a:endParaRPr lang="zh-TW" altLang="en-US" sz="1400" dirty="0"/>
          </a:p>
        </p:txBody>
      </p:sp>
      <p:grpSp>
        <p:nvGrpSpPr>
          <p:cNvPr id="9" name="群組 8"/>
          <p:cNvGrpSpPr/>
          <p:nvPr/>
        </p:nvGrpSpPr>
        <p:grpSpPr>
          <a:xfrm>
            <a:off x="3888646" y="4820035"/>
            <a:ext cx="3987203" cy="396016"/>
            <a:chOff x="3888646" y="4820035"/>
            <a:chExt cx="3987203" cy="396016"/>
          </a:xfrm>
        </p:grpSpPr>
        <p:sp>
          <p:nvSpPr>
            <p:cNvPr id="37" name="Rectangle 20"/>
            <p:cNvSpPr>
              <a:spLocks noChangeArrowheads="1"/>
            </p:cNvSpPr>
            <p:nvPr/>
          </p:nvSpPr>
          <p:spPr bwMode="auto">
            <a:xfrm rot="5400000">
              <a:off x="5684248" y="3024450"/>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60" name="五邊形 59"/>
            <p:cNvSpPr/>
            <p:nvPr/>
          </p:nvSpPr>
          <p:spPr>
            <a:xfrm>
              <a:off x="3888646" y="4820035"/>
              <a:ext cx="2038828" cy="396001"/>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圓角矩形 75"/>
            <p:cNvSpPr/>
            <p:nvPr/>
          </p:nvSpPr>
          <p:spPr>
            <a:xfrm>
              <a:off x="3957571" y="4851076"/>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7" name="矩形 76"/>
          <p:cNvSpPr/>
          <p:nvPr/>
        </p:nvSpPr>
        <p:spPr>
          <a:xfrm>
            <a:off x="3938692" y="4849700"/>
            <a:ext cx="383438" cy="307777"/>
          </a:xfrm>
          <a:prstGeom prst="rect">
            <a:avLst/>
          </a:prstGeom>
          <a:ln>
            <a:noFill/>
          </a:ln>
        </p:spPr>
        <p:txBody>
          <a:bodyPr wrap="none">
            <a:spAutoFit/>
          </a:bodyPr>
          <a:lstStyle/>
          <a:p>
            <a:pPr algn="ctr"/>
            <a:r>
              <a:rPr lang="en-US" altLang="zh-TW" sz="1400" dirty="0" smtClean="0"/>
              <a:t>16</a:t>
            </a:r>
            <a:endParaRPr lang="zh-TW" altLang="en-US" sz="1400" dirty="0"/>
          </a:p>
        </p:txBody>
      </p:sp>
      <p:grpSp>
        <p:nvGrpSpPr>
          <p:cNvPr id="10" name="群組 9"/>
          <p:cNvGrpSpPr/>
          <p:nvPr/>
        </p:nvGrpSpPr>
        <p:grpSpPr>
          <a:xfrm>
            <a:off x="3888646" y="5523676"/>
            <a:ext cx="3987203" cy="396030"/>
            <a:chOff x="3888646" y="5523676"/>
            <a:chExt cx="3987203" cy="396030"/>
          </a:xfrm>
        </p:grpSpPr>
        <p:sp>
          <p:nvSpPr>
            <p:cNvPr id="40" name="Rectangle 20"/>
            <p:cNvSpPr>
              <a:spLocks noChangeArrowheads="1"/>
            </p:cNvSpPr>
            <p:nvPr/>
          </p:nvSpPr>
          <p:spPr bwMode="auto">
            <a:xfrm rot="5400000">
              <a:off x="5684248" y="3728105"/>
              <a:ext cx="396000" cy="3987202"/>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61" name="五邊形 60"/>
            <p:cNvSpPr/>
            <p:nvPr/>
          </p:nvSpPr>
          <p:spPr>
            <a:xfrm>
              <a:off x="3888646" y="5523676"/>
              <a:ext cx="3261146" cy="396001"/>
            </a:xfrm>
            <a:prstGeom prst="homePlat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圓角矩形 77"/>
            <p:cNvSpPr/>
            <p:nvPr/>
          </p:nvSpPr>
          <p:spPr>
            <a:xfrm>
              <a:off x="3957571" y="5547762"/>
              <a:ext cx="325240" cy="32524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dirty="0">
                <a:solidFill>
                  <a:schemeClr val="tx1"/>
                </a:solidFill>
              </a:endParaRPr>
            </a:p>
          </p:txBody>
        </p:sp>
      </p:grpSp>
      <p:sp>
        <p:nvSpPr>
          <p:cNvPr id="79" name="矩形 78"/>
          <p:cNvSpPr/>
          <p:nvPr/>
        </p:nvSpPr>
        <p:spPr>
          <a:xfrm>
            <a:off x="3938692" y="5546386"/>
            <a:ext cx="383438" cy="307777"/>
          </a:xfrm>
          <a:prstGeom prst="rect">
            <a:avLst/>
          </a:prstGeom>
          <a:ln>
            <a:noFill/>
          </a:ln>
        </p:spPr>
        <p:txBody>
          <a:bodyPr wrap="none">
            <a:spAutoFit/>
          </a:bodyPr>
          <a:lstStyle/>
          <a:p>
            <a:pPr algn="ctr"/>
            <a:r>
              <a:rPr lang="en-US" altLang="zh-TW" sz="1400" dirty="0" smtClean="0"/>
              <a:t>17</a:t>
            </a:r>
            <a:endParaRPr lang="zh-TW" altLang="en-US" sz="1400" dirty="0"/>
          </a:p>
        </p:txBody>
      </p:sp>
      <p:sp>
        <p:nvSpPr>
          <p:cNvPr id="80" name="矩形 79"/>
          <p:cNvSpPr/>
          <p:nvPr/>
        </p:nvSpPr>
        <p:spPr>
          <a:xfrm>
            <a:off x="971276" y="2005521"/>
            <a:ext cx="160840" cy="39600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971276" y="2709152"/>
            <a:ext cx="160840" cy="39600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2" name="矩形 81"/>
          <p:cNvSpPr/>
          <p:nvPr/>
        </p:nvSpPr>
        <p:spPr>
          <a:xfrm>
            <a:off x="971276" y="3412783"/>
            <a:ext cx="160840" cy="39600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3" name="矩形 82"/>
          <p:cNvSpPr/>
          <p:nvPr/>
        </p:nvSpPr>
        <p:spPr>
          <a:xfrm>
            <a:off x="971276" y="4116414"/>
            <a:ext cx="160840" cy="39600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4" name="矩形 83"/>
          <p:cNvSpPr/>
          <p:nvPr/>
        </p:nvSpPr>
        <p:spPr>
          <a:xfrm>
            <a:off x="971276" y="4820045"/>
            <a:ext cx="160840" cy="39600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5" name="矩形 84"/>
          <p:cNvSpPr/>
          <p:nvPr/>
        </p:nvSpPr>
        <p:spPr>
          <a:xfrm>
            <a:off x="971276" y="5523676"/>
            <a:ext cx="160840" cy="39600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86" name="矩形 85"/>
          <p:cNvSpPr/>
          <p:nvPr/>
        </p:nvSpPr>
        <p:spPr>
          <a:xfrm>
            <a:off x="1182160" y="1950418"/>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87" name="矩形 86"/>
          <p:cNvSpPr/>
          <p:nvPr/>
        </p:nvSpPr>
        <p:spPr>
          <a:xfrm>
            <a:off x="1182160" y="2653724"/>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88" name="矩形 87"/>
          <p:cNvSpPr/>
          <p:nvPr/>
        </p:nvSpPr>
        <p:spPr>
          <a:xfrm>
            <a:off x="1182160" y="3357030"/>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89" name="矩形 88"/>
          <p:cNvSpPr/>
          <p:nvPr/>
        </p:nvSpPr>
        <p:spPr>
          <a:xfrm>
            <a:off x="1182160" y="4060336"/>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90" name="矩形 89"/>
          <p:cNvSpPr/>
          <p:nvPr/>
        </p:nvSpPr>
        <p:spPr>
          <a:xfrm>
            <a:off x="1182160" y="4763642"/>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91" name="矩形 90"/>
          <p:cNvSpPr/>
          <p:nvPr/>
        </p:nvSpPr>
        <p:spPr>
          <a:xfrm>
            <a:off x="1182160" y="5466948"/>
            <a:ext cx="2399239"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254</a:t>
            </a:fld>
            <a:endParaRPr lang="zh-TW" altLang="en-US"/>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00943103"/>
      </p:ext>
    </p:extLst>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0" y="2125980"/>
            <a:ext cx="9144000" cy="313182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5" name="圖表 4"/>
          <p:cNvGraphicFramePr/>
          <p:nvPr>
            <p:extLst>
              <p:ext uri="{D42A27DB-BD31-4B8C-83A1-F6EECF244321}">
                <p14:modId xmlns:p14="http://schemas.microsoft.com/office/powerpoint/2010/main" val="550063780"/>
              </p:ext>
            </p:extLst>
          </p:nvPr>
        </p:nvGraphicFramePr>
        <p:xfrm>
          <a:off x="375904" y="2224183"/>
          <a:ext cx="4437412" cy="2958274"/>
        </p:xfrm>
        <a:graphic>
          <a:graphicData uri="http://schemas.openxmlformats.org/drawingml/2006/chart">
            <c:chart xmlns:c="http://schemas.openxmlformats.org/drawingml/2006/chart" xmlns:r="http://schemas.openxmlformats.org/officeDocument/2006/relationships" r:id="rId3"/>
          </a:graphicData>
        </a:graphic>
      </p:graphicFrame>
      <p:sp>
        <p:nvSpPr>
          <p:cNvPr id="2" name="投影片編號版面配置區 1"/>
          <p:cNvSpPr>
            <a:spLocks noGrp="1"/>
          </p:cNvSpPr>
          <p:nvPr>
            <p:ph type="sldNum" sz="quarter" idx="12"/>
          </p:nvPr>
        </p:nvSpPr>
        <p:spPr/>
        <p:txBody>
          <a:bodyPr/>
          <a:lstStyle/>
          <a:p>
            <a:fld id="{93B68095-C8B2-4A76-90AA-E601358CCBC3}" type="slidenum">
              <a:rPr lang="zh-TW" altLang="en-US" smtClean="0"/>
              <a:t>255</a:t>
            </a:fld>
            <a:endParaRPr lang="zh-TW" altLang="en-US"/>
          </a:p>
        </p:txBody>
      </p:sp>
      <p:sp>
        <p:nvSpPr>
          <p:cNvPr id="31" name="矩形 30"/>
          <p:cNvSpPr/>
          <p:nvPr/>
        </p:nvSpPr>
        <p:spPr>
          <a:xfrm>
            <a:off x="5578022" y="22661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2" name="矩形 31"/>
          <p:cNvSpPr/>
          <p:nvPr/>
        </p:nvSpPr>
        <p:spPr>
          <a:xfrm>
            <a:off x="5578022" y="33177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0" name="矩形 39"/>
          <p:cNvSpPr/>
          <p:nvPr/>
        </p:nvSpPr>
        <p:spPr>
          <a:xfrm>
            <a:off x="5578022" y="43692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1" name="群組 40"/>
          <p:cNvGrpSpPr/>
          <p:nvPr/>
        </p:nvGrpSpPr>
        <p:grpSpPr>
          <a:xfrm>
            <a:off x="5092056" y="2424900"/>
            <a:ext cx="421170" cy="421170"/>
            <a:chOff x="5023476" y="1967700"/>
            <a:chExt cx="421170" cy="421170"/>
          </a:xfrm>
        </p:grpSpPr>
        <p:sp>
          <p:nvSpPr>
            <p:cNvPr id="42" name="橢圓 41"/>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4" name="群組 43"/>
          <p:cNvGrpSpPr/>
          <p:nvPr/>
        </p:nvGrpSpPr>
        <p:grpSpPr>
          <a:xfrm>
            <a:off x="5092056" y="3476460"/>
            <a:ext cx="421170" cy="421170"/>
            <a:chOff x="5023476" y="3019260"/>
            <a:chExt cx="421170" cy="421170"/>
          </a:xfrm>
        </p:grpSpPr>
        <p:sp>
          <p:nvSpPr>
            <p:cNvPr id="45" name="橢圓 44"/>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7" name="群組 46"/>
          <p:cNvGrpSpPr/>
          <p:nvPr/>
        </p:nvGrpSpPr>
        <p:grpSpPr>
          <a:xfrm>
            <a:off x="5092056" y="4528020"/>
            <a:ext cx="421170" cy="421170"/>
            <a:chOff x="5023476" y="4070820"/>
            <a:chExt cx="421170" cy="421170"/>
          </a:xfrm>
        </p:grpSpPr>
        <p:sp>
          <p:nvSpPr>
            <p:cNvPr id="48" name="橢圓 47"/>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0" name="文字方塊 49"/>
          <p:cNvSpPr txBox="1"/>
          <p:nvPr/>
        </p:nvSpPr>
        <p:spPr>
          <a:xfrm>
            <a:off x="583737" y="5302377"/>
            <a:ext cx="7976527"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19" name="文字方塊 18"/>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Customer </a:t>
            </a:r>
            <a:r>
              <a:rPr lang="en-US" altLang="zh-TW" sz="4000" b="1" dirty="0" smtClean="0"/>
              <a:t>Report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7766420"/>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 name="圖片 43" descr="\\LIVEAURA\Matter Lab\商攝\形象照\2016-商攝(20160324)原檔\matterlab修\修\Tote\IMG_9493.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2570086" y="1"/>
            <a:ext cx="6573915" cy="6858001"/>
          </a:xfrm>
          <a:custGeom>
            <a:avLst/>
            <a:gdLst>
              <a:gd name="connsiteX0" fmla="*/ 3959468 w 6573915"/>
              <a:gd name="connsiteY0" fmla="*/ 0 h 6858001"/>
              <a:gd name="connsiteX1" fmla="*/ 6573915 w 6573915"/>
              <a:gd name="connsiteY1" fmla="*/ 1 h 6858001"/>
              <a:gd name="connsiteX2" fmla="*/ 6573915 w 6573915"/>
              <a:gd name="connsiteY2" fmla="*/ 6858001 h 6858001"/>
              <a:gd name="connsiteX3" fmla="*/ 0 w 6573915"/>
              <a:gd name="connsiteY3" fmla="*/ 6858001 h 6858001"/>
            </a:gdLst>
            <a:ahLst/>
            <a:cxnLst>
              <a:cxn ang="0">
                <a:pos x="connsiteX0" y="connsiteY0"/>
              </a:cxn>
              <a:cxn ang="0">
                <a:pos x="connsiteX1" y="connsiteY1"/>
              </a:cxn>
              <a:cxn ang="0">
                <a:pos x="connsiteX2" y="connsiteY2"/>
              </a:cxn>
              <a:cxn ang="0">
                <a:pos x="connsiteX3" y="connsiteY3"/>
              </a:cxn>
            </a:cxnLst>
            <a:rect l="l" t="t" r="r" b="b"/>
            <a:pathLst>
              <a:path w="6573915" h="6858001">
                <a:moveTo>
                  <a:pt x="3959468" y="0"/>
                </a:moveTo>
                <a:lnTo>
                  <a:pt x="6573915" y="1"/>
                </a:lnTo>
                <a:lnTo>
                  <a:pt x="6573915" y="6858001"/>
                </a:lnTo>
                <a:lnTo>
                  <a:pt x="0" y="6858001"/>
                </a:lnTo>
                <a:close/>
              </a:path>
            </a:pathLst>
          </a:custGeom>
          <a:noFill/>
        </p:spPr>
      </p:pic>
      <p:sp>
        <p:nvSpPr>
          <p:cNvPr id="25" name="手繪多邊形 24"/>
          <p:cNvSpPr/>
          <p:nvPr/>
        </p:nvSpPr>
        <p:spPr>
          <a:xfrm rot="1800000">
            <a:off x="-1072974" y="-2035978"/>
            <a:ext cx="5674636" cy="9215455"/>
          </a:xfrm>
          <a:custGeom>
            <a:avLst/>
            <a:gdLst>
              <a:gd name="connsiteX0" fmla="*/ 0 w 5674636"/>
              <a:gd name="connsiteY0" fmla="*/ 3276253 h 9215455"/>
              <a:gd name="connsiteX1" fmla="*/ 5674636 w 5674636"/>
              <a:gd name="connsiteY1" fmla="*/ 0 h 9215455"/>
              <a:gd name="connsiteX2" fmla="*/ 5674636 w 5674636"/>
              <a:gd name="connsiteY2" fmla="*/ 7918936 h 9215455"/>
              <a:gd name="connsiteX3" fmla="*/ 3429000 w 5674636"/>
              <a:gd name="connsiteY3" fmla="*/ 9215455 h 9215455"/>
              <a:gd name="connsiteX4" fmla="*/ 0 w 5674636"/>
              <a:gd name="connsiteY4" fmla="*/ 3276253 h 9215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74636" h="9215455">
                <a:moveTo>
                  <a:pt x="0" y="3276253"/>
                </a:moveTo>
                <a:lnTo>
                  <a:pt x="5674636" y="0"/>
                </a:lnTo>
                <a:lnTo>
                  <a:pt x="5674636" y="7918936"/>
                </a:lnTo>
                <a:lnTo>
                  <a:pt x="3429000" y="9215455"/>
                </a:lnTo>
                <a:lnTo>
                  <a:pt x="0" y="3276253"/>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256</a:t>
            </a:fld>
            <a:endParaRPr lang="zh-TW" altLang="en-US" dirty="0">
              <a:solidFill>
                <a:schemeClr val="bg1"/>
              </a:solidFill>
            </a:endParaRPr>
          </a:p>
        </p:txBody>
      </p:sp>
      <p:grpSp>
        <p:nvGrpSpPr>
          <p:cNvPr id="26" name="群組 25"/>
          <p:cNvGrpSpPr/>
          <p:nvPr/>
        </p:nvGrpSpPr>
        <p:grpSpPr>
          <a:xfrm>
            <a:off x="3066002" y="1773766"/>
            <a:ext cx="1705146" cy="1705146"/>
            <a:chOff x="-4756150" y="2187575"/>
            <a:chExt cx="3457576" cy="3457575"/>
          </a:xfrm>
        </p:grpSpPr>
        <p:sp>
          <p:nvSpPr>
            <p:cNvPr id="27"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8"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0" name="文字方塊 29"/>
          <p:cNvSpPr txBox="1"/>
          <p:nvPr/>
        </p:nvSpPr>
        <p:spPr>
          <a:xfrm>
            <a:off x="3353962" y="2331435"/>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1" name="文字方塊 30"/>
          <p:cNvSpPr txBox="1"/>
          <p:nvPr/>
        </p:nvSpPr>
        <p:spPr>
          <a:xfrm>
            <a:off x="1074419" y="2135243"/>
            <a:ext cx="1979349" cy="1169551"/>
          </a:xfrm>
          <a:prstGeom prst="rect">
            <a:avLst/>
          </a:prstGeom>
          <a:noFill/>
        </p:spPr>
        <p:txBody>
          <a:bodyPr wrap="square" rtlCol="0">
            <a:spAutoFit/>
          </a:bodyPr>
          <a:lstStyle/>
          <a:p>
            <a:pPr algn="r"/>
            <a:r>
              <a:rPr lang="en-US" sz="1400" dirty="0" smtClean="0"/>
              <a:t>The quick brown fox </a:t>
            </a:r>
            <a:r>
              <a:rPr lang="en-US" sz="1200" dirty="0" smtClean="0"/>
              <a:t>jumps</a:t>
            </a:r>
            <a:r>
              <a:rPr lang="en-US" sz="1400" dirty="0" smtClean="0"/>
              <a:t> over the lazy </a:t>
            </a:r>
            <a:r>
              <a:rPr lang="en-US" sz="1400" dirty="0"/>
              <a:t>dog. The quick brown fox jumps over the lazy dog. </a:t>
            </a:r>
            <a:r>
              <a:rPr lang="en-US" sz="1400" dirty="0" smtClean="0"/>
              <a:t> </a:t>
            </a:r>
            <a:endParaRPr lang="en-US" sz="1400" dirty="0"/>
          </a:p>
        </p:txBody>
      </p:sp>
      <p:sp>
        <p:nvSpPr>
          <p:cNvPr id="32" name="文字方塊 31"/>
          <p:cNvSpPr txBox="1"/>
          <p:nvPr/>
        </p:nvSpPr>
        <p:spPr>
          <a:xfrm>
            <a:off x="1971524" y="1603053"/>
            <a:ext cx="1292756" cy="584775"/>
          </a:xfrm>
          <a:prstGeom prst="rect">
            <a:avLst/>
          </a:prstGeom>
          <a:noFill/>
        </p:spPr>
        <p:txBody>
          <a:bodyPr wrap="square" rtlCol="0">
            <a:spAutoFit/>
          </a:bodyPr>
          <a:lstStyle/>
          <a:p>
            <a:r>
              <a:rPr lang="en-US" sz="3200" b="1" dirty="0" smtClean="0">
                <a:solidFill>
                  <a:schemeClr val="accent1"/>
                </a:solidFill>
              </a:rPr>
              <a:t>Title</a:t>
            </a:r>
          </a:p>
        </p:txBody>
      </p:sp>
      <p:grpSp>
        <p:nvGrpSpPr>
          <p:cNvPr id="33" name="群組 32"/>
          <p:cNvGrpSpPr/>
          <p:nvPr/>
        </p:nvGrpSpPr>
        <p:grpSpPr>
          <a:xfrm>
            <a:off x="1966990" y="3684546"/>
            <a:ext cx="1705146" cy="1705146"/>
            <a:chOff x="-4756150" y="2187575"/>
            <a:chExt cx="3457576" cy="3457575"/>
          </a:xfrm>
        </p:grpSpPr>
        <p:sp>
          <p:nvSpPr>
            <p:cNvPr id="34"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5"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6" name="文字方塊 35"/>
          <p:cNvSpPr txBox="1"/>
          <p:nvPr/>
        </p:nvSpPr>
        <p:spPr>
          <a:xfrm>
            <a:off x="2254950" y="4242215"/>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8" name="文字方塊 37"/>
          <p:cNvSpPr txBox="1"/>
          <p:nvPr/>
        </p:nvSpPr>
        <p:spPr>
          <a:xfrm>
            <a:off x="-1" y="4046023"/>
            <a:ext cx="1954757" cy="1169551"/>
          </a:xfrm>
          <a:prstGeom prst="rect">
            <a:avLst/>
          </a:prstGeom>
          <a:noFill/>
        </p:spPr>
        <p:txBody>
          <a:bodyPr wrap="square" rtlCol="0">
            <a:spAutoFit/>
          </a:bodyPr>
          <a:lstStyle/>
          <a:p>
            <a:pPr algn="r"/>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43" name="文字方塊 42"/>
          <p:cNvSpPr txBox="1"/>
          <p:nvPr/>
        </p:nvSpPr>
        <p:spPr>
          <a:xfrm>
            <a:off x="872512" y="3513833"/>
            <a:ext cx="1292756" cy="584775"/>
          </a:xfrm>
          <a:prstGeom prst="rect">
            <a:avLst/>
          </a:prstGeom>
          <a:noFill/>
        </p:spPr>
        <p:txBody>
          <a:bodyPr wrap="square" rtlCol="0">
            <a:spAutoFit/>
          </a:bodyPr>
          <a:lstStyle/>
          <a:p>
            <a:r>
              <a:rPr lang="en-US" sz="3200" b="1" dirty="0" smtClean="0">
                <a:solidFill>
                  <a:schemeClr val="accent2"/>
                </a:solidFill>
              </a:rPr>
              <a:t>Title</a:t>
            </a:r>
          </a:p>
        </p:txBody>
      </p:sp>
      <p:sp>
        <p:nvSpPr>
          <p:cNvPr id="49" name="矩形 48"/>
          <p:cNvSpPr/>
          <p:nvPr/>
        </p:nvSpPr>
        <p:spPr>
          <a:xfrm>
            <a:off x="1014506"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91329" y="501116"/>
            <a:ext cx="4686522" cy="707886"/>
          </a:xfrm>
          <a:prstGeom prst="rect">
            <a:avLst/>
          </a:prstGeom>
          <a:noFill/>
        </p:spPr>
        <p:txBody>
          <a:bodyPr wrap="square" rtlCol="0" anchor="ctr">
            <a:spAutoFit/>
          </a:bodyPr>
          <a:lstStyle/>
          <a:p>
            <a:pPr algn="ctr"/>
            <a:r>
              <a:rPr lang="en-US" altLang="zh-TW" sz="4000" b="1" dirty="0" smtClean="0"/>
              <a:t>Customer </a:t>
            </a:r>
            <a:r>
              <a:rPr lang="en-US" altLang="zh-TW" sz="4000" b="1" dirty="0" smtClean="0"/>
              <a:t>Report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1999550905"/>
      </p:ext>
    </p:extLst>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Sales Report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2331879" y="2095679"/>
            <a:ext cx="396000" cy="2589213"/>
            <a:chOff x="2331879" y="2095679"/>
            <a:chExt cx="396000" cy="2589213"/>
          </a:xfrm>
        </p:grpSpPr>
        <p:sp>
          <p:nvSpPr>
            <p:cNvPr id="60" name="Rectangle 20"/>
            <p:cNvSpPr>
              <a:spLocks noChangeArrowheads="1"/>
            </p:cNvSpPr>
            <p:nvPr/>
          </p:nvSpPr>
          <p:spPr bwMode="auto">
            <a:xfrm>
              <a:off x="2331879"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8" name="Rectangle 8"/>
            <p:cNvSpPr>
              <a:spLocks noChangeArrowheads="1"/>
            </p:cNvSpPr>
            <p:nvPr/>
          </p:nvSpPr>
          <p:spPr bwMode="auto">
            <a:xfrm>
              <a:off x="2331879" y="2567167"/>
              <a:ext cx="396000" cy="2117725"/>
            </a:xfrm>
            <a:prstGeom prst="rect">
              <a:avLst/>
            </a:pr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TW" altLang="en-US"/>
            </a:p>
          </p:txBody>
        </p:sp>
      </p:grpSp>
      <p:sp>
        <p:nvSpPr>
          <p:cNvPr id="26" name="Rectangle 26"/>
          <p:cNvSpPr>
            <a:spLocks noChangeArrowheads="1"/>
          </p:cNvSpPr>
          <p:nvPr/>
        </p:nvSpPr>
        <p:spPr bwMode="auto">
          <a:xfrm>
            <a:off x="2401639"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dirty="0">
                <a:ln>
                  <a:noFill/>
                </a:ln>
                <a:solidFill>
                  <a:schemeClr val="accent1"/>
                </a:solidFill>
                <a:effectLst/>
                <a:latin typeface="Arial" pitchFamily="34" charset="0"/>
                <a:ea typeface="新細明體" pitchFamily="18" charset="-120"/>
                <a:cs typeface="新細明體" pitchFamily="18" charset="-120"/>
              </a:rPr>
              <a:t>88</a:t>
            </a:r>
          </a:p>
        </p:txBody>
      </p:sp>
      <p:grpSp>
        <p:nvGrpSpPr>
          <p:cNvPr id="6" name="群組 5"/>
          <p:cNvGrpSpPr/>
          <p:nvPr/>
        </p:nvGrpSpPr>
        <p:grpSpPr>
          <a:xfrm>
            <a:off x="3148728" y="2095679"/>
            <a:ext cx="396000" cy="2589213"/>
            <a:chOff x="3148728" y="2095679"/>
            <a:chExt cx="396000" cy="2589213"/>
          </a:xfrm>
        </p:grpSpPr>
        <p:sp>
          <p:nvSpPr>
            <p:cNvPr id="61" name="Rectangle 20"/>
            <p:cNvSpPr>
              <a:spLocks noChangeArrowheads="1"/>
            </p:cNvSpPr>
            <p:nvPr/>
          </p:nvSpPr>
          <p:spPr bwMode="auto">
            <a:xfrm>
              <a:off x="3148728"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0" name="Rectangle 10"/>
            <p:cNvSpPr>
              <a:spLocks noChangeArrowheads="1"/>
            </p:cNvSpPr>
            <p:nvPr/>
          </p:nvSpPr>
          <p:spPr bwMode="auto">
            <a:xfrm>
              <a:off x="3148728" y="2832279"/>
              <a:ext cx="396000" cy="1852613"/>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7" name="Rectangle 27"/>
          <p:cNvSpPr>
            <a:spLocks noChangeArrowheads="1"/>
          </p:cNvSpPr>
          <p:nvPr/>
        </p:nvSpPr>
        <p:spPr bwMode="auto">
          <a:xfrm>
            <a:off x="3218488"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2"/>
                </a:solidFill>
                <a:effectLst/>
                <a:latin typeface="Arial" pitchFamily="34" charset="0"/>
                <a:ea typeface="新細明體" pitchFamily="18" charset="-120"/>
                <a:cs typeface="新細明體" pitchFamily="18" charset="-120"/>
              </a:rPr>
              <a:t>77</a:t>
            </a:r>
          </a:p>
        </p:txBody>
      </p:sp>
      <p:grpSp>
        <p:nvGrpSpPr>
          <p:cNvPr id="9" name="群組 8"/>
          <p:cNvGrpSpPr/>
          <p:nvPr/>
        </p:nvGrpSpPr>
        <p:grpSpPr>
          <a:xfrm>
            <a:off x="3965577" y="2095679"/>
            <a:ext cx="396000" cy="2589213"/>
            <a:chOff x="3965577" y="2095679"/>
            <a:chExt cx="396000" cy="2589213"/>
          </a:xfrm>
        </p:grpSpPr>
        <p:sp>
          <p:nvSpPr>
            <p:cNvPr id="62" name="Rectangle 20"/>
            <p:cNvSpPr>
              <a:spLocks noChangeArrowheads="1"/>
            </p:cNvSpPr>
            <p:nvPr/>
          </p:nvSpPr>
          <p:spPr bwMode="auto">
            <a:xfrm>
              <a:off x="3965577"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2" name="Rectangle 12"/>
            <p:cNvSpPr>
              <a:spLocks noChangeArrowheads="1"/>
            </p:cNvSpPr>
            <p:nvPr/>
          </p:nvSpPr>
          <p:spPr bwMode="auto">
            <a:xfrm>
              <a:off x="3965577" y="3073579"/>
              <a:ext cx="396000" cy="1611313"/>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8" name="Rectangle 28"/>
          <p:cNvSpPr>
            <a:spLocks noChangeArrowheads="1"/>
          </p:cNvSpPr>
          <p:nvPr/>
        </p:nvSpPr>
        <p:spPr bwMode="auto">
          <a:xfrm>
            <a:off x="4035337"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3"/>
                </a:solidFill>
                <a:effectLst/>
                <a:latin typeface="Arial" pitchFamily="34" charset="0"/>
                <a:ea typeface="新細明體" pitchFamily="18" charset="-120"/>
                <a:cs typeface="新細明體" pitchFamily="18" charset="-120"/>
              </a:rPr>
              <a:t>67</a:t>
            </a:r>
          </a:p>
        </p:txBody>
      </p:sp>
      <p:grpSp>
        <p:nvGrpSpPr>
          <p:cNvPr id="11" name="群組 10"/>
          <p:cNvGrpSpPr/>
          <p:nvPr/>
        </p:nvGrpSpPr>
        <p:grpSpPr>
          <a:xfrm>
            <a:off x="4782426" y="2095679"/>
            <a:ext cx="396000" cy="2589213"/>
            <a:chOff x="4782426" y="2095679"/>
            <a:chExt cx="396000" cy="2589213"/>
          </a:xfrm>
        </p:grpSpPr>
        <p:sp>
          <p:nvSpPr>
            <p:cNvPr id="63" name="Rectangle 20"/>
            <p:cNvSpPr>
              <a:spLocks noChangeArrowheads="1"/>
            </p:cNvSpPr>
            <p:nvPr/>
          </p:nvSpPr>
          <p:spPr bwMode="auto">
            <a:xfrm>
              <a:off x="4782426"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4" name="Rectangle 14"/>
            <p:cNvSpPr>
              <a:spLocks noChangeArrowheads="1"/>
            </p:cNvSpPr>
            <p:nvPr/>
          </p:nvSpPr>
          <p:spPr bwMode="auto">
            <a:xfrm>
              <a:off x="4782426" y="3073579"/>
              <a:ext cx="396000" cy="1611313"/>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29" name="Rectangle 29"/>
          <p:cNvSpPr>
            <a:spLocks noChangeArrowheads="1"/>
          </p:cNvSpPr>
          <p:nvPr/>
        </p:nvSpPr>
        <p:spPr bwMode="auto">
          <a:xfrm>
            <a:off x="4852186"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4"/>
                </a:solidFill>
                <a:effectLst/>
                <a:latin typeface="Arial" pitchFamily="34" charset="0"/>
                <a:ea typeface="新細明體" pitchFamily="18" charset="-120"/>
                <a:cs typeface="新細明體" pitchFamily="18" charset="-120"/>
              </a:rPr>
              <a:t>67</a:t>
            </a:r>
          </a:p>
        </p:txBody>
      </p:sp>
      <p:grpSp>
        <p:nvGrpSpPr>
          <p:cNvPr id="13" name="群組 12"/>
          <p:cNvGrpSpPr/>
          <p:nvPr/>
        </p:nvGrpSpPr>
        <p:grpSpPr>
          <a:xfrm>
            <a:off x="5599275" y="2095679"/>
            <a:ext cx="396000" cy="2589213"/>
            <a:chOff x="5599275" y="2095679"/>
            <a:chExt cx="396000" cy="2589213"/>
          </a:xfrm>
        </p:grpSpPr>
        <p:sp>
          <p:nvSpPr>
            <p:cNvPr id="64" name="Rectangle 20"/>
            <p:cNvSpPr>
              <a:spLocks noChangeArrowheads="1"/>
            </p:cNvSpPr>
            <p:nvPr/>
          </p:nvSpPr>
          <p:spPr bwMode="auto">
            <a:xfrm>
              <a:off x="5599275"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6" name="Rectangle 16"/>
            <p:cNvSpPr>
              <a:spLocks noChangeArrowheads="1"/>
            </p:cNvSpPr>
            <p:nvPr/>
          </p:nvSpPr>
          <p:spPr bwMode="auto">
            <a:xfrm>
              <a:off x="5599275" y="3360917"/>
              <a:ext cx="396000" cy="132397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30" name="Rectangle 30"/>
          <p:cNvSpPr>
            <a:spLocks noChangeArrowheads="1"/>
          </p:cNvSpPr>
          <p:nvPr/>
        </p:nvSpPr>
        <p:spPr bwMode="auto">
          <a:xfrm>
            <a:off x="5669035"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5"/>
                </a:solidFill>
                <a:effectLst/>
                <a:latin typeface="Arial" pitchFamily="34" charset="0"/>
                <a:ea typeface="新細明體" pitchFamily="18" charset="-120"/>
                <a:cs typeface="新細明體" pitchFamily="18" charset="-120"/>
              </a:rPr>
              <a:t>55</a:t>
            </a:r>
          </a:p>
        </p:txBody>
      </p:sp>
      <p:grpSp>
        <p:nvGrpSpPr>
          <p:cNvPr id="15" name="群組 14"/>
          <p:cNvGrpSpPr/>
          <p:nvPr/>
        </p:nvGrpSpPr>
        <p:grpSpPr>
          <a:xfrm>
            <a:off x="6416122" y="2095679"/>
            <a:ext cx="396000" cy="2589213"/>
            <a:chOff x="6416122" y="2095679"/>
            <a:chExt cx="396000" cy="2589213"/>
          </a:xfrm>
        </p:grpSpPr>
        <p:sp>
          <p:nvSpPr>
            <p:cNvPr id="65" name="Rectangle 20"/>
            <p:cNvSpPr>
              <a:spLocks noChangeArrowheads="1"/>
            </p:cNvSpPr>
            <p:nvPr/>
          </p:nvSpPr>
          <p:spPr bwMode="auto">
            <a:xfrm>
              <a:off x="6416122" y="2095679"/>
              <a:ext cx="396000" cy="2589213"/>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zh-TW" altLang="en-US"/>
            </a:p>
          </p:txBody>
        </p:sp>
        <p:sp>
          <p:nvSpPr>
            <p:cNvPr id="18" name="Rectangle 18"/>
            <p:cNvSpPr>
              <a:spLocks noChangeArrowheads="1"/>
            </p:cNvSpPr>
            <p:nvPr/>
          </p:nvSpPr>
          <p:spPr bwMode="auto">
            <a:xfrm>
              <a:off x="6416122" y="2567167"/>
              <a:ext cx="396000" cy="2117725"/>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zh-TW" altLang="en-US"/>
            </a:p>
          </p:txBody>
        </p:sp>
      </p:grpSp>
      <p:sp>
        <p:nvSpPr>
          <p:cNvPr id="31" name="Rectangle 31"/>
          <p:cNvSpPr>
            <a:spLocks noChangeArrowheads="1"/>
          </p:cNvSpPr>
          <p:nvPr/>
        </p:nvSpPr>
        <p:spPr bwMode="auto">
          <a:xfrm>
            <a:off x="6485882" y="2181404"/>
            <a:ext cx="25648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1pPr>
            <a:lvl2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2pPr>
            <a:lvl3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3pPr>
            <a:lvl4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4pPr>
            <a:lvl5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5pPr>
            <a:lvl6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6pPr>
            <a:lvl7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7pPr>
            <a:lvl8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8pPr>
            <a:lvl9pPr fontAlgn="base">
              <a:spcBef>
                <a:spcPct val="0"/>
              </a:spcBef>
              <a:spcAft>
                <a:spcPct val="0"/>
              </a:spcAft>
              <a:defRPr kumimoji="1">
                <a:solidFill>
                  <a:schemeClr val="tx1"/>
                </a:solidFill>
                <a:latin typeface="Arial" pitchFamily="34" charset="0"/>
                <a:ea typeface="新細明體" pitchFamily="18" charset="-120"/>
                <a:cs typeface="新細明體" pitchFamily="18" charset="-12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1" lang="zh-TW" altLang="zh-TW" sz="1800" b="0" i="0" u="none" strike="noStrike" cap="none" normalizeH="0" baseline="0">
                <a:ln>
                  <a:noFill/>
                </a:ln>
                <a:solidFill>
                  <a:schemeClr val="accent6"/>
                </a:solidFill>
                <a:effectLst/>
                <a:latin typeface="Arial" pitchFamily="34" charset="0"/>
                <a:ea typeface="新細明體" pitchFamily="18" charset="-120"/>
                <a:cs typeface="新細明體" pitchFamily="18" charset="-120"/>
              </a:rPr>
              <a:t>88</a:t>
            </a:r>
          </a:p>
        </p:txBody>
      </p:sp>
      <p:sp>
        <p:nvSpPr>
          <p:cNvPr id="35" name="文字方塊 34"/>
          <p:cNvSpPr txBox="1"/>
          <p:nvPr/>
        </p:nvSpPr>
        <p:spPr>
          <a:xfrm>
            <a:off x="2280364" y="4676438"/>
            <a:ext cx="499029" cy="369332"/>
          </a:xfrm>
          <a:prstGeom prst="rect">
            <a:avLst/>
          </a:prstGeom>
          <a:noFill/>
        </p:spPr>
        <p:txBody>
          <a:bodyPr wrap="square" rtlCol="0">
            <a:spAutoFit/>
          </a:bodyPr>
          <a:lstStyle/>
          <a:p>
            <a:r>
              <a:rPr lang="en-US" altLang="zh-TW" dirty="0" smtClean="0"/>
              <a:t>’12</a:t>
            </a:r>
            <a:endParaRPr lang="zh-TW" altLang="en-US" dirty="0"/>
          </a:p>
        </p:txBody>
      </p:sp>
      <p:sp>
        <p:nvSpPr>
          <p:cNvPr id="75" name="文字方塊 74"/>
          <p:cNvSpPr txBox="1"/>
          <p:nvPr/>
        </p:nvSpPr>
        <p:spPr>
          <a:xfrm>
            <a:off x="3097213" y="4676438"/>
            <a:ext cx="499029" cy="369332"/>
          </a:xfrm>
          <a:prstGeom prst="rect">
            <a:avLst/>
          </a:prstGeom>
          <a:noFill/>
        </p:spPr>
        <p:txBody>
          <a:bodyPr wrap="square" rtlCol="0">
            <a:spAutoFit/>
          </a:bodyPr>
          <a:lstStyle/>
          <a:p>
            <a:r>
              <a:rPr lang="en-US" altLang="zh-TW" dirty="0" smtClean="0"/>
              <a:t>’13</a:t>
            </a:r>
            <a:endParaRPr lang="zh-TW" altLang="en-US" dirty="0"/>
          </a:p>
        </p:txBody>
      </p:sp>
      <p:sp>
        <p:nvSpPr>
          <p:cNvPr id="76" name="文字方塊 75"/>
          <p:cNvSpPr txBox="1"/>
          <p:nvPr/>
        </p:nvSpPr>
        <p:spPr>
          <a:xfrm>
            <a:off x="3914062" y="4676438"/>
            <a:ext cx="499029" cy="369332"/>
          </a:xfrm>
          <a:prstGeom prst="rect">
            <a:avLst/>
          </a:prstGeom>
          <a:noFill/>
        </p:spPr>
        <p:txBody>
          <a:bodyPr wrap="square" rtlCol="0">
            <a:spAutoFit/>
          </a:bodyPr>
          <a:lstStyle/>
          <a:p>
            <a:r>
              <a:rPr lang="en-US" altLang="zh-TW" dirty="0" smtClean="0"/>
              <a:t>’14</a:t>
            </a:r>
            <a:endParaRPr lang="zh-TW" altLang="en-US" dirty="0"/>
          </a:p>
        </p:txBody>
      </p:sp>
      <p:sp>
        <p:nvSpPr>
          <p:cNvPr id="77" name="文字方塊 76"/>
          <p:cNvSpPr txBox="1"/>
          <p:nvPr/>
        </p:nvSpPr>
        <p:spPr>
          <a:xfrm>
            <a:off x="4730911" y="4676438"/>
            <a:ext cx="499029" cy="369332"/>
          </a:xfrm>
          <a:prstGeom prst="rect">
            <a:avLst/>
          </a:prstGeom>
          <a:noFill/>
        </p:spPr>
        <p:txBody>
          <a:bodyPr wrap="square" rtlCol="0">
            <a:spAutoFit/>
          </a:bodyPr>
          <a:lstStyle/>
          <a:p>
            <a:r>
              <a:rPr lang="en-US" altLang="zh-TW" dirty="0" smtClean="0"/>
              <a:t>’15</a:t>
            </a:r>
            <a:endParaRPr lang="zh-TW" altLang="en-US" dirty="0"/>
          </a:p>
        </p:txBody>
      </p:sp>
      <p:sp>
        <p:nvSpPr>
          <p:cNvPr id="78" name="文字方塊 77"/>
          <p:cNvSpPr txBox="1"/>
          <p:nvPr/>
        </p:nvSpPr>
        <p:spPr>
          <a:xfrm>
            <a:off x="5547760" y="4676438"/>
            <a:ext cx="499029" cy="369332"/>
          </a:xfrm>
          <a:prstGeom prst="rect">
            <a:avLst/>
          </a:prstGeom>
          <a:noFill/>
        </p:spPr>
        <p:txBody>
          <a:bodyPr wrap="square" rtlCol="0">
            <a:spAutoFit/>
          </a:bodyPr>
          <a:lstStyle/>
          <a:p>
            <a:r>
              <a:rPr lang="en-US" altLang="zh-TW" dirty="0" smtClean="0"/>
              <a:t>’16</a:t>
            </a:r>
            <a:endParaRPr lang="zh-TW" altLang="en-US" dirty="0"/>
          </a:p>
        </p:txBody>
      </p:sp>
      <p:sp>
        <p:nvSpPr>
          <p:cNvPr id="79" name="文字方塊 78"/>
          <p:cNvSpPr txBox="1"/>
          <p:nvPr/>
        </p:nvSpPr>
        <p:spPr>
          <a:xfrm>
            <a:off x="6364609" y="4676438"/>
            <a:ext cx="499029" cy="369332"/>
          </a:xfrm>
          <a:prstGeom prst="rect">
            <a:avLst/>
          </a:prstGeom>
          <a:noFill/>
        </p:spPr>
        <p:txBody>
          <a:bodyPr wrap="square" rtlCol="0">
            <a:spAutoFit/>
          </a:bodyPr>
          <a:lstStyle/>
          <a:p>
            <a:r>
              <a:rPr lang="en-US" altLang="zh-TW" dirty="0" smtClean="0"/>
              <a:t>’17</a:t>
            </a:r>
            <a:endParaRPr lang="zh-TW" altLang="en-US" dirty="0"/>
          </a:p>
        </p:txBody>
      </p:sp>
      <p:sp>
        <p:nvSpPr>
          <p:cNvPr id="80" name="手繪多邊形 79"/>
          <p:cNvSpPr>
            <a:spLocks/>
          </p:cNvSpPr>
          <p:nvPr/>
        </p:nvSpPr>
        <p:spPr bwMode="auto">
          <a:xfrm flipV="1">
            <a:off x="1227375" y="5398357"/>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81" name="群組 80"/>
          <p:cNvGrpSpPr/>
          <p:nvPr/>
        </p:nvGrpSpPr>
        <p:grpSpPr>
          <a:xfrm>
            <a:off x="5158747" y="5398357"/>
            <a:ext cx="399246" cy="397586"/>
            <a:chOff x="35309818" y="13261794"/>
            <a:chExt cx="2516828" cy="2506357"/>
          </a:xfrm>
          <a:solidFill>
            <a:schemeClr val="accent2"/>
          </a:solidFill>
        </p:grpSpPr>
        <p:sp>
          <p:nvSpPr>
            <p:cNvPr id="82" name="手繪多邊形 8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89" name="文字方塊 88"/>
          <p:cNvSpPr txBox="1"/>
          <p:nvPr/>
        </p:nvSpPr>
        <p:spPr>
          <a:xfrm>
            <a:off x="1562339" y="5398357"/>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90" name="矩形 89"/>
          <p:cNvSpPr/>
          <p:nvPr/>
        </p:nvSpPr>
        <p:spPr>
          <a:xfrm>
            <a:off x="1562339" y="580082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91" name="文字方塊 90"/>
          <p:cNvSpPr txBox="1"/>
          <p:nvPr/>
        </p:nvSpPr>
        <p:spPr>
          <a:xfrm>
            <a:off x="5606603" y="5398357"/>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92" name="矩形 91"/>
          <p:cNvSpPr/>
          <p:nvPr/>
        </p:nvSpPr>
        <p:spPr>
          <a:xfrm>
            <a:off x="5606603" y="5800821"/>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257</a:t>
            </a:fld>
            <a:endParaRPr lang="zh-TW" altLang="en-US"/>
          </a:p>
        </p:txBody>
      </p:sp>
      <p:cxnSp>
        <p:nvCxnSpPr>
          <p:cNvPr id="7" name="直線接點 6"/>
          <p:cNvCxnSpPr/>
          <p:nvPr/>
        </p:nvCxnSpPr>
        <p:spPr>
          <a:xfrm>
            <a:off x="878762" y="5223570"/>
            <a:ext cx="33528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a:off x="4688209" y="5223570"/>
            <a:ext cx="33528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7" name="頁尾版面配置區 1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22848127"/>
      </p:ext>
    </p:extLst>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8" name="直線接點 17"/>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圓角矩形 18"/>
          <p:cNvSpPr/>
          <p:nvPr/>
        </p:nvSpPr>
        <p:spPr>
          <a:xfrm>
            <a:off x="1381047" y="4898570"/>
            <a:ext cx="1709057" cy="4027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a:t>
            </a:r>
            <a:endParaRPr lang="zh-TW" altLang="en-US" sz="2400" dirty="0"/>
          </a:p>
        </p:txBody>
      </p:sp>
      <p:sp>
        <p:nvSpPr>
          <p:cNvPr id="20" name="圓角矩形 19"/>
          <p:cNvSpPr/>
          <p:nvPr/>
        </p:nvSpPr>
        <p:spPr>
          <a:xfrm>
            <a:off x="5963932" y="4898570"/>
            <a:ext cx="1709057" cy="4027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a:t>
            </a:r>
            <a:endParaRPr lang="zh-TW" altLang="en-US" sz="2400" dirty="0"/>
          </a:p>
        </p:txBody>
      </p:sp>
      <p:sp>
        <p:nvSpPr>
          <p:cNvPr id="21" name="文字方塊 20"/>
          <p:cNvSpPr txBox="1"/>
          <p:nvPr/>
        </p:nvSpPr>
        <p:spPr>
          <a:xfrm>
            <a:off x="813708" y="5369693"/>
            <a:ext cx="2843735" cy="523220"/>
          </a:xfrm>
          <a:prstGeom prst="rect">
            <a:avLst/>
          </a:prstGeom>
          <a:noFill/>
        </p:spPr>
        <p:txBody>
          <a:bodyPr wrap="square" rtlCol="0">
            <a:spAutoFit/>
          </a:bodyPr>
          <a:lstStyle/>
          <a:p>
            <a:pPr algn="ctr"/>
            <a:r>
              <a:rPr lang="en-US" sz="1400" dirty="0" smtClean="0"/>
              <a:t>The quick brown fox jumps over the lazy dog. </a:t>
            </a:r>
          </a:p>
        </p:txBody>
      </p:sp>
      <p:sp>
        <p:nvSpPr>
          <p:cNvPr id="31" name="文字方塊 30"/>
          <p:cNvSpPr txBox="1"/>
          <p:nvPr/>
        </p:nvSpPr>
        <p:spPr>
          <a:xfrm>
            <a:off x="5396593" y="5369693"/>
            <a:ext cx="2843735" cy="523220"/>
          </a:xfrm>
          <a:prstGeom prst="rect">
            <a:avLst/>
          </a:prstGeom>
          <a:noFill/>
        </p:spPr>
        <p:txBody>
          <a:bodyPr wrap="square" rtlCol="0">
            <a:spAutoFit/>
          </a:bodyPr>
          <a:lstStyle/>
          <a:p>
            <a:pPr algn="ctr"/>
            <a:r>
              <a:rPr lang="en-US" sz="1400" dirty="0" smtClean="0"/>
              <a:t>The quick brown fox jumps over the lazy dog. </a:t>
            </a:r>
          </a:p>
        </p:txBody>
      </p:sp>
      <p:graphicFrame>
        <p:nvGraphicFramePr>
          <p:cNvPr id="5" name="圖表 4"/>
          <p:cNvGraphicFramePr/>
          <p:nvPr>
            <p:extLst>
              <p:ext uri="{D42A27DB-BD31-4B8C-83A1-F6EECF244321}">
                <p14:modId xmlns:p14="http://schemas.microsoft.com/office/powerpoint/2010/main" val="2080804385"/>
              </p:ext>
            </p:extLst>
          </p:nvPr>
        </p:nvGraphicFramePr>
        <p:xfrm>
          <a:off x="342345" y="2131885"/>
          <a:ext cx="3786460" cy="252430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圖表 31"/>
          <p:cNvGraphicFramePr/>
          <p:nvPr>
            <p:extLst>
              <p:ext uri="{D42A27DB-BD31-4B8C-83A1-F6EECF244321}">
                <p14:modId xmlns:p14="http://schemas.microsoft.com/office/powerpoint/2010/main" val="827435535"/>
              </p:ext>
            </p:extLst>
          </p:nvPr>
        </p:nvGraphicFramePr>
        <p:xfrm>
          <a:off x="4925230" y="2131885"/>
          <a:ext cx="3786460" cy="2524306"/>
        </p:xfrm>
        <a:graphic>
          <a:graphicData uri="http://schemas.openxmlformats.org/drawingml/2006/chart">
            <c:chart xmlns:c="http://schemas.openxmlformats.org/drawingml/2006/chart" xmlns:r="http://schemas.openxmlformats.org/officeDocument/2006/relationships" r:id="rId4"/>
          </a:graphicData>
        </a:graphic>
      </p:graphicFrame>
      <p:sp>
        <p:nvSpPr>
          <p:cNvPr id="2" name="投影片編號版面配置區 1"/>
          <p:cNvSpPr>
            <a:spLocks noGrp="1"/>
          </p:cNvSpPr>
          <p:nvPr>
            <p:ph type="sldNum" sz="quarter" idx="12"/>
          </p:nvPr>
        </p:nvSpPr>
        <p:spPr/>
        <p:txBody>
          <a:bodyPr/>
          <a:lstStyle/>
          <a:p>
            <a:fld id="{93B68095-C8B2-4A76-90AA-E601358CCBC3}" type="slidenum">
              <a:rPr lang="zh-TW" altLang="en-US" smtClean="0"/>
              <a:t>258</a:t>
            </a:fld>
            <a:endParaRPr lang="zh-TW" altLang="en-US"/>
          </a:p>
        </p:txBody>
      </p:sp>
      <p:sp>
        <p:nvSpPr>
          <p:cNvPr id="11" name="文字方塊 1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Customer </a:t>
            </a:r>
            <a:r>
              <a:rPr lang="en-US" altLang="zh-TW" sz="4000" b="1" dirty="0" smtClean="0"/>
              <a:t>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70004210"/>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email">
            <a:extLst>
              <a:ext uri="{28A0092B-C50C-407E-A947-70E740481C1C}">
                <a14:useLocalDpi xmlns:a14="http://schemas.microsoft.com/office/drawing/2010/main"/>
              </a:ext>
            </a:extLst>
          </a:blip>
          <a:srcRect t="-339"/>
          <a:stretch/>
        </p:blipFill>
        <p:spPr>
          <a:xfrm>
            <a:off x="216568" y="1985210"/>
            <a:ext cx="4654864" cy="3762876"/>
          </a:xfrm>
          <a:prstGeom prst="rect">
            <a:avLst/>
          </a:prstGeom>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25</a:t>
            </a:fld>
            <a:endParaRPr lang="zh-TW" altLang="en-US"/>
          </a:p>
        </p:txBody>
      </p:sp>
      <p:sp>
        <p:nvSpPr>
          <p:cNvPr id="35" name="矩形 34"/>
          <p:cNvSpPr/>
          <p:nvPr/>
        </p:nvSpPr>
        <p:spPr>
          <a:xfrm>
            <a:off x="5065295" y="1985210"/>
            <a:ext cx="4078706" cy="37628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文字方塊 87"/>
          <p:cNvSpPr txBox="1"/>
          <p:nvPr/>
        </p:nvSpPr>
        <p:spPr>
          <a:xfrm>
            <a:off x="5326979" y="2341447"/>
            <a:ext cx="1305415" cy="338554"/>
          </a:xfrm>
          <a:prstGeom prst="rect">
            <a:avLst/>
          </a:prstGeom>
          <a:noFill/>
        </p:spPr>
        <p:txBody>
          <a:bodyPr wrap="square" rtlCol="0">
            <a:spAutoFit/>
          </a:bodyPr>
          <a:lstStyle/>
          <a:p>
            <a:r>
              <a:rPr lang="en-US" altLang="zh-TW" sz="1600" dirty="0" smtClean="0">
                <a:solidFill>
                  <a:schemeClr val="bg1"/>
                </a:solidFill>
              </a:rPr>
              <a:t>Section 1.</a:t>
            </a:r>
            <a:endParaRPr lang="zh-TW" altLang="en-US" sz="1600" dirty="0">
              <a:solidFill>
                <a:schemeClr val="bg1"/>
              </a:solidFill>
            </a:endParaRPr>
          </a:p>
        </p:txBody>
      </p:sp>
      <p:sp>
        <p:nvSpPr>
          <p:cNvPr id="89" name="文字方塊 88"/>
          <p:cNvSpPr txBox="1"/>
          <p:nvPr/>
        </p:nvSpPr>
        <p:spPr>
          <a:xfrm>
            <a:off x="5326979" y="3461379"/>
            <a:ext cx="1305415" cy="338554"/>
          </a:xfrm>
          <a:prstGeom prst="rect">
            <a:avLst/>
          </a:prstGeom>
          <a:noFill/>
        </p:spPr>
        <p:txBody>
          <a:bodyPr wrap="square" rtlCol="0">
            <a:spAutoFit/>
          </a:bodyPr>
          <a:lstStyle/>
          <a:p>
            <a:r>
              <a:rPr lang="en-US" altLang="zh-TW" sz="1600" dirty="0" smtClean="0">
                <a:solidFill>
                  <a:schemeClr val="bg1"/>
                </a:solidFill>
              </a:rPr>
              <a:t>Section 2.</a:t>
            </a:r>
            <a:endParaRPr lang="zh-TW" altLang="en-US" sz="1600" dirty="0">
              <a:solidFill>
                <a:schemeClr val="bg1"/>
              </a:solidFill>
            </a:endParaRPr>
          </a:p>
        </p:txBody>
      </p:sp>
      <p:sp>
        <p:nvSpPr>
          <p:cNvPr id="90" name="文字方塊 89"/>
          <p:cNvSpPr txBox="1"/>
          <p:nvPr/>
        </p:nvSpPr>
        <p:spPr>
          <a:xfrm>
            <a:off x="5326979" y="4581309"/>
            <a:ext cx="1305415" cy="338554"/>
          </a:xfrm>
          <a:prstGeom prst="rect">
            <a:avLst/>
          </a:prstGeom>
          <a:noFill/>
        </p:spPr>
        <p:txBody>
          <a:bodyPr wrap="square" rtlCol="0">
            <a:spAutoFit/>
          </a:bodyPr>
          <a:lstStyle/>
          <a:p>
            <a:r>
              <a:rPr lang="en-US" altLang="zh-TW" sz="1600" dirty="0" smtClean="0">
                <a:solidFill>
                  <a:schemeClr val="bg1"/>
                </a:solidFill>
              </a:rPr>
              <a:t>Section 3.</a:t>
            </a:r>
            <a:endParaRPr lang="zh-TW" altLang="en-US" sz="1600" dirty="0">
              <a:solidFill>
                <a:schemeClr val="bg1"/>
              </a:solidFill>
            </a:endParaRPr>
          </a:p>
        </p:txBody>
      </p:sp>
      <p:sp>
        <p:nvSpPr>
          <p:cNvPr id="91" name="文字方塊 90"/>
          <p:cNvSpPr txBox="1"/>
          <p:nvPr/>
        </p:nvSpPr>
        <p:spPr>
          <a:xfrm>
            <a:off x="6704129" y="2341447"/>
            <a:ext cx="2340299" cy="338554"/>
          </a:xfrm>
          <a:prstGeom prst="rect">
            <a:avLst/>
          </a:prstGeom>
          <a:noFill/>
        </p:spPr>
        <p:txBody>
          <a:bodyPr wrap="square" rtlCol="0">
            <a:spAutoFit/>
          </a:bodyPr>
          <a:lstStyle/>
          <a:p>
            <a:r>
              <a:rPr lang="en-US" altLang="zh-TW" sz="1600" dirty="0" smtClean="0">
                <a:solidFill>
                  <a:schemeClr val="bg1"/>
                </a:solidFill>
              </a:rPr>
              <a:t>Introduction</a:t>
            </a:r>
            <a:endParaRPr lang="zh-TW" altLang="en-US" sz="1600" dirty="0">
              <a:solidFill>
                <a:schemeClr val="bg1"/>
              </a:solidFill>
            </a:endParaRPr>
          </a:p>
        </p:txBody>
      </p:sp>
      <p:sp>
        <p:nvSpPr>
          <p:cNvPr id="92" name="文字方塊 91"/>
          <p:cNvSpPr txBox="1"/>
          <p:nvPr/>
        </p:nvSpPr>
        <p:spPr>
          <a:xfrm>
            <a:off x="6704129" y="3461379"/>
            <a:ext cx="2340299" cy="338554"/>
          </a:xfrm>
          <a:prstGeom prst="rect">
            <a:avLst/>
          </a:prstGeom>
          <a:noFill/>
        </p:spPr>
        <p:txBody>
          <a:bodyPr wrap="square" rtlCol="0">
            <a:spAutoFit/>
          </a:bodyPr>
          <a:lstStyle/>
          <a:p>
            <a:r>
              <a:rPr lang="en-US" altLang="zh-TW" sz="1600" dirty="0" smtClean="0">
                <a:solidFill>
                  <a:schemeClr val="bg1"/>
                </a:solidFill>
              </a:rPr>
              <a:t>Services</a:t>
            </a:r>
            <a:endParaRPr lang="zh-TW" altLang="en-US" sz="1600" dirty="0">
              <a:solidFill>
                <a:schemeClr val="bg1"/>
              </a:solidFill>
            </a:endParaRPr>
          </a:p>
        </p:txBody>
      </p:sp>
      <p:sp>
        <p:nvSpPr>
          <p:cNvPr id="93" name="文字方塊 92"/>
          <p:cNvSpPr txBox="1"/>
          <p:nvPr/>
        </p:nvSpPr>
        <p:spPr>
          <a:xfrm>
            <a:off x="6704129" y="4581309"/>
            <a:ext cx="2340299" cy="338554"/>
          </a:xfrm>
          <a:prstGeom prst="rect">
            <a:avLst/>
          </a:prstGeom>
          <a:noFill/>
        </p:spPr>
        <p:txBody>
          <a:bodyPr wrap="square" rtlCol="0">
            <a:spAutoFit/>
          </a:bodyPr>
          <a:lstStyle/>
          <a:p>
            <a:r>
              <a:rPr lang="en-US" altLang="zh-TW" sz="1600" dirty="0" smtClean="0">
                <a:solidFill>
                  <a:schemeClr val="bg1"/>
                </a:solidFill>
              </a:rPr>
              <a:t>Projects</a:t>
            </a:r>
            <a:endParaRPr lang="zh-TW" altLang="en-US" sz="1600" dirty="0">
              <a:solidFill>
                <a:schemeClr val="bg1"/>
              </a:solidFill>
            </a:endParaRPr>
          </a:p>
        </p:txBody>
      </p:sp>
      <p:sp>
        <p:nvSpPr>
          <p:cNvPr id="94" name="文字方塊 93"/>
          <p:cNvSpPr txBox="1"/>
          <p:nvPr/>
        </p:nvSpPr>
        <p:spPr>
          <a:xfrm>
            <a:off x="6704129" y="4978846"/>
            <a:ext cx="2340299" cy="338554"/>
          </a:xfrm>
          <a:prstGeom prst="rect">
            <a:avLst/>
          </a:prstGeom>
          <a:noFill/>
        </p:spPr>
        <p:txBody>
          <a:bodyPr wrap="square" rtlCol="0">
            <a:spAutoFit/>
          </a:bodyPr>
          <a:lstStyle/>
          <a:p>
            <a:r>
              <a:rPr lang="en-US" altLang="zh-TW" sz="1600" dirty="0" smtClean="0">
                <a:solidFill>
                  <a:schemeClr val="bg1"/>
                </a:solidFill>
              </a:rPr>
              <a:t>Q &amp; A</a:t>
            </a:r>
            <a:endParaRPr lang="zh-TW" altLang="en-US" sz="1600" dirty="0">
              <a:solidFill>
                <a:schemeClr val="bg1"/>
              </a:solidFill>
            </a:endParaRPr>
          </a:p>
        </p:txBody>
      </p:sp>
      <p:sp>
        <p:nvSpPr>
          <p:cNvPr id="95" name="文字方塊 94"/>
          <p:cNvSpPr txBox="1"/>
          <p:nvPr/>
        </p:nvSpPr>
        <p:spPr>
          <a:xfrm>
            <a:off x="5326979" y="4978846"/>
            <a:ext cx="1305415" cy="338554"/>
          </a:xfrm>
          <a:prstGeom prst="rect">
            <a:avLst/>
          </a:prstGeom>
          <a:noFill/>
        </p:spPr>
        <p:txBody>
          <a:bodyPr wrap="square" rtlCol="0">
            <a:spAutoFit/>
          </a:bodyPr>
          <a:lstStyle/>
          <a:p>
            <a:r>
              <a:rPr lang="en-US" altLang="zh-TW" sz="1600" dirty="0" smtClean="0">
                <a:solidFill>
                  <a:schemeClr val="bg1"/>
                </a:solidFill>
              </a:rPr>
              <a:t>Section 4.</a:t>
            </a:r>
            <a:endParaRPr lang="zh-TW" altLang="en-US" sz="1600" dirty="0">
              <a:solidFill>
                <a:schemeClr val="bg1"/>
              </a:solidFill>
            </a:endParaRPr>
          </a:p>
        </p:txBody>
      </p:sp>
      <p:sp>
        <p:nvSpPr>
          <p:cNvPr id="96" name="文字方塊 95"/>
          <p:cNvSpPr txBox="1"/>
          <p:nvPr/>
        </p:nvSpPr>
        <p:spPr>
          <a:xfrm>
            <a:off x="6704129" y="2901413"/>
            <a:ext cx="2340299" cy="338554"/>
          </a:xfrm>
          <a:prstGeom prst="rect">
            <a:avLst/>
          </a:prstGeom>
          <a:noFill/>
        </p:spPr>
        <p:txBody>
          <a:bodyPr wrap="square" rtlCol="0">
            <a:spAutoFit/>
          </a:bodyPr>
          <a:lstStyle/>
          <a:p>
            <a:r>
              <a:rPr lang="en-US" altLang="zh-TW" sz="1600" dirty="0" smtClean="0">
                <a:solidFill>
                  <a:schemeClr val="bg1"/>
                </a:solidFill>
              </a:rPr>
              <a:t>Who We Are ?</a:t>
            </a:r>
            <a:endParaRPr lang="zh-TW" altLang="en-US" sz="1600" dirty="0">
              <a:solidFill>
                <a:schemeClr val="bg1"/>
              </a:solidFill>
            </a:endParaRPr>
          </a:p>
        </p:txBody>
      </p:sp>
      <p:sp>
        <p:nvSpPr>
          <p:cNvPr id="97" name="文字方塊 96"/>
          <p:cNvSpPr txBox="1"/>
          <p:nvPr/>
        </p:nvSpPr>
        <p:spPr>
          <a:xfrm>
            <a:off x="6704129" y="4021345"/>
            <a:ext cx="2340299" cy="338554"/>
          </a:xfrm>
          <a:prstGeom prst="rect">
            <a:avLst/>
          </a:prstGeom>
          <a:noFill/>
        </p:spPr>
        <p:txBody>
          <a:bodyPr wrap="square" rtlCol="0">
            <a:spAutoFit/>
          </a:bodyPr>
          <a:lstStyle/>
          <a:p>
            <a:r>
              <a:rPr lang="en-US" altLang="zh-TW" sz="1600" dirty="0" smtClean="0">
                <a:solidFill>
                  <a:schemeClr val="bg1"/>
                </a:solidFill>
              </a:rPr>
              <a:t>Our Unique Services</a:t>
            </a:r>
            <a:endParaRPr lang="zh-TW" altLang="en-US" sz="1600" dirty="0">
              <a:solidFill>
                <a:schemeClr val="bg1"/>
              </a:solidFill>
            </a:endParaRPr>
          </a:p>
        </p:txBody>
      </p:sp>
      <p:cxnSp>
        <p:nvCxnSpPr>
          <p:cNvPr id="98" name="直線接點 97"/>
          <p:cNvCxnSpPr/>
          <p:nvPr/>
        </p:nvCxnSpPr>
        <p:spPr>
          <a:xfrm>
            <a:off x="6603339" y="2028617"/>
            <a:ext cx="0" cy="367100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99" name="矩形 9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文字方塊 9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93495733"/>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字方塊 5"/>
          <p:cNvSpPr txBox="1"/>
          <p:nvPr/>
        </p:nvSpPr>
        <p:spPr>
          <a:xfrm>
            <a:off x="2142973" y="2324798"/>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7" name="文字方塊 6"/>
          <p:cNvSpPr txBox="1"/>
          <p:nvPr/>
        </p:nvSpPr>
        <p:spPr>
          <a:xfrm>
            <a:off x="2142974" y="1808793"/>
            <a:ext cx="1292756" cy="584775"/>
          </a:xfrm>
          <a:prstGeom prst="rect">
            <a:avLst/>
          </a:prstGeom>
          <a:noFill/>
        </p:spPr>
        <p:txBody>
          <a:bodyPr wrap="square" rtlCol="0">
            <a:spAutoFit/>
          </a:bodyPr>
          <a:lstStyle/>
          <a:p>
            <a:r>
              <a:rPr lang="en-US" sz="3200" b="1" dirty="0" smtClean="0">
                <a:solidFill>
                  <a:schemeClr val="accent1"/>
                </a:solidFill>
              </a:rPr>
              <a:t>Title</a:t>
            </a:r>
          </a:p>
        </p:txBody>
      </p:sp>
      <p:sp>
        <p:nvSpPr>
          <p:cNvPr id="9" name="文字方塊 8"/>
          <p:cNvSpPr txBox="1"/>
          <p:nvPr/>
        </p:nvSpPr>
        <p:spPr>
          <a:xfrm>
            <a:off x="2142973" y="4670956"/>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10" name="文字方塊 9"/>
          <p:cNvSpPr txBox="1"/>
          <p:nvPr/>
        </p:nvSpPr>
        <p:spPr>
          <a:xfrm>
            <a:off x="2142974" y="4154951"/>
            <a:ext cx="1292756" cy="584775"/>
          </a:xfrm>
          <a:prstGeom prst="rect">
            <a:avLst/>
          </a:prstGeom>
          <a:noFill/>
        </p:spPr>
        <p:txBody>
          <a:bodyPr wrap="square" rtlCol="0">
            <a:spAutoFit/>
          </a:bodyPr>
          <a:lstStyle/>
          <a:p>
            <a:r>
              <a:rPr lang="en-US" sz="3200" b="1" dirty="0" smtClean="0">
                <a:solidFill>
                  <a:schemeClr val="accent2"/>
                </a:solidFill>
              </a:rPr>
              <a:t>Title</a:t>
            </a:r>
          </a:p>
        </p:txBody>
      </p:sp>
      <p:sp>
        <p:nvSpPr>
          <p:cNvPr id="12" name="文字方塊 11"/>
          <p:cNvSpPr txBox="1"/>
          <p:nvPr/>
        </p:nvSpPr>
        <p:spPr>
          <a:xfrm>
            <a:off x="6558565" y="2324798"/>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13" name="文字方塊 12"/>
          <p:cNvSpPr txBox="1"/>
          <p:nvPr/>
        </p:nvSpPr>
        <p:spPr>
          <a:xfrm>
            <a:off x="6558566" y="1808793"/>
            <a:ext cx="1292756" cy="584775"/>
          </a:xfrm>
          <a:prstGeom prst="rect">
            <a:avLst/>
          </a:prstGeom>
          <a:noFill/>
        </p:spPr>
        <p:txBody>
          <a:bodyPr wrap="square" rtlCol="0">
            <a:spAutoFit/>
          </a:bodyPr>
          <a:lstStyle/>
          <a:p>
            <a:r>
              <a:rPr lang="en-US" sz="3200" b="1" dirty="0" smtClean="0">
                <a:solidFill>
                  <a:schemeClr val="accent3"/>
                </a:solidFill>
              </a:rPr>
              <a:t>Title</a:t>
            </a:r>
          </a:p>
        </p:txBody>
      </p:sp>
      <p:sp>
        <p:nvSpPr>
          <p:cNvPr id="18" name="文字方塊 17"/>
          <p:cNvSpPr txBox="1"/>
          <p:nvPr/>
        </p:nvSpPr>
        <p:spPr>
          <a:xfrm>
            <a:off x="6558565" y="4670956"/>
            <a:ext cx="2574170" cy="1200329"/>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19" name="文字方塊 18"/>
          <p:cNvSpPr txBox="1"/>
          <p:nvPr/>
        </p:nvSpPr>
        <p:spPr>
          <a:xfrm>
            <a:off x="6558566" y="4154951"/>
            <a:ext cx="1292756" cy="584775"/>
          </a:xfrm>
          <a:prstGeom prst="rect">
            <a:avLst/>
          </a:prstGeom>
          <a:noFill/>
        </p:spPr>
        <p:txBody>
          <a:bodyPr wrap="square" rtlCol="0">
            <a:spAutoFit/>
          </a:bodyPr>
          <a:lstStyle/>
          <a:p>
            <a:r>
              <a:rPr lang="en-US" sz="3200" b="1" dirty="0" smtClean="0">
                <a:solidFill>
                  <a:schemeClr val="accent4"/>
                </a:solidFill>
              </a:rPr>
              <a:t>Title</a:t>
            </a:r>
          </a:p>
        </p:txBody>
      </p:sp>
      <p:grpSp>
        <p:nvGrpSpPr>
          <p:cNvPr id="27" name="群組 26"/>
          <p:cNvGrpSpPr/>
          <p:nvPr/>
        </p:nvGrpSpPr>
        <p:grpSpPr>
          <a:xfrm>
            <a:off x="505682" y="1903877"/>
            <a:ext cx="1705146" cy="1705146"/>
            <a:chOff x="-4756150" y="2187575"/>
            <a:chExt cx="3457576" cy="3457575"/>
          </a:xfrm>
        </p:grpSpPr>
        <p:sp>
          <p:nvSpPr>
            <p:cNvPr id="20"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8" name="文字方塊 27"/>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1" name="Freeform 6"/>
          <p:cNvSpPr>
            <a:spLocks/>
          </p:cNvSpPr>
          <p:nvPr/>
        </p:nvSpPr>
        <p:spPr bwMode="auto">
          <a:xfrm>
            <a:off x="520557" y="4274098"/>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2" name="Freeform 7"/>
          <p:cNvSpPr>
            <a:spLocks/>
          </p:cNvSpPr>
          <p:nvPr/>
        </p:nvSpPr>
        <p:spPr bwMode="auto">
          <a:xfrm>
            <a:off x="505682" y="4274098"/>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3" name="文字方塊 32"/>
          <p:cNvSpPr txBox="1"/>
          <p:nvPr/>
        </p:nvSpPr>
        <p:spPr>
          <a:xfrm>
            <a:off x="793642" y="475175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5" name="Freeform 6"/>
          <p:cNvSpPr>
            <a:spLocks/>
          </p:cNvSpPr>
          <p:nvPr/>
        </p:nvSpPr>
        <p:spPr bwMode="auto">
          <a:xfrm>
            <a:off x="4900466" y="1903877"/>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6" name="Freeform 7"/>
          <p:cNvSpPr>
            <a:spLocks/>
          </p:cNvSpPr>
          <p:nvPr/>
        </p:nvSpPr>
        <p:spPr bwMode="auto">
          <a:xfrm>
            <a:off x="4885591" y="1903877"/>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7" name="文字方塊 36"/>
          <p:cNvSpPr txBox="1"/>
          <p:nvPr/>
        </p:nvSpPr>
        <p:spPr>
          <a:xfrm>
            <a:off x="5173551"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9" name="Freeform 6"/>
          <p:cNvSpPr>
            <a:spLocks/>
          </p:cNvSpPr>
          <p:nvPr/>
        </p:nvSpPr>
        <p:spPr bwMode="auto">
          <a:xfrm>
            <a:off x="4900466" y="4274098"/>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0" name="Freeform 7"/>
          <p:cNvSpPr>
            <a:spLocks/>
          </p:cNvSpPr>
          <p:nvPr/>
        </p:nvSpPr>
        <p:spPr bwMode="auto">
          <a:xfrm>
            <a:off x="4885591" y="4274098"/>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1" name="文字方塊 40"/>
          <p:cNvSpPr txBox="1"/>
          <p:nvPr/>
        </p:nvSpPr>
        <p:spPr>
          <a:xfrm>
            <a:off x="5173551" y="475175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42" name="矩形 4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Customer </a:t>
            </a:r>
            <a:r>
              <a:rPr lang="en-US" altLang="zh-TW" sz="4000" b="1" dirty="0" smtClean="0"/>
              <a:t>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259</a:t>
            </a:fld>
            <a:endParaRPr lang="zh-TW" altLang="en-US"/>
          </a:p>
        </p:txBody>
      </p:sp>
    </p:spTree>
    <p:extLst>
      <p:ext uri="{BB962C8B-B14F-4D97-AF65-F5344CB8AC3E}">
        <p14:creationId xmlns:p14="http://schemas.microsoft.com/office/powerpoint/2010/main" val="2432554546"/>
      </p:ext>
    </p:extLst>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782438" y="1765425"/>
            <a:ext cx="921400" cy="3685596"/>
            <a:chOff x="1782438" y="1765425"/>
            <a:chExt cx="921400" cy="3685596"/>
          </a:xfrm>
        </p:grpSpPr>
        <p:sp>
          <p:nvSpPr>
            <p:cNvPr id="4" name="矩形 3"/>
            <p:cNvSpPr/>
            <p:nvPr/>
          </p:nvSpPr>
          <p:spPr>
            <a:xfrm>
              <a:off x="178243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196671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215099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233527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251955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178243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196671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215099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233527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51955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178243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196671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215099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233527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251955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178243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196671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a:off x="215099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a:off x="233527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251955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1782438" y="250254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1966718" y="250254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2150998" y="250254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233527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251955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178243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196671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215099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233527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矩形 32"/>
            <p:cNvSpPr/>
            <p:nvPr/>
          </p:nvSpPr>
          <p:spPr>
            <a:xfrm>
              <a:off x="2519558" y="268682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178243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矩形 34"/>
            <p:cNvSpPr/>
            <p:nvPr/>
          </p:nvSpPr>
          <p:spPr>
            <a:xfrm>
              <a:off x="196671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215099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233527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2519558" y="287110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178243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196671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215099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233527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2519558" y="3055384"/>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178243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196671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215099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233527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2519558" y="323966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a:off x="178243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196671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矩形 50"/>
            <p:cNvSpPr/>
            <p:nvPr/>
          </p:nvSpPr>
          <p:spPr>
            <a:xfrm>
              <a:off x="215099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233527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2519558" y="342394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矩形 53"/>
            <p:cNvSpPr/>
            <p:nvPr/>
          </p:nvSpPr>
          <p:spPr>
            <a:xfrm>
              <a:off x="178243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矩形 54"/>
            <p:cNvSpPr/>
            <p:nvPr/>
          </p:nvSpPr>
          <p:spPr>
            <a:xfrm>
              <a:off x="196671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矩形 55"/>
            <p:cNvSpPr/>
            <p:nvPr/>
          </p:nvSpPr>
          <p:spPr>
            <a:xfrm>
              <a:off x="215099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矩形 56"/>
            <p:cNvSpPr/>
            <p:nvPr/>
          </p:nvSpPr>
          <p:spPr>
            <a:xfrm>
              <a:off x="233527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矩形 57"/>
            <p:cNvSpPr/>
            <p:nvPr/>
          </p:nvSpPr>
          <p:spPr>
            <a:xfrm>
              <a:off x="2519558" y="360822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矩形 58"/>
            <p:cNvSpPr/>
            <p:nvPr/>
          </p:nvSpPr>
          <p:spPr>
            <a:xfrm>
              <a:off x="178243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矩形 59"/>
            <p:cNvSpPr/>
            <p:nvPr/>
          </p:nvSpPr>
          <p:spPr>
            <a:xfrm>
              <a:off x="196671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矩形 60"/>
            <p:cNvSpPr/>
            <p:nvPr/>
          </p:nvSpPr>
          <p:spPr>
            <a:xfrm>
              <a:off x="215099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a:off x="233527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2519558" y="379250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178243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矩形 64"/>
            <p:cNvSpPr/>
            <p:nvPr/>
          </p:nvSpPr>
          <p:spPr>
            <a:xfrm>
              <a:off x="196671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矩形 65"/>
            <p:cNvSpPr/>
            <p:nvPr/>
          </p:nvSpPr>
          <p:spPr>
            <a:xfrm>
              <a:off x="215099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矩形 66"/>
            <p:cNvSpPr/>
            <p:nvPr/>
          </p:nvSpPr>
          <p:spPr>
            <a:xfrm>
              <a:off x="233527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2519558" y="3976783"/>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矩形 68"/>
            <p:cNvSpPr/>
            <p:nvPr/>
          </p:nvSpPr>
          <p:spPr>
            <a:xfrm>
              <a:off x="178243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矩形 69"/>
            <p:cNvSpPr/>
            <p:nvPr/>
          </p:nvSpPr>
          <p:spPr>
            <a:xfrm>
              <a:off x="196671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215099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矩形 71"/>
            <p:cNvSpPr/>
            <p:nvPr/>
          </p:nvSpPr>
          <p:spPr>
            <a:xfrm>
              <a:off x="233527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矩形 72"/>
            <p:cNvSpPr/>
            <p:nvPr/>
          </p:nvSpPr>
          <p:spPr>
            <a:xfrm>
              <a:off x="2519558" y="416106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矩形 73"/>
            <p:cNvSpPr/>
            <p:nvPr/>
          </p:nvSpPr>
          <p:spPr>
            <a:xfrm>
              <a:off x="178243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196671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矩形 75"/>
            <p:cNvSpPr/>
            <p:nvPr/>
          </p:nvSpPr>
          <p:spPr>
            <a:xfrm>
              <a:off x="215099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矩形 76"/>
            <p:cNvSpPr/>
            <p:nvPr/>
          </p:nvSpPr>
          <p:spPr>
            <a:xfrm>
              <a:off x="233527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矩形 77"/>
            <p:cNvSpPr/>
            <p:nvPr/>
          </p:nvSpPr>
          <p:spPr>
            <a:xfrm>
              <a:off x="2519558" y="434534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矩形 78"/>
            <p:cNvSpPr/>
            <p:nvPr/>
          </p:nvSpPr>
          <p:spPr>
            <a:xfrm>
              <a:off x="178243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矩形 79"/>
            <p:cNvSpPr/>
            <p:nvPr/>
          </p:nvSpPr>
          <p:spPr>
            <a:xfrm>
              <a:off x="196671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215099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233527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矩形 82"/>
            <p:cNvSpPr/>
            <p:nvPr/>
          </p:nvSpPr>
          <p:spPr>
            <a:xfrm>
              <a:off x="2519558" y="452962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4" name="矩形 83"/>
            <p:cNvSpPr/>
            <p:nvPr/>
          </p:nvSpPr>
          <p:spPr>
            <a:xfrm>
              <a:off x="178243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矩形 84"/>
            <p:cNvSpPr/>
            <p:nvPr/>
          </p:nvSpPr>
          <p:spPr>
            <a:xfrm>
              <a:off x="196671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215099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矩形 86"/>
            <p:cNvSpPr/>
            <p:nvPr/>
          </p:nvSpPr>
          <p:spPr>
            <a:xfrm>
              <a:off x="233527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矩形 87"/>
            <p:cNvSpPr/>
            <p:nvPr/>
          </p:nvSpPr>
          <p:spPr>
            <a:xfrm>
              <a:off x="2519558" y="471390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178243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矩形 89"/>
            <p:cNvSpPr/>
            <p:nvPr/>
          </p:nvSpPr>
          <p:spPr>
            <a:xfrm>
              <a:off x="196671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1" name="矩形 90"/>
            <p:cNvSpPr/>
            <p:nvPr/>
          </p:nvSpPr>
          <p:spPr>
            <a:xfrm>
              <a:off x="215099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矩形 91"/>
            <p:cNvSpPr/>
            <p:nvPr/>
          </p:nvSpPr>
          <p:spPr>
            <a:xfrm>
              <a:off x="233527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矩形 92"/>
            <p:cNvSpPr/>
            <p:nvPr/>
          </p:nvSpPr>
          <p:spPr>
            <a:xfrm>
              <a:off x="2519558" y="4898182"/>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矩形 93"/>
            <p:cNvSpPr/>
            <p:nvPr/>
          </p:nvSpPr>
          <p:spPr>
            <a:xfrm>
              <a:off x="178243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196671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6" name="矩形 95"/>
            <p:cNvSpPr/>
            <p:nvPr/>
          </p:nvSpPr>
          <p:spPr>
            <a:xfrm>
              <a:off x="215099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矩形 96"/>
            <p:cNvSpPr/>
            <p:nvPr/>
          </p:nvSpPr>
          <p:spPr>
            <a:xfrm>
              <a:off x="233527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矩形 97"/>
            <p:cNvSpPr/>
            <p:nvPr/>
          </p:nvSpPr>
          <p:spPr>
            <a:xfrm>
              <a:off x="2519558" y="508246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178243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196671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矩形 100"/>
            <p:cNvSpPr/>
            <p:nvPr/>
          </p:nvSpPr>
          <p:spPr>
            <a:xfrm>
              <a:off x="215099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2" name="矩形 101"/>
            <p:cNvSpPr/>
            <p:nvPr/>
          </p:nvSpPr>
          <p:spPr>
            <a:xfrm>
              <a:off x="233527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3" name="矩形 102"/>
            <p:cNvSpPr/>
            <p:nvPr/>
          </p:nvSpPr>
          <p:spPr>
            <a:xfrm>
              <a:off x="2519558" y="5266741"/>
              <a:ext cx="184280" cy="184280"/>
            </a:xfrm>
            <a:prstGeom prst="rect">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5" name="群組 104"/>
          <p:cNvGrpSpPr/>
          <p:nvPr/>
        </p:nvGrpSpPr>
        <p:grpSpPr>
          <a:xfrm>
            <a:off x="3335013" y="1765425"/>
            <a:ext cx="921400" cy="3685596"/>
            <a:chOff x="3335013" y="1765425"/>
            <a:chExt cx="921400" cy="3685596"/>
          </a:xfrm>
        </p:grpSpPr>
        <p:sp>
          <p:nvSpPr>
            <p:cNvPr id="118" name="矩形 117"/>
            <p:cNvSpPr/>
            <p:nvPr/>
          </p:nvSpPr>
          <p:spPr>
            <a:xfrm>
              <a:off x="333501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351929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370357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1" name="矩形 120"/>
            <p:cNvSpPr/>
            <p:nvPr/>
          </p:nvSpPr>
          <p:spPr>
            <a:xfrm>
              <a:off x="388785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2" name="矩形 121"/>
            <p:cNvSpPr/>
            <p:nvPr/>
          </p:nvSpPr>
          <p:spPr>
            <a:xfrm>
              <a:off x="407213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矩形 122"/>
            <p:cNvSpPr/>
            <p:nvPr/>
          </p:nvSpPr>
          <p:spPr>
            <a:xfrm>
              <a:off x="333501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4" name="矩形 123"/>
            <p:cNvSpPr/>
            <p:nvPr/>
          </p:nvSpPr>
          <p:spPr>
            <a:xfrm>
              <a:off x="351929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5" name="矩形 124"/>
            <p:cNvSpPr/>
            <p:nvPr/>
          </p:nvSpPr>
          <p:spPr>
            <a:xfrm>
              <a:off x="370357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6" name="矩形 125"/>
            <p:cNvSpPr/>
            <p:nvPr/>
          </p:nvSpPr>
          <p:spPr>
            <a:xfrm>
              <a:off x="388785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7" name="矩形 126"/>
            <p:cNvSpPr/>
            <p:nvPr/>
          </p:nvSpPr>
          <p:spPr>
            <a:xfrm>
              <a:off x="407213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8" name="矩形 127"/>
            <p:cNvSpPr/>
            <p:nvPr/>
          </p:nvSpPr>
          <p:spPr>
            <a:xfrm>
              <a:off x="333501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9" name="矩形 128"/>
            <p:cNvSpPr/>
            <p:nvPr/>
          </p:nvSpPr>
          <p:spPr>
            <a:xfrm>
              <a:off x="351929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0" name="矩形 129"/>
            <p:cNvSpPr/>
            <p:nvPr/>
          </p:nvSpPr>
          <p:spPr>
            <a:xfrm>
              <a:off x="370357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1" name="矩形 130"/>
            <p:cNvSpPr/>
            <p:nvPr/>
          </p:nvSpPr>
          <p:spPr>
            <a:xfrm>
              <a:off x="388785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2" name="矩形 131"/>
            <p:cNvSpPr/>
            <p:nvPr/>
          </p:nvSpPr>
          <p:spPr>
            <a:xfrm>
              <a:off x="407213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3" name="矩形 132"/>
            <p:cNvSpPr/>
            <p:nvPr/>
          </p:nvSpPr>
          <p:spPr>
            <a:xfrm>
              <a:off x="333501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4" name="矩形 133"/>
            <p:cNvSpPr/>
            <p:nvPr/>
          </p:nvSpPr>
          <p:spPr>
            <a:xfrm>
              <a:off x="351929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5" name="矩形 134"/>
            <p:cNvSpPr/>
            <p:nvPr/>
          </p:nvSpPr>
          <p:spPr>
            <a:xfrm>
              <a:off x="370357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6" name="矩形 135"/>
            <p:cNvSpPr/>
            <p:nvPr/>
          </p:nvSpPr>
          <p:spPr>
            <a:xfrm>
              <a:off x="388785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7" name="矩形 136"/>
            <p:cNvSpPr/>
            <p:nvPr/>
          </p:nvSpPr>
          <p:spPr>
            <a:xfrm>
              <a:off x="407213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8" name="矩形 137"/>
            <p:cNvSpPr/>
            <p:nvPr/>
          </p:nvSpPr>
          <p:spPr>
            <a:xfrm>
              <a:off x="333501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9" name="矩形 138"/>
            <p:cNvSpPr/>
            <p:nvPr/>
          </p:nvSpPr>
          <p:spPr>
            <a:xfrm>
              <a:off x="351929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0" name="矩形 139"/>
            <p:cNvSpPr/>
            <p:nvPr/>
          </p:nvSpPr>
          <p:spPr>
            <a:xfrm>
              <a:off x="370357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1" name="矩形 140"/>
            <p:cNvSpPr/>
            <p:nvPr/>
          </p:nvSpPr>
          <p:spPr>
            <a:xfrm>
              <a:off x="388785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2" name="矩形 141"/>
            <p:cNvSpPr/>
            <p:nvPr/>
          </p:nvSpPr>
          <p:spPr>
            <a:xfrm>
              <a:off x="407213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3" name="矩形 142"/>
            <p:cNvSpPr/>
            <p:nvPr/>
          </p:nvSpPr>
          <p:spPr>
            <a:xfrm>
              <a:off x="333501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4" name="矩形 143"/>
            <p:cNvSpPr/>
            <p:nvPr/>
          </p:nvSpPr>
          <p:spPr>
            <a:xfrm>
              <a:off x="351929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5" name="矩形 144"/>
            <p:cNvSpPr/>
            <p:nvPr/>
          </p:nvSpPr>
          <p:spPr>
            <a:xfrm>
              <a:off x="370357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6" name="矩形 145"/>
            <p:cNvSpPr/>
            <p:nvPr/>
          </p:nvSpPr>
          <p:spPr>
            <a:xfrm>
              <a:off x="388785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7" name="矩形 146"/>
            <p:cNvSpPr/>
            <p:nvPr/>
          </p:nvSpPr>
          <p:spPr>
            <a:xfrm>
              <a:off x="407213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8" name="矩形 147"/>
            <p:cNvSpPr/>
            <p:nvPr/>
          </p:nvSpPr>
          <p:spPr>
            <a:xfrm>
              <a:off x="333501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9" name="矩形 148"/>
            <p:cNvSpPr/>
            <p:nvPr/>
          </p:nvSpPr>
          <p:spPr>
            <a:xfrm>
              <a:off x="351929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0" name="矩形 149"/>
            <p:cNvSpPr/>
            <p:nvPr/>
          </p:nvSpPr>
          <p:spPr>
            <a:xfrm>
              <a:off x="370357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1" name="矩形 150"/>
            <p:cNvSpPr/>
            <p:nvPr/>
          </p:nvSpPr>
          <p:spPr>
            <a:xfrm>
              <a:off x="388785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2" name="矩形 151"/>
            <p:cNvSpPr/>
            <p:nvPr/>
          </p:nvSpPr>
          <p:spPr>
            <a:xfrm>
              <a:off x="407213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3" name="矩形 152"/>
            <p:cNvSpPr/>
            <p:nvPr/>
          </p:nvSpPr>
          <p:spPr>
            <a:xfrm>
              <a:off x="3335013" y="3055384"/>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4" name="矩形 153"/>
            <p:cNvSpPr/>
            <p:nvPr/>
          </p:nvSpPr>
          <p:spPr>
            <a:xfrm>
              <a:off x="3519293" y="3055384"/>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5" name="矩形 154"/>
            <p:cNvSpPr/>
            <p:nvPr/>
          </p:nvSpPr>
          <p:spPr>
            <a:xfrm>
              <a:off x="370357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6" name="矩形 155"/>
            <p:cNvSpPr/>
            <p:nvPr/>
          </p:nvSpPr>
          <p:spPr>
            <a:xfrm>
              <a:off x="388785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7" name="矩形 156"/>
            <p:cNvSpPr/>
            <p:nvPr/>
          </p:nvSpPr>
          <p:spPr>
            <a:xfrm>
              <a:off x="407213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8" name="矩形 157"/>
            <p:cNvSpPr/>
            <p:nvPr/>
          </p:nvSpPr>
          <p:spPr>
            <a:xfrm>
              <a:off x="333501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9" name="矩形 158"/>
            <p:cNvSpPr/>
            <p:nvPr/>
          </p:nvSpPr>
          <p:spPr>
            <a:xfrm>
              <a:off x="351929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0" name="矩形 159"/>
            <p:cNvSpPr/>
            <p:nvPr/>
          </p:nvSpPr>
          <p:spPr>
            <a:xfrm>
              <a:off x="370357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1" name="矩形 160"/>
            <p:cNvSpPr/>
            <p:nvPr/>
          </p:nvSpPr>
          <p:spPr>
            <a:xfrm>
              <a:off x="388785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2" name="矩形 161"/>
            <p:cNvSpPr/>
            <p:nvPr/>
          </p:nvSpPr>
          <p:spPr>
            <a:xfrm>
              <a:off x="4072133" y="323966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3" name="矩形 162"/>
            <p:cNvSpPr/>
            <p:nvPr/>
          </p:nvSpPr>
          <p:spPr>
            <a:xfrm>
              <a:off x="333501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4" name="矩形 163"/>
            <p:cNvSpPr/>
            <p:nvPr/>
          </p:nvSpPr>
          <p:spPr>
            <a:xfrm>
              <a:off x="351929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5" name="矩形 164"/>
            <p:cNvSpPr/>
            <p:nvPr/>
          </p:nvSpPr>
          <p:spPr>
            <a:xfrm>
              <a:off x="370357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6" name="矩形 165"/>
            <p:cNvSpPr/>
            <p:nvPr/>
          </p:nvSpPr>
          <p:spPr>
            <a:xfrm>
              <a:off x="388785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7" name="矩形 166"/>
            <p:cNvSpPr/>
            <p:nvPr/>
          </p:nvSpPr>
          <p:spPr>
            <a:xfrm>
              <a:off x="4072133" y="342394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8" name="矩形 167"/>
            <p:cNvSpPr/>
            <p:nvPr/>
          </p:nvSpPr>
          <p:spPr>
            <a:xfrm>
              <a:off x="333501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9" name="矩形 168"/>
            <p:cNvSpPr/>
            <p:nvPr/>
          </p:nvSpPr>
          <p:spPr>
            <a:xfrm>
              <a:off x="351929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0" name="矩形 169"/>
            <p:cNvSpPr/>
            <p:nvPr/>
          </p:nvSpPr>
          <p:spPr>
            <a:xfrm>
              <a:off x="370357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1" name="矩形 170"/>
            <p:cNvSpPr/>
            <p:nvPr/>
          </p:nvSpPr>
          <p:spPr>
            <a:xfrm>
              <a:off x="388785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2" name="矩形 171"/>
            <p:cNvSpPr/>
            <p:nvPr/>
          </p:nvSpPr>
          <p:spPr>
            <a:xfrm>
              <a:off x="4072133" y="360822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3" name="矩形 172"/>
            <p:cNvSpPr/>
            <p:nvPr/>
          </p:nvSpPr>
          <p:spPr>
            <a:xfrm>
              <a:off x="333501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4" name="矩形 173"/>
            <p:cNvSpPr/>
            <p:nvPr/>
          </p:nvSpPr>
          <p:spPr>
            <a:xfrm>
              <a:off x="351929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5" name="矩形 174"/>
            <p:cNvSpPr/>
            <p:nvPr/>
          </p:nvSpPr>
          <p:spPr>
            <a:xfrm>
              <a:off x="370357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6" name="矩形 175"/>
            <p:cNvSpPr/>
            <p:nvPr/>
          </p:nvSpPr>
          <p:spPr>
            <a:xfrm>
              <a:off x="388785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7" name="矩形 176"/>
            <p:cNvSpPr/>
            <p:nvPr/>
          </p:nvSpPr>
          <p:spPr>
            <a:xfrm>
              <a:off x="4072133" y="379250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8" name="矩形 177"/>
            <p:cNvSpPr/>
            <p:nvPr/>
          </p:nvSpPr>
          <p:spPr>
            <a:xfrm>
              <a:off x="333501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9" name="矩形 178"/>
            <p:cNvSpPr/>
            <p:nvPr/>
          </p:nvSpPr>
          <p:spPr>
            <a:xfrm>
              <a:off x="351929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0" name="矩形 179"/>
            <p:cNvSpPr/>
            <p:nvPr/>
          </p:nvSpPr>
          <p:spPr>
            <a:xfrm>
              <a:off x="370357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1" name="矩形 180"/>
            <p:cNvSpPr/>
            <p:nvPr/>
          </p:nvSpPr>
          <p:spPr>
            <a:xfrm>
              <a:off x="388785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2" name="矩形 181"/>
            <p:cNvSpPr/>
            <p:nvPr/>
          </p:nvSpPr>
          <p:spPr>
            <a:xfrm>
              <a:off x="4072133" y="3976783"/>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3" name="矩形 182"/>
            <p:cNvSpPr/>
            <p:nvPr/>
          </p:nvSpPr>
          <p:spPr>
            <a:xfrm>
              <a:off x="333501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4" name="矩形 183"/>
            <p:cNvSpPr/>
            <p:nvPr/>
          </p:nvSpPr>
          <p:spPr>
            <a:xfrm>
              <a:off x="351929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5" name="矩形 184"/>
            <p:cNvSpPr/>
            <p:nvPr/>
          </p:nvSpPr>
          <p:spPr>
            <a:xfrm>
              <a:off x="370357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6" name="矩形 185"/>
            <p:cNvSpPr/>
            <p:nvPr/>
          </p:nvSpPr>
          <p:spPr>
            <a:xfrm>
              <a:off x="388785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7" name="矩形 186"/>
            <p:cNvSpPr/>
            <p:nvPr/>
          </p:nvSpPr>
          <p:spPr>
            <a:xfrm>
              <a:off x="4072133" y="416106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8" name="矩形 187"/>
            <p:cNvSpPr/>
            <p:nvPr/>
          </p:nvSpPr>
          <p:spPr>
            <a:xfrm>
              <a:off x="333501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9" name="矩形 188"/>
            <p:cNvSpPr/>
            <p:nvPr/>
          </p:nvSpPr>
          <p:spPr>
            <a:xfrm>
              <a:off x="351929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0" name="矩形 189"/>
            <p:cNvSpPr/>
            <p:nvPr/>
          </p:nvSpPr>
          <p:spPr>
            <a:xfrm>
              <a:off x="370357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1" name="矩形 190"/>
            <p:cNvSpPr/>
            <p:nvPr/>
          </p:nvSpPr>
          <p:spPr>
            <a:xfrm>
              <a:off x="388785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2" name="矩形 191"/>
            <p:cNvSpPr/>
            <p:nvPr/>
          </p:nvSpPr>
          <p:spPr>
            <a:xfrm>
              <a:off x="4072133" y="434534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3" name="矩形 192"/>
            <p:cNvSpPr/>
            <p:nvPr/>
          </p:nvSpPr>
          <p:spPr>
            <a:xfrm>
              <a:off x="333501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4" name="矩形 193"/>
            <p:cNvSpPr/>
            <p:nvPr/>
          </p:nvSpPr>
          <p:spPr>
            <a:xfrm>
              <a:off x="351929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5" name="矩形 194"/>
            <p:cNvSpPr/>
            <p:nvPr/>
          </p:nvSpPr>
          <p:spPr>
            <a:xfrm>
              <a:off x="370357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6" name="矩形 195"/>
            <p:cNvSpPr/>
            <p:nvPr/>
          </p:nvSpPr>
          <p:spPr>
            <a:xfrm>
              <a:off x="388785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7" name="矩形 196"/>
            <p:cNvSpPr/>
            <p:nvPr/>
          </p:nvSpPr>
          <p:spPr>
            <a:xfrm>
              <a:off x="4072133" y="452962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8" name="矩形 197"/>
            <p:cNvSpPr/>
            <p:nvPr/>
          </p:nvSpPr>
          <p:spPr>
            <a:xfrm>
              <a:off x="333501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9" name="矩形 198"/>
            <p:cNvSpPr/>
            <p:nvPr/>
          </p:nvSpPr>
          <p:spPr>
            <a:xfrm>
              <a:off x="351929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0" name="矩形 199"/>
            <p:cNvSpPr/>
            <p:nvPr/>
          </p:nvSpPr>
          <p:spPr>
            <a:xfrm>
              <a:off x="370357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1" name="矩形 200"/>
            <p:cNvSpPr/>
            <p:nvPr/>
          </p:nvSpPr>
          <p:spPr>
            <a:xfrm>
              <a:off x="388785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2" name="矩形 201"/>
            <p:cNvSpPr/>
            <p:nvPr/>
          </p:nvSpPr>
          <p:spPr>
            <a:xfrm>
              <a:off x="4072133" y="471390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3" name="矩形 202"/>
            <p:cNvSpPr/>
            <p:nvPr/>
          </p:nvSpPr>
          <p:spPr>
            <a:xfrm>
              <a:off x="333501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4" name="矩形 203"/>
            <p:cNvSpPr/>
            <p:nvPr/>
          </p:nvSpPr>
          <p:spPr>
            <a:xfrm>
              <a:off x="351929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5" name="矩形 204"/>
            <p:cNvSpPr/>
            <p:nvPr/>
          </p:nvSpPr>
          <p:spPr>
            <a:xfrm>
              <a:off x="370357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6" name="矩形 205"/>
            <p:cNvSpPr/>
            <p:nvPr/>
          </p:nvSpPr>
          <p:spPr>
            <a:xfrm>
              <a:off x="388785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7" name="矩形 206"/>
            <p:cNvSpPr/>
            <p:nvPr/>
          </p:nvSpPr>
          <p:spPr>
            <a:xfrm>
              <a:off x="4072133" y="4898182"/>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8" name="矩形 207"/>
            <p:cNvSpPr/>
            <p:nvPr/>
          </p:nvSpPr>
          <p:spPr>
            <a:xfrm>
              <a:off x="333501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9" name="矩形 208"/>
            <p:cNvSpPr/>
            <p:nvPr/>
          </p:nvSpPr>
          <p:spPr>
            <a:xfrm>
              <a:off x="351929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0" name="矩形 209"/>
            <p:cNvSpPr/>
            <p:nvPr/>
          </p:nvSpPr>
          <p:spPr>
            <a:xfrm>
              <a:off x="370357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1" name="矩形 210"/>
            <p:cNvSpPr/>
            <p:nvPr/>
          </p:nvSpPr>
          <p:spPr>
            <a:xfrm>
              <a:off x="388785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2" name="矩形 211"/>
            <p:cNvSpPr/>
            <p:nvPr/>
          </p:nvSpPr>
          <p:spPr>
            <a:xfrm>
              <a:off x="4072133" y="508246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3" name="矩形 212"/>
            <p:cNvSpPr/>
            <p:nvPr/>
          </p:nvSpPr>
          <p:spPr>
            <a:xfrm>
              <a:off x="333501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4" name="矩形 213"/>
            <p:cNvSpPr/>
            <p:nvPr/>
          </p:nvSpPr>
          <p:spPr>
            <a:xfrm>
              <a:off x="351929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5" name="矩形 214"/>
            <p:cNvSpPr/>
            <p:nvPr/>
          </p:nvSpPr>
          <p:spPr>
            <a:xfrm>
              <a:off x="370357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6" name="矩形 215"/>
            <p:cNvSpPr/>
            <p:nvPr/>
          </p:nvSpPr>
          <p:spPr>
            <a:xfrm>
              <a:off x="388785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7" name="矩形 216"/>
            <p:cNvSpPr/>
            <p:nvPr/>
          </p:nvSpPr>
          <p:spPr>
            <a:xfrm>
              <a:off x="4072133" y="5266741"/>
              <a:ext cx="184280" cy="184280"/>
            </a:xfrm>
            <a:prstGeom prst="rect">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6" name="群組 105"/>
          <p:cNvGrpSpPr/>
          <p:nvPr/>
        </p:nvGrpSpPr>
        <p:grpSpPr>
          <a:xfrm>
            <a:off x="4887588" y="1765425"/>
            <a:ext cx="921400" cy="3685596"/>
            <a:chOff x="4887588" y="1765425"/>
            <a:chExt cx="921400" cy="3685596"/>
          </a:xfrm>
        </p:grpSpPr>
        <p:sp>
          <p:nvSpPr>
            <p:cNvPr id="219" name="矩形 218"/>
            <p:cNvSpPr/>
            <p:nvPr/>
          </p:nvSpPr>
          <p:spPr>
            <a:xfrm>
              <a:off x="488758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0" name="矩形 219"/>
            <p:cNvSpPr/>
            <p:nvPr/>
          </p:nvSpPr>
          <p:spPr>
            <a:xfrm>
              <a:off x="507186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1" name="矩形 220"/>
            <p:cNvSpPr/>
            <p:nvPr/>
          </p:nvSpPr>
          <p:spPr>
            <a:xfrm>
              <a:off x="525614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2" name="矩形 221"/>
            <p:cNvSpPr/>
            <p:nvPr/>
          </p:nvSpPr>
          <p:spPr>
            <a:xfrm>
              <a:off x="544042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3" name="矩形 222"/>
            <p:cNvSpPr/>
            <p:nvPr/>
          </p:nvSpPr>
          <p:spPr>
            <a:xfrm>
              <a:off x="5624708"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4" name="矩形 223"/>
            <p:cNvSpPr/>
            <p:nvPr/>
          </p:nvSpPr>
          <p:spPr>
            <a:xfrm>
              <a:off x="488758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5" name="矩形 224"/>
            <p:cNvSpPr/>
            <p:nvPr/>
          </p:nvSpPr>
          <p:spPr>
            <a:xfrm>
              <a:off x="507186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6" name="矩形 225"/>
            <p:cNvSpPr/>
            <p:nvPr/>
          </p:nvSpPr>
          <p:spPr>
            <a:xfrm>
              <a:off x="525614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7" name="矩形 226"/>
            <p:cNvSpPr/>
            <p:nvPr/>
          </p:nvSpPr>
          <p:spPr>
            <a:xfrm>
              <a:off x="544042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8" name="矩形 227"/>
            <p:cNvSpPr/>
            <p:nvPr/>
          </p:nvSpPr>
          <p:spPr>
            <a:xfrm>
              <a:off x="5624708"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9" name="矩形 228"/>
            <p:cNvSpPr/>
            <p:nvPr/>
          </p:nvSpPr>
          <p:spPr>
            <a:xfrm>
              <a:off x="488758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0" name="矩形 229"/>
            <p:cNvSpPr/>
            <p:nvPr/>
          </p:nvSpPr>
          <p:spPr>
            <a:xfrm>
              <a:off x="507186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1" name="矩形 230"/>
            <p:cNvSpPr/>
            <p:nvPr/>
          </p:nvSpPr>
          <p:spPr>
            <a:xfrm>
              <a:off x="525614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2" name="矩形 231"/>
            <p:cNvSpPr/>
            <p:nvPr/>
          </p:nvSpPr>
          <p:spPr>
            <a:xfrm>
              <a:off x="544042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3" name="矩形 232"/>
            <p:cNvSpPr/>
            <p:nvPr/>
          </p:nvSpPr>
          <p:spPr>
            <a:xfrm>
              <a:off x="5624708"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4" name="矩形 233"/>
            <p:cNvSpPr/>
            <p:nvPr/>
          </p:nvSpPr>
          <p:spPr>
            <a:xfrm>
              <a:off x="488758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5" name="矩形 234"/>
            <p:cNvSpPr/>
            <p:nvPr/>
          </p:nvSpPr>
          <p:spPr>
            <a:xfrm>
              <a:off x="507186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6" name="矩形 235"/>
            <p:cNvSpPr/>
            <p:nvPr/>
          </p:nvSpPr>
          <p:spPr>
            <a:xfrm>
              <a:off x="525614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7" name="矩形 236"/>
            <p:cNvSpPr/>
            <p:nvPr/>
          </p:nvSpPr>
          <p:spPr>
            <a:xfrm>
              <a:off x="544042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8" name="矩形 237"/>
            <p:cNvSpPr/>
            <p:nvPr/>
          </p:nvSpPr>
          <p:spPr>
            <a:xfrm>
              <a:off x="5624708"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9" name="矩形 238"/>
            <p:cNvSpPr/>
            <p:nvPr/>
          </p:nvSpPr>
          <p:spPr>
            <a:xfrm>
              <a:off x="488758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0" name="矩形 239"/>
            <p:cNvSpPr/>
            <p:nvPr/>
          </p:nvSpPr>
          <p:spPr>
            <a:xfrm>
              <a:off x="507186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1" name="矩形 240"/>
            <p:cNvSpPr/>
            <p:nvPr/>
          </p:nvSpPr>
          <p:spPr>
            <a:xfrm>
              <a:off x="525614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2" name="矩形 241"/>
            <p:cNvSpPr/>
            <p:nvPr/>
          </p:nvSpPr>
          <p:spPr>
            <a:xfrm>
              <a:off x="544042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3" name="矩形 242"/>
            <p:cNvSpPr/>
            <p:nvPr/>
          </p:nvSpPr>
          <p:spPr>
            <a:xfrm>
              <a:off x="5624708"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4" name="矩形 243"/>
            <p:cNvSpPr/>
            <p:nvPr/>
          </p:nvSpPr>
          <p:spPr>
            <a:xfrm>
              <a:off x="488758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5" name="矩形 244"/>
            <p:cNvSpPr/>
            <p:nvPr/>
          </p:nvSpPr>
          <p:spPr>
            <a:xfrm>
              <a:off x="507186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6" name="矩形 245"/>
            <p:cNvSpPr/>
            <p:nvPr/>
          </p:nvSpPr>
          <p:spPr>
            <a:xfrm>
              <a:off x="525614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7" name="矩形 246"/>
            <p:cNvSpPr/>
            <p:nvPr/>
          </p:nvSpPr>
          <p:spPr>
            <a:xfrm>
              <a:off x="544042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8" name="矩形 247"/>
            <p:cNvSpPr/>
            <p:nvPr/>
          </p:nvSpPr>
          <p:spPr>
            <a:xfrm>
              <a:off x="5624708"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9" name="矩形 248"/>
            <p:cNvSpPr/>
            <p:nvPr/>
          </p:nvSpPr>
          <p:spPr>
            <a:xfrm>
              <a:off x="488758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0" name="矩形 249"/>
            <p:cNvSpPr/>
            <p:nvPr/>
          </p:nvSpPr>
          <p:spPr>
            <a:xfrm>
              <a:off x="507186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1" name="矩形 250"/>
            <p:cNvSpPr/>
            <p:nvPr/>
          </p:nvSpPr>
          <p:spPr>
            <a:xfrm>
              <a:off x="525614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2" name="矩形 251"/>
            <p:cNvSpPr/>
            <p:nvPr/>
          </p:nvSpPr>
          <p:spPr>
            <a:xfrm>
              <a:off x="544042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3" name="矩形 252"/>
            <p:cNvSpPr/>
            <p:nvPr/>
          </p:nvSpPr>
          <p:spPr>
            <a:xfrm>
              <a:off x="5624708"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4" name="矩形 253"/>
            <p:cNvSpPr/>
            <p:nvPr/>
          </p:nvSpPr>
          <p:spPr>
            <a:xfrm>
              <a:off x="488758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5" name="矩形 254"/>
            <p:cNvSpPr/>
            <p:nvPr/>
          </p:nvSpPr>
          <p:spPr>
            <a:xfrm>
              <a:off x="507186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6" name="矩形 255"/>
            <p:cNvSpPr/>
            <p:nvPr/>
          </p:nvSpPr>
          <p:spPr>
            <a:xfrm>
              <a:off x="525614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7" name="矩形 256"/>
            <p:cNvSpPr/>
            <p:nvPr/>
          </p:nvSpPr>
          <p:spPr>
            <a:xfrm>
              <a:off x="544042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8" name="矩形 257"/>
            <p:cNvSpPr/>
            <p:nvPr/>
          </p:nvSpPr>
          <p:spPr>
            <a:xfrm>
              <a:off x="5624708"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9" name="矩形 258"/>
            <p:cNvSpPr/>
            <p:nvPr/>
          </p:nvSpPr>
          <p:spPr>
            <a:xfrm>
              <a:off x="488758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0" name="矩形 259"/>
            <p:cNvSpPr/>
            <p:nvPr/>
          </p:nvSpPr>
          <p:spPr>
            <a:xfrm>
              <a:off x="507186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1" name="矩形 260"/>
            <p:cNvSpPr/>
            <p:nvPr/>
          </p:nvSpPr>
          <p:spPr>
            <a:xfrm>
              <a:off x="525614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2" name="矩形 261"/>
            <p:cNvSpPr/>
            <p:nvPr/>
          </p:nvSpPr>
          <p:spPr>
            <a:xfrm>
              <a:off x="544042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3" name="矩形 262"/>
            <p:cNvSpPr/>
            <p:nvPr/>
          </p:nvSpPr>
          <p:spPr>
            <a:xfrm>
              <a:off x="5624708"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4" name="矩形 263"/>
            <p:cNvSpPr/>
            <p:nvPr/>
          </p:nvSpPr>
          <p:spPr>
            <a:xfrm>
              <a:off x="488758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5" name="矩形 264"/>
            <p:cNvSpPr/>
            <p:nvPr/>
          </p:nvSpPr>
          <p:spPr>
            <a:xfrm>
              <a:off x="507186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6" name="矩形 265"/>
            <p:cNvSpPr/>
            <p:nvPr/>
          </p:nvSpPr>
          <p:spPr>
            <a:xfrm>
              <a:off x="525614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7" name="矩形 266"/>
            <p:cNvSpPr/>
            <p:nvPr/>
          </p:nvSpPr>
          <p:spPr>
            <a:xfrm>
              <a:off x="544042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8" name="矩形 267"/>
            <p:cNvSpPr/>
            <p:nvPr/>
          </p:nvSpPr>
          <p:spPr>
            <a:xfrm>
              <a:off x="5624708" y="342394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9" name="矩形 268"/>
            <p:cNvSpPr/>
            <p:nvPr/>
          </p:nvSpPr>
          <p:spPr>
            <a:xfrm>
              <a:off x="488758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0" name="矩形 269"/>
            <p:cNvSpPr/>
            <p:nvPr/>
          </p:nvSpPr>
          <p:spPr>
            <a:xfrm>
              <a:off x="507186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1" name="矩形 270"/>
            <p:cNvSpPr/>
            <p:nvPr/>
          </p:nvSpPr>
          <p:spPr>
            <a:xfrm>
              <a:off x="525614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2" name="矩形 271"/>
            <p:cNvSpPr/>
            <p:nvPr/>
          </p:nvSpPr>
          <p:spPr>
            <a:xfrm>
              <a:off x="544042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3" name="矩形 272"/>
            <p:cNvSpPr/>
            <p:nvPr/>
          </p:nvSpPr>
          <p:spPr>
            <a:xfrm>
              <a:off x="5624708" y="360822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4" name="矩形 273"/>
            <p:cNvSpPr/>
            <p:nvPr/>
          </p:nvSpPr>
          <p:spPr>
            <a:xfrm>
              <a:off x="488758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5" name="矩形 274"/>
            <p:cNvSpPr/>
            <p:nvPr/>
          </p:nvSpPr>
          <p:spPr>
            <a:xfrm>
              <a:off x="507186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6" name="矩形 275"/>
            <p:cNvSpPr/>
            <p:nvPr/>
          </p:nvSpPr>
          <p:spPr>
            <a:xfrm>
              <a:off x="525614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7" name="矩形 276"/>
            <p:cNvSpPr/>
            <p:nvPr/>
          </p:nvSpPr>
          <p:spPr>
            <a:xfrm>
              <a:off x="544042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8" name="矩形 277"/>
            <p:cNvSpPr/>
            <p:nvPr/>
          </p:nvSpPr>
          <p:spPr>
            <a:xfrm>
              <a:off x="5624708" y="379250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9" name="矩形 278"/>
            <p:cNvSpPr/>
            <p:nvPr/>
          </p:nvSpPr>
          <p:spPr>
            <a:xfrm>
              <a:off x="488758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0" name="矩形 279"/>
            <p:cNvSpPr/>
            <p:nvPr/>
          </p:nvSpPr>
          <p:spPr>
            <a:xfrm>
              <a:off x="507186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1" name="矩形 280"/>
            <p:cNvSpPr/>
            <p:nvPr/>
          </p:nvSpPr>
          <p:spPr>
            <a:xfrm>
              <a:off x="525614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2" name="矩形 281"/>
            <p:cNvSpPr/>
            <p:nvPr/>
          </p:nvSpPr>
          <p:spPr>
            <a:xfrm>
              <a:off x="544042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3" name="矩形 282"/>
            <p:cNvSpPr/>
            <p:nvPr/>
          </p:nvSpPr>
          <p:spPr>
            <a:xfrm>
              <a:off x="5624708" y="3976783"/>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4" name="矩形 283"/>
            <p:cNvSpPr/>
            <p:nvPr/>
          </p:nvSpPr>
          <p:spPr>
            <a:xfrm>
              <a:off x="488758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5" name="矩形 284"/>
            <p:cNvSpPr/>
            <p:nvPr/>
          </p:nvSpPr>
          <p:spPr>
            <a:xfrm>
              <a:off x="507186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6" name="矩形 285"/>
            <p:cNvSpPr/>
            <p:nvPr/>
          </p:nvSpPr>
          <p:spPr>
            <a:xfrm>
              <a:off x="525614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7" name="矩形 286"/>
            <p:cNvSpPr/>
            <p:nvPr/>
          </p:nvSpPr>
          <p:spPr>
            <a:xfrm>
              <a:off x="544042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8" name="矩形 287"/>
            <p:cNvSpPr/>
            <p:nvPr/>
          </p:nvSpPr>
          <p:spPr>
            <a:xfrm>
              <a:off x="5624708" y="416106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9" name="矩形 288"/>
            <p:cNvSpPr/>
            <p:nvPr/>
          </p:nvSpPr>
          <p:spPr>
            <a:xfrm>
              <a:off x="488758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0" name="矩形 289"/>
            <p:cNvSpPr/>
            <p:nvPr/>
          </p:nvSpPr>
          <p:spPr>
            <a:xfrm>
              <a:off x="507186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1" name="矩形 290"/>
            <p:cNvSpPr/>
            <p:nvPr/>
          </p:nvSpPr>
          <p:spPr>
            <a:xfrm>
              <a:off x="525614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2" name="矩形 291"/>
            <p:cNvSpPr/>
            <p:nvPr/>
          </p:nvSpPr>
          <p:spPr>
            <a:xfrm>
              <a:off x="544042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3" name="矩形 292"/>
            <p:cNvSpPr/>
            <p:nvPr/>
          </p:nvSpPr>
          <p:spPr>
            <a:xfrm>
              <a:off x="5624708" y="434534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4" name="矩形 293"/>
            <p:cNvSpPr/>
            <p:nvPr/>
          </p:nvSpPr>
          <p:spPr>
            <a:xfrm>
              <a:off x="488758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5" name="矩形 294"/>
            <p:cNvSpPr/>
            <p:nvPr/>
          </p:nvSpPr>
          <p:spPr>
            <a:xfrm>
              <a:off x="507186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6" name="矩形 295"/>
            <p:cNvSpPr/>
            <p:nvPr/>
          </p:nvSpPr>
          <p:spPr>
            <a:xfrm>
              <a:off x="525614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7" name="矩形 296"/>
            <p:cNvSpPr/>
            <p:nvPr/>
          </p:nvSpPr>
          <p:spPr>
            <a:xfrm>
              <a:off x="544042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8" name="矩形 297"/>
            <p:cNvSpPr/>
            <p:nvPr/>
          </p:nvSpPr>
          <p:spPr>
            <a:xfrm>
              <a:off x="5624708" y="452962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9" name="矩形 298"/>
            <p:cNvSpPr/>
            <p:nvPr/>
          </p:nvSpPr>
          <p:spPr>
            <a:xfrm>
              <a:off x="488758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0" name="矩形 299"/>
            <p:cNvSpPr/>
            <p:nvPr/>
          </p:nvSpPr>
          <p:spPr>
            <a:xfrm>
              <a:off x="507186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1" name="矩形 300"/>
            <p:cNvSpPr/>
            <p:nvPr/>
          </p:nvSpPr>
          <p:spPr>
            <a:xfrm>
              <a:off x="525614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2" name="矩形 301"/>
            <p:cNvSpPr/>
            <p:nvPr/>
          </p:nvSpPr>
          <p:spPr>
            <a:xfrm>
              <a:off x="544042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3" name="矩形 302"/>
            <p:cNvSpPr/>
            <p:nvPr/>
          </p:nvSpPr>
          <p:spPr>
            <a:xfrm>
              <a:off x="5624708" y="471390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4" name="矩形 303"/>
            <p:cNvSpPr/>
            <p:nvPr/>
          </p:nvSpPr>
          <p:spPr>
            <a:xfrm>
              <a:off x="488758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5" name="矩形 304"/>
            <p:cNvSpPr/>
            <p:nvPr/>
          </p:nvSpPr>
          <p:spPr>
            <a:xfrm>
              <a:off x="507186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6" name="矩形 305"/>
            <p:cNvSpPr/>
            <p:nvPr/>
          </p:nvSpPr>
          <p:spPr>
            <a:xfrm>
              <a:off x="525614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7" name="矩形 306"/>
            <p:cNvSpPr/>
            <p:nvPr/>
          </p:nvSpPr>
          <p:spPr>
            <a:xfrm>
              <a:off x="544042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8" name="矩形 307"/>
            <p:cNvSpPr/>
            <p:nvPr/>
          </p:nvSpPr>
          <p:spPr>
            <a:xfrm>
              <a:off x="5624708" y="4898182"/>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9" name="矩形 308"/>
            <p:cNvSpPr/>
            <p:nvPr/>
          </p:nvSpPr>
          <p:spPr>
            <a:xfrm>
              <a:off x="488758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0" name="矩形 309"/>
            <p:cNvSpPr/>
            <p:nvPr/>
          </p:nvSpPr>
          <p:spPr>
            <a:xfrm>
              <a:off x="507186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1" name="矩形 310"/>
            <p:cNvSpPr/>
            <p:nvPr/>
          </p:nvSpPr>
          <p:spPr>
            <a:xfrm>
              <a:off x="525614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2" name="矩形 311"/>
            <p:cNvSpPr/>
            <p:nvPr/>
          </p:nvSpPr>
          <p:spPr>
            <a:xfrm>
              <a:off x="544042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3" name="矩形 312"/>
            <p:cNvSpPr/>
            <p:nvPr/>
          </p:nvSpPr>
          <p:spPr>
            <a:xfrm>
              <a:off x="5624708" y="508246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4" name="矩形 313"/>
            <p:cNvSpPr/>
            <p:nvPr/>
          </p:nvSpPr>
          <p:spPr>
            <a:xfrm>
              <a:off x="488758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5" name="矩形 314"/>
            <p:cNvSpPr/>
            <p:nvPr/>
          </p:nvSpPr>
          <p:spPr>
            <a:xfrm>
              <a:off x="507186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6" name="矩形 315"/>
            <p:cNvSpPr/>
            <p:nvPr/>
          </p:nvSpPr>
          <p:spPr>
            <a:xfrm>
              <a:off x="525614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7" name="矩形 316"/>
            <p:cNvSpPr/>
            <p:nvPr/>
          </p:nvSpPr>
          <p:spPr>
            <a:xfrm>
              <a:off x="544042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8" name="矩形 317"/>
            <p:cNvSpPr/>
            <p:nvPr/>
          </p:nvSpPr>
          <p:spPr>
            <a:xfrm>
              <a:off x="5624708" y="5266741"/>
              <a:ext cx="184280" cy="184280"/>
            </a:xfrm>
            <a:prstGeom prst="rect">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07" name="群組 106"/>
          <p:cNvGrpSpPr/>
          <p:nvPr/>
        </p:nvGrpSpPr>
        <p:grpSpPr>
          <a:xfrm>
            <a:off x="6440163" y="1765425"/>
            <a:ext cx="921400" cy="3685596"/>
            <a:chOff x="6440163" y="1765425"/>
            <a:chExt cx="921400" cy="3685596"/>
          </a:xfrm>
        </p:grpSpPr>
        <p:sp>
          <p:nvSpPr>
            <p:cNvPr id="320" name="矩形 319"/>
            <p:cNvSpPr/>
            <p:nvPr/>
          </p:nvSpPr>
          <p:spPr>
            <a:xfrm>
              <a:off x="644016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1" name="矩形 320"/>
            <p:cNvSpPr/>
            <p:nvPr/>
          </p:nvSpPr>
          <p:spPr>
            <a:xfrm>
              <a:off x="662444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2" name="矩形 321"/>
            <p:cNvSpPr/>
            <p:nvPr/>
          </p:nvSpPr>
          <p:spPr>
            <a:xfrm>
              <a:off x="680872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3" name="矩形 322"/>
            <p:cNvSpPr/>
            <p:nvPr/>
          </p:nvSpPr>
          <p:spPr>
            <a:xfrm>
              <a:off x="699300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4" name="矩形 323"/>
            <p:cNvSpPr/>
            <p:nvPr/>
          </p:nvSpPr>
          <p:spPr>
            <a:xfrm>
              <a:off x="7177283" y="176542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5" name="矩形 324"/>
            <p:cNvSpPr/>
            <p:nvPr/>
          </p:nvSpPr>
          <p:spPr>
            <a:xfrm>
              <a:off x="644016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6" name="矩形 325"/>
            <p:cNvSpPr/>
            <p:nvPr/>
          </p:nvSpPr>
          <p:spPr>
            <a:xfrm>
              <a:off x="662444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7" name="矩形 326"/>
            <p:cNvSpPr/>
            <p:nvPr/>
          </p:nvSpPr>
          <p:spPr>
            <a:xfrm>
              <a:off x="680872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8" name="矩形 327"/>
            <p:cNvSpPr/>
            <p:nvPr/>
          </p:nvSpPr>
          <p:spPr>
            <a:xfrm>
              <a:off x="699300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9" name="矩形 328"/>
            <p:cNvSpPr/>
            <p:nvPr/>
          </p:nvSpPr>
          <p:spPr>
            <a:xfrm>
              <a:off x="7177283" y="194970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0" name="矩形 329"/>
            <p:cNvSpPr/>
            <p:nvPr/>
          </p:nvSpPr>
          <p:spPr>
            <a:xfrm>
              <a:off x="644016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1" name="矩形 330"/>
            <p:cNvSpPr/>
            <p:nvPr/>
          </p:nvSpPr>
          <p:spPr>
            <a:xfrm>
              <a:off x="662444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2" name="矩形 331"/>
            <p:cNvSpPr/>
            <p:nvPr/>
          </p:nvSpPr>
          <p:spPr>
            <a:xfrm>
              <a:off x="680872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3" name="矩形 332"/>
            <p:cNvSpPr/>
            <p:nvPr/>
          </p:nvSpPr>
          <p:spPr>
            <a:xfrm>
              <a:off x="699300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4" name="矩形 333"/>
            <p:cNvSpPr/>
            <p:nvPr/>
          </p:nvSpPr>
          <p:spPr>
            <a:xfrm>
              <a:off x="7177283" y="2133985"/>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5" name="矩形 334"/>
            <p:cNvSpPr/>
            <p:nvPr/>
          </p:nvSpPr>
          <p:spPr>
            <a:xfrm>
              <a:off x="644016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6" name="矩形 335"/>
            <p:cNvSpPr/>
            <p:nvPr/>
          </p:nvSpPr>
          <p:spPr>
            <a:xfrm>
              <a:off x="662444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7" name="矩形 336"/>
            <p:cNvSpPr/>
            <p:nvPr/>
          </p:nvSpPr>
          <p:spPr>
            <a:xfrm>
              <a:off x="680872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8" name="矩形 337"/>
            <p:cNvSpPr/>
            <p:nvPr/>
          </p:nvSpPr>
          <p:spPr>
            <a:xfrm>
              <a:off x="699300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9" name="矩形 338"/>
            <p:cNvSpPr/>
            <p:nvPr/>
          </p:nvSpPr>
          <p:spPr>
            <a:xfrm>
              <a:off x="7177283" y="231826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0" name="矩形 339"/>
            <p:cNvSpPr/>
            <p:nvPr/>
          </p:nvSpPr>
          <p:spPr>
            <a:xfrm>
              <a:off x="644016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1" name="矩形 340"/>
            <p:cNvSpPr/>
            <p:nvPr/>
          </p:nvSpPr>
          <p:spPr>
            <a:xfrm>
              <a:off x="662444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2" name="矩形 341"/>
            <p:cNvSpPr/>
            <p:nvPr/>
          </p:nvSpPr>
          <p:spPr>
            <a:xfrm>
              <a:off x="680872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3" name="矩形 342"/>
            <p:cNvSpPr/>
            <p:nvPr/>
          </p:nvSpPr>
          <p:spPr>
            <a:xfrm>
              <a:off x="699300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4" name="矩形 343"/>
            <p:cNvSpPr/>
            <p:nvPr/>
          </p:nvSpPr>
          <p:spPr>
            <a:xfrm>
              <a:off x="7177283" y="250254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5" name="矩形 344"/>
            <p:cNvSpPr/>
            <p:nvPr/>
          </p:nvSpPr>
          <p:spPr>
            <a:xfrm>
              <a:off x="644016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6" name="矩形 345"/>
            <p:cNvSpPr/>
            <p:nvPr/>
          </p:nvSpPr>
          <p:spPr>
            <a:xfrm>
              <a:off x="662444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7" name="矩形 346"/>
            <p:cNvSpPr/>
            <p:nvPr/>
          </p:nvSpPr>
          <p:spPr>
            <a:xfrm>
              <a:off x="680872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8" name="矩形 347"/>
            <p:cNvSpPr/>
            <p:nvPr/>
          </p:nvSpPr>
          <p:spPr>
            <a:xfrm>
              <a:off x="699300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9" name="矩形 348"/>
            <p:cNvSpPr/>
            <p:nvPr/>
          </p:nvSpPr>
          <p:spPr>
            <a:xfrm>
              <a:off x="7177283" y="268682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0" name="矩形 349"/>
            <p:cNvSpPr/>
            <p:nvPr/>
          </p:nvSpPr>
          <p:spPr>
            <a:xfrm>
              <a:off x="644016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1" name="矩形 350"/>
            <p:cNvSpPr/>
            <p:nvPr/>
          </p:nvSpPr>
          <p:spPr>
            <a:xfrm>
              <a:off x="662444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2" name="矩形 351"/>
            <p:cNvSpPr/>
            <p:nvPr/>
          </p:nvSpPr>
          <p:spPr>
            <a:xfrm>
              <a:off x="680872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3" name="矩形 352"/>
            <p:cNvSpPr/>
            <p:nvPr/>
          </p:nvSpPr>
          <p:spPr>
            <a:xfrm>
              <a:off x="699300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4" name="矩形 353"/>
            <p:cNvSpPr/>
            <p:nvPr/>
          </p:nvSpPr>
          <p:spPr>
            <a:xfrm>
              <a:off x="7177283" y="287110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5" name="矩形 354"/>
            <p:cNvSpPr/>
            <p:nvPr/>
          </p:nvSpPr>
          <p:spPr>
            <a:xfrm>
              <a:off x="644016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6" name="矩形 355"/>
            <p:cNvSpPr/>
            <p:nvPr/>
          </p:nvSpPr>
          <p:spPr>
            <a:xfrm>
              <a:off x="662444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7" name="矩形 356"/>
            <p:cNvSpPr/>
            <p:nvPr/>
          </p:nvSpPr>
          <p:spPr>
            <a:xfrm>
              <a:off x="680872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8" name="矩形 357"/>
            <p:cNvSpPr/>
            <p:nvPr/>
          </p:nvSpPr>
          <p:spPr>
            <a:xfrm>
              <a:off x="699300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9" name="矩形 358"/>
            <p:cNvSpPr/>
            <p:nvPr/>
          </p:nvSpPr>
          <p:spPr>
            <a:xfrm>
              <a:off x="7177283" y="3055384"/>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0" name="矩形 359"/>
            <p:cNvSpPr/>
            <p:nvPr/>
          </p:nvSpPr>
          <p:spPr>
            <a:xfrm>
              <a:off x="644016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1" name="矩形 360"/>
            <p:cNvSpPr/>
            <p:nvPr/>
          </p:nvSpPr>
          <p:spPr>
            <a:xfrm>
              <a:off x="662444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2" name="矩形 361"/>
            <p:cNvSpPr/>
            <p:nvPr/>
          </p:nvSpPr>
          <p:spPr>
            <a:xfrm>
              <a:off x="680872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3" name="矩形 362"/>
            <p:cNvSpPr/>
            <p:nvPr/>
          </p:nvSpPr>
          <p:spPr>
            <a:xfrm>
              <a:off x="699300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4" name="矩形 363"/>
            <p:cNvSpPr/>
            <p:nvPr/>
          </p:nvSpPr>
          <p:spPr>
            <a:xfrm>
              <a:off x="7177283" y="323966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5" name="矩形 364"/>
            <p:cNvSpPr/>
            <p:nvPr/>
          </p:nvSpPr>
          <p:spPr>
            <a:xfrm>
              <a:off x="644016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6" name="矩形 365"/>
            <p:cNvSpPr/>
            <p:nvPr/>
          </p:nvSpPr>
          <p:spPr>
            <a:xfrm>
              <a:off x="662444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7" name="矩形 366"/>
            <p:cNvSpPr/>
            <p:nvPr/>
          </p:nvSpPr>
          <p:spPr>
            <a:xfrm>
              <a:off x="680872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8" name="矩形 367"/>
            <p:cNvSpPr/>
            <p:nvPr/>
          </p:nvSpPr>
          <p:spPr>
            <a:xfrm>
              <a:off x="699300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9" name="矩形 368"/>
            <p:cNvSpPr/>
            <p:nvPr/>
          </p:nvSpPr>
          <p:spPr>
            <a:xfrm>
              <a:off x="7177283" y="342394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0" name="矩形 369"/>
            <p:cNvSpPr/>
            <p:nvPr/>
          </p:nvSpPr>
          <p:spPr>
            <a:xfrm>
              <a:off x="6440163" y="360822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1" name="矩形 370"/>
            <p:cNvSpPr/>
            <p:nvPr/>
          </p:nvSpPr>
          <p:spPr>
            <a:xfrm>
              <a:off x="662444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2" name="矩形 371"/>
            <p:cNvSpPr/>
            <p:nvPr/>
          </p:nvSpPr>
          <p:spPr>
            <a:xfrm>
              <a:off x="680872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3" name="矩形 372"/>
            <p:cNvSpPr/>
            <p:nvPr/>
          </p:nvSpPr>
          <p:spPr>
            <a:xfrm>
              <a:off x="699300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4" name="矩形 373"/>
            <p:cNvSpPr/>
            <p:nvPr/>
          </p:nvSpPr>
          <p:spPr>
            <a:xfrm>
              <a:off x="7177283" y="3608223"/>
              <a:ext cx="184280" cy="184280"/>
            </a:xfrm>
            <a:prstGeom prst="rect">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5" name="矩形 374"/>
            <p:cNvSpPr/>
            <p:nvPr/>
          </p:nvSpPr>
          <p:spPr>
            <a:xfrm>
              <a:off x="644016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6" name="矩形 375"/>
            <p:cNvSpPr/>
            <p:nvPr/>
          </p:nvSpPr>
          <p:spPr>
            <a:xfrm>
              <a:off x="662444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7" name="矩形 376"/>
            <p:cNvSpPr/>
            <p:nvPr/>
          </p:nvSpPr>
          <p:spPr>
            <a:xfrm>
              <a:off x="680872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8" name="矩形 377"/>
            <p:cNvSpPr/>
            <p:nvPr/>
          </p:nvSpPr>
          <p:spPr>
            <a:xfrm>
              <a:off x="699300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9" name="矩形 378"/>
            <p:cNvSpPr/>
            <p:nvPr/>
          </p:nvSpPr>
          <p:spPr>
            <a:xfrm>
              <a:off x="7177283" y="379250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0" name="矩形 379"/>
            <p:cNvSpPr/>
            <p:nvPr/>
          </p:nvSpPr>
          <p:spPr>
            <a:xfrm>
              <a:off x="644016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1" name="矩形 380"/>
            <p:cNvSpPr/>
            <p:nvPr/>
          </p:nvSpPr>
          <p:spPr>
            <a:xfrm>
              <a:off x="662444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2" name="矩形 381"/>
            <p:cNvSpPr/>
            <p:nvPr/>
          </p:nvSpPr>
          <p:spPr>
            <a:xfrm>
              <a:off x="680872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3" name="矩形 382"/>
            <p:cNvSpPr/>
            <p:nvPr/>
          </p:nvSpPr>
          <p:spPr>
            <a:xfrm>
              <a:off x="699300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4" name="矩形 383"/>
            <p:cNvSpPr/>
            <p:nvPr/>
          </p:nvSpPr>
          <p:spPr>
            <a:xfrm>
              <a:off x="7177283" y="3976783"/>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5" name="矩形 384"/>
            <p:cNvSpPr/>
            <p:nvPr/>
          </p:nvSpPr>
          <p:spPr>
            <a:xfrm>
              <a:off x="644016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6" name="矩形 385"/>
            <p:cNvSpPr/>
            <p:nvPr/>
          </p:nvSpPr>
          <p:spPr>
            <a:xfrm>
              <a:off x="662444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7" name="矩形 386"/>
            <p:cNvSpPr/>
            <p:nvPr/>
          </p:nvSpPr>
          <p:spPr>
            <a:xfrm>
              <a:off x="680872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8" name="矩形 387"/>
            <p:cNvSpPr/>
            <p:nvPr/>
          </p:nvSpPr>
          <p:spPr>
            <a:xfrm>
              <a:off x="699300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9" name="矩形 388"/>
            <p:cNvSpPr/>
            <p:nvPr/>
          </p:nvSpPr>
          <p:spPr>
            <a:xfrm>
              <a:off x="7177283" y="416106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0" name="矩形 389"/>
            <p:cNvSpPr/>
            <p:nvPr/>
          </p:nvSpPr>
          <p:spPr>
            <a:xfrm>
              <a:off x="644016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1" name="矩形 390"/>
            <p:cNvSpPr/>
            <p:nvPr/>
          </p:nvSpPr>
          <p:spPr>
            <a:xfrm>
              <a:off x="662444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2" name="矩形 391"/>
            <p:cNvSpPr/>
            <p:nvPr/>
          </p:nvSpPr>
          <p:spPr>
            <a:xfrm>
              <a:off x="680872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3" name="矩形 392"/>
            <p:cNvSpPr/>
            <p:nvPr/>
          </p:nvSpPr>
          <p:spPr>
            <a:xfrm>
              <a:off x="699300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4" name="矩形 393"/>
            <p:cNvSpPr/>
            <p:nvPr/>
          </p:nvSpPr>
          <p:spPr>
            <a:xfrm>
              <a:off x="7177283" y="434534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5" name="矩形 394"/>
            <p:cNvSpPr/>
            <p:nvPr/>
          </p:nvSpPr>
          <p:spPr>
            <a:xfrm>
              <a:off x="644016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6" name="矩形 395"/>
            <p:cNvSpPr/>
            <p:nvPr/>
          </p:nvSpPr>
          <p:spPr>
            <a:xfrm>
              <a:off x="662444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7" name="矩形 396"/>
            <p:cNvSpPr/>
            <p:nvPr/>
          </p:nvSpPr>
          <p:spPr>
            <a:xfrm>
              <a:off x="680872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8" name="矩形 397"/>
            <p:cNvSpPr/>
            <p:nvPr/>
          </p:nvSpPr>
          <p:spPr>
            <a:xfrm>
              <a:off x="699300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9" name="矩形 398"/>
            <p:cNvSpPr/>
            <p:nvPr/>
          </p:nvSpPr>
          <p:spPr>
            <a:xfrm>
              <a:off x="7177283" y="452962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0" name="矩形 399"/>
            <p:cNvSpPr/>
            <p:nvPr/>
          </p:nvSpPr>
          <p:spPr>
            <a:xfrm>
              <a:off x="644016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1" name="矩形 400"/>
            <p:cNvSpPr/>
            <p:nvPr/>
          </p:nvSpPr>
          <p:spPr>
            <a:xfrm>
              <a:off x="662444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2" name="矩形 401"/>
            <p:cNvSpPr/>
            <p:nvPr/>
          </p:nvSpPr>
          <p:spPr>
            <a:xfrm>
              <a:off x="680872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3" name="矩形 402"/>
            <p:cNvSpPr/>
            <p:nvPr/>
          </p:nvSpPr>
          <p:spPr>
            <a:xfrm>
              <a:off x="699300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4" name="矩形 403"/>
            <p:cNvSpPr/>
            <p:nvPr/>
          </p:nvSpPr>
          <p:spPr>
            <a:xfrm>
              <a:off x="7177283" y="471390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5" name="矩形 404"/>
            <p:cNvSpPr/>
            <p:nvPr/>
          </p:nvSpPr>
          <p:spPr>
            <a:xfrm>
              <a:off x="644016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6" name="矩形 405"/>
            <p:cNvSpPr/>
            <p:nvPr/>
          </p:nvSpPr>
          <p:spPr>
            <a:xfrm>
              <a:off x="662444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7" name="矩形 406"/>
            <p:cNvSpPr/>
            <p:nvPr/>
          </p:nvSpPr>
          <p:spPr>
            <a:xfrm>
              <a:off x="680872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8" name="矩形 407"/>
            <p:cNvSpPr/>
            <p:nvPr/>
          </p:nvSpPr>
          <p:spPr>
            <a:xfrm>
              <a:off x="699300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9" name="矩形 408"/>
            <p:cNvSpPr/>
            <p:nvPr/>
          </p:nvSpPr>
          <p:spPr>
            <a:xfrm>
              <a:off x="7177283" y="4898182"/>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0" name="矩形 409"/>
            <p:cNvSpPr/>
            <p:nvPr/>
          </p:nvSpPr>
          <p:spPr>
            <a:xfrm>
              <a:off x="644016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1" name="矩形 410"/>
            <p:cNvSpPr/>
            <p:nvPr/>
          </p:nvSpPr>
          <p:spPr>
            <a:xfrm>
              <a:off x="662444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2" name="矩形 411"/>
            <p:cNvSpPr/>
            <p:nvPr/>
          </p:nvSpPr>
          <p:spPr>
            <a:xfrm>
              <a:off x="680872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3" name="矩形 412"/>
            <p:cNvSpPr/>
            <p:nvPr/>
          </p:nvSpPr>
          <p:spPr>
            <a:xfrm>
              <a:off x="699300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4" name="矩形 413"/>
            <p:cNvSpPr/>
            <p:nvPr/>
          </p:nvSpPr>
          <p:spPr>
            <a:xfrm>
              <a:off x="7177283" y="508246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5" name="矩形 414"/>
            <p:cNvSpPr/>
            <p:nvPr/>
          </p:nvSpPr>
          <p:spPr>
            <a:xfrm>
              <a:off x="644016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6" name="矩形 415"/>
            <p:cNvSpPr/>
            <p:nvPr/>
          </p:nvSpPr>
          <p:spPr>
            <a:xfrm>
              <a:off x="662444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7" name="矩形 416"/>
            <p:cNvSpPr/>
            <p:nvPr/>
          </p:nvSpPr>
          <p:spPr>
            <a:xfrm>
              <a:off x="680872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8" name="矩形 417"/>
            <p:cNvSpPr/>
            <p:nvPr/>
          </p:nvSpPr>
          <p:spPr>
            <a:xfrm>
              <a:off x="699300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9" name="矩形 418"/>
            <p:cNvSpPr/>
            <p:nvPr/>
          </p:nvSpPr>
          <p:spPr>
            <a:xfrm>
              <a:off x="7177283" y="5266741"/>
              <a:ext cx="184280" cy="184280"/>
            </a:xfrm>
            <a:prstGeom prst="rect">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1" name="文字方塊 420"/>
          <p:cNvSpPr txBox="1"/>
          <p:nvPr/>
        </p:nvSpPr>
        <p:spPr>
          <a:xfrm>
            <a:off x="1622015" y="5479499"/>
            <a:ext cx="1192038" cy="523220"/>
          </a:xfrm>
          <a:prstGeom prst="rect">
            <a:avLst/>
          </a:prstGeom>
          <a:noFill/>
        </p:spPr>
        <p:txBody>
          <a:bodyPr wrap="square" rtlCol="0" anchor="ctr">
            <a:spAutoFit/>
          </a:bodyPr>
          <a:lstStyle/>
          <a:p>
            <a:pPr algn="ctr"/>
            <a:r>
              <a:rPr lang="en-US" altLang="zh-TW" sz="2800" dirty="0" smtClean="0">
                <a:solidFill>
                  <a:schemeClr val="accent1"/>
                </a:solidFill>
              </a:rPr>
              <a:t>Item A</a:t>
            </a:r>
            <a:endParaRPr lang="zh-TW" altLang="en-US" sz="2800" dirty="0">
              <a:solidFill>
                <a:schemeClr val="accent1"/>
              </a:solidFill>
            </a:endParaRPr>
          </a:p>
        </p:txBody>
      </p:sp>
      <p:sp>
        <p:nvSpPr>
          <p:cNvPr id="423" name="文字方塊 422"/>
          <p:cNvSpPr txBox="1"/>
          <p:nvPr/>
        </p:nvSpPr>
        <p:spPr>
          <a:xfrm>
            <a:off x="4703308" y="5479499"/>
            <a:ext cx="1285368" cy="523220"/>
          </a:xfrm>
          <a:prstGeom prst="rect">
            <a:avLst/>
          </a:prstGeom>
          <a:noFill/>
        </p:spPr>
        <p:txBody>
          <a:bodyPr wrap="square" rtlCol="0" anchor="ctr">
            <a:spAutoFit/>
          </a:bodyPr>
          <a:lstStyle/>
          <a:p>
            <a:pPr algn="ctr"/>
            <a:r>
              <a:rPr lang="en-US" altLang="zh-TW" sz="2800" dirty="0" smtClean="0">
                <a:solidFill>
                  <a:schemeClr val="accent3"/>
                </a:solidFill>
              </a:rPr>
              <a:t>Item C</a:t>
            </a:r>
            <a:endParaRPr lang="zh-TW" altLang="en-US" sz="2800" dirty="0">
              <a:solidFill>
                <a:schemeClr val="accent3"/>
              </a:solidFill>
            </a:endParaRPr>
          </a:p>
        </p:txBody>
      </p:sp>
      <p:sp>
        <p:nvSpPr>
          <p:cNvPr id="425" name="文字方塊 424"/>
          <p:cNvSpPr txBox="1"/>
          <p:nvPr/>
        </p:nvSpPr>
        <p:spPr>
          <a:xfrm>
            <a:off x="6229028" y="5479499"/>
            <a:ext cx="1394782" cy="523220"/>
          </a:xfrm>
          <a:prstGeom prst="rect">
            <a:avLst/>
          </a:prstGeom>
          <a:noFill/>
        </p:spPr>
        <p:txBody>
          <a:bodyPr wrap="square" rtlCol="0" anchor="ctr">
            <a:spAutoFit/>
          </a:bodyPr>
          <a:lstStyle/>
          <a:p>
            <a:pPr algn="ctr"/>
            <a:r>
              <a:rPr lang="en-US" altLang="zh-TW" sz="2800" dirty="0" smtClean="0">
                <a:solidFill>
                  <a:schemeClr val="accent4"/>
                </a:solidFill>
              </a:rPr>
              <a:t>Item D</a:t>
            </a:r>
            <a:endParaRPr lang="zh-TW" altLang="en-US" sz="2800" dirty="0">
              <a:solidFill>
                <a:schemeClr val="accent4"/>
              </a:solidFill>
            </a:endParaRPr>
          </a:p>
        </p:txBody>
      </p:sp>
      <p:sp>
        <p:nvSpPr>
          <p:cNvPr id="427" name="文字方塊 426"/>
          <p:cNvSpPr txBox="1"/>
          <p:nvPr/>
        </p:nvSpPr>
        <p:spPr>
          <a:xfrm>
            <a:off x="3085296" y="5479499"/>
            <a:ext cx="1444506" cy="523220"/>
          </a:xfrm>
          <a:prstGeom prst="rect">
            <a:avLst/>
          </a:prstGeom>
          <a:noFill/>
        </p:spPr>
        <p:txBody>
          <a:bodyPr wrap="square" rtlCol="0" anchor="ctr">
            <a:spAutoFit/>
          </a:bodyPr>
          <a:lstStyle/>
          <a:p>
            <a:pPr algn="ctr"/>
            <a:r>
              <a:rPr lang="en-US" altLang="zh-TW" sz="2800" dirty="0" smtClean="0">
                <a:solidFill>
                  <a:schemeClr val="accent2"/>
                </a:solidFill>
              </a:rPr>
              <a:t>Item B</a:t>
            </a:r>
            <a:endParaRPr lang="zh-TW" altLang="en-US" sz="2800" dirty="0">
              <a:solidFill>
                <a:schemeClr val="accent2"/>
              </a:solidFill>
            </a:endParaRPr>
          </a:p>
        </p:txBody>
      </p:sp>
      <p:sp>
        <p:nvSpPr>
          <p:cNvPr id="104" name="投影片編號版面配置區 103"/>
          <p:cNvSpPr>
            <a:spLocks noGrp="1"/>
          </p:cNvSpPr>
          <p:nvPr>
            <p:ph type="sldNum" sz="quarter" idx="12"/>
          </p:nvPr>
        </p:nvSpPr>
        <p:spPr/>
        <p:txBody>
          <a:bodyPr/>
          <a:lstStyle/>
          <a:p>
            <a:fld id="{93B68095-C8B2-4A76-90AA-E601358CCBC3}" type="slidenum">
              <a:rPr lang="zh-TW" altLang="en-US" smtClean="0"/>
              <a:t>260</a:t>
            </a:fld>
            <a:endParaRPr lang="zh-TW" altLang="en-US"/>
          </a:p>
        </p:txBody>
      </p:sp>
      <p:sp>
        <p:nvSpPr>
          <p:cNvPr id="420" name="文字方塊 419"/>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Customer </a:t>
            </a:r>
            <a:r>
              <a:rPr lang="en-US" altLang="zh-TW" sz="4000" b="1" dirty="0" smtClean="0"/>
              <a:t>Report</a:t>
            </a:r>
            <a:endParaRPr lang="zh-TW" altLang="en-US" sz="4000" b="1" dirty="0"/>
          </a:p>
        </p:txBody>
      </p:sp>
      <p:sp>
        <p:nvSpPr>
          <p:cNvPr id="108" name="頁尾版面配置區 10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91846350"/>
      </p:ext>
    </p:extLst>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308325" y="1982541"/>
            <a:ext cx="1944968" cy="4251007"/>
            <a:chOff x="1308325" y="1982541"/>
            <a:chExt cx="1944968" cy="4251007"/>
          </a:xfrm>
        </p:grpSpPr>
        <p:sp>
          <p:nvSpPr>
            <p:cNvPr id="49" name="手繪多邊形 48"/>
            <p:cNvSpPr>
              <a:spLocks noChangeArrowheads="1"/>
            </p:cNvSpPr>
            <p:nvPr/>
          </p:nvSpPr>
          <p:spPr bwMode="auto">
            <a:xfrm>
              <a:off x="1308325" y="4791071"/>
              <a:ext cx="1944968" cy="1442477"/>
            </a:xfrm>
            <a:custGeom>
              <a:avLst/>
              <a:gdLst>
                <a:gd name="connsiteX0" fmla="*/ 0 w 1944968"/>
                <a:gd name="connsiteY0" fmla="*/ 0 h 1198563"/>
                <a:gd name="connsiteX1" fmla="*/ 1596626 w 1944968"/>
                <a:gd name="connsiteY1" fmla="*/ 0 h 1198563"/>
                <a:gd name="connsiteX2" fmla="*/ 1596626 w 1944968"/>
                <a:gd name="connsiteY2" fmla="*/ 396819 h 1198563"/>
                <a:gd name="connsiteX3" fmla="*/ 1944968 w 1944968"/>
                <a:gd name="connsiteY3" fmla="*/ 598857 h 1198563"/>
                <a:gd name="connsiteX4" fmla="*/ 1596626 w 1944968"/>
                <a:gd name="connsiteY4" fmla="*/ 800895 h 1198563"/>
                <a:gd name="connsiteX5" fmla="*/ 1596626 w 1944968"/>
                <a:gd name="connsiteY5" fmla="*/ 1198563 h 1198563"/>
                <a:gd name="connsiteX6" fmla="*/ 0 w 1944968"/>
                <a:gd name="connsiteY6" fmla="*/ 1198563 h 1198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1198563">
                  <a:moveTo>
                    <a:pt x="0" y="0"/>
                  </a:moveTo>
                  <a:lnTo>
                    <a:pt x="1596626" y="0"/>
                  </a:lnTo>
                  <a:lnTo>
                    <a:pt x="1596626" y="396819"/>
                  </a:lnTo>
                  <a:lnTo>
                    <a:pt x="1944968" y="598857"/>
                  </a:lnTo>
                  <a:lnTo>
                    <a:pt x="1596626" y="800895"/>
                  </a:lnTo>
                  <a:lnTo>
                    <a:pt x="1596626" y="1198563"/>
                  </a:lnTo>
                  <a:lnTo>
                    <a:pt x="0" y="1198563"/>
                  </a:lnTo>
                  <a:close/>
                </a:path>
              </a:pathLst>
            </a:custGeom>
            <a:solidFill>
              <a:srgbClr val="6BCBC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8" name="手繪多邊形 47"/>
            <p:cNvSpPr>
              <a:spLocks noChangeArrowheads="1"/>
            </p:cNvSpPr>
            <p:nvPr/>
          </p:nvSpPr>
          <p:spPr bwMode="auto">
            <a:xfrm>
              <a:off x="1308325" y="3994366"/>
              <a:ext cx="1944968" cy="796706"/>
            </a:xfrm>
            <a:custGeom>
              <a:avLst/>
              <a:gdLst>
                <a:gd name="connsiteX0" fmla="*/ 0 w 1944968"/>
                <a:gd name="connsiteY0" fmla="*/ 0 h 661988"/>
                <a:gd name="connsiteX1" fmla="*/ 1596626 w 1944968"/>
                <a:gd name="connsiteY1" fmla="*/ 0 h 661988"/>
                <a:gd name="connsiteX2" fmla="*/ 1596626 w 1944968"/>
                <a:gd name="connsiteY2" fmla="*/ 116257 h 661988"/>
                <a:gd name="connsiteX3" fmla="*/ 1944968 w 1944968"/>
                <a:gd name="connsiteY3" fmla="*/ 318295 h 661988"/>
                <a:gd name="connsiteX4" fmla="*/ 1596626 w 1944968"/>
                <a:gd name="connsiteY4" fmla="*/ 520333 h 661988"/>
                <a:gd name="connsiteX5" fmla="*/ 1596626 w 1944968"/>
                <a:gd name="connsiteY5" fmla="*/ 661988 h 661988"/>
                <a:gd name="connsiteX6" fmla="*/ 0 w 1944968"/>
                <a:gd name="connsiteY6" fmla="*/ 661988 h 661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661988">
                  <a:moveTo>
                    <a:pt x="0" y="0"/>
                  </a:moveTo>
                  <a:lnTo>
                    <a:pt x="1596626" y="0"/>
                  </a:lnTo>
                  <a:lnTo>
                    <a:pt x="1596626" y="116257"/>
                  </a:lnTo>
                  <a:lnTo>
                    <a:pt x="1944968" y="318295"/>
                  </a:lnTo>
                  <a:lnTo>
                    <a:pt x="1596626" y="520333"/>
                  </a:lnTo>
                  <a:lnTo>
                    <a:pt x="1596626" y="661988"/>
                  </a:lnTo>
                  <a:lnTo>
                    <a:pt x="0" y="661988"/>
                  </a:lnTo>
                  <a:close/>
                </a:path>
              </a:pathLst>
            </a:custGeom>
            <a:solidFill>
              <a:srgbClr val="F5C63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7" name="手繪多邊形 46"/>
            <p:cNvSpPr>
              <a:spLocks noChangeArrowheads="1"/>
            </p:cNvSpPr>
            <p:nvPr/>
          </p:nvSpPr>
          <p:spPr bwMode="auto">
            <a:xfrm>
              <a:off x="1308325" y="3318026"/>
              <a:ext cx="1944968" cy="676340"/>
            </a:xfrm>
            <a:custGeom>
              <a:avLst/>
              <a:gdLst>
                <a:gd name="connsiteX0" fmla="*/ 0 w 1944968"/>
                <a:gd name="connsiteY0" fmla="*/ 0 h 561975"/>
                <a:gd name="connsiteX1" fmla="*/ 1596626 w 1944968"/>
                <a:gd name="connsiteY1" fmla="*/ 0 h 561975"/>
                <a:gd name="connsiteX2" fmla="*/ 1596626 w 1944968"/>
                <a:gd name="connsiteY2" fmla="*/ 78950 h 561975"/>
                <a:gd name="connsiteX3" fmla="*/ 1944968 w 1944968"/>
                <a:gd name="connsiteY3" fmla="*/ 280988 h 561975"/>
                <a:gd name="connsiteX4" fmla="*/ 1596626 w 1944968"/>
                <a:gd name="connsiteY4" fmla="*/ 483026 h 561975"/>
                <a:gd name="connsiteX5" fmla="*/ 1596626 w 1944968"/>
                <a:gd name="connsiteY5" fmla="*/ 561975 h 561975"/>
                <a:gd name="connsiteX6" fmla="*/ 0 w 1944968"/>
                <a:gd name="connsiteY6" fmla="*/ 561975 h 561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561975">
                  <a:moveTo>
                    <a:pt x="0" y="0"/>
                  </a:moveTo>
                  <a:lnTo>
                    <a:pt x="1596626" y="0"/>
                  </a:lnTo>
                  <a:lnTo>
                    <a:pt x="1596626" y="78950"/>
                  </a:lnTo>
                  <a:lnTo>
                    <a:pt x="1944968" y="280988"/>
                  </a:lnTo>
                  <a:lnTo>
                    <a:pt x="1596626" y="483026"/>
                  </a:lnTo>
                  <a:lnTo>
                    <a:pt x="1596626" y="561975"/>
                  </a:lnTo>
                  <a:lnTo>
                    <a:pt x="0" y="561975"/>
                  </a:lnTo>
                  <a:close/>
                </a:path>
              </a:pathLst>
            </a:custGeom>
            <a:solidFill>
              <a:srgbClr val="FF614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sp>
          <p:nvSpPr>
            <p:cNvPr id="46" name="手繪多邊形 45"/>
            <p:cNvSpPr>
              <a:spLocks noChangeArrowheads="1"/>
            </p:cNvSpPr>
            <p:nvPr/>
          </p:nvSpPr>
          <p:spPr bwMode="auto">
            <a:xfrm>
              <a:off x="1308325" y="1982541"/>
              <a:ext cx="1944968" cy="1335485"/>
            </a:xfrm>
            <a:custGeom>
              <a:avLst/>
              <a:gdLst>
                <a:gd name="connsiteX0" fmla="*/ 0 w 1944968"/>
                <a:gd name="connsiteY0" fmla="*/ 0 h 1109663"/>
                <a:gd name="connsiteX1" fmla="*/ 1596626 w 1944968"/>
                <a:gd name="connsiteY1" fmla="*/ 0 h 1109663"/>
                <a:gd name="connsiteX2" fmla="*/ 1596626 w 1944968"/>
                <a:gd name="connsiteY2" fmla="*/ 352794 h 1109663"/>
                <a:gd name="connsiteX3" fmla="*/ 1944968 w 1944968"/>
                <a:gd name="connsiteY3" fmla="*/ 554832 h 1109663"/>
                <a:gd name="connsiteX4" fmla="*/ 1596626 w 1944968"/>
                <a:gd name="connsiteY4" fmla="*/ 756870 h 1109663"/>
                <a:gd name="connsiteX5" fmla="*/ 1596626 w 1944968"/>
                <a:gd name="connsiteY5" fmla="*/ 1109663 h 1109663"/>
                <a:gd name="connsiteX6" fmla="*/ 0 w 1944968"/>
                <a:gd name="connsiteY6" fmla="*/ 1109663 h 1109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4968" h="1109663">
                  <a:moveTo>
                    <a:pt x="0" y="0"/>
                  </a:moveTo>
                  <a:lnTo>
                    <a:pt x="1596626" y="0"/>
                  </a:lnTo>
                  <a:lnTo>
                    <a:pt x="1596626" y="352794"/>
                  </a:lnTo>
                  <a:lnTo>
                    <a:pt x="1944968" y="554832"/>
                  </a:lnTo>
                  <a:lnTo>
                    <a:pt x="1596626" y="756870"/>
                  </a:lnTo>
                  <a:lnTo>
                    <a:pt x="1596626" y="1109663"/>
                  </a:lnTo>
                  <a:lnTo>
                    <a:pt x="0" y="1109663"/>
                  </a:lnTo>
                  <a:close/>
                </a:path>
              </a:pathLst>
            </a:custGeom>
            <a:solidFill>
              <a:srgbClr val="9ACA9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zh-TW" altLang="en-US"/>
            </a:p>
          </p:txBody>
        </p:sp>
      </p:grpSp>
      <p:sp>
        <p:nvSpPr>
          <p:cNvPr id="50" name="文字方塊 49"/>
          <p:cNvSpPr txBox="1"/>
          <p:nvPr/>
        </p:nvSpPr>
        <p:spPr>
          <a:xfrm>
            <a:off x="3195300" y="2311303"/>
            <a:ext cx="965075" cy="646331"/>
          </a:xfrm>
          <a:prstGeom prst="rect">
            <a:avLst/>
          </a:prstGeom>
          <a:noFill/>
        </p:spPr>
        <p:txBody>
          <a:bodyPr wrap="square" rtlCol="0" anchor="ctr">
            <a:spAutoFit/>
          </a:bodyPr>
          <a:lstStyle/>
          <a:p>
            <a:pPr algn="ctr"/>
            <a:r>
              <a:rPr lang="en-US" altLang="zh-TW" sz="3600" dirty="0"/>
              <a:t>32</a:t>
            </a:r>
            <a:r>
              <a:rPr lang="en-US" altLang="zh-TW" dirty="0"/>
              <a:t>%</a:t>
            </a:r>
            <a:endParaRPr lang="zh-TW" altLang="en-US" dirty="0"/>
          </a:p>
        </p:txBody>
      </p:sp>
      <p:sp>
        <p:nvSpPr>
          <p:cNvPr id="51" name="文字方塊 50"/>
          <p:cNvSpPr txBox="1"/>
          <p:nvPr/>
        </p:nvSpPr>
        <p:spPr>
          <a:xfrm>
            <a:off x="3195300" y="3313924"/>
            <a:ext cx="965075" cy="646331"/>
          </a:xfrm>
          <a:prstGeom prst="rect">
            <a:avLst/>
          </a:prstGeom>
          <a:noFill/>
        </p:spPr>
        <p:txBody>
          <a:bodyPr wrap="square" rtlCol="0" anchor="ctr">
            <a:spAutoFit/>
          </a:bodyPr>
          <a:lstStyle/>
          <a:p>
            <a:pPr algn="ctr"/>
            <a:r>
              <a:rPr lang="en-US" altLang="zh-TW" sz="3600" dirty="0"/>
              <a:t>14</a:t>
            </a:r>
            <a:r>
              <a:rPr lang="en-US" altLang="zh-TW" dirty="0"/>
              <a:t>%</a:t>
            </a:r>
            <a:endParaRPr lang="zh-TW" altLang="en-US" dirty="0"/>
          </a:p>
        </p:txBody>
      </p:sp>
      <p:sp>
        <p:nvSpPr>
          <p:cNvPr id="52" name="文字方塊 51"/>
          <p:cNvSpPr txBox="1"/>
          <p:nvPr/>
        </p:nvSpPr>
        <p:spPr>
          <a:xfrm>
            <a:off x="3195300" y="4035161"/>
            <a:ext cx="965075" cy="646331"/>
          </a:xfrm>
          <a:prstGeom prst="rect">
            <a:avLst/>
          </a:prstGeom>
          <a:noFill/>
        </p:spPr>
        <p:txBody>
          <a:bodyPr wrap="square" rtlCol="0" anchor="ctr">
            <a:spAutoFit/>
          </a:bodyPr>
          <a:lstStyle/>
          <a:p>
            <a:pPr algn="ctr"/>
            <a:r>
              <a:rPr lang="en-US" altLang="zh-TW" sz="3600" dirty="0"/>
              <a:t>18</a:t>
            </a:r>
            <a:r>
              <a:rPr lang="en-US" altLang="zh-TW" dirty="0"/>
              <a:t>%</a:t>
            </a:r>
            <a:endParaRPr lang="zh-TW" altLang="en-US" dirty="0"/>
          </a:p>
        </p:txBody>
      </p:sp>
      <p:sp>
        <p:nvSpPr>
          <p:cNvPr id="53" name="文字方塊 52"/>
          <p:cNvSpPr txBox="1"/>
          <p:nvPr/>
        </p:nvSpPr>
        <p:spPr>
          <a:xfrm>
            <a:off x="3195300" y="5145329"/>
            <a:ext cx="965075" cy="646331"/>
          </a:xfrm>
          <a:prstGeom prst="rect">
            <a:avLst/>
          </a:prstGeom>
          <a:noFill/>
        </p:spPr>
        <p:txBody>
          <a:bodyPr wrap="square" rtlCol="0" anchor="ctr">
            <a:spAutoFit/>
          </a:bodyPr>
          <a:lstStyle/>
          <a:p>
            <a:pPr algn="ctr"/>
            <a:r>
              <a:rPr lang="en-US" altLang="zh-TW" sz="3600" dirty="0"/>
              <a:t>36</a:t>
            </a:r>
            <a:r>
              <a:rPr lang="en-US" altLang="zh-TW" dirty="0"/>
              <a:t>%</a:t>
            </a:r>
            <a:endParaRPr lang="zh-TW" altLang="en-US" dirty="0"/>
          </a:p>
        </p:txBody>
      </p:sp>
      <p:grpSp>
        <p:nvGrpSpPr>
          <p:cNvPr id="54" name="群組 53"/>
          <p:cNvGrpSpPr/>
          <p:nvPr/>
        </p:nvGrpSpPr>
        <p:grpSpPr>
          <a:xfrm>
            <a:off x="1918402" y="3483139"/>
            <a:ext cx="407146" cy="336058"/>
            <a:chOff x="13079250" y="23448756"/>
            <a:chExt cx="2967819" cy="2449630"/>
          </a:xfrm>
          <a:solidFill>
            <a:schemeClr val="bg1"/>
          </a:solidFill>
        </p:grpSpPr>
        <p:sp>
          <p:nvSpPr>
            <p:cNvPr id="55" name="手繪多邊形 5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手繪多邊形 5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7" name="手繪多邊形 56"/>
          <p:cNvSpPr>
            <a:spLocks/>
          </p:cNvSpPr>
          <p:nvPr/>
        </p:nvSpPr>
        <p:spPr bwMode="auto">
          <a:xfrm flipV="1">
            <a:off x="1994360" y="2479946"/>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8" name="群組 57"/>
          <p:cNvGrpSpPr/>
          <p:nvPr/>
        </p:nvGrpSpPr>
        <p:grpSpPr>
          <a:xfrm>
            <a:off x="1922352" y="4126643"/>
            <a:ext cx="399246" cy="397586"/>
            <a:chOff x="35309818" y="13261794"/>
            <a:chExt cx="2516828" cy="2506357"/>
          </a:xfrm>
          <a:solidFill>
            <a:schemeClr val="bg1"/>
          </a:solidFill>
        </p:grpSpPr>
        <p:sp>
          <p:nvSpPr>
            <p:cNvPr id="59" name="手繪多邊形 5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6" name="手繪多邊形 65"/>
          <p:cNvSpPr>
            <a:spLocks/>
          </p:cNvSpPr>
          <p:nvPr/>
        </p:nvSpPr>
        <p:spPr bwMode="auto">
          <a:xfrm>
            <a:off x="1899214" y="5303388"/>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文字方塊 66"/>
          <p:cNvSpPr txBox="1"/>
          <p:nvPr/>
        </p:nvSpPr>
        <p:spPr>
          <a:xfrm>
            <a:off x="4348801" y="1982541"/>
            <a:ext cx="1294119" cy="461665"/>
          </a:xfrm>
          <a:prstGeom prst="rect">
            <a:avLst/>
          </a:prstGeom>
          <a:noFill/>
        </p:spPr>
        <p:txBody>
          <a:bodyPr wrap="square" rtlCol="0">
            <a:spAutoFit/>
          </a:bodyPr>
          <a:lstStyle/>
          <a:p>
            <a:pPr algn="ctr"/>
            <a:r>
              <a:rPr lang="en-US" altLang="zh-TW" sz="2400" dirty="0">
                <a:solidFill>
                  <a:schemeClr val="accent4"/>
                </a:solidFill>
              </a:rPr>
              <a:t>Agenda</a:t>
            </a:r>
            <a:endParaRPr lang="zh-TW" altLang="en-US" sz="2400" dirty="0">
              <a:solidFill>
                <a:schemeClr val="accent4"/>
              </a:solidFill>
            </a:endParaRPr>
          </a:p>
        </p:txBody>
      </p:sp>
      <p:sp>
        <p:nvSpPr>
          <p:cNvPr id="68" name="矩形 67"/>
          <p:cNvSpPr/>
          <p:nvPr/>
        </p:nvSpPr>
        <p:spPr>
          <a:xfrm>
            <a:off x="4348801" y="2319689"/>
            <a:ext cx="4272682" cy="584775"/>
          </a:xfrm>
          <a:prstGeom prst="rect">
            <a:avLst/>
          </a:prstGeom>
        </p:spPr>
        <p:txBody>
          <a:bodyPr wrap="square">
            <a:spAutoFit/>
          </a:bodyPr>
          <a:lstStyle/>
          <a:p>
            <a:r>
              <a:rPr lang="en-US" altLang="zh-TW" sz="1600" dirty="0"/>
              <a:t>The quick brown fox jumps over the lazy dog.</a:t>
            </a:r>
          </a:p>
          <a:p>
            <a:r>
              <a:rPr lang="en-US" altLang="zh-TW" sz="1600" dirty="0"/>
              <a:t>The quick brown fox jumps over the lazy dog.  </a:t>
            </a:r>
            <a:endParaRPr lang="zh-TW" altLang="en-US" sz="1600" dirty="0"/>
          </a:p>
        </p:txBody>
      </p:sp>
      <p:sp>
        <p:nvSpPr>
          <p:cNvPr id="69" name="文字方塊 68"/>
          <p:cNvSpPr txBox="1"/>
          <p:nvPr/>
        </p:nvSpPr>
        <p:spPr>
          <a:xfrm>
            <a:off x="4348801" y="3070464"/>
            <a:ext cx="1294119" cy="461665"/>
          </a:xfrm>
          <a:prstGeom prst="rect">
            <a:avLst/>
          </a:prstGeom>
          <a:noFill/>
        </p:spPr>
        <p:txBody>
          <a:bodyPr wrap="square" rtlCol="0">
            <a:spAutoFit/>
          </a:bodyPr>
          <a:lstStyle/>
          <a:p>
            <a:pPr algn="ctr"/>
            <a:r>
              <a:rPr lang="en-US" altLang="zh-TW" sz="2400" dirty="0">
                <a:solidFill>
                  <a:schemeClr val="accent3"/>
                </a:solidFill>
              </a:rPr>
              <a:t>Process</a:t>
            </a:r>
            <a:endParaRPr lang="zh-TW" altLang="en-US" sz="2400" dirty="0">
              <a:solidFill>
                <a:schemeClr val="accent3"/>
              </a:solidFill>
            </a:endParaRPr>
          </a:p>
        </p:txBody>
      </p:sp>
      <p:sp>
        <p:nvSpPr>
          <p:cNvPr id="70" name="矩形 69"/>
          <p:cNvSpPr/>
          <p:nvPr/>
        </p:nvSpPr>
        <p:spPr>
          <a:xfrm>
            <a:off x="4348801" y="3407612"/>
            <a:ext cx="4272682" cy="584775"/>
          </a:xfrm>
          <a:prstGeom prst="rect">
            <a:avLst/>
          </a:prstGeom>
        </p:spPr>
        <p:txBody>
          <a:bodyPr wrap="square">
            <a:spAutoFit/>
          </a:bodyPr>
          <a:lstStyle/>
          <a:p>
            <a:r>
              <a:rPr lang="en-US" altLang="zh-TW" sz="1600" dirty="0"/>
              <a:t>The quick brown fox jumps over the lazy dog. </a:t>
            </a:r>
          </a:p>
          <a:p>
            <a:r>
              <a:rPr lang="en-US" altLang="zh-TW" sz="1600" dirty="0"/>
              <a:t>The quick brown fox jumps over the lazy dog. </a:t>
            </a:r>
            <a:endParaRPr lang="zh-TW" altLang="en-US" sz="1600" dirty="0"/>
          </a:p>
        </p:txBody>
      </p:sp>
      <p:sp>
        <p:nvSpPr>
          <p:cNvPr id="71" name="文字方塊 70"/>
          <p:cNvSpPr txBox="1"/>
          <p:nvPr/>
        </p:nvSpPr>
        <p:spPr>
          <a:xfrm>
            <a:off x="4348801" y="3984215"/>
            <a:ext cx="1294119" cy="461665"/>
          </a:xfrm>
          <a:prstGeom prst="rect">
            <a:avLst/>
          </a:prstGeom>
          <a:noFill/>
        </p:spPr>
        <p:txBody>
          <a:bodyPr wrap="square" rtlCol="0">
            <a:spAutoFit/>
          </a:bodyPr>
          <a:lstStyle/>
          <a:p>
            <a:pPr algn="ctr"/>
            <a:r>
              <a:rPr lang="en-US" altLang="zh-TW" sz="2400" dirty="0">
                <a:solidFill>
                  <a:schemeClr val="accent2"/>
                </a:solidFill>
              </a:rPr>
              <a:t>Security</a:t>
            </a:r>
            <a:endParaRPr lang="zh-TW" altLang="en-US" sz="2400" dirty="0">
              <a:solidFill>
                <a:schemeClr val="accent2"/>
              </a:solidFill>
            </a:endParaRPr>
          </a:p>
        </p:txBody>
      </p:sp>
      <p:sp>
        <p:nvSpPr>
          <p:cNvPr id="72" name="矩形 71"/>
          <p:cNvSpPr/>
          <p:nvPr/>
        </p:nvSpPr>
        <p:spPr>
          <a:xfrm>
            <a:off x="4348801" y="4321363"/>
            <a:ext cx="4272682" cy="584775"/>
          </a:xfrm>
          <a:prstGeom prst="rect">
            <a:avLst/>
          </a:prstGeom>
        </p:spPr>
        <p:txBody>
          <a:bodyPr wrap="square">
            <a:spAutoFit/>
          </a:bodyPr>
          <a:lstStyle/>
          <a:p>
            <a:r>
              <a:rPr lang="en-US" altLang="zh-TW" sz="1600" dirty="0"/>
              <a:t>The quick brown fox jumps over the lazy dog. </a:t>
            </a:r>
          </a:p>
          <a:p>
            <a:r>
              <a:rPr lang="en-US" altLang="zh-TW" sz="1600" dirty="0"/>
              <a:t>The quick brown fox jumps over the lazy dog. </a:t>
            </a:r>
            <a:endParaRPr lang="zh-TW" altLang="en-US" sz="1600" dirty="0"/>
          </a:p>
        </p:txBody>
      </p:sp>
      <p:sp>
        <p:nvSpPr>
          <p:cNvPr id="73" name="文字方塊 72"/>
          <p:cNvSpPr txBox="1"/>
          <p:nvPr/>
        </p:nvSpPr>
        <p:spPr>
          <a:xfrm>
            <a:off x="4348801" y="5170108"/>
            <a:ext cx="1685846" cy="461665"/>
          </a:xfrm>
          <a:prstGeom prst="rect">
            <a:avLst/>
          </a:prstGeom>
          <a:noFill/>
        </p:spPr>
        <p:txBody>
          <a:bodyPr wrap="square" rtlCol="0">
            <a:spAutoFit/>
          </a:bodyPr>
          <a:lstStyle/>
          <a:p>
            <a:r>
              <a:rPr lang="en-US" altLang="zh-TW" sz="2400" dirty="0">
                <a:solidFill>
                  <a:schemeClr val="accent1"/>
                </a:solidFill>
              </a:rPr>
              <a:t>Success</a:t>
            </a:r>
            <a:endParaRPr lang="zh-TW" altLang="en-US" sz="2400" dirty="0">
              <a:solidFill>
                <a:schemeClr val="accent1"/>
              </a:solidFill>
            </a:endParaRPr>
          </a:p>
        </p:txBody>
      </p:sp>
      <p:sp>
        <p:nvSpPr>
          <p:cNvPr id="74" name="矩形 73"/>
          <p:cNvSpPr/>
          <p:nvPr/>
        </p:nvSpPr>
        <p:spPr>
          <a:xfrm>
            <a:off x="4348801" y="5507256"/>
            <a:ext cx="4272682" cy="584775"/>
          </a:xfrm>
          <a:prstGeom prst="rect">
            <a:avLst/>
          </a:prstGeom>
        </p:spPr>
        <p:txBody>
          <a:bodyPr wrap="square">
            <a:spAutoFit/>
          </a:bodyPr>
          <a:lstStyle/>
          <a:p>
            <a:r>
              <a:rPr lang="en-US" altLang="zh-TW" sz="1600" dirty="0"/>
              <a:t>The quick brown fox jumps over the lazy dog.</a:t>
            </a:r>
          </a:p>
          <a:p>
            <a:r>
              <a:rPr lang="en-US" altLang="zh-TW" sz="1600" dirty="0"/>
              <a:t>The quick brown fox jumps over the lazy dog.  </a:t>
            </a:r>
            <a:endParaRPr lang="zh-TW" altLang="en-US" sz="1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261</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22588378"/>
      </p:ext>
    </p:extLst>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群組 19"/>
          <p:cNvGrpSpPr/>
          <p:nvPr/>
        </p:nvGrpSpPr>
        <p:grpSpPr>
          <a:xfrm>
            <a:off x="611494" y="2368644"/>
            <a:ext cx="2331874" cy="997718"/>
            <a:chOff x="4572000" y="3789046"/>
            <a:chExt cx="3573379" cy="1528911"/>
          </a:xfrm>
        </p:grpSpPr>
        <p:sp>
          <p:nvSpPr>
            <p:cNvPr id="21" name="圓角矩形 20"/>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圓角矩形 21"/>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4" name="圓角矩形 23"/>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5" name="圓角矩形 24"/>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6" name="圓角矩形 25"/>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7" name="圓角矩形 26"/>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圓角矩形 27"/>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29" name="群組 28"/>
          <p:cNvGrpSpPr/>
          <p:nvPr/>
        </p:nvGrpSpPr>
        <p:grpSpPr>
          <a:xfrm>
            <a:off x="611494" y="3980884"/>
            <a:ext cx="2331874" cy="997718"/>
            <a:chOff x="4572000" y="3789046"/>
            <a:chExt cx="3573379" cy="1528911"/>
          </a:xfrm>
        </p:grpSpPr>
        <p:sp>
          <p:nvSpPr>
            <p:cNvPr id="30" name="圓角矩形 29"/>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1" name="圓角矩形 30"/>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2" name="圓角矩形 31"/>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3" name="圓角矩形 32"/>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4" name="圓角矩形 33"/>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圓角矩形 35"/>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38" name="群組 37"/>
          <p:cNvGrpSpPr/>
          <p:nvPr/>
        </p:nvGrpSpPr>
        <p:grpSpPr>
          <a:xfrm>
            <a:off x="6012184" y="2368644"/>
            <a:ext cx="2331874" cy="997718"/>
            <a:chOff x="4572000" y="3789046"/>
            <a:chExt cx="3573379" cy="1528911"/>
          </a:xfrm>
        </p:grpSpPr>
        <p:sp>
          <p:nvSpPr>
            <p:cNvPr id="39" name="圓角矩形 38"/>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1" name="圓角矩形 40"/>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圓角矩形 41"/>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3" name="圓角矩形 42"/>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4" name="圓角矩形 43"/>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5" name="圓角矩形 44"/>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6" name="圓角矩形 45"/>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47" name="群組 46"/>
          <p:cNvGrpSpPr/>
          <p:nvPr/>
        </p:nvGrpSpPr>
        <p:grpSpPr>
          <a:xfrm>
            <a:off x="6012184" y="3980884"/>
            <a:ext cx="2331874" cy="997718"/>
            <a:chOff x="4572000" y="3789046"/>
            <a:chExt cx="3573379" cy="1528911"/>
          </a:xfrm>
        </p:grpSpPr>
        <p:sp>
          <p:nvSpPr>
            <p:cNvPr id="48" name="圓角矩形 47"/>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圓角矩形 48"/>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0" name="圓角矩形 49"/>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1" name="圓角矩形 50"/>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2" name="圓角矩形 51"/>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3" name="圓角矩形 52"/>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4" name="圓角矩形 53"/>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5" name="圓角矩形 54"/>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56" name="文字方塊 55"/>
          <p:cNvSpPr txBox="1"/>
          <p:nvPr/>
        </p:nvSpPr>
        <p:spPr>
          <a:xfrm>
            <a:off x="647262" y="1872600"/>
            <a:ext cx="1292756" cy="584775"/>
          </a:xfrm>
          <a:prstGeom prst="rect">
            <a:avLst/>
          </a:prstGeom>
          <a:noFill/>
        </p:spPr>
        <p:txBody>
          <a:bodyPr wrap="square" rtlCol="0">
            <a:spAutoFit/>
          </a:bodyPr>
          <a:lstStyle/>
          <a:p>
            <a:r>
              <a:rPr lang="en-US" sz="3200" dirty="0" smtClean="0"/>
              <a:t>Title</a:t>
            </a:r>
          </a:p>
        </p:txBody>
      </p:sp>
      <p:sp>
        <p:nvSpPr>
          <p:cNvPr id="57" name="文字方塊 56"/>
          <p:cNvSpPr txBox="1"/>
          <p:nvPr/>
        </p:nvSpPr>
        <p:spPr>
          <a:xfrm>
            <a:off x="6024216" y="1872600"/>
            <a:ext cx="1292756" cy="584775"/>
          </a:xfrm>
          <a:prstGeom prst="rect">
            <a:avLst/>
          </a:prstGeom>
          <a:noFill/>
        </p:spPr>
        <p:txBody>
          <a:bodyPr wrap="square" rtlCol="0">
            <a:spAutoFit/>
          </a:bodyPr>
          <a:lstStyle/>
          <a:p>
            <a:r>
              <a:rPr lang="en-US" sz="3200" dirty="0" smtClean="0"/>
              <a:t>Title</a:t>
            </a:r>
          </a:p>
        </p:txBody>
      </p:sp>
      <p:sp>
        <p:nvSpPr>
          <p:cNvPr id="58" name="文字方塊 57"/>
          <p:cNvSpPr txBox="1"/>
          <p:nvPr/>
        </p:nvSpPr>
        <p:spPr>
          <a:xfrm>
            <a:off x="635230" y="3510451"/>
            <a:ext cx="1292756" cy="584775"/>
          </a:xfrm>
          <a:prstGeom prst="rect">
            <a:avLst/>
          </a:prstGeom>
          <a:noFill/>
        </p:spPr>
        <p:txBody>
          <a:bodyPr wrap="square" rtlCol="0">
            <a:spAutoFit/>
          </a:bodyPr>
          <a:lstStyle/>
          <a:p>
            <a:r>
              <a:rPr lang="en-US" sz="3200" dirty="0" smtClean="0"/>
              <a:t>Title</a:t>
            </a:r>
          </a:p>
        </p:txBody>
      </p:sp>
      <p:sp>
        <p:nvSpPr>
          <p:cNvPr id="59" name="文字方塊 58"/>
          <p:cNvSpPr txBox="1"/>
          <p:nvPr/>
        </p:nvSpPr>
        <p:spPr>
          <a:xfrm>
            <a:off x="6012184" y="3510451"/>
            <a:ext cx="1292756" cy="584775"/>
          </a:xfrm>
          <a:prstGeom prst="rect">
            <a:avLst/>
          </a:prstGeom>
          <a:noFill/>
        </p:spPr>
        <p:txBody>
          <a:bodyPr wrap="square" rtlCol="0">
            <a:spAutoFit/>
          </a:bodyPr>
          <a:lstStyle/>
          <a:p>
            <a:r>
              <a:rPr lang="en-US" sz="3200" dirty="0" smtClean="0"/>
              <a:t>Title</a:t>
            </a:r>
          </a:p>
        </p:txBody>
      </p:sp>
      <p:sp>
        <p:nvSpPr>
          <p:cNvPr id="60" name="矩形 5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文字方塊 6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smtClean="0"/>
              <a:t>Customer </a:t>
            </a:r>
            <a:r>
              <a:rPr lang="en-US" altLang="zh-TW" sz="4000" b="1" dirty="0" smtClean="0"/>
              <a:t>Report</a:t>
            </a:r>
            <a:endParaRPr lang="zh-TW" altLang="en-US" sz="4000" b="1" dirty="0"/>
          </a:p>
        </p:txBody>
      </p:sp>
      <p:sp>
        <p:nvSpPr>
          <p:cNvPr id="62" name="文字方塊 61"/>
          <p:cNvSpPr txBox="1"/>
          <p:nvPr/>
        </p:nvSpPr>
        <p:spPr>
          <a:xfrm>
            <a:off x="895350" y="5090735"/>
            <a:ext cx="7353300" cy="646331"/>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262</a:t>
            </a:fld>
            <a:endParaRPr lang="zh-TW" altLang="en-US"/>
          </a:p>
        </p:txBody>
      </p:sp>
      <p:pic>
        <p:nvPicPr>
          <p:cNvPr id="63" name="圖片版面配置區 8"/>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3124179" y="2331657"/>
            <a:ext cx="1343845" cy="1344948"/>
          </a:xfrm>
          <a:prstGeom prst="rect">
            <a:avLst/>
          </a:prstGeom>
        </p:spPr>
      </p:pic>
      <p:pic>
        <p:nvPicPr>
          <p:cNvPr id="64" name="圖片版面配置區 9"/>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4466405" y="3675933"/>
            <a:ext cx="1346400" cy="1347505"/>
          </a:xfrm>
          <a:prstGeom prst="rect">
            <a:avLst/>
          </a:prstGeom>
        </p:spPr>
      </p:pic>
      <p:pic>
        <p:nvPicPr>
          <p:cNvPr id="9" name="圖片 8"/>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4468626" y="2330205"/>
            <a:ext cx="1346400" cy="1346400"/>
          </a:xfrm>
          <a:prstGeom prst="rect">
            <a:avLst/>
          </a:prstGeom>
        </p:spPr>
      </p:pic>
      <p:pic>
        <p:nvPicPr>
          <p:cNvPr id="10" name="圖片 9"/>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3123939" y="3675933"/>
            <a:ext cx="1346400" cy="1346400"/>
          </a:xfrm>
          <a:prstGeom prst="rect">
            <a:avLst/>
          </a:prstGeom>
        </p:spPr>
      </p:pic>
    </p:spTree>
    <p:extLst>
      <p:ext uri="{BB962C8B-B14F-4D97-AF65-F5344CB8AC3E}">
        <p14:creationId xmlns:p14="http://schemas.microsoft.com/office/powerpoint/2010/main" val="3176014867"/>
      </p:ext>
    </p:extLst>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5316613" y="2310063"/>
            <a:ext cx="817177"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8" name="文字方塊 7"/>
          <p:cNvSpPr txBox="1"/>
          <p:nvPr/>
        </p:nvSpPr>
        <p:spPr>
          <a:xfrm>
            <a:off x="6300265" y="2436955"/>
            <a:ext cx="2843735"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5316613" y="3429000"/>
            <a:ext cx="817177"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0" name="文字方塊 9"/>
          <p:cNvSpPr txBox="1"/>
          <p:nvPr/>
        </p:nvSpPr>
        <p:spPr>
          <a:xfrm>
            <a:off x="6300265" y="3555892"/>
            <a:ext cx="2843735"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5316613" y="4547937"/>
            <a:ext cx="817177"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2" name="文字方塊 11"/>
          <p:cNvSpPr txBox="1"/>
          <p:nvPr/>
        </p:nvSpPr>
        <p:spPr>
          <a:xfrm>
            <a:off x="6300265" y="4674829"/>
            <a:ext cx="2843735" cy="646331"/>
          </a:xfrm>
          <a:prstGeom prst="rect">
            <a:avLst/>
          </a:prstGeom>
          <a:noFill/>
        </p:spPr>
        <p:txBody>
          <a:bodyPr wrap="square" rtlCol="0">
            <a:spAutoFit/>
          </a:bodyPr>
          <a:lstStyle/>
          <a:p>
            <a:r>
              <a:rPr lang="en-US" dirty="0" smtClean="0"/>
              <a:t>The quick brown fox jumps over the lazy dog. </a:t>
            </a:r>
          </a:p>
        </p:txBody>
      </p:sp>
      <p:graphicFrame>
        <p:nvGraphicFramePr>
          <p:cNvPr id="13" name="圖表 12"/>
          <p:cNvGraphicFramePr>
            <a:graphicFrameLocks/>
          </p:cNvGraphicFramePr>
          <p:nvPr>
            <p:extLst>
              <p:ext uri="{D42A27DB-BD31-4B8C-83A1-F6EECF244321}">
                <p14:modId xmlns:p14="http://schemas.microsoft.com/office/powerpoint/2010/main" val="2252640879"/>
              </p:ext>
            </p:extLst>
          </p:nvPr>
        </p:nvGraphicFramePr>
        <p:xfrm>
          <a:off x="203773" y="2168839"/>
          <a:ext cx="4680730" cy="3420437"/>
        </p:xfrm>
        <a:graphic>
          <a:graphicData uri="http://schemas.openxmlformats.org/drawingml/2006/chart">
            <c:chart xmlns:c="http://schemas.openxmlformats.org/drawingml/2006/chart" xmlns:r="http://schemas.openxmlformats.org/officeDocument/2006/relationships" r:id="rId3"/>
          </a:graphicData>
        </a:graphic>
      </p:graphicFrame>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263</a:t>
            </a:fld>
            <a:endParaRPr lang="zh-TW" altLang="en-US"/>
          </a:p>
        </p:txBody>
      </p:sp>
    </p:spTree>
    <p:extLst>
      <p:ext uri="{BB962C8B-B14F-4D97-AF65-F5344CB8AC3E}">
        <p14:creationId xmlns:p14="http://schemas.microsoft.com/office/powerpoint/2010/main" val="1017367184"/>
      </p:ext>
    </p:extLst>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 name="群組 26"/>
          <p:cNvGrpSpPr/>
          <p:nvPr/>
        </p:nvGrpSpPr>
        <p:grpSpPr>
          <a:xfrm>
            <a:off x="665702" y="1755287"/>
            <a:ext cx="1705146" cy="1705146"/>
            <a:chOff x="-4756150" y="2187575"/>
            <a:chExt cx="3457576" cy="3457575"/>
          </a:xfrm>
        </p:grpSpPr>
        <p:sp>
          <p:nvSpPr>
            <p:cNvPr id="20"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21"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28" name="文字方塊 27"/>
          <p:cNvSpPr txBox="1"/>
          <p:nvPr/>
        </p:nvSpPr>
        <p:spPr>
          <a:xfrm>
            <a:off x="953662" y="231295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42" name="矩形 4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 name="直線接點 2"/>
          <p:cNvCxnSpPr/>
          <p:nvPr/>
        </p:nvCxnSpPr>
        <p:spPr>
          <a:xfrm>
            <a:off x="3048000" y="1634490"/>
            <a:ext cx="0" cy="461772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6096000" y="1634490"/>
            <a:ext cx="0" cy="461772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29" name="群組 28"/>
          <p:cNvGrpSpPr/>
          <p:nvPr/>
        </p:nvGrpSpPr>
        <p:grpSpPr>
          <a:xfrm>
            <a:off x="3719427" y="1755287"/>
            <a:ext cx="1705146" cy="1705146"/>
            <a:chOff x="-4756150" y="2187575"/>
            <a:chExt cx="3457576" cy="3457575"/>
          </a:xfrm>
        </p:grpSpPr>
        <p:sp>
          <p:nvSpPr>
            <p:cNvPr id="30"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34"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38" name="文字方塊 37"/>
          <p:cNvSpPr txBox="1"/>
          <p:nvPr/>
        </p:nvSpPr>
        <p:spPr>
          <a:xfrm>
            <a:off x="4007387" y="231295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nvGrpSpPr>
          <p:cNvPr id="43" name="群組 42"/>
          <p:cNvGrpSpPr/>
          <p:nvPr/>
        </p:nvGrpSpPr>
        <p:grpSpPr>
          <a:xfrm>
            <a:off x="6771237" y="1755287"/>
            <a:ext cx="1705146" cy="1705146"/>
            <a:chOff x="-4756150" y="2187575"/>
            <a:chExt cx="3457576" cy="3457575"/>
          </a:xfrm>
        </p:grpSpPr>
        <p:sp>
          <p:nvSpPr>
            <p:cNvPr id="44"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sp>
          <p:nvSpPr>
            <p:cNvPr id="45"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dirty="0"/>
            </a:p>
          </p:txBody>
        </p:sp>
      </p:grpSp>
      <p:sp>
        <p:nvSpPr>
          <p:cNvPr id="46" name="文字方塊 45"/>
          <p:cNvSpPr txBox="1"/>
          <p:nvPr/>
        </p:nvSpPr>
        <p:spPr>
          <a:xfrm>
            <a:off x="7059197" y="231295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cxnSp>
        <p:nvCxnSpPr>
          <p:cNvPr id="5" name="直線接點 4"/>
          <p:cNvCxnSpPr/>
          <p:nvPr/>
        </p:nvCxnSpPr>
        <p:spPr>
          <a:xfrm>
            <a:off x="525780" y="3863340"/>
            <a:ext cx="202311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7" name="直線接點 46"/>
          <p:cNvCxnSpPr/>
          <p:nvPr/>
        </p:nvCxnSpPr>
        <p:spPr>
          <a:xfrm>
            <a:off x="3495857" y="3863340"/>
            <a:ext cx="202311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 name="直線接點 47"/>
          <p:cNvCxnSpPr/>
          <p:nvPr/>
        </p:nvCxnSpPr>
        <p:spPr>
          <a:xfrm>
            <a:off x="6576242" y="3863340"/>
            <a:ext cx="202311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9" name="Text Box 10"/>
          <p:cNvSpPr txBox="1">
            <a:spLocks noChangeArrowheads="1"/>
          </p:cNvSpPr>
          <p:nvPr/>
        </p:nvSpPr>
        <p:spPr bwMode="auto">
          <a:xfrm>
            <a:off x="318849" y="4018102"/>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1"/>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1"/>
              </a:solidFill>
              <a:effectLst/>
              <a:latin typeface="Arial" pitchFamily="34" charset="0"/>
              <a:ea typeface="新細明體" pitchFamily="18" charset="-120"/>
              <a:cs typeface="新細明體" pitchFamily="18" charset="-120"/>
            </a:endParaRPr>
          </a:p>
        </p:txBody>
      </p:sp>
      <p:sp>
        <p:nvSpPr>
          <p:cNvPr id="50" name="Text Box 10"/>
          <p:cNvSpPr txBox="1">
            <a:spLocks noChangeArrowheads="1"/>
          </p:cNvSpPr>
          <p:nvPr/>
        </p:nvSpPr>
        <p:spPr bwMode="auto">
          <a:xfrm>
            <a:off x="3456979" y="4018102"/>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2"/>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2"/>
              </a:solidFill>
              <a:effectLst/>
              <a:latin typeface="Arial" pitchFamily="34" charset="0"/>
              <a:ea typeface="新細明體" pitchFamily="18" charset="-120"/>
              <a:cs typeface="新細明體" pitchFamily="18" charset="-120"/>
            </a:endParaRPr>
          </a:p>
        </p:txBody>
      </p:sp>
      <p:sp>
        <p:nvSpPr>
          <p:cNvPr id="51" name="Text Box 10"/>
          <p:cNvSpPr txBox="1">
            <a:spLocks noChangeArrowheads="1"/>
          </p:cNvSpPr>
          <p:nvPr/>
        </p:nvSpPr>
        <p:spPr bwMode="auto">
          <a:xfrm>
            <a:off x="6471150" y="4018102"/>
            <a:ext cx="2230041" cy="8309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lgn="ctr">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1" lang="en-US" altLang="zh-TW" sz="5400" b="1"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$30.1</a:t>
            </a:r>
            <a:r>
              <a:rPr kumimoji="1" lang="en-US" altLang="zh-TW" sz="2800" b="0" i="0" u="none" strike="noStrike" cap="none" normalizeH="0" baseline="0" dirty="0" smtClean="0">
                <a:ln>
                  <a:noFill/>
                </a:ln>
                <a:solidFill>
                  <a:schemeClr val="accent3"/>
                </a:solidFill>
                <a:effectLst/>
                <a:latin typeface="Arial" pitchFamily="34" charset="0"/>
                <a:ea typeface="微軟正黑體" pitchFamily="34" charset="-120"/>
                <a:cs typeface="新細明體" pitchFamily="18" charset="-120"/>
              </a:rPr>
              <a:t>bn</a:t>
            </a:r>
            <a:endParaRPr kumimoji="1" lang="zh-TW" altLang="zh-TW" sz="1800" b="0" i="0" u="none" strike="noStrike" cap="none" normalizeH="0" baseline="0" dirty="0" smtClean="0">
              <a:ln>
                <a:noFill/>
              </a:ln>
              <a:solidFill>
                <a:schemeClr val="accent3"/>
              </a:solidFill>
              <a:effectLst/>
              <a:latin typeface="Arial" pitchFamily="34" charset="0"/>
              <a:ea typeface="新細明體" pitchFamily="18" charset="-120"/>
              <a:cs typeface="新細明體" pitchFamily="18" charset="-120"/>
            </a:endParaRPr>
          </a:p>
        </p:txBody>
      </p:sp>
      <p:sp>
        <p:nvSpPr>
          <p:cNvPr id="52" name="矩形 51"/>
          <p:cNvSpPr/>
          <p:nvPr/>
        </p:nvSpPr>
        <p:spPr>
          <a:xfrm>
            <a:off x="318849" y="4849099"/>
            <a:ext cx="2458641" cy="954107"/>
          </a:xfrm>
          <a:prstGeom prst="rect">
            <a:avLst/>
          </a:prstGeom>
        </p:spPr>
        <p:txBody>
          <a:bodyPr wrap="square">
            <a:spAutoFit/>
          </a:bodyPr>
          <a:lstStyle/>
          <a:p>
            <a:r>
              <a:rPr lang="en-US" altLang="zh-TW" sz="1400" dirty="0"/>
              <a:t>The quick brown fox jumps over the lazy </a:t>
            </a:r>
            <a:r>
              <a:rPr lang="en-US" altLang="zh-TW" sz="1400" dirty="0" smtClean="0"/>
              <a:t>dog. The </a:t>
            </a:r>
            <a:r>
              <a:rPr lang="en-US" altLang="zh-TW" sz="1400" dirty="0"/>
              <a:t>quick brown fox jumps over the lazy dog.  </a:t>
            </a:r>
            <a:endParaRPr lang="zh-TW" altLang="en-US" sz="1400" dirty="0"/>
          </a:p>
        </p:txBody>
      </p:sp>
      <p:sp>
        <p:nvSpPr>
          <p:cNvPr id="53" name="矩形 52"/>
          <p:cNvSpPr/>
          <p:nvPr/>
        </p:nvSpPr>
        <p:spPr>
          <a:xfrm>
            <a:off x="3321634" y="4849099"/>
            <a:ext cx="2458641" cy="954107"/>
          </a:xfrm>
          <a:prstGeom prst="rect">
            <a:avLst/>
          </a:prstGeom>
        </p:spPr>
        <p:txBody>
          <a:bodyPr wrap="square">
            <a:spAutoFit/>
          </a:bodyPr>
          <a:lstStyle/>
          <a:p>
            <a:r>
              <a:rPr lang="en-US" altLang="zh-TW" sz="1400" dirty="0"/>
              <a:t>The quick brown fox jumps over the lazy </a:t>
            </a:r>
            <a:r>
              <a:rPr lang="en-US" altLang="zh-TW" sz="1400" dirty="0" smtClean="0"/>
              <a:t>dog. The </a:t>
            </a:r>
            <a:r>
              <a:rPr lang="en-US" altLang="zh-TW" sz="1400" dirty="0"/>
              <a:t>quick brown fox jumps over the lazy dog.  </a:t>
            </a:r>
            <a:endParaRPr lang="zh-TW" altLang="en-US" sz="1400" dirty="0"/>
          </a:p>
        </p:txBody>
      </p:sp>
      <p:sp>
        <p:nvSpPr>
          <p:cNvPr id="54" name="矩形 53"/>
          <p:cNvSpPr/>
          <p:nvPr/>
        </p:nvSpPr>
        <p:spPr>
          <a:xfrm>
            <a:off x="6356849" y="4849099"/>
            <a:ext cx="2458641" cy="954107"/>
          </a:xfrm>
          <a:prstGeom prst="rect">
            <a:avLst/>
          </a:prstGeom>
        </p:spPr>
        <p:txBody>
          <a:bodyPr wrap="square">
            <a:spAutoFit/>
          </a:bodyPr>
          <a:lstStyle/>
          <a:p>
            <a:r>
              <a:rPr lang="en-US" altLang="zh-TW" sz="1400" dirty="0"/>
              <a:t>The quick brown fox jumps over the lazy </a:t>
            </a:r>
            <a:r>
              <a:rPr lang="en-US" altLang="zh-TW" sz="1400" dirty="0" smtClean="0"/>
              <a:t>dog. The </a:t>
            </a:r>
            <a:r>
              <a:rPr lang="en-US" altLang="zh-TW" sz="1400" dirty="0"/>
              <a:t>quick brown fox jumps over the lazy dog.  </a:t>
            </a:r>
            <a:endParaRPr lang="zh-TW" altLang="en-US" sz="1400" dirty="0"/>
          </a:p>
        </p:txBody>
      </p:sp>
      <p:sp>
        <p:nvSpPr>
          <p:cNvPr id="31" name="文字方塊 30"/>
          <p:cNvSpPr txBox="1"/>
          <p:nvPr/>
        </p:nvSpPr>
        <p:spPr>
          <a:xfrm>
            <a:off x="2228739" y="501116"/>
            <a:ext cx="4686522" cy="707886"/>
          </a:xfrm>
          <a:prstGeom prst="rect">
            <a:avLst/>
          </a:prstGeom>
          <a:noFill/>
        </p:spPr>
        <p:txBody>
          <a:bodyPr wrap="square" rtlCol="0" anchor="ctr">
            <a:spAutoFit/>
          </a:bodyPr>
          <a:lstStyle/>
          <a:p>
            <a:pPr algn="ctr"/>
            <a:r>
              <a:rPr lang="en-US" altLang="zh-TW" sz="4000" b="1" dirty="0"/>
              <a:t>Customer </a:t>
            </a:r>
            <a:r>
              <a:rPr lang="en-US" altLang="zh-TW" sz="4000" b="1" dirty="0" smtClean="0"/>
              <a:t>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264</a:t>
            </a:fld>
            <a:endParaRPr lang="zh-TW" altLang="en-US"/>
          </a:p>
        </p:txBody>
      </p:sp>
    </p:spTree>
    <p:extLst>
      <p:ext uri="{BB962C8B-B14F-4D97-AF65-F5344CB8AC3E}">
        <p14:creationId xmlns:p14="http://schemas.microsoft.com/office/powerpoint/2010/main" val="1794010248"/>
      </p:ext>
    </p:extLst>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0" name="直線接點 9"/>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4" name="群組 3"/>
          <p:cNvGrpSpPr/>
          <p:nvPr/>
        </p:nvGrpSpPr>
        <p:grpSpPr>
          <a:xfrm>
            <a:off x="1539789" y="2032000"/>
            <a:ext cx="2262316" cy="3517900"/>
            <a:chOff x="1539789" y="2032000"/>
            <a:chExt cx="2262316" cy="3517900"/>
          </a:xfrm>
        </p:grpSpPr>
        <p:sp>
          <p:nvSpPr>
            <p:cNvPr id="2" name="矩形 1"/>
            <p:cNvSpPr/>
            <p:nvPr/>
          </p:nvSpPr>
          <p:spPr>
            <a:xfrm>
              <a:off x="1539789" y="5289734"/>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2331600" y="5289734"/>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3123410" y="5289734"/>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1539789" y="492776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矩形 20"/>
            <p:cNvSpPr/>
            <p:nvPr/>
          </p:nvSpPr>
          <p:spPr>
            <a:xfrm>
              <a:off x="2331600" y="492776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矩形 21"/>
            <p:cNvSpPr/>
            <p:nvPr/>
          </p:nvSpPr>
          <p:spPr>
            <a:xfrm>
              <a:off x="3123410" y="492776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1539789" y="456579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2331600" y="456579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矩形 24"/>
            <p:cNvSpPr/>
            <p:nvPr/>
          </p:nvSpPr>
          <p:spPr>
            <a:xfrm>
              <a:off x="3123410" y="456579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1539789" y="420382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2331600" y="4203823"/>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123410" y="4203823"/>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1539789" y="384185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2331600" y="384185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3123410" y="384185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1539789" y="347988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矩形 32"/>
            <p:cNvSpPr/>
            <p:nvPr/>
          </p:nvSpPr>
          <p:spPr>
            <a:xfrm>
              <a:off x="2331600" y="347988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矩形 33"/>
            <p:cNvSpPr/>
            <p:nvPr/>
          </p:nvSpPr>
          <p:spPr>
            <a:xfrm>
              <a:off x="3123410" y="3479882"/>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矩形 34"/>
            <p:cNvSpPr/>
            <p:nvPr/>
          </p:nvSpPr>
          <p:spPr>
            <a:xfrm>
              <a:off x="1539789" y="3117911"/>
              <a:ext cx="678695" cy="26016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2331600"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3123410"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1539789"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2331600"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3123410"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1539789"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2331600"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3123410"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1539789"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2331600"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3123410"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5341894" y="2032000"/>
            <a:ext cx="2262316" cy="3517900"/>
            <a:chOff x="5341894" y="2032000"/>
            <a:chExt cx="2262316" cy="3517900"/>
          </a:xfrm>
        </p:grpSpPr>
        <p:sp>
          <p:nvSpPr>
            <p:cNvPr id="48" name="矩形 47"/>
            <p:cNvSpPr/>
            <p:nvPr/>
          </p:nvSpPr>
          <p:spPr>
            <a:xfrm>
              <a:off x="5341894" y="5289734"/>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a:off x="6133705" y="5289734"/>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6925515" y="5289734"/>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矩形 50"/>
            <p:cNvSpPr/>
            <p:nvPr/>
          </p:nvSpPr>
          <p:spPr>
            <a:xfrm>
              <a:off x="5341894" y="492776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6133705" y="492776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6925515" y="492776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矩形 53"/>
            <p:cNvSpPr/>
            <p:nvPr/>
          </p:nvSpPr>
          <p:spPr>
            <a:xfrm>
              <a:off x="5341894" y="456579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矩形 54"/>
            <p:cNvSpPr/>
            <p:nvPr/>
          </p:nvSpPr>
          <p:spPr>
            <a:xfrm>
              <a:off x="6133705" y="456579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矩形 55"/>
            <p:cNvSpPr/>
            <p:nvPr/>
          </p:nvSpPr>
          <p:spPr>
            <a:xfrm>
              <a:off x="6925515" y="456579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矩形 56"/>
            <p:cNvSpPr/>
            <p:nvPr/>
          </p:nvSpPr>
          <p:spPr>
            <a:xfrm>
              <a:off x="5341894" y="420382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矩形 57"/>
            <p:cNvSpPr/>
            <p:nvPr/>
          </p:nvSpPr>
          <p:spPr>
            <a:xfrm>
              <a:off x="6133705" y="4203823"/>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矩形 58"/>
            <p:cNvSpPr/>
            <p:nvPr/>
          </p:nvSpPr>
          <p:spPr>
            <a:xfrm>
              <a:off x="6925515" y="4203823"/>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矩形 59"/>
            <p:cNvSpPr/>
            <p:nvPr/>
          </p:nvSpPr>
          <p:spPr>
            <a:xfrm>
              <a:off x="5341894" y="384185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矩形 60"/>
            <p:cNvSpPr/>
            <p:nvPr/>
          </p:nvSpPr>
          <p:spPr>
            <a:xfrm>
              <a:off x="6133705" y="384185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a:off x="6925515" y="384185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5341894" y="347988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6133705" y="3479882"/>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矩形 64"/>
            <p:cNvSpPr/>
            <p:nvPr/>
          </p:nvSpPr>
          <p:spPr>
            <a:xfrm>
              <a:off x="6925515" y="3479882"/>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矩形 65"/>
            <p:cNvSpPr/>
            <p:nvPr/>
          </p:nvSpPr>
          <p:spPr>
            <a:xfrm>
              <a:off x="5341894" y="3117911"/>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矩形 66"/>
            <p:cNvSpPr/>
            <p:nvPr/>
          </p:nvSpPr>
          <p:spPr>
            <a:xfrm>
              <a:off x="6133705"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6925515" y="311791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矩形 68"/>
            <p:cNvSpPr/>
            <p:nvPr/>
          </p:nvSpPr>
          <p:spPr>
            <a:xfrm>
              <a:off x="5341894" y="2755941"/>
              <a:ext cx="678695" cy="2601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矩形 69"/>
            <p:cNvSpPr/>
            <p:nvPr/>
          </p:nvSpPr>
          <p:spPr>
            <a:xfrm>
              <a:off x="6133705"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6925515" y="2755941"/>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矩形 71"/>
            <p:cNvSpPr/>
            <p:nvPr/>
          </p:nvSpPr>
          <p:spPr>
            <a:xfrm>
              <a:off x="5341894"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矩形 72"/>
            <p:cNvSpPr/>
            <p:nvPr/>
          </p:nvSpPr>
          <p:spPr>
            <a:xfrm>
              <a:off x="6133705"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矩形 73"/>
            <p:cNvSpPr/>
            <p:nvPr/>
          </p:nvSpPr>
          <p:spPr>
            <a:xfrm>
              <a:off x="6925515" y="239397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5341894"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矩形 75"/>
            <p:cNvSpPr/>
            <p:nvPr/>
          </p:nvSpPr>
          <p:spPr>
            <a:xfrm>
              <a:off x="6133705"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矩形 76"/>
            <p:cNvSpPr/>
            <p:nvPr/>
          </p:nvSpPr>
          <p:spPr>
            <a:xfrm>
              <a:off x="6925515" y="2032000"/>
              <a:ext cx="678695" cy="26016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8" name="文字方塊 77"/>
          <p:cNvSpPr txBox="1"/>
          <p:nvPr/>
        </p:nvSpPr>
        <p:spPr>
          <a:xfrm>
            <a:off x="1539789" y="5651705"/>
            <a:ext cx="2843735" cy="646331"/>
          </a:xfrm>
          <a:prstGeom prst="rect">
            <a:avLst/>
          </a:prstGeom>
          <a:noFill/>
        </p:spPr>
        <p:txBody>
          <a:bodyPr wrap="square" rtlCol="0">
            <a:spAutoFit/>
          </a:bodyPr>
          <a:lstStyle/>
          <a:p>
            <a:r>
              <a:rPr lang="en-US" dirty="0" smtClean="0">
                <a:solidFill>
                  <a:schemeClr val="accent1"/>
                </a:solidFill>
              </a:rPr>
              <a:t>The quick brown fox jumps over the lazy dog. </a:t>
            </a:r>
          </a:p>
        </p:txBody>
      </p:sp>
      <p:sp>
        <p:nvSpPr>
          <p:cNvPr id="79" name="文字方塊 78"/>
          <p:cNvSpPr txBox="1"/>
          <p:nvPr/>
        </p:nvSpPr>
        <p:spPr>
          <a:xfrm>
            <a:off x="5341894" y="5651705"/>
            <a:ext cx="2843735" cy="646331"/>
          </a:xfrm>
          <a:prstGeom prst="rect">
            <a:avLst/>
          </a:prstGeom>
          <a:noFill/>
        </p:spPr>
        <p:txBody>
          <a:bodyPr wrap="square" rtlCol="0">
            <a:spAutoFit/>
          </a:bodyPr>
          <a:lstStyle/>
          <a:p>
            <a:r>
              <a:rPr lang="en-US" dirty="0" smtClean="0">
                <a:solidFill>
                  <a:schemeClr val="accent2"/>
                </a:solidFill>
              </a:rPr>
              <a:t>The quick brown fox jumps over the lazy dog. </a:t>
            </a:r>
          </a:p>
        </p:txBody>
      </p:sp>
      <p:sp>
        <p:nvSpPr>
          <p:cNvPr id="80" name="文字方塊 79"/>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265</a:t>
            </a:fld>
            <a:endParaRPr lang="zh-TW" altLang="en-US"/>
          </a:p>
        </p:txBody>
      </p:sp>
    </p:spTree>
    <p:extLst>
      <p:ext uri="{BB962C8B-B14F-4D97-AF65-F5344CB8AC3E}">
        <p14:creationId xmlns:p14="http://schemas.microsoft.com/office/powerpoint/2010/main" val="3624340216"/>
      </p:ext>
    </p:extLst>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圖表 12"/>
          <p:cNvGraphicFramePr>
            <a:graphicFrameLocks/>
          </p:cNvGraphicFramePr>
          <p:nvPr>
            <p:extLst>
              <p:ext uri="{D42A27DB-BD31-4B8C-83A1-F6EECF244321}">
                <p14:modId xmlns:p14="http://schemas.microsoft.com/office/powerpoint/2010/main" val="675369580"/>
              </p:ext>
            </p:extLst>
          </p:nvPr>
        </p:nvGraphicFramePr>
        <p:xfrm>
          <a:off x="603362" y="3578001"/>
          <a:ext cx="3424352" cy="2502342"/>
        </p:xfrm>
        <a:graphic>
          <a:graphicData uri="http://schemas.openxmlformats.org/drawingml/2006/chart">
            <c:chart xmlns:c="http://schemas.openxmlformats.org/drawingml/2006/chart" xmlns:r="http://schemas.openxmlformats.org/officeDocument/2006/relationships" r:id="rId3"/>
          </a:graphicData>
        </a:graphic>
      </p:graphicFrame>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15" name="圖表 14"/>
          <p:cNvGraphicFramePr>
            <a:graphicFrameLocks/>
          </p:cNvGraphicFramePr>
          <p:nvPr>
            <p:extLst>
              <p:ext uri="{D42A27DB-BD31-4B8C-83A1-F6EECF244321}">
                <p14:modId xmlns:p14="http://schemas.microsoft.com/office/powerpoint/2010/main" val="1446310066"/>
              </p:ext>
            </p:extLst>
          </p:nvPr>
        </p:nvGraphicFramePr>
        <p:xfrm>
          <a:off x="5012077" y="3578001"/>
          <a:ext cx="3424352" cy="2502342"/>
        </p:xfrm>
        <a:graphic>
          <a:graphicData uri="http://schemas.openxmlformats.org/drawingml/2006/chart">
            <c:chart xmlns:c="http://schemas.openxmlformats.org/drawingml/2006/chart" xmlns:r="http://schemas.openxmlformats.org/officeDocument/2006/relationships" r:id="rId4"/>
          </a:graphicData>
        </a:graphic>
      </p:graphicFrame>
      <p:cxnSp>
        <p:nvCxnSpPr>
          <p:cNvPr id="3" name="直線接點 2"/>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圓角矩形 3"/>
          <p:cNvSpPr/>
          <p:nvPr/>
        </p:nvSpPr>
        <p:spPr>
          <a:xfrm>
            <a:off x="608804" y="1992086"/>
            <a:ext cx="1709057" cy="4027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A</a:t>
            </a:r>
            <a:endParaRPr lang="zh-TW" altLang="en-US" sz="2400" dirty="0"/>
          </a:p>
        </p:txBody>
      </p:sp>
      <p:sp>
        <p:nvSpPr>
          <p:cNvPr id="16" name="圓角矩形 15"/>
          <p:cNvSpPr/>
          <p:nvPr/>
        </p:nvSpPr>
        <p:spPr>
          <a:xfrm>
            <a:off x="5015196" y="1992086"/>
            <a:ext cx="1709057" cy="4027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Item B</a:t>
            </a:r>
            <a:endParaRPr lang="zh-TW" altLang="en-US" sz="2400" dirty="0"/>
          </a:p>
        </p:txBody>
      </p:sp>
      <p:sp>
        <p:nvSpPr>
          <p:cNvPr id="17" name="文字方塊 16"/>
          <p:cNvSpPr txBox="1"/>
          <p:nvPr/>
        </p:nvSpPr>
        <p:spPr>
          <a:xfrm>
            <a:off x="608804" y="2463209"/>
            <a:ext cx="2843735" cy="523220"/>
          </a:xfrm>
          <a:prstGeom prst="rect">
            <a:avLst/>
          </a:prstGeom>
          <a:noFill/>
        </p:spPr>
        <p:txBody>
          <a:bodyPr wrap="square" rtlCol="0">
            <a:spAutoFit/>
          </a:bodyPr>
          <a:lstStyle/>
          <a:p>
            <a:r>
              <a:rPr lang="en-US" sz="1400" dirty="0" smtClean="0"/>
              <a:t>The quick brown fox jumps over the lazy dog. </a:t>
            </a:r>
          </a:p>
        </p:txBody>
      </p:sp>
      <p:sp>
        <p:nvSpPr>
          <p:cNvPr id="18" name="文字方塊 17"/>
          <p:cNvSpPr txBox="1"/>
          <p:nvPr/>
        </p:nvSpPr>
        <p:spPr>
          <a:xfrm>
            <a:off x="5015196" y="2463209"/>
            <a:ext cx="2843735" cy="523220"/>
          </a:xfrm>
          <a:prstGeom prst="rect">
            <a:avLst/>
          </a:prstGeom>
          <a:noFill/>
        </p:spPr>
        <p:txBody>
          <a:bodyPr wrap="square" rtlCol="0">
            <a:spAutoFit/>
          </a:bodyPr>
          <a:lstStyle/>
          <a:p>
            <a:r>
              <a:rPr lang="en-US" sz="1400" dirty="0" smtClean="0"/>
              <a:t>The quick brown fox jumps over the lazy dog. </a:t>
            </a:r>
          </a:p>
        </p:txBody>
      </p:sp>
      <p:sp>
        <p:nvSpPr>
          <p:cNvPr id="11" name="文字方塊 10"/>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266</a:t>
            </a:fld>
            <a:endParaRPr lang="zh-TW" altLang="en-US"/>
          </a:p>
        </p:txBody>
      </p:sp>
    </p:spTree>
    <p:extLst>
      <p:ext uri="{BB962C8B-B14F-4D97-AF65-F5344CB8AC3E}">
        <p14:creationId xmlns:p14="http://schemas.microsoft.com/office/powerpoint/2010/main" val="1225299482"/>
      </p:ext>
    </p:extLst>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群組 19"/>
          <p:cNvGrpSpPr/>
          <p:nvPr/>
        </p:nvGrpSpPr>
        <p:grpSpPr>
          <a:xfrm>
            <a:off x="969296" y="1912508"/>
            <a:ext cx="1705146" cy="1705146"/>
            <a:chOff x="505682" y="1903877"/>
            <a:chExt cx="1705146" cy="1705146"/>
          </a:xfrm>
        </p:grpSpPr>
        <p:grpSp>
          <p:nvGrpSpPr>
            <p:cNvPr id="21" name="群組 20"/>
            <p:cNvGrpSpPr/>
            <p:nvPr/>
          </p:nvGrpSpPr>
          <p:grpSpPr>
            <a:xfrm>
              <a:off x="505682" y="1903877"/>
              <a:ext cx="1705146" cy="1705146"/>
              <a:chOff x="-4756150" y="2187575"/>
              <a:chExt cx="3457576" cy="3457575"/>
            </a:xfrm>
          </p:grpSpPr>
          <p:sp>
            <p:nvSpPr>
              <p:cNvPr id="23"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4"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2" name="文字方塊 21"/>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grpSp>
        <p:nvGrpSpPr>
          <p:cNvPr id="25" name="群組 24"/>
          <p:cNvGrpSpPr/>
          <p:nvPr/>
        </p:nvGrpSpPr>
        <p:grpSpPr>
          <a:xfrm>
            <a:off x="969296" y="4134429"/>
            <a:ext cx="1705146" cy="1705146"/>
            <a:chOff x="505682" y="1903877"/>
            <a:chExt cx="1705146" cy="1705146"/>
          </a:xfrm>
        </p:grpSpPr>
        <p:grpSp>
          <p:nvGrpSpPr>
            <p:cNvPr id="26" name="群組 25"/>
            <p:cNvGrpSpPr/>
            <p:nvPr/>
          </p:nvGrpSpPr>
          <p:grpSpPr>
            <a:xfrm>
              <a:off x="505682" y="1903877"/>
              <a:ext cx="1705146" cy="1705146"/>
              <a:chOff x="-4756150" y="2187575"/>
              <a:chExt cx="3457576" cy="3457575"/>
            </a:xfrm>
          </p:grpSpPr>
          <p:sp>
            <p:nvSpPr>
              <p:cNvPr id="28"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9"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7" name="文字方塊 26"/>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5" name="直線接點 4"/>
          <p:cNvCxnSpPr/>
          <p:nvPr/>
        </p:nvCxnSpPr>
        <p:spPr>
          <a:xfrm>
            <a:off x="782955" y="3886200"/>
            <a:ext cx="75780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直線接點 9"/>
          <p:cNvCxnSpPr/>
          <p:nvPr/>
        </p:nvCxnSpPr>
        <p:spPr>
          <a:xfrm flipV="1">
            <a:off x="4572000" y="1577340"/>
            <a:ext cx="0" cy="454914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39" name="群組 38"/>
          <p:cNvGrpSpPr/>
          <p:nvPr/>
        </p:nvGrpSpPr>
        <p:grpSpPr>
          <a:xfrm>
            <a:off x="4752537" y="1947564"/>
            <a:ext cx="500742" cy="1033454"/>
            <a:chOff x="1173039" y="1716147"/>
            <a:chExt cx="1659867" cy="3425707"/>
          </a:xfrm>
          <a:solidFill>
            <a:schemeClr val="bg1">
              <a:lumMod val="85000"/>
            </a:schemeClr>
          </a:solidFill>
        </p:grpSpPr>
        <p:sp>
          <p:nvSpPr>
            <p:cNvPr id="4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5404047" y="1947564"/>
            <a:ext cx="500742" cy="1033454"/>
            <a:chOff x="1173039" y="1716147"/>
            <a:chExt cx="1659867" cy="3425707"/>
          </a:xfrm>
          <a:solidFill>
            <a:schemeClr val="bg1">
              <a:lumMod val="85000"/>
            </a:schemeClr>
          </a:solidFill>
        </p:grpSpPr>
        <p:sp>
          <p:nvSpPr>
            <p:cNvPr id="4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5097349" y="2310174"/>
            <a:ext cx="500742" cy="1033454"/>
            <a:chOff x="1173039" y="1716147"/>
            <a:chExt cx="1659867" cy="3425707"/>
          </a:xfrm>
          <a:solidFill>
            <a:schemeClr val="accent2"/>
          </a:solidFill>
        </p:grpSpPr>
        <p:sp>
          <p:nvSpPr>
            <p:cNvPr id="4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8" name="群組 47"/>
          <p:cNvGrpSpPr/>
          <p:nvPr/>
        </p:nvGrpSpPr>
        <p:grpSpPr>
          <a:xfrm>
            <a:off x="4752537" y="4199274"/>
            <a:ext cx="500742" cy="1033454"/>
            <a:chOff x="1173039" y="1716147"/>
            <a:chExt cx="1659867" cy="3425707"/>
          </a:xfrm>
          <a:solidFill>
            <a:schemeClr val="bg1">
              <a:lumMod val="85000"/>
            </a:schemeClr>
          </a:solidFill>
        </p:grpSpPr>
        <p:sp>
          <p:nvSpPr>
            <p:cNvPr id="4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1" name="群組 50"/>
          <p:cNvGrpSpPr/>
          <p:nvPr/>
        </p:nvGrpSpPr>
        <p:grpSpPr>
          <a:xfrm>
            <a:off x="5404047" y="4199274"/>
            <a:ext cx="500742" cy="1033454"/>
            <a:chOff x="1173039" y="1716147"/>
            <a:chExt cx="1659867" cy="3425707"/>
          </a:xfrm>
          <a:solidFill>
            <a:schemeClr val="bg1">
              <a:lumMod val="85000"/>
            </a:schemeClr>
          </a:solidFill>
        </p:grpSpPr>
        <p:sp>
          <p:nvSpPr>
            <p:cNvPr id="5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4" name="群組 53"/>
          <p:cNvGrpSpPr/>
          <p:nvPr/>
        </p:nvGrpSpPr>
        <p:grpSpPr>
          <a:xfrm>
            <a:off x="5097349" y="4561884"/>
            <a:ext cx="500742" cy="1033454"/>
            <a:chOff x="1173039" y="1716147"/>
            <a:chExt cx="1659867" cy="3425707"/>
          </a:xfrm>
          <a:solidFill>
            <a:schemeClr val="accent4"/>
          </a:solidFill>
        </p:grpSpPr>
        <p:sp>
          <p:nvSpPr>
            <p:cNvPr id="5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3" name="文字方塊 12"/>
          <p:cNvSpPr txBox="1"/>
          <p:nvPr/>
        </p:nvSpPr>
        <p:spPr>
          <a:xfrm>
            <a:off x="2566987" y="1751816"/>
            <a:ext cx="1399224" cy="707886"/>
          </a:xfrm>
          <a:prstGeom prst="rect">
            <a:avLst/>
          </a:prstGeom>
          <a:noFill/>
        </p:spPr>
        <p:txBody>
          <a:bodyPr wrap="square" rtlCol="0">
            <a:spAutoFit/>
          </a:bodyPr>
          <a:lstStyle/>
          <a:p>
            <a:r>
              <a:rPr lang="en-US" altLang="zh-TW" sz="4000" b="1" dirty="0" smtClean="0">
                <a:solidFill>
                  <a:schemeClr val="accent1"/>
                </a:solidFill>
              </a:rPr>
              <a:t>85%</a:t>
            </a:r>
            <a:endParaRPr lang="zh-TW" altLang="en-US" sz="4000" b="1" dirty="0">
              <a:solidFill>
                <a:schemeClr val="accent1"/>
              </a:solidFill>
            </a:endParaRPr>
          </a:p>
        </p:txBody>
      </p:sp>
      <p:sp>
        <p:nvSpPr>
          <p:cNvPr id="58" name="文字方塊 57"/>
          <p:cNvSpPr txBox="1"/>
          <p:nvPr/>
        </p:nvSpPr>
        <p:spPr>
          <a:xfrm>
            <a:off x="2656017" y="2459713"/>
            <a:ext cx="1609285" cy="738664"/>
          </a:xfrm>
          <a:prstGeom prst="rect">
            <a:avLst/>
          </a:prstGeom>
          <a:noFill/>
        </p:spPr>
        <p:txBody>
          <a:bodyPr wrap="square" rtlCol="0">
            <a:spAutoFit/>
          </a:bodyPr>
          <a:lstStyle/>
          <a:p>
            <a:r>
              <a:rPr lang="en-US" sz="1400" dirty="0" smtClean="0"/>
              <a:t>The quick brown fox jumps over the lazy dog. </a:t>
            </a:r>
          </a:p>
        </p:txBody>
      </p:sp>
      <p:sp>
        <p:nvSpPr>
          <p:cNvPr id="59" name="文字方塊 58"/>
          <p:cNvSpPr txBox="1"/>
          <p:nvPr/>
        </p:nvSpPr>
        <p:spPr>
          <a:xfrm>
            <a:off x="6085194" y="1751816"/>
            <a:ext cx="1399224" cy="707886"/>
          </a:xfrm>
          <a:prstGeom prst="rect">
            <a:avLst/>
          </a:prstGeom>
          <a:noFill/>
        </p:spPr>
        <p:txBody>
          <a:bodyPr wrap="square" rtlCol="0">
            <a:spAutoFit/>
          </a:bodyPr>
          <a:lstStyle/>
          <a:p>
            <a:r>
              <a:rPr lang="en-US" altLang="zh-TW" sz="4000" b="1" dirty="0" smtClean="0">
                <a:solidFill>
                  <a:schemeClr val="accent2"/>
                </a:solidFill>
              </a:rPr>
              <a:t>85%</a:t>
            </a:r>
            <a:endParaRPr lang="zh-TW" altLang="en-US" sz="4000" b="1" dirty="0">
              <a:solidFill>
                <a:schemeClr val="accent2"/>
              </a:solidFill>
            </a:endParaRPr>
          </a:p>
        </p:txBody>
      </p:sp>
      <p:sp>
        <p:nvSpPr>
          <p:cNvPr id="60" name="文字方塊 59"/>
          <p:cNvSpPr txBox="1"/>
          <p:nvPr/>
        </p:nvSpPr>
        <p:spPr>
          <a:xfrm>
            <a:off x="6174224" y="2459713"/>
            <a:ext cx="1609285" cy="738664"/>
          </a:xfrm>
          <a:prstGeom prst="rect">
            <a:avLst/>
          </a:prstGeom>
          <a:noFill/>
        </p:spPr>
        <p:txBody>
          <a:bodyPr wrap="square" rtlCol="0">
            <a:spAutoFit/>
          </a:bodyPr>
          <a:lstStyle/>
          <a:p>
            <a:r>
              <a:rPr lang="en-US" sz="1400" dirty="0" smtClean="0"/>
              <a:t>The quick brown fox jumps over the lazy dog. </a:t>
            </a:r>
          </a:p>
        </p:txBody>
      </p:sp>
      <p:sp>
        <p:nvSpPr>
          <p:cNvPr id="61" name="文字方塊 60"/>
          <p:cNvSpPr txBox="1"/>
          <p:nvPr/>
        </p:nvSpPr>
        <p:spPr>
          <a:xfrm>
            <a:off x="2566987" y="4083497"/>
            <a:ext cx="1399224" cy="707886"/>
          </a:xfrm>
          <a:prstGeom prst="rect">
            <a:avLst/>
          </a:prstGeom>
          <a:noFill/>
        </p:spPr>
        <p:txBody>
          <a:bodyPr wrap="square" rtlCol="0">
            <a:spAutoFit/>
          </a:bodyPr>
          <a:lstStyle/>
          <a:p>
            <a:r>
              <a:rPr lang="en-US" altLang="zh-TW" sz="4000" b="1" dirty="0" smtClean="0">
                <a:solidFill>
                  <a:schemeClr val="accent3"/>
                </a:solidFill>
              </a:rPr>
              <a:t>85%</a:t>
            </a:r>
            <a:endParaRPr lang="zh-TW" altLang="en-US" sz="4000" b="1" dirty="0">
              <a:solidFill>
                <a:schemeClr val="accent3"/>
              </a:solidFill>
            </a:endParaRPr>
          </a:p>
        </p:txBody>
      </p:sp>
      <p:sp>
        <p:nvSpPr>
          <p:cNvPr id="62" name="文字方塊 61"/>
          <p:cNvSpPr txBox="1"/>
          <p:nvPr/>
        </p:nvSpPr>
        <p:spPr>
          <a:xfrm>
            <a:off x="2656017" y="4791394"/>
            <a:ext cx="1609285" cy="738664"/>
          </a:xfrm>
          <a:prstGeom prst="rect">
            <a:avLst/>
          </a:prstGeom>
          <a:noFill/>
        </p:spPr>
        <p:txBody>
          <a:bodyPr wrap="square" rtlCol="0">
            <a:spAutoFit/>
          </a:bodyPr>
          <a:lstStyle/>
          <a:p>
            <a:r>
              <a:rPr lang="en-US" sz="1400" dirty="0" smtClean="0"/>
              <a:t>The quick brown fox jumps over the lazy dog. </a:t>
            </a:r>
          </a:p>
        </p:txBody>
      </p:sp>
      <p:sp>
        <p:nvSpPr>
          <p:cNvPr id="63" name="文字方塊 62"/>
          <p:cNvSpPr txBox="1"/>
          <p:nvPr/>
        </p:nvSpPr>
        <p:spPr>
          <a:xfrm>
            <a:off x="6085194" y="4083497"/>
            <a:ext cx="1399224" cy="707886"/>
          </a:xfrm>
          <a:prstGeom prst="rect">
            <a:avLst/>
          </a:prstGeom>
          <a:noFill/>
        </p:spPr>
        <p:txBody>
          <a:bodyPr wrap="square" rtlCol="0">
            <a:spAutoFit/>
          </a:bodyPr>
          <a:lstStyle/>
          <a:p>
            <a:r>
              <a:rPr lang="en-US" altLang="zh-TW" sz="4000" b="1" dirty="0" smtClean="0">
                <a:solidFill>
                  <a:schemeClr val="accent4"/>
                </a:solidFill>
              </a:rPr>
              <a:t>85%</a:t>
            </a:r>
            <a:endParaRPr lang="zh-TW" altLang="en-US" sz="4000" b="1" dirty="0">
              <a:solidFill>
                <a:schemeClr val="accent4"/>
              </a:solidFill>
            </a:endParaRPr>
          </a:p>
        </p:txBody>
      </p:sp>
      <p:sp>
        <p:nvSpPr>
          <p:cNvPr id="64" name="文字方塊 63"/>
          <p:cNvSpPr txBox="1"/>
          <p:nvPr/>
        </p:nvSpPr>
        <p:spPr>
          <a:xfrm>
            <a:off x="6174224" y="4791394"/>
            <a:ext cx="1609285" cy="738664"/>
          </a:xfrm>
          <a:prstGeom prst="rect">
            <a:avLst/>
          </a:prstGeom>
          <a:noFill/>
        </p:spPr>
        <p:txBody>
          <a:bodyPr wrap="square" rtlCol="0">
            <a:spAutoFit/>
          </a:bodyPr>
          <a:lstStyle/>
          <a:p>
            <a:r>
              <a:rPr lang="en-US" sz="1400" dirty="0" smtClean="0"/>
              <a:t>The quick brown fox jumps over the lazy dog. </a:t>
            </a:r>
          </a:p>
        </p:txBody>
      </p:sp>
      <p:sp>
        <p:nvSpPr>
          <p:cNvPr id="57" name="文字方塊 56"/>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267</a:t>
            </a:fld>
            <a:endParaRPr lang="zh-TW" altLang="en-US"/>
          </a:p>
        </p:txBody>
      </p:sp>
    </p:spTree>
    <p:extLst>
      <p:ext uri="{BB962C8B-B14F-4D97-AF65-F5344CB8AC3E}">
        <p14:creationId xmlns:p14="http://schemas.microsoft.com/office/powerpoint/2010/main" val="1753711870"/>
      </p:ext>
    </p:extLst>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2068831" y="1668513"/>
            <a:ext cx="5006340" cy="3666936"/>
            <a:chOff x="1794927" y="1727200"/>
            <a:chExt cx="5554147" cy="4068181"/>
          </a:xfrm>
        </p:grpSpPr>
        <p:sp>
          <p:nvSpPr>
            <p:cNvPr id="3" name="矩形 2"/>
            <p:cNvSpPr/>
            <p:nvPr/>
          </p:nvSpPr>
          <p:spPr>
            <a:xfrm>
              <a:off x="2093222" y="49276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0" name="矩形 79"/>
            <p:cNvSpPr/>
            <p:nvPr/>
          </p:nvSpPr>
          <p:spPr>
            <a:xfrm>
              <a:off x="2093222" y="45720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1" name="矩形 80"/>
            <p:cNvSpPr/>
            <p:nvPr/>
          </p:nvSpPr>
          <p:spPr>
            <a:xfrm>
              <a:off x="2093222" y="42164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2" name="矩形 81"/>
            <p:cNvSpPr/>
            <p:nvPr/>
          </p:nvSpPr>
          <p:spPr>
            <a:xfrm>
              <a:off x="2093222" y="38608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3" name="矩形 82"/>
            <p:cNvSpPr/>
            <p:nvPr/>
          </p:nvSpPr>
          <p:spPr>
            <a:xfrm>
              <a:off x="2093222" y="35052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4" name="矩形 83"/>
            <p:cNvSpPr/>
            <p:nvPr/>
          </p:nvSpPr>
          <p:spPr>
            <a:xfrm>
              <a:off x="2093222" y="3149600"/>
              <a:ext cx="608348" cy="266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5" name="矩形 84"/>
            <p:cNvSpPr/>
            <p:nvPr/>
          </p:nvSpPr>
          <p:spPr>
            <a:xfrm>
              <a:off x="2093222" y="27940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6" name="矩形 85"/>
            <p:cNvSpPr/>
            <p:nvPr/>
          </p:nvSpPr>
          <p:spPr>
            <a:xfrm>
              <a:off x="2093222" y="24384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7" name="矩形 86"/>
            <p:cNvSpPr/>
            <p:nvPr/>
          </p:nvSpPr>
          <p:spPr>
            <a:xfrm>
              <a:off x="2093222" y="20828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88" name="矩形 87"/>
            <p:cNvSpPr/>
            <p:nvPr/>
          </p:nvSpPr>
          <p:spPr>
            <a:xfrm>
              <a:off x="2093222" y="1727200"/>
              <a:ext cx="608348" cy="2667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29" name="矩形 128"/>
            <p:cNvSpPr/>
            <p:nvPr/>
          </p:nvSpPr>
          <p:spPr>
            <a:xfrm>
              <a:off x="3528322" y="49276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0" name="矩形 129"/>
            <p:cNvSpPr/>
            <p:nvPr/>
          </p:nvSpPr>
          <p:spPr>
            <a:xfrm>
              <a:off x="3528322" y="45720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1" name="矩形 130"/>
            <p:cNvSpPr/>
            <p:nvPr/>
          </p:nvSpPr>
          <p:spPr>
            <a:xfrm>
              <a:off x="3528322" y="42164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2" name="矩形 131"/>
            <p:cNvSpPr/>
            <p:nvPr/>
          </p:nvSpPr>
          <p:spPr>
            <a:xfrm>
              <a:off x="3528322" y="38608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3" name="矩形 132"/>
            <p:cNvSpPr/>
            <p:nvPr/>
          </p:nvSpPr>
          <p:spPr>
            <a:xfrm>
              <a:off x="3528322" y="35052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4" name="矩形 133"/>
            <p:cNvSpPr/>
            <p:nvPr/>
          </p:nvSpPr>
          <p:spPr>
            <a:xfrm>
              <a:off x="3528322" y="31496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5" name="矩形 134"/>
            <p:cNvSpPr/>
            <p:nvPr/>
          </p:nvSpPr>
          <p:spPr>
            <a:xfrm>
              <a:off x="3528322" y="27940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6" name="矩形 135"/>
            <p:cNvSpPr/>
            <p:nvPr/>
          </p:nvSpPr>
          <p:spPr>
            <a:xfrm>
              <a:off x="3528322" y="2438400"/>
              <a:ext cx="608348" cy="266700"/>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7" name="矩形 136"/>
            <p:cNvSpPr/>
            <p:nvPr/>
          </p:nvSpPr>
          <p:spPr>
            <a:xfrm>
              <a:off x="3528322" y="2082800"/>
              <a:ext cx="608348" cy="266700"/>
            </a:xfrm>
            <a:prstGeom prst="rect">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8" name="矩形 137"/>
            <p:cNvSpPr/>
            <p:nvPr/>
          </p:nvSpPr>
          <p:spPr>
            <a:xfrm>
              <a:off x="3528322" y="1727200"/>
              <a:ext cx="608348" cy="266700"/>
            </a:xfrm>
            <a:prstGeom prst="rect">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sz="1400"/>
            </a:p>
          </p:txBody>
        </p:sp>
        <p:sp>
          <p:nvSpPr>
            <p:cNvPr id="139" name="矩形 138"/>
            <p:cNvSpPr/>
            <p:nvPr/>
          </p:nvSpPr>
          <p:spPr>
            <a:xfrm>
              <a:off x="4963422" y="4927600"/>
              <a:ext cx="608348" cy="266700"/>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0" name="矩形 139"/>
            <p:cNvSpPr/>
            <p:nvPr/>
          </p:nvSpPr>
          <p:spPr>
            <a:xfrm>
              <a:off x="4963422" y="4572000"/>
              <a:ext cx="608348" cy="266700"/>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1" name="矩形 140"/>
            <p:cNvSpPr/>
            <p:nvPr/>
          </p:nvSpPr>
          <p:spPr>
            <a:xfrm>
              <a:off x="4963422" y="4216400"/>
              <a:ext cx="608348" cy="266700"/>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2" name="矩形 141"/>
            <p:cNvSpPr/>
            <p:nvPr/>
          </p:nvSpPr>
          <p:spPr>
            <a:xfrm>
              <a:off x="4963422" y="38608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3" name="矩形 142"/>
            <p:cNvSpPr/>
            <p:nvPr/>
          </p:nvSpPr>
          <p:spPr>
            <a:xfrm>
              <a:off x="4963422" y="35052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4" name="矩形 143"/>
            <p:cNvSpPr/>
            <p:nvPr/>
          </p:nvSpPr>
          <p:spPr>
            <a:xfrm>
              <a:off x="4963422" y="31496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5" name="矩形 144"/>
            <p:cNvSpPr/>
            <p:nvPr/>
          </p:nvSpPr>
          <p:spPr>
            <a:xfrm>
              <a:off x="4963422" y="27940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6" name="矩形 145"/>
            <p:cNvSpPr/>
            <p:nvPr/>
          </p:nvSpPr>
          <p:spPr>
            <a:xfrm>
              <a:off x="4963422" y="24384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7" name="矩形 146"/>
            <p:cNvSpPr/>
            <p:nvPr/>
          </p:nvSpPr>
          <p:spPr>
            <a:xfrm>
              <a:off x="4963422" y="20828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8" name="矩形 147"/>
            <p:cNvSpPr/>
            <p:nvPr/>
          </p:nvSpPr>
          <p:spPr>
            <a:xfrm>
              <a:off x="4963422" y="1727200"/>
              <a:ext cx="608348" cy="266700"/>
            </a:xfrm>
            <a:prstGeom prst="rect">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sz="1400"/>
            </a:p>
          </p:txBody>
        </p:sp>
        <p:sp>
          <p:nvSpPr>
            <p:cNvPr id="149" name="矩形 148"/>
            <p:cNvSpPr/>
            <p:nvPr/>
          </p:nvSpPr>
          <p:spPr>
            <a:xfrm>
              <a:off x="6398522" y="49276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0" name="矩形 149"/>
            <p:cNvSpPr/>
            <p:nvPr/>
          </p:nvSpPr>
          <p:spPr>
            <a:xfrm>
              <a:off x="6398522" y="45720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1" name="矩形 150"/>
            <p:cNvSpPr/>
            <p:nvPr/>
          </p:nvSpPr>
          <p:spPr>
            <a:xfrm>
              <a:off x="6398522" y="42164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2" name="矩形 151"/>
            <p:cNvSpPr/>
            <p:nvPr/>
          </p:nvSpPr>
          <p:spPr>
            <a:xfrm>
              <a:off x="6398522" y="38608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3" name="矩形 152"/>
            <p:cNvSpPr/>
            <p:nvPr/>
          </p:nvSpPr>
          <p:spPr>
            <a:xfrm>
              <a:off x="6398522" y="3505200"/>
              <a:ext cx="608348" cy="266700"/>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4" name="矩形 153"/>
            <p:cNvSpPr/>
            <p:nvPr/>
          </p:nvSpPr>
          <p:spPr>
            <a:xfrm>
              <a:off x="6398522" y="31496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5" name="矩形 154"/>
            <p:cNvSpPr/>
            <p:nvPr/>
          </p:nvSpPr>
          <p:spPr>
            <a:xfrm>
              <a:off x="6398522" y="27940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6" name="矩形 155"/>
            <p:cNvSpPr/>
            <p:nvPr/>
          </p:nvSpPr>
          <p:spPr>
            <a:xfrm>
              <a:off x="6398522" y="24384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7" name="矩形 156"/>
            <p:cNvSpPr/>
            <p:nvPr/>
          </p:nvSpPr>
          <p:spPr>
            <a:xfrm>
              <a:off x="6398522" y="20828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8" name="矩形 157"/>
            <p:cNvSpPr/>
            <p:nvPr/>
          </p:nvSpPr>
          <p:spPr>
            <a:xfrm>
              <a:off x="6398522" y="1727200"/>
              <a:ext cx="608348" cy="266700"/>
            </a:xfrm>
            <a:prstGeom prst="rect">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sz="1400"/>
            </a:p>
          </p:txBody>
        </p:sp>
        <p:sp>
          <p:nvSpPr>
            <p:cNvPr id="159" name="文字方塊 158"/>
            <p:cNvSpPr txBox="1"/>
            <p:nvPr/>
          </p:nvSpPr>
          <p:spPr>
            <a:xfrm>
              <a:off x="1794927" y="5283200"/>
              <a:ext cx="1292756" cy="512181"/>
            </a:xfrm>
            <a:prstGeom prst="rect">
              <a:avLst/>
            </a:prstGeom>
            <a:noFill/>
          </p:spPr>
          <p:txBody>
            <a:bodyPr wrap="square" rtlCol="0">
              <a:spAutoFit/>
            </a:bodyPr>
            <a:lstStyle/>
            <a:p>
              <a:pPr algn="ctr"/>
              <a:r>
                <a:rPr lang="en-US" sz="2400" b="1" dirty="0" smtClean="0">
                  <a:solidFill>
                    <a:schemeClr val="accent1"/>
                  </a:solidFill>
                </a:rPr>
                <a:t>Title A</a:t>
              </a:r>
            </a:p>
          </p:txBody>
        </p:sp>
        <p:sp>
          <p:nvSpPr>
            <p:cNvPr id="160" name="文字方塊 159"/>
            <p:cNvSpPr txBox="1"/>
            <p:nvPr/>
          </p:nvSpPr>
          <p:spPr>
            <a:xfrm>
              <a:off x="3186117" y="5283200"/>
              <a:ext cx="1292756" cy="512181"/>
            </a:xfrm>
            <a:prstGeom prst="rect">
              <a:avLst/>
            </a:prstGeom>
            <a:noFill/>
          </p:spPr>
          <p:txBody>
            <a:bodyPr wrap="square" rtlCol="0">
              <a:spAutoFit/>
            </a:bodyPr>
            <a:lstStyle/>
            <a:p>
              <a:pPr algn="ctr"/>
              <a:r>
                <a:rPr lang="en-US" sz="2400" b="1" dirty="0" smtClean="0">
                  <a:solidFill>
                    <a:schemeClr val="accent2"/>
                  </a:solidFill>
                </a:rPr>
                <a:t>Title B</a:t>
              </a:r>
            </a:p>
          </p:txBody>
        </p:sp>
        <p:sp>
          <p:nvSpPr>
            <p:cNvPr id="161" name="文字方塊 160"/>
            <p:cNvSpPr txBox="1"/>
            <p:nvPr/>
          </p:nvSpPr>
          <p:spPr>
            <a:xfrm>
              <a:off x="4621218" y="5283200"/>
              <a:ext cx="1292756" cy="512181"/>
            </a:xfrm>
            <a:prstGeom prst="rect">
              <a:avLst/>
            </a:prstGeom>
            <a:noFill/>
          </p:spPr>
          <p:txBody>
            <a:bodyPr wrap="square" rtlCol="0">
              <a:spAutoFit/>
            </a:bodyPr>
            <a:lstStyle/>
            <a:p>
              <a:pPr algn="ctr"/>
              <a:r>
                <a:rPr lang="en-US" sz="2400" b="1" dirty="0" smtClean="0">
                  <a:solidFill>
                    <a:schemeClr val="accent3"/>
                  </a:solidFill>
                </a:rPr>
                <a:t>Title C</a:t>
              </a:r>
            </a:p>
          </p:txBody>
        </p:sp>
        <p:sp>
          <p:nvSpPr>
            <p:cNvPr id="162" name="文字方塊 161"/>
            <p:cNvSpPr txBox="1"/>
            <p:nvPr/>
          </p:nvSpPr>
          <p:spPr>
            <a:xfrm>
              <a:off x="6056318" y="5283200"/>
              <a:ext cx="1292756" cy="512181"/>
            </a:xfrm>
            <a:prstGeom prst="rect">
              <a:avLst/>
            </a:prstGeom>
            <a:noFill/>
          </p:spPr>
          <p:txBody>
            <a:bodyPr wrap="square" rtlCol="0">
              <a:spAutoFit/>
            </a:bodyPr>
            <a:lstStyle/>
            <a:p>
              <a:pPr algn="ctr"/>
              <a:r>
                <a:rPr lang="en-US" sz="2400" b="1" dirty="0" smtClean="0">
                  <a:solidFill>
                    <a:schemeClr val="accent4"/>
                  </a:solidFill>
                </a:rPr>
                <a:t>Title D</a:t>
              </a:r>
            </a:p>
          </p:txBody>
        </p:sp>
      </p:grpSp>
      <p:sp>
        <p:nvSpPr>
          <p:cNvPr id="163" name="文字方塊 162"/>
          <p:cNvSpPr txBox="1"/>
          <p:nvPr/>
        </p:nvSpPr>
        <p:spPr>
          <a:xfrm>
            <a:off x="895350" y="5319335"/>
            <a:ext cx="7353300" cy="646331"/>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49" name="文字方塊 48"/>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268</a:t>
            </a:fld>
            <a:endParaRPr lang="zh-TW" altLang="en-US"/>
          </a:p>
        </p:txBody>
      </p:sp>
    </p:spTree>
    <p:extLst>
      <p:ext uri="{BB962C8B-B14F-4D97-AF65-F5344CB8AC3E}">
        <p14:creationId xmlns:p14="http://schemas.microsoft.com/office/powerpoint/2010/main" val="1686292059"/>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59" name="文字方塊 58"/>
          <p:cNvSpPr txBox="1"/>
          <p:nvPr/>
        </p:nvSpPr>
        <p:spPr>
          <a:xfrm>
            <a:off x="1204521" y="2014788"/>
            <a:ext cx="1776158" cy="369332"/>
          </a:xfrm>
          <a:prstGeom prst="rect">
            <a:avLst/>
          </a:prstGeom>
          <a:noFill/>
        </p:spPr>
        <p:txBody>
          <a:bodyPr wrap="square" rtlCol="0">
            <a:spAutoFit/>
          </a:bodyPr>
          <a:lstStyle/>
          <a:p>
            <a:r>
              <a:rPr lang="en-US" altLang="zh-TW" dirty="0" smtClean="0"/>
              <a:t>10:00-11:00 am</a:t>
            </a:r>
            <a:endParaRPr lang="zh-TW" altLang="en-US" dirty="0"/>
          </a:p>
        </p:txBody>
      </p:sp>
      <p:sp>
        <p:nvSpPr>
          <p:cNvPr id="60" name="文字方塊 59"/>
          <p:cNvSpPr txBox="1"/>
          <p:nvPr/>
        </p:nvSpPr>
        <p:spPr>
          <a:xfrm>
            <a:off x="1204521" y="2724114"/>
            <a:ext cx="1776158" cy="369332"/>
          </a:xfrm>
          <a:prstGeom prst="rect">
            <a:avLst/>
          </a:prstGeom>
          <a:noFill/>
        </p:spPr>
        <p:txBody>
          <a:bodyPr wrap="square" rtlCol="0">
            <a:spAutoFit/>
          </a:bodyPr>
          <a:lstStyle/>
          <a:p>
            <a:r>
              <a:rPr lang="en-US" altLang="zh-TW" dirty="0" smtClean="0"/>
              <a:t>11:00-12:00 am</a:t>
            </a:r>
            <a:endParaRPr lang="zh-TW" altLang="en-US" dirty="0"/>
          </a:p>
        </p:txBody>
      </p:sp>
      <p:sp>
        <p:nvSpPr>
          <p:cNvPr id="61" name="文字方塊 60"/>
          <p:cNvSpPr txBox="1"/>
          <p:nvPr/>
        </p:nvSpPr>
        <p:spPr>
          <a:xfrm>
            <a:off x="1204521" y="4852092"/>
            <a:ext cx="1830450" cy="369332"/>
          </a:xfrm>
          <a:prstGeom prst="rect">
            <a:avLst/>
          </a:prstGeom>
          <a:noFill/>
        </p:spPr>
        <p:txBody>
          <a:bodyPr wrap="square" rtlCol="0">
            <a:spAutoFit/>
          </a:bodyPr>
          <a:lstStyle/>
          <a:p>
            <a:r>
              <a:rPr lang="en-US" altLang="zh-TW" dirty="0" smtClean="0"/>
              <a:t>15:00-16:00 </a:t>
            </a:r>
            <a:r>
              <a:rPr lang="en-US" altLang="zh-TW" dirty="0"/>
              <a:t>p</a:t>
            </a:r>
            <a:r>
              <a:rPr lang="en-US" altLang="zh-TW" dirty="0" smtClean="0"/>
              <a:t>m</a:t>
            </a:r>
            <a:endParaRPr lang="zh-TW" altLang="en-US" dirty="0"/>
          </a:p>
        </p:txBody>
      </p:sp>
      <p:sp>
        <p:nvSpPr>
          <p:cNvPr id="62" name="文字方塊 61"/>
          <p:cNvSpPr txBox="1"/>
          <p:nvPr/>
        </p:nvSpPr>
        <p:spPr>
          <a:xfrm>
            <a:off x="1204521" y="5561416"/>
            <a:ext cx="1928034" cy="369332"/>
          </a:xfrm>
          <a:prstGeom prst="rect">
            <a:avLst/>
          </a:prstGeom>
          <a:noFill/>
        </p:spPr>
        <p:txBody>
          <a:bodyPr wrap="square" rtlCol="0">
            <a:spAutoFit/>
          </a:bodyPr>
          <a:lstStyle/>
          <a:p>
            <a:r>
              <a:rPr lang="en-US" altLang="zh-TW" dirty="0" smtClean="0"/>
              <a:t>16:00-17:00 </a:t>
            </a:r>
            <a:r>
              <a:rPr lang="en-US" altLang="zh-TW" dirty="0"/>
              <a:t>p</a:t>
            </a:r>
            <a:r>
              <a:rPr lang="en-US" altLang="zh-TW" dirty="0" smtClean="0"/>
              <a:t>m</a:t>
            </a:r>
            <a:endParaRPr lang="zh-TW" altLang="en-US" dirty="0"/>
          </a:p>
        </p:txBody>
      </p:sp>
      <p:grpSp>
        <p:nvGrpSpPr>
          <p:cNvPr id="5" name="群組 4"/>
          <p:cNvGrpSpPr/>
          <p:nvPr/>
        </p:nvGrpSpPr>
        <p:grpSpPr>
          <a:xfrm>
            <a:off x="3662128" y="3367380"/>
            <a:ext cx="501242" cy="501242"/>
            <a:chOff x="7066562" y="3123931"/>
            <a:chExt cx="859971" cy="859971"/>
          </a:xfrm>
        </p:grpSpPr>
        <p:sp>
          <p:nvSpPr>
            <p:cNvPr id="65" name="橢圓 64"/>
            <p:cNvSpPr/>
            <p:nvPr/>
          </p:nvSpPr>
          <p:spPr>
            <a:xfrm>
              <a:off x="7066562" y="3123931"/>
              <a:ext cx="859971" cy="85997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9" name="群組 68"/>
            <p:cNvGrpSpPr/>
            <p:nvPr/>
          </p:nvGrpSpPr>
          <p:grpSpPr>
            <a:xfrm>
              <a:off x="7252846" y="3313448"/>
              <a:ext cx="479078" cy="395430"/>
              <a:chOff x="13079250" y="23448756"/>
              <a:chExt cx="2967819" cy="2449630"/>
            </a:xfrm>
            <a:solidFill>
              <a:schemeClr val="bg1"/>
            </a:solidFill>
          </p:grpSpPr>
          <p:sp>
            <p:nvSpPr>
              <p:cNvPr id="70" name="手繪多邊形 6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1" name="手繪多邊形 7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3" name="群組 2"/>
          <p:cNvGrpSpPr/>
          <p:nvPr/>
        </p:nvGrpSpPr>
        <p:grpSpPr>
          <a:xfrm>
            <a:off x="3662128" y="1948546"/>
            <a:ext cx="501242" cy="501242"/>
            <a:chOff x="7861568" y="1552598"/>
            <a:chExt cx="859971" cy="859971"/>
          </a:xfrm>
        </p:grpSpPr>
        <p:sp>
          <p:nvSpPr>
            <p:cNvPr id="68" name="橢圓 67"/>
            <p:cNvSpPr/>
            <p:nvPr/>
          </p:nvSpPr>
          <p:spPr>
            <a:xfrm>
              <a:off x="7861568" y="1552598"/>
              <a:ext cx="859971" cy="85997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a:spLocks/>
            </p:cNvSpPr>
            <p:nvPr/>
          </p:nvSpPr>
          <p:spPr bwMode="auto">
            <a:xfrm rot="10800000" flipV="1">
              <a:off x="8156442" y="1707093"/>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11" name="群組 10"/>
          <p:cNvGrpSpPr/>
          <p:nvPr/>
        </p:nvGrpSpPr>
        <p:grpSpPr>
          <a:xfrm>
            <a:off x="3662128" y="4076797"/>
            <a:ext cx="501242" cy="501242"/>
            <a:chOff x="9566367" y="4183410"/>
            <a:chExt cx="859971" cy="859971"/>
          </a:xfrm>
        </p:grpSpPr>
        <p:sp>
          <p:nvSpPr>
            <p:cNvPr id="63" name="橢圓 62"/>
            <p:cNvSpPr/>
            <p:nvPr/>
          </p:nvSpPr>
          <p:spPr>
            <a:xfrm>
              <a:off x="9566367" y="4183410"/>
              <a:ext cx="859971" cy="85997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3" name="群組 72"/>
            <p:cNvGrpSpPr/>
            <p:nvPr/>
          </p:nvGrpSpPr>
          <p:grpSpPr>
            <a:xfrm>
              <a:off x="9773126" y="4365104"/>
              <a:ext cx="469782" cy="467828"/>
              <a:chOff x="35309818" y="13261794"/>
              <a:chExt cx="2516828" cy="2506357"/>
            </a:xfrm>
            <a:solidFill>
              <a:schemeClr val="bg1"/>
            </a:solidFill>
          </p:grpSpPr>
          <p:sp>
            <p:nvSpPr>
              <p:cNvPr id="74" name="手繪多邊形 7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4" name="群組 3"/>
          <p:cNvGrpSpPr/>
          <p:nvPr/>
        </p:nvGrpSpPr>
        <p:grpSpPr>
          <a:xfrm>
            <a:off x="3662128" y="2657963"/>
            <a:ext cx="501242" cy="501242"/>
            <a:chOff x="9566367" y="2077608"/>
            <a:chExt cx="859971" cy="859971"/>
          </a:xfrm>
        </p:grpSpPr>
        <p:sp>
          <p:nvSpPr>
            <p:cNvPr id="64" name="橢圓 63"/>
            <p:cNvSpPr/>
            <p:nvPr/>
          </p:nvSpPr>
          <p:spPr>
            <a:xfrm>
              <a:off x="9566367" y="2077608"/>
              <a:ext cx="859971" cy="85997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手繪多邊形 80"/>
            <p:cNvSpPr>
              <a:spLocks/>
            </p:cNvSpPr>
            <p:nvPr/>
          </p:nvSpPr>
          <p:spPr bwMode="auto">
            <a:xfrm>
              <a:off x="9740350" y="2314151"/>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12" name="群組 11"/>
          <p:cNvGrpSpPr/>
          <p:nvPr/>
        </p:nvGrpSpPr>
        <p:grpSpPr>
          <a:xfrm>
            <a:off x="3662128" y="5495629"/>
            <a:ext cx="501242" cy="501242"/>
            <a:chOff x="8725664" y="5765914"/>
            <a:chExt cx="859971" cy="859971"/>
          </a:xfrm>
        </p:grpSpPr>
        <p:sp>
          <p:nvSpPr>
            <p:cNvPr id="67" name="橢圓 66"/>
            <p:cNvSpPr/>
            <p:nvPr/>
          </p:nvSpPr>
          <p:spPr>
            <a:xfrm>
              <a:off x="8725664" y="5765914"/>
              <a:ext cx="859971" cy="859971"/>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2" name="群組 81"/>
            <p:cNvGrpSpPr/>
            <p:nvPr/>
          </p:nvGrpSpPr>
          <p:grpSpPr>
            <a:xfrm>
              <a:off x="8972124" y="5992688"/>
              <a:ext cx="388822" cy="388640"/>
              <a:chOff x="20613291" y="7547878"/>
              <a:chExt cx="2555996" cy="2554809"/>
            </a:xfrm>
            <a:solidFill>
              <a:schemeClr val="bg1"/>
            </a:solidFill>
          </p:grpSpPr>
          <p:sp>
            <p:nvSpPr>
              <p:cNvPr id="83" name="Freeform 60"/>
              <p:cNvSpPr>
                <a:spLocks/>
              </p:cNvSpPr>
              <p:nvPr/>
            </p:nvSpPr>
            <p:spPr bwMode="auto">
              <a:xfrm>
                <a:off x="20613291" y="7547878"/>
                <a:ext cx="2552435" cy="2554809"/>
              </a:xfrm>
              <a:custGeom>
                <a:avLst/>
                <a:gdLst>
                  <a:gd name="T0" fmla="*/ 106 w 9482"/>
                  <a:gd name="T1" fmla="*/ 9464 h 9484"/>
                  <a:gd name="T2" fmla="*/ 0 w 9482"/>
                  <a:gd name="T3" fmla="*/ 9453 h 9484"/>
                  <a:gd name="T4" fmla="*/ 0 w 9482"/>
                  <a:gd name="T5" fmla="*/ 4726 h 9484"/>
                  <a:gd name="T6" fmla="*/ 0 w 9482"/>
                  <a:gd name="T7" fmla="*/ 0 h 9484"/>
                  <a:gd name="T8" fmla="*/ 388 w 9482"/>
                  <a:gd name="T9" fmla="*/ 8 h 9484"/>
                  <a:gd name="T10" fmla="*/ 776 w 9482"/>
                  <a:gd name="T11" fmla="*/ 16 h 9484"/>
                  <a:gd name="T12" fmla="*/ 790 w 9482"/>
                  <a:gd name="T13" fmla="*/ 4348 h 9484"/>
                  <a:gd name="T14" fmla="*/ 804 w 9482"/>
                  <a:gd name="T15" fmla="*/ 8680 h 9484"/>
                  <a:gd name="T16" fmla="*/ 5128 w 9482"/>
                  <a:gd name="T17" fmla="*/ 8687 h 9484"/>
                  <a:gd name="T18" fmla="*/ 9452 w 9482"/>
                  <a:gd name="T19" fmla="*/ 8694 h 9484"/>
                  <a:gd name="T20" fmla="*/ 9469 w 9482"/>
                  <a:gd name="T21" fmla="*/ 8786 h 9484"/>
                  <a:gd name="T22" fmla="*/ 9477 w 9482"/>
                  <a:gd name="T23" fmla="*/ 9158 h 9484"/>
                  <a:gd name="T24" fmla="*/ 9398 w 9482"/>
                  <a:gd name="T25" fmla="*/ 9459 h 9484"/>
                  <a:gd name="T26" fmla="*/ 106 w 9482"/>
                  <a:gd name="T27" fmla="*/ 9464 h 9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482" h="9484">
                    <a:moveTo>
                      <a:pt x="106" y="9464"/>
                    </a:moveTo>
                    <a:lnTo>
                      <a:pt x="0" y="9453"/>
                    </a:lnTo>
                    <a:lnTo>
                      <a:pt x="0" y="4726"/>
                    </a:lnTo>
                    <a:lnTo>
                      <a:pt x="0" y="0"/>
                    </a:lnTo>
                    <a:lnTo>
                      <a:pt x="388" y="8"/>
                    </a:lnTo>
                    <a:lnTo>
                      <a:pt x="776" y="16"/>
                    </a:lnTo>
                    <a:lnTo>
                      <a:pt x="790" y="4348"/>
                    </a:lnTo>
                    <a:lnTo>
                      <a:pt x="804" y="8680"/>
                    </a:lnTo>
                    <a:lnTo>
                      <a:pt x="5128" y="8687"/>
                    </a:lnTo>
                    <a:lnTo>
                      <a:pt x="9452" y="8694"/>
                    </a:lnTo>
                    <a:lnTo>
                      <a:pt x="9469" y="8786"/>
                    </a:lnTo>
                    <a:cubicBezTo>
                      <a:pt x="9478" y="8836"/>
                      <a:pt x="9482" y="9004"/>
                      <a:pt x="9477" y="9158"/>
                    </a:cubicBezTo>
                    <a:cubicBezTo>
                      <a:pt x="9469" y="9431"/>
                      <a:pt x="9466" y="9440"/>
                      <a:pt x="9398" y="9459"/>
                    </a:cubicBezTo>
                    <a:cubicBezTo>
                      <a:pt x="9326" y="9479"/>
                      <a:pt x="296" y="9484"/>
                      <a:pt x="106" y="946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4" name="Freeform 66"/>
              <p:cNvSpPr>
                <a:spLocks/>
              </p:cNvSpPr>
              <p:nvPr/>
            </p:nvSpPr>
            <p:spPr bwMode="auto">
              <a:xfrm>
                <a:off x="21000311" y="8186584"/>
                <a:ext cx="2168976" cy="1261972"/>
              </a:xfrm>
              <a:custGeom>
                <a:avLst/>
                <a:gdLst>
                  <a:gd name="T0" fmla="*/ 232 w 8053"/>
                  <a:gd name="T1" fmla="*/ 4452 h 4685"/>
                  <a:gd name="T2" fmla="*/ 0 w 8053"/>
                  <a:gd name="T3" fmla="*/ 4176 h 4685"/>
                  <a:gd name="T4" fmla="*/ 2456 w 8053"/>
                  <a:gd name="T5" fmla="*/ 1722 h 4685"/>
                  <a:gd name="T6" fmla="*/ 2879 w 8053"/>
                  <a:gd name="T7" fmla="*/ 2103 h 4685"/>
                  <a:gd name="T8" fmla="*/ 3302 w 8053"/>
                  <a:gd name="T9" fmla="*/ 2484 h 4685"/>
                  <a:gd name="T10" fmla="*/ 4008 w 8053"/>
                  <a:gd name="T11" fmla="*/ 1821 h 4685"/>
                  <a:gd name="T12" fmla="*/ 4699 w 8053"/>
                  <a:gd name="T13" fmla="*/ 1157 h 4685"/>
                  <a:gd name="T14" fmla="*/ 5108 w 8053"/>
                  <a:gd name="T15" fmla="*/ 1538 h 4685"/>
                  <a:gd name="T16" fmla="*/ 5544 w 8053"/>
                  <a:gd name="T17" fmla="*/ 1919 h 4685"/>
                  <a:gd name="T18" fmla="*/ 6650 w 8053"/>
                  <a:gd name="T19" fmla="*/ 837 h 4685"/>
                  <a:gd name="T20" fmla="*/ 6297 w 8053"/>
                  <a:gd name="T21" fmla="*/ 412 h 4685"/>
                  <a:gd name="T22" fmla="*/ 5927 w 8053"/>
                  <a:gd name="T23" fmla="*/ 21 h 4685"/>
                  <a:gd name="T24" fmla="*/ 6968 w 8053"/>
                  <a:gd name="T25" fmla="*/ 0 h 4685"/>
                  <a:gd name="T26" fmla="*/ 8026 w 8053"/>
                  <a:gd name="T27" fmla="*/ 45 h 4685"/>
                  <a:gd name="T28" fmla="*/ 8021 w 8053"/>
                  <a:gd name="T29" fmla="*/ 2100 h 4685"/>
                  <a:gd name="T30" fmla="*/ 7647 w 8053"/>
                  <a:gd name="T31" fmla="*/ 1763 h 4685"/>
                  <a:gd name="T32" fmla="*/ 7240 w 8053"/>
                  <a:gd name="T33" fmla="*/ 1411 h 4685"/>
                  <a:gd name="T34" fmla="*/ 6378 w 8053"/>
                  <a:gd name="T35" fmla="*/ 2216 h 4685"/>
                  <a:gd name="T36" fmla="*/ 5546 w 8053"/>
                  <a:gd name="T37" fmla="*/ 3020 h 4685"/>
                  <a:gd name="T38" fmla="*/ 5137 w 8053"/>
                  <a:gd name="T39" fmla="*/ 2639 h 4685"/>
                  <a:gd name="T40" fmla="*/ 4712 w 8053"/>
                  <a:gd name="T41" fmla="*/ 2258 h 4685"/>
                  <a:gd name="T42" fmla="*/ 4007 w 8053"/>
                  <a:gd name="T43" fmla="*/ 2921 h 4685"/>
                  <a:gd name="T44" fmla="*/ 3307 w 8053"/>
                  <a:gd name="T45" fmla="*/ 3584 h 4685"/>
                  <a:gd name="T46" fmla="*/ 2890 w 8053"/>
                  <a:gd name="T47" fmla="*/ 3203 h 4685"/>
                  <a:gd name="T48" fmla="*/ 2463 w 8053"/>
                  <a:gd name="T49" fmla="*/ 2822 h 4685"/>
                  <a:gd name="T50" fmla="*/ 1482 w 8053"/>
                  <a:gd name="T51" fmla="*/ 3754 h 4685"/>
                  <a:gd name="T52" fmla="*/ 508 w 8053"/>
                  <a:gd name="T53" fmla="*/ 4685 h 4685"/>
                  <a:gd name="T54" fmla="*/ 232 w 8053"/>
                  <a:gd name="T55" fmla="*/ 4452 h 4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53" h="4685">
                    <a:moveTo>
                      <a:pt x="232" y="4452"/>
                    </a:moveTo>
                    <a:cubicBezTo>
                      <a:pt x="105" y="4323"/>
                      <a:pt x="0" y="4199"/>
                      <a:pt x="0" y="4176"/>
                    </a:cubicBezTo>
                    <a:cubicBezTo>
                      <a:pt x="0" y="4121"/>
                      <a:pt x="2401" y="1722"/>
                      <a:pt x="2456" y="1722"/>
                    </a:cubicBezTo>
                    <a:cubicBezTo>
                      <a:pt x="2480" y="1722"/>
                      <a:pt x="2670" y="1893"/>
                      <a:pt x="2879" y="2103"/>
                    </a:cubicBezTo>
                    <a:cubicBezTo>
                      <a:pt x="3088" y="2312"/>
                      <a:pt x="3278" y="2484"/>
                      <a:pt x="3302" y="2484"/>
                    </a:cubicBezTo>
                    <a:cubicBezTo>
                      <a:pt x="3326" y="2484"/>
                      <a:pt x="3643" y="2185"/>
                      <a:pt x="4008" y="1821"/>
                    </a:cubicBezTo>
                    <a:cubicBezTo>
                      <a:pt x="4372" y="1456"/>
                      <a:pt x="4684" y="1157"/>
                      <a:pt x="4699" y="1157"/>
                    </a:cubicBezTo>
                    <a:cubicBezTo>
                      <a:pt x="4715" y="1157"/>
                      <a:pt x="4899" y="1329"/>
                      <a:pt x="5108" y="1538"/>
                    </a:cubicBezTo>
                    <a:cubicBezTo>
                      <a:pt x="5337" y="1768"/>
                      <a:pt x="5511" y="1919"/>
                      <a:pt x="5544" y="1919"/>
                    </a:cubicBezTo>
                    <a:cubicBezTo>
                      <a:pt x="5606" y="1919"/>
                      <a:pt x="6622" y="925"/>
                      <a:pt x="6650" y="837"/>
                    </a:cubicBezTo>
                    <a:cubicBezTo>
                      <a:pt x="6663" y="795"/>
                      <a:pt x="6585" y="701"/>
                      <a:pt x="6297" y="412"/>
                    </a:cubicBezTo>
                    <a:cubicBezTo>
                      <a:pt x="6093" y="209"/>
                      <a:pt x="5927" y="32"/>
                      <a:pt x="5927" y="21"/>
                    </a:cubicBezTo>
                    <a:cubicBezTo>
                      <a:pt x="5927" y="10"/>
                      <a:pt x="6395" y="0"/>
                      <a:pt x="6968" y="0"/>
                    </a:cubicBezTo>
                    <a:cubicBezTo>
                      <a:pt x="7892" y="0"/>
                      <a:pt x="8011" y="5"/>
                      <a:pt x="8026" y="45"/>
                    </a:cubicBezTo>
                    <a:cubicBezTo>
                      <a:pt x="8053" y="113"/>
                      <a:pt x="8047" y="2083"/>
                      <a:pt x="8021" y="2100"/>
                    </a:cubicBezTo>
                    <a:cubicBezTo>
                      <a:pt x="8008" y="2107"/>
                      <a:pt x="7840" y="1956"/>
                      <a:pt x="7647" y="1763"/>
                    </a:cubicBezTo>
                    <a:cubicBezTo>
                      <a:pt x="7429" y="1544"/>
                      <a:pt x="7275" y="1411"/>
                      <a:pt x="7240" y="1411"/>
                    </a:cubicBezTo>
                    <a:cubicBezTo>
                      <a:pt x="7202" y="1411"/>
                      <a:pt x="6902" y="1692"/>
                      <a:pt x="6378" y="2216"/>
                    </a:cubicBezTo>
                    <a:cubicBezTo>
                      <a:pt x="5936" y="2658"/>
                      <a:pt x="5562" y="3020"/>
                      <a:pt x="5546" y="3020"/>
                    </a:cubicBezTo>
                    <a:cubicBezTo>
                      <a:pt x="5530" y="3020"/>
                      <a:pt x="5346" y="2849"/>
                      <a:pt x="5137" y="2639"/>
                    </a:cubicBezTo>
                    <a:cubicBezTo>
                      <a:pt x="4928" y="2429"/>
                      <a:pt x="4737" y="2258"/>
                      <a:pt x="4712" y="2258"/>
                    </a:cubicBezTo>
                    <a:cubicBezTo>
                      <a:pt x="4688" y="2258"/>
                      <a:pt x="4371" y="2556"/>
                      <a:pt x="4007" y="2921"/>
                    </a:cubicBezTo>
                    <a:cubicBezTo>
                      <a:pt x="3642" y="3285"/>
                      <a:pt x="3328" y="3584"/>
                      <a:pt x="3307" y="3584"/>
                    </a:cubicBezTo>
                    <a:cubicBezTo>
                      <a:pt x="3286" y="3584"/>
                      <a:pt x="3099" y="3413"/>
                      <a:pt x="2890" y="3203"/>
                    </a:cubicBezTo>
                    <a:cubicBezTo>
                      <a:pt x="2682" y="2994"/>
                      <a:pt x="2490" y="2822"/>
                      <a:pt x="2463" y="2822"/>
                    </a:cubicBezTo>
                    <a:cubicBezTo>
                      <a:pt x="2435" y="2822"/>
                      <a:pt x="1998" y="3237"/>
                      <a:pt x="1482" y="3754"/>
                    </a:cubicBezTo>
                    <a:cubicBezTo>
                      <a:pt x="970" y="4266"/>
                      <a:pt x="532" y="4685"/>
                      <a:pt x="508" y="4685"/>
                    </a:cubicBezTo>
                    <a:cubicBezTo>
                      <a:pt x="484" y="4685"/>
                      <a:pt x="360" y="4580"/>
                      <a:pt x="232" y="445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10" name="群組 9"/>
          <p:cNvGrpSpPr/>
          <p:nvPr/>
        </p:nvGrpSpPr>
        <p:grpSpPr>
          <a:xfrm>
            <a:off x="3662128" y="4786214"/>
            <a:ext cx="501242" cy="501242"/>
            <a:chOff x="7066562" y="5229734"/>
            <a:chExt cx="859971" cy="859971"/>
          </a:xfrm>
        </p:grpSpPr>
        <p:sp>
          <p:nvSpPr>
            <p:cNvPr id="66" name="橢圓 65"/>
            <p:cNvSpPr/>
            <p:nvPr/>
          </p:nvSpPr>
          <p:spPr>
            <a:xfrm>
              <a:off x="7066562" y="5229734"/>
              <a:ext cx="859971" cy="85997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5" name="群組 84"/>
            <p:cNvGrpSpPr/>
            <p:nvPr/>
          </p:nvGrpSpPr>
          <p:grpSpPr>
            <a:xfrm>
              <a:off x="7247132" y="5398482"/>
              <a:ext cx="477058" cy="478790"/>
              <a:chOff x="5583600" y="7359116"/>
              <a:chExt cx="2941833" cy="2952515"/>
            </a:xfrm>
            <a:solidFill>
              <a:schemeClr val="bg1"/>
            </a:solidFill>
          </p:grpSpPr>
          <p:sp>
            <p:nvSpPr>
              <p:cNvPr id="86" name="Freeform 51"/>
              <p:cNvSpPr>
                <a:spLocks/>
              </p:cNvSpPr>
              <p:nvPr/>
            </p:nvSpPr>
            <p:spPr bwMode="auto">
              <a:xfrm>
                <a:off x="5583600" y="7457653"/>
                <a:ext cx="2852791" cy="2853978"/>
              </a:xfrm>
              <a:custGeom>
                <a:avLst/>
                <a:gdLst>
                  <a:gd name="T0" fmla="*/ 5177 w 10595"/>
                  <a:gd name="T1" fmla="*/ 10589 h 10598"/>
                  <a:gd name="T2" fmla="*/ 3018 w 10595"/>
                  <a:gd name="T3" fmla="*/ 10068 h 10598"/>
                  <a:gd name="T4" fmla="*/ 482 w 10595"/>
                  <a:gd name="T5" fmla="*/ 7488 h 10598"/>
                  <a:gd name="T6" fmla="*/ 49 w 10595"/>
                  <a:gd name="T7" fmla="*/ 6053 h 10598"/>
                  <a:gd name="T8" fmla="*/ 52 w 10595"/>
                  <a:gd name="T9" fmla="*/ 4529 h 10598"/>
                  <a:gd name="T10" fmla="*/ 2432 w 10595"/>
                  <a:gd name="T11" fmla="*/ 835 h 10598"/>
                  <a:gd name="T12" fmla="*/ 4345 w 10595"/>
                  <a:gd name="T13" fmla="*/ 82 h 10598"/>
                  <a:gd name="T14" fmla="*/ 4683 w 10595"/>
                  <a:gd name="T15" fmla="*/ 29 h 10598"/>
                  <a:gd name="T16" fmla="*/ 5290 w 10595"/>
                  <a:gd name="T17" fmla="*/ 0 h 10598"/>
                  <a:gd name="T18" fmla="*/ 5897 w 10595"/>
                  <a:gd name="T19" fmla="*/ 29 h 10598"/>
                  <a:gd name="T20" fmla="*/ 6518 w 10595"/>
                  <a:gd name="T21" fmla="*/ 137 h 10598"/>
                  <a:gd name="T22" fmla="*/ 7703 w 10595"/>
                  <a:gd name="T23" fmla="*/ 599 h 10598"/>
                  <a:gd name="T24" fmla="*/ 7616 w 10595"/>
                  <a:gd name="T25" fmla="*/ 720 h 10598"/>
                  <a:gd name="T26" fmla="*/ 7508 w 10595"/>
                  <a:gd name="T27" fmla="*/ 1116 h 10598"/>
                  <a:gd name="T28" fmla="*/ 7528 w 10595"/>
                  <a:gd name="T29" fmla="*/ 1341 h 10598"/>
                  <a:gd name="T30" fmla="*/ 7263 w 10595"/>
                  <a:gd name="T31" fmla="*/ 1230 h 10598"/>
                  <a:gd name="T32" fmla="*/ 5317 w 10595"/>
                  <a:gd name="T33" fmla="*/ 761 h 10598"/>
                  <a:gd name="T34" fmla="*/ 4262 w 10595"/>
                  <a:gd name="T35" fmla="*/ 890 h 10598"/>
                  <a:gd name="T36" fmla="*/ 2074 w 10595"/>
                  <a:gd name="T37" fmla="*/ 2132 h 10598"/>
                  <a:gd name="T38" fmla="*/ 900 w 10595"/>
                  <a:gd name="T39" fmla="*/ 4218 h 10598"/>
                  <a:gd name="T40" fmla="*/ 842 w 10595"/>
                  <a:gd name="T41" fmla="*/ 6053 h 10598"/>
                  <a:gd name="T42" fmla="*/ 1050 w 10595"/>
                  <a:gd name="T43" fmla="*/ 6830 h 10598"/>
                  <a:gd name="T44" fmla="*/ 4683 w 10595"/>
                  <a:gd name="T45" fmla="*/ 9765 h 10598"/>
                  <a:gd name="T46" fmla="*/ 5897 w 10595"/>
                  <a:gd name="T47" fmla="*/ 9765 h 10598"/>
                  <a:gd name="T48" fmla="*/ 9512 w 10595"/>
                  <a:gd name="T49" fmla="*/ 6889 h 10598"/>
                  <a:gd name="T50" fmla="*/ 9621 w 10595"/>
                  <a:gd name="T51" fmla="*/ 6575 h 10598"/>
                  <a:gd name="T52" fmla="*/ 9791 w 10595"/>
                  <a:gd name="T53" fmla="*/ 5271 h 10598"/>
                  <a:gd name="T54" fmla="*/ 9367 w 10595"/>
                  <a:gd name="T55" fmla="*/ 3365 h 10598"/>
                  <a:gd name="T56" fmla="*/ 9316 w 10595"/>
                  <a:gd name="T57" fmla="*/ 3059 h 10598"/>
                  <a:gd name="T58" fmla="*/ 9530 w 10595"/>
                  <a:gd name="T59" fmla="*/ 3088 h 10598"/>
                  <a:gd name="T60" fmla="*/ 9705 w 10595"/>
                  <a:gd name="T61" fmla="*/ 3106 h 10598"/>
                  <a:gd name="T62" fmla="*/ 9832 w 10595"/>
                  <a:gd name="T63" fmla="*/ 2989 h 10598"/>
                  <a:gd name="T64" fmla="*/ 9988 w 10595"/>
                  <a:gd name="T65" fmla="*/ 2891 h 10598"/>
                  <a:gd name="T66" fmla="*/ 10091 w 10595"/>
                  <a:gd name="T67" fmla="*/ 3070 h 10598"/>
                  <a:gd name="T68" fmla="*/ 10526 w 10595"/>
                  <a:gd name="T69" fmla="*/ 4571 h 10598"/>
                  <a:gd name="T70" fmla="*/ 10568 w 10595"/>
                  <a:gd name="T71" fmla="*/ 4875 h 10598"/>
                  <a:gd name="T72" fmla="*/ 10555 w 10595"/>
                  <a:gd name="T73" fmla="*/ 5813 h 10598"/>
                  <a:gd name="T74" fmla="*/ 9799 w 10595"/>
                  <a:gd name="T75" fmla="*/ 8056 h 10598"/>
                  <a:gd name="T76" fmla="*/ 5897 w 10595"/>
                  <a:gd name="T77" fmla="*/ 10538 h 10598"/>
                  <a:gd name="T78" fmla="*/ 5177 w 10595"/>
                  <a:gd name="T79" fmla="*/ 10589 h 10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595" h="10598">
                    <a:moveTo>
                      <a:pt x="5177" y="10589"/>
                    </a:moveTo>
                    <a:cubicBezTo>
                      <a:pt x="4328" y="10531"/>
                      <a:pt x="3681" y="10375"/>
                      <a:pt x="3018" y="10068"/>
                    </a:cubicBezTo>
                    <a:cubicBezTo>
                      <a:pt x="1941" y="9569"/>
                      <a:pt x="964" y="8576"/>
                      <a:pt x="482" y="7488"/>
                    </a:cubicBezTo>
                    <a:cubicBezTo>
                      <a:pt x="264" y="6998"/>
                      <a:pt x="163" y="6664"/>
                      <a:pt x="49" y="6053"/>
                    </a:cubicBezTo>
                    <a:cubicBezTo>
                      <a:pt x="0" y="5786"/>
                      <a:pt x="1" y="4856"/>
                      <a:pt x="52" y="4529"/>
                    </a:cubicBezTo>
                    <a:cubicBezTo>
                      <a:pt x="288" y="2991"/>
                      <a:pt x="1141" y="1668"/>
                      <a:pt x="2432" y="835"/>
                    </a:cubicBezTo>
                    <a:cubicBezTo>
                      <a:pt x="2995" y="472"/>
                      <a:pt x="3755" y="173"/>
                      <a:pt x="4345" y="82"/>
                    </a:cubicBezTo>
                    <a:cubicBezTo>
                      <a:pt x="4430" y="69"/>
                      <a:pt x="4582" y="45"/>
                      <a:pt x="4683" y="29"/>
                    </a:cubicBezTo>
                    <a:cubicBezTo>
                      <a:pt x="4784" y="13"/>
                      <a:pt x="5057" y="0"/>
                      <a:pt x="5290" y="0"/>
                    </a:cubicBezTo>
                    <a:cubicBezTo>
                      <a:pt x="5523" y="0"/>
                      <a:pt x="5796" y="13"/>
                      <a:pt x="5897" y="29"/>
                    </a:cubicBezTo>
                    <a:cubicBezTo>
                      <a:pt x="6321" y="96"/>
                      <a:pt x="6397" y="109"/>
                      <a:pt x="6518" y="137"/>
                    </a:cubicBezTo>
                    <a:cubicBezTo>
                      <a:pt x="6985" y="244"/>
                      <a:pt x="7703" y="523"/>
                      <a:pt x="7703" y="599"/>
                    </a:cubicBezTo>
                    <a:cubicBezTo>
                      <a:pt x="7703" y="620"/>
                      <a:pt x="7664" y="675"/>
                      <a:pt x="7616" y="720"/>
                    </a:cubicBezTo>
                    <a:cubicBezTo>
                      <a:pt x="7479" y="851"/>
                      <a:pt x="7470" y="882"/>
                      <a:pt x="7508" y="1116"/>
                    </a:cubicBezTo>
                    <a:cubicBezTo>
                      <a:pt x="7526" y="1232"/>
                      <a:pt x="7535" y="1333"/>
                      <a:pt x="7528" y="1341"/>
                    </a:cubicBezTo>
                    <a:cubicBezTo>
                      <a:pt x="7520" y="1348"/>
                      <a:pt x="7401" y="1299"/>
                      <a:pt x="7263" y="1230"/>
                    </a:cubicBezTo>
                    <a:cubicBezTo>
                      <a:pt x="6700" y="950"/>
                      <a:pt x="5913" y="760"/>
                      <a:pt x="5317" y="761"/>
                    </a:cubicBezTo>
                    <a:cubicBezTo>
                      <a:pt x="5073" y="761"/>
                      <a:pt x="4510" y="830"/>
                      <a:pt x="4262" y="890"/>
                    </a:cubicBezTo>
                    <a:cubicBezTo>
                      <a:pt x="3428" y="1091"/>
                      <a:pt x="2687" y="1512"/>
                      <a:pt x="2074" y="2132"/>
                    </a:cubicBezTo>
                    <a:cubicBezTo>
                      <a:pt x="1516" y="2696"/>
                      <a:pt x="1160" y="3329"/>
                      <a:pt x="900" y="4218"/>
                    </a:cubicBezTo>
                    <a:cubicBezTo>
                      <a:pt x="770" y="4662"/>
                      <a:pt x="742" y="5545"/>
                      <a:pt x="842" y="6053"/>
                    </a:cubicBezTo>
                    <a:cubicBezTo>
                      <a:pt x="923" y="6466"/>
                      <a:pt x="941" y="6534"/>
                      <a:pt x="1050" y="6830"/>
                    </a:cubicBezTo>
                    <a:cubicBezTo>
                      <a:pt x="1628" y="8401"/>
                      <a:pt x="3037" y="9540"/>
                      <a:pt x="4683" y="9765"/>
                    </a:cubicBezTo>
                    <a:cubicBezTo>
                      <a:pt x="4955" y="9803"/>
                      <a:pt x="5624" y="9802"/>
                      <a:pt x="5897" y="9765"/>
                    </a:cubicBezTo>
                    <a:cubicBezTo>
                      <a:pt x="7516" y="9544"/>
                      <a:pt x="8913" y="8432"/>
                      <a:pt x="9512" y="6889"/>
                    </a:cubicBezTo>
                    <a:cubicBezTo>
                      <a:pt x="9558" y="6771"/>
                      <a:pt x="9607" y="6629"/>
                      <a:pt x="9621" y="6575"/>
                    </a:cubicBezTo>
                    <a:cubicBezTo>
                      <a:pt x="9763" y="6033"/>
                      <a:pt x="9790" y="5821"/>
                      <a:pt x="9791" y="5271"/>
                    </a:cubicBezTo>
                    <a:cubicBezTo>
                      <a:pt x="9792" y="4534"/>
                      <a:pt x="9678" y="4023"/>
                      <a:pt x="9367" y="3365"/>
                    </a:cubicBezTo>
                    <a:cubicBezTo>
                      <a:pt x="9238" y="3092"/>
                      <a:pt x="9228" y="3031"/>
                      <a:pt x="9316" y="3059"/>
                    </a:cubicBezTo>
                    <a:cubicBezTo>
                      <a:pt x="9337" y="3065"/>
                      <a:pt x="9433" y="3079"/>
                      <a:pt x="9530" y="3088"/>
                    </a:cubicBezTo>
                    <a:lnTo>
                      <a:pt x="9705" y="3106"/>
                    </a:lnTo>
                    <a:lnTo>
                      <a:pt x="9832" y="2989"/>
                    </a:lnTo>
                    <a:cubicBezTo>
                      <a:pt x="9901" y="2925"/>
                      <a:pt x="9972" y="2881"/>
                      <a:pt x="9988" y="2891"/>
                    </a:cubicBezTo>
                    <a:cubicBezTo>
                      <a:pt x="10004" y="2901"/>
                      <a:pt x="10050" y="2981"/>
                      <a:pt x="10091" y="3070"/>
                    </a:cubicBezTo>
                    <a:cubicBezTo>
                      <a:pt x="10331" y="3594"/>
                      <a:pt x="10474" y="4085"/>
                      <a:pt x="10526" y="4571"/>
                    </a:cubicBezTo>
                    <a:cubicBezTo>
                      <a:pt x="10541" y="4703"/>
                      <a:pt x="10559" y="4840"/>
                      <a:pt x="10568" y="4875"/>
                    </a:cubicBezTo>
                    <a:cubicBezTo>
                      <a:pt x="10595" y="4989"/>
                      <a:pt x="10588" y="5509"/>
                      <a:pt x="10555" y="5813"/>
                    </a:cubicBezTo>
                    <a:cubicBezTo>
                      <a:pt x="10464" y="6650"/>
                      <a:pt x="10222" y="7367"/>
                      <a:pt x="9799" y="8056"/>
                    </a:cubicBezTo>
                    <a:cubicBezTo>
                      <a:pt x="8946" y="9444"/>
                      <a:pt x="7502" y="10362"/>
                      <a:pt x="5897" y="10538"/>
                    </a:cubicBezTo>
                    <a:cubicBezTo>
                      <a:pt x="5406" y="10592"/>
                      <a:pt x="5314" y="10598"/>
                      <a:pt x="5177" y="1058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7" name="Freeform 62"/>
              <p:cNvSpPr>
                <a:spLocks/>
              </p:cNvSpPr>
              <p:nvPr/>
            </p:nvSpPr>
            <p:spPr bwMode="auto">
              <a:xfrm>
                <a:off x="6115456" y="7987134"/>
                <a:ext cx="1800951" cy="1796202"/>
              </a:xfrm>
              <a:custGeom>
                <a:avLst/>
                <a:gdLst>
                  <a:gd name="T0" fmla="*/ 3035 w 6690"/>
                  <a:gd name="T1" fmla="*/ 6640 h 6674"/>
                  <a:gd name="T2" fmla="*/ 2399 w 6690"/>
                  <a:gd name="T3" fmla="*/ 6524 h 6674"/>
                  <a:gd name="T4" fmla="*/ 322 w 6690"/>
                  <a:gd name="T5" fmla="*/ 4766 h 6674"/>
                  <a:gd name="T6" fmla="*/ 30 w 6690"/>
                  <a:gd name="T7" fmla="*/ 3871 h 6674"/>
                  <a:gd name="T8" fmla="*/ 0 w 6690"/>
                  <a:gd name="T9" fmla="*/ 3327 h 6674"/>
                  <a:gd name="T10" fmla="*/ 30 w 6690"/>
                  <a:gd name="T11" fmla="*/ 2782 h 6674"/>
                  <a:gd name="T12" fmla="*/ 339 w 6690"/>
                  <a:gd name="T13" fmla="*/ 1855 h 6674"/>
                  <a:gd name="T14" fmla="*/ 1044 w 6690"/>
                  <a:gd name="T15" fmla="*/ 905 h 6674"/>
                  <a:gd name="T16" fmla="*/ 2766 w 6690"/>
                  <a:gd name="T17" fmla="*/ 40 h 6674"/>
                  <a:gd name="T18" fmla="*/ 3993 w 6690"/>
                  <a:gd name="T19" fmla="*/ 61 h 6674"/>
                  <a:gd name="T20" fmla="*/ 4826 w 6690"/>
                  <a:gd name="T21" fmla="*/ 364 h 6674"/>
                  <a:gd name="T22" fmla="*/ 4561 w 6690"/>
                  <a:gd name="T23" fmla="*/ 648 h 6674"/>
                  <a:gd name="T24" fmla="*/ 3936 w 6690"/>
                  <a:gd name="T25" fmla="*/ 848 h 6674"/>
                  <a:gd name="T26" fmla="*/ 1890 w 6690"/>
                  <a:gd name="T27" fmla="*/ 1211 h 6674"/>
                  <a:gd name="T28" fmla="*/ 1137 w 6690"/>
                  <a:gd name="T29" fmla="*/ 2000 h 6674"/>
                  <a:gd name="T30" fmla="*/ 776 w 6690"/>
                  <a:gd name="T31" fmla="*/ 3341 h 6674"/>
                  <a:gd name="T32" fmla="*/ 960 w 6690"/>
                  <a:gd name="T33" fmla="*/ 4302 h 6674"/>
                  <a:gd name="T34" fmla="*/ 2667 w 6690"/>
                  <a:gd name="T35" fmla="*/ 5791 h 6674"/>
                  <a:gd name="T36" fmla="*/ 2940 w 6690"/>
                  <a:gd name="T37" fmla="*/ 5852 h 6674"/>
                  <a:gd name="T38" fmla="*/ 3316 w 6690"/>
                  <a:gd name="T39" fmla="*/ 5881 h 6674"/>
                  <a:gd name="T40" fmla="*/ 3692 w 6690"/>
                  <a:gd name="T41" fmla="*/ 5852 h 6674"/>
                  <a:gd name="T42" fmla="*/ 3965 w 6690"/>
                  <a:gd name="T43" fmla="*/ 5791 h 6674"/>
                  <a:gd name="T44" fmla="*/ 5644 w 6690"/>
                  <a:gd name="T45" fmla="*/ 4375 h 6674"/>
                  <a:gd name="T46" fmla="*/ 5853 w 6690"/>
                  <a:gd name="T47" fmla="*/ 3312 h 6674"/>
                  <a:gd name="T48" fmla="*/ 5715 w 6690"/>
                  <a:gd name="T49" fmla="*/ 2429 h 6674"/>
                  <a:gd name="T50" fmla="*/ 5982 w 6690"/>
                  <a:gd name="T51" fmla="*/ 2090 h 6674"/>
                  <a:gd name="T52" fmla="*/ 6270 w 6690"/>
                  <a:gd name="T53" fmla="*/ 1803 h 6674"/>
                  <a:gd name="T54" fmla="*/ 6340 w 6690"/>
                  <a:gd name="T55" fmla="*/ 1940 h 6674"/>
                  <a:gd name="T56" fmla="*/ 6631 w 6690"/>
                  <a:gd name="T57" fmla="*/ 3058 h 6674"/>
                  <a:gd name="T58" fmla="*/ 6307 w 6690"/>
                  <a:gd name="T59" fmla="*/ 4782 h 6674"/>
                  <a:gd name="T60" fmla="*/ 4233 w 6690"/>
                  <a:gd name="T61" fmla="*/ 6525 h 6674"/>
                  <a:gd name="T62" fmla="*/ 3035 w 6690"/>
                  <a:gd name="T63" fmla="*/ 6640 h 6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90" h="6674">
                    <a:moveTo>
                      <a:pt x="3035" y="6640"/>
                    </a:moveTo>
                    <a:cubicBezTo>
                      <a:pt x="2791" y="6614"/>
                      <a:pt x="2553" y="6571"/>
                      <a:pt x="2399" y="6524"/>
                    </a:cubicBezTo>
                    <a:cubicBezTo>
                      <a:pt x="1476" y="6243"/>
                      <a:pt x="722" y="5604"/>
                      <a:pt x="322" y="4766"/>
                    </a:cubicBezTo>
                    <a:cubicBezTo>
                      <a:pt x="169" y="4444"/>
                      <a:pt x="138" y="4350"/>
                      <a:pt x="30" y="3871"/>
                    </a:cubicBezTo>
                    <a:cubicBezTo>
                      <a:pt x="13" y="3799"/>
                      <a:pt x="0" y="3553"/>
                      <a:pt x="0" y="3327"/>
                    </a:cubicBezTo>
                    <a:cubicBezTo>
                      <a:pt x="0" y="3100"/>
                      <a:pt x="13" y="2854"/>
                      <a:pt x="30" y="2782"/>
                    </a:cubicBezTo>
                    <a:cubicBezTo>
                      <a:pt x="142" y="2288"/>
                      <a:pt x="170" y="2203"/>
                      <a:pt x="339" y="1855"/>
                    </a:cubicBezTo>
                    <a:cubicBezTo>
                      <a:pt x="509" y="1504"/>
                      <a:pt x="745" y="1186"/>
                      <a:pt x="1044" y="905"/>
                    </a:cubicBezTo>
                    <a:cubicBezTo>
                      <a:pt x="1528" y="449"/>
                      <a:pt x="2019" y="202"/>
                      <a:pt x="2766" y="40"/>
                    </a:cubicBezTo>
                    <a:cubicBezTo>
                      <a:pt x="2947" y="0"/>
                      <a:pt x="3773" y="15"/>
                      <a:pt x="3993" y="61"/>
                    </a:cubicBezTo>
                    <a:cubicBezTo>
                      <a:pt x="4257" y="117"/>
                      <a:pt x="4826" y="324"/>
                      <a:pt x="4826" y="364"/>
                    </a:cubicBezTo>
                    <a:cubicBezTo>
                      <a:pt x="4826" y="371"/>
                      <a:pt x="4707" y="499"/>
                      <a:pt x="4561" y="648"/>
                    </a:cubicBezTo>
                    <a:cubicBezTo>
                      <a:pt x="4265" y="953"/>
                      <a:pt x="4302" y="941"/>
                      <a:pt x="3936" y="848"/>
                    </a:cubicBezTo>
                    <a:cubicBezTo>
                      <a:pt x="3239" y="670"/>
                      <a:pt x="2508" y="799"/>
                      <a:pt x="1890" y="1211"/>
                    </a:cubicBezTo>
                    <a:cubicBezTo>
                      <a:pt x="1648" y="1371"/>
                      <a:pt x="1287" y="1750"/>
                      <a:pt x="1137" y="2000"/>
                    </a:cubicBezTo>
                    <a:cubicBezTo>
                      <a:pt x="874" y="2439"/>
                      <a:pt x="776" y="2803"/>
                      <a:pt x="776" y="3341"/>
                    </a:cubicBezTo>
                    <a:cubicBezTo>
                      <a:pt x="777" y="3757"/>
                      <a:pt x="812" y="3943"/>
                      <a:pt x="960" y="4302"/>
                    </a:cubicBezTo>
                    <a:cubicBezTo>
                      <a:pt x="1252" y="5010"/>
                      <a:pt x="1968" y="5635"/>
                      <a:pt x="2667" y="5791"/>
                    </a:cubicBezTo>
                    <a:cubicBezTo>
                      <a:pt x="2745" y="5808"/>
                      <a:pt x="2868" y="5836"/>
                      <a:pt x="2940" y="5852"/>
                    </a:cubicBezTo>
                    <a:cubicBezTo>
                      <a:pt x="3013" y="5868"/>
                      <a:pt x="3182" y="5881"/>
                      <a:pt x="3316" y="5881"/>
                    </a:cubicBezTo>
                    <a:cubicBezTo>
                      <a:pt x="3450" y="5881"/>
                      <a:pt x="3619" y="5868"/>
                      <a:pt x="3692" y="5852"/>
                    </a:cubicBezTo>
                    <a:cubicBezTo>
                      <a:pt x="3764" y="5836"/>
                      <a:pt x="3888" y="5808"/>
                      <a:pt x="3965" y="5791"/>
                    </a:cubicBezTo>
                    <a:cubicBezTo>
                      <a:pt x="4635" y="5641"/>
                      <a:pt x="5342" y="5045"/>
                      <a:pt x="5644" y="4375"/>
                    </a:cubicBezTo>
                    <a:cubicBezTo>
                      <a:pt x="5813" y="4000"/>
                      <a:pt x="5855" y="3789"/>
                      <a:pt x="5853" y="3312"/>
                    </a:cubicBezTo>
                    <a:cubicBezTo>
                      <a:pt x="5852" y="2890"/>
                      <a:pt x="5819" y="2679"/>
                      <a:pt x="5715" y="2429"/>
                    </a:cubicBezTo>
                    <a:cubicBezTo>
                      <a:pt x="5698" y="2388"/>
                      <a:pt x="5755" y="2317"/>
                      <a:pt x="5982" y="2090"/>
                    </a:cubicBezTo>
                    <a:lnTo>
                      <a:pt x="6270" y="1803"/>
                    </a:lnTo>
                    <a:lnTo>
                      <a:pt x="6340" y="1940"/>
                    </a:lnTo>
                    <a:cubicBezTo>
                      <a:pt x="6482" y="2216"/>
                      <a:pt x="6582" y="2600"/>
                      <a:pt x="6631" y="3058"/>
                    </a:cubicBezTo>
                    <a:cubicBezTo>
                      <a:pt x="6690" y="3598"/>
                      <a:pt x="6563" y="4274"/>
                      <a:pt x="6307" y="4782"/>
                    </a:cubicBezTo>
                    <a:cubicBezTo>
                      <a:pt x="5880" y="5630"/>
                      <a:pt x="5168" y="6229"/>
                      <a:pt x="4233" y="6525"/>
                    </a:cubicBezTo>
                    <a:cubicBezTo>
                      <a:pt x="3937" y="6618"/>
                      <a:pt x="3359" y="6674"/>
                      <a:pt x="3035" y="664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8" name="Freeform 69"/>
              <p:cNvSpPr>
                <a:spLocks/>
              </p:cNvSpPr>
              <p:nvPr/>
            </p:nvSpPr>
            <p:spPr bwMode="auto">
              <a:xfrm>
                <a:off x="6637819" y="7359116"/>
                <a:ext cx="1887614" cy="1894738"/>
              </a:xfrm>
              <a:custGeom>
                <a:avLst/>
                <a:gdLst>
                  <a:gd name="T0" fmla="*/ 1147 w 7008"/>
                  <a:gd name="T1" fmla="*/ 7009 h 7039"/>
                  <a:gd name="T2" fmla="*/ 121 w 7008"/>
                  <a:gd name="T3" fmla="*/ 6209 h 7039"/>
                  <a:gd name="T4" fmla="*/ 9 w 7008"/>
                  <a:gd name="T5" fmla="*/ 5715 h 7039"/>
                  <a:gd name="T6" fmla="*/ 59 w 7008"/>
                  <a:gd name="T7" fmla="*/ 5253 h 7039"/>
                  <a:gd name="T8" fmla="*/ 1810 w 7008"/>
                  <a:gd name="T9" fmla="*/ 4372 h 7039"/>
                  <a:gd name="T10" fmla="*/ 2008 w 7008"/>
                  <a:gd name="T11" fmla="*/ 4431 h 7039"/>
                  <a:gd name="T12" fmla="*/ 3175 w 7008"/>
                  <a:gd name="T13" fmla="*/ 3306 h 7039"/>
                  <a:gd name="T14" fmla="*/ 4300 w 7008"/>
                  <a:gd name="T15" fmla="*/ 2181 h 7039"/>
                  <a:gd name="T16" fmla="*/ 4283 w 7008"/>
                  <a:gd name="T17" fmla="*/ 2043 h 7039"/>
                  <a:gd name="T18" fmla="*/ 4248 w 7008"/>
                  <a:gd name="T19" fmla="*/ 1669 h 7039"/>
                  <a:gd name="T20" fmla="*/ 4230 w 7008"/>
                  <a:gd name="T21" fmla="*/ 1433 h 7039"/>
                  <a:gd name="T22" fmla="*/ 4946 w 7008"/>
                  <a:gd name="T23" fmla="*/ 717 h 7039"/>
                  <a:gd name="T24" fmla="*/ 5680 w 7008"/>
                  <a:gd name="T25" fmla="*/ 0 h 7039"/>
                  <a:gd name="T26" fmla="*/ 5713 w 7008"/>
                  <a:gd name="T27" fmla="*/ 176 h 7039"/>
                  <a:gd name="T28" fmla="*/ 5834 w 7008"/>
                  <a:gd name="T29" fmla="*/ 1133 h 7039"/>
                  <a:gd name="T30" fmla="*/ 6462 w 7008"/>
                  <a:gd name="T31" fmla="*/ 1270 h 7039"/>
                  <a:gd name="T32" fmla="*/ 6999 w 7008"/>
                  <a:gd name="T33" fmla="*/ 1341 h 7039"/>
                  <a:gd name="T34" fmla="*/ 6281 w 7008"/>
                  <a:gd name="T35" fmla="*/ 2091 h 7039"/>
                  <a:gd name="T36" fmla="*/ 5548 w 7008"/>
                  <a:gd name="T37" fmla="*/ 2824 h 7039"/>
                  <a:gd name="T38" fmla="*/ 5408 w 7008"/>
                  <a:gd name="T39" fmla="*/ 2797 h 7039"/>
                  <a:gd name="T40" fmla="*/ 5056 w 7008"/>
                  <a:gd name="T41" fmla="*/ 2756 h 7039"/>
                  <a:gd name="T42" fmla="*/ 4844 w 7008"/>
                  <a:gd name="T43" fmla="*/ 2742 h 7039"/>
                  <a:gd name="T44" fmla="*/ 3721 w 7008"/>
                  <a:gd name="T45" fmla="*/ 3862 h 7039"/>
                  <a:gd name="T46" fmla="*/ 2611 w 7008"/>
                  <a:gd name="T47" fmla="*/ 5052 h 7039"/>
                  <a:gd name="T48" fmla="*/ 2668 w 7008"/>
                  <a:gd name="T49" fmla="*/ 5278 h 7039"/>
                  <a:gd name="T50" fmla="*/ 2669 w 7008"/>
                  <a:gd name="T51" fmla="*/ 6041 h 7039"/>
                  <a:gd name="T52" fmla="*/ 1334 w 7008"/>
                  <a:gd name="T53" fmla="*/ 7024 h 7039"/>
                  <a:gd name="T54" fmla="*/ 1147 w 7008"/>
                  <a:gd name="T55" fmla="*/ 7009 h 7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008" h="7039">
                    <a:moveTo>
                      <a:pt x="1147" y="7009"/>
                    </a:moveTo>
                    <a:cubicBezTo>
                      <a:pt x="673" y="6910"/>
                      <a:pt x="328" y="6640"/>
                      <a:pt x="121" y="6209"/>
                    </a:cubicBezTo>
                    <a:cubicBezTo>
                      <a:pt x="29" y="6018"/>
                      <a:pt x="18" y="5970"/>
                      <a:pt x="9" y="5715"/>
                    </a:cubicBezTo>
                    <a:cubicBezTo>
                      <a:pt x="0" y="5482"/>
                      <a:pt x="9" y="5402"/>
                      <a:pt x="59" y="5253"/>
                    </a:cubicBezTo>
                    <a:cubicBezTo>
                      <a:pt x="310" y="4512"/>
                      <a:pt x="1116" y="4106"/>
                      <a:pt x="1810" y="4372"/>
                    </a:cubicBezTo>
                    <a:cubicBezTo>
                      <a:pt x="1896" y="4404"/>
                      <a:pt x="1985" y="4431"/>
                      <a:pt x="2008" y="4431"/>
                    </a:cubicBezTo>
                    <a:cubicBezTo>
                      <a:pt x="2032" y="4431"/>
                      <a:pt x="2557" y="3925"/>
                      <a:pt x="3175" y="3306"/>
                    </a:cubicBezTo>
                    <a:lnTo>
                      <a:pt x="4300" y="2181"/>
                    </a:lnTo>
                    <a:lnTo>
                      <a:pt x="4283" y="2043"/>
                    </a:lnTo>
                    <a:cubicBezTo>
                      <a:pt x="4274" y="1967"/>
                      <a:pt x="4258" y="1799"/>
                      <a:pt x="4248" y="1669"/>
                    </a:cubicBezTo>
                    <a:lnTo>
                      <a:pt x="4230" y="1433"/>
                    </a:lnTo>
                    <a:lnTo>
                      <a:pt x="4946" y="717"/>
                    </a:lnTo>
                    <a:cubicBezTo>
                      <a:pt x="5340" y="322"/>
                      <a:pt x="5670" y="0"/>
                      <a:pt x="5680" y="0"/>
                    </a:cubicBezTo>
                    <a:cubicBezTo>
                      <a:pt x="5690" y="0"/>
                      <a:pt x="5705" y="79"/>
                      <a:pt x="5713" y="176"/>
                    </a:cubicBezTo>
                    <a:cubicBezTo>
                      <a:pt x="5739" y="457"/>
                      <a:pt x="5818" y="1082"/>
                      <a:pt x="5834" y="1133"/>
                    </a:cubicBezTo>
                    <a:cubicBezTo>
                      <a:pt x="5856" y="1203"/>
                      <a:pt x="5895" y="1211"/>
                      <a:pt x="6462" y="1270"/>
                    </a:cubicBezTo>
                    <a:cubicBezTo>
                      <a:pt x="6748" y="1300"/>
                      <a:pt x="6990" y="1332"/>
                      <a:pt x="6999" y="1341"/>
                    </a:cubicBezTo>
                    <a:cubicBezTo>
                      <a:pt x="7008" y="1350"/>
                      <a:pt x="6685" y="1687"/>
                      <a:pt x="6281" y="2091"/>
                    </a:cubicBezTo>
                    <a:lnTo>
                      <a:pt x="5548" y="2824"/>
                    </a:lnTo>
                    <a:lnTo>
                      <a:pt x="5408" y="2797"/>
                    </a:lnTo>
                    <a:cubicBezTo>
                      <a:pt x="5331" y="2782"/>
                      <a:pt x="5172" y="2763"/>
                      <a:pt x="5056" y="2756"/>
                    </a:cubicBezTo>
                    <a:lnTo>
                      <a:pt x="4844" y="2742"/>
                    </a:lnTo>
                    <a:lnTo>
                      <a:pt x="3721" y="3862"/>
                    </a:lnTo>
                    <a:cubicBezTo>
                      <a:pt x="2741" y="4838"/>
                      <a:pt x="2599" y="4990"/>
                      <a:pt x="2611" y="5052"/>
                    </a:cubicBezTo>
                    <a:cubicBezTo>
                      <a:pt x="2618" y="5091"/>
                      <a:pt x="2644" y="5192"/>
                      <a:pt x="2668" y="5278"/>
                    </a:cubicBezTo>
                    <a:cubicBezTo>
                      <a:pt x="2726" y="5478"/>
                      <a:pt x="2726" y="5846"/>
                      <a:pt x="2669" y="6041"/>
                    </a:cubicBezTo>
                    <a:cubicBezTo>
                      <a:pt x="2502" y="6609"/>
                      <a:pt x="1918" y="7039"/>
                      <a:pt x="1334" y="7024"/>
                    </a:cubicBezTo>
                    <a:cubicBezTo>
                      <a:pt x="1262" y="7022"/>
                      <a:pt x="1178" y="7015"/>
                      <a:pt x="1147" y="70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6" name="群組 5"/>
          <p:cNvGrpSpPr/>
          <p:nvPr/>
        </p:nvGrpSpPr>
        <p:grpSpPr>
          <a:xfrm>
            <a:off x="3084120" y="1588770"/>
            <a:ext cx="241300" cy="4644000"/>
            <a:chOff x="3084120" y="1588770"/>
            <a:chExt cx="241300" cy="4644000"/>
          </a:xfrm>
        </p:grpSpPr>
        <p:cxnSp>
          <p:nvCxnSpPr>
            <p:cNvPr id="9" name="直線接點 8"/>
            <p:cNvCxnSpPr/>
            <p:nvPr/>
          </p:nvCxnSpPr>
          <p:spPr>
            <a:xfrm>
              <a:off x="3204770" y="1588770"/>
              <a:ext cx="0" cy="4644000"/>
            </a:xfrm>
            <a:prstGeom prst="line">
              <a:avLst/>
            </a:prstGeom>
            <a:ln w="19050">
              <a:solidFill>
                <a:schemeClr val="bg1">
                  <a:lumMod val="65000"/>
                </a:schemeClr>
              </a:solidFill>
              <a:headEnd type="oval" w="lg" len="lg"/>
              <a:tailEnd type="triangle" w="lg" len="lg"/>
            </a:ln>
          </p:spPr>
          <p:style>
            <a:lnRef idx="1">
              <a:schemeClr val="accent1"/>
            </a:lnRef>
            <a:fillRef idx="0">
              <a:schemeClr val="accent1"/>
            </a:fillRef>
            <a:effectRef idx="0">
              <a:schemeClr val="accent1"/>
            </a:effectRef>
            <a:fontRef idx="minor">
              <a:schemeClr val="tx1"/>
            </a:fontRef>
          </p:style>
        </p:cxnSp>
        <p:sp>
          <p:nvSpPr>
            <p:cNvPr id="32" name="橢圓 31"/>
            <p:cNvSpPr/>
            <p:nvPr/>
          </p:nvSpPr>
          <p:spPr>
            <a:xfrm>
              <a:off x="3084120" y="2078517"/>
              <a:ext cx="241300" cy="241300"/>
            </a:xfrm>
            <a:prstGeom prst="ellipse">
              <a:avLst/>
            </a:prstGeom>
            <a:solidFill>
              <a:schemeClr val="accent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橢圓 34"/>
            <p:cNvSpPr/>
            <p:nvPr/>
          </p:nvSpPr>
          <p:spPr>
            <a:xfrm>
              <a:off x="3084120" y="2786760"/>
              <a:ext cx="241300" cy="241300"/>
            </a:xfrm>
            <a:prstGeom prst="ellipse">
              <a:avLst/>
            </a:prstGeom>
            <a:solidFill>
              <a:schemeClr val="accent2"/>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3084120" y="3495003"/>
              <a:ext cx="241300" cy="241300"/>
            </a:xfrm>
            <a:prstGeom prst="ellipse">
              <a:avLst/>
            </a:prstGeom>
            <a:solidFill>
              <a:schemeClr val="accent3"/>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橢圓 40"/>
            <p:cNvSpPr/>
            <p:nvPr/>
          </p:nvSpPr>
          <p:spPr>
            <a:xfrm>
              <a:off x="3084120" y="4203246"/>
              <a:ext cx="241300" cy="241300"/>
            </a:xfrm>
            <a:prstGeom prst="ellipse">
              <a:avLst/>
            </a:prstGeom>
            <a:solidFill>
              <a:schemeClr val="accent4"/>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橢圓 88"/>
            <p:cNvSpPr/>
            <p:nvPr/>
          </p:nvSpPr>
          <p:spPr>
            <a:xfrm>
              <a:off x="3084120" y="4911489"/>
              <a:ext cx="241300" cy="241300"/>
            </a:xfrm>
            <a:prstGeom prst="ellipse">
              <a:avLst/>
            </a:prstGeom>
            <a:solidFill>
              <a:schemeClr val="accent5"/>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橢圓 89"/>
            <p:cNvSpPr/>
            <p:nvPr/>
          </p:nvSpPr>
          <p:spPr>
            <a:xfrm>
              <a:off x="3084120" y="5619733"/>
              <a:ext cx="241300" cy="241300"/>
            </a:xfrm>
            <a:prstGeom prst="ellipse">
              <a:avLst/>
            </a:prstGeom>
            <a:solidFill>
              <a:schemeClr val="accent6"/>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91" name="文字方塊 90"/>
          <p:cNvSpPr txBox="1"/>
          <p:nvPr/>
        </p:nvSpPr>
        <p:spPr>
          <a:xfrm>
            <a:off x="1204520" y="3433440"/>
            <a:ext cx="1867459" cy="369332"/>
          </a:xfrm>
          <a:prstGeom prst="rect">
            <a:avLst/>
          </a:prstGeom>
          <a:noFill/>
        </p:spPr>
        <p:txBody>
          <a:bodyPr wrap="square" rtlCol="0">
            <a:spAutoFit/>
          </a:bodyPr>
          <a:lstStyle/>
          <a:p>
            <a:r>
              <a:rPr lang="en-US" altLang="zh-TW" dirty="0" smtClean="0"/>
              <a:t>13:00-14:00 </a:t>
            </a:r>
            <a:r>
              <a:rPr lang="en-US" altLang="zh-TW" dirty="0"/>
              <a:t>p</a:t>
            </a:r>
            <a:r>
              <a:rPr lang="en-US" altLang="zh-TW" dirty="0" smtClean="0"/>
              <a:t>m</a:t>
            </a:r>
            <a:endParaRPr lang="zh-TW" altLang="en-US" dirty="0"/>
          </a:p>
        </p:txBody>
      </p:sp>
      <p:sp>
        <p:nvSpPr>
          <p:cNvPr id="92" name="文字方塊 91"/>
          <p:cNvSpPr txBox="1"/>
          <p:nvPr/>
        </p:nvSpPr>
        <p:spPr>
          <a:xfrm>
            <a:off x="1204520" y="4142766"/>
            <a:ext cx="1928035" cy="369332"/>
          </a:xfrm>
          <a:prstGeom prst="rect">
            <a:avLst/>
          </a:prstGeom>
          <a:noFill/>
        </p:spPr>
        <p:txBody>
          <a:bodyPr wrap="square" rtlCol="0">
            <a:spAutoFit/>
          </a:bodyPr>
          <a:lstStyle/>
          <a:p>
            <a:r>
              <a:rPr lang="en-US" altLang="zh-TW" dirty="0" smtClean="0"/>
              <a:t>14:00-15:00 </a:t>
            </a:r>
            <a:r>
              <a:rPr lang="en-US" altLang="zh-TW" dirty="0"/>
              <a:t>p</a:t>
            </a:r>
            <a:r>
              <a:rPr lang="en-US" altLang="zh-TW" dirty="0" smtClean="0"/>
              <a:t>m</a:t>
            </a:r>
            <a:endParaRPr lang="zh-TW" altLang="en-US" dirty="0"/>
          </a:p>
        </p:txBody>
      </p:sp>
      <p:sp>
        <p:nvSpPr>
          <p:cNvPr id="51" name="文字方塊 50"/>
          <p:cNvSpPr txBox="1"/>
          <p:nvPr/>
        </p:nvSpPr>
        <p:spPr>
          <a:xfrm>
            <a:off x="4296160" y="201478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52" name="文字方塊 51"/>
          <p:cNvSpPr txBox="1"/>
          <p:nvPr/>
        </p:nvSpPr>
        <p:spPr>
          <a:xfrm>
            <a:off x="4296160" y="342372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53" name="文字方塊 52"/>
          <p:cNvSpPr txBox="1"/>
          <p:nvPr/>
        </p:nvSpPr>
        <p:spPr>
          <a:xfrm>
            <a:off x="4296160" y="483266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54" name="文字方塊 53"/>
          <p:cNvSpPr txBox="1"/>
          <p:nvPr/>
        </p:nvSpPr>
        <p:spPr>
          <a:xfrm>
            <a:off x="4296160" y="553712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55" name="文字方塊 54"/>
          <p:cNvSpPr txBox="1"/>
          <p:nvPr/>
        </p:nvSpPr>
        <p:spPr>
          <a:xfrm>
            <a:off x="4296160" y="2719256"/>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56" name="文字方塊 55"/>
          <p:cNvSpPr txBox="1"/>
          <p:nvPr/>
        </p:nvSpPr>
        <p:spPr>
          <a:xfrm>
            <a:off x="4296160" y="4128192"/>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26</a:t>
            </a:fld>
            <a:endParaRPr lang="zh-TW" altLang="en-US"/>
          </a:p>
        </p:txBody>
      </p:sp>
    </p:spTree>
    <p:extLst>
      <p:ext uri="{BB962C8B-B14F-4D97-AF65-F5344CB8AC3E}">
        <p14:creationId xmlns:p14="http://schemas.microsoft.com/office/powerpoint/2010/main" val="410271893"/>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221016" y="2639788"/>
            <a:ext cx="2732313" cy="2732313"/>
            <a:chOff x="1221016" y="2639788"/>
            <a:chExt cx="2732313" cy="2732313"/>
          </a:xfrm>
        </p:grpSpPr>
        <p:sp>
          <p:nvSpPr>
            <p:cNvPr id="3" name="矩形 2"/>
            <p:cNvSpPr/>
            <p:nvPr/>
          </p:nvSpPr>
          <p:spPr>
            <a:xfrm>
              <a:off x="122101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矩形 79"/>
            <p:cNvSpPr/>
            <p:nvPr/>
          </p:nvSpPr>
          <p:spPr>
            <a:xfrm>
              <a:off x="149751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177401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205050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矩形 82"/>
            <p:cNvSpPr/>
            <p:nvPr/>
          </p:nvSpPr>
          <p:spPr>
            <a:xfrm>
              <a:off x="232700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4" name="矩形 83"/>
            <p:cNvSpPr/>
            <p:nvPr/>
          </p:nvSpPr>
          <p:spPr>
            <a:xfrm>
              <a:off x="260350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矩形 84"/>
            <p:cNvSpPr/>
            <p:nvPr/>
          </p:nvSpPr>
          <p:spPr>
            <a:xfrm>
              <a:off x="2879997"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3156494"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矩形 86"/>
            <p:cNvSpPr/>
            <p:nvPr/>
          </p:nvSpPr>
          <p:spPr>
            <a:xfrm>
              <a:off x="343299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矩形 87"/>
            <p:cNvSpPr/>
            <p:nvPr/>
          </p:nvSpPr>
          <p:spPr>
            <a:xfrm>
              <a:off x="3709487"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122101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矩形 89"/>
            <p:cNvSpPr/>
            <p:nvPr/>
          </p:nvSpPr>
          <p:spPr>
            <a:xfrm>
              <a:off x="149751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1" name="矩形 90"/>
            <p:cNvSpPr/>
            <p:nvPr/>
          </p:nvSpPr>
          <p:spPr>
            <a:xfrm>
              <a:off x="177401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矩形 91"/>
            <p:cNvSpPr/>
            <p:nvPr/>
          </p:nvSpPr>
          <p:spPr>
            <a:xfrm>
              <a:off x="205050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矩形 92"/>
            <p:cNvSpPr/>
            <p:nvPr/>
          </p:nvSpPr>
          <p:spPr>
            <a:xfrm>
              <a:off x="232700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矩形 93"/>
            <p:cNvSpPr/>
            <p:nvPr/>
          </p:nvSpPr>
          <p:spPr>
            <a:xfrm>
              <a:off x="260350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2879997"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6" name="矩形 95"/>
            <p:cNvSpPr/>
            <p:nvPr/>
          </p:nvSpPr>
          <p:spPr>
            <a:xfrm>
              <a:off x="3156494"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矩形 96"/>
            <p:cNvSpPr/>
            <p:nvPr/>
          </p:nvSpPr>
          <p:spPr>
            <a:xfrm>
              <a:off x="343299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矩形 97"/>
            <p:cNvSpPr/>
            <p:nvPr/>
          </p:nvSpPr>
          <p:spPr>
            <a:xfrm>
              <a:off x="3709487"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122101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149751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矩形 100"/>
            <p:cNvSpPr/>
            <p:nvPr/>
          </p:nvSpPr>
          <p:spPr>
            <a:xfrm>
              <a:off x="177401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2" name="矩形 101"/>
            <p:cNvSpPr/>
            <p:nvPr/>
          </p:nvSpPr>
          <p:spPr>
            <a:xfrm>
              <a:off x="205050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3" name="矩形 102"/>
            <p:cNvSpPr/>
            <p:nvPr/>
          </p:nvSpPr>
          <p:spPr>
            <a:xfrm>
              <a:off x="232700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4" name="矩形 103"/>
            <p:cNvSpPr/>
            <p:nvPr/>
          </p:nvSpPr>
          <p:spPr>
            <a:xfrm>
              <a:off x="260350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5" name="矩形 104"/>
            <p:cNvSpPr/>
            <p:nvPr/>
          </p:nvSpPr>
          <p:spPr>
            <a:xfrm>
              <a:off x="2879997"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6" name="矩形 105"/>
            <p:cNvSpPr/>
            <p:nvPr/>
          </p:nvSpPr>
          <p:spPr>
            <a:xfrm>
              <a:off x="3156494"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矩形 106"/>
            <p:cNvSpPr/>
            <p:nvPr/>
          </p:nvSpPr>
          <p:spPr>
            <a:xfrm>
              <a:off x="343299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8" name="矩形 107"/>
            <p:cNvSpPr/>
            <p:nvPr/>
          </p:nvSpPr>
          <p:spPr>
            <a:xfrm>
              <a:off x="3709487"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9" name="矩形 108"/>
            <p:cNvSpPr/>
            <p:nvPr/>
          </p:nvSpPr>
          <p:spPr>
            <a:xfrm>
              <a:off x="1221016"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0" name="矩形 109"/>
            <p:cNvSpPr/>
            <p:nvPr/>
          </p:nvSpPr>
          <p:spPr>
            <a:xfrm>
              <a:off x="1497513"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1" name="矩形 110"/>
            <p:cNvSpPr/>
            <p:nvPr/>
          </p:nvSpPr>
          <p:spPr>
            <a:xfrm>
              <a:off x="1774010"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2" name="矩形 111"/>
            <p:cNvSpPr/>
            <p:nvPr/>
          </p:nvSpPr>
          <p:spPr>
            <a:xfrm>
              <a:off x="2050506"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a:off x="2327003"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矩形 113"/>
            <p:cNvSpPr/>
            <p:nvPr/>
          </p:nvSpPr>
          <p:spPr>
            <a:xfrm>
              <a:off x="2603500" y="346927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矩形 114"/>
            <p:cNvSpPr/>
            <p:nvPr/>
          </p:nvSpPr>
          <p:spPr>
            <a:xfrm>
              <a:off x="2879997"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6" name="矩形 115"/>
            <p:cNvSpPr/>
            <p:nvPr/>
          </p:nvSpPr>
          <p:spPr>
            <a:xfrm>
              <a:off x="3156494"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7" name="矩形 116"/>
            <p:cNvSpPr/>
            <p:nvPr/>
          </p:nvSpPr>
          <p:spPr>
            <a:xfrm>
              <a:off x="3432990"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8" name="矩形 117"/>
            <p:cNvSpPr/>
            <p:nvPr/>
          </p:nvSpPr>
          <p:spPr>
            <a:xfrm>
              <a:off x="3709487" y="3469278"/>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1221016"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1497513"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1" name="矩形 120"/>
            <p:cNvSpPr/>
            <p:nvPr/>
          </p:nvSpPr>
          <p:spPr>
            <a:xfrm>
              <a:off x="1774010"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2" name="矩形 121"/>
            <p:cNvSpPr/>
            <p:nvPr/>
          </p:nvSpPr>
          <p:spPr>
            <a:xfrm>
              <a:off x="2050506"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矩形 122"/>
            <p:cNvSpPr/>
            <p:nvPr/>
          </p:nvSpPr>
          <p:spPr>
            <a:xfrm>
              <a:off x="2327003"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4" name="矩形 123"/>
            <p:cNvSpPr/>
            <p:nvPr/>
          </p:nvSpPr>
          <p:spPr>
            <a:xfrm>
              <a:off x="2603500"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5" name="矩形 124"/>
            <p:cNvSpPr/>
            <p:nvPr/>
          </p:nvSpPr>
          <p:spPr>
            <a:xfrm>
              <a:off x="2879997"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6" name="矩形 125"/>
            <p:cNvSpPr/>
            <p:nvPr/>
          </p:nvSpPr>
          <p:spPr>
            <a:xfrm>
              <a:off x="3156494"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7" name="矩形 126"/>
            <p:cNvSpPr/>
            <p:nvPr/>
          </p:nvSpPr>
          <p:spPr>
            <a:xfrm>
              <a:off x="3432990"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8" name="矩形 127"/>
            <p:cNvSpPr/>
            <p:nvPr/>
          </p:nvSpPr>
          <p:spPr>
            <a:xfrm>
              <a:off x="3709487" y="3745775"/>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9" name="矩形 128"/>
            <p:cNvSpPr/>
            <p:nvPr/>
          </p:nvSpPr>
          <p:spPr>
            <a:xfrm>
              <a:off x="1221016"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0" name="矩形 129"/>
            <p:cNvSpPr/>
            <p:nvPr/>
          </p:nvSpPr>
          <p:spPr>
            <a:xfrm>
              <a:off x="1497513"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1" name="矩形 130"/>
            <p:cNvSpPr/>
            <p:nvPr/>
          </p:nvSpPr>
          <p:spPr>
            <a:xfrm>
              <a:off x="1774010"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2" name="矩形 131"/>
            <p:cNvSpPr/>
            <p:nvPr/>
          </p:nvSpPr>
          <p:spPr>
            <a:xfrm>
              <a:off x="2050506"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3" name="矩形 132"/>
            <p:cNvSpPr/>
            <p:nvPr/>
          </p:nvSpPr>
          <p:spPr>
            <a:xfrm>
              <a:off x="2327003"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4" name="矩形 133"/>
            <p:cNvSpPr/>
            <p:nvPr/>
          </p:nvSpPr>
          <p:spPr>
            <a:xfrm>
              <a:off x="2603500"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5" name="矩形 134"/>
            <p:cNvSpPr/>
            <p:nvPr/>
          </p:nvSpPr>
          <p:spPr>
            <a:xfrm>
              <a:off x="2879997"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6" name="矩形 135"/>
            <p:cNvSpPr/>
            <p:nvPr/>
          </p:nvSpPr>
          <p:spPr>
            <a:xfrm>
              <a:off x="3156494"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7" name="矩形 136"/>
            <p:cNvSpPr/>
            <p:nvPr/>
          </p:nvSpPr>
          <p:spPr>
            <a:xfrm>
              <a:off x="3432990"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8" name="矩形 137"/>
            <p:cNvSpPr/>
            <p:nvPr/>
          </p:nvSpPr>
          <p:spPr>
            <a:xfrm>
              <a:off x="3709487" y="402227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9" name="矩形 138"/>
            <p:cNvSpPr/>
            <p:nvPr/>
          </p:nvSpPr>
          <p:spPr>
            <a:xfrm>
              <a:off x="1221016"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0" name="矩形 139"/>
            <p:cNvSpPr/>
            <p:nvPr/>
          </p:nvSpPr>
          <p:spPr>
            <a:xfrm>
              <a:off x="1497513"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1" name="矩形 140"/>
            <p:cNvSpPr/>
            <p:nvPr/>
          </p:nvSpPr>
          <p:spPr>
            <a:xfrm>
              <a:off x="1774010"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2" name="矩形 141"/>
            <p:cNvSpPr/>
            <p:nvPr/>
          </p:nvSpPr>
          <p:spPr>
            <a:xfrm>
              <a:off x="2050506"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3" name="矩形 142"/>
            <p:cNvSpPr/>
            <p:nvPr/>
          </p:nvSpPr>
          <p:spPr>
            <a:xfrm>
              <a:off x="2327003"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4" name="矩形 143"/>
            <p:cNvSpPr/>
            <p:nvPr/>
          </p:nvSpPr>
          <p:spPr>
            <a:xfrm>
              <a:off x="2603500"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5" name="矩形 144"/>
            <p:cNvSpPr/>
            <p:nvPr/>
          </p:nvSpPr>
          <p:spPr>
            <a:xfrm>
              <a:off x="2879997"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6" name="矩形 145"/>
            <p:cNvSpPr/>
            <p:nvPr/>
          </p:nvSpPr>
          <p:spPr>
            <a:xfrm>
              <a:off x="3156494"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7" name="矩形 146"/>
            <p:cNvSpPr/>
            <p:nvPr/>
          </p:nvSpPr>
          <p:spPr>
            <a:xfrm>
              <a:off x="3432990"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8" name="矩形 147"/>
            <p:cNvSpPr/>
            <p:nvPr/>
          </p:nvSpPr>
          <p:spPr>
            <a:xfrm>
              <a:off x="3709487" y="429876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9" name="矩形 148"/>
            <p:cNvSpPr/>
            <p:nvPr/>
          </p:nvSpPr>
          <p:spPr>
            <a:xfrm>
              <a:off x="1221016"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0" name="矩形 149"/>
            <p:cNvSpPr/>
            <p:nvPr/>
          </p:nvSpPr>
          <p:spPr>
            <a:xfrm>
              <a:off x="1497513"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1" name="矩形 150"/>
            <p:cNvSpPr/>
            <p:nvPr/>
          </p:nvSpPr>
          <p:spPr>
            <a:xfrm>
              <a:off x="1774010"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2" name="矩形 151"/>
            <p:cNvSpPr/>
            <p:nvPr/>
          </p:nvSpPr>
          <p:spPr>
            <a:xfrm>
              <a:off x="2050506"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3" name="矩形 152"/>
            <p:cNvSpPr/>
            <p:nvPr/>
          </p:nvSpPr>
          <p:spPr>
            <a:xfrm>
              <a:off x="2327003"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4" name="矩形 153"/>
            <p:cNvSpPr/>
            <p:nvPr/>
          </p:nvSpPr>
          <p:spPr>
            <a:xfrm>
              <a:off x="2603500"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5" name="矩形 154"/>
            <p:cNvSpPr/>
            <p:nvPr/>
          </p:nvSpPr>
          <p:spPr>
            <a:xfrm>
              <a:off x="2879997"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6" name="矩形 155"/>
            <p:cNvSpPr/>
            <p:nvPr/>
          </p:nvSpPr>
          <p:spPr>
            <a:xfrm>
              <a:off x="3156494"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7" name="矩形 156"/>
            <p:cNvSpPr/>
            <p:nvPr/>
          </p:nvSpPr>
          <p:spPr>
            <a:xfrm>
              <a:off x="3432990"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8" name="矩形 157"/>
            <p:cNvSpPr/>
            <p:nvPr/>
          </p:nvSpPr>
          <p:spPr>
            <a:xfrm>
              <a:off x="3709487" y="4575266"/>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9" name="矩形 158"/>
            <p:cNvSpPr/>
            <p:nvPr/>
          </p:nvSpPr>
          <p:spPr>
            <a:xfrm>
              <a:off x="1221016"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0" name="矩形 159"/>
            <p:cNvSpPr/>
            <p:nvPr/>
          </p:nvSpPr>
          <p:spPr>
            <a:xfrm>
              <a:off x="1497513"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1" name="矩形 160"/>
            <p:cNvSpPr/>
            <p:nvPr/>
          </p:nvSpPr>
          <p:spPr>
            <a:xfrm>
              <a:off x="1774010"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2" name="矩形 161"/>
            <p:cNvSpPr/>
            <p:nvPr/>
          </p:nvSpPr>
          <p:spPr>
            <a:xfrm>
              <a:off x="2050506"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3" name="矩形 162"/>
            <p:cNvSpPr/>
            <p:nvPr/>
          </p:nvSpPr>
          <p:spPr>
            <a:xfrm>
              <a:off x="2327003"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4" name="矩形 163"/>
            <p:cNvSpPr/>
            <p:nvPr/>
          </p:nvSpPr>
          <p:spPr>
            <a:xfrm>
              <a:off x="2603500"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5" name="矩形 164"/>
            <p:cNvSpPr/>
            <p:nvPr/>
          </p:nvSpPr>
          <p:spPr>
            <a:xfrm>
              <a:off x="2879997"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6" name="矩形 165"/>
            <p:cNvSpPr/>
            <p:nvPr/>
          </p:nvSpPr>
          <p:spPr>
            <a:xfrm>
              <a:off x="3156494"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7" name="矩形 166"/>
            <p:cNvSpPr/>
            <p:nvPr/>
          </p:nvSpPr>
          <p:spPr>
            <a:xfrm>
              <a:off x="3432990"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8" name="矩形 167"/>
            <p:cNvSpPr/>
            <p:nvPr/>
          </p:nvSpPr>
          <p:spPr>
            <a:xfrm>
              <a:off x="3709487" y="4851762"/>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9" name="矩形 168"/>
            <p:cNvSpPr/>
            <p:nvPr/>
          </p:nvSpPr>
          <p:spPr>
            <a:xfrm>
              <a:off x="1221016"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0" name="矩形 169"/>
            <p:cNvSpPr/>
            <p:nvPr/>
          </p:nvSpPr>
          <p:spPr>
            <a:xfrm>
              <a:off x="1497513"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1" name="矩形 170"/>
            <p:cNvSpPr/>
            <p:nvPr/>
          </p:nvSpPr>
          <p:spPr>
            <a:xfrm>
              <a:off x="1774010"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2" name="矩形 171"/>
            <p:cNvSpPr/>
            <p:nvPr/>
          </p:nvSpPr>
          <p:spPr>
            <a:xfrm>
              <a:off x="2050506"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3" name="矩形 172"/>
            <p:cNvSpPr/>
            <p:nvPr/>
          </p:nvSpPr>
          <p:spPr>
            <a:xfrm>
              <a:off x="2327003"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4" name="矩形 173"/>
            <p:cNvSpPr/>
            <p:nvPr/>
          </p:nvSpPr>
          <p:spPr>
            <a:xfrm>
              <a:off x="2603500"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5" name="矩形 174"/>
            <p:cNvSpPr/>
            <p:nvPr/>
          </p:nvSpPr>
          <p:spPr>
            <a:xfrm>
              <a:off x="2879997"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6" name="矩形 175"/>
            <p:cNvSpPr/>
            <p:nvPr/>
          </p:nvSpPr>
          <p:spPr>
            <a:xfrm>
              <a:off x="3156494"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7" name="矩形 176"/>
            <p:cNvSpPr/>
            <p:nvPr/>
          </p:nvSpPr>
          <p:spPr>
            <a:xfrm>
              <a:off x="3432990"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8" name="矩形 177"/>
            <p:cNvSpPr/>
            <p:nvPr/>
          </p:nvSpPr>
          <p:spPr>
            <a:xfrm>
              <a:off x="3709487" y="5128259"/>
              <a:ext cx="243842" cy="2438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179" name="直線接點 178"/>
          <p:cNvCxnSpPr/>
          <p:nvPr/>
        </p:nvCxnSpPr>
        <p:spPr>
          <a:xfrm flipV="1">
            <a:off x="4572000" y="1785259"/>
            <a:ext cx="0" cy="436040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0" name="文字方塊 179"/>
          <p:cNvSpPr txBox="1"/>
          <p:nvPr/>
        </p:nvSpPr>
        <p:spPr>
          <a:xfrm>
            <a:off x="1539789" y="5651705"/>
            <a:ext cx="2843735" cy="646331"/>
          </a:xfrm>
          <a:prstGeom prst="rect">
            <a:avLst/>
          </a:prstGeom>
          <a:noFill/>
        </p:spPr>
        <p:txBody>
          <a:bodyPr wrap="square" rtlCol="0">
            <a:spAutoFit/>
          </a:bodyPr>
          <a:lstStyle/>
          <a:p>
            <a:r>
              <a:rPr lang="en-US" dirty="0" smtClean="0"/>
              <a:t>The quick brown fox jumps over the lazy dog. </a:t>
            </a:r>
          </a:p>
        </p:txBody>
      </p:sp>
      <p:sp>
        <p:nvSpPr>
          <p:cNvPr id="181" name="文字方塊 180"/>
          <p:cNvSpPr txBox="1"/>
          <p:nvPr/>
        </p:nvSpPr>
        <p:spPr>
          <a:xfrm>
            <a:off x="5341894" y="5651705"/>
            <a:ext cx="2843735" cy="646331"/>
          </a:xfrm>
          <a:prstGeom prst="rect">
            <a:avLst/>
          </a:prstGeom>
          <a:noFill/>
        </p:spPr>
        <p:txBody>
          <a:bodyPr wrap="square" rtlCol="0">
            <a:spAutoFit/>
          </a:bodyPr>
          <a:lstStyle/>
          <a:p>
            <a:r>
              <a:rPr lang="en-US" dirty="0" smtClean="0"/>
              <a:t>The quick brown fox jumps over the lazy dog. </a:t>
            </a:r>
          </a:p>
        </p:txBody>
      </p:sp>
      <p:grpSp>
        <p:nvGrpSpPr>
          <p:cNvPr id="5" name="群組 4"/>
          <p:cNvGrpSpPr/>
          <p:nvPr/>
        </p:nvGrpSpPr>
        <p:grpSpPr>
          <a:xfrm>
            <a:off x="5190672" y="2639788"/>
            <a:ext cx="2733271" cy="2732313"/>
            <a:chOff x="5190672" y="2639788"/>
            <a:chExt cx="2733271" cy="2732313"/>
          </a:xfrm>
        </p:grpSpPr>
        <p:sp>
          <p:nvSpPr>
            <p:cNvPr id="183" name="矩形 182"/>
            <p:cNvSpPr/>
            <p:nvPr/>
          </p:nvSpPr>
          <p:spPr>
            <a:xfrm>
              <a:off x="5190672"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4" name="矩形 183"/>
            <p:cNvSpPr/>
            <p:nvPr/>
          </p:nvSpPr>
          <p:spPr>
            <a:xfrm>
              <a:off x="5467169"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5" name="矩形 184"/>
            <p:cNvSpPr/>
            <p:nvPr/>
          </p:nvSpPr>
          <p:spPr>
            <a:xfrm>
              <a:off x="574366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6" name="矩形 185"/>
            <p:cNvSpPr/>
            <p:nvPr/>
          </p:nvSpPr>
          <p:spPr>
            <a:xfrm>
              <a:off x="6020162"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7" name="矩形 186"/>
            <p:cNvSpPr/>
            <p:nvPr/>
          </p:nvSpPr>
          <p:spPr>
            <a:xfrm>
              <a:off x="6296659"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8" name="矩形 187"/>
            <p:cNvSpPr/>
            <p:nvPr/>
          </p:nvSpPr>
          <p:spPr>
            <a:xfrm>
              <a:off x="657315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9" name="矩形 188"/>
            <p:cNvSpPr/>
            <p:nvPr/>
          </p:nvSpPr>
          <p:spPr>
            <a:xfrm>
              <a:off x="684965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0" name="矩形 189"/>
            <p:cNvSpPr/>
            <p:nvPr/>
          </p:nvSpPr>
          <p:spPr>
            <a:xfrm>
              <a:off x="7126150"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1" name="矩形 190"/>
            <p:cNvSpPr/>
            <p:nvPr/>
          </p:nvSpPr>
          <p:spPr>
            <a:xfrm>
              <a:off x="7402646"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2" name="矩形 191"/>
            <p:cNvSpPr/>
            <p:nvPr/>
          </p:nvSpPr>
          <p:spPr>
            <a:xfrm>
              <a:off x="7679143" y="2639788"/>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3" name="矩形 192"/>
            <p:cNvSpPr/>
            <p:nvPr/>
          </p:nvSpPr>
          <p:spPr>
            <a:xfrm>
              <a:off x="5190672"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4" name="矩形 193"/>
            <p:cNvSpPr/>
            <p:nvPr/>
          </p:nvSpPr>
          <p:spPr>
            <a:xfrm>
              <a:off x="5467169"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5" name="矩形 194"/>
            <p:cNvSpPr/>
            <p:nvPr/>
          </p:nvSpPr>
          <p:spPr>
            <a:xfrm>
              <a:off x="574366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6" name="矩形 195"/>
            <p:cNvSpPr/>
            <p:nvPr/>
          </p:nvSpPr>
          <p:spPr>
            <a:xfrm>
              <a:off x="6020162"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7" name="矩形 196"/>
            <p:cNvSpPr/>
            <p:nvPr/>
          </p:nvSpPr>
          <p:spPr>
            <a:xfrm>
              <a:off x="6296659"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8" name="矩形 197"/>
            <p:cNvSpPr/>
            <p:nvPr/>
          </p:nvSpPr>
          <p:spPr>
            <a:xfrm>
              <a:off x="657315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9" name="矩形 198"/>
            <p:cNvSpPr/>
            <p:nvPr/>
          </p:nvSpPr>
          <p:spPr>
            <a:xfrm>
              <a:off x="684965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0" name="矩形 199"/>
            <p:cNvSpPr/>
            <p:nvPr/>
          </p:nvSpPr>
          <p:spPr>
            <a:xfrm>
              <a:off x="7126150"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1" name="矩形 200"/>
            <p:cNvSpPr/>
            <p:nvPr/>
          </p:nvSpPr>
          <p:spPr>
            <a:xfrm>
              <a:off x="7402646"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2" name="矩形 201"/>
            <p:cNvSpPr/>
            <p:nvPr/>
          </p:nvSpPr>
          <p:spPr>
            <a:xfrm>
              <a:off x="7679143" y="2916285"/>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3" name="矩形 202"/>
            <p:cNvSpPr/>
            <p:nvPr/>
          </p:nvSpPr>
          <p:spPr>
            <a:xfrm>
              <a:off x="5190672"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4" name="矩形 203"/>
            <p:cNvSpPr/>
            <p:nvPr/>
          </p:nvSpPr>
          <p:spPr>
            <a:xfrm>
              <a:off x="5467169"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5" name="矩形 204"/>
            <p:cNvSpPr/>
            <p:nvPr/>
          </p:nvSpPr>
          <p:spPr>
            <a:xfrm>
              <a:off x="574366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6" name="矩形 205"/>
            <p:cNvSpPr/>
            <p:nvPr/>
          </p:nvSpPr>
          <p:spPr>
            <a:xfrm>
              <a:off x="6020162"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7" name="矩形 206"/>
            <p:cNvSpPr/>
            <p:nvPr/>
          </p:nvSpPr>
          <p:spPr>
            <a:xfrm>
              <a:off x="6296659"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8" name="矩形 207"/>
            <p:cNvSpPr/>
            <p:nvPr/>
          </p:nvSpPr>
          <p:spPr>
            <a:xfrm>
              <a:off x="657315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9" name="矩形 208"/>
            <p:cNvSpPr/>
            <p:nvPr/>
          </p:nvSpPr>
          <p:spPr>
            <a:xfrm>
              <a:off x="684965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0" name="矩形 209"/>
            <p:cNvSpPr/>
            <p:nvPr/>
          </p:nvSpPr>
          <p:spPr>
            <a:xfrm>
              <a:off x="7126150"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1" name="矩形 210"/>
            <p:cNvSpPr/>
            <p:nvPr/>
          </p:nvSpPr>
          <p:spPr>
            <a:xfrm>
              <a:off x="7402646"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2" name="矩形 211"/>
            <p:cNvSpPr/>
            <p:nvPr/>
          </p:nvSpPr>
          <p:spPr>
            <a:xfrm>
              <a:off x="7679143" y="3192782"/>
              <a:ext cx="243842" cy="2438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3" name="矩形 212"/>
            <p:cNvSpPr/>
            <p:nvPr/>
          </p:nvSpPr>
          <p:spPr>
            <a:xfrm>
              <a:off x="5190672"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4" name="矩形 213"/>
            <p:cNvSpPr/>
            <p:nvPr/>
          </p:nvSpPr>
          <p:spPr>
            <a:xfrm>
              <a:off x="5467169"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5" name="矩形 214"/>
            <p:cNvSpPr/>
            <p:nvPr/>
          </p:nvSpPr>
          <p:spPr>
            <a:xfrm>
              <a:off x="5743666"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6" name="矩形 215"/>
            <p:cNvSpPr/>
            <p:nvPr/>
          </p:nvSpPr>
          <p:spPr>
            <a:xfrm>
              <a:off x="6020162"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7" name="矩形 216"/>
            <p:cNvSpPr/>
            <p:nvPr/>
          </p:nvSpPr>
          <p:spPr>
            <a:xfrm>
              <a:off x="6296659"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8" name="矩形 217"/>
            <p:cNvSpPr/>
            <p:nvPr/>
          </p:nvSpPr>
          <p:spPr>
            <a:xfrm>
              <a:off x="6573156"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9" name="矩形 218"/>
            <p:cNvSpPr/>
            <p:nvPr/>
          </p:nvSpPr>
          <p:spPr>
            <a:xfrm>
              <a:off x="6849653"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0" name="矩形 219"/>
            <p:cNvSpPr/>
            <p:nvPr/>
          </p:nvSpPr>
          <p:spPr>
            <a:xfrm>
              <a:off x="7126150"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1" name="矩形 220"/>
            <p:cNvSpPr/>
            <p:nvPr/>
          </p:nvSpPr>
          <p:spPr>
            <a:xfrm>
              <a:off x="7402646"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2" name="矩形 221"/>
            <p:cNvSpPr/>
            <p:nvPr/>
          </p:nvSpPr>
          <p:spPr>
            <a:xfrm>
              <a:off x="7679143" y="3469278"/>
              <a:ext cx="244800"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3" name="矩形 222"/>
            <p:cNvSpPr/>
            <p:nvPr/>
          </p:nvSpPr>
          <p:spPr>
            <a:xfrm>
              <a:off x="5190672"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4" name="矩形 223"/>
            <p:cNvSpPr/>
            <p:nvPr/>
          </p:nvSpPr>
          <p:spPr>
            <a:xfrm>
              <a:off x="5467169"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5" name="矩形 224"/>
            <p:cNvSpPr/>
            <p:nvPr/>
          </p:nvSpPr>
          <p:spPr>
            <a:xfrm>
              <a:off x="5743666"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6" name="矩形 225"/>
            <p:cNvSpPr/>
            <p:nvPr/>
          </p:nvSpPr>
          <p:spPr>
            <a:xfrm>
              <a:off x="6020162"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7" name="矩形 226"/>
            <p:cNvSpPr/>
            <p:nvPr/>
          </p:nvSpPr>
          <p:spPr>
            <a:xfrm>
              <a:off x="6296659"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8" name="矩形 227"/>
            <p:cNvSpPr/>
            <p:nvPr/>
          </p:nvSpPr>
          <p:spPr>
            <a:xfrm>
              <a:off x="6573156"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9" name="矩形 228"/>
            <p:cNvSpPr/>
            <p:nvPr/>
          </p:nvSpPr>
          <p:spPr>
            <a:xfrm>
              <a:off x="6849653"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0" name="矩形 229"/>
            <p:cNvSpPr/>
            <p:nvPr/>
          </p:nvSpPr>
          <p:spPr>
            <a:xfrm>
              <a:off x="7126150"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1" name="矩形 230"/>
            <p:cNvSpPr/>
            <p:nvPr/>
          </p:nvSpPr>
          <p:spPr>
            <a:xfrm>
              <a:off x="7402646"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2" name="矩形 231"/>
            <p:cNvSpPr/>
            <p:nvPr/>
          </p:nvSpPr>
          <p:spPr>
            <a:xfrm>
              <a:off x="7679143" y="3745775"/>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3" name="矩形 232"/>
            <p:cNvSpPr/>
            <p:nvPr/>
          </p:nvSpPr>
          <p:spPr>
            <a:xfrm>
              <a:off x="5190672"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4" name="矩形 233"/>
            <p:cNvSpPr/>
            <p:nvPr/>
          </p:nvSpPr>
          <p:spPr>
            <a:xfrm>
              <a:off x="5467169"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5" name="矩形 234"/>
            <p:cNvSpPr/>
            <p:nvPr/>
          </p:nvSpPr>
          <p:spPr>
            <a:xfrm>
              <a:off x="5743666"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6" name="矩形 235"/>
            <p:cNvSpPr/>
            <p:nvPr/>
          </p:nvSpPr>
          <p:spPr>
            <a:xfrm>
              <a:off x="6020162"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7" name="矩形 236"/>
            <p:cNvSpPr/>
            <p:nvPr/>
          </p:nvSpPr>
          <p:spPr>
            <a:xfrm>
              <a:off x="6296659"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8" name="矩形 237"/>
            <p:cNvSpPr/>
            <p:nvPr/>
          </p:nvSpPr>
          <p:spPr>
            <a:xfrm>
              <a:off x="6573156"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9" name="矩形 238"/>
            <p:cNvSpPr/>
            <p:nvPr/>
          </p:nvSpPr>
          <p:spPr>
            <a:xfrm>
              <a:off x="6849653"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0" name="矩形 239"/>
            <p:cNvSpPr/>
            <p:nvPr/>
          </p:nvSpPr>
          <p:spPr>
            <a:xfrm>
              <a:off x="7126150"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1" name="矩形 240"/>
            <p:cNvSpPr/>
            <p:nvPr/>
          </p:nvSpPr>
          <p:spPr>
            <a:xfrm>
              <a:off x="7402646"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2" name="矩形 241"/>
            <p:cNvSpPr/>
            <p:nvPr/>
          </p:nvSpPr>
          <p:spPr>
            <a:xfrm>
              <a:off x="7679143" y="402227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3" name="矩形 242"/>
            <p:cNvSpPr/>
            <p:nvPr/>
          </p:nvSpPr>
          <p:spPr>
            <a:xfrm>
              <a:off x="5190672"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4" name="矩形 243"/>
            <p:cNvSpPr/>
            <p:nvPr/>
          </p:nvSpPr>
          <p:spPr>
            <a:xfrm>
              <a:off x="5467169"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5" name="矩形 244"/>
            <p:cNvSpPr/>
            <p:nvPr/>
          </p:nvSpPr>
          <p:spPr>
            <a:xfrm>
              <a:off x="5743666"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6" name="矩形 245"/>
            <p:cNvSpPr/>
            <p:nvPr/>
          </p:nvSpPr>
          <p:spPr>
            <a:xfrm>
              <a:off x="6020162"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7" name="矩形 246"/>
            <p:cNvSpPr/>
            <p:nvPr/>
          </p:nvSpPr>
          <p:spPr>
            <a:xfrm>
              <a:off x="6296659"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8" name="矩形 247"/>
            <p:cNvSpPr/>
            <p:nvPr/>
          </p:nvSpPr>
          <p:spPr>
            <a:xfrm>
              <a:off x="6573156"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9" name="矩形 248"/>
            <p:cNvSpPr/>
            <p:nvPr/>
          </p:nvSpPr>
          <p:spPr>
            <a:xfrm>
              <a:off x="6849653"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0" name="矩形 249"/>
            <p:cNvSpPr/>
            <p:nvPr/>
          </p:nvSpPr>
          <p:spPr>
            <a:xfrm>
              <a:off x="7126150"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1" name="矩形 250"/>
            <p:cNvSpPr/>
            <p:nvPr/>
          </p:nvSpPr>
          <p:spPr>
            <a:xfrm>
              <a:off x="7402646"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2" name="矩形 251"/>
            <p:cNvSpPr/>
            <p:nvPr/>
          </p:nvSpPr>
          <p:spPr>
            <a:xfrm>
              <a:off x="7679143" y="429876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3" name="矩形 252"/>
            <p:cNvSpPr/>
            <p:nvPr/>
          </p:nvSpPr>
          <p:spPr>
            <a:xfrm>
              <a:off x="5190672"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4" name="矩形 253"/>
            <p:cNvSpPr/>
            <p:nvPr/>
          </p:nvSpPr>
          <p:spPr>
            <a:xfrm>
              <a:off x="5467169"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5" name="矩形 254"/>
            <p:cNvSpPr/>
            <p:nvPr/>
          </p:nvSpPr>
          <p:spPr>
            <a:xfrm>
              <a:off x="5743666"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6" name="矩形 255"/>
            <p:cNvSpPr/>
            <p:nvPr/>
          </p:nvSpPr>
          <p:spPr>
            <a:xfrm>
              <a:off x="6020162"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7" name="矩形 256"/>
            <p:cNvSpPr/>
            <p:nvPr/>
          </p:nvSpPr>
          <p:spPr>
            <a:xfrm>
              <a:off x="6296659"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8" name="矩形 257"/>
            <p:cNvSpPr/>
            <p:nvPr/>
          </p:nvSpPr>
          <p:spPr>
            <a:xfrm>
              <a:off x="6573156"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9" name="矩形 258"/>
            <p:cNvSpPr/>
            <p:nvPr/>
          </p:nvSpPr>
          <p:spPr>
            <a:xfrm>
              <a:off x="6849653"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0" name="矩形 259"/>
            <p:cNvSpPr/>
            <p:nvPr/>
          </p:nvSpPr>
          <p:spPr>
            <a:xfrm>
              <a:off x="7126150"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1" name="矩形 260"/>
            <p:cNvSpPr/>
            <p:nvPr/>
          </p:nvSpPr>
          <p:spPr>
            <a:xfrm>
              <a:off x="7402646"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2" name="矩形 261"/>
            <p:cNvSpPr/>
            <p:nvPr/>
          </p:nvSpPr>
          <p:spPr>
            <a:xfrm>
              <a:off x="7679143" y="4575266"/>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3" name="矩形 262"/>
            <p:cNvSpPr/>
            <p:nvPr/>
          </p:nvSpPr>
          <p:spPr>
            <a:xfrm>
              <a:off x="5190672"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4" name="矩形 263"/>
            <p:cNvSpPr/>
            <p:nvPr/>
          </p:nvSpPr>
          <p:spPr>
            <a:xfrm>
              <a:off x="5467169"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5" name="矩形 264"/>
            <p:cNvSpPr/>
            <p:nvPr/>
          </p:nvSpPr>
          <p:spPr>
            <a:xfrm>
              <a:off x="5743666"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6" name="矩形 265"/>
            <p:cNvSpPr/>
            <p:nvPr/>
          </p:nvSpPr>
          <p:spPr>
            <a:xfrm>
              <a:off x="6020162"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7" name="矩形 266"/>
            <p:cNvSpPr/>
            <p:nvPr/>
          </p:nvSpPr>
          <p:spPr>
            <a:xfrm>
              <a:off x="6296659"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8" name="矩形 267"/>
            <p:cNvSpPr/>
            <p:nvPr/>
          </p:nvSpPr>
          <p:spPr>
            <a:xfrm>
              <a:off x="6573156"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9" name="矩形 268"/>
            <p:cNvSpPr/>
            <p:nvPr/>
          </p:nvSpPr>
          <p:spPr>
            <a:xfrm>
              <a:off x="6849653"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0" name="矩形 269"/>
            <p:cNvSpPr/>
            <p:nvPr/>
          </p:nvSpPr>
          <p:spPr>
            <a:xfrm>
              <a:off x="7126150"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1" name="矩形 270"/>
            <p:cNvSpPr/>
            <p:nvPr/>
          </p:nvSpPr>
          <p:spPr>
            <a:xfrm>
              <a:off x="7402646"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2" name="矩形 271"/>
            <p:cNvSpPr/>
            <p:nvPr/>
          </p:nvSpPr>
          <p:spPr>
            <a:xfrm>
              <a:off x="7679143" y="4851762"/>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3" name="矩形 272"/>
            <p:cNvSpPr/>
            <p:nvPr/>
          </p:nvSpPr>
          <p:spPr>
            <a:xfrm>
              <a:off x="5190672"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4" name="矩形 273"/>
            <p:cNvSpPr/>
            <p:nvPr/>
          </p:nvSpPr>
          <p:spPr>
            <a:xfrm>
              <a:off x="5467169"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5" name="矩形 274"/>
            <p:cNvSpPr/>
            <p:nvPr/>
          </p:nvSpPr>
          <p:spPr>
            <a:xfrm>
              <a:off x="5743666"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6" name="矩形 275"/>
            <p:cNvSpPr/>
            <p:nvPr/>
          </p:nvSpPr>
          <p:spPr>
            <a:xfrm>
              <a:off x="6020162"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7" name="矩形 276"/>
            <p:cNvSpPr/>
            <p:nvPr/>
          </p:nvSpPr>
          <p:spPr>
            <a:xfrm>
              <a:off x="6296659"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8" name="矩形 277"/>
            <p:cNvSpPr/>
            <p:nvPr/>
          </p:nvSpPr>
          <p:spPr>
            <a:xfrm>
              <a:off x="6573156"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9" name="矩形 278"/>
            <p:cNvSpPr/>
            <p:nvPr/>
          </p:nvSpPr>
          <p:spPr>
            <a:xfrm>
              <a:off x="6849653"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0" name="矩形 279"/>
            <p:cNvSpPr/>
            <p:nvPr/>
          </p:nvSpPr>
          <p:spPr>
            <a:xfrm>
              <a:off x="7126150"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1" name="矩形 280"/>
            <p:cNvSpPr/>
            <p:nvPr/>
          </p:nvSpPr>
          <p:spPr>
            <a:xfrm>
              <a:off x="7402646"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2" name="矩形 281"/>
            <p:cNvSpPr/>
            <p:nvPr/>
          </p:nvSpPr>
          <p:spPr>
            <a:xfrm>
              <a:off x="7679143" y="5128259"/>
              <a:ext cx="243842" cy="2438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83" name="文字方塊 282"/>
          <p:cNvSpPr txBox="1"/>
          <p:nvPr/>
        </p:nvSpPr>
        <p:spPr>
          <a:xfrm>
            <a:off x="1764704" y="1297900"/>
            <a:ext cx="1816991" cy="1446550"/>
          </a:xfrm>
          <a:prstGeom prst="rect">
            <a:avLst/>
          </a:prstGeom>
          <a:noFill/>
        </p:spPr>
        <p:txBody>
          <a:bodyPr wrap="square" rtlCol="0">
            <a:spAutoFit/>
          </a:bodyPr>
          <a:lstStyle/>
          <a:p>
            <a:r>
              <a:rPr lang="en-US" altLang="zh-TW" sz="8800" b="1" dirty="0" smtClean="0">
                <a:solidFill>
                  <a:schemeClr val="accent1"/>
                </a:solidFill>
              </a:rPr>
              <a:t>80</a:t>
            </a:r>
            <a:r>
              <a:rPr lang="en-US" altLang="zh-TW" sz="2800" dirty="0" smtClean="0">
                <a:solidFill>
                  <a:schemeClr val="accent1"/>
                </a:solidFill>
              </a:rPr>
              <a:t>%</a:t>
            </a:r>
            <a:endParaRPr lang="zh-TW" altLang="en-US" sz="8800" dirty="0">
              <a:solidFill>
                <a:schemeClr val="accent1"/>
              </a:solidFill>
            </a:endParaRPr>
          </a:p>
        </p:txBody>
      </p:sp>
      <p:sp>
        <p:nvSpPr>
          <p:cNvPr id="284" name="文字方塊 283"/>
          <p:cNvSpPr txBox="1"/>
          <p:nvPr/>
        </p:nvSpPr>
        <p:spPr>
          <a:xfrm>
            <a:off x="5655869" y="1297900"/>
            <a:ext cx="1816991" cy="1446550"/>
          </a:xfrm>
          <a:prstGeom prst="rect">
            <a:avLst/>
          </a:prstGeom>
          <a:noFill/>
        </p:spPr>
        <p:txBody>
          <a:bodyPr wrap="square" rtlCol="0">
            <a:spAutoFit/>
          </a:bodyPr>
          <a:lstStyle/>
          <a:p>
            <a:r>
              <a:rPr lang="en-US" altLang="zh-TW" sz="8800" b="1" dirty="0" smtClean="0">
                <a:solidFill>
                  <a:schemeClr val="accent2"/>
                </a:solidFill>
              </a:rPr>
              <a:t>80</a:t>
            </a:r>
            <a:r>
              <a:rPr lang="en-US" altLang="zh-TW" sz="2800" dirty="0" smtClean="0">
                <a:solidFill>
                  <a:schemeClr val="accent2"/>
                </a:solidFill>
              </a:rPr>
              <a:t>%</a:t>
            </a:r>
            <a:endParaRPr lang="zh-TW" altLang="en-US" sz="8800" dirty="0">
              <a:solidFill>
                <a:schemeClr val="accent2"/>
              </a:solidFill>
            </a:endParaRPr>
          </a:p>
        </p:txBody>
      </p:sp>
      <p:sp>
        <p:nvSpPr>
          <p:cNvPr id="285" name="文字方塊 284"/>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269</a:t>
            </a:fld>
            <a:endParaRPr lang="zh-TW" altLang="en-US"/>
          </a:p>
        </p:txBody>
      </p:sp>
    </p:spTree>
    <p:extLst>
      <p:ext uri="{BB962C8B-B14F-4D97-AF65-F5344CB8AC3E}">
        <p14:creationId xmlns:p14="http://schemas.microsoft.com/office/powerpoint/2010/main" val="1075375037"/>
      </p:ext>
    </p:extLst>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群組 20"/>
          <p:cNvGrpSpPr/>
          <p:nvPr/>
        </p:nvGrpSpPr>
        <p:grpSpPr>
          <a:xfrm>
            <a:off x="1380776" y="2090308"/>
            <a:ext cx="1705146" cy="1705146"/>
            <a:chOff x="-4756150" y="2187575"/>
            <a:chExt cx="3457576" cy="3457575"/>
          </a:xfrm>
        </p:grpSpPr>
        <p:sp>
          <p:nvSpPr>
            <p:cNvPr id="23"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4"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2" name="文字方塊 21"/>
          <p:cNvSpPr txBox="1"/>
          <p:nvPr/>
        </p:nvSpPr>
        <p:spPr>
          <a:xfrm>
            <a:off x="1668736" y="266956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nvGrpSpPr>
          <p:cNvPr id="26" name="群組 25"/>
          <p:cNvGrpSpPr/>
          <p:nvPr/>
        </p:nvGrpSpPr>
        <p:grpSpPr>
          <a:xfrm>
            <a:off x="3719427" y="2090308"/>
            <a:ext cx="1705146" cy="1705146"/>
            <a:chOff x="-4756150" y="2187575"/>
            <a:chExt cx="3457576" cy="3457575"/>
          </a:xfrm>
        </p:grpSpPr>
        <p:sp>
          <p:nvSpPr>
            <p:cNvPr id="28"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9"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7" name="文字方塊 26"/>
          <p:cNvSpPr txBox="1"/>
          <p:nvPr/>
        </p:nvSpPr>
        <p:spPr>
          <a:xfrm>
            <a:off x="4007387" y="266956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3" name="Freeform 6"/>
          <p:cNvSpPr>
            <a:spLocks/>
          </p:cNvSpPr>
          <p:nvPr/>
        </p:nvSpPr>
        <p:spPr bwMode="auto">
          <a:xfrm>
            <a:off x="6072953" y="2090308"/>
            <a:ext cx="1690271" cy="1705146"/>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34" name="Freeform 7"/>
          <p:cNvSpPr>
            <a:spLocks/>
          </p:cNvSpPr>
          <p:nvPr/>
        </p:nvSpPr>
        <p:spPr bwMode="auto">
          <a:xfrm>
            <a:off x="6058078" y="2090308"/>
            <a:ext cx="816560" cy="973922"/>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32" name="文字方塊 31"/>
          <p:cNvSpPr txBox="1"/>
          <p:nvPr/>
        </p:nvSpPr>
        <p:spPr>
          <a:xfrm>
            <a:off x="6346038" y="2669567"/>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5" name="直線接點 4"/>
          <p:cNvCxnSpPr/>
          <p:nvPr/>
        </p:nvCxnSpPr>
        <p:spPr>
          <a:xfrm>
            <a:off x="3345824" y="1912508"/>
            <a:ext cx="0" cy="424699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a:off x="5720724" y="1912508"/>
            <a:ext cx="0" cy="4246992"/>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9" name="文字方塊 38"/>
          <p:cNvSpPr txBox="1"/>
          <p:nvPr/>
        </p:nvSpPr>
        <p:spPr>
          <a:xfrm>
            <a:off x="1411019" y="3813615"/>
            <a:ext cx="1319980"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0" name="矩形 39"/>
          <p:cNvSpPr/>
          <p:nvPr/>
        </p:nvSpPr>
        <p:spPr>
          <a:xfrm>
            <a:off x="1211240" y="4287115"/>
            <a:ext cx="1874682" cy="1600438"/>
          </a:xfrm>
          <a:prstGeom prst="rect">
            <a:avLst/>
          </a:prstGeom>
        </p:spPr>
        <p:txBody>
          <a:bodyPr wrap="square">
            <a:spAutoFit/>
          </a:bodyPr>
          <a:lstStyle/>
          <a:p>
            <a:pPr marL="171450" indent="-171450">
              <a:buFont typeface="Arial" panose="020B0604020202020204" pitchFamily="34" charset="0"/>
              <a:buChar char="•"/>
            </a:pPr>
            <a:r>
              <a:rPr lang="en-US" altLang="zh-TW" sz="1400" dirty="0"/>
              <a:t>The quick brown fox jumps over the lazy dog. </a:t>
            </a:r>
            <a:endParaRPr lang="en-US" altLang="zh-TW" sz="1400" dirty="0" smtClean="0"/>
          </a:p>
          <a:p>
            <a:pPr marL="171450" indent="-171450">
              <a:buFont typeface="Arial" panose="020B0604020202020204" pitchFamily="34" charset="0"/>
              <a:buChar char="•"/>
            </a:pPr>
            <a:r>
              <a:rPr lang="en-US" altLang="zh-TW" sz="1400" dirty="0"/>
              <a:t>The quick brown fox jumps over the lazy dog. </a:t>
            </a:r>
            <a:endParaRPr lang="zh-TW" altLang="en-US" sz="1400" dirty="0"/>
          </a:p>
          <a:p>
            <a:pPr marL="171450" indent="-171450">
              <a:buFont typeface="Arial" panose="020B0604020202020204" pitchFamily="34" charset="0"/>
              <a:buChar char="•"/>
            </a:pPr>
            <a:endParaRPr lang="zh-TW" altLang="en-US" sz="1400" dirty="0"/>
          </a:p>
        </p:txBody>
      </p:sp>
      <p:sp>
        <p:nvSpPr>
          <p:cNvPr id="41" name="文字方塊 40"/>
          <p:cNvSpPr txBox="1"/>
          <p:nvPr/>
        </p:nvSpPr>
        <p:spPr>
          <a:xfrm>
            <a:off x="3960649" y="3813615"/>
            <a:ext cx="1319980"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43" name="文字方塊 42"/>
          <p:cNvSpPr txBox="1"/>
          <p:nvPr/>
        </p:nvSpPr>
        <p:spPr>
          <a:xfrm>
            <a:off x="6414426" y="3813615"/>
            <a:ext cx="1319980"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47" name="矩形 46"/>
          <p:cNvSpPr/>
          <p:nvPr/>
        </p:nvSpPr>
        <p:spPr>
          <a:xfrm>
            <a:off x="3580176" y="4287115"/>
            <a:ext cx="1874682" cy="1600438"/>
          </a:xfrm>
          <a:prstGeom prst="rect">
            <a:avLst/>
          </a:prstGeom>
        </p:spPr>
        <p:txBody>
          <a:bodyPr wrap="square">
            <a:spAutoFit/>
          </a:bodyPr>
          <a:lstStyle/>
          <a:p>
            <a:pPr marL="171450" indent="-171450">
              <a:buFont typeface="Arial" panose="020B0604020202020204" pitchFamily="34" charset="0"/>
              <a:buChar char="•"/>
            </a:pPr>
            <a:r>
              <a:rPr lang="en-US" altLang="zh-TW" sz="1400" dirty="0"/>
              <a:t>The quick brown fox jumps over the lazy dog. </a:t>
            </a:r>
            <a:endParaRPr lang="en-US" altLang="zh-TW" sz="1400" dirty="0" smtClean="0"/>
          </a:p>
          <a:p>
            <a:pPr marL="171450" indent="-171450">
              <a:buFont typeface="Arial" panose="020B0604020202020204" pitchFamily="34" charset="0"/>
              <a:buChar char="•"/>
            </a:pPr>
            <a:r>
              <a:rPr lang="en-US" altLang="zh-TW" sz="1400" dirty="0"/>
              <a:t>The quick brown fox jumps over the lazy dog. </a:t>
            </a:r>
            <a:endParaRPr lang="zh-TW" altLang="en-US" sz="1400" dirty="0"/>
          </a:p>
          <a:p>
            <a:pPr marL="171450" indent="-171450">
              <a:buFont typeface="Arial" panose="020B0604020202020204" pitchFamily="34" charset="0"/>
              <a:buChar char="•"/>
            </a:pPr>
            <a:endParaRPr lang="zh-TW" altLang="en-US" sz="1400" dirty="0"/>
          </a:p>
        </p:txBody>
      </p:sp>
      <p:sp>
        <p:nvSpPr>
          <p:cNvPr id="48" name="矩形 47"/>
          <p:cNvSpPr/>
          <p:nvPr/>
        </p:nvSpPr>
        <p:spPr>
          <a:xfrm>
            <a:off x="5968121" y="4287115"/>
            <a:ext cx="1874682" cy="1600438"/>
          </a:xfrm>
          <a:prstGeom prst="rect">
            <a:avLst/>
          </a:prstGeom>
        </p:spPr>
        <p:txBody>
          <a:bodyPr wrap="square">
            <a:spAutoFit/>
          </a:bodyPr>
          <a:lstStyle/>
          <a:p>
            <a:pPr marL="171450" indent="-171450">
              <a:buFont typeface="Arial" panose="020B0604020202020204" pitchFamily="34" charset="0"/>
              <a:buChar char="•"/>
            </a:pPr>
            <a:r>
              <a:rPr lang="en-US" altLang="zh-TW" sz="1400" dirty="0"/>
              <a:t>The quick brown fox jumps over the lazy dog. </a:t>
            </a:r>
            <a:endParaRPr lang="en-US" altLang="zh-TW" sz="1400" dirty="0" smtClean="0"/>
          </a:p>
          <a:p>
            <a:pPr marL="171450" indent="-171450">
              <a:buFont typeface="Arial" panose="020B0604020202020204" pitchFamily="34" charset="0"/>
              <a:buChar char="•"/>
            </a:pPr>
            <a:r>
              <a:rPr lang="en-US" altLang="zh-TW" sz="1400" dirty="0"/>
              <a:t>The quick brown fox jumps over the lazy dog. </a:t>
            </a:r>
            <a:endParaRPr lang="zh-TW" altLang="en-US" sz="1400" dirty="0"/>
          </a:p>
          <a:p>
            <a:pPr marL="171450" indent="-171450">
              <a:buFont typeface="Arial" panose="020B0604020202020204" pitchFamily="34" charset="0"/>
              <a:buChar char="•"/>
            </a:pPr>
            <a:endParaRPr lang="zh-TW" altLang="en-US" sz="1400" dirty="0"/>
          </a:p>
        </p:txBody>
      </p:sp>
      <p:sp>
        <p:nvSpPr>
          <p:cNvPr id="25" name="文字方塊 24"/>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270</a:t>
            </a:fld>
            <a:endParaRPr lang="zh-TW" altLang="en-US"/>
          </a:p>
        </p:txBody>
      </p:sp>
    </p:spTree>
    <p:extLst>
      <p:ext uri="{BB962C8B-B14F-4D97-AF65-F5344CB8AC3E}">
        <p14:creationId xmlns:p14="http://schemas.microsoft.com/office/powerpoint/2010/main" val="1260833072"/>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圖表 12"/>
          <p:cNvGraphicFramePr>
            <a:graphicFrameLocks/>
          </p:cNvGraphicFramePr>
          <p:nvPr>
            <p:extLst>
              <p:ext uri="{D42A27DB-BD31-4B8C-83A1-F6EECF244321}">
                <p14:modId xmlns:p14="http://schemas.microsoft.com/office/powerpoint/2010/main" val="2252640879"/>
              </p:ext>
            </p:extLst>
          </p:nvPr>
        </p:nvGraphicFramePr>
        <p:xfrm>
          <a:off x="203773" y="2168839"/>
          <a:ext cx="4680730" cy="3420437"/>
        </p:xfrm>
        <a:graphic>
          <a:graphicData uri="http://schemas.openxmlformats.org/drawingml/2006/chart">
            <c:chart xmlns:c="http://schemas.openxmlformats.org/drawingml/2006/chart" xmlns:r="http://schemas.openxmlformats.org/officeDocument/2006/relationships" r:id="rId3"/>
          </a:graphicData>
        </a:graphic>
      </p:graphicFrame>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a:off x="5579147" y="2457809"/>
            <a:ext cx="625337" cy="62533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6" name="文字方塊 15"/>
          <p:cNvSpPr txBox="1"/>
          <p:nvPr/>
        </p:nvSpPr>
        <p:spPr>
          <a:xfrm>
            <a:off x="6282127" y="2392228"/>
            <a:ext cx="1319980" cy="369332"/>
          </a:xfrm>
          <a:prstGeom prst="rect">
            <a:avLst/>
          </a:prstGeom>
          <a:noFill/>
        </p:spPr>
        <p:txBody>
          <a:bodyPr wrap="square" rtlCol="0">
            <a:spAutoFit/>
          </a:bodyPr>
          <a:lstStyle/>
          <a:p>
            <a:r>
              <a:rPr lang="en-US" altLang="zh-TW" dirty="0"/>
              <a:t>Agenda</a:t>
            </a:r>
            <a:endParaRPr lang="zh-TW" altLang="en-US" dirty="0"/>
          </a:p>
        </p:txBody>
      </p:sp>
      <p:sp>
        <p:nvSpPr>
          <p:cNvPr id="17" name="矩形 16"/>
          <p:cNvSpPr/>
          <p:nvPr/>
        </p:nvSpPr>
        <p:spPr>
          <a:xfrm>
            <a:off x="6282126" y="2700628"/>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18" name="橢圓 17"/>
          <p:cNvSpPr/>
          <p:nvPr/>
        </p:nvSpPr>
        <p:spPr>
          <a:xfrm>
            <a:off x="5579147" y="3291461"/>
            <a:ext cx="625337" cy="62533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9" name="文字方塊 18"/>
          <p:cNvSpPr txBox="1"/>
          <p:nvPr/>
        </p:nvSpPr>
        <p:spPr>
          <a:xfrm>
            <a:off x="6282127" y="3225881"/>
            <a:ext cx="1319980" cy="369332"/>
          </a:xfrm>
          <a:prstGeom prst="rect">
            <a:avLst/>
          </a:prstGeom>
          <a:noFill/>
        </p:spPr>
        <p:txBody>
          <a:bodyPr wrap="square" rtlCol="0">
            <a:spAutoFit/>
          </a:bodyPr>
          <a:lstStyle/>
          <a:p>
            <a:r>
              <a:rPr lang="en-US" altLang="zh-TW" dirty="0"/>
              <a:t>Process</a:t>
            </a:r>
            <a:endParaRPr lang="zh-TW" altLang="en-US" dirty="0"/>
          </a:p>
        </p:txBody>
      </p:sp>
      <p:sp>
        <p:nvSpPr>
          <p:cNvPr id="20" name="矩形 19"/>
          <p:cNvSpPr/>
          <p:nvPr/>
        </p:nvSpPr>
        <p:spPr>
          <a:xfrm>
            <a:off x="6282126" y="3534281"/>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1" name="橢圓 20"/>
          <p:cNvSpPr/>
          <p:nvPr/>
        </p:nvSpPr>
        <p:spPr>
          <a:xfrm>
            <a:off x="5579147" y="4125114"/>
            <a:ext cx="625337" cy="62533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2" name="文字方塊 21"/>
          <p:cNvSpPr txBox="1"/>
          <p:nvPr/>
        </p:nvSpPr>
        <p:spPr>
          <a:xfrm>
            <a:off x="6282127" y="4059532"/>
            <a:ext cx="1319980" cy="369332"/>
          </a:xfrm>
          <a:prstGeom prst="rect">
            <a:avLst/>
          </a:prstGeom>
          <a:noFill/>
        </p:spPr>
        <p:txBody>
          <a:bodyPr wrap="square" rtlCol="0">
            <a:spAutoFit/>
          </a:bodyPr>
          <a:lstStyle/>
          <a:p>
            <a:r>
              <a:rPr lang="en-US" altLang="zh-TW" dirty="0"/>
              <a:t>Security</a:t>
            </a:r>
            <a:endParaRPr lang="zh-TW" altLang="en-US" dirty="0"/>
          </a:p>
        </p:txBody>
      </p:sp>
      <p:sp>
        <p:nvSpPr>
          <p:cNvPr id="23" name="矩形 22"/>
          <p:cNvSpPr/>
          <p:nvPr/>
        </p:nvSpPr>
        <p:spPr>
          <a:xfrm>
            <a:off x="6282126" y="4367932"/>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4" name="橢圓 23"/>
          <p:cNvSpPr/>
          <p:nvPr/>
        </p:nvSpPr>
        <p:spPr>
          <a:xfrm>
            <a:off x="5579147" y="4958767"/>
            <a:ext cx="625337" cy="62533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5" name="文字方塊 24"/>
          <p:cNvSpPr txBox="1"/>
          <p:nvPr/>
        </p:nvSpPr>
        <p:spPr>
          <a:xfrm>
            <a:off x="6282127" y="4893186"/>
            <a:ext cx="1719538" cy="369332"/>
          </a:xfrm>
          <a:prstGeom prst="rect">
            <a:avLst/>
          </a:prstGeom>
          <a:noFill/>
        </p:spPr>
        <p:txBody>
          <a:bodyPr wrap="square" rtlCol="0">
            <a:spAutoFit/>
          </a:bodyPr>
          <a:lstStyle/>
          <a:p>
            <a:r>
              <a:rPr lang="en-US" altLang="zh-TW" dirty="0"/>
              <a:t>Success</a:t>
            </a:r>
            <a:endParaRPr lang="zh-TW" altLang="en-US" dirty="0"/>
          </a:p>
        </p:txBody>
      </p:sp>
      <p:sp>
        <p:nvSpPr>
          <p:cNvPr id="26" name="矩形 25"/>
          <p:cNvSpPr/>
          <p:nvPr/>
        </p:nvSpPr>
        <p:spPr>
          <a:xfrm>
            <a:off x="6282126" y="5201585"/>
            <a:ext cx="2389279" cy="461665"/>
          </a:xfrm>
          <a:prstGeom prst="rect">
            <a:avLst/>
          </a:prstGeom>
        </p:spPr>
        <p:txBody>
          <a:bodyPr wrap="square">
            <a:spAutoFit/>
          </a:bodyPr>
          <a:lstStyle/>
          <a:p>
            <a:r>
              <a:rPr lang="en-US" altLang="zh-TW" sz="1200" dirty="0"/>
              <a:t>The quick brown fox jumps over the lazy dog. </a:t>
            </a:r>
            <a:endParaRPr lang="zh-TW" altLang="en-US" sz="1200" dirty="0"/>
          </a:p>
        </p:txBody>
      </p:sp>
      <p:sp>
        <p:nvSpPr>
          <p:cNvPr id="28" name="手繪多邊形 27"/>
          <p:cNvSpPr>
            <a:spLocks/>
          </p:cNvSpPr>
          <p:nvPr/>
        </p:nvSpPr>
        <p:spPr bwMode="auto">
          <a:xfrm>
            <a:off x="5735821" y="3475373"/>
            <a:ext cx="311988" cy="257514"/>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29" name="手繪多邊形 28"/>
          <p:cNvSpPr>
            <a:spLocks/>
          </p:cNvSpPr>
          <p:nvPr/>
        </p:nvSpPr>
        <p:spPr bwMode="auto">
          <a:xfrm>
            <a:off x="5837526" y="3577071"/>
            <a:ext cx="107205" cy="107685"/>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0" name="手繪多邊形 29"/>
          <p:cNvSpPr>
            <a:spLocks/>
          </p:cNvSpPr>
          <p:nvPr/>
        </p:nvSpPr>
        <p:spPr bwMode="auto">
          <a:xfrm flipV="1">
            <a:off x="5794025" y="2589867"/>
            <a:ext cx="195577" cy="361221"/>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2" name="手繪多邊形 31"/>
          <p:cNvSpPr>
            <a:spLocks/>
          </p:cNvSpPr>
          <p:nvPr/>
        </p:nvSpPr>
        <p:spPr bwMode="auto">
          <a:xfrm>
            <a:off x="5738847" y="4357005"/>
            <a:ext cx="305934" cy="23311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3" name="Freeform 92"/>
          <p:cNvSpPr>
            <a:spLocks/>
          </p:cNvSpPr>
          <p:nvPr/>
        </p:nvSpPr>
        <p:spPr bwMode="auto">
          <a:xfrm>
            <a:off x="5763465" y="4285453"/>
            <a:ext cx="49235" cy="175454"/>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4" name="Freeform 93"/>
          <p:cNvSpPr>
            <a:spLocks/>
          </p:cNvSpPr>
          <p:nvPr/>
        </p:nvSpPr>
        <p:spPr bwMode="auto">
          <a:xfrm>
            <a:off x="5972074" y="4285453"/>
            <a:ext cx="45820" cy="175454"/>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5" name="Freeform 94"/>
          <p:cNvSpPr>
            <a:spLocks/>
          </p:cNvSpPr>
          <p:nvPr/>
        </p:nvSpPr>
        <p:spPr bwMode="auto">
          <a:xfrm>
            <a:off x="5802739" y="4311067"/>
            <a:ext cx="36571" cy="124227"/>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6" name="Freeform 95"/>
          <p:cNvSpPr>
            <a:spLocks/>
          </p:cNvSpPr>
          <p:nvPr/>
        </p:nvSpPr>
        <p:spPr bwMode="auto">
          <a:xfrm>
            <a:off x="5945606" y="4312063"/>
            <a:ext cx="38136" cy="123231"/>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7" name="Freeform 96"/>
          <p:cNvSpPr>
            <a:spLocks/>
          </p:cNvSpPr>
          <p:nvPr/>
        </p:nvSpPr>
        <p:spPr bwMode="auto">
          <a:xfrm>
            <a:off x="5839594" y="4336823"/>
            <a:ext cx="25329" cy="72999"/>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8" name="Freeform 97"/>
          <p:cNvSpPr>
            <a:spLocks/>
          </p:cNvSpPr>
          <p:nvPr/>
        </p:nvSpPr>
        <p:spPr bwMode="auto">
          <a:xfrm>
            <a:off x="5919992" y="4337961"/>
            <a:ext cx="28460" cy="71861"/>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sz="1400"/>
          </a:p>
        </p:txBody>
      </p:sp>
      <p:sp>
        <p:nvSpPr>
          <p:cNvPr id="39" name="手繪多邊形 38"/>
          <p:cNvSpPr>
            <a:spLocks/>
          </p:cNvSpPr>
          <p:nvPr/>
        </p:nvSpPr>
        <p:spPr bwMode="auto">
          <a:xfrm>
            <a:off x="5721123" y="5145457"/>
            <a:ext cx="341394" cy="251948"/>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sz="1400"/>
          </a:p>
        </p:txBody>
      </p:sp>
      <p:sp>
        <p:nvSpPr>
          <p:cNvPr id="31" name="文字方塊 30"/>
          <p:cNvSpPr txBox="1"/>
          <p:nvPr/>
        </p:nvSpPr>
        <p:spPr>
          <a:xfrm>
            <a:off x="1910174" y="501116"/>
            <a:ext cx="5323652" cy="707886"/>
          </a:xfrm>
          <a:prstGeom prst="rect">
            <a:avLst/>
          </a:prstGeom>
          <a:noFill/>
        </p:spPr>
        <p:txBody>
          <a:bodyPr wrap="square" rtlCol="0" anchor="ctr">
            <a:spAutoFit/>
          </a:bodyPr>
          <a:lstStyle/>
          <a:p>
            <a:pPr algn="ctr"/>
            <a:r>
              <a:rPr lang="en-US" altLang="zh-TW" sz="4000" b="1" dirty="0"/>
              <a:t>Annual 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271</a:t>
            </a:fld>
            <a:endParaRPr lang="zh-TW" altLang="en-US"/>
          </a:p>
        </p:txBody>
      </p:sp>
    </p:spTree>
    <p:extLst>
      <p:ext uri="{BB962C8B-B14F-4D97-AF65-F5344CB8AC3E}">
        <p14:creationId xmlns:p14="http://schemas.microsoft.com/office/powerpoint/2010/main" val="3128006389"/>
      </p:ext>
    </p:extLst>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App Features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178560" y="4126720"/>
            <a:ext cx="1960022" cy="1883294"/>
            <a:chOff x="178560" y="4126720"/>
            <a:chExt cx="1960022" cy="1883294"/>
          </a:xfrm>
        </p:grpSpPr>
        <p:sp>
          <p:nvSpPr>
            <p:cNvPr id="33" name="Freeform 25"/>
            <p:cNvSpPr>
              <a:spLocks/>
            </p:cNvSpPr>
            <p:nvPr/>
          </p:nvSpPr>
          <p:spPr bwMode="auto">
            <a:xfrm>
              <a:off x="278080" y="4126720"/>
              <a:ext cx="1860502" cy="1883294"/>
            </a:xfrm>
            <a:custGeom>
              <a:avLst/>
              <a:gdLst>
                <a:gd name="T0" fmla="*/ 2424 w 4895"/>
                <a:gd name="T1" fmla="*/ 0 h 4940"/>
                <a:gd name="T2" fmla="*/ 4895 w 4895"/>
                <a:gd name="T3" fmla="*/ 2470 h 4940"/>
                <a:gd name="T4" fmla="*/ 2424 w 4895"/>
                <a:gd name="T5" fmla="*/ 4940 h 4940"/>
                <a:gd name="T6" fmla="*/ 0 w 4895"/>
                <a:gd name="T7" fmla="*/ 2944 h 4940"/>
                <a:gd name="T8" fmla="*/ 606 w 4895"/>
                <a:gd name="T9" fmla="*/ 2825 h 4940"/>
                <a:gd name="T10" fmla="*/ 2780 w 4895"/>
                <a:gd name="T11" fmla="*/ 4288 h 4940"/>
                <a:gd name="T12" fmla="*/ 4243 w 4895"/>
                <a:gd name="T13" fmla="*/ 2115 h 4940"/>
                <a:gd name="T14" fmla="*/ 2424 w 4895"/>
                <a:gd name="T15" fmla="*/ 618 h 4940"/>
                <a:gd name="T16" fmla="*/ 2424 w 4895"/>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95" h="4940">
                  <a:moveTo>
                    <a:pt x="2424" y="0"/>
                  </a:moveTo>
                  <a:cubicBezTo>
                    <a:pt x="3789" y="0"/>
                    <a:pt x="4895" y="1106"/>
                    <a:pt x="4895" y="2470"/>
                  </a:cubicBezTo>
                  <a:cubicBezTo>
                    <a:pt x="4895" y="3834"/>
                    <a:pt x="3789" y="4940"/>
                    <a:pt x="2424" y="4940"/>
                  </a:cubicBezTo>
                  <a:cubicBezTo>
                    <a:pt x="1243" y="4940"/>
                    <a:pt x="227" y="4103"/>
                    <a:pt x="0" y="2944"/>
                  </a:cubicBezTo>
                  <a:lnTo>
                    <a:pt x="606" y="2825"/>
                  </a:lnTo>
                  <a:cubicBezTo>
                    <a:pt x="802" y="3829"/>
                    <a:pt x="1775" y="4484"/>
                    <a:pt x="2780" y="4288"/>
                  </a:cubicBezTo>
                  <a:cubicBezTo>
                    <a:pt x="3784" y="4092"/>
                    <a:pt x="4439" y="3119"/>
                    <a:pt x="4243" y="2115"/>
                  </a:cubicBezTo>
                  <a:cubicBezTo>
                    <a:pt x="4073" y="1245"/>
                    <a:pt x="3311" y="618"/>
                    <a:pt x="2424" y="618"/>
                  </a:cubicBezTo>
                  <a:lnTo>
                    <a:pt x="2424"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27"/>
            <p:cNvSpPr>
              <a:spLocks/>
            </p:cNvSpPr>
            <p:nvPr/>
          </p:nvSpPr>
          <p:spPr bwMode="auto">
            <a:xfrm>
              <a:off x="178560" y="4126720"/>
              <a:ext cx="1021035" cy="1122076"/>
            </a:xfrm>
            <a:custGeom>
              <a:avLst/>
              <a:gdLst>
                <a:gd name="T0" fmla="*/ 261 w 2685"/>
                <a:gd name="T1" fmla="*/ 2944 h 2944"/>
                <a:gd name="T2" fmla="*/ 2212 w 2685"/>
                <a:gd name="T3" fmla="*/ 46 h 2944"/>
                <a:gd name="T4" fmla="*/ 2685 w 2685"/>
                <a:gd name="T5" fmla="*/ 0 h 2944"/>
                <a:gd name="T6" fmla="*/ 2685 w 2685"/>
                <a:gd name="T7" fmla="*/ 618 h 2944"/>
                <a:gd name="T8" fmla="*/ 833 w 2685"/>
                <a:gd name="T9" fmla="*/ 2470 h 2944"/>
                <a:gd name="T10" fmla="*/ 867 w 2685"/>
                <a:gd name="T11" fmla="*/ 2825 h 2944"/>
                <a:gd name="T12" fmla="*/ 261 w 2685"/>
                <a:gd name="T13" fmla="*/ 2944 h 2944"/>
              </a:gdLst>
              <a:ahLst/>
              <a:cxnLst>
                <a:cxn ang="0">
                  <a:pos x="T0" y="T1"/>
                </a:cxn>
                <a:cxn ang="0">
                  <a:pos x="T2" y="T3"/>
                </a:cxn>
                <a:cxn ang="0">
                  <a:pos x="T4" y="T5"/>
                </a:cxn>
                <a:cxn ang="0">
                  <a:pos x="T6" y="T7"/>
                </a:cxn>
                <a:cxn ang="0">
                  <a:pos x="T8" y="T9"/>
                </a:cxn>
                <a:cxn ang="0">
                  <a:pos x="T10" y="T11"/>
                </a:cxn>
                <a:cxn ang="0">
                  <a:pos x="T12" y="T13"/>
                </a:cxn>
              </a:cxnLst>
              <a:rect l="0" t="0" r="r" b="b"/>
              <a:pathLst>
                <a:path w="2685" h="2944">
                  <a:moveTo>
                    <a:pt x="261" y="2944"/>
                  </a:moveTo>
                  <a:cubicBezTo>
                    <a:pt x="0" y="1605"/>
                    <a:pt x="873" y="307"/>
                    <a:pt x="2212" y="46"/>
                  </a:cubicBezTo>
                  <a:cubicBezTo>
                    <a:pt x="2368" y="15"/>
                    <a:pt x="2527" y="0"/>
                    <a:pt x="2685" y="0"/>
                  </a:cubicBezTo>
                  <a:lnTo>
                    <a:pt x="2685" y="618"/>
                  </a:lnTo>
                  <a:cubicBezTo>
                    <a:pt x="1662" y="618"/>
                    <a:pt x="833" y="1447"/>
                    <a:pt x="833" y="2470"/>
                  </a:cubicBezTo>
                  <a:cubicBezTo>
                    <a:pt x="833" y="2589"/>
                    <a:pt x="844" y="2708"/>
                    <a:pt x="867" y="2825"/>
                  </a:cubicBezTo>
                  <a:lnTo>
                    <a:pt x="261" y="2944"/>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6" name="群組 5"/>
          <p:cNvGrpSpPr/>
          <p:nvPr/>
        </p:nvGrpSpPr>
        <p:grpSpPr>
          <a:xfrm>
            <a:off x="4610480" y="1896687"/>
            <a:ext cx="1962000" cy="1882800"/>
            <a:chOff x="4610480" y="1896687"/>
            <a:chExt cx="1962000" cy="1882800"/>
          </a:xfrm>
        </p:grpSpPr>
        <p:sp>
          <p:nvSpPr>
            <p:cNvPr id="53" name="Freeform 45"/>
            <p:cNvSpPr>
              <a:spLocks/>
            </p:cNvSpPr>
            <p:nvPr/>
          </p:nvSpPr>
          <p:spPr bwMode="auto">
            <a:xfrm>
              <a:off x="4748046" y="1896687"/>
              <a:ext cx="1824434" cy="1882800"/>
            </a:xfrm>
            <a:custGeom>
              <a:avLst/>
              <a:gdLst>
                <a:gd name="T0" fmla="*/ 2380 w 4851"/>
                <a:gd name="T1" fmla="*/ 0 h 4940"/>
                <a:gd name="T2" fmla="*/ 4851 w 4851"/>
                <a:gd name="T3" fmla="*/ 2470 h 4940"/>
                <a:gd name="T4" fmla="*/ 2380 w 4851"/>
                <a:gd name="T5" fmla="*/ 4940 h 4940"/>
                <a:gd name="T6" fmla="*/ 0 w 4851"/>
                <a:gd name="T7" fmla="*/ 3131 h 4940"/>
                <a:gd name="T8" fmla="*/ 595 w 4851"/>
                <a:gd name="T9" fmla="*/ 2966 h 4940"/>
                <a:gd name="T10" fmla="*/ 2876 w 4851"/>
                <a:gd name="T11" fmla="*/ 4255 h 4940"/>
                <a:gd name="T12" fmla="*/ 4165 w 4851"/>
                <a:gd name="T13" fmla="*/ 1975 h 4940"/>
                <a:gd name="T14" fmla="*/ 2380 w 4851"/>
                <a:gd name="T15" fmla="*/ 618 h 4940"/>
                <a:gd name="T16" fmla="*/ 2380 w 4851"/>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51" h="4940">
                  <a:moveTo>
                    <a:pt x="2380" y="0"/>
                  </a:moveTo>
                  <a:cubicBezTo>
                    <a:pt x="3745" y="0"/>
                    <a:pt x="4851" y="1106"/>
                    <a:pt x="4851" y="2470"/>
                  </a:cubicBezTo>
                  <a:cubicBezTo>
                    <a:pt x="4851" y="3834"/>
                    <a:pt x="3745" y="4940"/>
                    <a:pt x="2380" y="4940"/>
                  </a:cubicBezTo>
                  <a:cubicBezTo>
                    <a:pt x="1271" y="4940"/>
                    <a:pt x="297" y="4200"/>
                    <a:pt x="0" y="3131"/>
                  </a:cubicBezTo>
                  <a:lnTo>
                    <a:pt x="595" y="2966"/>
                  </a:lnTo>
                  <a:cubicBezTo>
                    <a:pt x="869" y="3952"/>
                    <a:pt x="1890" y="4529"/>
                    <a:pt x="2876" y="4255"/>
                  </a:cubicBezTo>
                  <a:cubicBezTo>
                    <a:pt x="3862" y="3981"/>
                    <a:pt x="4439" y="2960"/>
                    <a:pt x="4165" y="1975"/>
                  </a:cubicBezTo>
                  <a:cubicBezTo>
                    <a:pt x="3943" y="1173"/>
                    <a:pt x="3213" y="618"/>
                    <a:pt x="2380" y="618"/>
                  </a:cubicBezTo>
                  <a:lnTo>
                    <a:pt x="2380"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47"/>
            <p:cNvSpPr>
              <a:spLocks/>
            </p:cNvSpPr>
            <p:nvPr/>
          </p:nvSpPr>
          <p:spPr bwMode="auto">
            <a:xfrm>
              <a:off x="4610480" y="1896687"/>
              <a:ext cx="1032868" cy="1193453"/>
            </a:xfrm>
            <a:custGeom>
              <a:avLst/>
              <a:gdLst>
                <a:gd name="T0" fmla="*/ 365 w 2745"/>
                <a:gd name="T1" fmla="*/ 3131 h 3131"/>
                <a:gd name="T2" fmla="*/ 2085 w 2745"/>
                <a:gd name="T3" fmla="*/ 90 h 3131"/>
                <a:gd name="T4" fmla="*/ 2745 w 2745"/>
                <a:gd name="T5" fmla="*/ 0 h 3131"/>
                <a:gd name="T6" fmla="*/ 2745 w 2745"/>
                <a:gd name="T7" fmla="*/ 618 h 3131"/>
                <a:gd name="T8" fmla="*/ 893 w 2745"/>
                <a:gd name="T9" fmla="*/ 2470 h 3131"/>
                <a:gd name="T10" fmla="*/ 960 w 2745"/>
                <a:gd name="T11" fmla="*/ 2966 h 3131"/>
                <a:gd name="T12" fmla="*/ 365 w 2745"/>
                <a:gd name="T13" fmla="*/ 3131 h 3131"/>
              </a:gdLst>
              <a:ahLst/>
              <a:cxnLst>
                <a:cxn ang="0">
                  <a:pos x="T0" y="T1"/>
                </a:cxn>
                <a:cxn ang="0">
                  <a:pos x="T2" y="T3"/>
                </a:cxn>
                <a:cxn ang="0">
                  <a:pos x="T4" y="T5"/>
                </a:cxn>
                <a:cxn ang="0">
                  <a:pos x="T6" y="T7"/>
                </a:cxn>
                <a:cxn ang="0">
                  <a:pos x="T8" y="T9"/>
                </a:cxn>
                <a:cxn ang="0">
                  <a:pos x="T10" y="T11"/>
                </a:cxn>
                <a:cxn ang="0">
                  <a:pos x="T12" y="T13"/>
                </a:cxn>
              </a:cxnLst>
              <a:rect l="0" t="0" r="r" b="b"/>
              <a:pathLst>
                <a:path w="2745" h="3131">
                  <a:moveTo>
                    <a:pt x="365" y="3131"/>
                  </a:moveTo>
                  <a:cubicBezTo>
                    <a:pt x="0" y="1816"/>
                    <a:pt x="770" y="455"/>
                    <a:pt x="2085" y="90"/>
                  </a:cubicBezTo>
                  <a:cubicBezTo>
                    <a:pt x="2300" y="30"/>
                    <a:pt x="2522" y="0"/>
                    <a:pt x="2745" y="0"/>
                  </a:cubicBezTo>
                  <a:lnTo>
                    <a:pt x="2745" y="618"/>
                  </a:lnTo>
                  <a:cubicBezTo>
                    <a:pt x="1722" y="618"/>
                    <a:pt x="893" y="1447"/>
                    <a:pt x="893" y="2470"/>
                  </a:cubicBezTo>
                  <a:cubicBezTo>
                    <a:pt x="893" y="2638"/>
                    <a:pt x="916" y="2804"/>
                    <a:pt x="960" y="2966"/>
                  </a:cubicBezTo>
                  <a:lnTo>
                    <a:pt x="365" y="3131"/>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8" name="群組 7"/>
          <p:cNvGrpSpPr/>
          <p:nvPr/>
        </p:nvGrpSpPr>
        <p:grpSpPr>
          <a:xfrm>
            <a:off x="4610480" y="4126720"/>
            <a:ext cx="1962000" cy="1882800"/>
            <a:chOff x="4610480" y="4126720"/>
            <a:chExt cx="1962000" cy="1882800"/>
          </a:xfrm>
        </p:grpSpPr>
        <p:sp>
          <p:nvSpPr>
            <p:cNvPr id="73" name="Freeform 65"/>
            <p:cNvSpPr>
              <a:spLocks/>
            </p:cNvSpPr>
            <p:nvPr/>
          </p:nvSpPr>
          <p:spPr bwMode="auto">
            <a:xfrm>
              <a:off x="4920584" y="4126720"/>
              <a:ext cx="1651896" cy="1882800"/>
            </a:xfrm>
            <a:custGeom>
              <a:avLst/>
              <a:gdLst>
                <a:gd name="T0" fmla="*/ 1958 w 4428"/>
                <a:gd name="T1" fmla="*/ 0 h 4940"/>
                <a:gd name="T2" fmla="*/ 4428 w 4428"/>
                <a:gd name="T3" fmla="*/ 2470 h 4940"/>
                <a:gd name="T4" fmla="*/ 1958 w 4428"/>
                <a:gd name="T5" fmla="*/ 4940 h 4940"/>
                <a:gd name="T6" fmla="*/ 0 w 4428"/>
                <a:gd name="T7" fmla="*/ 3975 h 4940"/>
                <a:gd name="T8" fmla="*/ 489 w 4428"/>
                <a:gd name="T9" fmla="*/ 3599 h 4940"/>
                <a:gd name="T10" fmla="*/ 3087 w 4428"/>
                <a:gd name="T11" fmla="*/ 3938 h 4940"/>
                <a:gd name="T12" fmla="*/ 3426 w 4428"/>
                <a:gd name="T13" fmla="*/ 1340 h 4940"/>
                <a:gd name="T14" fmla="*/ 1958 w 4428"/>
                <a:gd name="T15" fmla="*/ 617 h 4940"/>
                <a:gd name="T16" fmla="*/ 1958 w 4428"/>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28" h="4940">
                  <a:moveTo>
                    <a:pt x="1958" y="0"/>
                  </a:moveTo>
                  <a:cubicBezTo>
                    <a:pt x="3322" y="0"/>
                    <a:pt x="4428" y="1106"/>
                    <a:pt x="4428" y="2470"/>
                  </a:cubicBezTo>
                  <a:cubicBezTo>
                    <a:pt x="4428" y="3834"/>
                    <a:pt x="3322" y="4940"/>
                    <a:pt x="1958" y="4940"/>
                  </a:cubicBezTo>
                  <a:cubicBezTo>
                    <a:pt x="1191" y="4940"/>
                    <a:pt x="467" y="4583"/>
                    <a:pt x="0" y="3975"/>
                  </a:cubicBezTo>
                  <a:lnTo>
                    <a:pt x="489" y="3599"/>
                  </a:lnTo>
                  <a:cubicBezTo>
                    <a:pt x="1113" y="4410"/>
                    <a:pt x="2276" y="4562"/>
                    <a:pt x="3087" y="3938"/>
                  </a:cubicBezTo>
                  <a:cubicBezTo>
                    <a:pt x="3898" y="3315"/>
                    <a:pt x="4050" y="2152"/>
                    <a:pt x="3426" y="1340"/>
                  </a:cubicBezTo>
                  <a:cubicBezTo>
                    <a:pt x="3076" y="884"/>
                    <a:pt x="2533" y="617"/>
                    <a:pt x="1958" y="617"/>
                  </a:cubicBezTo>
                  <a:lnTo>
                    <a:pt x="1958"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67"/>
            <p:cNvSpPr>
              <a:spLocks/>
            </p:cNvSpPr>
            <p:nvPr/>
          </p:nvSpPr>
          <p:spPr bwMode="auto">
            <a:xfrm>
              <a:off x="4610480" y="4126720"/>
              <a:ext cx="1040635" cy="1515350"/>
            </a:xfrm>
            <a:custGeom>
              <a:avLst/>
              <a:gdLst>
                <a:gd name="T0" fmla="*/ 832 w 2790"/>
                <a:gd name="T1" fmla="*/ 3975 h 3975"/>
                <a:gd name="T2" fmla="*/ 1284 w 2790"/>
                <a:gd name="T3" fmla="*/ 512 h 3975"/>
                <a:gd name="T4" fmla="*/ 2790 w 2790"/>
                <a:gd name="T5" fmla="*/ 0 h 3975"/>
                <a:gd name="T6" fmla="*/ 2790 w 2790"/>
                <a:gd name="T7" fmla="*/ 617 h 3975"/>
                <a:gd name="T8" fmla="*/ 937 w 2790"/>
                <a:gd name="T9" fmla="*/ 2470 h 3975"/>
                <a:gd name="T10" fmla="*/ 1321 w 2790"/>
                <a:gd name="T11" fmla="*/ 3599 h 3975"/>
                <a:gd name="T12" fmla="*/ 832 w 2790"/>
                <a:gd name="T13" fmla="*/ 3975 h 3975"/>
              </a:gdLst>
              <a:ahLst/>
              <a:cxnLst>
                <a:cxn ang="0">
                  <a:pos x="T0" y="T1"/>
                </a:cxn>
                <a:cxn ang="0">
                  <a:pos x="T2" y="T3"/>
                </a:cxn>
                <a:cxn ang="0">
                  <a:pos x="T4" y="T5"/>
                </a:cxn>
                <a:cxn ang="0">
                  <a:pos x="T6" y="T7"/>
                </a:cxn>
                <a:cxn ang="0">
                  <a:pos x="T8" y="T9"/>
                </a:cxn>
                <a:cxn ang="0">
                  <a:pos x="T10" y="T11"/>
                </a:cxn>
                <a:cxn ang="0">
                  <a:pos x="T12" y="T13"/>
                </a:cxn>
              </a:cxnLst>
              <a:rect l="0" t="0" r="r" b="b"/>
              <a:pathLst>
                <a:path w="2790" h="3975">
                  <a:moveTo>
                    <a:pt x="832" y="3975"/>
                  </a:moveTo>
                  <a:cubicBezTo>
                    <a:pt x="0" y="2894"/>
                    <a:pt x="203" y="1343"/>
                    <a:pt x="1284" y="512"/>
                  </a:cubicBezTo>
                  <a:cubicBezTo>
                    <a:pt x="1716" y="180"/>
                    <a:pt x="2245" y="0"/>
                    <a:pt x="2790" y="0"/>
                  </a:cubicBezTo>
                  <a:lnTo>
                    <a:pt x="2790" y="617"/>
                  </a:lnTo>
                  <a:cubicBezTo>
                    <a:pt x="1767" y="617"/>
                    <a:pt x="937" y="1447"/>
                    <a:pt x="937" y="2470"/>
                  </a:cubicBezTo>
                  <a:cubicBezTo>
                    <a:pt x="937" y="2878"/>
                    <a:pt x="1072" y="3275"/>
                    <a:pt x="1321" y="3599"/>
                  </a:cubicBezTo>
                  <a:lnTo>
                    <a:pt x="832" y="3975"/>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 name="群組 4"/>
          <p:cNvGrpSpPr/>
          <p:nvPr/>
        </p:nvGrpSpPr>
        <p:grpSpPr>
          <a:xfrm>
            <a:off x="178560" y="1896687"/>
            <a:ext cx="1962000" cy="1882800"/>
            <a:chOff x="178560" y="1896687"/>
            <a:chExt cx="1962000" cy="1882800"/>
          </a:xfrm>
        </p:grpSpPr>
        <p:sp>
          <p:nvSpPr>
            <p:cNvPr id="93" name="Freeform 85"/>
            <p:cNvSpPr>
              <a:spLocks/>
            </p:cNvSpPr>
            <p:nvPr/>
          </p:nvSpPr>
          <p:spPr bwMode="auto">
            <a:xfrm>
              <a:off x="874705" y="1896687"/>
              <a:ext cx="1265855" cy="1882800"/>
            </a:xfrm>
            <a:custGeom>
              <a:avLst/>
              <a:gdLst>
                <a:gd name="T0" fmla="*/ 932 w 3403"/>
                <a:gd name="T1" fmla="*/ 0 h 4940"/>
                <a:gd name="T2" fmla="*/ 3403 w 3403"/>
                <a:gd name="T3" fmla="*/ 2470 h 4940"/>
                <a:gd name="T4" fmla="*/ 932 w 3403"/>
                <a:gd name="T5" fmla="*/ 4940 h 4940"/>
                <a:gd name="T6" fmla="*/ 0 w 3403"/>
                <a:gd name="T7" fmla="*/ 4757 h 4940"/>
                <a:gd name="T8" fmla="*/ 233 w 3403"/>
                <a:gd name="T9" fmla="*/ 4185 h 4940"/>
                <a:gd name="T10" fmla="*/ 2648 w 3403"/>
                <a:gd name="T11" fmla="*/ 3170 h 4940"/>
                <a:gd name="T12" fmla="*/ 1632 w 3403"/>
                <a:gd name="T13" fmla="*/ 755 h 4940"/>
                <a:gd name="T14" fmla="*/ 932 w 3403"/>
                <a:gd name="T15" fmla="*/ 618 h 4940"/>
                <a:gd name="T16" fmla="*/ 932 w 3403"/>
                <a:gd name="T17" fmla="*/ 0 h 4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3" h="4940">
                  <a:moveTo>
                    <a:pt x="932" y="0"/>
                  </a:moveTo>
                  <a:cubicBezTo>
                    <a:pt x="2297" y="0"/>
                    <a:pt x="3403" y="1106"/>
                    <a:pt x="3403" y="2470"/>
                  </a:cubicBezTo>
                  <a:cubicBezTo>
                    <a:pt x="3403" y="3834"/>
                    <a:pt x="2297" y="4940"/>
                    <a:pt x="932" y="4940"/>
                  </a:cubicBezTo>
                  <a:cubicBezTo>
                    <a:pt x="613" y="4940"/>
                    <a:pt x="296" y="4878"/>
                    <a:pt x="0" y="4757"/>
                  </a:cubicBezTo>
                  <a:lnTo>
                    <a:pt x="233" y="4185"/>
                  </a:lnTo>
                  <a:cubicBezTo>
                    <a:pt x="1180" y="4572"/>
                    <a:pt x="2261" y="4117"/>
                    <a:pt x="2648" y="3170"/>
                  </a:cubicBezTo>
                  <a:cubicBezTo>
                    <a:pt x="3034" y="2222"/>
                    <a:pt x="2580" y="1141"/>
                    <a:pt x="1632" y="755"/>
                  </a:cubicBezTo>
                  <a:cubicBezTo>
                    <a:pt x="1410" y="664"/>
                    <a:pt x="1172" y="618"/>
                    <a:pt x="932" y="618"/>
                  </a:cubicBezTo>
                  <a:lnTo>
                    <a:pt x="932" y="0"/>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87"/>
            <p:cNvSpPr>
              <a:spLocks/>
            </p:cNvSpPr>
            <p:nvPr/>
          </p:nvSpPr>
          <p:spPr bwMode="auto">
            <a:xfrm>
              <a:off x="178560" y="1896687"/>
              <a:ext cx="1042731" cy="1812954"/>
            </a:xfrm>
            <a:custGeom>
              <a:avLst/>
              <a:gdLst>
                <a:gd name="T0" fmla="*/ 1870 w 2802"/>
                <a:gd name="T1" fmla="*/ 4757 h 4757"/>
                <a:gd name="T2" fmla="*/ 515 w 2802"/>
                <a:gd name="T3" fmla="*/ 1537 h 4757"/>
                <a:gd name="T4" fmla="*/ 2802 w 2802"/>
                <a:gd name="T5" fmla="*/ 0 h 4757"/>
                <a:gd name="T6" fmla="*/ 2802 w 2802"/>
                <a:gd name="T7" fmla="*/ 618 h 4757"/>
                <a:gd name="T8" fmla="*/ 950 w 2802"/>
                <a:gd name="T9" fmla="*/ 2470 h 4757"/>
                <a:gd name="T10" fmla="*/ 2103 w 2802"/>
                <a:gd name="T11" fmla="*/ 4185 h 4757"/>
                <a:gd name="T12" fmla="*/ 1870 w 2802"/>
                <a:gd name="T13" fmla="*/ 4757 h 4757"/>
              </a:gdLst>
              <a:ahLst/>
              <a:cxnLst>
                <a:cxn ang="0">
                  <a:pos x="T0" y="T1"/>
                </a:cxn>
                <a:cxn ang="0">
                  <a:pos x="T2" y="T3"/>
                </a:cxn>
                <a:cxn ang="0">
                  <a:pos x="T4" y="T5"/>
                </a:cxn>
                <a:cxn ang="0">
                  <a:pos x="T6" y="T7"/>
                </a:cxn>
                <a:cxn ang="0">
                  <a:pos x="T8" y="T9"/>
                </a:cxn>
                <a:cxn ang="0">
                  <a:pos x="T10" y="T11"/>
                </a:cxn>
                <a:cxn ang="0">
                  <a:pos x="T12" y="T13"/>
                </a:cxn>
              </a:cxnLst>
              <a:rect l="0" t="0" r="r" b="b"/>
              <a:pathLst>
                <a:path w="2802" h="4757">
                  <a:moveTo>
                    <a:pt x="1870" y="4757"/>
                  </a:moveTo>
                  <a:cubicBezTo>
                    <a:pt x="606" y="4242"/>
                    <a:pt x="0" y="2800"/>
                    <a:pt x="515" y="1537"/>
                  </a:cubicBezTo>
                  <a:cubicBezTo>
                    <a:pt x="895" y="608"/>
                    <a:pt x="1799" y="0"/>
                    <a:pt x="2802" y="0"/>
                  </a:cubicBezTo>
                  <a:lnTo>
                    <a:pt x="2802" y="618"/>
                  </a:lnTo>
                  <a:cubicBezTo>
                    <a:pt x="1779" y="618"/>
                    <a:pt x="950" y="1447"/>
                    <a:pt x="950" y="2470"/>
                  </a:cubicBezTo>
                  <a:cubicBezTo>
                    <a:pt x="950" y="3223"/>
                    <a:pt x="1406" y="3901"/>
                    <a:pt x="2103" y="4185"/>
                  </a:cubicBezTo>
                  <a:lnTo>
                    <a:pt x="1870" y="4757"/>
                  </a:lnTo>
                  <a:close/>
                </a:path>
              </a:pathLst>
            </a:custGeom>
            <a:solidFill>
              <a:schemeClr val="bg1">
                <a:lumMod val="8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8" name="群組 117"/>
          <p:cNvGrpSpPr/>
          <p:nvPr/>
        </p:nvGrpSpPr>
        <p:grpSpPr>
          <a:xfrm>
            <a:off x="5349943" y="2402217"/>
            <a:ext cx="586810" cy="484352"/>
            <a:chOff x="13079250" y="23448756"/>
            <a:chExt cx="2967819" cy="2449630"/>
          </a:xfrm>
          <a:solidFill>
            <a:schemeClr val="accent2"/>
          </a:solidFill>
        </p:grpSpPr>
        <p:sp>
          <p:nvSpPr>
            <p:cNvPr id="119" name="手繪多邊形 11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20" name="手繪多邊形 11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21" name="手繪多邊形 120"/>
          <p:cNvSpPr>
            <a:spLocks/>
          </p:cNvSpPr>
          <p:nvPr/>
        </p:nvSpPr>
        <p:spPr bwMode="auto">
          <a:xfrm flipV="1">
            <a:off x="1037363" y="2304688"/>
            <a:ext cx="367856" cy="67941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22" name="群組 121"/>
          <p:cNvGrpSpPr/>
          <p:nvPr/>
        </p:nvGrpSpPr>
        <p:grpSpPr>
          <a:xfrm>
            <a:off x="933579" y="4609923"/>
            <a:ext cx="575424" cy="573032"/>
            <a:chOff x="35309818" y="13261794"/>
            <a:chExt cx="2516828" cy="2506357"/>
          </a:xfrm>
          <a:solidFill>
            <a:schemeClr val="accent3"/>
          </a:solidFill>
        </p:grpSpPr>
        <p:sp>
          <p:nvSpPr>
            <p:cNvPr id="123" name="手繪多邊形 12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2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130" name="手繪多邊形 129"/>
          <p:cNvSpPr>
            <a:spLocks/>
          </p:cNvSpPr>
          <p:nvPr/>
        </p:nvSpPr>
        <p:spPr bwMode="auto">
          <a:xfrm>
            <a:off x="5330055" y="4649973"/>
            <a:ext cx="642120" cy="473882"/>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31" name="文字方塊 130"/>
          <p:cNvSpPr txBox="1"/>
          <p:nvPr/>
        </p:nvSpPr>
        <p:spPr>
          <a:xfrm>
            <a:off x="648553" y="2912507"/>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2" name="文字方塊 131"/>
          <p:cNvSpPr txBox="1"/>
          <p:nvPr/>
        </p:nvSpPr>
        <p:spPr>
          <a:xfrm>
            <a:off x="648553" y="5169932"/>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3" name="文字方塊 132"/>
          <p:cNvSpPr txBox="1"/>
          <p:nvPr/>
        </p:nvSpPr>
        <p:spPr>
          <a:xfrm>
            <a:off x="5068153" y="2912507"/>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4" name="文字方塊 133"/>
          <p:cNvSpPr txBox="1"/>
          <p:nvPr/>
        </p:nvSpPr>
        <p:spPr>
          <a:xfrm>
            <a:off x="5068153" y="5169932"/>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35" name="文字方塊 134"/>
          <p:cNvSpPr txBox="1"/>
          <p:nvPr/>
        </p:nvSpPr>
        <p:spPr>
          <a:xfrm>
            <a:off x="2141933" y="225517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36" name="矩形 135"/>
          <p:cNvSpPr/>
          <p:nvPr/>
        </p:nvSpPr>
        <p:spPr>
          <a:xfrm>
            <a:off x="2141933" y="26576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37" name="文字方塊 136"/>
          <p:cNvSpPr txBox="1"/>
          <p:nvPr/>
        </p:nvSpPr>
        <p:spPr>
          <a:xfrm>
            <a:off x="2187926" y="4437471"/>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138" name="矩形 137"/>
          <p:cNvSpPr/>
          <p:nvPr/>
        </p:nvSpPr>
        <p:spPr>
          <a:xfrm>
            <a:off x="2187926" y="483993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39" name="文字方塊 138"/>
          <p:cNvSpPr txBox="1"/>
          <p:nvPr/>
        </p:nvSpPr>
        <p:spPr>
          <a:xfrm>
            <a:off x="6602924" y="2304688"/>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140" name="矩形 139"/>
          <p:cNvSpPr/>
          <p:nvPr/>
        </p:nvSpPr>
        <p:spPr>
          <a:xfrm>
            <a:off x="6602924" y="2707152"/>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41" name="文字方塊 140"/>
          <p:cNvSpPr txBox="1"/>
          <p:nvPr/>
        </p:nvSpPr>
        <p:spPr>
          <a:xfrm>
            <a:off x="6620381" y="443917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142" name="矩形 141"/>
          <p:cNvSpPr/>
          <p:nvPr/>
        </p:nvSpPr>
        <p:spPr>
          <a:xfrm>
            <a:off x="6620381" y="4841636"/>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272</a:t>
            </a:fld>
            <a:endParaRPr lang="zh-TW" altLang="en-US"/>
          </a:p>
        </p:txBody>
      </p:sp>
    </p:spTree>
    <p:extLst>
      <p:ext uri="{BB962C8B-B14F-4D97-AF65-F5344CB8AC3E}">
        <p14:creationId xmlns:p14="http://schemas.microsoft.com/office/powerpoint/2010/main" val="2110963355"/>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a:t>Target Market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028" name="群組 1027"/>
          <p:cNvGrpSpPr/>
          <p:nvPr/>
        </p:nvGrpSpPr>
        <p:grpSpPr>
          <a:xfrm>
            <a:off x="535130" y="1876057"/>
            <a:ext cx="4036870" cy="4041496"/>
            <a:chOff x="535130" y="1876057"/>
            <a:chExt cx="4036870" cy="4041496"/>
          </a:xfrm>
        </p:grpSpPr>
        <p:sp>
          <p:nvSpPr>
            <p:cNvPr id="13" name="Oval 12"/>
            <p:cNvSpPr>
              <a:spLocks noChangeArrowheads="1"/>
            </p:cNvSpPr>
            <p:nvPr/>
          </p:nvSpPr>
          <p:spPr bwMode="auto">
            <a:xfrm>
              <a:off x="535130" y="1876057"/>
              <a:ext cx="4036870" cy="4041496"/>
            </a:xfrm>
            <a:prstGeom prst="ellipse">
              <a:avLst/>
            </a:prstGeom>
            <a:solidFill>
              <a:srgbClr val="6BCBC5">
                <a:alpha val="90000"/>
              </a:srgb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7" name="文字方塊 1026"/>
            <p:cNvSpPr txBox="1"/>
            <p:nvPr/>
          </p:nvSpPr>
          <p:spPr>
            <a:xfrm>
              <a:off x="911509" y="3296641"/>
              <a:ext cx="3284112" cy="1200329"/>
            </a:xfrm>
            <a:prstGeom prst="rect">
              <a:avLst/>
            </a:prstGeom>
            <a:noFill/>
          </p:spPr>
          <p:txBody>
            <a:bodyPr wrap="square" rtlCol="0">
              <a:spAutoFit/>
            </a:bodyPr>
            <a:lstStyle/>
            <a:p>
              <a:r>
                <a:rPr lang="en-US" altLang="zh-TW" sz="7200" dirty="0">
                  <a:solidFill>
                    <a:schemeClr val="bg1"/>
                  </a:solidFill>
                </a:rPr>
                <a:t>$ 86</a:t>
              </a:r>
              <a:r>
                <a:rPr lang="en-US" altLang="zh-TW" sz="2800" dirty="0">
                  <a:solidFill>
                    <a:schemeClr val="bg1"/>
                  </a:solidFill>
                </a:rPr>
                <a:t>Billions</a:t>
              </a:r>
              <a:endParaRPr lang="zh-TW" altLang="en-US" sz="2800" dirty="0">
                <a:solidFill>
                  <a:schemeClr val="bg1"/>
                </a:solidFill>
              </a:endParaRPr>
            </a:p>
          </p:txBody>
        </p:sp>
      </p:grpSp>
      <p:grpSp>
        <p:nvGrpSpPr>
          <p:cNvPr id="1029" name="群組 1028"/>
          <p:cNvGrpSpPr/>
          <p:nvPr/>
        </p:nvGrpSpPr>
        <p:grpSpPr>
          <a:xfrm>
            <a:off x="3869620" y="3896805"/>
            <a:ext cx="2180078" cy="2180078"/>
            <a:chOff x="3869620" y="3896805"/>
            <a:chExt cx="2180078" cy="2180078"/>
          </a:xfrm>
        </p:grpSpPr>
        <p:sp>
          <p:nvSpPr>
            <p:cNvPr id="12" name="Oval 11"/>
            <p:cNvSpPr>
              <a:spLocks noChangeArrowheads="1"/>
            </p:cNvSpPr>
            <p:nvPr/>
          </p:nvSpPr>
          <p:spPr bwMode="auto">
            <a:xfrm>
              <a:off x="3869620" y="3896805"/>
              <a:ext cx="2180078" cy="2180078"/>
            </a:xfrm>
            <a:prstGeom prst="ellipse">
              <a:avLst/>
            </a:pr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文字方塊 35"/>
            <p:cNvSpPr txBox="1"/>
            <p:nvPr/>
          </p:nvSpPr>
          <p:spPr>
            <a:xfrm>
              <a:off x="3902146" y="4632901"/>
              <a:ext cx="2115026" cy="707886"/>
            </a:xfrm>
            <a:prstGeom prst="rect">
              <a:avLst/>
            </a:prstGeom>
            <a:noFill/>
          </p:spPr>
          <p:txBody>
            <a:bodyPr wrap="square" rtlCol="0">
              <a:spAutoFit/>
            </a:bodyPr>
            <a:lstStyle/>
            <a:p>
              <a:pPr algn="r"/>
              <a:r>
                <a:rPr lang="en-US" altLang="zh-TW" sz="4000" dirty="0">
                  <a:solidFill>
                    <a:schemeClr val="bg1"/>
                  </a:solidFill>
                </a:rPr>
                <a:t>$ 25</a:t>
              </a:r>
              <a:r>
                <a:rPr lang="en-US" altLang="zh-TW" sz="1400" dirty="0">
                  <a:solidFill>
                    <a:schemeClr val="bg1"/>
                  </a:solidFill>
                </a:rPr>
                <a:t>Billions</a:t>
              </a:r>
              <a:endParaRPr lang="zh-TW" altLang="en-US" sz="1200" dirty="0">
                <a:solidFill>
                  <a:schemeClr val="bg1"/>
                </a:solidFill>
              </a:endParaRPr>
            </a:p>
          </p:txBody>
        </p:sp>
      </p:grpSp>
      <p:sp>
        <p:nvSpPr>
          <p:cNvPr id="37" name="手繪多邊形 36"/>
          <p:cNvSpPr>
            <a:spLocks/>
          </p:cNvSpPr>
          <p:nvPr/>
        </p:nvSpPr>
        <p:spPr bwMode="auto">
          <a:xfrm flipV="1">
            <a:off x="5861061" y="1895453"/>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8" name="群組 37"/>
          <p:cNvGrpSpPr/>
          <p:nvPr/>
        </p:nvGrpSpPr>
        <p:grpSpPr>
          <a:xfrm>
            <a:off x="5748169" y="3215198"/>
            <a:ext cx="399246" cy="397586"/>
            <a:chOff x="35309818" y="13261794"/>
            <a:chExt cx="2516828" cy="2506357"/>
          </a:xfrm>
          <a:solidFill>
            <a:schemeClr val="accent2"/>
          </a:solidFill>
        </p:grpSpPr>
        <p:sp>
          <p:nvSpPr>
            <p:cNvPr id="39" name="手繪多邊形 38"/>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0"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1"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2"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3"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8" name="文字方塊 47"/>
          <p:cNvSpPr txBox="1"/>
          <p:nvPr/>
        </p:nvSpPr>
        <p:spPr>
          <a:xfrm>
            <a:off x="6196025"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9" name="矩形 48"/>
          <p:cNvSpPr/>
          <p:nvPr/>
        </p:nvSpPr>
        <p:spPr>
          <a:xfrm>
            <a:off x="6196025" y="229791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50" name="文字方塊 49"/>
          <p:cNvSpPr txBox="1"/>
          <p:nvPr/>
        </p:nvSpPr>
        <p:spPr>
          <a:xfrm>
            <a:off x="6196025" y="3215198"/>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1" name="矩形 50"/>
          <p:cNvSpPr/>
          <p:nvPr/>
        </p:nvSpPr>
        <p:spPr>
          <a:xfrm>
            <a:off x="6196025" y="3617662"/>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273</a:t>
            </a:fld>
            <a:endParaRPr lang="zh-TW" altLang="en-US"/>
          </a:p>
        </p:txBody>
      </p:sp>
    </p:spTree>
    <p:extLst>
      <p:ext uri="{BB962C8B-B14F-4D97-AF65-F5344CB8AC3E}">
        <p14:creationId xmlns:p14="http://schemas.microsoft.com/office/powerpoint/2010/main" val="3730757191"/>
      </p:ext>
    </p:extLst>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a:t>Target Market</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Oval 11"/>
          <p:cNvSpPr>
            <a:spLocks noChangeArrowheads="1"/>
          </p:cNvSpPr>
          <p:nvPr/>
        </p:nvSpPr>
        <p:spPr bwMode="auto">
          <a:xfrm>
            <a:off x="1370775" y="2058413"/>
            <a:ext cx="1117810" cy="1075312"/>
          </a:xfrm>
          <a:prstGeom prst="ellipse">
            <a:avLst/>
          </a:pr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100"/>
          </a:p>
        </p:txBody>
      </p:sp>
      <p:sp>
        <p:nvSpPr>
          <p:cNvPr id="36" name="文字方塊 35"/>
          <p:cNvSpPr txBox="1"/>
          <p:nvPr/>
        </p:nvSpPr>
        <p:spPr>
          <a:xfrm>
            <a:off x="1387453" y="2268726"/>
            <a:ext cx="1084455" cy="654687"/>
          </a:xfrm>
          <a:prstGeom prst="rect">
            <a:avLst/>
          </a:prstGeom>
          <a:noFill/>
        </p:spPr>
        <p:txBody>
          <a:bodyPr wrap="square" rtlCol="0">
            <a:noAutofit/>
          </a:bodyPr>
          <a:lstStyle/>
          <a:p>
            <a:pPr algn="ctr"/>
            <a:r>
              <a:rPr lang="en-US" altLang="zh-TW" sz="3200" dirty="0" smtClean="0">
                <a:solidFill>
                  <a:schemeClr val="bg1"/>
                </a:solidFill>
              </a:rPr>
              <a:t>$25</a:t>
            </a:r>
            <a:r>
              <a:rPr lang="en-US" altLang="zh-TW" sz="2400" dirty="0" smtClean="0">
                <a:solidFill>
                  <a:schemeClr val="bg1"/>
                </a:solidFill>
              </a:rPr>
              <a:t/>
            </a:r>
            <a:br>
              <a:rPr lang="en-US" altLang="zh-TW" sz="2400" dirty="0" smtClean="0">
                <a:solidFill>
                  <a:schemeClr val="bg1"/>
                </a:solidFill>
              </a:rPr>
            </a:br>
            <a:r>
              <a:rPr lang="en-US" altLang="zh-TW" sz="1000" dirty="0" smtClean="0">
                <a:solidFill>
                  <a:schemeClr val="bg1"/>
                </a:solidFill>
              </a:rPr>
              <a:t>BN</a:t>
            </a:r>
            <a:endParaRPr lang="zh-TW" altLang="en-US" sz="900" dirty="0">
              <a:solidFill>
                <a:schemeClr val="bg1"/>
              </a:solidFill>
            </a:endParaRPr>
          </a:p>
        </p:txBody>
      </p:sp>
      <p:sp>
        <p:nvSpPr>
          <p:cNvPr id="26" name="Oval 11"/>
          <p:cNvSpPr>
            <a:spLocks noChangeArrowheads="1"/>
          </p:cNvSpPr>
          <p:nvPr/>
        </p:nvSpPr>
        <p:spPr bwMode="auto">
          <a:xfrm>
            <a:off x="1528564" y="4797803"/>
            <a:ext cx="800964" cy="770512"/>
          </a:xfrm>
          <a:prstGeom prst="ellipse">
            <a:avLst/>
          </a:pr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100"/>
          </a:p>
        </p:txBody>
      </p:sp>
      <p:sp>
        <p:nvSpPr>
          <p:cNvPr id="27" name="文字方塊 26"/>
          <p:cNvSpPr txBox="1"/>
          <p:nvPr/>
        </p:nvSpPr>
        <p:spPr>
          <a:xfrm>
            <a:off x="1386819" y="4855716"/>
            <a:ext cx="1084455" cy="654687"/>
          </a:xfrm>
          <a:prstGeom prst="rect">
            <a:avLst/>
          </a:prstGeom>
          <a:noFill/>
        </p:spPr>
        <p:txBody>
          <a:bodyPr wrap="square" rtlCol="0">
            <a:noAutofit/>
          </a:bodyPr>
          <a:lstStyle/>
          <a:p>
            <a:pPr algn="ctr"/>
            <a:r>
              <a:rPr lang="en-US" altLang="zh-TW" sz="2400" dirty="0" smtClean="0">
                <a:solidFill>
                  <a:schemeClr val="bg1"/>
                </a:solidFill>
              </a:rPr>
              <a:t>$18</a:t>
            </a:r>
            <a:br>
              <a:rPr lang="en-US" altLang="zh-TW" sz="2400" dirty="0" smtClean="0">
                <a:solidFill>
                  <a:schemeClr val="bg1"/>
                </a:solidFill>
              </a:rPr>
            </a:br>
            <a:r>
              <a:rPr lang="en-US" altLang="zh-TW" sz="1000" dirty="0" smtClean="0">
                <a:solidFill>
                  <a:schemeClr val="bg1"/>
                </a:solidFill>
              </a:rPr>
              <a:t>BN</a:t>
            </a:r>
            <a:endParaRPr lang="zh-TW" altLang="en-US" sz="900" dirty="0">
              <a:solidFill>
                <a:schemeClr val="bg1"/>
              </a:solidFill>
            </a:endParaRPr>
          </a:p>
        </p:txBody>
      </p:sp>
      <p:sp>
        <p:nvSpPr>
          <p:cNvPr id="29" name="Oval 11"/>
          <p:cNvSpPr>
            <a:spLocks noChangeArrowheads="1"/>
          </p:cNvSpPr>
          <p:nvPr/>
        </p:nvSpPr>
        <p:spPr bwMode="auto">
          <a:xfrm>
            <a:off x="1419648" y="3430013"/>
            <a:ext cx="1018796" cy="980062"/>
          </a:xfrm>
          <a:prstGeom prst="ellipse">
            <a:avLst/>
          </a:pr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100"/>
          </a:p>
        </p:txBody>
      </p:sp>
      <p:sp>
        <p:nvSpPr>
          <p:cNvPr id="30" name="文字方塊 29"/>
          <p:cNvSpPr txBox="1"/>
          <p:nvPr/>
        </p:nvSpPr>
        <p:spPr>
          <a:xfrm>
            <a:off x="1386819" y="3592701"/>
            <a:ext cx="1084455" cy="654687"/>
          </a:xfrm>
          <a:prstGeom prst="rect">
            <a:avLst/>
          </a:prstGeom>
          <a:noFill/>
        </p:spPr>
        <p:txBody>
          <a:bodyPr wrap="square" rtlCol="0">
            <a:noAutofit/>
          </a:bodyPr>
          <a:lstStyle/>
          <a:p>
            <a:pPr algn="ctr"/>
            <a:r>
              <a:rPr lang="en-US" altLang="zh-TW" sz="2800" dirty="0" smtClean="0">
                <a:solidFill>
                  <a:schemeClr val="bg1"/>
                </a:solidFill>
              </a:rPr>
              <a:t>$22</a:t>
            </a:r>
            <a:br>
              <a:rPr lang="en-US" altLang="zh-TW" sz="2800" dirty="0" smtClean="0">
                <a:solidFill>
                  <a:schemeClr val="bg1"/>
                </a:solidFill>
              </a:rPr>
            </a:br>
            <a:r>
              <a:rPr lang="en-US" altLang="zh-TW" sz="1050" dirty="0" smtClean="0">
                <a:solidFill>
                  <a:schemeClr val="bg1"/>
                </a:solidFill>
              </a:rPr>
              <a:t>BN</a:t>
            </a:r>
            <a:endParaRPr lang="zh-TW" altLang="en-US" sz="1000" dirty="0">
              <a:solidFill>
                <a:schemeClr val="bg1"/>
              </a:solidFill>
            </a:endParaRPr>
          </a:p>
        </p:txBody>
      </p:sp>
      <p:sp>
        <p:nvSpPr>
          <p:cNvPr id="34" name="文字方塊 33"/>
          <p:cNvSpPr txBox="1"/>
          <p:nvPr/>
        </p:nvSpPr>
        <p:spPr>
          <a:xfrm>
            <a:off x="2548336" y="2111067"/>
            <a:ext cx="6012734" cy="923330"/>
          </a:xfrm>
          <a:prstGeom prst="rect">
            <a:avLst/>
          </a:prstGeom>
          <a:noFill/>
        </p:spPr>
        <p:txBody>
          <a:bodyPr wrap="square" rtlCol="0">
            <a:spAutoFit/>
          </a:bodyPr>
          <a:lstStyle/>
          <a:p>
            <a:r>
              <a:rPr lang="en-US"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p>
        </p:txBody>
      </p:sp>
      <p:sp>
        <p:nvSpPr>
          <p:cNvPr id="35" name="文字方塊 34"/>
          <p:cNvSpPr txBox="1"/>
          <p:nvPr/>
        </p:nvSpPr>
        <p:spPr>
          <a:xfrm>
            <a:off x="2548336" y="3430013"/>
            <a:ext cx="6012734" cy="923330"/>
          </a:xfrm>
          <a:prstGeom prst="rect">
            <a:avLst/>
          </a:prstGeom>
          <a:noFill/>
        </p:spPr>
        <p:txBody>
          <a:bodyPr wrap="square" rtlCol="0">
            <a:spAutoFit/>
          </a:bodyPr>
          <a:lstStyle/>
          <a:p>
            <a:r>
              <a:rPr lang="en-US"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p>
        </p:txBody>
      </p:sp>
      <p:sp>
        <p:nvSpPr>
          <p:cNvPr id="46" name="文字方塊 45"/>
          <p:cNvSpPr txBox="1"/>
          <p:nvPr/>
        </p:nvSpPr>
        <p:spPr>
          <a:xfrm>
            <a:off x="2548336" y="4748959"/>
            <a:ext cx="6012734" cy="923330"/>
          </a:xfrm>
          <a:prstGeom prst="rect">
            <a:avLst/>
          </a:prstGeom>
          <a:noFill/>
        </p:spPr>
        <p:txBody>
          <a:bodyPr wrap="square" rtlCol="0">
            <a:spAutoFit/>
          </a:bodyPr>
          <a:lstStyle/>
          <a:p>
            <a:r>
              <a:rPr lang="en-US" dirty="0" smtClean="0"/>
              <a:t>The quick brown fox jumps over the lazy dog. </a:t>
            </a:r>
            <a:r>
              <a:rPr lang="en-US" altLang="zh-TW" dirty="0"/>
              <a:t>The quick brown fox jumps over the lazy dog. </a:t>
            </a:r>
            <a:r>
              <a:rPr lang="en-US" altLang="zh-TW" dirty="0" smtClean="0"/>
              <a:t>The </a:t>
            </a:r>
            <a:r>
              <a:rPr lang="en-US" altLang="zh-TW" dirty="0"/>
              <a:t>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274</a:t>
            </a:fld>
            <a:endParaRPr lang="zh-TW" altLang="en-US"/>
          </a:p>
        </p:txBody>
      </p:sp>
    </p:spTree>
    <p:extLst>
      <p:ext uri="{BB962C8B-B14F-4D97-AF65-F5344CB8AC3E}">
        <p14:creationId xmlns:p14="http://schemas.microsoft.com/office/powerpoint/2010/main" val="1555710655"/>
      </p:ext>
    </p:extLst>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橢圓 4"/>
          <p:cNvSpPr/>
          <p:nvPr/>
        </p:nvSpPr>
        <p:spPr>
          <a:xfrm>
            <a:off x="251448" y="1592781"/>
            <a:ext cx="936104" cy="936104"/>
          </a:xfrm>
          <a:prstGeom prst="ellipse">
            <a:avLst/>
          </a:prstGeom>
          <a:noFill/>
          <a:ln w="19050">
            <a:solidFill>
              <a:schemeClr val="accent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lumMod val="50000"/>
                  </a:schemeClr>
                </a:solidFill>
                <a:latin typeface="微軟正黑體" panose="020B0604030504040204" pitchFamily="34" charset="-120"/>
                <a:ea typeface="微軟正黑體" panose="020B0604030504040204" pitchFamily="34" charset="-120"/>
              </a:rPr>
              <a:t>1</a:t>
            </a:r>
          </a:p>
        </p:txBody>
      </p:sp>
      <p:sp>
        <p:nvSpPr>
          <p:cNvPr id="6" name="文字方塊 5"/>
          <p:cNvSpPr txBox="1"/>
          <p:nvPr/>
        </p:nvSpPr>
        <p:spPr>
          <a:xfrm>
            <a:off x="1233886" y="1599168"/>
            <a:ext cx="1933865" cy="923330"/>
          </a:xfrm>
          <a:prstGeom prst="rect">
            <a:avLst/>
          </a:prstGeom>
          <a:noFill/>
        </p:spPr>
        <p:txBody>
          <a:bodyPr wrap="square" rtlCol="0">
            <a:spAutoFit/>
          </a:bodyPr>
          <a:lstStyle/>
          <a:p>
            <a:r>
              <a:rPr lang="en-US" dirty="0" smtClean="0"/>
              <a:t>The quick brown fox jumps over the lazy dog. </a:t>
            </a:r>
          </a:p>
        </p:txBody>
      </p:sp>
      <p:sp>
        <p:nvSpPr>
          <p:cNvPr id="7" name="橢圓 6"/>
          <p:cNvSpPr/>
          <p:nvPr/>
        </p:nvSpPr>
        <p:spPr>
          <a:xfrm>
            <a:off x="3221827" y="1592781"/>
            <a:ext cx="936104" cy="936104"/>
          </a:xfrm>
          <a:prstGeom prst="ellipse">
            <a:avLst/>
          </a:prstGeom>
          <a:noFill/>
          <a:ln w="19050">
            <a:solidFill>
              <a:schemeClr val="accent2"/>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lumMod val="50000"/>
                  </a:schemeClr>
                </a:solidFill>
                <a:latin typeface="微軟正黑體" panose="020B0604030504040204" pitchFamily="34" charset="-120"/>
                <a:ea typeface="微軟正黑體" panose="020B0604030504040204" pitchFamily="34" charset="-120"/>
              </a:rPr>
              <a:t>2</a:t>
            </a:r>
          </a:p>
        </p:txBody>
      </p:sp>
      <p:sp>
        <p:nvSpPr>
          <p:cNvPr id="8" name="文字方塊 7"/>
          <p:cNvSpPr txBox="1"/>
          <p:nvPr/>
        </p:nvSpPr>
        <p:spPr>
          <a:xfrm>
            <a:off x="4204265" y="1599168"/>
            <a:ext cx="1933865" cy="923330"/>
          </a:xfrm>
          <a:prstGeom prst="rect">
            <a:avLst/>
          </a:prstGeom>
          <a:noFill/>
        </p:spPr>
        <p:txBody>
          <a:bodyPr wrap="square" rtlCol="0">
            <a:spAutoFit/>
          </a:bodyPr>
          <a:lstStyle/>
          <a:p>
            <a:r>
              <a:rPr lang="en-US" dirty="0" smtClean="0"/>
              <a:t>The quick brown fox jumps over the lazy dog. </a:t>
            </a:r>
          </a:p>
        </p:txBody>
      </p:sp>
      <p:sp>
        <p:nvSpPr>
          <p:cNvPr id="9" name="橢圓 8"/>
          <p:cNvSpPr/>
          <p:nvPr/>
        </p:nvSpPr>
        <p:spPr>
          <a:xfrm>
            <a:off x="6192207" y="1592781"/>
            <a:ext cx="936104" cy="936104"/>
          </a:xfrm>
          <a:prstGeom prst="ellipse">
            <a:avLst/>
          </a:prstGeom>
          <a:noFill/>
          <a:ln w="19050">
            <a:solidFill>
              <a:schemeClr val="accent3"/>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lumMod val="50000"/>
                  </a:schemeClr>
                </a:solidFill>
                <a:latin typeface="微軟正黑體" panose="020B0604030504040204" pitchFamily="34" charset="-120"/>
                <a:ea typeface="微軟正黑體" panose="020B0604030504040204" pitchFamily="34" charset="-120"/>
              </a:rPr>
              <a:t>3</a:t>
            </a:r>
          </a:p>
        </p:txBody>
      </p:sp>
      <p:sp>
        <p:nvSpPr>
          <p:cNvPr id="10" name="文字方塊 9"/>
          <p:cNvSpPr txBox="1"/>
          <p:nvPr/>
        </p:nvSpPr>
        <p:spPr>
          <a:xfrm>
            <a:off x="7174645" y="1599168"/>
            <a:ext cx="1933865" cy="923330"/>
          </a:xfrm>
          <a:prstGeom prst="rect">
            <a:avLst/>
          </a:prstGeom>
          <a:noFill/>
        </p:spPr>
        <p:txBody>
          <a:bodyPr wrap="square" rtlCol="0">
            <a:spAutoFit/>
          </a:bodyPr>
          <a:lstStyle/>
          <a:p>
            <a:r>
              <a:rPr lang="en-US" dirty="0" smtClean="0"/>
              <a:t>The quick brown fox jumps over the lazy dog. </a:t>
            </a:r>
          </a:p>
        </p:txBody>
      </p:sp>
      <p:graphicFrame>
        <p:nvGraphicFramePr>
          <p:cNvPr id="12" name="圖表 11"/>
          <p:cNvGraphicFramePr>
            <a:graphicFrameLocks/>
          </p:cNvGraphicFramePr>
          <p:nvPr>
            <p:extLst>
              <p:ext uri="{D42A27DB-BD31-4B8C-83A1-F6EECF244321}">
                <p14:modId xmlns:p14="http://schemas.microsoft.com/office/powerpoint/2010/main" val="461282032"/>
              </p:ext>
            </p:extLst>
          </p:nvPr>
        </p:nvGraphicFramePr>
        <p:xfrm>
          <a:off x="2231635" y="2888931"/>
          <a:ext cx="4680730" cy="3420437"/>
        </p:xfrm>
        <a:graphic>
          <a:graphicData uri="http://schemas.openxmlformats.org/drawingml/2006/chart">
            <c:chart xmlns:c="http://schemas.openxmlformats.org/drawingml/2006/chart" xmlns:r="http://schemas.openxmlformats.org/officeDocument/2006/relationships" r:id="rId3"/>
          </a:graphicData>
        </a:graphic>
      </p:graphicFrame>
      <p:sp>
        <p:nvSpPr>
          <p:cNvPr id="13" name="矩形 1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4" name="投影片編號版面配置區 13"/>
          <p:cNvSpPr>
            <a:spLocks noGrp="1"/>
          </p:cNvSpPr>
          <p:nvPr>
            <p:ph type="sldNum" sz="quarter" idx="12"/>
          </p:nvPr>
        </p:nvSpPr>
        <p:spPr/>
        <p:txBody>
          <a:bodyPr/>
          <a:lstStyle/>
          <a:p>
            <a:fld id="{93B68095-C8B2-4A76-90AA-E601358CCBC3}" type="slidenum">
              <a:rPr lang="zh-TW" altLang="en-US" smtClean="0"/>
              <a:t>275</a:t>
            </a:fld>
            <a:endParaRPr lang="zh-TW" altLang="en-US"/>
          </a:p>
        </p:txBody>
      </p:sp>
    </p:spTree>
    <p:extLst>
      <p:ext uri="{BB962C8B-B14F-4D97-AF65-F5344CB8AC3E}">
        <p14:creationId xmlns:p14="http://schemas.microsoft.com/office/powerpoint/2010/main" val="3370720548"/>
      </p:ext>
    </p:extLst>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字方塊 6"/>
          <p:cNvSpPr txBox="1"/>
          <p:nvPr/>
        </p:nvSpPr>
        <p:spPr>
          <a:xfrm>
            <a:off x="2483002" y="2574049"/>
            <a:ext cx="2269021" cy="938719"/>
          </a:xfrm>
          <a:prstGeom prst="rect">
            <a:avLst/>
          </a:prstGeom>
          <a:noFill/>
        </p:spPr>
        <p:txBody>
          <a:bodyPr wrap="square" rtlCol="0">
            <a:spAutoFit/>
          </a:bodyPr>
          <a:lstStyle/>
          <a:p>
            <a:pPr>
              <a:lnSpc>
                <a:spcPts val="2160"/>
              </a:lnSpc>
              <a:spcBef>
                <a:spcPts val="1200"/>
              </a:spcBef>
            </a:pPr>
            <a:r>
              <a:rPr lang="en-US" dirty="0" smtClean="0"/>
              <a:t>The quick brown fox jumps over the lazy dog</a:t>
            </a:r>
            <a:r>
              <a:rPr lang="en-US" dirty="0"/>
              <a:t>. </a:t>
            </a:r>
          </a:p>
        </p:txBody>
      </p:sp>
      <p:sp>
        <p:nvSpPr>
          <p:cNvPr id="8" name="文字方塊 7"/>
          <p:cNvSpPr txBox="1"/>
          <p:nvPr/>
        </p:nvSpPr>
        <p:spPr>
          <a:xfrm>
            <a:off x="2483002" y="2103848"/>
            <a:ext cx="1248220" cy="584775"/>
          </a:xfrm>
          <a:prstGeom prst="rect">
            <a:avLst/>
          </a:prstGeom>
          <a:noFill/>
        </p:spPr>
        <p:txBody>
          <a:bodyPr wrap="square" rtlCol="0">
            <a:spAutoFit/>
          </a:bodyPr>
          <a:lstStyle/>
          <a:p>
            <a:r>
              <a:rPr lang="en-US" sz="3200" b="1" dirty="0" smtClean="0"/>
              <a:t>Title</a:t>
            </a:r>
          </a:p>
        </p:txBody>
      </p:sp>
      <p:sp>
        <p:nvSpPr>
          <p:cNvPr id="10" name="文字方塊 9"/>
          <p:cNvSpPr txBox="1"/>
          <p:nvPr/>
        </p:nvSpPr>
        <p:spPr>
          <a:xfrm>
            <a:off x="2483002" y="4583323"/>
            <a:ext cx="2269021" cy="938719"/>
          </a:xfrm>
          <a:prstGeom prst="rect">
            <a:avLst/>
          </a:prstGeom>
          <a:noFill/>
        </p:spPr>
        <p:txBody>
          <a:bodyPr wrap="square" rtlCol="0">
            <a:spAutoFit/>
          </a:bodyPr>
          <a:lstStyle/>
          <a:p>
            <a:pPr>
              <a:lnSpc>
                <a:spcPts val="2160"/>
              </a:lnSpc>
              <a:spcBef>
                <a:spcPts val="1200"/>
              </a:spcBef>
            </a:pPr>
            <a:r>
              <a:rPr lang="en-US" dirty="0" smtClean="0"/>
              <a:t>The quick brown fox jumps over the lazy dog</a:t>
            </a:r>
            <a:r>
              <a:rPr lang="en-US" dirty="0"/>
              <a:t>. </a:t>
            </a:r>
          </a:p>
        </p:txBody>
      </p:sp>
      <p:sp>
        <p:nvSpPr>
          <p:cNvPr id="11" name="文字方塊 10"/>
          <p:cNvSpPr txBox="1"/>
          <p:nvPr/>
        </p:nvSpPr>
        <p:spPr>
          <a:xfrm>
            <a:off x="2483002" y="4113122"/>
            <a:ext cx="1248220" cy="584775"/>
          </a:xfrm>
          <a:prstGeom prst="rect">
            <a:avLst/>
          </a:prstGeom>
          <a:noFill/>
        </p:spPr>
        <p:txBody>
          <a:bodyPr wrap="square" rtlCol="0">
            <a:spAutoFit/>
          </a:bodyPr>
          <a:lstStyle/>
          <a:p>
            <a:r>
              <a:rPr lang="en-US" sz="3200" b="1" dirty="0" smtClean="0"/>
              <a:t>Title</a:t>
            </a:r>
          </a:p>
        </p:txBody>
      </p:sp>
      <p:grpSp>
        <p:nvGrpSpPr>
          <p:cNvPr id="13" name="群組 12"/>
          <p:cNvGrpSpPr/>
          <p:nvPr/>
        </p:nvGrpSpPr>
        <p:grpSpPr>
          <a:xfrm>
            <a:off x="782418" y="2108421"/>
            <a:ext cx="1705146" cy="1705146"/>
            <a:chOff x="505682" y="1903877"/>
            <a:chExt cx="1705146" cy="1705146"/>
          </a:xfrm>
        </p:grpSpPr>
        <p:grpSp>
          <p:nvGrpSpPr>
            <p:cNvPr id="14" name="群組 13"/>
            <p:cNvGrpSpPr/>
            <p:nvPr/>
          </p:nvGrpSpPr>
          <p:grpSpPr>
            <a:xfrm>
              <a:off x="505682" y="1903877"/>
              <a:ext cx="1705146" cy="1705146"/>
              <a:chOff x="-4756150" y="2187575"/>
              <a:chExt cx="3457576" cy="3457575"/>
            </a:xfrm>
          </p:grpSpPr>
          <p:sp>
            <p:nvSpPr>
              <p:cNvPr id="19"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0"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18" name="文字方塊 17"/>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grpSp>
        <p:nvGrpSpPr>
          <p:cNvPr id="21" name="群組 20"/>
          <p:cNvGrpSpPr/>
          <p:nvPr/>
        </p:nvGrpSpPr>
        <p:grpSpPr>
          <a:xfrm>
            <a:off x="782418" y="4113122"/>
            <a:ext cx="1705146" cy="1705146"/>
            <a:chOff x="505682" y="1903877"/>
            <a:chExt cx="1705146" cy="1705146"/>
          </a:xfrm>
        </p:grpSpPr>
        <p:grpSp>
          <p:nvGrpSpPr>
            <p:cNvPr id="22" name="群組 21"/>
            <p:cNvGrpSpPr/>
            <p:nvPr/>
          </p:nvGrpSpPr>
          <p:grpSpPr>
            <a:xfrm>
              <a:off x="505682" y="1903877"/>
              <a:ext cx="1705146" cy="1705146"/>
              <a:chOff x="-4756150" y="2187575"/>
              <a:chExt cx="3457576" cy="3457575"/>
            </a:xfrm>
          </p:grpSpPr>
          <p:sp>
            <p:nvSpPr>
              <p:cNvPr id="24" name="Freeform 6"/>
              <p:cNvSpPr>
                <a:spLocks/>
              </p:cNvSpPr>
              <p:nvPr/>
            </p:nvSpPr>
            <p:spPr bwMode="auto">
              <a:xfrm>
                <a:off x="-4725987" y="2187575"/>
                <a:ext cx="3427413" cy="3457575"/>
              </a:xfrm>
              <a:custGeom>
                <a:avLst/>
                <a:gdLst>
                  <a:gd name="T0" fmla="*/ 0 w 17991"/>
                  <a:gd name="T1" fmla="*/ 10363 h 18152"/>
                  <a:gd name="T2" fmla="*/ 10202 w 17991"/>
                  <a:gd name="T3" fmla="*/ 17231 h 18152"/>
                  <a:gd name="T4" fmla="*/ 17070 w 17991"/>
                  <a:gd name="T5" fmla="*/ 7029 h 18152"/>
                  <a:gd name="T6" fmla="*/ 8535 w 17991"/>
                  <a:gd name="T7" fmla="*/ 0 h 18152"/>
                  <a:gd name="T8" fmla="*/ 8535 w 17991"/>
                  <a:gd name="T9" fmla="*/ 2609 h 18152"/>
                  <a:gd name="T10" fmla="*/ 14623 w 17991"/>
                  <a:gd name="T11" fmla="*/ 8696 h 18152"/>
                  <a:gd name="T12" fmla="*/ 8535 w 17991"/>
                  <a:gd name="T13" fmla="*/ 14784 h 18152"/>
                  <a:gd name="T14" fmla="*/ 2561 w 17991"/>
                  <a:gd name="T15" fmla="*/ 9863 h 18152"/>
                  <a:gd name="T16" fmla="*/ 0 w 17991"/>
                  <a:gd name="T17" fmla="*/ 10363 h 18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1" h="18152">
                    <a:moveTo>
                      <a:pt x="0" y="10363"/>
                    </a:moveTo>
                    <a:cubicBezTo>
                      <a:pt x="921" y="15077"/>
                      <a:pt x="5489" y="18152"/>
                      <a:pt x="10202" y="17231"/>
                    </a:cubicBezTo>
                    <a:cubicBezTo>
                      <a:pt x="14916" y="16310"/>
                      <a:pt x="17991" y="11743"/>
                      <a:pt x="17070" y="7029"/>
                    </a:cubicBezTo>
                    <a:cubicBezTo>
                      <a:pt x="16273" y="2946"/>
                      <a:pt x="12695" y="0"/>
                      <a:pt x="8535" y="0"/>
                    </a:cubicBezTo>
                    <a:lnTo>
                      <a:pt x="8535" y="2609"/>
                    </a:lnTo>
                    <a:cubicBezTo>
                      <a:pt x="11897" y="2609"/>
                      <a:pt x="14623" y="5334"/>
                      <a:pt x="14623" y="8696"/>
                    </a:cubicBezTo>
                    <a:cubicBezTo>
                      <a:pt x="14623" y="12058"/>
                      <a:pt x="11897" y="14784"/>
                      <a:pt x="8535" y="14784"/>
                    </a:cubicBezTo>
                    <a:cubicBezTo>
                      <a:pt x="5623" y="14784"/>
                      <a:pt x="3119" y="12721"/>
                      <a:pt x="2561" y="9863"/>
                    </a:cubicBezTo>
                    <a:lnTo>
                      <a:pt x="0" y="10363"/>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sp>
            <p:nvSpPr>
              <p:cNvPr id="25" name="Freeform 7"/>
              <p:cNvSpPr>
                <a:spLocks/>
              </p:cNvSpPr>
              <p:nvPr/>
            </p:nvSpPr>
            <p:spPr bwMode="auto">
              <a:xfrm>
                <a:off x="-4756150" y="2187575"/>
                <a:ext cx="1655763" cy="1974850"/>
              </a:xfrm>
              <a:custGeom>
                <a:avLst/>
                <a:gdLst>
                  <a:gd name="T0" fmla="*/ 17393 w 17393"/>
                  <a:gd name="T1" fmla="*/ 0 h 20727"/>
                  <a:gd name="T2" fmla="*/ 0 w 17393"/>
                  <a:gd name="T3" fmla="*/ 17393 h 20727"/>
                  <a:gd name="T4" fmla="*/ 323 w 17393"/>
                  <a:gd name="T5" fmla="*/ 20727 h 20727"/>
                  <a:gd name="T6" fmla="*/ 5444 w 17393"/>
                  <a:gd name="T7" fmla="*/ 19727 h 20727"/>
                  <a:gd name="T8" fmla="*/ 15059 w 17393"/>
                  <a:gd name="T9" fmla="*/ 5444 h 20727"/>
                  <a:gd name="T10" fmla="*/ 17393 w 17393"/>
                  <a:gd name="T11" fmla="*/ 5218 h 20727"/>
                  <a:gd name="T12" fmla="*/ 17393 w 17393"/>
                  <a:gd name="T13" fmla="*/ 0 h 20727"/>
                </a:gdLst>
                <a:ahLst/>
                <a:cxnLst>
                  <a:cxn ang="0">
                    <a:pos x="T0" y="T1"/>
                  </a:cxn>
                  <a:cxn ang="0">
                    <a:pos x="T2" y="T3"/>
                  </a:cxn>
                  <a:cxn ang="0">
                    <a:pos x="T4" y="T5"/>
                  </a:cxn>
                  <a:cxn ang="0">
                    <a:pos x="T6" y="T7"/>
                  </a:cxn>
                  <a:cxn ang="0">
                    <a:pos x="T8" y="T9"/>
                  </a:cxn>
                  <a:cxn ang="0">
                    <a:pos x="T10" y="T11"/>
                  </a:cxn>
                  <a:cxn ang="0">
                    <a:pos x="T12" y="T13"/>
                  </a:cxn>
                </a:cxnLst>
                <a:rect l="0" t="0" r="r" b="b"/>
                <a:pathLst>
                  <a:path w="17393" h="20727">
                    <a:moveTo>
                      <a:pt x="17393" y="0"/>
                    </a:moveTo>
                    <a:cubicBezTo>
                      <a:pt x="7787" y="0"/>
                      <a:pt x="0" y="7787"/>
                      <a:pt x="0" y="17393"/>
                    </a:cubicBezTo>
                    <a:cubicBezTo>
                      <a:pt x="0" y="18512"/>
                      <a:pt x="108" y="19629"/>
                      <a:pt x="323" y="20727"/>
                    </a:cubicBezTo>
                    <a:lnTo>
                      <a:pt x="5444" y="19727"/>
                    </a:lnTo>
                    <a:cubicBezTo>
                      <a:pt x="4155" y="13128"/>
                      <a:pt x="8460" y="6733"/>
                      <a:pt x="15059" y="5444"/>
                    </a:cubicBezTo>
                    <a:cubicBezTo>
                      <a:pt x="15828" y="5294"/>
                      <a:pt x="16609" y="5218"/>
                      <a:pt x="17393" y="5218"/>
                    </a:cubicBezTo>
                    <a:lnTo>
                      <a:pt x="17393" y="0"/>
                    </a:lnTo>
                    <a:close/>
                  </a:path>
                </a:pathLst>
              </a:custGeom>
              <a:solidFill>
                <a:srgbClr val="F5C636"/>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600"/>
              </a:p>
            </p:txBody>
          </p:sp>
        </p:grpSp>
        <p:sp>
          <p:nvSpPr>
            <p:cNvPr id="23" name="文字方塊 22"/>
            <p:cNvSpPr txBox="1"/>
            <p:nvPr/>
          </p:nvSpPr>
          <p:spPr>
            <a:xfrm>
              <a:off x="793642" y="2381536"/>
              <a:ext cx="1053949" cy="523220"/>
            </a:xfrm>
            <a:prstGeom prst="rect">
              <a:avLst/>
            </a:prstGeom>
            <a:noFill/>
          </p:spPr>
          <p:txBody>
            <a:bodyPr wrap="square" rtlCol="0">
              <a:spAutoFit/>
            </a:bodyPr>
            <a:lstStyle/>
            <a:p>
              <a:r>
                <a:rPr lang="en-US" sz="2800" dirty="0" smtClean="0"/>
                <a:t>43.5</a:t>
              </a:r>
              <a:r>
                <a:rPr lang="en-US" sz="1400" dirty="0" smtClean="0"/>
                <a:t>%</a:t>
              </a:r>
              <a:endParaRPr lang="en-US" sz="1400" dirty="0"/>
            </a:p>
          </p:txBody>
        </p:sp>
      </p:grpSp>
      <p:sp>
        <p:nvSpPr>
          <p:cNvPr id="28" name="圓角矩形 27"/>
          <p:cNvSpPr/>
          <p:nvPr/>
        </p:nvSpPr>
        <p:spPr>
          <a:xfrm rot="16200000">
            <a:off x="3551872"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2" name="圓角矩形 31"/>
          <p:cNvSpPr/>
          <p:nvPr/>
        </p:nvSpPr>
        <p:spPr>
          <a:xfrm rot="16200000">
            <a:off x="3710911" y="3827658"/>
            <a:ext cx="3095542" cy="29322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rot="16200000">
            <a:off x="4123050"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圓角矩形 35"/>
          <p:cNvSpPr/>
          <p:nvPr/>
        </p:nvSpPr>
        <p:spPr>
          <a:xfrm rot="16200000">
            <a:off x="4610010" y="4155578"/>
            <a:ext cx="2439699" cy="293227"/>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rot="16200000">
            <a:off x="4694228"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圓角矩形 37"/>
          <p:cNvSpPr/>
          <p:nvPr/>
        </p:nvSpPr>
        <p:spPr>
          <a:xfrm rot="16200000">
            <a:off x="5303038" y="4277429"/>
            <a:ext cx="2196000" cy="29322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9" name="圓角矩形 38"/>
          <p:cNvSpPr/>
          <p:nvPr/>
        </p:nvSpPr>
        <p:spPr>
          <a:xfrm rot="16200000">
            <a:off x="5265407"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rot="16200000">
            <a:off x="6252217" y="4655429"/>
            <a:ext cx="1440000" cy="29322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1" name="圓角矩形 40"/>
          <p:cNvSpPr/>
          <p:nvPr/>
        </p:nvSpPr>
        <p:spPr>
          <a:xfrm rot="16200000">
            <a:off x="5836585"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圓角矩形 41"/>
          <p:cNvSpPr/>
          <p:nvPr/>
        </p:nvSpPr>
        <p:spPr>
          <a:xfrm rot="16200000">
            <a:off x="7219395" y="5051429"/>
            <a:ext cx="648000" cy="293226"/>
          </a:xfrm>
          <a:prstGeom prst="roundRect">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3" name="圓角矩形 42"/>
          <p:cNvSpPr/>
          <p:nvPr/>
        </p:nvSpPr>
        <p:spPr>
          <a:xfrm rot="16200000">
            <a:off x="6407763"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4" name="圓角矩形 43"/>
          <p:cNvSpPr/>
          <p:nvPr/>
        </p:nvSpPr>
        <p:spPr>
          <a:xfrm rot="16200000">
            <a:off x="7646573" y="4907429"/>
            <a:ext cx="936000" cy="293226"/>
          </a:xfrm>
          <a:prstGeom prst="roundRect">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276</a:t>
            </a:fld>
            <a:endParaRPr lang="zh-TW" altLang="en-US"/>
          </a:p>
        </p:txBody>
      </p:sp>
    </p:spTree>
    <p:extLst>
      <p:ext uri="{BB962C8B-B14F-4D97-AF65-F5344CB8AC3E}">
        <p14:creationId xmlns:p14="http://schemas.microsoft.com/office/powerpoint/2010/main" val="1703665012"/>
      </p:ext>
    </p:extLst>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圓角矩形 2"/>
          <p:cNvSpPr/>
          <p:nvPr/>
        </p:nvSpPr>
        <p:spPr>
          <a:xfrm>
            <a:off x="431928" y="1970246"/>
            <a:ext cx="771686" cy="77168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1</a:t>
            </a:r>
          </a:p>
        </p:txBody>
      </p:sp>
      <p:sp>
        <p:nvSpPr>
          <p:cNvPr id="4" name="矩形 3"/>
          <p:cNvSpPr/>
          <p:nvPr/>
        </p:nvSpPr>
        <p:spPr>
          <a:xfrm>
            <a:off x="1223754" y="1986757"/>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8" name="圓角矩形 7"/>
          <p:cNvSpPr/>
          <p:nvPr/>
        </p:nvSpPr>
        <p:spPr>
          <a:xfrm>
            <a:off x="431928" y="3393918"/>
            <a:ext cx="771686" cy="77168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2</a:t>
            </a:r>
          </a:p>
        </p:txBody>
      </p:sp>
      <p:sp>
        <p:nvSpPr>
          <p:cNvPr id="9" name="矩形 8"/>
          <p:cNvSpPr/>
          <p:nvPr/>
        </p:nvSpPr>
        <p:spPr>
          <a:xfrm>
            <a:off x="1223754" y="3410429"/>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10" name="圓角矩形 9"/>
          <p:cNvSpPr/>
          <p:nvPr/>
        </p:nvSpPr>
        <p:spPr>
          <a:xfrm>
            <a:off x="431928" y="4817590"/>
            <a:ext cx="771686" cy="77168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3</a:t>
            </a:r>
          </a:p>
        </p:txBody>
      </p:sp>
      <p:sp>
        <p:nvSpPr>
          <p:cNvPr id="11" name="矩形 10"/>
          <p:cNvSpPr/>
          <p:nvPr/>
        </p:nvSpPr>
        <p:spPr>
          <a:xfrm>
            <a:off x="1223754" y="4834101"/>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25" name="圓角矩形 24"/>
          <p:cNvSpPr/>
          <p:nvPr/>
        </p:nvSpPr>
        <p:spPr>
          <a:xfrm>
            <a:off x="7940843" y="1970246"/>
            <a:ext cx="771686" cy="77168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微軟正黑體" panose="020B0604030504040204" pitchFamily="34" charset="-120"/>
                <a:ea typeface="微軟正黑體" panose="020B0604030504040204" pitchFamily="34" charset="-120"/>
              </a:rPr>
              <a:t>4</a:t>
            </a: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6" name="矩形 25"/>
          <p:cNvSpPr/>
          <p:nvPr/>
        </p:nvSpPr>
        <p:spPr>
          <a:xfrm>
            <a:off x="6312527" y="1986757"/>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27" name="圓角矩形 26"/>
          <p:cNvSpPr/>
          <p:nvPr/>
        </p:nvSpPr>
        <p:spPr>
          <a:xfrm>
            <a:off x="7940843" y="3393918"/>
            <a:ext cx="771686" cy="771686"/>
          </a:xfrm>
          <a:prstGeom prst="roundRect">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微軟正黑體" panose="020B0604030504040204" pitchFamily="34" charset="-120"/>
                <a:ea typeface="微軟正黑體" panose="020B0604030504040204" pitchFamily="34" charset="-120"/>
              </a:rPr>
              <a:t>5</a:t>
            </a: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8" name="矩形 27"/>
          <p:cNvSpPr/>
          <p:nvPr/>
        </p:nvSpPr>
        <p:spPr>
          <a:xfrm>
            <a:off x="6312527" y="3410429"/>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sp>
        <p:nvSpPr>
          <p:cNvPr id="29" name="圓角矩形 28"/>
          <p:cNvSpPr/>
          <p:nvPr/>
        </p:nvSpPr>
        <p:spPr>
          <a:xfrm>
            <a:off x="7940843" y="4817590"/>
            <a:ext cx="771686" cy="771686"/>
          </a:xfrm>
          <a:prstGeom prst="roundRect">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bg1"/>
                </a:solidFill>
                <a:latin typeface="微軟正黑體" panose="020B0604030504040204" pitchFamily="34" charset="-120"/>
                <a:ea typeface="微軟正黑體" panose="020B0604030504040204" pitchFamily="34" charset="-120"/>
              </a:rPr>
              <a:t>6</a:t>
            </a: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30" name="矩形 29"/>
          <p:cNvSpPr/>
          <p:nvPr/>
        </p:nvSpPr>
        <p:spPr>
          <a:xfrm>
            <a:off x="6312527" y="4834101"/>
            <a:ext cx="1620207" cy="738664"/>
          </a:xfrm>
          <a:prstGeom prst="rect">
            <a:avLst/>
          </a:prstGeom>
        </p:spPr>
        <p:txBody>
          <a:bodyPr wrap="square">
            <a:spAutoFit/>
          </a:bodyPr>
          <a:lstStyle/>
          <a:p>
            <a:r>
              <a:rPr lang="en-US" sz="1400" dirty="0">
                <a:latin typeface="微軟正黑體" panose="020B0604030504040204" pitchFamily="34" charset="-120"/>
                <a:ea typeface="微軟正黑體" panose="020B0604030504040204" pitchFamily="34" charset="-120"/>
              </a:rPr>
              <a:t>The quick brown fox jumps over the lazy dog. </a:t>
            </a:r>
            <a:endParaRPr lang="en-US" sz="1400" dirty="0"/>
          </a:p>
        </p:txBody>
      </p:sp>
      <p:grpSp>
        <p:nvGrpSpPr>
          <p:cNvPr id="5" name="群組 4"/>
          <p:cNvGrpSpPr/>
          <p:nvPr/>
        </p:nvGrpSpPr>
        <p:grpSpPr>
          <a:xfrm>
            <a:off x="2922769" y="2108421"/>
            <a:ext cx="293227" cy="3413621"/>
            <a:chOff x="2922769" y="2108421"/>
            <a:chExt cx="293227" cy="3413621"/>
          </a:xfrm>
        </p:grpSpPr>
        <p:sp>
          <p:nvSpPr>
            <p:cNvPr id="20" name="圓角矩形 19"/>
            <p:cNvSpPr/>
            <p:nvPr/>
          </p:nvSpPr>
          <p:spPr>
            <a:xfrm rot="16200000">
              <a:off x="1362572"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1" name="圓角矩形 20"/>
            <p:cNvSpPr/>
            <p:nvPr/>
          </p:nvSpPr>
          <p:spPr>
            <a:xfrm rot="16200000">
              <a:off x="1521611" y="3827658"/>
              <a:ext cx="3095542" cy="29322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6" name="群組 5"/>
          <p:cNvGrpSpPr/>
          <p:nvPr/>
        </p:nvGrpSpPr>
        <p:grpSpPr>
          <a:xfrm>
            <a:off x="3493946" y="2108421"/>
            <a:ext cx="293228" cy="3413621"/>
            <a:chOff x="3493946" y="2108421"/>
            <a:chExt cx="293228" cy="3413621"/>
          </a:xfrm>
        </p:grpSpPr>
        <p:sp>
          <p:nvSpPr>
            <p:cNvPr id="22" name="圓角矩形 21"/>
            <p:cNvSpPr/>
            <p:nvPr/>
          </p:nvSpPr>
          <p:spPr>
            <a:xfrm rot="16200000">
              <a:off x="1933750"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rot="16200000">
              <a:off x="2420710" y="4155578"/>
              <a:ext cx="2439699" cy="293227"/>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7" name="群組 6"/>
          <p:cNvGrpSpPr/>
          <p:nvPr/>
        </p:nvGrpSpPr>
        <p:grpSpPr>
          <a:xfrm>
            <a:off x="4065125" y="2108421"/>
            <a:ext cx="293227" cy="3413621"/>
            <a:chOff x="4065125" y="2108421"/>
            <a:chExt cx="293227" cy="3413621"/>
          </a:xfrm>
        </p:grpSpPr>
        <p:sp>
          <p:nvSpPr>
            <p:cNvPr id="24" name="圓角矩形 23"/>
            <p:cNvSpPr/>
            <p:nvPr/>
          </p:nvSpPr>
          <p:spPr>
            <a:xfrm rot="16200000">
              <a:off x="2504928"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1" name="圓角矩形 30"/>
            <p:cNvSpPr/>
            <p:nvPr/>
          </p:nvSpPr>
          <p:spPr>
            <a:xfrm rot="16200000">
              <a:off x="3113738" y="4277429"/>
              <a:ext cx="2196000" cy="29322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2" name="群組 11"/>
          <p:cNvGrpSpPr/>
          <p:nvPr/>
        </p:nvGrpSpPr>
        <p:grpSpPr>
          <a:xfrm>
            <a:off x="4636304" y="2108421"/>
            <a:ext cx="293227" cy="3413621"/>
            <a:chOff x="4636304" y="2108421"/>
            <a:chExt cx="293227" cy="3413621"/>
          </a:xfrm>
        </p:grpSpPr>
        <p:sp>
          <p:nvSpPr>
            <p:cNvPr id="32" name="圓角矩形 31"/>
            <p:cNvSpPr/>
            <p:nvPr/>
          </p:nvSpPr>
          <p:spPr>
            <a:xfrm rot="16200000">
              <a:off x="3076107"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3" name="圓角矩形 32"/>
            <p:cNvSpPr/>
            <p:nvPr/>
          </p:nvSpPr>
          <p:spPr>
            <a:xfrm rot="16200000">
              <a:off x="4062917" y="4655429"/>
              <a:ext cx="1440000" cy="29322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3" name="群組 12"/>
          <p:cNvGrpSpPr/>
          <p:nvPr/>
        </p:nvGrpSpPr>
        <p:grpSpPr>
          <a:xfrm>
            <a:off x="5207482" y="2108421"/>
            <a:ext cx="293227" cy="3413621"/>
            <a:chOff x="5207482" y="2108421"/>
            <a:chExt cx="293227" cy="3413621"/>
          </a:xfrm>
        </p:grpSpPr>
        <p:sp>
          <p:nvSpPr>
            <p:cNvPr id="34" name="圓角矩形 33"/>
            <p:cNvSpPr/>
            <p:nvPr/>
          </p:nvSpPr>
          <p:spPr>
            <a:xfrm rot="16200000">
              <a:off x="3647285"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rot="16200000">
              <a:off x="5030095" y="5051429"/>
              <a:ext cx="648000" cy="293226"/>
            </a:xfrm>
            <a:prstGeom prst="roundRect">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14" name="群組 13"/>
          <p:cNvGrpSpPr/>
          <p:nvPr/>
        </p:nvGrpSpPr>
        <p:grpSpPr>
          <a:xfrm>
            <a:off x="5778660" y="2108421"/>
            <a:ext cx="293227" cy="3413621"/>
            <a:chOff x="5778660" y="2108421"/>
            <a:chExt cx="293227" cy="3413621"/>
          </a:xfrm>
        </p:grpSpPr>
        <p:sp>
          <p:nvSpPr>
            <p:cNvPr id="36" name="圓角矩形 35"/>
            <p:cNvSpPr/>
            <p:nvPr/>
          </p:nvSpPr>
          <p:spPr>
            <a:xfrm rot="16200000">
              <a:off x="4218463" y="3668619"/>
              <a:ext cx="3413621" cy="29322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rot="16200000">
              <a:off x="5457273" y="4907429"/>
              <a:ext cx="936000" cy="293226"/>
            </a:xfrm>
            <a:prstGeom prst="roundRect">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文字方塊 3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Conversion Rate</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7" name="投影片編號版面配置區 16"/>
          <p:cNvSpPr>
            <a:spLocks noGrp="1"/>
          </p:cNvSpPr>
          <p:nvPr>
            <p:ph type="sldNum" sz="quarter" idx="12"/>
          </p:nvPr>
        </p:nvSpPr>
        <p:spPr/>
        <p:txBody>
          <a:bodyPr/>
          <a:lstStyle/>
          <a:p>
            <a:fld id="{93B68095-C8B2-4A76-90AA-E601358CCBC3}" type="slidenum">
              <a:rPr lang="zh-TW" altLang="en-US" smtClean="0"/>
              <a:t>277</a:t>
            </a:fld>
            <a:endParaRPr lang="zh-TW" altLang="en-US"/>
          </a:p>
        </p:txBody>
      </p:sp>
    </p:spTree>
    <p:extLst>
      <p:ext uri="{BB962C8B-B14F-4D97-AF65-F5344CB8AC3E}">
        <p14:creationId xmlns:p14="http://schemas.microsoft.com/office/powerpoint/2010/main" val="1134646429"/>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806466" y="2066689"/>
            <a:ext cx="500742" cy="1033454"/>
            <a:chOff x="1173039" y="1716147"/>
            <a:chExt cx="1659867" cy="3425707"/>
          </a:xfrm>
          <a:solidFill>
            <a:schemeClr val="accent1"/>
          </a:solidFill>
        </p:grpSpPr>
        <p:sp>
          <p:nvSpPr>
            <p:cNvPr id="4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1383409" y="2066689"/>
            <a:ext cx="500742" cy="1033454"/>
            <a:chOff x="1173039" y="1716147"/>
            <a:chExt cx="1659867" cy="3425707"/>
          </a:xfrm>
          <a:solidFill>
            <a:schemeClr val="accent1"/>
          </a:solidFill>
        </p:grpSpPr>
        <p:sp>
          <p:nvSpPr>
            <p:cNvPr id="4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1960352" y="2066689"/>
            <a:ext cx="500742" cy="1033454"/>
            <a:chOff x="1173039" y="1716147"/>
            <a:chExt cx="1659867" cy="3425707"/>
          </a:xfrm>
          <a:solidFill>
            <a:schemeClr val="accent1"/>
          </a:solidFill>
        </p:grpSpPr>
        <p:sp>
          <p:nvSpPr>
            <p:cNvPr id="4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8" name="群組 47"/>
          <p:cNvGrpSpPr/>
          <p:nvPr/>
        </p:nvGrpSpPr>
        <p:grpSpPr>
          <a:xfrm>
            <a:off x="2537295" y="2066689"/>
            <a:ext cx="500742" cy="1033454"/>
            <a:chOff x="1173039" y="1716147"/>
            <a:chExt cx="1659867" cy="3425707"/>
          </a:xfrm>
          <a:solidFill>
            <a:schemeClr val="accent1"/>
          </a:solidFill>
        </p:grpSpPr>
        <p:sp>
          <p:nvSpPr>
            <p:cNvPr id="4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1" name="群組 50"/>
          <p:cNvGrpSpPr/>
          <p:nvPr/>
        </p:nvGrpSpPr>
        <p:grpSpPr>
          <a:xfrm>
            <a:off x="3114238" y="2066689"/>
            <a:ext cx="500742" cy="1033454"/>
            <a:chOff x="1173039" y="1716147"/>
            <a:chExt cx="1659867" cy="3425707"/>
          </a:xfrm>
          <a:solidFill>
            <a:schemeClr val="accent1"/>
          </a:solidFill>
        </p:grpSpPr>
        <p:sp>
          <p:nvSpPr>
            <p:cNvPr id="5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4" name="群組 53"/>
          <p:cNvGrpSpPr/>
          <p:nvPr/>
        </p:nvGrpSpPr>
        <p:grpSpPr>
          <a:xfrm>
            <a:off x="3691181" y="2066689"/>
            <a:ext cx="500742" cy="1033454"/>
            <a:chOff x="1173039" y="1716147"/>
            <a:chExt cx="1659867" cy="3425707"/>
          </a:xfrm>
          <a:solidFill>
            <a:schemeClr val="accent1"/>
          </a:solidFill>
        </p:grpSpPr>
        <p:sp>
          <p:nvSpPr>
            <p:cNvPr id="5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7" name="群組 56"/>
          <p:cNvGrpSpPr/>
          <p:nvPr/>
        </p:nvGrpSpPr>
        <p:grpSpPr>
          <a:xfrm>
            <a:off x="4268124" y="2066689"/>
            <a:ext cx="500742" cy="1033454"/>
            <a:chOff x="1173039" y="1716147"/>
            <a:chExt cx="1659867" cy="3425707"/>
          </a:xfrm>
          <a:solidFill>
            <a:schemeClr val="accent1"/>
          </a:solidFill>
        </p:grpSpPr>
        <p:sp>
          <p:nvSpPr>
            <p:cNvPr id="5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0" name="群組 59"/>
          <p:cNvGrpSpPr/>
          <p:nvPr/>
        </p:nvGrpSpPr>
        <p:grpSpPr>
          <a:xfrm>
            <a:off x="4845067" y="2066689"/>
            <a:ext cx="500742" cy="1033454"/>
            <a:chOff x="1173039" y="1716147"/>
            <a:chExt cx="1659867" cy="3425707"/>
          </a:xfrm>
          <a:solidFill>
            <a:schemeClr val="bg1">
              <a:lumMod val="65000"/>
            </a:schemeClr>
          </a:solidFill>
        </p:grpSpPr>
        <p:sp>
          <p:nvSpPr>
            <p:cNvPr id="6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3" name="群組 62"/>
          <p:cNvGrpSpPr/>
          <p:nvPr/>
        </p:nvGrpSpPr>
        <p:grpSpPr>
          <a:xfrm>
            <a:off x="5422010" y="2066689"/>
            <a:ext cx="500742" cy="1033454"/>
            <a:chOff x="1173039" y="1716147"/>
            <a:chExt cx="1659867" cy="3425707"/>
          </a:xfrm>
          <a:solidFill>
            <a:schemeClr val="bg1">
              <a:lumMod val="65000"/>
            </a:schemeClr>
          </a:solidFill>
        </p:grpSpPr>
        <p:sp>
          <p:nvSpPr>
            <p:cNvPr id="6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6" name="群組 65"/>
          <p:cNvGrpSpPr/>
          <p:nvPr/>
        </p:nvGrpSpPr>
        <p:grpSpPr>
          <a:xfrm>
            <a:off x="5998953" y="2066689"/>
            <a:ext cx="500742" cy="1033454"/>
            <a:chOff x="1173039" y="1716147"/>
            <a:chExt cx="1659867" cy="3425707"/>
          </a:xfrm>
          <a:solidFill>
            <a:schemeClr val="bg1">
              <a:lumMod val="65000"/>
            </a:schemeClr>
          </a:solidFill>
        </p:grpSpPr>
        <p:sp>
          <p:nvSpPr>
            <p:cNvPr id="6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9" name="群組 68"/>
          <p:cNvGrpSpPr/>
          <p:nvPr/>
        </p:nvGrpSpPr>
        <p:grpSpPr>
          <a:xfrm>
            <a:off x="806466" y="3530818"/>
            <a:ext cx="500742" cy="1033454"/>
            <a:chOff x="1173039" y="1716147"/>
            <a:chExt cx="1659867" cy="3425707"/>
          </a:xfrm>
          <a:solidFill>
            <a:schemeClr val="accent2"/>
          </a:solidFill>
        </p:grpSpPr>
        <p:sp>
          <p:nvSpPr>
            <p:cNvPr id="7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2" name="群組 71"/>
          <p:cNvGrpSpPr/>
          <p:nvPr/>
        </p:nvGrpSpPr>
        <p:grpSpPr>
          <a:xfrm>
            <a:off x="1383409" y="3530818"/>
            <a:ext cx="500742" cy="1033454"/>
            <a:chOff x="1173039" y="1716147"/>
            <a:chExt cx="1659867" cy="3425707"/>
          </a:xfrm>
          <a:solidFill>
            <a:schemeClr val="accent2"/>
          </a:solidFill>
        </p:grpSpPr>
        <p:sp>
          <p:nvSpPr>
            <p:cNvPr id="7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5" name="群組 74"/>
          <p:cNvGrpSpPr/>
          <p:nvPr/>
        </p:nvGrpSpPr>
        <p:grpSpPr>
          <a:xfrm>
            <a:off x="1960352" y="3530818"/>
            <a:ext cx="500742" cy="1033454"/>
            <a:chOff x="1173039" y="1716147"/>
            <a:chExt cx="1659867" cy="3425707"/>
          </a:xfrm>
          <a:solidFill>
            <a:schemeClr val="accent2"/>
          </a:solidFill>
        </p:grpSpPr>
        <p:sp>
          <p:nvSpPr>
            <p:cNvPr id="7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8" name="群組 77"/>
          <p:cNvGrpSpPr/>
          <p:nvPr/>
        </p:nvGrpSpPr>
        <p:grpSpPr>
          <a:xfrm>
            <a:off x="2537295" y="3530818"/>
            <a:ext cx="500742" cy="1033454"/>
            <a:chOff x="1173039" y="1716147"/>
            <a:chExt cx="1659867" cy="3425707"/>
          </a:xfrm>
          <a:solidFill>
            <a:schemeClr val="accent2"/>
          </a:solidFill>
        </p:grpSpPr>
        <p:sp>
          <p:nvSpPr>
            <p:cNvPr id="7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81" name="群組 80"/>
          <p:cNvGrpSpPr/>
          <p:nvPr/>
        </p:nvGrpSpPr>
        <p:grpSpPr>
          <a:xfrm>
            <a:off x="3114238" y="3530818"/>
            <a:ext cx="500742" cy="1033454"/>
            <a:chOff x="1173039" y="1716147"/>
            <a:chExt cx="1659867" cy="3425707"/>
          </a:xfrm>
          <a:solidFill>
            <a:schemeClr val="accent2"/>
          </a:solidFill>
        </p:grpSpPr>
        <p:sp>
          <p:nvSpPr>
            <p:cNvPr id="8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84" name="群組 83"/>
          <p:cNvGrpSpPr/>
          <p:nvPr/>
        </p:nvGrpSpPr>
        <p:grpSpPr>
          <a:xfrm>
            <a:off x="3691181" y="3530818"/>
            <a:ext cx="500742" cy="1033454"/>
            <a:chOff x="1173039" y="1716147"/>
            <a:chExt cx="1659867" cy="3425707"/>
          </a:xfrm>
          <a:solidFill>
            <a:schemeClr val="accent2"/>
          </a:solidFill>
        </p:grpSpPr>
        <p:sp>
          <p:nvSpPr>
            <p:cNvPr id="8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87" name="群組 86"/>
          <p:cNvGrpSpPr/>
          <p:nvPr/>
        </p:nvGrpSpPr>
        <p:grpSpPr>
          <a:xfrm>
            <a:off x="4268124" y="3530818"/>
            <a:ext cx="500742" cy="1033454"/>
            <a:chOff x="1173039" y="1716147"/>
            <a:chExt cx="1659867" cy="3425707"/>
          </a:xfrm>
          <a:solidFill>
            <a:schemeClr val="accent2"/>
          </a:solidFill>
        </p:grpSpPr>
        <p:sp>
          <p:nvSpPr>
            <p:cNvPr id="8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0" name="群組 89"/>
          <p:cNvGrpSpPr/>
          <p:nvPr/>
        </p:nvGrpSpPr>
        <p:grpSpPr>
          <a:xfrm>
            <a:off x="4845067" y="3530818"/>
            <a:ext cx="500742" cy="1033454"/>
            <a:chOff x="1173039" y="1716147"/>
            <a:chExt cx="1659867" cy="3425707"/>
          </a:xfrm>
          <a:solidFill>
            <a:schemeClr val="accent2"/>
          </a:solidFill>
        </p:grpSpPr>
        <p:sp>
          <p:nvSpPr>
            <p:cNvPr id="9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3" name="群組 92"/>
          <p:cNvGrpSpPr/>
          <p:nvPr/>
        </p:nvGrpSpPr>
        <p:grpSpPr>
          <a:xfrm>
            <a:off x="5422010" y="3530818"/>
            <a:ext cx="500742" cy="1033454"/>
            <a:chOff x="1173039" y="1716147"/>
            <a:chExt cx="1659867" cy="3425707"/>
          </a:xfrm>
          <a:solidFill>
            <a:schemeClr val="bg1">
              <a:lumMod val="65000"/>
            </a:schemeClr>
          </a:solidFill>
        </p:grpSpPr>
        <p:sp>
          <p:nvSpPr>
            <p:cNvPr id="9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6" name="群組 95"/>
          <p:cNvGrpSpPr/>
          <p:nvPr/>
        </p:nvGrpSpPr>
        <p:grpSpPr>
          <a:xfrm>
            <a:off x="5998953" y="3530818"/>
            <a:ext cx="500742" cy="1033454"/>
            <a:chOff x="1173039" y="1716147"/>
            <a:chExt cx="1659867" cy="3425707"/>
          </a:xfrm>
          <a:solidFill>
            <a:schemeClr val="bg1">
              <a:lumMod val="65000"/>
            </a:schemeClr>
          </a:solidFill>
        </p:grpSpPr>
        <p:sp>
          <p:nvSpPr>
            <p:cNvPr id="9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9" name="群組 98"/>
          <p:cNvGrpSpPr/>
          <p:nvPr/>
        </p:nvGrpSpPr>
        <p:grpSpPr>
          <a:xfrm>
            <a:off x="806466" y="4994946"/>
            <a:ext cx="500742" cy="1033454"/>
            <a:chOff x="1173039" y="1716147"/>
            <a:chExt cx="1659867" cy="3425707"/>
          </a:xfrm>
          <a:solidFill>
            <a:schemeClr val="accent3"/>
          </a:solidFill>
        </p:grpSpPr>
        <p:sp>
          <p:nvSpPr>
            <p:cNvPr id="10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0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02" name="群組 101"/>
          <p:cNvGrpSpPr/>
          <p:nvPr/>
        </p:nvGrpSpPr>
        <p:grpSpPr>
          <a:xfrm>
            <a:off x="1383409" y="4994946"/>
            <a:ext cx="500742" cy="1033454"/>
            <a:chOff x="1173039" y="1716147"/>
            <a:chExt cx="1659867" cy="3425707"/>
          </a:xfrm>
          <a:solidFill>
            <a:schemeClr val="accent3"/>
          </a:solidFill>
        </p:grpSpPr>
        <p:sp>
          <p:nvSpPr>
            <p:cNvPr id="10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0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05" name="群組 104"/>
          <p:cNvGrpSpPr/>
          <p:nvPr/>
        </p:nvGrpSpPr>
        <p:grpSpPr>
          <a:xfrm>
            <a:off x="1960352" y="4994946"/>
            <a:ext cx="500742" cy="1033454"/>
            <a:chOff x="1173039" y="1716147"/>
            <a:chExt cx="1659867" cy="3425707"/>
          </a:xfrm>
          <a:solidFill>
            <a:schemeClr val="accent3"/>
          </a:solidFill>
        </p:grpSpPr>
        <p:sp>
          <p:nvSpPr>
            <p:cNvPr id="10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0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08" name="群組 107"/>
          <p:cNvGrpSpPr/>
          <p:nvPr/>
        </p:nvGrpSpPr>
        <p:grpSpPr>
          <a:xfrm>
            <a:off x="2537295" y="4994946"/>
            <a:ext cx="500742" cy="1033454"/>
            <a:chOff x="1173039" y="1716147"/>
            <a:chExt cx="1659867" cy="3425707"/>
          </a:xfrm>
          <a:solidFill>
            <a:schemeClr val="accent3"/>
          </a:solidFill>
        </p:grpSpPr>
        <p:sp>
          <p:nvSpPr>
            <p:cNvPr id="109"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0"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11" name="群組 110"/>
          <p:cNvGrpSpPr/>
          <p:nvPr/>
        </p:nvGrpSpPr>
        <p:grpSpPr>
          <a:xfrm>
            <a:off x="3114238" y="4994946"/>
            <a:ext cx="500742" cy="1033454"/>
            <a:chOff x="1173039" y="1716147"/>
            <a:chExt cx="1659867" cy="3425707"/>
          </a:xfrm>
          <a:solidFill>
            <a:schemeClr val="accent3"/>
          </a:solidFill>
        </p:grpSpPr>
        <p:sp>
          <p:nvSpPr>
            <p:cNvPr id="11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14" name="群組 113"/>
          <p:cNvGrpSpPr/>
          <p:nvPr/>
        </p:nvGrpSpPr>
        <p:grpSpPr>
          <a:xfrm>
            <a:off x="3691181" y="4994946"/>
            <a:ext cx="500742" cy="1033454"/>
            <a:chOff x="1173039" y="1716147"/>
            <a:chExt cx="1659867" cy="3425707"/>
          </a:xfrm>
          <a:solidFill>
            <a:schemeClr val="accent3"/>
          </a:solidFill>
        </p:grpSpPr>
        <p:sp>
          <p:nvSpPr>
            <p:cNvPr id="11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17" name="群組 116"/>
          <p:cNvGrpSpPr/>
          <p:nvPr/>
        </p:nvGrpSpPr>
        <p:grpSpPr>
          <a:xfrm>
            <a:off x="4268124" y="4994946"/>
            <a:ext cx="500742" cy="1033454"/>
            <a:chOff x="1173039" y="1716147"/>
            <a:chExt cx="1659867" cy="3425707"/>
          </a:xfrm>
          <a:solidFill>
            <a:schemeClr val="bg1">
              <a:lumMod val="65000"/>
            </a:schemeClr>
          </a:solidFill>
        </p:grpSpPr>
        <p:sp>
          <p:nvSpPr>
            <p:cNvPr id="11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1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20" name="群組 119"/>
          <p:cNvGrpSpPr/>
          <p:nvPr/>
        </p:nvGrpSpPr>
        <p:grpSpPr>
          <a:xfrm>
            <a:off x="4845067" y="4994946"/>
            <a:ext cx="500742" cy="1033454"/>
            <a:chOff x="1173039" y="1716147"/>
            <a:chExt cx="1659867" cy="3425707"/>
          </a:xfrm>
          <a:solidFill>
            <a:schemeClr val="bg1">
              <a:lumMod val="65000"/>
            </a:schemeClr>
          </a:solidFill>
        </p:grpSpPr>
        <p:sp>
          <p:nvSpPr>
            <p:cNvPr id="12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2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23" name="群組 122"/>
          <p:cNvGrpSpPr/>
          <p:nvPr/>
        </p:nvGrpSpPr>
        <p:grpSpPr>
          <a:xfrm>
            <a:off x="5422010" y="4994946"/>
            <a:ext cx="500742" cy="1033454"/>
            <a:chOff x="1173039" y="1716147"/>
            <a:chExt cx="1659867" cy="3425707"/>
          </a:xfrm>
          <a:solidFill>
            <a:schemeClr val="bg1">
              <a:lumMod val="65000"/>
            </a:schemeClr>
          </a:solidFill>
        </p:grpSpPr>
        <p:sp>
          <p:nvSpPr>
            <p:cNvPr id="12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2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26" name="群組 125"/>
          <p:cNvGrpSpPr/>
          <p:nvPr/>
        </p:nvGrpSpPr>
        <p:grpSpPr>
          <a:xfrm>
            <a:off x="5998953" y="4994946"/>
            <a:ext cx="500742" cy="1033454"/>
            <a:chOff x="1173039" y="1716147"/>
            <a:chExt cx="1659867" cy="3425707"/>
          </a:xfrm>
          <a:solidFill>
            <a:schemeClr val="bg1">
              <a:lumMod val="65000"/>
            </a:schemeClr>
          </a:solidFill>
        </p:grpSpPr>
        <p:sp>
          <p:nvSpPr>
            <p:cNvPr id="12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2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2" name="文字方塊 11"/>
          <p:cNvSpPr txBox="1"/>
          <p:nvPr/>
        </p:nvSpPr>
        <p:spPr>
          <a:xfrm>
            <a:off x="6729998" y="1836736"/>
            <a:ext cx="1816991" cy="1446550"/>
          </a:xfrm>
          <a:prstGeom prst="rect">
            <a:avLst/>
          </a:prstGeom>
          <a:noFill/>
        </p:spPr>
        <p:txBody>
          <a:bodyPr wrap="square" rtlCol="0">
            <a:spAutoFit/>
          </a:bodyPr>
          <a:lstStyle/>
          <a:p>
            <a:r>
              <a:rPr lang="en-US" altLang="zh-TW" sz="8800" b="1" dirty="0" smtClean="0">
                <a:solidFill>
                  <a:schemeClr val="accent1"/>
                </a:solidFill>
              </a:rPr>
              <a:t>70</a:t>
            </a:r>
            <a:r>
              <a:rPr lang="en-US" altLang="zh-TW" sz="2800" dirty="0" smtClean="0">
                <a:solidFill>
                  <a:schemeClr val="accent1"/>
                </a:solidFill>
              </a:rPr>
              <a:t>%</a:t>
            </a:r>
            <a:endParaRPr lang="zh-TW" altLang="en-US" sz="8800" dirty="0">
              <a:solidFill>
                <a:schemeClr val="accent1"/>
              </a:solidFill>
            </a:endParaRPr>
          </a:p>
        </p:txBody>
      </p:sp>
      <p:sp>
        <p:nvSpPr>
          <p:cNvPr id="129" name="文字方塊 128"/>
          <p:cNvSpPr txBox="1"/>
          <p:nvPr/>
        </p:nvSpPr>
        <p:spPr>
          <a:xfrm>
            <a:off x="6729998" y="3269451"/>
            <a:ext cx="1816991" cy="1446550"/>
          </a:xfrm>
          <a:prstGeom prst="rect">
            <a:avLst/>
          </a:prstGeom>
          <a:noFill/>
        </p:spPr>
        <p:txBody>
          <a:bodyPr wrap="square" rtlCol="0">
            <a:spAutoFit/>
          </a:bodyPr>
          <a:lstStyle/>
          <a:p>
            <a:r>
              <a:rPr lang="en-US" altLang="zh-TW" sz="8800" b="1" dirty="0" smtClean="0">
                <a:solidFill>
                  <a:schemeClr val="accent2"/>
                </a:solidFill>
              </a:rPr>
              <a:t>80</a:t>
            </a:r>
            <a:r>
              <a:rPr lang="en-US" altLang="zh-TW" sz="2800" dirty="0" smtClean="0">
                <a:solidFill>
                  <a:schemeClr val="accent2"/>
                </a:solidFill>
              </a:rPr>
              <a:t>%</a:t>
            </a:r>
            <a:endParaRPr lang="zh-TW" altLang="en-US" sz="8800" dirty="0">
              <a:solidFill>
                <a:schemeClr val="accent2"/>
              </a:solidFill>
            </a:endParaRPr>
          </a:p>
        </p:txBody>
      </p:sp>
      <p:sp>
        <p:nvSpPr>
          <p:cNvPr id="130" name="文字方塊 129"/>
          <p:cNvSpPr txBox="1"/>
          <p:nvPr/>
        </p:nvSpPr>
        <p:spPr>
          <a:xfrm>
            <a:off x="6729998" y="4702166"/>
            <a:ext cx="1816991" cy="1446550"/>
          </a:xfrm>
          <a:prstGeom prst="rect">
            <a:avLst/>
          </a:prstGeom>
          <a:noFill/>
        </p:spPr>
        <p:txBody>
          <a:bodyPr wrap="square" rtlCol="0">
            <a:spAutoFit/>
          </a:bodyPr>
          <a:lstStyle/>
          <a:p>
            <a:r>
              <a:rPr lang="en-US" altLang="zh-TW" sz="8800" b="1" dirty="0" smtClean="0">
                <a:solidFill>
                  <a:schemeClr val="accent3"/>
                </a:solidFill>
              </a:rPr>
              <a:t>60</a:t>
            </a:r>
            <a:r>
              <a:rPr lang="en-US" altLang="zh-TW" sz="2800" dirty="0" smtClean="0">
                <a:solidFill>
                  <a:schemeClr val="accent3"/>
                </a:solidFill>
              </a:rPr>
              <a:t>%</a:t>
            </a:r>
            <a:endParaRPr lang="zh-TW" altLang="en-US" sz="8800" dirty="0">
              <a:solidFill>
                <a:schemeClr val="accent3"/>
              </a:solidFill>
            </a:endParaRPr>
          </a:p>
        </p:txBody>
      </p:sp>
      <p:sp>
        <p:nvSpPr>
          <p:cNvPr id="131" name="文字方塊 130"/>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278</a:t>
            </a:fld>
            <a:endParaRPr lang="zh-TW" altLang="en-US"/>
          </a:p>
        </p:txBody>
      </p:sp>
    </p:spTree>
    <p:extLst>
      <p:ext uri="{BB962C8B-B14F-4D97-AF65-F5344CB8AC3E}">
        <p14:creationId xmlns:p14="http://schemas.microsoft.com/office/powerpoint/2010/main" val="1370129408"/>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圖片 1"/>
          <p:cNvPicPr>
            <a:picLocks noChangeAspect="1"/>
          </p:cNvPicPr>
          <p:nvPr/>
        </p:nvPicPr>
        <p:blipFill rotWithShape="1">
          <a:blip r:embed="rId3" cstate="email">
            <a:extLst>
              <a:ext uri="{28A0092B-C50C-407E-A947-70E740481C1C}">
                <a14:useLocalDpi xmlns:a14="http://schemas.microsoft.com/office/drawing/2010/main"/>
              </a:ext>
            </a:extLst>
          </a:blip>
          <a:srcRect t="-185"/>
          <a:stretch/>
        </p:blipFill>
        <p:spPr>
          <a:xfrm>
            <a:off x="0" y="-15040"/>
            <a:ext cx="3443715" cy="6873039"/>
          </a:xfrm>
          <a:prstGeom prst="rect">
            <a:avLst/>
          </a:prstGeom>
        </p:spPr>
      </p:pic>
      <p:sp>
        <p:nvSpPr>
          <p:cNvPr id="30" name="矩形 29"/>
          <p:cNvSpPr/>
          <p:nvPr/>
        </p:nvSpPr>
        <p:spPr>
          <a:xfrm>
            <a:off x="4732460" y="1083501"/>
            <a:ext cx="2833352" cy="11636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1" name="文字方塊 30"/>
          <p:cNvSpPr txBox="1"/>
          <p:nvPr/>
        </p:nvSpPr>
        <p:spPr>
          <a:xfrm>
            <a:off x="4434958" y="3614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4" name="五邊形 3"/>
          <p:cNvSpPr/>
          <p:nvPr/>
        </p:nvSpPr>
        <p:spPr>
          <a:xfrm>
            <a:off x="3443715" y="3205077"/>
            <a:ext cx="1425071" cy="1215189"/>
          </a:xfrm>
          <a:prstGeom prst="homePlate">
            <a:avLst>
              <a:gd name="adj" fmla="val 3415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01</a:t>
            </a:r>
            <a:endParaRPr lang="zh-TW" altLang="en-US" sz="4800" dirty="0"/>
          </a:p>
        </p:txBody>
      </p:sp>
      <p:sp>
        <p:nvSpPr>
          <p:cNvPr id="35" name="五邊形 34"/>
          <p:cNvSpPr/>
          <p:nvPr/>
        </p:nvSpPr>
        <p:spPr>
          <a:xfrm>
            <a:off x="4868786" y="3205077"/>
            <a:ext cx="1425071" cy="1215189"/>
          </a:xfrm>
          <a:prstGeom prst="homePlate">
            <a:avLst>
              <a:gd name="adj" fmla="val 3415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02</a:t>
            </a:r>
            <a:endParaRPr lang="zh-TW" altLang="en-US" sz="4800" dirty="0"/>
          </a:p>
        </p:txBody>
      </p:sp>
      <p:sp>
        <p:nvSpPr>
          <p:cNvPr id="36" name="五邊形 35"/>
          <p:cNvSpPr/>
          <p:nvPr/>
        </p:nvSpPr>
        <p:spPr>
          <a:xfrm>
            <a:off x="6293858" y="3205077"/>
            <a:ext cx="1425071" cy="1215189"/>
          </a:xfrm>
          <a:prstGeom prst="homePlate">
            <a:avLst>
              <a:gd name="adj" fmla="val 3415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03</a:t>
            </a:r>
            <a:endParaRPr lang="zh-TW" altLang="en-US" sz="4800" dirty="0"/>
          </a:p>
        </p:txBody>
      </p:sp>
      <p:sp>
        <p:nvSpPr>
          <p:cNvPr id="37" name="五邊形 36"/>
          <p:cNvSpPr/>
          <p:nvPr/>
        </p:nvSpPr>
        <p:spPr>
          <a:xfrm>
            <a:off x="7718929" y="3205077"/>
            <a:ext cx="1425071" cy="1215189"/>
          </a:xfrm>
          <a:prstGeom prst="homePlate">
            <a:avLst>
              <a:gd name="adj" fmla="val 3415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04</a:t>
            </a:r>
            <a:endParaRPr lang="zh-TW" altLang="en-US" sz="4800" dirty="0"/>
          </a:p>
        </p:txBody>
      </p:sp>
      <p:sp>
        <p:nvSpPr>
          <p:cNvPr id="38" name="文字方塊 37"/>
          <p:cNvSpPr txBox="1"/>
          <p:nvPr/>
        </p:nvSpPr>
        <p:spPr>
          <a:xfrm>
            <a:off x="3443715"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39" name="文字方塊 38"/>
          <p:cNvSpPr txBox="1"/>
          <p:nvPr/>
        </p:nvSpPr>
        <p:spPr>
          <a:xfrm>
            <a:off x="4868787"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40" name="文字方塊 39"/>
          <p:cNvSpPr txBox="1"/>
          <p:nvPr/>
        </p:nvSpPr>
        <p:spPr>
          <a:xfrm>
            <a:off x="6293859"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41" name="文字方塊 40"/>
          <p:cNvSpPr txBox="1"/>
          <p:nvPr/>
        </p:nvSpPr>
        <p:spPr>
          <a:xfrm>
            <a:off x="7718931" y="4728551"/>
            <a:ext cx="1425071" cy="1077218"/>
          </a:xfrm>
          <a:prstGeom prst="rect">
            <a:avLst/>
          </a:prstGeom>
          <a:noFill/>
        </p:spPr>
        <p:txBody>
          <a:bodyPr wrap="square" rtlCol="0">
            <a:spAutoFit/>
          </a:bodyPr>
          <a:lstStyle/>
          <a:p>
            <a:r>
              <a:rPr lang="en-US" altLang="zh-TW" sz="1600" dirty="0" smtClean="0"/>
              <a:t>1.Introduction</a:t>
            </a:r>
          </a:p>
          <a:p>
            <a:r>
              <a:rPr lang="en-US" altLang="zh-TW" sz="1600" dirty="0" smtClean="0"/>
              <a:t>2.Product</a:t>
            </a:r>
          </a:p>
          <a:p>
            <a:r>
              <a:rPr lang="en-US" altLang="zh-TW" sz="1600" dirty="0" smtClean="0"/>
              <a:t>3.Services</a:t>
            </a:r>
          </a:p>
          <a:p>
            <a:r>
              <a:rPr lang="en-US" altLang="zh-TW" sz="1600" dirty="0" smtClean="0"/>
              <a:t>4.Q&amp;A</a:t>
            </a:r>
            <a:endParaRPr lang="zh-TW" altLang="en-US" sz="1600" dirty="0"/>
          </a:p>
        </p:txBody>
      </p:sp>
      <p:sp>
        <p:nvSpPr>
          <p:cNvPr id="42" name="文字方塊 41"/>
          <p:cNvSpPr txBox="1"/>
          <p:nvPr/>
        </p:nvSpPr>
        <p:spPr>
          <a:xfrm>
            <a:off x="3624190" y="1672658"/>
            <a:ext cx="5519812" cy="646331"/>
          </a:xfrm>
          <a:prstGeom prst="rect">
            <a:avLst/>
          </a:prstGeom>
          <a:noFill/>
        </p:spPr>
        <p:txBody>
          <a:bodyPr wrap="square" rtlCol="0">
            <a:spAutoFit/>
          </a:bodyPr>
          <a:lstStyle/>
          <a:p>
            <a:pPr algn="ctr"/>
            <a:r>
              <a:rPr lang="en-US" altLang="zh-TW" dirty="0" smtClean="0"/>
              <a:t>The quick brown fox jumps over the lazy dog. </a:t>
            </a:r>
            <a:r>
              <a:rPr lang="en-US" altLang="zh-TW" dirty="0"/>
              <a:t>The quick brown fox jumps over the lazy dog. </a:t>
            </a:r>
            <a:endParaRPr lang="en-US" altLang="zh-TW" dirty="0" smtClean="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27</a:t>
            </a:fld>
            <a:endParaRPr lang="zh-TW" altLang="en-US"/>
          </a:p>
        </p:txBody>
      </p:sp>
    </p:spTree>
    <p:extLst>
      <p:ext uri="{BB962C8B-B14F-4D97-AF65-F5344CB8AC3E}">
        <p14:creationId xmlns:p14="http://schemas.microsoft.com/office/powerpoint/2010/main" val="2964407771"/>
      </p:ext>
    </p:extLst>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1"/>
          <p:cNvGrpSpPr/>
          <p:nvPr/>
        </p:nvGrpSpPr>
        <p:grpSpPr>
          <a:xfrm>
            <a:off x="1437837" y="5245319"/>
            <a:ext cx="500742" cy="1033454"/>
            <a:chOff x="1173039" y="1716147"/>
            <a:chExt cx="1659867" cy="3425707"/>
          </a:xfrm>
          <a:solidFill>
            <a:schemeClr val="accent1"/>
          </a:solidFill>
        </p:grpSpPr>
        <p:sp>
          <p:nvSpPr>
            <p:cNvPr id="40"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31" name="群組 130"/>
          <p:cNvGrpSpPr/>
          <p:nvPr/>
        </p:nvGrpSpPr>
        <p:grpSpPr>
          <a:xfrm>
            <a:off x="2025666" y="5245319"/>
            <a:ext cx="500742" cy="1033454"/>
            <a:chOff x="1173039" y="1716147"/>
            <a:chExt cx="1659867" cy="3425707"/>
          </a:xfrm>
          <a:solidFill>
            <a:schemeClr val="accent1"/>
          </a:solidFill>
        </p:grpSpPr>
        <p:sp>
          <p:nvSpPr>
            <p:cNvPr id="132"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3"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34" name="群組 133"/>
          <p:cNvGrpSpPr/>
          <p:nvPr/>
        </p:nvGrpSpPr>
        <p:grpSpPr>
          <a:xfrm>
            <a:off x="2613495" y="5245319"/>
            <a:ext cx="500742" cy="1033454"/>
            <a:chOff x="1173039" y="1716147"/>
            <a:chExt cx="1659867" cy="3425707"/>
          </a:xfrm>
          <a:solidFill>
            <a:schemeClr val="accent1"/>
          </a:solidFill>
        </p:grpSpPr>
        <p:sp>
          <p:nvSpPr>
            <p:cNvPr id="135"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6"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37" name="群組 136"/>
          <p:cNvGrpSpPr/>
          <p:nvPr/>
        </p:nvGrpSpPr>
        <p:grpSpPr>
          <a:xfrm>
            <a:off x="3201324" y="5245319"/>
            <a:ext cx="500742" cy="1033454"/>
            <a:chOff x="1173039" y="1716147"/>
            <a:chExt cx="1659867" cy="3425707"/>
          </a:xfrm>
          <a:solidFill>
            <a:schemeClr val="accent1"/>
          </a:solidFill>
        </p:grpSpPr>
        <p:sp>
          <p:nvSpPr>
            <p:cNvPr id="138"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39"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0" name="群組 139"/>
          <p:cNvGrpSpPr/>
          <p:nvPr/>
        </p:nvGrpSpPr>
        <p:grpSpPr>
          <a:xfrm>
            <a:off x="1731751" y="4069661"/>
            <a:ext cx="500742" cy="1033454"/>
            <a:chOff x="1173039" y="1716147"/>
            <a:chExt cx="1659867" cy="3425707"/>
          </a:xfrm>
          <a:solidFill>
            <a:schemeClr val="accent1"/>
          </a:solidFill>
        </p:grpSpPr>
        <p:sp>
          <p:nvSpPr>
            <p:cNvPr id="141"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2"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3" name="群組 142"/>
          <p:cNvGrpSpPr/>
          <p:nvPr/>
        </p:nvGrpSpPr>
        <p:grpSpPr>
          <a:xfrm>
            <a:off x="2319580" y="4069661"/>
            <a:ext cx="500742" cy="1033454"/>
            <a:chOff x="1173039" y="1716147"/>
            <a:chExt cx="1659867" cy="3425707"/>
          </a:xfrm>
          <a:solidFill>
            <a:schemeClr val="accent1"/>
          </a:solidFill>
        </p:grpSpPr>
        <p:sp>
          <p:nvSpPr>
            <p:cNvPr id="144"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5"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6" name="群組 145"/>
          <p:cNvGrpSpPr/>
          <p:nvPr/>
        </p:nvGrpSpPr>
        <p:grpSpPr>
          <a:xfrm>
            <a:off x="2907409" y="4069661"/>
            <a:ext cx="500742" cy="1033454"/>
            <a:chOff x="1173039" y="1716147"/>
            <a:chExt cx="1659867" cy="3425707"/>
          </a:xfrm>
          <a:solidFill>
            <a:schemeClr val="accent1"/>
          </a:solidFill>
        </p:grpSpPr>
        <p:sp>
          <p:nvSpPr>
            <p:cNvPr id="147"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48"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52" name="群組 151"/>
          <p:cNvGrpSpPr/>
          <p:nvPr/>
        </p:nvGrpSpPr>
        <p:grpSpPr>
          <a:xfrm>
            <a:off x="2025666" y="2894003"/>
            <a:ext cx="500742" cy="1033454"/>
            <a:chOff x="1173039" y="1716147"/>
            <a:chExt cx="1659867" cy="3425707"/>
          </a:xfrm>
          <a:solidFill>
            <a:schemeClr val="bg1">
              <a:lumMod val="65000"/>
            </a:schemeClr>
          </a:solidFill>
        </p:grpSpPr>
        <p:sp>
          <p:nvSpPr>
            <p:cNvPr id="153"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54"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55" name="群組 154"/>
          <p:cNvGrpSpPr/>
          <p:nvPr/>
        </p:nvGrpSpPr>
        <p:grpSpPr>
          <a:xfrm>
            <a:off x="2613495" y="2894003"/>
            <a:ext cx="500742" cy="1033454"/>
            <a:chOff x="1173039" y="1716147"/>
            <a:chExt cx="1659867" cy="3425707"/>
          </a:xfrm>
          <a:solidFill>
            <a:schemeClr val="accent1"/>
          </a:solidFill>
        </p:grpSpPr>
        <p:sp>
          <p:nvSpPr>
            <p:cNvPr id="156" name="Freeform 46"/>
            <p:cNvSpPr>
              <a:spLocks/>
            </p:cNvSpPr>
            <p:nvPr/>
          </p:nvSpPr>
          <p:spPr bwMode="auto">
            <a:xfrm>
              <a:off x="1173039" y="2427005"/>
              <a:ext cx="1659867" cy="2714849"/>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57" name="Freeform 67"/>
            <p:cNvSpPr>
              <a:spLocks/>
            </p:cNvSpPr>
            <p:nvPr/>
          </p:nvSpPr>
          <p:spPr bwMode="auto">
            <a:xfrm>
              <a:off x="1683858" y="1716147"/>
              <a:ext cx="610841" cy="62274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165" name="Freeform 46"/>
          <p:cNvSpPr>
            <a:spLocks/>
          </p:cNvSpPr>
          <p:nvPr/>
        </p:nvSpPr>
        <p:spPr bwMode="auto">
          <a:xfrm>
            <a:off x="2319580" y="1932794"/>
            <a:ext cx="500742" cy="819005"/>
          </a:xfrm>
          <a:custGeom>
            <a:avLst/>
            <a:gdLst>
              <a:gd name="T0" fmla="*/ 1701 w 6144"/>
              <a:gd name="T1" fmla="*/ 10007 h 10054"/>
              <a:gd name="T2" fmla="*/ 1686 w 6144"/>
              <a:gd name="T3" fmla="*/ 6194 h 10054"/>
              <a:gd name="T4" fmla="*/ 1674 w 6144"/>
              <a:gd name="T5" fmla="*/ 2413 h 10054"/>
              <a:gd name="T6" fmla="*/ 1559 w 6144"/>
              <a:gd name="T7" fmla="*/ 2537 h 10054"/>
              <a:gd name="T8" fmla="*/ 1346 w 6144"/>
              <a:gd name="T9" fmla="*/ 3450 h 10054"/>
              <a:gd name="T10" fmla="*/ 1260 w 6144"/>
              <a:gd name="T11" fmla="*/ 3802 h 10054"/>
              <a:gd name="T12" fmla="*/ 995 w 6144"/>
              <a:gd name="T13" fmla="*/ 4790 h 10054"/>
              <a:gd name="T14" fmla="*/ 250 w 6144"/>
              <a:gd name="T15" fmla="*/ 4953 h 10054"/>
              <a:gd name="T16" fmla="*/ 130 w 6144"/>
              <a:gd name="T17" fmla="*/ 4062 h 10054"/>
              <a:gd name="T18" fmla="*/ 226 w 6144"/>
              <a:gd name="T19" fmla="*/ 3647 h 10054"/>
              <a:gd name="T20" fmla="*/ 316 w 6144"/>
              <a:gd name="T21" fmla="*/ 3266 h 10054"/>
              <a:gd name="T22" fmla="*/ 672 w 6144"/>
              <a:gd name="T23" fmla="*/ 1756 h 10054"/>
              <a:gd name="T24" fmla="*/ 741 w 6144"/>
              <a:gd name="T25" fmla="*/ 1474 h 10054"/>
              <a:gd name="T26" fmla="*/ 826 w 6144"/>
              <a:gd name="T27" fmla="*/ 1135 h 10054"/>
              <a:gd name="T28" fmla="*/ 1140 w 6144"/>
              <a:gd name="T29" fmla="*/ 654 h 10054"/>
              <a:gd name="T30" fmla="*/ 1917 w 6144"/>
              <a:gd name="T31" fmla="*/ 229 h 10054"/>
              <a:gd name="T32" fmla="*/ 2842 w 6144"/>
              <a:gd name="T33" fmla="*/ 30 h 10054"/>
              <a:gd name="T34" fmla="*/ 3562 w 6144"/>
              <a:gd name="T35" fmla="*/ 58 h 10054"/>
              <a:gd name="T36" fmla="*/ 4521 w 6144"/>
              <a:gd name="T37" fmla="*/ 331 h 10054"/>
              <a:gd name="T38" fmla="*/ 5227 w 6144"/>
              <a:gd name="T39" fmla="*/ 821 h 10054"/>
              <a:gd name="T40" fmla="*/ 5495 w 6144"/>
              <a:gd name="T41" fmla="*/ 1742 h 10054"/>
              <a:gd name="T42" fmla="*/ 5777 w 6144"/>
              <a:gd name="T43" fmla="*/ 2942 h 10054"/>
              <a:gd name="T44" fmla="*/ 5862 w 6144"/>
              <a:gd name="T45" fmla="*/ 3309 h 10054"/>
              <a:gd name="T46" fmla="*/ 5999 w 6144"/>
              <a:gd name="T47" fmla="*/ 3887 h 10054"/>
              <a:gd name="T48" fmla="*/ 6115 w 6144"/>
              <a:gd name="T49" fmla="*/ 4636 h 10054"/>
              <a:gd name="T50" fmla="*/ 5430 w 6144"/>
              <a:gd name="T51" fmla="*/ 4992 h 10054"/>
              <a:gd name="T52" fmla="*/ 5103 w 6144"/>
              <a:gd name="T53" fmla="*/ 4591 h 10054"/>
              <a:gd name="T54" fmla="*/ 5028 w 6144"/>
              <a:gd name="T55" fmla="*/ 4296 h 10054"/>
              <a:gd name="T56" fmla="*/ 4689 w 6144"/>
              <a:gd name="T57" fmla="*/ 2885 h 10054"/>
              <a:gd name="T58" fmla="*/ 4500 w 6144"/>
              <a:gd name="T59" fmla="*/ 2271 h 10054"/>
              <a:gd name="T60" fmla="*/ 4450 w 6144"/>
              <a:gd name="T61" fmla="*/ 6161 h 10054"/>
              <a:gd name="T62" fmla="*/ 4436 w 6144"/>
              <a:gd name="T63" fmla="*/ 10040 h 10054"/>
              <a:gd name="T64" fmla="*/ 3928 w 6144"/>
              <a:gd name="T65" fmla="*/ 10040 h 10054"/>
              <a:gd name="T66" fmla="*/ 3420 w 6144"/>
              <a:gd name="T67" fmla="*/ 10040 h 10054"/>
              <a:gd name="T68" fmla="*/ 3413 w 6144"/>
              <a:gd name="T69" fmla="*/ 7556 h 10054"/>
              <a:gd name="T70" fmla="*/ 3358 w 6144"/>
              <a:gd name="T71" fmla="*/ 5037 h 10054"/>
              <a:gd name="T72" fmla="*/ 2830 w 6144"/>
              <a:gd name="T73" fmla="*/ 5039 h 10054"/>
              <a:gd name="T74" fmla="*/ 2780 w 6144"/>
              <a:gd name="T75" fmla="*/ 7516 h 10054"/>
              <a:gd name="T76" fmla="*/ 2767 w 6144"/>
              <a:gd name="T77" fmla="*/ 10004 h 10054"/>
              <a:gd name="T78" fmla="*/ 2236 w 6144"/>
              <a:gd name="T79" fmla="*/ 10054 h 10054"/>
              <a:gd name="T80" fmla="*/ 1701 w 6144"/>
              <a:gd name="T81" fmla="*/ 10007 h 10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44" h="10054">
                <a:moveTo>
                  <a:pt x="1701" y="10007"/>
                </a:moveTo>
                <a:cubicBezTo>
                  <a:pt x="1691" y="9981"/>
                  <a:pt x="1684" y="8265"/>
                  <a:pt x="1686" y="6194"/>
                </a:cubicBezTo>
                <a:cubicBezTo>
                  <a:pt x="1687" y="4123"/>
                  <a:pt x="1682" y="2422"/>
                  <a:pt x="1674" y="2413"/>
                </a:cubicBezTo>
                <a:cubicBezTo>
                  <a:pt x="1636" y="2376"/>
                  <a:pt x="1577" y="2439"/>
                  <a:pt x="1559" y="2537"/>
                </a:cubicBezTo>
                <a:cubicBezTo>
                  <a:pt x="1536" y="2664"/>
                  <a:pt x="1386" y="3306"/>
                  <a:pt x="1346" y="3450"/>
                </a:cubicBezTo>
                <a:cubicBezTo>
                  <a:pt x="1330" y="3504"/>
                  <a:pt x="1292" y="3663"/>
                  <a:pt x="1260" y="3802"/>
                </a:cubicBezTo>
                <a:cubicBezTo>
                  <a:pt x="1138" y="4337"/>
                  <a:pt x="1031" y="4736"/>
                  <a:pt x="995" y="4790"/>
                </a:cubicBezTo>
                <a:cubicBezTo>
                  <a:pt x="819" y="5060"/>
                  <a:pt x="488" y="5132"/>
                  <a:pt x="250" y="4953"/>
                </a:cubicBezTo>
                <a:cubicBezTo>
                  <a:pt x="24" y="4783"/>
                  <a:pt x="0" y="4608"/>
                  <a:pt x="130" y="4062"/>
                </a:cubicBezTo>
                <a:cubicBezTo>
                  <a:pt x="175" y="3873"/>
                  <a:pt x="218" y="3686"/>
                  <a:pt x="226" y="3647"/>
                </a:cubicBezTo>
                <a:cubicBezTo>
                  <a:pt x="234" y="3608"/>
                  <a:pt x="274" y="3437"/>
                  <a:pt x="316" y="3266"/>
                </a:cubicBezTo>
                <a:cubicBezTo>
                  <a:pt x="487" y="2558"/>
                  <a:pt x="564" y="2233"/>
                  <a:pt x="672" y="1756"/>
                </a:cubicBezTo>
                <a:cubicBezTo>
                  <a:pt x="687" y="1687"/>
                  <a:pt x="718" y="1560"/>
                  <a:pt x="741" y="1474"/>
                </a:cubicBezTo>
                <a:cubicBezTo>
                  <a:pt x="763" y="1389"/>
                  <a:pt x="801" y="1236"/>
                  <a:pt x="826" y="1135"/>
                </a:cubicBezTo>
                <a:cubicBezTo>
                  <a:pt x="885" y="894"/>
                  <a:pt x="947" y="800"/>
                  <a:pt x="1140" y="654"/>
                </a:cubicBezTo>
                <a:cubicBezTo>
                  <a:pt x="1313" y="523"/>
                  <a:pt x="1766" y="275"/>
                  <a:pt x="1917" y="229"/>
                </a:cubicBezTo>
                <a:cubicBezTo>
                  <a:pt x="2201" y="140"/>
                  <a:pt x="2581" y="59"/>
                  <a:pt x="2842" y="30"/>
                </a:cubicBezTo>
                <a:cubicBezTo>
                  <a:pt x="3108" y="0"/>
                  <a:pt x="3182" y="3"/>
                  <a:pt x="3562" y="58"/>
                </a:cubicBezTo>
                <a:cubicBezTo>
                  <a:pt x="3974" y="118"/>
                  <a:pt x="4171" y="174"/>
                  <a:pt x="4521" y="331"/>
                </a:cubicBezTo>
                <a:cubicBezTo>
                  <a:pt x="4777" y="445"/>
                  <a:pt x="5150" y="704"/>
                  <a:pt x="5227" y="821"/>
                </a:cubicBezTo>
                <a:cubicBezTo>
                  <a:pt x="5286" y="909"/>
                  <a:pt x="5408" y="1332"/>
                  <a:pt x="5495" y="1742"/>
                </a:cubicBezTo>
                <a:cubicBezTo>
                  <a:pt x="5544" y="1979"/>
                  <a:pt x="5710" y="2685"/>
                  <a:pt x="5777" y="2942"/>
                </a:cubicBezTo>
                <a:cubicBezTo>
                  <a:pt x="5791" y="2996"/>
                  <a:pt x="5829" y="3161"/>
                  <a:pt x="5862" y="3309"/>
                </a:cubicBezTo>
                <a:cubicBezTo>
                  <a:pt x="5920" y="3575"/>
                  <a:pt x="5943" y="3671"/>
                  <a:pt x="5999" y="3887"/>
                </a:cubicBezTo>
                <a:cubicBezTo>
                  <a:pt x="6113" y="4327"/>
                  <a:pt x="6144" y="4529"/>
                  <a:pt x="6115" y="4636"/>
                </a:cubicBezTo>
                <a:cubicBezTo>
                  <a:pt x="6036" y="4931"/>
                  <a:pt x="5701" y="5105"/>
                  <a:pt x="5430" y="4992"/>
                </a:cubicBezTo>
                <a:cubicBezTo>
                  <a:pt x="5292" y="4934"/>
                  <a:pt x="5144" y="4752"/>
                  <a:pt x="5103" y="4591"/>
                </a:cubicBezTo>
                <a:cubicBezTo>
                  <a:pt x="5084" y="4515"/>
                  <a:pt x="5050" y="4382"/>
                  <a:pt x="5028" y="4296"/>
                </a:cubicBezTo>
                <a:cubicBezTo>
                  <a:pt x="4988" y="4142"/>
                  <a:pt x="4940" y="3940"/>
                  <a:pt x="4689" y="2885"/>
                </a:cubicBezTo>
                <a:cubicBezTo>
                  <a:pt x="4531" y="2220"/>
                  <a:pt x="4543" y="2257"/>
                  <a:pt x="4500" y="2271"/>
                </a:cubicBezTo>
                <a:cubicBezTo>
                  <a:pt x="4472" y="2281"/>
                  <a:pt x="4462" y="3095"/>
                  <a:pt x="4450" y="6161"/>
                </a:cubicBezTo>
                <a:lnTo>
                  <a:pt x="4436" y="10040"/>
                </a:lnTo>
                <a:lnTo>
                  <a:pt x="3928" y="10040"/>
                </a:lnTo>
                <a:lnTo>
                  <a:pt x="3420" y="10040"/>
                </a:lnTo>
                <a:lnTo>
                  <a:pt x="3413" y="7556"/>
                </a:lnTo>
                <a:cubicBezTo>
                  <a:pt x="3407" y="5261"/>
                  <a:pt x="3403" y="5070"/>
                  <a:pt x="3358" y="5037"/>
                </a:cubicBezTo>
                <a:cubicBezTo>
                  <a:pt x="3293" y="4989"/>
                  <a:pt x="2896" y="4990"/>
                  <a:pt x="2830" y="5039"/>
                </a:cubicBezTo>
                <a:cubicBezTo>
                  <a:pt x="2781" y="5075"/>
                  <a:pt x="2779" y="5196"/>
                  <a:pt x="2780" y="7516"/>
                </a:cubicBezTo>
                <a:cubicBezTo>
                  <a:pt x="2781" y="8857"/>
                  <a:pt x="2775" y="9977"/>
                  <a:pt x="2767" y="10004"/>
                </a:cubicBezTo>
                <a:cubicBezTo>
                  <a:pt x="2755" y="10049"/>
                  <a:pt x="2704" y="10054"/>
                  <a:pt x="2236" y="10054"/>
                </a:cubicBezTo>
                <a:cubicBezTo>
                  <a:pt x="1779" y="10054"/>
                  <a:pt x="1717" y="10048"/>
                  <a:pt x="1701" y="10007"/>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66" name="Freeform 67"/>
          <p:cNvSpPr>
            <a:spLocks/>
          </p:cNvSpPr>
          <p:nvPr/>
        </p:nvSpPr>
        <p:spPr bwMode="auto">
          <a:xfrm>
            <a:off x="2473682" y="1718345"/>
            <a:ext cx="184276" cy="187869"/>
          </a:xfrm>
          <a:custGeom>
            <a:avLst/>
            <a:gdLst>
              <a:gd name="T0" fmla="*/ 940 w 2263"/>
              <a:gd name="T1" fmla="*/ 2261 h 2309"/>
              <a:gd name="T2" fmla="*/ 430 w 2263"/>
              <a:gd name="T3" fmla="*/ 1972 h 2309"/>
              <a:gd name="T4" fmla="*/ 447 w 2263"/>
              <a:gd name="T5" fmla="*/ 427 h 2309"/>
              <a:gd name="T6" fmla="*/ 1998 w 2263"/>
              <a:gd name="T7" fmla="*/ 488 h 2309"/>
              <a:gd name="T8" fmla="*/ 2262 w 2263"/>
              <a:gd name="T9" fmla="*/ 1215 h 2309"/>
              <a:gd name="T10" fmla="*/ 2175 w 2263"/>
              <a:gd name="T11" fmla="*/ 1658 h 2309"/>
              <a:gd name="T12" fmla="*/ 1442 w 2263"/>
              <a:gd name="T13" fmla="*/ 2257 h 2309"/>
              <a:gd name="T14" fmla="*/ 940 w 2263"/>
              <a:gd name="T15" fmla="*/ 2261 h 23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63" h="2309">
                <a:moveTo>
                  <a:pt x="940" y="2261"/>
                </a:moveTo>
                <a:cubicBezTo>
                  <a:pt x="734" y="2210"/>
                  <a:pt x="583" y="2124"/>
                  <a:pt x="430" y="1972"/>
                </a:cubicBezTo>
                <a:cubicBezTo>
                  <a:pt x="0" y="1541"/>
                  <a:pt x="8" y="838"/>
                  <a:pt x="447" y="427"/>
                </a:cubicBezTo>
                <a:cubicBezTo>
                  <a:pt x="904" y="0"/>
                  <a:pt x="1577" y="26"/>
                  <a:pt x="1998" y="488"/>
                </a:cubicBezTo>
                <a:cubicBezTo>
                  <a:pt x="2192" y="699"/>
                  <a:pt x="2263" y="895"/>
                  <a:pt x="2262" y="1215"/>
                </a:cubicBezTo>
                <a:cubicBezTo>
                  <a:pt x="2262" y="1439"/>
                  <a:pt x="2251" y="1492"/>
                  <a:pt x="2175" y="1658"/>
                </a:cubicBezTo>
                <a:cubicBezTo>
                  <a:pt x="2028" y="1977"/>
                  <a:pt x="1798" y="2165"/>
                  <a:pt x="1442" y="2257"/>
                </a:cubicBezTo>
                <a:cubicBezTo>
                  <a:pt x="1244" y="2309"/>
                  <a:pt x="1137" y="2309"/>
                  <a:pt x="940" y="2261"/>
                </a:cubicBezTo>
                <a:close/>
              </a:path>
            </a:pathLst>
          </a:custGeom>
          <a:solidFill>
            <a:schemeClr val="bg1">
              <a:lumMod val="65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6" name="文字方塊 175"/>
          <p:cNvSpPr txBox="1"/>
          <p:nvPr/>
        </p:nvSpPr>
        <p:spPr>
          <a:xfrm>
            <a:off x="4008569" y="2170728"/>
            <a:ext cx="1816991" cy="1446550"/>
          </a:xfrm>
          <a:prstGeom prst="rect">
            <a:avLst/>
          </a:prstGeom>
          <a:noFill/>
        </p:spPr>
        <p:txBody>
          <a:bodyPr wrap="square" rtlCol="0">
            <a:spAutoFit/>
          </a:bodyPr>
          <a:lstStyle/>
          <a:p>
            <a:r>
              <a:rPr lang="en-US" altLang="zh-TW" sz="8800" b="1" dirty="0" smtClean="0">
                <a:solidFill>
                  <a:schemeClr val="accent1"/>
                </a:solidFill>
              </a:rPr>
              <a:t>80</a:t>
            </a:r>
            <a:r>
              <a:rPr lang="en-US" altLang="zh-TW" sz="2800" dirty="0" smtClean="0">
                <a:solidFill>
                  <a:schemeClr val="accent1"/>
                </a:solidFill>
              </a:rPr>
              <a:t>%</a:t>
            </a:r>
            <a:endParaRPr lang="zh-TW" altLang="en-US" sz="8800" dirty="0">
              <a:solidFill>
                <a:schemeClr val="accent1"/>
              </a:solidFill>
            </a:endParaRPr>
          </a:p>
        </p:txBody>
      </p:sp>
      <p:sp>
        <p:nvSpPr>
          <p:cNvPr id="177" name="文字方塊 176"/>
          <p:cNvSpPr txBox="1"/>
          <p:nvPr/>
        </p:nvSpPr>
        <p:spPr>
          <a:xfrm>
            <a:off x="4051863" y="3451706"/>
            <a:ext cx="4275708" cy="923330"/>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r>
              <a:rPr lang="en-US" dirty="0" smtClean="0"/>
              <a:t> </a:t>
            </a:r>
            <a:endParaRPr lang="en-US" dirty="0"/>
          </a:p>
        </p:txBody>
      </p:sp>
      <p:sp>
        <p:nvSpPr>
          <p:cNvPr id="35" name="文字方塊 34"/>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279</a:t>
            </a:fld>
            <a:endParaRPr lang="zh-TW" altLang="en-US"/>
          </a:p>
        </p:txBody>
      </p:sp>
    </p:spTree>
    <p:extLst>
      <p:ext uri="{BB962C8B-B14F-4D97-AF65-F5344CB8AC3E}">
        <p14:creationId xmlns:p14="http://schemas.microsoft.com/office/powerpoint/2010/main" val="1050360991"/>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字方塊 13"/>
          <p:cNvSpPr txBox="1"/>
          <p:nvPr/>
        </p:nvSpPr>
        <p:spPr>
          <a:xfrm>
            <a:off x="4499992" y="2041170"/>
            <a:ext cx="3970934" cy="1754326"/>
          </a:xfrm>
          <a:prstGeom prst="rect">
            <a:avLst/>
          </a:prstGeom>
          <a:noFill/>
        </p:spPr>
        <p:txBody>
          <a:bodyPr wrap="square" rtlCol="0">
            <a:spAutoFit/>
          </a:bodyPr>
          <a:lstStyle/>
          <a:p>
            <a:r>
              <a:rPr lang="en-US" dirty="0" smtClean="0"/>
              <a:t>The quick brown fox jumps over the lazy dog. The quick brown fox jumps over the lazy dog. The quick brown fox jumps over the lazy dog. The quick brown fox jumps over the lazy dog. </a:t>
            </a:r>
          </a:p>
          <a:p>
            <a:endParaRPr lang="en-US" dirty="0" smtClean="0"/>
          </a:p>
        </p:txBody>
      </p:sp>
      <p:sp>
        <p:nvSpPr>
          <p:cNvPr id="18" name="文字方塊 17"/>
          <p:cNvSpPr txBox="1"/>
          <p:nvPr/>
        </p:nvSpPr>
        <p:spPr>
          <a:xfrm>
            <a:off x="4499992" y="1589743"/>
            <a:ext cx="2585512" cy="584775"/>
          </a:xfrm>
          <a:prstGeom prst="rect">
            <a:avLst/>
          </a:prstGeom>
          <a:noFill/>
        </p:spPr>
        <p:txBody>
          <a:bodyPr wrap="square" rtlCol="0">
            <a:spAutoFit/>
          </a:bodyPr>
          <a:lstStyle/>
          <a:p>
            <a:r>
              <a:rPr lang="en-US" sz="3200" dirty="0" smtClean="0"/>
              <a:t>Title</a:t>
            </a:r>
          </a:p>
        </p:txBody>
      </p:sp>
      <p:grpSp>
        <p:nvGrpSpPr>
          <p:cNvPr id="4" name="群組 3"/>
          <p:cNvGrpSpPr/>
          <p:nvPr/>
        </p:nvGrpSpPr>
        <p:grpSpPr>
          <a:xfrm>
            <a:off x="4572000" y="3789046"/>
            <a:ext cx="3573379" cy="1528911"/>
            <a:chOff x="4572000" y="3789046"/>
            <a:chExt cx="3573379" cy="1528911"/>
          </a:xfrm>
        </p:grpSpPr>
        <p:sp>
          <p:nvSpPr>
            <p:cNvPr id="21" name="圓角矩形 20"/>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 name="圓角矩形 2"/>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0" name="圓角矩形 9"/>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1" name="圓角矩形 10"/>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3" name="圓角矩形 12"/>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圓角矩形 18"/>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圓角矩形 19"/>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圓角矩形 21"/>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280</a:t>
            </a:fld>
            <a:endParaRPr lang="zh-TW" altLang="en-US"/>
          </a:p>
        </p:txBody>
      </p:sp>
      <p:pic>
        <p:nvPicPr>
          <p:cNvPr id="8" name="圖片 7"/>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742950" y="2118008"/>
            <a:ext cx="3067151" cy="3067151"/>
          </a:xfrm>
          <a:prstGeom prst="ellipse">
            <a:avLst/>
          </a:prstGeom>
          <a:ln w="76200">
            <a:solidFill>
              <a:schemeClr val="accent1"/>
            </a:solidFill>
          </a:ln>
        </p:spPr>
      </p:pic>
    </p:spTree>
    <p:extLst>
      <p:ext uri="{BB962C8B-B14F-4D97-AF65-F5344CB8AC3E}">
        <p14:creationId xmlns:p14="http://schemas.microsoft.com/office/powerpoint/2010/main" val="2696060265"/>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 name="直線接點 6"/>
          <p:cNvCxnSpPr/>
          <p:nvPr/>
        </p:nvCxnSpPr>
        <p:spPr>
          <a:xfrm>
            <a:off x="3048000" y="1808793"/>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直線接點 7"/>
          <p:cNvCxnSpPr/>
          <p:nvPr/>
        </p:nvCxnSpPr>
        <p:spPr>
          <a:xfrm>
            <a:off x="6096000" y="1808793"/>
            <a:ext cx="0" cy="3780483"/>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2" name="文字方塊 11"/>
          <p:cNvSpPr txBox="1"/>
          <p:nvPr/>
        </p:nvSpPr>
        <p:spPr>
          <a:xfrm>
            <a:off x="1157533" y="3969069"/>
            <a:ext cx="1248220" cy="584775"/>
          </a:xfrm>
          <a:prstGeom prst="rect">
            <a:avLst/>
          </a:prstGeom>
          <a:noFill/>
        </p:spPr>
        <p:txBody>
          <a:bodyPr wrap="square" rtlCol="0">
            <a:spAutoFit/>
          </a:bodyPr>
          <a:lstStyle/>
          <a:p>
            <a:pPr algn="ctr"/>
            <a:r>
              <a:rPr lang="en-US" sz="3200" b="1" dirty="0" smtClean="0"/>
              <a:t>Title</a:t>
            </a:r>
          </a:p>
        </p:txBody>
      </p:sp>
      <p:sp>
        <p:nvSpPr>
          <p:cNvPr id="13" name="矩形 12"/>
          <p:cNvSpPr/>
          <p:nvPr/>
        </p:nvSpPr>
        <p:spPr>
          <a:xfrm>
            <a:off x="570923" y="4508681"/>
            <a:ext cx="2380870" cy="923330"/>
          </a:xfrm>
          <a:prstGeom prst="rect">
            <a:avLst/>
          </a:prstGeom>
        </p:spPr>
        <p:txBody>
          <a:bodyPr wrap="square">
            <a:spAutoFit/>
          </a:body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sp>
        <p:nvSpPr>
          <p:cNvPr id="14" name="文字方塊 13"/>
          <p:cNvSpPr txBox="1"/>
          <p:nvPr/>
        </p:nvSpPr>
        <p:spPr>
          <a:xfrm>
            <a:off x="3947889" y="1819472"/>
            <a:ext cx="1248220" cy="584775"/>
          </a:xfrm>
          <a:prstGeom prst="rect">
            <a:avLst/>
          </a:prstGeom>
          <a:noFill/>
        </p:spPr>
        <p:txBody>
          <a:bodyPr wrap="square" rtlCol="0">
            <a:spAutoFit/>
          </a:bodyPr>
          <a:lstStyle/>
          <a:p>
            <a:pPr algn="ctr"/>
            <a:r>
              <a:rPr lang="en-US" sz="3200" b="1" dirty="0" smtClean="0"/>
              <a:t>Title</a:t>
            </a:r>
          </a:p>
        </p:txBody>
      </p:sp>
      <p:sp>
        <p:nvSpPr>
          <p:cNvPr id="18" name="矩形 17"/>
          <p:cNvSpPr/>
          <p:nvPr/>
        </p:nvSpPr>
        <p:spPr>
          <a:xfrm>
            <a:off x="3361279" y="2359084"/>
            <a:ext cx="2380870" cy="1477328"/>
          </a:xfrm>
          <a:prstGeom prst="rect">
            <a:avLst/>
          </a:prstGeom>
        </p:spPr>
        <p:txBody>
          <a:bodyPr wrap="square">
            <a:spAutoFit/>
          </a:body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 </a:t>
            </a:r>
            <a:r>
              <a:rPr lang="en-US" dirty="0">
                <a:latin typeface="微軟正黑體" panose="020B0604030504040204" pitchFamily="34" charset="-120"/>
                <a:ea typeface="微軟正黑體" panose="020B0604030504040204" pitchFamily="34" charset="-120"/>
              </a:rPr>
              <a:t>The quick brown fox jumps over the lazy dog. </a:t>
            </a:r>
          </a:p>
        </p:txBody>
      </p:sp>
      <p:sp>
        <p:nvSpPr>
          <p:cNvPr id="19" name="文字方塊 18"/>
          <p:cNvSpPr txBox="1"/>
          <p:nvPr/>
        </p:nvSpPr>
        <p:spPr>
          <a:xfrm>
            <a:off x="6912299" y="1819472"/>
            <a:ext cx="1248220" cy="584775"/>
          </a:xfrm>
          <a:prstGeom prst="rect">
            <a:avLst/>
          </a:prstGeom>
          <a:noFill/>
        </p:spPr>
        <p:txBody>
          <a:bodyPr wrap="square" rtlCol="0">
            <a:spAutoFit/>
          </a:bodyPr>
          <a:lstStyle/>
          <a:p>
            <a:pPr algn="ctr"/>
            <a:r>
              <a:rPr lang="en-US" sz="3200" b="1" dirty="0" smtClean="0"/>
              <a:t>Title</a:t>
            </a:r>
          </a:p>
        </p:txBody>
      </p:sp>
      <p:sp>
        <p:nvSpPr>
          <p:cNvPr id="20" name="矩形 19"/>
          <p:cNvSpPr/>
          <p:nvPr/>
        </p:nvSpPr>
        <p:spPr>
          <a:xfrm>
            <a:off x="6325689" y="2359084"/>
            <a:ext cx="2380870" cy="3139321"/>
          </a:xfrm>
          <a:prstGeom prst="rect">
            <a:avLst/>
          </a:prstGeom>
        </p:spPr>
        <p:txBody>
          <a:bodyPr wrap="square">
            <a:spAutoFit/>
          </a:bodyPr>
          <a:lstStyle/>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r>
              <a:rPr lang="en-US" dirty="0">
                <a:latin typeface="微軟正黑體" panose="020B0604030504040204" pitchFamily="34" charset="-120"/>
                <a:ea typeface="微軟正黑體" panose="020B0604030504040204" pitchFamily="34" charset="-120"/>
              </a:rPr>
              <a:t> 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p>
          <a:p>
            <a:r>
              <a:rPr lang="en-US" dirty="0">
                <a:latin typeface="微軟正黑體" panose="020B0604030504040204" pitchFamily="34" charset="-120"/>
                <a:ea typeface="微軟正黑體" panose="020B0604030504040204" pitchFamily="34" charset="-120"/>
              </a:rPr>
              <a:t>The quick brown fox jumps over the lazy dog</a:t>
            </a:r>
            <a:r>
              <a:rPr lang="en-US" dirty="0" smtClean="0">
                <a:latin typeface="微軟正黑體" panose="020B0604030504040204" pitchFamily="34" charset="-120"/>
                <a:ea typeface="微軟正黑體" panose="020B0604030504040204" pitchFamily="34" charset="-120"/>
              </a:rPr>
              <a:t>.</a:t>
            </a:r>
            <a:endParaRPr lang="en-US" dirty="0">
              <a:latin typeface="微軟正黑體" panose="020B0604030504040204" pitchFamily="34" charset="-120"/>
              <a:ea typeface="微軟正黑體" panose="020B0604030504040204" pitchFamily="34" charset="-120"/>
            </a:endParaRPr>
          </a:p>
        </p:txBody>
      </p:sp>
      <p:grpSp>
        <p:nvGrpSpPr>
          <p:cNvPr id="21" name="群組 20"/>
          <p:cNvGrpSpPr/>
          <p:nvPr/>
        </p:nvGrpSpPr>
        <p:grpSpPr>
          <a:xfrm>
            <a:off x="3276687" y="4199017"/>
            <a:ext cx="2603602" cy="1113980"/>
            <a:chOff x="4572000" y="3789046"/>
            <a:chExt cx="3573379" cy="1528911"/>
          </a:xfrm>
        </p:grpSpPr>
        <p:sp>
          <p:nvSpPr>
            <p:cNvPr id="22" name="圓角矩形 21"/>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圓角矩形 22"/>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4" name="圓角矩形 23"/>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5" name="圓角矩形 24"/>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6" name="圓角矩形 25"/>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7" name="圓角矩形 26"/>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圓角矩形 27"/>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9" name="圓角矩形 28"/>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281</a:t>
            </a:fld>
            <a:endParaRPr lang="zh-TW" altLang="en-US"/>
          </a:p>
        </p:txBody>
      </p:sp>
      <p:pic>
        <p:nvPicPr>
          <p:cNvPr id="9" name="圖片 8"/>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11746" y="1881270"/>
            <a:ext cx="1955142" cy="1955142"/>
          </a:xfrm>
          <a:prstGeom prst="ellipse">
            <a:avLst/>
          </a:prstGeom>
        </p:spPr>
      </p:pic>
    </p:spTree>
    <p:extLst>
      <p:ext uri="{BB962C8B-B14F-4D97-AF65-F5344CB8AC3E}">
        <p14:creationId xmlns:p14="http://schemas.microsoft.com/office/powerpoint/2010/main" val="3423873730"/>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圖片 5"/>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64953" y="1923292"/>
            <a:ext cx="2594190" cy="1729460"/>
          </a:xfrm>
          <a:prstGeom prst="rect">
            <a:avLst/>
          </a:prstGeom>
        </p:spPr>
      </p:pic>
      <p:sp>
        <p:nvSpPr>
          <p:cNvPr id="29" name="矩形 28"/>
          <p:cNvSpPr/>
          <p:nvPr/>
        </p:nvSpPr>
        <p:spPr>
          <a:xfrm>
            <a:off x="364953" y="3645000"/>
            <a:ext cx="2592288" cy="684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smtClean="0">
                <a:solidFill>
                  <a:schemeClr val="bg1"/>
                </a:solidFill>
                <a:latin typeface="微軟正黑體" panose="020B0604030504040204" pitchFamily="34" charset="-120"/>
                <a:ea typeface="微軟正黑體" panose="020B0604030504040204" pitchFamily="34" charset="-120"/>
              </a:rPr>
              <a:t>Title</a:t>
            </a:r>
            <a:endParaRPr lang="en-US" sz="2400" b="1" dirty="0">
              <a:solidFill>
                <a:schemeClr val="bg1"/>
              </a:solidFill>
              <a:latin typeface="微軟正黑體" panose="020B0604030504040204" pitchFamily="34" charset="-120"/>
              <a:ea typeface="微軟正黑體" panose="020B0604030504040204" pitchFamily="34" charset="-120"/>
            </a:endParaRPr>
          </a:p>
        </p:txBody>
      </p:sp>
      <p:sp>
        <p:nvSpPr>
          <p:cNvPr id="30" name="矩形 29"/>
          <p:cNvSpPr/>
          <p:nvPr/>
        </p:nvSpPr>
        <p:spPr>
          <a:xfrm>
            <a:off x="3272052" y="3645000"/>
            <a:ext cx="2596092" cy="684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bg1"/>
                </a:solidFill>
                <a:latin typeface="微軟正黑體" panose="020B0604030504040204" pitchFamily="34" charset="-120"/>
                <a:ea typeface="微軟正黑體" panose="020B0604030504040204" pitchFamily="34" charset="-120"/>
              </a:rPr>
              <a:t>Title</a:t>
            </a:r>
          </a:p>
        </p:txBody>
      </p:sp>
      <p:sp>
        <p:nvSpPr>
          <p:cNvPr id="31" name="矩形 30"/>
          <p:cNvSpPr/>
          <p:nvPr/>
        </p:nvSpPr>
        <p:spPr>
          <a:xfrm>
            <a:off x="6186759" y="3645000"/>
            <a:ext cx="2592288" cy="684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bg1"/>
                </a:solidFill>
                <a:latin typeface="微軟正黑體" panose="020B0604030504040204" pitchFamily="34" charset="-120"/>
                <a:ea typeface="微軟正黑體" panose="020B0604030504040204" pitchFamily="34" charset="-120"/>
              </a:rPr>
              <a:t>Title</a:t>
            </a:r>
          </a:p>
        </p:txBody>
      </p:sp>
      <p:grpSp>
        <p:nvGrpSpPr>
          <p:cNvPr id="32" name="群組 31"/>
          <p:cNvGrpSpPr/>
          <p:nvPr/>
        </p:nvGrpSpPr>
        <p:grpSpPr>
          <a:xfrm>
            <a:off x="479599" y="4509138"/>
            <a:ext cx="2331874" cy="997718"/>
            <a:chOff x="4572000" y="3789046"/>
            <a:chExt cx="3573379" cy="1528911"/>
          </a:xfrm>
        </p:grpSpPr>
        <p:sp>
          <p:nvSpPr>
            <p:cNvPr id="33" name="圓角矩形 32"/>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4" name="圓角矩形 33"/>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5" name="圓角矩形 34"/>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6" name="圓角矩形 35"/>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7" name="圓角矩形 36"/>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圓角矩形 37"/>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9" name="圓角矩形 38"/>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圓角矩形 39"/>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42" name="群組 41"/>
          <p:cNvGrpSpPr/>
          <p:nvPr/>
        </p:nvGrpSpPr>
        <p:grpSpPr>
          <a:xfrm>
            <a:off x="3406063" y="4509138"/>
            <a:ext cx="2331874" cy="997718"/>
            <a:chOff x="4572000" y="3789046"/>
            <a:chExt cx="3573379" cy="1528911"/>
          </a:xfrm>
        </p:grpSpPr>
        <p:sp>
          <p:nvSpPr>
            <p:cNvPr id="43" name="圓角矩形 42"/>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4" name="圓角矩形 43"/>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5" name="圓角矩形 44"/>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6" name="圓角矩形 45"/>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7" name="圓角矩形 46"/>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8" name="圓角矩形 47"/>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圓角矩形 48"/>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0" name="圓角矩形 49"/>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grpSp>
        <p:nvGrpSpPr>
          <p:cNvPr id="51" name="群組 50"/>
          <p:cNvGrpSpPr/>
          <p:nvPr/>
        </p:nvGrpSpPr>
        <p:grpSpPr>
          <a:xfrm>
            <a:off x="6332527" y="4509138"/>
            <a:ext cx="2331874" cy="997718"/>
            <a:chOff x="4572000" y="3789046"/>
            <a:chExt cx="3573379" cy="1528911"/>
          </a:xfrm>
        </p:grpSpPr>
        <p:sp>
          <p:nvSpPr>
            <p:cNvPr id="52" name="圓角矩形 51"/>
            <p:cNvSpPr/>
            <p:nvPr/>
          </p:nvSpPr>
          <p:spPr>
            <a:xfrm>
              <a:off x="4572000" y="463125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3" name="圓角矩形 52"/>
            <p:cNvSpPr/>
            <p:nvPr/>
          </p:nvSpPr>
          <p:spPr>
            <a:xfrm>
              <a:off x="4572000" y="3789046"/>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4" name="圓角矩形 53"/>
            <p:cNvSpPr/>
            <p:nvPr/>
          </p:nvSpPr>
          <p:spPr>
            <a:xfrm>
              <a:off x="4572000" y="421015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5" name="圓角矩形 54"/>
            <p:cNvSpPr/>
            <p:nvPr/>
          </p:nvSpPr>
          <p:spPr>
            <a:xfrm>
              <a:off x="4572000" y="4631256"/>
              <a:ext cx="1913459" cy="265596"/>
            </a:xfrm>
            <a:prstGeom prst="round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6" name="圓角矩形 55"/>
            <p:cNvSpPr/>
            <p:nvPr/>
          </p:nvSpPr>
          <p:spPr>
            <a:xfrm>
              <a:off x="4572000" y="5052361"/>
              <a:ext cx="3573379" cy="265596"/>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7" name="圓角矩形 56"/>
            <p:cNvSpPr/>
            <p:nvPr/>
          </p:nvSpPr>
          <p:spPr>
            <a:xfrm>
              <a:off x="4572000" y="3789046"/>
              <a:ext cx="3240413" cy="265596"/>
            </a:xfrm>
            <a:prstGeom prst="round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8" name="圓角矩形 57"/>
            <p:cNvSpPr/>
            <p:nvPr/>
          </p:nvSpPr>
          <p:spPr>
            <a:xfrm>
              <a:off x="4572000" y="4210151"/>
              <a:ext cx="2700345" cy="265596"/>
            </a:xfrm>
            <a:prstGeom prst="round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9" name="圓角矩形 58"/>
            <p:cNvSpPr/>
            <p:nvPr/>
          </p:nvSpPr>
          <p:spPr>
            <a:xfrm>
              <a:off x="4572000" y="5052361"/>
              <a:ext cx="956729" cy="265596"/>
            </a:xfrm>
            <a:prstGeom prst="round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grpSp>
      <p:sp>
        <p:nvSpPr>
          <p:cNvPr id="41" name="矩形 4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文字方塊 59"/>
          <p:cNvSpPr txBox="1"/>
          <p:nvPr/>
        </p:nvSpPr>
        <p:spPr>
          <a:xfrm>
            <a:off x="1618027" y="501116"/>
            <a:ext cx="5907946" cy="707886"/>
          </a:xfrm>
          <a:prstGeom prst="rect">
            <a:avLst/>
          </a:prstGeom>
          <a:noFill/>
        </p:spPr>
        <p:txBody>
          <a:bodyPr wrap="square" rtlCol="0" anchor="ctr">
            <a:spAutoFit/>
          </a:bodyPr>
          <a:lstStyle/>
          <a:p>
            <a:pPr algn="ctr"/>
            <a:r>
              <a:rPr lang="en-US" altLang="zh-TW" sz="4000" b="1" dirty="0" smtClean="0"/>
              <a:t>Devices </a:t>
            </a:r>
            <a:r>
              <a:rPr lang="en-US" altLang="zh-TW" sz="4000" b="1" dirty="0"/>
              <a:t>Sales Report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282</a:t>
            </a:fld>
            <a:endParaRPr lang="zh-TW" altLang="en-US"/>
          </a:p>
        </p:txBody>
      </p:sp>
      <p:pic>
        <p:nvPicPr>
          <p:cNvPr id="7" name="圖片 6"/>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3273954" y="1917000"/>
            <a:ext cx="2592000" cy="1728000"/>
          </a:xfrm>
          <a:prstGeom prst="rect">
            <a:avLst/>
          </a:prstGeom>
        </p:spPr>
      </p:pic>
      <p:pic>
        <p:nvPicPr>
          <p:cNvPr id="8" name="圖片 7"/>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6180765" y="1924022"/>
            <a:ext cx="2592000" cy="1728000"/>
          </a:xfrm>
          <a:prstGeom prst="rect">
            <a:avLst/>
          </a:prstGeom>
        </p:spPr>
      </p:pic>
    </p:spTree>
    <p:extLst>
      <p:ext uri="{BB962C8B-B14F-4D97-AF65-F5344CB8AC3E}">
        <p14:creationId xmlns:p14="http://schemas.microsoft.com/office/powerpoint/2010/main" val="3828538714"/>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Table Design</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14</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283</a:t>
            </a:fld>
            <a:endParaRPr lang="zh-TW" altLang="en-US"/>
          </a:p>
        </p:txBody>
      </p:sp>
    </p:spTree>
    <p:extLst>
      <p:ext uri="{BB962C8B-B14F-4D97-AF65-F5344CB8AC3E}">
        <p14:creationId xmlns:p14="http://schemas.microsoft.com/office/powerpoint/2010/main" val="371644219"/>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表格 20"/>
          <p:cNvGraphicFramePr>
            <a:graphicFrameLocks noGrp="1"/>
          </p:cNvGraphicFramePr>
          <p:nvPr>
            <p:extLst>
              <p:ext uri="{D42A27DB-BD31-4B8C-83A1-F6EECF244321}">
                <p14:modId xmlns:p14="http://schemas.microsoft.com/office/powerpoint/2010/main" val="1821825592"/>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2016</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2015</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2014</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2013</a:t>
                      </a:r>
                      <a:endParaRPr lang="en-US" altLang="zh-TW" sz="1600" dirty="0"/>
                    </a:p>
                  </a:txBody>
                  <a:tcPr anchor="ctr">
                    <a:lnL w="28575" cap="flat" cmpd="sng" algn="ctr">
                      <a:solidFill>
                        <a:schemeClr val="accent1"/>
                      </a:solidFill>
                      <a:prstDash val="solid"/>
                      <a:round/>
                      <a:headEnd type="none" w="med" len="med"/>
                      <a:tailEnd type="none" w="med" len="med"/>
                    </a:ln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6,037,864</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8,453,099</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7,360,778</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9,011,833</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7,847,311</a:t>
                      </a: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1,987,148</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2,771,866</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2,118,495</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2,955,081</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3,861,661</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3,609,419</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4,116,909</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3,847,995</a:t>
                      </a: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6,777,936</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5,011,755</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7,225,945</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5,343,022</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1,343,941</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1,263,088</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1,432,773</a:t>
                      </a: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a:t>1,346,576</a:t>
                      </a: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1,334,327</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927,050</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1,422,522</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988,327</a:t>
                      </a:r>
                    </a:p>
                  </a:txBody>
                  <a:tcPr anchor="ct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tx1"/>
                          </a:solidFill>
                        </a:rPr>
                        <a:t>Total Current Liabilities</a:t>
                      </a:r>
                      <a:endParaRPr lang="en-US" altLang="zh-TW" sz="1800" dirty="0">
                        <a:solidFill>
                          <a:schemeClr val="tx1"/>
                        </a:solidFill>
                      </a:endParaRPr>
                    </a:p>
                  </a:txBody>
                  <a:tcPr anchor="ctr">
                    <a:lnL w="12700" cap="flat" cmpd="sng" algn="ctr">
                      <a:solidFill>
                        <a:srgbClr val="CBD7D7"/>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29,795,976</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25,522,871</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31,765,432</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tc>
                  <a:txBody>
                    <a:bodyPr/>
                    <a:lstStyle/>
                    <a:p>
                      <a:pPr algn="r" fontAlgn="ctr"/>
                      <a:r>
                        <a:rPr lang="en-US" altLang="zh-TW" sz="1400" dirty="0" smtClean="0">
                          <a:solidFill>
                            <a:schemeClr val="tx1"/>
                          </a:solidFill>
                        </a:rPr>
                        <a:t>27,209,884</a:t>
                      </a:r>
                      <a:endParaRPr lang="en-US" altLang="zh-TW" sz="1400" dirty="0">
                        <a:solidFill>
                          <a:schemeClr val="tx1"/>
                        </a:solidFill>
                      </a:endParaRPr>
                    </a:p>
                  </a:txBody>
                  <a:tcPr anchor="ctr">
                    <a:lnL w="28575" cap="flat" cmpd="sng" algn="ctr">
                      <a:solidFill>
                        <a:schemeClr val="bg1">
                          <a:lumMod val="85000"/>
                        </a:schemeClr>
                      </a:solidFill>
                      <a:prstDash val="solid"/>
                      <a:round/>
                      <a:headEnd type="none" w="med" len="med"/>
                      <a:tailEnd type="none" w="med" len="med"/>
                    </a:lnL>
                    <a:lnR w="12700" cap="flat" cmpd="sng" algn="ctr">
                      <a:solidFill>
                        <a:srgbClr val="CBD7D7"/>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lumMod val="85000"/>
                      </a:schemeClr>
                    </a:solidFill>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Data Comparison</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284</a:t>
            </a:fld>
            <a:endParaRPr lang="zh-TW" altLang="en-US"/>
          </a:p>
        </p:txBody>
      </p:sp>
    </p:spTree>
    <p:extLst>
      <p:ext uri="{BB962C8B-B14F-4D97-AF65-F5344CB8AC3E}">
        <p14:creationId xmlns:p14="http://schemas.microsoft.com/office/powerpoint/2010/main" val="2591123494"/>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表格 10"/>
          <p:cNvGraphicFramePr>
            <a:graphicFrameLocks noGrp="1"/>
          </p:cNvGraphicFramePr>
          <p:nvPr>
            <p:extLst>
              <p:ext uri="{D42A27DB-BD31-4B8C-83A1-F6EECF244321}">
                <p14:modId xmlns:p14="http://schemas.microsoft.com/office/powerpoint/2010/main" val="4115508625"/>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2016</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2015</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2014</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tcPr>
                </a:tc>
                <a:tc>
                  <a:txBody>
                    <a:bodyPr/>
                    <a:lstStyle/>
                    <a:p>
                      <a:pPr algn="r" fontAlgn="ctr"/>
                      <a:r>
                        <a:rPr lang="en-US" altLang="zh-TW" sz="1600" dirty="0" smtClean="0"/>
                        <a:t>2013</a:t>
                      </a:r>
                      <a:endParaRPr lang="en-US" altLang="zh-TW" sz="1600" dirty="0"/>
                    </a:p>
                  </a:txBody>
                  <a:tcPr anchor="ctr">
                    <a:lnL w="28575" cap="flat" cmpd="sng" algn="ctr">
                      <a:solidFill>
                        <a:schemeClr val="accent1"/>
                      </a:solidFill>
                      <a:prstDash val="solid"/>
                      <a:round/>
                      <a:headEnd type="none" w="med" len="med"/>
                      <a:tailEnd type="none" w="med" len="med"/>
                    </a:ln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6,037,864</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8,453,099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7,360,778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9,011,833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7,847,311</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1,987,148</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2,771,866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2,118,495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2,955,081</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3,861,661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3,609,419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4,116,909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3,847,995</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6,777,936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5,011,755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7,225,945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5,343,022</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1,343,941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1,263,088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1,432,773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1,346,576</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1,334,327</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a:t>927,050</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1,422,522</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a:t>988,327</a:t>
                      </a:r>
                    </a:p>
                  </a:txBody>
                  <a:tcPr anchor="ctr">
                    <a:lnT w="9525" cap="flat" cmpd="sng" algn="ctr">
                      <a:solidFill>
                        <a:schemeClr val="tx1"/>
                      </a:solidFill>
                      <a:prstDash val="dot"/>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tx1"/>
                          </a:solidFill>
                        </a:rPr>
                        <a:t>Total Current Liabilities</a:t>
                      </a:r>
                      <a:endParaRPr lang="en-US" altLang="zh-TW" sz="1800" dirty="0">
                        <a:solidFill>
                          <a:schemeClr val="tx1"/>
                        </a:solidFill>
                      </a:endParaRPr>
                    </a:p>
                  </a:txBody>
                  <a:tcPr anchor="ctr">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29,795,976</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25,522,871</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31,765,432</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27,209,884</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T w="9525" cap="flat" cmpd="sng" algn="ctr">
                      <a:solidFill>
                        <a:schemeClr val="accent1"/>
                      </a:solidFill>
                      <a:prstDash val="solid"/>
                      <a:round/>
                      <a:headEnd type="none" w="med" len="med"/>
                      <a:tailEnd type="none" w="med" len="med"/>
                    </a:lnT>
                    <a:lnB w="9525"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285</a:t>
            </a:fld>
            <a:endParaRPr lang="zh-TW" altLang="en-US"/>
          </a:p>
        </p:txBody>
      </p:sp>
    </p:spTree>
    <p:extLst>
      <p:ext uri="{BB962C8B-B14F-4D97-AF65-F5344CB8AC3E}">
        <p14:creationId xmlns:p14="http://schemas.microsoft.com/office/powerpoint/2010/main" val="2653116877"/>
      </p:ext>
    </p:extLst>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1922651139"/>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bg1"/>
                          </a:solidFill>
                        </a:rPr>
                        <a:t>Item</a:t>
                      </a:r>
                      <a:endParaRPr lang="zh-TW" altLang="en-US" sz="2000" dirty="0" smtClean="0">
                        <a:solidFill>
                          <a:schemeClr val="bg1"/>
                        </a:solidFill>
                      </a:endParaRPr>
                    </a:p>
                  </a:txBody>
                  <a:tcPr anchor="c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bg1">
                        <a:lumMod val="65000"/>
                      </a:schemeClr>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solidFill>
                            <a:schemeClr val="bg1"/>
                          </a:solidFill>
                        </a:rPr>
                        <a:t>$130,000</a:t>
                      </a:r>
                      <a:endParaRPr lang="zh-TW" altLang="en-US" dirty="0">
                        <a:solidFill>
                          <a:schemeClr val="bg1"/>
                        </a:solidFill>
                      </a:endParaRPr>
                    </a:p>
                  </a:txBody>
                  <a:tcPr anchor="ctr">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$130,000</a:t>
                      </a:r>
                      <a:endParaRPr lang="zh-TW" altLang="en-US" dirty="0" smtClean="0">
                        <a:solidFill>
                          <a:schemeClr val="bg1"/>
                        </a:solidFill>
                      </a:endParaRPr>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bg1"/>
                          </a:solidFill>
                        </a:rPr>
                        <a:t>$130,000</a:t>
                      </a:r>
                      <a:endParaRPr lang="zh-TW" altLang="en-US" sz="2000" b="1" dirty="0" smtClean="0">
                        <a:solidFill>
                          <a:schemeClr val="bg1"/>
                        </a:solidFill>
                      </a:endParaRPr>
                    </a:p>
                  </a:txBody>
                  <a:tcPr anchor="ctr">
                    <a:lnT w="38100" cap="flat" cmpd="sng" algn="ctr">
                      <a:solidFill>
                        <a:schemeClr val="bg1">
                          <a:lumMod val="75000"/>
                        </a:schemeClr>
                      </a:solidFill>
                      <a:prstDash val="solid"/>
                      <a:round/>
                      <a:headEnd type="none" w="med" len="med"/>
                      <a:tailEnd type="none" w="med" len="med"/>
                    </a:lnT>
                    <a:solidFill>
                      <a:schemeClr val="accent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286</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13457237"/>
      </p:ext>
    </p:extLst>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表格 25"/>
          <p:cNvGraphicFramePr>
            <a:graphicFrameLocks noGrp="1"/>
          </p:cNvGraphicFramePr>
          <p:nvPr>
            <p:extLst>
              <p:ext uri="{D42A27DB-BD31-4B8C-83A1-F6EECF244321}">
                <p14:modId xmlns:p14="http://schemas.microsoft.com/office/powerpoint/2010/main" val="1484039401"/>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solidFill>
                            <a:schemeClr val="accent1"/>
                          </a:solidFill>
                        </a:rPr>
                        <a:t>Current liabilities</a:t>
                      </a: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marL="0" algn="r" defTabSz="914400" rtl="0" eaLnBrk="1" fontAlgn="ctr" latinLnBrk="0" hangingPunct="1"/>
                      <a:r>
                        <a:rPr lang="en-US" altLang="zh-TW" sz="1400" b="1" kern="1200" dirty="0" smtClean="0">
                          <a:solidFill>
                            <a:schemeClr val="accent1"/>
                          </a:solidFill>
                          <a:latin typeface="+mn-lt"/>
                          <a:ea typeface="+mn-ea"/>
                          <a:cs typeface="+mn-cs"/>
                        </a:rPr>
                        <a:t>2016</a:t>
                      </a:r>
                      <a:endParaRPr lang="en-US" altLang="zh-TW" sz="1400" b="1" kern="1200" dirty="0">
                        <a:solidFill>
                          <a:schemeClr val="accent1"/>
                        </a:solidFill>
                        <a:latin typeface="+mn-lt"/>
                        <a:ea typeface="+mn-ea"/>
                        <a:cs typeface="+mn-cs"/>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600" dirty="0" smtClean="0">
                          <a:solidFill>
                            <a:schemeClr val="accent1"/>
                          </a:solidFill>
                        </a:rPr>
                        <a:t>2015</a:t>
                      </a:r>
                      <a:endParaRPr lang="en-US" altLang="zh-TW" sz="1600" dirty="0">
                        <a:solidFill>
                          <a:schemeClr val="accent1"/>
                        </a:solidFill>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600" dirty="0" smtClean="0">
                          <a:solidFill>
                            <a:schemeClr val="accent1"/>
                          </a:solidFill>
                        </a:rPr>
                        <a:t>2014</a:t>
                      </a:r>
                      <a:endParaRPr lang="en-US" altLang="zh-TW" sz="1600" dirty="0">
                        <a:solidFill>
                          <a:schemeClr val="accent1"/>
                        </a:solidFill>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600" dirty="0" smtClean="0">
                          <a:solidFill>
                            <a:schemeClr val="accent1"/>
                          </a:solidFill>
                        </a:rPr>
                        <a:t>2013</a:t>
                      </a:r>
                      <a:endParaRPr lang="en-US" altLang="zh-TW" sz="1600" dirty="0">
                        <a:solidFill>
                          <a:schemeClr val="accent1"/>
                        </a:solidFill>
                      </a:endParaRPr>
                    </a:p>
                  </a:txBody>
                  <a:tcPr anchor="ctr">
                    <a:lnT w="57150" cap="flat" cmpd="sng" algn="ctr">
                      <a:solidFill>
                        <a:schemeClr val="accent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tx1"/>
                          </a:solidFill>
                        </a:rPr>
                        <a:t>6,037,864</a:t>
                      </a:r>
                      <a:endParaRPr lang="en-US" altLang="zh-TW" sz="1400" dirty="0">
                        <a:solidFill>
                          <a:schemeClr val="tx1"/>
                        </a:solidFill>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L w="57150" cap="flat" cmpd="sng" algn="ctr">
                      <a:solidFill>
                        <a:schemeClr val="bg1"/>
                      </a:solidFill>
                      <a:prstDash val="solid"/>
                      <a:round/>
                      <a:headEnd type="none" w="med" len="med"/>
                      <a:tailEnd type="none" w="med" len="med"/>
                    </a:lnL>
                    <a:lnT w="12700" cap="flat" cmpd="sng" algn="ctr">
                      <a:solidFill>
                        <a:schemeClr val="accent1"/>
                      </a:solidFill>
                      <a:prstDash val="dot"/>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8,453,099</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7,360,778</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9,011,833</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7,847,311</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1,987,148</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2,771,866</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2,118,495</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a:t>2,955,081</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3,861,661</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3,609,419</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4,116,909</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3,847,995</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6,777,936</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5,011,755</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7,225,945</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a:t>5,343,022</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solidFill>
                            <a:schemeClr val="tx1"/>
                          </a:solidFill>
                        </a:rPr>
                        <a:t>1,343,941</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a:t>1,263,088</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1,432,773</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tc>
                  <a:txBody>
                    <a:bodyPr/>
                    <a:lstStyle/>
                    <a:p>
                      <a:pPr algn="r" fontAlgn="ctr"/>
                      <a:r>
                        <a:rPr lang="en-US" altLang="zh-TW" sz="1400" dirty="0"/>
                        <a:t>1,346,576</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57150" cap="flat" cmpd="sng" algn="ctr">
                      <a:solidFill>
                        <a:schemeClr val="bg1"/>
                      </a:solidFill>
                      <a:prstDash val="solid"/>
                      <a:round/>
                      <a:headEnd type="none" w="med" len="med"/>
                      <a:tailEnd type="none" w="med" len="med"/>
                    </a:lnB>
                    <a:solidFill>
                      <a:schemeClr val="bg1"/>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solidFill>
                            <a:schemeClr val="tx1"/>
                          </a:solidFill>
                        </a:rPr>
                        <a:t>1,334,327</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t>927,050</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t>1,422,522</a:t>
                      </a: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tc>
                  <a:txBody>
                    <a:bodyPr/>
                    <a:lstStyle/>
                    <a:p>
                      <a:pPr algn="r" fontAlgn="ctr"/>
                      <a:r>
                        <a:rPr lang="en-US" altLang="zh-TW" sz="1400" dirty="0"/>
                        <a:t>988,327</a:t>
                      </a:r>
                    </a:p>
                  </a:txBody>
                  <a:tcPr anchor="ctr">
                    <a:lnL w="57150" cap="flat" cmpd="sng" algn="ctr">
                      <a:solidFill>
                        <a:schemeClr val="bg1"/>
                      </a:solidFill>
                      <a:prstDash val="solid"/>
                      <a:round/>
                      <a:headEnd type="none" w="med" len="med"/>
                      <a:tailEnd type="none" w="med" len="med"/>
                    </a:lnL>
                    <a:lnT w="57150" cap="flat" cmpd="sng" algn="ctr">
                      <a:solidFill>
                        <a:schemeClr val="bg1"/>
                      </a:solidFill>
                      <a:prstDash val="solid"/>
                      <a:round/>
                      <a:headEnd type="none" w="med" len="med"/>
                      <a:tailEnd type="none" w="med" len="med"/>
                    </a:lnT>
                    <a:lnB w="12700" cap="flat" cmpd="sng" algn="ctr">
                      <a:solidFill>
                        <a:schemeClr val="accent1"/>
                      </a:solidFill>
                      <a:prstDash val="dot"/>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accent1"/>
                          </a:solidFill>
                        </a:rPr>
                        <a:t>Total Current Liabilities</a:t>
                      </a:r>
                      <a:endParaRPr lang="en-US" altLang="zh-TW" sz="1800" dirty="0">
                        <a:solidFill>
                          <a:schemeClr val="accent1"/>
                        </a:solidFill>
                      </a:endParaRPr>
                    </a:p>
                  </a:txBody>
                  <a:tcPr anchor="ctr">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marL="0" algn="r" defTabSz="914400" rtl="0" eaLnBrk="1" fontAlgn="ctr" latinLnBrk="0" hangingPunct="1"/>
                      <a:r>
                        <a:rPr lang="en-US" altLang="zh-TW" sz="1400" b="1" kern="1200" dirty="0" smtClean="0">
                          <a:solidFill>
                            <a:schemeClr val="accent1"/>
                          </a:solidFill>
                          <a:latin typeface="+mn-lt"/>
                          <a:ea typeface="+mn-ea"/>
                          <a:cs typeface="+mn-cs"/>
                        </a:rPr>
                        <a:t>29,795,976</a:t>
                      </a:r>
                      <a:endParaRPr lang="en-US" altLang="zh-TW" sz="1400" b="1" kern="1200" dirty="0">
                        <a:solidFill>
                          <a:schemeClr val="accent1"/>
                        </a:solidFill>
                        <a:latin typeface="+mn-lt"/>
                        <a:ea typeface="+mn-ea"/>
                        <a:cs typeface="+mn-cs"/>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accent1"/>
                          </a:solidFill>
                        </a:rPr>
                        <a:t>25,522,871</a:t>
                      </a:r>
                      <a:endParaRPr lang="en-US" altLang="zh-TW" sz="1400" dirty="0">
                        <a:solidFill>
                          <a:schemeClr val="accent1"/>
                        </a:solidFill>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accent1"/>
                          </a:solidFill>
                        </a:rPr>
                        <a:t>31,765,432</a:t>
                      </a:r>
                      <a:endParaRPr lang="en-US" altLang="zh-TW" sz="1400" dirty="0">
                        <a:solidFill>
                          <a:schemeClr val="accent1"/>
                        </a:solidFill>
                      </a:endParaRPr>
                    </a:p>
                  </a:txBody>
                  <a:tcPr anchor="ctr">
                    <a:lnL w="57150" cap="flat" cmpd="sng" algn="ctr">
                      <a:solidFill>
                        <a:schemeClr val="bg1"/>
                      </a:solidFill>
                      <a:prstDash val="solid"/>
                      <a:round/>
                      <a:headEnd type="none" w="med" len="med"/>
                      <a:tailEnd type="none" w="med" len="med"/>
                    </a:lnL>
                    <a:lnR w="57150" cap="flat" cmpd="sng" algn="ctr">
                      <a:solidFill>
                        <a:schemeClr val="bg1"/>
                      </a:solidFill>
                      <a:prstDash val="solid"/>
                      <a:round/>
                      <a:headEnd type="none" w="med" len="med"/>
                      <a:tailEnd type="none" w="med" len="med"/>
                    </a:lnR>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tc>
                  <a:txBody>
                    <a:bodyPr/>
                    <a:lstStyle/>
                    <a:p>
                      <a:pPr algn="r" fontAlgn="ctr"/>
                      <a:r>
                        <a:rPr lang="en-US" altLang="zh-TW" sz="1400" dirty="0" smtClean="0">
                          <a:solidFill>
                            <a:schemeClr val="accent1"/>
                          </a:solidFill>
                        </a:rPr>
                        <a:t>27,209,884</a:t>
                      </a:r>
                      <a:endParaRPr lang="en-US" altLang="zh-TW" sz="1400" dirty="0">
                        <a:solidFill>
                          <a:schemeClr val="accent1"/>
                        </a:solidFill>
                      </a:endParaRPr>
                    </a:p>
                  </a:txBody>
                  <a:tcPr anchor="ctr">
                    <a:lnL w="57150" cap="flat" cmpd="sng" algn="ctr">
                      <a:solidFill>
                        <a:schemeClr val="bg1"/>
                      </a:solidFill>
                      <a:prstDash val="solid"/>
                      <a:round/>
                      <a:headEnd type="none" w="med" len="med"/>
                      <a:tailEnd type="none" w="med" len="med"/>
                    </a:lnL>
                    <a:lnT w="12700" cap="flat" cmpd="sng" algn="ctr">
                      <a:solidFill>
                        <a:schemeClr val="accent1"/>
                      </a:solidFill>
                      <a:prstDash val="dot"/>
                      <a:round/>
                      <a:headEnd type="none" w="med" len="med"/>
                      <a:tailEnd type="none" w="med" len="med"/>
                    </a:lnT>
                    <a:lnB w="57150" cap="flat" cmpd="sng" algn="ctr">
                      <a:solidFill>
                        <a:schemeClr val="accent1"/>
                      </a:solidFill>
                      <a:prstDash val="solid"/>
                      <a:round/>
                      <a:headEnd type="none" w="med" len="med"/>
                      <a:tailEnd type="none" w="med" len="med"/>
                    </a:lnB>
                    <a:solidFill>
                      <a:schemeClr val="bg1"/>
                    </a:solidFill>
                  </a:tcPr>
                </a:tc>
                <a:extLst>
                  <a:ext uri="{0D108BD9-81ED-4DB2-BD59-A6C34878D82A}">
                    <a16:rowId xmlns:a16="http://schemas.microsoft.com/office/drawing/2014/main" xmlns="" val="10008"/>
                  </a:ext>
                </a:extLst>
              </a:tr>
            </a:tbl>
          </a:graphicData>
        </a:graphic>
      </p:graphicFrame>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287</a:t>
            </a:fld>
            <a:endParaRPr lang="zh-TW" altLang="en-US"/>
          </a:p>
        </p:txBody>
      </p:sp>
    </p:spTree>
    <p:extLst>
      <p:ext uri="{BB962C8B-B14F-4D97-AF65-F5344CB8AC3E}">
        <p14:creationId xmlns:p14="http://schemas.microsoft.com/office/powerpoint/2010/main" val="3995009705"/>
      </p:ext>
    </p:extLst>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表格 19"/>
          <p:cNvGraphicFramePr>
            <a:graphicFrameLocks noGrp="1"/>
          </p:cNvGraphicFramePr>
          <p:nvPr>
            <p:extLst>
              <p:ext uri="{D42A27DB-BD31-4B8C-83A1-F6EECF244321}">
                <p14:modId xmlns:p14="http://schemas.microsoft.com/office/powerpoint/2010/main" val="578302328"/>
              </p:ext>
            </p:extLst>
          </p:nvPr>
        </p:nvGraphicFramePr>
        <p:xfrm>
          <a:off x="500697" y="2001879"/>
          <a:ext cx="8142607" cy="3802149"/>
        </p:xfrm>
        <a:graphic>
          <a:graphicData uri="http://schemas.openxmlformats.org/drawingml/2006/table">
            <a:tbl>
              <a:tblPr firstRow="1" lastRow="1" bandRow="1">
                <a:tableStyleId>{5C22544A-7EE6-4342-B048-85BDC9FD1C3A}</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2016</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2015</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2014</a:t>
                      </a:r>
                      <a:endParaRPr lang="en-US" altLang="zh-TW" sz="1600" dirty="0"/>
                    </a:p>
                  </a:txBody>
                  <a:tcPr anchor="ctr">
                    <a:lnL w="28575" cap="flat" cmpd="sng" algn="ctr">
                      <a:solidFill>
                        <a:schemeClr val="accent1"/>
                      </a:solidFill>
                      <a:prstDash val="solid"/>
                      <a:round/>
                      <a:headEnd type="none" w="med" len="med"/>
                      <a:tailEnd type="none" w="med" len="med"/>
                    </a:lnL>
                    <a:lnR w="28575" cap="flat" cmpd="sng" algn="ctr">
                      <a:solidFill>
                        <a:schemeClr val="accent1"/>
                      </a:solidFill>
                      <a:prstDash val="solid"/>
                      <a:round/>
                      <a:headEnd type="none" w="med" len="med"/>
                      <a:tailEnd type="none" w="med" len="med"/>
                    </a:lnR>
                    <a:solidFill>
                      <a:schemeClr val="accent1"/>
                    </a:solidFill>
                  </a:tcPr>
                </a:tc>
                <a:tc>
                  <a:txBody>
                    <a:bodyPr/>
                    <a:lstStyle/>
                    <a:p>
                      <a:pPr algn="r" fontAlgn="ctr"/>
                      <a:r>
                        <a:rPr lang="en-US" altLang="zh-TW" sz="1600" dirty="0" smtClean="0"/>
                        <a:t>2013</a:t>
                      </a:r>
                      <a:endParaRPr lang="en-US" altLang="zh-TW" sz="1600" dirty="0"/>
                    </a:p>
                  </a:txBody>
                  <a:tcPr anchor="ctr">
                    <a:lnL w="28575" cap="flat" cmpd="sng" algn="ctr">
                      <a:solidFill>
                        <a:schemeClr val="accent1"/>
                      </a:solidFill>
                      <a:prstDash val="solid"/>
                      <a:round/>
                      <a:headEnd type="none" w="med" len="med"/>
                      <a:tailEnd type="none" w="med" len="med"/>
                    </a:lnL>
                    <a:solidFill>
                      <a:schemeClr val="accent1"/>
                    </a:solidFill>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6,037,864</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4,578,915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6,436,955</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smtClean="0"/>
                        <a:t>4,881,572</a:t>
                      </a:r>
                      <a:endParaRPr lang="en-US" altLang="zh-TW" sz="1400" dirty="0"/>
                    </a:p>
                  </a:txBody>
                  <a:tcPr anchor="ctr">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Short-term borrowings</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8,453,099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7,360,778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9,011,833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7,847,311</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Current maturities of long-term debts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1,987,148</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2,771,866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2,118,495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2,955,081</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solidFill>
                            <a:schemeClr val="dk1"/>
                          </a:solidFill>
                          <a:latin typeface="+mn-lt"/>
                          <a:ea typeface="+mn-ea"/>
                          <a:cs typeface="+mn-cs"/>
                        </a:rPr>
                        <a:t>ther accounts and notes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3,861,661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3,609,419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4,116,909</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3,847,995</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Accrued expenses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6,777,936</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5,011,755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7,225,945</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5,343,022</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Income taxes payable</a:t>
                      </a:r>
                      <a:endParaRPr lang="en-US" altLang="zh-TW" sz="1400" kern="1200" dirty="0">
                        <a:solidFill>
                          <a:schemeClr val="dk1"/>
                        </a:solidFill>
                        <a:latin typeface="+mn-lt"/>
                        <a:ea typeface="+mn-ea"/>
                        <a:cs typeface="+mn-cs"/>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1,343,941</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1,263,088</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1,432,773</a:t>
                      </a: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a:t>1,346,576</a:t>
                      </a: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solidFill>
                            <a:schemeClr val="dk1"/>
                          </a:solidFill>
                          <a:latin typeface="+mn-lt"/>
                          <a:ea typeface="+mn-ea"/>
                          <a:cs typeface="+mn-cs"/>
                        </a:rPr>
                        <a:t>Other current liabilities</a:t>
                      </a:r>
                      <a:endParaRPr lang="en-US" altLang="zh-TW" sz="1400" kern="1200" dirty="0">
                        <a:solidFill>
                          <a:schemeClr val="dk1"/>
                        </a:solidFill>
                        <a:latin typeface="+mn-lt"/>
                        <a:ea typeface="+mn-ea"/>
                        <a:cs typeface="+mn-cs"/>
                      </a:endParaRP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1,334,327</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a:t>927,050</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1,422,522</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tc>
                  <a:txBody>
                    <a:bodyPr/>
                    <a:lstStyle/>
                    <a:p>
                      <a:pPr algn="r" fontAlgn="ctr"/>
                      <a:r>
                        <a:rPr lang="en-US" altLang="zh-TW" sz="1400" dirty="0"/>
                        <a:t>988,327</a:t>
                      </a:r>
                    </a:p>
                  </a:txBody>
                  <a:tcPr anchor="ct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solidFill>
                  </a:tcPr>
                </a:tc>
                <a:extLst>
                  <a:ext uri="{0D108BD9-81ED-4DB2-BD59-A6C34878D82A}">
                    <a16:rowId xmlns:a16="http://schemas.microsoft.com/office/drawing/2014/main" xmlns="" val="10007"/>
                  </a:ext>
                </a:extLst>
              </a:tr>
              <a:tr h="422461">
                <a:tc>
                  <a:txBody>
                    <a:bodyPr/>
                    <a:lstStyle/>
                    <a:p>
                      <a:pPr algn="l" fontAlgn="ctr"/>
                      <a:r>
                        <a:rPr lang="en-US" altLang="zh-TW" sz="1800" dirty="0" smtClean="0">
                          <a:solidFill>
                            <a:schemeClr val="tx1"/>
                          </a:solidFill>
                        </a:rPr>
                        <a:t>Total Current Liabilities</a:t>
                      </a:r>
                      <a:endParaRPr lang="en-US" altLang="zh-TW" sz="1800" dirty="0">
                        <a:solidFill>
                          <a:schemeClr val="tx1"/>
                        </a:solidFill>
                      </a:endParaRPr>
                    </a:p>
                  </a:txBody>
                  <a:tcPr anchor="ctr">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29,795,976</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25,522,871</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31,765,432</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R w="9525" cap="flat" cmpd="sng" algn="ctr">
                      <a:solidFill>
                        <a:schemeClr val="bg1"/>
                      </a:solidFill>
                      <a:prstDash val="solid"/>
                      <a:round/>
                      <a:headEnd type="none" w="med" len="med"/>
                      <a:tailEnd type="none" w="med" len="med"/>
                    </a:lnR>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tc>
                  <a:txBody>
                    <a:bodyPr/>
                    <a:lstStyle/>
                    <a:p>
                      <a:pPr algn="r" fontAlgn="ctr"/>
                      <a:r>
                        <a:rPr lang="en-US" altLang="zh-TW" sz="1400" dirty="0" smtClean="0">
                          <a:solidFill>
                            <a:schemeClr val="tx1"/>
                          </a:solidFill>
                        </a:rPr>
                        <a:t>27,209,884</a:t>
                      </a:r>
                      <a:endParaRPr lang="en-US" altLang="zh-TW" sz="1400" dirty="0">
                        <a:solidFill>
                          <a:schemeClr val="tx1"/>
                        </a:solidFill>
                      </a:endParaRPr>
                    </a:p>
                  </a:txBody>
                  <a:tcPr anchor="ctr">
                    <a:lnL w="9525" cap="flat" cmpd="sng" algn="ctr">
                      <a:solidFill>
                        <a:schemeClr val="bg1"/>
                      </a:solidFill>
                      <a:prstDash val="solid"/>
                      <a:round/>
                      <a:headEnd type="none" w="med" len="med"/>
                      <a:tailEnd type="none" w="med" len="med"/>
                    </a:lnL>
                    <a:lnT w="9525" cap="flat" cmpd="sng" algn="ctr">
                      <a:solidFill>
                        <a:schemeClr val="tx1"/>
                      </a:solidFill>
                      <a:prstDash val="dot"/>
                      <a:round/>
                      <a:headEnd type="none" w="med" len="med"/>
                      <a:tailEnd type="none" w="med" len="med"/>
                    </a:lnT>
                    <a:lnB w="9525" cap="flat" cmpd="sng" algn="ctr">
                      <a:solidFill>
                        <a:schemeClr val="tx1"/>
                      </a:solidFill>
                      <a:prstDash val="dot"/>
                      <a:round/>
                      <a:headEnd type="none" w="med" len="med"/>
                      <a:tailEnd type="none" w="med" len="med"/>
                    </a:lnB>
                    <a:solidFill>
                      <a:schemeClr val="bg1">
                        <a:lumMod val="95000"/>
                      </a:schemeClr>
                    </a:solidFill>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288</a:t>
            </a:fld>
            <a:endParaRPr lang="zh-TW" altLang="en-US"/>
          </a:p>
        </p:txBody>
      </p:sp>
    </p:spTree>
    <p:extLst>
      <p:ext uri="{BB962C8B-B14F-4D97-AF65-F5344CB8AC3E}">
        <p14:creationId xmlns:p14="http://schemas.microsoft.com/office/powerpoint/2010/main" val="2555824925"/>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矩形 33"/>
          <p:cNvSpPr/>
          <p:nvPr/>
        </p:nvSpPr>
        <p:spPr>
          <a:xfrm>
            <a:off x="-1" y="-29550"/>
            <a:ext cx="4688989" cy="688754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文字方塊 5"/>
          <p:cNvSpPr txBox="1"/>
          <p:nvPr/>
        </p:nvSpPr>
        <p:spPr>
          <a:xfrm>
            <a:off x="971540" y="2209098"/>
            <a:ext cx="1305415" cy="369332"/>
          </a:xfrm>
          <a:prstGeom prst="rect">
            <a:avLst/>
          </a:prstGeom>
          <a:noFill/>
        </p:spPr>
        <p:txBody>
          <a:bodyPr wrap="square" rtlCol="0">
            <a:spAutoFit/>
          </a:bodyPr>
          <a:lstStyle/>
          <a:p>
            <a:r>
              <a:rPr lang="en-US" altLang="zh-TW" dirty="0" smtClean="0">
                <a:solidFill>
                  <a:schemeClr val="bg1"/>
                </a:solidFill>
              </a:rPr>
              <a:t>Section 1.</a:t>
            </a:r>
            <a:endParaRPr lang="zh-TW" altLang="en-US" dirty="0">
              <a:solidFill>
                <a:schemeClr val="bg1"/>
              </a:solidFill>
            </a:endParaRPr>
          </a:p>
        </p:txBody>
      </p:sp>
      <p:sp>
        <p:nvSpPr>
          <p:cNvPr id="22" name="文字方塊 21"/>
          <p:cNvSpPr txBox="1"/>
          <p:nvPr/>
        </p:nvSpPr>
        <p:spPr>
          <a:xfrm>
            <a:off x="971540" y="3485444"/>
            <a:ext cx="1305415" cy="369332"/>
          </a:xfrm>
          <a:prstGeom prst="rect">
            <a:avLst/>
          </a:prstGeom>
          <a:noFill/>
        </p:spPr>
        <p:txBody>
          <a:bodyPr wrap="square" rtlCol="0">
            <a:spAutoFit/>
          </a:bodyPr>
          <a:lstStyle/>
          <a:p>
            <a:r>
              <a:rPr lang="en-US" altLang="zh-TW" dirty="0" smtClean="0">
                <a:solidFill>
                  <a:schemeClr val="bg1"/>
                </a:solidFill>
              </a:rPr>
              <a:t>Section 2.</a:t>
            </a:r>
            <a:endParaRPr lang="zh-TW" altLang="en-US" dirty="0">
              <a:solidFill>
                <a:schemeClr val="bg1"/>
              </a:solidFill>
            </a:endParaRPr>
          </a:p>
        </p:txBody>
      </p:sp>
      <p:sp>
        <p:nvSpPr>
          <p:cNvPr id="23" name="文字方塊 22"/>
          <p:cNvSpPr txBox="1"/>
          <p:nvPr/>
        </p:nvSpPr>
        <p:spPr>
          <a:xfrm>
            <a:off x="971540" y="4761790"/>
            <a:ext cx="1305415" cy="369332"/>
          </a:xfrm>
          <a:prstGeom prst="rect">
            <a:avLst/>
          </a:prstGeom>
          <a:noFill/>
        </p:spPr>
        <p:txBody>
          <a:bodyPr wrap="square" rtlCol="0">
            <a:spAutoFit/>
          </a:bodyPr>
          <a:lstStyle/>
          <a:p>
            <a:r>
              <a:rPr lang="en-US" altLang="zh-TW" dirty="0" smtClean="0">
                <a:solidFill>
                  <a:schemeClr val="bg1"/>
                </a:solidFill>
              </a:rPr>
              <a:t>Section 3.</a:t>
            </a:r>
            <a:endParaRPr lang="zh-TW" altLang="en-US" dirty="0">
              <a:solidFill>
                <a:schemeClr val="bg1"/>
              </a:solidFill>
            </a:endParaRPr>
          </a:p>
        </p:txBody>
      </p:sp>
      <p:sp>
        <p:nvSpPr>
          <p:cNvPr id="8" name="文字方塊 7"/>
          <p:cNvSpPr txBox="1"/>
          <p:nvPr/>
        </p:nvSpPr>
        <p:spPr>
          <a:xfrm>
            <a:off x="2348690" y="2209098"/>
            <a:ext cx="2340299" cy="369332"/>
          </a:xfrm>
          <a:prstGeom prst="rect">
            <a:avLst/>
          </a:prstGeom>
          <a:noFill/>
        </p:spPr>
        <p:txBody>
          <a:bodyPr wrap="square" rtlCol="0">
            <a:spAutoFit/>
          </a:bodyPr>
          <a:lstStyle/>
          <a:p>
            <a:r>
              <a:rPr lang="en-US" altLang="zh-TW" dirty="0" smtClean="0">
                <a:solidFill>
                  <a:schemeClr val="bg1"/>
                </a:solidFill>
              </a:rPr>
              <a:t>Introduction</a:t>
            </a:r>
            <a:endParaRPr lang="zh-TW" altLang="en-US" dirty="0">
              <a:solidFill>
                <a:schemeClr val="bg1"/>
              </a:solidFill>
            </a:endParaRPr>
          </a:p>
        </p:txBody>
      </p:sp>
      <p:sp>
        <p:nvSpPr>
          <p:cNvPr id="24" name="文字方塊 23"/>
          <p:cNvSpPr txBox="1"/>
          <p:nvPr/>
        </p:nvSpPr>
        <p:spPr>
          <a:xfrm>
            <a:off x="2348690" y="3485444"/>
            <a:ext cx="2340299" cy="369332"/>
          </a:xfrm>
          <a:prstGeom prst="rect">
            <a:avLst/>
          </a:prstGeom>
          <a:noFill/>
        </p:spPr>
        <p:txBody>
          <a:bodyPr wrap="square" rtlCol="0">
            <a:spAutoFit/>
          </a:bodyPr>
          <a:lstStyle/>
          <a:p>
            <a:r>
              <a:rPr lang="en-US" altLang="zh-TW" dirty="0" smtClean="0">
                <a:solidFill>
                  <a:schemeClr val="bg1"/>
                </a:solidFill>
              </a:rPr>
              <a:t>Services</a:t>
            </a:r>
            <a:endParaRPr lang="zh-TW" altLang="en-US" dirty="0">
              <a:solidFill>
                <a:schemeClr val="bg1"/>
              </a:solidFill>
            </a:endParaRPr>
          </a:p>
        </p:txBody>
      </p:sp>
      <p:sp>
        <p:nvSpPr>
          <p:cNvPr id="25" name="文字方塊 24"/>
          <p:cNvSpPr txBox="1"/>
          <p:nvPr/>
        </p:nvSpPr>
        <p:spPr>
          <a:xfrm>
            <a:off x="2348690" y="4761790"/>
            <a:ext cx="2340299" cy="369332"/>
          </a:xfrm>
          <a:prstGeom prst="rect">
            <a:avLst/>
          </a:prstGeom>
          <a:noFill/>
        </p:spPr>
        <p:txBody>
          <a:bodyPr wrap="square" rtlCol="0">
            <a:spAutoFit/>
          </a:bodyPr>
          <a:lstStyle/>
          <a:p>
            <a:r>
              <a:rPr lang="en-US" altLang="zh-TW" dirty="0" smtClean="0">
                <a:solidFill>
                  <a:schemeClr val="bg1"/>
                </a:solidFill>
              </a:rPr>
              <a:t>Projects</a:t>
            </a:r>
            <a:endParaRPr lang="zh-TW" altLang="en-US" dirty="0">
              <a:solidFill>
                <a:schemeClr val="bg1"/>
              </a:solidFill>
            </a:endParaRPr>
          </a:p>
        </p:txBody>
      </p:sp>
      <p:sp>
        <p:nvSpPr>
          <p:cNvPr id="26" name="文字方塊 25"/>
          <p:cNvSpPr txBox="1"/>
          <p:nvPr/>
        </p:nvSpPr>
        <p:spPr>
          <a:xfrm>
            <a:off x="2348690" y="5399967"/>
            <a:ext cx="2340299" cy="369332"/>
          </a:xfrm>
          <a:prstGeom prst="rect">
            <a:avLst/>
          </a:prstGeom>
          <a:noFill/>
        </p:spPr>
        <p:txBody>
          <a:bodyPr wrap="square" rtlCol="0">
            <a:spAutoFit/>
          </a:bodyPr>
          <a:lstStyle/>
          <a:p>
            <a:r>
              <a:rPr lang="en-US" altLang="zh-TW" dirty="0" smtClean="0">
                <a:solidFill>
                  <a:schemeClr val="bg1"/>
                </a:solidFill>
              </a:rPr>
              <a:t>Q &amp; A</a:t>
            </a:r>
            <a:endParaRPr lang="zh-TW" altLang="en-US" dirty="0">
              <a:solidFill>
                <a:schemeClr val="bg1"/>
              </a:solidFill>
            </a:endParaRPr>
          </a:p>
        </p:txBody>
      </p:sp>
      <p:sp>
        <p:nvSpPr>
          <p:cNvPr id="27" name="文字方塊 26"/>
          <p:cNvSpPr txBox="1"/>
          <p:nvPr/>
        </p:nvSpPr>
        <p:spPr>
          <a:xfrm>
            <a:off x="971540" y="5399967"/>
            <a:ext cx="1305415" cy="369332"/>
          </a:xfrm>
          <a:prstGeom prst="rect">
            <a:avLst/>
          </a:prstGeom>
          <a:noFill/>
        </p:spPr>
        <p:txBody>
          <a:bodyPr wrap="square" rtlCol="0">
            <a:spAutoFit/>
          </a:bodyPr>
          <a:lstStyle/>
          <a:p>
            <a:r>
              <a:rPr lang="en-US" altLang="zh-TW" dirty="0" smtClean="0">
                <a:solidFill>
                  <a:schemeClr val="bg1"/>
                </a:solidFill>
              </a:rPr>
              <a:t>Section 4.</a:t>
            </a:r>
            <a:endParaRPr lang="zh-TW" altLang="en-US" dirty="0">
              <a:solidFill>
                <a:schemeClr val="bg1"/>
              </a:solidFill>
            </a:endParaRPr>
          </a:p>
        </p:txBody>
      </p:sp>
      <p:sp>
        <p:nvSpPr>
          <p:cNvPr id="28" name="文字方塊 27"/>
          <p:cNvSpPr txBox="1"/>
          <p:nvPr/>
        </p:nvSpPr>
        <p:spPr>
          <a:xfrm>
            <a:off x="2348690" y="2847271"/>
            <a:ext cx="2340299" cy="369332"/>
          </a:xfrm>
          <a:prstGeom prst="rect">
            <a:avLst/>
          </a:prstGeom>
          <a:noFill/>
        </p:spPr>
        <p:txBody>
          <a:bodyPr wrap="square" rtlCol="0">
            <a:spAutoFit/>
          </a:bodyPr>
          <a:lstStyle/>
          <a:p>
            <a:r>
              <a:rPr lang="en-US" altLang="zh-TW" dirty="0" smtClean="0">
                <a:solidFill>
                  <a:schemeClr val="bg1"/>
                </a:solidFill>
              </a:rPr>
              <a:t>Who We Are ?</a:t>
            </a:r>
            <a:endParaRPr lang="zh-TW" altLang="en-US" dirty="0">
              <a:solidFill>
                <a:schemeClr val="bg1"/>
              </a:solidFill>
            </a:endParaRPr>
          </a:p>
        </p:txBody>
      </p:sp>
      <p:sp>
        <p:nvSpPr>
          <p:cNvPr id="29" name="文字方塊 28"/>
          <p:cNvSpPr txBox="1"/>
          <p:nvPr/>
        </p:nvSpPr>
        <p:spPr>
          <a:xfrm>
            <a:off x="2348690" y="4123617"/>
            <a:ext cx="2340299" cy="369332"/>
          </a:xfrm>
          <a:prstGeom prst="rect">
            <a:avLst/>
          </a:prstGeom>
          <a:noFill/>
        </p:spPr>
        <p:txBody>
          <a:bodyPr wrap="square" rtlCol="0">
            <a:spAutoFit/>
          </a:bodyPr>
          <a:lstStyle/>
          <a:p>
            <a:r>
              <a:rPr lang="en-US" altLang="zh-TW" dirty="0" smtClean="0">
                <a:solidFill>
                  <a:schemeClr val="bg1"/>
                </a:solidFill>
              </a:rPr>
              <a:t>Our Unique Services</a:t>
            </a:r>
            <a:endParaRPr lang="zh-TW" altLang="en-US" dirty="0">
              <a:solidFill>
                <a:schemeClr val="bg1"/>
              </a:solidFill>
            </a:endParaRPr>
          </a:p>
        </p:txBody>
      </p:sp>
      <p:sp>
        <p:nvSpPr>
          <p:cNvPr id="30" name="矩形 29"/>
          <p:cNvSpPr/>
          <p:nvPr/>
        </p:nvSpPr>
        <p:spPr>
          <a:xfrm>
            <a:off x="697874"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1" name="文字方塊 30"/>
          <p:cNvSpPr txBox="1"/>
          <p:nvPr/>
        </p:nvSpPr>
        <p:spPr>
          <a:xfrm>
            <a:off x="400372"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cxnSp>
        <p:nvCxnSpPr>
          <p:cNvPr id="9" name="直線接點 8"/>
          <p:cNvCxnSpPr/>
          <p:nvPr/>
        </p:nvCxnSpPr>
        <p:spPr>
          <a:xfrm>
            <a:off x="2247900" y="2209098"/>
            <a:ext cx="0" cy="367100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7" name="圖片 6"/>
          <p:cNvPicPr>
            <a:picLocks noChangeAspect="1"/>
          </p:cNvPicPr>
          <p:nvPr/>
        </p:nvPicPr>
        <p:blipFill rotWithShape="1">
          <a:blip r:embed="rId3" cstate="email">
            <a:extLst>
              <a:ext uri="{28A0092B-C50C-407E-A947-70E740481C1C}">
                <a14:useLocalDpi xmlns:a14="http://schemas.microsoft.com/office/drawing/2010/main"/>
              </a:ext>
            </a:extLst>
          </a:blip>
          <a:srcRect t="-184"/>
          <a:stretch/>
        </p:blipFill>
        <p:spPr>
          <a:xfrm>
            <a:off x="4688988" y="-33176"/>
            <a:ext cx="4455012" cy="6891867"/>
          </a:xfrm>
          <a:prstGeom prst="rect">
            <a:avLst/>
          </a:prstGeom>
        </p:spPr>
      </p:pic>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28</a:t>
            </a:fld>
            <a:endParaRPr lang="zh-TW" altLang="en-US">
              <a:solidFill>
                <a:schemeClr val="bg1"/>
              </a:solidFill>
            </a:endParaRPr>
          </a:p>
        </p:txBody>
      </p:sp>
    </p:spTree>
    <p:extLst>
      <p:ext uri="{BB962C8B-B14F-4D97-AF65-F5344CB8AC3E}">
        <p14:creationId xmlns:p14="http://schemas.microsoft.com/office/powerpoint/2010/main" val="2581315403"/>
      </p:ext>
    </p:extLst>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688307187"/>
              </p:ext>
            </p:extLst>
          </p:nvPr>
        </p:nvGraphicFramePr>
        <p:xfrm>
          <a:off x="500697" y="2001879"/>
          <a:ext cx="8142607" cy="3802149"/>
        </p:xfrm>
        <a:graphic>
          <a:graphicData uri="http://schemas.openxmlformats.org/drawingml/2006/table">
            <a:tbl>
              <a:tblPr firstRow="1" lastRow="1" bandRow="1">
                <a:tableStyleId>{2D5ABB26-0587-4C30-8999-92F81FD0307C}</a:tableStyleId>
              </a:tblPr>
              <a:tblGrid>
                <a:gridCol w="3518535">
                  <a:extLst>
                    <a:ext uri="{9D8B030D-6E8A-4147-A177-3AD203B41FA5}">
                      <a16:colId xmlns:a16="http://schemas.microsoft.com/office/drawing/2014/main" xmlns="" val="20000"/>
                    </a:ext>
                  </a:extLst>
                </a:gridCol>
                <a:gridCol w="1156018">
                  <a:extLst>
                    <a:ext uri="{9D8B030D-6E8A-4147-A177-3AD203B41FA5}">
                      <a16:colId xmlns:a16="http://schemas.microsoft.com/office/drawing/2014/main" xmlns="" val="20001"/>
                    </a:ext>
                  </a:extLst>
                </a:gridCol>
                <a:gridCol w="1156018">
                  <a:extLst>
                    <a:ext uri="{9D8B030D-6E8A-4147-A177-3AD203B41FA5}">
                      <a16:colId xmlns:a16="http://schemas.microsoft.com/office/drawing/2014/main" xmlns="" val="20002"/>
                    </a:ext>
                  </a:extLst>
                </a:gridCol>
                <a:gridCol w="1156018">
                  <a:extLst>
                    <a:ext uri="{9D8B030D-6E8A-4147-A177-3AD203B41FA5}">
                      <a16:colId xmlns:a16="http://schemas.microsoft.com/office/drawing/2014/main" xmlns="" val="20003"/>
                    </a:ext>
                  </a:extLst>
                </a:gridCol>
                <a:gridCol w="1156018">
                  <a:extLst>
                    <a:ext uri="{9D8B030D-6E8A-4147-A177-3AD203B41FA5}">
                      <a16:colId xmlns:a16="http://schemas.microsoft.com/office/drawing/2014/main" xmlns="" val="20004"/>
                    </a:ext>
                  </a:extLst>
                </a:gridCol>
              </a:tblGrid>
              <a:tr h="422461">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altLang="zh-TW" sz="1800" dirty="0" smtClean="0"/>
                        <a:t>Current liabilities</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b="0" dirty="0" smtClean="0">
                          <a:solidFill>
                            <a:schemeClr val="tx1"/>
                          </a:solidFill>
                        </a:rPr>
                        <a:t>2016</a:t>
                      </a:r>
                      <a:endParaRPr lang="en-US" altLang="zh-TW" sz="1600" b="0" dirty="0">
                        <a:solidFill>
                          <a:schemeClr val="tx1"/>
                        </a:solidFill>
                      </a:endParaRP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dirty="0" smtClean="0"/>
                        <a:t>2015</a:t>
                      </a:r>
                      <a:endParaRPr lang="en-US" altLang="zh-TW" sz="1600" dirty="0"/>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dirty="0" smtClean="0"/>
                        <a:t>2014</a:t>
                      </a:r>
                      <a:endParaRPr lang="en-US" altLang="zh-TW" sz="1600" dirty="0"/>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600" dirty="0" smtClean="0"/>
                        <a:t>2013</a:t>
                      </a:r>
                      <a:endParaRPr lang="en-US" altLang="zh-TW" sz="1600" dirty="0"/>
                    </a:p>
                  </a:txBody>
                  <a:tcPr anchor="ctr">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xmlns="" val="10000"/>
                  </a:ext>
                </a:extLst>
              </a:tr>
              <a:tr h="422461">
                <a:tc>
                  <a:txBody>
                    <a:bodyPr/>
                    <a:lstStyle/>
                    <a:p>
                      <a:pPr marL="0" indent="182563" algn="l" fontAlgn="ctr"/>
                      <a:r>
                        <a:rPr lang="en-US" altLang="zh-TW" sz="1400" dirty="0" smtClean="0"/>
                        <a:t>Trade accounts and notes payable</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b="0" dirty="0" smtClean="0">
                          <a:solidFill>
                            <a:schemeClr val="tx1"/>
                          </a:solidFill>
                        </a:rPr>
                        <a:t>6,037,864</a:t>
                      </a:r>
                      <a:endParaRPr lang="en-US" altLang="zh-TW" sz="1400" b="0" dirty="0">
                        <a:solidFill>
                          <a:schemeClr val="tx1"/>
                        </a:solidFill>
                      </a:endParaRPr>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4,578,915</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6,436,955</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4,881,572</a:t>
                      </a:r>
                      <a:endParaRPr lang="en-US" altLang="zh-TW" sz="1400" dirty="0"/>
                    </a:p>
                  </a:txBody>
                  <a:tcPr anchor="ctr">
                    <a:lnT w="12700" cap="flat" cmpd="sng" algn="ctr">
                      <a:solidFill>
                        <a:schemeClr val="accent1"/>
                      </a:solidFill>
                      <a:prstDash val="solid"/>
                      <a:round/>
                      <a:headEnd type="none" w="med" len="med"/>
                      <a:tailEnd type="none" w="med" len="med"/>
                    </a:lnT>
                  </a:tcPr>
                </a:tc>
                <a:extLst>
                  <a:ext uri="{0D108BD9-81ED-4DB2-BD59-A6C34878D82A}">
                    <a16:rowId xmlns:a16="http://schemas.microsoft.com/office/drawing/2014/main" xmlns="" val="10001"/>
                  </a:ext>
                </a:extLst>
              </a:tr>
              <a:tr h="422461">
                <a:tc>
                  <a:txBody>
                    <a:bodyPr/>
                    <a:lstStyle/>
                    <a:p>
                      <a:pPr marL="0" indent="182563" algn="l" defTabSz="914400" rtl="0" eaLnBrk="1" fontAlgn="ctr" latinLnBrk="0" hangingPunct="1"/>
                      <a:r>
                        <a:rPr lang="en-US" altLang="zh-TW" sz="1400" kern="1200" dirty="0" smtClean="0"/>
                        <a:t>Short-term borrowings</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dirty="0">
                          <a:solidFill>
                            <a:schemeClr val="tx1"/>
                          </a:solidFill>
                        </a:rPr>
                        <a:t>8,453,099</a:t>
                      </a:r>
                    </a:p>
                  </a:txBody>
                  <a:tcPr anchor="ctr"/>
                </a:tc>
                <a:tc>
                  <a:txBody>
                    <a:bodyPr/>
                    <a:lstStyle/>
                    <a:p>
                      <a:pPr algn="r" fontAlgn="ctr"/>
                      <a:r>
                        <a:rPr lang="en-US" altLang="zh-TW" sz="1400" dirty="0"/>
                        <a:t>7,360,778</a:t>
                      </a:r>
                    </a:p>
                  </a:txBody>
                  <a:tcPr anchor="ctr"/>
                </a:tc>
                <a:tc>
                  <a:txBody>
                    <a:bodyPr/>
                    <a:lstStyle/>
                    <a:p>
                      <a:pPr algn="r" fontAlgn="ctr"/>
                      <a:r>
                        <a:rPr lang="en-US" altLang="zh-TW" sz="1400" dirty="0"/>
                        <a:t>9,011,833</a:t>
                      </a:r>
                    </a:p>
                  </a:txBody>
                  <a:tcPr anchor="ctr"/>
                </a:tc>
                <a:tc>
                  <a:txBody>
                    <a:bodyPr/>
                    <a:lstStyle/>
                    <a:p>
                      <a:pPr algn="r" fontAlgn="ctr"/>
                      <a:r>
                        <a:rPr lang="en-US" altLang="zh-TW" sz="1400" dirty="0"/>
                        <a:t>7,847,311</a:t>
                      </a:r>
                    </a:p>
                  </a:txBody>
                  <a:tcPr anchor="ctr"/>
                </a:tc>
                <a:extLst>
                  <a:ext uri="{0D108BD9-81ED-4DB2-BD59-A6C34878D82A}">
                    <a16:rowId xmlns:a16="http://schemas.microsoft.com/office/drawing/2014/main" xmlns="" val="10002"/>
                  </a:ext>
                </a:extLst>
              </a:tr>
              <a:tr h="422461">
                <a:tc>
                  <a:txBody>
                    <a:bodyPr/>
                    <a:lstStyle/>
                    <a:p>
                      <a:pPr marL="0" indent="182563" algn="l" defTabSz="914400" rtl="0" eaLnBrk="1" fontAlgn="ctr" latinLnBrk="0" hangingPunct="1"/>
                      <a:r>
                        <a:rPr lang="en-US" altLang="zh-TW" sz="1400" kern="1200" dirty="0" smtClean="0"/>
                        <a:t>Current maturities of long-term debts</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1,987,148</a:t>
                      </a:r>
                    </a:p>
                  </a:txBody>
                  <a:tcPr anchor="ctr"/>
                </a:tc>
                <a:tc>
                  <a:txBody>
                    <a:bodyPr/>
                    <a:lstStyle/>
                    <a:p>
                      <a:pPr algn="r" fontAlgn="ctr"/>
                      <a:r>
                        <a:rPr lang="en-US" altLang="zh-TW" sz="1400"/>
                        <a:t>2,771,866</a:t>
                      </a:r>
                    </a:p>
                  </a:txBody>
                  <a:tcPr anchor="ctr"/>
                </a:tc>
                <a:tc>
                  <a:txBody>
                    <a:bodyPr/>
                    <a:lstStyle/>
                    <a:p>
                      <a:pPr algn="r" fontAlgn="ctr"/>
                      <a:r>
                        <a:rPr lang="en-US" altLang="zh-TW" sz="1400"/>
                        <a:t>2,118,495</a:t>
                      </a:r>
                    </a:p>
                  </a:txBody>
                  <a:tcPr anchor="ctr"/>
                </a:tc>
                <a:tc>
                  <a:txBody>
                    <a:bodyPr/>
                    <a:lstStyle/>
                    <a:p>
                      <a:pPr algn="r" fontAlgn="ctr"/>
                      <a:r>
                        <a:rPr lang="en-US" altLang="zh-TW" sz="1400"/>
                        <a:t>2,955,081</a:t>
                      </a:r>
                    </a:p>
                  </a:txBody>
                  <a:tcPr anchor="ctr"/>
                </a:tc>
                <a:extLst>
                  <a:ext uri="{0D108BD9-81ED-4DB2-BD59-A6C34878D82A}">
                    <a16:rowId xmlns:a16="http://schemas.microsoft.com/office/drawing/2014/main" xmlns="" val="10003"/>
                  </a:ext>
                </a:extLst>
              </a:tr>
              <a:tr h="422461">
                <a:tc>
                  <a:txBody>
                    <a:bodyPr/>
                    <a:lstStyle/>
                    <a:p>
                      <a:pPr marL="0" indent="182563" algn="l" defTabSz="914400" rtl="0" eaLnBrk="1" fontAlgn="ctr" latinLnBrk="0" hangingPunct="1"/>
                      <a:r>
                        <a:rPr lang="en-US" altLang="zh-TW" sz="1400" dirty="0" smtClean="0"/>
                        <a:t>O</a:t>
                      </a:r>
                      <a:r>
                        <a:rPr lang="en-US" altLang="zh-TW" sz="1400" kern="1200" dirty="0" smtClean="0"/>
                        <a:t>ther accounts and notes payable</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3,861,661</a:t>
                      </a:r>
                    </a:p>
                  </a:txBody>
                  <a:tcPr anchor="ctr"/>
                </a:tc>
                <a:tc>
                  <a:txBody>
                    <a:bodyPr/>
                    <a:lstStyle/>
                    <a:p>
                      <a:pPr algn="r" fontAlgn="ctr"/>
                      <a:r>
                        <a:rPr lang="en-US" altLang="zh-TW" sz="1400"/>
                        <a:t>3,609,419</a:t>
                      </a:r>
                    </a:p>
                  </a:txBody>
                  <a:tcPr anchor="ctr"/>
                </a:tc>
                <a:tc>
                  <a:txBody>
                    <a:bodyPr/>
                    <a:lstStyle/>
                    <a:p>
                      <a:pPr algn="r" fontAlgn="ctr"/>
                      <a:r>
                        <a:rPr lang="en-US" altLang="zh-TW" sz="1400"/>
                        <a:t>4,116,909</a:t>
                      </a:r>
                    </a:p>
                  </a:txBody>
                  <a:tcPr anchor="ctr"/>
                </a:tc>
                <a:tc>
                  <a:txBody>
                    <a:bodyPr/>
                    <a:lstStyle/>
                    <a:p>
                      <a:pPr algn="r" fontAlgn="ctr"/>
                      <a:r>
                        <a:rPr lang="en-US" altLang="zh-TW" sz="1400" dirty="0"/>
                        <a:t>3,847,995</a:t>
                      </a:r>
                    </a:p>
                  </a:txBody>
                  <a:tcPr anchor="ctr"/>
                </a:tc>
                <a:extLst>
                  <a:ext uri="{0D108BD9-81ED-4DB2-BD59-A6C34878D82A}">
                    <a16:rowId xmlns:a16="http://schemas.microsoft.com/office/drawing/2014/main" xmlns="" val="10004"/>
                  </a:ext>
                </a:extLst>
              </a:tr>
              <a:tr h="422461">
                <a:tc>
                  <a:txBody>
                    <a:bodyPr/>
                    <a:lstStyle/>
                    <a:p>
                      <a:pPr marL="0" indent="182563" algn="l" defTabSz="914400" rtl="0" eaLnBrk="1" fontAlgn="ctr" latinLnBrk="0" hangingPunct="1"/>
                      <a:r>
                        <a:rPr lang="en-US" altLang="zh-TW" sz="1400" kern="1200" dirty="0" smtClean="0"/>
                        <a:t>Accrued expenses</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6,777,936</a:t>
                      </a:r>
                    </a:p>
                  </a:txBody>
                  <a:tcPr anchor="ctr"/>
                </a:tc>
                <a:tc>
                  <a:txBody>
                    <a:bodyPr/>
                    <a:lstStyle/>
                    <a:p>
                      <a:pPr algn="r" fontAlgn="ctr"/>
                      <a:r>
                        <a:rPr lang="en-US" altLang="zh-TW" sz="1400"/>
                        <a:t>5,011,755</a:t>
                      </a:r>
                    </a:p>
                  </a:txBody>
                  <a:tcPr anchor="ctr"/>
                </a:tc>
                <a:tc>
                  <a:txBody>
                    <a:bodyPr/>
                    <a:lstStyle/>
                    <a:p>
                      <a:pPr algn="r" fontAlgn="ctr"/>
                      <a:r>
                        <a:rPr lang="en-US" altLang="zh-TW" sz="1400"/>
                        <a:t>7,225,945</a:t>
                      </a:r>
                    </a:p>
                  </a:txBody>
                  <a:tcPr anchor="ctr"/>
                </a:tc>
                <a:tc>
                  <a:txBody>
                    <a:bodyPr/>
                    <a:lstStyle/>
                    <a:p>
                      <a:pPr algn="r" fontAlgn="ctr"/>
                      <a:r>
                        <a:rPr lang="en-US" altLang="zh-TW" sz="1400"/>
                        <a:t>5,343,022</a:t>
                      </a:r>
                    </a:p>
                  </a:txBody>
                  <a:tcPr anchor="ctr"/>
                </a:tc>
                <a:extLst>
                  <a:ext uri="{0D108BD9-81ED-4DB2-BD59-A6C34878D82A}">
                    <a16:rowId xmlns:a16="http://schemas.microsoft.com/office/drawing/2014/main" xmlns="" val="10005"/>
                  </a:ext>
                </a:extLst>
              </a:tr>
              <a:tr h="422461">
                <a:tc>
                  <a:txBody>
                    <a:bodyPr/>
                    <a:lstStyle/>
                    <a:p>
                      <a:pPr marL="0" indent="182563" algn="l" defTabSz="914400" rtl="0" eaLnBrk="1" fontAlgn="ctr" latinLnBrk="0" hangingPunct="1"/>
                      <a:r>
                        <a:rPr lang="en-US" altLang="zh-TW" sz="1400" kern="1200" dirty="0" smtClean="0"/>
                        <a:t>Income taxes payable</a:t>
                      </a:r>
                      <a:endParaRPr lang="en-US" altLang="zh-TW" sz="1400" kern="1200" dirty="0">
                        <a:solidFill>
                          <a:schemeClr val="dk1"/>
                        </a:solidFill>
                        <a:latin typeface="+mn-lt"/>
                        <a:ea typeface="+mn-ea"/>
                        <a:cs typeface="+mn-cs"/>
                      </a:endParaRPr>
                    </a:p>
                  </a:txBody>
                  <a:tcPr anchor="ctr"/>
                </a:tc>
                <a:tc>
                  <a:txBody>
                    <a:bodyPr/>
                    <a:lstStyle/>
                    <a:p>
                      <a:pPr algn="r" fontAlgn="ctr"/>
                      <a:r>
                        <a:rPr lang="en-US" altLang="zh-TW" sz="1400" b="0">
                          <a:solidFill>
                            <a:schemeClr val="tx1"/>
                          </a:solidFill>
                        </a:rPr>
                        <a:t>1,343,941</a:t>
                      </a:r>
                    </a:p>
                  </a:txBody>
                  <a:tcPr anchor="ctr"/>
                </a:tc>
                <a:tc>
                  <a:txBody>
                    <a:bodyPr/>
                    <a:lstStyle/>
                    <a:p>
                      <a:pPr algn="r" fontAlgn="ctr"/>
                      <a:r>
                        <a:rPr lang="en-US" altLang="zh-TW" sz="1400"/>
                        <a:t>1,263,088</a:t>
                      </a:r>
                    </a:p>
                  </a:txBody>
                  <a:tcPr anchor="ctr"/>
                </a:tc>
                <a:tc>
                  <a:txBody>
                    <a:bodyPr/>
                    <a:lstStyle/>
                    <a:p>
                      <a:pPr algn="r" fontAlgn="ctr"/>
                      <a:r>
                        <a:rPr lang="en-US" altLang="zh-TW" sz="1400"/>
                        <a:t>1,432,773</a:t>
                      </a:r>
                    </a:p>
                  </a:txBody>
                  <a:tcPr anchor="ctr"/>
                </a:tc>
                <a:tc>
                  <a:txBody>
                    <a:bodyPr/>
                    <a:lstStyle/>
                    <a:p>
                      <a:pPr algn="r" fontAlgn="ctr"/>
                      <a:r>
                        <a:rPr lang="en-US" altLang="zh-TW" sz="1400"/>
                        <a:t>1,346,576</a:t>
                      </a:r>
                    </a:p>
                  </a:txBody>
                  <a:tcPr anchor="ctr"/>
                </a:tc>
                <a:extLst>
                  <a:ext uri="{0D108BD9-81ED-4DB2-BD59-A6C34878D82A}">
                    <a16:rowId xmlns:a16="http://schemas.microsoft.com/office/drawing/2014/main" xmlns="" val="10006"/>
                  </a:ext>
                </a:extLst>
              </a:tr>
              <a:tr h="422461">
                <a:tc>
                  <a:txBody>
                    <a:bodyPr/>
                    <a:lstStyle/>
                    <a:p>
                      <a:pPr marL="0" indent="182563" algn="l" defTabSz="914400" rtl="0" eaLnBrk="1" fontAlgn="ctr" latinLnBrk="0" hangingPunct="1"/>
                      <a:r>
                        <a:rPr lang="en-US" altLang="zh-TW" sz="1400" kern="1200" dirty="0" smtClean="0"/>
                        <a:t>Other current liabilities</a:t>
                      </a:r>
                      <a:endParaRPr lang="en-US" altLang="zh-TW" sz="1400" kern="1200" dirty="0">
                        <a:solidFill>
                          <a:schemeClr val="dk1"/>
                        </a:solidFill>
                        <a:latin typeface="+mn-lt"/>
                        <a:ea typeface="+mn-ea"/>
                        <a:cs typeface="+mn-cs"/>
                      </a:endParaRP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b="0">
                          <a:solidFill>
                            <a:schemeClr val="tx1"/>
                          </a:solidFill>
                        </a:rPr>
                        <a:t>1,334,327</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a:t>927,050</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dirty="0"/>
                        <a:t>1,422,522</a:t>
                      </a:r>
                    </a:p>
                  </a:txBody>
                  <a:tcPr anchor="ctr">
                    <a:lnB w="12700" cap="flat" cmpd="sng" algn="ctr">
                      <a:solidFill>
                        <a:schemeClr val="accent1"/>
                      </a:solidFill>
                      <a:prstDash val="solid"/>
                      <a:round/>
                      <a:headEnd type="none" w="med" len="med"/>
                      <a:tailEnd type="none" w="med" len="med"/>
                    </a:lnB>
                  </a:tcPr>
                </a:tc>
                <a:tc>
                  <a:txBody>
                    <a:bodyPr/>
                    <a:lstStyle/>
                    <a:p>
                      <a:pPr algn="r" fontAlgn="ctr"/>
                      <a:r>
                        <a:rPr lang="en-US" altLang="zh-TW" sz="1400" dirty="0"/>
                        <a:t>988,327</a:t>
                      </a:r>
                    </a:p>
                  </a:txBody>
                  <a:tcPr anchor="ctr">
                    <a:lnB w="1270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xmlns="" val="10007"/>
                  </a:ext>
                </a:extLst>
              </a:tr>
              <a:tr h="422461">
                <a:tc>
                  <a:txBody>
                    <a:bodyPr/>
                    <a:lstStyle/>
                    <a:p>
                      <a:pPr algn="l" fontAlgn="ctr"/>
                      <a:r>
                        <a:rPr lang="en-US" altLang="zh-TW" sz="1800" dirty="0" smtClean="0"/>
                        <a:t>Total Current Liabilities</a:t>
                      </a:r>
                      <a:endParaRPr lang="en-US" altLang="zh-TW" sz="18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b="0" dirty="0" smtClean="0">
                          <a:solidFill>
                            <a:schemeClr val="tx1"/>
                          </a:solidFill>
                        </a:rPr>
                        <a:t>29,795,976</a:t>
                      </a:r>
                      <a:endParaRPr lang="en-US" altLang="zh-TW" sz="1400" b="0" dirty="0">
                        <a:solidFill>
                          <a:schemeClr val="tx1"/>
                        </a:solidFill>
                      </a:endParaRPr>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25,522,871</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31,765,432</a:t>
                      </a:r>
                      <a:endParaRPr lang="en-US" altLang="zh-TW" sz="1400" dirty="0"/>
                    </a:p>
                  </a:txBody>
                  <a:tcPr anchor="ctr">
                    <a:lnT w="12700" cap="flat" cmpd="sng" algn="ctr">
                      <a:solidFill>
                        <a:schemeClr val="accent1"/>
                      </a:solidFill>
                      <a:prstDash val="solid"/>
                      <a:round/>
                      <a:headEnd type="none" w="med" len="med"/>
                      <a:tailEnd type="none" w="med" len="med"/>
                    </a:lnT>
                  </a:tcPr>
                </a:tc>
                <a:tc>
                  <a:txBody>
                    <a:bodyPr/>
                    <a:lstStyle/>
                    <a:p>
                      <a:pPr algn="r" fontAlgn="ctr"/>
                      <a:r>
                        <a:rPr lang="en-US" altLang="zh-TW" sz="1400" dirty="0" smtClean="0"/>
                        <a:t>27,209,884</a:t>
                      </a:r>
                      <a:endParaRPr lang="en-US" altLang="zh-TW" sz="1400" dirty="0"/>
                    </a:p>
                  </a:txBody>
                  <a:tcPr anchor="ctr">
                    <a:lnT w="12700" cap="flat" cmpd="sng" algn="ctr">
                      <a:solidFill>
                        <a:schemeClr val="accent1"/>
                      </a:solidFill>
                      <a:prstDash val="solid"/>
                      <a:round/>
                      <a:headEnd type="none" w="med" len="med"/>
                      <a:tailEnd type="none" w="med" len="med"/>
                    </a:lnT>
                  </a:tcPr>
                </a:tc>
                <a:extLst>
                  <a:ext uri="{0D108BD9-81ED-4DB2-BD59-A6C34878D82A}">
                    <a16:rowId xmlns:a16="http://schemas.microsoft.com/office/drawing/2014/main" xmlns="" val="10008"/>
                  </a:ext>
                </a:extLst>
              </a:tr>
            </a:tbl>
          </a:graphicData>
        </a:graphic>
      </p:graphicFrame>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文字方塊 3"/>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289</a:t>
            </a:fld>
            <a:endParaRPr lang="zh-TW" altLang="en-US"/>
          </a:p>
        </p:txBody>
      </p:sp>
    </p:spTree>
    <p:extLst>
      <p:ext uri="{BB962C8B-B14F-4D97-AF65-F5344CB8AC3E}">
        <p14:creationId xmlns:p14="http://schemas.microsoft.com/office/powerpoint/2010/main" val="2698998382"/>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273827076"/>
              </p:ext>
            </p:extLst>
          </p:nvPr>
        </p:nvGraphicFramePr>
        <p:xfrm>
          <a:off x="507673" y="1900513"/>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1"/>
                    </a:solidFill>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525074504"/>
              </p:ext>
            </p:extLst>
          </p:nvPr>
        </p:nvGraphicFramePr>
        <p:xfrm>
          <a:off x="2537749" y="1900513"/>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2"/>
                    </a:solidFill>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4084780974"/>
              </p:ext>
            </p:extLst>
          </p:nvPr>
        </p:nvGraphicFramePr>
        <p:xfrm>
          <a:off x="4555175" y="1633813"/>
          <a:ext cx="2017426" cy="4636520"/>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662360">
                <a:tc>
                  <a:txBody>
                    <a:bodyPr/>
                    <a:lstStyle/>
                    <a:p>
                      <a:endParaRPr lang="zh-TW" altLang="en-US" dirty="0"/>
                    </a:p>
                  </a:txBody>
                  <a:tcPr/>
                </a:tc>
                <a:extLst>
                  <a:ext uri="{0D108BD9-81ED-4DB2-BD59-A6C34878D82A}">
                    <a16:rowId xmlns:a16="http://schemas.microsoft.com/office/drawing/2014/main" xmlns="" val="10000"/>
                  </a:ext>
                </a:extLst>
              </a:tr>
              <a:tr h="662360">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662360">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662360">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662360">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662360">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662360">
                <a:tc>
                  <a:txBody>
                    <a:bodyPr/>
                    <a:lstStyle/>
                    <a:p>
                      <a:endParaRPr lang="zh-TW" altLang="en-US" dirty="0"/>
                    </a:p>
                  </a:txBody>
                  <a:tcPr>
                    <a:solidFill>
                      <a:schemeClr val="accent3"/>
                    </a:solidFill>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3901492800"/>
              </p:ext>
            </p:extLst>
          </p:nvPr>
        </p:nvGraphicFramePr>
        <p:xfrm>
          <a:off x="6572601" y="1900513"/>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4"/>
                    </a:solidFill>
                  </a:tcPr>
                </a:tc>
                <a:extLst>
                  <a:ext uri="{0D108BD9-81ED-4DB2-BD59-A6C34878D82A}">
                    <a16:rowId xmlns:a16="http://schemas.microsoft.com/office/drawing/2014/main" xmlns="" val="10006"/>
                  </a:ext>
                </a:extLst>
              </a:tr>
            </a:tbl>
          </a:graphicData>
        </a:graphic>
      </p:graphicFrame>
      <p:sp>
        <p:nvSpPr>
          <p:cNvPr id="9" name="矩形 8"/>
          <p:cNvSpPr/>
          <p:nvPr/>
        </p:nvSpPr>
        <p:spPr>
          <a:xfrm>
            <a:off x="622380" y="1941377"/>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10" name="矩形 9"/>
          <p:cNvSpPr/>
          <p:nvPr/>
        </p:nvSpPr>
        <p:spPr>
          <a:xfrm>
            <a:off x="2648638" y="1941377"/>
            <a:ext cx="1755609" cy="461665"/>
          </a:xfrm>
          <a:prstGeom prst="rect">
            <a:avLst/>
          </a:prstGeom>
        </p:spPr>
        <p:txBody>
          <a:bodyPr wrap="none">
            <a:spAutoFit/>
          </a:bodyPr>
          <a:lstStyle/>
          <a:p>
            <a:r>
              <a:rPr lang="en-US" altLang="zh-TW" sz="2400" b="1" dirty="0">
                <a:solidFill>
                  <a:schemeClr val="bg1"/>
                </a:solidFill>
              </a:rPr>
              <a:t>Unyielding</a:t>
            </a:r>
          </a:p>
        </p:txBody>
      </p:sp>
      <p:sp>
        <p:nvSpPr>
          <p:cNvPr id="11" name="矩形 10"/>
          <p:cNvSpPr/>
          <p:nvPr/>
        </p:nvSpPr>
        <p:spPr>
          <a:xfrm>
            <a:off x="4664438" y="1674677"/>
            <a:ext cx="1755609" cy="461665"/>
          </a:xfrm>
          <a:prstGeom prst="rect">
            <a:avLst/>
          </a:prstGeom>
        </p:spPr>
        <p:txBody>
          <a:bodyPr wrap="none">
            <a:spAutoFit/>
          </a:bodyPr>
          <a:lstStyle/>
          <a:p>
            <a:r>
              <a:rPr lang="en-US" altLang="zh-TW" sz="2400" b="1" dirty="0">
                <a:solidFill>
                  <a:schemeClr val="bg1"/>
                </a:solidFill>
              </a:rPr>
              <a:t>Unyielding</a:t>
            </a:r>
          </a:p>
        </p:txBody>
      </p:sp>
      <p:sp>
        <p:nvSpPr>
          <p:cNvPr id="12" name="矩形 11"/>
          <p:cNvSpPr/>
          <p:nvPr/>
        </p:nvSpPr>
        <p:spPr>
          <a:xfrm>
            <a:off x="6680238" y="1941377"/>
            <a:ext cx="1755609" cy="461665"/>
          </a:xfrm>
          <a:prstGeom prst="rect">
            <a:avLst/>
          </a:prstGeom>
        </p:spPr>
        <p:txBody>
          <a:bodyPr wrap="none">
            <a:spAutoFit/>
          </a:bodyPr>
          <a:lstStyle/>
          <a:p>
            <a:r>
              <a:rPr lang="en-US" altLang="zh-TW" sz="2400" b="1" dirty="0">
                <a:solidFill>
                  <a:schemeClr val="bg1"/>
                </a:solidFill>
              </a:rPr>
              <a:t>Unyielding</a:t>
            </a:r>
          </a:p>
        </p:txBody>
      </p:sp>
      <p:sp>
        <p:nvSpPr>
          <p:cNvPr id="4" name="矩形 3"/>
          <p:cNvSpPr/>
          <p:nvPr/>
        </p:nvSpPr>
        <p:spPr>
          <a:xfrm>
            <a:off x="677626" y="2531469"/>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128629"/>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725789"/>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322949"/>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4920109"/>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550034"/>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18" name="矩形 17"/>
          <p:cNvSpPr/>
          <p:nvPr/>
        </p:nvSpPr>
        <p:spPr>
          <a:xfrm>
            <a:off x="2695843" y="2531469"/>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128629"/>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725789"/>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322949"/>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4920109"/>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550034"/>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24" name="矩形 23"/>
          <p:cNvSpPr/>
          <p:nvPr/>
        </p:nvSpPr>
        <p:spPr>
          <a:xfrm>
            <a:off x="4714060" y="2282053"/>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2968938"/>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655823"/>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342708"/>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5029593"/>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716479"/>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30" name="矩形 29"/>
          <p:cNvSpPr/>
          <p:nvPr/>
        </p:nvSpPr>
        <p:spPr>
          <a:xfrm>
            <a:off x="6732276" y="2531469"/>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128629"/>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725789"/>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322949"/>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4920109"/>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550034"/>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grpSp>
        <p:nvGrpSpPr>
          <p:cNvPr id="37" name="群組 36"/>
          <p:cNvGrpSpPr/>
          <p:nvPr/>
        </p:nvGrpSpPr>
        <p:grpSpPr>
          <a:xfrm>
            <a:off x="4401508" y="1637623"/>
            <a:ext cx="2330768" cy="262889"/>
            <a:chOff x="4401508" y="1637623"/>
            <a:chExt cx="2330768" cy="262889"/>
          </a:xfrm>
        </p:grpSpPr>
        <p:sp>
          <p:nvSpPr>
            <p:cNvPr id="8" name="直角三角形 7"/>
            <p:cNvSpPr/>
            <p:nvPr/>
          </p:nvSpPr>
          <p:spPr>
            <a:xfrm>
              <a:off x="6566251" y="1637623"/>
              <a:ext cx="166025" cy="262889"/>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直角三角形 39"/>
            <p:cNvSpPr/>
            <p:nvPr/>
          </p:nvSpPr>
          <p:spPr>
            <a:xfrm flipH="1">
              <a:off x="4401508" y="1637623"/>
              <a:ext cx="166025" cy="262889"/>
            </a:xfrm>
            <a:prstGeom prst="r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42" name="投影片編號版面配置區 41"/>
          <p:cNvSpPr>
            <a:spLocks noGrp="1"/>
          </p:cNvSpPr>
          <p:nvPr>
            <p:ph type="sldNum" sz="quarter" idx="12"/>
          </p:nvPr>
        </p:nvSpPr>
        <p:spPr/>
        <p:txBody>
          <a:bodyPr/>
          <a:lstStyle/>
          <a:p>
            <a:fld id="{93B68095-C8B2-4A76-90AA-E601358CCBC3}" type="slidenum">
              <a:rPr lang="zh-TW" altLang="en-US" smtClean="0"/>
              <a:t>290</a:t>
            </a:fld>
            <a:endParaRPr lang="zh-TW" altLang="en-US"/>
          </a:p>
        </p:txBody>
      </p:sp>
    </p:spTree>
    <p:extLst>
      <p:ext uri="{BB962C8B-B14F-4D97-AF65-F5344CB8AC3E}">
        <p14:creationId xmlns:p14="http://schemas.microsoft.com/office/powerpoint/2010/main" val="1610681412"/>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436503746"/>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T w="127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T w="38100" cap="flat" cmpd="sng" algn="ctr">
                      <a:solidFill>
                        <a:schemeClr val="bg1">
                          <a:lumMod val="75000"/>
                        </a:schemeClr>
                      </a:solidFill>
                      <a:prstDash val="solid"/>
                      <a:round/>
                      <a:headEnd type="none" w="med" len="med"/>
                      <a:tailEnd type="none" w="med" len="med"/>
                    </a:lnT>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291</a:t>
            </a:fld>
            <a:endParaRPr lang="zh-TW" altLang="en-US"/>
          </a:p>
        </p:txBody>
      </p:sp>
    </p:spTree>
    <p:extLst>
      <p:ext uri="{BB962C8B-B14F-4D97-AF65-F5344CB8AC3E}">
        <p14:creationId xmlns:p14="http://schemas.microsoft.com/office/powerpoint/2010/main" val="2185214114"/>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1139766751"/>
              </p:ext>
            </p:extLst>
          </p:nvPr>
        </p:nvGraphicFramePr>
        <p:xfrm>
          <a:off x="979714" y="2296883"/>
          <a:ext cx="7456715" cy="3407229"/>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B w="12700" cap="flat" cmpd="sng" algn="ctr">
                      <a:noFill/>
                      <a:prstDash val="solid"/>
                      <a:round/>
                      <a:headEnd type="none" w="med" len="med"/>
                      <a:tailEnd type="none" w="med" len="med"/>
                    </a:lnB>
                    <a:solidFill>
                      <a:schemeClr val="accent1"/>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no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pPr marL="0" algn="l" defTabSz="914400" rtl="0" eaLnBrk="1" latinLnBrk="0" hangingPunct="1"/>
                      <a:r>
                        <a:rPr lang="en-US" altLang="zh-TW" sz="2000" kern="1200" dirty="0" smtClean="0">
                          <a:solidFill>
                            <a:schemeClr val="dk1"/>
                          </a:solidFill>
                          <a:latin typeface="+mn-lt"/>
                          <a:ea typeface="+mn-ea"/>
                          <a:cs typeface="+mn-cs"/>
                        </a:rPr>
                        <a:t>item</a:t>
                      </a:r>
                      <a:endParaRPr lang="zh-TW" altLang="en-US" sz="2000" kern="1200" dirty="0">
                        <a:solidFill>
                          <a:schemeClr val="dk1"/>
                        </a:solidFill>
                        <a:latin typeface="+mn-lt"/>
                        <a:ea typeface="+mn-ea"/>
                        <a:cs typeface="+mn-cs"/>
                      </a:endParaRPr>
                    </a:p>
                  </a:txBody>
                  <a:tcP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grpSp>
        <p:nvGrpSpPr>
          <p:cNvPr id="6" name="群組 5"/>
          <p:cNvGrpSpPr/>
          <p:nvPr/>
        </p:nvGrpSpPr>
        <p:grpSpPr>
          <a:xfrm>
            <a:off x="3040842" y="2863903"/>
            <a:ext cx="301156" cy="301156"/>
            <a:chOff x="537392" y="1966830"/>
            <a:chExt cx="422910" cy="422910"/>
          </a:xfrm>
        </p:grpSpPr>
        <p:sp>
          <p:nvSpPr>
            <p:cNvPr id="9" name="橢圓 8"/>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4" name="群組 13"/>
          <p:cNvGrpSpPr/>
          <p:nvPr/>
        </p:nvGrpSpPr>
        <p:grpSpPr>
          <a:xfrm>
            <a:off x="3040842" y="3354791"/>
            <a:ext cx="301156" cy="301156"/>
            <a:chOff x="537392" y="1966830"/>
            <a:chExt cx="422910" cy="422910"/>
          </a:xfrm>
        </p:grpSpPr>
        <p:sp>
          <p:nvSpPr>
            <p:cNvPr id="15" name="橢圓 14"/>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17" name="群組 16"/>
          <p:cNvGrpSpPr/>
          <p:nvPr/>
        </p:nvGrpSpPr>
        <p:grpSpPr>
          <a:xfrm>
            <a:off x="3040842" y="3845679"/>
            <a:ext cx="301156" cy="301156"/>
            <a:chOff x="537392" y="1966830"/>
            <a:chExt cx="422910" cy="422910"/>
          </a:xfrm>
        </p:grpSpPr>
        <p:sp>
          <p:nvSpPr>
            <p:cNvPr id="18" name="橢圓 17"/>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20" name="群組 19"/>
          <p:cNvGrpSpPr/>
          <p:nvPr/>
        </p:nvGrpSpPr>
        <p:grpSpPr>
          <a:xfrm>
            <a:off x="3040842" y="4336567"/>
            <a:ext cx="301156" cy="301156"/>
            <a:chOff x="537392" y="1966830"/>
            <a:chExt cx="422910" cy="422910"/>
          </a:xfrm>
        </p:grpSpPr>
        <p:sp>
          <p:nvSpPr>
            <p:cNvPr id="21" name="橢圓 20"/>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23" name="群組 22"/>
          <p:cNvGrpSpPr/>
          <p:nvPr/>
        </p:nvGrpSpPr>
        <p:grpSpPr>
          <a:xfrm>
            <a:off x="3040842" y="4827455"/>
            <a:ext cx="301156" cy="301156"/>
            <a:chOff x="537392" y="1966830"/>
            <a:chExt cx="422910" cy="422910"/>
          </a:xfrm>
        </p:grpSpPr>
        <p:sp>
          <p:nvSpPr>
            <p:cNvPr id="24" name="橢圓 23"/>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26" name="群組 25"/>
          <p:cNvGrpSpPr/>
          <p:nvPr/>
        </p:nvGrpSpPr>
        <p:grpSpPr>
          <a:xfrm>
            <a:off x="3040842" y="5318341"/>
            <a:ext cx="301156" cy="301156"/>
            <a:chOff x="537392" y="1966830"/>
            <a:chExt cx="422910" cy="422910"/>
          </a:xfrm>
        </p:grpSpPr>
        <p:sp>
          <p:nvSpPr>
            <p:cNvPr id="27" name="橢圓 26"/>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32" name="群組 31"/>
          <p:cNvGrpSpPr/>
          <p:nvPr/>
        </p:nvGrpSpPr>
        <p:grpSpPr>
          <a:xfrm>
            <a:off x="4532757" y="3354791"/>
            <a:ext cx="301156" cy="301156"/>
            <a:chOff x="537392" y="1966830"/>
            <a:chExt cx="422910" cy="422910"/>
          </a:xfrm>
        </p:grpSpPr>
        <p:sp>
          <p:nvSpPr>
            <p:cNvPr id="33" name="橢圓 32"/>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38" name="群組 37"/>
          <p:cNvGrpSpPr/>
          <p:nvPr/>
        </p:nvGrpSpPr>
        <p:grpSpPr>
          <a:xfrm>
            <a:off x="4532757" y="4336567"/>
            <a:ext cx="301156" cy="301156"/>
            <a:chOff x="537392" y="1966830"/>
            <a:chExt cx="422910" cy="422910"/>
          </a:xfrm>
        </p:grpSpPr>
        <p:sp>
          <p:nvSpPr>
            <p:cNvPr id="39" name="橢圓 38"/>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4" name="群組 43"/>
          <p:cNvGrpSpPr/>
          <p:nvPr/>
        </p:nvGrpSpPr>
        <p:grpSpPr>
          <a:xfrm>
            <a:off x="4532757" y="5318341"/>
            <a:ext cx="301156" cy="301156"/>
            <a:chOff x="537392" y="1966830"/>
            <a:chExt cx="422910" cy="422910"/>
          </a:xfrm>
        </p:grpSpPr>
        <p:sp>
          <p:nvSpPr>
            <p:cNvPr id="45" name="橢圓 44"/>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7" name="群組 46"/>
          <p:cNvGrpSpPr/>
          <p:nvPr/>
        </p:nvGrpSpPr>
        <p:grpSpPr>
          <a:xfrm>
            <a:off x="6024672" y="2863903"/>
            <a:ext cx="301156" cy="301156"/>
            <a:chOff x="537392" y="1966830"/>
            <a:chExt cx="422910" cy="422910"/>
          </a:xfrm>
        </p:grpSpPr>
        <p:sp>
          <p:nvSpPr>
            <p:cNvPr id="48" name="橢圓 47"/>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0" name="群組 49"/>
          <p:cNvGrpSpPr/>
          <p:nvPr/>
        </p:nvGrpSpPr>
        <p:grpSpPr>
          <a:xfrm>
            <a:off x="6024672" y="3354791"/>
            <a:ext cx="301156" cy="301156"/>
            <a:chOff x="537392" y="1966830"/>
            <a:chExt cx="422910" cy="422910"/>
          </a:xfrm>
        </p:grpSpPr>
        <p:sp>
          <p:nvSpPr>
            <p:cNvPr id="51" name="橢圓 50"/>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5" name="群組 64"/>
          <p:cNvGrpSpPr/>
          <p:nvPr/>
        </p:nvGrpSpPr>
        <p:grpSpPr>
          <a:xfrm>
            <a:off x="7516587" y="2863903"/>
            <a:ext cx="301156" cy="301156"/>
            <a:chOff x="537392" y="1966830"/>
            <a:chExt cx="422910" cy="422910"/>
          </a:xfrm>
        </p:grpSpPr>
        <p:sp>
          <p:nvSpPr>
            <p:cNvPr id="66" name="橢圓 65"/>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1" name="群組 70"/>
          <p:cNvGrpSpPr/>
          <p:nvPr/>
        </p:nvGrpSpPr>
        <p:grpSpPr>
          <a:xfrm>
            <a:off x="7516587" y="3845679"/>
            <a:ext cx="301156" cy="301156"/>
            <a:chOff x="537392" y="1966830"/>
            <a:chExt cx="422910" cy="422910"/>
          </a:xfrm>
        </p:grpSpPr>
        <p:sp>
          <p:nvSpPr>
            <p:cNvPr id="72" name="橢圓 71"/>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4" name="群組 73"/>
          <p:cNvGrpSpPr/>
          <p:nvPr/>
        </p:nvGrpSpPr>
        <p:grpSpPr>
          <a:xfrm>
            <a:off x="7516587" y="4336567"/>
            <a:ext cx="301156" cy="301156"/>
            <a:chOff x="537392" y="1966830"/>
            <a:chExt cx="422910" cy="422910"/>
          </a:xfrm>
        </p:grpSpPr>
        <p:sp>
          <p:nvSpPr>
            <p:cNvPr id="75" name="橢圓 74"/>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77" name="群組 76"/>
          <p:cNvGrpSpPr/>
          <p:nvPr/>
        </p:nvGrpSpPr>
        <p:grpSpPr>
          <a:xfrm>
            <a:off x="7516587" y="4827455"/>
            <a:ext cx="301156" cy="301156"/>
            <a:chOff x="537392" y="1966830"/>
            <a:chExt cx="422910" cy="422910"/>
          </a:xfrm>
        </p:grpSpPr>
        <p:sp>
          <p:nvSpPr>
            <p:cNvPr id="78" name="橢圓 77"/>
            <p:cNvSpPr/>
            <p:nvPr/>
          </p:nvSpPr>
          <p:spPr>
            <a:xfrm>
              <a:off x="537392" y="1966830"/>
              <a:ext cx="422910" cy="422910"/>
            </a:xfrm>
            <a:prstGeom prst="ellipse">
              <a:avLst/>
            </a:prstGeom>
            <a:noFill/>
            <a:ln w="3810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Freeform 24"/>
            <p:cNvSpPr>
              <a:spLocks/>
            </p:cNvSpPr>
            <p:nvPr/>
          </p:nvSpPr>
          <p:spPr bwMode="auto">
            <a:xfrm>
              <a:off x="594807" y="2070637"/>
              <a:ext cx="308080" cy="215296"/>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292</a:t>
            </a:fld>
            <a:endParaRPr lang="zh-TW" altLang="en-US"/>
          </a:p>
        </p:txBody>
      </p:sp>
    </p:spTree>
    <p:extLst>
      <p:ext uri="{BB962C8B-B14F-4D97-AF65-F5344CB8AC3E}">
        <p14:creationId xmlns:p14="http://schemas.microsoft.com/office/powerpoint/2010/main" val="2806940606"/>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3410490359"/>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bg1"/>
                          </a:solidFill>
                        </a:rPr>
                        <a:t>Item</a:t>
                      </a:r>
                      <a:endParaRPr lang="zh-TW" altLang="en-US" sz="2000" dirty="0" smtClean="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bg1"/>
                          </a:solidFill>
                        </a:rPr>
                        <a:t>Item</a:t>
                      </a:r>
                      <a:endParaRPr lang="zh-TW" altLang="en-US" sz="2000" dirty="0" smtClean="0">
                        <a:solidFill>
                          <a:schemeClr val="bg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5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268388301"/>
                  </a:ext>
                </a:extLst>
              </a:tr>
              <a:tr h="486747">
                <a:tc>
                  <a:txBody>
                    <a:bodyPr/>
                    <a:lstStyle/>
                    <a:p>
                      <a:r>
                        <a:rPr lang="en-US" altLang="zh-TW" sz="3200" dirty="0" smtClean="0">
                          <a:solidFill>
                            <a:schemeClr val="bg1"/>
                          </a:solidFill>
                        </a:rPr>
                        <a:t>Total</a:t>
                      </a:r>
                      <a:endParaRPr lang="zh-TW" altLang="en-US" sz="3200" dirty="0">
                        <a:solidFill>
                          <a:schemeClr val="bg1"/>
                        </a:solidFill>
                      </a:endParaRPr>
                    </a:p>
                  </a:txBody>
                  <a:tcP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50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mpd="sng">
                      <a:noFill/>
                    </a:lnL>
                    <a:lnR w="12700" cmpd="sng">
                      <a:noFill/>
                    </a:lnR>
                    <a:lnT w="38100"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lumMod val="85000"/>
                      </a:schemeClr>
                    </a:solid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293</a:t>
            </a:fld>
            <a:endParaRPr lang="zh-TW" altLang="en-US"/>
          </a:p>
        </p:txBody>
      </p:sp>
    </p:spTree>
    <p:extLst>
      <p:ext uri="{BB962C8B-B14F-4D97-AF65-F5344CB8AC3E}">
        <p14:creationId xmlns:p14="http://schemas.microsoft.com/office/powerpoint/2010/main" val="200996360"/>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19762167"/>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mpd="sng">
                      <a:noFill/>
                    </a:lnL>
                    <a:lnR w="12700" cmpd="sng">
                      <a:noFill/>
                    </a:lnR>
                    <a:lnT w="12700" cmpd="sng">
                      <a:noFill/>
                    </a:lnT>
                    <a:lnB w="38100" cmpd="sng">
                      <a:noFill/>
                    </a:lnB>
                    <a:lnTlToBr w="12700" cmpd="sng">
                      <a:noFill/>
                      <a:prstDash val="solid"/>
                    </a:lnTlToBr>
                    <a:lnBlToTr w="12700" cmpd="sng">
                      <a:noFill/>
                      <a:prstDash val="solid"/>
                    </a:lnBlToTr>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algn="r"/>
                      <a:r>
                        <a:rPr lang="en-US" altLang="zh-TW" dirty="0" smtClean="0"/>
                        <a:t>$130,000</a:t>
                      </a:r>
                      <a:endParaRPr lang="zh-TW" altLang="en-US" dirty="0"/>
                    </a:p>
                  </a:txBody>
                  <a:tcPr anchor="ctr">
                    <a:lnL w="12700" cmpd="sng">
                      <a:noFill/>
                    </a:lnL>
                    <a:lnR w="12700" cmpd="sng">
                      <a:noFill/>
                    </a:lnR>
                    <a:lnT w="381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tx1"/>
                          </a:solidFill>
                        </a:rPr>
                        <a:t>Item</a:t>
                      </a:r>
                      <a:endParaRPr lang="zh-TW" altLang="en-US" sz="2000" dirty="0" smtClean="0">
                        <a:solidFill>
                          <a:schemeClr val="tx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solidFill>
                            <a:schemeClr val="tx1"/>
                          </a:solidFill>
                        </a:rPr>
                        <a:t>Item</a:t>
                      </a:r>
                      <a:endParaRPr lang="zh-TW" altLang="en-US" sz="2000" dirty="0" smtClean="0">
                        <a:solidFill>
                          <a:schemeClr val="tx1"/>
                        </a:solidFill>
                      </a:endParaRPr>
                    </a:p>
                  </a:txBody>
                  <a:tcP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tx1"/>
                          </a:solidFill>
                        </a:rPr>
                        <a:t>$130,000</a:t>
                      </a:r>
                      <a:endParaRPr lang="zh-TW" altLang="en-US" dirty="0" smtClean="0">
                        <a:solidFill>
                          <a:schemeClr val="tx1"/>
                        </a:solidFill>
                      </a:endParaRPr>
                    </a:p>
                  </a:txBody>
                  <a:tcPr anchor="ctr">
                    <a:lnL w="12700" cmpd="sng">
                      <a:noFill/>
                    </a:lnL>
                    <a:lnR w="12700" cmpd="sng">
                      <a:noFill/>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8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mpd="sng">
                      <a:noFill/>
                    </a:lnL>
                    <a:lnR w="12700" cmpd="sng">
                      <a:noFill/>
                    </a:lnR>
                    <a:lnT w="12700" cap="flat" cmpd="sng" algn="ctr">
                      <a:noFill/>
                      <a:prstDash val="solid"/>
                      <a:round/>
                      <a:headEnd type="none" w="med" len="med"/>
                      <a:tailEnd type="none" w="med" len="med"/>
                    </a:lnT>
                    <a:lnB w="38100" cap="flat" cmpd="sng" algn="ctr">
                      <a:solidFill>
                        <a:schemeClr val="bg1">
                          <a:lumMod val="6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extLst>
                  <a:ext uri="{0D108BD9-81ED-4DB2-BD59-A6C34878D82A}">
                    <a16:rowId xmlns:a16="http://schemas.microsoft.com/office/drawing/2014/main" xmlns="" val="268388301"/>
                  </a:ext>
                </a:extLst>
              </a:tr>
              <a:tr h="486747">
                <a:tc>
                  <a:txBody>
                    <a:bodyPr/>
                    <a:lstStyle/>
                    <a:p>
                      <a:r>
                        <a:rPr lang="en-US" altLang="zh-TW" sz="3200" dirty="0" smtClean="0">
                          <a:solidFill>
                            <a:schemeClr val="tx1"/>
                          </a:solidFill>
                        </a:rPr>
                        <a:t>Total</a:t>
                      </a:r>
                      <a:endParaRPr lang="zh-TW" altLang="en-US" sz="3200" dirty="0">
                        <a:solidFill>
                          <a:schemeClr val="tx1"/>
                        </a:solidFill>
                      </a:endParaRPr>
                    </a:p>
                  </a:txBody>
                  <a:tcP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solidFill>
                            <a:schemeClr val="tx1"/>
                          </a:solidFill>
                        </a:rPr>
                        <a:t>$130,000</a:t>
                      </a:r>
                      <a:endParaRPr lang="zh-TW" altLang="en-US" sz="2000" b="1" dirty="0" smtClean="0">
                        <a:solidFill>
                          <a:schemeClr val="tx1"/>
                        </a:solidFill>
                      </a:endParaRPr>
                    </a:p>
                  </a:txBody>
                  <a:tcPr anchor="ctr">
                    <a:lnL w="12700" cmpd="sng">
                      <a:noFill/>
                    </a:lnL>
                    <a:lnR w="12700" cmpd="sng">
                      <a:noFill/>
                    </a:lnR>
                    <a:lnT w="38100" cap="flat" cmpd="sng" algn="ctr">
                      <a:solidFill>
                        <a:schemeClr val="bg1">
                          <a:lumMod val="65000"/>
                        </a:schemeClr>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294</a:t>
            </a:fld>
            <a:endParaRPr lang="zh-TW" altLang="en-US"/>
          </a:p>
        </p:txBody>
      </p:sp>
    </p:spTree>
    <p:extLst>
      <p:ext uri="{BB962C8B-B14F-4D97-AF65-F5344CB8AC3E}">
        <p14:creationId xmlns:p14="http://schemas.microsoft.com/office/powerpoint/2010/main" val="1657182142"/>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2940458179"/>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2"/>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3"/>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4"/>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5"/>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295</a:t>
            </a:fld>
            <a:endParaRPr lang="zh-TW" altLang="en-US"/>
          </a:p>
        </p:txBody>
      </p:sp>
    </p:spTree>
    <p:extLst>
      <p:ext uri="{BB962C8B-B14F-4D97-AF65-F5344CB8AC3E}">
        <p14:creationId xmlns:p14="http://schemas.microsoft.com/office/powerpoint/2010/main" val="3569544107"/>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aphicFrame>
        <p:nvGraphicFramePr>
          <p:cNvPr id="2" name="表格 1"/>
          <p:cNvGraphicFramePr>
            <a:graphicFrameLocks noGrp="1"/>
          </p:cNvGraphicFramePr>
          <p:nvPr>
            <p:extLst>
              <p:ext uri="{D42A27DB-BD31-4B8C-83A1-F6EECF244321}">
                <p14:modId xmlns:p14="http://schemas.microsoft.com/office/powerpoint/2010/main" val="3642650193"/>
              </p:ext>
            </p:extLst>
          </p:nvPr>
        </p:nvGraphicFramePr>
        <p:xfrm>
          <a:off x="979714" y="2296883"/>
          <a:ext cx="7456715" cy="3499602"/>
        </p:xfrm>
        <a:graphic>
          <a:graphicData uri="http://schemas.openxmlformats.org/drawingml/2006/table">
            <a:tbl>
              <a:tblPr firstRow="1" bandRow="1">
                <a:tableStyleId>{5C22544A-7EE6-4342-B048-85BDC9FD1C3A}</a:tableStyleId>
              </a:tblPr>
              <a:tblGrid>
                <a:gridCol w="1491343">
                  <a:extLst>
                    <a:ext uri="{9D8B030D-6E8A-4147-A177-3AD203B41FA5}">
                      <a16:colId xmlns:a16="http://schemas.microsoft.com/office/drawing/2014/main" xmlns="" val="434732514"/>
                    </a:ext>
                  </a:extLst>
                </a:gridCol>
                <a:gridCol w="1491343">
                  <a:extLst>
                    <a:ext uri="{9D8B030D-6E8A-4147-A177-3AD203B41FA5}">
                      <a16:colId xmlns:a16="http://schemas.microsoft.com/office/drawing/2014/main" xmlns="" val="4205642255"/>
                    </a:ext>
                  </a:extLst>
                </a:gridCol>
                <a:gridCol w="1491343">
                  <a:extLst>
                    <a:ext uri="{9D8B030D-6E8A-4147-A177-3AD203B41FA5}">
                      <a16:colId xmlns:a16="http://schemas.microsoft.com/office/drawing/2014/main" xmlns="" val="1465223270"/>
                    </a:ext>
                  </a:extLst>
                </a:gridCol>
                <a:gridCol w="1491343">
                  <a:extLst>
                    <a:ext uri="{9D8B030D-6E8A-4147-A177-3AD203B41FA5}">
                      <a16:colId xmlns:a16="http://schemas.microsoft.com/office/drawing/2014/main" xmlns="" val="4291658995"/>
                    </a:ext>
                  </a:extLst>
                </a:gridCol>
                <a:gridCol w="1491343">
                  <a:extLst>
                    <a:ext uri="{9D8B030D-6E8A-4147-A177-3AD203B41FA5}">
                      <a16:colId xmlns:a16="http://schemas.microsoft.com/office/drawing/2014/main" xmlns="" val="1116693295"/>
                    </a:ext>
                  </a:extLst>
                </a:gridCol>
              </a:tblGrid>
              <a:tr h="486747">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xmlns="" val="3323189460"/>
                  </a:ext>
                </a:extLst>
              </a:tr>
              <a:tr h="486747">
                <a:tc>
                  <a:txBody>
                    <a:bodyPr/>
                    <a:lstStyle/>
                    <a:p>
                      <a:r>
                        <a:rPr lang="en-US" altLang="zh-TW" sz="2000" dirty="0" smtClean="0"/>
                        <a:t>Item</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algn="r"/>
                      <a:r>
                        <a:rPr lang="en-US" altLang="zh-TW" dirty="0" smtClean="0"/>
                        <a:t>$130,000</a:t>
                      </a: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95238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2018274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60938130"/>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4070387512"/>
                  </a:ext>
                </a:extLst>
              </a:tr>
              <a:tr h="486747">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2000" dirty="0" smtClean="0"/>
                        <a:t>Item</a:t>
                      </a:r>
                      <a:endParaRPr lang="zh-TW" altLang="en-US" sz="2000" dirty="0" smtClean="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dirty="0" smtClean="0"/>
                        <a:t>$130,000</a:t>
                      </a:r>
                      <a:endParaRPr lang="zh-TW" altLang="en-US"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8388301"/>
                  </a:ext>
                </a:extLst>
              </a:tr>
              <a:tr h="486747">
                <a:tc>
                  <a:txBody>
                    <a:bodyPr/>
                    <a:lstStyle/>
                    <a:p>
                      <a:r>
                        <a:rPr lang="en-US" altLang="zh-TW" sz="3200" dirty="0" smtClean="0"/>
                        <a:t>Total</a:t>
                      </a:r>
                      <a:endParaRPr lang="zh-TW" altLang="en-US" sz="32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95000"/>
                      </a:schemeClr>
                    </a:solid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2000" b="1" dirty="0" smtClean="0"/>
                        <a:t>$130,000</a:t>
                      </a:r>
                      <a:endParaRPr lang="zh-TW" altLang="en-US" sz="2000" b="1" dirty="0" smtClean="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955878051"/>
                  </a:ext>
                </a:extLst>
              </a:tr>
            </a:tbl>
          </a:graphicData>
        </a:graphic>
      </p:graphicFrame>
      <p:sp>
        <p:nvSpPr>
          <p:cNvPr id="5" name="文字方塊 4"/>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296</a:t>
            </a:fld>
            <a:endParaRPr lang="zh-TW" altLang="en-US"/>
          </a:p>
        </p:txBody>
      </p:sp>
    </p:spTree>
    <p:extLst>
      <p:ext uri="{BB962C8B-B14F-4D97-AF65-F5344CB8AC3E}">
        <p14:creationId xmlns:p14="http://schemas.microsoft.com/office/powerpoint/2010/main" val="2832528483"/>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群組 15"/>
          <p:cNvGrpSpPr/>
          <p:nvPr/>
        </p:nvGrpSpPr>
        <p:grpSpPr>
          <a:xfrm>
            <a:off x="797518" y="2708908"/>
            <a:ext cx="7548964" cy="3060391"/>
            <a:chOff x="797518" y="2708908"/>
            <a:chExt cx="7548964" cy="3060391"/>
          </a:xfrm>
        </p:grpSpPr>
        <p:sp>
          <p:nvSpPr>
            <p:cNvPr id="2" name="矩形 1"/>
            <p:cNvSpPr/>
            <p:nvPr/>
          </p:nvSpPr>
          <p:spPr>
            <a:xfrm>
              <a:off x="797518" y="3320986"/>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2223995" y="3320986"/>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797518" y="3933064"/>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2223995" y="3933064"/>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797518" y="4545143"/>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2223995" y="4545143"/>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797518" y="5157221"/>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2223995" y="5157221"/>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2223995" y="2708908"/>
              <a:ext cx="1529623"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3753616" y="2708908"/>
              <a:ext cx="1529623" cy="6120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5283239" y="2708908"/>
              <a:ext cx="1529623" cy="6120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6812861" y="2708908"/>
              <a:ext cx="1529623" cy="6120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橢圓 16"/>
          <p:cNvSpPr/>
          <p:nvPr/>
        </p:nvSpPr>
        <p:spPr>
          <a:xfrm>
            <a:off x="2808783" y="3447002"/>
            <a:ext cx="360046" cy="36004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19" name="橢圓 18"/>
          <p:cNvSpPr/>
          <p:nvPr/>
        </p:nvSpPr>
        <p:spPr>
          <a:xfrm>
            <a:off x="4356645" y="3447002"/>
            <a:ext cx="360046" cy="36004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1" name="橢圓 20"/>
          <p:cNvSpPr/>
          <p:nvPr/>
        </p:nvSpPr>
        <p:spPr>
          <a:xfrm>
            <a:off x="5904507" y="3447002"/>
            <a:ext cx="360046" cy="3600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3" name="橢圓 22"/>
          <p:cNvSpPr/>
          <p:nvPr/>
        </p:nvSpPr>
        <p:spPr>
          <a:xfrm>
            <a:off x="7452368" y="3447002"/>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6" name="橢圓 25"/>
          <p:cNvSpPr/>
          <p:nvPr/>
        </p:nvSpPr>
        <p:spPr>
          <a:xfrm>
            <a:off x="4356645" y="4059080"/>
            <a:ext cx="360046" cy="36004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7" name="橢圓 26"/>
          <p:cNvSpPr/>
          <p:nvPr/>
        </p:nvSpPr>
        <p:spPr>
          <a:xfrm>
            <a:off x="5904507" y="4059080"/>
            <a:ext cx="360046" cy="3600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28" name="橢圓 27"/>
          <p:cNvSpPr/>
          <p:nvPr/>
        </p:nvSpPr>
        <p:spPr>
          <a:xfrm>
            <a:off x="7452368" y="4059080"/>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1" name="橢圓 30"/>
          <p:cNvSpPr/>
          <p:nvPr/>
        </p:nvSpPr>
        <p:spPr>
          <a:xfrm>
            <a:off x="5904507" y="4671158"/>
            <a:ext cx="360046" cy="3600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2" name="橢圓 31"/>
          <p:cNvSpPr/>
          <p:nvPr/>
        </p:nvSpPr>
        <p:spPr>
          <a:xfrm>
            <a:off x="7452368" y="4671158"/>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6" name="橢圓 35"/>
          <p:cNvSpPr/>
          <p:nvPr/>
        </p:nvSpPr>
        <p:spPr>
          <a:xfrm>
            <a:off x="7452368" y="5283236"/>
            <a:ext cx="360046" cy="3600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zh-TW" altLang="en-US" b="1" dirty="0" smtClean="0">
                <a:sym typeface="Wingdings 2" panose="05020102010507070707" pitchFamily="18" charset="2"/>
              </a:rPr>
              <a:t></a:t>
            </a:r>
            <a:endParaRPr lang="zh-TW" altLang="en-US" b="1" dirty="0"/>
          </a:p>
        </p:txBody>
      </p:sp>
      <p:sp>
        <p:nvSpPr>
          <p:cNvPr id="37" name="文字方塊 36"/>
          <p:cNvSpPr txBox="1"/>
          <p:nvPr/>
        </p:nvSpPr>
        <p:spPr>
          <a:xfrm>
            <a:off x="797518" y="3370800"/>
            <a:ext cx="1426477" cy="461665"/>
          </a:xfrm>
          <a:prstGeom prst="rect">
            <a:avLst/>
          </a:prstGeom>
          <a:noFill/>
        </p:spPr>
        <p:txBody>
          <a:bodyPr wrap="square" rtlCol="0">
            <a:spAutoFit/>
          </a:bodyPr>
          <a:lstStyle/>
          <a:p>
            <a:pPr algn="ctr"/>
            <a:r>
              <a:rPr lang="en-US" altLang="zh-TW" sz="2400" b="1" dirty="0" smtClean="0">
                <a:solidFill>
                  <a:srgbClr val="7F7F7F"/>
                </a:solidFill>
              </a:rPr>
              <a:t>Item A</a:t>
            </a:r>
            <a:endParaRPr lang="zh-TW" altLang="en-US" sz="2400" b="1" dirty="0">
              <a:solidFill>
                <a:srgbClr val="7F7F7F"/>
              </a:solidFill>
            </a:endParaRPr>
          </a:p>
        </p:txBody>
      </p:sp>
      <p:sp>
        <p:nvSpPr>
          <p:cNvPr id="38" name="文字方塊 37"/>
          <p:cNvSpPr txBox="1"/>
          <p:nvPr/>
        </p:nvSpPr>
        <p:spPr>
          <a:xfrm>
            <a:off x="3753618" y="2816487"/>
            <a:ext cx="1533621" cy="369332"/>
          </a:xfrm>
          <a:prstGeom prst="rect">
            <a:avLst/>
          </a:prstGeom>
          <a:noFill/>
        </p:spPr>
        <p:txBody>
          <a:bodyPr wrap="square" rtlCol="0">
            <a:spAutoFit/>
          </a:bodyPr>
          <a:lstStyle/>
          <a:p>
            <a:pPr algn="ctr"/>
            <a:r>
              <a:rPr lang="en-US" altLang="zh-TW" dirty="0" smtClean="0">
                <a:solidFill>
                  <a:schemeClr val="bg1"/>
                </a:solidFill>
              </a:rPr>
              <a:t>May Day B</a:t>
            </a:r>
            <a:endParaRPr lang="zh-TW" altLang="en-US" dirty="0">
              <a:solidFill>
                <a:schemeClr val="bg1"/>
              </a:solidFill>
            </a:endParaRPr>
          </a:p>
        </p:txBody>
      </p:sp>
      <p:sp>
        <p:nvSpPr>
          <p:cNvPr id="39" name="文字方塊 38"/>
          <p:cNvSpPr txBox="1"/>
          <p:nvPr/>
        </p:nvSpPr>
        <p:spPr>
          <a:xfrm>
            <a:off x="5287240" y="2816487"/>
            <a:ext cx="1533621" cy="369332"/>
          </a:xfrm>
          <a:prstGeom prst="rect">
            <a:avLst/>
          </a:prstGeom>
          <a:noFill/>
        </p:spPr>
        <p:txBody>
          <a:bodyPr wrap="square" rtlCol="0">
            <a:spAutoFit/>
          </a:bodyPr>
          <a:lstStyle/>
          <a:p>
            <a:pPr algn="ctr"/>
            <a:r>
              <a:rPr lang="en-US" altLang="zh-TW" dirty="0" smtClean="0">
                <a:solidFill>
                  <a:schemeClr val="bg1"/>
                </a:solidFill>
              </a:rPr>
              <a:t>May Day C</a:t>
            </a:r>
            <a:endParaRPr lang="zh-TW" altLang="en-US" dirty="0">
              <a:solidFill>
                <a:schemeClr val="bg1"/>
              </a:solidFill>
            </a:endParaRPr>
          </a:p>
        </p:txBody>
      </p:sp>
      <p:sp>
        <p:nvSpPr>
          <p:cNvPr id="40" name="文字方塊 39"/>
          <p:cNvSpPr txBox="1"/>
          <p:nvPr/>
        </p:nvSpPr>
        <p:spPr>
          <a:xfrm>
            <a:off x="6820862" y="2816487"/>
            <a:ext cx="1533621" cy="369332"/>
          </a:xfrm>
          <a:prstGeom prst="rect">
            <a:avLst/>
          </a:prstGeom>
          <a:noFill/>
        </p:spPr>
        <p:txBody>
          <a:bodyPr wrap="square" rtlCol="0">
            <a:spAutoFit/>
          </a:bodyPr>
          <a:lstStyle/>
          <a:p>
            <a:pPr algn="ctr"/>
            <a:r>
              <a:rPr lang="en-US" altLang="zh-TW" dirty="0" smtClean="0">
                <a:solidFill>
                  <a:schemeClr val="bg1"/>
                </a:solidFill>
              </a:rPr>
              <a:t>May Day D</a:t>
            </a:r>
            <a:endParaRPr lang="zh-TW" altLang="en-US" dirty="0">
              <a:solidFill>
                <a:schemeClr val="bg1"/>
              </a:solidFill>
            </a:endParaRPr>
          </a:p>
        </p:txBody>
      </p:sp>
      <p:sp>
        <p:nvSpPr>
          <p:cNvPr id="41" name="文字方塊 40"/>
          <p:cNvSpPr txBox="1"/>
          <p:nvPr/>
        </p:nvSpPr>
        <p:spPr>
          <a:xfrm>
            <a:off x="797518" y="3985492"/>
            <a:ext cx="1426477" cy="461665"/>
          </a:xfrm>
          <a:prstGeom prst="rect">
            <a:avLst/>
          </a:prstGeom>
          <a:noFill/>
        </p:spPr>
        <p:txBody>
          <a:bodyPr wrap="square" rtlCol="0">
            <a:spAutoFit/>
          </a:bodyPr>
          <a:lstStyle/>
          <a:p>
            <a:pPr algn="ctr"/>
            <a:r>
              <a:rPr lang="en-US" altLang="zh-TW" sz="2400" b="1" dirty="0" smtClean="0">
                <a:solidFill>
                  <a:srgbClr val="7F7F7F"/>
                </a:solidFill>
              </a:rPr>
              <a:t>Item B</a:t>
            </a:r>
            <a:endParaRPr lang="zh-TW" altLang="en-US" sz="2400" b="1" dirty="0">
              <a:solidFill>
                <a:srgbClr val="7F7F7F"/>
              </a:solidFill>
            </a:endParaRPr>
          </a:p>
        </p:txBody>
      </p:sp>
      <p:sp>
        <p:nvSpPr>
          <p:cNvPr id="42" name="文字方塊 41"/>
          <p:cNvSpPr txBox="1"/>
          <p:nvPr/>
        </p:nvSpPr>
        <p:spPr>
          <a:xfrm>
            <a:off x="797518" y="4600184"/>
            <a:ext cx="1426477" cy="461665"/>
          </a:xfrm>
          <a:prstGeom prst="rect">
            <a:avLst/>
          </a:prstGeom>
          <a:noFill/>
        </p:spPr>
        <p:txBody>
          <a:bodyPr wrap="square" rtlCol="0">
            <a:spAutoFit/>
          </a:bodyPr>
          <a:lstStyle/>
          <a:p>
            <a:pPr algn="ctr"/>
            <a:r>
              <a:rPr lang="en-US" altLang="zh-TW" sz="2400" b="1" dirty="0" smtClean="0">
                <a:solidFill>
                  <a:srgbClr val="7F7F7F"/>
                </a:solidFill>
              </a:rPr>
              <a:t>Item C</a:t>
            </a:r>
            <a:endParaRPr lang="zh-TW" altLang="en-US" sz="2400" b="1" dirty="0">
              <a:solidFill>
                <a:srgbClr val="7F7F7F"/>
              </a:solidFill>
            </a:endParaRPr>
          </a:p>
        </p:txBody>
      </p:sp>
      <p:sp>
        <p:nvSpPr>
          <p:cNvPr id="43" name="文字方塊 42"/>
          <p:cNvSpPr txBox="1"/>
          <p:nvPr/>
        </p:nvSpPr>
        <p:spPr>
          <a:xfrm>
            <a:off x="797518" y="5214877"/>
            <a:ext cx="1426477" cy="461665"/>
          </a:xfrm>
          <a:prstGeom prst="rect">
            <a:avLst/>
          </a:prstGeom>
          <a:noFill/>
        </p:spPr>
        <p:txBody>
          <a:bodyPr wrap="square" rtlCol="0">
            <a:spAutoFit/>
          </a:bodyPr>
          <a:lstStyle/>
          <a:p>
            <a:pPr algn="ctr"/>
            <a:r>
              <a:rPr lang="en-US" altLang="zh-TW" sz="2400" b="1" dirty="0" smtClean="0">
                <a:solidFill>
                  <a:srgbClr val="7F7F7F"/>
                </a:solidFill>
              </a:rPr>
              <a:t>Item D</a:t>
            </a:r>
            <a:endParaRPr lang="zh-TW" altLang="en-US" sz="2400" b="1" dirty="0">
              <a:solidFill>
                <a:srgbClr val="7F7F7F"/>
              </a:solidFill>
            </a:endParaRPr>
          </a:p>
        </p:txBody>
      </p:sp>
      <p:sp>
        <p:nvSpPr>
          <p:cNvPr id="44" name="文字方塊 43"/>
          <p:cNvSpPr txBox="1"/>
          <p:nvPr/>
        </p:nvSpPr>
        <p:spPr>
          <a:xfrm>
            <a:off x="2219994" y="2816487"/>
            <a:ext cx="1533621" cy="369332"/>
          </a:xfrm>
          <a:prstGeom prst="rect">
            <a:avLst/>
          </a:prstGeom>
          <a:noFill/>
        </p:spPr>
        <p:txBody>
          <a:bodyPr wrap="square" rtlCol="0">
            <a:spAutoFit/>
          </a:bodyPr>
          <a:lstStyle/>
          <a:p>
            <a:pPr algn="ctr"/>
            <a:r>
              <a:rPr lang="en-US" altLang="zh-TW" dirty="0" smtClean="0">
                <a:solidFill>
                  <a:schemeClr val="bg1"/>
                </a:solidFill>
              </a:rPr>
              <a:t>May Day A</a:t>
            </a:r>
            <a:endParaRPr lang="zh-TW" altLang="en-US" dirty="0">
              <a:solidFill>
                <a:schemeClr val="bg1"/>
              </a:solidFill>
            </a:endParaRPr>
          </a:p>
        </p:txBody>
      </p:sp>
      <p:sp>
        <p:nvSpPr>
          <p:cNvPr id="46" name="矩形 4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文字方塊 32"/>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0" name="投影片編號版面配置區 19"/>
          <p:cNvSpPr>
            <a:spLocks noGrp="1"/>
          </p:cNvSpPr>
          <p:nvPr>
            <p:ph type="sldNum" sz="quarter" idx="12"/>
          </p:nvPr>
        </p:nvSpPr>
        <p:spPr/>
        <p:txBody>
          <a:bodyPr/>
          <a:lstStyle/>
          <a:p>
            <a:fld id="{93B68095-C8B2-4A76-90AA-E601358CCBC3}" type="slidenum">
              <a:rPr lang="zh-TW" altLang="en-US" smtClean="0"/>
              <a:t>297</a:t>
            </a:fld>
            <a:endParaRPr lang="zh-TW" altLang="en-US"/>
          </a:p>
        </p:txBody>
      </p:sp>
    </p:spTree>
    <p:extLst>
      <p:ext uri="{BB962C8B-B14F-4D97-AF65-F5344CB8AC3E}">
        <p14:creationId xmlns:p14="http://schemas.microsoft.com/office/powerpoint/2010/main" val="684057664"/>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814932" y="2367821"/>
            <a:ext cx="1800230" cy="3393632"/>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7" name="文字方塊 6"/>
          <p:cNvSpPr txBox="1"/>
          <p:nvPr/>
        </p:nvSpPr>
        <p:spPr>
          <a:xfrm>
            <a:off x="829923" y="3325382"/>
            <a:ext cx="1785239" cy="243607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11" name="直線接點 10"/>
          <p:cNvCxnSpPr/>
          <p:nvPr/>
        </p:nvCxnSpPr>
        <p:spPr>
          <a:xfrm>
            <a:off x="933507" y="3884651"/>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 name="直線接點 11"/>
          <p:cNvCxnSpPr/>
          <p:nvPr/>
        </p:nvCxnSpPr>
        <p:spPr>
          <a:xfrm>
            <a:off x="933507" y="4323709"/>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 name="直線接點 12"/>
          <p:cNvCxnSpPr/>
          <p:nvPr/>
        </p:nvCxnSpPr>
        <p:spPr>
          <a:xfrm>
            <a:off x="933507" y="4762767"/>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a:off x="933507" y="5201826"/>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9" name="手繪多邊形 48"/>
          <p:cNvSpPr/>
          <p:nvPr/>
        </p:nvSpPr>
        <p:spPr>
          <a:xfrm rot="10800000">
            <a:off x="814932" y="2367822"/>
            <a:ext cx="1800230" cy="921133"/>
          </a:xfrm>
          <a:custGeom>
            <a:avLst/>
            <a:gdLst/>
            <a:ahLst/>
            <a:cxnLst/>
            <a:rect l="l" t="t" r="r" b="b"/>
            <a:pathLst>
              <a:path w="1800230" h="921133">
                <a:moveTo>
                  <a:pt x="1800230" y="921133"/>
                </a:moveTo>
                <a:lnTo>
                  <a:pt x="0" y="921133"/>
                </a:lnTo>
                <a:lnTo>
                  <a:pt x="0" y="201041"/>
                </a:lnTo>
                <a:lnTo>
                  <a:pt x="792100" y="201041"/>
                </a:lnTo>
                <a:lnTo>
                  <a:pt x="892620" y="0"/>
                </a:lnTo>
                <a:lnTo>
                  <a:pt x="993141" y="201041"/>
                </a:lnTo>
                <a:lnTo>
                  <a:pt x="1800230" y="20104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3" name="矩形 52"/>
          <p:cNvSpPr/>
          <p:nvPr/>
        </p:nvSpPr>
        <p:spPr>
          <a:xfrm>
            <a:off x="829922" y="2460871"/>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54" name="矩形 53"/>
          <p:cNvSpPr/>
          <p:nvPr/>
        </p:nvSpPr>
        <p:spPr>
          <a:xfrm>
            <a:off x="814931" y="5761453"/>
            <a:ext cx="1800231" cy="20682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 name="矩形 14"/>
          <p:cNvSpPr/>
          <p:nvPr/>
        </p:nvSpPr>
        <p:spPr>
          <a:xfrm>
            <a:off x="2655420" y="2367821"/>
            <a:ext cx="1800230" cy="3393632"/>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 name="文字方塊 18"/>
          <p:cNvSpPr txBox="1"/>
          <p:nvPr/>
        </p:nvSpPr>
        <p:spPr>
          <a:xfrm>
            <a:off x="2670411" y="3325382"/>
            <a:ext cx="1785239" cy="243607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22" name="直線接點 21"/>
          <p:cNvCxnSpPr/>
          <p:nvPr/>
        </p:nvCxnSpPr>
        <p:spPr>
          <a:xfrm>
            <a:off x="2773995" y="3884651"/>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2773995" y="4323709"/>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2773995" y="4762767"/>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p:nvPr/>
        </p:nvCxnSpPr>
        <p:spPr>
          <a:xfrm>
            <a:off x="2773995" y="5201826"/>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0" name="手繪多邊形 49"/>
          <p:cNvSpPr/>
          <p:nvPr/>
        </p:nvSpPr>
        <p:spPr>
          <a:xfrm rot="10800000">
            <a:off x="2655420" y="2367822"/>
            <a:ext cx="1800230" cy="921133"/>
          </a:xfrm>
          <a:custGeom>
            <a:avLst/>
            <a:gdLst/>
            <a:ahLst/>
            <a:cxnLst/>
            <a:rect l="l" t="t" r="r" b="b"/>
            <a:pathLst>
              <a:path w="1800230" h="921133">
                <a:moveTo>
                  <a:pt x="1800230" y="921133"/>
                </a:moveTo>
                <a:lnTo>
                  <a:pt x="0" y="921133"/>
                </a:lnTo>
                <a:lnTo>
                  <a:pt x="0" y="201041"/>
                </a:lnTo>
                <a:lnTo>
                  <a:pt x="792100" y="201041"/>
                </a:lnTo>
                <a:lnTo>
                  <a:pt x="892620" y="0"/>
                </a:lnTo>
                <a:lnTo>
                  <a:pt x="993141" y="201041"/>
                </a:lnTo>
                <a:lnTo>
                  <a:pt x="1800230" y="20104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1" name="矩形 20"/>
          <p:cNvSpPr/>
          <p:nvPr/>
        </p:nvSpPr>
        <p:spPr>
          <a:xfrm>
            <a:off x="2670410" y="2460871"/>
            <a:ext cx="1755609" cy="461665"/>
          </a:xfrm>
          <a:prstGeom prst="rect">
            <a:avLst/>
          </a:prstGeom>
        </p:spPr>
        <p:txBody>
          <a:bodyPr wrap="none">
            <a:spAutoFit/>
          </a:bodyPr>
          <a:lstStyle/>
          <a:p>
            <a:r>
              <a:rPr lang="en-US" altLang="zh-TW" sz="2400" b="1" dirty="0">
                <a:solidFill>
                  <a:schemeClr val="bg1"/>
                </a:solidFill>
              </a:rPr>
              <a:t>Unyielding</a:t>
            </a:r>
          </a:p>
        </p:txBody>
      </p:sp>
      <p:sp>
        <p:nvSpPr>
          <p:cNvPr id="55" name="矩形 54"/>
          <p:cNvSpPr/>
          <p:nvPr/>
        </p:nvSpPr>
        <p:spPr>
          <a:xfrm>
            <a:off x="2652788" y="5761453"/>
            <a:ext cx="1802863" cy="20682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6" name="矩形 25"/>
          <p:cNvSpPr/>
          <p:nvPr/>
        </p:nvSpPr>
        <p:spPr>
          <a:xfrm>
            <a:off x="4493277" y="2367820"/>
            <a:ext cx="1997938" cy="3729093"/>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4509914" y="3147974"/>
            <a:ext cx="1981301" cy="294894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dirty="0">
                <a:solidFill>
                  <a:schemeClr val="bg1">
                    <a:lumMod val="50000"/>
                  </a:schemeClr>
                </a:solidFill>
              </a:rPr>
              <a:t>People </a:t>
            </a:r>
            <a:r>
              <a:rPr lang="en-US" altLang="zh-TW"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dirty="0" smtClean="0">
                <a:solidFill>
                  <a:schemeClr val="bg1">
                    <a:lumMod val="50000"/>
                  </a:schemeClr>
                </a:solidFill>
              </a:rPr>
              <a:t>End of World</a:t>
            </a:r>
            <a:endParaRPr lang="en-US" altLang="zh-TW" dirty="0">
              <a:solidFill>
                <a:schemeClr val="bg1">
                  <a:lumMod val="50000"/>
                </a:schemeClr>
              </a:solidFill>
            </a:endParaRPr>
          </a:p>
          <a:p>
            <a:pPr marL="179388" indent="-179388">
              <a:lnSpc>
                <a:spcPts val="3500"/>
              </a:lnSpc>
              <a:buFont typeface="Arial" panose="020B0604020202020204" pitchFamily="34" charset="0"/>
              <a:buChar char="•"/>
            </a:pPr>
            <a:r>
              <a:rPr lang="en-US" altLang="zh-TW" dirty="0" smtClean="0">
                <a:solidFill>
                  <a:schemeClr val="bg1">
                    <a:lumMod val="50000"/>
                  </a:schemeClr>
                </a:solidFill>
              </a:rPr>
              <a:t>Unyielding</a:t>
            </a:r>
            <a:endParaRPr lang="en-US" altLang="zh-TW" dirty="0">
              <a:solidFill>
                <a:schemeClr val="bg1">
                  <a:lumMod val="50000"/>
                </a:schemeClr>
              </a:solidFill>
            </a:endParaRPr>
          </a:p>
        </p:txBody>
      </p:sp>
      <p:cxnSp>
        <p:nvCxnSpPr>
          <p:cNvPr id="33" name="直線接點 32"/>
          <p:cNvCxnSpPr/>
          <p:nvPr/>
        </p:nvCxnSpPr>
        <p:spPr>
          <a:xfrm>
            <a:off x="4624874" y="3672580"/>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a:off x="4624874" y="4116941"/>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a:off x="4624874" y="4561302"/>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6" name="直線接點 35"/>
          <p:cNvCxnSpPr/>
          <p:nvPr/>
        </p:nvCxnSpPr>
        <p:spPr>
          <a:xfrm>
            <a:off x="4624874" y="5005662"/>
            <a:ext cx="159835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手繪多邊形 47"/>
          <p:cNvSpPr/>
          <p:nvPr/>
        </p:nvSpPr>
        <p:spPr>
          <a:xfrm rot="10800000">
            <a:off x="4493277" y="1988817"/>
            <a:ext cx="1997938" cy="1115060"/>
          </a:xfrm>
          <a:custGeom>
            <a:avLst/>
            <a:gdLst>
              <a:gd name="connsiteX0" fmla="*/ 1997938 w 1997938"/>
              <a:gd name="connsiteY0" fmla="*/ 1115060 h 1115060"/>
              <a:gd name="connsiteX1" fmla="*/ 360044 w 1997938"/>
              <a:gd name="connsiteY1" fmla="*/ 1115060 h 1115060"/>
              <a:gd name="connsiteX2" fmla="*/ 0 w 1997938"/>
              <a:gd name="connsiteY2" fmla="*/ 755016 h 1115060"/>
              <a:gd name="connsiteX3" fmla="*/ 0 w 1997938"/>
              <a:gd name="connsiteY3" fmla="*/ 243366 h 1115060"/>
              <a:gd name="connsiteX4" fmla="*/ 879092 w 1997938"/>
              <a:gd name="connsiteY4" fmla="*/ 243366 h 1115060"/>
              <a:gd name="connsiteX5" fmla="*/ 990651 w 1997938"/>
              <a:gd name="connsiteY5" fmla="*/ 0 h 1115060"/>
              <a:gd name="connsiteX6" fmla="*/ 1102212 w 1997938"/>
              <a:gd name="connsiteY6" fmla="*/ 243366 h 1115060"/>
              <a:gd name="connsiteX7" fmla="*/ 1997938 w 1997938"/>
              <a:gd name="connsiteY7" fmla="*/ 243366 h 1115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97938" h="1115060">
                <a:moveTo>
                  <a:pt x="1997938" y="1115060"/>
                </a:moveTo>
                <a:lnTo>
                  <a:pt x="360044" y="1115060"/>
                </a:lnTo>
                <a:lnTo>
                  <a:pt x="0" y="755016"/>
                </a:lnTo>
                <a:lnTo>
                  <a:pt x="0" y="243366"/>
                </a:lnTo>
                <a:lnTo>
                  <a:pt x="879092" y="243366"/>
                </a:lnTo>
                <a:lnTo>
                  <a:pt x="990651" y="0"/>
                </a:lnTo>
                <a:lnTo>
                  <a:pt x="1102212" y="243366"/>
                </a:lnTo>
                <a:lnTo>
                  <a:pt x="1997938" y="24336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32" name="矩形 31"/>
          <p:cNvSpPr/>
          <p:nvPr/>
        </p:nvSpPr>
        <p:spPr>
          <a:xfrm>
            <a:off x="4509912" y="2101456"/>
            <a:ext cx="1981301" cy="523220"/>
          </a:xfrm>
          <a:prstGeom prst="rect">
            <a:avLst/>
          </a:prstGeom>
        </p:spPr>
        <p:txBody>
          <a:bodyPr wrap="square">
            <a:spAutoFit/>
          </a:bodyPr>
          <a:lstStyle/>
          <a:p>
            <a:pPr algn="ctr"/>
            <a:r>
              <a:rPr lang="en-US" altLang="zh-TW" sz="2800" b="1" dirty="0" smtClean="0">
                <a:solidFill>
                  <a:schemeClr val="bg1"/>
                </a:solidFill>
              </a:rPr>
              <a:t>May Day</a:t>
            </a:r>
            <a:endParaRPr lang="en-US" altLang="zh-TW" sz="2800" b="1" dirty="0">
              <a:solidFill>
                <a:schemeClr val="bg1"/>
              </a:solidFill>
            </a:endParaRPr>
          </a:p>
        </p:txBody>
      </p:sp>
      <p:sp>
        <p:nvSpPr>
          <p:cNvPr id="56" name="矩形 55"/>
          <p:cNvSpPr/>
          <p:nvPr/>
        </p:nvSpPr>
        <p:spPr>
          <a:xfrm>
            <a:off x="4498308" y="6096914"/>
            <a:ext cx="1992906" cy="25037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6528840" y="2367821"/>
            <a:ext cx="1800230" cy="3393632"/>
          </a:xfrm>
          <a:prstGeom prst="rect">
            <a:avLst/>
          </a:prstGeom>
          <a:solidFill>
            <a:srgbClr val="DDDDD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1" name="文字方塊 40"/>
          <p:cNvSpPr txBox="1"/>
          <p:nvPr/>
        </p:nvSpPr>
        <p:spPr>
          <a:xfrm>
            <a:off x="6543831" y="3325382"/>
            <a:ext cx="1785239" cy="2436071"/>
          </a:xfrm>
          <a:prstGeom prst="rect">
            <a:avLst/>
          </a:prstGeom>
          <a:noFill/>
        </p:spPr>
        <p:txBody>
          <a:bodyPr wrap="square" rtlCol="0">
            <a:noAutofit/>
          </a:bodyPr>
          <a:lstStyle/>
          <a:p>
            <a:pPr marL="179388" indent="-179388">
              <a:lnSpc>
                <a:spcPts val="3500"/>
              </a:lnSpc>
              <a:buFont typeface="Arial" panose="020B0604020202020204" pitchFamily="34" charset="0"/>
              <a:buChar char="•"/>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Ocean Wild</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Tenderness</a:t>
            </a: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marL="179388" indent="-179388">
              <a:lnSpc>
                <a:spcPts val="3500"/>
              </a:lnSpc>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44" name="直線接點 43"/>
          <p:cNvCxnSpPr/>
          <p:nvPr/>
        </p:nvCxnSpPr>
        <p:spPr>
          <a:xfrm>
            <a:off x="6647415" y="3884651"/>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a:off x="6647415" y="4323709"/>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a:off x="6647415" y="4762767"/>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7" name="直線接點 46"/>
          <p:cNvCxnSpPr/>
          <p:nvPr/>
        </p:nvCxnSpPr>
        <p:spPr>
          <a:xfrm>
            <a:off x="6647415" y="5201826"/>
            <a:ext cx="1440184"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2" name="手繪多邊形 51"/>
          <p:cNvSpPr/>
          <p:nvPr/>
        </p:nvSpPr>
        <p:spPr>
          <a:xfrm rot="10800000">
            <a:off x="6528840" y="2367822"/>
            <a:ext cx="1800230" cy="921133"/>
          </a:xfrm>
          <a:custGeom>
            <a:avLst/>
            <a:gdLst/>
            <a:ahLst/>
            <a:cxnLst/>
            <a:rect l="l" t="t" r="r" b="b"/>
            <a:pathLst>
              <a:path w="1800230" h="921133">
                <a:moveTo>
                  <a:pt x="1800230" y="921133"/>
                </a:moveTo>
                <a:lnTo>
                  <a:pt x="0" y="921133"/>
                </a:lnTo>
                <a:lnTo>
                  <a:pt x="0" y="201041"/>
                </a:lnTo>
                <a:lnTo>
                  <a:pt x="792100" y="201041"/>
                </a:lnTo>
                <a:lnTo>
                  <a:pt x="892620" y="0"/>
                </a:lnTo>
                <a:lnTo>
                  <a:pt x="993141" y="201041"/>
                </a:lnTo>
                <a:lnTo>
                  <a:pt x="1800230" y="20104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3" name="矩形 42"/>
          <p:cNvSpPr/>
          <p:nvPr/>
        </p:nvSpPr>
        <p:spPr>
          <a:xfrm>
            <a:off x="6543830" y="2460871"/>
            <a:ext cx="1755609" cy="461665"/>
          </a:xfrm>
          <a:prstGeom prst="rect">
            <a:avLst/>
          </a:prstGeom>
        </p:spPr>
        <p:txBody>
          <a:bodyPr wrap="none">
            <a:spAutoFit/>
          </a:bodyPr>
          <a:lstStyle/>
          <a:p>
            <a:r>
              <a:rPr lang="en-US" altLang="zh-TW" sz="2400" b="1" dirty="0">
                <a:solidFill>
                  <a:schemeClr val="bg1"/>
                </a:solidFill>
              </a:rPr>
              <a:t>Unyielding</a:t>
            </a:r>
          </a:p>
        </p:txBody>
      </p:sp>
      <p:sp>
        <p:nvSpPr>
          <p:cNvPr id="57" name="矩形 56"/>
          <p:cNvSpPr/>
          <p:nvPr/>
        </p:nvSpPr>
        <p:spPr>
          <a:xfrm>
            <a:off x="6528840" y="5761453"/>
            <a:ext cx="1800230" cy="20682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1" name="矩形 5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文字方塊 3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298</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85328154"/>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smtClean="0">
                <a:solidFill>
                  <a:schemeClr val="bg1"/>
                </a:solidFill>
              </a:rPr>
              <a:t>Agenda Slide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01</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2</a:t>
            </a:fld>
            <a:endParaRPr lang="zh-TW" altLang="en-US"/>
          </a:p>
        </p:txBody>
      </p:sp>
    </p:spTree>
    <p:extLst>
      <p:ext uri="{BB962C8B-B14F-4D97-AF65-F5344CB8AC3E}">
        <p14:creationId xmlns:p14="http://schemas.microsoft.com/office/powerpoint/2010/main" val="2342563257"/>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手繪多邊形 51"/>
          <p:cNvSpPr/>
          <p:nvPr/>
        </p:nvSpPr>
        <p:spPr>
          <a:xfrm>
            <a:off x="0" y="2528884"/>
            <a:ext cx="4031932" cy="4329116"/>
          </a:xfrm>
          <a:custGeom>
            <a:avLst/>
            <a:gdLst>
              <a:gd name="connsiteX0" fmla="*/ 1061552 w 4031932"/>
              <a:gd name="connsiteY0" fmla="*/ 0 h 4329116"/>
              <a:gd name="connsiteX1" fmla="*/ 4031932 w 4031932"/>
              <a:gd name="connsiteY1" fmla="*/ 2970380 h 4329116"/>
              <a:gd name="connsiteX2" fmla="*/ 3798505 w 4031932"/>
              <a:gd name="connsiteY2" fmla="*/ 4126586 h 4329116"/>
              <a:gd name="connsiteX3" fmla="*/ 3700941 w 4031932"/>
              <a:gd name="connsiteY3" fmla="*/ 4329116 h 4329116"/>
              <a:gd name="connsiteX4" fmla="*/ 3347729 w 4031932"/>
              <a:gd name="connsiteY4" fmla="*/ 4329116 h 4329116"/>
              <a:gd name="connsiteX5" fmla="*/ 3402310 w 4031932"/>
              <a:gd name="connsiteY5" fmla="*/ 4239273 h 4329116"/>
              <a:gd name="connsiteX6" fmla="*/ 3723605 w 4031932"/>
              <a:gd name="connsiteY6" fmla="*/ 2970380 h 4329116"/>
              <a:gd name="connsiteX7" fmla="*/ 1061551 w 4031932"/>
              <a:gd name="connsiteY7" fmla="*/ 308326 h 4329116"/>
              <a:gd name="connsiteX8" fmla="*/ 25359 w 4031932"/>
              <a:gd name="connsiteY8" fmla="*/ 517524 h 4329116"/>
              <a:gd name="connsiteX9" fmla="*/ 0 w 4031932"/>
              <a:gd name="connsiteY9" fmla="*/ 529740 h 4329116"/>
              <a:gd name="connsiteX10" fmla="*/ 0 w 4031932"/>
              <a:gd name="connsiteY10" fmla="*/ 198784 h 4329116"/>
              <a:gd name="connsiteX11" fmla="*/ 178252 w 4031932"/>
              <a:gd name="connsiteY11" fmla="*/ 133543 h 4329116"/>
              <a:gd name="connsiteX12" fmla="*/ 1061552 w 4031932"/>
              <a:gd name="connsiteY12" fmla="*/ 0 h 4329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031932" h="4329116">
                <a:moveTo>
                  <a:pt x="1061552" y="0"/>
                </a:moveTo>
                <a:cubicBezTo>
                  <a:pt x="2702048" y="0"/>
                  <a:pt x="4031932" y="1329884"/>
                  <a:pt x="4031932" y="2970380"/>
                </a:cubicBezTo>
                <a:cubicBezTo>
                  <a:pt x="4031932" y="3380504"/>
                  <a:pt x="3948814" y="3771215"/>
                  <a:pt x="3798505" y="4126586"/>
                </a:cubicBezTo>
                <a:lnTo>
                  <a:pt x="3700941" y="4329116"/>
                </a:lnTo>
                <a:lnTo>
                  <a:pt x="3347729" y="4329116"/>
                </a:lnTo>
                <a:lnTo>
                  <a:pt x="3402310" y="4239273"/>
                </a:lnTo>
                <a:cubicBezTo>
                  <a:pt x="3607214" y="3862078"/>
                  <a:pt x="3723605" y="3429822"/>
                  <a:pt x="3723605" y="2970380"/>
                </a:cubicBezTo>
                <a:cubicBezTo>
                  <a:pt x="3723605" y="1500168"/>
                  <a:pt x="2531763" y="308326"/>
                  <a:pt x="1061551" y="308326"/>
                </a:cubicBezTo>
                <a:cubicBezTo>
                  <a:pt x="693998" y="308326"/>
                  <a:pt x="343843" y="382816"/>
                  <a:pt x="25359" y="517524"/>
                </a:cubicBezTo>
                <a:lnTo>
                  <a:pt x="0" y="529740"/>
                </a:lnTo>
                <a:lnTo>
                  <a:pt x="0" y="198784"/>
                </a:lnTo>
                <a:lnTo>
                  <a:pt x="178252" y="133543"/>
                </a:lnTo>
                <a:cubicBezTo>
                  <a:pt x="457286" y="46754"/>
                  <a:pt x="753959" y="0"/>
                  <a:pt x="1061552" y="0"/>
                </a:cubicBezTo>
                <a:close/>
              </a:path>
            </a:pathLst>
          </a:cu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
        <p:nvSpPr>
          <p:cNvPr id="22" name="橢圓 21"/>
          <p:cNvSpPr/>
          <p:nvPr/>
        </p:nvSpPr>
        <p:spPr>
          <a:xfrm>
            <a:off x="1006387" y="2103120"/>
            <a:ext cx="1165860" cy="1165860"/>
          </a:xfrm>
          <a:prstGeom prst="ellipse">
            <a:avLst/>
          </a:prstGeom>
          <a:solidFill>
            <a:schemeClr val="bg1"/>
          </a:solid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1"/>
                </a:solidFill>
              </a:rPr>
              <a:t>01</a:t>
            </a:r>
            <a:endParaRPr lang="zh-TW" altLang="en-US" sz="4400" b="1" dirty="0">
              <a:solidFill>
                <a:schemeClr val="accent1"/>
              </a:solidFill>
            </a:endParaRPr>
          </a:p>
        </p:txBody>
      </p:sp>
      <p:sp>
        <p:nvSpPr>
          <p:cNvPr id="53" name="橢圓 52"/>
          <p:cNvSpPr/>
          <p:nvPr/>
        </p:nvSpPr>
        <p:spPr>
          <a:xfrm>
            <a:off x="2317027" y="2721767"/>
            <a:ext cx="1165860" cy="1165860"/>
          </a:xfrm>
          <a:prstGeom prst="ellipse">
            <a:avLst/>
          </a:prstGeom>
          <a:solidFill>
            <a:schemeClr val="bg1"/>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2"/>
                </a:solidFill>
              </a:rPr>
              <a:t>02</a:t>
            </a:r>
            <a:endParaRPr lang="zh-TW" altLang="en-US" sz="4400" b="1" dirty="0">
              <a:solidFill>
                <a:schemeClr val="accent2"/>
              </a:solidFill>
            </a:endParaRPr>
          </a:p>
        </p:txBody>
      </p:sp>
      <p:sp>
        <p:nvSpPr>
          <p:cNvPr id="54" name="橢圓 53"/>
          <p:cNvSpPr/>
          <p:nvPr/>
        </p:nvSpPr>
        <p:spPr>
          <a:xfrm>
            <a:off x="3189517" y="3897630"/>
            <a:ext cx="1165860" cy="1165860"/>
          </a:xfrm>
          <a:prstGeom prst="ellipse">
            <a:avLst/>
          </a:prstGeom>
          <a:solidFill>
            <a:schemeClr val="bg1"/>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3"/>
                </a:solidFill>
              </a:rPr>
              <a:t>03</a:t>
            </a:r>
            <a:endParaRPr lang="zh-TW" altLang="en-US" sz="4400" b="1" dirty="0">
              <a:solidFill>
                <a:schemeClr val="accent3"/>
              </a:solidFill>
            </a:endParaRPr>
          </a:p>
        </p:txBody>
      </p:sp>
      <p:sp>
        <p:nvSpPr>
          <p:cNvPr id="55" name="橢圓 54"/>
          <p:cNvSpPr/>
          <p:nvPr/>
        </p:nvSpPr>
        <p:spPr>
          <a:xfrm>
            <a:off x="3178634" y="5373052"/>
            <a:ext cx="1165860" cy="1165860"/>
          </a:xfrm>
          <a:prstGeom prst="ellipse">
            <a:avLst/>
          </a:prstGeom>
          <a:solidFill>
            <a:schemeClr val="bg1"/>
          </a:solid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400" b="1" dirty="0" smtClean="0">
                <a:solidFill>
                  <a:schemeClr val="accent4"/>
                </a:solidFill>
              </a:rPr>
              <a:t>04</a:t>
            </a:r>
            <a:endParaRPr lang="zh-TW" altLang="en-US" sz="4400" b="1" dirty="0">
              <a:solidFill>
                <a:schemeClr val="accent4"/>
              </a:solidFill>
            </a:endParaRPr>
          </a:p>
        </p:txBody>
      </p:sp>
      <p:grpSp>
        <p:nvGrpSpPr>
          <p:cNvPr id="2" name="群組 1"/>
          <p:cNvGrpSpPr/>
          <p:nvPr/>
        </p:nvGrpSpPr>
        <p:grpSpPr>
          <a:xfrm>
            <a:off x="2205114" y="1586577"/>
            <a:ext cx="1758302" cy="901634"/>
            <a:chOff x="2205114" y="1586577"/>
            <a:chExt cx="1758302" cy="901634"/>
          </a:xfrm>
        </p:grpSpPr>
        <p:sp>
          <p:nvSpPr>
            <p:cNvPr id="56" name="文字方塊 55"/>
            <p:cNvSpPr txBox="1"/>
            <p:nvPr/>
          </p:nvSpPr>
          <p:spPr>
            <a:xfrm>
              <a:off x="2205114" y="1586577"/>
              <a:ext cx="1305415" cy="369332"/>
            </a:xfrm>
            <a:prstGeom prst="rect">
              <a:avLst/>
            </a:prstGeom>
            <a:noFill/>
          </p:spPr>
          <p:txBody>
            <a:bodyPr wrap="square" rtlCol="0">
              <a:spAutoFit/>
            </a:bodyPr>
            <a:lstStyle/>
            <a:p>
              <a:r>
                <a:rPr lang="en-US" altLang="zh-TW" b="1" dirty="0" smtClean="0">
                  <a:solidFill>
                    <a:schemeClr val="accent1"/>
                  </a:solidFill>
                </a:rPr>
                <a:t>Section 1.</a:t>
              </a:r>
              <a:endParaRPr lang="zh-TW" altLang="en-US" b="1" dirty="0">
                <a:solidFill>
                  <a:schemeClr val="accent1"/>
                </a:solidFill>
              </a:endParaRPr>
            </a:p>
          </p:txBody>
        </p:sp>
        <p:sp>
          <p:nvSpPr>
            <p:cNvPr id="57" name="文字方塊 56"/>
            <p:cNvSpPr txBox="1"/>
            <p:nvPr/>
          </p:nvSpPr>
          <p:spPr>
            <a:xfrm>
              <a:off x="2205114" y="1844267"/>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58" name="文字方塊 57"/>
            <p:cNvSpPr txBox="1"/>
            <p:nvPr/>
          </p:nvSpPr>
          <p:spPr>
            <a:xfrm>
              <a:off x="2205114" y="2118879"/>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5" name="群組 4"/>
          <p:cNvGrpSpPr/>
          <p:nvPr/>
        </p:nvGrpSpPr>
        <p:grpSpPr>
          <a:xfrm>
            <a:off x="4527876" y="3994651"/>
            <a:ext cx="1758302" cy="901634"/>
            <a:chOff x="4527876" y="3994651"/>
            <a:chExt cx="1758302" cy="901634"/>
          </a:xfrm>
        </p:grpSpPr>
        <p:sp>
          <p:nvSpPr>
            <p:cNvPr id="60" name="文字方塊 59"/>
            <p:cNvSpPr txBox="1"/>
            <p:nvPr/>
          </p:nvSpPr>
          <p:spPr>
            <a:xfrm>
              <a:off x="4527876" y="3994651"/>
              <a:ext cx="1305415" cy="369332"/>
            </a:xfrm>
            <a:prstGeom prst="rect">
              <a:avLst/>
            </a:prstGeom>
            <a:noFill/>
          </p:spPr>
          <p:txBody>
            <a:bodyPr wrap="square" rtlCol="0">
              <a:spAutoFit/>
            </a:bodyPr>
            <a:lstStyle/>
            <a:p>
              <a:r>
                <a:rPr lang="en-US" altLang="zh-TW" b="1" dirty="0" smtClean="0">
                  <a:solidFill>
                    <a:schemeClr val="accent3"/>
                  </a:solidFill>
                </a:rPr>
                <a:t>Section 3.</a:t>
              </a:r>
              <a:endParaRPr lang="zh-TW" altLang="en-US" b="1" dirty="0">
                <a:solidFill>
                  <a:schemeClr val="accent3"/>
                </a:solidFill>
              </a:endParaRPr>
            </a:p>
          </p:txBody>
        </p:sp>
        <p:sp>
          <p:nvSpPr>
            <p:cNvPr id="61" name="文字方塊 60"/>
            <p:cNvSpPr txBox="1"/>
            <p:nvPr/>
          </p:nvSpPr>
          <p:spPr>
            <a:xfrm>
              <a:off x="4527876" y="425234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62" name="文字方塊 61"/>
            <p:cNvSpPr txBox="1"/>
            <p:nvPr/>
          </p:nvSpPr>
          <p:spPr>
            <a:xfrm>
              <a:off x="4527876" y="4526953"/>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3" name="群組 2"/>
          <p:cNvGrpSpPr/>
          <p:nvPr/>
        </p:nvGrpSpPr>
        <p:grpSpPr>
          <a:xfrm>
            <a:off x="3702669" y="2667107"/>
            <a:ext cx="1758302" cy="893598"/>
            <a:chOff x="3702669" y="2667107"/>
            <a:chExt cx="1758302" cy="893598"/>
          </a:xfrm>
        </p:grpSpPr>
        <p:sp>
          <p:nvSpPr>
            <p:cNvPr id="59" name="文字方塊 58"/>
            <p:cNvSpPr txBox="1"/>
            <p:nvPr/>
          </p:nvSpPr>
          <p:spPr>
            <a:xfrm>
              <a:off x="3702669" y="2667107"/>
              <a:ext cx="1305415" cy="369332"/>
            </a:xfrm>
            <a:prstGeom prst="rect">
              <a:avLst/>
            </a:prstGeom>
            <a:noFill/>
          </p:spPr>
          <p:txBody>
            <a:bodyPr wrap="square" rtlCol="0">
              <a:spAutoFit/>
            </a:bodyPr>
            <a:lstStyle/>
            <a:p>
              <a:r>
                <a:rPr lang="en-US" altLang="zh-TW" b="1" dirty="0" smtClean="0">
                  <a:solidFill>
                    <a:schemeClr val="accent2"/>
                  </a:solidFill>
                </a:rPr>
                <a:t>Section 2.</a:t>
              </a:r>
              <a:endParaRPr lang="zh-TW" altLang="en-US" b="1" dirty="0">
                <a:solidFill>
                  <a:schemeClr val="accent2"/>
                </a:solidFill>
              </a:endParaRPr>
            </a:p>
          </p:txBody>
        </p:sp>
        <p:sp>
          <p:nvSpPr>
            <p:cNvPr id="65" name="文字方塊 64"/>
            <p:cNvSpPr txBox="1"/>
            <p:nvPr/>
          </p:nvSpPr>
          <p:spPr>
            <a:xfrm>
              <a:off x="3702669" y="2916761"/>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66" name="文字方塊 65"/>
            <p:cNvSpPr txBox="1"/>
            <p:nvPr/>
          </p:nvSpPr>
          <p:spPr>
            <a:xfrm>
              <a:off x="3702669" y="3191373"/>
              <a:ext cx="1758302" cy="369332"/>
            </a:xfrm>
            <a:prstGeom prst="rect">
              <a:avLst/>
            </a:prstGeom>
            <a:noFill/>
          </p:spPr>
          <p:txBody>
            <a:bodyPr wrap="square" rtlCol="0">
              <a:spAutoFit/>
            </a:bodyPr>
            <a:lstStyle/>
            <a:p>
              <a:r>
                <a:rPr lang="en-US" altLang="zh-TW" dirty="0" smtClean="0"/>
                <a:t>2.Who We Are ?</a:t>
              </a:r>
              <a:endParaRPr lang="zh-TW" altLang="en-US" dirty="0"/>
            </a:p>
          </p:txBody>
        </p:sp>
      </p:grpSp>
      <p:grpSp>
        <p:nvGrpSpPr>
          <p:cNvPr id="6" name="群組 5"/>
          <p:cNvGrpSpPr/>
          <p:nvPr/>
        </p:nvGrpSpPr>
        <p:grpSpPr>
          <a:xfrm>
            <a:off x="4495677" y="5606440"/>
            <a:ext cx="1758302" cy="914334"/>
            <a:chOff x="4495677" y="5606440"/>
            <a:chExt cx="1758302" cy="914334"/>
          </a:xfrm>
        </p:grpSpPr>
        <p:sp>
          <p:nvSpPr>
            <p:cNvPr id="63" name="文字方塊 62"/>
            <p:cNvSpPr txBox="1"/>
            <p:nvPr/>
          </p:nvSpPr>
          <p:spPr>
            <a:xfrm>
              <a:off x="4495677" y="5606440"/>
              <a:ext cx="1305415" cy="369332"/>
            </a:xfrm>
            <a:prstGeom prst="rect">
              <a:avLst/>
            </a:prstGeom>
            <a:noFill/>
          </p:spPr>
          <p:txBody>
            <a:bodyPr wrap="square" rtlCol="0">
              <a:spAutoFit/>
            </a:bodyPr>
            <a:lstStyle/>
            <a:p>
              <a:r>
                <a:rPr lang="en-US" altLang="zh-TW" b="1" dirty="0" smtClean="0">
                  <a:solidFill>
                    <a:schemeClr val="accent4"/>
                  </a:solidFill>
                </a:rPr>
                <a:t>Section 4.</a:t>
              </a:r>
              <a:endParaRPr lang="zh-TW" altLang="en-US" b="1" dirty="0">
                <a:solidFill>
                  <a:schemeClr val="accent4"/>
                </a:solidFill>
              </a:endParaRPr>
            </a:p>
          </p:txBody>
        </p:sp>
        <p:sp>
          <p:nvSpPr>
            <p:cNvPr id="64" name="文字方塊 63"/>
            <p:cNvSpPr txBox="1"/>
            <p:nvPr/>
          </p:nvSpPr>
          <p:spPr>
            <a:xfrm>
              <a:off x="4495677" y="5864130"/>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67" name="文字方塊 66"/>
            <p:cNvSpPr txBox="1"/>
            <p:nvPr/>
          </p:nvSpPr>
          <p:spPr>
            <a:xfrm>
              <a:off x="4495677" y="6151442"/>
              <a:ext cx="1758302" cy="369332"/>
            </a:xfrm>
            <a:prstGeom prst="rect">
              <a:avLst/>
            </a:prstGeom>
            <a:noFill/>
          </p:spPr>
          <p:txBody>
            <a:bodyPr wrap="square" rtlCol="0">
              <a:spAutoFit/>
            </a:bodyPr>
            <a:lstStyle/>
            <a:p>
              <a:r>
                <a:rPr lang="en-US" altLang="zh-TW" dirty="0" smtClean="0"/>
                <a:t>2.Who We Are ?</a:t>
              </a:r>
              <a:endParaRPr lang="zh-TW" altLang="en-US" dirty="0"/>
            </a:p>
          </p:txBody>
        </p:sp>
      </p:gr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29</a:t>
            </a:fld>
            <a:endParaRPr lang="zh-TW" altLang="en-US"/>
          </a:p>
        </p:txBody>
      </p:sp>
    </p:spTree>
    <p:extLst>
      <p:ext uri="{BB962C8B-B14F-4D97-AF65-F5344CB8AC3E}">
        <p14:creationId xmlns:p14="http://schemas.microsoft.com/office/powerpoint/2010/main" val="3478160650"/>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1894635446"/>
              </p:ext>
            </p:extLst>
          </p:nvPr>
        </p:nvGraphicFramePr>
        <p:xfrm>
          <a:off x="507673" y="2117089"/>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dirty="0"/>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dirty="0"/>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956566571"/>
              </p:ext>
            </p:extLst>
          </p:nvPr>
        </p:nvGraphicFramePr>
        <p:xfrm>
          <a:off x="2537749" y="2117089"/>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1791058802"/>
              </p:ext>
            </p:extLst>
          </p:nvPr>
        </p:nvGraphicFramePr>
        <p:xfrm>
          <a:off x="4555175" y="2117089"/>
          <a:ext cx="2017426" cy="4192279"/>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1916586508"/>
              </p:ext>
            </p:extLst>
          </p:nvPr>
        </p:nvGraphicFramePr>
        <p:xfrm>
          <a:off x="6572601" y="2117089"/>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sp>
        <p:nvSpPr>
          <p:cNvPr id="9" name="矩形 8"/>
          <p:cNvSpPr/>
          <p:nvPr/>
        </p:nvSpPr>
        <p:spPr>
          <a:xfrm>
            <a:off x="622380" y="2157953"/>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10" name="矩形 9"/>
          <p:cNvSpPr/>
          <p:nvPr/>
        </p:nvSpPr>
        <p:spPr>
          <a:xfrm>
            <a:off x="26486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11" name="矩形 10"/>
          <p:cNvSpPr/>
          <p:nvPr/>
        </p:nvSpPr>
        <p:spPr>
          <a:xfrm>
            <a:off x="46644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12" name="矩形 11"/>
          <p:cNvSpPr/>
          <p:nvPr/>
        </p:nvSpPr>
        <p:spPr>
          <a:xfrm>
            <a:off x="66802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4" name="矩形 3"/>
          <p:cNvSpPr/>
          <p:nvPr/>
        </p:nvSpPr>
        <p:spPr>
          <a:xfrm>
            <a:off x="677626"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18" name="矩形 17"/>
          <p:cNvSpPr/>
          <p:nvPr/>
        </p:nvSpPr>
        <p:spPr>
          <a:xfrm>
            <a:off x="2695843"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24" name="矩形 23"/>
          <p:cNvSpPr/>
          <p:nvPr/>
        </p:nvSpPr>
        <p:spPr>
          <a:xfrm>
            <a:off x="4714060"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0" name="矩形 29"/>
          <p:cNvSpPr/>
          <p:nvPr/>
        </p:nvSpPr>
        <p:spPr>
          <a:xfrm>
            <a:off x="6732276"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733845"/>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299</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20075646"/>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1483" y="1808793"/>
            <a:ext cx="1971795" cy="157163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9" name="矩形 8"/>
          <p:cNvSpPr/>
          <p:nvPr/>
        </p:nvSpPr>
        <p:spPr>
          <a:xfrm>
            <a:off x="2564563" y="1808792"/>
            <a:ext cx="1971795" cy="435810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矩形 12"/>
          <p:cNvSpPr/>
          <p:nvPr/>
        </p:nvSpPr>
        <p:spPr>
          <a:xfrm>
            <a:off x="4607643" y="1808793"/>
            <a:ext cx="1971795" cy="15716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矩形 16"/>
          <p:cNvSpPr/>
          <p:nvPr/>
        </p:nvSpPr>
        <p:spPr>
          <a:xfrm>
            <a:off x="6650723" y="1808793"/>
            <a:ext cx="1971795" cy="43581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4" name="矩形 23"/>
          <p:cNvSpPr/>
          <p:nvPr/>
        </p:nvSpPr>
        <p:spPr>
          <a:xfrm>
            <a:off x="740872"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6" name="矩形 25"/>
          <p:cNvSpPr/>
          <p:nvPr/>
        </p:nvSpPr>
        <p:spPr>
          <a:xfrm>
            <a:off x="4966314" y="1940238"/>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28" name="矩形 27"/>
          <p:cNvSpPr/>
          <p:nvPr/>
        </p:nvSpPr>
        <p:spPr>
          <a:xfrm>
            <a:off x="867717"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30" name="矩形 29"/>
          <p:cNvSpPr/>
          <p:nvPr/>
        </p:nvSpPr>
        <p:spPr>
          <a:xfrm>
            <a:off x="4952603"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5" name="矩形 4"/>
          <p:cNvSpPr/>
          <p:nvPr/>
        </p:nvSpPr>
        <p:spPr>
          <a:xfrm>
            <a:off x="52148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4" name="Freeform 13"/>
          <p:cNvSpPr>
            <a:spLocks/>
          </p:cNvSpPr>
          <p:nvPr/>
        </p:nvSpPr>
        <p:spPr bwMode="auto">
          <a:xfrm>
            <a:off x="71111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5" name="Freeform 14"/>
          <p:cNvSpPr>
            <a:spLocks/>
          </p:cNvSpPr>
          <p:nvPr/>
        </p:nvSpPr>
        <p:spPr bwMode="auto">
          <a:xfrm>
            <a:off x="74492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6" name="Freeform 15"/>
          <p:cNvSpPr>
            <a:spLocks noEditPoints="1"/>
          </p:cNvSpPr>
          <p:nvPr/>
        </p:nvSpPr>
        <p:spPr bwMode="auto">
          <a:xfrm>
            <a:off x="61468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53" name="群組 152"/>
          <p:cNvGrpSpPr/>
          <p:nvPr/>
        </p:nvGrpSpPr>
        <p:grpSpPr>
          <a:xfrm>
            <a:off x="623660" y="3969069"/>
            <a:ext cx="1767440" cy="1620207"/>
            <a:chOff x="521483" y="3969069"/>
            <a:chExt cx="1971795" cy="1620207"/>
          </a:xfrm>
        </p:grpSpPr>
        <p:cxnSp>
          <p:nvCxnSpPr>
            <p:cNvPr id="36" name="直線接點 35"/>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52" name="Freeform 5"/>
          <p:cNvSpPr>
            <a:spLocks noEditPoints="1"/>
          </p:cNvSpPr>
          <p:nvPr/>
        </p:nvSpPr>
        <p:spPr bwMode="auto">
          <a:xfrm>
            <a:off x="65476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3" name="Freeform 9"/>
          <p:cNvSpPr>
            <a:spLocks noEditPoints="1"/>
          </p:cNvSpPr>
          <p:nvPr/>
        </p:nvSpPr>
        <p:spPr bwMode="auto">
          <a:xfrm>
            <a:off x="61030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7" name="Freeform 19"/>
          <p:cNvSpPr>
            <a:spLocks noEditPoints="1"/>
          </p:cNvSpPr>
          <p:nvPr/>
        </p:nvSpPr>
        <p:spPr bwMode="auto">
          <a:xfrm>
            <a:off x="64829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8" name="Freeform 5"/>
          <p:cNvSpPr>
            <a:spLocks noEditPoints="1"/>
          </p:cNvSpPr>
          <p:nvPr/>
        </p:nvSpPr>
        <p:spPr bwMode="auto">
          <a:xfrm>
            <a:off x="65476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70" name="文字方塊 69"/>
          <p:cNvSpPr txBox="1"/>
          <p:nvPr/>
        </p:nvSpPr>
        <p:spPr>
          <a:xfrm>
            <a:off x="83990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71" name="文字方塊 70"/>
          <p:cNvSpPr txBox="1"/>
          <p:nvPr/>
        </p:nvSpPr>
        <p:spPr>
          <a:xfrm>
            <a:off x="83002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72" name="文字方塊 71"/>
          <p:cNvSpPr txBox="1"/>
          <p:nvPr/>
        </p:nvSpPr>
        <p:spPr>
          <a:xfrm>
            <a:off x="83002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73" name="文字方塊 72"/>
          <p:cNvSpPr txBox="1"/>
          <p:nvPr/>
        </p:nvSpPr>
        <p:spPr>
          <a:xfrm>
            <a:off x="83002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74" name="文字方塊 73"/>
          <p:cNvSpPr txBox="1"/>
          <p:nvPr/>
        </p:nvSpPr>
        <p:spPr>
          <a:xfrm>
            <a:off x="81913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75" name="矩形 174"/>
          <p:cNvSpPr/>
          <p:nvPr/>
        </p:nvSpPr>
        <p:spPr>
          <a:xfrm>
            <a:off x="460764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8" name="Freeform 15"/>
          <p:cNvSpPr>
            <a:spLocks noEditPoints="1"/>
          </p:cNvSpPr>
          <p:nvPr/>
        </p:nvSpPr>
        <p:spPr bwMode="auto">
          <a:xfrm>
            <a:off x="470084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79" name="群組 178"/>
          <p:cNvGrpSpPr/>
          <p:nvPr/>
        </p:nvGrpSpPr>
        <p:grpSpPr>
          <a:xfrm>
            <a:off x="4709820" y="3969069"/>
            <a:ext cx="1767440" cy="1620207"/>
            <a:chOff x="521483" y="3969069"/>
            <a:chExt cx="1971795" cy="1620207"/>
          </a:xfrm>
        </p:grpSpPr>
        <p:cxnSp>
          <p:nvCxnSpPr>
            <p:cNvPr id="189" name="直線接點 188"/>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0" name="直線接點 189"/>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1" name="直線接點 190"/>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2" name="直線接點 191"/>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0" name="Freeform 5"/>
          <p:cNvSpPr>
            <a:spLocks noEditPoints="1"/>
          </p:cNvSpPr>
          <p:nvPr/>
        </p:nvSpPr>
        <p:spPr bwMode="auto">
          <a:xfrm>
            <a:off x="474092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1" name="Freeform 9"/>
          <p:cNvSpPr>
            <a:spLocks noEditPoints="1"/>
          </p:cNvSpPr>
          <p:nvPr/>
        </p:nvSpPr>
        <p:spPr bwMode="auto">
          <a:xfrm>
            <a:off x="469646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2" name="Freeform 19"/>
          <p:cNvSpPr>
            <a:spLocks noEditPoints="1"/>
          </p:cNvSpPr>
          <p:nvPr/>
        </p:nvSpPr>
        <p:spPr bwMode="auto">
          <a:xfrm>
            <a:off x="473445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3" name="Freeform 5"/>
          <p:cNvSpPr>
            <a:spLocks noEditPoints="1"/>
          </p:cNvSpPr>
          <p:nvPr/>
        </p:nvSpPr>
        <p:spPr bwMode="auto">
          <a:xfrm>
            <a:off x="474092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4" name="文字方塊 183"/>
          <p:cNvSpPr txBox="1"/>
          <p:nvPr/>
        </p:nvSpPr>
        <p:spPr>
          <a:xfrm>
            <a:off x="492606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185" name="文字方塊 184"/>
          <p:cNvSpPr txBox="1"/>
          <p:nvPr/>
        </p:nvSpPr>
        <p:spPr>
          <a:xfrm>
            <a:off x="491618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186" name="文字方塊 185"/>
          <p:cNvSpPr txBox="1"/>
          <p:nvPr/>
        </p:nvSpPr>
        <p:spPr>
          <a:xfrm>
            <a:off x="491618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187" name="文字方塊 186"/>
          <p:cNvSpPr txBox="1"/>
          <p:nvPr/>
        </p:nvSpPr>
        <p:spPr>
          <a:xfrm>
            <a:off x="491618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188" name="文字方塊 187"/>
          <p:cNvSpPr txBox="1"/>
          <p:nvPr/>
        </p:nvSpPr>
        <p:spPr>
          <a:xfrm>
            <a:off x="490529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94" name="矩形 9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文字方塊 8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300</a:t>
            </a:fld>
            <a:endParaRPr lang="zh-TW" altLang="en-US"/>
          </a:p>
        </p:txBody>
      </p:sp>
      <p:sp>
        <p:nvSpPr>
          <p:cNvPr id="93" name="Freeform 5"/>
          <p:cNvSpPr>
            <a:spLocks noEditPoints="1"/>
          </p:cNvSpPr>
          <p:nvPr/>
        </p:nvSpPr>
        <p:spPr bwMode="auto">
          <a:xfrm>
            <a:off x="3185776" y="2093757"/>
            <a:ext cx="657225" cy="1108075"/>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9"/>
          <p:cNvSpPr>
            <a:spLocks noEditPoints="1"/>
          </p:cNvSpPr>
          <p:nvPr/>
        </p:nvSpPr>
        <p:spPr bwMode="auto">
          <a:xfrm>
            <a:off x="7138938" y="2234414"/>
            <a:ext cx="995363" cy="808038"/>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文字方塊 95"/>
          <p:cNvSpPr txBox="1"/>
          <p:nvPr/>
        </p:nvSpPr>
        <p:spPr>
          <a:xfrm>
            <a:off x="2699639" y="3859990"/>
            <a:ext cx="1690716" cy="1569660"/>
          </a:xfrm>
          <a:prstGeom prst="rect">
            <a:avLst/>
          </a:prstGeom>
          <a:noFill/>
        </p:spPr>
        <p:txBody>
          <a:bodyPr wrap="square" rtlCol="0">
            <a:spAutoFit/>
          </a:bodyPr>
          <a:lstStyle/>
          <a:p>
            <a:r>
              <a:rPr lang="en-US" sz="1600" dirty="0" smtClean="0">
                <a:solidFill>
                  <a:schemeClr val="bg1"/>
                </a:solidFill>
              </a:rPr>
              <a:t>The quick brown fox jumps over the lazy </a:t>
            </a:r>
            <a:r>
              <a:rPr lang="en-US" sz="1600" dirty="0">
                <a:solidFill>
                  <a:schemeClr val="bg1"/>
                </a:solidFill>
              </a:rPr>
              <a:t>dog. The quick brown fox jumps over the lazy dog. </a:t>
            </a:r>
            <a:r>
              <a:rPr lang="en-US" sz="1600" dirty="0" smtClean="0">
                <a:solidFill>
                  <a:schemeClr val="bg1"/>
                </a:solidFill>
              </a:rPr>
              <a:t> </a:t>
            </a:r>
            <a:endParaRPr lang="en-US" sz="1600" dirty="0">
              <a:solidFill>
                <a:schemeClr val="bg1"/>
              </a:solidFill>
            </a:endParaRPr>
          </a:p>
        </p:txBody>
      </p:sp>
      <p:sp>
        <p:nvSpPr>
          <p:cNvPr id="98" name="文字方塊 97"/>
          <p:cNvSpPr txBox="1"/>
          <p:nvPr/>
        </p:nvSpPr>
        <p:spPr>
          <a:xfrm>
            <a:off x="6774642" y="3859990"/>
            <a:ext cx="1690716" cy="1569660"/>
          </a:xfrm>
          <a:prstGeom prst="rect">
            <a:avLst/>
          </a:prstGeom>
          <a:noFill/>
        </p:spPr>
        <p:txBody>
          <a:bodyPr wrap="square" rtlCol="0">
            <a:spAutoFit/>
          </a:bodyPr>
          <a:lstStyle/>
          <a:p>
            <a:r>
              <a:rPr lang="en-US" sz="1600" dirty="0" smtClean="0">
                <a:solidFill>
                  <a:schemeClr val="bg1"/>
                </a:solidFill>
              </a:rPr>
              <a:t>The quick brown fox jumps over the lazy </a:t>
            </a:r>
            <a:r>
              <a:rPr lang="en-US" sz="1600" dirty="0">
                <a:solidFill>
                  <a:schemeClr val="bg1"/>
                </a:solidFill>
              </a:rPr>
              <a:t>dog. The quick brown fox jumps over the lazy dog. </a:t>
            </a:r>
            <a:r>
              <a:rPr lang="en-US" sz="1600" dirty="0" smtClean="0">
                <a:solidFill>
                  <a:schemeClr val="bg1"/>
                </a:solidFill>
              </a:rPr>
              <a:t> </a:t>
            </a:r>
            <a:endParaRPr lang="en-US" sz="16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02917075"/>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1578124169"/>
              </p:ext>
            </p:extLst>
          </p:nvPr>
        </p:nvGraphicFramePr>
        <p:xfrm>
          <a:off x="507673" y="1804261"/>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dirty="0"/>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dirty="0"/>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870355479"/>
              </p:ext>
            </p:extLst>
          </p:nvPr>
        </p:nvGraphicFramePr>
        <p:xfrm>
          <a:off x="2537749" y="1804261"/>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57051275"/>
              </p:ext>
            </p:extLst>
          </p:nvPr>
        </p:nvGraphicFramePr>
        <p:xfrm>
          <a:off x="4555175" y="1804261"/>
          <a:ext cx="2017426" cy="4192279"/>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856047432"/>
              </p:ext>
            </p:extLst>
          </p:nvPr>
        </p:nvGraphicFramePr>
        <p:xfrm>
          <a:off x="6572601" y="1804261"/>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a:p>
                  </a:txBody>
                  <a:tcPr/>
                </a:tc>
                <a:extLst>
                  <a:ext uri="{0D108BD9-81ED-4DB2-BD59-A6C34878D82A}">
                    <a16:rowId xmlns:a16="http://schemas.microsoft.com/office/drawing/2014/main" xmlns="" val="10001"/>
                  </a:ext>
                </a:extLst>
              </a:tr>
              <a:tr h="598897">
                <a:tc>
                  <a:txBody>
                    <a:bodyPr/>
                    <a:lstStyle/>
                    <a:p>
                      <a:endParaRPr lang="zh-TW" altLang="en-US"/>
                    </a:p>
                  </a:txBody>
                  <a:tcPr/>
                </a:tc>
                <a:extLst>
                  <a:ext uri="{0D108BD9-81ED-4DB2-BD59-A6C34878D82A}">
                    <a16:rowId xmlns:a16="http://schemas.microsoft.com/office/drawing/2014/main" xmlns="" val="10002"/>
                  </a:ext>
                </a:extLst>
              </a:tr>
              <a:tr h="598897">
                <a:tc>
                  <a:txBody>
                    <a:bodyPr/>
                    <a:lstStyle/>
                    <a:p>
                      <a:endParaRPr lang="zh-TW" altLang="en-US" dirty="0"/>
                    </a:p>
                  </a:txBody>
                  <a:tcPr/>
                </a:tc>
                <a:extLst>
                  <a:ext uri="{0D108BD9-81ED-4DB2-BD59-A6C34878D82A}">
                    <a16:rowId xmlns:a16="http://schemas.microsoft.com/office/drawing/2014/main" xmlns="" val="10003"/>
                  </a:ext>
                </a:extLst>
              </a:tr>
              <a:tr h="598897">
                <a:tc>
                  <a:txBody>
                    <a:bodyPr/>
                    <a:lstStyle/>
                    <a:p>
                      <a:endParaRPr lang="zh-TW" altLang="en-US"/>
                    </a:p>
                  </a:txBody>
                  <a:tcPr/>
                </a:tc>
                <a:extLst>
                  <a:ext uri="{0D108BD9-81ED-4DB2-BD59-A6C34878D82A}">
                    <a16:rowId xmlns:a16="http://schemas.microsoft.com/office/drawing/2014/main" xmlns="" val="10004"/>
                  </a:ext>
                </a:extLst>
              </a:tr>
              <a:tr h="598897">
                <a:tc>
                  <a:txBody>
                    <a:bodyPr/>
                    <a:lstStyle/>
                    <a:p>
                      <a:endParaRPr lang="zh-TW" altLang="en-US"/>
                    </a:p>
                  </a:txBody>
                  <a:tcPr/>
                </a:tc>
                <a:extLst>
                  <a:ext uri="{0D108BD9-81ED-4DB2-BD59-A6C34878D82A}">
                    <a16:rowId xmlns:a16="http://schemas.microsoft.com/office/drawing/2014/main" xmlns="" val="10005"/>
                  </a:ext>
                </a:extLst>
              </a:tr>
              <a:tr h="598897">
                <a:tc>
                  <a:txBody>
                    <a:bodyPr/>
                    <a:lstStyle/>
                    <a:p>
                      <a:endParaRPr lang="zh-TW" altLang="en-US" dirty="0"/>
                    </a:p>
                  </a:txBody>
                  <a:tcPr/>
                </a:tc>
                <a:extLst>
                  <a:ext uri="{0D108BD9-81ED-4DB2-BD59-A6C34878D82A}">
                    <a16:rowId xmlns:a16="http://schemas.microsoft.com/office/drawing/2014/main" xmlns="" val="10006"/>
                  </a:ext>
                </a:extLst>
              </a:tr>
            </a:tbl>
          </a:graphicData>
        </a:graphic>
      </p:graphicFrame>
      <p:sp>
        <p:nvSpPr>
          <p:cNvPr id="9" name="矩形 8"/>
          <p:cNvSpPr/>
          <p:nvPr/>
        </p:nvSpPr>
        <p:spPr>
          <a:xfrm>
            <a:off x="1035229" y="1897303"/>
            <a:ext cx="1512344" cy="400110"/>
          </a:xfrm>
          <a:prstGeom prst="rect">
            <a:avLst/>
          </a:prstGeom>
        </p:spPr>
        <p:txBody>
          <a:bodyPr wrap="square">
            <a:spAutoFit/>
          </a:bodyPr>
          <a:lstStyle/>
          <a:p>
            <a:pPr algn="ctr"/>
            <a:r>
              <a:rPr lang="en-US" altLang="zh-TW" sz="2000" b="1" dirty="0" smtClean="0">
                <a:solidFill>
                  <a:schemeClr val="bg1"/>
                </a:solidFill>
              </a:rPr>
              <a:t>May Day</a:t>
            </a:r>
            <a:endParaRPr lang="en-US" altLang="zh-TW" sz="2000" b="1" dirty="0">
              <a:solidFill>
                <a:schemeClr val="bg1"/>
              </a:solidFill>
            </a:endParaRPr>
          </a:p>
        </p:txBody>
      </p:sp>
      <p:sp>
        <p:nvSpPr>
          <p:cNvPr id="10" name="矩形 9"/>
          <p:cNvSpPr/>
          <p:nvPr/>
        </p:nvSpPr>
        <p:spPr>
          <a:xfrm>
            <a:off x="3039245" y="1897303"/>
            <a:ext cx="1495922" cy="400110"/>
          </a:xfrm>
          <a:prstGeom prst="rect">
            <a:avLst/>
          </a:prstGeom>
        </p:spPr>
        <p:txBody>
          <a:bodyPr wrap="none">
            <a:spAutoFit/>
          </a:bodyPr>
          <a:lstStyle/>
          <a:p>
            <a:r>
              <a:rPr lang="en-US" altLang="zh-TW" sz="2000" b="1" dirty="0">
                <a:solidFill>
                  <a:schemeClr val="bg1"/>
                </a:solidFill>
              </a:rPr>
              <a:t>Unyielding</a:t>
            </a:r>
          </a:p>
        </p:txBody>
      </p:sp>
      <p:sp>
        <p:nvSpPr>
          <p:cNvPr id="11" name="矩形 10"/>
          <p:cNvSpPr/>
          <p:nvPr/>
        </p:nvSpPr>
        <p:spPr>
          <a:xfrm>
            <a:off x="5056671" y="1897303"/>
            <a:ext cx="1495922" cy="400110"/>
          </a:xfrm>
          <a:prstGeom prst="rect">
            <a:avLst/>
          </a:prstGeom>
        </p:spPr>
        <p:txBody>
          <a:bodyPr wrap="none">
            <a:spAutoFit/>
          </a:bodyPr>
          <a:lstStyle/>
          <a:p>
            <a:r>
              <a:rPr lang="en-US" altLang="zh-TW" sz="2000" b="1" dirty="0">
                <a:solidFill>
                  <a:schemeClr val="bg1"/>
                </a:solidFill>
              </a:rPr>
              <a:t>Unyielding</a:t>
            </a:r>
          </a:p>
        </p:txBody>
      </p:sp>
      <p:sp>
        <p:nvSpPr>
          <p:cNvPr id="12" name="矩形 11"/>
          <p:cNvSpPr/>
          <p:nvPr/>
        </p:nvSpPr>
        <p:spPr>
          <a:xfrm>
            <a:off x="7065610" y="1897303"/>
            <a:ext cx="1495922" cy="400110"/>
          </a:xfrm>
          <a:prstGeom prst="rect">
            <a:avLst/>
          </a:prstGeom>
        </p:spPr>
        <p:txBody>
          <a:bodyPr wrap="none">
            <a:spAutoFit/>
          </a:bodyPr>
          <a:lstStyle/>
          <a:p>
            <a:r>
              <a:rPr lang="en-US" altLang="zh-TW" sz="2000" b="1" dirty="0">
                <a:solidFill>
                  <a:schemeClr val="bg1"/>
                </a:solidFill>
              </a:rPr>
              <a:t>Unyielding</a:t>
            </a:r>
          </a:p>
        </p:txBody>
      </p:sp>
      <p:sp>
        <p:nvSpPr>
          <p:cNvPr id="4" name="矩形 3"/>
          <p:cNvSpPr/>
          <p:nvPr/>
        </p:nvSpPr>
        <p:spPr>
          <a:xfrm>
            <a:off x="677626"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18" name="矩形 17"/>
          <p:cNvSpPr/>
          <p:nvPr/>
        </p:nvSpPr>
        <p:spPr>
          <a:xfrm>
            <a:off x="2695843"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24" name="矩形 23"/>
          <p:cNvSpPr/>
          <p:nvPr/>
        </p:nvSpPr>
        <p:spPr>
          <a:xfrm>
            <a:off x="4714060"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0" name="矩形 29"/>
          <p:cNvSpPr/>
          <p:nvPr/>
        </p:nvSpPr>
        <p:spPr>
          <a:xfrm>
            <a:off x="6732276" y="2435217"/>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032377"/>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629537"/>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226697"/>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4823857"/>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421017"/>
            <a:ext cx="154112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rgbClr val="585858"/>
                </a:solidFill>
              </a:rPr>
              <a:t>Step by Step</a:t>
            </a:r>
            <a:endParaRPr lang="en-US" altLang="zh-TW" sz="1600" dirty="0">
              <a:solidFill>
                <a:srgbClr val="585858"/>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301</a:t>
            </a:fld>
            <a:endParaRPr lang="zh-TW" altLang="en-US"/>
          </a:p>
        </p:txBody>
      </p:sp>
      <p:grpSp>
        <p:nvGrpSpPr>
          <p:cNvPr id="40" name="群組 39"/>
          <p:cNvGrpSpPr/>
          <p:nvPr/>
        </p:nvGrpSpPr>
        <p:grpSpPr>
          <a:xfrm>
            <a:off x="2640447" y="1906164"/>
            <a:ext cx="407146" cy="336058"/>
            <a:chOff x="13079250" y="23448756"/>
            <a:chExt cx="2967819" cy="2449630"/>
          </a:xfrm>
          <a:solidFill>
            <a:schemeClr val="bg1"/>
          </a:solidFill>
        </p:grpSpPr>
        <p:sp>
          <p:nvSpPr>
            <p:cNvPr id="41" name="手繪多邊形 4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手繪多邊形 4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3" name="手繪多邊形 42"/>
          <p:cNvSpPr>
            <a:spLocks/>
          </p:cNvSpPr>
          <p:nvPr/>
        </p:nvSpPr>
        <p:spPr bwMode="auto">
          <a:xfrm flipV="1">
            <a:off x="779999" y="1870148"/>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4" name="群組 43"/>
          <p:cNvGrpSpPr/>
          <p:nvPr/>
        </p:nvGrpSpPr>
        <p:grpSpPr>
          <a:xfrm>
            <a:off x="4652366" y="1898690"/>
            <a:ext cx="399246" cy="397586"/>
            <a:chOff x="35309818" y="13261794"/>
            <a:chExt cx="2516828" cy="2506357"/>
          </a:xfrm>
          <a:solidFill>
            <a:schemeClr val="bg1"/>
          </a:solidFill>
        </p:grpSpPr>
        <p:sp>
          <p:nvSpPr>
            <p:cNvPr id="45" name="手繪多邊形 4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52" name="手繪多邊形 51"/>
          <p:cNvSpPr>
            <a:spLocks/>
          </p:cNvSpPr>
          <p:nvPr/>
        </p:nvSpPr>
        <p:spPr bwMode="auto">
          <a:xfrm>
            <a:off x="6664801" y="193211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38743647"/>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表格 2"/>
          <p:cNvGraphicFramePr>
            <a:graphicFrameLocks noGrp="1"/>
          </p:cNvGraphicFramePr>
          <p:nvPr>
            <p:extLst>
              <p:ext uri="{D42A27DB-BD31-4B8C-83A1-F6EECF244321}">
                <p14:modId xmlns:p14="http://schemas.microsoft.com/office/powerpoint/2010/main" val="313370133"/>
              </p:ext>
            </p:extLst>
          </p:nvPr>
        </p:nvGraphicFramePr>
        <p:xfrm>
          <a:off x="507673" y="1854199"/>
          <a:ext cx="2017426" cy="4192279"/>
        </p:xfrm>
        <a:graphic>
          <a:graphicData uri="http://schemas.openxmlformats.org/drawingml/2006/table">
            <a:tbl>
              <a:tblPr firstRow="1" bandRow="1">
                <a:tableStyleId>{5C22544A-7EE6-4342-B048-85BDC9FD1C3A}</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1"/>
                    </a:solidFill>
                  </a:tcPr>
                </a:tc>
                <a:extLst>
                  <a:ext uri="{0D108BD9-81ED-4DB2-BD59-A6C34878D82A}">
                    <a16:rowId xmlns:a16="http://schemas.microsoft.com/office/drawing/2014/main" xmlns="" val="10006"/>
                  </a:ext>
                </a:extLst>
              </a:tr>
            </a:tbl>
          </a:graphicData>
        </a:graphic>
      </p:graphicFrame>
      <p:graphicFrame>
        <p:nvGraphicFramePr>
          <p:cNvPr id="5" name="表格 4"/>
          <p:cNvGraphicFramePr>
            <a:graphicFrameLocks noGrp="1"/>
          </p:cNvGraphicFramePr>
          <p:nvPr>
            <p:extLst>
              <p:ext uri="{D42A27DB-BD31-4B8C-83A1-F6EECF244321}">
                <p14:modId xmlns:p14="http://schemas.microsoft.com/office/powerpoint/2010/main" val="1832317816"/>
              </p:ext>
            </p:extLst>
          </p:nvPr>
        </p:nvGraphicFramePr>
        <p:xfrm>
          <a:off x="2537749" y="1854199"/>
          <a:ext cx="2017426" cy="4192279"/>
        </p:xfrm>
        <a:graphic>
          <a:graphicData uri="http://schemas.openxmlformats.org/drawingml/2006/table">
            <a:tbl>
              <a:tblPr firstRow="1" bandRow="1">
                <a:tableStyleId>{21E4AEA4-8DFA-4A89-87EB-49C32662AFE0}</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2"/>
                    </a:solidFill>
                  </a:tcPr>
                </a:tc>
                <a:extLst>
                  <a:ext uri="{0D108BD9-81ED-4DB2-BD59-A6C34878D82A}">
                    <a16:rowId xmlns:a16="http://schemas.microsoft.com/office/drawing/2014/main" xmlns="" val="10006"/>
                  </a:ext>
                </a:extLst>
              </a:tr>
            </a:tbl>
          </a:graphicData>
        </a:graphic>
      </p:graphicFrame>
      <p:graphicFrame>
        <p:nvGraphicFramePr>
          <p:cNvPr id="6" name="表格 5"/>
          <p:cNvGraphicFramePr>
            <a:graphicFrameLocks noGrp="1"/>
          </p:cNvGraphicFramePr>
          <p:nvPr>
            <p:extLst>
              <p:ext uri="{D42A27DB-BD31-4B8C-83A1-F6EECF244321}">
                <p14:modId xmlns:p14="http://schemas.microsoft.com/office/powerpoint/2010/main" val="3630300845"/>
              </p:ext>
            </p:extLst>
          </p:nvPr>
        </p:nvGraphicFramePr>
        <p:xfrm>
          <a:off x="4555175" y="1854199"/>
          <a:ext cx="2017426" cy="4192279"/>
        </p:xfrm>
        <a:graphic>
          <a:graphicData uri="http://schemas.openxmlformats.org/drawingml/2006/table">
            <a:tbl>
              <a:tblPr firstRow="1" bandRow="1">
                <a:tableStyleId>{F5AB1C69-6EDB-4FF4-983F-18BD219EF322}</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3"/>
                    </a:solidFill>
                  </a:tcPr>
                </a:tc>
                <a:extLst>
                  <a:ext uri="{0D108BD9-81ED-4DB2-BD59-A6C34878D82A}">
                    <a16:rowId xmlns:a16="http://schemas.microsoft.com/office/drawing/2014/main" xmlns="" val="10006"/>
                  </a:ext>
                </a:extLst>
              </a:tr>
            </a:tbl>
          </a:graphicData>
        </a:graphic>
      </p:graphicFrame>
      <p:graphicFrame>
        <p:nvGraphicFramePr>
          <p:cNvPr id="7" name="表格 6"/>
          <p:cNvGraphicFramePr>
            <a:graphicFrameLocks noGrp="1"/>
          </p:cNvGraphicFramePr>
          <p:nvPr>
            <p:extLst>
              <p:ext uri="{D42A27DB-BD31-4B8C-83A1-F6EECF244321}">
                <p14:modId xmlns:p14="http://schemas.microsoft.com/office/powerpoint/2010/main" val="3358106705"/>
              </p:ext>
            </p:extLst>
          </p:nvPr>
        </p:nvGraphicFramePr>
        <p:xfrm>
          <a:off x="6572601" y="1854199"/>
          <a:ext cx="2017426" cy="4192279"/>
        </p:xfrm>
        <a:graphic>
          <a:graphicData uri="http://schemas.openxmlformats.org/drawingml/2006/table">
            <a:tbl>
              <a:tblPr firstRow="1" bandRow="1">
                <a:tableStyleId>{00A15C55-8517-42AA-B614-E9B94910E393}</a:tableStyleId>
              </a:tblPr>
              <a:tblGrid>
                <a:gridCol w="2017426">
                  <a:extLst>
                    <a:ext uri="{9D8B030D-6E8A-4147-A177-3AD203B41FA5}">
                      <a16:colId xmlns:a16="http://schemas.microsoft.com/office/drawing/2014/main" xmlns="" val="20000"/>
                    </a:ext>
                  </a:extLst>
                </a:gridCol>
              </a:tblGrid>
              <a:tr h="598897">
                <a:tc>
                  <a:txBody>
                    <a:bodyPr/>
                    <a:lstStyle/>
                    <a:p>
                      <a:endParaRPr lang="zh-TW" altLang="en-US" dirty="0"/>
                    </a:p>
                  </a:txBody>
                  <a:tcPr/>
                </a:tc>
                <a:extLst>
                  <a:ext uri="{0D108BD9-81ED-4DB2-BD59-A6C34878D82A}">
                    <a16:rowId xmlns:a16="http://schemas.microsoft.com/office/drawing/2014/main" xmlns="" val="10000"/>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1"/>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2"/>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3"/>
                  </a:ext>
                </a:extLst>
              </a:tr>
              <a:tr h="598897">
                <a:tc>
                  <a:txBody>
                    <a:bodyPr/>
                    <a:lstStyle/>
                    <a:p>
                      <a:endParaRPr lang="zh-TW" altLang="en-US" dirty="0"/>
                    </a:p>
                  </a:txBody>
                  <a:tcPr>
                    <a:solidFill>
                      <a:schemeClr val="bg1"/>
                    </a:solidFill>
                  </a:tcPr>
                </a:tc>
                <a:extLst>
                  <a:ext uri="{0D108BD9-81ED-4DB2-BD59-A6C34878D82A}">
                    <a16:rowId xmlns:a16="http://schemas.microsoft.com/office/drawing/2014/main" xmlns="" val="10004"/>
                  </a:ext>
                </a:extLst>
              </a:tr>
              <a:tr h="598897">
                <a:tc>
                  <a:txBody>
                    <a:bodyPr/>
                    <a:lstStyle/>
                    <a:p>
                      <a:endParaRPr lang="zh-TW" altLang="en-US" dirty="0"/>
                    </a:p>
                  </a:txBody>
                  <a:tcPr>
                    <a:solidFill>
                      <a:schemeClr val="bg1">
                        <a:lumMod val="85000"/>
                      </a:schemeClr>
                    </a:solidFill>
                  </a:tcPr>
                </a:tc>
                <a:extLst>
                  <a:ext uri="{0D108BD9-81ED-4DB2-BD59-A6C34878D82A}">
                    <a16:rowId xmlns:a16="http://schemas.microsoft.com/office/drawing/2014/main" xmlns="" val="10005"/>
                  </a:ext>
                </a:extLst>
              </a:tr>
              <a:tr h="598897">
                <a:tc>
                  <a:txBody>
                    <a:bodyPr/>
                    <a:lstStyle/>
                    <a:p>
                      <a:endParaRPr lang="zh-TW" altLang="en-US" dirty="0"/>
                    </a:p>
                  </a:txBody>
                  <a:tcPr>
                    <a:solidFill>
                      <a:schemeClr val="accent4"/>
                    </a:solidFill>
                  </a:tcPr>
                </a:tc>
                <a:extLst>
                  <a:ext uri="{0D108BD9-81ED-4DB2-BD59-A6C34878D82A}">
                    <a16:rowId xmlns:a16="http://schemas.microsoft.com/office/drawing/2014/main" xmlns="" val="10006"/>
                  </a:ext>
                </a:extLst>
              </a:tr>
            </a:tbl>
          </a:graphicData>
        </a:graphic>
      </p:graphicFrame>
      <p:sp>
        <p:nvSpPr>
          <p:cNvPr id="9" name="矩形 8"/>
          <p:cNvSpPr/>
          <p:nvPr/>
        </p:nvSpPr>
        <p:spPr>
          <a:xfrm>
            <a:off x="622380" y="1895063"/>
            <a:ext cx="1785239" cy="461665"/>
          </a:xfrm>
          <a:prstGeom prst="rect">
            <a:avLst/>
          </a:prstGeom>
        </p:spPr>
        <p:txBody>
          <a:bodyPr wrap="square">
            <a:spAutoFit/>
          </a:bodyPr>
          <a:lstStyle/>
          <a:p>
            <a:pPr algn="ctr"/>
            <a:r>
              <a:rPr lang="en-US" altLang="zh-TW" sz="2400" b="1" dirty="0" smtClean="0">
                <a:solidFill>
                  <a:schemeClr val="bg1"/>
                </a:solidFill>
              </a:rPr>
              <a:t>May Day</a:t>
            </a:r>
            <a:endParaRPr lang="en-US" altLang="zh-TW" sz="2400" b="1" dirty="0">
              <a:solidFill>
                <a:schemeClr val="bg1"/>
              </a:solidFill>
            </a:endParaRPr>
          </a:p>
        </p:txBody>
      </p:sp>
      <p:sp>
        <p:nvSpPr>
          <p:cNvPr id="10" name="矩形 9"/>
          <p:cNvSpPr/>
          <p:nvPr/>
        </p:nvSpPr>
        <p:spPr>
          <a:xfrm>
            <a:off x="2648638" y="1895063"/>
            <a:ext cx="1755609" cy="461665"/>
          </a:xfrm>
          <a:prstGeom prst="rect">
            <a:avLst/>
          </a:prstGeom>
        </p:spPr>
        <p:txBody>
          <a:bodyPr wrap="none">
            <a:spAutoFit/>
          </a:bodyPr>
          <a:lstStyle/>
          <a:p>
            <a:r>
              <a:rPr lang="en-US" altLang="zh-TW" sz="2400" b="1" dirty="0">
                <a:solidFill>
                  <a:schemeClr val="bg1"/>
                </a:solidFill>
              </a:rPr>
              <a:t>Unyielding</a:t>
            </a:r>
          </a:p>
        </p:txBody>
      </p:sp>
      <p:sp>
        <p:nvSpPr>
          <p:cNvPr id="12" name="矩形 11"/>
          <p:cNvSpPr/>
          <p:nvPr/>
        </p:nvSpPr>
        <p:spPr>
          <a:xfrm>
            <a:off x="6680238" y="1895063"/>
            <a:ext cx="1755609" cy="461665"/>
          </a:xfrm>
          <a:prstGeom prst="rect">
            <a:avLst/>
          </a:prstGeom>
        </p:spPr>
        <p:txBody>
          <a:bodyPr wrap="none">
            <a:spAutoFit/>
          </a:bodyPr>
          <a:lstStyle/>
          <a:p>
            <a:r>
              <a:rPr lang="en-US" altLang="zh-TW" sz="2400" b="1" dirty="0">
                <a:solidFill>
                  <a:schemeClr val="bg1"/>
                </a:solidFill>
              </a:rPr>
              <a:t>Unyielding</a:t>
            </a:r>
          </a:p>
        </p:txBody>
      </p:sp>
      <p:sp>
        <p:nvSpPr>
          <p:cNvPr id="4" name="矩形 3"/>
          <p:cNvSpPr/>
          <p:nvPr/>
        </p:nvSpPr>
        <p:spPr>
          <a:xfrm>
            <a:off x="677626" y="248515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3" name="矩形 12"/>
          <p:cNvSpPr/>
          <p:nvPr/>
        </p:nvSpPr>
        <p:spPr>
          <a:xfrm>
            <a:off x="677626" y="308231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14" name="矩形 13"/>
          <p:cNvSpPr/>
          <p:nvPr/>
        </p:nvSpPr>
        <p:spPr>
          <a:xfrm>
            <a:off x="677626" y="367947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15" name="矩形 14"/>
          <p:cNvSpPr/>
          <p:nvPr/>
        </p:nvSpPr>
        <p:spPr>
          <a:xfrm>
            <a:off x="677626" y="427663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16" name="矩形 15"/>
          <p:cNvSpPr/>
          <p:nvPr/>
        </p:nvSpPr>
        <p:spPr>
          <a:xfrm>
            <a:off x="677626" y="487379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17" name="矩形 16"/>
          <p:cNvSpPr/>
          <p:nvPr/>
        </p:nvSpPr>
        <p:spPr>
          <a:xfrm>
            <a:off x="677626" y="550372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18" name="矩形 17"/>
          <p:cNvSpPr/>
          <p:nvPr/>
        </p:nvSpPr>
        <p:spPr>
          <a:xfrm>
            <a:off x="2695843" y="248515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19" name="矩形 18"/>
          <p:cNvSpPr/>
          <p:nvPr/>
        </p:nvSpPr>
        <p:spPr>
          <a:xfrm>
            <a:off x="2695843" y="308231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0" name="矩形 19"/>
          <p:cNvSpPr/>
          <p:nvPr/>
        </p:nvSpPr>
        <p:spPr>
          <a:xfrm>
            <a:off x="2695843" y="367947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1" name="矩形 20"/>
          <p:cNvSpPr/>
          <p:nvPr/>
        </p:nvSpPr>
        <p:spPr>
          <a:xfrm>
            <a:off x="2695843" y="427663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2" name="矩形 21"/>
          <p:cNvSpPr/>
          <p:nvPr/>
        </p:nvSpPr>
        <p:spPr>
          <a:xfrm>
            <a:off x="2695843" y="487379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3" name="矩形 22"/>
          <p:cNvSpPr/>
          <p:nvPr/>
        </p:nvSpPr>
        <p:spPr>
          <a:xfrm>
            <a:off x="2695843" y="550372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grpSp>
        <p:nvGrpSpPr>
          <p:cNvPr id="8" name="群組 7"/>
          <p:cNvGrpSpPr/>
          <p:nvPr/>
        </p:nvGrpSpPr>
        <p:grpSpPr>
          <a:xfrm>
            <a:off x="4664438" y="1895063"/>
            <a:ext cx="1755609" cy="4084300"/>
            <a:chOff x="4664438" y="2157953"/>
            <a:chExt cx="1755609" cy="4084300"/>
          </a:xfrm>
        </p:grpSpPr>
        <p:sp>
          <p:nvSpPr>
            <p:cNvPr id="11" name="矩形 10"/>
            <p:cNvSpPr/>
            <p:nvPr/>
          </p:nvSpPr>
          <p:spPr>
            <a:xfrm>
              <a:off x="4664438" y="2157953"/>
              <a:ext cx="1755609" cy="461665"/>
            </a:xfrm>
            <a:prstGeom prst="rect">
              <a:avLst/>
            </a:prstGeom>
          </p:spPr>
          <p:txBody>
            <a:bodyPr wrap="none">
              <a:spAutoFit/>
            </a:bodyPr>
            <a:lstStyle/>
            <a:p>
              <a:r>
                <a:rPr lang="en-US" altLang="zh-TW" sz="2400" b="1" dirty="0">
                  <a:solidFill>
                    <a:schemeClr val="bg1"/>
                  </a:solidFill>
                </a:rPr>
                <a:t>Unyielding</a:t>
              </a:r>
            </a:p>
          </p:txBody>
        </p:sp>
        <p:sp>
          <p:nvSpPr>
            <p:cNvPr id="24" name="矩形 23"/>
            <p:cNvSpPr/>
            <p:nvPr/>
          </p:nvSpPr>
          <p:spPr>
            <a:xfrm>
              <a:off x="4714060" y="274804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25" name="矩形 24"/>
            <p:cNvSpPr/>
            <p:nvPr/>
          </p:nvSpPr>
          <p:spPr>
            <a:xfrm>
              <a:off x="4714060" y="334520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26" name="矩形 25"/>
            <p:cNvSpPr/>
            <p:nvPr/>
          </p:nvSpPr>
          <p:spPr>
            <a:xfrm>
              <a:off x="4714060" y="394236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27" name="矩形 26"/>
            <p:cNvSpPr/>
            <p:nvPr/>
          </p:nvSpPr>
          <p:spPr>
            <a:xfrm>
              <a:off x="4714060" y="453952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28" name="矩形 27"/>
            <p:cNvSpPr/>
            <p:nvPr/>
          </p:nvSpPr>
          <p:spPr>
            <a:xfrm>
              <a:off x="4714060" y="513668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29" name="矩形 28"/>
            <p:cNvSpPr/>
            <p:nvPr/>
          </p:nvSpPr>
          <p:spPr>
            <a:xfrm>
              <a:off x="4714060" y="576661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grpSp>
      <p:sp>
        <p:nvSpPr>
          <p:cNvPr id="30" name="矩形 29"/>
          <p:cNvSpPr/>
          <p:nvPr/>
        </p:nvSpPr>
        <p:spPr>
          <a:xfrm>
            <a:off x="6732276" y="2485155"/>
            <a:ext cx="1391278"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People Life</a:t>
            </a:r>
          </a:p>
        </p:txBody>
      </p:sp>
      <p:sp>
        <p:nvSpPr>
          <p:cNvPr id="31" name="矩形 30"/>
          <p:cNvSpPr/>
          <p:nvPr/>
        </p:nvSpPr>
        <p:spPr>
          <a:xfrm>
            <a:off x="6732276" y="3082315"/>
            <a:ext cx="1449756"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Ocean Wild</a:t>
            </a:r>
          </a:p>
        </p:txBody>
      </p:sp>
      <p:sp>
        <p:nvSpPr>
          <p:cNvPr id="32" name="矩形 31"/>
          <p:cNvSpPr/>
          <p:nvPr/>
        </p:nvSpPr>
        <p:spPr>
          <a:xfrm>
            <a:off x="6732276" y="3679475"/>
            <a:ext cx="1429237"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Tenderness</a:t>
            </a:r>
          </a:p>
        </p:txBody>
      </p:sp>
      <p:sp>
        <p:nvSpPr>
          <p:cNvPr id="33" name="矩形 32"/>
          <p:cNvSpPr/>
          <p:nvPr/>
        </p:nvSpPr>
        <p:spPr>
          <a:xfrm>
            <a:off x="6732276" y="4276635"/>
            <a:ext cx="1592359"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End of World</a:t>
            </a:r>
          </a:p>
        </p:txBody>
      </p:sp>
      <p:sp>
        <p:nvSpPr>
          <p:cNvPr id="34" name="矩形 33"/>
          <p:cNvSpPr/>
          <p:nvPr/>
        </p:nvSpPr>
        <p:spPr>
          <a:xfrm>
            <a:off x="6732276" y="4873795"/>
            <a:ext cx="1362104" cy="541174"/>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a:solidFill>
                  <a:srgbClr val="585858"/>
                </a:solidFill>
              </a:rPr>
              <a:t>Unyielding</a:t>
            </a:r>
          </a:p>
        </p:txBody>
      </p:sp>
      <p:sp>
        <p:nvSpPr>
          <p:cNvPr id="35" name="矩形 34"/>
          <p:cNvSpPr/>
          <p:nvPr/>
        </p:nvSpPr>
        <p:spPr>
          <a:xfrm>
            <a:off x="6732276" y="5503720"/>
            <a:ext cx="1541128" cy="475643"/>
          </a:xfrm>
          <a:prstGeom prst="rect">
            <a:avLst/>
          </a:prstGeom>
        </p:spPr>
        <p:txBody>
          <a:bodyPr wrap="none" anchor="ctr">
            <a:spAutoFit/>
          </a:bodyPr>
          <a:lstStyle/>
          <a:p>
            <a:pPr marL="179388" indent="-179388">
              <a:lnSpc>
                <a:spcPts val="3500"/>
              </a:lnSpc>
              <a:buFont typeface="Arial" panose="020B0604020202020204" pitchFamily="34" charset="0"/>
              <a:buChar char="•"/>
            </a:pPr>
            <a:r>
              <a:rPr lang="en-US" altLang="zh-TW" sz="1600" dirty="0" smtClean="0">
                <a:solidFill>
                  <a:schemeClr val="bg1"/>
                </a:solidFill>
              </a:rPr>
              <a:t>Step by Step</a:t>
            </a:r>
            <a:endParaRPr lang="en-US" altLang="zh-TW" sz="1600" dirty="0">
              <a:solidFill>
                <a:schemeClr val="bg1"/>
              </a:solidFill>
            </a:endParaRPr>
          </a:p>
        </p:txBody>
      </p:sp>
      <p:sp>
        <p:nvSpPr>
          <p:cNvPr id="39" name="矩形 3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302</a:t>
            </a:fld>
            <a:endParaRPr lang="zh-TW" altLang="en-US"/>
          </a:p>
        </p:txBody>
      </p:sp>
      <p:sp>
        <p:nvSpPr>
          <p:cNvPr id="37" name="頁尾版面配置區 3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84968229"/>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521483" y="1808793"/>
            <a:ext cx="1971795" cy="157163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9" name="矩形 8"/>
          <p:cNvSpPr/>
          <p:nvPr/>
        </p:nvSpPr>
        <p:spPr>
          <a:xfrm>
            <a:off x="2564563" y="1808793"/>
            <a:ext cx="1971795" cy="15716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矩形 12"/>
          <p:cNvSpPr/>
          <p:nvPr/>
        </p:nvSpPr>
        <p:spPr>
          <a:xfrm>
            <a:off x="4607643" y="1808793"/>
            <a:ext cx="1971795" cy="15716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矩形 16"/>
          <p:cNvSpPr/>
          <p:nvPr/>
        </p:nvSpPr>
        <p:spPr>
          <a:xfrm>
            <a:off x="6650723" y="1808793"/>
            <a:ext cx="1971795" cy="15716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4" name="矩形 23"/>
          <p:cNvSpPr/>
          <p:nvPr/>
        </p:nvSpPr>
        <p:spPr>
          <a:xfrm>
            <a:off x="740872"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5" name="矩形 24"/>
          <p:cNvSpPr/>
          <p:nvPr/>
        </p:nvSpPr>
        <p:spPr>
          <a:xfrm>
            <a:off x="2853593"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6" name="矩形 25"/>
          <p:cNvSpPr/>
          <p:nvPr/>
        </p:nvSpPr>
        <p:spPr>
          <a:xfrm>
            <a:off x="4966314" y="1940238"/>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27" name="矩形 26"/>
          <p:cNvSpPr/>
          <p:nvPr/>
        </p:nvSpPr>
        <p:spPr>
          <a:xfrm>
            <a:off x="6833006" y="1940238"/>
            <a:ext cx="1495922" cy="400110"/>
          </a:xfrm>
          <a:prstGeom prst="rect">
            <a:avLst/>
          </a:prstGeom>
        </p:spPr>
        <p:txBody>
          <a:bodyPr wrap="none">
            <a:spAutoFit/>
          </a:bodyPr>
          <a:lstStyle/>
          <a:p>
            <a:r>
              <a:rPr lang="en-US" altLang="zh-TW" sz="2000" b="1" dirty="0">
                <a:solidFill>
                  <a:schemeClr val="bg1"/>
                </a:solidFill>
              </a:rPr>
              <a:t>Unyielding</a:t>
            </a:r>
          </a:p>
        </p:txBody>
      </p:sp>
      <p:sp>
        <p:nvSpPr>
          <p:cNvPr id="28" name="矩形 27"/>
          <p:cNvSpPr/>
          <p:nvPr/>
        </p:nvSpPr>
        <p:spPr>
          <a:xfrm>
            <a:off x="867717"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29" name="矩形 28"/>
          <p:cNvSpPr/>
          <p:nvPr/>
        </p:nvSpPr>
        <p:spPr>
          <a:xfrm>
            <a:off x="2910160"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59</a:t>
            </a:r>
            <a:endParaRPr lang="en-US" altLang="zh-TW" sz="5400" b="1" dirty="0">
              <a:solidFill>
                <a:schemeClr val="bg1"/>
              </a:solidFill>
            </a:endParaRPr>
          </a:p>
        </p:txBody>
      </p:sp>
      <p:sp>
        <p:nvSpPr>
          <p:cNvPr id="30" name="矩形 29"/>
          <p:cNvSpPr/>
          <p:nvPr/>
        </p:nvSpPr>
        <p:spPr>
          <a:xfrm>
            <a:off x="4952603"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31" name="矩形 30"/>
          <p:cNvSpPr/>
          <p:nvPr/>
        </p:nvSpPr>
        <p:spPr>
          <a:xfrm>
            <a:off x="6995047" y="2300284"/>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99</a:t>
            </a:r>
            <a:endParaRPr lang="en-US" altLang="zh-TW" sz="5400" b="1" dirty="0">
              <a:solidFill>
                <a:schemeClr val="bg1"/>
              </a:solidFill>
            </a:endParaRPr>
          </a:p>
        </p:txBody>
      </p:sp>
      <p:sp>
        <p:nvSpPr>
          <p:cNvPr id="5" name="矩形 4"/>
          <p:cNvSpPr/>
          <p:nvPr/>
        </p:nvSpPr>
        <p:spPr>
          <a:xfrm>
            <a:off x="52148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4" name="Freeform 13"/>
          <p:cNvSpPr>
            <a:spLocks/>
          </p:cNvSpPr>
          <p:nvPr/>
        </p:nvSpPr>
        <p:spPr bwMode="auto">
          <a:xfrm>
            <a:off x="71111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5" name="Freeform 14"/>
          <p:cNvSpPr>
            <a:spLocks/>
          </p:cNvSpPr>
          <p:nvPr/>
        </p:nvSpPr>
        <p:spPr bwMode="auto">
          <a:xfrm>
            <a:off x="74492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6" name="Freeform 15"/>
          <p:cNvSpPr>
            <a:spLocks noEditPoints="1"/>
          </p:cNvSpPr>
          <p:nvPr/>
        </p:nvSpPr>
        <p:spPr bwMode="auto">
          <a:xfrm>
            <a:off x="61468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53" name="群組 152"/>
          <p:cNvGrpSpPr/>
          <p:nvPr/>
        </p:nvGrpSpPr>
        <p:grpSpPr>
          <a:xfrm>
            <a:off x="623660" y="3969069"/>
            <a:ext cx="1767440" cy="1620207"/>
            <a:chOff x="521483" y="3969069"/>
            <a:chExt cx="1971795" cy="1620207"/>
          </a:xfrm>
        </p:grpSpPr>
        <p:cxnSp>
          <p:nvCxnSpPr>
            <p:cNvPr id="36" name="直線接點 35"/>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52" name="Freeform 5"/>
          <p:cNvSpPr>
            <a:spLocks noEditPoints="1"/>
          </p:cNvSpPr>
          <p:nvPr/>
        </p:nvSpPr>
        <p:spPr bwMode="auto">
          <a:xfrm>
            <a:off x="65476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3" name="Freeform 9"/>
          <p:cNvSpPr>
            <a:spLocks noEditPoints="1"/>
          </p:cNvSpPr>
          <p:nvPr/>
        </p:nvSpPr>
        <p:spPr bwMode="auto">
          <a:xfrm>
            <a:off x="61030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7" name="Freeform 19"/>
          <p:cNvSpPr>
            <a:spLocks noEditPoints="1"/>
          </p:cNvSpPr>
          <p:nvPr/>
        </p:nvSpPr>
        <p:spPr bwMode="auto">
          <a:xfrm>
            <a:off x="64829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58" name="Freeform 5"/>
          <p:cNvSpPr>
            <a:spLocks noEditPoints="1"/>
          </p:cNvSpPr>
          <p:nvPr/>
        </p:nvSpPr>
        <p:spPr bwMode="auto">
          <a:xfrm>
            <a:off x="65476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70" name="文字方塊 69"/>
          <p:cNvSpPr txBox="1"/>
          <p:nvPr/>
        </p:nvSpPr>
        <p:spPr>
          <a:xfrm>
            <a:off x="83990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71" name="文字方塊 70"/>
          <p:cNvSpPr txBox="1"/>
          <p:nvPr/>
        </p:nvSpPr>
        <p:spPr>
          <a:xfrm>
            <a:off x="83002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72" name="文字方塊 71"/>
          <p:cNvSpPr txBox="1"/>
          <p:nvPr/>
        </p:nvSpPr>
        <p:spPr>
          <a:xfrm>
            <a:off x="83002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73" name="文字方塊 72"/>
          <p:cNvSpPr txBox="1"/>
          <p:nvPr/>
        </p:nvSpPr>
        <p:spPr>
          <a:xfrm>
            <a:off x="83002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74" name="文字方塊 73"/>
          <p:cNvSpPr txBox="1"/>
          <p:nvPr/>
        </p:nvSpPr>
        <p:spPr>
          <a:xfrm>
            <a:off x="81913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56" name="矩形 155"/>
          <p:cNvSpPr/>
          <p:nvPr/>
        </p:nvSpPr>
        <p:spPr>
          <a:xfrm>
            <a:off x="256456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7" name="Freeform 13"/>
          <p:cNvSpPr>
            <a:spLocks/>
          </p:cNvSpPr>
          <p:nvPr/>
        </p:nvSpPr>
        <p:spPr bwMode="auto">
          <a:xfrm>
            <a:off x="275419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58" name="Freeform 14"/>
          <p:cNvSpPr>
            <a:spLocks/>
          </p:cNvSpPr>
          <p:nvPr/>
        </p:nvSpPr>
        <p:spPr bwMode="auto">
          <a:xfrm>
            <a:off x="278800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59" name="Freeform 15"/>
          <p:cNvSpPr>
            <a:spLocks noEditPoints="1"/>
          </p:cNvSpPr>
          <p:nvPr/>
        </p:nvSpPr>
        <p:spPr bwMode="auto">
          <a:xfrm>
            <a:off x="265776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60" name="群組 159"/>
          <p:cNvGrpSpPr/>
          <p:nvPr/>
        </p:nvGrpSpPr>
        <p:grpSpPr>
          <a:xfrm>
            <a:off x="2666740" y="3969069"/>
            <a:ext cx="1767440" cy="1620207"/>
            <a:chOff x="521483" y="3969069"/>
            <a:chExt cx="1971795" cy="1620207"/>
          </a:xfrm>
        </p:grpSpPr>
        <p:cxnSp>
          <p:nvCxnSpPr>
            <p:cNvPr id="170" name="直線接點 169"/>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71" name="直線接點 170"/>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72" name="直線接點 171"/>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73" name="直線接點 172"/>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61" name="Freeform 5"/>
          <p:cNvSpPr>
            <a:spLocks noEditPoints="1"/>
          </p:cNvSpPr>
          <p:nvPr/>
        </p:nvSpPr>
        <p:spPr bwMode="auto">
          <a:xfrm>
            <a:off x="269784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2" name="Freeform 9"/>
          <p:cNvSpPr>
            <a:spLocks noEditPoints="1"/>
          </p:cNvSpPr>
          <p:nvPr/>
        </p:nvSpPr>
        <p:spPr bwMode="auto">
          <a:xfrm>
            <a:off x="265338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3" name="Freeform 19"/>
          <p:cNvSpPr>
            <a:spLocks noEditPoints="1"/>
          </p:cNvSpPr>
          <p:nvPr/>
        </p:nvSpPr>
        <p:spPr bwMode="auto">
          <a:xfrm>
            <a:off x="269137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4" name="Freeform 5"/>
          <p:cNvSpPr>
            <a:spLocks noEditPoints="1"/>
          </p:cNvSpPr>
          <p:nvPr/>
        </p:nvSpPr>
        <p:spPr bwMode="auto">
          <a:xfrm>
            <a:off x="269784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65" name="文字方塊 164"/>
          <p:cNvSpPr txBox="1"/>
          <p:nvPr/>
        </p:nvSpPr>
        <p:spPr>
          <a:xfrm>
            <a:off x="288298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166" name="文字方塊 165"/>
          <p:cNvSpPr txBox="1"/>
          <p:nvPr/>
        </p:nvSpPr>
        <p:spPr>
          <a:xfrm>
            <a:off x="287310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167" name="文字方塊 166"/>
          <p:cNvSpPr txBox="1"/>
          <p:nvPr/>
        </p:nvSpPr>
        <p:spPr>
          <a:xfrm>
            <a:off x="287310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168" name="文字方塊 167"/>
          <p:cNvSpPr txBox="1"/>
          <p:nvPr/>
        </p:nvSpPr>
        <p:spPr>
          <a:xfrm>
            <a:off x="287310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169" name="文字方塊 168"/>
          <p:cNvSpPr txBox="1"/>
          <p:nvPr/>
        </p:nvSpPr>
        <p:spPr>
          <a:xfrm>
            <a:off x="286221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75" name="矩形 174"/>
          <p:cNvSpPr/>
          <p:nvPr/>
        </p:nvSpPr>
        <p:spPr>
          <a:xfrm>
            <a:off x="460764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6" name="Freeform 13"/>
          <p:cNvSpPr>
            <a:spLocks/>
          </p:cNvSpPr>
          <p:nvPr/>
        </p:nvSpPr>
        <p:spPr bwMode="auto">
          <a:xfrm>
            <a:off x="479727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77" name="Freeform 14"/>
          <p:cNvSpPr>
            <a:spLocks/>
          </p:cNvSpPr>
          <p:nvPr/>
        </p:nvSpPr>
        <p:spPr bwMode="auto">
          <a:xfrm>
            <a:off x="483108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78" name="Freeform 15"/>
          <p:cNvSpPr>
            <a:spLocks noEditPoints="1"/>
          </p:cNvSpPr>
          <p:nvPr/>
        </p:nvSpPr>
        <p:spPr bwMode="auto">
          <a:xfrm>
            <a:off x="470084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grpSp>
        <p:nvGrpSpPr>
          <p:cNvPr id="179" name="群組 178"/>
          <p:cNvGrpSpPr/>
          <p:nvPr/>
        </p:nvGrpSpPr>
        <p:grpSpPr>
          <a:xfrm>
            <a:off x="4709820" y="3969069"/>
            <a:ext cx="1767440" cy="1620207"/>
            <a:chOff x="521483" y="3969069"/>
            <a:chExt cx="1971795" cy="1620207"/>
          </a:xfrm>
        </p:grpSpPr>
        <p:cxnSp>
          <p:nvCxnSpPr>
            <p:cNvPr id="189" name="直線接點 188"/>
            <p:cNvCxnSpPr/>
            <p:nvPr/>
          </p:nvCxnSpPr>
          <p:spPr>
            <a:xfrm>
              <a:off x="521483" y="3969069"/>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0" name="直線接點 189"/>
            <p:cNvCxnSpPr/>
            <p:nvPr/>
          </p:nvCxnSpPr>
          <p:spPr>
            <a:xfrm>
              <a:off x="521483" y="5049207"/>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1" name="直線接點 190"/>
            <p:cNvCxnSpPr/>
            <p:nvPr/>
          </p:nvCxnSpPr>
          <p:spPr>
            <a:xfrm>
              <a:off x="521483" y="5589276"/>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192" name="直線接點 191"/>
            <p:cNvCxnSpPr/>
            <p:nvPr/>
          </p:nvCxnSpPr>
          <p:spPr>
            <a:xfrm>
              <a:off x="521483" y="4509138"/>
              <a:ext cx="1971795"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grpSp>
      <p:sp>
        <p:nvSpPr>
          <p:cNvPr id="180" name="Freeform 5"/>
          <p:cNvSpPr>
            <a:spLocks noEditPoints="1"/>
          </p:cNvSpPr>
          <p:nvPr/>
        </p:nvSpPr>
        <p:spPr bwMode="auto">
          <a:xfrm>
            <a:off x="474092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1" name="Freeform 9"/>
          <p:cNvSpPr>
            <a:spLocks noEditPoints="1"/>
          </p:cNvSpPr>
          <p:nvPr/>
        </p:nvSpPr>
        <p:spPr bwMode="auto">
          <a:xfrm>
            <a:off x="469646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2" name="Freeform 19"/>
          <p:cNvSpPr>
            <a:spLocks noEditPoints="1"/>
          </p:cNvSpPr>
          <p:nvPr/>
        </p:nvSpPr>
        <p:spPr bwMode="auto">
          <a:xfrm>
            <a:off x="473445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3" name="Freeform 5"/>
          <p:cNvSpPr>
            <a:spLocks noEditPoints="1"/>
          </p:cNvSpPr>
          <p:nvPr/>
        </p:nvSpPr>
        <p:spPr bwMode="auto">
          <a:xfrm>
            <a:off x="474092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84" name="文字方塊 183"/>
          <p:cNvSpPr txBox="1"/>
          <p:nvPr/>
        </p:nvSpPr>
        <p:spPr>
          <a:xfrm>
            <a:off x="492606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185" name="文字方塊 184"/>
          <p:cNvSpPr txBox="1"/>
          <p:nvPr/>
        </p:nvSpPr>
        <p:spPr>
          <a:xfrm>
            <a:off x="491618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186" name="文字方塊 185"/>
          <p:cNvSpPr txBox="1"/>
          <p:nvPr/>
        </p:nvSpPr>
        <p:spPr>
          <a:xfrm>
            <a:off x="491618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187" name="文字方塊 186"/>
          <p:cNvSpPr txBox="1"/>
          <p:nvPr/>
        </p:nvSpPr>
        <p:spPr>
          <a:xfrm>
            <a:off x="491618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188" name="文字方塊 187"/>
          <p:cNvSpPr txBox="1"/>
          <p:nvPr/>
        </p:nvSpPr>
        <p:spPr>
          <a:xfrm>
            <a:off x="490529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194" name="矩形 193"/>
          <p:cNvSpPr/>
          <p:nvPr/>
        </p:nvSpPr>
        <p:spPr>
          <a:xfrm>
            <a:off x="6650723" y="3380422"/>
            <a:ext cx="1971795" cy="278647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95" name="Freeform 13"/>
          <p:cNvSpPr>
            <a:spLocks/>
          </p:cNvSpPr>
          <p:nvPr/>
        </p:nvSpPr>
        <p:spPr bwMode="auto">
          <a:xfrm>
            <a:off x="6840356" y="4683562"/>
            <a:ext cx="58442" cy="57189"/>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196" name="Freeform 14"/>
          <p:cNvSpPr>
            <a:spLocks/>
          </p:cNvSpPr>
          <p:nvPr/>
        </p:nvSpPr>
        <p:spPr bwMode="auto">
          <a:xfrm>
            <a:off x="6874169" y="4665195"/>
            <a:ext cx="16698" cy="16698"/>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7" name="Freeform 15"/>
          <p:cNvSpPr>
            <a:spLocks noEditPoints="1"/>
          </p:cNvSpPr>
          <p:nvPr/>
        </p:nvSpPr>
        <p:spPr bwMode="auto">
          <a:xfrm>
            <a:off x="6743928" y="4613015"/>
            <a:ext cx="252968" cy="261734"/>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cxnSp>
        <p:nvCxnSpPr>
          <p:cNvPr id="208" name="直線接點 207"/>
          <p:cNvCxnSpPr/>
          <p:nvPr/>
        </p:nvCxnSpPr>
        <p:spPr>
          <a:xfrm>
            <a:off x="6752900" y="3969069"/>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09" name="直線接點 208"/>
          <p:cNvCxnSpPr/>
          <p:nvPr/>
        </p:nvCxnSpPr>
        <p:spPr>
          <a:xfrm>
            <a:off x="6752900" y="5049207"/>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10" name="直線接點 209"/>
          <p:cNvCxnSpPr/>
          <p:nvPr/>
        </p:nvCxnSpPr>
        <p:spPr>
          <a:xfrm>
            <a:off x="6752900" y="5589276"/>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cxnSp>
        <p:nvCxnSpPr>
          <p:cNvPr id="211" name="直線接點 210"/>
          <p:cNvCxnSpPr/>
          <p:nvPr/>
        </p:nvCxnSpPr>
        <p:spPr>
          <a:xfrm>
            <a:off x="6752900" y="4509138"/>
            <a:ext cx="1767440" cy="0"/>
          </a:xfrm>
          <a:prstGeom prst="line">
            <a:avLst/>
          </a:prstGeom>
          <a:ln>
            <a:solidFill>
              <a:srgbClr val="7F7F7F"/>
            </a:solidFill>
          </a:ln>
        </p:spPr>
        <p:style>
          <a:lnRef idx="1">
            <a:schemeClr val="accent1"/>
          </a:lnRef>
          <a:fillRef idx="0">
            <a:schemeClr val="accent1"/>
          </a:fillRef>
          <a:effectRef idx="0">
            <a:schemeClr val="accent1"/>
          </a:effectRef>
          <a:fontRef idx="minor">
            <a:schemeClr val="tx1"/>
          </a:fontRef>
        </p:style>
      </p:cxnSp>
      <p:sp>
        <p:nvSpPr>
          <p:cNvPr id="199" name="Freeform 5"/>
          <p:cNvSpPr>
            <a:spLocks noEditPoints="1"/>
          </p:cNvSpPr>
          <p:nvPr/>
        </p:nvSpPr>
        <p:spPr bwMode="auto">
          <a:xfrm>
            <a:off x="6784003" y="3494273"/>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0" name="Freeform 9"/>
          <p:cNvSpPr>
            <a:spLocks noEditPoints="1"/>
          </p:cNvSpPr>
          <p:nvPr/>
        </p:nvSpPr>
        <p:spPr bwMode="auto">
          <a:xfrm>
            <a:off x="6739545" y="4093092"/>
            <a:ext cx="261734" cy="212476"/>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1" name="Freeform 19"/>
          <p:cNvSpPr>
            <a:spLocks noEditPoints="1"/>
          </p:cNvSpPr>
          <p:nvPr/>
        </p:nvSpPr>
        <p:spPr bwMode="auto">
          <a:xfrm>
            <a:off x="6777532" y="5182196"/>
            <a:ext cx="185760" cy="257977"/>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2" name="Freeform 5"/>
          <p:cNvSpPr>
            <a:spLocks noEditPoints="1"/>
          </p:cNvSpPr>
          <p:nvPr/>
        </p:nvSpPr>
        <p:spPr bwMode="auto">
          <a:xfrm>
            <a:off x="6784003" y="5747619"/>
            <a:ext cx="172819" cy="29137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rgbClr val="7F7F7F"/>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600"/>
          </a:p>
        </p:txBody>
      </p:sp>
      <p:sp>
        <p:nvSpPr>
          <p:cNvPr id="203" name="文字方塊 202"/>
          <p:cNvSpPr txBox="1"/>
          <p:nvPr/>
        </p:nvSpPr>
        <p:spPr>
          <a:xfrm>
            <a:off x="6969143" y="3393764"/>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p:txBody>
      </p:sp>
      <p:sp>
        <p:nvSpPr>
          <p:cNvPr id="204" name="文字方塊 203"/>
          <p:cNvSpPr txBox="1"/>
          <p:nvPr/>
        </p:nvSpPr>
        <p:spPr>
          <a:xfrm>
            <a:off x="6959262" y="3958971"/>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Ocean Wild</a:t>
            </a:r>
          </a:p>
        </p:txBody>
      </p:sp>
      <p:sp>
        <p:nvSpPr>
          <p:cNvPr id="205" name="文字方塊 204"/>
          <p:cNvSpPr txBox="1"/>
          <p:nvPr/>
        </p:nvSpPr>
        <p:spPr>
          <a:xfrm>
            <a:off x="6959262" y="4524178"/>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Tenderness</a:t>
            </a:r>
          </a:p>
        </p:txBody>
      </p:sp>
      <p:sp>
        <p:nvSpPr>
          <p:cNvPr id="206" name="文字方塊 205"/>
          <p:cNvSpPr txBox="1"/>
          <p:nvPr/>
        </p:nvSpPr>
        <p:spPr>
          <a:xfrm>
            <a:off x="6959262" y="5089385"/>
            <a:ext cx="1663256"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End of World</a:t>
            </a:r>
          </a:p>
        </p:txBody>
      </p:sp>
      <p:sp>
        <p:nvSpPr>
          <p:cNvPr id="207" name="文字方塊 206"/>
          <p:cNvSpPr txBox="1"/>
          <p:nvPr/>
        </p:nvSpPr>
        <p:spPr>
          <a:xfrm>
            <a:off x="6948376" y="5654592"/>
            <a:ext cx="1489414" cy="433787"/>
          </a:xfrm>
          <a:prstGeom prst="rect">
            <a:avLst/>
          </a:prstGeom>
          <a:noFill/>
        </p:spPr>
        <p:txBody>
          <a:bodyPr wrap="square" rtlCol="0" anchor="ctr">
            <a:noAutofit/>
          </a:bodyPr>
          <a:lstStyle/>
          <a:p>
            <a:pPr>
              <a:lnSpc>
                <a:spcPts val="3000"/>
              </a:lnSpc>
            </a:pPr>
            <a:r>
              <a:rPr lang="en-US" altLang="zh-TW" sz="1600" dirty="0">
                <a:solidFill>
                  <a:schemeClr val="bg1">
                    <a:lumMod val="50000"/>
                  </a:schemeClr>
                </a:solidFill>
              </a:rPr>
              <a:t>Step by Step</a:t>
            </a:r>
          </a:p>
        </p:txBody>
      </p:sp>
      <p:sp>
        <p:nvSpPr>
          <p:cNvPr id="94" name="矩形 9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文字方塊 8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303</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47761768"/>
      </p:ext>
    </p:extLst>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794518" y="3142993"/>
            <a:ext cx="7554965" cy="534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794518" y="3684708"/>
            <a:ext cx="7554965" cy="53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794518" y="4218777"/>
            <a:ext cx="7554965" cy="534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794518" y="4752845"/>
            <a:ext cx="7554965" cy="53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794518" y="5286913"/>
            <a:ext cx="7554965" cy="53406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794518" y="5820981"/>
            <a:ext cx="7554965" cy="53406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804882" y="3139440"/>
            <a:ext cx="1209818" cy="541174"/>
          </a:xfrm>
          <a:prstGeom prst="rect">
            <a:avLst/>
          </a:prstGeom>
        </p:spPr>
        <p:txBody>
          <a:bodyPr wrap="none" anchor="ctr">
            <a:spAutoFit/>
          </a:bodyPr>
          <a:lstStyle/>
          <a:p>
            <a:pPr>
              <a:lnSpc>
                <a:spcPts val="3500"/>
              </a:lnSpc>
            </a:pPr>
            <a:r>
              <a:rPr lang="en-US" altLang="zh-TW" sz="1600" dirty="0"/>
              <a:t>People Life</a:t>
            </a:r>
          </a:p>
        </p:txBody>
      </p:sp>
      <p:sp>
        <p:nvSpPr>
          <p:cNvPr id="20" name="矩形 19"/>
          <p:cNvSpPr/>
          <p:nvPr/>
        </p:nvSpPr>
        <p:spPr>
          <a:xfrm>
            <a:off x="804882" y="3680167"/>
            <a:ext cx="1268296" cy="541174"/>
          </a:xfrm>
          <a:prstGeom prst="rect">
            <a:avLst/>
          </a:prstGeom>
        </p:spPr>
        <p:txBody>
          <a:bodyPr wrap="none" anchor="ctr">
            <a:spAutoFit/>
          </a:bodyPr>
          <a:lstStyle/>
          <a:p>
            <a:pPr>
              <a:lnSpc>
                <a:spcPts val="3500"/>
              </a:lnSpc>
            </a:pPr>
            <a:r>
              <a:rPr lang="en-US" altLang="zh-TW" sz="1600" dirty="0"/>
              <a:t>Ocean Wild</a:t>
            </a:r>
          </a:p>
        </p:txBody>
      </p:sp>
      <p:sp>
        <p:nvSpPr>
          <p:cNvPr id="21" name="矩形 20"/>
          <p:cNvSpPr/>
          <p:nvPr/>
        </p:nvSpPr>
        <p:spPr>
          <a:xfrm>
            <a:off x="804882" y="4220894"/>
            <a:ext cx="1247777" cy="541174"/>
          </a:xfrm>
          <a:prstGeom prst="rect">
            <a:avLst/>
          </a:prstGeom>
        </p:spPr>
        <p:txBody>
          <a:bodyPr wrap="none" anchor="ctr">
            <a:spAutoFit/>
          </a:bodyPr>
          <a:lstStyle/>
          <a:p>
            <a:pPr>
              <a:lnSpc>
                <a:spcPts val="3500"/>
              </a:lnSpc>
            </a:pPr>
            <a:r>
              <a:rPr lang="en-US" altLang="zh-TW" sz="1600" dirty="0"/>
              <a:t>Tenderness</a:t>
            </a:r>
          </a:p>
        </p:txBody>
      </p:sp>
      <p:sp>
        <p:nvSpPr>
          <p:cNvPr id="22" name="矩形 21"/>
          <p:cNvSpPr/>
          <p:nvPr/>
        </p:nvSpPr>
        <p:spPr>
          <a:xfrm>
            <a:off x="804882" y="4761621"/>
            <a:ext cx="1410899" cy="541174"/>
          </a:xfrm>
          <a:prstGeom prst="rect">
            <a:avLst/>
          </a:prstGeom>
        </p:spPr>
        <p:txBody>
          <a:bodyPr wrap="none" anchor="ctr">
            <a:spAutoFit/>
          </a:bodyPr>
          <a:lstStyle/>
          <a:p>
            <a:pPr>
              <a:lnSpc>
                <a:spcPts val="3500"/>
              </a:lnSpc>
            </a:pPr>
            <a:r>
              <a:rPr lang="en-US" altLang="zh-TW" sz="1600" dirty="0"/>
              <a:t>End of World</a:t>
            </a:r>
          </a:p>
        </p:txBody>
      </p:sp>
      <p:sp>
        <p:nvSpPr>
          <p:cNvPr id="23" name="矩形 22"/>
          <p:cNvSpPr/>
          <p:nvPr/>
        </p:nvSpPr>
        <p:spPr>
          <a:xfrm>
            <a:off x="804882" y="5302348"/>
            <a:ext cx="1180644" cy="541174"/>
          </a:xfrm>
          <a:prstGeom prst="rect">
            <a:avLst/>
          </a:prstGeom>
        </p:spPr>
        <p:txBody>
          <a:bodyPr wrap="none" anchor="ctr">
            <a:spAutoFit/>
          </a:bodyPr>
          <a:lstStyle/>
          <a:p>
            <a:pPr>
              <a:lnSpc>
                <a:spcPts val="3500"/>
              </a:lnSpc>
            </a:pPr>
            <a:r>
              <a:rPr lang="en-US" altLang="zh-TW" sz="1600" dirty="0"/>
              <a:t>Unyielding</a:t>
            </a:r>
          </a:p>
        </p:txBody>
      </p:sp>
      <p:sp>
        <p:nvSpPr>
          <p:cNvPr id="24" name="矩形 23"/>
          <p:cNvSpPr/>
          <p:nvPr/>
        </p:nvSpPr>
        <p:spPr>
          <a:xfrm>
            <a:off x="804882" y="5817428"/>
            <a:ext cx="1359668" cy="541174"/>
          </a:xfrm>
          <a:prstGeom prst="rect">
            <a:avLst/>
          </a:prstGeom>
        </p:spPr>
        <p:txBody>
          <a:bodyPr wrap="none" anchor="ctr">
            <a:spAutoFit/>
          </a:bodyPr>
          <a:lstStyle/>
          <a:p>
            <a:pPr>
              <a:lnSpc>
                <a:spcPts val="3500"/>
              </a:lnSpc>
            </a:pPr>
            <a:r>
              <a:rPr lang="en-US" altLang="zh-TW" sz="1600" dirty="0" smtClean="0"/>
              <a:t>Step by Step</a:t>
            </a:r>
            <a:endParaRPr lang="en-US" altLang="zh-TW" sz="1600" dirty="0"/>
          </a:p>
        </p:txBody>
      </p:sp>
      <p:sp>
        <p:nvSpPr>
          <p:cNvPr id="25" name="文字方塊 24"/>
          <p:cNvSpPr txBox="1"/>
          <p:nvPr/>
        </p:nvSpPr>
        <p:spPr>
          <a:xfrm>
            <a:off x="802403" y="2740167"/>
            <a:ext cx="1244241" cy="338554"/>
          </a:xfrm>
          <a:prstGeom prst="rect">
            <a:avLst/>
          </a:prstGeom>
          <a:noFill/>
        </p:spPr>
        <p:txBody>
          <a:bodyPr wrap="square" rtlCol="0">
            <a:spAutoFit/>
          </a:bodyPr>
          <a:lstStyle/>
          <a:p>
            <a:pPr algn="ctr"/>
            <a:r>
              <a:rPr lang="en-US" altLang="zh-TW" sz="1600" b="1" dirty="0" smtClean="0"/>
              <a:t>May Day A</a:t>
            </a:r>
            <a:endParaRPr lang="zh-TW" altLang="en-US" sz="1600" b="1" dirty="0"/>
          </a:p>
        </p:txBody>
      </p:sp>
      <p:sp>
        <p:nvSpPr>
          <p:cNvPr id="26" name="文字方塊 25"/>
          <p:cNvSpPr txBox="1"/>
          <p:nvPr/>
        </p:nvSpPr>
        <p:spPr>
          <a:xfrm>
            <a:off x="2411724" y="2740167"/>
            <a:ext cx="1244241" cy="338554"/>
          </a:xfrm>
          <a:prstGeom prst="rect">
            <a:avLst/>
          </a:prstGeom>
          <a:noFill/>
        </p:spPr>
        <p:txBody>
          <a:bodyPr wrap="square" rtlCol="0">
            <a:spAutoFit/>
          </a:bodyPr>
          <a:lstStyle/>
          <a:p>
            <a:pPr algn="ctr"/>
            <a:r>
              <a:rPr lang="en-US" altLang="zh-TW" sz="1600" b="1" dirty="0" smtClean="0">
                <a:solidFill>
                  <a:schemeClr val="accent1"/>
                </a:solidFill>
              </a:rPr>
              <a:t>May Day B</a:t>
            </a:r>
            <a:endParaRPr lang="zh-TW" altLang="en-US" sz="1600" b="1" dirty="0">
              <a:solidFill>
                <a:schemeClr val="accent1"/>
              </a:solidFill>
            </a:endParaRPr>
          </a:p>
        </p:txBody>
      </p:sp>
      <p:sp>
        <p:nvSpPr>
          <p:cNvPr id="27" name="矩形 26"/>
          <p:cNvSpPr/>
          <p:nvPr/>
        </p:nvSpPr>
        <p:spPr>
          <a:xfrm>
            <a:off x="2823690" y="313944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0" name="矩形 29"/>
          <p:cNvSpPr/>
          <p:nvPr/>
        </p:nvSpPr>
        <p:spPr>
          <a:xfrm>
            <a:off x="2823690" y="3673412"/>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2" name="矩形 31"/>
          <p:cNvSpPr/>
          <p:nvPr/>
        </p:nvSpPr>
        <p:spPr>
          <a:xfrm>
            <a:off x="2823690" y="4741356"/>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4" name="矩形 33"/>
          <p:cNvSpPr/>
          <p:nvPr/>
        </p:nvSpPr>
        <p:spPr>
          <a:xfrm>
            <a:off x="2823690" y="580930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5" name="文字方塊 34"/>
          <p:cNvSpPr txBox="1"/>
          <p:nvPr/>
        </p:nvSpPr>
        <p:spPr>
          <a:xfrm>
            <a:off x="3912500" y="2740167"/>
            <a:ext cx="1244241" cy="338554"/>
          </a:xfrm>
          <a:prstGeom prst="rect">
            <a:avLst/>
          </a:prstGeom>
          <a:noFill/>
        </p:spPr>
        <p:txBody>
          <a:bodyPr wrap="square" rtlCol="0">
            <a:spAutoFit/>
          </a:bodyPr>
          <a:lstStyle/>
          <a:p>
            <a:pPr algn="ctr"/>
            <a:r>
              <a:rPr lang="en-US" altLang="zh-TW" sz="1600" b="1" dirty="0" smtClean="0">
                <a:solidFill>
                  <a:schemeClr val="accent2"/>
                </a:solidFill>
              </a:rPr>
              <a:t>May Day C</a:t>
            </a:r>
            <a:endParaRPr lang="zh-TW" altLang="en-US" sz="1600" b="1" dirty="0">
              <a:solidFill>
                <a:schemeClr val="accent2"/>
              </a:solidFill>
            </a:endParaRPr>
          </a:p>
        </p:txBody>
      </p:sp>
      <p:sp>
        <p:nvSpPr>
          <p:cNvPr id="36" name="矩形 35"/>
          <p:cNvSpPr/>
          <p:nvPr/>
        </p:nvSpPr>
        <p:spPr>
          <a:xfrm>
            <a:off x="4324466" y="313944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8" name="矩形 37"/>
          <p:cNvSpPr/>
          <p:nvPr/>
        </p:nvSpPr>
        <p:spPr>
          <a:xfrm>
            <a:off x="4324466" y="4207384"/>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39" name="矩形 38"/>
          <p:cNvSpPr/>
          <p:nvPr/>
        </p:nvSpPr>
        <p:spPr>
          <a:xfrm>
            <a:off x="4324466" y="4741356"/>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1" name="矩形 40"/>
          <p:cNvSpPr/>
          <p:nvPr/>
        </p:nvSpPr>
        <p:spPr>
          <a:xfrm>
            <a:off x="4324466" y="580930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2" name="文字方塊 41"/>
          <p:cNvSpPr txBox="1"/>
          <p:nvPr/>
        </p:nvSpPr>
        <p:spPr>
          <a:xfrm>
            <a:off x="5413276" y="2740167"/>
            <a:ext cx="1244241" cy="338554"/>
          </a:xfrm>
          <a:prstGeom prst="rect">
            <a:avLst/>
          </a:prstGeom>
          <a:noFill/>
        </p:spPr>
        <p:txBody>
          <a:bodyPr wrap="square" rtlCol="0">
            <a:spAutoFit/>
          </a:bodyPr>
          <a:lstStyle/>
          <a:p>
            <a:pPr algn="ctr"/>
            <a:r>
              <a:rPr lang="en-US" altLang="zh-TW" sz="1600" b="1" dirty="0" smtClean="0">
                <a:solidFill>
                  <a:schemeClr val="accent3"/>
                </a:solidFill>
              </a:rPr>
              <a:t>May Day D</a:t>
            </a:r>
            <a:endParaRPr lang="zh-TW" altLang="en-US" sz="1600" b="1" dirty="0">
              <a:solidFill>
                <a:schemeClr val="accent3"/>
              </a:solidFill>
            </a:endParaRPr>
          </a:p>
        </p:txBody>
      </p:sp>
      <p:sp>
        <p:nvSpPr>
          <p:cNvPr id="44" name="矩形 43"/>
          <p:cNvSpPr/>
          <p:nvPr/>
        </p:nvSpPr>
        <p:spPr>
          <a:xfrm>
            <a:off x="5825242" y="3673412"/>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5" name="矩形 44"/>
          <p:cNvSpPr/>
          <p:nvPr/>
        </p:nvSpPr>
        <p:spPr>
          <a:xfrm>
            <a:off x="5825242" y="4207384"/>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6" name="矩形 45"/>
          <p:cNvSpPr/>
          <p:nvPr/>
        </p:nvSpPr>
        <p:spPr>
          <a:xfrm>
            <a:off x="5825242" y="4741356"/>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49" name="文字方塊 48"/>
          <p:cNvSpPr txBox="1"/>
          <p:nvPr/>
        </p:nvSpPr>
        <p:spPr>
          <a:xfrm>
            <a:off x="6914052" y="2740167"/>
            <a:ext cx="1244241" cy="338554"/>
          </a:xfrm>
          <a:prstGeom prst="rect">
            <a:avLst/>
          </a:prstGeom>
          <a:noFill/>
        </p:spPr>
        <p:txBody>
          <a:bodyPr wrap="square" rtlCol="0">
            <a:spAutoFit/>
          </a:bodyPr>
          <a:lstStyle/>
          <a:p>
            <a:pPr algn="ctr"/>
            <a:r>
              <a:rPr lang="en-US" altLang="zh-TW" sz="1600" b="1" dirty="0" smtClean="0">
                <a:solidFill>
                  <a:schemeClr val="accent4"/>
                </a:solidFill>
              </a:rPr>
              <a:t>May Day E</a:t>
            </a:r>
            <a:endParaRPr lang="zh-TW" altLang="en-US" sz="1600" b="1" dirty="0">
              <a:solidFill>
                <a:schemeClr val="accent4"/>
              </a:solidFill>
            </a:endParaRPr>
          </a:p>
        </p:txBody>
      </p:sp>
      <p:sp>
        <p:nvSpPr>
          <p:cNvPr id="50" name="矩形 49"/>
          <p:cNvSpPr/>
          <p:nvPr/>
        </p:nvSpPr>
        <p:spPr>
          <a:xfrm>
            <a:off x="7326018" y="313944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1" name="矩形 50"/>
          <p:cNvSpPr/>
          <p:nvPr/>
        </p:nvSpPr>
        <p:spPr>
          <a:xfrm>
            <a:off x="7326018" y="3673412"/>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2" name="矩形 51"/>
          <p:cNvSpPr/>
          <p:nvPr/>
        </p:nvSpPr>
        <p:spPr>
          <a:xfrm>
            <a:off x="7326018" y="4207384"/>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4" name="矩形 53"/>
          <p:cNvSpPr/>
          <p:nvPr/>
        </p:nvSpPr>
        <p:spPr>
          <a:xfrm>
            <a:off x="7326018" y="5275328"/>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5" name="矩形 54"/>
          <p:cNvSpPr/>
          <p:nvPr/>
        </p:nvSpPr>
        <p:spPr>
          <a:xfrm>
            <a:off x="7326018" y="5809300"/>
            <a:ext cx="420308" cy="541174"/>
          </a:xfrm>
          <a:prstGeom prst="rect">
            <a:avLst/>
          </a:prstGeom>
        </p:spPr>
        <p:txBody>
          <a:bodyPr wrap="none" anchor="ctr">
            <a:spAutoFit/>
          </a:bodyPr>
          <a:lstStyle/>
          <a:p>
            <a:pPr>
              <a:lnSpc>
                <a:spcPts val="3500"/>
              </a:lnSpc>
            </a:pPr>
            <a:r>
              <a:rPr lang="en-US" altLang="zh-TW" sz="2400" dirty="0">
                <a:sym typeface="Wingdings 2" panose="05020102010507070707" pitchFamily="18" charset="2"/>
              </a:rPr>
              <a:t></a:t>
            </a:r>
            <a:endParaRPr lang="en-US" altLang="zh-TW" sz="2400" dirty="0"/>
          </a:p>
        </p:txBody>
      </p:sp>
      <p:sp>
        <p:nvSpPr>
          <p:cNvPr id="59" name="Freeform 5"/>
          <p:cNvSpPr>
            <a:spLocks noEditPoints="1"/>
          </p:cNvSpPr>
          <p:nvPr/>
        </p:nvSpPr>
        <p:spPr bwMode="auto">
          <a:xfrm>
            <a:off x="2747549" y="1671633"/>
            <a:ext cx="657225" cy="1108075"/>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9"/>
          <p:cNvSpPr>
            <a:spLocks noEditPoints="1"/>
          </p:cNvSpPr>
          <p:nvPr/>
        </p:nvSpPr>
        <p:spPr bwMode="auto">
          <a:xfrm>
            <a:off x="4032250" y="1812290"/>
            <a:ext cx="995363" cy="808038"/>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nvGrpSpPr>
          <p:cNvPr id="70" name="群組 69"/>
          <p:cNvGrpSpPr/>
          <p:nvPr/>
        </p:nvGrpSpPr>
        <p:grpSpPr>
          <a:xfrm>
            <a:off x="5549900" y="1687783"/>
            <a:ext cx="962025" cy="995362"/>
            <a:chOff x="5549900" y="1944688"/>
            <a:chExt cx="962025" cy="995362"/>
          </a:xfrm>
          <a:solidFill>
            <a:schemeClr val="accent3"/>
          </a:solidFill>
        </p:grpSpPr>
        <p:sp>
          <p:nvSpPr>
            <p:cNvPr id="67"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4" name="Freeform 19"/>
          <p:cNvSpPr>
            <a:spLocks noEditPoints="1"/>
          </p:cNvSpPr>
          <p:nvPr/>
        </p:nvSpPr>
        <p:spPr bwMode="auto">
          <a:xfrm>
            <a:off x="7182953" y="1696403"/>
            <a:ext cx="706438" cy="981075"/>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矩形 5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文字方塊 42"/>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304</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6190618"/>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938968" y="2309490"/>
            <a:ext cx="1676538" cy="6209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951193" y="2349389"/>
            <a:ext cx="1338828" cy="541174"/>
          </a:xfrm>
          <a:prstGeom prst="rect">
            <a:avLst/>
          </a:prstGeom>
        </p:spPr>
        <p:txBody>
          <a:bodyPr wrap="none" anchor="ctr">
            <a:spAutoFit/>
          </a:bodyPr>
          <a:lstStyle/>
          <a:p>
            <a:pPr>
              <a:lnSpc>
                <a:spcPts val="3500"/>
              </a:lnSpc>
            </a:pPr>
            <a:r>
              <a:rPr lang="en-US" altLang="zh-TW" dirty="0"/>
              <a:t>People Life</a:t>
            </a:r>
          </a:p>
        </p:txBody>
      </p:sp>
      <p:sp>
        <p:nvSpPr>
          <p:cNvPr id="4" name="矩形 3"/>
          <p:cNvSpPr/>
          <p:nvPr/>
        </p:nvSpPr>
        <p:spPr>
          <a:xfrm>
            <a:off x="938968" y="2962527"/>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951193" y="3006936"/>
            <a:ext cx="1388522" cy="541174"/>
          </a:xfrm>
          <a:prstGeom prst="rect">
            <a:avLst/>
          </a:prstGeom>
        </p:spPr>
        <p:txBody>
          <a:bodyPr wrap="none" anchor="ctr">
            <a:spAutoFit/>
          </a:bodyPr>
          <a:lstStyle/>
          <a:p>
            <a:pPr>
              <a:lnSpc>
                <a:spcPts val="3500"/>
              </a:lnSpc>
            </a:pPr>
            <a:r>
              <a:rPr lang="en-US" altLang="zh-TW" dirty="0"/>
              <a:t>Ocean Wild</a:t>
            </a:r>
          </a:p>
        </p:txBody>
      </p:sp>
      <p:sp>
        <p:nvSpPr>
          <p:cNvPr id="5" name="矩形 4"/>
          <p:cNvSpPr/>
          <p:nvPr/>
        </p:nvSpPr>
        <p:spPr>
          <a:xfrm>
            <a:off x="938968" y="3624585"/>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2" name="矩形 11"/>
          <p:cNvSpPr/>
          <p:nvPr/>
        </p:nvSpPr>
        <p:spPr>
          <a:xfrm>
            <a:off x="951193" y="3668994"/>
            <a:ext cx="1367362" cy="541174"/>
          </a:xfrm>
          <a:prstGeom prst="rect">
            <a:avLst/>
          </a:prstGeom>
        </p:spPr>
        <p:txBody>
          <a:bodyPr wrap="none" anchor="ctr">
            <a:spAutoFit/>
          </a:bodyPr>
          <a:lstStyle/>
          <a:p>
            <a:pPr>
              <a:lnSpc>
                <a:spcPts val="3500"/>
              </a:lnSpc>
            </a:pPr>
            <a:r>
              <a:rPr lang="en-US" altLang="zh-TW" dirty="0"/>
              <a:t>Tenderness</a:t>
            </a:r>
          </a:p>
        </p:txBody>
      </p:sp>
      <p:sp>
        <p:nvSpPr>
          <p:cNvPr id="6" name="矩形 5"/>
          <p:cNvSpPr/>
          <p:nvPr/>
        </p:nvSpPr>
        <p:spPr>
          <a:xfrm>
            <a:off x="938968" y="4286643"/>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951193" y="4331052"/>
            <a:ext cx="1542858" cy="541174"/>
          </a:xfrm>
          <a:prstGeom prst="rect">
            <a:avLst/>
          </a:prstGeom>
        </p:spPr>
        <p:txBody>
          <a:bodyPr wrap="none" anchor="ctr">
            <a:spAutoFit/>
          </a:bodyPr>
          <a:lstStyle/>
          <a:p>
            <a:pPr>
              <a:lnSpc>
                <a:spcPts val="3500"/>
              </a:lnSpc>
            </a:pPr>
            <a:r>
              <a:rPr lang="en-US" altLang="zh-TW" dirty="0"/>
              <a:t>End of World</a:t>
            </a:r>
          </a:p>
        </p:txBody>
      </p:sp>
      <p:sp>
        <p:nvSpPr>
          <p:cNvPr id="7" name="矩形 6"/>
          <p:cNvSpPr/>
          <p:nvPr/>
        </p:nvSpPr>
        <p:spPr>
          <a:xfrm>
            <a:off x="938968" y="4948701"/>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4" name="矩形 13"/>
          <p:cNvSpPr/>
          <p:nvPr/>
        </p:nvSpPr>
        <p:spPr>
          <a:xfrm>
            <a:off x="951193" y="4993110"/>
            <a:ext cx="1290803" cy="541174"/>
          </a:xfrm>
          <a:prstGeom prst="rect">
            <a:avLst/>
          </a:prstGeom>
        </p:spPr>
        <p:txBody>
          <a:bodyPr wrap="none" anchor="ctr">
            <a:spAutoFit/>
          </a:bodyPr>
          <a:lstStyle/>
          <a:p>
            <a:pPr>
              <a:lnSpc>
                <a:spcPts val="3500"/>
              </a:lnSpc>
            </a:pPr>
            <a:r>
              <a:rPr lang="en-US" altLang="zh-TW" dirty="0"/>
              <a:t>Unyielding</a:t>
            </a:r>
          </a:p>
        </p:txBody>
      </p:sp>
      <p:sp>
        <p:nvSpPr>
          <p:cNvPr id="9" name="矩形 8"/>
          <p:cNvSpPr/>
          <p:nvPr/>
        </p:nvSpPr>
        <p:spPr>
          <a:xfrm>
            <a:off x="938968" y="5610756"/>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951193" y="5655165"/>
            <a:ext cx="1505540" cy="541174"/>
          </a:xfrm>
          <a:prstGeom prst="rect">
            <a:avLst/>
          </a:prstGeom>
        </p:spPr>
        <p:txBody>
          <a:bodyPr wrap="none" anchor="ctr">
            <a:spAutoFit/>
          </a:bodyPr>
          <a:lstStyle/>
          <a:p>
            <a:pPr>
              <a:lnSpc>
                <a:spcPts val="3500"/>
              </a:lnSpc>
            </a:pPr>
            <a:r>
              <a:rPr lang="en-US" altLang="zh-TW" dirty="0" smtClean="0"/>
              <a:t>Step by Step</a:t>
            </a:r>
            <a:endParaRPr lang="en-US" altLang="zh-TW" dirty="0"/>
          </a:p>
        </p:txBody>
      </p:sp>
      <p:sp>
        <p:nvSpPr>
          <p:cNvPr id="134" name="手繪多邊形 133"/>
          <p:cNvSpPr/>
          <p:nvPr/>
        </p:nvSpPr>
        <p:spPr>
          <a:xfrm>
            <a:off x="938968" y="1656453"/>
            <a:ext cx="1676538" cy="818245"/>
          </a:xfrm>
          <a:custGeom>
            <a:avLst/>
            <a:gdLst>
              <a:gd name="connsiteX0" fmla="*/ 355237 w 1676538"/>
              <a:gd name="connsiteY0" fmla="*/ 0 h 818245"/>
              <a:gd name="connsiteX1" fmla="*/ 1676538 w 1676538"/>
              <a:gd name="connsiteY1" fmla="*/ 0 h 818245"/>
              <a:gd name="connsiteX2" fmla="*/ 1676538 w 1676538"/>
              <a:gd name="connsiteY2" fmla="*/ 620972 h 818245"/>
              <a:gd name="connsiteX3" fmla="*/ 940254 w 1676538"/>
              <a:gd name="connsiteY3" fmla="*/ 620972 h 818245"/>
              <a:gd name="connsiteX4" fmla="*/ 838268 w 1676538"/>
              <a:gd name="connsiteY4" fmla="*/ 818245 h 818245"/>
              <a:gd name="connsiteX5" fmla="*/ 736283 w 1676538"/>
              <a:gd name="connsiteY5" fmla="*/ 620972 h 818245"/>
              <a:gd name="connsiteX6" fmla="*/ 0 w 1676538"/>
              <a:gd name="connsiteY6" fmla="*/ 620972 h 818245"/>
              <a:gd name="connsiteX7" fmla="*/ 0 w 1676538"/>
              <a:gd name="connsiteY7" fmla="*/ 355237 h 8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6538" h="818245">
                <a:moveTo>
                  <a:pt x="355237" y="0"/>
                </a:moveTo>
                <a:lnTo>
                  <a:pt x="1676538" y="0"/>
                </a:lnTo>
                <a:lnTo>
                  <a:pt x="1676538" y="620972"/>
                </a:lnTo>
                <a:lnTo>
                  <a:pt x="940254" y="620972"/>
                </a:lnTo>
                <a:lnTo>
                  <a:pt x="838268" y="818245"/>
                </a:lnTo>
                <a:lnTo>
                  <a:pt x="736283" y="620972"/>
                </a:lnTo>
                <a:lnTo>
                  <a:pt x="0" y="620972"/>
                </a:lnTo>
                <a:lnTo>
                  <a:pt x="0" y="355237"/>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01" name="矩形 100"/>
          <p:cNvSpPr/>
          <p:nvPr/>
        </p:nvSpPr>
        <p:spPr>
          <a:xfrm>
            <a:off x="1130201" y="1718602"/>
            <a:ext cx="1294072" cy="496674"/>
          </a:xfrm>
          <a:prstGeom prst="rect">
            <a:avLst/>
          </a:prstGeom>
          <a:noFill/>
        </p:spPr>
        <p:txBody>
          <a:bodyPr wrap="none" anchor="ctr">
            <a:spAutoFit/>
          </a:bodyPr>
          <a:lstStyle/>
          <a:p>
            <a:pPr>
              <a:lnSpc>
                <a:spcPts val="3500"/>
              </a:lnSpc>
            </a:pPr>
            <a:r>
              <a:rPr lang="en-US" altLang="zh-TW" sz="2000" dirty="0" smtClean="0">
                <a:solidFill>
                  <a:schemeClr val="bg1"/>
                </a:solidFill>
              </a:rPr>
              <a:t>May Day A</a:t>
            </a:r>
            <a:endParaRPr lang="en-US" altLang="zh-TW" sz="2000" dirty="0">
              <a:solidFill>
                <a:schemeClr val="bg1"/>
              </a:solidFill>
            </a:endParaRPr>
          </a:p>
        </p:txBody>
      </p:sp>
      <p:sp>
        <p:nvSpPr>
          <p:cNvPr id="103" name="矩形 102"/>
          <p:cNvSpPr/>
          <p:nvPr/>
        </p:nvSpPr>
        <p:spPr>
          <a:xfrm>
            <a:off x="2639903" y="2309490"/>
            <a:ext cx="1676538" cy="6209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4" name="矩形 103"/>
          <p:cNvSpPr/>
          <p:nvPr/>
        </p:nvSpPr>
        <p:spPr>
          <a:xfrm>
            <a:off x="2652128" y="2349389"/>
            <a:ext cx="1338828" cy="541174"/>
          </a:xfrm>
          <a:prstGeom prst="rect">
            <a:avLst/>
          </a:prstGeom>
        </p:spPr>
        <p:txBody>
          <a:bodyPr wrap="none" anchor="ctr">
            <a:spAutoFit/>
          </a:bodyPr>
          <a:lstStyle/>
          <a:p>
            <a:pPr>
              <a:lnSpc>
                <a:spcPts val="3500"/>
              </a:lnSpc>
            </a:pPr>
            <a:r>
              <a:rPr lang="en-US" altLang="zh-TW" dirty="0"/>
              <a:t>People Life</a:t>
            </a:r>
          </a:p>
        </p:txBody>
      </p:sp>
      <p:sp>
        <p:nvSpPr>
          <p:cNvPr id="106" name="矩形 105"/>
          <p:cNvSpPr/>
          <p:nvPr/>
        </p:nvSpPr>
        <p:spPr>
          <a:xfrm>
            <a:off x="2639903" y="2962527"/>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矩形 106"/>
          <p:cNvSpPr/>
          <p:nvPr/>
        </p:nvSpPr>
        <p:spPr>
          <a:xfrm>
            <a:off x="2652128" y="3006936"/>
            <a:ext cx="1388522" cy="541174"/>
          </a:xfrm>
          <a:prstGeom prst="rect">
            <a:avLst/>
          </a:prstGeom>
        </p:spPr>
        <p:txBody>
          <a:bodyPr wrap="none" anchor="ctr">
            <a:spAutoFit/>
          </a:bodyPr>
          <a:lstStyle/>
          <a:p>
            <a:pPr>
              <a:lnSpc>
                <a:spcPts val="3500"/>
              </a:lnSpc>
            </a:pPr>
            <a:r>
              <a:rPr lang="en-US" altLang="zh-TW" dirty="0"/>
              <a:t>Ocean Wild</a:t>
            </a:r>
          </a:p>
        </p:txBody>
      </p:sp>
      <p:sp>
        <p:nvSpPr>
          <p:cNvPr id="109" name="矩形 108"/>
          <p:cNvSpPr/>
          <p:nvPr/>
        </p:nvSpPr>
        <p:spPr>
          <a:xfrm>
            <a:off x="2639903" y="3624585"/>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10" name="矩形 109"/>
          <p:cNvSpPr/>
          <p:nvPr/>
        </p:nvSpPr>
        <p:spPr>
          <a:xfrm>
            <a:off x="2652128" y="3668994"/>
            <a:ext cx="1367362" cy="541174"/>
          </a:xfrm>
          <a:prstGeom prst="rect">
            <a:avLst/>
          </a:prstGeom>
        </p:spPr>
        <p:txBody>
          <a:bodyPr wrap="none" anchor="ctr">
            <a:spAutoFit/>
          </a:bodyPr>
          <a:lstStyle/>
          <a:p>
            <a:pPr>
              <a:lnSpc>
                <a:spcPts val="3500"/>
              </a:lnSpc>
            </a:pPr>
            <a:r>
              <a:rPr lang="en-US" altLang="zh-TW" dirty="0"/>
              <a:t>Tenderness</a:t>
            </a:r>
          </a:p>
        </p:txBody>
      </p:sp>
      <p:sp>
        <p:nvSpPr>
          <p:cNvPr id="112" name="矩形 111"/>
          <p:cNvSpPr/>
          <p:nvPr/>
        </p:nvSpPr>
        <p:spPr>
          <a:xfrm>
            <a:off x="2639903" y="4286643"/>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a:off x="2652128" y="4331052"/>
            <a:ext cx="1542858" cy="541174"/>
          </a:xfrm>
          <a:prstGeom prst="rect">
            <a:avLst/>
          </a:prstGeom>
        </p:spPr>
        <p:txBody>
          <a:bodyPr wrap="none" anchor="ctr">
            <a:spAutoFit/>
          </a:bodyPr>
          <a:lstStyle/>
          <a:p>
            <a:pPr>
              <a:lnSpc>
                <a:spcPts val="3500"/>
              </a:lnSpc>
            </a:pPr>
            <a:r>
              <a:rPr lang="en-US" altLang="zh-TW" dirty="0"/>
              <a:t>End of World</a:t>
            </a:r>
          </a:p>
        </p:txBody>
      </p:sp>
      <p:sp>
        <p:nvSpPr>
          <p:cNvPr id="115" name="矩形 114"/>
          <p:cNvSpPr/>
          <p:nvPr/>
        </p:nvSpPr>
        <p:spPr>
          <a:xfrm>
            <a:off x="2639903" y="4948701"/>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16" name="矩形 115"/>
          <p:cNvSpPr/>
          <p:nvPr/>
        </p:nvSpPr>
        <p:spPr>
          <a:xfrm>
            <a:off x="2652128" y="4993110"/>
            <a:ext cx="1290803" cy="541174"/>
          </a:xfrm>
          <a:prstGeom prst="rect">
            <a:avLst/>
          </a:prstGeom>
        </p:spPr>
        <p:txBody>
          <a:bodyPr wrap="none" anchor="ctr">
            <a:spAutoFit/>
          </a:bodyPr>
          <a:lstStyle/>
          <a:p>
            <a:pPr>
              <a:lnSpc>
                <a:spcPts val="3500"/>
              </a:lnSpc>
            </a:pPr>
            <a:r>
              <a:rPr lang="en-US" altLang="zh-TW" dirty="0"/>
              <a:t>Unyielding</a:t>
            </a:r>
          </a:p>
        </p:txBody>
      </p:sp>
      <p:sp>
        <p:nvSpPr>
          <p:cNvPr id="118" name="矩形 117"/>
          <p:cNvSpPr/>
          <p:nvPr/>
        </p:nvSpPr>
        <p:spPr>
          <a:xfrm>
            <a:off x="2639903" y="5610756"/>
            <a:ext cx="1676538"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2652128" y="5655165"/>
            <a:ext cx="1505540" cy="541174"/>
          </a:xfrm>
          <a:prstGeom prst="rect">
            <a:avLst/>
          </a:prstGeom>
        </p:spPr>
        <p:txBody>
          <a:bodyPr wrap="none" anchor="ctr">
            <a:spAutoFit/>
          </a:bodyPr>
          <a:lstStyle/>
          <a:p>
            <a:pPr>
              <a:lnSpc>
                <a:spcPts val="3500"/>
              </a:lnSpc>
            </a:pPr>
            <a:r>
              <a:rPr lang="en-US" altLang="zh-TW" dirty="0" smtClean="0"/>
              <a:t>Step by Step</a:t>
            </a:r>
            <a:endParaRPr lang="en-US" altLang="zh-TW" dirty="0"/>
          </a:p>
        </p:txBody>
      </p:sp>
      <p:sp>
        <p:nvSpPr>
          <p:cNvPr id="138" name="手繪多邊形 137"/>
          <p:cNvSpPr/>
          <p:nvPr/>
        </p:nvSpPr>
        <p:spPr>
          <a:xfrm>
            <a:off x="2639903" y="1656453"/>
            <a:ext cx="1676538" cy="818245"/>
          </a:xfrm>
          <a:custGeom>
            <a:avLst/>
            <a:gdLst>
              <a:gd name="connsiteX0" fmla="*/ 354636 w 1676538"/>
              <a:gd name="connsiteY0" fmla="*/ 0 h 818245"/>
              <a:gd name="connsiteX1" fmla="*/ 1676538 w 1676538"/>
              <a:gd name="connsiteY1" fmla="*/ 0 h 818245"/>
              <a:gd name="connsiteX2" fmla="*/ 1676538 w 1676538"/>
              <a:gd name="connsiteY2" fmla="*/ 620972 h 818245"/>
              <a:gd name="connsiteX3" fmla="*/ 950912 w 1676538"/>
              <a:gd name="connsiteY3" fmla="*/ 620972 h 818245"/>
              <a:gd name="connsiteX4" fmla="*/ 848926 w 1676538"/>
              <a:gd name="connsiteY4" fmla="*/ 818245 h 818245"/>
              <a:gd name="connsiteX5" fmla="*/ 746941 w 1676538"/>
              <a:gd name="connsiteY5" fmla="*/ 620972 h 818245"/>
              <a:gd name="connsiteX6" fmla="*/ 0 w 1676538"/>
              <a:gd name="connsiteY6" fmla="*/ 620972 h 818245"/>
              <a:gd name="connsiteX7" fmla="*/ 0 w 1676538"/>
              <a:gd name="connsiteY7" fmla="*/ 354636 h 8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76538" h="818245">
                <a:moveTo>
                  <a:pt x="354636" y="0"/>
                </a:moveTo>
                <a:lnTo>
                  <a:pt x="1676538" y="0"/>
                </a:lnTo>
                <a:lnTo>
                  <a:pt x="1676538" y="620972"/>
                </a:lnTo>
                <a:lnTo>
                  <a:pt x="950912" y="620972"/>
                </a:lnTo>
                <a:lnTo>
                  <a:pt x="848926" y="818245"/>
                </a:lnTo>
                <a:lnTo>
                  <a:pt x="746941" y="620972"/>
                </a:lnTo>
                <a:lnTo>
                  <a:pt x="0" y="620972"/>
                </a:lnTo>
                <a:lnTo>
                  <a:pt x="0" y="3546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22" name="矩形 121"/>
          <p:cNvSpPr/>
          <p:nvPr/>
        </p:nvSpPr>
        <p:spPr>
          <a:xfrm>
            <a:off x="2835945" y="1718602"/>
            <a:ext cx="1284454" cy="496674"/>
          </a:xfrm>
          <a:prstGeom prst="rect">
            <a:avLst/>
          </a:prstGeom>
          <a:noFill/>
        </p:spPr>
        <p:txBody>
          <a:bodyPr wrap="none" anchor="ctr">
            <a:spAutoFit/>
          </a:bodyPr>
          <a:lstStyle/>
          <a:p>
            <a:pPr>
              <a:lnSpc>
                <a:spcPts val="3500"/>
              </a:lnSpc>
            </a:pPr>
            <a:r>
              <a:rPr lang="en-US" altLang="zh-TW" sz="2000" dirty="0" smtClean="0">
                <a:solidFill>
                  <a:schemeClr val="bg1"/>
                </a:solidFill>
              </a:rPr>
              <a:t>May Day B</a:t>
            </a:r>
            <a:endParaRPr lang="en-US" altLang="zh-TW" sz="2000" dirty="0">
              <a:solidFill>
                <a:schemeClr val="bg1"/>
              </a:solidFill>
            </a:endParaRPr>
          </a:p>
        </p:txBody>
      </p:sp>
      <p:sp>
        <p:nvSpPr>
          <p:cNvPr id="124" name="矩形 123"/>
          <p:cNvSpPr/>
          <p:nvPr/>
        </p:nvSpPr>
        <p:spPr>
          <a:xfrm>
            <a:off x="4340838" y="2309490"/>
            <a:ext cx="3864194" cy="62097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7" name="矩形 126"/>
          <p:cNvSpPr/>
          <p:nvPr/>
        </p:nvSpPr>
        <p:spPr>
          <a:xfrm>
            <a:off x="4340838" y="2962527"/>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0" name="矩形 129"/>
          <p:cNvSpPr/>
          <p:nvPr/>
        </p:nvSpPr>
        <p:spPr>
          <a:xfrm>
            <a:off x="4340838" y="3624585"/>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33" name="矩形 132"/>
          <p:cNvSpPr/>
          <p:nvPr/>
        </p:nvSpPr>
        <p:spPr>
          <a:xfrm>
            <a:off x="4340838" y="4286643"/>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6" name="矩形 135"/>
          <p:cNvSpPr/>
          <p:nvPr/>
        </p:nvSpPr>
        <p:spPr>
          <a:xfrm>
            <a:off x="4340838" y="4948701"/>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p>
        </p:txBody>
      </p:sp>
      <p:sp>
        <p:nvSpPr>
          <p:cNvPr id="139" name="矩形 138"/>
          <p:cNvSpPr/>
          <p:nvPr/>
        </p:nvSpPr>
        <p:spPr>
          <a:xfrm>
            <a:off x="4340838" y="5610756"/>
            <a:ext cx="3864194" cy="629993"/>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4" name="手繪多邊形 143"/>
          <p:cNvSpPr/>
          <p:nvPr/>
        </p:nvSpPr>
        <p:spPr>
          <a:xfrm>
            <a:off x="4340838" y="1656453"/>
            <a:ext cx="3864194" cy="818245"/>
          </a:xfrm>
          <a:custGeom>
            <a:avLst/>
            <a:gdLst>
              <a:gd name="connsiteX0" fmla="*/ 360046 w 3864194"/>
              <a:gd name="connsiteY0" fmla="*/ 0 h 818245"/>
              <a:gd name="connsiteX1" fmla="*/ 3864194 w 3864194"/>
              <a:gd name="connsiteY1" fmla="*/ 0 h 818245"/>
              <a:gd name="connsiteX2" fmla="*/ 3864194 w 3864194"/>
              <a:gd name="connsiteY2" fmla="*/ 620972 h 818245"/>
              <a:gd name="connsiteX3" fmla="*/ 2030325 w 3864194"/>
              <a:gd name="connsiteY3" fmla="*/ 620972 h 818245"/>
              <a:gd name="connsiteX4" fmla="*/ 1928339 w 3864194"/>
              <a:gd name="connsiteY4" fmla="*/ 818245 h 818245"/>
              <a:gd name="connsiteX5" fmla="*/ 1826354 w 3864194"/>
              <a:gd name="connsiteY5" fmla="*/ 620972 h 818245"/>
              <a:gd name="connsiteX6" fmla="*/ 0 w 3864194"/>
              <a:gd name="connsiteY6" fmla="*/ 620972 h 818245"/>
              <a:gd name="connsiteX7" fmla="*/ 0 w 3864194"/>
              <a:gd name="connsiteY7" fmla="*/ 360046 h 818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64194" h="818245">
                <a:moveTo>
                  <a:pt x="360046" y="0"/>
                </a:moveTo>
                <a:lnTo>
                  <a:pt x="3864194" y="0"/>
                </a:lnTo>
                <a:lnTo>
                  <a:pt x="3864194" y="620972"/>
                </a:lnTo>
                <a:lnTo>
                  <a:pt x="2030325" y="620972"/>
                </a:lnTo>
                <a:lnTo>
                  <a:pt x="1928339" y="818245"/>
                </a:lnTo>
                <a:lnTo>
                  <a:pt x="1826354" y="620972"/>
                </a:lnTo>
                <a:lnTo>
                  <a:pt x="0" y="620972"/>
                </a:lnTo>
                <a:lnTo>
                  <a:pt x="0" y="36004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143" name="矩形 142"/>
          <p:cNvSpPr/>
          <p:nvPr/>
        </p:nvSpPr>
        <p:spPr>
          <a:xfrm>
            <a:off x="5632311" y="1718602"/>
            <a:ext cx="1281249" cy="496674"/>
          </a:xfrm>
          <a:prstGeom prst="rect">
            <a:avLst/>
          </a:prstGeom>
          <a:noFill/>
        </p:spPr>
        <p:txBody>
          <a:bodyPr wrap="none" anchor="ctr">
            <a:spAutoFit/>
          </a:bodyPr>
          <a:lstStyle/>
          <a:p>
            <a:pPr>
              <a:lnSpc>
                <a:spcPts val="3500"/>
              </a:lnSpc>
            </a:pPr>
            <a:r>
              <a:rPr lang="en-US" altLang="zh-TW" sz="2000" dirty="0" smtClean="0">
                <a:solidFill>
                  <a:schemeClr val="bg1"/>
                </a:solidFill>
              </a:rPr>
              <a:t>May Day C</a:t>
            </a:r>
            <a:endParaRPr lang="en-US" altLang="zh-TW" sz="2000" dirty="0">
              <a:solidFill>
                <a:schemeClr val="bg1"/>
              </a:solidFill>
            </a:endParaRPr>
          </a:p>
        </p:txBody>
      </p:sp>
      <p:sp>
        <p:nvSpPr>
          <p:cNvPr id="145" name="文字方塊 144"/>
          <p:cNvSpPr txBox="1"/>
          <p:nvPr/>
        </p:nvSpPr>
        <p:spPr>
          <a:xfrm>
            <a:off x="4604571"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6" name="文字方塊 145"/>
          <p:cNvSpPr txBox="1"/>
          <p:nvPr/>
        </p:nvSpPr>
        <p:spPr>
          <a:xfrm>
            <a:off x="4924612"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7" name="文字方塊 146"/>
          <p:cNvSpPr txBox="1"/>
          <p:nvPr/>
        </p:nvSpPr>
        <p:spPr>
          <a:xfrm>
            <a:off x="5244653"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8" name="文字方塊 147"/>
          <p:cNvSpPr txBox="1"/>
          <p:nvPr/>
        </p:nvSpPr>
        <p:spPr>
          <a:xfrm>
            <a:off x="5564694"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9" name="文字方塊 148"/>
          <p:cNvSpPr txBox="1"/>
          <p:nvPr/>
        </p:nvSpPr>
        <p:spPr>
          <a:xfrm>
            <a:off x="5884735"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0" name="文字方塊 149"/>
          <p:cNvSpPr txBox="1"/>
          <p:nvPr/>
        </p:nvSpPr>
        <p:spPr>
          <a:xfrm>
            <a:off x="6204776"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1" name="文字方塊 150"/>
          <p:cNvSpPr txBox="1"/>
          <p:nvPr/>
        </p:nvSpPr>
        <p:spPr>
          <a:xfrm>
            <a:off x="6524817"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2" name="文字方塊 151"/>
          <p:cNvSpPr txBox="1"/>
          <p:nvPr/>
        </p:nvSpPr>
        <p:spPr>
          <a:xfrm>
            <a:off x="6844858"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3" name="文字方塊 152"/>
          <p:cNvSpPr txBox="1"/>
          <p:nvPr/>
        </p:nvSpPr>
        <p:spPr>
          <a:xfrm>
            <a:off x="7164899"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4" name="文字方塊 153"/>
          <p:cNvSpPr txBox="1"/>
          <p:nvPr/>
        </p:nvSpPr>
        <p:spPr>
          <a:xfrm>
            <a:off x="7484939" y="243995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56" name="文字方塊 155"/>
          <p:cNvSpPr txBox="1"/>
          <p:nvPr/>
        </p:nvSpPr>
        <p:spPr>
          <a:xfrm>
            <a:off x="4604571"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7" name="文字方塊 156"/>
          <p:cNvSpPr txBox="1"/>
          <p:nvPr/>
        </p:nvSpPr>
        <p:spPr>
          <a:xfrm>
            <a:off x="4924612"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8" name="文字方塊 157"/>
          <p:cNvSpPr txBox="1"/>
          <p:nvPr/>
        </p:nvSpPr>
        <p:spPr>
          <a:xfrm>
            <a:off x="5244653"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59" name="文字方塊 158"/>
          <p:cNvSpPr txBox="1"/>
          <p:nvPr/>
        </p:nvSpPr>
        <p:spPr>
          <a:xfrm>
            <a:off x="5564694"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0" name="文字方塊 159"/>
          <p:cNvSpPr txBox="1"/>
          <p:nvPr/>
        </p:nvSpPr>
        <p:spPr>
          <a:xfrm>
            <a:off x="5884735"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1" name="文字方塊 160"/>
          <p:cNvSpPr txBox="1"/>
          <p:nvPr/>
        </p:nvSpPr>
        <p:spPr>
          <a:xfrm>
            <a:off x="6204776"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2" name="文字方塊 161"/>
          <p:cNvSpPr txBox="1"/>
          <p:nvPr/>
        </p:nvSpPr>
        <p:spPr>
          <a:xfrm>
            <a:off x="6524817"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3" name="文字方塊 162"/>
          <p:cNvSpPr txBox="1"/>
          <p:nvPr/>
        </p:nvSpPr>
        <p:spPr>
          <a:xfrm>
            <a:off x="6844858"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64" name="文字方塊 163"/>
          <p:cNvSpPr txBox="1"/>
          <p:nvPr/>
        </p:nvSpPr>
        <p:spPr>
          <a:xfrm>
            <a:off x="7164899"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65" name="文字方塊 164"/>
          <p:cNvSpPr txBox="1"/>
          <p:nvPr/>
        </p:nvSpPr>
        <p:spPr>
          <a:xfrm>
            <a:off x="7484939" y="310110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66" name="文字方塊 165"/>
          <p:cNvSpPr txBox="1"/>
          <p:nvPr/>
        </p:nvSpPr>
        <p:spPr>
          <a:xfrm>
            <a:off x="4604571"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7" name="文字方塊 166"/>
          <p:cNvSpPr txBox="1"/>
          <p:nvPr/>
        </p:nvSpPr>
        <p:spPr>
          <a:xfrm>
            <a:off x="4924612"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8" name="文字方塊 167"/>
          <p:cNvSpPr txBox="1"/>
          <p:nvPr/>
        </p:nvSpPr>
        <p:spPr>
          <a:xfrm>
            <a:off x="5244653"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69" name="文字方塊 168"/>
          <p:cNvSpPr txBox="1"/>
          <p:nvPr/>
        </p:nvSpPr>
        <p:spPr>
          <a:xfrm>
            <a:off x="5564694"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0" name="文字方塊 169"/>
          <p:cNvSpPr txBox="1"/>
          <p:nvPr/>
        </p:nvSpPr>
        <p:spPr>
          <a:xfrm>
            <a:off x="5884735"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1" name="文字方塊 170"/>
          <p:cNvSpPr txBox="1"/>
          <p:nvPr/>
        </p:nvSpPr>
        <p:spPr>
          <a:xfrm>
            <a:off x="6204776"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2" name="文字方塊 171"/>
          <p:cNvSpPr txBox="1"/>
          <p:nvPr/>
        </p:nvSpPr>
        <p:spPr>
          <a:xfrm>
            <a:off x="6524817"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3" name="文字方塊 172"/>
          <p:cNvSpPr txBox="1"/>
          <p:nvPr/>
        </p:nvSpPr>
        <p:spPr>
          <a:xfrm>
            <a:off x="6844858"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4" name="文字方塊 173"/>
          <p:cNvSpPr txBox="1"/>
          <p:nvPr/>
        </p:nvSpPr>
        <p:spPr>
          <a:xfrm>
            <a:off x="7164899"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5" name="文字方塊 174"/>
          <p:cNvSpPr txBox="1"/>
          <p:nvPr/>
        </p:nvSpPr>
        <p:spPr>
          <a:xfrm>
            <a:off x="7484939" y="376226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76" name="文字方塊 175"/>
          <p:cNvSpPr txBox="1"/>
          <p:nvPr/>
        </p:nvSpPr>
        <p:spPr>
          <a:xfrm>
            <a:off x="4604571"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77" name="文字方塊 176"/>
          <p:cNvSpPr txBox="1"/>
          <p:nvPr/>
        </p:nvSpPr>
        <p:spPr>
          <a:xfrm>
            <a:off x="4924612"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78" name="文字方塊 177"/>
          <p:cNvSpPr txBox="1"/>
          <p:nvPr/>
        </p:nvSpPr>
        <p:spPr>
          <a:xfrm>
            <a:off x="5244653"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79" name="文字方塊 178"/>
          <p:cNvSpPr txBox="1"/>
          <p:nvPr/>
        </p:nvSpPr>
        <p:spPr>
          <a:xfrm>
            <a:off x="5564694"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0" name="文字方塊 179"/>
          <p:cNvSpPr txBox="1"/>
          <p:nvPr/>
        </p:nvSpPr>
        <p:spPr>
          <a:xfrm>
            <a:off x="5884735"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1" name="文字方塊 180"/>
          <p:cNvSpPr txBox="1"/>
          <p:nvPr/>
        </p:nvSpPr>
        <p:spPr>
          <a:xfrm>
            <a:off x="6204776"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2" name="文字方塊 181"/>
          <p:cNvSpPr txBox="1"/>
          <p:nvPr/>
        </p:nvSpPr>
        <p:spPr>
          <a:xfrm>
            <a:off x="6524817"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3" name="文字方塊 182"/>
          <p:cNvSpPr txBox="1"/>
          <p:nvPr/>
        </p:nvSpPr>
        <p:spPr>
          <a:xfrm>
            <a:off x="6844858"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4" name="文字方塊 183"/>
          <p:cNvSpPr txBox="1"/>
          <p:nvPr/>
        </p:nvSpPr>
        <p:spPr>
          <a:xfrm>
            <a:off x="7164899"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5" name="文字方塊 184"/>
          <p:cNvSpPr txBox="1"/>
          <p:nvPr/>
        </p:nvSpPr>
        <p:spPr>
          <a:xfrm>
            <a:off x="7484939" y="4423418"/>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86" name="文字方塊 185"/>
          <p:cNvSpPr txBox="1"/>
          <p:nvPr/>
        </p:nvSpPr>
        <p:spPr>
          <a:xfrm>
            <a:off x="4604571"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7" name="文字方塊 186"/>
          <p:cNvSpPr txBox="1"/>
          <p:nvPr/>
        </p:nvSpPr>
        <p:spPr>
          <a:xfrm>
            <a:off x="4924612"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8" name="文字方塊 187"/>
          <p:cNvSpPr txBox="1"/>
          <p:nvPr/>
        </p:nvSpPr>
        <p:spPr>
          <a:xfrm>
            <a:off x="5244653"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89" name="文字方塊 188"/>
          <p:cNvSpPr txBox="1"/>
          <p:nvPr/>
        </p:nvSpPr>
        <p:spPr>
          <a:xfrm>
            <a:off x="5564694"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0" name="文字方塊 189"/>
          <p:cNvSpPr txBox="1"/>
          <p:nvPr/>
        </p:nvSpPr>
        <p:spPr>
          <a:xfrm>
            <a:off x="5884735"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1" name="文字方塊 190"/>
          <p:cNvSpPr txBox="1"/>
          <p:nvPr/>
        </p:nvSpPr>
        <p:spPr>
          <a:xfrm>
            <a:off x="6204776"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2" name="文字方塊 191"/>
          <p:cNvSpPr txBox="1"/>
          <p:nvPr/>
        </p:nvSpPr>
        <p:spPr>
          <a:xfrm>
            <a:off x="6524817"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3" name="文字方塊 192"/>
          <p:cNvSpPr txBox="1"/>
          <p:nvPr/>
        </p:nvSpPr>
        <p:spPr>
          <a:xfrm>
            <a:off x="6844858"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4" name="文字方塊 193"/>
          <p:cNvSpPr txBox="1"/>
          <p:nvPr/>
        </p:nvSpPr>
        <p:spPr>
          <a:xfrm>
            <a:off x="7164899"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95" name="文字方塊 194"/>
          <p:cNvSpPr txBox="1"/>
          <p:nvPr/>
        </p:nvSpPr>
        <p:spPr>
          <a:xfrm>
            <a:off x="7484939" y="5084573"/>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96" name="文字方塊 195"/>
          <p:cNvSpPr txBox="1"/>
          <p:nvPr/>
        </p:nvSpPr>
        <p:spPr>
          <a:xfrm>
            <a:off x="4604571"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7" name="文字方塊 196"/>
          <p:cNvSpPr txBox="1"/>
          <p:nvPr/>
        </p:nvSpPr>
        <p:spPr>
          <a:xfrm>
            <a:off x="4924612"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8" name="文字方塊 197"/>
          <p:cNvSpPr txBox="1"/>
          <p:nvPr/>
        </p:nvSpPr>
        <p:spPr>
          <a:xfrm>
            <a:off x="5244653"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99" name="文字方塊 198"/>
          <p:cNvSpPr txBox="1"/>
          <p:nvPr/>
        </p:nvSpPr>
        <p:spPr>
          <a:xfrm>
            <a:off x="5564694"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200" name="文字方塊 199"/>
          <p:cNvSpPr txBox="1"/>
          <p:nvPr/>
        </p:nvSpPr>
        <p:spPr>
          <a:xfrm>
            <a:off x="5884735"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1" name="文字方塊 200"/>
          <p:cNvSpPr txBox="1"/>
          <p:nvPr/>
        </p:nvSpPr>
        <p:spPr>
          <a:xfrm>
            <a:off x="6204776"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2" name="文字方塊 201"/>
          <p:cNvSpPr txBox="1"/>
          <p:nvPr/>
        </p:nvSpPr>
        <p:spPr>
          <a:xfrm>
            <a:off x="6524817"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3" name="文字方塊 202"/>
          <p:cNvSpPr txBox="1"/>
          <p:nvPr/>
        </p:nvSpPr>
        <p:spPr>
          <a:xfrm>
            <a:off x="6844858"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4" name="文字方塊 203"/>
          <p:cNvSpPr txBox="1"/>
          <p:nvPr/>
        </p:nvSpPr>
        <p:spPr>
          <a:xfrm>
            <a:off x="7164899"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205" name="文字方塊 204"/>
          <p:cNvSpPr txBox="1"/>
          <p:nvPr/>
        </p:nvSpPr>
        <p:spPr>
          <a:xfrm>
            <a:off x="7484939" y="5745729"/>
            <a:ext cx="360046" cy="360046"/>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20" name="矩形 1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文字方塊 9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305</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3345811"/>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60727" y="1988816"/>
            <a:ext cx="1800230" cy="306039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Freeform 5"/>
          <p:cNvSpPr>
            <a:spLocks noEditPoints="1"/>
          </p:cNvSpPr>
          <p:nvPr/>
        </p:nvSpPr>
        <p:spPr bwMode="auto">
          <a:xfrm>
            <a:off x="1532230" y="2429784"/>
            <a:ext cx="657225" cy="1108075"/>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矩形 15"/>
          <p:cNvSpPr/>
          <p:nvPr/>
        </p:nvSpPr>
        <p:spPr>
          <a:xfrm>
            <a:off x="1086816" y="3565479"/>
            <a:ext cx="1548052" cy="461665"/>
          </a:xfrm>
          <a:prstGeom prst="rect">
            <a:avLst/>
          </a:prstGeom>
        </p:spPr>
        <p:txBody>
          <a:bodyPr wrap="none">
            <a:spAutoFit/>
          </a:bodyPr>
          <a:lstStyle/>
          <a:p>
            <a:r>
              <a:rPr lang="en-US" altLang="zh-TW" sz="2400" b="1" dirty="0">
                <a:solidFill>
                  <a:schemeClr val="bg1"/>
                </a:solidFill>
              </a:rPr>
              <a:t>Unyielding</a:t>
            </a:r>
          </a:p>
        </p:txBody>
      </p:sp>
      <p:sp>
        <p:nvSpPr>
          <p:cNvPr id="20" name="矩形 19"/>
          <p:cNvSpPr/>
          <p:nvPr/>
        </p:nvSpPr>
        <p:spPr>
          <a:xfrm>
            <a:off x="960655"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5" name="矩形 4"/>
          <p:cNvSpPr/>
          <p:nvPr/>
        </p:nvSpPr>
        <p:spPr>
          <a:xfrm>
            <a:off x="2757592" y="1988816"/>
            <a:ext cx="1800230" cy="30603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Freeform 9"/>
          <p:cNvSpPr>
            <a:spLocks noEditPoints="1"/>
          </p:cNvSpPr>
          <p:nvPr/>
        </p:nvSpPr>
        <p:spPr bwMode="auto">
          <a:xfrm>
            <a:off x="3160026" y="2570441"/>
            <a:ext cx="995363" cy="808038"/>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矩形 16"/>
          <p:cNvSpPr/>
          <p:nvPr/>
        </p:nvSpPr>
        <p:spPr>
          <a:xfrm>
            <a:off x="2883681" y="3565479"/>
            <a:ext cx="1548052" cy="461665"/>
          </a:xfrm>
          <a:prstGeom prst="rect">
            <a:avLst/>
          </a:prstGeom>
        </p:spPr>
        <p:txBody>
          <a:bodyPr wrap="none">
            <a:spAutoFit/>
          </a:bodyPr>
          <a:lstStyle/>
          <a:p>
            <a:r>
              <a:rPr lang="en-US" altLang="zh-TW" sz="2400" b="1" dirty="0">
                <a:solidFill>
                  <a:schemeClr val="bg1"/>
                </a:solidFill>
              </a:rPr>
              <a:t>Unyielding</a:t>
            </a:r>
          </a:p>
        </p:txBody>
      </p:sp>
      <p:sp>
        <p:nvSpPr>
          <p:cNvPr id="21" name="矩形 20"/>
          <p:cNvSpPr/>
          <p:nvPr/>
        </p:nvSpPr>
        <p:spPr>
          <a:xfrm>
            <a:off x="2757376"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6" name="矩形 5"/>
          <p:cNvSpPr/>
          <p:nvPr/>
        </p:nvSpPr>
        <p:spPr>
          <a:xfrm>
            <a:off x="4554169" y="1988816"/>
            <a:ext cx="1800230" cy="30603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4973272" y="2445934"/>
            <a:ext cx="962025" cy="995362"/>
            <a:chOff x="5549900" y="1944688"/>
            <a:chExt cx="962025" cy="995362"/>
          </a:xfrm>
          <a:solidFill>
            <a:schemeClr val="bg1"/>
          </a:solidFill>
        </p:grpSpPr>
        <p:sp>
          <p:nvSpPr>
            <p:cNvPr id="12"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8" name="矩形 17"/>
          <p:cNvSpPr/>
          <p:nvPr/>
        </p:nvSpPr>
        <p:spPr>
          <a:xfrm>
            <a:off x="4803273" y="3565479"/>
            <a:ext cx="1302023" cy="461665"/>
          </a:xfrm>
          <a:prstGeom prst="rect">
            <a:avLst/>
          </a:prstGeom>
        </p:spPr>
        <p:txBody>
          <a:bodyPr wrap="none">
            <a:spAutoFit/>
          </a:bodyPr>
          <a:lstStyle/>
          <a:p>
            <a:r>
              <a:rPr lang="en-US" altLang="zh-TW" sz="2400" b="1" dirty="0" smtClean="0">
                <a:solidFill>
                  <a:schemeClr val="bg1"/>
                </a:solidFill>
              </a:rPr>
              <a:t>May Day</a:t>
            </a:r>
            <a:endParaRPr lang="en-US" altLang="zh-TW" sz="2400" b="1" dirty="0">
              <a:solidFill>
                <a:schemeClr val="bg1"/>
              </a:solidFill>
            </a:endParaRPr>
          </a:p>
        </p:txBody>
      </p:sp>
      <p:sp>
        <p:nvSpPr>
          <p:cNvPr id="22" name="矩形 21"/>
          <p:cNvSpPr/>
          <p:nvPr/>
        </p:nvSpPr>
        <p:spPr>
          <a:xfrm>
            <a:off x="4564622"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7" name="矩形 6"/>
          <p:cNvSpPr/>
          <p:nvPr/>
        </p:nvSpPr>
        <p:spPr>
          <a:xfrm>
            <a:off x="6361344" y="1988816"/>
            <a:ext cx="1800230" cy="30603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Freeform 19"/>
          <p:cNvSpPr>
            <a:spLocks noEditPoints="1"/>
          </p:cNvSpPr>
          <p:nvPr/>
        </p:nvSpPr>
        <p:spPr bwMode="auto">
          <a:xfrm>
            <a:off x="6908240" y="2454554"/>
            <a:ext cx="706438" cy="981075"/>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 name="矩形 18"/>
          <p:cNvSpPr/>
          <p:nvPr/>
        </p:nvSpPr>
        <p:spPr>
          <a:xfrm>
            <a:off x="6487433" y="3565479"/>
            <a:ext cx="1548052" cy="461665"/>
          </a:xfrm>
          <a:prstGeom prst="rect">
            <a:avLst/>
          </a:prstGeom>
        </p:spPr>
        <p:txBody>
          <a:bodyPr wrap="none">
            <a:spAutoFit/>
          </a:bodyPr>
          <a:lstStyle/>
          <a:p>
            <a:r>
              <a:rPr lang="en-US" altLang="zh-TW" sz="2400" b="1" dirty="0">
                <a:solidFill>
                  <a:schemeClr val="bg1"/>
                </a:solidFill>
              </a:rPr>
              <a:t>Unyielding</a:t>
            </a:r>
          </a:p>
        </p:txBody>
      </p:sp>
      <p:sp>
        <p:nvSpPr>
          <p:cNvPr id="23" name="矩形 22"/>
          <p:cNvSpPr/>
          <p:nvPr/>
        </p:nvSpPr>
        <p:spPr>
          <a:xfrm>
            <a:off x="6382466" y="4298337"/>
            <a:ext cx="1800374" cy="523220"/>
          </a:xfrm>
          <a:prstGeom prst="rect">
            <a:avLst/>
          </a:prstGeom>
        </p:spPr>
        <p:txBody>
          <a:bodyPr wrap="square">
            <a:spAutoFit/>
          </a:bodyPr>
          <a:lstStyle/>
          <a:p>
            <a:pPr algn="ctr"/>
            <a:r>
              <a:rPr lang="en-US" altLang="zh-TW" sz="1400" dirty="0">
                <a:solidFill>
                  <a:schemeClr val="bg1"/>
                </a:solidFill>
              </a:rPr>
              <a:t>When I am different from the world. </a:t>
            </a:r>
          </a:p>
        </p:txBody>
      </p:sp>
      <p:sp>
        <p:nvSpPr>
          <p:cNvPr id="29" name="矩形 28"/>
          <p:cNvSpPr/>
          <p:nvPr/>
        </p:nvSpPr>
        <p:spPr>
          <a:xfrm>
            <a:off x="960655"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0" name="矩形 29"/>
          <p:cNvSpPr/>
          <p:nvPr/>
        </p:nvSpPr>
        <p:spPr>
          <a:xfrm>
            <a:off x="2757376"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1" name="矩形 30"/>
          <p:cNvSpPr/>
          <p:nvPr/>
        </p:nvSpPr>
        <p:spPr>
          <a:xfrm>
            <a:off x="4554097"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2" name="矩形 31"/>
          <p:cNvSpPr/>
          <p:nvPr/>
        </p:nvSpPr>
        <p:spPr>
          <a:xfrm>
            <a:off x="6350818" y="5606125"/>
            <a:ext cx="1796721" cy="461665"/>
          </a:xfrm>
          <a:prstGeom prst="rect">
            <a:avLst/>
          </a:prstGeom>
        </p:spPr>
        <p:txBody>
          <a:bodyPr wrap="square">
            <a:spAutoFit/>
          </a:bodyPr>
          <a:lstStyle/>
          <a:p>
            <a:pPr algn="ctr"/>
            <a:r>
              <a:rPr lang="en-US" altLang="zh-TW" sz="1200" dirty="0">
                <a:solidFill>
                  <a:srgbClr val="7F7F7F"/>
                </a:solidFill>
              </a:rPr>
              <a:t>When I am different from the world. </a:t>
            </a:r>
          </a:p>
        </p:txBody>
      </p:sp>
      <p:sp>
        <p:nvSpPr>
          <p:cNvPr id="33" name="矩形 32"/>
          <p:cNvSpPr/>
          <p:nvPr/>
        </p:nvSpPr>
        <p:spPr>
          <a:xfrm>
            <a:off x="1086816" y="5144333"/>
            <a:ext cx="1495922" cy="400110"/>
          </a:xfrm>
          <a:prstGeom prst="rect">
            <a:avLst/>
          </a:prstGeom>
        </p:spPr>
        <p:txBody>
          <a:bodyPr wrap="none">
            <a:spAutoFit/>
          </a:bodyPr>
          <a:lstStyle/>
          <a:p>
            <a:r>
              <a:rPr lang="en-US" altLang="zh-TW" sz="2000" b="1" dirty="0">
                <a:solidFill>
                  <a:srgbClr val="7F7F7F"/>
                </a:solidFill>
              </a:rPr>
              <a:t>Unyielding</a:t>
            </a:r>
          </a:p>
        </p:txBody>
      </p:sp>
      <p:sp>
        <p:nvSpPr>
          <p:cNvPr id="34" name="矩形 33"/>
          <p:cNvSpPr/>
          <p:nvPr/>
        </p:nvSpPr>
        <p:spPr>
          <a:xfrm>
            <a:off x="2883681" y="5144333"/>
            <a:ext cx="1495922" cy="400110"/>
          </a:xfrm>
          <a:prstGeom prst="rect">
            <a:avLst/>
          </a:prstGeom>
        </p:spPr>
        <p:txBody>
          <a:bodyPr wrap="none">
            <a:spAutoFit/>
          </a:bodyPr>
          <a:lstStyle/>
          <a:p>
            <a:r>
              <a:rPr lang="en-US" altLang="zh-TW" sz="2000" b="1" dirty="0">
                <a:solidFill>
                  <a:srgbClr val="7F7F7F"/>
                </a:solidFill>
              </a:rPr>
              <a:t>Unyielding</a:t>
            </a:r>
          </a:p>
        </p:txBody>
      </p:sp>
      <p:sp>
        <p:nvSpPr>
          <p:cNvPr id="35" name="矩形 34"/>
          <p:cNvSpPr/>
          <p:nvPr/>
        </p:nvSpPr>
        <p:spPr>
          <a:xfrm>
            <a:off x="4803273" y="5144333"/>
            <a:ext cx="1225015" cy="400110"/>
          </a:xfrm>
          <a:prstGeom prst="rect">
            <a:avLst/>
          </a:prstGeom>
        </p:spPr>
        <p:txBody>
          <a:bodyPr wrap="none">
            <a:spAutoFit/>
          </a:bodyPr>
          <a:lstStyle/>
          <a:p>
            <a:r>
              <a:rPr lang="en-US" altLang="zh-TW" sz="2000" b="1" dirty="0" smtClean="0">
                <a:solidFill>
                  <a:srgbClr val="7F7F7F"/>
                </a:solidFill>
              </a:rPr>
              <a:t>May Day</a:t>
            </a:r>
            <a:endParaRPr lang="en-US" altLang="zh-TW" sz="2000" b="1" dirty="0">
              <a:solidFill>
                <a:srgbClr val="7F7F7F"/>
              </a:solidFill>
            </a:endParaRPr>
          </a:p>
        </p:txBody>
      </p:sp>
      <p:sp>
        <p:nvSpPr>
          <p:cNvPr id="36" name="矩形 35"/>
          <p:cNvSpPr/>
          <p:nvPr/>
        </p:nvSpPr>
        <p:spPr>
          <a:xfrm>
            <a:off x="6487433" y="5144333"/>
            <a:ext cx="1495922" cy="400110"/>
          </a:xfrm>
          <a:prstGeom prst="rect">
            <a:avLst/>
          </a:prstGeom>
        </p:spPr>
        <p:txBody>
          <a:bodyPr wrap="none">
            <a:spAutoFit/>
          </a:bodyPr>
          <a:lstStyle/>
          <a:p>
            <a:r>
              <a:rPr lang="en-US" altLang="zh-TW" sz="2000" b="1" dirty="0">
                <a:solidFill>
                  <a:srgbClr val="7F7F7F"/>
                </a:solidFill>
              </a:rPr>
              <a:t>Unyielding</a:t>
            </a:r>
          </a:p>
        </p:txBody>
      </p:sp>
      <p:sp>
        <p:nvSpPr>
          <p:cNvPr id="37" name="矩形 3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文字方塊 3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306</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10351340"/>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97518" y="2600894"/>
            <a:ext cx="1428182" cy="61207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5" name="矩形 4"/>
          <p:cNvSpPr/>
          <p:nvPr/>
        </p:nvSpPr>
        <p:spPr>
          <a:xfrm>
            <a:off x="2223995" y="2600894"/>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797518" y="3212972"/>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7" name="矩形 6"/>
          <p:cNvSpPr/>
          <p:nvPr/>
        </p:nvSpPr>
        <p:spPr>
          <a:xfrm>
            <a:off x="2223995" y="3212972"/>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797518" y="3825051"/>
            <a:ext cx="1428182" cy="61207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10" name="矩形 9"/>
          <p:cNvSpPr/>
          <p:nvPr/>
        </p:nvSpPr>
        <p:spPr>
          <a:xfrm>
            <a:off x="2223995" y="3825051"/>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797518" y="4437129"/>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12" name="矩形 11"/>
          <p:cNvSpPr/>
          <p:nvPr/>
        </p:nvSpPr>
        <p:spPr>
          <a:xfrm>
            <a:off x="2223995" y="4437129"/>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223995" y="1988816"/>
            <a:ext cx="6122487"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797518" y="2726910"/>
            <a:ext cx="1426477" cy="369332"/>
          </a:xfrm>
          <a:prstGeom prst="rect">
            <a:avLst/>
          </a:prstGeom>
          <a:noFill/>
        </p:spPr>
        <p:txBody>
          <a:bodyPr wrap="square" rtlCol="0">
            <a:spAutoFit/>
          </a:bodyPr>
          <a:lstStyle/>
          <a:p>
            <a:pPr algn="ctr"/>
            <a:r>
              <a:rPr lang="en-US" altLang="zh-TW" dirty="0" smtClean="0">
                <a:solidFill>
                  <a:schemeClr val="bg1"/>
                </a:solidFill>
              </a:rPr>
              <a:t>Item A</a:t>
            </a:r>
            <a:endParaRPr lang="zh-TW" altLang="en-US" dirty="0">
              <a:solidFill>
                <a:schemeClr val="bg1"/>
              </a:solidFill>
            </a:endParaRPr>
          </a:p>
        </p:txBody>
      </p:sp>
      <p:sp>
        <p:nvSpPr>
          <p:cNvPr id="28" name="文字方塊 27"/>
          <p:cNvSpPr txBox="1"/>
          <p:nvPr/>
        </p:nvSpPr>
        <p:spPr>
          <a:xfrm>
            <a:off x="3753618" y="2096395"/>
            <a:ext cx="1533621" cy="369332"/>
          </a:xfrm>
          <a:prstGeom prst="rect">
            <a:avLst/>
          </a:prstGeom>
          <a:noFill/>
        </p:spPr>
        <p:txBody>
          <a:bodyPr wrap="square" rtlCol="0">
            <a:spAutoFit/>
          </a:bodyPr>
          <a:lstStyle/>
          <a:p>
            <a:pPr algn="ctr"/>
            <a:r>
              <a:rPr lang="en-US" altLang="zh-TW" dirty="0" smtClean="0">
                <a:solidFill>
                  <a:schemeClr val="bg1"/>
                </a:solidFill>
              </a:rPr>
              <a:t>May Day A</a:t>
            </a:r>
            <a:endParaRPr lang="zh-TW" altLang="en-US" dirty="0">
              <a:solidFill>
                <a:schemeClr val="bg1"/>
              </a:solidFill>
            </a:endParaRPr>
          </a:p>
        </p:txBody>
      </p:sp>
      <p:sp>
        <p:nvSpPr>
          <p:cNvPr id="29" name="文字方塊 28"/>
          <p:cNvSpPr txBox="1"/>
          <p:nvPr/>
        </p:nvSpPr>
        <p:spPr>
          <a:xfrm>
            <a:off x="5287240" y="2096395"/>
            <a:ext cx="1533621" cy="369332"/>
          </a:xfrm>
          <a:prstGeom prst="rect">
            <a:avLst/>
          </a:prstGeom>
          <a:noFill/>
        </p:spPr>
        <p:txBody>
          <a:bodyPr wrap="square" rtlCol="0">
            <a:spAutoFit/>
          </a:bodyPr>
          <a:lstStyle/>
          <a:p>
            <a:pPr algn="ctr"/>
            <a:r>
              <a:rPr lang="en-US" altLang="zh-TW" dirty="0" smtClean="0">
                <a:solidFill>
                  <a:schemeClr val="bg1"/>
                </a:solidFill>
              </a:rPr>
              <a:t>May Day </a:t>
            </a:r>
            <a:r>
              <a:rPr lang="en-US" altLang="zh-TW" dirty="0">
                <a:solidFill>
                  <a:schemeClr val="bg1"/>
                </a:solidFill>
              </a:rPr>
              <a:t>B</a:t>
            </a:r>
            <a:endParaRPr lang="zh-TW" altLang="en-US" dirty="0">
              <a:solidFill>
                <a:schemeClr val="bg1"/>
              </a:solidFill>
            </a:endParaRPr>
          </a:p>
        </p:txBody>
      </p:sp>
      <p:sp>
        <p:nvSpPr>
          <p:cNvPr id="30" name="文字方塊 29"/>
          <p:cNvSpPr txBox="1"/>
          <p:nvPr/>
        </p:nvSpPr>
        <p:spPr>
          <a:xfrm>
            <a:off x="6820862" y="2096395"/>
            <a:ext cx="1533621" cy="369332"/>
          </a:xfrm>
          <a:prstGeom prst="rect">
            <a:avLst/>
          </a:prstGeom>
          <a:noFill/>
        </p:spPr>
        <p:txBody>
          <a:bodyPr wrap="square" rtlCol="0">
            <a:spAutoFit/>
          </a:bodyPr>
          <a:lstStyle/>
          <a:p>
            <a:pPr algn="ctr"/>
            <a:r>
              <a:rPr lang="en-US" altLang="zh-TW" dirty="0" smtClean="0">
                <a:solidFill>
                  <a:schemeClr val="bg1"/>
                </a:solidFill>
              </a:rPr>
              <a:t>May Day C</a:t>
            </a:r>
            <a:endParaRPr lang="zh-TW" altLang="en-US" dirty="0">
              <a:solidFill>
                <a:schemeClr val="bg1"/>
              </a:solidFill>
            </a:endParaRPr>
          </a:p>
        </p:txBody>
      </p:sp>
      <p:sp>
        <p:nvSpPr>
          <p:cNvPr id="31" name="文字方塊 30"/>
          <p:cNvSpPr txBox="1"/>
          <p:nvPr/>
        </p:nvSpPr>
        <p:spPr>
          <a:xfrm>
            <a:off x="797518" y="3334345"/>
            <a:ext cx="1426477" cy="369332"/>
          </a:xfrm>
          <a:prstGeom prst="rect">
            <a:avLst/>
          </a:prstGeom>
          <a:noFill/>
        </p:spPr>
        <p:txBody>
          <a:bodyPr wrap="square" rtlCol="0">
            <a:spAutoFit/>
          </a:bodyPr>
          <a:lstStyle/>
          <a:p>
            <a:pPr algn="ctr"/>
            <a:r>
              <a:rPr lang="en-US" altLang="zh-TW" dirty="0" smtClean="0"/>
              <a:t>Item B</a:t>
            </a:r>
            <a:endParaRPr lang="zh-TW" altLang="en-US" dirty="0"/>
          </a:p>
        </p:txBody>
      </p:sp>
      <p:sp>
        <p:nvSpPr>
          <p:cNvPr id="32" name="文字方塊 31"/>
          <p:cNvSpPr txBox="1"/>
          <p:nvPr/>
        </p:nvSpPr>
        <p:spPr>
          <a:xfrm>
            <a:off x="797518" y="3941780"/>
            <a:ext cx="1426477" cy="369332"/>
          </a:xfrm>
          <a:prstGeom prst="rect">
            <a:avLst/>
          </a:prstGeom>
          <a:noFill/>
        </p:spPr>
        <p:txBody>
          <a:bodyPr wrap="square" rtlCol="0">
            <a:spAutoFit/>
          </a:bodyPr>
          <a:lstStyle/>
          <a:p>
            <a:pPr algn="ctr"/>
            <a:r>
              <a:rPr lang="en-US" altLang="zh-TW" dirty="0" smtClean="0">
                <a:solidFill>
                  <a:schemeClr val="bg1"/>
                </a:solidFill>
              </a:rPr>
              <a:t>Item C</a:t>
            </a:r>
            <a:endParaRPr lang="zh-TW" altLang="en-US" dirty="0">
              <a:solidFill>
                <a:schemeClr val="bg1"/>
              </a:solidFill>
            </a:endParaRPr>
          </a:p>
        </p:txBody>
      </p:sp>
      <p:sp>
        <p:nvSpPr>
          <p:cNvPr id="33" name="文字方塊 32"/>
          <p:cNvSpPr txBox="1"/>
          <p:nvPr/>
        </p:nvSpPr>
        <p:spPr>
          <a:xfrm>
            <a:off x="797518" y="4549215"/>
            <a:ext cx="1426477" cy="369332"/>
          </a:xfrm>
          <a:prstGeom prst="rect">
            <a:avLst/>
          </a:prstGeom>
          <a:noFill/>
        </p:spPr>
        <p:txBody>
          <a:bodyPr wrap="square" rtlCol="0">
            <a:spAutoFit/>
          </a:bodyPr>
          <a:lstStyle/>
          <a:p>
            <a:pPr algn="ctr"/>
            <a:r>
              <a:rPr lang="en-US" altLang="zh-TW" dirty="0" smtClean="0"/>
              <a:t>Item D</a:t>
            </a:r>
            <a:endParaRPr lang="zh-TW" altLang="en-US" dirty="0"/>
          </a:p>
        </p:txBody>
      </p:sp>
      <p:sp>
        <p:nvSpPr>
          <p:cNvPr id="34" name="文字方塊 33"/>
          <p:cNvSpPr txBox="1"/>
          <p:nvPr/>
        </p:nvSpPr>
        <p:spPr>
          <a:xfrm>
            <a:off x="2345587" y="2096395"/>
            <a:ext cx="1271868" cy="369332"/>
          </a:xfrm>
          <a:prstGeom prst="rect">
            <a:avLst/>
          </a:prstGeom>
          <a:noFill/>
        </p:spPr>
        <p:txBody>
          <a:bodyPr wrap="square" rtlCol="0">
            <a:spAutoFit/>
          </a:bodyPr>
          <a:lstStyle/>
          <a:p>
            <a:r>
              <a:rPr lang="en-US" altLang="zh-TW" dirty="0" smtClean="0">
                <a:solidFill>
                  <a:schemeClr val="bg1"/>
                </a:solidFill>
              </a:rPr>
              <a:t>May Day </a:t>
            </a:r>
            <a:endParaRPr lang="zh-TW" altLang="en-US" dirty="0">
              <a:solidFill>
                <a:schemeClr val="bg1"/>
              </a:solidFill>
            </a:endParaRPr>
          </a:p>
        </p:txBody>
      </p:sp>
      <p:sp>
        <p:nvSpPr>
          <p:cNvPr id="35" name="矩形 34"/>
          <p:cNvSpPr/>
          <p:nvPr/>
        </p:nvSpPr>
        <p:spPr>
          <a:xfrm>
            <a:off x="797518" y="5049207"/>
            <a:ext cx="1428182" cy="61207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36" name="矩形 35"/>
          <p:cNvSpPr/>
          <p:nvPr/>
        </p:nvSpPr>
        <p:spPr>
          <a:xfrm>
            <a:off x="2223995" y="5049207"/>
            <a:ext cx="6122487"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797518" y="5661285"/>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rgbClr val="7F7F7F"/>
              </a:solidFill>
            </a:endParaRPr>
          </a:p>
        </p:txBody>
      </p:sp>
      <p:sp>
        <p:nvSpPr>
          <p:cNvPr id="38" name="矩形 37"/>
          <p:cNvSpPr/>
          <p:nvPr/>
        </p:nvSpPr>
        <p:spPr>
          <a:xfrm>
            <a:off x="2223995" y="5661285"/>
            <a:ext cx="6122487"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文字方塊 41"/>
          <p:cNvSpPr txBox="1"/>
          <p:nvPr/>
        </p:nvSpPr>
        <p:spPr>
          <a:xfrm>
            <a:off x="797518" y="5165936"/>
            <a:ext cx="1426477" cy="369332"/>
          </a:xfrm>
          <a:prstGeom prst="rect">
            <a:avLst/>
          </a:prstGeom>
          <a:noFill/>
        </p:spPr>
        <p:txBody>
          <a:bodyPr wrap="square" rtlCol="0">
            <a:spAutoFit/>
          </a:bodyPr>
          <a:lstStyle/>
          <a:p>
            <a:pPr algn="ctr"/>
            <a:r>
              <a:rPr lang="en-US" altLang="zh-TW" dirty="0" smtClean="0">
                <a:solidFill>
                  <a:schemeClr val="bg1"/>
                </a:solidFill>
              </a:rPr>
              <a:t>Item C</a:t>
            </a:r>
            <a:endParaRPr lang="zh-TW" altLang="en-US" dirty="0">
              <a:solidFill>
                <a:schemeClr val="bg1"/>
              </a:solidFill>
            </a:endParaRPr>
          </a:p>
        </p:txBody>
      </p:sp>
      <p:sp>
        <p:nvSpPr>
          <p:cNvPr id="43" name="文字方塊 42"/>
          <p:cNvSpPr txBox="1"/>
          <p:nvPr/>
        </p:nvSpPr>
        <p:spPr>
          <a:xfrm>
            <a:off x="797518" y="5773371"/>
            <a:ext cx="1426477" cy="369332"/>
          </a:xfrm>
          <a:prstGeom prst="rect">
            <a:avLst/>
          </a:prstGeom>
          <a:noFill/>
        </p:spPr>
        <p:txBody>
          <a:bodyPr wrap="square" rtlCol="0">
            <a:spAutoFit/>
          </a:bodyPr>
          <a:lstStyle/>
          <a:p>
            <a:pPr algn="ctr"/>
            <a:r>
              <a:rPr lang="en-US" altLang="zh-TW" dirty="0" smtClean="0"/>
              <a:t>Item D</a:t>
            </a:r>
            <a:endParaRPr lang="zh-TW" altLang="en-US" dirty="0"/>
          </a:p>
        </p:txBody>
      </p:sp>
      <p:sp>
        <p:nvSpPr>
          <p:cNvPr id="45" name="矩形 44"/>
          <p:cNvSpPr/>
          <p:nvPr/>
        </p:nvSpPr>
        <p:spPr>
          <a:xfrm>
            <a:off x="2304482" y="2739251"/>
            <a:ext cx="1065741" cy="338554"/>
          </a:xfrm>
          <a:prstGeom prst="rect">
            <a:avLst/>
          </a:prstGeom>
        </p:spPr>
        <p:txBody>
          <a:bodyPr wrap="none">
            <a:spAutoFit/>
          </a:bodyPr>
          <a:lstStyle/>
          <a:p>
            <a:r>
              <a:rPr lang="en-US" altLang="zh-TW" sz="1600" dirty="0"/>
              <a:t>Unyielding</a:t>
            </a:r>
          </a:p>
        </p:txBody>
      </p:sp>
      <p:sp>
        <p:nvSpPr>
          <p:cNvPr id="46" name="矩形 45"/>
          <p:cNvSpPr/>
          <p:nvPr/>
        </p:nvSpPr>
        <p:spPr>
          <a:xfrm>
            <a:off x="2304482" y="3348139"/>
            <a:ext cx="1065741" cy="338554"/>
          </a:xfrm>
          <a:prstGeom prst="rect">
            <a:avLst/>
          </a:prstGeom>
        </p:spPr>
        <p:txBody>
          <a:bodyPr wrap="none">
            <a:spAutoFit/>
          </a:bodyPr>
          <a:lstStyle/>
          <a:p>
            <a:r>
              <a:rPr lang="en-US" altLang="zh-TW" sz="1600" dirty="0"/>
              <a:t>Unyielding</a:t>
            </a:r>
          </a:p>
        </p:txBody>
      </p:sp>
      <p:sp>
        <p:nvSpPr>
          <p:cNvPr id="47" name="矩形 46"/>
          <p:cNvSpPr/>
          <p:nvPr/>
        </p:nvSpPr>
        <p:spPr>
          <a:xfrm>
            <a:off x="2304482" y="3957027"/>
            <a:ext cx="1065741" cy="338554"/>
          </a:xfrm>
          <a:prstGeom prst="rect">
            <a:avLst/>
          </a:prstGeom>
        </p:spPr>
        <p:txBody>
          <a:bodyPr wrap="none">
            <a:spAutoFit/>
          </a:bodyPr>
          <a:lstStyle/>
          <a:p>
            <a:r>
              <a:rPr lang="en-US" altLang="zh-TW" sz="1600" dirty="0"/>
              <a:t>Unyielding</a:t>
            </a:r>
          </a:p>
        </p:txBody>
      </p:sp>
      <p:sp>
        <p:nvSpPr>
          <p:cNvPr id="48" name="矩形 47"/>
          <p:cNvSpPr/>
          <p:nvPr/>
        </p:nvSpPr>
        <p:spPr>
          <a:xfrm>
            <a:off x="2304482" y="4565915"/>
            <a:ext cx="1065741" cy="338554"/>
          </a:xfrm>
          <a:prstGeom prst="rect">
            <a:avLst/>
          </a:prstGeom>
        </p:spPr>
        <p:txBody>
          <a:bodyPr wrap="none">
            <a:spAutoFit/>
          </a:bodyPr>
          <a:lstStyle/>
          <a:p>
            <a:r>
              <a:rPr lang="en-US" altLang="zh-TW" sz="1600" dirty="0"/>
              <a:t>Unyielding</a:t>
            </a:r>
          </a:p>
        </p:txBody>
      </p:sp>
      <p:sp>
        <p:nvSpPr>
          <p:cNvPr id="49" name="矩形 48"/>
          <p:cNvSpPr/>
          <p:nvPr/>
        </p:nvSpPr>
        <p:spPr>
          <a:xfrm>
            <a:off x="2304482" y="5174803"/>
            <a:ext cx="1065741" cy="338554"/>
          </a:xfrm>
          <a:prstGeom prst="rect">
            <a:avLst/>
          </a:prstGeom>
        </p:spPr>
        <p:txBody>
          <a:bodyPr wrap="none">
            <a:spAutoFit/>
          </a:bodyPr>
          <a:lstStyle/>
          <a:p>
            <a:r>
              <a:rPr lang="en-US" altLang="zh-TW" sz="1600" dirty="0"/>
              <a:t>Unyielding</a:t>
            </a:r>
          </a:p>
        </p:txBody>
      </p:sp>
      <p:sp>
        <p:nvSpPr>
          <p:cNvPr id="50" name="矩形 49"/>
          <p:cNvSpPr/>
          <p:nvPr/>
        </p:nvSpPr>
        <p:spPr>
          <a:xfrm>
            <a:off x="2304482" y="5783691"/>
            <a:ext cx="1065741" cy="338554"/>
          </a:xfrm>
          <a:prstGeom prst="rect">
            <a:avLst/>
          </a:prstGeom>
        </p:spPr>
        <p:txBody>
          <a:bodyPr wrap="none">
            <a:spAutoFit/>
          </a:bodyPr>
          <a:lstStyle/>
          <a:p>
            <a:r>
              <a:rPr lang="en-US" altLang="zh-TW" sz="1600" dirty="0"/>
              <a:t>Unyielding</a:t>
            </a:r>
          </a:p>
        </p:txBody>
      </p:sp>
      <p:sp>
        <p:nvSpPr>
          <p:cNvPr id="2" name="橢圓 1"/>
          <p:cNvSpPr/>
          <p:nvPr/>
        </p:nvSpPr>
        <p:spPr>
          <a:xfrm>
            <a:off x="4348433" y="2768887"/>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橢圓 50"/>
          <p:cNvSpPr/>
          <p:nvPr/>
        </p:nvSpPr>
        <p:spPr>
          <a:xfrm>
            <a:off x="4348433" y="3384288"/>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橢圓 51"/>
          <p:cNvSpPr/>
          <p:nvPr/>
        </p:nvSpPr>
        <p:spPr>
          <a:xfrm>
            <a:off x="4348433" y="3999689"/>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橢圓 52"/>
          <p:cNvSpPr/>
          <p:nvPr/>
        </p:nvSpPr>
        <p:spPr>
          <a:xfrm>
            <a:off x="4348433" y="4615090"/>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橢圓 53"/>
          <p:cNvSpPr/>
          <p:nvPr/>
        </p:nvSpPr>
        <p:spPr>
          <a:xfrm>
            <a:off x="4348433" y="5230491"/>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橢圓 54"/>
          <p:cNvSpPr/>
          <p:nvPr/>
        </p:nvSpPr>
        <p:spPr>
          <a:xfrm>
            <a:off x="4348433" y="5845892"/>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橢圓 55"/>
          <p:cNvSpPr/>
          <p:nvPr/>
        </p:nvSpPr>
        <p:spPr>
          <a:xfrm>
            <a:off x="5882505" y="2768887"/>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橢圓 56"/>
          <p:cNvSpPr/>
          <p:nvPr/>
        </p:nvSpPr>
        <p:spPr>
          <a:xfrm>
            <a:off x="5882505" y="3384288"/>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橢圓 57"/>
          <p:cNvSpPr/>
          <p:nvPr/>
        </p:nvSpPr>
        <p:spPr>
          <a:xfrm>
            <a:off x="5882505" y="3999689"/>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橢圓 58"/>
          <p:cNvSpPr/>
          <p:nvPr/>
        </p:nvSpPr>
        <p:spPr>
          <a:xfrm>
            <a:off x="5882505" y="4615090"/>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橢圓 59"/>
          <p:cNvSpPr/>
          <p:nvPr/>
        </p:nvSpPr>
        <p:spPr>
          <a:xfrm>
            <a:off x="5882505" y="5230491"/>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橢圓 60"/>
          <p:cNvSpPr/>
          <p:nvPr/>
        </p:nvSpPr>
        <p:spPr>
          <a:xfrm>
            <a:off x="5882505" y="5845892"/>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橢圓 61"/>
          <p:cNvSpPr/>
          <p:nvPr/>
        </p:nvSpPr>
        <p:spPr>
          <a:xfrm>
            <a:off x="7416576" y="2768887"/>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橢圓 62"/>
          <p:cNvSpPr/>
          <p:nvPr/>
        </p:nvSpPr>
        <p:spPr>
          <a:xfrm>
            <a:off x="7416576" y="3384288"/>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橢圓 63"/>
          <p:cNvSpPr/>
          <p:nvPr/>
        </p:nvSpPr>
        <p:spPr>
          <a:xfrm>
            <a:off x="7416576" y="3999689"/>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橢圓 64"/>
          <p:cNvSpPr/>
          <p:nvPr/>
        </p:nvSpPr>
        <p:spPr>
          <a:xfrm>
            <a:off x="7416576" y="4615090"/>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橢圓 65"/>
          <p:cNvSpPr/>
          <p:nvPr/>
        </p:nvSpPr>
        <p:spPr>
          <a:xfrm>
            <a:off x="7416576" y="5230491"/>
            <a:ext cx="276092" cy="276092"/>
          </a:xfrm>
          <a:prstGeom prst="ellips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橢圓 66"/>
          <p:cNvSpPr/>
          <p:nvPr/>
        </p:nvSpPr>
        <p:spPr>
          <a:xfrm>
            <a:off x="7416576" y="5845892"/>
            <a:ext cx="276092" cy="276092"/>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文字方塊 6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307</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6845314"/>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21483" y="1988816"/>
            <a:ext cx="1971795" cy="18002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4" name="矩形 3"/>
          <p:cNvSpPr/>
          <p:nvPr/>
        </p:nvSpPr>
        <p:spPr>
          <a:xfrm>
            <a:off x="521483" y="2217417"/>
            <a:ext cx="1971795" cy="157163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5" name="矩形 4"/>
          <p:cNvSpPr/>
          <p:nvPr/>
        </p:nvSpPr>
        <p:spPr>
          <a:xfrm>
            <a:off x="52148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6" name="矩形 5"/>
          <p:cNvSpPr/>
          <p:nvPr/>
        </p:nvSpPr>
        <p:spPr>
          <a:xfrm>
            <a:off x="52148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0" name="矩形 9"/>
          <p:cNvSpPr/>
          <p:nvPr/>
        </p:nvSpPr>
        <p:spPr>
          <a:xfrm>
            <a:off x="2564563" y="1988816"/>
            <a:ext cx="1971795" cy="18002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1" name="矩形 10"/>
          <p:cNvSpPr/>
          <p:nvPr/>
        </p:nvSpPr>
        <p:spPr>
          <a:xfrm>
            <a:off x="2564563" y="2217417"/>
            <a:ext cx="1971795" cy="15716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2" name="矩形 11"/>
          <p:cNvSpPr/>
          <p:nvPr/>
        </p:nvSpPr>
        <p:spPr>
          <a:xfrm>
            <a:off x="256456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3" name="矩形 12"/>
          <p:cNvSpPr/>
          <p:nvPr/>
        </p:nvSpPr>
        <p:spPr>
          <a:xfrm>
            <a:off x="256456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5" name="矩形 14"/>
          <p:cNvSpPr/>
          <p:nvPr/>
        </p:nvSpPr>
        <p:spPr>
          <a:xfrm>
            <a:off x="4607643" y="1988816"/>
            <a:ext cx="1971795" cy="18002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6" name="矩形 15"/>
          <p:cNvSpPr/>
          <p:nvPr/>
        </p:nvSpPr>
        <p:spPr>
          <a:xfrm>
            <a:off x="4607643" y="2217417"/>
            <a:ext cx="1971795" cy="15716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7" name="矩形 16"/>
          <p:cNvSpPr/>
          <p:nvPr/>
        </p:nvSpPr>
        <p:spPr>
          <a:xfrm>
            <a:off x="460764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18" name="矩形 17"/>
          <p:cNvSpPr/>
          <p:nvPr/>
        </p:nvSpPr>
        <p:spPr>
          <a:xfrm>
            <a:off x="460764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0" name="矩形 19"/>
          <p:cNvSpPr/>
          <p:nvPr/>
        </p:nvSpPr>
        <p:spPr>
          <a:xfrm>
            <a:off x="6650723" y="1988816"/>
            <a:ext cx="1971795" cy="1800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1" name="矩形 20"/>
          <p:cNvSpPr/>
          <p:nvPr/>
        </p:nvSpPr>
        <p:spPr>
          <a:xfrm>
            <a:off x="6650723" y="2217417"/>
            <a:ext cx="1971795" cy="15716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2" name="矩形 21"/>
          <p:cNvSpPr/>
          <p:nvPr/>
        </p:nvSpPr>
        <p:spPr>
          <a:xfrm>
            <a:off x="6650723" y="3789047"/>
            <a:ext cx="1971795" cy="157163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3" name="矩形 22"/>
          <p:cNvSpPr/>
          <p:nvPr/>
        </p:nvSpPr>
        <p:spPr>
          <a:xfrm>
            <a:off x="6650723" y="5360677"/>
            <a:ext cx="1971795" cy="588645"/>
          </a:xfrm>
          <a:prstGeom prst="rect">
            <a:avLst/>
          </a:prstGeom>
          <a:solidFill>
            <a:srgbClr val="7F7F7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sp>
        <p:nvSpPr>
          <p:cNvPr id="24" name="文字方塊 23"/>
          <p:cNvSpPr txBox="1"/>
          <p:nvPr/>
        </p:nvSpPr>
        <p:spPr>
          <a:xfrm>
            <a:off x="75191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5" name="文字方塊 24"/>
          <p:cNvSpPr txBox="1"/>
          <p:nvPr/>
        </p:nvSpPr>
        <p:spPr>
          <a:xfrm>
            <a:off x="279499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6" name="文字方塊 25"/>
          <p:cNvSpPr txBox="1"/>
          <p:nvPr/>
        </p:nvSpPr>
        <p:spPr>
          <a:xfrm>
            <a:off x="483807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7" name="文字方塊 26"/>
          <p:cNvSpPr txBox="1"/>
          <p:nvPr/>
        </p:nvSpPr>
        <p:spPr>
          <a:xfrm>
            <a:off x="6881156" y="3837625"/>
            <a:ext cx="1510927" cy="1523052"/>
          </a:xfrm>
          <a:prstGeom prst="rect">
            <a:avLst/>
          </a:prstGeom>
          <a:noFill/>
        </p:spPr>
        <p:txBody>
          <a:bodyPr wrap="square" rtlCol="0" anchor="ctr">
            <a:noAutofit/>
          </a:bodyPr>
          <a:lstStyle/>
          <a:p>
            <a:pPr>
              <a:lnSpc>
                <a:spcPts val="2000"/>
              </a:lnSpc>
            </a:pPr>
            <a:r>
              <a:rPr lang="en-US" altLang="zh-TW" sz="1600" dirty="0">
                <a:solidFill>
                  <a:schemeClr val="bg1">
                    <a:lumMod val="50000"/>
                  </a:schemeClr>
                </a:solidFill>
              </a:rPr>
              <a:t>People </a:t>
            </a:r>
            <a:r>
              <a:rPr lang="en-US" altLang="zh-TW" sz="1600" dirty="0" smtClean="0">
                <a:solidFill>
                  <a:schemeClr val="bg1">
                    <a:lumMod val="50000"/>
                  </a:schemeClr>
                </a:solidFill>
              </a:rPr>
              <a:t>Life</a:t>
            </a:r>
          </a:p>
          <a:p>
            <a:pPr>
              <a:lnSpc>
                <a:spcPts val="2000"/>
              </a:lnSpc>
            </a:pPr>
            <a:r>
              <a:rPr lang="en-US" altLang="zh-TW" sz="1600" dirty="0" smtClean="0">
                <a:solidFill>
                  <a:schemeClr val="bg1">
                    <a:lumMod val="50000"/>
                  </a:schemeClr>
                </a:solidFill>
              </a:rPr>
              <a:t>Ocean Wild</a:t>
            </a:r>
          </a:p>
          <a:p>
            <a:pPr>
              <a:lnSpc>
                <a:spcPts val="2000"/>
              </a:lnSpc>
            </a:pPr>
            <a:r>
              <a:rPr lang="en-US" altLang="zh-TW" sz="1600" dirty="0" smtClean="0">
                <a:solidFill>
                  <a:schemeClr val="bg1">
                    <a:lumMod val="50000"/>
                  </a:schemeClr>
                </a:solidFill>
              </a:rPr>
              <a:t>Tenderness</a:t>
            </a:r>
          </a:p>
          <a:p>
            <a:pPr>
              <a:lnSpc>
                <a:spcPts val="2000"/>
              </a:lnSpc>
            </a:pPr>
            <a:r>
              <a:rPr lang="en-US" altLang="zh-TW" sz="1600" dirty="0" smtClean="0">
                <a:solidFill>
                  <a:schemeClr val="bg1">
                    <a:lumMod val="50000"/>
                  </a:schemeClr>
                </a:solidFill>
              </a:rPr>
              <a:t>End of World</a:t>
            </a:r>
            <a:endParaRPr lang="en-US" altLang="zh-TW" sz="1600" dirty="0">
              <a:solidFill>
                <a:schemeClr val="bg1">
                  <a:lumMod val="50000"/>
                </a:schemeClr>
              </a:solidFill>
            </a:endParaRPr>
          </a:p>
          <a:p>
            <a:pPr>
              <a:lnSpc>
                <a:spcPts val="2000"/>
              </a:lnSpc>
            </a:pPr>
            <a:r>
              <a:rPr lang="en-US" altLang="zh-TW" sz="1600" dirty="0" smtClean="0">
                <a:solidFill>
                  <a:schemeClr val="bg1">
                    <a:lumMod val="50000"/>
                  </a:schemeClr>
                </a:solidFill>
              </a:rPr>
              <a:t>Unyielding</a:t>
            </a:r>
          </a:p>
        </p:txBody>
      </p:sp>
      <p:sp>
        <p:nvSpPr>
          <p:cNvPr id="28" name="矩形 27"/>
          <p:cNvSpPr/>
          <p:nvPr/>
        </p:nvSpPr>
        <p:spPr>
          <a:xfrm>
            <a:off x="740872" y="2348862"/>
            <a:ext cx="1495922" cy="400110"/>
          </a:xfrm>
          <a:prstGeom prst="rect">
            <a:avLst/>
          </a:prstGeom>
        </p:spPr>
        <p:txBody>
          <a:bodyPr wrap="none">
            <a:spAutoFit/>
          </a:bodyPr>
          <a:lstStyle/>
          <a:p>
            <a:r>
              <a:rPr lang="en-US" altLang="zh-TW" sz="2000" b="1" dirty="0">
                <a:solidFill>
                  <a:schemeClr val="bg1"/>
                </a:solidFill>
              </a:rPr>
              <a:t>Unyielding</a:t>
            </a:r>
          </a:p>
        </p:txBody>
      </p:sp>
      <p:sp>
        <p:nvSpPr>
          <p:cNvPr id="29" name="矩形 28"/>
          <p:cNvSpPr/>
          <p:nvPr/>
        </p:nvSpPr>
        <p:spPr>
          <a:xfrm>
            <a:off x="2853593" y="2348862"/>
            <a:ext cx="1495922" cy="400110"/>
          </a:xfrm>
          <a:prstGeom prst="rect">
            <a:avLst/>
          </a:prstGeom>
        </p:spPr>
        <p:txBody>
          <a:bodyPr wrap="none">
            <a:spAutoFit/>
          </a:bodyPr>
          <a:lstStyle/>
          <a:p>
            <a:r>
              <a:rPr lang="en-US" altLang="zh-TW" sz="2000" b="1" dirty="0">
                <a:solidFill>
                  <a:schemeClr val="bg1"/>
                </a:solidFill>
              </a:rPr>
              <a:t>Unyielding</a:t>
            </a:r>
          </a:p>
        </p:txBody>
      </p:sp>
      <p:sp>
        <p:nvSpPr>
          <p:cNvPr id="30" name="矩形 29"/>
          <p:cNvSpPr/>
          <p:nvPr/>
        </p:nvSpPr>
        <p:spPr>
          <a:xfrm>
            <a:off x="4966314" y="2348862"/>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31" name="矩形 30"/>
          <p:cNvSpPr/>
          <p:nvPr/>
        </p:nvSpPr>
        <p:spPr>
          <a:xfrm>
            <a:off x="6833006" y="2348862"/>
            <a:ext cx="1495922" cy="400110"/>
          </a:xfrm>
          <a:prstGeom prst="rect">
            <a:avLst/>
          </a:prstGeom>
        </p:spPr>
        <p:txBody>
          <a:bodyPr wrap="none">
            <a:spAutoFit/>
          </a:bodyPr>
          <a:lstStyle/>
          <a:p>
            <a:r>
              <a:rPr lang="en-US" altLang="zh-TW" sz="2000" b="1" dirty="0">
                <a:solidFill>
                  <a:schemeClr val="bg1"/>
                </a:solidFill>
              </a:rPr>
              <a:t>Unyielding</a:t>
            </a:r>
          </a:p>
        </p:txBody>
      </p:sp>
      <p:sp>
        <p:nvSpPr>
          <p:cNvPr id="32" name="矩形 31"/>
          <p:cNvSpPr/>
          <p:nvPr/>
        </p:nvSpPr>
        <p:spPr>
          <a:xfrm>
            <a:off x="867717"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33" name="矩形 32"/>
          <p:cNvSpPr/>
          <p:nvPr/>
        </p:nvSpPr>
        <p:spPr>
          <a:xfrm>
            <a:off x="2910160"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59</a:t>
            </a:r>
            <a:endParaRPr lang="en-US" altLang="zh-TW" sz="5400" b="1" dirty="0">
              <a:solidFill>
                <a:schemeClr val="bg1"/>
              </a:solidFill>
            </a:endParaRPr>
          </a:p>
        </p:txBody>
      </p:sp>
      <p:sp>
        <p:nvSpPr>
          <p:cNvPr id="34" name="矩形 33"/>
          <p:cNvSpPr/>
          <p:nvPr/>
        </p:nvSpPr>
        <p:spPr>
          <a:xfrm>
            <a:off x="4952603"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35" name="矩形 34"/>
          <p:cNvSpPr/>
          <p:nvPr/>
        </p:nvSpPr>
        <p:spPr>
          <a:xfrm>
            <a:off x="6995047" y="2708908"/>
            <a:ext cx="1167307" cy="923330"/>
          </a:xfrm>
          <a:prstGeom prst="rect">
            <a:avLst/>
          </a:prstGeom>
        </p:spPr>
        <p:txBody>
          <a:bodyPr wrap="none">
            <a:spAutoFit/>
          </a:bodyPr>
          <a:lstStyle/>
          <a:p>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99</a:t>
            </a:r>
            <a:endParaRPr lang="en-US" altLang="zh-TW" sz="5400" b="1" dirty="0">
              <a:solidFill>
                <a:schemeClr val="bg1"/>
              </a:solidFill>
            </a:endParaRPr>
          </a:p>
        </p:txBody>
      </p:sp>
      <p:sp>
        <p:nvSpPr>
          <p:cNvPr id="37" name="矩形 36"/>
          <p:cNvSpPr/>
          <p:nvPr/>
        </p:nvSpPr>
        <p:spPr>
          <a:xfrm>
            <a:off x="740872" y="5425437"/>
            <a:ext cx="1495922" cy="400110"/>
          </a:xfrm>
          <a:prstGeom prst="rect">
            <a:avLst/>
          </a:prstGeom>
        </p:spPr>
        <p:txBody>
          <a:bodyPr wrap="none">
            <a:spAutoFit/>
          </a:bodyPr>
          <a:lstStyle/>
          <a:p>
            <a:r>
              <a:rPr lang="en-US" altLang="zh-TW" sz="2000" b="1" dirty="0">
                <a:solidFill>
                  <a:schemeClr val="bg1"/>
                </a:solidFill>
              </a:rPr>
              <a:t>Unyielding</a:t>
            </a:r>
          </a:p>
        </p:txBody>
      </p:sp>
      <p:sp>
        <p:nvSpPr>
          <p:cNvPr id="38" name="矩形 37"/>
          <p:cNvSpPr/>
          <p:nvPr/>
        </p:nvSpPr>
        <p:spPr>
          <a:xfrm>
            <a:off x="2853593" y="5425437"/>
            <a:ext cx="1495922" cy="400110"/>
          </a:xfrm>
          <a:prstGeom prst="rect">
            <a:avLst/>
          </a:prstGeom>
        </p:spPr>
        <p:txBody>
          <a:bodyPr wrap="none">
            <a:spAutoFit/>
          </a:bodyPr>
          <a:lstStyle/>
          <a:p>
            <a:r>
              <a:rPr lang="en-US" altLang="zh-TW" sz="2000" b="1" dirty="0">
                <a:solidFill>
                  <a:schemeClr val="bg1"/>
                </a:solidFill>
              </a:rPr>
              <a:t>Unyielding</a:t>
            </a:r>
          </a:p>
        </p:txBody>
      </p:sp>
      <p:sp>
        <p:nvSpPr>
          <p:cNvPr id="39" name="矩形 38"/>
          <p:cNvSpPr/>
          <p:nvPr/>
        </p:nvSpPr>
        <p:spPr>
          <a:xfrm>
            <a:off x="4966314" y="5425437"/>
            <a:ext cx="1225015" cy="400110"/>
          </a:xfrm>
          <a:prstGeom prst="rect">
            <a:avLst/>
          </a:prstGeom>
        </p:spPr>
        <p:txBody>
          <a:bodyPr wrap="none">
            <a:spAutoFit/>
          </a:bodyPr>
          <a:lstStyle/>
          <a:p>
            <a:r>
              <a:rPr lang="en-US" altLang="zh-TW" sz="2000" b="1" dirty="0" smtClean="0">
                <a:solidFill>
                  <a:schemeClr val="bg1"/>
                </a:solidFill>
              </a:rPr>
              <a:t>May Day</a:t>
            </a:r>
            <a:endParaRPr lang="en-US" altLang="zh-TW" sz="2000" b="1" dirty="0">
              <a:solidFill>
                <a:schemeClr val="bg1"/>
              </a:solidFill>
            </a:endParaRPr>
          </a:p>
        </p:txBody>
      </p:sp>
      <p:sp>
        <p:nvSpPr>
          <p:cNvPr id="40" name="矩形 39"/>
          <p:cNvSpPr/>
          <p:nvPr/>
        </p:nvSpPr>
        <p:spPr>
          <a:xfrm>
            <a:off x="6833006" y="5425437"/>
            <a:ext cx="1495922" cy="400110"/>
          </a:xfrm>
          <a:prstGeom prst="rect">
            <a:avLst/>
          </a:prstGeom>
        </p:spPr>
        <p:txBody>
          <a:bodyPr wrap="none">
            <a:spAutoFit/>
          </a:bodyPr>
          <a:lstStyle/>
          <a:p>
            <a:r>
              <a:rPr lang="en-US" altLang="zh-TW" sz="2000" b="1" dirty="0">
                <a:solidFill>
                  <a:schemeClr val="bg1"/>
                </a:solidFill>
              </a:rPr>
              <a:t>Unyielding</a:t>
            </a:r>
          </a:p>
        </p:txBody>
      </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308</a:t>
            </a:fld>
            <a:endParaRPr lang="zh-TW" altLang="en-US"/>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5959772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圖片 6"/>
          <p:cNvPicPr>
            <a:picLocks noChangeAspect="1"/>
          </p:cNvPicPr>
          <p:nvPr/>
        </p:nvPicPr>
        <p:blipFill rotWithShape="1">
          <a:blip r:embed="rId3" cstate="email">
            <a:grayscl/>
            <a:extLst>
              <a:ext uri="{28A0092B-C50C-407E-A947-70E740481C1C}">
                <a14:useLocalDpi xmlns:a14="http://schemas.microsoft.com/office/drawing/2010/main"/>
              </a:ext>
            </a:extLst>
          </a:blip>
          <a:srcRect/>
          <a:stretch/>
        </p:blipFill>
        <p:spPr>
          <a:xfrm>
            <a:off x="-1" y="0"/>
            <a:ext cx="9144001" cy="6858000"/>
          </a:xfrm>
          <a:prstGeom prst="rect">
            <a:avLst/>
          </a:prstGeom>
        </p:spPr>
      </p:pic>
      <p:sp>
        <p:nvSpPr>
          <p:cNvPr id="6" name="矩形 5"/>
          <p:cNvSpPr/>
          <p:nvPr/>
        </p:nvSpPr>
        <p:spPr>
          <a:xfrm>
            <a:off x="327654" y="4050684"/>
            <a:ext cx="3520516" cy="1015663"/>
          </a:xfrm>
          <a:prstGeom prst="rect">
            <a:avLst/>
          </a:prstGeom>
        </p:spPr>
        <p:txBody>
          <a:bodyPr wrap="none">
            <a:spAutoFit/>
          </a:bodyPr>
          <a:lstStyle/>
          <a:p>
            <a:pPr lvl="0"/>
            <a:r>
              <a:rPr lang="en-US" altLang="zh-TW" sz="6000" b="1" dirty="0" smtClean="0">
                <a:latin typeface="Arial"/>
                <a:ea typeface="微軟正黑體"/>
                <a:cs typeface="Arial" panose="020B0604020202020204" pitchFamily="34" charset="0"/>
              </a:rPr>
              <a:t>AGENDA</a:t>
            </a:r>
            <a:endParaRPr lang="en-US" altLang="zh-TW" sz="6000" b="1" dirty="0">
              <a:latin typeface="Arial"/>
              <a:ea typeface="微軟正黑體"/>
              <a:cs typeface="Arial" panose="020B0604020202020204" pitchFamily="34" charset="0"/>
            </a:endParaRPr>
          </a:p>
        </p:txBody>
      </p:sp>
      <p:sp>
        <p:nvSpPr>
          <p:cNvPr id="51" name="矩形 50"/>
          <p:cNvSpPr/>
          <p:nvPr/>
        </p:nvSpPr>
        <p:spPr>
          <a:xfrm>
            <a:off x="327654" y="4973444"/>
            <a:ext cx="3384000" cy="138668"/>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52" name="文字方塊 51"/>
          <p:cNvSpPr txBox="1"/>
          <p:nvPr/>
        </p:nvSpPr>
        <p:spPr>
          <a:xfrm>
            <a:off x="327654" y="5135984"/>
            <a:ext cx="3755839" cy="923330"/>
          </a:xfrm>
          <a:prstGeom prst="rect">
            <a:avLst/>
          </a:prstGeom>
          <a:noFill/>
        </p:spPr>
        <p:txBody>
          <a:bodyPr wrap="square" rtlCol="0">
            <a:spAutoFit/>
          </a:bodyPr>
          <a:lstStyle/>
          <a:p>
            <a:r>
              <a:rPr lang="en-US" altLang="zh-TW" dirty="0" smtClean="0"/>
              <a:t>The quick brown fox jumps over the lazy dog. </a:t>
            </a:r>
            <a:r>
              <a:rPr lang="en-US" altLang="zh-TW" dirty="0"/>
              <a:t>The quick brown fox jumps over the lazy dog. </a:t>
            </a:r>
            <a:endParaRPr lang="en-US" altLang="zh-TW" dirty="0" smtClean="0"/>
          </a:p>
        </p:txBody>
      </p:sp>
      <p:sp>
        <p:nvSpPr>
          <p:cNvPr id="4" name="矩形 3"/>
          <p:cNvSpPr/>
          <p:nvPr/>
        </p:nvSpPr>
        <p:spPr>
          <a:xfrm>
            <a:off x="4648200" y="1282700"/>
            <a:ext cx="4495800" cy="950614"/>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4648200" y="2233314"/>
            <a:ext cx="4495800" cy="950614"/>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矩形 26"/>
          <p:cNvSpPr/>
          <p:nvPr/>
        </p:nvSpPr>
        <p:spPr>
          <a:xfrm>
            <a:off x="4648200" y="3183928"/>
            <a:ext cx="4495800" cy="950614"/>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4648200" y="4134542"/>
            <a:ext cx="4495800" cy="950614"/>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4656142" y="1275588"/>
            <a:ext cx="1335505" cy="923330"/>
          </a:xfrm>
          <a:prstGeom prst="rect">
            <a:avLst/>
          </a:prstGeom>
          <a:noFill/>
        </p:spPr>
        <p:txBody>
          <a:bodyPr wrap="square" rtlCol="0">
            <a:spAutoFit/>
          </a:bodyPr>
          <a:lstStyle/>
          <a:p>
            <a:pPr algn="ctr"/>
            <a:r>
              <a:rPr lang="en-US" altLang="zh-TW" sz="5400" dirty="0" smtClean="0">
                <a:solidFill>
                  <a:schemeClr val="bg1"/>
                </a:solidFill>
              </a:rPr>
              <a:t>01</a:t>
            </a:r>
            <a:endParaRPr lang="zh-TW" altLang="en-US" sz="5400" dirty="0">
              <a:solidFill>
                <a:schemeClr val="bg1"/>
              </a:solidFill>
            </a:endParaRPr>
          </a:p>
        </p:txBody>
      </p:sp>
      <p:sp>
        <p:nvSpPr>
          <p:cNvPr id="30" name="文字方塊 29"/>
          <p:cNvSpPr txBox="1"/>
          <p:nvPr/>
        </p:nvSpPr>
        <p:spPr>
          <a:xfrm>
            <a:off x="4656142" y="2229758"/>
            <a:ext cx="1335505" cy="923330"/>
          </a:xfrm>
          <a:prstGeom prst="rect">
            <a:avLst/>
          </a:prstGeom>
          <a:noFill/>
        </p:spPr>
        <p:txBody>
          <a:bodyPr wrap="square" rtlCol="0">
            <a:spAutoFit/>
          </a:bodyPr>
          <a:lstStyle/>
          <a:p>
            <a:pPr algn="ctr"/>
            <a:r>
              <a:rPr lang="en-US" altLang="zh-TW" sz="5400" dirty="0" smtClean="0">
                <a:solidFill>
                  <a:schemeClr val="bg1"/>
                </a:solidFill>
              </a:rPr>
              <a:t>02</a:t>
            </a:r>
            <a:endParaRPr lang="zh-TW" altLang="en-US" sz="5400" dirty="0">
              <a:solidFill>
                <a:schemeClr val="bg1"/>
              </a:solidFill>
            </a:endParaRPr>
          </a:p>
        </p:txBody>
      </p:sp>
      <p:sp>
        <p:nvSpPr>
          <p:cNvPr id="31" name="文字方塊 30"/>
          <p:cNvSpPr txBox="1"/>
          <p:nvPr/>
        </p:nvSpPr>
        <p:spPr>
          <a:xfrm>
            <a:off x="4656142" y="3156074"/>
            <a:ext cx="1335505" cy="923330"/>
          </a:xfrm>
          <a:prstGeom prst="rect">
            <a:avLst/>
          </a:prstGeom>
          <a:noFill/>
        </p:spPr>
        <p:txBody>
          <a:bodyPr wrap="square" rtlCol="0">
            <a:spAutoFit/>
          </a:bodyPr>
          <a:lstStyle/>
          <a:p>
            <a:pPr algn="ctr"/>
            <a:r>
              <a:rPr lang="en-US" altLang="zh-TW" sz="5400" dirty="0" smtClean="0">
                <a:solidFill>
                  <a:schemeClr val="bg1"/>
                </a:solidFill>
              </a:rPr>
              <a:t>03</a:t>
            </a:r>
            <a:endParaRPr lang="zh-TW" altLang="en-US" sz="5400" dirty="0">
              <a:solidFill>
                <a:schemeClr val="bg1"/>
              </a:solidFill>
            </a:endParaRPr>
          </a:p>
        </p:txBody>
      </p:sp>
      <p:sp>
        <p:nvSpPr>
          <p:cNvPr id="32" name="文字方塊 31"/>
          <p:cNvSpPr txBox="1"/>
          <p:nvPr/>
        </p:nvSpPr>
        <p:spPr>
          <a:xfrm>
            <a:off x="4656142" y="4113379"/>
            <a:ext cx="1335505" cy="923330"/>
          </a:xfrm>
          <a:prstGeom prst="rect">
            <a:avLst/>
          </a:prstGeom>
          <a:noFill/>
        </p:spPr>
        <p:txBody>
          <a:bodyPr wrap="square" rtlCol="0">
            <a:spAutoFit/>
          </a:bodyPr>
          <a:lstStyle/>
          <a:p>
            <a:pPr algn="ctr"/>
            <a:r>
              <a:rPr lang="en-US" altLang="zh-TW" sz="5400" dirty="0" smtClean="0">
                <a:solidFill>
                  <a:schemeClr val="bg1"/>
                </a:solidFill>
              </a:rPr>
              <a:t>04</a:t>
            </a:r>
            <a:endParaRPr lang="zh-TW" altLang="en-US" sz="5400" dirty="0">
              <a:solidFill>
                <a:schemeClr val="bg1"/>
              </a:solidFill>
            </a:endParaRPr>
          </a:p>
        </p:txBody>
      </p:sp>
      <p:sp>
        <p:nvSpPr>
          <p:cNvPr id="37" name="文字方塊 36"/>
          <p:cNvSpPr txBox="1"/>
          <p:nvPr/>
        </p:nvSpPr>
        <p:spPr>
          <a:xfrm>
            <a:off x="6688672" y="130642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8" name="文字方塊 37"/>
          <p:cNvSpPr txBox="1"/>
          <p:nvPr/>
        </p:nvSpPr>
        <p:spPr>
          <a:xfrm>
            <a:off x="6688672" y="2258227"/>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9" name="文字方塊 38"/>
          <p:cNvSpPr txBox="1"/>
          <p:nvPr/>
        </p:nvSpPr>
        <p:spPr>
          <a:xfrm>
            <a:off x="6688672" y="321002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41" name="文字方塊 40"/>
          <p:cNvSpPr txBox="1"/>
          <p:nvPr/>
        </p:nvSpPr>
        <p:spPr>
          <a:xfrm>
            <a:off x="6688672" y="416182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solidFill>
                  <a:schemeClr val="bg1"/>
                </a:solidFill>
              </a:rPr>
              <a:t>30</a:t>
            </a:fld>
            <a:endParaRPr lang="zh-TW" altLang="en-US">
              <a:solidFill>
                <a:schemeClr val="bg1"/>
              </a:solidFill>
            </a:endParaRPr>
          </a:p>
        </p:txBody>
      </p:sp>
    </p:spTree>
    <p:extLst>
      <p:ext uri="{BB962C8B-B14F-4D97-AF65-F5344CB8AC3E}">
        <p14:creationId xmlns:p14="http://schemas.microsoft.com/office/powerpoint/2010/main" val="144523916"/>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文字方塊 35"/>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Pricing Table Plan</a:t>
            </a:r>
            <a:endParaRPr lang="zh-TW" altLang="en-US" sz="4000" b="1"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309</a:t>
            </a:fld>
            <a:endParaRPr lang="zh-TW" altLang="en-US" dirty="0"/>
          </a:p>
        </p:txBody>
      </p:sp>
      <p:sp>
        <p:nvSpPr>
          <p:cNvPr id="103" name="手繪多邊形 102"/>
          <p:cNvSpPr/>
          <p:nvPr/>
        </p:nvSpPr>
        <p:spPr>
          <a:xfrm>
            <a:off x="490287" y="2189739"/>
            <a:ext cx="2394284" cy="1034718"/>
          </a:xfrm>
          <a:custGeom>
            <a:avLst/>
            <a:gdLst>
              <a:gd name="connsiteX0" fmla="*/ 290762 w 2394284"/>
              <a:gd name="connsiteY0" fmla="*/ 0 h 1034718"/>
              <a:gd name="connsiteX1" fmla="*/ 713168 w 2394284"/>
              <a:gd name="connsiteY1" fmla="*/ 0 h 1034718"/>
              <a:gd name="connsiteX2" fmla="*/ 709863 w 2394284"/>
              <a:gd name="connsiteY2" fmla="*/ 32785 h 1034718"/>
              <a:gd name="connsiteX3" fmla="*/ 1197142 w 2394284"/>
              <a:gd name="connsiteY3" fmla="*/ 520064 h 1034718"/>
              <a:gd name="connsiteX4" fmla="*/ 1684421 w 2394284"/>
              <a:gd name="connsiteY4" fmla="*/ 32785 h 1034718"/>
              <a:gd name="connsiteX5" fmla="*/ 1681116 w 2394284"/>
              <a:gd name="connsiteY5" fmla="*/ 0 h 1034718"/>
              <a:gd name="connsiteX6" fmla="*/ 2103522 w 2394284"/>
              <a:gd name="connsiteY6" fmla="*/ 0 h 1034718"/>
              <a:gd name="connsiteX7" fmla="*/ 2394284 w 2394284"/>
              <a:gd name="connsiteY7" fmla="*/ 290762 h 1034718"/>
              <a:gd name="connsiteX8" fmla="*/ 2394284 w 2394284"/>
              <a:gd name="connsiteY8" fmla="*/ 1034718 h 1034718"/>
              <a:gd name="connsiteX9" fmla="*/ 0 w 2394284"/>
              <a:gd name="connsiteY9" fmla="*/ 1034718 h 1034718"/>
              <a:gd name="connsiteX10" fmla="*/ 0 w 2394284"/>
              <a:gd name="connsiteY10" fmla="*/ 290762 h 1034718"/>
              <a:gd name="connsiteX11" fmla="*/ 290762 w 2394284"/>
              <a:gd name="connsiteY11" fmla="*/ 0 h 103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4284" h="1034718">
                <a:moveTo>
                  <a:pt x="290762" y="0"/>
                </a:moveTo>
                <a:lnTo>
                  <a:pt x="713168" y="0"/>
                </a:lnTo>
                <a:lnTo>
                  <a:pt x="709863" y="32785"/>
                </a:lnTo>
                <a:cubicBezTo>
                  <a:pt x="709863" y="301902"/>
                  <a:pt x="928025" y="520064"/>
                  <a:pt x="1197142" y="520064"/>
                </a:cubicBezTo>
                <a:cubicBezTo>
                  <a:pt x="1466259" y="520064"/>
                  <a:pt x="1684421" y="301902"/>
                  <a:pt x="1684421" y="32785"/>
                </a:cubicBezTo>
                <a:lnTo>
                  <a:pt x="1681116" y="0"/>
                </a:lnTo>
                <a:lnTo>
                  <a:pt x="2103522" y="0"/>
                </a:lnTo>
                <a:cubicBezTo>
                  <a:pt x="2264105" y="0"/>
                  <a:pt x="2394284" y="130179"/>
                  <a:pt x="2394284" y="290762"/>
                </a:cubicBezTo>
                <a:lnTo>
                  <a:pt x="2394284" y="1034718"/>
                </a:lnTo>
                <a:lnTo>
                  <a:pt x="0" y="1034718"/>
                </a:lnTo>
                <a:lnTo>
                  <a:pt x="0" y="290762"/>
                </a:lnTo>
                <a:cubicBezTo>
                  <a:pt x="0" y="130179"/>
                  <a:pt x="130179" y="0"/>
                  <a:pt x="29076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04" name="手繪多邊形 103"/>
          <p:cNvSpPr/>
          <p:nvPr/>
        </p:nvSpPr>
        <p:spPr>
          <a:xfrm>
            <a:off x="3374858" y="2189739"/>
            <a:ext cx="2394284" cy="1034718"/>
          </a:xfrm>
          <a:custGeom>
            <a:avLst/>
            <a:gdLst>
              <a:gd name="connsiteX0" fmla="*/ 290762 w 2394284"/>
              <a:gd name="connsiteY0" fmla="*/ 0 h 1034718"/>
              <a:gd name="connsiteX1" fmla="*/ 713167 w 2394284"/>
              <a:gd name="connsiteY1" fmla="*/ 0 h 1034718"/>
              <a:gd name="connsiteX2" fmla="*/ 709862 w 2394284"/>
              <a:gd name="connsiteY2" fmla="*/ 32785 h 1034718"/>
              <a:gd name="connsiteX3" fmla="*/ 1197141 w 2394284"/>
              <a:gd name="connsiteY3" fmla="*/ 520064 h 1034718"/>
              <a:gd name="connsiteX4" fmla="*/ 1684420 w 2394284"/>
              <a:gd name="connsiteY4" fmla="*/ 32785 h 1034718"/>
              <a:gd name="connsiteX5" fmla="*/ 1681115 w 2394284"/>
              <a:gd name="connsiteY5" fmla="*/ 0 h 1034718"/>
              <a:gd name="connsiteX6" fmla="*/ 2103522 w 2394284"/>
              <a:gd name="connsiteY6" fmla="*/ 0 h 1034718"/>
              <a:gd name="connsiteX7" fmla="*/ 2394284 w 2394284"/>
              <a:gd name="connsiteY7" fmla="*/ 290762 h 1034718"/>
              <a:gd name="connsiteX8" fmla="*/ 2394284 w 2394284"/>
              <a:gd name="connsiteY8" fmla="*/ 1034718 h 1034718"/>
              <a:gd name="connsiteX9" fmla="*/ 0 w 2394284"/>
              <a:gd name="connsiteY9" fmla="*/ 1034718 h 1034718"/>
              <a:gd name="connsiteX10" fmla="*/ 0 w 2394284"/>
              <a:gd name="connsiteY10" fmla="*/ 290762 h 1034718"/>
              <a:gd name="connsiteX11" fmla="*/ 290762 w 2394284"/>
              <a:gd name="connsiteY11" fmla="*/ 0 h 103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4284" h="1034718">
                <a:moveTo>
                  <a:pt x="290762" y="0"/>
                </a:moveTo>
                <a:lnTo>
                  <a:pt x="713167" y="0"/>
                </a:lnTo>
                <a:lnTo>
                  <a:pt x="709862" y="32785"/>
                </a:lnTo>
                <a:cubicBezTo>
                  <a:pt x="709862" y="301902"/>
                  <a:pt x="928024" y="520064"/>
                  <a:pt x="1197141" y="520064"/>
                </a:cubicBezTo>
                <a:cubicBezTo>
                  <a:pt x="1466258" y="520064"/>
                  <a:pt x="1684420" y="301902"/>
                  <a:pt x="1684420" y="32785"/>
                </a:cubicBezTo>
                <a:lnTo>
                  <a:pt x="1681115" y="0"/>
                </a:lnTo>
                <a:lnTo>
                  <a:pt x="2103522" y="0"/>
                </a:lnTo>
                <a:cubicBezTo>
                  <a:pt x="2264105" y="0"/>
                  <a:pt x="2394284" y="130179"/>
                  <a:pt x="2394284" y="290762"/>
                </a:cubicBezTo>
                <a:lnTo>
                  <a:pt x="2394284" y="1034718"/>
                </a:lnTo>
                <a:lnTo>
                  <a:pt x="0" y="1034718"/>
                </a:lnTo>
                <a:lnTo>
                  <a:pt x="0" y="290762"/>
                </a:lnTo>
                <a:cubicBezTo>
                  <a:pt x="0" y="130179"/>
                  <a:pt x="130179" y="0"/>
                  <a:pt x="29076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5" name="手繪多邊形 104"/>
          <p:cNvSpPr/>
          <p:nvPr/>
        </p:nvSpPr>
        <p:spPr>
          <a:xfrm>
            <a:off x="6259429" y="2189739"/>
            <a:ext cx="2394284" cy="1034718"/>
          </a:xfrm>
          <a:custGeom>
            <a:avLst/>
            <a:gdLst>
              <a:gd name="connsiteX0" fmla="*/ 290762 w 2394284"/>
              <a:gd name="connsiteY0" fmla="*/ 0 h 1034718"/>
              <a:gd name="connsiteX1" fmla="*/ 713166 w 2394284"/>
              <a:gd name="connsiteY1" fmla="*/ 0 h 1034718"/>
              <a:gd name="connsiteX2" fmla="*/ 709861 w 2394284"/>
              <a:gd name="connsiteY2" fmla="*/ 32785 h 1034718"/>
              <a:gd name="connsiteX3" fmla="*/ 1197140 w 2394284"/>
              <a:gd name="connsiteY3" fmla="*/ 520064 h 1034718"/>
              <a:gd name="connsiteX4" fmla="*/ 1684419 w 2394284"/>
              <a:gd name="connsiteY4" fmla="*/ 32785 h 1034718"/>
              <a:gd name="connsiteX5" fmla="*/ 1681114 w 2394284"/>
              <a:gd name="connsiteY5" fmla="*/ 0 h 1034718"/>
              <a:gd name="connsiteX6" fmla="*/ 2103522 w 2394284"/>
              <a:gd name="connsiteY6" fmla="*/ 0 h 1034718"/>
              <a:gd name="connsiteX7" fmla="*/ 2394284 w 2394284"/>
              <a:gd name="connsiteY7" fmla="*/ 290762 h 1034718"/>
              <a:gd name="connsiteX8" fmla="*/ 2394284 w 2394284"/>
              <a:gd name="connsiteY8" fmla="*/ 1034718 h 1034718"/>
              <a:gd name="connsiteX9" fmla="*/ 0 w 2394284"/>
              <a:gd name="connsiteY9" fmla="*/ 1034718 h 1034718"/>
              <a:gd name="connsiteX10" fmla="*/ 0 w 2394284"/>
              <a:gd name="connsiteY10" fmla="*/ 290762 h 1034718"/>
              <a:gd name="connsiteX11" fmla="*/ 290762 w 2394284"/>
              <a:gd name="connsiteY11" fmla="*/ 0 h 1034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94284" h="1034718">
                <a:moveTo>
                  <a:pt x="290762" y="0"/>
                </a:moveTo>
                <a:lnTo>
                  <a:pt x="713166" y="0"/>
                </a:lnTo>
                <a:lnTo>
                  <a:pt x="709861" y="32785"/>
                </a:lnTo>
                <a:cubicBezTo>
                  <a:pt x="709861" y="301902"/>
                  <a:pt x="928023" y="520064"/>
                  <a:pt x="1197140" y="520064"/>
                </a:cubicBezTo>
                <a:cubicBezTo>
                  <a:pt x="1466257" y="520064"/>
                  <a:pt x="1684419" y="301902"/>
                  <a:pt x="1684419" y="32785"/>
                </a:cubicBezTo>
                <a:lnTo>
                  <a:pt x="1681114" y="0"/>
                </a:lnTo>
                <a:lnTo>
                  <a:pt x="2103522" y="0"/>
                </a:lnTo>
                <a:cubicBezTo>
                  <a:pt x="2264105" y="0"/>
                  <a:pt x="2394284" y="130179"/>
                  <a:pt x="2394284" y="290762"/>
                </a:cubicBezTo>
                <a:lnTo>
                  <a:pt x="2394284" y="1034718"/>
                </a:lnTo>
                <a:lnTo>
                  <a:pt x="0" y="1034718"/>
                </a:lnTo>
                <a:lnTo>
                  <a:pt x="0" y="290762"/>
                </a:lnTo>
                <a:cubicBezTo>
                  <a:pt x="0" y="130179"/>
                  <a:pt x="130179" y="0"/>
                  <a:pt x="29076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90287" y="3228057"/>
            <a:ext cx="2394284" cy="2799756"/>
          </a:xfrm>
          <a:custGeom>
            <a:avLst/>
            <a:gdLst>
              <a:gd name="connsiteX0" fmla="*/ 0 w 2394284"/>
              <a:gd name="connsiteY0" fmla="*/ 0 h 2799756"/>
              <a:gd name="connsiteX1" fmla="*/ 2394284 w 2394284"/>
              <a:gd name="connsiteY1" fmla="*/ 0 h 2799756"/>
              <a:gd name="connsiteX2" fmla="*/ 2394284 w 2394284"/>
              <a:gd name="connsiteY2" fmla="*/ 2508994 h 2799756"/>
              <a:gd name="connsiteX3" fmla="*/ 2103522 w 2394284"/>
              <a:gd name="connsiteY3" fmla="*/ 2799756 h 2799756"/>
              <a:gd name="connsiteX4" fmla="*/ 290762 w 2394284"/>
              <a:gd name="connsiteY4" fmla="*/ 2799756 h 2799756"/>
              <a:gd name="connsiteX5" fmla="*/ 0 w 2394284"/>
              <a:gd name="connsiteY5" fmla="*/ 2508994 h 2799756"/>
              <a:gd name="connsiteX6" fmla="*/ 0 w 2394284"/>
              <a:gd name="connsiteY6" fmla="*/ 0 h 27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4284" h="2799756">
                <a:moveTo>
                  <a:pt x="0" y="0"/>
                </a:moveTo>
                <a:lnTo>
                  <a:pt x="2394284" y="0"/>
                </a:lnTo>
                <a:lnTo>
                  <a:pt x="2394284" y="2508994"/>
                </a:lnTo>
                <a:cubicBezTo>
                  <a:pt x="2394284" y="2669577"/>
                  <a:pt x="2264105" y="2799756"/>
                  <a:pt x="2103522" y="2799756"/>
                </a:cubicBezTo>
                <a:lnTo>
                  <a:pt x="290762" y="2799756"/>
                </a:lnTo>
                <a:cubicBezTo>
                  <a:pt x="130179" y="2799756"/>
                  <a:pt x="0" y="2669577"/>
                  <a:pt x="0" y="2508994"/>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手繪多邊形 44"/>
          <p:cNvSpPr/>
          <p:nvPr/>
        </p:nvSpPr>
        <p:spPr>
          <a:xfrm>
            <a:off x="3374858" y="3228057"/>
            <a:ext cx="2394284" cy="2799756"/>
          </a:xfrm>
          <a:custGeom>
            <a:avLst/>
            <a:gdLst>
              <a:gd name="connsiteX0" fmla="*/ 0 w 2394284"/>
              <a:gd name="connsiteY0" fmla="*/ 0 h 2799756"/>
              <a:gd name="connsiteX1" fmla="*/ 2394284 w 2394284"/>
              <a:gd name="connsiteY1" fmla="*/ 0 h 2799756"/>
              <a:gd name="connsiteX2" fmla="*/ 2394284 w 2394284"/>
              <a:gd name="connsiteY2" fmla="*/ 2508994 h 2799756"/>
              <a:gd name="connsiteX3" fmla="*/ 2103522 w 2394284"/>
              <a:gd name="connsiteY3" fmla="*/ 2799756 h 2799756"/>
              <a:gd name="connsiteX4" fmla="*/ 290762 w 2394284"/>
              <a:gd name="connsiteY4" fmla="*/ 2799756 h 2799756"/>
              <a:gd name="connsiteX5" fmla="*/ 0 w 2394284"/>
              <a:gd name="connsiteY5" fmla="*/ 2508994 h 2799756"/>
              <a:gd name="connsiteX6" fmla="*/ 0 w 2394284"/>
              <a:gd name="connsiteY6" fmla="*/ 0 h 27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4284" h="2799756">
                <a:moveTo>
                  <a:pt x="0" y="0"/>
                </a:moveTo>
                <a:lnTo>
                  <a:pt x="2394284" y="0"/>
                </a:lnTo>
                <a:lnTo>
                  <a:pt x="2394284" y="2508994"/>
                </a:lnTo>
                <a:cubicBezTo>
                  <a:pt x="2394284" y="2669577"/>
                  <a:pt x="2264105" y="2799756"/>
                  <a:pt x="2103522" y="2799756"/>
                </a:cubicBezTo>
                <a:lnTo>
                  <a:pt x="290762" y="2799756"/>
                </a:lnTo>
                <a:cubicBezTo>
                  <a:pt x="130179" y="2799756"/>
                  <a:pt x="0" y="2669577"/>
                  <a:pt x="0" y="2508994"/>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6259429" y="3228057"/>
            <a:ext cx="2394284" cy="2799756"/>
          </a:xfrm>
          <a:custGeom>
            <a:avLst/>
            <a:gdLst>
              <a:gd name="connsiteX0" fmla="*/ 0 w 2394284"/>
              <a:gd name="connsiteY0" fmla="*/ 0 h 2799756"/>
              <a:gd name="connsiteX1" fmla="*/ 2394284 w 2394284"/>
              <a:gd name="connsiteY1" fmla="*/ 0 h 2799756"/>
              <a:gd name="connsiteX2" fmla="*/ 2394284 w 2394284"/>
              <a:gd name="connsiteY2" fmla="*/ 2508994 h 2799756"/>
              <a:gd name="connsiteX3" fmla="*/ 2103522 w 2394284"/>
              <a:gd name="connsiteY3" fmla="*/ 2799756 h 2799756"/>
              <a:gd name="connsiteX4" fmla="*/ 290762 w 2394284"/>
              <a:gd name="connsiteY4" fmla="*/ 2799756 h 2799756"/>
              <a:gd name="connsiteX5" fmla="*/ 0 w 2394284"/>
              <a:gd name="connsiteY5" fmla="*/ 2508994 h 2799756"/>
              <a:gd name="connsiteX6" fmla="*/ 0 w 2394284"/>
              <a:gd name="connsiteY6" fmla="*/ 0 h 2799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94284" h="2799756">
                <a:moveTo>
                  <a:pt x="0" y="0"/>
                </a:moveTo>
                <a:lnTo>
                  <a:pt x="2394284" y="0"/>
                </a:lnTo>
                <a:lnTo>
                  <a:pt x="2394284" y="2508994"/>
                </a:lnTo>
                <a:cubicBezTo>
                  <a:pt x="2394284" y="2669577"/>
                  <a:pt x="2264105" y="2799756"/>
                  <a:pt x="2103522" y="2799756"/>
                </a:cubicBezTo>
                <a:lnTo>
                  <a:pt x="290762" y="2799756"/>
                </a:lnTo>
                <a:cubicBezTo>
                  <a:pt x="130179" y="2799756"/>
                  <a:pt x="0" y="2669577"/>
                  <a:pt x="0" y="2508994"/>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9" name="直線接點 18"/>
          <p:cNvCxnSpPr/>
          <p:nvPr/>
        </p:nvCxnSpPr>
        <p:spPr>
          <a:xfrm>
            <a:off x="490287" y="376166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直線接點 56"/>
          <p:cNvCxnSpPr/>
          <p:nvPr/>
        </p:nvCxnSpPr>
        <p:spPr>
          <a:xfrm>
            <a:off x="490287" y="4339178"/>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直線接點 57"/>
          <p:cNvCxnSpPr/>
          <p:nvPr/>
        </p:nvCxnSpPr>
        <p:spPr>
          <a:xfrm>
            <a:off x="490287" y="491669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61" name="矩形 60"/>
          <p:cNvSpPr/>
          <p:nvPr/>
        </p:nvSpPr>
        <p:spPr>
          <a:xfrm>
            <a:off x="924073" y="5078709"/>
            <a:ext cx="1526711" cy="830997"/>
          </a:xfrm>
          <a:prstGeom prst="rect">
            <a:avLst/>
          </a:prstGeom>
          <a:solidFill>
            <a:schemeClr val="accent1"/>
          </a:solidFill>
        </p:spPr>
        <p:txBody>
          <a:bodyPr wrap="square" tIns="0" bIns="0" anchor="ctr">
            <a:spAutoFit/>
          </a:bodyPr>
          <a:lstStyle/>
          <a:p>
            <a:pPr algn="ctr"/>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49</a:t>
            </a:r>
            <a:endParaRPr lang="en-US" altLang="zh-TW" sz="5400" b="1" dirty="0">
              <a:solidFill>
                <a:schemeClr val="bg1"/>
              </a:solidFill>
            </a:endParaRPr>
          </a:p>
        </p:txBody>
      </p:sp>
      <p:sp>
        <p:nvSpPr>
          <p:cNvPr id="62" name="矩形 61"/>
          <p:cNvSpPr/>
          <p:nvPr/>
        </p:nvSpPr>
        <p:spPr>
          <a:xfrm>
            <a:off x="3808644" y="5078709"/>
            <a:ext cx="1526711" cy="830997"/>
          </a:xfrm>
          <a:prstGeom prst="rect">
            <a:avLst/>
          </a:prstGeom>
          <a:solidFill>
            <a:schemeClr val="accent2"/>
          </a:solidFill>
        </p:spPr>
        <p:txBody>
          <a:bodyPr wrap="square" tIns="0" bIns="0" anchor="ctr">
            <a:spAutoFit/>
          </a:bodyPr>
          <a:lstStyle/>
          <a:p>
            <a:pPr algn="ctr"/>
            <a:r>
              <a:rPr lang="en-US" altLang="zh-TW" sz="2000" b="1" dirty="0" smtClean="0">
                <a:solidFill>
                  <a:schemeClr val="bg1"/>
                </a:solidFill>
              </a:rPr>
              <a:t>$</a:t>
            </a:r>
            <a:r>
              <a:rPr lang="zh-TW" altLang="en-US" sz="2000" b="1" dirty="0" smtClean="0">
                <a:solidFill>
                  <a:schemeClr val="bg1"/>
                </a:solidFill>
              </a:rPr>
              <a:t> </a:t>
            </a:r>
            <a:r>
              <a:rPr lang="en-US" altLang="zh-TW" sz="5400" b="1" dirty="0" smtClean="0">
                <a:solidFill>
                  <a:schemeClr val="bg1"/>
                </a:solidFill>
              </a:rPr>
              <a:t>59</a:t>
            </a:r>
            <a:endParaRPr lang="en-US" altLang="zh-TW" sz="5400" b="1" dirty="0">
              <a:solidFill>
                <a:schemeClr val="bg1"/>
              </a:solidFill>
            </a:endParaRPr>
          </a:p>
        </p:txBody>
      </p:sp>
      <p:sp>
        <p:nvSpPr>
          <p:cNvPr id="63" name="矩形 62"/>
          <p:cNvSpPr/>
          <p:nvPr/>
        </p:nvSpPr>
        <p:spPr>
          <a:xfrm>
            <a:off x="6693215" y="5078709"/>
            <a:ext cx="1526711" cy="830997"/>
          </a:xfrm>
          <a:prstGeom prst="rect">
            <a:avLst/>
          </a:prstGeom>
          <a:solidFill>
            <a:schemeClr val="accent3"/>
          </a:solidFill>
        </p:spPr>
        <p:txBody>
          <a:bodyPr wrap="square" tIns="0" bIns="0" anchor="ctr">
            <a:spAutoFit/>
          </a:bodyPr>
          <a:lstStyle/>
          <a:p>
            <a:pPr algn="ctr"/>
            <a:r>
              <a:rPr lang="en-US" altLang="zh-TW" sz="2000" b="1" dirty="0" smtClean="0">
                <a:solidFill>
                  <a:schemeClr val="bg1"/>
                </a:solidFill>
              </a:rPr>
              <a:t>$</a:t>
            </a:r>
            <a:r>
              <a:rPr lang="zh-TW" altLang="en-US" sz="2000" b="1" dirty="0" smtClean="0">
                <a:solidFill>
                  <a:schemeClr val="bg1"/>
                </a:solidFill>
              </a:rPr>
              <a:t> </a:t>
            </a:r>
            <a:r>
              <a:rPr lang="en-US" altLang="zh-TW" sz="5400" b="1" dirty="0">
                <a:solidFill>
                  <a:schemeClr val="bg1"/>
                </a:solidFill>
              </a:rPr>
              <a:t>7</a:t>
            </a:r>
            <a:r>
              <a:rPr lang="en-US" altLang="zh-TW" sz="5400" b="1" dirty="0" smtClean="0">
                <a:solidFill>
                  <a:schemeClr val="bg1"/>
                </a:solidFill>
              </a:rPr>
              <a:t>9</a:t>
            </a:r>
            <a:endParaRPr lang="en-US" altLang="zh-TW" sz="5400" b="1" dirty="0">
              <a:solidFill>
                <a:schemeClr val="bg1"/>
              </a:solidFill>
            </a:endParaRPr>
          </a:p>
        </p:txBody>
      </p:sp>
      <p:sp>
        <p:nvSpPr>
          <p:cNvPr id="65" name="文字方塊 64"/>
          <p:cNvSpPr txBox="1"/>
          <p:nvPr/>
        </p:nvSpPr>
        <p:spPr>
          <a:xfrm>
            <a:off x="588003" y="3306274"/>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66" name="文字方塊 65"/>
          <p:cNvSpPr txBox="1"/>
          <p:nvPr/>
        </p:nvSpPr>
        <p:spPr>
          <a:xfrm>
            <a:off x="588003" y="3883788"/>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67" name="文字方塊 66"/>
          <p:cNvSpPr txBox="1"/>
          <p:nvPr/>
        </p:nvSpPr>
        <p:spPr>
          <a:xfrm>
            <a:off x="588003" y="4461302"/>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68" name="文字方塊 67"/>
          <p:cNvSpPr txBox="1"/>
          <p:nvPr/>
        </p:nvSpPr>
        <p:spPr>
          <a:xfrm>
            <a:off x="756486" y="2710192"/>
            <a:ext cx="1861887" cy="523220"/>
          </a:xfrm>
          <a:prstGeom prst="rect">
            <a:avLst/>
          </a:prstGeom>
          <a:noFill/>
        </p:spPr>
        <p:txBody>
          <a:bodyPr wrap="square" rtlCol="0">
            <a:spAutoFit/>
          </a:bodyPr>
          <a:lstStyle/>
          <a:p>
            <a:pPr algn="ctr"/>
            <a:r>
              <a:rPr lang="en-US" altLang="zh-TW" sz="2800" dirty="0" smtClean="0">
                <a:solidFill>
                  <a:schemeClr val="bg1"/>
                </a:solidFill>
              </a:rPr>
              <a:t>ITEM A</a:t>
            </a:r>
            <a:endParaRPr lang="zh-TW" altLang="en-US" sz="2800" dirty="0">
              <a:solidFill>
                <a:schemeClr val="bg1"/>
              </a:solidFill>
            </a:endParaRPr>
          </a:p>
        </p:txBody>
      </p:sp>
      <p:cxnSp>
        <p:nvCxnSpPr>
          <p:cNvPr id="69" name="直線接點 68"/>
          <p:cNvCxnSpPr/>
          <p:nvPr/>
        </p:nvCxnSpPr>
        <p:spPr>
          <a:xfrm>
            <a:off x="3374858" y="376166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0" name="直線接點 69"/>
          <p:cNvCxnSpPr/>
          <p:nvPr/>
        </p:nvCxnSpPr>
        <p:spPr>
          <a:xfrm>
            <a:off x="3374858" y="4339178"/>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1" name="直線接點 70"/>
          <p:cNvCxnSpPr/>
          <p:nvPr/>
        </p:nvCxnSpPr>
        <p:spPr>
          <a:xfrm>
            <a:off x="3374858" y="491669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2" name="文字方塊 71"/>
          <p:cNvSpPr txBox="1"/>
          <p:nvPr/>
        </p:nvSpPr>
        <p:spPr>
          <a:xfrm>
            <a:off x="3472574" y="3306274"/>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73" name="文字方塊 72"/>
          <p:cNvSpPr txBox="1"/>
          <p:nvPr/>
        </p:nvSpPr>
        <p:spPr>
          <a:xfrm>
            <a:off x="3472574" y="3883788"/>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74" name="文字方塊 73"/>
          <p:cNvSpPr txBox="1"/>
          <p:nvPr/>
        </p:nvSpPr>
        <p:spPr>
          <a:xfrm>
            <a:off x="3472574" y="4461302"/>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75" name="文字方塊 74"/>
          <p:cNvSpPr txBox="1"/>
          <p:nvPr/>
        </p:nvSpPr>
        <p:spPr>
          <a:xfrm>
            <a:off x="3641057" y="2710192"/>
            <a:ext cx="1861887" cy="523220"/>
          </a:xfrm>
          <a:prstGeom prst="rect">
            <a:avLst/>
          </a:prstGeom>
          <a:noFill/>
        </p:spPr>
        <p:txBody>
          <a:bodyPr wrap="square" rtlCol="0">
            <a:spAutoFit/>
          </a:bodyPr>
          <a:lstStyle/>
          <a:p>
            <a:pPr algn="ctr"/>
            <a:r>
              <a:rPr lang="en-US" altLang="zh-TW" sz="2800" dirty="0" smtClean="0">
                <a:solidFill>
                  <a:schemeClr val="bg1"/>
                </a:solidFill>
              </a:rPr>
              <a:t>ITEM A</a:t>
            </a:r>
            <a:endParaRPr lang="zh-TW" altLang="en-US" sz="2800" dirty="0">
              <a:solidFill>
                <a:schemeClr val="bg1"/>
              </a:solidFill>
            </a:endParaRPr>
          </a:p>
        </p:txBody>
      </p:sp>
      <p:cxnSp>
        <p:nvCxnSpPr>
          <p:cNvPr id="76" name="直線接點 75"/>
          <p:cNvCxnSpPr/>
          <p:nvPr/>
        </p:nvCxnSpPr>
        <p:spPr>
          <a:xfrm>
            <a:off x="6259429" y="376166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7" name="直線接點 76"/>
          <p:cNvCxnSpPr/>
          <p:nvPr/>
        </p:nvCxnSpPr>
        <p:spPr>
          <a:xfrm>
            <a:off x="6259429" y="4339178"/>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8" name="直線接點 77"/>
          <p:cNvCxnSpPr/>
          <p:nvPr/>
        </p:nvCxnSpPr>
        <p:spPr>
          <a:xfrm>
            <a:off x="6259429" y="4916693"/>
            <a:ext cx="2394284"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79" name="文字方塊 78"/>
          <p:cNvSpPr txBox="1"/>
          <p:nvPr/>
        </p:nvSpPr>
        <p:spPr>
          <a:xfrm>
            <a:off x="6357145" y="3306274"/>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80" name="文字方塊 79"/>
          <p:cNvSpPr txBox="1"/>
          <p:nvPr/>
        </p:nvSpPr>
        <p:spPr>
          <a:xfrm>
            <a:off x="6357145" y="3883788"/>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81" name="文字方塊 80"/>
          <p:cNvSpPr txBox="1"/>
          <p:nvPr/>
        </p:nvSpPr>
        <p:spPr>
          <a:xfrm>
            <a:off x="6357145" y="4461302"/>
            <a:ext cx="2198853" cy="369332"/>
          </a:xfrm>
          <a:prstGeom prst="rect">
            <a:avLst/>
          </a:prstGeom>
          <a:noFill/>
        </p:spPr>
        <p:txBody>
          <a:bodyPr wrap="square" rtlCol="0">
            <a:spAutoFit/>
          </a:bodyPr>
          <a:lstStyle/>
          <a:p>
            <a:r>
              <a:rPr lang="en-US" altLang="zh-TW" dirty="0" smtClean="0"/>
              <a:t>Item            500G                 </a:t>
            </a:r>
            <a:endParaRPr lang="zh-TW" altLang="en-US" dirty="0"/>
          </a:p>
        </p:txBody>
      </p:sp>
      <p:sp>
        <p:nvSpPr>
          <p:cNvPr id="82" name="文字方塊 81"/>
          <p:cNvSpPr txBox="1"/>
          <p:nvPr/>
        </p:nvSpPr>
        <p:spPr>
          <a:xfrm>
            <a:off x="6525628" y="2710192"/>
            <a:ext cx="1861887" cy="523220"/>
          </a:xfrm>
          <a:prstGeom prst="rect">
            <a:avLst/>
          </a:prstGeom>
          <a:noFill/>
        </p:spPr>
        <p:txBody>
          <a:bodyPr wrap="square" rtlCol="0">
            <a:spAutoFit/>
          </a:bodyPr>
          <a:lstStyle/>
          <a:p>
            <a:pPr algn="ctr"/>
            <a:r>
              <a:rPr lang="en-US" altLang="zh-TW" sz="2800" dirty="0" smtClean="0">
                <a:solidFill>
                  <a:schemeClr val="bg1"/>
                </a:solidFill>
              </a:rPr>
              <a:t>ITEM A</a:t>
            </a:r>
            <a:endParaRPr lang="zh-TW" altLang="en-US" sz="2800" dirty="0">
              <a:solidFill>
                <a:schemeClr val="bg1"/>
              </a:solidFill>
            </a:endParaRPr>
          </a:p>
        </p:txBody>
      </p:sp>
      <p:sp>
        <p:nvSpPr>
          <p:cNvPr id="106" name="橢圓 105"/>
          <p:cNvSpPr/>
          <p:nvPr/>
        </p:nvSpPr>
        <p:spPr>
          <a:xfrm>
            <a:off x="1194129" y="1696439"/>
            <a:ext cx="986600" cy="986600"/>
          </a:xfrm>
          <a:prstGeom prst="ellipse">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橢圓 106"/>
          <p:cNvSpPr/>
          <p:nvPr/>
        </p:nvSpPr>
        <p:spPr>
          <a:xfrm>
            <a:off x="4078699" y="1696439"/>
            <a:ext cx="986600" cy="986600"/>
          </a:xfrm>
          <a:prstGeom prst="ellipse">
            <a:avLst/>
          </a:prstGeom>
          <a:no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8" name="橢圓 107"/>
          <p:cNvSpPr/>
          <p:nvPr/>
        </p:nvSpPr>
        <p:spPr>
          <a:xfrm>
            <a:off x="6963269" y="1696439"/>
            <a:ext cx="986600" cy="986600"/>
          </a:xfrm>
          <a:prstGeom prst="ellipse">
            <a:avLst/>
          </a:prstGeom>
          <a:no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09" name="群組 108"/>
          <p:cNvGrpSpPr/>
          <p:nvPr/>
        </p:nvGrpSpPr>
        <p:grpSpPr>
          <a:xfrm>
            <a:off x="4284510" y="1886400"/>
            <a:ext cx="600734" cy="495846"/>
            <a:chOff x="13079250" y="23448756"/>
            <a:chExt cx="2967819" cy="2449630"/>
          </a:xfrm>
          <a:solidFill>
            <a:schemeClr val="accent2"/>
          </a:solidFill>
        </p:grpSpPr>
        <p:sp>
          <p:nvSpPr>
            <p:cNvPr id="110" name="手繪多邊形 10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11" name="手繪多邊形 11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12" name="手繪多邊形 111"/>
          <p:cNvSpPr>
            <a:spLocks/>
          </p:cNvSpPr>
          <p:nvPr/>
        </p:nvSpPr>
        <p:spPr bwMode="auto">
          <a:xfrm flipV="1">
            <a:off x="1521876" y="1852904"/>
            <a:ext cx="351748" cy="64966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113" name="群組 112"/>
          <p:cNvGrpSpPr/>
          <p:nvPr/>
        </p:nvGrpSpPr>
        <p:grpSpPr>
          <a:xfrm>
            <a:off x="7194203" y="1898006"/>
            <a:ext cx="522508" cy="520336"/>
            <a:chOff x="35309818" y="13261794"/>
            <a:chExt cx="2516828" cy="2506357"/>
          </a:xfrm>
          <a:solidFill>
            <a:schemeClr val="accent3"/>
          </a:solidFill>
        </p:grpSpPr>
        <p:sp>
          <p:nvSpPr>
            <p:cNvPr id="114" name="手繪多邊形 11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1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1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12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52498237"/>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2" descr="\\LIVEAURA\Matter Lab\商攝\形象照\2016-商攝(20160324)原檔\matterlab修\修\Backpack\IMG_9740.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l="-47"/>
          <a:stretch/>
        </p:blipFill>
        <p:spPr bwMode="auto">
          <a:xfrm flipH="1">
            <a:off x="0" y="0"/>
            <a:ext cx="9144000" cy="6890621"/>
          </a:xfrm>
          <a:prstGeom prst="rect">
            <a:avLst/>
          </a:prstGeom>
          <a:noFill/>
        </p:spPr>
      </p:pic>
      <p:sp>
        <p:nvSpPr>
          <p:cNvPr id="3" name="矩形 2"/>
          <p:cNvSpPr/>
          <p:nvPr/>
        </p:nvSpPr>
        <p:spPr>
          <a:xfrm>
            <a:off x="4572000" y="0"/>
            <a:ext cx="4572000" cy="6890620"/>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310</a:t>
            </a:fld>
            <a:endParaRPr lang="zh-TW" altLang="en-US" dirty="0">
              <a:solidFill>
                <a:schemeClr val="bg1"/>
              </a:solidFill>
            </a:endParaRPr>
          </a:p>
        </p:txBody>
      </p:sp>
      <p:graphicFrame>
        <p:nvGraphicFramePr>
          <p:cNvPr id="36" name="表格 35"/>
          <p:cNvGraphicFramePr>
            <a:graphicFrameLocks noGrp="1"/>
          </p:cNvGraphicFramePr>
          <p:nvPr>
            <p:extLst>
              <p:ext uri="{D42A27DB-BD31-4B8C-83A1-F6EECF244321}">
                <p14:modId xmlns:p14="http://schemas.microsoft.com/office/powerpoint/2010/main" val="2425803901"/>
              </p:ext>
            </p:extLst>
          </p:nvPr>
        </p:nvGraphicFramePr>
        <p:xfrm>
          <a:off x="4981075" y="3062137"/>
          <a:ext cx="3898230" cy="3150192"/>
        </p:xfrm>
        <a:graphic>
          <a:graphicData uri="http://schemas.openxmlformats.org/drawingml/2006/table">
            <a:tbl>
              <a:tblPr firstRow="1" bandRow="1">
                <a:tableStyleId>{5C22544A-7EE6-4342-B048-85BDC9FD1C3A}</a:tableStyleId>
              </a:tblPr>
              <a:tblGrid>
                <a:gridCol w="779646">
                  <a:extLst>
                    <a:ext uri="{9D8B030D-6E8A-4147-A177-3AD203B41FA5}">
                      <a16:colId xmlns:a16="http://schemas.microsoft.com/office/drawing/2014/main" xmlns="" val="434732514"/>
                    </a:ext>
                  </a:extLst>
                </a:gridCol>
                <a:gridCol w="779646">
                  <a:extLst>
                    <a:ext uri="{9D8B030D-6E8A-4147-A177-3AD203B41FA5}">
                      <a16:colId xmlns:a16="http://schemas.microsoft.com/office/drawing/2014/main" xmlns="" val="4205642255"/>
                    </a:ext>
                  </a:extLst>
                </a:gridCol>
                <a:gridCol w="779646">
                  <a:extLst>
                    <a:ext uri="{9D8B030D-6E8A-4147-A177-3AD203B41FA5}">
                      <a16:colId xmlns:a16="http://schemas.microsoft.com/office/drawing/2014/main" xmlns="" val="1465223270"/>
                    </a:ext>
                  </a:extLst>
                </a:gridCol>
                <a:gridCol w="779646">
                  <a:extLst>
                    <a:ext uri="{9D8B030D-6E8A-4147-A177-3AD203B41FA5}">
                      <a16:colId xmlns:a16="http://schemas.microsoft.com/office/drawing/2014/main" xmlns="" val="4291658995"/>
                    </a:ext>
                  </a:extLst>
                </a:gridCol>
                <a:gridCol w="779646">
                  <a:extLst>
                    <a:ext uri="{9D8B030D-6E8A-4147-A177-3AD203B41FA5}">
                      <a16:colId xmlns:a16="http://schemas.microsoft.com/office/drawing/2014/main" xmlns="" val="1116693295"/>
                    </a:ext>
                  </a:extLst>
                </a:gridCol>
              </a:tblGrid>
              <a:tr h="419329">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800" dirty="0" smtClean="0">
                          <a:solidFill>
                            <a:schemeClr val="accent2"/>
                          </a:solidFill>
                        </a:rPr>
                        <a:t>Item</a:t>
                      </a:r>
                      <a:endParaRPr lang="zh-TW" altLang="en-US" sz="1800" dirty="0" smtClean="0">
                        <a:solidFill>
                          <a:schemeClr val="accent2"/>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8100" cap="flat" cmpd="sng" algn="ctr">
                      <a:solidFill>
                        <a:schemeClr val="accent2"/>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323189460"/>
                  </a:ext>
                </a:extLst>
              </a:tr>
              <a:tr h="446391">
                <a:tc>
                  <a:txBody>
                    <a:bodyPr/>
                    <a:lstStyle/>
                    <a:p>
                      <a:r>
                        <a:rPr lang="en-US" altLang="zh-TW" sz="1200" dirty="0" smtClean="0">
                          <a:solidFill>
                            <a:schemeClr val="bg1"/>
                          </a:solidFill>
                        </a:rPr>
                        <a:t>Item</a:t>
                      </a:r>
                      <a:endParaRPr lang="zh-TW" altLang="en-US"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r"/>
                      <a:r>
                        <a:rPr lang="en-US" altLang="zh-TW" sz="1100" dirty="0" smtClean="0">
                          <a:solidFill>
                            <a:schemeClr val="bg1"/>
                          </a:solidFill>
                        </a:rPr>
                        <a:t>$130,000</a:t>
                      </a:r>
                      <a:endParaRPr lang="zh-TW" altLang="en-US" sz="11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38100" cap="flat" cmpd="sng" algn="ctr">
                      <a:solidFill>
                        <a:schemeClr val="accent2"/>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295238512"/>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20182740"/>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360938130"/>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4070387512"/>
                  </a:ext>
                </a:extLst>
              </a:tr>
              <a:tr h="446391">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sz="1200" dirty="0" smtClean="0">
                          <a:solidFill>
                            <a:schemeClr val="bg1"/>
                          </a:solidFill>
                        </a:rPr>
                        <a:t>Item</a:t>
                      </a:r>
                      <a:endParaRPr lang="zh-TW" altLang="en-US" sz="12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dirty="0" smtClean="0">
                          <a:solidFill>
                            <a:schemeClr val="bg1"/>
                          </a:solidFill>
                        </a:rPr>
                        <a:t>$130,000</a:t>
                      </a:r>
                      <a:endParaRPr lang="zh-TW" altLang="en-US" sz="1100"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268388301"/>
                  </a:ext>
                </a:extLst>
              </a:tr>
              <a:tr h="498908">
                <a:tc>
                  <a:txBody>
                    <a:bodyPr/>
                    <a:lstStyle/>
                    <a:p>
                      <a:r>
                        <a:rPr lang="en-US" altLang="zh-TW" sz="1200" dirty="0" smtClean="0">
                          <a:solidFill>
                            <a:schemeClr val="bg1"/>
                          </a:solidFill>
                        </a:rPr>
                        <a:t>Total</a:t>
                      </a:r>
                      <a:endParaRPr lang="zh-TW" altLang="en-US" sz="1200" dirty="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r" defTabSz="914400" rtl="0" eaLnBrk="1" fontAlgn="auto" latinLnBrk="0" hangingPunct="1">
                        <a:lnSpc>
                          <a:spcPct val="100000"/>
                        </a:lnSpc>
                        <a:spcBef>
                          <a:spcPts val="0"/>
                        </a:spcBef>
                        <a:spcAft>
                          <a:spcPts val="0"/>
                        </a:spcAft>
                        <a:buClrTx/>
                        <a:buSzTx/>
                        <a:buFontTx/>
                        <a:buNone/>
                        <a:tabLst/>
                        <a:defRPr/>
                      </a:pPr>
                      <a:r>
                        <a:rPr lang="en-US" altLang="zh-TW" sz="1100" b="1" dirty="0" smtClean="0">
                          <a:solidFill>
                            <a:schemeClr val="bg1"/>
                          </a:solidFill>
                        </a:rPr>
                        <a:t>$130,000</a:t>
                      </a:r>
                      <a:endParaRPr lang="zh-TW" altLang="en-US" sz="1100" b="1" dirty="0" smtClean="0">
                        <a:solidFill>
                          <a:schemeClr val="bg1"/>
                        </a:solidFill>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xmlns="" val="1955878051"/>
                  </a:ext>
                </a:extLst>
              </a:tr>
            </a:tbl>
          </a:graphicData>
        </a:graphic>
      </p:graphicFrame>
      <p:sp>
        <p:nvSpPr>
          <p:cNvPr id="39" name="矩形 38"/>
          <p:cNvSpPr/>
          <p:nvPr/>
        </p:nvSpPr>
        <p:spPr>
          <a:xfrm>
            <a:off x="3155324"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文字方塊 39"/>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solidFill>
                  <a:schemeClr val="bg1"/>
                </a:solidFill>
              </a:rPr>
              <a:t>Table Layout</a:t>
            </a:r>
            <a:endParaRPr lang="zh-TW" altLang="en-US" sz="4000" b="1" dirty="0">
              <a:solidFill>
                <a:schemeClr val="bg1"/>
              </a:solidFill>
            </a:endParaRPr>
          </a:p>
        </p:txBody>
      </p:sp>
      <p:sp>
        <p:nvSpPr>
          <p:cNvPr id="41" name="文字方塊 40"/>
          <p:cNvSpPr txBox="1"/>
          <p:nvPr/>
        </p:nvSpPr>
        <p:spPr>
          <a:xfrm>
            <a:off x="4847427" y="1590050"/>
            <a:ext cx="4021146" cy="1077218"/>
          </a:xfrm>
          <a:prstGeom prst="rect">
            <a:avLst/>
          </a:prstGeom>
          <a:noFill/>
        </p:spPr>
        <p:txBody>
          <a:bodyPr wrap="square" rtlCol="0" anchor="ctr">
            <a:spAutoFit/>
          </a:bodyPr>
          <a:lstStyle/>
          <a:p>
            <a:pPr algn="ctr"/>
            <a:r>
              <a:rPr lang="en-US" altLang="zh-TW" sz="1600" dirty="0">
                <a:solidFill>
                  <a:schemeClr val="bg1"/>
                </a:solidFill>
              </a:rPr>
              <a:t>The quick brown fox jumps over the lazy dog. The quick brown fox jumps over the lazy dog. The quick brown fox jumps over the lazy dog. </a:t>
            </a:r>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149131509"/>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矩形 78"/>
          <p:cNvSpPr/>
          <p:nvPr/>
        </p:nvSpPr>
        <p:spPr>
          <a:xfrm>
            <a:off x="5283234"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矩形 79"/>
          <p:cNvSpPr/>
          <p:nvPr/>
        </p:nvSpPr>
        <p:spPr>
          <a:xfrm>
            <a:off x="5283234"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5283234"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5283234"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矩形 82"/>
          <p:cNvSpPr/>
          <p:nvPr/>
        </p:nvSpPr>
        <p:spPr>
          <a:xfrm>
            <a:off x="5283234"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4" name="矩形 83"/>
          <p:cNvSpPr/>
          <p:nvPr/>
        </p:nvSpPr>
        <p:spPr>
          <a:xfrm>
            <a:off x="5283234"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0" name="矩形 89"/>
          <p:cNvSpPr/>
          <p:nvPr/>
        </p:nvSpPr>
        <p:spPr>
          <a:xfrm>
            <a:off x="2223996"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1" name="矩形 90"/>
          <p:cNvSpPr/>
          <p:nvPr/>
        </p:nvSpPr>
        <p:spPr>
          <a:xfrm>
            <a:off x="2223996"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矩形 91"/>
          <p:cNvSpPr/>
          <p:nvPr/>
        </p:nvSpPr>
        <p:spPr>
          <a:xfrm>
            <a:off x="2223996"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矩形 92"/>
          <p:cNvSpPr/>
          <p:nvPr/>
        </p:nvSpPr>
        <p:spPr>
          <a:xfrm>
            <a:off x="2223996"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矩形 93"/>
          <p:cNvSpPr/>
          <p:nvPr/>
        </p:nvSpPr>
        <p:spPr>
          <a:xfrm>
            <a:off x="2223996"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2223996"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a:off x="3753615"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矩形 113"/>
          <p:cNvSpPr/>
          <p:nvPr/>
        </p:nvSpPr>
        <p:spPr>
          <a:xfrm>
            <a:off x="3753615"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矩形 114"/>
          <p:cNvSpPr/>
          <p:nvPr/>
        </p:nvSpPr>
        <p:spPr>
          <a:xfrm>
            <a:off x="3753615"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6" name="矩形 115"/>
          <p:cNvSpPr/>
          <p:nvPr/>
        </p:nvSpPr>
        <p:spPr>
          <a:xfrm>
            <a:off x="3753615"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7" name="矩形 116"/>
          <p:cNvSpPr/>
          <p:nvPr/>
        </p:nvSpPr>
        <p:spPr>
          <a:xfrm>
            <a:off x="3753615"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8" name="矩形 117"/>
          <p:cNvSpPr/>
          <p:nvPr/>
        </p:nvSpPr>
        <p:spPr>
          <a:xfrm>
            <a:off x="3753615"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6812853" y="2475164"/>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1" name="矩形 120"/>
          <p:cNvSpPr/>
          <p:nvPr/>
        </p:nvSpPr>
        <p:spPr>
          <a:xfrm>
            <a:off x="6812853" y="3087242"/>
            <a:ext cx="1533624"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2" name="矩形 121"/>
          <p:cNvSpPr/>
          <p:nvPr/>
        </p:nvSpPr>
        <p:spPr>
          <a:xfrm>
            <a:off x="6812853" y="3699321"/>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矩形 122"/>
          <p:cNvSpPr/>
          <p:nvPr/>
        </p:nvSpPr>
        <p:spPr>
          <a:xfrm>
            <a:off x="6812853" y="4311399"/>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4" name="矩形 123"/>
          <p:cNvSpPr/>
          <p:nvPr/>
        </p:nvSpPr>
        <p:spPr>
          <a:xfrm>
            <a:off x="6812853" y="4923477"/>
            <a:ext cx="1533624"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5" name="矩形 124"/>
          <p:cNvSpPr/>
          <p:nvPr/>
        </p:nvSpPr>
        <p:spPr>
          <a:xfrm>
            <a:off x="6812853" y="5535555"/>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2223996" y="1858442"/>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7" name="矩形 86"/>
          <p:cNvSpPr/>
          <p:nvPr/>
        </p:nvSpPr>
        <p:spPr>
          <a:xfrm>
            <a:off x="3753615" y="1858442"/>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矩形 87"/>
          <p:cNvSpPr/>
          <p:nvPr/>
        </p:nvSpPr>
        <p:spPr>
          <a:xfrm>
            <a:off x="5287240" y="1858442"/>
            <a:ext cx="1529618"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6812853" y="1858442"/>
            <a:ext cx="1533624" cy="61207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7" name="矩形 96"/>
          <p:cNvSpPr/>
          <p:nvPr/>
        </p:nvSpPr>
        <p:spPr>
          <a:xfrm>
            <a:off x="797518" y="2475164"/>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矩形 97"/>
          <p:cNvSpPr/>
          <p:nvPr/>
        </p:nvSpPr>
        <p:spPr>
          <a:xfrm>
            <a:off x="797518" y="3087242"/>
            <a:ext cx="1428182" cy="61207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797518" y="3699321"/>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797518" y="4311399"/>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1" name="文字方塊 100"/>
          <p:cNvSpPr txBox="1"/>
          <p:nvPr/>
        </p:nvSpPr>
        <p:spPr>
          <a:xfrm>
            <a:off x="797518" y="2601180"/>
            <a:ext cx="1426477" cy="369332"/>
          </a:xfrm>
          <a:prstGeom prst="rect">
            <a:avLst/>
          </a:prstGeom>
          <a:noFill/>
        </p:spPr>
        <p:txBody>
          <a:bodyPr wrap="square" rtlCol="0">
            <a:spAutoFit/>
          </a:bodyPr>
          <a:lstStyle/>
          <a:p>
            <a:pPr algn="ctr"/>
            <a:r>
              <a:rPr lang="en-US" altLang="zh-TW" dirty="0" smtClean="0">
                <a:solidFill>
                  <a:srgbClr val="7F7F7F"/>
                </a:solidFill>
              </a:rPr>
              <a:t>Item A</a:t>
            </a:r>
            <a:endParaRPr lang="zh-TW" altLang="en-US" dirty="0">
              <a:solidFill>
                <a:srgbClr val="7F7F7F"/>
              </a:solidFill>
            </a:endParaRPr>
          </a:p>
        </p:txBody>
      </p:sp>
      <p:sp>
        <p:nvSpPr>
          <p:cNvPr id="102" name="文字方塊 101"/>
          <p:cNvSpPr txBox="1"/>
          <p:nvPr/>
        </p:nvSpPr>
        <p:spPr>
          <a:xfrm>
            <a:off x="3753618" y="1970665"/>
            <a:ext cx="1533621" cy="369332"/>
          </a:xfrm>
          <a:prstGeom prst="rect">
            <a:avLst/>
          </a:prstGeom>
          <a:noFill/>
        </p:spPr>
        <p:txBody>
          <a:bodyPr wrap="square" rtlCol="0">
            <a:spAutoFit/>
          </a:bodyPr>
          <a:lstStyle/>
          <a:p>
            <a:pPr algn="ctr"/>
            <a:r>
              <a:rPr lang="en-US" altLang="zh-TW" dirty="0" smtClean="0">
                <a:solidFill>
                  <a:srgbClr val="7F7F7F"/>
                </a:solidFill>
              </a:rPr>
              <a:t>May Day B</a:t>
            </a:r>
            <a:endParaRPr lang="zh-TW" altLang="en-US" dirty="0">
              <a:solidFill>
                <a:srgbClr val="7F7F7F"/>
              </a:solidFill>
            </a:endParaRPr>
          </a:p>
        </p:txBody>
      </p:sp>
      <p:sp>
        <p:nvSpPr>
          <p:cNvPr id="103" name="文字方塊 102"/>
          <p:cNvSpPr txBox="1"/>
          <p:nvPr/>
        </p:nvSpPr>
        <p:spPr>
          <a:xfrm>
            <a:off x="5287240" y="1970665"/>
            <a:ext cx="1533621" cy="369332"/>
          </a:xfrm>
          <a:prstGeom prst="rect">
            <a:avLst/>
          </a:prstGeom>
          <a:noFill/>
        </p:spPr>
        <p:txBody>
          <a:bodyPr wrap="square" rtlCol="0">
            <a:spAutoFit/>
          </a:bodyPr>
          <a:lstStyle/>
          <a:p>
            <a:pPr algn="ctr"/>
            <a:r>
              <a:rPr lang="en-US" altLang="zh-TW" dirty="0" smtClean="0">
                <a:solidFill>
                  <a:srgbClr val="7F7F7F"/>
                </a:solidFill>
              </a:rPr>
              <a:t>May Day C</a:t>
            </a:r>
            <a:endParaRPr lang="zh-TW" altLang="en-US" dirty="0">
              <a:solidFill>
                <a:srgbClr val="7F7F7F"/>
              </a:solidFill>
            </a:endParaRPr>
          </a:p>
        </p:txBody>
      </p:sp>
      <p:sp>
        <p:nvSpPr>
          <p:cNvPr id="104" name="文字方塊 103"/>
          <p:cNvSpPr txBox="1"/>
          <p:nvPr/>
        </p:nvSpPr>
        <p:spPr>
          <a:xfrm>
            <a:off x="6820862" y="1970665"/>
            <a:ext cx="1533621" cy="369332"/>
          </a:xfrm>
          <a:prstGeom prst="rect">
            <a:avLst/>
          </a:prstGeom>
          <a:noFill/>
        </p:spPr>
        <p:txBody>
          <a:bodyPr wrap="square" rtlCol="0">
            <a:spAutoFit/>
          </a:bodyPr>
          <a:lstStyle/>
          <a:p>
            <a:pPr algn="ctr"/>
            <a:r>
              <a:rPr lang="en-US" altLang="zh-TW" dirty="0" smtClean="0">
                <a:solidFill>
                  <a:srgbClr val="7F7F7F"/>
                </a:solidFill>
              </a:rPr>
              <a:t>May Day D</a:t>
            </a:r>
            <a:endParaRPr lang="zh-TW" altLang="en-US" dirty="0">
              <a:solidFill>
                <a:srgbClr val="7F7F7F"/>
              </a:solidFill>
            </a:endParaRPr>
          </a:p>
        </p:txBody>
      </p:sp>
      <p:sp>
        <p:nvSpPr>
          <p:cNvPr id="105" name="文字方塊 104"/>
          <p:cNvSpPr txBox="1"/>
          <p:nvPr/>
        </p:nvSpPr>
        <p:spPr>
          <a:xfrm>
            <a:off x="797518" y="3208615"/>
            <a:ext cx="1426477" cy="369332"/>
          </a:xfrm>
          <a:prstGeom prst="rect">
            <a:avLst/>
          </a:prstGeom>
          <a:noFill/>
        </p:spPr>
        <p:txBody>
          <a:bodyPr wrap="square" rtlCol="0">
            <a:spAutoFit/>
          </a:bodyPr>
          <a:lstStyle/>
          <a:p>
            <a:pPr algn="ctr"/>
            <a:r>
              <a:rPr lang="en-US" altLang="zh-TW" dirty="0" smtClean="0">
                <a:solidFill>
                  <a:schemeClr val="bg1"/>
                </a:solidFill>
              </a:rPr>
              <a:t>Item B</a:t>
            </a:r>
            <a:endParaRPr lang="zh-TW" altLang="en-US" dirty="0">
              <a:solidFill>
                <a:schemeClr val="bg1"/>
              </a:solidFill>
            </a:endParaRPr>
          </a:p>
        </p:txBody>
      </p:sp>
      <p:sp>
        <p:nvSpPr>
          <p:cNvPr id="106" name="文字方塊 105"/>
          <p:cNvSpPr txBox="1"/>
          <p:nvPr/>
        </p:nvSpPr>
        <p:spPr>
          <a:xfrm>
            <a:off x="797518" y="3816050"/>
            <a:ext cx="1426477" cy="369332"/>
          </a:xfrm>
          <a:prstGeom prst="rect">
            <a:avLst/>
          </a:prstGeom>
          <a:noFill/>
        </p:spPr>
        <p:txBody>
          <a:bodyPr wrap="square" rtlCol="0">
            <a:spAutoFit/>
          </a:bodyPr>
          <a:lstStyle/>
          <a:p>
            <a:pPr algn="ctr"/>
            <a:r>
              <a:rPr lang="en-US" altLang="zh-TW" dirty="0" smtClean="0">
                <a:solidFill>
                  <a:srgbClr val="7F7F7F"/>
                </a:solidFill>
              </a:rPr>
              <a:t>Item C</a:t>
            </a:r>
            <a:endParaRPr lang="zh-TW" altLang="en-US" dirty="0">
              <a:solidFill>
                <a:srgbClr val="7F7F7F"/>
              </a:solidFill>
            </a:endParaRPr>
          </a:p>
        </p:txBody>
      </p:sp>
      <p:sp>
        <p:nvSpPr>
          <p:cNvPr id="107" name="文字方塊 106"/>
          <p:cNvSpPr txBox="1"/>
          <p:nvPr/>
        </p:nvSpPr>
        <p:spPr>
          <a:xfrm>
            <a:off x="797518" y="4423485"/>
            <a:ext cx="1426477" cy="369332"/>
          </a:xfrm>
          <a:prstGeom prst="rect">
            <a:avLst/>
          </a:prstGeom>
          <a:noFill/>
        </p:spPr>
        <p:txBody>
          <a:bodyPr wrap="square" rtlCol="0">
            <a:spAutoFit/>
          </a:bodyPr>
          <a:lstStyle/>
          <a:p>
            <a:pPr algn="ctr"/>
            <a:r>
              <a:rPr lang="en-US" altLang="zh-TW" dirty="0" smtClean="0">
                <a:solidFill>
                  <a:srgbClr val="7F7F7F"/>
                </a:solidFill>
              </a:rPr>
              <a:t>Item D</a:t>
            </a:r>
            <a:endParaRPr lang="zh-TW" altLang="en-US" dirty="0">
              <a:solidFill>
                <a:srgbClr val="7F7F7F"/>
              </a:solidFill>
            </a:endParaRPr>
          </a:p>
        </p:txBody>
      </p:sp>
      <p:sp>
        <p:nvSpPr>
          <p:cNvPr id="108" name="文字方塊 107"/>
          <p:cNvSpPr txBox="1"/>
          <p:nvPr/>
        </p:nvSpPr>
        <p:spPr>
          <a:xfrm>
            <a:off x="2219994" y="1970665"/>
            <a:ext cx="1533621" cy="369332"/>
          </a:xfrm>
          <a:prstGeom prst="rect">
            <a:avLst/>
          </a:prstGeom>
          <a:noFill/>
        </p:spPr>
        <p:txBody>
          <a:bodyPr wrap="square" rtlCol="0">
            <a:spAutoFit/>
          </a:bodyPr>
          <a:lstStyle/>
          <a:p>
            <a:pPr algn="ctr"/>
            <a:r>
              <a:rPr lang="en-US" altLang="zh-TW" dirty="0" smtClean="0">
                <a:solidFill>
                  <a:srgbClr val="7F7F7F"/>
                </a:solidFill>
              </a:rPr>
              <a:t>May Day A</a:t>
            </a:r>
            <a:endParaRPr lang="zh-TW" altLang="en-US" dirty="0">
              <a:solidFill>
                <a:srgbClr val="7F7F7F"/>
              </a:solidFill>
            </a:endParaRPr>
          </a:p>
        </p:txBody>
      </p:sp>
      <p:sp>
        <p:nvSpPr>
          <p:cNvPr id="109" name="矩形 108"/>
          <p:cNvSpPr/>
          <p:nvPr/>
        </p:nvSpPr>
        <p:spPr>
          <a:xfrm>
            <a:off x="797518" y="4923477"/>
            <a:ext cx="1428182" cy="612078"/>
          </a:xfrm>
          <a:prstGeom prst="rect">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0" name="矩形 109"/>
          <p:cNvSpPr/>
          <p:nvPr/>
        </p:nvSpPr>
        <p:spPr>
          <a:xfrm>
            <a:off x="797518" y="5535555"/>
            <a:ext cx="1428182" cy="61207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1" name="文字方塊 110"/>
          <p:cNvSpPr txBox="1"/>
          <p:nvPr/>
        </p:nvSpPr>
        <p:spPr>
          <a:xfrm>
            <a:off x="797518" y="5040206"/>
            <a:ext cx="1426477" cy="369332"/>
          </a:xfrm>
          <a:prstGeom prst="rect">
            <a:avLst/>
          </a:prstGeom>
          <a:noFill/>
        </p:spPr>
        <p:txBody>
          <a:bodyPr wrap="square" rtlCol="0">
            <a:spAutoFit/>
          </a:bodyPr>
          <a:lstStyle/>
          <a:p>
            <a:pPr algn="ctr"/>
            <a:r>
              <a:rPr lang="en-US" altLang="zh-TW" dirty="0" smtClean="0">
                <a:solidFill>
                  <a:srgbClr val="7F7F7F"/>
                </a:solidFill>
              </a:rPr>
              <a:t>Item E</a:t>
            </a:r>
            <a:endParaRPr lang="zh-TW" altLang="en-US" dirty="0">
              <a:solidFill>
                <a:srgbClr val="7F7F7F"/>
              </a:solidFill>
            </a:endParaRPr>
          </a:p>
        </p:txBody>
      </p:sp>
      <p:sp>
        <p:nvSpPr>
          <p:cNvPr id="112" name="文字方塊 111"/>
          <p:cNvSpPr txBox="1"/>
          <p:nvPr/>
        </p:nvSpPr>
        <p:spPr>
          <a:xfrm>
            <a:off x="797518" y="5647641"/>
            <a:ext cx="1426477" cy="369332"/>
          </a:xfrm>
          <a:prstGeom prst="rect">
            <a:avLst/>
          </a:prstGeom>
          <a:noFill/>
        </p:spPr>
        <p:txBody>
          <a:bodyPr wrap="square" rtlCol="0">
            <a:spAutoFit/>
          </a:bodyPr>
          <a:lstStyle/>
          <a:p>
            <a:pPr algn="ctr"/>
            <a:r>
              <a:rPr lang="en-US" altLang="zh-TW" dirty="0" smtClean="0">
                <a:solidFill>
                  <a:srgbClr val="7F7F7F"/>
                </a:solidFill>
              </a:rPr>
              <a:t>Item F</a:t>
            </a:r>
            <a:endParaRPr lang="zh-TW" altLang="en-US" dirty="0">
              <a:solidFill>
                <a:srgbClr val="7F7F7F"/>
              </a:solidFill>
            </a:endParaRPr>
          </a:p>
        </p:txBody>
      </p:sp>
      <p:sp>
        <p:nvSpPr>
          <p:cNvPr id="5" name="文字方塊 4"/>
          <p:cNvSpPr txBox="1"/>
          <p:nvPr/>
        </p:nvSpPr>
        <p:spPr>
          <a:xfrm>
            <a:off x="2653217" y="26011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27" name="文字方塊 126"/>
          <p:cNvSpPr txBox="1"/>
          <p:nvPr/>
        </p:nvSpPr>
        <p:spPr>
          <a:xfrm>
            <a:off x="2653217"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28" name="文字方塊 127"/>
          <p:cNvSpPr txBox="1"/>
          <p:nvPr/>
        </p:nvSpPr>
        <p:spPr>
          <a:xfrm>
            <a:off x="2653217" y="382266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29" name="文字方塊 128"/>
          <p:cNvSpPr txBox="1"/>
          <p:nvPr/>
        </p:nvSpPr>
        <p:spPr>
          <a:xfrm>
            <a:off x="2653217"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0" name="文字方塊 129"/>
          <p:cNvSpPr txBox="1"/>
          <p:nvPr/>
        </p:nvSpPr>
        <p:spPr>
          <a:xfrm>
            <a:off x="2653217"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1" name="文字方塊 130"/>
          <p:cNvSpPr txBox="1"/>
          <p:nvPr/>
        </p:nvSpPr>
        <p:spPr>
          <a:xfrm>
            <a:off x="2653217"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2" name="文字方塊 131"/>
          <p:cNvSpPr txBox="1"/>
          <p:nvPr/>
        </p:nvSpPr>
        <p:spPr>
          <a:xfrm>
            <a:off x="4192926" y="2601180"/>
            <a:ext cx="540069" cy="369332"/>
          </a:xfrm>
          <a:prstGeom prst="rect">
            <a:avLst/>
          </a:prstGeom>
          <a:noFill/>
        </p:spPr>
        <p:txBody>
          <a:bodyPr wrap="square" rtlCol="0">
            <a:noAutofit/>
          </a:bodyPr>
          <a:lstStyle/>
          <a:p>
            <a:pPr algn="ctr">
              <a:lnSpc>
                <a:spcPts val="2500"/>
              </a:lnSpc>
            </a:pPr>
            <a:r>
              <a:rPr lang="zh-TW" altLang="en-US" sz="2800" dirty="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3" name="文字方塊 132"/>
          <p:cNvSpPr txBox="1"/>
          <p:nvPr/>
        </p:nvSpPr>
        <p:spPr>
          <a:xfrm>
            <a:off x="4192926"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34" name="文字方塊 133"/>
          <p:cNvSpPr txBox="1"/>
          <p:nvPr/>
        </p:nvSpPr>
        <p:spPr>
          <a:xfrm>
            <a:off x="4192926" y="3822660"/>
            <a:ext cx="540069" cy="369332"/>
          </a:xfrm>
          <a:prstGeom prst="rect">
            <a:avLst/>
          </a:prstGeom>
          <a:noFill/>
        </p:spPr>
        <p:txBody>
          <a:bodyPr wrap="square" rtlCol="0">
            <a:noAutofit/>
          </a:bodyPr>
          <a:lstStyle/>
          <a:p>
            <a:pPr algn="ctr">
              <a:lnSpc>
                <a:spcPts val="2500"/>
              </a:lnSpc>
            </a:pPr>
            <a:r>
              <a:rPr lang="zh-TW" altLang="en-US" sz="2800" dirty="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5" name="文字方塊 134"/>
          <p:cNvSpPr txBox="1"/>
          <p:nvPr/>
        </p:nvSpPr>
        <p:spPr>
          <a:xfrm>
            <a:off x="4192926"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6" name="文字方塊 135"/>
          <p:cNvSpPr txBox="1"/>
          <p:nvPr/>
        </p:nvSpPr>
        <p:spPr>
          <a:xfrm>
            <a:off x="4192926"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7" name="文字方塊 136"/>
          <p:cNvSpPr txBox="1"/>
          <p:nvPr/>
        </p:nvSpPr>
        <p:spPr>
          <a:xfrm>
            <a:off x="4192926"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8" name="文字方塊 137"/>
          <p:cNvSpPr txBox="1"/>
          <p:nvPr/>
        </p:nvSpPr>
        <p:spPr>
          <a:xfrm>
            <a:off x="5732635" y="26011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39" name="文字方塊 138"/>
          <p:cNvSpPr txBox="1"/>
          <p:nvPr/>
        </p:nvSpPr>
        <p:spPr>
          <a:xfrm>
            <a:off x="5732635"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40" name="文字方塊 139"/>
          <p:cNvSpPr txBox="1"/>
          <p:nvPr/>
        </p:nvSpPr>
        <p:spPr>
          <a:xfrm>
            <a:off x="5732635" y="382266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1" name="文字方塊 140"/>
          <p:cNvSpPr txBox="1"/>
          <p:nvPr/>
        </p:nvSpPr>
        <p:spPr>
          <a:xfrm>
            <a:off x="5732635"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2" name="文字方塊 141"/>
          <p:cNvSpPr txBox="1"/>
          <p:nvPr/>
        </p:nvSpPr>
        <p:spPr>
          <a:xfrm>
            <a:off x="5732635"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3" name="文字方塊 142"/>
          <p:cNvSpPr txBox="1"/>
          <p:nvPr/>
        </p:nvSpPr>
        <p:spPr>
          <a:xfrm>
            <a:off x="5732635"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4" name="文字方塊 143"/>
          <p:cNvSpPr txBox="1"/>
          <p:nvPr/>
        </p:nvSpPr>
        <p:spPr>
          <a:xfrm>
            <a:off x="7272345" y="26011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5" name="文字方塊 144"/>
          <p:cNvSpPr txBox="1"/>
          <p:nvPr/>
        </p:nvSpPr>
        <p:spPr>
          <a:xfrm>
            <a:off x="7272345" y="3211920"/>
            <a:ext cx="540069" cy="369332"/>
          </a:xfrm>
          <a:prstGeom prst="rect">
            <a:avLst/>
          </a:prstGeom>
          <a:noFill/>
        </p:spPr>
        <p:txBody>
          <a:bodyPr wrap="square" rtlCol="0">
            <a:noAutofit/>
          </a:bodyPr>
          <a:lstStyle/>
          <a:p>
            <a:pPr algn="ctr">
              <a:lnSpc>
                <a:spcPts val="2500"/>
              </a:lnSpc>
            </a:pPr>
            <a:r>
              <a:rPr lang="zh-TW" altLang="en-US" sz="2800" dirty="0" smtClean="0">
                <a:solidFill>
                  <a:schemeClr val="bg1"/>
                </a:solidFill>
                <a:sym typeface="Wingdings" panose="05000000000000000000" pitchFamily="2" charset="2"/>
              </a:rPr>
              <a:t></a:t>
            </a:r>
            <a:endParaRPr lang="zh-TW" altLang="en-US" sz="2800" dirty="0">
              <a:solidFill>
                <a:schemeClr val="bg1"/>
              </a:solidFill>
            </a:endParaRPr>
          </a:p>
        </p:txBody>
      </p:sp>
      <p:sp>
        <p:nvSpPr>
          <p:cNvPr id="146" name="文字方塊 145"/>
          <p:cNvSpPr txBox="1"/>
          <p:nvPr/>
        </p:nvSpPr>
        <p:spPr>
          <a:xfrm>
            <a:off x="7272345" y="382266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7" name="文字方塊 146"/>
          <p:cNvSpPr txBox="1"/>
          <p:nvPr/>
        </p:nvSpPr>
        <p:spPr>
          <a:xfrm>
            <a:off x="7272345" y="443340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8" name="文字方塊 147"/>
          <p:cNvSpPr txBox="1"/>
          <p:nvPr/>
        </p:nvSpPr>
        <p:spPr>
          <a:xfrm>
            <a:off x="7272345" y="504414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149" name="文字方塊 148"/>
          <p:cNvSpPr txBox="1"/>
          <p:nvPr/>
        </p:nvSpPr>
        <p:spPr>
          <a:xfrm>
            <a:off x="7272345" y="5654880"/>
            <a:ext cx="540069" cy="369332"/>
          </a:xfrm>
          <a:prstGeom prst="rect">
            <a:avLst/>
          </a:prstGeom>
          <a:noFill/>
        </p:spPr>
        <p:txBody>
          <a:bodyPr wrap="square" rtlCol="0">
            <a:noAutofit/>
          </a:bodyPr>
          <a:lstStyle/>
          <a:p>
            <a:pPr algn="ctr">
              <a:lnSpc>
                <a:spcPts val="2500"/>
              </a:lnSpc>
            </a:pPr>
            <a:r>
              <a:rPr lang="zh-TW" altLang="en-US" sz="2800" dirty="0" smtClean="0">
                <a:solidFill>
                  <a:schemeClr val="bg1">
                    <a:lumMod val="50000"/>
                  </a:schemeClr>
                </a:solidFill>
                <a:sym typeface="Wingdings" panose="05000000000000000000" pitchFamily="2" charset="2"/>
              </a:rPr>
              <a:t></a:t>
            </a:r>
            <a:endParaRPr lang="zh-TW" altLang="en-US" sz="2800" dirty="0">
              <a:solidFill>
                <a:schemeClr val="bg1">
                  <a:lumMod val="50000"/>
                </a:schemeClr>
              </a:solidFill>
            </a:endParaRPr>
          </a:p>
        </p:txBody>
      </p:sp>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文字方塊 70"/>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Table Layout</a:t>
            </a:r>
            <a:endParaRPr lang="zh-TW" altLang="en-US" sz="4000" b="1"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311</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61538823"/>
      </p:ext>
    </p:extLst>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3" descr="\\LIVEAURA\Matter Lab\商攝\形象照\2015-形像圖\about us\Auratus-1222-0198.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3119121"/>
            <a:ext cx="9143999" cy="3738879"/>
          </a:xfrm>
          <a:prstGeom prst="rect">
            <a:avLst/>
          </a:prstGeom>
          <a:noFill/>
        </p:spPr>
      </p:pic>
      <p:sp>
        <p:nvSpPr>
          <p:cNvPr id="5" name="投影片編號版面配置區 4"/>
          <p:cNvSpPr>
            <a:spLocks noGrp="1"/>
          </p:cNvSpPr>
          <p:nvPr>
            <p:ph type="sldNum" sz="quarter" idx="12"/>
          </p:nvPr>
        </p:nvSpPr>
        <p:spPr/>
        <p:txBody>
          <a:bodyPr/>
          <a:lstStyle/>
          <a:p>
            <a:fld id="{93B68095-C8B2-4A76-90AA-E601358CCBC3}" type="slidenum">
              <a:rPr lang="zh-TW" altLang="en-US" smtClean="0"/>
              <a:t>312</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535404" y="1861051"/>
            <a:ext cx="2370222" cy="360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cxnSp>
        <p:nvCxnSpPr>
          <p:cNvPr id="10" name="直線接點 9"/>
          <p:cNvCxnSpPr/>
          <p:nvPr/>
        </p:nvCxnSpPr>
        <p:spPr>
          <a:xfrm>
            <a:off x="750448" y="2803358"/>
            <a:ext cx="194013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 name="文字方塊 10"/>
          <p:cNvSpPr txBox="1"/>
          <p:nvPr/>
        </p:nvSpPr>
        <p:spPr>
          <a:xfrm>
            <a:off x="750447" y="2830446"/>
            <a:ext cx="1940135" cy="1015663"/>
          </a:xfrm>
          <a:prstGeom prst="rect">
            <a:avLst/>
          </a:prstGeom>
          <a:noFill/>
        </p:spPr>
        <p:txBody>
          <a:bodyPr wrap="square" rtlCol="0">
            <a:spAutoFit/>
          </a:bodyPr>
          <a:lstStyle/>
          <a:p>
            <a:pPr algn="ctr"/>
            <a:r>
              <a:rPr lang="en-US" altLang="zh-TW" sz="2800" b="1" dirty="0" smtClean="0">
                <a:solidFill>
                  <a:schemeClr val="accent1"/>
                </a:solidFill>
              </a:rPr>
              <a:t>$</a:t>
            </a:r>
            <a:r>
              <a:rPr lang="en-US" altLang="zh-TW" sz="6000" b="1" dirty="0" smtClean="0">
                <a:solidFill>
                  <a:schemeClr val="accent1"/>
                </a:solidFill>
              </a:rPr>
              <a:t>350</a:t>
            </a:r>
            <a:endParaRPr lang="zh-TW" altLang="en-US" sz="6000" b="1" dirty="0">
              <a:solidFill>
                <a:schemeClr val="accent1"/>
              </a:solidFill>
            </a:endParaRPr>
          </a:p>
        </p:txBody>
      </p:sp>
      <p:sp>
        <p:nvSpPr>
          <p:cNvPr id="12" name="文字方塊 11"/>
          <p:cNvSpPr txBox="1"/>
          <p:nvPr/>
        </p:nvSpPr>
        <p:spPr>
          <a:xfrm>
            <a:off x="1044742" y="2153653"/>
            <a:ext cx="1351547" cy="523220"/>
          </a:xfrm>
          <a:prstGeom prst="rect">
            <a:avLst/>
          </a:prstGeom>
          <a:noFill/>
        </p:spPr>
        <p:txBody>
          <a:bodyPr wrap="square" rtlCol="0">
            <a:spAutoFit/>
          </a:bodyPr>
          <a:lstStyle/>
          <a:p>
            <a:pPr algn="ctr"/>
            <a:r>
              <a:rPr lang="en-US" altLang="zh-TW" sz="2800" dirty="0" smtClean="0"/>
              <a:t>ITEM A</a:t>
            </a:r>
            <a:endParaRPr lang="zh-TW" altLang="en-US" sz="2800" dirty="0"/>
          </a:p>
        </p:txBody>
      </p:sp>
      <p:sp>
        <p:nvSpPr>
          <p:cNvPr id="14" name="文字方塊 13"/>
          <p:cNvSpPr txBox="1"/>
          <p:nvPr/>
        </p:nvSpPr>
        <p:spPr>
          <a:xfrm>
            <a:off x="535405" y="3816602"/>
            <a:ext cx="2370222" cy="954107"/>
          </a:xfrm>
          <a:prstGeom prst="rect">
            <a:avLst/>
          </a:prstGeom>
          <a:noFill/>
          <a:ln>
            <a:noFill/>
          </a:ln>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15" name="文字方塊 14"/>
          <p:cNvSpPr txBox="1"/>
          <p:nvPr/>
        </p:nvSpPr>
        <p:spPr>
          <a:xfrm>
            <a:off x="968542" y="4908884"/>
            <a:ext cx="1503947" cy="369332"/>
          </a:xfrm>
          <a:prstGeom prst="rect">
            <a:avLst/>
          </a:prstGeom>
          <a:noFill/>
          <a:ln w="38100">
            <a:solidFill>
              <a:schemeClr val="accent1"/>
            </a:solidFill>
          </a:ln>
        </p:spPr>
        <p:txBody>
          <a:bodyPr wrap="square" rtlCol="0">
            <a:spAutoFit/>
          </a:bodyPr>
          <a:lstStyle/>
          <a:p>
            <a:pPr algn="ctr"/>
            <a:r>
              <a:rPr lang="en-US" altLang="zh-TW" dirty="0" smtClean="0"/>
              <a:t>Choose</a:t>
            </a:r>
            <a:endParaRPr lang="zh-TW" altLang="en-US" dirty="0"/>
          </a:p>
        </p:txBody>
      </p:sp>
      <p:sp>
        <p:nvSpPr>
          <p:cNvPr id="16" name="矩形 15"/>
          <p:cNvSpPr/>
          <p:nvPr/>
        </p:nvSpPr>
        <p:spPr>
          <a:xfrm>
            <a:off x="3386889" y="1861051"/>
            <a:ext cx="2370222" cy="360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cxnSp>
        <p:nvCxnSpPr>
          <p:cNvPr id="17" name="直線接點 16"/>
          <p:cNvCxnSpPr/>
          <p:nvPr/>
        </p:nvCxnSpPr>
        <p:spPr>
          <a:xfrm>
            <a:off x="3601933" y="2803358"/>
            <a:ext cx="194013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8" name="文字方塊 17"/>
          <p:cNvSpPr txBox="1"/>
          <p:nvPr/>
        </p:nvSpPr>
        <p:spPr>
          <a:xfrm>
            <a:off x="3601932" y="2830446"/>
            <a:ext cx="1940135" cy="1015663"/>
          </a:xfrm>
          <a:prstGeom prst="rect">
            <a:avLst/>
          </a:prstGeom>
          <a:noFill/>
        </p:spPr>
        <p:txBody>
          <a:bodyPr wrap="square" rtlCol="0">
            <a:spAutoFit/>
          </a:bodyPr>
          <a:lstStyle/>
          <a:p>
            <a:pPr algn="ctr"/>
            <a:r>
              <a:rPr lang="en-US" altLang="zh-TW" sz="2800" b="1" dirty="0" smtClean="0">
                <a:solidFill>
                  <a:schemeClr val="accent2"/>
                </a:solidFill>
              </a:rPr>
              <a:t>$</a:t>
            </a:r>
            <a:r>
              <a:rPr lang="en-US" altLang="zh-TW" sz="6000" b="1" dirty="0" smtClean="0">
                <a:solidFill>
                  <a:schemeClr val="accent2"/>
                </a:solidFill>
              </a:rPr>
              <a:t>350</a:t>
            </a:r>
            <a:endParaRPr lang="zh-TW" altLang="en-US" sz="6000" b="1" dirty="0">
              <a:solidFill>
                <a:schemeClr val="accent2"/>
              </a:solidFill>
            </a:endParaRPr>
          </a:p>
        </p:txBody>
      </p:sp>
      <p:sp>
        <p:nvSpPr>
          <p:cNvPr id="19" name="文字方塊 18"/>
          <p:cNvSpPr txBox="1"/>
          <p:nvPr/>
        </p:nvSpPr>
        <p:spPr>
          <a:xfrm>
            <a:off x="3813008" y="2153653"/>
            <a:ext cx="1517984" cy="523220"/>
          </a:xfrm>
          <a:prstGeom prst="rect">
            <a:avLst/>
          </a:prstGeom>
          <a:noFill/>
        </p:spPr>
        <p:txBody>
          <a:bodyPr wrap="square" rtlCol="0">
            <a:spAutoFit/>
          </a:bodyPr>
          <a:lstStyle/>
          <a:p>
            <a:pPr algn="ctr"/>
            <a:r>
              <a:rPr lang="en-US" altLang="zh-TW" sz="2800" dirty="0" smtClean="0"/>
              <a:t>ITEM B</a:t>
            </a:r>
            <a:endParaRPr lang="zh-TW" altLang="en-US" sz="2800" dirty="0"/>
          </a:p>
        </p:txBody>
      </p:sp>
      <p:sp>
        <p:nvSpPr>
          <p:cNvPr id="20" name="文字方塊 19"/>
          <p:cNvSpPr txBox="1"/>
          <p:nvPr/>
        </p:nvSpPr>
        <p:spPr>
          <a:xfrm>
            <a:off x="3386890" y="3816602"/>
            <a:ext cx="2370222" cy="954107"/>
          </a:xfrm>
          <a:prstGeom prst="rect">
            <a:avLst/>
          </a:prstGeom>
          <a:noFill/>
          <a:ln>
            <a:noFill/>
          </a:ln>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1" name="文字方塊 20"/>
          <p:cNvSpPr txBox="1"/>
          <p:nvPr/>
        </p:nvSpPr>
        <p:spPr>
          <a:xfrm>
            <a:off x="3820027" y="4908884"/>
            <a:ext cx="1503947" cy="369332"/>
          </a:xfrm>
          <a:prstGeom prst="rect">
            <a:avLst/>
          </a:prstGeom>
          <a:noFill/>
          <a:ln w="38100">
            <a:solidFill>
              <a:schemeClr val="accent2"/>
            </a:solidFill>
          </a:ln>
        </p:spPr>
        <p:txBody>
          <a:bodyPr wrap="square" rtlCol="0">
            <a:spAutoFit/>
          </a:bodyPr>
          <a:lstStyle/>
          <a:p>
            <a:pPr algn="ctr"/>
            <a:r>
              <a:rPr lang="en-US" altLang="zh-TW" dirty="0" smtClean="0"/>
              <a:t>Choose</a:t>
            </a:r>
            <a:endParaRPr lang="zh-TW" altLang="en-US" dirty="0"/>
          </a:p>
        </p:txBody>
      </p:sp>
      <p:sp>
        <p:nvSpPr>
          <p:cNvPr id="22" name="矩形 21"/>
          <p:cNvSpPr/>
          <p:nvPr/>
        </p:nvSpPr>
        <p:spPr>
          <a:xfrm>
            <a:off x="6238374" y="1861051"/>
            <a:ext cx="2370222" cy="360947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cxnSp>
        <p:nvCxnSpPr>
          <p:cNvPr id="23" name="直線接點 22"/>
          <p:cNvCxnSpPr/>
          <p:nvPr/>
        </p:nvCxnSpPr>
        <p:spPr>
          <a:xfrm>
            <a:off x="6453418" y="2803358"/>
            <a:ext cx="194013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4" name="文字方塊 23"/>
          <p:cNvSpPr txBox="1"/>
          <p:nvPr/>
        </p:nvSpPr>
        <p:spPr>
          <a:xfrm>
            <a:off x="6453417" y="2830446"/>
            <a:ext cx="1940135" cy="1015663"/>
          </a:xfrm>
          <a:prstGeom prst="rect">
            <a:avLst/>
          </a:prstGeom>
          <a:noFill/>
        </p:spPr>
        <p:txBody>
          <a:bodyPr wrap="square" rtlCol="0">
            <a:spAutoFit/>
          </a:bodyPr>
          <a:lstStyle/>
          <a:p>
            <a:pPr algn="ctr"/>
            <a:r>
              <a:rPr lang="en-US" altLang="zh-TW" sz="2800" b="1" dirty="0" smtClean="0">
                <a:solidFill>
                  <a:schemeClr val="accent3"/>
                </a:solidFill>
              </a:rPr>
              <a:t>$</a:t>
            </a:r>
            <a:r>
              <a:rPr lang="en-US" altLang="zh-TW" sz="6000" b="1" dirty="0" smtClean="0">
                <a:solidFill>
                  <a:schemeClr val="accent3"/>
                </a:solidFill>
              </a:rPr>
              <a:t>350</a:t>
            </a:r>
            <a:endParaRPr lang="zh-TW" altLang="en-US" sz="6000" b="1" dirty="0">
              <a:solidFill>
                <a:schemeClr val="accent3"/>
              </a:solidFill>
            </a:endParaRPr>
          </a:p>
        </p:txBody>
      </p:sp>
      <p:sp>
        <p:nvSpPr>
          <p:cNvPr id="25" name="文字方塊 24"/>
          <p:cNvSpPr txBox="1"/>
          <p:nvPr/>
        </p:nvSpPr>
        <p:spPr>
          <a:xfrm>
            <a:off x="6709612" y="2153653"/>
            <a:ext cx="1427747" cy="523220"/>
          </a:xfrm>
          <a:prstGeom prst="rect">
            <a:avLst/>
          </a:prstGeom>
          <a:noFill/>
        </p:spPr>
        <p:txBody>
          <a:bodyPr wrap="square" rtlCol="0">
            <a:spAutoFit/>
          </a:bodyPr>
          <a:lstStyle/>
          <a:p>
            <a:pPr algn="ctr"/>
            <a:r>
              <a:rPr lang="en-US" altLang="zh-TW" sz="2800" dirty="0" smtClean="0"/>
              <a:t>ITEM C</a:t>
            </a:r>
            <a:endParaRPr lang="zh-TW" altLang="en-US" sz="2800" dirty="0"/>
          </a:p>
        </p:txBody>
      </p:sp>
      <p:sp>
        <p:nvSpPr>
          <p:cNvPr id="26" name="文字方塊 25"/>
          <p:cNvSpPr txBox="1"/>
          <p:nvPr/>
        </p:nvSpPr>
        <p:spPr>
          <a:xfrm>
            <a:off x="6238375" y="3816602"/>
            <a:ext cx="2370222" cy="954107"/>
          </a:xfrm>
          <a:prstGeom prst="rect">
            <a:avLst/>
          </a:prstGeom>
          <a:noFill/>
          <a:ln>
            <a:noFill/>
          </a:ln>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7" name="文字方塊 26"/>
          <p:cNvSpPr txBox="1"/>
          <p:nvPr/>
        </p:nvSpPr>
        <p:spPr>
          <a:xfrm>
            <a:off x="6671512" y="4908884"/>
            <a:ext cx="1503947" cy="369332"/>
          </a:xfrm>
          <a:prstGeom prst="rect">
            <a:avLst/>
          </a:prstGeom>
          <a:noFill/>
          <a:ln w="38100">
            <a:solidFill>
              <a:schemeClr val="accent3"/>
            </a:solidFill>
          </a:ln>
        </p:spPr>
        <p:txBody>
          <a:bodyPr wrap="square" rtlCol="0">
            <a:spAutoFit/>
          </a:bodyPr>
          <a:lstStyle/>
          <a:p>
            <a:pPr algn="ctr"/>
            <a:r>
              <a:rPr lang="en-US" altLang="zh-TW" dirty="0" smtClean="0"/>
              <a:t>Choose</a:t>
            </a:r>
            <a:endParaRPr lang="zh-TW" altLang="en-US" dirty="0"/>
          </a:p>
        </p:txBody>
      </p:sp>
      <p:sp>
        <p:nvSpPr>
          <p:cNvPr id="28" name="文字方塊 2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Data Comparison</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8681952"/>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Puzzle</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15</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313</a:t>
            </a:fld>
            <a:endParaRPr lang="zh-TW" altLang="en-US"/>
          </a:p>
        </p:txBody>
      </p:sp>
    </p:spTree>
    <p:extLst>
      <p:ext uri="{BB962C8B-B14F-4D97-AF65-F5344CB8AC3E}">
        <p14:creationId xmlns:p14="http://schemas.microsoft.com/office/powerpoint/2010/main" val="3135476650"/>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手繪多邊形 26"/>
          <p:cNvSpPr/>
          <p:nvPr/>
        </p:nvSpPr>
        <p:spPr>
          <a:xfrm>
            <a:off x="2606570" y="1880551"/>
            <a:ext cx="2499631" cy="2497141"/>
          </a:xfrm>
          <a:custGeom>
            <a:avLst/>
            <a:gdLst>
              <a:gd name="connsiteX0" fmla="*/ 1838675 w 2499631"/>
              <a:gd name="connsiteY0" fmla="*/ 0 h 2497141"/>
              <a:gd name="connsiteX1" fmla="*/ 1942571 w 2499631"/>
              <a:gd name="connsiteY1" fmla="*/ 0 h 2497141"/>
              <a:gd name="connsiteX2" fmla="*/ 1942571 w 2499631"/>
              <a:gd name="connsiteY2" fmla="*/ 1393054 h 2497141"/>
              <a:gd name="connsiteX3" fmla="*/ 2175261 w 2499631"/>
              <a:gd name="connsiteY3" fmla="*/ 1393054 h 2497141"/>
              <a:gd name="connsiteX4" fmla="*/ 2181722 w 2499631"/>
              <a:gd name="connsiteY4" fmla="*/ 1361052 h 2497141"/>
              <a:gd name="connsiteX5" fmla="*/ 2334175 w 2499631"/>
              <a:gd name="connsiteY5" fmla="*/ 1259999 h 2497141"/>
              <a:gd name="connsiteX6" fmla="*/ 2499631 w 2499631"/>
              <a:gd name="connsiteY6" fmla="*/ 1425455 h 2497141"/>
              <a:gd name="connsiteX7" fmla="*/ 2334175 w 2499631"/>
              <a:gd name="connsiteY7" fmla="*/ 1590911 h 2497141"/>
              <a:gd name="connsiteX8" fmla="*/ 2181722 w 2499631"/>
              <a:gd name="connsiteY8" fmla="*/ 1489858 h 2497141"/>
              <a:gd name="connsiteX9" fmla="*/ 2175260 w 2499631"/>
              <a:gd name="connsiteY9" fmla="*/ 1457854 h 2497141"/>
              <a:gd name="connsiteX10" fmla="*/ 1942571 w 2499631"/>
              <a:gd name="connsiteY10" fmla="*/ 1457854 h 2497141"/>
              <a:gd name="connsiteX11" fmla="*/ 1942571 w 2499631"/>
              <a:gd name="connsiteY11" fmla="*/ 2497141 h 2497141"/>
              <a:gd name="connsiteX12" fmla="*/ 1130095 w 2499631"/>
              <a:gd name="connsiteY12" fmla="*/ 2497141 h 2497141"/>
              <a:gd name="connsiteX13" fmla="*/ 1130095 w 2499631"/>
              <a:gd name="connsiteY13" fmla="*/ 2350799 h 2497141"/>
              <a:gd name="connsiteX14" fmla="*/ 1135165 w 2499631"/>
              <a:gd name="connsiteY14" fmla="*/ 2349775 h 2497141"/>
              <a:gd name="connsiteX15" fmla="*/ 1256095 w 2499631"/>
              <a:gd name="connsiteY15" fmla="*/ 2167335 h 2497141"/>
              <a:gd name="connsiteX16" fmla="*/ 1058095 w 2499631"/>
              <a:gd name="connsiteY16" fmla="*/ 1969335 h 2497141"/>
              <a:gd name="connsiteX17" fmla="*/ 860095 w 2499631"/>
              <a:gd name="connsiteY17" fmla="*/ 2167335 h 2497141"/>
              <a:gd name="connsiteX18" fmla="*/ 981025 w 2499631"/>
              <a:gd name="connsiteY18" fmla="*/ 2349775 h 2497141"/>
              <a:gd name="connsiteX19" fmla="*/ 986095 w 2499631"/>
              <a:gd name="connsiteY19" fmla="*/ 2350799 h 2497141"/>
              <a:gd name="connsiteX20" fmla="*/ 986095 w 2499631"/>
              <a:gd name="connsiteY20" fmla="*/ 2497141 h 2497141"/>
              <a:gd name="connsiteX21" fmla="*/ 173344 w 2499631"/>
              <a:gd name="connsiteY21" fmla="*/ 2497141 h 2497141"/>
              <a:gd name="connsiteX22" fmla="*/ 154437 w 2499631"/>
              <a:gd name="connsiteY22" fmla="*/ 2453509 h 2497141"/>
              <a:gd name="connsiteX23" fmla="*/ 122384 w 2499631"/>
              <a:gd name="connsiteY23" fmla="*/ 2366092 h 2497141"/>
              <a:gd name="connsiteX24" fmla="*/ 90331 w 2499631"/>
              <a:gd name="connsiteY24" fmla="*/ 2272847 h 2497141"/>
              <a:gd name="connsiteX25" fmla="*/ 64106 w 2499631"/>
              <a:gd name="connsiteY25" fmla="*/ 2173774 h 2497141"/>
              <a:gd name="connsiteX26" fmla="*/ 40794 w 2499631"/>
              <a:gd name="connsiteY26" fmla="*/ 2071788 h 2497141"/>
              <a:gd name="connsiteX27" fmla="*/ 23311 w 2499631"/>
              <a:gd name="connsiteY27" fmla="*/ 1966887 h 2497141"/>
              <a:gd name="connsiteX28" fmla="*/ 8741 w 2499631"/>
              <a:gd name="connsiteY28" fmla="*/ 1853245 h 2497141"/>
              <a:gd name="connsiteX29" fmla="*/ 0 w 2499631"/>
              <a:gd name="connsiteY29" fmla="*/ 1739602 h 2497141"/>
              <a:gd name="connsiteX30" fmla="*/ 0 w 2499631"/>
              <a:gd name="connsiteY30" fmla="*/ 1620132 h 2497141"/>
              <a:gd name="connsiteX31" fmla="*/ 2914 w 2499631"/>
              <a:gd name="connsiteY31" fmla="*/ 1547284 h 2497141"/>
              <a:gd name="connsiteX32" fmla="*/ 8741 w 2499631"/>
              <a:gd name="connsiteY32" fmla="*/ 1474437 h 2497141"/>
              <a:gd name="connsiteX33" fmla="*/ 23311 w 2499631"/>
              <a:gd name="connsiteY33" fmla="*/ 1395761 h 2497141"/>
              <a:gd name="connsiteX34" fmla="*/ 43708 w 2499631"/>
              <a:gd name="connsiteY34" fmla="*/ 1317086 h 2497141"/>
              <a:gd name="connsiteX35" fmla="*/ 67020 w 2499631"/>
              <a:gd name="connsiteY35" fmla="*/ 1235496 h 2497141"/>
              <a:gd name="connsiteX36" fmla="*/ 96159 w 2499631"/>
              <a:gd name="connsiteY36" fmla="*/ 1153907 h 2497141"/>
              <a:gd name="connsiteX37" fmla="*/ 131125 w 2499631"/>
              <a:gd name="connsiteY37" fmla="*/ 1069404 h 2497141"/>
              <a:gd name="connsiteX38" fmla="*/ 171920 w 2499631"/>
              <a:gd name="connsiteY38" fmla="*/ 987814 h 2497141"/>
              <a:gd name="connsiteX39" fmla="*/ 218543 w 2499631"/>
              <a:gd name="connsiteY39" fmla="*/ 903311 h 2497141"/>
              <a:gd name="connsiteX40" fmla="*/ 268079 w 2499631"/>
              <a:gd name="connsiteY40" fmla="*/ 818808 h 2497141"/>
              <a:gd name="connsiteX41" fmla="*/ 323443 w 2499631"/>
              <a:gd name="connsiteY41" fmla="*/ 740132 h 2497141"/>
              <a:gd name="connsiteX42" fmla="*/ 384635 w 2499631"/>
              <a:gd name="connsiteY42" fmla="*/ 661457 h 2497141"/>
              <a:gd name="connsiteX43" fmla="*/ 448741 w 2499631"/>
              <a:gd name="connsiteY43" fmla="*/ 582781 h 2497141"/>
              <a:gd name="connsiteX44" fmla="*/ 515761 w 2499631"/>
              <a:gd name="connsiteY44" fmla="*/ 507020 h 2497141"/>
              <a:gd name="connsiteX45" fmla="*/ 588609 w 2499631"/>
              <a:gd name="connsiteY45" fmla="*/ 437086 h 2497141"/>
              <a:gd name="connsiteX46" fmla="*/ 667284 w 2499631"/>
              <a:gd name="connsiteY46" fmla="*/ 370066 h 2497141"/>
              <a:gd name="connsiteX47" fmla="*/ 748874 w 2499631"/>
              <a:gd name="connsiteY47" fmla="*/ 305960 h 2497141"/>
              <a:gd name="connsiteX48" fmla="*/ 836291 w 2499631"/>
              <a:gd name="connsiteY48" fmla="*/ 247682 h 2497141"/>
              <a:gd name="connsiteX49" fmla="*/ 926622 w 2499631"/>
              <a:gd name="connsiteY49" fmla="*/ 198146 h 2497141"/>
              <a:gd name="connsiteX50" fmla="*/ 1025695 w 2499631"/>
              <a:gd name="connsiteY50" fmla="*/ 148609 h 2497141"/>
              <a:gd name="connsiteX51" fmla="*/ 1124768 w 2499631"/>
              <a:gd name="connsiteY51" fmla="*/ 110728 h 2497141"/>
              <a:gd name="connsiteX52" fmla="*/ 1226755 w 2499631"/>
              <a:gd name="connsiteY52" fmla="*/ 75762 h 2497141"/>
              <a:gd name="connsiteX53" fmla="*/ 1334569 w 2499631"/>
              <a:gd name="connsiteY53" fmla="*/ 49536 h 2497141"/>
              <a:gd name="connsiteX54" fmla="*/ 1448212 w 2499631"/>
              <a:gd name="connsiteY54" fmla="*/ 32053 h 2497141"/>
              <a:gd name="connsiteX55" fmla="*/ 1582251 w 2499631"/>
              <a:gd name="connsiteY55" fmla="*/ 14570 h 2497141"/>
              <a:gd name="connsiteX56" fmla="*/ 1713377 w 2499631"/>
              <a:gd name="connsiteY56" fmla="*/ 5828 h 249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2499631" h="2497141">
                <a:moveTo>
                  <a:pt x="1838675" y="0"/>
                </a:moveTo>
                <a:lnTo>
                  <a:pt x="1942571" y="0"/>
                </a:lnTo>
                <a:lnTo>
                  <a:pt x="1942571" y="1393054"/>
                </a:lnTo>
                <a:lnTo>
                  <a:pt x="2175261" y="1393054"/>
                </a:lnTo>
                <a:lnTo>
                  <a:pt x="2181722" y="1361052"/>
                </a:lnTo>
                <a:cubicBezTo>
                  <a:pt x="2206839" y="1301667"/>
                  <a:pt x="2265641" y="1259999"/>
                  <a:pt x="2334175" y="1259999"/>
                </a:cubicBezTo>
                <a:cubicBezTo>
                  <a:pt x="2425554" y="1259999"/>
                  <a:pt x="2499631" y="1334076"/>
                  <a:pt x="2499631" y="1425455"/>
                </a:cubicBezTo>
                <a:cubicBezTo>
                  <a:pt x="2499631" y="1516834"/>
                  <a:pt x="2425554" y="1590911"/>
                  <a:pt x="2334175" y="1590911"/>
                </a:cubicBezTo>
                <a:cubicBezTo>
                  <a:pt x="2265641" y="1590911"/>
                  <a:pt x="2206839" y="1549243"/>
                  <a:pt x="2181722" y="1489858"/>
                </a:cubicBezTo>
                <a:lnTo>
                  <a:pt x="2175260" y="1457854"/>
                </a:lnTo>
                <a:lnTo>
                  <a:pt x="1942571" y="1457854"/>
                </a:lnTo>
                <a:lnTo>
                  <a:pt x="1942571" y="2497141"/>
                </a:lnTo>
                <a:lnTo>
                  <a:pt x="1130095" y="2497141"/>
                </a:lnTo>
                <a:lnTo>
                  <a:pt x="1130095" y="2350799"/>
                </a:lnTo>
                <a:lnTo>
                  <a:pt x="1135165" y="2349775"/>
                </a:lnTo>
                <a:cubicBezTo>
                  <a:pt x="1206230" y="2319717"/>
                  <a:pt x="1256095" y="2249349"/>
                  <a:pt x="1256095" y="2167335"/>
                </a:cubicBezTo>
                <a:cubicBezTo>
                  <a:pt x="1256095" y="2057983"/>
                  <a:pt x="1167447" y="1969335"/>
                  <a:pt x="1058095" y="1969335"/>
                </a:cubicBezTo>
                <a:cubicBezTo>
                  <a:pt x="948743" y="1969335"/>
                  <a:pt x="860095" y="2057983"/>
                  <a:pt x="860095" y="2167335"/>
                </a:cubicBezTo>
                <a:cubicBezTo>
                  <a:pt x="860095" y="2249349"/>
                  <a:pt x="909959" y="2319717"/>
                  <a:pt x="981025" y="2349775"/>
                </a:cubicBezTo>
                <a:lnTo>
                  <a:pt x="986095" y="2350799"/>
                </a:lnTo>
                <a:lnTo>
                  <a:pt x="986095" y="2497141"/>
                </a:lnTo>
                <a:lnTo>
                  <a:pt x="173344" y="2497141"/>
                </a:lnTo>
                <a:lnTo>
                  <a:pt x="154437" y="2453509"/>
                </a:lnTo>
                <a:lnTo>
                  <a:pt x="122384" y="2366092"/>
                </a:lnTo>
                <a:lnTo>
                  <a:pt x="90331" y="2272847"/>
                </a:lnTo>
                <a:lnTo>
                  <a:pt x="64106" y="2173774"/>
                </a:lnTo>
                <a:lnTo>
                  <a:pt x="40794" y="2071788"/>
                </a:lnTo>
                <a:lnTo>
                  <a:pt x="23311" y="1966887"/>
                </a:lnTo>
                <a:lnTo>
                  <a:pt x="8741" y="1853245"/>
                </a:lnTo>
                <a:lnTo>
                  <a:pt x="0" y="1739602"/>
                </a:lnTo>
                <a:lnTo>
                  <a:pt x="0" y="1620132"/>
                </a:lnTo>
                <a:lnTo>
                  <a:pt x="2914" y="1547284"/>
                </a:lnTo>
                <a:lnTo>
                  <a:pt x="8741" y="1474437"/>
                </a:lnTo>
                <a:lnTo>
                  <a:pt x="23311" y="1395761"/>
                </a:lnTo>
                <a:lnTo>
                  <a:pt x="43708" y="1317086"/>
                </a:lnTo>
                <a:lnTo>
                  <a:pt x="67020" y="1235496"/>
                </a:lnTo>
                <a:lnTo>
                  <a:pt x="96159" y="1153907"/>
                </a:lnTo>
                <a:lnTo>
                  <a:pt x="131125" y="1069404"/>
                </a:lnTo>
                <a:lnTo>
                  <a:pt x="171920" y="987814"/>
                </a:lnTo>
                <a:lnTo>
                  <a:pt x="218543" y="903311"/>
                </a:lnTo>
                <a:lnTo>
                  <a:pt x="268079" y="818808"/>
                </a:lnTo>
                <a:lnTo>
                  <a:pt x="323443" y="740132"/>
                </a:lnTo>
                <a:lnTo>
                  <a:pt x="384635" y="661457"/>
                </a:lnTo>
                <a:lnTo>
                  <a:pt x="448741" y="582781"/>
                </a:lnTo>
                <a:lnTo>
                  <a:pt x="515761" y="507020"/>
                </a:lnTo>
                <a:lnTo>
                  <a:pt x="588609" y="437086"/>
                </a:lnTo>
                <a:lnTo>
                  <a:pt x="667284" y="370066"/>
                </a:lnTo>
                <a:lnTo>
                  <a:pt x="748874" y="305960"/>
                </a:lnTo>
                <a:lnTo>
                  <a:pt x="836291" y="247682"/>
                </a:lnTo>
                <a:lnTo>
                  <a:pt x="926622" y="198146"/>
                </a:lnTo>
                <a:lnTo>
                  <a:pt x="1025695" y="148609"/>
                </a:lnTo>
                <a:lnTo>
                  <a:pt x="1124768" y="110728"/>
                </a:lnTo>
                <a:lnTo>
                  <a:pt x="1226755" y="75762"/>
                </a:lnTo>
                <a:lnTo>
                  <a:pt x="1334569" y="49536"/>
                </a:lnTo>
                <a:lnTo>
                  <a:pt x="1448212" y="32053"/>
                </a:lnTo>
                <a:lnTo>
                  <a:pt x="1582251" y="14570"/>
                </a:lnTo>
                <a:lnTo>
                  <a:pt x="1713377" y="582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8" name="手繪多邊形 27"/>
          <p:cNvSpPr/>
          <p:nvPr/>
        </p:nvSpPr>
        <p:spPr>
          <a:xfrm>
            <a:off x="4594859" y="1881736"/>
            <a:ext cx="1767876" cy="3032734"/>
          </a:xfrm>
          <a:custGeom>
            <a:avLst/>
            <a:gdLst>
              <a:gd name="connsiteX0" fmla="*/ 0 w 1767876"/>
              <a:gd name="connsiteY0" fmla="*/ 0 h 3032734"/>
              <a:gd name="connsiteX1" fmla="*/ 95153 w 1767876"/>
              <a:gd name="connsiteY1" fmla="*/ 4642 h 3032734"/>
              <a:gd name="connsiteX2" fmla="*/ 208796 w 1767876"/>
              <a:gd name="connsiteY2" fmla="*/ 13384 h 3032734"/>
              <a:gd name="connsiteX3" fmla="*/ 322438 w 1767876"/>
              <a:gd name="connsiteY3" fmla="*/ 27953 h 3032734"/>
              <a:gd name="connsiteX4" fmla="*/ 430253 w 1767876"/>
              <a:gd name="connsiteY4" fmla="*/ 48350 h 3032734"/>
              <a:gd name="connsiteX5" fmla="*/ 532240 w 1767876"/>
              <a:gd name="connsiteY5" fmla="*/ 71662 h 3032734"/>
              <a:gd name="connsiteX6" fmla="*/ 631312 w 1767876"/>
              <a:gd name="connsiteY6" fmla="*/ 100801 h 3032734"/>
              <a:gd name="connsiteX7" fmla="*/ 724557 w 1767876"/>
              <a:gd name="connsiteY7" fmla="*/ 132854 h 3032734"/>
              <a:gd name="connsiteX8" fmla="*/ 814889 w 1767876"/>
              <a:gd name="connsiteY8" fmla="*/ 173648 h 3032734"/>
              <a:gd name="connsiteX9" fmla="*/ 899392 w 1767876"/>
              <a:gd name="connsiteY9" fmla="*/ 217357 h 3032734"/>
              <a:gd name="connsiteX10" fmla="*/ 978067 w 1767876"/>
              <a:gd name="connsiteY10" fmla="*/ 269807 h 3032734"/>
              <a:gd name="connsiteX11" fmla="*/ 1053829 w 1767876"/>
              <a:gd name="connsiteY11" fmla="*/ 325172 h 3032734"/>
              <a:gd name="connsiteX12" fmla="*/ 1120849 w 1767876"/>
              <a:gd name="connsiteY12" fmla="*/ 383450 h 3032734"/>
              <a:gd name="connsiteX13" fmla="*/ 1184955 w 1767876"/>
              <a:gd name="connsiteY13" fmla="*/ 450470 h 3032734"/>
              <a:gd name="connsiteX14" fmla="*/ 1243233 w 1767876"/>
              <a:gd name="connsiteY14" fmla="*/ 523317 h 3032734"/>
              <a:gd name="connsiteX15" fmla="*/ 1298597 w 1767876"/>
              <a:gd name="connsiteY15" fmla="*/ 599079 h 3032734"/>
              <a:gd name="connsiteX16" fmla="*/ 1345220 w 1767876"/>
              <a:gd name="connsiteY16" fmla="*/ 680668 h 3032734"/>
              <a:gd name="connsiteX17" fmla="*/ 1400584 w 1767876"/>
              <a:gd name="connsiteY17" fmla="*/ 794311 h 3032734"/>
              <a:gd name="connsiteX18" fmla="*/ 1450120 w 1767876"/>
              <a:gd name="connsiteY18" fmla="*/ 905039 h 3032734"/>
              <a:gd name="connsiteX19" fmla="*/ 1493829 w 1767876"/>
              <a:gd name="connsiteY19" fmla="*/ 1009940 h 3032734"/>
              <a:gd name="connsiteX20" fmla="*/ 1531710 w 1767876"/>
              <a:gd name="connsiteY20" fmla="*/ 1111926 h 3032734"/>
              <a:gd name="connsiteX21" fmla="*/ 1560849 w 1767876"/>
              <a:gd name="connsiteY21" fmla="*/ 1210999 h 3032734"/>
              <a:gd name="connsiteX22" fmla="*/ 1587074 w 1767876"/>
              <a:gd name="connsiteY22" fmla="*/ 1301330 h 3032734"/>
              <a:gd name="connsiteX23" fmla="*/ 1610385 w 1767876"/>
              <a:gd name="connsiteY23" fmla="*/ 1388748 h 3032734"/>
              <a:gd name="connsiteX24" fmla="*/ 1624955 w 1767876"/>
              <a:gd name="connsiteY24" fmla="*/ 1470337 h 3032734"/>
              <a:gd name="connsiteX25" fmla="*/ 1636610 w 1767876"/>
              <a:gd name="connsiteY25" fmla="*/ 1546098 h 3032734"/>
              <a:gd name="connsiteX26" fmla="*/ 1645352 w 1767876"/>
              <a:gd name="connsiteY26" fmla="*/ 1616032 h 3032734"/>
              <a:gd name="connsiteX27" fmla="*/ 1648266 w 1767876"/>
              <a:gd name="connsiteY27" fmla="*/ 1677224 h 3032734"/>
              <a:gd name="connsiteX28" fmla="*/ 1651180 w 1767876"/>
              <a:gd name="connsiteY28" fmla="*/ 1726761 h 3032734"/>
              <a:gd name="connsiteX29" fmla="*/ 1651180 w 1767876"/>
              <a:gd name="connsiteY29" fmla="*/ 1773383 h 3032734"/>
              <a:gd name="connsiteX30" fmla="*/ 1648266 w 1767876"/>
              <a:gd name="connsiteY30" fmla="*/ 1805436 h 3032734"/>
              <a:gd name="connsiteX31" fmla="*/ 1645352 w 1767876"/>
              <a:gd name="connsiteY31" fmla="*/ 1831661 h 3032734"/>
              <a:gd name="connsiteX32" fmla="*/ 1633697 w 1767876"/>
              <a:gd name="connsiteY32" fmla="*/ 1852059 h 3032734"/>
              <a:gd name="connsiteX33" fmla="*/ 1624955 w 1767876"/>
              <a:gd name="connsiteY33" fmla="*/ 1881198 h 3032734"/>
              <a:gd name="connsiteX34" fmla="*/ 1613299 w 1767876"/>
              <a:gd name="connsiteY34" fmla="*/ 1910337 h 3032734"/>
              <a:gd name="connsiteX35" fmla="*/ 1601644 w 1767876"/>
              <a:gd name="connsiteY35" fmla="*/ 1939476 h 3032734"/>
              <a:gd name="connsiteX36" fmla="*/ 1589988 w 1767876"/>
              <a:gd name="connsiteY36" fmla="*/ 1968615 h 3032734"/>
              <a:gd name="connsiteX37" fmla="*/ 1575418 w 1767876"/>
              <a:gd name="connsiteY37" fmla="*/ 1997754 h 3032734"/>
              <a:gd name="connsiteX38" fmla="*/ 1563763 w 1767876"/>
              <a:gd name="connsiteY38" fmla="*/ 2023979 h 3032734"/>
              <a:gd name="connsiteX39" fmla="*/ 1555021 w 1767876"/>
              <a:gd name="connsiteY39" fmla="*/ 2050204 h 3032734"/>
              <a:gd name="connsiteX40" fmla="*/ 1543365 w 1767876"/>
              <a:gd name="connsiteY40" fmla="*/ 2070602 h 3032734"/>
              <a:gd name="connsiteX41" fmla="*/ 1537538 w 1767876"/>
              <a:gd name="connsiteY41" fmla="*/ 2088085 h 3032734"/>
              <a:gd name="connsiteX42" fmla="*/ 1531710 w 1767876"/>
              <a:gd name="connsiteY42" fmla="*/ 2096827 h 3032734"/>
              <a:gd name="connsiteX43" fmla="*/ 1531710 w 1767876"/>
              <a:gd name="connsiteY43" fmla="*/ 2099741 h 3032734"/>
              <a:gd name="connsiteX44" fmla="*/ 1531710 w 1767876"/>
              <a:gd name="connsiteY44" fmla="*/ 2105568 h 3032734"/>
              <a:gd name="connsiteX45" fmla="*/ 1540451 w 1767876"/>
              <a:gd name="connsiteY45" fmla="*/ 2114310 h 3032734"/>
              <a:gd name="connsiteX46" fmla="*/ 1549193 w 1767876"/>
              <a:gd name="connsiteY46" fmla="*/ 2131794 h 3032734"/>
              <a:gd name="connsiteX47" fmla="*/ 1563763 w 1767876"/>
              <a:gd name="connsiteY47" fmla="*/ 2152191 h 3032734"/>
              <a:gd name="connsiteX48" fmla="*/ 1581246 w 1767876"/>
              <a:gd name="connsiteY48" fmla="*/ 2181330 h 3032734"/>
              <a:gd name="connsiteX49" fmla="*/ 1601644 w 1767876"/>
              <a:gd name="connsiteY49" fmla="*/ 2213383 h 3032734"/>
              <a:gd name="connsiteX50" fmla="*/ 1622041 w 1767876"/>
              <a:gd name="connsiteY50" fmla="*/ 2248350 h 3032734"/>
              <a:gd name="connsiteX51" fmla="*/ 1648266 w 1767876"/>
              <a:gd name="connsiteY51" fmla="*/ 2289145 h 3032734"/>
              <a:gd name="connsiteX52" fmla="*/ 1671577 w 1767876"/>
              <a:gd name="connsiteY52" fmla="*/ 2329939 h 3032734"/>
              <a:gd name="connsiteX53" fmla="*/ 1697802 w 1767876"/>
              <a:gd name="connsiteY53" fmla="*/ 2376562 h 3032734"/>
              <a:gd name="connsiteX54" fmla="*/ 1726942 w 1767876"/>
              <a:gd name="connsiteY54" fmla="*/ 2423184 h 3032734"/>
              <a:gd name="connsiteX55" fmla="*/ 1753167 w 1767876"/>
              <a:gd name="connsiteY55" fmla="*/ 2469807 h 3032734"/>
              <a:gd name="connsiteX56" fmla="*/ 1767876 w 1767876"/>
              <a:gd name="connsiteY56" fmla="*/ 2495955 h 3032734"/>
              <a:gd name="connsiteX57" fmla="*/ 916339 w 1767876"/>
              <a:gd name="connsiteY57" fmla="*/ 2495955 h 3032734"/>
              <a:gd name="connsiteX58" fmla="*/ 916339 w 1767876"/>
              <a:gd name="connsiteY58" fmla="*/ 2708364 h 3032734"/>
              <a:gd name="connsiteX59" fmla="*/ 948341 w 1767876"/>
              <a:gd name="connsiteY59" fmla="*/ 2714825 h 3032734"/>
              <a:gd name="connsiteX60" fmla="*/ 1049394 w 1767876"/>
              <a:gd name="connsiteY60" fmla="*/ 2867278 h 3032734"/>
              <a:gd name="connsiteX61" fmla="*/ 883938 w 1767876"/>
              <a:gd name="connsiteY61" fmla="*/ 3032734 h 3032734"/>
              <a:gd name="connsiteX62" fmla="*/ 718482 w 1767876"/>
              <a:gd name="connsiteY62" fmla="*/ 2867278 h 3032734"/>
              <a:gd name="connsiteX63" fmla="*/ 819535 w 1767876"/>
              <a:gd name="connsiteY63" fmla="*/ 2714825 h 3032734"/>
              <a:gd name="connsiteX64" fmla="*/ 851539 w 1767876"/>
              <a:gd name="connsiteY64" fmla="*/ 2708363 h 3032734"/>
              <a:gd name="connsiteX65" fmla="*/ 851539 w 1767876"/>
              <a:gd name="connsiteY65" fmla="*/ 2495955 h 3032734"/>
              <a:gd name="connsiteX66" fmla="*/ 0 w 1767876"/>
              <a:gd name="connsiteY66" fmla="*/ 2495955 h 3032734"/>
              <a:gd name="connsiteX67" fmla="*/ 0 w 1767876"/>
              <a:gd name="connsiteY67" fmla="*/ 1496269 h 3032734"/>
              <a:gd name="connsiteX68" fmla="*/ 162869 w 1767876"/>
              <a:gd name="connsiteY68" fmla="*/ 1496269 h 3032734"/>
              <a:gd name="connsiteX69" fmla="*/ 163893 w 1767876"/>
              <a:gd name="connsiteY69" fmla="*/ 1501339 h 3032734"/>
              <a:gd name="connsiteX70" fmla="*/ 346333 w 1767876"/>
              <a:gd name="connsiteY70" fmla="*/ 1622269 h 3032734"/>
              <a:gd name="connsiteX71" fmla="*/ 544333 w 1767876"/>
              <a:gd name="connsiteY71" fmla="*/ 1424269 h 3032734"/>
              <a:gd name="connsiteX72" fmla="*/ 346333 w 1767876"/>
              <a:gd name="connsiteY72" fmla="*/ 1226269 h 3032734"/>
              <a:gd name="connsiteX73" fmla="*/ 163893 w 1767876"/>
              <a:gd name="connsiteY73" fmla="*/ 1347199 h 3032734"/>
              <a:gd name="connsiteX74" fmla="*/ 162869 w 1767876"/>
              <a:gd name="connsiteY74" fmla="*/ 1352269 h 3032734"/>
              <a:gd name="connsiteX75" fmla="*/ 0 w 1767876"/>
              <a:gd name="connsiteY75" fmla="*/ 1352269 h 3032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767876" h="3032734">
                <a:moveTo>
                  <a:pt x="0" y="0"/>
                </a:moveTo>
                <a:lnTo>
                  <a:pt x="95153" y="4642"/>
                </a:lnTo>
                <a:lnTo>
                  <a:pt x="208796" y="13384"/>
                </a:lnTo>
                <a:lnTo>
                  <a:pt x="322438" y="27953"/>
                </a:lnTo>
                <a:lnTo>
                  <a:pt x="430253" y="48350"/>
                </a:lnTo>
                <a:lnTo>
                  <a:pt x="532240" y="71662"/>
                </a:lnTo>
                <a:lnTo>
                  <a:pt x="631312" y="100801"/>
                </a:lnTo>
                <a:lnTo>
                  <a:pt x="724557" y="132854"/>
                </a:lnTo>
                <a:lnTo>
                  <a:pt x="814889" y="173648"/>
                </a:lnTo>
                <a:lnTo>
                  <a:pt x="899392" y="217357"/>
                </a:lnTo>
                <a:lnTo>
                  <a:pt x="978067" y="269807"/>
                </a:lnTo>
                <a:lnTo>
                  <a:pt x="1053829" y="325172"/>
                </a:lnTo>
                <a:lnTo>
                  <a:pt x="1120849" y="383450"/>
                </a:lnTo>
                <a:lnTo>
                  <a:pt x="1184955" y="450470"/>
                </a:lnTo>
                <a:lnTo>
                  <a:pt x="1243233" y="523317"/>
                </a:lnTo>
                <a:lnTo>
                  <a:pt x="1298597" y="599079"/>
                </a:lnTo>
                <a:lnTo>
                  <a:pt x="1345220" y="680668"/>
                </a:lnTo>
                <a:lnTo>
                  <a:pt x="1400584" y="794311"/>
                </a:lnTo>
                <a:lnTo>
                  <a:pt x="1450120" y="905039"/>
                </a:lnTo>
                <a:lnTo>
                  <a:pt x="1493829" y="1009940"/>
                </a:lnTo>
                <a:lnTo>
                  <a:pt x="1531710" y="1111926"/>
                </a:lnTo>
                <a:lnTo>
                  <a:pt x="1560849" y="1210999"/>
                </a:lnTo>
                <a:lnTo>
                  <a:pt x="1587074" y="1301330"/>
                </a:lnTo>
                <a:lnTo>
                  <a:pt x="1610385" y="1388748"/>
                </a:lnTo>
                <a:lnTo>
                  <a:pt x="1624955" y="1470337"/>
                </a:lnTo>
                <a:lnTo>
                  <a:pt x="1636610" y="1546098"/>
                </a:lnTo>
                <a:lnTo>
                  <a:pt x="1645352" y="1616032"/>
                </a:lnTo>
                <a:lnTo>
                  <a:pt x="1648266" y="1677224"/>
                </a:lnTo>
                <a:lnTo>
                  <a:pt x="1651180" y="1726761"/>
                </a:lnTo>
                <a:lnTo>
                  <a:pt x="1651180" y="1773383"/>
                </a:lnTo>
                <a:lnTo>
                  <a:pt x="1648266" y="1805436"/>
                </a:lnTo>
                <a:lnTo>
                  <a:pt x="1645352" y="1831661"/>
                </a:lnTo>
                <a:lnTo>
                  <a:pt x="1633697" y="1852059"/>
                </a:lnTo>
                <a:lnTo>
                  <a:pt x="1624955" y="1881198"/>
                </a:lnTo>
                <a:lnTo>
                  <a:pt x="1613299" y="1910337"/>
                </a:lnTo>
                <a:lnTo>
                  <a:pt x="1601644" y="1939476"/>
                </a:lnTo>
                <a:lnTo>
                  <a:pt x="1589988" y="1968615"/>
                </a:lnTo>
                <a:lnTo>
                  <a:pt x="1575418" y="1997754"/>
                </a:lnTo>
                <a:lnTo>
                  <a:pt x="1563763" y="2023979"/>
                </a:lnTo>
                <a:lnTo>
                  <a:pt x="1555021" y="2050204"/>
                </a:lnTo>
                <a:lnTo>
                  <a:pt x="1543365" y="2070602"/>
                </a:lnTo>
                <a:lnTo>
                  <a:pt x="1537538" y="2088085"/>
                </a:lnTo>
                <a:lnTo>
                  <a:pt x="1531710" y="2096827"/>
                </a:lnTo>
                <a:lnTo>
                  <a:pt x="1531710" y="2099741"/>
                </a:lnTo>
                <a:lnTo>
                  <a:pt x="1531710" y="2105568"/>
                </a:lnTo>
                <a:lnTo>
                  <a:pt x="1540451" y="2114310"/>
                </a:lnTo>
                <a:lnTo>
                  <a:pt x="1549193" y="2131794"/>
                </a:lnTo>
                <a:lnTo>
                  <a:pt x="1563763" y="2152191"/>
                </a:lnTo>
                <a:lnTo>
                  <a:pt x="1581246" y="2181330"/>
                </a:lnTo>
                <a:lnTo>
                  <a:pt x="1601644" y="2213383"/>
                </a:lnTo>
                <a:lnTo>
                  <a:pt x="1622041" y="2248350"/>
                </a:lnTo>
                <a:lnTo>
                  <a:pt x="1648266" y="2289145"/>
                </a:lnTo>
                <a:lnTo>
                  <a:pt x="1671577" y="2329939"/>
                </a:lnTo>
                <a:lnTo>
                  <a:pt x="1697802" y="2376562"/>
                </a:lnTo>
                <a:lnTo>
                  <a:pt x="1726942" y="2423184"/>
                </a:lnTo>
                <a:lnTo>
                  <a:pt x="1753167" y="2469807"/>
                </a:lnTo>
                <a:lnTo>
                  <a:pt x="1767876" y="2495955"/>
                </a:lnTo>
                <a:lnTo>
                  <a:pt x="916339" y="2495955"/>
                </a:lnTo>
                <a:lnTo>
                  <a:pt x="916339" y="2708364"/>
                </a:lnTo>
                <a:lnTo>
                  <a:pt x="948341" y="2714825"/>
                </a:lnTo>
                <a:cubicBezTo>
                  <a:pt x="1007726" y="2739942"/>
                  <a:pt x="1049394" y="2798744"/>
                  <a:pt x="1049394" y="2867278"/>
                </a:cubicBezTo>
                <a:cubicBezTo>
                  <a:pt x="1049394" y="2958657"/>
                  <a:pt x="975317" y="3032734"/>
                  <a:pt x="883938" y="3032734"/>
                </a:cubicBezTo>
                <a:cubicBezTo>
                  <a:pt x="792559" y="3032734"/>
                  <a:pt x="718482" y="2958657"/>
                  <a:pt x="718482" y="2867278"/>
                </a:cubicBezTo>
                <a:cubicBezTo>
                  <a:pt x="718482" y="2798744"/>
                  <a:pt x="760150" y="2739942"/>
                  <a:pt x="819535" y="2714825"/>
                </a:cubicBezTo>
                <a:lnTo>
                  <a:pt x="851539" y="2708363"/>
                </a:lnTo>
                <a:lnTo>
                  <a:pt x="851539" y="2495955"/>
                </a:lnTo>
                <a:lnTo>
                  <a:pt x="0" y="2495955"/>
                </a:lnTo>
                <a:lnTo>
                  <a:pt x="0" y="1496269"/>
                </a:lnTo>
                <a:lnTo>
                  <a:pt x="162869" y="1496269"/>
                </a:lnTo>
                <a:lnTo>
                  <a:pt x="163893" y="1501339"/>
                </a:lnTo>
                <a:cubicBezTo>
                  <a:pt x="193951" y="1572405"/>
                  <a:pt x="264319" y="1622269"/>
                  <a:pt x="346333" y="1622269"/>
                </a:cubicBezTo>
                <a:cubicBezTo>
                  <a:pt x="455685" y="1622269"/>
                  <a:pt x="544333" y="1533621"/>
                  <a:pt x="544333" y="1424269"/>
                </a:cubicBezTo>
                <a:cubicBezTo>
                  <a:pt x="544333" y="1314917"/>
                  <a:pt x="455685" y="1226269"/>
                  <a:pt x="346333" y="1226269"/>
                </a:cubicBezTo>
                <a:cubicBezTo>
                  <a:pt x="264319" y="1226269"/>
                  <a:pt x="193951" y="1276134"/>
                  <a:pt x="163893" y="1347199"/>
                </a:cubicBezTo>
                <a:lnTo>
                  <a:pt x="162869" y="1352269"/>
                </a:lnTo>
                <a:lnTo>
                  <a:pt x="0" y="135226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30" name="手繪多邊形 29"/>
          <p:cNvSpPr/>
          <p:nvPr/>
        </p:nvSpPr>
        <p:spPr>
          <a:xfrm>
            <a:off x="2594914" y="3882877"/>
            <a:ext cx="1954227" cy="2977539"/>
          </a:xfrm>
          <a:custGeom>
            <a:avLst/>
            <a:gdLst>
              <a:gd name="connsiteX0" fmla="*/ 1069751 w 1954227"/>
              <a:gd name="connsiteY0" fmla="*/ 0 h 2977539"/>
              <a:gd name="connsiteX1" fmla="*/ 1235207 w 1954227"/>
              <a:gd name="connsiteY1" fmla="*/ 165456 h 2977539"/>
              <a:gd name="connsiteX2" fmla="*/ 1134154 w 1954227"/>
              <a:gd name="connsiteY2" fmla="*/ 317909 h 2977539"/>
              <a:gd name="connsiteX3" fmla="*/ 1102152 w 1954227"/>
              <a:gd name="connsiteY3" fmla="*/ 324370 h 2977539"/>
              <a:gd name="connsiteX4" fmla="*/ 1102152 w 1954227"/>
              <a:gd name="connsiteY4" fmla="*/ 540533 h 2977539"/>
              <a:gd name="connsiteX5" fmla="*/ 1954227 w 1954227"/>
              <a:gd name="connsiteY5" fmla="*/ 540533 h 2977539"/>
              <a:gd name="connsiteX6" fmla="*/ 1954227 w 1954227"/>
              <a:gd name="connsiteY6" fmla="*/ 1649084 h 2977539"/>
              <a:gd name="connsiteX7" fmla="*/ 1782250 w 1954227"/>
              <a:gd name="connsiteY7" fmla="*/ 1649084 h 2977539"/>
              <a:gd name="connsiteX8" fmla="*/ 1781226 w 1954227"/>
              <a:gd name="connsiteY8" fmla="*/ 1644014 h 2977539"/>
              <a:gd name="connsiteX9" fmla="*/ 1598786 w 1954227"/>
              <a:gd name="connsiteY9" fmla="*/ 1523084 h 2977539"/>
              <a:gd name="connsiteX10" fmla="*/ 1400786 w 1954227"/>
              <a:gd name="connsiteY10" fmla="*/ 1721084 h 2977539"/>
              <a:gd name="connsiteX11" fmla="*/ 1598786 w 1954227"/>
              <a:gd name="connsiteY11" fmla="*/ 1919084 h 2977539"/>
              <a:gd name="connsiteX12" fmla="*/ 1781226 w 1954227"/>
              <a:gd name="connsiteY12" fmla="*/ 1798154 h 2977539"/>
              <a:gd name="connsiteX13" fmla="*/ 1782250 w 1954227"/>
              <a:gd name="connsiteY13" fmla="*/ 1793084 h 2977539"/>
              <a:gd name="connsiteX14" fmla="*/ 1954227 w 1954227"/>
              <a:gd name="connsiteY14" fmla="*/ 1793084 h 2977539"/>
              <a:gd name="connsiteX15" fmla="*/ 1954227 w 1954227"/>
              <a:gd name="connsiteY15" fmla="*/ 2977539 h 2977539"/>
              <a:gd name="connsiteX16" fmla="*/ 0 w 1954227"/>
              <a:gd name="connsiteY16" fmla="*/ 2977539 h 2977539"/>
              <a:gd name="connsiteX17" fmla="*/ 8742 w 1954227"/>
              <a:gd name="connsiteY17" fmla="*/ 2965884 h 2977539"/>
              <a:gd name="connsiteX18" fmla="*/ 23311 w 1954227"/>
              <a:gd name="connsiteY18" fmla="*/ 2954228 h 2977539"/>
              <a:gd name="connsiteX19" fmla="*/ 43709 w 1954227"/>
              <a:gd name="connsiteY19" fmla="*/ 2936745 h 2977539"/>
              <a:gd name="connsiteX20" fmla="*/ 69934 w 1954227"/>
              <a:gd name="connsiteY20" fmla="*/ 2916347 h 2977539"/>
              <a:gd name="connsiteX21" fmla="*/ 99073 w 1954227"/>
              <a:gd name="connsiteY21" fmla="*/ 2890122 h 2977539"/>
              <a:gd name="connsiteX22" fmla="*/ 131126 w 1954227"/>
              <a:gd name="connsiteY22" fmla="*/ 2858069 h 2977539"/>
              <a:gd name="connsiteX23" fmla="*/ 166093 w 1954227"/>
              <a:gd name="connsiteY23" fmla="*/ 2823102 h 2977539"/>
              <a:gd name="connsiteX24" fmla="*/ 206887 w 1954227"/>
              <a:gd name="connsiteY24" fmla="*/ 2782308 h 2977539"/>
              <a:gd name="connsiteX25" fmla="*/ 247682 w 1954227"/>
              <a:gd name="connsiteY25" fmla="*/ 2741513 h 2977539"/>
              <a:gd name="connsiteX26" fmla="*/ 288477 w 1954227"/>
              <a:gd name="connsiteY26" fmla="*/ 2694890 h 2977539"/>
              <a:gd name="connsiteX27" fmla="*/ 332185 w 1954227"/>
              <a:gd name="connsiteY27" fmla="*/ 2645354 h 2977539"/>
              <a:gd name="connsiteX28" fmla="*/ 378808 w 1954227"/>
              <a:gd name="connsiteY28" fmla="*/ 2589990 h 2977539"/>
              <a:gd name="connsiteX29" fmla="*/ 422517 w 1954227"/>
              <a:gd name="connsiteY29" fmla="*/ 2534625 h 2977539"/>
              <a:gd name="connsiteX30" fmla="*/ 466225 w 1954227"/>
              <a:gd name="connsiteY30" fmla="*/ 2476347 h 2977539"/>
              <a:gd name="connsiteX31" fmla="*/ 509934 w 1954227"/>
              <a:gd name="connsiteY31" fmla="*/ 2415155 h 2977539"/>
              <a:gd name="connsiteX32" fmla="*/ 550729 w 1954227"/>
              <a:gd name="connsiteY32" fmla="*/ 2351049 h 2977539"/>
              <a:gd name="connsiteX33" fmla="*/ 591523 w 1954227"/>
              <a:gd name="connsiteY33" fmla="*/ 2286943 h 2977539"/>
              <a:gd name="connsiteX34" fmla="*/ 629404 w 1954227"/>
              <a:gd name="connsiteY34" fmla="*/ 2217010 h 2977539"/>
              <a:gd name="connsiteX35" fmla="*/ 664371 w 1954227"/>
              <a:gd name="connsiteY35" fmla="*/ 2147076 h 2977539"/>
              <a:gd name="connsiteX36" fmla="*/ 696424 w 1954227"/>
              <a:gd name="connsiteY36" fmla="*/ 2077142 h 2977539"/>
              <a:gd name="connsiteX37" fmla="*/ 725563 w 1954227"/>
              <a:gd name="connsiteY37" fmla="*/ 2001380 h 2977539"/>
              <a:gd name="connsiteX38" fmla="*/ 748874 w 1954227"/>
              <a:gd name="connsiteY38" fmla="*/ 1925619 h 2977539"/>
              <a:gd name="connsiteX39" fmla="*/ 769272 w 1954227"/>
              <a:gd name="connsiteY39" fmla="*/ 1849857 h 2977539"/>
              <a:gd name="connsiteX40" fmla="*/ 780927 w 1954227"/>
              <a:gd name="connsiteY40" fmla="*/ 1774096 h 2977539"/>
              <a:gd name="connsiteX41" fmla="*/ 789669 w 1954227"/>
              <a:gd name="connsiteY41" fmla="*/ 1695420 h 2977539"/>
              <a:gd name="connsiteX42" fmla="*/ 789669 w 1954227"/>
              <a:gd name="connsiteY42" fmla="*/ 1616745 h 2977539"/>
              <a:gd name="connsiteX43" fmla="*/ 786755 w 1954227"/>
              <a:gd name="connsiteY43" fmla="*/ 1573036 h 2977539"/>
              <a:gd name="connsiteX44" fmla="*/ 778013 w 1954227"/>
              <a:gd name="connsiteY44" fmla="*/ 1526414 h 2977539"/>
              <a:gd name="connsiteX45" fmla="*/ 760530 w 1954227"/>
              <a:gd name="connsiteY45" fmla="*/ 1479791 h 2977539"/>
              <a:gd name="connsiteX46" fmla="*/ 740132 w 1954227"/>
              <a:gd name="connsiteY46" fmla="*/ 1433169 h 2977539"/>
              <a:gd name="connsiteX47" fmla="*/ 713907 w 1954227"/>
              <a:gd name="connsiteY47" fmla="*/ 1383632 h 2977539"/>
              <a:gd name="connsiteX48" fmla="*/ 684768 w 1954227"/>
              <a:gd name="connsiteY48" fmla="*/ 1331182 h 2977539"/>
              <a:gd name="connsiteX49" fmla="*/ 652715 w 1954227"/>
              <a:gd name="connsiteY49" fmla="*/ 1278732 h 2977539"/>
              <a:gd name="connsiteX50" fmla="*/ 617748 w 1954227"/>
              <a:gd name="connsiteY50" fmla="*/ 1223367 h 2977539"/>
              <a:gd name="connsiteX51" fmla="*/ 579868 w 1954227"/>
              <a:gd name="connsiteY51" fmla="*/ 1168003 h 2977539"/>
              <a:gd name="connsiteX52" fmla="*/ 539073 w 1954227"/>
              <a:gd name="connsiteY52" fmla="*/ 1109725 h 2977539"/>
              <a:gd name="connsiteX53" fmla="*/ 498278 w 1954227"/>
              <a:gd name="connsiteY53" fmla="*/ 1045619 h 2977539"/>
              <a:gd name="connsiteX54" fmla="*/ 454570 w 1954227"/>
              <a:gd name="connsiteY54" fmla="*/ 984427 h 2977539"/>
              <a:gd name="connsiteX55" fmla="*/ 413775 w 1954227"/>
              <a:gd name="connsiteY55" fmla="*/ 917407 h 2977539"/>
              <a:gd name="connsiteX56" fmla="*/ 367152 w 1954227"/>
              <a:gd name="connsiteY56" fmla="*/ 847474 h 2977539"/>
              <a:gd name="connsiteX57" fmla="*/ 323444 w 1954227"/>
              <a:gd name="connsiteY57" fmla="*/ 774626 h 2977539"/>
              <a:gd name="connsiteX58" fmla="*/ 282649 w 1954227"/>
              <a:gd name="connsiteY58" fmla="*/ 698864 h 2977539"/>
              <a:gd name="connsiteX59" fmla="*/ 241854 w 1954227"/>
              <a:gd name="connsiteY59" fmla="*/ 623103 h 2977539"/>
              <a:gd name="connsiteX60" fmla="*/ 204841 w 1954227"/>
              <a:gd name="connsiteY60" fmla="*/ 540533 h 2977539"/>
              <a:gd name="connsiteX61" fmla="*/ 1037352 w 1954227"/>
              <a:gd name="connsiteY61" fmla="*/ 540533 h 2977539"/>
              <a:gd name="connsiteX62" fmla="*/ 1037352 w 1954227"/>
              <a:gd name="connsiteY62" fmla="*/ 324371 h 2977539"/>
              <a:gd name="connsiteX63" fmla="*/ 1005348 w 1954227"/>
              <a:gd name="connsiteY63" fmla="*/ 317909 h 2977539"/>
              <a:gd name="connsiteX64" fmla="*/ 904295 w 1954227"/>
              <a:gd name="connsiteY64" fmla="*/ 165456 h 2977539"/>
              <a:gd name="connsiteX65" fmla="*/ 1069751 w 1954227"/>
              <a:gd name="connsiteY65" fmla="*/ 0 h 2977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954227" h="2977539">
                <a:moveTo>
                  <a:pt x="1069751" y="0"/>
                </a:moveTo>
                <a:cubicBezTo>
                  <a:pt x="1161130" y="0"/>
                  <a:pt x="1235207" y="74077"/>
                  <a:pt x="1235207" y="165456"/>
                </a:cubicBezTo>
                <a:cubicBezTo>
                  <a:pt x="1235207" y="233990"/>
                  <a:pt x="1193539" y="292792"/>
                  <a:pt x="1134154" y="317909"/>
                </a:cubicBezTo>
                <a:lnTo>
                  <a:pt x="1102152" y="324370"/>
                </a:lnTo>
                <a:lnTo>
                  <a:pt x="1102152" y="540533"/>
                </a:lnTo>
                <a:lnTo>
                  <a:pt x="1954227" y="540533"/>
                </a:lnTo>
                <a:lnTo>
                  <a:pt x="1954227" y="1649084"/>
                </a:lnTo>
                <a:lnTo>
                  <a:pt x="1782250" y="1649084"/>
                </a:lnTo>
                <a:lnTo>
                  <a:pt x="1781226" y="1644014"/>
                </a:lnTo>
                <a:cubicBezTo>
                  <a:pt x="1751168" y="1572949"/>
                  <a:pt x="1680800" y="1523084"/>
                  <a:pt x="1598786" y="1523084"/>
                </a:cubicBezTo>
                <a:cubicBezTo>
                  <a:pt x="1489434" y="1523084"/>
                  <a:pt x="1400786" y="1611732"/>
                  <a:pt x="1400786" y="1721084"/>
                </a:cubicBezTo>
                <a:cubicBezTo>
                  <a:pt x="1400786" y="1830436"/>
                  <a:pt x="1489434" y="1919084"/>
                  <a:pt x="1598786" y="1919084"/>
                </a:cubicBezTo>
                <a:cubicBezTo>
                  <a:pt x="1680800" y="1919084"/>
                  <a:pt x="1751168" y="1869220"/>
                  <a:pt x="1781226" y="1798154"/>
                </a:cubicBezTo>
                <a:lnTo>
                  <a:pt x="1782250" y="1793084"/>
                </a:lnTo>
                <a:lnTo>
                  <a:pt x="1954227" y="1793084"/>
                </a:lnTo>
                <a:lnTo>
                  <a:pt x="1954227" y="2977539"/>
                </a:lnTo>
                <a:lnTo>
                  <a:pt x="0" y="2977539"/>
                </a:lnTo>
                <a:lnTo>
                  <a:pt x="8742" y="2965884"/>
                </a:lnTo>
                <a:lnTo>
                  <a:pt x="23311" y="2954228"/>
                </a:lnTo>
                <a:lnTo>
                  <a:pt x="43709" y="2936745"/>
                </a:lnTo>
                <a:lnTo>
                  <a:pt x="69934" y="2916347"/>
                </a:lnTo>
                <a:lnTo>
                  <a:pt x="99073" y="2890122"/>
                </a:lnTo>
                <a:lnTo>
                  <a:pt x="131126" y="2858069"/>
                </a:lnTo>
                <a:lnTo>
                  <a:pt x="166093" y="2823102"/>
                </a:lnTo>
                <a:lnTo>
                  <a:pt x="206887" y="2782308"/>
                </a:lnTo>
                <a:lnTo>
                  <a:pt x="247682" y="2741513"/>
                </a:lnTo>
                <a:lnTo>
                  <a:pt x="288477" y="2694890"/>
                </a:lnTo>
                <a:lnTo>
                  <a:pt x="332185" y="2645354"/>
                </a:lnTo>
                <a:lnTo>
                  <a:pt x="378808" y="2589990"/>
                </a:lnTo>
                <a:lnTo>
                  <a:pt x="422517" y="2534625"/>
                </a:lnTo>
                <a:lnTo>
                  <a:pt x="466225" y="2476347"/>
                </a:lnTo>
                <a:lnTo>
                  <a:pt x="509934" y="2415155"/>
                </a:lnTo>
                <a:lnTo>
                  <a:pt x="550729" y="2351049"/>
                </a:lnTo>
                <a:lnTo>
                  <a:pt x="591523" y="2286943"/>
                </a:lnTo>
                <a:lnTo>
                  <a:pt x="629404" y="2217010"/>
                </a:lnTo>
                <a:lnTo>
                  <a:pt x="664371" y="2147076"/>
                </a:lnTo>
                <a:lnTo>
                  <a:pt x="696424" y="2077142"/>
                </a:lnTo>
                <a:lnTo>
                  <a:pt x="725563" y="2001380"/>
                </a:lnTo>
                <a:lnTo>
                  <a:pt x="748874" y="1925619"/>
                </a:lnTo>
                <a:lnTo>
                  <a:pt x="769272" y="1849857"/>
                </a:lnTo>
                <a:lnTo>
                  <a:pt x="780927" y="1774096"/>
                </a:lnTo>
                <a:lnTo>
                  <a:pt x="789669" y="1695420"/>
                </a:lnTo>
                <a:lnTo>
                  <a:pt x="789669" y="1616745"/>
                </a:lnTo>
                <a:lnTo>
                  <a:pt x="786755" y="1573036"/>
                </a:lnTo>
                <a:lnTo>
                  <a:pt x="778013" y="1526414"/>
                </a:lnTo>
                <a:lnTo>
                  <a:pt x="760530" y="1479791"/>
                </a:lnTo>
                <a:lnTo>
                  <a:pt x="740132" y="1433169"/>
                </a:lnTo>
                <a:lnTo>
                  <a:pt x="713907" y="1383632"/>
                </a:lnTo>
                <a:lnTo>
                  <a:pt x="684768" y="1331182"/>
                </a:lnTo>
                <a:lnTo>
                  <a:pt x="652715" y="1278732"/>
                </a:lnTo>
                <a:lnTo>
                  <a:pt x="617748" y="1223367"/>
                </a:lnTo>
                <a:lnTo>
                  <a:pt x="579868" y="1168003"/>
                </a:lnTo>
                <a:lnTo>
                  <a:pt x="539073" y="1109725"/>
                </a:lnTo>
                <a:lnTo>
                  <a:pt x="498278" y="1045619"/>
                </a:lnTo>
                <a:lnTo>
                  <a:pt x="454570" y="984427"/>
                </a:lnTo>
                <a:lnTo>
                  <a:pt x="413775" y="917407"/>
                </a:lnTo>
                <a:lnTo>
                  <a:pt x="367152" y="847474"/>
                </a:lnTo>
                <a:lnTo>
                  <a:pt x="323444" y="774626"/>
                </a:lnTo>
                <a:lnTo>
                  <a:pt x="282649" y="698864"/>
                </a:lnTo>
                <a:lnTo>
                  <a:pt x="241854" y="623103"/>
                </a:lnTo>
                <a:lnTo>
                  <a:pt x="204841" y="540533"/>
                </a:lnTo>
                <a:lnTo>
                  <a:pt x="1037352" y="540533"/>
                </a:lnTo>
                <a:lnTo>
                  <a:pt x="1037352" y="324371"/>
                </a:lnTo>
                <a:lnTo>
                  <a:pt x="1005348" y="317909"/>
                </a:lnTo>
                <a:cubicBezTo>
                  <a:pt x="945963" y="292792"/>
                  <a:pt x="904295" y="233990"/>
                  <a:pt x="904295" y="165456"/>
                </a:cubicBezTo>
                <a:cubicBezTo>
                  <a:pt x="904295" y="74077"/>
                  <a:pt x="978372" y="0"/>
                  <a:pt x="106975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29" name="手繪多邊形 28"/>
          <p:cNvSpPr/>
          <p:nvPr/>
        </p:nvSpPr>
        <p:spPr>
          <a:xfrm>
            <a:off x="4028691" y="4423410"/>
            <a:ext cx="2523308" cy="2437006"/>
          </a:xfrm>
          <a:custGeom>
            <a:avLst/>
            <a:gdLst>
              <a:gd name="connsiteX0" fmla="*/ 566168 w 2523308"/>
              <a:gd name="connsiteY0" fmla="*/ 0 h 2437006"/>
              <a:gd name="connsiteX1" fmla="*/ 1378106 w 2523308"/>
              <a:gd name="connsiteY1" fmla="*/ 0 h 2437006"/>
              <a:gd name="connsiteX2" fmla="*/ 1378106 w 2523308"/>
              <a:gd name="connsiteY2" fmla="*/ 142588 h 2437006"/>
              <a:gd name="connsiteX3" fmla="*/ 1373036 w 2523308"/>
              <a:gd name="connsiteY3" fmla="*/ 143612 h 2437006"/>
              <a:gd name="connsiteX4" fmla="*/ 1252106 w 2523308"/>
              <a:gd name="connsiteY4" fmla="*/ 326052 h 2437006"/>
              <a:gd name="connsiteX5" fmla="*/ 1450106 w 2523308"/>
              <a:gd name="connsiteY5" fmla="*/ 524052 h 2437006"/>
              <a:gd name="connsiteX6" fmla="*/ 1648106 w 2523308"/>
              <a:gd name="connsiteY6" fmla="*/ 326052 h 2437006"/>
              <a:gd name="connsiteX7" fmla="*/ 1527176 w 2523308"/>
              <a:gd name="connsiteY7" fmla="*/ 143612 h 2437006"/>
              <a:gd name="connsiteX8" fmla="*/ 1522106 w 2523308"/>
              <a:gd name="connsiteY8" fmla="*/ 142588 h 2437006"/>
              <a:gd name="connsiteX9" fmla="*/ 1522106 w 2523308"/>
              <a:gd name="connsiteY9" fmla="*/ 0 h 2437006"/>
              <a:gd name="connsiteX10" fmla="*/ 2360410 w 2523308"/>
              <a:gd name="connsiteY10" fmla="*/ 0 h 2437006"/>
              <a:gd name="connsiteX11" fmla="*/ 2374699 w 2523308"/>
              <a:gd name="connsiteY11" fmla="*/ 24292 h 2437006"/>
              <a:gd name="connsiteX12" fmla="*/ 2400924 w 2523308"/>
              <a:gd name="connsiteY12" fmla="*/ 70914 h 2437006"/>
              <a:gd name="connsiteX13" fmla="*/ 2424235 w 2523308"/>
              <a:gd name="connsiteY13" fmla="*/ 117537 h 2437006"/>
              <a:gd name="connsiteX14" fmla="*/ 2447547 w 2523308"/>
              <a:gd name="connsiteY14" fmla="*/ 161245 h 2437006"/>
              <a:gd name="connsiteX15" fmla="*/ 2467944 w 2523308"/>
              <a:gd name="connsiteY15" fmla="*/ 204954 h 2437006"/>
              <a:gd name="connsiteX16" fmla="*/ 2485427 w 2523308"/>
              <a:gd name="connsiteY16" fmla="*/ 245749 h 2437006"/>
              <a:gd name="connsiteX17" fmla="*/ 2499997 w 2523308"/>
              <a:gd name="connsiteY17" fmla="*/ 280715 h 2437006"/>
              <a:gd name="connsiteX18" fmla="*/ 2511653 w 2523308"/>
              <a:gd name="connsiteY18" fmla="*/ 312768 h 2437006"/>
              <a:gd name="connsiteX19" fmla="*/ 2517480 w 2523308"/>
              <a:gd name="connsiteY19" fmla="*/ 341907 h 2437006"/>
              <a:gd name="connsiteX20" fmla="*/ 2523308 w 2523308"/>
              <a:gd name="connsiteY20" fmla="*/ 365219 h 2437006"/>
              <a:gd name="connsiteX21" fmla="*/ 2523308 w 2523308"/>
              <a:gd name="connsiteY21" fmla="*/ 382702 h 2437006"/>
              <a:gd name="connsiteX22" fmla="*/ 2511653 w 2523308"/>
              <a:gd name="connsiteY22" fmla="*/ 406013 h 2437006"/>
              <a:gd name="connsiteX23" fmla="*/ 2494169 w 2523308"/>
              <a:gd name="connsiteY23" fmla="*/ 426411 h 2437006"/>
              <a:gd name="connsiteX24" fmla="*/ 2470858 w 2523308"/>
              <a:gd name="connsiteY24" fmla="*/ 446808 h 2437006"/>
              <a:gd name="connsiteX25" fmla="*/ 2441719 w 2523308"/>
              <a:gd name="connsiteY25" fmla="*/ 464292 h 2437006"/>
              <a:gd name="connsiteX26" fmla="*/ 2409666 w 2523308"/>
              <a:gd name="connsiteY26" fmla="*/ 481775 h 2437006"/>
              <a:gd name="connsiteX27" fmla="*/ 2374699 w 2523308"/>
              <a:gd name="connsiteY27" fmla="*/ 496344 h 2437006"/>
              <a:gd name="connsiteX28" fmla="*/ 2342646 w 2523308"/>
              <a:gd name="connsiteY28" fmla="*/ 510914 h 2437006"/>
              <a:gd name="connsiteX29" fmla="*/ 2307679 w 2523308"/>
              <a:gd name="connsiteY29" fmla="*/ 519656 h 2437006"/>
              <a:gd name="connsiteX30" fmla="*/ 2272712 w 2523308"/>
              <a:gd name="connsiteY30" fmla="*/ 531311 h 2437006"/>
              <a:gd name="connsiteX31" fmla="*/ 2243573 w 2523308"/>
              <a:gd name="connsiteY31" fmla="*/ 540053 h 2437006"/>
              <a:gd name="connsiteX32" fmla="*/ 2217348 w 2523308"/>
              <a:gd name="connsiteY32" fmla="*/ 545881 h 2437006"/>
              <a:gd name="connsiteX33" fmla="*/ 2199865 w 2523308"/>
              <a:gd name="connsiteY33" fmla="*/ 548795 h 2437006"/>
              <a:gd name="connsiteX34" fmla="*/ 2185295 w 2523308"/>
              <a:gd name="connsiteY34" fmla="*/ 551709 h 2437006"/>
              <a:gd name="connsiteX35" fmla="*/ 2182381 w 2523308"/>
              <a:gd name="connsiteY35" fmla="*/ 551709 h 2437006"/>
              <a:gd name="connsiteX36" fmla="*/ 2182381 w 2523308"/>
              <a:gd name="connsiteY36" fmla="*/ 554623 h 2437006"/>
              <a:gd name="connsiteX37" fmla="*/ 2179467 w 2523308"/>
              <a:gd name="connsiteY37" fmla="*/ 563364 h 2437006"/>
              <a:gd name="connsiteX38" fmla="*/ 2176553 w 2523308"/>
              <a:gd name="connsiteY38" fmla="*/ 577934 h 2437006"/>
              <a:gd name="connsiteX39" fmla="*/ 2176553 w 2523308"/>
              <a:gd name="connsiteY39" fmla="*/ 598331 h 2437006"/>
              <a:gd name="connsiteX40" fmla="*/ 2176553 w 2523308"/>
              <a:gd name="connsiteY40" fmla="*/ 624556 h 2437006"/>
              <a:gd name="connsiteX41" fmla="*/ 2179467 w 2523308"/>
              <a:gd name="connsiteY41" fmla="*/ 656609 h 2437006"/>
              <a:gd name="connsiteX42" fmla="*/ 2185295 w 2523308"/>
              <a:gd name="connsiteY42" fmla="*/ 694490 h 2437006"/>
              <a:gd name="connsiteX43" fmla="*/ 2194037 w 2523308"/>
              <a:gd name="connsiteY43" fmla="*/ 732371 h 2437006"/>
              <a:gd name="connsiteX44" fmla="*/ 2211520 w 2523308"/>
              <a:gd name="connsiteY44" fmla="*/ 778993 h 2437006"/>
              <a:gd name="connsiteX45" fmla="*/ 2220262 w 2523308"/>
              <a:gd name="connsiteY45" fmla="*/ 813960 h 2437006"/>
              <a:gd name="connsiteX46" fmla="*/ 2220262 w 2523308"/>
              <a:gd name="connsiteY46" fmla="*/ 854755 h 2437006"/>
              <a:gd name="connsiteX47" fmla="*/ 2214434 w 2523308"/>
              <a:gd name="connsiteY47" fmla="*/ 892636 h 2437006"/>
              <a:gd name="connsiteX48" fmla="*/ 2205692 w 2523308"/>
              <a:gd name="connsiteY48" fmla="*/ 930517 h 2437006"/>
              <a:gd name="connsiteX49" fmla="*/ 2188209 w 2523308"/>
              <a:gd name="connsiteY49" fmla="*/ 971311 h 2437006"/>
              <a:gd name="connsiteX50" fmla="*/ 2167812 w 2523308"/>
              <a:gd name="connsiteY50" fmla="*/ 1009192 h 2437006"/>
              <a:gd name="connsiteX51" fmla="*/ 2147414 w 2523308"/>
              <a:gd name="connsiteY51" fmla="*/ 1044159 h 2437006"/>
              <a:gd name="connsiteX52" fmla="*/ 2127017 w 2523308"/>
              <a:gd name="connsiteY52" fmla="*/ 1079126 h 2437006"/>
              <a:gd name="connsiteX53" fmla="*/ 2103706 w 2523308"/>
              <a:gd name="connsiteY53" fmla="*/ 1111179 h 2437006"/>
              <a:gd name="connsiteX54" fmla="*/ 2083308 w 2523308"/>
              <a:gd name="connsiteY54" fmla="*/ 1137404 h 2437006"/>
              <a:gd name="connsiteX55" fmla="*/ 2068739 w 2523308"/>
              <a:gd name="connsiteY55" fmla="*/ 1157801 h 2437006"/>
              <a:gd name="connsiteX56" fmla="*/ 2054169 w 2523308"/>
              <a:gd name="connsiteY56" fmla="*/ 1175285 h 2437006"/>
              <a:gd name="connsiteX57" fmla="*/ 2045427 w 2523308"/>
              <a:gd name="connsiteY57" fmla="*/ 1189854 h 2437006"/>
              <a:gd name="connsiteX58" fmla="*/ 2045427 w 2523308"/>
              <a:gd name="connsiteY58" fmla="*/ 1210252 h 2437006"/>
              <a:gd name="connsiteX59" fmla="*/ 2045427 w 2523308"/>
              <a:gd name="connsiteY59" fmla="*/ 1236477 h 2437006"/>
              <a:gd name="connsiteX60" fmla="*/ 2048341 w 2523308"/>
              <a:gd name="connsiteY60" fmla="*/ 1262702 h 2437006"/>
              <a:gd name="connsiteX61" fmla="*/ 2057083 w 2523308"/>
              <a:gd name="connsiteY61" fmla="*/ 1291841 h 2437006"/>
              <a:gd name="connsiteX62" fmla="*/ 2062911 w 2523308"/>
              <a:gd name="connsiteY62" fmla="*/ 1323894 h 2437006"/>
              <a:gd name="connsiteX63" fmla="*/ 2071653 w 2523308"/>
              <a:gd name="connsiteY63" fmla="*/ 1355947 h 2437006"/>
              <a:gd name="connsiteX64" fmla="*/ 2080394 w 2523308"/>
              <a:gd name="connsiteY64" fmla="*/ 1388000 h 2437006"/>
              <a:gd name="connsiteX65" fmla="*/ 2086222 w 2523308"/>
              <a:gd name="connsiteY65" fmla="*/ 1422967 h 2437006"/>
              <a:gd name="connsiteX66" fmla="*/ 2092050 w 2523308"/>
              <a:gd name="connsiteY66" fmla="*/ 1455020 h 2437006"/>
              <a:gd name="connsiteX67" fmla="*/ 2092050 w 2523308"/>
              <a:gd name="connsiteY67" fmla="*/ 1487073 h 2437006"/>
              <a:gd name="connsiteX68" fmla="*/ 2089136 w 2523308"/>
              <a:gd name="connsiteY68" fmla="*/ 1516212 h 2437006"/>
              <a:gd name="connsiteX69" fmla="*/ 2083308 w 2523308"/>
              <a:gd name="connsiteY69" fmla="*/ 1545351 h 2437006"/>
              <a:gd name="connsiteX70" fmla="*/ 2065825 w 2523308"/>
              <a:gd name="connsiteY70" fmla="*/ 1580318 h 2437006"/>
              <a:gd name="connsiteX71" fmla="*/ 2039600 w 2523308"/>
              <a:gd name="connsiteY71" fmla="*/ 1612371 h 2437006"/>
              <a:gd name="connsiteX72" fmla="*/ 2010461 w 2523308"/>
              <a:gd name="connsiteY72" fmla="*/ 1644424 h 2437006"/>
              <a:gd name="connsiteX73" fmla="*/ 1969666 w 2523308"/>
              <a:gd name="connsiteY73" fmla="*/ 1676477 h 2437006"/>
              <a:gd name="connsiteX74" fmla="*/ 1925957 w 2523308"/>
              <a:gd name="connsiteY74" fmla="*/ 1702702 h 2437006"/>
              <a:gd name="connsiteX75" fmla="*/ 1876421 w 2523308"/>
              <a:gd name="connsiteY75" fmla="*/ 1728927 h 2437006"/>
              <a:gd name="connsiteX76" fmla="*/ 1823970 w 2523308"/>
              <a:gd name="connsiteY76" fmla="*/ 1746410 h 2437006"/>
              <a:gd name="connsiteX77" fmla="*/ 1765692 w 2523308"/>
              <a:gd name="connsiteY77" fmla="*/ 1758066 h 2437006"/>
              <a:gd name="connsiteX78" fmla="*/ 1704500 w 2523308"/>
              <a:gd name="connsiteY78" fmla="*/ 1760980 h 2437006"/>
              <a:gd name="connsiteX79" fmla="*/ 1643308 w 2523308"/>
              <a:gd name="connsiteY79" fmla="*/ 1758066 h 2437006"/>
              <a:gd name="connsiteX80" fmla="*/ 1582116 w 2523308"/>
              <a:gd name="connsiteY80" fmla="*/ 1749324 h 2437006"/>
              <a:gd name="connsiteX81" fmla="*/ 1520924 w 2523308"/>
              <a:gd name="connsiteY81" fmla="*/ 1740583 h 2437006"/>
              <a:gd name="connsiteX82" fmla="*/ 1456818 w 2523308"/>
              <a:gd name="connsiteY82" fmla="*/ 1731841 h 2437006"/>
              <a:gd name="connsiteX83" fmla="*/ 1395626 w 2523308"/>
              <a:gd name="connsiteY83" fmla="*/ 1717271 h 2437006"/>
              <a:gd name="connsiteX84" fmla="*/ 1331520 w 2523308"/>
              <a:gd name="connsiteY84" fmla="*/ 1708530 h 2437006"/>
              <a:gd name="connsiteX85" fmla="*/ 1273242 w 2523308"/>
              <a:gd name="connsiteY85" fmla="*/ 1696874 h 2437006"/>
              <a:gd name="connsiteX86" fmla="*/ 1214964 w 2523308"/>
              <a:gd name="connsiteY86" fmla="*/ 1688132 h 2437006"/>
              <a:gd name="connsiteX87" fmla="*/ 1162513 w 2523308"/>
              <a:gd name="connsiteY87" fmla="*/ 1676477 h 2437006"/>
              <a:gd name="connsiteX88" fmla="*/ 1115891 w 2523308"/>
              <a:gd name="connsiteY88" fmla="*/ 1670649 h 2437006"/>
              <a:gd name="connsiteX89" fmla="*/ 1078010 w 2523308"/>
              <a:gd name="connsiteY89" fmla="*/ 1664821 h 2437006"/>
              <a:gd name="connsiteX90" fmla="*/ 1045957 w 2523308"/>
              <a:gd name="connsiteY90" fmla="*/ 1658993 h 2437006"/>
              <a:gd name="connsiteX91" fmla="*/ 1022646 w 2523308"/>
              <a:gd name="connsiteY91" fmla="*/ 1726013 h 2437006"/>
              <a:gd name="connsiteX92" fmla="*/ 1002249 w 2523308"/>
              <a:gd name="connsiteY92" fmla="*/ 1790119 h 2437006"/>
              <a:gd name="connsiteX93" fmla="*/ 993507 w 2523308"/>
              <a:gd name="connsiteY93" fmla="*/ 1848397 h 2437006"/>
              <a:gd name="connsiteX94" fmla="*/ 990593 w 2523308"/>
              <a:gd name="connsiteY94" fmla="*/ 1906675 h 2437006"/>
              <a:gd name="connsiteX95" fmla="*/ 990593 w 2523308"/>
              <a:gd name="connsiteY95" fmla="*/ 1962040 h 2437006"/>
              <a:gd name="connsiteX96" fmla="*/ 999335 w 2523308"/>
              <a:gd name="connsiteY96" fmla="*/ 2014490 h 2437006"/>
              <a:gd name="connsiteX97" fmla="*/ 1013904 w 2523308"/>
              <a:gd name="connsiteY97" fmla="*/ 2064026 h 2437006"/>
              <a:gd name="connsiteX98" fmla="*/ 1028474 w 2523308"/>
              <a:gd name="connsiteY98" fmla="*/ 2107735 h 2437006"/>
              <a:gd name="connsiteX99" fmla="*/ 1048871 w 2523308"/>
              <a:gd name="connsiteY99" fmla="*/ 2151443 h 2437006"/>
              <a:gd name="connsiteX100" fmla="*/ 1072182 w 2523308"/>
              <a:gd name="connsiteY100" fmla="*/ 2189324 h 2437006"/>
              <a:gd name="connsiteX101" fmla="*/ 1095494 w 2523308"/>
              <a:gd name="connsiteY101" fmla="*/ 2227205 h 2437006"/>
              <a:gd name="connsiteX102" fmla="*/ 1121719 w 2523308"/>
              <a:gd name="connsiteY102" fmla="*/ 2259258 h 2437006"/>
              <a:gd name="connsiteX103" fmla="*/ 1150858 w 2523308"/>
              <a:gd name="connsiteY103" fmla="*/ 2291311 h 2437006"/>
              <a:gd name="connsiteX104" fmla="*/ 1179997 w 2523308"/>
              <a:gd name="connsiteY104" fmla="*/ 2317536 h 2437006"/>
              <a:gd name="connsiteX105" fmla="*/ 1209136 w 2523308"/>
              <a:gd name="connsiteY105" fmla="*/ 2346675 h 2437006"/>
              <a:gd name="connsiteX106" fmla="*/ 1232447 w 2523308"/>
              <a:gd name="connsiteY106" fmla="*/ 2367072 h 2437006"/>
              <a:gd name="connsiteX107" fmla="*/ 1258672 w 2523308"/>
              <a:gd name="connsiteY107" fmla="*/ 2384556 h 2437006"/>
              <a:gd name="connsiteX108" fmla="*/ 1281984 w 2523308"/>
              <a:gd name="connsiteY108" fmla="*/ 2402039 h 2437006"/>
              <a:gd name="connsiteX109" fmla="*/ 1302381 w 2523308"/>
              <a:gd name="connsiteY109" fmla="*/ 2413695 h 2437006"/>
              <a:gd name="connsiteX110" fmla="*/ 1319864 w 2523308"/>
              <a:gd name="connsiteY110" fmla="*/ 2425351 h 2437006"/>
              <a:gd name="connsiteX111" fmla="*/ 1334434 w 2523308"/>
              <a:gd name="connsiteY111" fmla="*/ 2434092 h 2437006"/>
              <a:gd name="connsiteX112" fmla="*/ 1340262 w 2523308"/>
              <a:gd name="connsiteY112" fmla="*/ 2437006 h 2437006"/>
              <a:gd name="connsiteX113" fmla="*/ 566168 w 2523308"/>
              <a:gd name="connsiteY113" fmla="*/ 2437006 h 2437006"/>
              <a:gd name="connsiteX114" fmla="*/ 566168 w 2523308"/>
              <a:gd name="connsiteY114" fmla="*/ 1212950 h 2437006"/>
              <a:gd name="connsiteX115" fmla="*/ 324371 w 2523308"/>
              <a:gd name="connsiteY115" fmla="*/ 1212950 h 2437006"/>
              <a:gd name="connsiteX116" fmla="*/ 317909 w 2523308"/>
              <a:gd name="connsiteY116" fmla="*/ 1244954 h 2437006"/>
              <a:gd name="connsiteX117" fmla="*/ 165456 w 2523308"/>
              <a:gd name="connsiteY117" fmla="*/ 1346007 h 2437006"/>
              <a:gd name="connsiteX118" fmla="*/ 0 w 2523308"/>
              <a:gd name="connsiteY118" fmla="*/ 1180551 h 2437006"/>
              <a:gd name="connsiteX119" fmla="*/ 165456 w 2523308"/>
              <a:gd name="connsiteY119" fmla="*/ 1015095 h 2437006"/>
              <a:gd name="connsiteX120" fmla="*/ 317909 w 2523308"/>
              <a:gd name="connsiteY120" fmla="*/ 1116148 h 2437006"/>
              <a:gd name="connsiteX121" fmla="*/ 324370 w 2523308"/>
              <a:gd name="connsiteY121" fmla="*/ 1148150 h 2437006"/>
              <a:gd name="connsiteX122" fmla="*/ 566168 w 2523308"/>
              <a:gd name="connsiteY122" fmla="*/ 1148150 h 243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2523308" h="2437006">
                <a:moveTo>
                  <a:pt x="566168" y="0"/>
                </a:moveTo>
                <a:lnTo>
                  <a:pt x="1378106" y="0"/>
                </a:lnTo>
                <a:lnTo>
                  <a:pt x="1378106" y="142588"/>
                </a:lnTo>
                <a:lnTo>
                  <a:pt x="1373036" y="143612"/>
                </a:lnTo>
                <a:cubicBezTo>
                  <a:pt x="1301970" y="173670"/>
                  <a:pt x="1252106" y="244038"/>
                  <a:pt x="1252106" y="326052"/>
                </a:cubicBezTo>
                <a:cubicBezTo>
                  <a:pt x="1252106" y="435404"/>
                  <a:pt x="1340754" y="524052"/>
                  <a:pt x="1450106" y="524052"/>
                </a:cubicBezTo>
                <a:cubicBezTo>
                  <a:pt x="1559458" y="524052"/>
                  <a:pt x="1648106" y="435404"/>
                  <a:pt x="1648106" y="326052"/>
                </a:cubicBezTo>
                <a:cubicBezTo>
                  <a:pt x="1648106" y="244038"/>
                  <a:pt x="1598241" y="173670"/>
                  <a:pt x="1527176" y="143612"/>
                </a:cubicBezTo>
                <a:lnTo>
                  <a:pt x="1522106" y="142588"/>
                </a:lnTo>
                <a:lnTo>
                  <a:pt x="1522106" y="0"/>
                </a:lnTo>
                <a:lnTo>
                  <a:pt x="2360410" y="0"/>
                </a:lnTo>
                <a:lnTo>
                  <a:pt x="2374699" y="24292"/>
                </a:lnTo>
                <a:lnTo>
                  <a:pt x="2400924" y="70914"/>
                </a:lnTo>
                <a:lnTo>
                  <a:pt x="2424235" y="117537"/>
                </a:lnTo>
                <a:lnTo>
                  <a:pt x="2447547" y="161245"/>
                </a:lnTo>
                <a:lnTo>
                  <a:pt x="2467944" y="204954"/>
                </a:lnTo>
                <a:lnTo>
                  <a:pt x="2485427" y="245749"/>
                </a:lnTo>
                <a:lnTo>
                  <a:pt x="2499997" y="280715"/>
                </a:lnTo>
                <a:lnTo>
                  <a:pt x="2511653" y="312768"/>
                </a:lnTo>
                <a:lnTo>
                  <a:pt x="2517480" y="341907"/>
                </a:lnTo>
                <a:lnTo>
                  <a:pt x="2523308" y="365219"/>
                </a:lnTo>
                <a:lnTo>
                  <a:pt x="2523308" y="382702"/>
                </a:lnTo>
                <a:lnTo>
                  <a:pt x="2511653" y="406013"/>
                </a:lnTo>
                <a:lnTo>
                  <a:pt x="2494169" y="426411"/>
                </a:lnTo>
                <a:lnTo>
                  <a:pt x="2470858" y="446808"/>
                </a:lnTo>
                <a:lnTo>
                  <a:pt x="2441719" y="464292"/>
                </a:lnTo>
                <a:lnTo>
                  <a:pt x="2409666" y="481775"/>
                </a:lnTo>
                <a:lnTo>
                  <a:pt x="2374699" y="496344"/>
                </a:lnTo>
                <a:lnTo>
                  <a:pt x="2342646" y="510914"/>
                </a:lnTo>
                <a:lnTo>
                  <a:pt x="2307679" y="519656"/>
                </a:lnTo>
                <a:lnTo>
                  <a:pt x="2272712" y="531311"/>
                </a:lnTo>
                <a:lnTo>
                  <a:pt x="2243573" y="540053"/>
                </a:lnTo>
                <a:lnTo>
                  <a:pt x="2217348" y="545881"/>
                </a:lnTo>
                <a:lnTo>
                  <a:pt x="2199865" y="548795"/>
                </a:lnTo>
                <a:lnTo>
                  <a:pt x="2185295" y="551709"/>
                </a:lnTo>
                <a:lnTo>
                  <a:pt x="2182381" y="551709"/>
                </a:lnTo>
                <a:lnTo>
                  <a:pt x="2182381" y="554623"/>
                </a:lnTo>
                <a:lnTo>
                  <a:pt x="2179467" y="563364"/>
                </a:lnTo>
                <a:lnTo>
                  <a:pt x="2176553" y="577934"/>
                </a:lnTo>
                <a:lnTo>
                  <a:pt x="2176553" y="598331"/>
                </a:lnTo>
                <a:lnTo>
                  <a:pt x="2176553" y="624556"/>
                </a:lnTo>
                <a:lnTo>
                  <a:pt x="2179467" y="656609"/>
                </a:lnTo>
                <a:lnTo>
                  <a:pt x="2185295" y="694490"/>
                </a:lnTo>
                <a:lnTo>
                  <a:pt x="2194037" y="732371"/>
                </a:lnTo>
                <a:lnTo>
                  <a:pt x="2211520" y="778993"/>
                </a:lnTo>
                <a:lnTo>
                  <a:pt x="2220262" y="813960"/>
                </a:lnTo>
                <a:lnTo>
                  <a:pt x="2220262" y="854755"/>
                </a:lnTo>
                <a:lnTo>
                  <a:pt x="2214434" y="892636"/>
                </a:lnTo>
                <a:lnTo>
                  <a:pt x="2205692" y="930517"/>
                </a:lnTo>
                <a:lnTo>
                  <a:pt x="2188209" y="971311"/>
                </a:lnTo>
                <a:lnTo>
                  <a:pt x="2167812" y="1009192"/>
                </a:lnTo>
                <a:lnTo>
                  <a:pt x="2147414" y="1044159"/>
                </a:lnTo>
                <a:lnTo>
                  <a:pt x="2127017" y="1079126"/>
                </a:lnTo>
                <a:lnTo>
                  <a:pt x="2103706" y="1111179"/>
                </a:lnTo>
                <a:lnTo>
                  <a:pt x="2083308" y="1137404"/>
                </a:lnTo>
                <a:lnTo>
                  <a:pt x="2068739" y="1157801"/>
                </a:lnTo>
                <a:lnTo>
                  <a:pt x="2054169" y="1175285"/>
                </a:lnTo>
                <a:lnTo>
                  <a:pt x="2045427" y="1189854"/>
                </a:lnTo>
                <a:lnTo>
                  <a:pt x="2045427" y="1210252"/>
                </a:lnTo>
                <a:lnTo>
                  <a:pt x="2045427" y="1236477"/>
                </a:lnTo>
                <a:lnTo>
                  <a:pt x="2048341" y="1262702"/>
                </a:lnTo>
                <a:lnTo>
                  <a:pt x="2057083" y="1291841"/>
                </a:lnTo>
                <a:lnTo>
                  <a:pt x="2062911" y="1323894"/>
                </a:lnTo>
                <a:lnTo>
                  <a:pt x="2071653" y="1355947"/>
                </a:lnTo>
                <a:lnTo>
                  <a:pt x="2080394" y="1388000"/>
                </a:lnTo>
                <a:lnTo>
                  <a:pt x="2086222" y="1422967"/>
                </a:lnTo>
                <a:lnTo>
                  <a:pt x="2092050" y="1455020"/>
                </a:lnTo>
                <a:lnTo>
                  <a:pt x="2092050" y="1487073"/>
                </a:lnTo>
                <a:lnTo>
                  <a:pt x="2089136" y="1516212"/>
                </a:lnTo>
                <a:lnTo>
                  <a:pt x="2083308" y="1545351"/>
                </a:lnTo>
                <a:lnTo>
                  <a:pt x="2065825" y="1580318"/>
                </a:lnTo>
                <a:lnTo>
                  <a:pt x="2039600" y="1612371"/>
                </a:lnTo>
                <a:lnTo>
                  <a:pt x="2010461" y="1644424"/>
                </a:lnTo>
                <a:lnTo>
                  <a:pt x="1969666" y="1676477"/>
                </a:lnTo>
                <a:lnTo>
                  <a:pt x="1925957" y="1702702"/>
                </a:lnTo>
                <a:lnTo>
                  <a:pt x="1876421" y="1728927"/>
                </a:lnTo>
                <a:lnTo>
                  <a:pt x="1823970" y="1746410"/>
                </a:lnTo>
                <a:lnTo>
                  <a:pt x="1765692" y="1758066"/>
                </a:lnTo>
                <a:lnTo>
                  <a:pt x="1704500" y="1760980"/>
                </a:lnTo>
                <a:lnTo>
                  <a:pt x="1643308" y="1758066"/>
                </a:lnTo>
                <a:lnTo>
                  <a:pt x="1582116" y="1749324"/>
                </a:lnTo>
                <a:lnTo>
                  <a:pt x="1520924" y="1740583"/>
                </a:lnTo>
                <a:lnTo>
                  <a:pt x="1456818" y="1731841"/>
                </a:lnTo>
                <a:lnTo>
                  <a:pt x="1395626" y="1717271"/>
                </a:lnTo>
                <a:lnTo>
                  <a:pt x="1331520" y="1708530"/>
                </a:lnTo>
                <a:lnTo>
                  <a:pt x="1273242" y="1696874"/>
                </a:lnTo>
                <a:lnTo>
                  <a:pt x="1214964" y="1688132"/>
                </a:lnTo>
                <a:lnTo>
                  <a:pt x="1162513" y="1676477"/>
                </a:lnTo>
                <a:lnTo>
                  <a:pt x="1115891" y="1670649"/>
                </a:lnTo>
                <a:lnTo>
                  <a:pt x="1078010" y="1664821"/>
                </a:lnTo>
                <a:lnTo>
                  <a:pt x="1045957" y="1658993"/>
                </a:lnTo>
                <a:lnTo>
                  <a:pt x="1022646" y="1726013"/>
                </a:lnTo>
                <a:lnTo>
                  <a:pt x="1002249" y="1790119"/>
                </a:lnTo>
                <a:lnTo>
                  <a:pt x="993507" y="1848397"/>
                </a:lnTo>
                <a:lnTo>
                  <a:pt x="990593" y="1906675"/>
                </a:lnTo>
                <a:lnTo>
                  <a:pt x="990593" y="1962040"/>
                </a:lnTo>
                <a:lnTo>
                  <a:pt x="999335" y="2014490"/>
                </a:lnTo>
                <a:lnTo>
                  <a:pt x="1013904" y="2064026"/>
                </a:lnTo>
                <a:lnTo>
                  <a:pt x="1028474" y="2107735"/>
                </a:lnTo>
                <a:lnTo>
                  <a:pt x="1048871" y="2151443"/>
                </a:lnTo>
                <a:lnTo>
                  <a:pt x="1072182" y="2189324"/>
                </a:lnTo>
                <a:lnTo>
                  <a:pt x="1095494" y="2227205"/>
                </a:lnTo>
                <a:lnTo>
                  <a:pt x="1121719" y="2259258"/>
                </a:lnTo>
                <a:lnTo>
                  <a:pt x="1150858" y="2291311"/>
                </a:lnTo>
                <a:lnTo>
                  <a:pt x="1179997" y="2317536"/>
                </a:lnTo>
                <a:lnTo>
                  <a:pt x="1209136" y="2346675"/>
                </a:lnTo>
                <a:lnTo>
                  <a:pt x="1232447" y="2367072"/>
                </a:lnTo>
                <a:lnTo>
                  <a:pt x="1258672" y="2384556"/>
                </a:lnTo>
                <a:lnTo>
                  <a:pt x="1281984" y="2402039"/>
                </a:lnTo>
                <a:lnTo>
                  <a:pt x="1302381" y="2413695"/>
                </a:lnTo>
                <a:lnTo>
                  <a:pt x="1319864" y="2425351"/>
                </a:lnTo>
                <a:lnTo>
                  <a:pt x="1334434" y="2434092"/>
                </a:lnTo>
                <a:lnTo>
                  <a:pt x="1340262" y="2437006"/>
                </a:lnTo>
                <a:lnTo>
                  <a:pt x="566168" y="2437006"/>
                </a:lnTo>
                <a:lnTo>
                  <a:pt x="566168" y="1212950"/>
                </a:lnTo>
                <a:lnTo>
                  <a:pt x="324371" y="1212950"/>
                </a:lnTo>
                <a:lnTo>
                  <a:pt x="317909" y="1244954"/>
                </a:lnTo>
                <a:cubicBezTo>
                  <a:pt x="292792" y="1304339"/>
                  <a:pt x="233990" y="1346007"/>
                  <a:pt x="165456" y="1346007"/>
                </a:cubicBezTo>
                <a:cubicBezTo>
                  <a:pt x="74077" y="1346007"/>
                  <a:pt x="0" y="1271930"/>
                  <a:pt x="0" y="1180551"/>
                </a:cubicBezTo>
                <a:cubicBezTo>
                  <a:pt x="0" y="1089172"/>
                  <a:pt x="74077" y="1015095"/>
                  <a:pt x="165456" y="1015095"/>
                </a:cubicBezTo>
                <a:cubicBezTo>
                  <a:pt x="233990" y="1015095"/>
                  <a:pt x="292792" y="1056763"/>
                  <a:pt x="317909" y="1116148"/>
                </a:cubicBezTo>
                <a:lnTo>
                  <a:pt x="324370" y="1148150"/>
                </a:lnTo>
                <a:lnTo>
                  <a:pt x="566168" y="11481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314</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2" name="文字方塊 11"/>
          <p:cNvSpPr txBox="1"/>
          <p:nvPr/>
        </p:nvSpPr>
        <p:spPr>
          <a:xfrm>
            <a:off x="2970393" y="3064840"/>
            <a:ext cx="1294119" cy="400110"/>
          </a:xfrm>
          <a:prstGeom prst="rect">
            <a:avLst/>
          </a:prstGeom>
          <a:noFill/>
        </p:spPr>
        <p:txBody>
          <a:bodyPr wrap="square" rtlCol="0">
            <a:spAutoFit/>
          </a:bodyPr>
          <a:lstStyle/>
          <a:p>
            <a:pPr algn="ctr"/>
            <a:r>
              <a:rPr lang="en-US" altLang="zh-TW" sz="2000" dirty="0">
                <a:solidFill>
                  <a:schemeClr val="bg1"/>
                </a:solidFill>
              </a:rPr>
              <a:t>Agenda</a:t>
            </a:r>
            <a:endParaRPr lang="zh-TW" altLang="en-US" sz="2000" dirty="0">
              <a:solidFill>
                <a:schemeClr val="bg1"/>
              </a:solidFill>
            </a:endParaRPr>
          </a:p>
        </p:txBody>
      </p:sp>
      <p:sp>
        <p:nvSpPr>
          <p:cNvPr id="13" name="文字方塊 12"/>
          <p:cNvSpPr txBox="1"/>
          <p:nvPr/>
        </p:nvSpPr>
        <p:spPr>
          <a:xfrm>
            <a:off x="4762570" y="2792041"/>
            <a:ext cx="1294119" cy="400110"/>
          </a:xfrm>
          <a:prstGeom prst="rect">
            <a:avLst/>
          </a:prstGeom>
          <a:noFill/>
        </p:spPr>
        <p:txBody>
          <a:bodyPr wrap="square" rtlCol="0">
            <a:spAutoFit/>
          </a:bodyPr>
          <a:lstStyle/>
          <a:p>
            <a:pPr algn="ctr"/>
            <a:r>
              <a:rPr lang="en-US" altLang="zh-TW" sz="2000" dirty="0">
                <a:solidFill>
                  <a:schemeClr val="bg1"/>
                </a:solidFill>
              </a:rPr>
              <a:t>Process</a:t>
            </a:r>
            <a:endParaRPr lang="zh-TW" altLang="en-US" sz="2000" dirty="0">
              <a:solidFill>
                <a:schemeClr val="bg1"/>
              </a:solidFill>
            </a:endParaRPr>
          </a:p>
        </p:txBody>
      </p:sp>
      <p:sp>
        <p:nvSpPr>
          <p:cNvPr id="14" name="文字方塊 13"/>
          <p:cNvSpPr txBox="1"/>
          <p:nvPr/>
        </p:nvSpPr>
        <p:spPr>
          <a:xfrm>
            <a:off x="3333864" y="4975052"/>
            <a:ext cx="1205740" cy="400110"/>
          </a:xfrm>
          <a:prstGeom prst="rect">
            <a:avLst/>
          </a:prstGeom>
          <a:noFill/>
        </p:spPr>
        <p:txBody>
          <a:bodyPr wrap="square" rtlCol="0">
            <a:spAutoFit/>
          </a:bodyPr>
          <a:lstStyle/>
          <a:p>
            <a:pPr algn="ctr"/>
            <a:r>
              <a:rPr lang="en-US" altLang="zh-TW" sz="2000" dirty="0">
                <a:solidFill>
                  <a:schemeClr val="bg1"/>
                </a:solidFill>
              </a:rPr>
              <a:t>Security</a:t>
            </a:r>
            <a:endParaRPr lang="zh-TW" altLang="en-US" sz="2000" dirty="0">
              <a:solidFill>
                <a:schemeClr val="bg1"/>
              </a:solidFill>
            </a:endParaRPr>
          </a:p>
        </p:txBody>
      </p:sp>
      <p:sp>
        <p:nvSpPr>
          <p:cNvPr id="15" name="文字方塊 14"/>
          <p:cNvSpPr txBox="1"/>
          <p:nvPr/>
        </p:nvSpPr>
        <p:spPr>
          <a:xfrm>
            <a:off x="4692781" y="5397962"/>
            <a:ext cx="1433699" cy="400110"/>
          </a:xfrm>
          <a:prstGeom prst="rect">
            <a:avLst/>
          </a:prstGeom>
          <a:noFill/>
        </p:spPr>
        <p:txBody>
          <a:bodyPr wrap="square" rtlCol="0">
            <a:spAutoFit/>
          </a:bodyPr>
          <a:lstStyle/>
          <a:p>
            <a:pPr algn="ctr"/>
            <a:r>
              <a:rPr lang="en-US" altLang="zh-TW" sz="2000" dirty="0">
                <a:solidFill>
                  <a:schemeClr val="bg1"/>
                </a:solidFill>
              </a:rPr>
              <a:t>Success</a:t>
            </a:r>
            <a:endParaRPr lang="zh-TW" altLang="en-US" sz="2000" dirty="0">
              <a:solidFill>
                <a:schemeClr val="bg1"/>
              </a:solidFill>
            </a:endParaRPr>
          </a:p>
        </p:txBody>
      </p:sp>
      <p:grpSp>
        <p:nvGrpSpPr>
          <p:cNvPr id="16" name="群組 15"/>
          <p:cNvGrpSpPr/>
          <p:nvPr/>
        </p:nvGrpSpPr>
        <p:grpSpPr>
          <a:xfrm>
            <a:off x="5185211" y="2422123"/>
            <a:ext cx="407146" cy="336058"/>
            <a:chOff x="13079250" y="23448756"/>
            <a:chExt cx="2967819" cy="2449630"/>
          </a:xfrm>
          <a:solidFill>
            <a:schemeClr val="bg1"/>
          </a:solidFill>
        </p:grpSpPr>
        <p:sp>
          <p:nvSpPr>
            <p:cNvPr id="17" name="手繪多邊形 1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19" name="手繪多邊形 18"/>
          <p:cNvSpPr>
            <a:spLocks/>
          </p:cNvSpPr>
          <p:nvPr/>
        </p:nvSpPr>
        <p:spPr bwMode="auto">
          <a:xfrm flipV="1">
            <a:off x="3478407" y="2636305"/>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0" name="群組 19"/>
          <p:cNvGrpSpPr/>
          <p:nvPr/>
        </p:nvGrpSpPr>
        <p:grpSpPr>
          <a:xfrm>
            <a:off x="3686572" y="4550923"/>
            <a:ext cx="399246" cy="397586"/>
            <a:chOff x="35309818" y="13261794"/>
            <a:chExt cx="2516828" cy="2506357"/>
          </a:xfrm>
          <a:solidFill>
            <a:schemeClr val="bg1"/>
          </a:solidFill>
        </p:grpSpPr>
        <p:sp>
          <p:nvSpPr>
            <p:cNvPr id="21" name="手繪多邊形 20"/>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3"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4"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5"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6"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2" name="手繪多邊形 31"/>
          <p:cNvSpPr>
            <a:spLocks/>
          </p:cNvSpPr>
          <p:nvPr/>
        </p:nvSpPr>
        <p:spPr bwMode="auto">
          <a:xfrm>
            <a:off x="5177475" y="512961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文字方塊 32"/>
          <p:cNvSpPr txBox="1"/>
          <p:nvPr/>
        </p:nvSpPr>
        <p:spPr>
          <a:xfrm>
            <a:off x="6189415" y="2173505"/>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34" name="文字方塊 33"/>
          <p:cNvSpPr txBox="1"/>
          <p:nvPr/>
        </p:nvSpPr>
        <p:spPr>
          <a:xfrm>
            <a:off x="719254" y="1749990"/>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35" name="文字方塊 34"/>
          <p:cNvSpPr txBox="1"/>
          <p:nvPr/>
        </p:nvSpPr>
        <p:spPr>
          <a:xfrm>
            <a:off x="900482" y="4914470"/>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36" name="文字方塊 35"/>
          <p:cNvSpPr txBox="1"/>
          <p:nvPr/>
        </p:nvSpPr>
        <p:spPr>
          <a:xfrm>
            <a:off x="6324452" y="4924866"/>
            <a:ext cx="2362348"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r>
              <a:rPr lang="en-US" sz="1400" dirty="0" smtClean="0"/>
              <a:t> </a:t>
            </a:r>
            <a:endParaRPr 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67172218"/>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手繪多邊形 66"/>
          <p:cNvSpPr>
            <a:spLocks/>
          </p:cNvSpPr>
          <p:nvPr/>
        </p:nvSpPr>
        <p:spPr bwMode="auto">
          <a:xfrm>
            <a:off x="2375454" y="179306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68" name="手繪多邊形 67"/>
          <p:cNvSpPr>
            <a:spLocks/>
          </p:cNvSpPr>
          <p:nvPr/>
        </p:nvSpPr>
        <p:spPr bwMode="auto">
          <a:xfrm>
            <a:off x="4377905" y="179306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69" name="手繪多邊形 68"/>
          <p:cNvSpPr>
            <a:spLocks/>
          </p:cNvSpPr>
          <p:nvPr/>
        </p:nvSpPr>
        <p:spPr bwMode="auto">
          <a:xfrm>
            <a:off x="2375454" y="375612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70" name="手繪多邊形 69"/>
          <p:cNvSpPr>
            <a:spLocks/>
          </p:cNvSpPr>
          <p:nvPr/>
        </p:nvSpPr>
        <p:spPr bwMode="auto">
          <a:xfrm>
            <a:off x="4377905" y="3756121"/>
            <a:ext cx="2390641" cy="2393220"/>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315</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2906361" y="2708680"/>
            <a:ext cx="1105569" cy="718962"/>
          </a:xfrm>
          <a:prstGeom prst="rect">
            <a:avLst/>
          </a:prstGeom>
          <a:noFill/>
        </p:spPr>
        <p:txBody>
          <a:bodyPr wrap="square" rtlCol="0" anchor="ctr">
            <a:noAutofit/>
          </a:bodyPr>
          <a:lstStyle/>
          <a:p>
            <a:pPr algn="ctr"/>
            <a:r>
              <a:rPr lang="en-US" altLang="zh-TW" sz="6000" b="1" dirty="0" smtClean="0">
                <a:solidFill>
                  <a:schemeClr val="bg1"/>
                </a:solidFill>
              </a:rPr>
              <a:t>01</a:t>
            </a:r>
            <a:endParaRPr lang="zh-TW" altLang="en-US" sz="6000" b="1" dirty="0" smtClean="0">
              <a:solidFill>
                <a:schemeClr val="bg1"/>
              </a:solidFill>
            </a:endParaRPr>
          </a:p>
        </p:txBody>
      </p:sp>
      <p:sp>
        <p:nvSpPr>
          <p:cNvPr id="11" name="矩形 10"/>
          <p:cNvSpPr/>
          <p:nvPr/>
        </p:nvSpPr>
        <p:spPr>
          <a:xfrm>
            <a:off x="183033" y="259110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2" name="文字方塊 11"/>
          <p:cNvSpPr txBox="1"/>
          <p:nvPr/>
        </p:nvSpPr>
        <p:spPr>
          <a:xfrm>
            <a:off x="4883280" y="2708680"/>
            <a:ext cx="1105569" cy="718962"/>
          </a:xfrm>
          <a:prstGeom prst="rect">
            <a:avLst/>
          </a:prstGeom>
          <a:noFill/>
        </p:spPr>
        <p:txBody>
          <a:bodyPr wrap="square" rtlCol="0" anchor="ctr">
            <a:noAutofit/>
          </a:bodyPr>
          <a:lstStyle/>
          <a:p>
            <a:pPr algn="ctr"/>
            <a:r>
              <a:rPr lang="en-US" altLang="zh-TW" sz="6000" b="1" dirty="0" smtClean="0">
                <a:solidFill>
                  <a:schemeClr val="bg1"/>
                </a:solidFill>
              </a:rPr>
              <a:t>02</a:t>
            </a:r>
            <a:endParaRPr lang="zh-TW" altLang="en-US" sz="6000" b="1" dirty="0" smtClean="0">
              <a:solidFill>
                <a:schemeClr val="bg1"/>
              </a:solidFill>
            </a:endParaRPr>
          </a:p>
        </p:txBody>
      </p:sp>
      <p:sp>
        <p:nvSpPr>
          <p:cNvPr id="13" name="文字方塊 12"/>
          <p:cNvSpPr txBox="1"/>
          <p:nvPr/>
        </p:nvSpPr>
        <p:spPr>
          <a:xfrm>
            <a:off x="2846539" y="4522687"/>
            <a:ext cx="1105569" cy="718962"/>
          </a:xfrm>
          <a:prstGeom prst="rect">
            <a:avLst/>
          </a:prstGeom>
          <a:noFill/>
        </p:spPr>
        <p:txBody>
          <a:bodyPr wrap="square" rtlCol="0" anchor="ctr">
            <a:noAutofit/>
          </a:bodyPr>
          <a:lstStyle/>
          <a:p>
            <a:pPr algn="ctr"/>
            <a:r>
              <a:rPr lang="en-US" altLang="zh-TW" sz="6000" b="1" dirty="0" smtClean="0">
                <a:solidFill>
                  <a:schemeClr val="bg1"/>
                </a:solidFill>
              </a:rPr>
              <a:t>03</a:t>
            </a:r>
            <a:endParaRPr lang="zh-TW" altLang="en-US" sz="6000" b="1" dirty="0" smtClean="0">
              <a:solidFill>
                <a:schemeClr val="bg1"/>
              </a:solidFill>
            </a:endParaRPr>
          </a:p>
        </p:txBody>
      </p:sp>
      <p:sp>
        <p:nvSpPr>
          <p:cNvPr id="14" name="文字方塊 13"/>
          <p:cNvSpPr txBox="1"/>
          <p:nvPr/>
        </p:nvSpPr>
        <p:spPr>
          <a:xfrm>
            <a:off x="4883280" y="4522687"/>
            <a:ext cx="1105569" cy="718962"/>
          </a:xfrm>
          <a:prstGeom prst="rect">
            <a:avLst/>
          </a:prstGeom>
          <a:noFill/>
        </p:spPr>
        <p:txBody>
          <a:bodyPr wrap="square" rtlCol="0" anchor="ctr">
            <a:noAutofit/>
          </a:bodyPr>
          <a:lstStyle/>
          <a:p>
            <a:pPr algn="ctr"/>
            <a:r>
              <a:rPr lang="en-US" altLang="zh-TW" sz="6000" b="1" dirty="0" smtClean="0">
                <a:solidFill>
                  <a:schemeClr val="bg1"/>
                </a:solidFill>
              </a:rPr>
              <a:t>04</a:t>
            </a:r>
            <a:endParaRPr lang="zh-TW" altLang="en-US" sz="6000" b="1" dirty="0" smtClean="0">
              <a:solidFill>
                <a:schemeClr val="bg1"/>
              </a:solidFill>
            </a:endParaRPr>
          </a:p>
        </p:txBody>
      </p:sp>
      <p:sp>
        <p:nvSpPr>
          <p:cNvPr id="15" name="矩形 14"/>
          <p:cNvSpPr/>
          <p:nvPr/>
        </p:nvSpPr>
        <p:spPr>
          <a:xfrm>
            <a:off x="6768546" y="259110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6" name="矩形 15"/>
          <p:cNvSpPr/>
          <p:nvPr/>
        </p:nvSpPr>
        <p:spPr>
          <a:xfrm>
            <a:off x="183033" y="439329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7" name="矩形 16"/>
          <p:cNvSpPr/>
          <p:nvPr/>
        </p:nvSpPr>
        <p:spPr>
          <a:xfrm>
            <a:off x="6768546" y="4393290"/>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9866806"/>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手繪多邊形 2"/>
          <p:cNvSpPr>
            <a:spLocks/>
          </p:cNvSpPr>
          <p:nvPr/>
        </p:nvSpPr>
        <p:spPr bwMode="auto">
          <a:xfrm rot="2700000">
            <a:off x="3749170" y="1763078"/>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4" name="手繪多邊形 3"/>
          <p:cNvSpPr>
            <a:spLocks/>
          </p:cNvSpPr>
          <p:nvPr/>
        </p:nvSpPr>
        <p:spPr bwMode="auto">
          <a:xfrm rot="2700000">
            <a:off x="5041185" y="3055093"/>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5" name="手繪多邊形 4"/>
          <p:cNvSpPr>
            <a:spLocks/>
          </p:cNvSpPr>
          <p:nvPr/>
        </p:nvSpPr>
        <p:spPr bwMode="auto">
          <a:xfrm rot="2700000">
            <a:off x="2482572" y="3029676"/>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6" name="手繪多邊形 5"/>
          <p:cNvSpPr>
            <a:spLocks/>
          </p:cNvSpPr>
          <p:nvPr/>
        </p:nvSpPr>
        <p:spPr bwMode="auto">
          <a:xfrm rot="2700000">
            <a:off x="3774587" y="4321691"/>
            <a:ext cx="2181399" cy="2183751"/>
          </a:xfrm>
          <a:custGeom>
            <a:avLst/>
            <a:gdLst>
              <a:gd name="connsiteX0" fmla="*/ 719968 w 1798939"/>
              <a:gd name="connsiteY0" fmla="*/ 0 h 1800879"/>
              <a:gd name="connsiteX1" fmla="*/ 870158 w 1798939"/>
              <a:gd name="connsiteY1" fmla="*/ 149418 h 1800879"/>
              <a:gd name="connsiteX2" fmla="*/ 816536 w 1798939"/>
              <a:gd name="connsiteY2" fmla="*/ 263767 h 1800879"/>
              <a:gd name="connsiteX3" fmla="*/ 795187 w 1798939"/>
              <a:gd name="connsiteY3" fmla="*/ 309457 h 1800879"/>
              <a:gd name="connsiteX4" fmla="*/ 795187 w 1798939"/>
              <a:gd name="connsiteY4" fmla="*/ 326004 h 1800879"/>
              <a:gd name="connsiteX5" fmla="*/ 809151 w 1798939"/>
              <a:gd name="connsiteY5" fmla="*/ 359530 h 1800879"/>
              <a:gd name="connsiteX6" fmla="*/ 810887 w 1798939"/>
              <a:gd name="connsiteY6" fmla="*/ 360695 h 1800879"/>
              <a:gd name="connsiteX7" fmla="*/ 1440184 w 1798939"/>
              <a:gd name="connsiteY7" fmla="*/ 360695 h 1800879"/>
              <a:gd name="connsiteX8" fmla="*/ 1440184 w 1798939"/>
              <a:gd name="connsiteY8" fmla="*/ 980841 h 1800879"/>
              <a:gd name="connsiteX9" fmla="*/ 1444255 w 1798939"/>
              <a:gd name="connsiteY9" fmla="*/ 986888 h 1800879"/>
              <a:gd name="connsiteX10" fmla="*/ 1489482 w 1798939"/>
              <a:gd name="connsiteY10" fmla="*/ 1005693 h 1800879"/>
              <a:gd name="connsiteX11" fmla="*/ 1535172 w 1798939"/>
              <a:gd name="connsiteY11" fmla="*/ 984344 h 1800879"/>
              <a:gd name="connsiteX12" fmla="*/ 1649520 w 1798939"/>
              <a:gd name="connsiteY12" fmla="*/ 930722 h 1800879"/>
              <a:gd name="connsiteX13" fmla="*/ 1798939 w 1798939"/>
              <a:gd name="connsiteY13" fmla="*/ 1080663 h 1800879"/>
              <a:gd name="connsiteX14" fmla="*/ 1649520 w 1798939"/>
              <a:gd name="connsiteY14" fmla="*/ 1230853 h 1800879"/>
              <a:gd name="connsiteX15" fmla="*/ 1535172 w 1798939"/>
              <a:gd name="connsiteY15" fmla="*/ 1177232 h 1800879"/>
              <a:gd name="connsiteX16" fmla="*/ 1489482 w 1798939"/>
              <a:gd name="connsiteY16" fmla="*/ 1155882 h 1800879"/>
              <a:gd name="connsiteX17" fmla="*/ 1472935 w 1798939"/>
              <a:gd name="connsiteY17" fmla="*/ 1155882 h 1800879"/>
              <a:gd name="connsiteX18" fmla="*/ 1454482 w 1798939"/>
              <a:gd name="connsiteY18" fmla="*/ 1159629 h 1800879"/>
              <a:gd name="connsiteX19" fmla="*/ 1440184 w 1798939"/>
              <a:gd name="connsiteY19" fmla="*/ 1169320 h 1800879"/>
              <a:gd name="connsiteX20" fmla="*/ 1440184 w 1798939"/>
              <a:gd name="connsiteY20" fmla="*/ 1800879 h 1800879"/>
              <a:gd name="connsiteX21" fmla="*/ 829412 w 1798939"/>
              <a:gd name="connsiteY21" fmla="*/ 1800879 h 1800879"/>
              <a:gd name="connsiteX22" fmla="*/ 844456 w 1798939"/>
              <a:gd name="connsiteY22" fmla="*/ 1781326 h 1800879"/>
              <a:gd name="connsiteX23" fmla="*/ 913600 w 1798939"/>
              <a:gd name="connsiteY23" fmla="*/ 1633875 h 1800879"/>
              <a:gd name="connsiteX24" fmla="*/ 719932 w 1798939"/>
              <a:gd name="connsiteY24" fmla="*/ 1441202 h 1800879"/>
              <a:gd name="connsiteX25" fmla="*/ 526585 w 1798939"/>
              <a:gd name="connsiteY25" fmla="*/ 1633875 h 1800879"/>
              <a:gd name="connsiteX26" fmla="*/ 595729 w 1798939"/>
              <a:gd name="connsiteY26" fmla="*/ 1781326 h 1800879"/>
              <a:gd name="connsiteX27" fmla="*/ 610684 w 1798939"/>
              <a:gd name="connsiteY27" fmla="*/ 1800879 h 1800879"/>
              <a:gd name="connsiteX28" fmla="*/ 0 w 1798939"/>
              <a:gd name="connsiteY28" fmla="*/ 1800879 h 1800879"/>
              <a:gd name="connsiteX29" fmla="*/ 0 w 1798939"/>
              <a:gd name="connsiteY29" fmla="*/ 1207562 h 1800879"/>
              <a:gd name="connsiteX30" fmla="*/ 28007 w 1798939"/>
              <a:gd name="connsiteY30" fmla="*/ 1234456 h 1800879"/>
              <a:gd name="connsiteX31" fmla="*/ 144940 w 1798939"/>
              <a:gd name="connsiteY31" fmla="*/ 1274295 h 1800879"/>
              <a:gd name="connsiteX32" fmla="*/ 337613 w 1798939"/>
              <a:gd name="connsiteY32" fmla="*/ 1080628 h 1800879"/>
              <a:gd name="connsiteX33" fmla="*/ 144940 w 1798939"/>
              <a:gd name="connsiteY33" fmla="*/ 887280 h 1800879"/>
              <a:gd name="connsiteX34" fmla="*/ 28007 w 1798939"/>
              <a:gd name="connsiteY34" fmla="*/ 927119 h 1800879"/>
              <a:gd name="connsiteX35" fmla="*/ 0 w 1798939"/>
              <a:gd name="connsiteY35" fmla="*/ 954013 h 1800879"/>
              <a:gd name="connsiteX36" fmla="*/ 0 w 1798939"/>
              <a:gd name="connsiteY36" fmla="*/ 360695 h 1800879"/>
              <a:gd name="connsiteX37" fmla="*/ 617264 w 1798939"/>
              <a:gd name="connsiteY37" fmla="*/ 360695 h 1800879"/>
              <a:gd name="connsiteX38" fmla="*/ 626193 w 1798939"/>
              <a:gd name="connsiteY38" fmla="*/ 354684 h 1800879"/>
              <a:gd name="connsiteX39" fmla="*/ 644997 w 1798939"/>
              <a:gd name="connsiteY39" fmla="*/ 309457 h 1800879"/>
              <a:gd name="connsiteX40" fmla="*/ 623648 w 1798939"/>
              <a:gd name="connsiteY40" fmla="*/ 263767 h 1800879"/>
              <a:gd name="connsiteX41" fmla="*/ 570027 w 1798939"/>
              <a:gd name="connsiteY41" fmla="*/ 149418 h 1800879"/>
              <a:gd name="connsiteX42" fmla="*/ 719968 w 1798939"/>
              <a:gd name="connsiteY42" fmla="*/ 0 h 1800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98939" h="1800879">
                <a:moveTo>
                  <a:pt x="719968" y="0"/>
                </a:moveTo>
                <a:cubicBezTo>
                  <a:pt x="802883" y="0"/>
                  <a:pt x="870158" y="66930"/>
                  <a:pt x="870158" y="149418"/>
                </a:cubicBezTo>
                <a:cubicBezTo>
                  <a:pt x="870158" y="193380"/>
                  <a:pt x="850546" y="235365"/>
                  <a:pt x="816536" y="263767"/>
                </a:cubicBezTo>
                <a:cubicBezTo>
                  <a:pt x="802883" y="275127"/>
                  <a:pt x="795187" y="291922"/>
                  <a:pt x="795187" y="309457"/>
                </a:cubicBezTo>
                <a:lnTo>
                  <a:pt x="795187" y="326004"/>
                </a:lnTo>
                <a:cubicBezTo>
                  <a:pt x="795187" y="339093"/>
                  <a:pt x="800525" y="350948"/>
                  <a:pt x="809151" y="359530"/>
                </a:cubicBezTo>
                <a:lnTo>
                  <a:pt x="810887" y="360695"/>
                </a:lnTo>
                <a:lnTo>
                  <a:pt x="1440184" y="360695"/>
                </a:lnTo>
                <a:lnTo>
                  <a:pt x="1440184" y="980841"/>
                </a:lnTo>
                <a:lnTo>
                  <a:pt x="1444255" y="986888"/>
                </a:lnTo>
                <a:cubicBezTo>
                  <a:pt x="1455832" y="998494"/>
                  <a:pt x="1471824" y="1005693"/>
                  <a:pt x="1489482" y="1005693"/>
                </a:cubicBezTo>
                <a:cubicBezTo>
                  <a:pt x="1507017" y="1005693"/>
                  <a:pt x="1523811" y="997749"/>
                  <a:pt x="1535172" y="984344"/>
                </a:cubicBezTo>
                <a:cubicBezTo>
                  <a:pt x="1563574" y="950334"/>
                  <a:pt x="1605559" y="930722"/>
                  <a:pt x="1649520" y="930722"/>
                </a:cubicBezTo>
                <a:cubicBezTo>
                  <a:pt x="1732009" y="930722"/>
                  <a:pt x="1798939" y="997749"/>
                  <a:pt x="1798939" y="1080663"/>
                </a:cubicBezTo>
                <a:cubicBezTo>
                  <a:pt x="1798939" y="1163578"/>
                  <a:pt x="1732009" y="1230853"/>
                  <a:pt x="1649520" y="1230853"/>
                </a:cubicBezTo>
                <a:cubicBezTo>
                  <a:pt x="1605559" y="1230853"/>
                  <a:pt x="1563574" y="1211241"/>
                  <a:pt x="1535172" y="1177232"/>
                </a:cubicBezTo>
                <a:cubicBezTo>
                  <a:pt x="1523811" y="1163578"/>
                  <a:pt x="1507017" y="1155882"/>
                  <a:pt x="1489482" y="1155882"/>
                </a:cubicBezTo>
                <a:lnTo>
                  <a:pt x="1472935" y="1155882"/>
                </a:lnTo>
                <a:cubicBezTo>
                  <a:pt x="1466390" y="1155882"/>
                  <a:pt x="1460154" y="1157217"/>
                  <a:pt x="1454482" y="1159629"/>
                </a:cubicBezTo>
                <a:lnTo>
                  <a:pt x="1440184" y="1169320"/>
                </a:lnTo>
                <a:lnTo>
                  <a:pt x="1440184" y="1800879"/>
                </a:lnTo>
                <a:lnTo>
                  <a:pt x="829412" y="1800879"/>
                </a:lnTo>
                <a:lnTo>
                  <a:pt x="844456" y="1781326"/>
                </a:lnTo>
                <a:cubicBezTo>
                  <a:pt x="888311" y="1744702"/>
                  <a:pt x="913600" y="1690562"/>
                  <a:pt x="913600" y="1633875"/>
                </a:cubicBezTo>
                <a:cubicBezTo>
                  <a:pt x="913600" y="1527507"/>
                  <a:pt x="826849" y="1441202"/>
                  <a:pt x="719932" y="1441202"/>
                </a:cubicBezTo>
                <a:cubicBezTo>
                  <a:pt x="613015" y="1441202"/>
                  <a:pt x="526585" y="1527507"/>
                  <a:pt x="526585" y="1633875"/>
                </a:cubicBezTo>
                <a:cubicBezTo>
                  <a:pt x="526585" y="1690562"/>
                  <a:pt x="551874" y="1744702"/>
                  <a:pt x="595729" y="1781326"/>
                </a:cubicBezTo>
                <a:lnTo>
                  <a:pt x="610684" y="1800879"/>
                </a:lnTo>
                <a:lnTo>
                  <a:pt x="0" y="1800879"/>
                </a:lnTo>
                <a:lnTo>
                  <a:pt x="0" y="1207562"/>
                </a:lnTo>
                <a:lnTo>
                  <a:pt x="28007" y="1234456"/>
                </a:lnTo>
                <a:cubicBezTo>
                  <a:pt x="61342" y="1260070"/>
                  <a:pt x="102424" y="1274295"/>
                  <a:pt x="144940" y="1274295"/>
                </a:cubicBezTo>
                <a:cubicBezTo>
                  <a:pt x="251308" y="1274295"/>
                  <a:pt x="337613" y="1187545"/>
                  <a:pt x="337613" y="1080628"/>
                </a:cubicBezTo>
                <a:cubicBezTo>
                  <a:pt x="337613" y="973710"/>
                  <a:pt x="251308" y="887280"/>
                  <a:pt x="144940" y="887280"/>
                </a:cubicBezTo>
                <a:cubicBezTo>
                  <a:pt x="102424" y="887280"/>
                  <a:pt x="61342" y="901505"/>
                  <a:pt x="28007" y="927119"/>
                </a:cubicBezTo>
                <a:lnTo>
                  <a:pt x="0" y="954013"/>
                </a:lnTo>
                <a:lnTo>
                  <a:pt x="0" y="360695"/>
                </a:lnTo>
                <a:lnTo>
                  <a:pt x="617264" y="360695"/>
                </a:lnTo>
                <a:lnTo>
                  <a:pt x="626193" y="354684"/>
                </a:lnTo>
                <a:cubicBezTo>
                  <a:pt x="637798" y="343107"/>
                  <a:pt x="644997" y="327115"/>
                  <a:pt x="644997" y="309457"/>
                </a:cubicBezTo>
                <a:cubicBezTo>
                  <a:pt x="644997" y="291922"/>
                  <a:pt x="637054" y="275127"/>
                  <a:pt x="623648" y="263767"/>
                </a:cubicBezTo>
                <a:cubicBezTo>
                  <a:pt x="589638" y="235365"/>
                  <a:pt x="570027" y="193380"/>
                  <a:pt x="570027" y="149418"/>
                </a:cubicBezTo>
                <a:cubicBezTo>
                  <a:pt x="570027" y="66930"/>
                  <a:pt x="637054" y="0"/>
                  <a:pt x="719968" y="0"/>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316</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4071752" y="2425530"/>
            <a:ext cx="1105569" cy="718962"/>
          </a:xfrm>
          <a:prstGeom prst="rect">
            <a:avLst/>
          </a:prstGeom>
          <a:noFill/>
        </p:spPr>
        <p:txBody>
          <a:bodyPr wrap="square" rtlCol="0" anchor="ctr">
            <a:noAutofit/>
          </a:bodyPr>
          <a:lstStyle/>
          <a:p>
            <a:pPr algn="ctr"/>
            <a:r>
              <a:rPr lang="en-US" altLang="zh-TW" sz="6000" b="1" dirty="0" smtClean="0">
                <a:solidFill>
                  <a:schemeClr val="bg1"/>
                </a:solidFill>
              </a:rPr>
              <a:t>01</a:t>
            </a:r>
            <a:endParaRPr lang="zh-TW" altLang="en-US" sz="6000" b="1" dirty="0" smtClean="0">
              <a:solidFill>
                <a:schemeClr val="bg1"/>
              </a:solidFill>
            </a:endParaRPr>
          </a:p>
        </p:txBody>
      </p:sp>
      <p:sp>
        <p:nvSpPr>
          <p:cNvPr id="11" name="文字方塊 10"/>
          <p:cNvSpPr txBox="1"/>
          <p:nvPr/>
        </p:nvSpPr>
        <p:spPr>
          <a:xfrm>
            <a:off x="5460550" y="3670937"/>
            <a:ext cx="1105569" cy="718962"/>
          </a:xfrm>
          <a:prstGeom prst="rect">
            <a:avLst/>
          </a:prstGeom>
          <a:noFill/>
        </p:spPr>
        <p:txBody>
          <a:bodyPr wrap="square" rtlCol="0" anchor="ctr">
            <a:noAutofit/>
          </a:bodyPr>
          <a:lstStyle/>
          <a:p>
            <a:pPr algn="ctr"/>
            <a:r>
              <a:rPr lang="en-US" altLang="zh-TW" sz="6000" b="1" dirty="0" smtClean="0">
                <a:solidFill>
                  <a:schemeClr val="bg1"/>
                </a:solidFill>
              </a:rPr>
              <a:t>02</a:t>
            </a:r>
            <a:endParaRPr lang="zh-TW" altLang="en-US" sz="6000" b="1" dirty="0" smtClean="0">
              <a:solidFill>
                <a:schemeClr val="bg1"/>
              </a:solidFill>
            </a:endParaRPr>
          </a:p>
        </p:txBody>
      </p:sp>
      <p:sp>
        <p:nvSpPr>
          <p:cNvPr id="12" name="文字方塊 11"/>
          <p:cNvSpPr txBox="1"/>
          <p:nvPr/>
        </p:nvSpPr>
        <p:spPr>
          <a:xfrm>
            <a:off x="2926705" y="3692015"/>
            <a:ext cx="1105569" cy="718962"/>
          </a:xfrm>
          <a:prstGeom prst="rect">
            <a:avLst/>
          </a:prstGeom>
          <a:noFill/>
        </p:spPr>
        <p:txBody>
          <a:bodyPr wrap="square" rtlCol="0" anchor="ctr">
            <a:noAutofit/>
          </a:bodyPr>
          <a:lstStyle/>
          <a:p>
            <a:pPr algn="ctr"/>
            <a:r>
              <a:rPr lang="en-US" altLang="zh-TW" sz="6000" b="1" dirty="0" smtClean="0">
                <a:solidFill>
                  <a:schemeClr val="bg1"/>
                </a:solidFill>
              </a:rPr>
              <a:t>03</a:t>
            </a:r>
            <a:endParaRPr lang="zh-TW" altLang="en-US" sz="6000" b="1" dirty="0" smtClean="0">
              <a:solidFill>
                <a:schemeClr val="bg1"/>
              </a:solidFill>
            </a:endParaRPr>
          </a:p>
        </p:txBody>
      </p:sp>
      <p:sp>
        <p:nvSpPr>
          <p:cNvPr id="13" name="文字方塊 12"/>
          <p:cNvSpPr txBox="1"/>
          <p:nvPr/>
        </p:nvSpPr>
        <p:spPr>
          <a:xfrm>
            <a:off x="4104240" y="4971321"/>
            <a:ext cx="1105569" cy="718962"/>
          </a:xfrm>
          <a:prstGeom prst="rect">
            <a:avLst/>
          </a:prstGeom>
          <a:noFill/>
        </p:spPr>
        <p:txBody>
          <a:bodyPr wrap="square" rtlCol="0" anchor="ctr">
            <a:noAutofit/>
          </a:bodyPr>
          <a:lstStyle/>
          <a:p>
            <a:pPr algn="ctr"/>
            <a:r>
              <a:rPr lang="en-US" altLang="zh-TW" sz="6000" b="1" dirty="0" smtClean="0">
                <a:solidFill>
                  <a:schemeClr val="bg1"/>
                </a:solidFill>
              </a:rPr>
              <a:t>04</a:t>
            </a:r>
            <a:endParaRPr lang="zh-TW" altLang="en-US" sz="6000" b="1" dirty="0" smtClean="0">
              <a:solidFill>
                <a:schemeClr val="bg1"/>
              </a:solidFill>
            </a:endParaRPr>
          </a:p>
        </p:txBody>
      </p:sp>
      <p:sp>
        <p:nvSpPr>
          <p:cNvPr id="14" name="矩形 13"/>
          <p:cNvSpPr/>
          <p:nvPr/>
        </p:nvSpPr>
        <p:spPr>
          <a:xfrm>
            <a:off x="1491732" y="158826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5" name="矩形 14"/>
          <p:cNvSpPr/>
          <p:nvPr/>
        </p:nvSpPr>
        <p:spPr>
          <a:xfrm>
            <a:off x="6616499" y="21943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6" name="矩形 15"/>
          <p:cNvSpPr/>
          <p:nvPr/>
        </p:nvSpPr>
        <p:spPr>
          <a:xfrm>
            <a:off x="5633404" y="5622568"/>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7" name="矩形 16"/>
          <p:cNvSpPr/>
          <p:nvPr/>
        </p:nvSpPr>
        <p:spPr>
          <a:xfrm>
            <a:off x="840523" y="4695544"/>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7721963"/>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手繪多邊形 15"/>
          <p:cNvSpPr>
            <a:spLocks/>
          </p:cNvSpPr>
          <p:nvPr/>
        </p:nvSpPr>
        <p:spPr bwMode="auto">
          <a:xfrm rot="10800000">
            <a:off x="4878521" y="1828803"/>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7" name="手繪多邊形 16"/>
          <p:cNvSpPr>
            <a:spLocks/>
          </p:cNvSpPr>
          <p:nvPr/>
        </p:nvSpPr>
        <p:spPr bwMode="auto">
          <a:xfrm rot="16200000">
            <a:off x="4677622" y="4243225"/>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8" name="手繪多邊形 17"/>
          <p:cNvSpPr>
            <a:spLocks/>
          </p:cNvSpPr>
          <p:nvPr/>
        </p:nvSpPr>
        <p:spPr bwMode="auto">
          <a:xfrm>
            <a:off x="2468822" y="4042326"/>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9" name="手繪多邊形 18"/>
          <p:cNvSpPr>
            <a:spLocks/>
          </p:cNvSpPr>
          <p:nvPr/>
        </p:nvSpPr>
        <p:spPr bwMode="auto">
          <a:xfrm rot="5400000">
            <a:off x="2669721" y="1627903"/>
            <a:ext cx="1796657" cy="2198455"/>
          </a:xfrm>
          <a:custGeom>
            <a:avLst/>
            <a:gdLst>
              <a:gd name="connsiteX0" fmla="*/ 1331385 w 1597668"/>
              <a:gd name="connsiteY0" fmla="*/ 1954964 h 1954964"/>
              <a:gd name="connsiteX1" fmla="*/ 266283 w 1597668"/>
              <a:gd name="connsiteY1" fmla="*/ 1954964 h 1954964"/>
              <a:gd name="connsiteX2" fmla="*/ 0 w 1597668"/>
              <a:gd name="connsiteY2" fmla="*/ 1688681 h 1954964"/>
              <a:gd name="connsiteX3" fmla="*/ 0 w 1597668"/>
              <a:gd name="connsiteY3" fmla="*/ 623579 h 1954964"/>
              <a:gd name="connsiteX4" fmla="*/ 266283 w 1597668"/>
              <a:gd name="connsiteY4" fmla="*/ 357296 h 1954964"/>
              <a:gd name="connsiteX5" fmla="*/ 701053 w 1597668"/>
              <a:gd name="connsiteY5" fmla="*/ 357296 h 1954964"/>
              <a:gd name="connsiteX6" fmla="*/ 704934 w 1597668"/>
              <a:gd name="connsiteY6" fmla="*/ 354684 h 1954964"/>
              <a:gd name="connsiteX7" fmla="*/ 723738 w 1597668"/>
              <a:gd name="connsiteY7" fmla="*/ 309457 h 1954964"/>
              <a:gd name="connsiteX8" fmla="*/ 702389 w 1597668"/>
              <a:gd name="connsiteY8" fmla="*/ 263767 h 1954964"/>
              <a:gd name="connsiteX9" fmla="*/ 648768 w 1597668"/>
              <a:gd name="connsiteY9" fmla="*/ 149419 h 1954964"/>
              <a:gd name="connsiteX10" fmla="*/ 798709 w 1597668"/>
              <a:gd name="connsiteY10" fmla="*/ 0 h 1954964"/>
              <a:gd name="connsiteX11" fmla="*/ 948899 w 1597668"/>
              <a:gd name="connsiteY11" fmla="*/ 149419 h 1954964"/>
              <a:gd name="connsiteX12" fmla="*/ 895277 w 1597668"/>
              <a:gd name="connsiteY12" fmla="*/ 263767 h 1954964"/>
              <a:gd name="connsiteX13" fmla="*/ 873928 w 1597668"/>
              <a:gd name="connsiteY13" fmla="*/ 309457 h 1954964"/>
              <a:gd name="connsiteX14" fmla="*/ 873928 w 1597668"/>
              <a:gd name="connsiteY14" fmla="*/ 326004 h 1954964"/>
              <a:gd name="connsiteX15" fmla="*/ 877675 w 1597668"/>
              <a:gd name="connsiteY15" fmla="*/ 344457 h 1954964"/>
              <a:gd name="connsiteX16" fmla="*/ 886377 w 1597668"/>
              <a:gd name="connsiteY16" fmla="*/ 357296 h 1954964"/>
              <a:gd name="connsiteX17" fmla="*/ 1331385 w 1597668"/>
              <a:gd name="connsiteY17" fmla="*/ 357296 h 1954964"/>
              <a:gd name="connsiteX18" fmla="*/ 1597668 w 1597668"/>
              <a:gd name="connsiteY18" fmla="*/ 623579 h 1954964"/>
              <a:gd name="connsiteX19" fmla="*/ 1597668 w 1597668"/>
              <a:gd name="connsiteY19" fmla="*/ 1042291 h 1954964"/>
              <a:gd name="connsiteX20" fmla="*/ 1583988 w 1597668"/>
              <a:gd name="connsiteY20" fmla="*/ 1031766 h 1954964"/>
              <a:gd name="connsiteX21" fmla="*/ 1436538 w 1597668"/>
              <a:gd name="connsiteY21" fmla="*/ 962622 h 1954964"/>
              <a:gd name="connsiteX22" fmla="*/ 1243865 w 1597668"/>
              <a:gd name="connsiteY22" fmla="*/ 1156290 h 1954964"/>
              <a:gd name="connsiteX23" fmla="*/ 1436538 w 1597668"/>
              <a:gd name="connsiteY23" fmla="*/ 1349637 h 1954964"/>
              <a:gd name="connsiteX24" fmla="*/ 1583988 w 1597668"/>
              <a:gd name="connsiteY24" fmla="*/ 1280493 h 1954964"/>
              <a:gd name="connsiteX25" fmla="*/ 1597668 w 1597668"/>
              <a:gd name="connsiteY25" fmla="*/ 1270030 h 1954964"/>
              <a:gd name="connsiteX26" fmla="*/ 1597668 w 1597668"/>
              <a:gd name="connsiteY26" fmla="*/ 1688681 h 1954964"/>
              <a:gd name="connsiteX27" fmla="*/ 1331385 w 1597668"/>
              <a:gd name="connsiteY27" fmla="*/ 1954964 h 195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7668" h="1954964">
                <a:moveTo>
                  <a:pt x="1331385" y="1954964"/>
                </a:moveTo>
                <a:lnTo>
                  <a:pt x="266283" y="1954964"/>
                </a:lnTo>
                <a:cubicBezTo>
                  <a:pt x="119219" y="1954964"/>
                  <a:pt x="0" y="1835745"/>
                  <a:pt x="0" y="1688681"/>
                </a:cubicBezTo>
                <a:lnTo>
                  <a:pt x="0" y="623579"/>
                </a:lnTo>
                <a:cubicBezTo>
                  <a:pt x="0" y="476515"/>
                  <a:pt x="119219" y="357296"/>
                  <a:pt x="266283" y="357296"/>
                </a:cubicBezTo>
                <a:lnTo>
                  <a:pt x="701053" y="357296"/>
                </a:lnTo>
                <a:lnTo>
                  <a:pt x="704934" y="354684"/>
                </a:lnTo>
                <a:cubicBezTo>
                  <a:pt x="716539" y="343107"/>
                  <a:pt x="723738" y="327115"/>
                  <a:pt x="723738" y="309457"/>
                </a:cubicBezTo>
                <a:cubicBezTo>
                  <a:pt x="723738" y="291922"/>
                  <a:pt x="715794" y="275128"/>
                  <a:pt x="702389" y="263767"/>
                </a:cubicBezTo>
                <a:cubicBezTo>
                  <a:pt x="668379" y="235365"/>
                  <a:pt x="648768" y="193380"/>
                  <a:pt x="648768" y="149419"/>
                </a:cubicBezTo>
                <a:cubicBezTo>
                  <a:pt x="648768" y="66930"/>
                  <a:pt x="715794" y="0"/>
                  <a:pt x="798709" y="0"/>
                </a:cubicBezTo>
                <a:cubicBezTo>
                  <a:pt x="881624" y="0"/>
                  <a:pt x="948899" y="66930"/>
                  <a:pt x="948899" y="149419"/>
                </a:cubicBezTo>
                <a:cubicBezTo>
                  <a:pt x="948899" y="193380"/>
                  <a:pt x="929287" y="235365"/>
                  <a:pt x="895277" y="263767"/>
                </a:cubicBezTo>
                <a:cubicBezTo>
                  <a:pt x="881624" y="275128"/>
                  <a:pt x="873928" y="291922"/>
                  <a:pt x="873928" y="309457"/>
                </a:cubicBezTo>
                <a:lnTo>
                  <a:pt x="873928" y="326004"/>
                </a:lnTo>
                <a:cubicBezTo>
                  <a:pt x="873928" y="332549"/>
                  <a:pt x="875262" y="338785"/>
                  <a:pt x="877675" y="344457"/>
                </a:cubicBezTo>
                <a:lnTo>
                  <a:pt x="886377" y="357296"/>
                </a:lnTo>
                <a:lnTo>
                  <a:pt x="1331385" y="357296"/>
                </a:lnTo>
                <a:cubicBezTo>
                  <a:pt x="1478449" y="357296"/>
                  <a:pt x="1597668" y="476515"/>
                  <a:pt x="1597668" y="623579"/>
                </a:cubicBezTo>
                <a:lnTo>
                  <a:pt x="1597668" y="1042291"/>
                </a:lnTo>
                <a:lnTo>
                  <a:pt x="1583988" y="1031766"/>
                </a:lnTo>
                <a:cubicBezTo>
                  <a:pt x="1547364" y="987911"/>
                  <a:pt x="1493225" y="962622"/>
                  <a:pt x="1436538" y="962622"/>
                </a:cubicBezTo>
                <a:cubicBezTo>
                  <a:pt x="1330169" y="962622"/>
                  <a:pt x="1243865" y="1049372"/>
                  <a:pt x="1243865" y="1156290"/>
                </a:cubicBezTo>
                <a:cubicBezTo>
                  <a:pt x="1243865" y="1263207"/>
                  <a:pt x="1330169" y="1349637"/>
                  <a:pt x="1436538" y="1349637"/>
                </a:cubicBezTo>
                <a:cubicBezTo>
                  <a:pt x="1493225" y="1349637"/>
                  <a:pt x="1547364" y="1324348"/>
                  <a:pt x="1583988" y="1280493"/>
                </a:cubicBezTo>
                <a:lnTo>
                  <a:pt x="1597668" y="1270030"/>
                </a:lnTo>
                <a:lnTo>
                  <a:pt x="1597668" y="1688681"/>
                </a:lnTo>
                <a:cubicBezTo>
                  <a:pt x="1597668" y="1835745"/>
                  <a:pt x="1478449" y="1954964"/>
                  <a:pt x="1331385" y="195496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317</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2724782" y="2243832"/>
            <a:ext cx="1105569" cy="718962"/>
          </a:xfrm>
          <a:prstGeom prst="rect">
            <a:avLst/>
          </a:prstGeom>
          <a:noFill/>
        </p:spPr>
        <p:txBody>
          <a:bodyPr wrap="square" rtlCol="0" anchor="ctr">
            <a:noAutofit/>
          </a:bodyPr>
          <a:lstStyle/>
          <a:p>
            <a:pPr algn="ctr"/>
            <a:r>
              <a:rPr lang="en-US" altLang="zh-TW" sz="6000" b="1" dirty="0" smtClean="0">
                <a:solidFill>
                  <a:schemeClr val="bg1"/>
                </a:solidFill>
              </a:rPr>
              <a:t>01</a:t>
            </a:r>
            <a:endParaRPr lang="zh-TW" altLang="en-US" sz="6000" b="1" dirty="0" smtClean="0">
              <a:solidFill>
                <a:schemeClr val="bg1"/>
              </a:solidFill>
            </a:endParaRPr>
          </a:p>
        </p:txBody>
      </p:sp>
      <p:sp>
        <p:nvSpPr>
          <p:cNvPr id="11" name="文字方塊 10"/>
          <p:cNvSpPr txBox="1"/>
          <p:nvPr/>
        </p:nvSpPr>
        <p:spPr>
          <a:xfrm>
            <a:off x="5336590" y="2254954"/>
            <a:ext cx="1105569" cy="718962"/>
          </a:xfrm>
          <a:prstGeom prst="rect">
            <a:avLst/>
          </a:prstGeom>
          <a:noFill/>
        </p:spPr>
        <p:txBody>
          <a:bodyPr wrap="square" rtlCol="0" anchor="ctr">
            <a:noAutofit/>
          </a:bodyPr>
          <a:lstStyle/>
          <a:p>
            <a:pPr algn="ctr"/>
            <a:r>
              <a:rPr lang="en-US" altLang="zh-TW" sz="6000" b="1" dirty="0" smtClean="0">
                <a:solidFill>
                  <a:schemeClr val="bg1"/>
                </a:solidFill>
              </a:rPr>
              <a:t>02</a:t>
            </a:r>
            <a:endParaRPr lang="zh-TW" altLang="en-US" sz="6000" b="1" dirty="0" smtClean="0">
              <a:solidFill>
                <a:schemeClr val="bg1"/>
              </a:solidFill>
            </a:endParaRPr>
          </a:p>
        </p:txBody>
      </p:sp>
      <p:sp>
        <p:nvSpPr>
          <p:cNvPr id="12" name="文字方塊 11"/>
          <p:cNvSpPr txBox="1"/>
          <p:nvPr/>
        </p:nvSpPr>
        <p:spPr>
          <a:xfrm>
            <a:off x="2730966" y="4982971"/>
            <a:ext cx="1105569" cy="718962"/>
          </a:xfrm>
          <a:prstGeom prst="rect">
            <a:avLst/>
          </a:prstGeom>
          <a:noFill/>
        </p:spPr>
        <p:txBody>
          <a:bodyPr wrap="square" rtlCol="0" anchor="ctr">
            <a:noAutofit/>
          </a:bodyPr>
          <a:lstStyle/>
          <a:p>
            <a:pPr algn="ctr"/>
            <a:r>
              <a:rPr lang="en-US" altLang="zh-TW" sz="6000" b="1" dirty="0" smtClean="0">
                <a:solidFill>
                  <a:schemeClr val="bg1"/>
                </a:solidFill>
              </a:rPr>
              <a:t>03</a:t>
            </a:r>
            <a:endParaRPr lang="zh-TW" altLang="en-US" sz="6000" b="1" dirty="0" smtClean="0">
              <a:solidFill>
                <a:schemeClr val="bg1"/>
              </a:solidFill>
            </a:endParaRPr>
          </a:p>
        </p:txBody>
      </p:sp>
      <p:sp>
        <p:nvSpPr>
          <p:cNvPr id="13" name="文字方塊 12"/>
          <p:cNvSpPr txBox="1"/>
          <p:nvPr/>
        </p:nvSpPr>
        <p:spPr>
          <a:xfrm>
            <a:off x="5224064" y="4982971"/>
            <a:ext cx="1105569" cy="718962"/>
          </a:xfrm>
          <a:prstGeom prst="rect">
            <a:avLst/>
          </a:prstGeom>
          <a:noFill/>
        </p:spPr>
        <p:txBody>
          <a:bodyPr wrap="square" rtlCol="0" anchor="ctr">
            <a:noAutofit/>
          </a:bodyPr>
          <a:lstStyle/>
          <a:p>
            <a:pPr algn="ctr"/>
            <a:r>
              <a:rPr lang="en-US" altLang="zh-TW" sz="6000" b="1" dirty="0" smtClean="0">
                <a:solidFill>
                  <a:schemeClr val="bg1"/>
                </a:solidFill>
              </a:rPr>
              <a:t>04</a:t>
            </a:r>
            <a:endParaRPr lang="zh-TW" altLang="en-US" sz="6000" b="1" dirty="0" smtClean="0">
              <a:solidFill>
                <a:schemeClr val="bg1"/>
              </a:solidFill>
            </a:endParaRPr>
          </a:p>
        </p:txBody>
      </p:sp>
      <p:sp>
        <p:nvSpPr>
          <p:cNvPr id="14" name="矩形 13"/>
          <p:cNvSpPr/>
          <p:nvPr/>
        </p:nvSpPr>
        <p:spPr>
          <a:xfrm>
            <a:off x="6685079" y="21943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5" name="矩形 14"/>
          <p:cNvSpPr/>
          <p:nvPr/>
        </p:nvSpPr>
        <p:spPr>
          <a:xfrm>
            <a:off x="6685079" y="487257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0" name="矩形 19"/>
          <p:cNvSpPr/>
          <p:nvPr/>
        </p:nvSpPr>
        <p:spPr>
          <a:xfrm>
            <a:off x="293019" y="219431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1" name="矩形 20"/>
          <p:cNvSpPr/>
          <p:nvPr/>
        </p:nvSpPr>
        <p:spPr>
          <a:xfrm>
            <a:off x="293019" y="487257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14758543"/>
      </p:ext>
    </p:extLst>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手繪多邊形 17"/>
          <p:cNvSpPr>
            <a:spLocks/>
          </p:cNvSpPr>
          <p:nvPr/>
        </p:nvSpPr>
        <p:spPr bwMode="auto">
          <a:xfrm rot="10800000">
            <a:off x="611494"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19" name="手繪多邊形 18"/>
          <p:cNvSpPr>
            <a:spLocks/>
          </p:cNvSpPr>
          <p:nvPr/>
        </p:nvSpPr>
        <p:spPr bwMode="auto">
          <a:xfrm rot="5400000">
            <a:off x="2599098"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rot="10800000">
            <a:off x="4586702"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rot="5400000">
            <a:off x="6574307" y="3294696"/>
            <a:ext cx="2116168" cy="1440184"/>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318</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1116872"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01</a:t>
            </a:r>
            <a:endParaRPr lang="zh-TW" altLang="en-US" sz="3600" b="1" dirty="0" smtClean="0">
              <a:solidFill>
                <a:schemeClr val="bg1"/>
              </a:solidFill>
            </a:endParaRPr>
          </a:p>
        </p:txBody>
      </p:sp>
      <p:sp>
        <p:nvSpPr>
          <p:cNvPr id="14" name="文字方塊 13"/>
          <p:cNvSpPr txBox="1"/>
          <p:nvPr/>
        </p:nvSpPr>
        <p:spPr>
          <a:xfrm>
            <a:off x="3104397"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02</a:t>
            </a:r>
            <a:endParaRPr lang="zh-TW" altLang="en-US" sz="3600" b="1" dirty="0" smtClean="0">
              <a:solidFill>
                <a:schemeClr val="bg1"/>
              </a:solidFill>
            </a:endParaRPr>
          </a:p>
        </p:txBody>
      </p:sp>
      <p:sp>
        <p:nvSpPr>
          <p:cNvPr id="15" name="文字方塊 14"/>
          <p:cNvSpPr txBox="1"/>
          <p:nvPr/>
        </p:nvSpPr>
        <p:spPr>
          <a:xfrm>
            <a:off x="5091922"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03</a:t>
            </a:r>
            <a:endParaRPr lang="zh-TW" altLang="en-US" sz="3600" b="1" dirty="0" smtClean="0">
              <a:solidFill>
                <a:schemeClr val="bg1"/>
              </a:solidFill>
            </a:endParaRPr>
          </a:p>
        </p:txBody>
      </p:sp>
      <p:sp>
        <p:nvSpPr>
          <p:cNvPr id="16" name="文字方塊 15"/>
          <p:cNvSpPr txBox="1"/>
          <p:nvPr/>
        </p:nvSpPr>
        <p:spPr>
          <a:xfrm>
            <a:off x="7079447" y="3655307"/>
            <a:ext cx="1105569" cy="718962"/>
          </a:xfrm>
          <a:prstGeom prst="rect">
            <a:avLst/>
          </a:prstGeom>
          <a:noFill/>
        </p:spPr>
        <p:txBody>
          <a:bodyPr wrap="square" rtlCol="0" anchor="ctr">
            <a:noAutofit/>
          </a:bodyPr>
          <a:lstStyle/>
          <a:p>
            <a:pPr algn="ctr"/>
            <a:r>
              <a:rPr lang="en-US" altLang="zh-TW" sz="3600" b="1" dirty="0" smtClean="0">
                <a:solidFill>
                  <a:schemeClr val="bg1"/>
                </a:solidFill>
              </a:rPr>
              <a:t>04</a:t>
            </a:r>
            <a:endParaRPr lang="zh-TW" altLang="en-US" sz="3600" b="1" dirty="0" smtClean="0">
              <a:solidFill>
                <a:schemeClr val="bg1"/>
              </a:solidFill>
            </a:endParaRPr>
          </a:p>
        </p:txBody>
      </p:sp>
      <p:sp>
        <p:nvSpPr>
          <p:cNvPr id="17" name="矩形 16"/>
          <p:cNvSpPr/>
          <p:nvPr/>
        </p:nvSpPr>
        <p:spPr>
          <a:xfrm>
            <a:off x="573367" y="484607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2" name="矩形 21"/>
          <p:cNvSpPr/>
          <p:nvPr/>
        </p:nvSpPr>
        <p:spPr>
          <a:xfrm>
            <a:off x="2560970" y="185740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3" name="矩形 22"/>
          <p:cNvSpPr/>
          <p:nvPr/>
        </p:nvSpPr>
        <p:spPr>
          <a:xfrm>
            <a:off x="6536020" y="1857406"/>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4" name="矩形 23"/>
          <p:cNvSpPr/>
          <p:nvPr/>
        </p:nvSpPr>
        <p:spPr>
          <a:xfrm>
            <a:off x="4548576" y="484607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60866054"/>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Quotation</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02</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31</a:t>
            </a:fld>
            <a:endParaRPr lang="zh-TW" altLang="en-US"/>
          </a:p>
        </p:txBody>
      </p:sp>
    </p:spTree>
    <p:extLst>
      <p:ext uri="{BB962C8B-B14F-4D97-AF65-F5344CB8AC3E}">
        <p14:creationId xmlns:p14="http://schemas.microsoft.com/office/powerpoint/2010/main" val="4217245856"/>
      </p:ext>
    </p:extLst>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手繪多邊形 19"/>
          <p:cNvSpPr/>
          <p:nvPr/>
        </p:nvSpPr>
        <p:spPr>
          <a:xfrm>
            <a:off x="4032220" y="3060804"/>
            <a:ext cx="2916308" cy="3019957"/>
          </a:xfrm>
          <a:custGeom>
            <a:avLst/>
            <a:gdLst>
              <a:gd name="connsiteX0" fmla="*/ 2632596 w 3325238"/>
              <a:gd name="connsiteY0" fmla="*/ 0 h 3443422"/>
              <a:gd name="connsiteX1" fmla="*/ 3325238 w 3325238"/>
              <a:gd name="connsiteY1" fmla="*/ 1147629 h 3443422"/>
              <a:gd name="connsiteX2" fmla="*/ 1985835 w 3325238"/>
              <a:gd name="connsiteY2" fmla="*/ 3443422 h 3443422"/>
              <a:gd name="connsiteX3" fmla="*/ 675544 w 3325238"/>
              <a:gd name="connsiteY3" fmla="*/ 3414847 h 3443422"/>
              <a:gd name="connsiteX4" fmla="*/ 737457 w 3325238"/>
              <a:gd name="connsiteY4" fmla="*/ 3163441 h 3443422"/>
              <a:gd name="connsiteX5" fmla="*/ 831111 w 3325238"/>
              <a:gd name="connsiteY5" fmla="*/ 2570693 h 3443422"/>
              <a:gd name="connsiteX6" fmla="*/ 800529 w 3325238"/>
              <a:gd name="connsiteY6" fmla="*/ 2525270 h 3443422"/>
              <a:gd name="connsiteX7" fmla="*/ 698451 w 3325238"/>
              <a:gd name="connsiteY7" fmla="*/ 2482827 h 3443422"/>
              <a:gd name="connsiteX8" fmla="*/ 595327 w 3325238"/>
              <a:gd name="connsiteY8" fmla="*/ 2531013 h 3443422"/>
              <a:gd name="connsiteX9" fmla="*/ 337241 w 3325238"/>
              <a:gd name="connsiteY9" fmla="*/ 2652038 h 3443422"/>
              <a:gd name="connsiteX10" fmla="*/ 0 w 3325238"/>
              <a:gd name="connsiteY10" fmla="*/ 2313617 h 3443422"/>
              <a:gd name="connsiteX11" fmla="*/ 337241 w 3325238"/>
              <a:gd name="connsiteY11" fmla="*/ 1974636 h 3443422"/>
              <a:gd name="connsiteX12" fmla="*/ 595327 w 3325238"/>
              <a:gd name="connsiteY12" fmla="*/ 2095660 h 3443422"/>
              <a:gd name="connsiteX13" fmla="*/ 698451 w 3325238"/>
              <a:gd name="connsiteY13" fmla="*/ 2143846 h 3443422"/>
              <a:gd name="connsiteX14" fmla="*/ 735798 w 3325238"/>
              <a:gd name="connsiteY14" fmla="*/ 2143846 h 3443422"/>
              <a:gd name="connsiteX15" fmla="*/ 842823 w 3325238"/>
              <a:gd name="connsiteY15" fmla="*/ 2036269 h 3443422"/>
              <a:gd name="connsiteX16" fmla="*/ 842823 w 3325238"/>
              <a:gd name="connsiteY16" fmla="*/ 1954029 h 3443422"/>
              <a:gd name="connsiteX17" fmla="*/ 672190 w 3325238"/>
              <a:gd name="connsiteY17" fmla="*/ 1117646 h 3443422"/>
              <a:gd name="connsiteX18" fmla="*/ 1383466 w 3325238"/>
              <a:gd name="connsiteY18" fmla="*/ 496122 h 3443422"/>
              <a:gd name="connsiteX19" fmla="*/ 1385583 w 3325238"/>
              <a:gd name="connsiteY19" fmla="*/ 496265 h 3443422"/>
              <a:gd name="connsiteX20" fmla="*/ 1450712 w 3325238"/>
              <a:gd name="connsiteY20" fmla="*/ 546039 h 3443422"/>
              <a:gd name="connsiteX21" fmla="*/ 1469386 w 3325238"/>
              <a:gd name="connsiteY21" fmla="*/ 578382 h 3443422"/>
              <a:gd name="connsiteX22" fmla="*/ 1479217 w 3325238"/>
              <a:gd name="connsiteY22" fmla="*/ 691783 h 3443422"/>
              <a:gd name="connsiteX23" fmla="*/ 1503450 w 3325238"/>
              <a:gd name="connsiteY23" fmla="*/ 975804 h 3443422"/>
              <a:gd name="connsiteX24" fmla="*/ 1965637 w 3325238"/>
              <a:gd name="connsiteY24" fmla="*/ 1098373 h 3443422"/>
              <a:gd name="connsiteX25" fmla="*/ 2090097 w 3325238"/>
              <a:gd name="connsiteY25" fmla="*/ 637103 h 3443422"/>
              <a:gd name="connsiteX26" fmla="*/ 1856244 w 3325238"/>
              <a:gd name="connsiteY26" fmla="*/ 474106 h 3443422"/>
              <a:gd name="connsiteX27" fmla="*/ 1762952 w 3325238"/>
              <a:gd name="connsiteY27" fmla="*/ 408892 h 3443422"/>
              <a:gd name="connsiteX28" fmla="*/ 1748669 w 3325238"/>
              <a:gd name="connsiteY28" fmla="*/ 299269 h 3443422"/>
              <a:gd name="connsiteX29" fmla="*/ 1749158 w 3325238"/>
              <a:gd name="connsiteY29" fmla="*/ 298270 h 344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25238" h="3443422">
                <a:moveTo>
                  <a:pt x="2632596" y="0"/>
                </a:moveTo>
                <a:lnTo>
                  <a:pt x="3325238" y="1147629"/>
                </a:lnTo>
                <a:lnTo>
                  <a:pt x="1985835" y="3443422"/>
                </a:lnTo>
                <a:lnTo>
                  <a:pt x="675544" y="3414847"/>
                </a:lnTo>
                <a:lnTo>
                  <a:pt x="737457" y="3163441"/>
                </a:lnTo>
                <a:lnTo>
                  <a:pt x="831111" y="2570693"/>
                </a:lnTo>
                <a:lnTo>
                  <a:pt x="800529" y="2525270"/>
                </a:lnTo>
                <a:cubicBezTo>
                  <a:pt x="774400" y="2499076"/>
                  <a:pt x="738307" y="2482827"/>
                  <a:pt x="698451" y="2482827"/>
                </a:cubicBezTo>
                <a:cubicBezTo>
                  <a:pt x="658873" y="2482827"/>
                  <a:pt x="620969" y="2500757"/>
                  <a:pt x="595327" y="2531013"/>
                </a:cubicBezTo>
                <a:cubicBezTo>
                  <a:pt x="531224" y="2607774"/>
                  <a:pt x="436462" y="2652038"/>
                  <a:pt x="337241" y="2652038"/>
                </a:cubicBezTo>
                <a:cubicBezTo>
                  <a:pt x="151062" y="2652038"/>
                  <a:pt x="0" y="2500757"/>
                  <a:pt x="0" y="2313617"/>
                </a:cubicBezTo>
                <a:cubicBezTo>
                  <a:pt x="0" y="2126477"/>
                  <a:pt x="151062" y="1974636"/>
                  <a:pt x="337241" y="1974636"/>
                </a:cubicBezTo>
                <a:cubicBezTo>
                  <a:pt x="436462" y="1974636"/>
                  <a:pt x="531224" y="2018899"/>
                  <a:pt x="595327" y="2095660"/>
                </a:cubicBezTo>
                <a:cubicBezTo>
                  <a:pt x="620969" y="2126477"/>
                  <a:pt x="658873" y="2143846"/>
                  <a:pt x="698451" y="2143846"/>
                </a:cubicBezTo>
                <a:lnTo>
                  <a:pt x="735798" y="2143846"/>
                </a:lnTo>
                <a:cubicBezTo>
                  <a:pt x="794885" y="2143846"/>
                  <a:pt x="842823" y="2095660"/>
                  <a:pt x="842823" y="2036269"/>
                </a:cubicBezTo>
                <a:lnTo>
                  <a:pt x="842823" y="1954029"/>
                </a:lnTo>
                <a:lnTo>
                  <a:pt x="672190" y="1117646"/>
                </a:lnTo>
                <a:lnTo>
                  <a:pt x="1383466" y="496122"/>
                </a:lnTo>
                <a:lnTo>
                  <a:pt x="1385583" y="496265"/>
                </a:lnTo>
                <a:cubicBezTo>
                  <a:pt x="1412130" y="503305"/>
                  <a:pt x="1435941" y="520454"/>
                  <a:pt x="1450712" y="546039"/>
                </a:cubicBezTo>
                <a:lnTo>
                  <a:pt x="1469386" y="578382"/>
                </a:lnTo>
                <a:cubicBezTo>
                  <a:pt x="1489174" y="612657"/>
                  <a:pt x="1493084" y="654168"/>
                  <a:pt x="1479217" y="691783"/>
                </a:cubicBezTo>
                <a:cubicBezTo>
                  <a:pt x="1444792" y="785678"/>
                  <a:pt x="1453840" y="889876"/>
                  <a:pt x="1503450" y="975804"/>
                </a:cubicBezTo>
                <a:cubicBezTo>
                  <a:pt x="1596540" y="1137040"/>
                  <a:pt x="1803569" y="1191943"/>
                  <a:pt x="1965637" y="1098373"/>
                </a:cubicBezTo>
                <a:cubicBezTo>
                  <a:pt x="2127705" y="1004803"/>
                  <a:pt x="2183187" y="798339"/>
                  <a:pt x="2090097" y="637103"/>
                </a:cubicBezTo>
                <a:cubicBezTo>
                  <a:pt x="2040487" y="551175"/>
                  <a:pt x="1954772" y="491241"/>
                  <a:pt x="1856244" y="474106"/>
                </a:cubicBezTo>
                <a:cubicBezTo>
                  <a:pt x="1817220" y="467028"/>
                  <a:pt x="1782741" y="443167"/>
                  <a:pt x="1762952" y="408892"/>
                </a:cubicBezTo>
                <a:cubicBezTo>
                  <a:pt x="1743024" y="374376"/>
                  <a:pt x="1739049" y="334994"/>
                  <a:pt x="1748669" y="299269"/>
                </a:cubicBezTo>
                <a:lnTo>
                  <a:pt x="1749158" y="298270"/>
                </a:lnTo>
                <a:close/>
              </a:path>
            </a:pathLst>
          </a:cu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rot="7200000">
            <a:off x="2257203" y="3029586"/>
            <a:ext cx="2898731" cy="3022194"/>
          </a:xfrm>
          <a:custGeom>
            <a:avLst/>
            <a:gdLst>
              <a:gd name="connsiteX0" fmla="*/ 54262 w 3305197"/>
              <a:gd name="connsiteY0" fmla="*/ 2484696 h 3445972"/>
              <a:gd name="connsiteX1" fmla="*/ 55 w 3305197"/>
              <a:gd name="connsiteY1" fmla="*/ 2294374 h 3445972"/>
              <a:gd name="connsiteX2" fmla="*/ 343328 w 3305197"/>
              <a:gd name="connsiteY2" fmla="*/ 1961503 h 3445972"/>
              <a:gd name="connsiteX3" fmla="*/ 599200 w 3305197"/>
              <a:gd name="connsiteY3" fmla="*/ 2087142 h 3445972"/>
              <a:gd name="connsiteX4" fmla="*/ 701442 w 3305197"/>
              <a:gd name="connsiteY4" fmla="*/ 2137172 h 3445972"/>
              <a:gd name="connsiteX5" fmla="*/ 738783 w 3305197"/>
              <a:gd name="connsiteY5" fmla="*/ 2137842 h 3445972"/>
              <a:gd name="connsiteX6" fmla="*/ 815007 w 3305197"/>
              <a:gd name="connsiteY6" fmla="*/ 2107689 h 3445972"/>
              <a:gd name="connsiteX7" fmla="*/ 838382 w 3305197"/>
              <a:gd name="connsiteY7" fmla="*/ 2074164 h 3445972"/>
              <a:gd name="connsiteX8" fmla="*/ 652149 w 3305197"/>
              <a:gd name="connsiteY8" fmla="*/ 1184320 h 3445972"/>
              <a:gd name="connsiteX9" fmla="*/ 1424572 w 3305197"/>
              <a:gd name="connsiteY9" fmla="*/ 485884 h 3445972"/>
              <a:gd name="connsiteX10" fmla="*/ 1429214 w 3305197"/>
              <a:gd name="connsiteY10" fmla="*/ 486196 h 3445972"/>
              <a:gd name="connsiteX11" fmla="*/ 1494343 w 3305197"/>
              <a:gd name="connsiteY11" fmla="*/ 535970 h 3445972"/>
              <a:gd name="connsiteX12" fmla="*/ 1513017 w 3305197"/>
              <a:gd name="connsiteY12" fmla="*/ 568314 h 3445972"/>
              <a:gd name="connsiteX13" fmla="*/ 1522848 w 3305197"/>
              <a:gd name="connsiteY13" fmla="*/ 681714 h 3445972"/>
              <a:gd name="connsiteX14" fmla="*/ 1547081 w 3305197"/>
              <a:gd name="connsiteY14" fmla="*/ 965736 h 3445972"/>
              <a:gd name="connsiteX15" fmla="*/ 2009268 w 3305197"/>
              <a:gd name="connsiteY15" fmla="*/ 1088304 h 3445972"/>
              <a:gd name="connsiteX16" fmla="*/ 2133729 w 3305197"/>
              <a:gd name="connsiteY16" fmla="*/ 627035 h 3445972"/>
              <a:gd name="connsiteX17" fmla="*/ 1899875 w 3305197"/>
              <a:gd name="connsiteY17" fmla="*/ 464038 h 3445972"/>
              <a:gd name="connsiteX18" fmla="*/ 1806583 w 3305197"/>
              <a:gd name="connsiteY18" fmla="*/ 398823 h 3445972"/>
              <a:gd name="connsiteX19" fmla="*/ 1788361 w 3305197"/>
              <a:gd name="connsiteY19" fmla="*/ 344465 h 3445972"/>
              <a:gd name="connsiteX20" fmla="*/ 1790286 w 3305197"/>
              <a:gd name="connsiteY20" fmla="*/ 317470 h 3445972"/>
              <a:gd name="connsiteX21" fmla="*/ 2649970 w 3305197"/>
              <a:gd name="connsiteY21" fmla="*/ 0 h 3445972"/>
              <a:gd name="connsiteX22" fmla="*/ 3305197 w 3305197"/>
              <a:gd name="connsiteY22" fmla="*/ 1171441 h 3445972"/>
              <a:gd name="connsiteX23" fmla="*/ 1978635 w 3305197"/>
              <a:gd name="connsiteY23" fmla="*/ 3441850 h 3445972"/>
              <a:gd name="connsiteX24" fmla="*/ 680249 w 3305197"/>
              <a:gd name="connsiteY24" fmla="*/ 3445972 h 3445972"/>
              <a:gd name="connsiteX25" fmla="*/ 736887 w 3305197"/>
              <a:gd name="connsiteY25" fmla="*/ 3159317 h 3445972"/>
              <a:gd name="connsiteX26" fmla="*/ 828867 w 3305197"/>
              <a:gd name="connsiteY26" fmla="*/ 2578310 h 3445972"/>
              <a:gd name="connsiteX27" fmla="*/ 826770 w 3305197"/>
              <a:gd name="connsiteY27" fmla="*/ 2566877 h 3445972"/>
              <a:gd name="connsiteX28" fmla="*/ 695355 w 3305197"/>
              <a:gd name="connsiteY28" fmla="*/ 2476098 h 3445972"/>
              <a:gd name="connsiteX29" fmla="*/ 591383 w 3305197"/>
              <a:gd name="connsiteY29" fmla="*/ 2522425 h 3445972"/>
              <a:gd name="connsiteX30" fmla="*/ 331165 w 3305197"/>
              <a:gd name="connsiteY30" fmla="*/ 2638796 h 3445972"/>
              <a:gd name="connsiteX31" fmla="*/ 54262 w 3305197"/>
              <a:gd name="connsiteY31" fmla="*/ 2484696 h 3445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305197" h="3445972">
                <a:moveTo>
                  <a:pt x="54262" y="2484696"/>
                </a:moveTo>
                <a:cubicBezTo>
                  <a:pt x="18865" y="2430046"/>
                  <a:pt x="-1204" y="2364540"/>
                  <a:pt x="55" y="2294374"/>
                </a:cubicBezTo>
                <a:cubicBezTo>
                  <a:pt x="3416" y="2107264"/>
                  <a:pt x="157179" y="1958160"/>
                  <a:pt x="343328" y="1961503"/>
                </a:cubicBezTo>
                <a:cubicBezTo>
                  <a:pt x="442534" y="1963284"/>
                  <a:pt x="536485" y="2009243"/>
                  <a:pt x="599200" y="2087142"/>
                </a:cubicBezTo>
                <a:cubicBezTo>
                  <a:pt x="624284" y="2118414"/>
                  <a:pt x="661871" y="2136461"/>
                  <a:pt x="701442" y="2137172"/>
                </a:cubicBezTo>
                <a:lnTo>
                  <a:pt x="738783" y="2137842"/>
                </a:lnTo>
                <a:cubicBezTo>
                  <a:pt x="768322" y="2138373"/>
                  <a:pt x="795290" y="2126809"/>
                  <a:pt x="815007" y="2107689"/>
                </a:cubicBezTo>
                <a:lnTo>
                  <a:pt x="838382" y="2074164"/>
                </a:lnTo>
                <a:lnTo>
                  <a:pt x="652149" y="1184320"/>
                </a:lnTo>
                <a:lnTo>
                  <a:pt x="1424572" y="485884"/>
                </a:lnTo>
                <a:lnTo>
                  <a:pt x="1429214" y="486196"/>
                </a:lnTo>
                <a:cubicBezTo>
                  <a:pt x="1455761" y="493237"/>
                  <a:pt x="1479572" y="510385"/>
                  <a:pt x="1494343" y="535970"/>
                </a:cubicBezTo>
                <a:lnTo>
                  <a:pt x="1513017" y="568314"/>
                </a:lnTo>
                <a:cubicBezTo>
                  <a:pt x="1532806" y="602589"/>
                  <a:pt x="1536716" y="644100"/>
                  <a:pt x="1522848" y="681714"/>
                </a:cubicBezTo>
                <a:cubicBezTo>
                  <a:pt x="1488423" y="775610"/>
                  <a:pt x="1497471" y="879808"/>
                  <a:pt x="1547081" y="965736"/>
                </a:cubicBezTo>
                <a:cubicBezTo>
                  <a:pt x="1640171" y="1126972"/>
                  <a:pt x="1847200" y="1181874"/>
                  <a:pt x="2009268" y="1088304"/>
                </a:cubicBezTo>
                <a:cubicBezTo>
                  <a:pt x="2171336" y="994734"/>
                  <a:pt x="2226818" y="788271"/>
                  <a:pt x="2133729" y="627035"/>
                </a:cubicBezTo>
                <a:cubicBezTo>
                  <a:pt x="2084118" y="541107"/>
                  <a:pt x="1998404" y="481172"/>
                  <a:pt x="1899875" y="464038"/>
                </a:cubicBezTo>
                <a:cubicBezTo>
                  <a:pt x="1860851" y="456960"/>
                  <a:pt x="1826372" y="433098"/>
                  <a:pt x="1806583" y="398823"/>
                </a:cubicBezTo>
                <a:cubicBezTo>
                  <a:pt x="1796619" y="381565"/>
                  <a:pt x="1790644" y="363091"/>
                  <a:pt x="1788361" y="344465"/>
                </a:cubicBezTo>
                <a:lnTo>
                  <a:pt x="1790286" y="317470"/>
                </a:lnTo>
                <a:lnTo>
                  <a:pt x="2649970" y="0"/>
                </a:lnTo>
                <a:lnTo>
                  <a:pt x="3305197" y="1171441"/>
                </a:lnTo>
                <a:lnTo>
                  <a:pt x="1978635" y="3441850"/>
                </a:lnTo>
                <a:lnTo>
                  <a:pt x="680249" y="3445972"/>
                </a:lnTo>
                <a:lnTo>
                  <a:pt x="736887" y="3159317"/>
                </a:lnTo>
                <a:lnTo>
                  <a:pt x="828867" y="2578310"/>
                </a:lnTo>
                <a:lnTo>
                  <a:pt x="826770" y="2566877"/>
                </a:lnTo>
                <a:cubicBezTo>
                  <a:pt x="805782" y="2514647"/>
                  <a:pt x="755129" y="2477172"/>
                  <a:pt x="695355" y="2476098"/>
                </a:cubicBezTo>
                <a:cubicBezTo>
                  <a:pt x="655784" y="2475388"/>
                  <a:pt x="617564" y="2492634"/>
                  <a:pt x="591383" y="2522425"/>
                </a:cubicBezTo>
                <a:cubicBezTo>
                  <a:pt x="525912" y="2598022"/>
                  <a:pt x="430370" y="2640577"/>
                  <a:pt x="331165" y="2638796"/>
                </a:cubicBezTo>
                <a:cubicBezTo>
                  <a:pt x="214822" y="2636706"/>
                  <a:pt x="113256" y="2575779"/>
                  <a:pt x="54262" y="2484696"/>
                </a:cubicBezTo>
                <a:close/>
              </a:path>
            </a:pathLst>
          </a:cu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rot="14400000">
            <a:off x="3152189" y="1514904"/>
            <a:ext cx="2901018" cy="3000453"/>
          </a:xfrm>
          <a:custGeom>
            <a:avLst/>
            <a:gdLst>
              <a:gd name="connsiteX0" fmla="*/ 3307805 w 3307805"/>
              <a:gd name="connsiteY0" fmla="*/ 1112377 h 3421182"/>
              <a:gd name="connsiteX1" fmla="*/ 1955390 w 3307805"/>
              <a:gd name="connsiteY1" fmla="*/ 3421182 h 3421182"/>
              <a:gd name="connsiteX2" fmla="*/ 676523 w 3307805"/>
              <a:gd name="connsiteY2" fmla="*/ 3411827 h 3421182"/>
              <a:gd name="connsiteX3" fmla="*/ 724102 w 3307805"/>
              <a:gd name="connsiteY3" fmla="*/ 3201836 h 3421182"/>
              <a:gd name="connsiteX4" fmla="*/ 842822 w 3307805"/>
              <a:gd name="connsiteY4" fmla="*/ 2597927 h 3421182"/>
              <a:gd name="connsiteX5" fmla="*/ 842822 w 3307805"/>
              <a:gd name="connsiteY5" fmla="*/ 2588101 h 3421182"/>
              <a:gd name="connsiteX6" fmla="*/ 698450 w 3307805"/>
              <a:gd name="connsiteY6" fmla="*/ 2443544 h 3421182"/>
              <a:gd name="connsiteX7" fmla="*/ 595327 w 3307805"/>
              <a:gd name="connsiteY7" fmla="*/ 2491730 h 3421182"/>
              <a:gd name="connsiteX8" fmla="*/ 337240 w 3307805"/>
              <a:gd name="connsiteY8" fmla="*/ 2612754 h 3421182"/>
              <a:gd name="connsiteX9" fmla="*/ 0 w 3307805"/>
              <a:gd name="connsiteY9" fmla="*/ 2274334 h 3421182"/>
              <a:gd name="connsiteX10" fmla="*/ 337240 w 3307805"/>
              <a:gd name="connsiteY10" fmla="*/ 1935353 h 3421182"/>
              <a:gd name="connsiteX11" fmla="*/ 595327 w 3307805"/>
              <a:gd name="connsiteY11" fmla="*/ 2056377 h 3421182"/>
              <a:gd name="connsiteX12" fmla="*/ 698450 w 3307805"/>
              <a:gd name="connsiteY12" fmla="*/ 2104563 h 3421182"/>
              <a:gd name="connsiteX13" fmla="*/ 735797 w 3307805"/>
              <a:gd name="connsiteY13" fmla="*/ 2104563 h 3421182"/>
              <a:gd name="connsiteX14" fmla="*/ 842822 w 3307805"/>
              <a:gd name="connsiteY14" fmla="*/ 1996985 h 3421182"/>
              <a:gd name="connsiteX15" fmla="*/ 842822 w 3307805"/>
              <a:gd name="connsiteY15" fmla="*/ 1909698 h 3421182"/>
              <a:gd name="connsiteX16" fmla="*/ 695363 w 3307805"/>
              <a:gd name="connsiteY16" fmla="*/ 1159698 h 3421182"/>
              <a:gd name="connsiteX17" fmla="*/ 1444479 w 3307805"/>
              <a:gd name="connsiteY17" fmla="*/ 506311 h 3421182"/>
              <a:gd name="connsiteX18" fmla="*/ 1446982 w 3307805"/>
              <a:gd name="connsiteY18" fmla="*/ 507581 h 3421182"/>
              <a:gd name="connsiteX19" fmla="*/ 1474554 w 3307805"/>
              <a:gd name="connsiteY19" fmla="*/ 539923 h 3421182"/>
              <a:gd name="connsiteX20" fmla="*/ 1492644 w 3307805"/>
              <a:gd name="connsiteY20" fmla="*/ 572596 h 3421182"/>
              <a:gd name="connsiteX21" fmla="*/ 1500438 w 3307805"/>
              <a:gd name="connsiteY21" fmla="*/ 686155 h 3421182"/>
              <a:gd name="connsiteX22" fmla="*/ 1519567 w 3307805"/>
              <a:gd name="connsiteY22" fmla="*/ 970566 h 3421182"/>
              <a:gd name="connsiteX23" fmla="*/ 1979478 w 3307805"/>
              <a:gd name="connsiteY23" fmla="*/ 1101413 h 3421182"/>
              <a:gd name="connsiteX24" fmla="*/ 2112201 w 3307805"/>
              <a:gd name="connsiteY24" fmla="*/ 642453 h 3421182"/>
              <a:gd name="connsiteX25" fmla="*/ 1881312 w 3307805"/>
              <a:gd name="connsiteY25" fmla="*/ 475283 h 3421182"/>
              <a:gd name="connsiteX26" fmla="*/ 1789206 w 3307805"/>
              <a:gd name="connsiteY26" fmla="*/ 408404 h 3421182"/>
              <a:gd name="connsiteX27" fmla="*/ 1771964 w 3307805"/>
              <a:gd name="connsiteY27" fmla="*/ 353728 h 3421182"/>
              <a:gd name="connsiteX28" fmla="*/ 1774059 w 3307805"/>
              <a:gd name="connsiteY28" fmla="*/ 330271 h 3421182"/>
              <a:gd name="connsiteX29" fmla="*/ 2651475 w 3307805"/>
              <a:gd name="connsiteY29" fmla="*/ 0 h 3421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307805" h="3421182">
                <a:moveTo>
                  <a:pt x="3307805" y="1112377"/>
                </a:moveTo>
                <a:lnTo>
                  <a:pt x="1955390" y="3421182"/>
                </a:lnTo>
                <a:lnTo>
                  <a:pt x="676523" y="3411827"/>
                </a:lnTo>
                <a:lnTo>
                  <a:pt x="724102" y="3201836"/>
                </a:lnTo>
                <a:lnTo>
                  <a:pt x="842822" y="2597927"/>
                </a:lnTo>
                <a:lnTo>
                  <a:pt x="842822" y="2588101"/>
                </a:lnTo>
                <a:cubicBezTo>
                  <a:pt x="842822" y="2508539"/>
                  <a:pt x="778161" y="2443544"/>
                  <a:pt x="698450" y="2443544"/>
                </a:cubicBezTo>
                <a:cubicBezTo>
                  <a:pt x="658873" y="2443544"/>
                  <a:pt x="620968" y="2461474"/>
                  <a:pt x="595327" y="2491730"/>
                </a:cubicBezTo>
                <a:cubicBezTo>
                  <a:pt x="531223" y="2568491"/>
                  <a:pt x="436462" y="2612754"/>
                  <a:pt x="337240" y="2612754"/>
                </a:cubicBezTo>
                <a:cubicBezTo>
                  <a:pt x="151061" y="2612754"/>
                  <a:pt x="0" y="2461474"/>
                  <a:pt x="0" y="2274334"/>
                </a:cubicBezTo>
                <a:cubicBezTo>
                  <a:pt x="0" y="2087194"/>
                  <a:pt x="151061" y="1935353"/>
                  <a:pt x="337240" y="1935353"/>
                </a:cubicBezTo>
                <a:cubicBezTo>
                  <a:pt x="436461" y="1935353"/>
                  <a:pt x="531223" y="1979616"/>
                  <a:pt x="595327" y="2056377"/>
                </a:cubicBezTo>
                <a:cubicBezTo>
                  <a:pt x="620968" y="2087193"/>
                  <a:pt x="658873" y="2104563"/>
                  <a:pt x="698450" y="2104563"/>
                </a:cubicBezTo>
                <a:lnTo>
                  <a:pt x="735797" y="2104563"/>
                </a:lnTo>
                <a:cubicBezTo>
                  <a:pt x="794884" y="2104563"/>
                  <a:pt x="842822" y="2056377"/>
                  <a:pt x="842822" y="1996985"/>
                </a:cubicBezTo>
                <a:lnTo>
                  <a:pt x="842822" y="1909698"/>
                </a:lnTo>
                <a:lnTo>
                  <a:pt x="695363" y="1159698"/>
                </a:lnTo>
                <a:lnTo>
                  <a:pt x="1444479" y="506311"/>
                </a:lnTo>
                <a:lnTo>
                  <a:pt x="1446982" y="507581"/>
                </a:lnTo>
                <a:cubicBezTo>
                  <a:pt x="1457947" y="516144"/>
                  <a:pt x="1467399" y="526999"/>
                  <a:pt x="1474554" y="539923"/>
                </a:cubicBezTo>
                <a:lnTo>
                  <a:pt x="1492644" y="572596"/>
                </a:lnTo>
                <a:cubicBezTo>
                  <a:pt x="1511814" y="607221"/>
                  <a:pt x="1514978" y="648795"/>
                  <a:pt x="1500438" y="686155"/>
                </a:cubicBezTo>
                <a:cubicBezTo>
                  <a:pt x="1464332" y="779417"/>
                  <a:pt x="1471507" y="883761"/>
                  <a:pt x="1519567" y="970566"/>
                </a:cubicBezTo>
                <a:cubicBezTo>
                  <a:pt x="1609746" y="1133447"/>
                  <a:pt x="1815756" y="1192058"/>
                  <a:pt x="1979478" y="1101413"/>
                </a:cubicBezTo>
                <a:cubicBezTo>
                  <a:pt x="2143200" y="1010768"/>
                  <a:pt x="2202381" y="805334"/>
                  <a:pt x="2112201" y="642453"/>
                </a:cubicBezTo>
                <a:cubicBezTo>
                  <a:pt x="2064142" y="555648"/>
                  <a:pt x="1979517" y="494184"/>
                  <a:pt x="1881312" y="475283"/>
                </a:cubicBezTo>
                <a:cubicBezTo>
                  <a:pt x="1842422" y="467506"/>
                  <a:pt x="1808376" y="443029"/>
                  <a:pt x="1789206" y="408404"/>
                </a:cubicBezTo>
                <a:cubicBezTo>
                  <a:pt x="1779554" y="390970"/>
                  <a:pt x="1773911" y="372391"/>
                  <a:pt x="1771964" y="353728"/>
                </a:cubicBezTo>
                <a:lnTo>
                  <a:pt x="1774059" y="330271"/>
                </a:lnTo>
                <a:lnTo>
                  <a:pt x="2651475" y="0"/>
                </a:lnTo>
                <a:close/>
              </a:path>
            </a:pathLst>
          </a:cu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319</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4" name="文字方塊 3"/>
          <p:cNvSpPr txBox="1"/>
          <p:nvPr/>
        </p:nvSpPr>
        <p:spPr>
          <a:xfrm>
            <a:off x="3906490" y="2365096"/>
            <a:ext cx="1707680" cy="584775"/>
          </a:xfrm>
          <a:prstGeom prst="rect">
            <a:avLst/>
          </a:prstGeom>
          <a:noFill/>
        </p:spPr>
        <p:txBody>
          <a:bodyPr wrap="square" rtlCol="0">
            <a:spAutoFit/>
          </a:bodyPr>
          <a:lstStyle/>
          <a:p>
            <a:r>
              <a:rPr lang="en-US" altLang="zh-TW" sz="3200" dirty="0" smtClean="0">
                <a:solidFill>
                  <a:schemeClr val="bg1"/>
                </a:solidFill>
              </a:rPr>
              <a:t>ITEM</a:t>
            </a:r>
            <a:r>
              <a:rPr lang="zh-TW" altLang="en-US" sz="3200" dirty="0" smtClean="0">
                <a:solidFill>
                  <a:schemeClr val="bg1"/>
                </a:solidFill>
              </a:rPr>
              <a:t> </a:t>
            </a:r>
            <a:r>
              <a:rPr lang="en-US" altLang="zh-TW" sz="3200" dirty="0" smtClean="0">
                <a:solidFill>
                  <a:schemeClr val="bg1"/>
                </a:solidFill>
              </a:rPr>
              <a:t>A</a:t>
            </a:r>
            <a:endParaRPr lang="zh-TW" altLang="en-US" sz="3200" dirty="0">
              <a:solidFill>
                <a:schemeClr val="bg1"/>
              </a:solidFill>
            </a:endParaRPr>
          </a:p>
        </p:txBody>
      </p:sp>
      <p:sp>
        <p:nvSpPr>
          <p:cNvPr id="10" name="文字方塊 9"/>
          <p:cNvSpPr txBox="1"/>
          <p:nvPr/>
        </p:nvSpPr>
        <p:spPr>
          <a:xfrm>
            <a:off x="4845520" y="4435733"/>
            <a:ext cx="1707680" cy="584775"/>
          </a:xfrm>
          <a:prstGeom prst="rect">
            <a:avLst/>
          </a:prstGeom>
          <a:noFill/>
        </p:spPr>
        <p:txBody>
          <a:bodyPr wrap="square" rtlCol="0">
            <a:spAutoFit/>
          </a:bodyPr>
          <a:lstStyle/>
          <a:p>
            <a:r>
              <a:rPr lang="en-US" altLang="zh-TW" sz="3200" dirty="0" smtClean="0">
                <a:solidFill>
                  <a:schemeClr val="bg1"/>
                </a:solidFill>
              </a:rPr>
              <a:t>ITEM</a:t>
            </a:r>
            <a:r>
              <a:rPr lang="zh-TW" altLang="en-US" sz="3200" dirty="0" smtClean="0">
                <a:solidFill>
                  <a:schemeClr val="bg1"/>
                </a:solidFill>
              </a:rPr>
              <a:t> </a:t>
            </a:r>
            <a:r>
              <a:rPr lang="en-US" altLang="zh-TW" sz="3200" dirty="0" smtClean="0">
                <a:solidFill>
                  <a:schemeClr val="bg1"/>
                </a:solidFill>
              </a:rPr>
              <a:t>B</a:t>
            </a:r>
            <a:endParaRPr lang="zh-TW" altLang="en-US" sz="3200" dirty="0">
              <a:solidFill>
                <a:schemeClr val="bg1"/>
              </a:solidFill>
            </a:endParaRPr>
          </a:p>
        </p:txBody>
      </p:sp>
      <p:sp>
        <p:nvSpPr>
          <p:cNvPr id="11" name="文字方塊 10"/>
          <p:cNvSpPr txBox="1"/>
          <p:nvPr/>
        </p:nvSpPr>
        <p:spPr>
          <a:xfrm>
            <a:off x="2685354" y="4052940"/>
            <a:ext cx="1707680" cy="584775"/>
          </a:xfrm>
          <a:prstGeom prst="rect">
            <a:avLst/>
          </a:prstGeom>
          <a:noFill/>
        </p:spPr>
        <p:txBody>
          <a:bodyPr wrap="square" rtlCol="0">
            <a:spAutoFit/>
          </a:bodyPr>
          <a:lstStyle/>
          <a:p>
            <a:r>
              <a:rPr lang="en-US" altLang="zh-TW" sz="3200" dirty="0" smtClean="0">
                <a:solidFill>
                  <a:schemeClr val="bg1"/>
                </a:solidFill>
              </a:rPr>
              <a:t>ITEM</a:t>
            </a:r>
            <a:r>
              <a:rPr lang="zh-TW" altLang="en-US" sz="3200" dirty="0" smtClean="0">
                <a:solidFill>
                  <a:schemeClr val="bg1"/>
                </a:solidFill>
              </a:rPr>
              <a:t> </a:t>
            </a:r>
            <a:r>
              <a:rPr lang="en-US" altLang="zh-TW" sz="3200" dirty="0" smtClean="0">
                <a:solidFill>
                  <a:schemeClr val="bg1"/>
                </a:solidFill>
              </a:rPr>
              <a:t>C</a:t>
            </a:r>
            <a:endParaRPr lang="zh-TW" altLang="en-US" sz="3200" dirty="0">
              <a:solidFill>
                <a:schemeClr val="bg1"/>
              </a:solidFill>
            </a:endParaRPr>
          </a:p>
        </p:txBody>
      </p:sp>
      <p:sp>
        <p:nvSpPr>
          <p:cNvPr id="12" name="矩形 11"/>
          <p:cNvSpPr/>
          <p:nvPr/>
        </p:nvSpPr>
        <p:spPr>
          <a:xfrm>
            <a:off x="826782" y="163255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3" name="矩形 12"/>
          <p:cNvSpPr/>
          <p:nvPr/>
        </p:nvSpPr>
        <p:spPr>
          <a:xfrm>
            <a:off x="952512" y="485504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4" name="矩形 13"/>
          <p:cNvSpPr/>
          <p:nvPr/>
        </p:nvSpPr>
        <p:spPr>
          <a:xfrm>
            <a:off x="6395116" y="483231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85016743"/>
      </p:ext>
    </p:extLst>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103119" y="1696945"/>
            <a:ext cx="4937762" cy="4264210"/>
            <a:chOff x="1862039" y="1088701"/>
            <a:chExt cx="5419920" cy="4680598"/>
          </a:xfrm>
        </p:grpSpPr>
        <p:sp>
          <p:nvSpPr>
            <p:cNvPr id="17" name="手繪多邊形 16"/>
            <p:cNvSpPr/>
            <p:nvPr/>
          </p:nvSpPr>
          <p:spPr>
            <a:xfrm>
              <a:off x="3238927" y="1088701"/>
              <a:ext cx="2655795" cy="2289479"/>
            </a:xfrm>
            <a:custGeom>
              <a:avLst/>
              <a:gdLst>
                <a:gd name="connsiteX0" fmla="*/ 947187 w 1894374"/>
                <a:gd name="connsiteY0" fmla="*/ 0 h 1633081"/>
                <a:gd name="connsiteX1" fmla="*/ 1894374 w 1894374"/>
                <a:gd name="connsiteY1" fmla="*/ 1633081 h 1633081"/>
                <a:gd name="connsiteX2" fmla="*/ 1049166 w 1894374"/>
                <a:gd name="connsiteY2" fmla="*/ 1633081 h 1633081"/>
                <a:gd name="connsiteX3" fmla="*/ 1051184 w 1894374"/>
                <a:gd name="connsiteY3" fmla="*/ 1623941 h 1633081"/>
                <a:gd name="connsiteX4" fmla="*/ 1071551 w 1894374"/>
                <a:gd name="connsiteY4" fmla="*/ 1597469 h 1633081"/>
                <a:gd name="connsiteX5" fmla="*/ 1140695 w 1894374"/>
                <a:gd name="connsiteY5" fmla="*/ 1450018 h 1633081"/>
                <a:gd name="connsiteX6" fmla="*/ 947027 w 1894374"/>
                <a:gd name="connsiteY6" fmla="*/ 1257345 h 1633081"/>
                <a:gd name="connsiteX7" fmla="*/ 753680 w 1894374"/>
                <a:gd name="connsiteY7" fmla="*/ 1450018 h 1633081"/>
                <a:gd name="connsiteX8" fmla="*/ 822824 w 1894374"/>
                <a:gd name="connsiteY8" fmla="*/ 1597469 h 1633081"/>
                <a:gd name="connsiteX9" fmla="*/ 843071 w 1894374"/>
                <a:gd name="connsiteY9" fmla="*/ 1623941 h 1633081"/>
                <a:gd name="connsiteX10" fmla="*/ 845122 w 1894374"/>
                <a:gd name="connsiteY10" fmla="*/ 1633081 h 1633081"/>
                <a:gd name="connsiteX11" fmla="*/ 0 w 1894374"/>
                <a:gd name="connsiteY11" fmla="*/ 1633081 h 163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94374" h="1633081">
                  <a:moveTo>
                    <a:pt x="947187" y="0"/>
                  </a:moveTo>
                  <a:lnTo>
                    <a:pt x="1894374" y="1633081"/>
                  </a:lnTo>
                  <a:lnTo>
                    <a:pt x="1049166" y="1633081"/>
                  </a:lnTo>
                  <a:lnTo>
                    <a:pt x="1051184" y="1623941"/>
                  </a:lnTo>
                  <a:cubicBezTo>
                    <a:pt x="1055865" y="1613870"/>
                    <a:pt x="1062748" y="1604794"/>
                    <a:pt x="1071551" y="1597469"/>
                  </a:cubicBezTo>
                  <a:cubicBezTo>
                    <a:pt x="1115406" y="1560845"/>
                    <a:pt x="1140695" y="1506705"/>
                    <a:pt x="1140695" y="1450018"/>
                  </a:cubicBezTo>
                  <a:cubicBezTo>
                    <a:pt x="1140695" y="1343650"/>
                    <a:pt x="1053944" y="1257345"/>
                    <a:pt x="947027" y="1257345"/>
                  </a:cubicBezTo>
                  <a:cubicBezTo>
                    <a:pt x="840110" y="1257345"/>
                    <a:pt x="753680" y="1343650"/>
                    <a:pt x="753680" y="1450018"/>
                  </a:cubicBezTo>
                  <a:cubicBezTo>
                    <a:pt x="753680" y="1506705"/>
                    <a:pt x="778968" y="1560845"/>
                    <a:pt x="822824" y="1597469"/>
                  </a:cubicBezTo>
                  <a:cubicBezTo>
                    <a:pt x="831467" y="1604794"/>
                    <a:pt x="838349" y="1613870"/>
                    <a:pt x="843071" y="1623941"/>
                  </a:cubicBezTo>
                  <a:lnTo>
                    <a:pt x="845122" y="1633081"/>
                  </a:lnTo>
                  <a:lnTo>
                    <a:pt x="0" y="163308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4626164" y="3479820"/>
              <a:ext cx="2655795" cy="2289479"/>
            </a:xfrm>
            <a:custGeom>
              <a:avLst/>
              <a:gdLst>
                <a:gd name="connsiteX0" fmla="*/ 947187 w 1894374"/>
                <a:gd name="connsiteY0" fmla="*/ 0 h 1633081"/>
                <a:gd name="connsiteX1" fmla="*/ 1894374 w 1894374"/>
                <a:gd name="connsiteY1" fmla="*/ 1633081 h 1633081"/>
                <a:gd name="connsiteX2" fmla="*/ 0 w 1894374"/>
                <a:gd name="connsiteY2" fmla="*/ 1633081 h 1633081"/>
                <a:gd name="connsiteX3" fmla="*/ 470918 w 1894374"/>
                <a:gd name="connsiteY3" fmla="*/ 821154 h 1633081"/>
                <a:gd name="connsiteX4" fmla="*/ 475166 w 1894374"/>
                <a:gd name="connsiteY4" fmla="*/ 831447 h 1633081"/>
                <a:gd name="connsiteX5" fmla="*/ 568290 w 1894374"/>
                <a:gd name="connsiteY5" fmla="*/ 965053 h 1633081"/>
                <a:gd name="connsiteX6" fmla="*/ 831984 w 1894374"/>
                <a:gd name="connsiteY6" fmla="*/ 893668 h 1633081"/>
                <a:gd name="connsiteX7" fmla="*/ 761798 w 1894374"/>
                <a:gd name="connsiteY7" fmla="*/ 629888 h 1633081"/>
                <a:gd name="connsiteX8" fmla="*/ 599530 w 1894374"/>
                <a:gd name="connsiteY8" fmla="*/ 616043 h 1633081"/>
                <a:gd name="connsiteX9" fmla="*/ 589095 w 1894374"/>
                <a:gd name="connsiteY9" fmla="*/ 617400 h 163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94374" h="1633081">
                  <a:moveTo>
                    <a:pt x="947187" y="0"/>
                  </a:moveTo>
                  <a:lnTo>
                    <a:pt x="1894374" y="1633081"/>
                  </a:lnTo>
                  <a:lnTo>
                    <a:pt x="0" y="1633081"/>
                  </a:lnTo>
                  <a:lnTo>
                    <a:pt x="470918" y="821154"/>
                  </a:lnTo>
                  <a:lnTo>
                    <a:pt x="475166" y="831447"/>
                  </a:lnTo>
                  <a:cubicBezTo>
                    <a:pt x="484956" y="887739"/>
                    <a:pt x="519197" y="936709"/>
                    <a:pt x="568290" y="965053"/>
                  </a:cubicBezTo>
                  <a:cubicBezTo>
                    <a:pt x="660408" y="1018237"/>
                    <a:pt x="778525" y="986261"/>
                    <a:pt x="831984" y="893668"/>
                  </a:cubicBezTo>
                  <a:cubicBezTo>
                    <a:pt x="885442" y="801075"/>
                    <a:pt x="853915" y="683072"/>
                    <a:pt x="761798" y="629888"/>
                  </a:cubicBezTo>
                  <a:cubicBezTo>
                    <a:pt x="712705" y="601544"/>
                    <a:pt x="653174" y="596375"/>
                    <a:pt x="599530" y="616043"/>
                  </a:cubicBezTo>
                  <a:lnTo>
                    <a:pt x="589095" y="6174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1862039" y="3461765"/>
              <a:ext cx="2655795" cy="2289479"/>
            </a:xfrm>
            <a:custGeom>
              <a:avLst/>
              <a:gdLst>
                <a:gd name="connsiteX0" fmla="*/ 947187 w 1894374"/>
                <a:gd name="connsiteY0" fmla="*/ 0 h 1633081"/>
                <a:gd name="connsiteX1" fmla="*/ 1314417 w 1894374"/>
                <a:gd name="connsiteY1" fmla="*/ 633155 h 1633081"/>
                <a:gd name="connsiteX2" fmla="*/ 1281862 w 1894374"/>
                <a:gd name="connsiteY2" fmla="*/ 628921 h 1633081"/>
                <a:gd name="connsiteX3" fmla="*/ 1119594 w 1894374"/>
                <a:gd name="connsiteY3" fmla="*/ 642766 h 1633081"/>
                <a:gd name="connsiteX4" fmla="*/ 1049408 w 1894374"/>
                <a:gd name="connsiteY4" fmla="*/ 906546 h 1633081"/>
                <a:gd name="connsiteX5" fmla="*/ 1313101 w 1894374"/>
                <a:gd name="connsiteY5" fmla="*/ 977931 h 1633081"/>
                <a:gd name="connsiteX6" fmla="*/ 1406225 w 1894374"/>
                <a:gd name="connsiteY6" fmla="*/ 844325 h 1633081"/>
                <a:gd name="connsiteX7" fmla="*/ 1418968 w 1894374"/>
                <a:gd name="connsiteY7" fmla="*/ 813450 h 1633081"/>
                <a:gd name="connsiteX8" fmla="*/ 1418981 w 1894374"/>
                <a:gd name="connsiteY8" fmla="*/ 813438 h 1633081"/>
                <a:gd name="connsiteX9" fmla="*/ 1894374 w 1894374"/>
                <a:gd name="connsiteY9" fmla="*/ 1633081 h 1633081"/>
                <a:gd name="connsiteX10" fmla="*/ 0 w 1894374"/>
                <a:gd name="connsiteY10" fmla="*/ 1633081 h 1633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94374" h="1633081">
                  <a:moveTo>
                    <a:pt x="947187" y="0"/>
                  </a:moveTo>
                  <a:lnTo>
                    <a:pt x="1314417" y="633155"/>
                  </a:lnTo>
                  <a:lnTo>
                    <a:pt x="1281862" y="628921"/>
                  </a:lnTo>
                  <a:cubicBezTo>
                    <a:pt x="1228217" y="609253"/>
                    <a:pt x="1168686" y="614422"/>
                    <a:pt x="1119594" y="642766"/>
                  </a:cubicBezTo>
                  <a:cubicBezTo>
                    <a:pt x="1027476" y="695950"/>
                    <a:pt x="995949" y="813953"/>
                    <a:pt x="1049408" y="906546"/>
                  </a:cubicBezTo>
                  <a:cubicBezTo>
                    <a:pt x="1102866" y="999139"/>
                    <a:pt x="1220984" y="1031115"/>
                    <a:pt x="1313101" y="977931"/>
                  </a:cubicBezTo>
                  <a:cubicBezTo>
                    <a:pt x="1362194" y="949587"/>
                    <a:pt x="1396436" y="900617"/>
                    <a:pt x="1406225" y="844325"/>
                  </a:cubicBezTo>
                  <a:cubicBezTo>
                    <a:pt x="1408167" y="833039"/>
                    <a:pt x="1412586" y="822540"/>
                    <a:pt x="1418968" y="813450"/>
                  </a:cubicBezTo>
                  <a:lnTo>
                    <a:pt x="1418981" y="813438"/>
                  </a:lnTo>
                  <a:lnTo>
                    <a:pt x="1894374" y="1633081"/>
                  </a:lnTo>
                  <a:lnTo>
                    <a:pt x="0" y="163308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a:spLocks/>
            </p:cNvSpPr>
            <p:nvPr/>
          </p:nvSpPr>
          <p:spPr bwMode="auto">
            <a:xfrm rot="14400000" flipH="1">
              <a:off x="3357009" y="2728606"/>
              <a:ext cx="2646695" cy="2799207"/>
            </a:xfrm>
            <a:custGeom>
              <a:avLst/>
              <a:gdLst>
                <a:gd name="connsiteX0" fmla="*/ 150574 w 1887883"/>
                <a:gd name="connsiteY0" fmla="*/ 1362734 h 1996669"/>
                <a:gd name="connsiteX1" fmla="*/ 355069 w 1887883"/>
                <a:gd name="connsiteY1" fmla="*/ 1418093 h 1996669"/>
                <a:gd name="connsiteX2" fmla="*/ 427287 w 1887883"/>
                <a:gd name="connsiteY2" fmla="*/ 1314481 h 1996669"/>
                <a:gd name="connsiteX3" fmla="*/ 456181 w 1887883"/>
                <a:gd name="connsiteY3" fmla="*/ 1273148 h 1996669"/>
                <a:gd name="connsiteX4" fmla="*/ 470511 w 1887883"/>
                <a:gd name="connsiteY4" fmla="*/ 1264874 h 1996669"/>
                <a:gd name="connsiteX5" fmla="*/ 522906 w 1887883"/>
                <a:gd name="connsiteY5" fmla="*/ 1268242 h 1996669"/>
                <a:gd name="connsiteX6" fmla="*/ 533723 w 1887883"/>
                <a:gd name="connsiteY6" fmla="*/ 1280528 h 1996669"/>
                <a:gd name="connsiteX7" fmla="*/ 947187 w 1887883"/>
                <a:gd name="connsiteY7" fmla="*/ 1996669 h 1996669"/>
                <a:gd name="connsiteX8" fmla="*/ 1305978 w 1887883"/>
                <a:gd name="connsiteY8" fmla="*/ 1372366 h 1996669"/>
                <a:gd name="connsiteX9" fmla="*/ 1306619 w 1887883"/>
                <a:gd name="connsiteY9" fmla="*/ 1371640 h 1996669"/>
                <a:gd name="connsiteX10" fmla="*/ 1377245 w 1887883"/>
                <a:gd name="connsiteY10" fmla="*/ 1367188 h 1996669"/>
                <a:gd name="connsiteX11" fmla="*/ 1406139 w 1887883"/>
                <a:gd name="connsiteY11" fmla="*/ 1408522 h 1996669"/>
                <a:gd name="connsiteX12" fmla="*/ 1478356 w 1887883"/>
                <a:gd name="connsiteY12" fmla="*/ 1512133 h 1996669"/>
                <a:gd name="connsiteX13" fmla="*/ 1682728 w 1887883"/>
                <a:gd name="connsiteY13" fmla="*/ 1456989 h 1996669"/>
                <a:gd name="connsiteX14" fmla="*/ 1628422 w 1887883"/>
                <a:gd name="connsiteY14" fmla="*/ 1252212 h 1996669"/>
                <a:gd name="connsiteX15" fmla="*/ 1502583 w 1887883"/>
                <a:gd name="connsiteY15" fmla="*/ 1241476 h 1996669"/>
                <a:gd name="connsiteX16" fmla="*/ 1452340 w 1887883"/>
                <a:gd name="connsiteY16" fmla="*/ 1237120 h 1996669"/>
                <a:gd name="connsiteX17" fmla="*/ 1438009 w 1887883"/>
                <a:gd name="connsiteY17" fmla="*/ 1228846 h 1996669"/>
                <a:gd name="connsiteX18" fmla="*/ 1415957 w 1887883"/>
                <a:gd name="connsiteY18" fmla="*/ 1199990 h 1996669"/>
                <a:gd name="connsiteX19" fmla="*/ 1419254 w 1887883"/>
                <a:gd name="connsiteY19" fmla="*/ 1175263 h 1996669"/>
                <a:gd name="connsiteX20" fmla="*/ 1887883 w 1887883"/>
                <a:gd name="connsiteY20" fmla="*/ 359840 h 1996669"/>
                <a:gd name="connsiteX21" fmla="*/ 930053 w 1887883"/>
                <a:gd name="connsiteY21" fmla="*/ 357939 h 1996669"/>
                <a:gd name="connsiteX22" fmla="*/ 916752 w 1887883"/>
                <a:gd name="connsiteY22" fmla="*/ 326004 h 1996669"/>
                <a:gd name="connsiteX23" fmla="*/ 916752 w 1887883"/>
                <a:gd name="connsiteY23" fmla="*/ 309457 h 1996669"/>
                <a:gd name="connsiteX24" fmla="*/ 938101 w 1887883"/>
                <a:gd name="connsiteY24" fmla="*/ 263767 h 1996669"/>
                <a:gd name="connsiteX25" fmla="*/ 991722 w 1887883"/>
                <a:gd name="connsiteY25" fmla="*/ 149419 h 1996669"/>
                <a:gd name="connsiteX26" fmla="*/ 841533 w 1887883"/>
                <a:gd name="connsiteY26" fmla="*/ 0 h 1996669"/>
                <a:gd name="connsiteX27" fmla="*/ 691592 w 1887883"/>
                <a:gd name="connsiteY27" fmla="*/ 149418 h 1996669"/>
                <a:gd name="connsiteX28" fmla="*/ 745213 w 1887883"/>
                <a:gd name="connsiteY28" fmla="*/ 263767 h 1996669"/>
                <a:gd name="connsiteX29" fmla="*/ 766562 w 1887883"/>
                <a:gd name="connsiteY29" fmla="*/ 309457 h 1996669"/>
                <a:gd name="connsiteX30" fmla="*/ 747758 w 1887883"/>
                <a:gd name="connsiteY30" fmla="*/ 354683 h 1996669"/>
                <a:gd name="connsiteX31" fmla="*/ 743472 w 1887883"/>
                <a:gd name="connsiteY31" fmla="*/ 357569 h 1996669"/>
                <a:gd name="connsiteX32" fmla="*/ 0 w 1887883"/>
                <a:gd name="connsiteY32" fmla="*/ 356093 h 1996669"/>
                <a:gd name="connsiteX33" fmla="*/ 405266 w 1887883"/>
                <a:gd name="connsiteY33" fmla="*/ 1058034 h 1996669"/>
                <a:gd name="connsiteX34" fmla="*/ 412543 w 1887883"/>
                <a:gd name="connsiteY34" fmla="*/ 1079690 h 1996669"/>
                <a:gd name="connsiteX35" fmla="*/ 381086 w 1887883"/>
                <a:gd name="connsiteY35" fmla="*/ 1143080 h 1996669"/>
                <a:gd name="connsiteX36" fmla="*/ 330843 w 1887883"/>
                <a:gd name="connsiteY36" fmla="*/ 1147435 h 1996669"/>
                <a:gd name="connsiteX37" fmla="*/ 205003 w 1887883"/>
                <a:gd name="connsiteY37" fmla="*/ 1158172 h 1996669"/>
                <a:gd name="connsiteX38" fmla="*/ 150574 w 1887883"/>
                <a:gd name="connsiteY38" fmla="*/ 1362734 h 199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887883" h="1996669">
                  <a:moveTo>
                    <a:pt x="150574" y="1362734"/>
                  </a:moveTo>
                  <a:cubicBezTo>
                    <a:pt x="192031" y="1434540"/>
                    <a:pt x="283631" y="1459338"/>
                    <a:pt x="355069" y="1418093"/>
                  </a:cubicBezTo>
                  <a:cubicBezTo>
                    <a:pt x="393140" y="1396113"/>
                    <a:pt x="419695" y="1358136"/>
                    <a:pt x="427287" y="1314481"/>
                  </a:cubicBezTo>
                  <a:cubicBezTo>
                    <a:pt x="430298" y="1296977"/>
                    <a:pt x="440995" y="1281915"/>
                    <a:pt x="456181" y="1273148"/>
                  </a:cubicBezTo>
                  <a:lnTo>
                    <a:pt x="470511" y="1264874"/>
                  </a:lnTo>
                  <a:cubicBezTo>
                    <a:pt x="487515" y="1255057"/>
                    <a:pt x="508117" y="1257029"/>
                    <a:pt x="522906" y="1268242"/>
                  </a:cubicBezTo>
                  <a:lnTo>
                    <a:pt x="533723" y="1280528"/>
                  </a:lnTo>
                  <a:lnTo>
                    <a:pt x="947187" y="1996669"/>
                  </a:lnTo>
                  <a:lnTo>
                    <a:pt x="1305978" y="1372366"/>
                  </a:lnTo>
                  <a:lnTo>
                    <a:pt x="1306619" y="1371640"/>
                  </a:lnTo>
                  <a:cubicBezTo>
                    <a:pt x="1326516" y="1356604"/>
                    <a:pt x="1354306" y="1353944"/>
                    <a:pt x="1377245" y="1367188"/>
                  </a:cubicBezTo>
                  <a:cubicBezTo>
                    <a:pt x="1392431" y="1375955"/>
                    <a:pt x="1403003" y="1391232"/>
                    <a:pt x="1406139" y="1408522"/>
                  </a:cubicBezTo>
                  <a:cubicBezTo>
                    <a:pt x="1413731" y="1452176"/>
                    <a:pt x="1440285" y="1490153"/>
                    <a:pt x="1478356" y="1512133"/>
                  </a:cubicBezTo>
                  <a:cubicBezTo>
                    <a:pt x="1549794" y="1553378"/>
                    <a:pt x="1641270" y="1528796"/>
                    <a:pt x="1682728" y="1456989"/>
                  </a:cubicBezTo>
                  <a:cubicBezTo>
                    <a:pt x="1724185" y="1385183"/>
                    <a:pt x="1699859" y="1293457"/>
                    <a:pt x="1628422" y="1252212"/>
                  </a:cubicBezTo>
                  <a:cubicBezTo>
                    <a:pt x="1590350" y="1230232"/>
                    <a:pt x="1544184" y="1226223"/>
                    <a:pt x="1502583" y="1241476"/>
                  </a:cubicBezTo>
                  <a:cubicBezTo>
                    <a:pt x="1485917" y="1247620"/>
                    <a:pt x="1467525" y="1245887"/>
                    <a:pt x="1452340" y="1237120"/>
                  </a:cubicBezTo>
                  <a:lnTo>
                    <a:pt x="1438009" y="1228846"/>
                  </a:lnTo>
                  <a:cubicBezTo>
                    <a:pt x="1426674" y="1222301"/>
                    <a:pt x="1419076" y="1211752"/>
                    <a:pt x="1415957" y="1199990"/>
                  </a:cubicBezTo>
                  <a:lnTo>
                    <a:pt x="1419254" y="1175263"/>
                  </a:lnTo>
                  <a:lnTo>
                    <a:pt x="1887883" y="359840"/>
                  </a:lnTo>
                  <a:lnTo>
                    <a:pt x="930053" y="357939"/>
                  </a:lnTo>
                  <a:lnTo>
                    <a:pt x="916752" y="326004"/>
                  </a:lnTo>
                  <a:lnTo>
                    <a:pt x="916752" y="309457"/>
                  </a:lnTo>
                  <a:cubicBezTo>
                    <a:pt x="916752" y="291922"/>
                    <a:pt x="924447" y="275127"/>
                    <a:pt x="938101" y="263767"/>
                  </a:cubicBezTo>
                  <a:cubicBezTo>
                    <a:pt x="972111" y="235365"/>
                    <a:pt x="991722" y="193379"/>
                    <a:pt x="991722" y="149419"/>
                  </a:cubicBezTo>
                  <a:cubicBezTo>
                    <a:pt x="991723" y="66930"/>
                    <a:pt x="924448" y="0"/>
                    <a:pt x="841533" y="0"/>
                  </a:cubicBezTo>
                  <a:cubicBezTo>
                    <a:pt x="758618" y="0"/>
                    <a:pt x="691592" y="66930"/>
                    <a:pt x="691592" y="149418"/>
                  </a:cubicBezTo>
                  <a:cubicBezTo>
                    <a:pt x="691592" y="193380"/>
                    <a:pt x="711203" y="235365"/>
                    <a:pt x="745213" y="263767"/>
                  </a:cubicBezTo>
                  <a:cubicBezTo>
                    <a:pt x="758618" y="275127"/>
                    <a:pt x="766562" y="291921"/>
                    <a:pt x="766562" y="309457"/>
                  </a:cubicBezTo>
                  <a:cubicBezTo>
                    <a:pt x="766563" y="327115"/>
                    <a:pt x="759363" y="343107"/>
                    <a:pt x="747758" y="354683"/>
                  </a:cubicBezTo>
                  <a:lnTo>
                    <a:pt x="743472" y="357569"/>
                  </a:lnTo>
                  <a:lnTo>
                    <a:pt x="0" y="356093"/>
                  </a:lnTo>
                  <a:lnTo>
                    <a:pt x="405266" y="1058034"/>
                  </a:lnTo>
                  <a:lnTo>
                    <a:pt x="412543" y="1079690"/>
                  </a:lnTo>
                  <a:cubicBezTo>
                    <a:pt x="415616" y="1104439"/>
                    <a:pt x="404025" y="1129836"/>
                    <a:pt x="381086" y="1143080"/>
                  </a:cubicBezTo>
                  <a:cubicBezTo>
                    <a:pt x="365900" y="1151847"/>
                    <a:pt x="347384" y="1153364"/>
                    <a:pt x="330843" y="1147435"/>
                  </a:cubicBezTo>
                  <a:cubicBezTo>
                    <a:pt x="289241" y="1132183"/>
                    <a:pt x="243075" y="1136191"/>
                    <a:pt x="205003" y="1158172"/>
                  </a:cubicBezTo>
                  <a:cubicBezTo>
                    <a:pt x="133566" y="1199416"/>
                    <a:pt x="109116" y="1290928"/>
                    <a:pt x="150574" y="1362734"/>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320</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矩形 9"/>
          <p:cNvSpPr/>
          <p:nvPr/>
        </p:nvSpPr>
        <p:spPr>
          <a:xfrm>
            <a:off x="5675460" y="2137791"/>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1" name="矩形 10"/>
          <p:cNvSpPr/>
          <p:nvPr/>
        </p:nvSpPr>
        <p:spPr>
          <a:xfrm>
            <a:off x="340959" y="399280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2" name="矩形 11"/>
          <p:cNvSpPr/>
          <p:nvPr/>
        </p:nvSpPr>
        <p:spPr>
          <a:xfrm>
            <a:off x="6476486" y="399280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3" name="文字方塊 12"/>
          <p:cNvSpPr txBox="1"/>
          <p:nvPr/>
        </p:nvSpPr>
        <p:spPr>
          <a:xfrm>
            <a:off x="3982836" y="2570836"/>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A</a:t>
            </a:r>
            <a:endParaRPr lang="zh-TW" altLang="en-US" sz="2000" dirty="0">
              <a:solidFill>
                <a:schemeClr val="bg1"/>
              </a:solidFill>
            </a:endParaRPr>
          </a:p>
        </p:txBody>
      </p:sp>
      <p:sp>
        <p:nvSpPr>
          <p:cNvPr id="14" name="文字方塊 13"/>
          <p:cNvSpPr txBox="1"/>
          <p:nvPr/>
        </p:nvSpPr>
        <p:spPr>
          <a:xfrm>
            <a:off x="5310118" y="5264553"/>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B</a:t>
            </a:r>
            <a:endParaRPr lang="zh-TW" altLang="en-US" sz="2000" dirty="0">
              <a:solidFill>
                <a:schemeClr val="bg1"/>
              </a:solidFill>
            </a:endParaRPr>
          </a:p>
        </p:txBody>
      </p:sp>
      <p:sp>
        <p:nvSpPr>
          <p:cNvPr id="15" name="文字方塊 14"/>
          <p:cNvSpPr txBox="1"/>
          <p:nvPr/>
        </p:nvSpPr>
        <p:spPr>
          <a:xfrm>
            <a:off x="2653663" y="5264553"/>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a:solidFill>
                  <a:schemeClr val="bg1"/>
                </a:solidFill>
              </a:rPr>
              <a:t>C</a:t>
            </a:r>
            <a:endParaRPr lang="zh-TW" altLang="en-US" sz="2000" dirty="0">
              <a:solidFill>
                <a:schemeClr val="bg1"/>
              </a:solidFill>
            </a:endParaRPr>
          </a:p>
        </p:txBody>
      </p:sp>
      <p:sp>
        <p:nvSpPr>
          <p:cNvPr id="16" name="文字方塊 15"/>
          <p:cNvSpPr txBox="1"/>
          <p:nvPr/>
        </p:nvSpPr>
        <p:spPr>
          <a:xfrm>
            <a:off x="3982836" y="4174896"/>
            <a:ext cx="1166368" cy="707886"/>
          </a:xfrm>
          <a:prstGeom prst="rect">
            <a:avLst/>
          </a:prstGeom>
          <a:noFill/>
        </p:spPr>
        <p:txBody>
          <a:bodyPr wrap="square" rtlCol="0">
            <a:spAutoFit/>
          </a:bodyPr>
          <a:lstStyle/>
          <a:p>
            <a:pPr algn="ctr"/>
            <a:r>
              <a:rPr lang="en-US" altLang="zh-TW" sz="2000" dirty="0" smtClean="0">
                <a:solidFill>
                  <a:schemeClr val="bg1"/>
                </a:solidFill>
              </a:rPr>
              <a:t>CORE</a:t>
            </a:r>
            <a:br>
              <a:rPr lang="en-US" altLang="zh-TW" sz="2000" dirty="0" smtClean="0">
                <a:solidFill>
                  <a:schemeClr val="bg1"/>
                </a:solidFill>
              </a:rPr>
            </a:br>
            <a:r>
              <a:rPr lang="en-US" altLang="zh-TW" sz="2000" dirty="0" smtClean="0">
                <a:solidFill>
                  <a:schemeClr val="bg1"/>
                </a:solidFill>
              </a:rPr>
              <a:t>ITEM</a:t>
            </a:r>
            <a:endParaRPr lang="zh-TW" altLang="en-US" sz="20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63878726"/>
      </p:ext>
    </p:extLst>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2378214" y="1737361"/>
            <a:ext cx="4387572" cy="4434840"/>
            <a:chOff x="2119661" y="950243"/>
            <a:chExt cx="4904678" cy="4957515"/>
          </a:xfrm>
        </p:grpSpPr>
        <p:sp>
          <p:nvSpPr>
            <p:cNvPr id="92" name="手繪多邊形 91"/>
            <p:cNvSpPr>
              <a:spLocks/>
            </p:cNvSpPr>
            <p:nvPr/>
          </p:nvSpPr>
          <p:spPr bwMode="auto">
            <a:xfrm>
              <a:off x="4598696" y="1002703"/>
              <a:ext cx="2082656" cy="1962934"/>
            </a:xfrm>
            <a:custGeom>
              <a:avLst/>
              <a:gdLst>
                <a:gd name="connsiteX0" fmla="*/ 0 w 1783160"/>
                <a:gd name="connsiteY0" fmla="*/ 0 h 1680655"/>
                <a:gd name="connsiteX1" fmla="*/ 220962 w 1783160"/>
                <a:gd name="connsiteY1" fmla="*/ 12856 h 1680655"/>
                <a:gd name="connsiteX2" fmla="*/ 1641047 w 1783160"/>
                <a:gd name="connsiteY2" fmla="*/ 817965 h 1680655"/>
                <a:gd name="connsiteX3" fmla="*/ 1783160 w 1783160"/>
                <a:gd name="connsiteY3" fmla="*/ 1030457 h 1680655"/>
                <a:gd name="connsiteX4" fmla="*/ 1443276 w 1783160"/>
                <a:gd name="connsiteY4" fmla="*/ 1226689 h 1680655"/>
                <a:gd name="connsiteX5" fmla="*/ 1481367 w 1783160"/>
                <a:gd name="connsiteY5" fmla="*/ 1253651 h 1680655"/>
                <a:gd name="connsiteX6" fmla="*/ 1540309 w 1783160"/>
                <a:gd name="connsiteY6" fmla="*/ 1330103 h 1680655"/>
                <a:gd name="connsiteX7" fmla="*/ 1429609 w 1783160"/>
                <a:gd name="connsiteY7" fmla="*/ 1655593 h 1680655"/>
                <a:gd name="connsiteX8" fmla="*/ 1104120 w 1783160"/>
                <a:gd name="connsiteY8" fmla="*/ 1544893 h 1680655"/>
                <a:gd name="connsiteX9" fmla="*/ 1079456 w 1783160"/>
                <a:gd name="connsiteY9" fmla="*/ 1451561 h 1680655"/>
                <a:gd name="connsiteX10" fmla="*/ 1080059 w 1783160"/>
                <a:gd name="connsiteY10" fmla="*/ 1436393 h 1680655"/>
                <a:gd name="connsiteX11" fmla="*/ 782329 w 1783160"/>
                <a:gd name="connsiteY11" fmla="*/ 1608287 h 1680655"/>
                <a:gd name="connsiteX12" fmla="*/ 725949 w 1783160"/>
                <a:gd name="connsiteY12" fmla="*/ 1523902 h 1680655"/>
                <a:gd name="connsiteX13" fmla="*/ 102404 w 1783160"/>
                <a:gd name="connsiteY13" fmla="*/ 1163552 h 1680655"/>
                <a:gd name="connsiteX14" fmla="*/ 0 w 1783160"/>
                <a:gd name="connsiteY14" fmla="*/ 1156752 h 1680655"/>
                <a:gd name="connsiteX15" fmla="*/ 0 w 1783160"/>
                <a:gd name="connsiteY15" fmla="*/ 899541 h 1680655"/>
                <a:gd name="connsiteX16" fmla="*/ 55896 w 1783160"/>
                <a:gd name="connsiteY16" fmla="*/ 908935 h 1680655"/>
                <a:gd name="connsiteX17" fmla="*/ 381203 w 1783160"/>
                <a:gd name="connsiteY17" fmla="*/ 623983 h 1680655"/>
                <a:gd name="connsiteX18" fmla="*/ 96251 w 1783160"/>
                <a:gd name="connsiteY18" fmla="*/ 298676 h 1680655"/>
                <a:gd name="connsiteX19" fmla="*/ 34347 w 1783160"/>
                <a:gd name="connsiteY19" fmla="*/ 300808 h 1680655"/>
                <a:gd name="connsiteX20" fmla="*/ 0 w 1783160"/>
                <a:gd name="connsiteY20" fmla="*/ 309030 h 1680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783160" h="1680655">
                  <a:moveTo>
                    <a:pt x="0" y="0"/>
                  </a:moveTo>
                  <a:lnTo>
                    <a:pt x="220962" y="12856"/>
                  </a:lnTo>
                  <a:cubicBezTo>
                    <a:pt x="783527" y="78596"/>
                    <a:pt x="1296006" y="369578"/>
                    <a:pt x="1641047" y="817965"/>
                  </a:cubicBezTo>
                  <a:lnTo>
                    <a:pt x="1783160" y="1030457"/>
                  </a:lnTo>
                  <a:lnTo>
                    <a:pt x="1443276" y="1226689"/>
                  </a:lnTo>
                  <a:lnTo>
                    <a:pt x="1481367" y="1253651"/>
                  </a:lnTo>
                  <a:cubicBezTo>
                    <a:pt x="1505252" y="1274309"/>
                    <a:pt x="1525481" y="1299991"/>
                    <a:pt x="1540309" y="1330103"/>
                  </a:cubicBezTo>
                  <a:cubicBezTo>
                    <a:pt x="1599622" y="1450554"/>
                    <a:pt x="1550060" y="1596281"/>
                    <a:pt x="1429609" y="1655593"/>
                  </a:cubicBezTo>
                  <a:cubicBezTo>
                    <a:pt x="1309159" y="1714906"/>
                    <a:pt x="1163432" y="1665344"/>
                    <a:pt x="1104120" y="1544893"/>
                  </a:cubicBezTo>
                  <a:cubicBezTo>
                    <a:pt x="1089292" y="1514781"/>
                    <a:pt x="1081268" y="1483088"/>
                    <a:pt x="1079456" y="1451561"/>
                  </a:cubicBezTo>
                  <a:lnTo>
                    <a:pt x="1080059" y="1436393"/>
                  </a:lnTo>
                  <a:lnTo>
                    <a:pt x="782329" y="1608287"/>
                  </a:lnTo>
                  <a:lnTo>
                    <a:pt x="725949" y="1523902"/>
                  </a:lnTo>
                  <a:cubicBezTo>
                    <a:pt x="573945" y="1326206"/>
                    <a:pt x="349589" y="1196559"/>
                    <a:pt x="102404" y="1163552"/>
                  </a:cubicBezTo>
                  <a:lnTo>
                    <a:pt x="0" y="1156752"/>
                  </a:lnTo>
                  <a:lnTo>
                    <a:pt x="0" y="899541"/>
                  </a:lnTo>
                  <a:lnTo>
                    <a:pt x="55896" y="908935"/>
                  </a:lnTo>
                  <a:cubicBezTo>
                    <a:pt x="224414" y="920078"/>
                    <a:pt x="370059" y="792501"/>
                    <a:pt x="381203" y="623983"/>
                  </a:cubicBezTo>
                  <a:cubicBezTo>
                    <a:pt x="392346" y="455465"/>
                    <a:pt x="264769" y="309819"/>
                    <a:pt x="96251" y="298676"/>
                  </a:cubicBezTo>
                  <a:cubicBezTo>
                    <a:pt x="75186" y="297283"/>
                    <a:pt x="54479" y="298057"/>
                    <a:pt x="34347" y="300808"/>
                  </a:cubicBezTo>
                  <a:lnTo>
                    <a:pt x="0" y="30903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5" name="手繪多邊形 94"/>
            <p:cNvSpPr>
              <a:spLocks/>
            </p:cNvSpPr>
            <p:nvPr/>
          </p:nvSpPr>
          <p:spPr bwMode="auto">
            <a:xfrm>
              <a:off x="2461908" y="3944823"/>
              <a:ext cx="2083390" cy="1962935"/>
            </a:xfrm>
            <a:custGeom>
              <a:avLst/>
              <a:gdLst>
                <a:gd name="connsiteX0" fmla="*/ 447517 w 1783789"/>
                <a:gd name="connsiteY0" fmla="*/ 398 h 1680656"/>
                <a:gd name="connsiteX1" fmla="*/ 679675 w 1783789"/>
                <a:gd name="connsiteY1" fmla="*/ 135763 h 1680656"/>
                <a:gd name="connsiteX2" fmla="*/ 704339 w 1783789"/>
                <a:gd name="connsiteY2" fmla="*/ 229095 h 1680656"/>
                <a:gd name="connsiteX3" fmla="*/ 703760 w 1783789"/>
                <a:gd name="connsiteY3" fmla="*/ 243680 h 1680656"/>
                <a:gd name="connsiteX4" fmla="*/ 1000518 w 1783789"/>
                <a:gd name="connsiteY4" fmla="*/ 72346 h 1680656"/>
                <a:gd name="connsiteX5" fmla="*/ 1057993 w 1783789"/>
                <a:gd name="connsiteY5" fmla="*/ 158238 h 1680656"/>
                <a:gd name="connsiteX6" fmla="*/ 1681451 w 1783789"/>
                <a:gd name="connsiteY6" fmla="*/ 518285 h 1680656"/>
                <a:gd name="connsiteX7" fmla="*/ 1783789 w 1783789"/>
                <a:gd name="connsiteY7" fmla="*/ 525084 h 1680656"/>
                <a:gd name="connsiteX8" fmla="*/ 1783789 w 1783789"/>
                <a:gd name="connsiteY8" fmla="*/ 781115 h 1680656"/>
                <a:gd name="connsiteX9" fmla="*/ 1727901 w 1783789"/>
                <a:gd name="connsiteY9" fmla="*/ 771723 h 1680656"/>
                <a:gd name="connsiteX10" fmla="*/ 1402594 w 1783789"/>
                <a:gd name="connsiteY10" fmla="*/ 1056675 h 1680656"/>
                <a:gd name="connsiteX11" fmla="*/ 1687546 w 1783789"/>
                <a:gd name="connsiteY11" fmla="*/ 1381982 h 1680656"/>
                <a:gd name="connsiteX12" fmla="*/ 1749450 w 1783789"/>
                <a:gd name="connsiteY12" fmla="*/ 1379849 h 1680656"/>
                <a:gd name="connsiteX13" fmla="*/ 1783789 w 1783789"/>
                <a:gd name="connsiteY13" fmla="*/ 1371629 h 1680656"/>
                <a:gd name="connsiteX14" fmla="*/ 1783788 w 1783789"/>
                <a:gd name="connsiteY14" fmla="*/ 1680656 h 1680656"/>
                <a:gd name="connsiteX15" fmla="*/ 1666714 w 1783789"/>
                <a:gd name="connsiteY15" fmla="*/ 1676763 h 1680656"/>
                <a:gd name="connsiteX16" fmla="*/ 142762 w 1783789"/>
                <a:gd name="connsiteY16" fmla="*/ 863184 h 1680656"/>
                <a:gd name="connsiteX17" fmla="*/ 0 w 1783789"/>
                <a:gd name="connsiteY17" fmla="*/ 649995 h 1680656"/>
                <a:gd name="connsiteX18" fmla="*/ 340076 w 1783789"/>
                <a:gd name="connsiteY18" fmla="*/ 453653 h 1680656"/>
                <a:gd name="connsiteX19" fmla="*/ 302427 w 1783789"/>
                <a:gd name="connsiteY19" fmla="*/ 427005 h 1680656"/>
                <a:gd name="connsiteX20" fmla="*/ 243485 w 1783789"/>
                <a:gd name="connsiteY20" fmla="*/ 350552 h 1680656"/>
                <a:gd name="connsiteX21" fmla="*/ 354185 w 1783789"/>
                <a:gd name="connsiteY21" fmla="*/ 25062 h 1680656"/>
                <a:gd name="connsiteX22" fmla="*/ 447517 w 1783789"/>
                <a:gd name="connsiteY22" fmla="*/ 398 h 16806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83789" h="1680656">
                  <a:moveTo>
                    <a:pt x="447517" y="398"/>
                  </a:moveTo>
                  <a:cubicBezTo>
                    <a:pt x="542098" y="-5039"/>
                    <a:pt x="635191" y="45424"/>
                    <a:pt x="679675" y="135763"/>
                  </a:cubicBezTo>
                  <a:cubicBezTo>
                    <a:pt x="694504" y="165875"/>
                    <a:pt x="702527" y="197568"/>
                    <a:pt x="704339" y="229095"/>
                  </a:cubicBezTo>
                  <a:lnTo>
                    <a:pt x="703760" y="243680"/>
                  </a:lnTo>
                  <a:lnTo>
                    <a:pt x="1000518" y="72346"/>
                  </a:lnTo>
                  <a:lnTo>
                    <a:pt x="1057993" y="158238"/>
                  </a:lnTo>
                  <a:cubicBezTo>
                    <a:pt x="1210015" y="355679"/>
                    <a:pt x="1434382" y="485285"/>
                    <a:pt x="1681451" y="518285"/>
                  </a:cubicBezTo>
                  <a:lnTo>
                    <a:pt x="1783789" y="525084"/>
                  </a:lnTo>
                  <a:lnTo>
                    <a:pt x="1783789" y="781115"/>
                  </a:lnTo>
                  <a:lnTo>
                    <a:pt x="1727901" y="771723"/>
                  </a:lnTo>
                  <a:cubicBezTo>
                    <a:pt x="1559383" y="760579"/>
                    <a:pt x="1413737" y="888157"/>
                    <a:pt x="1402594" y="1056675"/>
                  </a:cubicBezTo>
                  <a:cubicBezTo>
                    <a:pt x="1391450" y="1225193"/>
                    <a:pt x="1519028" y="1370838"/>
                    <a:pt x="1687546" y="1381982"/>
                  </a:cubicBezTo>
                  <a:cubicBezTo>
                    <a:pt x="1708610" y="1383375"/>
                    <a:pt x="1729318" y="1382600"/>
                    <a:pt x="1749450" y="1379849"/>
                  </a:cubicBezTo>
                  <a:lnTo>
                    <a:pt x="1783789" y="1371629"/>
                  </a:lnTo>
                  <a:lnTo>
                    <a:pt x="1783788" y="1680656"/>
                  </a:lnTo>
                  <a:lnTo>
                    <a:pt x="1666714" y="1676763"/>
                  </a:lnTo>
                  <a:cubicBezTo>
                    <a:pt x="1063767" y="1636598"/>
                    <a:pt x="508978" y="1338468"/>
                    <a:pt x="142762" y="863184"/>
                  </a:cubicBezTo>
                  <a:lnTo>
                    <a:pt x="0" y="649995"/>
                  </a:lnTo>
                  <a:lnTo>
                    <a:pt x="340076" y="453653"/>
                  </a:lnTo>
                  <a:lnTo>
                    <a:pt x="302427" y="427005"/>
                  </a:lnTo>
                  <a:cubicBezTo>
                    <a:pt x="278543" y="406347"/>
                    <a:pt x="258314" y="380665"/>
                    <a:pt x="243485" y="350552"/>
                  </a:cubicBezTo>
                  <a:cubicBezTo>
                    <a:pt x="184173" y="230102"/>
                    <a:pt x="233735" y="84375"/>
                    <a:pt x="354185" y="25062"/>
                  </a:cubicBezTo>
                  <a:cubicBezTo>
                    <a:pt x="384298" y="10234"/>
                    <a:pt x="415990" y="2210"/>
                    <a:pt x="447517" y="398"/>
                  </a:cubicBez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4" name="手繪多邊形 93"/>
            <p:cNvSpPr>
              <a:spLocks/>
            </p:cNvSpPr>
            <p:nvPr/>
          </p:nvSpPr>
          <p:spPr bwMode="auto">
            <a:xfrm>
              <a:off x="4172512" y="4029390"/>
              <a:ext cx="2509574" cy="1878368"/>
            </a:xfrm>
            <a:custGeom>
              <a:avLst/>
              <a:gdLst>
                <a:gd name="connsiteX0" fmla="*/ 1148273 w 2148685"/>
                <a:gd name="connsiteY0" fmla="*/ 0 h 1608250"/>
                <a:gd name="connsiteX1" fmla="*/ 1370260 w 2148685"/>
                <a:gd name="connsiteY1" fmla="*/ 128165 h 1608250"/>
                <a:gd name="connsiteX2" fmla="*/ 1334022 w 2148685"/>
                <a:gd name="connsiteY2" fmla="*/ 172063 h 1608250"/>
                <a:gd name="connsiteX3" fmla="*/ 1418144 w 2148685"/>
                <a:gd name="connsiteY3" fmla="*/ 596263 h 1608250"/>
                <a:gd name="connsiteX4" fmla="*/ 1842345 w 2148685"/>
                <a:gd name="connsiteY4" fmla="*/ 512141 h 1608250"/>
                <a:gd name="connsiteX5" fmla="*/ 1871450 w 2148685"/>
                <a:gd name="connsiteY5" fmla="*/ 457464 h 1608250"/>
                <a:gd name="connsiteX6" fmla="*/ 1881573 w 2148685"/>
                <a:gd name="connsiteY6" fmla="*/ 423371 h 1608250"/>
                <a:gd name="connsiteX7" fmla="*/ 2148685 w 2148685"/>
                <a:gd name="connsiteY7" fmla="*/ 577588 h 1608250"/>
                <a:gd name="connsiteX8" fmla="*/ 2005943 w 2148685"/>
                <a:gd name="connsiteY8" fmla="*/ 790778 h 1608250"/>
                <a:gd name="connsiteX9" fmla="*/ 481995 w 2148685"/>
                <a:gd name="connsiteY9" fmla="*/ 1604357 h 1608250"/>
                <a:gd name="connsiteX10" fmla="*/ 364896 w 2148685"/>
                <a:gd name="connsiteY10" fmla="*/ 1608250 h 1608250"/>
                <a:gd name="connsiteX11" fmla="*/ 364896 w 2148685"/>
                <a:gd name="connsiteY11" fmla="*/ 1214807 h 1608250"/>
                <a:gd name="connsiteX12" fmla="*/ 322751 w 2148685"/>
                <a:gd name="connsiteY12" fmla="*/ 1234200 h 1608250"/>
                <a:gd name="connsiteX13" fmla="*/ 227070 w 2148685"/>
                <a:gd name="connsiteY13" fmla="*/ 1247018 h 1608250"/>
                <a:gd name="connsiteX14" fmla="*/ 538 w 2148685"/>
                <a:gd name="connsiteY14" fmla="*/ 988405 h 1608250"/>
                <a:gd name="connsiteX15" fmla="*/ 259151 w 2148685"/>
                <a:gd name="connsiteY15" fmla="*/ 761872 h 1608250"/>
                <a:gd name="connsiteX16" fmla="*/ 352311 w 2148685"/>
                <a:gd name="connsiteY16" fmla="*/ 787179 h 1608250"/>
                <a:gd name="connsiteX17" fmla="*/ 364896 w 2148685"/>
                <a:gd name="connsiteY17" fmla="*/ 795127 h 1608250"/>
                <a:gd name="connsiteX18" fmla="*/ 364896 w 2148685"/>
                <a:gd name="connsiteY18" fmla="*/ 452678 h 1608250"/>
                <a:gd name="connsiteX19" fmla="*/ 467301 w 2148685"/>
                <a:gd name="connsiteY19" fmla="*/ 445879 h 1608250"/>
                <a:gd name="connsiteX20" fmla="*/ 1090846 w 2148685"/>
                <a:gd name="connsiteY20" fmla="*/ 85832 h 160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48685" h="1608250">
                  <a:moveTo>
                    <a:pt x="1148273" y="0"/>
                  </a:moveTo>
                  <a:lnTo>
                    <a:pt x="1370260" y="128165"/>
                  </a:lnTo>
                  <a:lnTo>
                    <a:pt x="1334022" y="172063"/>
                  </a:lnTo>
                  <a:cubicBezTo>
                    <a:pt x="1240113" y="312432"/>
                    <a:pt x="1277775" y="502353"/>
                    <a:pt x="1418144" y="596263"/>
                  </a:cubicBezTo>
                  <a:cubicBezTo>
                    <a:pt x="1558513" y="690173"/>
                    <a:pt x="1748435" y="652510"/>
                    <a:pt x="1842345" y="512141"/>
                  </a:cubicBezTo>
                  <a:cubicBezTo>
                    <a:pt x="1854083" y="494595"/>
                    <a:pt x="1863766" y="476274"/>
                    <a:pt x="1871450" y="457464"/>
                  </a:cubicBezTo>
                  <a:lnTo>
                    <a:pt x="1881573" y="423371"/>
                  </a:lnTo>
                  <a:lnTo>
                    <a:pt x="2148685" y="577588"/>
                  </a:lnTo>
                  <a:lnTo>
                    <a:pt x="2005943" y="790778"/>
                  </a:lnTo>
                  <a:cubicBezTo>
                    <a:pt x="1639778" y="1266062"/>
                    <a:pt x="1085044" y="1564192"/>
                    <a:pt x="481995" y="1604357"/>
                  </a:cubicBezTo>
                  <a:lnTo>
                    <a:pt x="364896" y="1608250"/>
                  </a:lnTo>
                  <a:lnTo>
                    <a:pt x="364896" y="1214807"/>
                  </a:lnTo>
                  <a:lnTo>
                    <a:pt x="322751" y="1234200"/>
                  </a:lnTo>
                  <a:cubicBezTo>
                    <a:pt x="292918" y="1244555"/>
                    <a:pt x="260562" y="1249233"/>
                    <a:pt x="227070" y="1247018"/>
                  </a:cubicBezTo>
                  <a:cubicBezTo>
                    <a:pt x="93101" y="1238159"/>
                    <a:pt x="-8322" y="1122374"/>
                    <a:pt x="538" y="988405"/>
                  </a:cubicBezTo>
                  <a:cubicBezTo>
                    <a:pt x="9397" y="854435"/>
                    <a:pt x="125182" y="753013"/>
                    <a:pt x="259151" y="761872"/>
                  </a:cubicBezTo>
                  <a:cubicBezTo>
                    <a:pt x="292644" y="764087"/>
                    <a:pt x="324102" y="772985"/>
                    <a:pt x="352311" y="787179"/>
                  </a:cubicBezTo>
                  <a:lnTo>
                    <a:pt x="364896" y="795127"/>
                  </a:lnTo>
                  <a:lnTo>
                    <a:pt x="364896" y="452678"/>
                  </a:lnTo>
                  <a:lnTo>
                    <a:pt x="467301" y="445879"/>
                  </a:lnTo>
                  <a:cubicBezTo>
                    <a:pt x="714486" y="412879"/>
                    <a:pt x="938842" y="283273"/>
                    <a:pt x="1090846" y="85832"/>
                  </a:cubicBez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6" name="手繪多邊形 95"/>
            <p:cNvSpPr>
              <a:spLocks/>
            </p:cNvSpPr>
            <p:nvPr/>
          </p:nvSpPr>
          <p:spPr bwMode="auto">
            <a:xfrm>
              <a:off x="2119661" y="2197547"/>
              <a:ext cx="1483810" cy="2460216"/>
            </a:xfrm>
            <a:custGeom>
              <a:avLst/>
              <a:gdLst>
                <a:gd name="connsiteX0" fmla="*/ 829325 w 1270431"/>
                <a:gd name="connsiteY0" fmla="*/ 1228 h 2106425"/>
                <a:gd name="connsiteX1" fmla="*/ 899446 w 1270431"/>
                <a:gd name="connsiteY1" fmla="*/ 4335 h 2106425"/>
                <a:gd name="connsiteX2" fmla="*/ 988718 w 1270431"/>
                <a:gd name="connsiteY2" fmla="*/ 41074 h 2106425"/>
                <a:gd name="connsiteX3" fmla="*/ 1055594 w 1270431"/>
                <a:gd name="connsiteY3" fmla="*/ 378307 h 2106425"/>
                <a:gd name="connsiteX4" fmla="*/ 987098 w 1270431"/>
                <a:gd name="connsiteY4" fmla="*/ 446332 h 2106425"/>
                <a:gd name="connsiteX5" fmla="*/ 972640 w 1270431"/>
                <a:gd name="connsiteY5" fmla="*/ 452241 h 2106425"/>
                <a:gd name="connsiteX6" fmla="*/ 1270431 w 1270431"/>
                <a:gd name="connsiteY6" fmla="*/ 624170 h 2106425"/>
                <a:gd name="connsiteX7" fmla="*/ 1225125 w 1270431"/>
                <a:gd name="connsiteY7" fmla="*/ 716367 h 2106425"/>
                <a:gd name="connsiteX8" fmla="*/ 1231177 w 1270431"/>
                <a:gd name="connsiteY8" fmla="*/ 1450947 h 2106425"/>
                <a:gd name="connsiteX9" fmla="*/ 1270321 w 1270431"/>
                <a:gd name="connsiteY9" fmla="*/ 1528974 h 2106425"/>
                <a:gd name="connsiteX10" fmla="*/ 1048673 w 1270431"/>
                <a:gd name="connsiteY10" fmla="*/ 1656943 h 2106425"/>
                <a:gd name="connsiteX11" fmla="*/ 1028949 w 1270431"/>
                <a:gd name="connsiteY11" fmla="*/ 1604077 h 2106425"/>
                <a:gd name="connsiteX12" fmla="*/ 619520 w 1270431"/>
                <a:gd name="connsiteY12" fmla="*/ 1464829 h 2106425"/>
                <a:gd name="connsiteX13" fmla="*/ 480272 w 1270431"/>
                <a:gd name="connsiteY13" fmla="*/ 1874258 h 2106425"/>
                <a:gd name="connsiteX14" fmla="*/ 513071 w 1270431"/>
                <a:gd name="connsiteY14" fmla="*/ 1926802 h 2106425"/>
                <a:gd name="connsiteX15" fmla="*/ 537187 w 1270431"/>
                <a:gd name="connsiteY15" fmla="*/ 1952249 h 2106425"/>
                <a:gd name="connsiteX16" fmla="*/ 270146 w 1270431"/>
                <a:gd name="connsiteY16" fmla="*/ 2106425 h 2106425"/>
                <a:gd name="connsiteX17" fmla="*/ 215222 w 1270431"/>
                <a:gd name="connsiteY17" fmla="*/ 2003412 h 2106425"/>
                <a:gd name="connsiteX18" fmla="*/ 215222 w 1270431"/>
                <a:gd name="connsiteY18" fmla="*/ 149663 h 2106425"/>
                <a:gd name="connsiteX19" fmla="*/ 270144 w 1270431"/>
                <a:gd name="connsiteY19" fmla="*/ 46654 h 2106425"/>
                <a:gd name="connsiteX20" fmla="*/ 610492 w 1270431"/>
                <a:gd name="connsiteY20" fmla="*/ 243154 h 2106425"/>
                <a:gd name="connsiteX21" fmla="*/ 614746 w 1270431"/>
                <a:gd name="connsiteY21" fmla="*/ 197222 h 2106425"/>
                <a:gd name="connsiteX22" fmla="*/ 651485 w 1270431"/>
                <a:gd name="connsiteY22" fmla="*/ 107950 h 2106425"/>
                <a:gd name="connsiteX23" fmla="*/ 829325 w 1270431"/>
                <a:gd name="connsiteY23" fmla="*/ 1228 h 2106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0431" h="2106425">
                  <a:moveTo>
                    <a:pt x="829325" y="1228"/>
                  </a:moveTo>
                  <a:cubicBezTo>
                    <a:pt x="852558" y="-1112"/>
                    <a:pt x="876186" y="-126"/>
                    <a:pt x="899446" y="4335"/>
                  </a:cubicBezTo>
                  <a:cubicBezTo>
                    <a:pt x="930460" y="10283"/>
                    <a:pt x="960820" y="22410"/>
                    <a:pt x="988718" y="41074"/>
                  </a:cubicBezTo>
                  <a:cubicBezTo>
                    <a:pt x="1100309" y="115731"/>
                    <a:pt x="1130250" y="266715"/>
                    <a:pt x="1055594" y="378307"/>
                  </a:cubicBezTo>
                  <a:cubicBezTo>
                    <a:pt x="1036929" y="406205"/>
                    <a:pt x="1013495" y="428999"/>
                    <a:pt x="987098" y="446332"/>
                  </a:cubicBezTo>
                  <a:lnTo>
                    <a:pt x="972640" y="452241"/>
                  </a:lnTo>
                  <a:lnTo>
                    <a:pt x="1270431" y="624170"/>
                  </a:lnTo>
                  <a:lnTo>
                    <a:pt x="1225125" y="716367"/>
                  </a:lnTo>
                  <a:cubicBezTo>
                    <a:pt x="1128283" y="951699"/>
                    <a:pt x="1130300" y="1216858"/>
                    <a:pt x="1231177" y="1450947"/>
                  </a:cubicBezTo>
                  <a:lnTo>
                    <a:pt x="1270321" y="1528974"/>
                  </a:lnTo>
                  <a:lnTo>
                    <a:pt x="1048673" y="1656943"/>
                  </a:lnTo>
                  <a:lnTo>
                    <a:pt x="1028949" y="1604077"/>
                  </a:lnTo>
                  <a:cubicBezTo>
                    <a:pt x="954341" y="1452564"/>
                    <a:pt x="771032" y="1390220"/>
                    <a:pt x="619520" y="1464829"/>
                  </a:cubicBezTo>
                  <a:cubicBezTo>
                    <a:pt x="468007" y="1539437"/>
                    <a:pt x="405663" y="1722745"/>
                    <a:pt x="480272" y="1874258"/>
                  </a:cubicBezTo>
                  <a:cubicBezTo>
                    <a:pt x="489598" y="1893197"/>
                    <a:pt x="500622" y="1910743"/>
                    <a:pt x="513071" y="1926802"/>
                  </a:cubicBezTo>
                  <a:lnTo>
                    <a:pt x="537187" y="1952249"/>
                  </a:lnTo>
                  <a:lnTo>
                    <a:pt x="270146" y="2106425"/>
                  </a:lnTo>
                  <a:lnTo>
                    <a:pt x="215222" y="2003412"/>
                  </a:lnTo>
                  <a:cubicBezTo>
                    <a:pt x="-71741" y="1419192"/>
                    <a:pt x="-71741" y="733884"/>
                    <a:pt x="215222" y="149663"/>
                  </a:cubicBezTo>
                  <a:lnTo>
                    <a:pt x="270144" y="46654"/>
                  </a:lnTo>
                  <a:lnTo>
                    <a:pt x="610492" y="243154"/>
                  </a:lnTo>
                  <a:lnTo>
                    <a:pt x="614746" y="197222"/>
                  </a:lnTo>
                  <a:cubicBezTo>
                    <a:pt x="620694" y="166208"/>
                    <a:pt x="632821" y="135848"/>
                    <a:pt x="651485" y="107950"/>
                  </a:cubicBezTo>
                  <a:cubicBezTo>
                    <a:pt x="693480" y="45180"/>
                    <a:pt x="759625" y="8244"/>
                    <a:pt x="829325" y="1228"/>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3" name="手繪多邊形 92"/>
            <p:cNvSpPr>
              <a:spLocks/>
            </p:cNvSpPr>
            <p:nvPr/>
          </p:nvSpPr>
          <p:spPr bwMode="auto">
            <a:xfrm>
              <a:off x="5540444" y="2252469"/>
              <a:ext cx="1483895" cy="2460445"/>
            </a:xfrm>
            <a:custGeom>
              <a:avLst/>
              <a:gdLst>
                <a:gd name="connsiteX0" fmla="*/ 999712 w 1270504"/>
                <a:gd name="connsiteY0" fmla="*/ 0 h 2106621"/>
                <a:gd name="connsiteX1" fmla="*/ 1112398 w 1270504"/>
                <a:gd name="connsiteY1" fmla="*/ 229314 h 2106621"/>
                <a:gd name="connsiteX2" fmla="*/ 1098948 w 1270504"/>
                <a:gd name="connsiteY2" fmla="*/ 1861644 h 2106621"/>
                <a:gd name="connsiteX3" fmla="*/ 999876 w 1270504"/>
                <a:gd name="connsiteY3" fmla="*/ 2059126 h 2106621"/>
                <a:gd name="connsiteX4" fmla="*/ 660062 w 1270504"/>
                <a:gd name="connsiteY4" fmla="*/ 1862934 h 2106621"/>
                <a:gd name="connsiteX5" fmla="*/ 655759 w 1270504"/>
                <a:gd name="connsiteY5" fmla="*/ 1909399 h 2106621"/>
                <a:gd name="connsiteX6" fmla="*/ 619020 w 1270504"/>
                <a:gd name="connsiteY6" fmla="*/ 1998671 h 2106621"/>
                <a:gd name="connsiteX7" fmla="*/ 281787 w 1270504"/>
                <a:gd name="connsiteY7" fmla="*/ 2065547 h 2106621"/>
                <a:gd name="connsiteX8" fmla="*/ 214911 w 1270504"/>
                <a:gd name="connsiteY8" fmla="*/ 1728314 h 2106621"/>
                <a:gd name="connsiteX9" fmla="*/ 283407 w 1270504"/>
                <a:gd name="connsiteY9" fmla="*/ 1660289 h 2106621"/>
                <a:gd name="connsiteX10" fmla="*/ 298435 w 1270504"/>
                <a:gd name="connsiteY10" fmla="*/ 1654147 h 2106621"/>
                <a:gd name="connsiteX11" fmla="*/ 160 w 1270504"/>
                <a:gd name="connsiteY11" fmla="*/ 1481938 h 2106621"/>
                <a:gd name="connsiteX12" fmla="*/ 39353 w 1270504"/>
                <a:gd name="connsiteY12" fmla="*/ 1403879 h 2106621"/>
                <a:gd name="connsiteX13" fmla="*/ 45410 w 1270504"/>
                <a:gd name="connsiteY13" fmla="*/ 669514 h 2106621"/>
                <a:gd name="connsiteX14" fmla="*/ 0 w 1270504"/>
                <a:gd name="connsiteY14" fmla="*/ 577183 h 2106621"/>
                <a:gd name="connsiteX15" fmla="*/ 221657 w 1270504"/>
                <a:gd name="connsiteY15" fmla="*/ 449210 h 2106621"/>
                <a:gd name="connsiteX16" fmla="*/ 241556 w 1270504"/>
                <a:gd name="connsiteY16" fmla="*/ 502546 h 2106621"/>
                <a:gd name="connsiteX17" fmla="*/ 650985 w 1270504"/>
                <a:gd name="connsiteY17" fmla="*/ 641794 h 2106621"/>
                <a:gd name="connsiteX18" fmla="*/ 790233 w 1270504"/>
                <a:gd name="connsiteY18" fmla="*/ 232365 h 2106621"/>
                <a:gd name="connsiteX19" fmla="*/ 757434 w 1270504"/>
                <a:gd name="connsiteY19" fmla="*/ 179821 h 2106621"/>
                <a:gd name="connsiteX20" fmla="*/ 732968 w 1270504"/>
                <a:gd name="connsiteY20" fmla="*/ 154005 h 2106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70504" h="2106621">
                  <a:moveTo>
                    <a:pt x="999712" y="0"/>
                  </a:moveTo>
                  <a:lnTo>
                    <a:pt x="1112398" y="229314"/>
                  </a:lnTo>
                  <a:cubicBezTo>
                    <a:pt x="1327599" y="752254"/>
                    <a:pt x="1323116" y="1341466"/>
                    <a:pt x="1098948" y="1861644"/>
                  </a:cubicBezTo>
                  <a:lnTo>
                    <a:pt x="999876" y="2059126"/>
                  </a:lnTo>
                  <a:lnTo>
                    <a:pt x="660062" y="1862934"/>
                  </a:lnTo>
                  <a:lnTo>
                    <a:pt x="655759" y="1909399"/>
                  </a:lnTo>
                  <a:cubicBezTo>
                    <a:pt x="649811" y="1940413"/>
                    <a:pt x="637684" y="1970773"/>
                    <a:pt x="619020" y="1998671"/>
                  </a:cubicBezTo>
                  <a:cubicBezTo>
                    <a:pt x="544363" y="2110262"/>
                    <a:pt x="393379" y="2140204"/>
                    <a:pt x="281787" y="2065547"/>
                  </a:cubicBezTo>
                  <a:cubicBezTo>
                    <a:pt x="170196" y="1990890"/>
                    <a:pt x="140254" y="1839906"/>
                    <a:pt x="214911" y="1728314"/>
                  </a:cubicBezTo>
                  <a:cubicBezTo>
                    <a:pt x="233576" y="1700416"/>
                    <a:pt x="257010" y="1677622"/>
                    <a:pt x="283407" y="1660289"/>
                  </a:cubicBezTo>
                  <a:lnTo>
                    <a:pt x="298435" y="1654147"/>
                  </a:lnTo>
                  <a:lnTo>
                    <a:pt x="160" y="1481938"/>
                  </a:lnTo>
                  <a:lnTo>
                    <a:pt x="39353" y="1403879"/>
                  </a:lnTo>
                  <a:cubicBezTo>
                    <a:pt x="140300" y="1169839"/>
                    <a:pt x="142319" y="904794"/>
                    <a:pt x="45410" y="669514"/>
                  </a:cubicBezTo>
                  <a:lnTo>
                    <a:pt x="0" y="577183"/>
                  </a:lnTo>
                  <a:lnTo>
                    <a:pt x="221657" y="449210"/>
                  </a:lnTo>
                  <a:lnTo>
                    <a:pt x="241556" y="502546"/>
                  </a:lnTo>
                  <a:cubicBezTo>
                    <a:pt x="316164" y="654059"/>
                    <a:pt x="499472" y="716402"/>
                    <a:pt x="650985" y="641794"/>
                  </a:cubicBezTo>
                  <a:cubicBezTo>
                    <a:pt x="802498" y="567186"/>
                    <a:pt x="864841" y="383877"/>
                    <a:pt x="790233" y="232365"/>
                  </a:cubicBezTo>
                  <a:cubicBezTo>
                    <a:pt x="780907" y="213426"/>
                    <a:pt x="769883" y="195880"/>
                    <a:pt x="757434" y="179821"/>
                  </a:cubicBezTo>
                  <a:lnTo>
                    <a:pt x="732968" y="154005"/>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97" name="手繪多邊形 96"/>
            <p:cNvSpPr/>
            <p:nvPr/>
          </p:nvSpPr>
          <p:spPr>
            <a:xfrm rot="226999">
              <a:off x="2484579" y="950243"/>
              <a:ext cx="2470959" cy="1934619"/>
            </a:xfrm>
            <a:custGeom>
              <a:avLst/>
              <a:gdLst>
                <a:gd name="connsiteX0" fmla="*/ 1711152 w 2115623"/>
                <a:gd name="connsiteY0" fmla="*/ 0 h 1656412"/>
                <a:gd name="connsiteX1" fmla="*/ 1737114 w 2115623"/>
                <a:gd name="connsiteY1" fmla="*/ 392588 h 1656412"/>
                <a:gd name="connsiteX2" fmla="*/ 1777894 w 2115623"/>
                <a:gd name="connsiteY2" fmla="*/ 370453 h 1656412"/>
                <a:gd name="connsiteX3" fmla="*/ 1872520 w 2115623"/>
                <a:gd name="connsiteY3" fmla="*/ 351349 h 1656412"/>
                <a:gd name="connsiteX4" fmla="*/ 2115623 w 2115623"/>
                <a:gd name="connsiteY4" fmla="*/ 594452 h 1656412"/>
                <a:gd name="connsiteX5" fmla="*/ 1872520 w 2115623"/>
                <a:gd name="connsiteY5" fmla="*/ 837555 h 1656412"/>
                <a:gd name="connsiteX6" fmla="*/ 1777894 w 2115623"/>
                <a:gd name="connsiteY6" fmla="*/ 818451 h 1656412"/>
                <a:gd name="connsiteX7" fmla="*/ 1764805 w 2115623"/>
                <a:gd name="connsiteY7" fmla="*/ 811347 h 1656412"/>
                <a:gd name="connsiteX8" fmla="*/ 1787480 w 2115623"/>
                <a:gd name="connsiteY8" fmla="*/ 1154232 h 1656412"/>
                <a:gd name="connsiteX9" fmla="*/ 1685813 w 2115623"/>
                <a:gd name="connsiteY9" fmla="*/ 1167769 h 1656412"/>
                <a:gd name="connsiteX10" fmla="*/ 1087402 w 2115623"/>
                <a:gd name="connsiteY10" fmla="*/ 1568477 h 1656412"/>
                <a:gd name="connsiteX11" fmla="*/ 1036665 w 2115623"/>
                <a:gd name="connsiteY11" fmla="*/ 1656412 h 1656412"/>
                <a:gd name="connsiteX12" fmla="*/ 805939 w 2115623"/>
                <a:gd name="connsiteY12" fmla="*/ 1542797 h 1656412"/>
                <a:gd name="connsiteX13" fmla="*/ 838913 w 2115623"/>
                <a:gd name="connsiteY13" fmla="*/ 1497004 h 1656412"/>
                <a:gd name="connsiteX14" fmla="*/ 726984 w 2115623"/>
                <a:gd name="connsiteY14" fmla="*/ 1079279 h 1656412"/>
                <a:gd name="connsiteX15" fmla="*/ 309259 w 2115623"/>
                <a:gd name="connsiteY15" fmla="*/ 1191209 h 1656412"/>
                <a:gd name="connsiteX16" fmla="*/ 283825 w 2115623"/>
                <a:gd name="connsiteY16" fmla="*/ 1247687 h 1656412"/>
                <a:gd name="connsiteX17" fmla="*/ 276084 w 2115623"/>
                <a:gd name="connsiteY17" fmla="*/ 1281884 h 1656412"/>
                <a:gd name="connsiteX18" fmla="*/ 0 w 2115623"/>
                <a:gd name="connsiteY18" fmla="*/ 1145934 h 1656412"/>
                <a:gd name="connsiteX19" fmla="*/ 127680 w 2115623"/>
                <a:gd name="connsiteY19" fmla="*/ 924640 h 1656412"/>
                <a:gd name="connsiteX20" fmla="*/ 1491526 w 2115623"/>
                <a:gd name="connsiteY20" fmla="*/ 27407 h 165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115623" h="1656412">
                  <a:moveTo>
                    <a:pt x="1711152" y="0"/>
                  </a:moveTo>
                  <a:lnTo>
                    <a:pt x="1737114" y="392588"/>
                  </a:lnTo>
                  <a:lnTo>
                    <a:pt x="1777894" y="370453"/>
                  </a:lnTo>
                  <a:cubicBezTo>
                    <a:pt x="1806978" y="358151"/>
                    <a:pt x="1838955" y="351349"/>
                    <a:pt x="1872520" y="351349"/>
                  </a:cubicBezTo>
                  <a:cubicBezTo>
                    <a:pt x="2006782" y="351349"/>
                    <a:pt x="2115623" y="460190"/>
                    <a:pt x="2115623" y="594452"/>
                  </a:cubicBezTo>
                  <a:cubicBezTo>
                    <a:pt x="2115623" y="728714"/>
                    <a:pt x="2006782" y="837555"/>
                    <a:pt x="1872520" y="837555"/>
                  </a:cubicBezTo>
                  <a:cubicBezTo>
                    <a:pt x="1838955" y="837555"/>
                    <a:pt x="1806978" y="830752"/>
                    <a:pt x="1777894" y="818451"/>
                  </a:cubicBezTo>
                  <a:lnTo>
                    <a:pt x="1764805" y="811347"/>
                  </a:lnTo>
                  <a:lnTo>
                    <a:pt x="1787480" y="1154232"/>
                  </a:lnTo>
                  <a:lnTo>
                    <a:pt x="1685813" y="1167769"/>
                  </a:lnTo>
                  <a:cubicBezTo>
                    <a:pt x="1441459" y="1217007"/>
                    <a:pt x="1226125" y="1361176"/>
                    <a:pt x="1087402" y="1568477"/>
                  </a:cubicBezTo>
                  <a:lnTo>
                    <a:pt x="1036665" y="1656412"/>
                  </a:lnTo>
                  <a:lnTo>
                    <a:pt x="805939" y="1542797"/>
                  </a:lnTo>
                  <a:lnTo>
                    <a:pt x="838913" y="1497004"/>
                  </a:lnTo>
                  <a:cubicBezTo>
                    <a:pt x="923356" y="1350745"/>
                    <a:pt x="873244" y="1163722"/>
                    <a:pt x="726984" y="1079279"/>
                  </a:cubicBezTo>
                  <a:cubicBezTo>
                    <a:pt x="580724" y="994836"/>
                    <a:pt x="393702" y="1044949"/>
                    <a:pt x="309259" y="1191209"/>
                  </a:cubicBezTo>
                  <a:cubicBezTo>
                    <a:pt x="298703" y="1209491"/>
                    <a:pt x="290251" y="1228410"/>
                    <a:pt x="283825" y="1247687"/>
                  </a:cubicBezTo>
                  <a:lnTo>
                    <a:pt x="276084" y="1281884"/>
                  </a:lnTo>
                  <a:lnTo>
                    <a:pt x="0" y="1145934"/>
                  </a:lnTo>
                  <a:lnTo>
                    <a:pt x="127680" y="924640"/>
                  </a:lnTo>
                  <a:cubicBezTo>
                    <a:pt x="442401" y="454308"/>
                    <a:pt x="934544" y="130125"/>
                    <a:pt x="1491526" y="27407"/>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321</a:t>
            </a:fld>
            <a:endParaRPr lang="zh-TW" altLang="en-US"/>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2" name="文字方塊 11"/>
          <p:cNvSpPr txBox="1"/>
          <p:nvPr/>
        </p:nvSpPr>
        <p:spPr>
          <a:xfrm>
            <a:off x="4944236" y="2397557"/>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A</a:t>
            </a:r>
            <a:endParaRPr lang="zh-TW" altLang="en-US" sz="2000" dirty="0">
              <a:solidFill>
                <a:schemeClr val="bg1"/>
              </a:solidFill>
            </a:endParaRPr>
          </a:p>
        </p:txBody>
      </p:sp>
      <p:sp>
        <p:nvSpPr>
          <p:cNvPr id="13" name="文字方塊 12"/>
          <p:cNvSpPr txBox="1"/>
          <p:nvPr/>
        </p:nvSpPr>
        <p:spPr>
          <a:xfrm>
            <a:off x="5527420" y="3848081"/>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B</a:t>
            </a:r>
            <a:endParaRPr lang="zh-TW" altLang="en-US" sz="2000" dirty="0">
              <a:solidFill>
                <a:schemeClr val="bg1"/>
              </a:solidFill>
            </a:endParaRPr>
          </a:p>
        </p:txBody>
      </p:sp>
      <p:sp>
        <p:nvSpPr>
          <p:cNvPr id="14" name="文字方塊 13"/>
          <p:cNvSpPr txBox="1"/>
          <p:nvPr/>
        </p:nvSpPr>
        <p:spPr>
          <a:xfrm>
            <a:off x="4753939" y="5186582"/>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C</a:t>
            </a:r>
            <a:endParaRPr lang="zh-TW" altLang="en-US" sz="2000" dirty="0">
              <a:solidFill>
                <a:schemeClr val="bg1"/>
              </a:solidFill>
            </a:endParaRPr>
          </a:p>
        </p:txBody>
      </p:sp>
      <p:sp>
        <p:nvSpPr>
          <p:cNvPr id="15" name="文字方塊 14"/>
          <p:cNvSpPr txBox="1"/>
          <p:nvPr/>
        </p:nvSpPr>
        <p:spPr>
          <a:xfrm>
            <a:off x="2960481" y="5012932"/>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D</a:t>
            </a:r>
            <a:endParaRPr lang="zh-TW" altLang="en-US" sz="2000" dirty="0">
              <a:solidFill>
                <a:schemeClr val="bg1"/>
              </a:solidFill>
            </a:endParaRPr>
          </a:p>
        </p:txBody>
      </p:sp>
      <p:sp>
        <p:nvSpPr>
          <p:cNvPr id="16" name="文字方塊 15"/>
          <p:cNvSpPr txBox="1"/>
          <p:nvPr/>
        </p:nvSpPr>
        <p:spPr>
          <a:xfrm>
            <a:off x="2402977" y="3608599"/>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E</a:t>
            </a:r>
            <a:endParaRPr lang="zh-TW" altLang="en-US" sz="2000" dirty="0">
              <a:solidFill>
                <a:schemeClr val="bg1"/>
              </a:solidFill>
            </a:endParaRPr>
          </a:p>
        </p:txBody>
      </p:sp>
      <p:sp>
        <p:nvSpPr>
          <p:cNvPr id="17" name="文字方塊 16"/>
          <p:cNvSpPr txBox="1"/>
          <p:nvPr/>
        </p:nvSpPr>
        <p:spPr>
          <a:xfrm>
            <a:off x="3293636" y="2259427"/>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F</a:t>
            </a:r>
            <a:endParaRPr lang="zh-TW" altLang="en-US" sz="2000" dirty="0">
              <a:solidFill>
                <a:schemeClr val="bg1"/>
              </a:solidFill>
            </a:endParaRPr>
          </a:p>
        </p:txBody>
      </p:sp>
      <p:sp>
        <p:nvSpPr>
          <p:cNvPr id="18" name="矩形 17"/>
          <p:cNvSpPr/>
          <p:nvPr/>
        </p:nvSpPr>
        <p:spPr>
          <a:xfrm>
            <a:off x="6110604" y="147647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9" name="矩形 18"/>
          <p:cNvSpPr/>
          <p:nvPr/>
        </p:nvSpPr>
        <p:spPr>
          <a:xfrm>
            <a:off x="6765786" y="3371027"/>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0" name="矩形 19"/>
          <p:cNvSpPr/>
          <p:nvPr/>
        </p:nvSpPr>
        <p:spPr>
          <a:xfrm>
            <a:off x="5920307" y="5610822"/>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1" name="矩形 20"/>
          <p:cNvSpPr/>
          <p:nvPr/>
        </p:nvSpPr>
        <p:spPr>
          <a:xfrm>
            <a:off x="1048977" y="531106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2" name="矩形 21"/>
          <p:cNvSpPr/>
          <p:nvPr/>
        </p:nvSpPr>
        <p:spPr>
          <a:xfrm>
            <a:off x="198174" y="3286763"/>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3" name="矩形 22"/>
          <p:cNvSpPr/>
          <p:nvPr/>
        </p:nvSpPr>
        <p:spPr>
          <a:xfrm>
            <a:off x="990193" y="1480944"/>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27826549"/>
      </p:ext>
    </p:extLst>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手繪多邊形 28"/>
          <p:cNvSpPr/>
          <p:nvPr/>
        </p:nvSpPr>
        <p:spPr>
          <a:xfrm>
            <a:off x="1170290" y="2886819"/>
            <a:ext cx="1788496" cy="1440184"/>
          </a:xfrm>
          <a:custGeom>
            <a:avLst/>
            <a:gdLst>
              <a:gd name="connsiteX0" fmla="*/ 0 w 1788496"/>
              <a:gd name="connsiteY0" fmla="*/ 0 h 1440184"/>
              <a:gd name="connsiteX1" fmla="*/ 1440184 w 1788496"/>
              <a:gd name="connsiteY1" fmla="*/ 0 h 1440184"/>
              <a:gd name="connsiteX2" fmla="*/ 1440184 w 1788496"/>
              <a:gd name="connsiteY2" fmla="*/ 630503 h 1440184"/>
              <a:gd name="connsiteX3" fmla="*/ 1454145 w 1788496"/>
              <a:gd name="connsiteY3" fmla="*/ 639947 h 1440184"/>
              <a:gd name="connsiteX4" fmla="*/ 1479039 w 1788496"/>
              <a:gd name="connsiteY4" fmla="*/ 644997 h 1440184"/>
              <a:gd name="connsiteX5" fmla="*/ 1524729 w 1788496"/>
              <a:gd name="connsiteY5" fmla="*/ 623648 h 1440184"/>
              <a:gd name="connsiteX6" fmla="*/ 1639077 w 1788496"/>
              <a:gd name="connsiteY6" fmla="*/ 570026 h 1440184"/>
              <a:gd name="connsiteX7" fmla="*/ 1788496 w 1788496"/>
              <a:gd name="connsiteY7" fmla="*/ 719968 h 1440184"/>
              <a:gd name="connsiteX8" fmla="*/ 1639077 w 1788496"/>
              <a:gd name="connsiteY8" fmla="*/ 870157 h 1440184"/>
              <a:gd name="connsiteX9" fmla="*/ 1524729 w 1788496"/>
              <a:gd name="connsiteY9" fmla="*/ 816536 h 1440184"/>
              <a:gd name="connsiteX10" fmla="*/ 1479039 w 1788496"/>
              <a:gd name="connsiteY10" fmla="*/ 795186 h 1440184"/>
              <a:gd name="connsiteX11" fmla="*/ 1462492 w 1788496"/>
              <a:gd name="connsiteY11" fmla="*/ 795186 h 1440184"/>
              <a:gd name="connsiteX12" fmla="*/ 1444038 w 1788496"/>
              <a:gd name="connsiteY12" fmla="*/ 798933 h 1440184"/>
              <a:gd name="connsiteX13" fmla="*/ 1440184 w 1788496"/>
              <a:gd name="connsiteY13" fmla="*/ 801546 h 1440184"/>
              <a:gd name="connsiteX14" fmla="*/ 1440184 w 1788496"/>
              <a:gd name="connsiteY14" fmla="*/ 1440184 h 1440184"/>
              <a:gd name="connsiteX15" fmla="*/ 0 w 1788496"/>
              <a:gd name="connsiteY15" fmla="*/ 1440184 h 144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88496" h="1440184">
                <a:moveTo>
                  <a:pt x="0" y="0"/>
                </a:moveTo>
                <a:lnTo>
                  <a:pt x="1440184" y="0"/>
                </a:lnTo>
                <a:lnTo>
                  <a:pt x="1440184" y="630503"/>
                </a:lnTo>
                <a:lnTo>
                  <a:pt x="1454145" y="639947"/>
                </a:lnTo>
                <a:cubicBezTo>
                  <a:pt x="1461797" y="643197"/>
                  <a:pt x="1470210" y="644997"/>
                  <a:pt x="1479039" y="644997"/>
                </a:cubicBezTo>
                <a:cubicBezTo>
                  <a:pt x="1496574" y="644997"/>
                  <a:pt x="1513368" y="637053"/>
                  <a:pt x="1524729" y="623648"/>
                </a:cubicBezTo>
                <a:cubicBezTo>
                  <a:pt x="1553131" y="589638"/>
                  <a:pt x="1595116" y="570026"/>
                  <a:pt x="1639077" y="570026"/>
                </a:cubicBezTo>
                <a:cubicBezTo>
                  <a:pt x="1721566" y="570026"/>
                  <a:pt x="1788496" y="637053"/>
                  <a:pt x="1788496" y="719968"/>
                </a:cubicBezTo>
                <a:cubicBezTo>
                  <a:pt x="1788496" y="802882"/>
                  <a:pt x="1721566" y="870157"/>
                  <a:pt x="1639077" y="870157"/>
                </a:cubicBezTo>
                <a:cubicBezTo>
                  <a:pt x="1595116" y="870157"/>
                  <a:pt x="1553131" y="850546"/>
                  <a:pt x="1524729" y="816536"/>
                </a:cubicBezTo>
                <a:cubicBezTo>
                  <a:pt x="1513368" y="802882"/>
                  <a:pt x="1496574" y="795186"/>
                  <a:pt x="1479039" y="795186"/>
                </a:cubicBezTo>
                <a:lnTo>
                  <a:pt x="1462492" y="795186"/>
                </a:lnTo>
                <a:cubicBezTo>
                  <a:pt x="1455947" y="795186"/>
                  <a:pt x="1449711" y="796521"/>
                  <a:pt x="1444038" y="798933"/>
                </a:cubicBezTo>
                <a:lnTo>
                  <a:pt x="1440184" y="801546"/>
                </a:lnTo>
                <a:lnTo>
                  <a:pt x="1440184" y="1440184"/>
                </a:lnTo>
                <a:lnTo>
                  <a:pt x="0" y="144018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16200000">
            <a:off x="5362784" y="2526773"/>
            <a:ext cx="2738983" cy="2160276"/>
          </a:xfrm>
          <a:custGeom>
            <a:avLst/>
            <a:gdLst>
              <a:gd name="connsiteX0" fmla="*/ 2738983 w 2738983"/>
              <a:gd name="connsiteY0" fmla="*/ 783921 h 2160276"/>
              <a:gd name="connsiteX1" fmla="*/ 1369492 w 2738983"/>
              <a:gd name="connsiteY1" fmla="*/ 2160276 h 2160276"/>
              <a:gd name="connsiteX2" fmla="*/ 0 w 2738983"/>
              <a:gd name="connsiteY2" fmla="*/ 783921 h 2160276"/>
              <a:gd name="connsiteX3" fmla="*/ 652645 w 2738983"/>
              <a:gd name="connsiteY3" fmla="*/ 783921 h 2160276"/>
              <a:gd name="connsiteX4" fmla="*/ 652645 w 2738983"/>
              <a:gd name="connsiteY4" fmla="*/ 0 h 2160276"/>
              <a:gd name="connsiteX5" fmla="*/ 1241525 w 2738983"/>
              <a:gd name="connsiteY5" fmla="*/ 0 h 2160276"/>
              <a:gd name="connsiteX6" fmla="*/ 1215824 w 2738983"/>
              <a:gd name="connsiteY6" fmla="*/ 26766 h 2160276"/>
              <a:gd name="connsiteX7" fmla="*/ 1175985 w 2738983"/>
              <a:gd name="connsiteY7" fmla="*/ 143698 h 2160276"/>
              <a:gd name="connsiteX8" fmla="*/ 1369652 w 2738983"/>
              <a:gd name="connsiteY8" fmla="*/ 336371 h 2160276"/>
              <a:gd name="connsiteX9" fmla="*/ 1563000 w 2738983"/>
              <a:gd name="connsiteY9" fmla="*/ 143698 h 2160276"/>
              <a:gd name="connsiteX10" fmla="*/ 1523161 w 2738983"/>
              <a:gd name="connsiteY10" fmla="*/ 26766 h 2160276"/>
              <a:gd name="connsiteX11" fmla="*/ 1497459 w 2738983"/>
              <a:gd name="connsiteY11" fmla="*/ 0 h 2160276"/>
              <a:gd name="connsiteX12" fmla="*/ 2086338 w 2738983"/>
              <a:gd name="connsiteY12" fmla="*/ 0 h 2160276"/>
              <a:gd name="connsiteX13" fmla="*/ 2086338 w 2738983"/>
              <a:gd name="connsiteY13" fmla="*/ 783921 h 2160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38983" h="2160276">
                <a:moveTo>
                  <a:pt x="2738983" y="783921"/>
                </a:moveTo>
                <a:lnTo>
                  <a:pt x="1369492" y="2160276"/>
                </a:lnTo>
                <a:lnTo>
                  <a:pt x="0" y="783921"/>
                </a:lnTo>
                <a:lnTo>
                  <a:pt x="652645" y="783921"/>
                </a:lnTo>
                <a:lnTo>
                  <a:pt x="652645" y="0"/>
                </a:lnTo>
                <a:lnTo>
                  <a:pt x="1241525" y="0"/>
                </a:lnTo>
                <a:lnTo>
                  <a:pt x="1215824" y="26766"/>
                </a:lnTo>
                <a:cubicBezTo>
                  <a:pt x="1190210" y="60100"/>
                  <a:pt x="1175985" y="101183"/>
                  <a:pt x="1175985" y="143698"/>
                </a:cubicBezTo>
                <a:cubicBezTo>
                  <a:pt x="1175985" y="250066"/>
                  <a:pt x="1262735" y="336371"/>
                  <a:pt x="1369652" y="336371"/>
                </a:cubicBezTo>
                <a:cubicBezTo>
                  <a:pt x="1476569" y="336371"/>
                  <a:pt x="1563000" y="250066"/>
                  <a:pt x="1563000" y="143698"/>
                </a:cubicBezTo>
                <a:cubicBezTo>
                  <a:pt x="1563000" y="101183"/>
                  <a:pt x="1548775" y="60100"/>
                  <a:pt x="1523161" y="26766"/>
                </a:cubicBezTo>
                <a:lnTo>
                  <a:pt x="1497459" y="0"/>
                </a:lnTo>
                <a:lnTo>
                  <a:pt x="2086338" y="0"/>
                </a:lnTo>
                <a:lnTo>
                  <a:pt x="2086338" y="78392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a:spLocks/>
          </p:cNvSpPr>
          <p:nvPr/>
        </p:nvSpPr>
        <p:spPr bwMode="auto">
          <a:xfrm rot="5400000">
            <a:off x="2842952" y="2708105"/>
            <a:ext cx="1440185" cy="1797610"/>
          </a:xfrm>
          <a:custGeom>
            <a:avLst/>
            <a:gdLst>
              <a:gd name="connsiteX0" fmla="*/ 0 w 1440185"/>
              <a:gd name="connsiteY0" fmla="*/ 1797610 h 1797610"/>
              <a:gd name="connsiteX1" fmla="*/ 0 w 1440185"/>
              <a:gd name="connsiteY1" fmla="*/ 357426 h 1797610"/>
              <a:gd name="connsiteX2" fmla="*/ 622120 w 1440185"/>
              <a:gd name="connsiteY2" fmla="*/ 357426 h 1797610"/>
              <a:gd name="connsiteX3" fmla="*/ 626193 w 1440185"/>
              <a:gd name="connsiteY3" fmla="*/ 354684 h 1797610"/>
              <a:gd name="connsiteX4" fmla="*/ 644997 w 1440185"/>
              <a:gd name="connsiteY4" fmla="*/ 309457 h 1797610"/>
              <a:gd name="connsiteX5" fmla="*/ 623648 w 1440185"/>
              <a:gd name="connsiteY5" fmla="*/ 263767 h 1797610"/>
              <a:gd name="connsiteX6" fmla="*/ 570027 w 1440185"/>
              <a:gd name="connsiteY6" fmla="*/ 149419 h 1797610"/>
              <a:gd name="connsiteX7" fmla="*/ 719968 w 1440185"/>
              <a:gd name="connsiteY7" fmla="*/ 0 h 1797610"/>
              <a:gd name="connsiteX8" fmla="*/ 870158 w 1440185"/>
              <a:gd name="connsiteY8" fmla="*/ 149419 h 1797610"/>
              <a:gd name="connsiteX9" fmla="*/ 816536 w 1440185"/>
              <a:gd name="connsiteY9" fmla="*/ 263767 h 1797610"/>
              <a:gd name="connsiteX10" fmla="*/ 795187 w 1440185"/>
              <a:gd name="connsiteY10" fmla="*/ 309457 h 1797610"/>
              <a:gd name="connsiteX11" fmla="*/ 795187 w 1440185"/>
              <a:gd name="connsiteY11" fmla="*/ 326004 h 1797610"/>
              <a:gd name="connsiteX12" fmla="*/ 798934 w 1440185"/>
              <a:gd name="connsiteY12" fmla="*/ 344457 h 1797610"/>
              <a:gd name="connsiteX13" fmla="*/ 807724 w 1440185"/>
              <a:gd name="connsiteY13" fmla="*/ 357426 h 1797610"/>
              <a:gd name="connsiteX14" fmla="*/ 1440185 w 1440185"/>
              <a:gd name="connsiteY14" fmla="*/ 357426 h 1797610"/>
              <a:gd name="connsiteX15" fmla="*/ 1440185 w 1440185"/>
              <a:gd name="connsiteY15" fmla="*/ 1797610 h 1797610"/>
              <a:gd name="connsiteX16" fmla="*/ 852219 w 1440185"/>
              <a:gd name="connsiteY16" fmla="*/ 1797610 h 1797610"/>
              <a:gd name="connsiteX17" fmla="*/ 873761 w 1440185"/>
              <a:gd name="connsiteY17" fmla="*/ 1775176 h 1797610"/>
              <a:gd name="connsiteX18" fmla="*/ 913600 w 1440185"/>
              <a:gd name="connsiteY18" fmla="*/ 1658243 h 1797610"/>
              <a:gd name="connsiteX19" fmla="*/ 719933 w 1440185"/>
              <a:gd name="connsiteY19" fmla="*/ 1465570 h 1797610"/>
              <a:gd name="connsiteX20" fmla="*/ 526585 w 1440185"/>
              <a:gd name="connsiteY20" fmla="*/ 1658243 h 1797610"/>
              <a:gd name="connsiteX21" fmla="*/ 566424 w 1440185"/>
              <a:gd name="connsiteY21" fmla="*/ 1775176 h 1797610"/>
              <a:gd name="connsiteX22" fmla="*/ 587966 w 1440185"/>
              <a:gd name="connsiteY22" fmla="*/ 1797610 h 179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40185" h="1797610">
                <a:moveTo>
                  <a:pt x="0" y="1797610"/>
                </a:moveTo>
                <a:lnTo>
                  <a:pt x="0" y="357426"/>
                </a:lnTo>
                <a:lnTo>
                  <a:pt x="622120" y="357426"/>
                </a:lnTo>
                <a:lnTo>
                  <a:pt x="626193" y="354684"/>
                </a:lnTo>
                <a:cubicBezTo>
                  <a:pt x="637798" y="343107"/>
                  <a:pt x="644997" y="327115"/>
                  <a:pt x="644997" y="309457"/>
                </a:cubicBezTo>
                <a:cubicBezTo>
                  <a:pt x="644997" y="291922"/>
                  <a:pt x="637053" y="275128"/>
                  <a:pt x="623648" y="263767"/>
                </a:cubicBezTo>
                <a:cubicBezTo>
                  <a:pt x="589638" y="235365"/>
                  <a:pt x="570027" y="193380"/>
                  <a:pt x="570027" y="149419"/>
                </a:cubicBezTo>
                <a:cubicBezTo>
                  <a:pt x="570027" y="66930"/>
                  <a:pt x="637053" y="0"/>
                  <a:pt x="719968" y="0"/>
                </a:cubicBezTo>
                <a:cubicBezTo>
                  <a:pt x="802883" y="0"/>
                  <a:pt x="870158" y="66930"/>
                  <a:pt x="870158" y="149419"/>
                </a:cubicBezTo>
                <a:cubicBezTo>
                  <a:pt x="870158" y="193380"/>
                  <a:pt x="850546" y="235365"/>
                  <a:pt x="816536" y="263767"/>
                </a:cubicBezTo>
                <a:cubicBezTo>
                  <a:pt x="802883" y="275128"/>
                  <a:pt x="795187" y="291922"/>
                  <a:pt x="795187" y="309457"/>
                </a:cubicBezTo>
                <a:lnTo>
                  <a:pt x="795187" y="326004"/>
                </a:lnTo>
                <a:cubicBezTo>
                  <a:pt x="795187" y="332549"/>
                  <a:pt x="796521" y="338785"/>
                  <a:pt x="798934" y="344457"/>
                </a:cubicBezTo>
                <a:lnTo>
                  <a:pt x="807724" y="357426"/>
                </a:lnTo>
                <a:lnTo>
                  <a:pt x="1440185" y="357426"/>
                </a:lnTo>
                <a:lnTo>
                  <a:pt x="1440185" y="1797610"/>
                </a:lnTo>
                <a:lnTo>
                  <a:pt x="852219" y="1797610"/>
                </a:lnTo>
                <a:lnTo>
                  <a:pt x="873761" y="1775176"/>
                </a:lnTo>
                <a:cubicBezTo>
                  <a:pt x="899375" y="1741841"/>
                  <a:pt x="913600" y="1700759"/>
                  <a:pt x="913600" y="1658243"/>
                </a:cubicBezTo>
                <a:cubicBezTo>
                  <a:pt x="913600" y="1551875"/>
                  <a:pt x="826850" y="1465570"/>
                  <a:pt x="719933" y="1465570"/>
                </a:cubicBezTo>
                <a:cubicBezTo>
                  <a:pt x="613015" y="1465570"/>
                  <a:pt x="526585" y="1551875"/>
                  <a:pt x="526585" y="1658243"/>
                </a:cubicBezTo>
                <a:cubicBezTo>
                  <a:pt x="526585" y="1700759"/>
                  <a:pt x="540810" y="1741841"/>
                  <a:pt x="566424" y="1775176"/>
                </a:cubicBezTo>
                <a:lnTo>
                  <a:pt x="587966" y="179761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1" name="手繪多邊形 30"/>
          <p:cNvSpPr>
            <a:spLocks/>
          </p:cNvSpPr>
          <p:nvPr/>
        </p:nvSpPr>
        <p:spPr bwMode="auto">
          <a:xfrm rot="5400000">
            <a:off x="4334510" y="2710496"/>
            <a:ext cx="1440185" cy="1792828"/>
          </a:xfrm>
          <a:custGeom>
            <a:avLst/>
            <a:gdLst>
              <a:gd name="connsiteX0" fmla="*/ 0 w 1440185"/>
              <a:gd name="connsiteY0" fmla="*/ 1792828 h 1792828"/>
              <a:gd name="connsiteX1" fmla="*/ 0 w 1440185"/>
              <a:gd name="connsiteY1" fmla="*/ 352644 h 1792828"/>
              <a:gd name="connsiteX2" fmla="*/ 627573 w 1440185"/>
              <a:gd name="connsiteY2" fmla="*/ 352644 h 1792828"/>
              <a:gd name="connsiteX3" fmla="*/ 639947 w 1440185"/>
              <a:gd name="connsiteY3" fmla="*/ 334351 h 1792828"/>
              <a:gd name="connsiteX4" fmla="*/ 644997 w 1440185"/>
              <a:gd name="connsiteY4" fmla="*/ 309457 h 1792828"/>
              <a:gd name="connsiteX5" fmla="*/ 623648 w 1440185"/>
              <a:gd name="connsiteY5" fmla="*/ 263767 h 1792828"/>
              <a:gd name="connsiteX6" fmla="*/ 570027 w 1440185"/>
              <a:gd name="connsiteY6" fmla="*/ 149419 h 1792828"/>
              <a:gd name="connsiteX7" fmla="*/ 719968 w 1440185"/>
              <a:gd name="connsiteY7" fmla="*/ 0 h 1792828"/>
              <a:gd name="connsiteX8" fmla="*/ 870158 w 1440185"/>
              <a:gd name="connsiteY8" fmla="*/ 149419 h 1792828"/>
              <a:gd name="connsiteX9" fmla="*/ 816536 w 1440185"/>
              <a:gd name="connsiteY9" fmla="*/ 263767 h 1792828"/>
              <a:gd name="connsiteX10" fmla="*/ 795187 w 1440185"/>
              <a:gd name="connsiteY10" fmla="*/ 309457 h 1792828"/>
              <a:gd name="connsiteX11" fmla="*/ 795187 w 1440185"/>
              <a:gd name="connsiteY11" fmla="*/ 326004 h 1792828"/>
              <a:gd name="connsiteX12" fmla="*/ 798934 w 1440185"/>
              <a:gd name="connsiteY12" fmla="*/ 344457 h 1792828"/>
              <a:gd name="connsiteX13" fmla="*/ 804483 w 1440185"/>
              <a:gd name="connsiteY13" fmla="*/ 352644 h 1792828"/>
              <a:gd name="connsiteX14" fmla="*/ 1440185 w 1440185"/>
              <a:gd name="connsiteY14" fmla="*/ 352644 h 1792828"/>
              <a:gd name="connsiteX15" fmla="*/ 1440185 w 1440185"/>
              <a:gd name="connsiteY15" fmla="*/ 1792828 h 1792828"/>
              <a:gd name="connsiteX16" fmla="*/ 843664 w 1440185"/>
              <a:gd name="connsiteY16" fmla="*/ 1792828 h 1792828"/>
              <a:gd name="connsiteX17" fmla="*/ 844456 w 1440185"/>
              <a:gd name="connsiteY17" fmla="*/ 1791798 h 1792828"/>
              <a:gd name="connsiteX18" fmla="*/ 913600 w 1440185"/>
              <a:gd name="connsiteY18" fmla="*/ 1644347 h 1792828"/>
              <a:gd name="connsiteX19" fmla="*/ 719933 w 1440185"/>
              <a:gd name="connsiteY19" fmla="*/ 1451674 h 1792828"/>
              <a:gd name="connsiteX20" fmla="*/ 526585 w 1440185"/>
              <a:gd name="connsiteY20" fmla="*/ 1644347 h 1792828"/>
              <a:gd name="connsiteX21" fmla="*/ 595729 w 1440185"/>
              <a:gd name="connsiteY21" fmla="*/ 1791798 h 1792828"/>
              <a:gd name="connsiteX22" fmla="*/ 596517 w 1440185"/>
              <a:gd name="connsiteY22" fmla="*/ 1792828 h 179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440185" h="1792828">
                <a:moveTo>
                  <a:pt x="0" y="1792828"/>
                </a:moveTo>
                <a:lnTo>
                  <a:pt x="0" y="352644"/>
                </a:lnTo>
                <a:lnTo>
                  <a:pt x="627573" y="352644"/>
                </a:lnTo>
                <a:lnTo>
                  <a:pt x="639947" y="334351"/>
                </a:lnTo>
                <a:cubicBezTo>
                  <a:pt x="643198" y="326699"/>
                  <a:pt x="644997" y="318286"/>
                  <a:pt x="644997" y="309457"/>
                </a:cubicBezTo>
                <a:cubicBezTo>
                  <a:pt x="644997" y="291922"/>
                  <a:pt x="637053" y="275128"/>
                  <a:pt x="623648" y="263767"/>
                </a:cubicBezTo>
                <a:cubicBezTo>
                  <a:pt x="589638" y="235365"/>
                  <a:pt x="570027" y="193380"/>
                  <a:pt x="570027" y="149419"/>
                </a:cubicBezTo>
                <a:cubicBezTo>
                  <a:pt x="570027" y="66930"/>
                  <a:pt x="637053" y="0"/>
                  <a:pt x="719968" y="0"/>
                </a:cubicBezTo>
                <a:cubicBezTo>
                  <a:pt x="802883" y="0"/>
                  <a:pt x="870158" y="66930"/>
                  <a:pt x="870158" y="149419"/>
                </a:cubicBezTo>
                <a:cubicBezTo>
                  <a:pt x="870158" y="193380"/>
                  <a:pt x="850546" y="235365"/>
                  <a:pt x="816536" y="263767"/>
                </a:cubicBezTo>
                <a:cubicBezTo>
                  <a:pt x="802883" y="275128"/>
                  <a:pt x="795187" y="291922"/>
                  <a:pt x="795187" y="309457"/>
                </a:cubicBezTo>
                <a:lnTo>
                  <a:pt x="795187" y="326004"/>
                </a:lnTo>
                <a:cubicBezTo>
                  <a:pt x="795187" y="332549"/>
                  <a:pt x="796521" y="338785"/>
                  <a:pt x="798934" y="344457"/>
                </a:cubicBezTo>
                <a:lnTo>
                  <a:pt x="804483" y="352644"/>
                </a:lnTo>
                <a:lnTo>
                  <a:pt x="1440185" y="352644"/>
                </a:lnTo>
                <a:lnTo>
                  <a:pt x="1440185" y="1792828"/>
                </a:lnTo>
                <a:lnTo>
                  <a:pt x="843664" y="1792828"/>
                </a:lnTo>
                <a:lnTo>
                  <a:pt x="844456" y="1791798"/>
                </a:lnTo>
                <a:cubicBezTo>
                  <a:pt x="888311" y="1755174"/>
                  <a:pt x="913600" y="1701035"/>
                  <a:pt x="913600" y="1644347"/>
                </a:cubicBezTo>
                <a:cubicBezTo>
                  <a:pt x="913600" y="1537979"/>
                  <a:pt x="826850" y="1451674"/>
                  <a:pt x="719933" y="1451674"/>
                </a:cubicBezTo>
                <a:cubicBezTo>
                  <a:pt x="613015" y="1451674"/>
                  <a:pt x="526585" y="1537979"/>
                  <a:pt x="526585" y="1644347"/>
                </a:cubicBezTo>
                <a:cubicBezTo>
                  <a:pt x="526585" y="1701035"/>
                  <a:pt x="551874" y="1755174"/>
                  <a:pt x="595729" y="1791798"/>
                </a:cubicBezTo>
                <a:lnTo>
                  <a:pt x="596517" y="1792828"/>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322</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2240280" y="501116"/>
            <a:ext cx="4663440" cy="707886"/>
          </a:xfrm>
          <a:prstGeom prst="rect">
            <a:avLst/>
          </a:prstGeom>
          <a:noFill/>
        </p:spPr>
        <p:txBody>
          <a:bodyPr wrap="square" rtlCol="0" anchor="ctr">
            <a:spAutoFit/>
          </a:bodyPr>
          <a:lstStyle/>
          <a:p>
            <a:pPr algn="ctr"/>
            <a:r>
              <a:rPr lang="en-US" altLang="zh-TW" sz="4000" b="1" dirty="0" smtClean="0"/>
              <a:t>Great Ideas</a:t>
            </a:r>
            <a:endParaRPr lang="zh-TW" altLang="en-US" sz="4000" b="1" dirty="0"/>
          </a:p>
        </p:txBody>
      </p:sp>
      <p:sp>
        <p:nvSpPr>
          <p:cNvPr id="10" name="文字方塊 9"/>
          <p:cNvSpPr txBox="1"/>
          <p:nvPr/>
        </p:nvSpPr>
        <p:spPr>
          <a:xfrm>
            <a:off x="1334081"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A</a:t>
            </a:r>
            <a:endParaRPr lang="zh-TW" altLang="en-US" sz="2000" dirty="0">
              <a:solidFill>
                <a:schemeClr val="bg1"/>
              </a:solidFill>
            </a:endParaRPr>
          </a:p>
        </p:txBody>
      </p:sp>
      <p:sp>
        <p:nvSpPr>
          <p:cNvPr id="11" name="文字方塊 10"/>
          <p:cNvSpPr txBox="1"/>
          <p:nvPr/>
        </p:nvSpPr>
        <p:spPr>
          <a:xfrm>
            <a:off x="2991820"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B</a:t>
            </a:r>
            <a:endParaRPr lang="zh-TW" altLang="en-US" sz="2000" dirty="0">
              <a:solidFill>
                <a:schemeClr val="bg1"/>
              </a:solidFill>
            </a:endParaRPr>
          </a:p>
        </p:txBody>
      </p:sp>
      <p:sp>
        <p:nvSpPr>
          <p:cNvPr id="12" name="文字方塊 11"/>
          <p:cNvSpPr txBox="1"/>
          <p:nvPr/>
        </p:nvSpPr>
        <p:spPr>
          <a:xfrm>
            <a:off x="4443819"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C</a:t>
            </a:r>
            <a:endParaRPr lang="zh-TW" altLang="en-US" sz="2000" dirty="0">
              <a:solidFill>
                <a:schemeClr val="bg1"/>
              </a:solidFill>
            </a:endParaRPr>
          </a:p>
        </p:txBody>
      </p:sp>
      <p:sp>
        <p:nvSpPr>
          <p:cNvPr id="13" name="文字方塊 12"/>
          <p:cNvSpPr txBox="1"/>
          <p:nvPr/>
        </p:nvSpPr>
        <p:spPr>
          <a:xfrm>
            <a:off x="6149091" y="3406855"/>
            <a:ext cx="1166368" cy="400110"/>
          </a:xfrm>
          <a:prstGeom prst="rect">
            <a:avLst/>
          </a:prstGeom>
          <a:noFill/>
        </p:spPr>
        <p:txBody>
          <a:bodyPr wrap="square" rtlCol="0">
            <a:spAutoFit/>
          </a:bodyPr>
          <a:lstStyle/>
          <a:p>
            <a:pPr algn="ctr"/>
            <a:r>
              <a:rPr lang="en-US" altLang="zh-TW" sz="2000" dirty="0" smtClean="0">
                <a:solidFill>
                  <a:schemeClr val="bg1"/>
                </a:solidFill>
              </a:rPr>
              <a:t>ITEM</a:t>
            </a:r>
            <a:r>
              <a:rPr lang="zh-TW" altLang="en-US" sz="2000" dirty="0" smtClean="0">
                <a:solidFill>
                  <a:schemeClr val="bg1"/>
                </a:solidFill>
              </a:rPr>
              <a:t> </a:t>
            </a:r>
            <a:r>
              <a:rPr lang="en-US" altLang="zh-TW" sz="2000" dirty="0" smtClean="0">
                <a:solidFill>
                  <a:schemeClr val="bg1"/>
                </a:solidFill>
              </a:rPr>
              <a:t>D</a:t>
            </a:r>
            <a:endParaRPr lang="zh-TW" altLang="en-US" sz="2000" dirty="0">
              <a:solidFill>
                <a:schemeClr val="bg1"/>
              </a:solidFill>
            </a:endParaRPr>
          </a:p>
        </p:txBody>
      </p:sp>
      <p:sp>
        <p:nvSpPr>
          <p:cNvPr id="14" name="矩形 13"/>
          <p:cNvSpPr/>
          <p:nvPr/>
        </p:nvSpPr>
        <p:spPr>
          <a:xfrm>
            <a:off x="799399" y="449934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5" name="矩形 14"/>
          <p:cNvSpPr/>
          <p:nvPr/>
        </p:nvSpPr>
        <p:spPr>
          <a:xfrm>
            <a:off x="2269429" y="1760365"/>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16" name="矩形 15"/>
          <p:cNvSpPr/>
          <p:nvPr/>
        </p:nvSpPr>
        <p:spPr>
          <a:xfrm>
            <a:off x="3813025" y="4499349"/>
            <a:ext cx="2192421"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smtClean="0"/>
              <a:t>The quick brown fox jumps over the lazy dog</a:t>
            </a:r>
            <a:r>
              <a:rPr lang="en-US" altLang="zh-TW" sz="1400" dirty="0"/>
              <a:t>. The quick brown fox jumps over the lazy dog. </a:t>
            </a:r>
            <a:endParaRPr lang="zh-TW" altLang="en-US" sz="14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09144094"/>
      </p:ext>
    </p:extLst>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Org Chart</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16</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323</a:t>
            </a:fld>
            <a:endParaRPr lang="zh-TW" altLang="en-US"/>
          </a:p>
        </p:txBody>
      </p:sp>
    </p:spTree>
    <p:extLst>
      <p:ext uri="{BB962C8B-B14F-4D97-AF65-F5344CB8AC3E}">
        <p14:creationId xmlns:p14="http://schemas.microsoft.com/office/powerpoint/2010/main" val="2054697682"/>
      </p:ext>
    </p:extLst>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圓角矩形 1"/>
          <p:cNvSpPr/>
          <p:nvPr/>
        </p:nvSpPr>
        <p:spPr>
          <a:xfrm>
            <a:off x="1440219"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76" name="圓角矩形 75"/>
          <p:cNvSpPr/>
          <p:nvPr/>
        </p:nvSpPr>
        <p:spPr>
          <a:xfrm>
            <a:off x="1440219"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77" name="圓角矩形 76"/>
          <p:cNvSpPr/>
          <p:nvPr/>
        </p:nvSpPr>
        <p:spPr>
          <a:xfrm>
            <a:off x="1440219"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78" name="圓角矩形 77"/>
          <p:cNvSpPr/>
          <p:nvPr/>
        </p:nvSpPr>
        <p:spPr>
          <a:xfrm>
            <a:off x="1440219"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85" name="圓角矩形 84"/>
          <p:cNvSpPr/>
          <p:nvPr/>
        </p:nvSpPr>
        <p:spPr>
          <a:xfrm>
            <a:off x="1440219"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96" name="圓角矩形 95"/>
          <p:cNvSpPr/>
          <p:nvPr/>
        </p:nvSpPr>
        <p:spPr>
          <a:xfrm>
            <a:off x="527959" y="2102226"/>
            <a:ext cx="1345903" cy="475776"/>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cxnSp>
        <p:nvCxnSpPr>
          <p:cNvPr id="13" name="肘形接點 12"/>
          <p:cNvCxnSpPr>
            <a:stCxn id="96" idx="2"/>
            <a:endCxn id="85" idx="1"/>
          </p:cNvCxnSpPr>
          <p:nvPr/>
        </p:nvCxnSpPr>
        <p:spPr>
          <a:xfrm rot="16200000" flipH="1">
            <a:off x="1106215" y="2672698"/>
            <a:ext cx="428700"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肘形接點 14"/>
          <p:cNvCxnSpPr>
            <a:stCxn id="96" idx="2"/>
            <a:endCxn id="78" idx="1"/>
          </p:cNvCxnSpPr>
          <p:nvPr/>
        </p:nvCxnSpPr>
        <p:spPr>
          <a:xfrm rot="16200000" flipH="1">
            <a:off x="772921" y="3005992"/>
            <a:ext cx="1095288"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7" name="肘形接點 16"/>
          <p:cNvCxnSpPr>
            <a:stCxn id="96" idx="2"/>
            <a:endCxn id="77" idx="1"/>
          </p:cNvCxnSpPr>
          <p:nvPr/>
        </p:nvCxnSpPr>
        <p:spPr>
          <a:xfrm rot="16200000" flipH="1">
            <a:off x="439628" y="3339285"/>
            <a:ext cx="1761875"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9" name="圓角矩形 118"/>
          <p:cNvSpPr/>
          <p:nvPr/>
        </p:nvSpPr>
        <p:spPr>
          <a:xfrm>
            <a:off x="3448841"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26" name="圓角矩形 125"/>
          <p:cNvSpPr/>
          <p:nvPr/>
        </p:nvSpPr>
        <p:spPr>
          <a:xfrm>
            <a:off x="3448841"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0" name="圓角矩形 149"/>
          <p:cNvSpPr/>
          <p:nvPr/>
        </p:nvSpPr>
        <p:spPr>
          <a:xfrm>
            <a:off x="3448841"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1" name="圓角矩形 150"/>
          <p:cNvSpPr/>
          <p:nvPr/>
        </p:nvSpPr>
        <p:spPr>
          <a:xfrm>
            <a:off x="3448841"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2" name="圓角矩形 151"/>
          <p:cNvSpPr/>
          <p:nvPr/>
        </p:nvSpPr>
        <p:spPr>
          <a:xfrm>
            <a:off x="3448841"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53" name="圓角矩形 152"/>
          <p:cNvSpPr/>
          <p:nvPr/>
        </p:nvSpPr>
        <p:spPr>
          <a:xfrm>
            <a:off x="2536581" y="2102226"/>
            <a:ext cx="1345903" cy="475776"/>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sp>
        <p:nvSpPr>
          <p:cNvPr id="159" name="圓角矩形 158"/>
          <p:cNvSpPr/>
          <p:nvPr/>
        </p:nvSpPr>
        <p:spPr>
          <a:xfrm>
            <a:off x="5457463"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0" name="圓角矩形 159"/>
          <p:cNvSpPr/>
          <p:nvPr/>
        </p:nvSpPr>
        <p:spPr>
          <a:xfrm>
            <a:off x="5457463"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1" name="圓角矩形 160"/>
          <p:cNvSpPr/>
          <p:nvPr/>
        </p:nvSpPr>
        <p:spPr>
          <a:xfrm>
            <a:off x="5457463"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2" name="圓角矩形 161"/>
          <p:cNvSpPr/>
          <p:nvPr/>
        </p:nvSpPr>
        <p:spPr>
          <a:xfrm>
            <a:off x="5457463"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3" name="圓角矩形 162"/>
          <p:cNvSpPr/>
          <p:nvPr/>
        </p:nvSpPr>
        <p:spPr>
          <a:xfrm>
            <a:off x="5457463"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64" name="圓角矩形 163"/>
          <p:cNvSpPr/>
          <p:nvPr/>
        </p:nvSpPr>
        <p:spPr>
          <a:xfrm>
            <a:off x="4545202" y="2102226"/>
            <a:ext cx="1345903" cy="475776"/>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sp>
        <p:nvSpPr>
          <p:cNvPr id="170" name="圓角矩形 169"/>
          <p:cNvSpPr/>
          <p:nvPr/>
        </p:nvSpPr>
        <p:spPr>
          <a:xfrm>
            <a:off x="7466084" y="5435165"/>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1" name="圓角矩形 170"/>
          <p:cNvSpPr/>
          <p:nvPr/>
        </p:nvSpPr>
        <p:spPr>
          <a:xfrm>
            <a:off x="7466084" y="4768577"/>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2" name="圓角矩形 171"/>
          <p:cNvSpPr/>
          <p:nvPr/>
        </p:nvSpPr>
        <p:spPr>
          <a:xfrm>
            <a:off x="7466084" y="4101989"/>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3" name="圓角矩形 172"/>
          <p:cNvSpPr/>
          <p:nvPr/>
        </p:nvSpPr>
        <p:spPr>
          <a:xfrm>
            <a:off x="7466084" y="3435402"/>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4" name="圓角矩形 173"/>
          <p:cNvSpPr/>
          <p:nvPr/>
        </p:nvSpPr>
        <p:spPr>
          <a:xfrm>
            <a:off x="7466084" y="2768814"/>
            <a:ext cx="1345903" cy="475776"/>
          </a:xfrm>
          <a:prstGeom prst="round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tx1"/>
                </a:solidFill>
              </a:rPr>
              <a:t>Master</a:t>
            </a:r>
            <a:endParaRPr lang="zh-TW" altLang="en-US" dirty="0">
              <a:solidFill>
                <a:schemeClr val="tx1"/>
              </a:solidFill>
            </a:endParaRPr>
          </a:p>
        </p:txBody>
      </p:sp>
      <p:sp>
        <p:nvSpPr>
          <p:cNvPr id="175" name="圓角矩形 174"/>
          <p:cNvSpPr/>
          <p:nvPr/>
        </p:nvSpPr>
        <p:spPr>
          <a:xfrm>
            <a:off x="6553824" y="2102226"/>
            <a:ext cx="1345903" cy="475776"/>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Master</a:t>
            </a:r>
            <a:endParaRPr lang="zh-TW" altLang="en-US" dirty="0"/>
          </a:p>
        </p:txBody>
      </p:sp>
      <p:cxnSp>
        <p:nvCxnSpPr>
          <p:cNvPr id="28" name="肘形接點 27"/>
          <p:cNvCxnSpPr>
            <a:stCxn id="96" idx="2"/>
            <a:endCxn id="76" idx="1"/>
          </p:cNvCxnSpPr>
          <p:nvPr/>
        </p:nvCxnSpPr>
        <p:spPr>
          <a:xfrm rot="16200000" flipH="1">
            <a:off x="106334" y="3672579"/>
            <a:ext cx="2428463"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肘形接點 29"/>
          <p:cNvCxnSpPr>
            <a:stCxn id="96" idx="2"/>
            <a:endCxn id="2" idx="1"/>
          </p:cNvCxnSpPr>
          <p:nvPr/>
        </p:nvCxnSpPr>
        <p:spPr>
          <a:xfrm rot="16200000" flipH="1">
            <a:off x="-226960" y="4005873"/>
            <a:ext cx="3095051"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153" idx="2"/>
            <a:endCxn id="152" idx="1"/>
          </p:cNvCxnSpPr>
          <p:nvPr/>
        </p:nvCxnSpPr>
        <p:spPr>
          <a:xfrm rot="16200000" flipH="1">
            <a:off x="3114837" y="2672698"/>
            <a:ext cx="428700"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肘形接點 65"/>
          <p:cNvCxnSpPr>
            <a:stCxn id="153" idx="2"/>
            <a:endCxn id="151" idx="1"/>
          </p:cNvCxnSpPr>
          <p:nvPr/>
        </p:nvCxnSpPr>
        <p:spPr>
          <a:xfrm rot="16200000" flipH="1">
            <a:off x="2781543" y="3005992"/>
            <a:ext cx="1095288"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肘形接點 67"/>
          <p:cNvCxnSpPr>
            <a:stCxn id="153" idx="2"/>
            <a:endCxn id="150" idx="1"/>
          </p:cNvCxnSpPr>
          <p:nvPr/>
        </p:nvCxnSpPr>
        <p:spPr>
          <a:xfrm rot="16200000" flipH="1">
            <a:off x="2448250" y="3339285"/>
            <a:ext cx="1761875"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肘形接點 69"/>
          <p:cNvCxnSpPr>
            <a:stCxn id="153" idx="2"/>
            <a:endCxn id="126" idx="1"/>
          </p:cNvCxnSpPr>
          <p:nvPr/>
        </p:nvCxnSpPr>
        <p:spPr>
          <a:xfrm rot="16200000" flipH="1">
            <a:off x="2114956" y="3672579"/>
            <a:ext cx="2428463"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1" name="肘形接點 180"/>
          <p:cNvCxnSpPr>
            <a:stCxn id="153" idx="2"/>
            <a:endCxn id="119" idx="1"/>
          </p:cNvCxnSpPr>
          <p:nvPr/>
        </p:nvCxnSpPr>
        <p:spPr>
          <a:xfrm rot="16200000" flipH="1">
            <a:off x="1781662" y="4005873"/>
            <a:ext cx="3095051"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3" name="肘形接點 182"/>
          <p:cNvCxnSpPr>
            <a:stCxn id="164" idx="2"/>
            <a:endCxn id="163" idx="1"/>
          </p:cNvCxnSpPr>
          <p:nvPr/>
        </p:nvCxnSpPr>
        <p:spPr>
          <a:xfrm rot="16200000" flipH="1">
            <a:off x="5123458" y="2672697"/>
            <a:ext cx="428700"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5" name="肘形接點 184"/>
          <p:cNvCxnSpPr>
            <a:stCxn id="164" idx="2"/>
            <a:endCxn id="162" idx="1"/>
          </p:cNvCxnSpPr>
          <p:nvPr/>
        </p:nvCxnSpPr>
        <p:spPr>
          <a:xfrm rot="16200000" flipH="1">
            <a:off x="4790164" y="3005991"/>
            <a:ext cx="1095288"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7" name="肘形接點 186"/>
          <p:cNvCxnSpPr>
            <a:endCxn id="161" idx="1"/>
          </p:cNvCxnSpPr>
          <p:nvPr/>
        </p:nvCxnSpPr>
        <p:spPr>
          <a:xfrm rot="16200000" flipH="1">
            <a:off x="4456871" y="3339284"/>
            <a:ext cx="1761875" cy="239310"/>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9" name="肘形接點 188"/>
          <p:cNvCxnSpPr>
            <a:stCxn id="164" idx="2"/>
            <a:endCxn id="160" idx="1"/>
          </p:cNvCxnSpPr>
          <p:nvPr/>
        </p:nvCxnSpPr>
        <p:spPr>
          <a:xfrm rot="16200000" flipH="1">
            <a:off x="4123577" y="3672578"/>
            <a:ext cx="2428463"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1" name="肘形接點 190"/>
          <p:cNvCxnSpPr>
            <a:stCxn id="164" idx="2"/>
            <a:endCxn id="159" idx="1"/>
          </p:cNvCxnSpPr>
          <p:nvPr/>
        </p:nvCxnSpPr>
        <p:spPr>
          <a:xfrm rot="16200000" flipH="1">
            <a:off x="3790283" y="4005872"/>
            <a:ext cx="3095051" cy="239309"/>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3" name="肘形接點 192"/>
          <p:cNvCxnSpPr>
            <a:stCxn id="175" idx="2"/>
            <a:endCxn id="174" idx="1"/>
          </p:cNvCxnSpPr>
          <p:nvPr/>
        </p:nvCxnSpPr>
        <p:spPr>
          <a:xfrm rot="16200000" flipH="1">
            <a:off x="7132080" y="2672698"/>
            <a:ext cx="428700"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5" name="肘形接點 194"/>
          <p:cNvCxnSpPr>
            <a:stCxn id="175" idx="2"/>
            <a:endCxn id="173" idx="1"/>
          </p:cNvCxnSpPr>
          <p:nvPr/>
        </p:nvCxnSpPr>
        <p:spPr>
          <a:xfrm rot="16200000" flipH="1">
            <a:off x="6798786" y="3005992"/>
            <a:ext cx="1095288"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7" name="肘形接點 196"/>
          <p:cNvCxnSpPr>
            <a:stCxn id="175" idx="2"/>
            <a:endCxn id="172" idx="1"/>
          </p:cNvCxnSpPr>
          <p:nvPr/>
        </p:nvCxnSpPr>
        <p:spPr>
          <a:xfrm rot="16200000" flipH="1">
            <a:off x="6465493" y="3339285"/>
            <a:ext cx="1761875"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9" name="肘形接點 198"/>
          <p:cNvCxnSpPr>
            <a:stCxn id="175" idx="2"/>
            <a:endCxn id="171" idx="1"/>
          </p:cNvCxnSpPr>
          <p:nvPr/>
        </p:nvCxnSpPr>
        <p:spPr>
          <a:xfrm rot="16200000" flipH="1">
            <a:off x="6132199" y="3672579"/>
            <a:ext cx="2428463"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1" name="肘形接點 200"/>
          <p:cNvCxnSpPr>
            <a:stCxn id="175" idx="2"/>
            <a:endCxn id="170" idx="1"/>
          </p:cNvCxnSpPr>
          <p:nvPr/>
        </p:nvCxnSpPr>
        <p:spPr>
          <a:xfrm rot="16200000" flipH="1">
            <a:off x="5798905" y="4005873"/>
            <a:ext cx="3095051" cy="239308"/>
          </a:xfrm>
          <a:prstGeom prst="bentConnector2">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324</a:t>
            </a:fld>
            <a:endParaRPr lang="zh-TW" altLang="en-US"/>
          </a:p>
        </p:txBody>
      </p:sp>
      <p:sp>
        <p:nvSpPr>
          <p:cNvPr id="48" name="文字方塊 47"/>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74941976"/>
      </p:ext>
    </p:extLst>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圓角矩形 1"/>
          <p:cNvSpPr/>
          <p:nvPr/>
        </p:nvSpPr>
        <p:spPr>
          <a:xfrm>
            <a:off x="6478533" y="172979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 name="圓角矩形 3"/>
          <p:cNvSpPr/>
          <p:nvPr/>
        </p:nvSpPr>
        <p:spPr>
          <a:xfrm>
            <a:off x="6478533" y="224142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 name="圓角矩形 4"/>
          <p:cNvSpPr/>
          <p:nvPr/>
        </p:nvSpPr>
        <p:spPr>
          <a:xfrm>
            <a:off x="6478533" y="275304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 name="圓角矩形 5"/>
          <p:cNvSpPr/>
          <p:nvPr/>
        </p:nvSpPr>
        <p:spPr>
          <a:xfrm>
            <a:off x="6478533" y="326467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7" name="圓角矩形 6"/>
          <p:cNvSpPr/>
          <p:nvPr/>
        </p:nvSpPr>
        <p:spPr>
          <a:xfrm>
            <a:off x="6478533" y="3776305"/>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8" name="圓角矩形 7"/>
          <p:cNvSpPr/>
          <p:nvPr/>
        </p:nvSpPr>
        <p:spPr>
          <a:xfrm>
            <a:off x="6478533" y="428793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9" name="圓角矩形 8"/>
          <p:cNvSpPr/>
          <p:nvPr/>
        </p:nvSpPr>
        <p:spPr>
          <a:xfrm>
            <a:off x="6478533" y="479956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0" name="圓角矩形 9"/>
          <p:cNvSpPr/>
          <p:nvPr/>
        </p:nvSpPr>
        <p:spPr>
          <a:xfrm>
            <a:off x="6478533" y="531118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1" name="圓角矩形 10"/>
          <p:cNvSpPr/>
          <p:nvPr/>
        </p:nvSpPr>
        <p:spPr>
          <a:xfrm>
            <a:off x="6478533" y="582281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2" name="圓角矩形 11"/>
          <p:cNvSpPr/>
          <p:nvPr/>
        </p:nvSpPr>
        <p:spPr>
          <a:xfrm>
            <a:off x="3626476" y="2241421"/>
            <a:ext cx="1598667" cy="40484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3" name="圓角矩形 12"/>
          <p:cNvSpPr/>
          <p:nvPr/>
        </p:nvSpPr>
        <p:spPr>
          <a:xfrm>
            <a:off x="3626476" y="3776305"/>
            <a:ext cx="1598667" cy="40484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4" name="圓角矩形 13"/>
          <p:cNvSpPr/>
          <p:nvPr/>
        </p:nvSpPr>
        <p:spPr>
          <a:xfrm>
            <a:off x="3626476" y="5311189"/>
            <a:ext cx="1598667" cy="40484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6" name="圓角矩形 15"/>
          <p:cNvSpPr/>
          <p:nvPr/>
        </p:nvSpPr>
        <p:spPr>
          <a:xfrm>
            <a:off x="774419" y="3776305"/>
            <a:ext cx="1598667" cy="40484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8" name="肘形接點 17"/>
          <p:cNvCxnSpPr>
            <a:stCxn id="16" idx="3"/>
            <a:endCxn id="12" idx="1"/>
          </p:cNvCxnSpPr>
          <p:nvPr/>
        </p:nvCxnSpPr>
        <p:spPr>
          <a:xfrm flipV="1">
            <a:off x="2373086" y="2443842"/>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肘形接點 19"/>
          <p:cNvCxnSpPr>
            <a:stCxn id="16" idx="3"/>
            <a:endCxn id="14" idx="1"/>
          </p:cNvCxnSpPr>
          <p:nvPr/>
        </p:nvCxnSpPr>
        <p:spPr>
          <a:xfrm>
            <a:off x="2373086" y="3978726"/>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肘形接點 21"/>
          <p:cNvCxnSpPr>
            <a:stCxn id="12" idx="3"/>
            <a:endCxn id="2" idx="1"/>
          </p:cNvCxnSpPr>
          <p:nvPr/>
        </p:nvCxnSpPr>
        <p:spPr>
          <a:xfrm flipV="1">
            <a:off x="5225143" y="1932214"/>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肘形接點 23"/>
          <p:cNvCxnSpPr>
            <a:stCxn id="12" idx="3"/>
            <a:endCxn id="5" idx="1"/>
          </p:cNvCxnSpPr>
          <p:nvPr/>
        </p:nvCxnSpPr>
        <p:spPr>
          <a:xfrm>
            <a:off x="5225143" y="2443842"/>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肘形接點 25"/>
          <p:cNvCxnSpPr>
            <a:stCxn id="13" idx="3"/>
            <a:endCxn id="6" idx="1"/>
          </p:cNvCxnSpPr>
          <p:nvPr/>
        </p:nvCxnSpPr>
        <p:spPr>
          <a:xfrm flipV="1">
            <a:off x="5225143" y="3467098"/>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肘形接點 27"/>
          <p:cNvCxnSpPr>
            <a:stCxn id="13" idx="3"/>
            <a:endCxn id="8" idx="1"/>
          </p:cNvCxnSpPr>
          <p:nvPr/>
        </p:nvCxnSpPr>
        <p:spPr>
          <a:xfrm>
            <a:off x="5225143" y="3978726"/>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肘形接點 29"/>
          <p:cNvCxnSpPr>
            <a:stCxn id="14" idx="3"/>
            <a:endCxn id="9" idx="1"/>
          </p:cNvCxnSpPr>
          <p:nvPr/>
        </p:nvCxnSpPr>
        <p:spPr>
          <a:xfrm flipV="1">
            <a:off x="5225143" y="5001982"/>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14" idx="3"/>
            <a:endCxn id="11" idx="1"/>
          </p:cNvCxnSpPr>
          <p:nvPr/>
        </p:nvCxnSpPr>
        <p:spPr>
          <a:xfrm>
            <a:off x="5225143" y="5513610"/>
            <a:ext cx="1253390" cy="511628"/>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直線接點 65"/>
          <p:cNvCxnSpPr>
            <a:stCxn id="12" idx="3"/>
            <a:endCxn id="4" idx="1"/>
          </p:cNvCxnSpPr>
          <p:nvPr/>
        </p:nvCxnSpPr>
        <p:spPr>
          <a:xfrm>
            <a:off x="5225143" y="2443842"/>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直線接點 67"/>
          <p:cNvCxnSpPr>
            <a:stCxn id="13" idx="3"/>
            <a:endCxn id="7" idx="1"/>
          </p:cNvCxnSpPr>
          <p:nvPr/>
        </p:nvCxnSpPr>
        <p:spPr>
          <a:xfrm>
            <a:off x="5225143"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直線接點 69"/>
          <p:cNvCxnSpPr>
            <a:stCxn id="14" idx="3"/>
            <a:endCxn id="10" idx="1"/>
          </p:cNvCxnSpPr>
          <p:nvPr/>
        </p:nvCxnSpPr>
        <p:spPr>
          <a:xfrm>
            <a:off x="5225143" y="5513610"/>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2" name="直線接點 71"/>
          <p:cNvCxnSpPr>
            <a:stCxn id="16" idx="3"/>
            <a:endCxn id="13" idx="1"/>
          </p:cNvCxnSpPr>
          <p:nvPr/>
        </p:nvCxnSpPr>
        <p:spPr>
          <a:xfrm>
            <a:off x="2373086" y="3978726"/>
            <a:ext cx="1253390" cy="0"/>
          </a:xfrm>
          <a:prstGeom prst="line">
            <a:avLst/>
          </a:prstGeom>
          <a:ln>
            <a:noFill/>
          </a:ln>
        </p:spPr>
        <p:style>
          <a:lnRef idx="1">
            <a:schemeClr val="accent1"/>
          </a:lnRef>
          <a:fillRef idx="0">
            <a:schemeClr val="accent1"/>
          </a:fillRef>
          <a:effectRef idx="0">
            <a:schemeClr val="accent1"/>
          </a:effectRef>
          <a:fontRef idx="minor">
            <a:schemeClr val="tx1"/>
          </a:fontRef>
        </p:style>
      </p:cxnSp>
      <p:cxnSp>
        <p:nvCxnSpPr>
          <p:cNvPr id="15" name="直線接點 14"/>
          <p:cNvCxnSpPr>
            <a:endCxn id="13" idx="1"/>
          </p:cNvCxnSpPr>
          <p:nvPr/>
        </p:nvCxnSpPr>
        <p:spPr>
          <a:xfrm>
            <a:off x="2373086"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325</a:t>
            </a:fld>
            <a:endParaRPr lang="zh-TW" altLang="en-US"/>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17" name="頁尾版面配置區 1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73927561"/>
      </p:ext>
    </p:extLst>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圓角矩形 11"/>
          <p:cNvSpPr/>
          <p:nvPr/>
        </p:nvSpPr>
        <p:spPr>
          <a:xfrm>
            <a:off x="3626476" y="2241421"/>
            <a:ext cx="1598667" cy="40484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3" name="圓角矩形 12"/>
          <p:cNvSpPr/>
          <p:nvPr/>
        </p:nvSpPr>
        <p:spPr>
          <a:xfrm>
            <a:off x="3626476" y="3776305"/>
            <a:ext cx="1598667" cy="40484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4" name="圓角矩形 13"/>
          <p:cNvSpPr/>
          <p:nvPr/>
        </p:nvSpPr>
        <p:spPr>
          <a:xfrm>
            <a:off x="3626476" y="5311189"/>
            <a:ext cx="1598667" cy="404841"/>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6" name="圓角矩形 15"/>
          <p:cNvSpPr/>
          <p:nvPr/>
        </p:nvSpPr>
        <p:spPr>
          <a:xfrm>
            <a:off x="774419" y="3776305"/>
            <a:ext cx="1598667" cy="40484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8" name="肘形接點 17"/>
          <p:cNvCxnSpPr>
            <a:stCxn id="16" idx="3"/>
            <a:endCxn id="12" idx="1"/>
          </p:cNvCxnSpPr>
          <p:nvPr/>
        </p:nvCxnSpPr>
        <p:spPr>
          <a:xfrm flipV="1">
            <a:off x="2373086" y="2443842"/>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肘形接點 19"/>
          <p:cNvCxnSpPr>
            <a:stCxn id="16" idx="3"/>
            <a:endCxn id="14" idx="1"/>
          </p:cNvCxnSpPr>
          <p:nvPr/>
        </p:nvCxnSpPr>
        <p:spPr>
          <a:xfrm>
            <a:off x="2373086" y="3978726"/>
            <a:ext cx="1253390" cy="1534884"/>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肘形接點 21"/>
          <p:cNvCxnSpPr>
            <a:stCxn id="12" idx="3"/>
            <a:endCxn id="2" idx="1"/>
          </p:cNvCxnSpPr>
          <p:nvPr/>
        </p:nvCxnSpPr>
        <p:spPr>
          <a:xfrm flipV="1">
            <a:off x="5225143" y="1932214"/>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4" name="肘形接點 23"/>
          <p:cNvCxnSpPr>
            <a:stCxn id="12" idx="3"/>
            <a:endCxn id="5" idx="1"/>
          </p:cNvCxnSpPr>
          <p:nvPr/>
        </p:nvCxnSpPr>
        <p:spPr>
          <a:xfrm>
            <a:off x="5225143" y="2443842"/>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肘形接點 25"/>
          <p:cNvCxnSpPr>
            <a:stCxn id="13" idx="3"/>
            <a:endCxn id="6" idx="1"/>
          </p:cNvCxnSpPr>
          <p:nvPr/>
        </p:nvCxnSpPr>
        <p:spPr>
          <a:xfrm flipV="1">
            <a:off x="5225143" y="3467098"/>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8" name="肘形接點 27"/>
          <p:cNvCxnSpPr>
            <a:stCxn id="13" idx="3"/>
            <a:endCxn id="8" idx="1"/>
          </p:cNvCxnSpPr>
          <p:nvPr/>
        </p:nvCxnSpPr>
        <p:spPr>
          <a:xfrm>
            <a:off x="5225143" y="3978726"/>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30" name="肘形接點 29"/>
          <p:cNvCxnSpPr>
            <a:stCxn id="14" idx="3"/>
            <a:endCxn id="9" idx="1"/>
          </p:cNvCxnSpPr>
          <p:nvPr/>
        </p:nvCxnSpPr>
        <p:spPr>
          <a:xfrm flipV="1">
            <a:off x="5225143" y="5001982"/>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14" idx="3"/>
            <a:endCxn id="11" idx="1"/>
          </p:cNvCxnSpPr>
          <p:nvPr/>
        </p:nvCxnSpPr>
        <p:spPr>
          <a:xfrm>
            <a:off x="5225143" y="5513610"/>
            <a:ext cx="1253390" cy="511628"/>
          </a:xfrm>
          <a:prstGeom prst="bentConnector3">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6" name="直線接點 65"/>
          <p:cNvCxnSpPr>
            <a:stCxn id="12" idx="3"/>
            <a:endCxn id="4" idx="1"/>
          </p:cNvCxnSpPr>
          <p:nvPr/>
        </p:nvCxnSpPr>
        <p:spPr>
          <a:xfrm>
            <a:off x="5225143" y="2443842"/>
            <a:ext cx="125339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8" name="直線接點 67"/>
          <p:cNvCxnSpPr>
            <a:stCxn id="13" idx="3"/>
            <a:endCxn id="7" idx="1"/>
          </p:cNvCxnSpPr>
          <p:nvPr/>
        </p:nvCxnSpPr>
        <p:spPr>
          <a:xfrm>
            <a:off x="5225143" y="3978726"/>
            <a:ext cx="125339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0" name="直線接點 69"/>
          <p:cNvCxnSpPr>
            <a:stCxn id="14" idx="3"/>
            <a:endCxn id="10" idx="1"/>
          </p:cNvCxnSpPr>
          <p:nvPr/>
        </p:nvCxnSpPr>
        <p:spPr>
          <a:xfrm>
            <a:off x="5225143" y="5513610"/>
            <a:ext cx="125339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2" name="直線接點 71"/>
          <p:cNvCxnSpPr>
            <a:stCxn id="16" idx="3"/>
            <a:endCxn id="13" idx="1"/>
          </p:cNvCxnSpPr>
          <p:nvPr/>
        </p:nvCxnSpPr>
        <p:spPr>
          <a:xfrm>
            <a:off x="2373086" y="3978726"/>
            <a:ext cx="1253390" cy="0"/>
          </a:xfrm>
          <a:prstGeom prst="line">
            <a:avLst/>
          </a:prstGeom>
          <a:ln>
            <a:noFill/>
          </a:ln>
        </p:spPr>
        <p:style>
          <a:lnRef idx="1">
            <a:schemeClr val="accent1"/>
          </a:lnRef>
          <a:fillRef idx="0">
            <a:schemeClr val="accent1"/>
          </a:fillRef>
          <a:effectRef idx="0">
            <a:schemeClr val="accent1"/>
          </a:effectRef>
          <a:fontRef idx="minor">
            <a:schemeClr val="tx1"/>
          </a:fontRef>
        </p:style>
      </p:cxnSp>
      <p:cxnSp>
        <p:nvCxnSpPr>
          <p:cNvPr id="15" name="直線接點 14"/>
          <p:cNvCxnSpPr>
            <a:endCxn id="13" idx="1"/>
          </p:cNvCxnSpPr>
          <p:nvPr/>
        </p:nvCxnSpPr>
        <p:spPr>
          <a:xfrm>
            <a:off x="2373086"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326</a:t>
            </a:fld>
            <a:endParaRPr lang="zh-TW" altLang="en-US"/>
          </a:p>
        </p:txBody>
      </p:sp>
      <p:sp>
        <p:nvSpPr>
          <p:cNvPr id="17" name="文字方塊 16"/>
          <p:cNvSpPr txBox="1"/>
          <p:nvPr/>
        </p:nvSpPr>
        <p:spPr>
          <a:xfrm>
            <a:off x="6553200" y="1737360"/>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2" name="文字方塊 31"/>
          <p:cNvSpPr txBox="1"/>
          <p:nvPr/>
        </p:nvSpPr>
        <p:spPr>
          <a:xfrm>
            <a:off x="6553200" y="2250602"/>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3" name="文字方塊 32"/>
          <p:cNvSpPr txBox="1"/>
          <p:nvPr/>
        </p:nvSpPr>
        <p:spPr>
          <a:xfrm>
            <a:off x="6553200" y="2763844"/>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4" name="文字方塊 33"/>
          <p:cNvSpPr txBox="1"/>
          <p:nvPr/>
        </p:nvSpPr>
        <p:spPr>
          <a:xfrm>
            <a:off x="6553200" y="3277086"/>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5" name="文字方塊 34"/>
          <p:cNvSpPr txBox="1"/>
          <p:nvPr/>
        </p:nvSpPr>
        <p:spPr>
          <a:xfrm>
            <a:off x="6553200" y="3790328"/>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6" name="文字方塊 35"/>
          <p:cNvSpPr txBox="1"/>
          <p:nvPr/>
        </p:nvSpPr>
        <p:spPr>
          <a:xfrm>
            <a:off x="6553200" y="4303570"/>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7" name="文字方塊 36"/>
          <p:cNvSpPr txBox="1"/>
          <p:nvPr/>
        </p:nvSpPr>
        <p:spPr>
          <a:xfrm>
            <a:off x="6553200" y="4816812"/>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8" name="文字方塊 37"/>
          <p:cNvSpPr txBox="1"/>
          <p:nvPr/>
        </p:nvSpPr>
        <p:spPr>
          <a:xfrm>
            <a:off x="6553200" y="5330054"/>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9" name="文字方塊 38"/>
          <p:cNvSpPr txBox="1"/>
          <p:nvPr/>
        </p:nvSpPr>
        <p:spPr>
          <a:xfrm>
            <a:off x="6553200" y="5843300"/>
            <a:ext cx="1131570" cy="369332"/>
          </a:xfrm>
          <a:prstGeom prst="rect">
            <a:avLst/>
          </a:prstGeom>
          <a:noFill/>
        </p:spPr>
        <p:txBody>
          <a:bodyPr wrap="square" rtlCol="0">
            <a:spAutoFit/>
          </a:bodyPr>
          <a:lstStyle/>
          <a:p>
            <a:r>
              <a:rPr lang="en-US" altLang="zh-TW" dirty="0" smtClean="0"/>
              <a:t>Item</a:t>
            </a:r>
            <a:endParaRPr lang="zh-TW" altLang="en-US" dirty="0"/>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778804"/>
      </p:ext>
    </p:extLst>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圓角矩形 1"/>
          <p:cNvSpPr/>
          <p:nvPr/>
        </p:nvSpPr>
        <p:spPr>
          <a:xfrm>
            <a:off x="6478533" y="172979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 name="圓角矩形 3"/>
          <p:cNvSpPr/>
          <p:nvPr/>
        </p:nvSpPr>
        <p:spPr>
          <a:xfrm>
            <a:off x="6478533" y="224142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 name="圓角矩形 4"/>
          <p:cNvSpPr/>
          <p:nvPr/>
        </p:nvSpPr>
        <p:spPr>
          <a:xfrm>
            <a:off x="6478533" y="275304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 name="圓角矩形 5"/>
          <p:cNvSpPr/>
          <p:nvPr/>
        </p:nvSpPr>
        <p:spPr>
          <a:xfrm>
            <a:off x="6478533" y="326467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7" name="圓角矩形 6"/>
          <p:cNvSpPr/>
          <p:nvPr/>
        </p:nvSpPr>
        <p:spPr>
          <a:xfrm>
            <a:off x="6478533" y="3776305"/>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8" name="圓角矩形 7"/>
          <p:cNvSpPr/>
          <p:nvPr/>
        </p:nvSpPr>
        <p:spPr>
          <a:xfrm>
            <a:off x="6478533" y="4287933"/>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9" name="圓角矩形 8"/>
          <p:cNvSpPr/>
          <p:nvPr/>
        </p:nvSpPr>
        <p:spPr>
          <a:xfrm>
            <a:off x="6478533" y="4799561"/>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0" name="圓角矩形 9"/>
          <p:cNvSpPr/>
          <p:nvPr/>
        </p:nvSpPr>
        <p:spPr>
          <a:xfrm>
            <a:off x="6478533" y="5311189"/>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1" name="圓角矩形 10"/>
          <p:cNvSpPr/>
          <p:nvPr/>
        </p:nvSpPr>
        <p:spPr>
          <a:xfrm>
            <a:off x="6478533" y="5822817"/>
            <a:ext cx="1598667" cy="404841"/>
          </a:xfrm>
          <a:prstGeom prst="round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2" name="圓角矩形 11"/>
          <p:cNvSpPr/>
          <p:nvPr/>
        </p:nvSpPr>
        <p:spPr>
          <a:xfrm>
            <a:off x="3626476" y="2241421"/>
            <a:ext cx="1598667" cy="40484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3" name="圓角矩形 12"/>
          <p:cNvSpPr/>
          <p:nvPr/>
        </p:nvSpPr>
        <p:spPr>
          <a:xfrm>
            <a:off x="3626476" y="3776305"/>
            <a:ext cx="1598667" cy="404841"/>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4" name="圓角矩形 13"/>
          <p:cNvSpPr/>
          <p:nvPr/>
        </p:nvSpPr>
        <p:spPr>
          <a:xfrm>
            <a:off x="3626476" y="5311189"/>
            <a:ext cx="1598667" cy="404841"/>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6" name="圓角矩形 15"/>
          <p:cNvSpPr/>
          <p:nvPr/>
        </p:nvSpPr>
        <p:spPr>
          <a:xfrm>
            <a:off x="774419" y="3776305"/>
            <a:ext cx="1598667" cy="40484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76" name="直線接點 75"/>
          <p:cNvCxnSpPr>
            <a:stCxn id="16" idx="3"/>
            <a:endCxn id="12" idx="1"/>
          </p:cNvCxnSpPr>
          <p:nvPr/>
        </p:nvCxnSpPr>
        <p:spPr>
          <a:xfrm flipV="1">
            <a:off x="2373086" y="2443842"/>
            <a:ext cx="1253390" cy="153488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8" name="直線接點 77"/>
          <p:cNvCxnSpPr>
            <a:stCxn id="16" idx="3"/>
            <a:endCxn id="13" idx="1"/>
          </p:cNvCxnSpPr>
          <p:nvPr/>
        </p:nvCxnSpPr>
        <p:spPr>
          <a:xfrm>
            <a:off x="2373086"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0" name="直線接點 79"/>
          <p:cNvCxnSpPr>
            <a:stCxn id="16" idx="3"/>
            <a:endCxn id="14" idx="1"/>
          </p:cNvCxnSpPr>
          <p:nvPr/>
        </p:nvCxnSpPr>
        <p:spPr>
          <a:xfrm>
            <a:off x="2373086" y="3978726"/>
            <a:ext cx="1253390" cy="1534884"/>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2" name="直線接點 81"/>
          <p:cNvCxnSpPr>
            <a:stCxn id="12" idx="3"/>
            <a:endCxn id="2" idx="1"/>
          </p:cNvCxnSpPr>
          <p:nvPr/>
        </p:nvCxnSpPr>
        <p:spPr>
          <a:xfrm flipV="1">
            <a:off x="5225143" y="1932214"/>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4" name="直線接點 83"/>
          <p:cNvCxnSpPr>
            <a:stCxn id="12" idx="3"/>
            <a:endCxn id="4" idx="1"/>
          </p:cNvCxnSpPr>
          <p:nvPr/>
        </p:nvCxnSpPr>
        <p:spPr>
          <a:xfrm>
            <a:off x="5225143" y="2443842"/>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6" name="直線接點 85"/>
          <p:cNvCxnSpPr>
            <a:stCxn id="12" idx="3"/>
            <a:endCxn id="5" idx="1"/>
          </p:cNvCxnSpPr>
          <p:nvPr/>
        </p:nvCxnSpPr>
        <p:spPr>
          <a:xfrm>
            <a:off x="5225143" y="2443842"/>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8" name="直線接點 87"/>
          <p:cNvCxnSpPr>
            <a:stCxn id="13" idx="3"/>
            <a:endCxn id="6" idx="1"/>
          </p:cNvCxnSpPr>
          <p:nvPr/>
        </p:nvCxnSpPr>
        <p:spPr>
          <a:xfrm flipV="1">
            <a:off x="5225143" y="3467098"/>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0" name="直線接點 89"/>
          <p:cNvCxnSpPr>
            <a:stCxn id="13" idx="3"/>
            <a:endCxn id="7" idx="1"/>
          </p:cNvCxnSpPr>
          <p:nvPr/>
        </p:nvCxnSpPr>
        <p:spPr>
          <a:xfrm>
            <a:off x="5225143" y="3978726"/>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2" name="直線接點 91"/>
          <p:cNvCxnSpPr>
            <a:stCxn id="13" idx="3"/>
            <a:endCxn id="8" idx="1"/>
          </p:cNvCxnSpPr>
          <p:nvPr/>
        </p:nvCxnSpPr>
        <p:spPr>
          <a:xfrm>
            <a:off x="5225143" y="3978726"/>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4" name="直線接點 93"/>
          <p:cNvCxnSpPr>
            <a:stCxn id="14" idx="3"/>
            <a:endCxn id="9" idx="1"/>
          </p:cNvCxnSpPr>
          <p:nvPr/>
        </p:nvCxnSpPr>
        <p:spPr>
          <a:xfrm flipV="1">
            <a:off x="5225143" y="5001982"/>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6" name="直線接點 95"/>
          <p:cNvCxnSpPr>
            <a:stCxn id="14" idx="3"/>
            <a:endCxn id="10" idx="1"/>
          </p:cNvCxnSpPr>
          <p:nvPr/>
        </p:nvCxnSpPr>
        <p:spPr>
          <a:xfrm>
            <a:off x="5225143" y="5513610"/>
            <a:ext cx="125339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8" name="直線接點 97"/>
          <p:cNvCxnSpPr>
            <a:stCxn id="14" idx="3"/>
            <a:endCxn id="11" idx="1"/>
          </p:cNvCxnSpPr>
          <p:nvPr/>
        </p:nvCxnSpPr>
        <p:spPr>
          <a:xfrm>
            <a:off x="5225143" y="5513610"/>
            <a:ext cx="1253390" cy="511628"/>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投影片編號版面配置區 2"/>
          <p:cNvSpPr>
            <a:spLocks noGrp="1"/>
          </p:cNvSpPr>
          <p:nvPr>
            <p:ph type="sldNum" sz="quarter" idx="12"/>
          </p:nvPr>
        </p:nvSpPr>
        <p:spPr/>
        <p:txBody>
          <a:bodyPr/>
          <a:lstStyle/>
          <a:p>
            <a:fld id="{93B68095-C8B2-4A76-90AA-E601358CCBC3}" type="slidenum">
              <a:rPr lang="zh-TW" altLang="en-US" smtClean="0"/>
              <a:t>327</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70463038"/>
      </p:ext>
    </p:extLst>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328</a:t>
            </a:fld>
            <a:endParaRPr lang="zh-TW" altLang="en-US"/>
          </a:p>
        </p:txBody>
      </p:sp>
      <p:sp>
        <p:nvSpPr>
          <p:cNvPr id="3" name="矩形 2"/>
          <p:cNvSpPr/>
          <p:nvPr/>
        </p:nvSpPr>
        <p:spPr>
          <a:xfrm>
            <a:off x="548640" y="2926080"/>
            <a:ext cx="1600200" cy="4343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6" name="矩形 5"/>
          <p:cNvSpPr/>
          <p:nvPr/>
        </p:nvSpPr>
        <p:spPr>
          <a:xfrm>
            <a:off x="54864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p>
          <a:p>
            <a:pPr marL="285750" indent="-285750">
              <a:buFont typeface="Arial" panose="020B0604020202020204" pitchFamily="34" charset="0"/>
              <a:buChar char="•"/>
            </a:pPr>
            <a:r>
              <a:rPr lang="en-US" altLang="zh-TW" dirty="0" smtClean="0">
                <a:solidFill>
                  <a:schemeClr val="tx1"/>
                </a:solidFill>
              </a:rPr>
              <a:t>Item</a:t>
            </a:r>
            <a:endParaRPr lang="zh-TW" altLang="en-US" dirty="0">
              <a:solidFill>
                <a:schemeClr val="tx1"/>
              </a:solidFill>
            </a:endParaRPr>
          </a:p>
        </p:txBody>
      </p:sp>
      <p:sp>
        <p:nvSpPr>
          <p:cNvPr id="7" name="矩形 6"/>
          <p:cNvSpPr/>
          <p:nvPr/>
        </p:nvSpPr>
        <p:spPr>
          <a:xfrm>
            <a:off x="2697480" y="2926080"/>
            <a:ext cx="1600200" cy="4343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8" name="矩形 7"/>
          <p:cNvSpPr/>
          <p:nvPr/>
        </p:nvSpPr>
        <p:spPr>
          <a:xfrm>
            <a:off x="269748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endParaRPr lang="zh-TW" altLang="en-US" dirty="0">
              <a:solidFill>
                <a:schemeClr val="tx1"/>
              </a:solidFill>
            </a:endParaRPr>
          </a:p>
        </p:txBody>
      </p:sp>
      <p:sp>
        <p:nvSpPr>
          <p:cNvPr id="9" name="矩形 8"/>
          <p:cNvSpPr/>
          <p:nvPr/>
        </p:nvSpPr>
        <p:spPr>
          <a:xfrm>
            <a:off x="4846320" y="2926080"/>
            <a:ext cx="1600200" cy="4343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10" name="矩形 9"/>
          <p:cNvSpPr/>
          <p:nvPr/>
        </p:nvSpPr>
        <p:spPr>
          <a:xfrm>
            <a:off x="484632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endParaRPr lang="zh-TW" altLang="en-US" dirty="0">
              <a:solidFill>
                <a:schemeClr val="tx1"/>
              </a:solidFill>
            </a:endParaRPr>
          </a:p>
        </p:txBody>
      </p:sp>
      <p:sp>
        <p:nvSpPr>
          <p:cNvPr id="11" name="矩形 10"/>
          <p:cNvSpPr/>
          <p:nvPr/>
        </p:nvSpPr>
        <p:spPr>
          <a:xfrm>
            <a:off x="6995160" y="2926080"/>
            <a:ext cx="1600200" cy="4343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a:t>Item</a:t>
            </a:r>
            <a:endParaRPr lang="zh-TW" altLang="en-US" dirty="0"/>
          </a:p>
        </p:txBody>
      </p:sp>
      <p:sp>
        <p:nvSpPr>
          <p:cNvPr id="12" name="矩形 11"/>
          <p:cNvSpPr/>
          <p:nvPr/>
        </p:nvSpPr>
        <p:spPr>
          <a:xfrm>
            <a:off x="6995160" y="3360420"/>
            <a:ext cx="1600200" cy="17945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p>
          <a:p>
            <a:pPr marL="285750" indent="-285750">
              <a:buFont typeface="Arial" panose="020B0604020202020204" pitchFamily="34" charset="0"/>
              <a:buChar char="•"/>
            </a:pPr>
            <a:r>
              <a:rPr lang="en-US" altLang="zh-TW">
                <a:solidFill>
                  <a:schemeClr val="tx1"/>
                </a:solidFill>
              </a:rPr>
              <a:t>Item</a:t>
            </a:r>
            <a:endParaRPr lang="zh-TW" altLang="en-US" dirty="0">
              <a:solidFill>
                <a:schemeClr val="tx1"/>
              </a:solidFill>
            </a:endParaRPr>
          </a:p>
        </p:txBody>
      </p:sp>
      <p:sp>
        <p:nvSpPr>
          <p:cNvPr id="17" name="矩形 16"/>
          <p:cNvSpPr/>
          <p:nvPr/>
        </p:nvSpPr>
        <p:spPr>
          <a:xfrm>
            <a:off x="3771900" y="2019648"/>
            <a:ext cx="1600200" cy="43434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8" name="肘形接點 17"/>
          <p:cNvCxnSpPr>
            <a:stCxn id="17" idx="2"/>
            <a:endCxn id="3" idx="0"/>
          </p:cNvCxnSpPr>
          <p:nvPr/>
        </p:nvCxnSpPr>
        <p:spPr>
          <a:xfrm rot="5400000">
            <a:off x="2724324" y="1078404"/>
            <a:ext cx="472092" cy="322326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肘形接點 19"/>
          <p:cNvCxnSpPr>
            <a:stCxn id="17" idx="2"/>
            <a:endCxn id="11" idx="0"/>
          </p:cNvCxnSpPr>
          <p:nvPr/>
        </p:nvCxnSpPr>
        <p:spPr>
          <a:xfrm rot="16200000" flipH="1">
            <a:off x="5947584" y="1078404"/>
            <a:ext cx="472092" cy="322326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2" name="肘形接點 21"/>
          <p:cNvCxnSpPr>
            <a:stCxn id="17" idx="2"/>
            <a:endCxn id="7" idx="0"/>
          </p:cNvCxnSpPr>
          <p:nvPr/>
        </p:nvCxnSpPr>
        <p:spPr>
          <a:xfrm rot="5400000">
            <a:off x="3798744" y="2152824"/>
            <a:ext cx="472092" cy="107442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4" name="肘形接點 23"/>
          <p:cNvCxnSpPr>
            <a:stCxn id="17" idx="2"/>
            <a:endCxn id="9" idx="0"/>
          </p:cNvCxnSpPr>
          <p:nvPr/>
        </p:nvCxnSpPr>
        <p:spPr>
          <a:xfrm rot="16200000" flipH="1">
            <a:off x="4873164" y="2152824"/>
            <a:ext cx="472092" cy="107442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9" name="文字方塊 1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76071130"/>
      </p:ext>
    </p:ext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0" y="3492874"/>
            <a:ext cx="9144000" cy="33651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p:nvPr/>
        </p:nvCxnSpPr>
        <p:spPr>
          <a:xfrm>
            <a:off x="0" y="3463471"/>
            <a:ext cx="9144000" cy="0"/>
          </a:xfrm>
          <a:prstGeom prst="line">
            <a:avLst/>
          </a:prstGeom>
          <a:ln w="57150"/>
        </p:spPr>
        <p:style>
          <a:lnRef idx="1">
            <a:schemeClr val="accent1"/>
          </a:lnRef>
          <a:fillRef idx="0">
            <a:schemeClr val="accent1"/>
          </a:fillRef>
          <a:effectRef idx="0">
            <a:schemeClr val="accent1"/>
          </a:effectRef>
          <a:fontRef idx="minor">
            <a:schemeClr val="tx1"/>
          </a:fontRef>
        </p:style>
      </p:cxn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968459" y="2129544"/>
            <a:ext cx="2726661" cy="2726661"/>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2403986" y="5115282"/>
            <a:ext cx="5824531" cy="1077218"/>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2272040" y="5919811"/>
            <a:ext cx="602344" cy="545378"/>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8158837" y="4914785"/>
            <a:ext cx="602344" cy="545378"/>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5" name="投影片編號版面配置區 4"/>
          <p:cNvSpPr>
            <a:spLocks noGrp="1"/>
          </p:cNvSpPr>
          <p:nvPr>
            <p:ph type="sldNum" sz="quarter" idx="12"/>
          </p:nvPr>
        </p:nvSpPr>
        <p:spPr/>
        <p:txBody>
          <a:bodyPr/>
          <a:lstStyle/>
          <a:p>
            <a:fld id="{93B68095-C8B2-4A76-90AA-E601358CCBC3}" type="slidenum">
              <a:rPr lang="zh-TW" altLang="en-US" smtClean="0"/>
              <a:t>32</a:t>
            </a:fld>
            <a:endParaRPr lang="zh-TW" altLang="en-US"/>
          </a:p>
        </p:txBody>
      </p:sp>
      <p:sp>
        <p:nvSpPr>
          <p:cNvPr id="7" name="頁尾版面配置區 6"/>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18986454"/>
      </p:ext>
    </p:extLst>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 name="矩形 7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329</a:t>
            </a:fld>
            <a:endParaRPr lang="zh-TW" altLang="en-US"/>
          </a:p>
        </p:txBody>
      </p:sp>
      <p:sp>
        <p:nvSpPr>
          <p:cNvPr id="5" name="圓角矩形 4"/>
          <p:cNvSpPr/>
          <p:nvPr/>
        </p:nvSpPr>
        <p:spPr>
          <a:xfrm>
            <a:off x="9258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8" name="圓角矩形 7"/>
          <p:cNvSpPr/>
          <p:nvPr/>
        </p:nvSpPr>
        <p:spPr>
          <a:xfrm>
            <a:off x="9258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9" name="圓角矩形 8"/>
          <p:cNvSpPr/>
          <p:nvPr/>
        </p:nvSpPr>
        <p:spPr>
          <a:xfrm>
            <a:off x="9258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0" name="圓角矩形 9"/>
          <p:cNvSpPr/>
          <p:nvPr/>
        </p:nvSpPr>
        <p:spPr>
          <a:xfrm>
            <a:off x="9258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11" name="圓角矩形 10"/>
          <p:cNvSpPr/>
          <p:nvPr/>
        </p:nvSpPr>
        <p:spPr>
          <a:xfrm>
            <a:off x="9258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12" name="肘形接點 11"/>
          <p:cNvCxnSpPr>
            <a:stCxn id="11" idx="1"/>
            <a:endCxn id="10" idx="1"/>
          </p:cNvCxnSpPr>
          <p:nvPr/>
        </p:nvCxnSpPr>
        <p:spPr>
          <a:xfrm rot="10800000" flipV="1">
            <a:off x="9258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肘形接點 13"/>
          <p:cNvCxnSpPr>
            <a:stCxn id="11" idx="1"/>
            <a:endCxn id="9" idx="1"/>
          </p:cNvCxnSpPr>
          <p:nvPr/>
        </p:nvCxnSpPr>
        <p:spPr>
          <a:xfrm rot="10800000" flipV="1">
            <a:off x="9258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6" name="肘形接點 15"/>
          <p:cNvCxnSpPr>
            <a:stCxn id="11" idx="1"/>
            <a:endCxn id="8" idx="1"/>
          </p:cNvCxnSpPr>
          <p:nvPr/>
        </p:nvCxnSpPr>
        <p:spPr>
          <a:xfrm rot="10800000" flipV="1">
            <a:off x="9258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肘形接點 17"/>
          <p:cNvCxnSpPr>
            <a:stCxn id="11" idx="1"/>
            <a:endCxn id="5" idx="1"/>
          </p:cNvCxnSpPr>
          <p:nvPr/>
        </p:nvCxnSpPr>
        <p:spPr>
          <a:xfrm rot="10800000" flipV="1">
            <a:off x="9258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9" name="圓角矩形 28"/>
          <p:cNvSpPr/>
          <p:nvPr/>
        </p:nvSpPr>
        <p:spPr>
          <a:xfrm>
            <a:off x="28689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0" name="圓角矩形 29"/>
          <p:cNvSpPr/>
          <p:nvPr/>
        </p:nvSpPr>
        <p:spPr>
          <a:xfrm>
            <a:off x="28689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1" name="圓角矩形 30"/>
          <p:cNvSpPr/>
          <p:nvPr/>
        </p:nvSpPr>
        <p:spPr>
          <a:xfrm>
            <a:off x="28689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2" name="圓角矩形 31"/>
          <p:cNvSpPr/>
          <p:nvPr/>
        </p:nvSpPr>
        <p:spPr>
          <a:xfrm>
            <a:off x="28689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3" name="圓角矩形 32"/>
          <p:cNvSpPr/>
          <p:nvPr/>
        </p:nvSpPr>
        <p:spPr>
          <a:xfrm>
            <a:off x="28689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34" name="肘形接點 33"/>
          <p:cNvCxnSpPr>
            <a:stCxn id="33" idx="1"/>
            <a:endCxn id="32" idx="1"/>
          </p:cNvCxnSpPr>
          <p:nvPr/>
        </p:nvCxnSpPr>
        <p:spPr>
          <a:xfrm rot="10800000" flipV="1">
            <a:off x="28689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肘形接點 34"/>
          <p:cNvCxnSpPr>
            <a:stCxn id="33" idx="1"/>
            <a:endCxn id="31" idx="1"/>
          </p:cNvCxnSpPr>
          <p:nvPr/>
        </p:nvCxnSpPr>
        <p:spPr>
          <a:xfrm rot="10800000" flipV="1">
            <a:off x="28689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6" name="肘形接點 35"/>
          <p:cNvCxnSpPr>
            <a:stCxn id="33" idx="1"/>
            <a:endCxn id="30" idx="1"/>
          </p:cNvCxnSpPr>
          <p:nvPr/>
        </p:nvCxnSpPr>
        <p:spPr>
          <a:xfrm rot="10800000" flipV="1">
            <a:off x="28689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 name="肘形接點 36"/>
          <p:cNvCxnSpPr>
            <a:stCxn id="33" idx="1"/>
            <a:endCxn id="29" idx="1"/>
          </p:cNvCxnSpPr>
          <p:nvPr/>
        </p:nvCxnSpPr>
        <p:spPr>
          <a:xfrm rot="10800000" flipV="1">
            <a:off x="28689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8" name="圓角矩形 37"/>
          <p:cNvSpPr/>
          <p:nvPr/>
        </p:nvSpPr>
        <p:spPr>
          <a:xfrm>
            <a:off x="48120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39" name="圓角矩形 38"/>
          <p:cNvSpPr/>
          <p:nvPr/>
        </p:nvSpPr>
        <p:spPr>
          <a:xfrm>
            <a:off x="48120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0" name="圓角矩形 39"/>
          <p:cNvSpPr/>
          <p:nvPr/>
        </p:nvSpPr>
        <p:spPr>
          <a:xfrm>
            <a:off x="48120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1" name="圓角矩形 40"/>
          <p:cNvSpPr/>
          <p:nvPr/>
        </p:nvSpPr>
        <p:spPr>
          <a:xfrm>
            <a:off x="48120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2" name="圓角矩形 41"/>
          <p:cNvSpPr/>
          <p:nvPr/>
        </p:nvSpPr>
        <p:spPr>
          <a:xfrm>
            <a:off x="48120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43" name="肘形接點 42"/>
          <p:cNvCxnSpPr>
            <a:stCxn id="42" idx="1"/>
            <a:endCxn id="41" idx="1"/>
          </p:cNvCxnSpPr>
          <p:nvPr/>
        </p:nvCxnSpPr>
        <p:spPr>
          <a:xfrm rot="10800000" flipV="1">
            <a:off x="48120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 name="肘形接點 43"/>
          <p:cNvCxnSpPr>
            <a:stCxn id="42" idx="1"/>
            <a:endCxn id="40" idx="1"/>
          </p:cNvCxnSpPr>
          <p:nvPr/>
        </p:nvCxnSpPr>
        <p:spPr>
          <a:xfrm rot="10800000" flipV="1">
            <a:off x="48120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肘形接點 44"/>
          <p:cNvCxnSpPr>
            <a:stCxn id="42" idx="1"/>
            <a:endCxn id="39" idx="1"/>
          </p:cNvCxnSpPr>
          <p:nvPr/>
        </p:nvCxnSpPr>
        <p:spPr>
          <a:xfrm rot="10800000" flipV="1">
            <a:off x="48120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肘形接點 45"/>
          <p:cNvCxnSpPr>
            <a:stCxn id="42" idx="1"/>
            <a:endCxn id="38" idx="1"/>
          </p:cNvCxnSpPr>
          <p:nvPr/>
        </p:nvCxnSpPr>
        <p:spPr>
          <a:xfrm rot="10800000" flipV="1">
            <a:off x="48120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7" name="圓角矩形 46"/>
          <p:cNvSpPr/>
          <p:nvPr/>
        </p:nvSpPr>
        <p:spPr>
          <a:xfrm>
            <a:off x="6755130" y="600075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8" name="圓角矩形 47"/>
          <p:cNvSpPr/>
          <p:nvPr/>
        </p:nvSpPr>
        <p:spPr>
          <a:xfrm>
            <a:off x="6755130" y="544068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49" name="圓角矩形 48"/>
          <p:cNvSpPr/>
          <p:nvPr/>
        </p:nvSpPr>
        <p:spPr>
          <a:xfrm>
            <a:off x="6755130" y="488061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0" name="圓角矩形 49"/>
          <p:cNvSpPr/>
          <p:nvPr/>
        </p:nvSpPr>
        <p:spPr>
          <a:xfrm>
            <a:off x="6755130" y="4320540"/>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1" name="圓角矩形 50"/>
          <p:cNvSpPr/>
          <p:nvPr/>
        </p:nvSpPr>
        <p:spPr>
          <a:xfrm>
            <a:off x="6755130" y="3566160"/>
            <a:ext cx="1463040" cy="56007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52" name="肘形接點 51"/>
          <p:cNvCxnSpPr>
            <a:stCxn id="51" idx="1"/>
            <a:endCxn id="50" idx="1"/>
          </p:cNvCxnSpPr>
          <p:nvPr/>
        </p:nvCxnSpPr>
        <p:spPr>
          <a:xfrm rot="10800000" flipV="1">
            <a:off x="6755130" y="3846194"/>
            <a:ext cx="12700" cy="65722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肘形接點 52"/>
          <p:cNvCxnSpPr>
            <a:stCxn id="51" idx="1"/>
            <a:endCxn id="49" idx="1"/>
          </p:cNvCxnSpPr>
          <p:nvPr/>
        </p:nvCxnSpPr>
        <p:spPr>
          <a:xfrm rot="10800000" flipV="1">
            <a:off x="6755130" y="3846194"/>
            <a:ext cx="12700" cy="121729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4" name="肘形接點 53"/>
          <p:cNvCxnSpPr>
            <a:stCxn id="51" idx="1"/>
            <a:endCxn id="48" idx="1"/>
          </p:cNvCxnSpPr>
          <p:nvPr/>
        </p:nvCxnSpPr>
        <p:spPr>
          <a:xfrm rot="10800000" flipV="1">
            <a:off x="6755130" y="3846194"/>
            <a:ext cx="12700" cy="177736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肘形接點 54"/>
          <p:cNvCxnSpPr>
            <a:stCxn id="51" idx="1"/>
            <a:endCxn id="47" idx="1"/>
          </p:cNvCxnSpPr>
          <p:nvPr/>
        </p:nvCxnSpPr>
        <p:spPr>
          <a:xfrm rot="10800000" flipV="1">
            <a:off x="6755130" y="3846194"/>
            <a:ext cx="12700" cy="2337435"/>
          </a:xfrm>
          <a:prstGeom prst="bentConnector3">
            <a:avLst>
              <a:gd name="adj1" fmla="val 1800000"/>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8" name="圓角矩形 57"/>
          <p:cNvSpPr/>
          <p:nvPr/>
        </p:nvSpPr>
        <p:spPr>
          <a:xfrm>
            <a:off x="3840480" y="2868928"/>
            <a:ext cx="1463040" cy="365760"/>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59" name="圓角矩形 58"/>
          <p:cNvSpPr/>
          <p:nvPr/>
        </p:nvSpPr>
        <p:spPr>
          <a:xfrm>
            <a:off x="3840480" y="2180271"/>
            <a:ext cx="1463040" cy="365760"/>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0" name="圓角矩形 59"/>
          <p:cNvSpPr/>
          <p:nvPr/>
        </p:nvSpPr>
        <p:spPr>
          <a:xfrm>
            <a:off x="3840480" y="1491614"/>
            <a:ext cx="1463040" cy="365760"/>
          </a:xfrm>
          <a:prstGeom prst="roundRect">
            <a:avLst>
              <a:gd name="adj" fmla="val 50000"/>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sp>
        <p:nvSpPr>
          <p:cNvPr id="61" name="圓角矩形 60"/>
          <p:cNvSpPr/>
          <p:nvPr/>
        </p:nvSpPr>
        <p:spPr>
          <a:xfrm>
            <a:off x="5829300" y="2180271"/>
            <a:ext cx="1463040" cy="36576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a:t>
            </a:r>
            <a:endParaRPr lang="zh-TW" altLang="en-US" dirty="0"/>
          </a:p>
        </p:txBody>
      </p:sp>
      <p:cxnSp>
        <p:nvCxnSpPr>
          <p:cNvPr id="64" name="直線接點 63"/>
          <p:cNvCxnSpPr>
            <a:stCxn id="59" idx="2"/>
            <a:endCxn id="58" idx="0"/>
          </p:cNvCxnSpPr>
          <p:nvPr/>
        </p:nvCxnSpPr>
        <p:spPr>
          <a:xfrm>
            <a:off x="4572000" y="2546031"/>
            <a:ext cx="0" cy="32289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6" name="直線接點 65"/>
          <p:cNvCxnSpPr>
            <a:stCxn id="59" idx="3"/>
            <a:endCxn id="61" idx="1"/>
          </p:cNvCxnSpPr>
          <p:nvPr/>
        </p:nvCxnSpPr>
        <p:spPr>
          <a:xfrm>
            <a:off x="5303520" y="2363151"/>
            <a:ext cx="52578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8" name="肘形接點 67"/>
          <p:cNvCxnSpPr>
            <a:stCxn id="58" idx="2"/>
            <a:endCxn id="11" idx="0"/>
          </p:cNvCxnSpPr>
          <p:nvPr/>
        </p:nvCxnSpPr>
        <p:spPr>
          <a:xfrm rot="5400000">
            <a:off x="2948939" y="1943099"/>
            <a:ext cx="331472" cy="29146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0" name="肘形接點 69"/>
          <p:cNvCxnSpPr>
            <a:stCxn id="58" idx="2"/>
            <a:endCxn id="51" idx="0"/>
          </p:cNvCxnSpPr>
          <p:nvPr/>
        </p:nvCxnSpPr>
        <p:spPr>
          <a:xfrm rot="16200000" flipH="1">
            <a:off x="5863589" y="1943099"/>
            <a:ext cx="331472" cy="29146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2" name="肘形接點 71"/>
          <p:cNvCxnSpPr>
            <a:stCxn id="58" idx="2"/>
            <a:endCxn id="33" idx="0"/>
          </p:cNvCxnSpPr>
          <p:nvPr/>
        </p:nvCxnSpPr>
        <p:spPr>
          <a:xfrm rot="5400000">
            <a:off x="3920489" y="2914649"/>
            <a:ext cx="331472" cy="9715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5" name="肘形接點 74"/>
          <p:cNvCxnSpPr>
            <a:stCxn id="58" idx="2"/>
            <a:endCxn id="42" idx="0"/>
          </p:cNvCxnSpPr>
          <p:nvPr/>
        </p:nvCxnSpPr>
        <p:spPr>
          <a:xfrm rot="16200000" flipH="1">
            <a:off x="4892039" y="2914649"/>
            <a:ext cx="331472" cy="971550"/>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7" name="直線接點 76"/>
          <p:cNvCxnSpPr>
            <a:stCxn id="60" idx="2"/>
            <a:endCxn id="59" idx="0"/>
          </p:cNvCxnSpPr>
          <p:nvPr/>
        </p:nvCxnSpPr>
        <p:spPr>
          <a:xfrm>
            <a:off x="4572000" y="1857374"/>
            <a:ext cx="0" cy="32289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文字方塊 55"/>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5560136"/>
      </p:ext>
    </p:extLst>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39223" y="3764639"/>
            <a:ext cx="1260161" cy="30480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339223" y="4089518"/>
            <a:ext cx="1260161" cy="304800"/>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10" name="矩形 9"/>
          <p:cNvSpPr/>
          <p:nvPr/>
        </p:nvSpPr>
        <p:spPr>
          <a:xfrm>
            <a:off x="368197"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11" name="矩形 10"/>
          <p:cNvSpPr/>
          <p:nvPr/>
        </p:nvSpPr>
        <p:spPr>
          <a:xfrm>
            <a:off x="368197"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2" name="矩形 11"/>
          <p:cNvSpPr/>
          <p:nvPr/>
        </p:nvSpPr>
        <p:spPr>
          <a:xfrm>
            <a:off x="912637" y="4623575"/>
            <a:ext cx="1260161" cy="30480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912637" y="4948454"/>
            <a:ext cx="1260161" cy="304800"/>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941611"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15" name="矩形 14"/>
          <p:cNvSpPr/>
          <p:nvPr/>
        </p:nvSpPr>
        <p:spPr>
          <a:xfrm>
            <a:off x="941611"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6" name="矩形 15"/>
          <p:cNvSpPr/>
          <p:nvPr/>
        </p:nvSpPr>
        <p:spPr>
          <a:xfrm>
            <a:off x="912637" y="5482511"/>
            <a:ext cx="1260161" cy="304800"/>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912637" y="5807390"/>
            <a:ext cx="1260161" cy="304800"/>
          </a:xfrm>
          <a:prstGeom prst="rect">
            <a:avLst/>
          </a:prstGeom>
          <a:solidFill>
            <a:schemeClr val="bg1"/>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941611"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19" name="矩形 18"/>
          <p:cNvSpPr/>
          <p:nvPr/>
        </p:nvSpPr>
        <p:spPr>
          <a:xfrm>
            <a:off x="941611"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25" name="肘形接點 24"/>
          <p:cNvCxnSpPr/>
          <p:nvPr/>
        </p:nvCxnSpPr>
        <p:spPr>
          <a:xfrm rot="16200000" flipH="1">
            <a:off x="482038"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肘形接點 30"/>
          <p:cNvCxnSpPr/>
          <p:nvPr/>
        </p:nvCxnSpPr>
        <p:spPr>
          <a:xfrm rot="16200000" flipH="1">
            <a:off x="62127"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8" name="矩形 47"/>
          <p:cNvSpPr/>
          <p:nvPr/>
        </p:nvSpPr>
        <p:spPr>
          <a:xfrm>
            <a:off x="3106258" y="4623575"/>
            <a:ext cx="1260161" cy="304800"/>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a:off x="3106258" y="4948454"/>
            <a:ext cx="1260161" cy="30480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矩形 49"/>
          <p:cNvSpPr/>
          <p:nvPr/>
        </p:nvSpPr>
        <p:spPr>
          <a:xfrm>
            <a:off x="3135232"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51" name="矩形 50"/>
          <p:cNvSpPr/>
          <p:nvPr/>
        </p:nvSpPr>
        <p:spPr>
          <a:xfrm>
            <a:off x="3135232"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44" name="矩形 43"/>
          <p:cNvSpPr/>
          <p:nvPr/>
        </p:nvSpPr>
        <p:spPr>
          <a:xfrm>
            <a:off x="3106258" y="5482511"/>
            <a:ext cx="1260161" cy="304800"/>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3106258" y="5807390"/>
            <a:ext cx="1260161" cy="30480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3135232"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47" name="矩形 46"/>
          <p:cNvSpPr/>
          <p:nvPr/>
        </p:nvSpPr>
        <p:spPr>
          <a:xfrm>
            <a:off x="3135232"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42" name="肘形接點 41"/>
          <p:cNvCxnSpPr/>
          <p:nvPr/>
        </p:nvCxnSpPr>
        <p:spPr>
          <a:xfrm rot="16200000" flipH="1">
            <a:off x="2675659"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3" name="肘形接點 42"/>
          <p:cNvCxnSpPr/>
          <p:nvPr/>
        </p:nvCxnSpPr>
        <p:spPr>
          <a:xfrm rot="16200000" flipH="1">
            <a:off x="2255748"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2" name="矩形 51"/>
          <p:cNvSpPr/>
          <p:nvPr/>
        </p:nvSpPr>
        <p:spPr>
          <a:xfrm>
            <a:off x="2532844" y="3764639"/>
            <a:ext cx="1260161" cy="304800"/>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2532844" y="4089518"/>
            <a:ext cx="1260161" cy="304800"/>
          </a:xfrm>
          <a:prstGeom prst="rect">
            <a:avLst/>
          </a:prstGeom>
          <a:solidFill>
            <a:schemeClr val="bg1"/>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54" name="矩形 53"/>
          <p:cNvSpPr/>
          <p:nvPr/>
        </p:nvSpPr>
        <p:spPr>
          <a:xfrm>
            <a:off x="2561818"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55" name="矩形 54"/>
          <p:cNvSpPr/>
          <p:nvPr/>
        </p:nvSpPr>
        <p:spPr>
          <a:xfrm>
            <a:off x="2561818"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70" name="矩形 69"/>
          <p:cNvSpPr/>
          <p:nvPr/>
        </p:nvSpPr>
        <p:spPr>
          <a:xfrm>
            <a:off x="4726465" y="3764639"/>
            <a:ext cx="1260161" cy="3048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4726465" y="4089518"/>
            <a:ext cx="1260161" cy="304800"/>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72" name="矩形 71"/>
          <p:cNvSpPr/>
          <p:nvPr/>
        </p:nvSpPr>
        <p:spPr>
          <a:xfrm>
            <a:off x="4755439"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73" name="矩形 72"/>
          <p:cNvSpPr/>
          <p:nvPr/>
        </p:nvSpPr>
        <p:spPr>
          <a:xfrm>
            <a:off x="4755439"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66" name="矩形 65"/>
          <p:cNvSpPr/>
          <p:nvPr/>
        </p:nvSpPr>
        <p:spPr>
          <a:xfrm>
            <a:off x="5299879" y="4623575"/>
            <a:ext cx="1260161" cy="3048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矩形 66"/>
          <p:cNvSpPr/>
          <p:nvPr/>
        </p:nvSpPr>
        <p:spPr>
          <a:xfrm>
            <a:off x="5299879" y="4948454"/>
            <a:ext cx="1260161" cy="304800"/>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矩形 67"/>
          <p:cNvSpPr/>
          <p:nvPr/>
        </p:nvSpPr>
        <p:spPr>
          <a:xfrm>
            <a:off x="5328853"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69" name="矩形 68"/>
          <p:cNvSpPr/>
          <p:nvPr/>
        </p:nvSpPr>
        <p:spPr>
          <a:xfrm>
            <a:off x="5328853"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62" name="矩形 61"/>
          <p:cNvSpPr/>
          <p:nvPr/>
        </p:nvSpPr>
        <p:spPr>
          <a:xfrm>
            <a:off x="5299879" y="5482511"/>
            <a:ext cx="1260161" cy="304800"/>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5299879" y="5807390"/>
            <a:ext cx="1260161" cy="304800"/>
          </a:xfrm>
          <a:prstGeom prst="rect">
            <a:avLst/>
          </a:prstGeom>
          <a:solidFill>
            <a:schemeClr val="bg1"/>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5328853"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65" name="矩形 64"/>
          <p:cNvSpPr/>
          <p:nvPr/>
        </p:nvSpPr>
        <p:spPr>
          <a:xfrm>
            <a:off x="5328853"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60" name="肘形接點 59"/>
          <p:cNvCxnSpPr/>
          <p:nvPr/>
        </p:nvCxnSpPr>
        <p:spPr>
          <a:xfrm rot="16200000" flipH="1">
            <a:off x="4869280"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肘形接點 60"/>
          <p:cNvCxnSpPr/>
          <p:nvPr/>
        </p:nvCxnSpPr>
        <p:spPr>
          <a:xfrm rot="16200000" flipH="1">
            <a:off x="4449369"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88" name="矩形 87"/>
          <p:cNvSpPr/>
          <p:nvPr/>
        </p:nvSpPr>
        <p:spPr>
          <a:xfrm>
            <a:off x="6920086" y="3764639"/>
            <a:ext cx="1260161" cy="304800"/>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矩形 88"/>
          <p:cNvSpPr/>
          <p:nvPr/>
        </p:nvSpPr>
        <p:spPr>
          <a:xfrm>
            <a:off x="6920086" y="4089518"/>
            <a:ext cx="1260161" cy="304800"/>
          </a:xfrm>
          <a:prstGeom prst="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b="1"/>
          </a:p>
        </p:txBody>
      </p:sp>
      <p:sp>
        <p:nvSpPr>
          <p:cNvPr id="90" name="矩形 89"/>
          <p:cNvSpPr/>
          <p:nvPr/>
        </p:nvSpPr>
        <p:spPr>
          <a:xfrm>
            <a:off x="6949060" y="3748850"/>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91" name="矩形 90"/>
          <p:cNvSpPr/>
          <p:nvPr/>
        </p:nvSpPr>
        <p:spPr>
          <a:xfrm>
            <a:off x="6949060" y="4084819"/>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84" name="矩形 83"/>
          <p:cNvSpPr/>
          <p:nvPr/>
        </p:nvSpPr>
        <p:spPr>
          <a:xfrm>
            <a:off x="7493500" y="4623575"/>
            <a:ext cx="1260161" cy="304800"/>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5" name="矩形 84"/>
          <p:cNvSpPr/>
          <p:nvPr/>
        </p:nvSpPr>
        <p:spPr>
          <a:xfrm>
            <a:off x="7493500" y="4948454"/>
            <a:ext cx="1260161" cy="304800"/>
          </a:xfrm>
          <a:prstGeom prst="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矩形 85"/>
          <p:cNvSpPr/>
          <p:nvPr/>
        </p:nvSpPr>
        <p:spPr>
          <a:xfrm>
            <a:off x="7522474" y="4607786"/>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87" name="矩形 86"/>
          <p:cNvSpPr/>
          <p:nvPr/>
        </p:nvSpPr>
        <p:spPr>
          <a:xfrm>
            <a:off x="7522474" y="4943755"/>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80" name="矩形 79"/>
          <p:cNvSpPr/>
          <p:nvPr/>
        </p:nvSpPr>
        <p:spPr>
          <a:xfrm>
            <a:off x="7493500" y="5482511"/>
            <a:ext cx="1260161" cy="304800"/>
          </a:xfrm>
          <a:prstGeom prst="rect">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矩形 80"/>
          <p:cNvSpPr/>
          <p:nvPr/>
        </p:nvSpPr>
        <p:spPr>
          <a:xfrm>
            <a:off x="7493500" y="5807390"/>
            <a:ext cx="1260161" cy="304800"/>
          </a:xfrm>
          <a:prstGeom prst="rect">
            <a:avLst/>
          </a:prstGeom>
          <a:solidFill>
            <a:schemeClr val="bg1"/>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矩形 81"/>
          <p:cNvSpPr/>
          <p:nvPr/>
        </p:nvSpPr>
        <p:spPr>
          <a:xfrm>
            <a:off x="7522474" y="5466722"/>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Manager</a:t>
            </a:r>
            <a:endParaRPr lang="en-US" altLang="zh-TW" dirty="0">
              <a:solidFill>
                <a:schemeClr val="bg1"/>
              </a:solidFill>
            </a:endParaRPr>
          </a:p>
        </p:txBody>
      </p:sp>
      <p:sp>
        <p:nvSpPr>
          <p:cNvPr id="83" name="矩形 82"/>
          <p:cNvSpPr/>
          <p:nvPr/>
        </p:nvSpPr>
        <p:spPr>
          <a:xfrm>
            <a:off x="7522474" y="5802691"/>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78" name="肘形接點 77"/>
          <p:cNvCxnSpPr/>
          <p:nvPr/>
        </p:nvCxnSpPr>
        <p:spPr>
          <a:xfrm rot="16200000" flipH="1">
            <a:off x="7062901" y="4515351"/>
            <a:ext cx="571331"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9" name="肘形接點 78"/>
          <p:cNvCxnSpPr/>
          <p:nvPr/>
        </p:nvCxnSpPr>
        <p:spPr>
          <a:xfrm rot="16200000" flipH="1">
            <a:off x="6642990" y="4935262"/>
            <a:ext cx="1411152" cy="320032"/>
          </a:xfrm>
          <a:prstGeom prst="bentConnector2">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8" name="矩形 97"/>
          <p:cNvSpPr/>
          <p:nvPr/>
        </p:nvSpPr>
        <p:spPr>
          <a:xfrm>
            <a:off x="3629655" y="2782166"/>
            <a:ext cx="1260161" cy="304800"/>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9" name="矩形 98"/>
          <p:cNvSpPr/>
          <p:nvPr/>
        </p:nvSpPr>
        <p:spPr>
          <a:xfrm>
            <a:off x="3629655" y="3107045"/>
            <a:ext cx="1260161" cy="3048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0" name="矩形 99"/>
          <p:cNvSpPr/>
          <p:nvPr/>
        </p:nvSpPr>
        <p:spPr>
          <a:xfrm>
            <a:off x="3655107" y="2806374"/>
            <a:ext cx="1175915" cy="2721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V.P</a:t>
            </a:r>
            <a:endParaRPr lang="en-US" altLang="zh-TW" dirty="0">
              <a:solidFill>
                <a:schemeClr val="bg1"/>
              </a:solidFill>
            </a:endParaRPr>
          </a:p>
        </p:txBody>
      </p:sp>
      <p:sp>
        <p:nvSpPr>
          <p:cNvPr id="101" name="矩形 100"/>
          <p:cNvSpPr/>
          <p:nvPr/>
        </p:nvSpPr>
        <p:spPr>
          <a:xfrm>
            <a:off x="3658629" y="3102346"/>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13" name="矩形 112"/>
          <p:cNvSpPr/>
          <p:nvPr/>
        </p:nvSpPr>
        <p:spPr>
          <a:xfrm>
            <a:off x="3629655" y="1775087"/>
            <a:ext cx="1260161" cy="304800"/>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矩形 113"/>
          <p:cNvSpPr/>
          <p:nvPr/>
        </p:nvSpPr>
        <p:spPr>
          <a:xfrm>
            <a:off x="3629655" y="2099966"/>
            <a:ext cx="1260161" cy="3048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矩形 114"/>
          <p:cNvSpPr/>
          <p:nvPr/>
        </p:nvSpPr>
        <p:spPr>
          <a:xfrm>
            <a:off x="3596310" y="1726927"/>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C.E.O</a:t>
            </a:r>
            <a:endParaRPr lang="en-US" altLang="zh-TW" sz="2000" dirty="0">
              <a:solidFill>
                <a:schemeClr val="bg1"/>
              </a:solidFill>
            </a:endParaRPr>
          </a:p>
        </p:txBody>
      </p:sp>
      <p:sp>
        <p:nvSpPr>
          <p:cNvPr id="116" name="矩形 115"/>
          <p:cNvSpPr/>
          <p:nvPr/>
        </p:nvSpPr>
        <p:spPr>
          <a:xfrm>
            <a:off x="3658629" y="2095267"/>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sp>
        <p:nvSpPr>
          <p:cNvPr id="118" name="矩形 117"/>
          <p:cNvSpPr/>
          <p:nvPr/>
        </p:nvSpPr>
        <p:spPr>
          <a:xfrm>
            <a:off x="5278919" y="2278626"/>
            <a:ext cx="1260161" cy="304800"/>
          </a:xfrm>
          <a:prstGeom prst="rect">
            <a:avLst/>
          </a:prstGeom>
          <a:solidFill>
            <a:schemeClr val="accent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9" name="矩形 118"/>
          <p:cNvSpPr/>
          <p:nvPr/>
        </p:nvSpPr>
        <p:spPr>
          <a:xfrm>
            <a:off x="5278919" y="2603505"/>
            <a:ext cx="1260161" cy="304800"/>
          </a:xfrm>
          <a:prstGeom prst="rect">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矩形 119"/>
          <p:cNvSpPr/>
          <p:nvPr/>
        </p:nvSpPr>
        <p:spPr>
          <a:xfrm>
            <a:off x="5307893" y="2262837"/>
            <a:ext cx="1246386" cy="30829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May Day</a:t>
            </a:r>
            <a:endParaRPr lang="en-US" altLang="zh-TW" dirty="0">
              <a:solidFill>
                <a:schemeClr val="bg1"/>
              </a:solidFill>
            </a:endParaRPr>
          </a:p>
        </p:txBody>
      </p:sp>
      <p:sp>
        <p:nvSpPr>
          <p:cNvPr id="121" name="矩形 120"/>
          <p:cNvSpPr/>
          <p:nvPr/>
        </p:nvSpPr>
        <p:spPr>
          <a:xfrm>
            <a:off x="5307893" y="2598806"/>
            <a:ext cx="1246386" cy="28026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lumMod val="65000"/>
                  </a:schemeClr>
                </a:solidFill>
              </a:rPr>
              <a:t>Unyielding</a:t>
            </a:r>
          </a:p>
        </p:txBody>
      </p:sp>
      <p:cxnSp>
        <p:nvCxnSpPr>
          <p:cNvPr id="123" name="直線接點 122"/>
          <p:cNvCxnSpPr>
            <a:stCxn id="114" idx="2"/>
            <a:endCxn id="98" idx="0"/>
          </p:cNvCxnSpPr>
          <p:nvPr/>
        </p:nvCxnSpPr>
        <p:spPr>
          <a:xfrm>
            <a:off x="4259736" y="2404766"/>
            <a:ext cx="0" cy="37740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9" name="肘形接點 128"/>
          <p:cNvCxnSpPr>
            <a:stCxn id="99" idx="2"/>
            <a:endCxn id="88" idx="0"/>
          </p:cNvCxnSpPr>
          <p:nvPr/>
        </p:nvCxnSpPr>
        <p:spPr>
          <a:xfrm rot="16200000" flipH="1">
            <a:off x="5728554" y="1943026"/>
            <a:ext cx="352794" cy="329043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1" name="肘形接點 130"/>
          <p:cNvCxnSpPr>
            <a:stCxn id="99" idx="2"/>
            <a:endCxn id="2" idx="0"/>
          </p:cNvCxnSpPr>
          <p:nvPr/>
        </p:nvCxnSpPr>
        <p:spPr>
          <a:xfrm rot="5400000">
            <a:off x="2438123" y="1943026"/>
            <a:ext cx="352794" cy="3290432"/>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3" name="肘形接點 132"/>
          <p:cNvCxnSpPr>
            <a:stCxn id="99" idx="2"/>
            <a:endCxn id="52" idx="0"/>
          </p:cNvCxnSpPr>
          <p:nvPr/>
        </p:nvCxnSpPr>
        <p:spPr>
          <a:xfrm rot="5400000">
            <a:off x="3534934" y="3039837"/>
            <a:ext cx="352794" cy="109681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7" name="肘形接點 136"/>
          <p:cNvCxnSpPr>
            <a:stCxn id="70" idx="0"/>
            <a:endCxn id="99" idx="2"/>
          </p:cNvCxnSpPr>
          <p:nvPr/>
        </p:nvCxnSpPr>
        <p:spPr>
          <a:xfrm rot="16200000" flipV="1">
            <a:off x="4631744" y="3039837"/>
            <a:ext cx="352794" cy="109681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39" name="直線接點 138"/>
          <p:cNvCxnSpPr/>
          <p:nvPr/>
        </p:nvCxnSpPr>
        <p:spPr>
          <a:xfrm>
            <a:off x="4259735" y="2593466"/>
            <a:ext cx="1019184"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2" name="矩形 9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330</a:t>
            </a:fld>
            <a:endParaRPr lang="zh-TW" altLang="en-US"/>
          </a:p>
        </p:txBody>
      </p:sp>
      <p:sp>
        <p:nvSpPr>
          <p:cNvPr id="93" name="文字方塊 92"/>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56221869"/>
      </p:ext>
    </p:extLst>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手繪多邊形 8"/>
          <p:cNvSpPr/>
          <p:nvPr/>
        </p:nvSpPr>
        <p:spPr>
          <a:xfrm rot="18900000">
            <a:off x="3401850" y="2992553"/>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手繪多邊形 18"/>
          <p:cNvSpPr/>
          <p:nvPr/>
        </p:nvSpPr>
        <p:spPr>
          <a:xfrm>
            <a:off x="3851907" y="1655992"/>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手繪多邊形 19"/>
          <p:cNvSpPr/>
          <p:nvPr/>
        </p:nvSpPr>
        <p:spPr>
          <a:xfrm>
            <a:off x="3851907" y="5229230"/>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21" name="直線接點 20"/>
          <p:cNvCxnSpPr>
            <a:endCxn id="19" idx="7"/>
          </p:cNvCxnSpPr>
          <p:nvPr/>
        </p:nvCxnSpPr>
        <p:spPr>
          <a:xfrm flipH="1" flipV="1">
            <a:off x="4391976" y="2736130"/>
            <a:ext cx="1" cy="256423"/>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a:stCxn id="20" idx="5"/>
          </p:cNvCxnSpPr>
          <p:nvPr/>
        </p:nvCxnSpPr>
        <p:spPr>
          <a:xfrm flipV="1">
            <a:off x="4391976" y="4972806"/>
            <a:ext cx="1" cy="256424"/>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3" name="橢圓 42"/>
          <p:cNvSpPr/>
          <p:nvPr/>
        </p:nvSpPr>
        <p:spPr>
          <a:xfrm rot="16200000">
            <a:off x="4840309" y="2140590"/>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rot="18900000">
            <a:off x="4693253" y="2495614"/>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橢圓 47"/>
          <p:cNvSpPr/>
          <p:nvPr/>
        </p:nvSpPr>
        <p:spPr>
          <a:xfrm rot="2700000">
            <a:off x="4693253" y="1785567"/>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橢圓 53"/>
          <p:cNvSpPr/>
          <p:nvPr/>
        </p:nvSpPr>
        <p:spPr>
          <a:xfrm rot="16200000">
            <a:off x="3836152" y="5713785"/>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橢圓 56"/>
          <p:cNvSpPr/>
          <p:nvPr/>
        </p:nvSpPr>
        <p:spPr>
          <a:xfrm rot="18900000">
            <a:off x="3983207" y="535876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橢圓 60"/>
          <p:cNvSpPr/>
          <p:nvPr/>
        </p:nvSpPr>
        <p:spPr>
          <a:xfrm rot="2700000">
            <a:off x="3983207" y="6068808"/>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rot="16200000">
            <a:off x="3403085" y="2992042"/>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p:nvPr/>
        </p:nvSpPr>
        <p:spPr>
          <a:xfrm rot="18900000">
            <a:off x="2589812" y="2178769"/>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手繪多邊形 64"/>
          <p:cNvSpPr/>
          <p:nvPr/>
        </p:nvSpPr>
        <p:spPr>
          <a:xfrm rot="18900000">
            <a:off x="5116473" y="4705430"/>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6" name="直線接點 65"/>
          <p:cNvCxnSpPr>
            <a:endCxn id="64" idx="7"/>
          </p:cNvCxnSpPr>
          <p:nvPr/>
        </p:nvCxnSpPr>
        <p:spPr>
          <a:xfrm rot="18900000" flipH="1" flipV="1">
            <a:off x="3602426" y="3063172"/>
            <a:ext cx="1" cy="256423"/>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直線接點 66"/>
          <p:cNvCxnSpPr>
            <a:stCxn id="65" idx="5"/>
          </p:cNvCxnSpPr>
          <p:nvPr/>
        </p:nvCxnSpPr>
        <p:spPr>
          <a:xfrm rot="18900000" flipV="1">
            <a:off x="5183995" y="4644741"/>
            <a:ext cx="1" cy="256424"/>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90" name="橢圓 89"/>
          <p:cNvSpPr/>
          <p:nvPr/>
        </p:nvSpPr>
        <p:spPr>
          <a:xfrm rot="18900000">
            <a:off x="2719892" y="2308849"/>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橢圓 87"/>
          <p:cNvSpPr/>
          <p:nvPr/>
        </p:nvSpPr>
        <p:spPr>
          <a:xfrm rot="13500000">
            <a:off x="2719892" y="3018896"/>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橢圓 85"/>
          <p:cNvSpPr/>
          <p:nvPr/>
        </p:nvSpPr>
        <p:spPr>
          <a:xfrm rot="16200000">
            <a:off x="2572837" y="2663873"/>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3" name="橢圓 82"/>
          <p:cNvSpPr/>
          <p:nvPr/>
        </p:nvSpPr>
        <p:spPr>
          <a:xfrm rot="18900000">
            <a:off x="5956568" y="5545526"/>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橢圓 78"/>
          <p:cNvSpPr/>
          <p:nvPr/>
        </p:nvSpPr>
        <p:spPr>
          <a:xfrm rot="16200000">
            <a:off x="6103624" y="5190502"/>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橢圓 76"/>
          <p:cNvSpPr/>
          <p:nvPr/>
        </p:nvSpPr>
        <p:spPr>
          <a:xfrm>
            <a:off x="5601545" y="569258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3" name="手繪多邊形 92"/>
          <p:cNvSpPr/>
          <p:nvPr/>
        </p:nvSpPr>
        <p:spPr>
          <a:xfrm rot="2700000">
            <a:off x="3400104" y="2990807"/>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4" name="手繪多邊形 93"/>
          <p:cNvSpPr/>
          <p:nvPr/>
        </p:nvSpPr>
        <p:spPr>
          <a:xfrm rot="5400000">
            <a:off x="5636780" y="3440864"/>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手繪多邊形 94"/>
          <p:cNvSpPr/>
          <p:nvPr/>
        </p:nvSpPr>
        <p:spPr>
          <a:xfrm rot="5400000">
            <a:off x="2063542" y="3440864"/>
            <a:ext cx="1080138" cy="1080138"/>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96" name="直線接點 95"/>
          <p:cNvCxnSpPr>
            <a:endCxn id="94" idx="7"/>
          </p:cNvCxnSpPr>
          <p:nvPr/>
        </p:nvCxnSpPr>
        <p:spPr>
          <a:xfrm rot="5400000" flipH="1" flipV="1">
            <a:off x="5508568" y="3852722"/>
            <a:ext cx="1" cy="256423"/>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7" name="直線接點 96"/>
          <p:cNvCxnSpPr>
            <a:stCxn id="95" idx="5"/>
          </p:cNvCxnSpPr>
          <p:nvPr/>
        </p:nvCxnSpPr>
        <p:spPr>
          <a:xfrm rot="5400000" flipV="1">
            <a:off x="3271892" y="3852722"/>
            <a:ext cx="1" cy="256424"/>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20" name="橢圓 119"/>
          <p:cNvSpPr/>
          <p:nvPr/>
        </p:nvSpPr>
        <p:spPr>
          <a:xfrm rot="5400000">
            <a:off x="6626907" y="3927188"/>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6" name="橢圓 115"/>
          <p:cNvSpPr/>
          <p:nvPr/>
        </p:nvSpPr>
        <p:spPr>
          <a:xfrm rot="2700000">
            <a:off x="6479851" y="3572164"/>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橢圓 113"/>
          <p:cNvSpPr/>
          <p:nvPr/>
        </p:nvSpPr>
        <p:spPr>
          <a:xfrm rot="8100000">
            <a:off x="6479851" y="428221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橢圓 112"/>
          <p:cNvSpPr/>
          <p:nvPr/>
        </p:nvSpPr>
        <p:spPr>
          <a:xfrm rot="5400000">
            <a:off x="2049556" y="3927188"/>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9" name="橢圓 108"/>
          <p:cNvSpPr/>
          <p:nvPr/>
        </p:nvSpPr>
        <p:spPr>
          <a:xfrm rot="2700000">
            <a:off x="2196611" y="4282211"/>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7" name="橢圓 106"/>
          <p:cNvSpPr/>
          <p:nvPr/>
        </p:nvSpPr>
        <p:spPr>
          <a:xfrm rot="8100000">
            <a:off x="2196611" y="3572164"/>
            <a:ext cx="107492" cy="1074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3" name="手繪多邊形 122"/>
          <p:cNvSpPr/>
          <p:nvPr/>
        </p:nvSpPr>
        <p:spPr>
          <a:xfrm>
            <a:off x="3400615" y="2992042"/>
            <a:ext cx="1980253" cy="1980253"/>
          </a:xfrm>
          <a:custGeom>
            <a:avLst/>
            <a:gdLst>
              <a:gd name="connsiteX0" fmla="*/ 1260161 w 2520322"/>
              <a:gd name="connsiteY0" fmla="*/ 180023 h 2520322"/>
              <a:gd name="connsiteX1" fmla="*/ 180023 w 2520322"/>
              <a:gd name="connsiteY1" fmla="*/ 1260161 h 2520322"/>
              <a:gd name="connsiteX2" fmla="*/ 1260161 w 2520322"/>
              <a:gd name="connsiteY2" fmla="*/ 2340299 h 2520322"/>
              <a:gd name="connsiteX3" fmla="*/ 2340299 w 2520322"/>
              <a:gd name="connsiteY3" fmla="*/ 1260161 h 2520322"/>
              <a:gd name="connsiteX4" fmla="*/ 1260161 w 2520322"/>
              <a:gd name="connsiteY4" fmla="*/ 180023 h 2520322"/>
              <a:gd name="connsiteX5" fmla="*/ 1260161 w 2520322"/>
              <a:gd name="connsiteY5" fmla="*/ 0 h 2520322"/>
              <a:gd name="connsiteX6" fmla="*/ 2520322 w 2520322"/>
              <a:gd name="connsiteY6" fmla="*/ 1260161 h 2520322"/>
              <a:gd name="connsiteX7" fmla="*/ 1260161 w 2520322"/>
              <a:gd name="connsiteY7" fmla="*/ 2520322 h 2520322"/>
              <a:gd name="connsiteX8" fmla="*/ 0 w 2520322"/>
              <a:gd name="connsiteY8" fmla="*/ 1260161 h 2520322"/>
              <a:gd name="connsiteX9" fmla="*/ 1260161 w 2520322"/>
              <a:gd name="connsiteY9" fmla="*/ 0 h 2520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0322" h="2520322">
                <a:moveTo>
                  <a:pt x="1260161" y="180023"/>
                </a:moveTo>
                <a:cubicBezTo>
                  <a:pt x="663617" y="180023"/>
                  <a:pt x="180023" y="663617"/>
                  <a:pt x="180023" y="1260161"/>
                </a:cubicBezTo>
                <a:cubicBezTo>
                  <a:pt x="180023" y="1856705"/>
                  <a:pt x="663617" y="2340299"/>
                  <a:pt x="1260161" y="2340299"/>
                </a:cubicBezTo>
                <a:cubicBezTo>
                  <a:pt x="1856705" y="2340299"/>
                  <a:pt x="2340299" y="1856705"/>
                  <a:pt x="2340299" y="1260161"/>
                </a:cubicBezTo>
                <a:cubicBezTo>
                  <a:pt x="2340299" y="663617"/>
                  <a:pt x="1856705" y="180023"/>
                  <a:pt x="1260161" y="180023"/>
                </a:cubicBezTo>
                <a:close/>
                <a:moveTo>
                  <a:pt x="1260161" y="0"/>
                </a:moveTo>
                <a:cubicBezTo>
                  <a:pt x="1956129" y="0"/>
                  <a:pt x="2520322" y="564193"/>
                  <a:pt x="2520322" y="1260161"/>
                </a:cubicBezTo>
                <a:cubicBezTo>
                  <a:pt x="2520322" y="1956129"/>
                  <a:pt x="1956129" y="2520322"/>
                  <a:pt x="1260161" y="2520322"/>
                </a:cubicBezTo>
                <a:cubicBezTo>
                  <a:pt x="564193" y="2520322"/>
                  <a:pt x="0" y="1956129"/>
                  <a:pt x="0" y="1260161"/>
                </a:cubicBezTo>
                <a:cubicBezTo>
                  <a:pt x="0" y="564193"/>
                  <a:pt x="564193" y="0"/>
                  <a:pt x="1260161"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2" name="矩形 151"/>
          <p:cNvSpPr/>
          <p:nvPr/>
        </p:nvSpPr>
        <p:spPr>
          <a:xfrm>
            <a:off x="3693087" y="3654186"/>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solidFill>
                  <a:schemeClr val="bg1">
                    <a:lumMod val="65000"/>
                  </a:schemeClr>
                </a:solidFill>
              </a:rPr>
              <a:t>C.E.O</a:t>
            </a:r>
            <a:endParaRPr lang="en-US" altLang="zh-TW" sz="2400" dirty="0">
              <a:solidFill>
                <a:schemeClr val="bg1">
                  <a:lumMod val="65000"/>
                </a:schemeClr>
              </a:solidFill>
            </a:endParaRPr>
          </a:p>
        </p:txBody>
      </p:sp>
      <p:sp>
        <p:nvSpPr>
          <p:cNvPr id="153" name="矩形 152"/>
          <p:cNvSpPr/>
          <p:nvPr/>
        </p:nvSpPr>
        <p:spPr>
          <a:xfrm>
            <a:off x="3693087" y="3886909"/>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May Day</a:t>
            </a:r>
            <a:endParaRPr lang="en-US" altLang="zh-TW" sz="2000" dirty="0">
              <a:solidFill>
                <a:schemeClr val="bg1">
                  <a:lumMod val="65000"/>
                </a:schemeClr>
              </a:solidFill>
            </a:endParaRPr>
          </a:p>
        </p:txBody>
      </p:sp>
      <p:sp>
        <p:nvSpPr>
          <p:cNvPr id="154" name="矩形 153"/>
          <p:cNvSpPr/>
          <p:nvPr/>
        </p:nvSpPr>
        <p:spPr>
          <a:xfrm>
            <a:off x="3960944" y="1882503"/>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lumMod val="65000"/>
                  </a:schemeClr>
                </a:solidFill>
              </a:rPr>
              <a:t>V.P</a:t>
            </a:r>
            <a:endParaRPr lang="en-US" altLang="zh-TW" dirty="0">
              <a:solidFill>
                <a:schemeClr val="bg1">
                  <a:lumMod val="65000"/>
                </a:schemeClr>
              </a:solidFill>
            </a:endParaRPr>
          </a:p>
        </p:txBody>
      </p:sp>
      <p:sp>
        <p:nvSpPr>
          <p:cNvPr id="155" name="矩形 154"/>
          <p:cNvSpPr/>
          <p:nvPr/>
        </p:nvSpPr>
        <p:spPr>
          <a:xfrm>
            <a:off x="3910986" y="2082568"/>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56" name="矩形 155"/>
          <p:cNvSpPr/>
          <p:nvPr/>
        </p:nvSpPr>
        <p:spPr>
          <a:xfrm>
            <a:off x="5734366" y="3677710"/>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57" name="矩形 156"/>
          <p:cNvSpPr/>
          <p:nvPr/>
        </p:nvSpPr>
        <p:spPr>
          <a:xfrm>
            <a:off x="5684408" y="3877775"/>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58" name="矩形 157"/>
          <p:cNvSpPr/>
          <p:nvPr/>
        </p:nvSpPr>
        <p:spPr>
          <a:xfrm>
            <a:off x="2163973" y="3677710"/>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59" name="矩形 158"/>
          <p:cNvSpPr/>
          <p:nvPr/>
        </p:nvSpPr>
        <p:spPr>
          <a:xfrm>
            <a:off x="2114015" y="3877775"/>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0" name="矩形 159"/>
          <p:cNvSpPr/>
          <p:nvPr/>
        </p:nvSpPr>
        <p:spPr>
          <a:xfrm>
            <a:off x="2674914" y="2404210"/>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61" name="矩形 160"/>
          <p:cNvSpPr/>
          <p:nvPr/>
        </p:nvSpPr>
        <p:spPr>
          <a:xfrm>
            <a:off x="2624956" y="2604275"/>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2" name="矩形 161"/>
          <p:cNvSpPr/>
          <p:nvPr/>
        </p:nvSpPr>
        <p:spPr>
          <a:xfrm>
            <a:off x="5220767" y="4929314"/>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lumMod val="65000"/>
                  </a:schemeClr>
                </a:solidFill>
              </a:rPr>
              <a:t>V.P</a:t>
            </a:r>
            <a:endParaRPr lang="en-US" altLang="zh-TW" dirty="0">
              <a:solidFill>
                <a:schemeClr val="bg1">
                  <a:lumMod val="65000"/>
                </a:schemeClr>
              </a:solidFill>
            </a:endParaRPr>
          </a:p>
        </p:txBody>
      </p:sp>
      <p:sp>
        <p:nvSpPr>
          <p:cNvPr id="163" name="矩形 162"/>
          <p:cNvSpPr/>
          <p:nvPr/>
        </p:nvSpPr>
        <p:spPr>
          <a:xfrm>
            <a:off x="5170809" y="5129379"/>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4" name="矩形 163"/>
          <p:cNvSpPr/>
          <p:nvPr/>
        </p:nvSpPr>
        <p:spPr>
          <a:xfrm>
            <a:off x="3977584" y="5485892"/>
            <a:ext cx="87936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lumMod val="65000"/>
                  </a:schemeClr>
                </a:solidFill>
              </a:rPr>
              <a:t>V.P</a:t>
            </a:r>
            <a:endParaRPr lang="en-US" altLang="zh-TW" sz="2000" dirty="0">
              <a:solidFill>
                <a:schemeClr val="bg1">
                  <a:lumMod val="65000"/>
                </a:schemeClr>
              </a:solidFill>
            </a:endParaRPr>
          </a:p>
        </p:txBody>
      </p:sp>
      <p:sp>
        <p:nvSpPr>
          <p:cNvPr id="165" name="矩形 164"/>
          <p:cNvSpPr/>
          <p:nvPr/>
        </p:nvSpPr>
        <p:spPr>
          <a:xfrm>
            <a:off x="3927626" y="5685957"/>
            <a:ext cx="98840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200" dirty="0">
                <a:solidFill>
                  <a:schemeClr val="bg1">
                    <a:lumMod val="65000"/>
                  </a:schemeClr>
                </a:solidFill>
              </a:rPr>
              <a:t>Unyielding</a:t>
            </a:r>
          </a:p>
        </p:txBody>
      </p:sp>
      <p:sp>
        <p:nvSpPr>
          <p:cNvPr id="166" name="矩形 165"/>
          <p:cNvSpPr/>
          <p:nvPr/>
        </p:nvSpPr>
        <p:spPr>
          <a:xfrm>
            <a:off x="4592748" y="1646254"/>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68" name="矩形 167"/>
          <p:cNvSpPr/>
          <p:nvPr/>
        </p:nvSpPr>
        <p:spPr>
          <a:xfrm>
            <a:off x="4760962" y="2014782"/>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69" name="矩形 168"/>
          <p:cNvSpPr/>
          <p:nvPr/>
        </p:nvSpPr>
        <p:spPr>
          <a:xfrm>
            <a:off x="4639503" y="2373158"/>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0" name="矩形 169"/>
          <p:cNvSpPr/>
          <p:nvPr/>
        </p:nvSpPr>
        <p:spPr>
          <a:xfrm>
            <a:off x="6372230" y="3416808"/>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1" name="矩形 170"/>
          <p:cNvSpPr/>
          <p:nvPr/>
        </p:nvSpPr>
        <p:spPr>
          <a:xfrm>
            <a:off x="6524630" y="3786923"/>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2" name="矩形 171"/>
          <p:cNvSpPr/>
          <p:nvPr/>
        </p:nvSpPr>
        <p:spPr>
          <a:xfrm>
            <a:off x="6372230" y="4178809"/>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3" name="矩形 172"/>
          <p:cNvSpPr/>
          <p:nvPr/>
        </p:nvSpPr>
        <p:spPr>
          <a:xfrm>
            <a:off x="5980344" y="507143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4" name="矩形 173"/>
          <p:cNvSpPr/>
          <p:nvPr/>
        </p:nvSpPr>
        <p:spPr>
          <a:xfrm>
            <a:off x="5860601" y="5463323"/>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5" name="矩形 174"/>
          <p:cNvSpPr/>
          <p:nvPr/>
        </p:nvSpPr>
        <p:spPr>
          <a:xfrm>
            <a:off x="5490487" y="575723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6" name="矩形 175"/>
          <p:cNvSpPr/>
          <p:nvPr/>
        </p:nvSpPr>
        <p:spPr>
          <a:xfrm>
            <a:off x="771862" y="2103454"/>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7" name="矩形 176"/>
          <p:cNvSpPr/>
          <p:nvPr/>
        </p:nvSpPr>
        <p:spPr>
          <a:xfrm>
            <a:off x="630348" y="252799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8" name="矩形 177"/>
          <p:cNvSpPr/>
          <p:nvPr/>
        </p:nvSpPr>
        <p:spPr>
          <a:xfrm>
            <a:off x="695662" y="2887225"/>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79" name="矩形 178"/>
          <p:cNvSpPr/>
          <p:nvPr/>
        </p:nvSpPr>
        <p:spPr>
          <a:xfrm>
            <a:off x="184033" y="3409740"/>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80" name="矩形 179"/>
          <p:cNvSpPr/>
          <p:nvPr/>
        </p:nvSpPr>
        <p:spPr>
          <a:xfrm>
            <a:off x="107833" y="374719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181" name="矩形 180"/>
          <p:cNvSpPr/>
          <p:nvPr/>
        </p:nvSpPr>
        <p:spPr>
          <a:xfrm>
            <a:off x="271118" y="4128197"/>
            <a:ext cx="214452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400" dirty="0">
                <a:solidFill>
                  <a:schemeClr val="bg1">
                    <a:lumMod val="50000"/>
                  </a:schemeClr>
                </a:solidFill>
              </a:rPr>
              <a:t>Manager</a:t>
            </a:r>
            <a:r>
              <a:rPr lang="zh-TW" altLang="en-US" sz="1400" dirty="0">
                <a:solidFill>
                  <a:schemeClr val="bg1">
                    <a:lumMod val="50000"/>
                  </a:schemeClr>
                </a:solidFill>
              </a:rPr>
              <a:t> </a:t>
            </a:r>
            <a:r>
              <a:rPr lang="en-US" altLang="zh-TW" sz="1400" dirty="0">
                <a:solidFill>
                  <a:schemeClr val="bg1">
                    <a:lumMod val="50000"/>
                  </a:schemeClr>
                </a:solidFill>
              </a:rPr>
              <a:t>/</a:t>
            </a:r>
            <a:r>
              <a:rPr lang="zh-TW" altLang="en-US" sz="1400" dirty="0">
                <a:solidFill>
                  <a:schemeClr val="bg1">
                    <a:lumMod val="50000"/>
                  </a:schemeClr>
                </a:solidFill>
              </a:rPr>
              <a:t> </a:t>
            </a:r>
            <a:r>
              <a:rPr lang="en-US" altLang="zh-TW" sz="1400" dirty="0">
                <a:solidFill>
                  <a:schemeClr val="bg1">
                    <a:lumMod val="50000"/>
                  </a:schemeClr>
                </a:solidFill>
              </a:rPr>
              <a:t>Unyielding</a:t>
            </a:r>
          </a:p>
        </p:txBody>
      </p:sp>
      <p:sp>
        <p:nvSpPr>
          <p:cNvPr id="70" name="矩形 6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331</a:t>
            </a:fld>
            <a:endParaRPr lang="zh-TW" altLang="en-US"/>
          </a:p>
        </p:txBody>
      </p:sp>
      <p:sp>
        <p:nvSpPr>
          <p:cNvPr id="68" name="文字方塊 67"/>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97124412"/>
      </p:ext>
    </p:extLst>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 name="矩形 6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332</a:t>
            </a:fld>
            <a:endParaRPr lang="zh-TW" altLang="en-US"/>
          </a:p>
        </p:txBody>
      </p:sp>
      <p:sp>
        <p:nvSpPr>
          <p:cNvPr id="3" name="圓角矩形 2"/>
          <p:cNvSpPr/>
          <p:nvPr/>
        </p:nvSpPr>
        <p:spPr>
          <a:xfrm>
            <a:off x="413354" y="3850002"/>
            <a:ext cx="2229323" cy="177165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橢圓 4"/>
          <p:cNvSpPr/>
          <p:nvPr/>
        </p:nvSpPr>
        <p:spPr>
          <a:xfrm>
            <a:off x="1087960" y="3404232"/>
            <a:ext cx="880110" cy="880110"/>
          </a:xfrm>
          <a:prstGeom prst="ellipse">
            <a:avLst/>
          </a:prstGeom>
          <a:solidFill>
            <a:schemeClr val="accent2"/>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Freeform 5"/>
          <p:cNvSpPr>
            <a:spLocks/>
          </p:cNvSpPr>
          <p:nvPr/>
        </p:nvSpPr>
        <p:spPr bwMode="auto">
          <a:xfrm>
            <a:off x="1247053" y="3484512"/>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文字方塊 5"/>
          <p:cNvSpPr txBox="1"/>
          <p:nvPr/>
        </p:nvSpPr>
        <p:spPr>
          <a:xfrm>
            <a:off x="472645" y="4284342"/>
            <a:ext cx="2057400" cy="1200329"/>
          </a:xfrm>
          <a:prstGeom prst="rect">
            <a:avLst/>
          </a:prstGeom>
          <a:noFill/>
        </p:spPr>
        <p:txBody>
          <a:bodyPr wrap="square" rtlCol="0">
            <a:spAutoFit/>
          </a:bodyPr>
          <a:lstStyle/>
          <a:p>
            <a:pPr marL="180975" indent="-180975">
              <a:buFont typeface="Arial" panose="020B0604020202020204" pitchFamily="34" charset="0"/>
              <a:buChar char="•"/>
            </a:pPr>
            <a:r>
              <a:rPr lang="en-US" altLang="zh-TW" dirty="0" smtClean="0"/>
              <a:t>Manager</a:t>
            </a:r>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smtClean="0"/>
              <a:t>Manager</a:t>
            </a:r>
            <a:endParaRPr lang="zh-TW" altLang="en-US" dirty="0"/>
          </a:p>
        </p:txBody>
      </p:sp>
      <p:sp>
        <p:nvSpPr>
          <p:cNvPr id="72" name="圓角矩形 71"/>
          <p:cNvSpPr/>
          <p:nvPr/>
        </p:nvSpPr>
        <p:spPr>
          <a:xfrm>
            <a:off x="3457339" y="3850002"/>
            <a:ext cx="2229323" cy="177165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橢圓 72"/>
          <p:cNvSpPr/>
          <p:nvPr/>
        </p:nvSpPr>
        <p:spPr>
          <a:xfrm>
            <a:off x="4131945" y="3404232"/>
            <a:ext cx="880110" cy="880110"/>
          </a:xfrm>
          <a:prstGeom prst="ellipse">
            <a:avLst/>
          </a:prstGeom>
          <a:solidFill>
            <a:schemeClr val="accent3"/>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Freeform 5"/>
          <p:cNvSpPr>
            <a:spLocks/>
          </p:cNvSpPr>
          <p:nvPr/>
        </p:nvSpPr>
        <p:spPr bwMode="auto">
          <a:xfrm>
            <a:off x="4291038" y="3484512"/>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文字方塊 74"/>
          <p:cNvSpPr txBox="1"/>
          <p:nvPr/>
        </p:nvSpPr>
        <p:spPr>
          <a:xfrm>
            <a:off x="3516630" y="4284342"/>
            <a:ext cx="2057400" cy="1200329"/>
          </a:xfrm>
          <a:prstGeom prst="rect">
            <a:avLst/>
          </a:prstGeom>
          <a:noFill/>
        </p:spPr>
        <p:txBody>
          <a:bodyPr wrap="square" rtlCol="0">
            <a:spAutoFit/>
          </a:bodyPr>
          <a:lstStyle/>
          <a:p>
            <a:pPr marL="180975" indent="-180975">
              <a:buFont typeface="Arial" panose="020B0604020202020204" pitchFamily="34" charset="0"/>
              <a:buChar char="•"/>
            </a:pPr>
            <a:r>
              <a:rPr lang="en-US" altLang="zh-TW" dirty="0" smtClean="0"/>
              <a:t>Manager</a:t>
            </a:r>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smtClean="0"/>
              <a:t>Manager</a:t>
            </a:r>
            <a:endParaRPr lang="zh-TW" altLang="en-US" dirty="0"/>
          </a:p>
        </p:txBody>
      </p:sp>
      <p:sp>
        <p:nvSpPr>
          <p:cNvPr id="76" name="圓角矩形 75"/>
          <p:cNvSpPr/>
          <p:nvPr/>
        </p:nvSpPr>
        <p:spPr>
          <a:xfrm>
            <a:off x="6501324" y="3850002"/>
            <a:ext cx="2229323" cy="1771650"/>
          </a:xfrm>
          <a:prstGeom prst="roundRect">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橢圓 77"/>
          <p:cNvSpPr/>
          <p:nvPr/>
        </p:nvSpPr>
        <p:spPr>
          <a:xfrm>
            <a:off x="7175930" y="3404232"/>
            <a:ext cx="880110" cy="880110"/>
          </a:xfrm>
          <a:prstGeom prst="ellipse">
            <a:avLst/>
          </a:prstGeom>
          <a:solidFill>
            <a:schemeClr val="accent4"/>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Freeform 5"/>
          <p:cNvSpPr>
            <a:spLocks/>
          </p:cNvSpPr>
          <p:nvPr/>
        </p:nvSpPr>
        <p:spPr bwMode="auto">
          <a:xfrm>
            <a:off x="7335023" y="3484512"/>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文字方塊 80"/>
          <p:cNvSpPr txBox="1"/>
          <p:nvPr/>
        </p:nvSpPr>
        <p:spPr>
          <a:xfrm>
            <a:off x="6560615" y="4284342"/>
            <a:ext cx="2057400" cy="1200329"/>
          </a:xfrm>
          <a:prstGeom prst="rect">
            <a:avLst/>
          </a:prstGeom>
          <a:noFill/>
        </p:spPr>
        <p:txBody>
          <a:bodyPr wrap="square" rtlCol="0">
            <a:spAutoFit/>
          </a:bodyPr>
          <a:lstStyle/>
          <a:p>
            <a:pPr marL="180975" indent="-180975">
              <a:buFont typeface="Arial" panose="020B0604020202020204" pitchFamily="34" charset="0"/>
              <a:buChar char="•"/>
            </a:pPr>
            <a:r>
              <a:rPr lang="en-US" altLang="zh-TW" dirty="0" smtClean="0"/>
              <a:t>Manager</a:t>
            </a:r>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a:t>Manager</a:t>
            </a:r>
            <a:endParaRPr lang="zh-TW" altLang="en-US" dirty="0"/>
          </a:p>
          <a:p>
            <a:pPr marL="180975" indent="-180975">
              <a:buFont typeface="Arial" panose="020B0604020202020204" pitchFamily="34" charset="0"/>
              <a:buChar char="•"/>
            </a:pPr>
            <a:r>
              <a:rPr lang="en-US" altLang="zh-TW" dirty="0" smtClean="0"/>
              <a:t>Manager</a:t>
            </a:r>
            <a:endParaRPr lang="zh-TW" altLang="en-US" dirty="0"/>
          </a:p>
        </p:txBody>
      </p:sp>
      <p:sp>
        <p:nvSpPr>
          <p:cNvPr id="8" name="橢圓 7"/>
          <p:cNvSpPr/>
          <p:nvPr/>
        </p:nvSpPr>
        <p:spPr>
          <a:xfrm>
            <a:off x="3970421" y="1705053"/>
            <a:ext cx="1203158" cy="1203158"/>
          </a:xfrm>
          <a:prstGeom prst="ellipse">
            <a:avLst/>
          </a:prstGeom>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Freeform 5"/>
          <p:cNvSpPr>
            <a:spLocks/>
          </p:cNvSpPr>
          <p:nvPr/>
        </p:nvSpPr>
        <p:spPr bwMode="auto">
          <a:xfrm>
            <a:off x="4196535" y="1871797"/>
            <a:ext cx="750930" cy="71499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cxnSp>
        <p:nvCxnSpPr>
          <p:cNvPr id="11" name="肘形接點 10"/>
          <p:cNvCxnSpPr>
            <a:stCxn id="8" idx="4"/>
            <a:endCxn id="5" idx="0"/>
          </p:cNvCxnSpPr>
          <p:nvPr/>
        </p:nvCxnSpPr>
        <p:spPr>
          <a:xfrm rot="5400000">
            <a:off x="2801998" y="1634229"/>
            <a:ext cx="496021" cy="304398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肘形接點 12"/>
          <p:cNvCxnSpPr>
            <a:stCxn id="8" idx="4"/>
            <a:endCxn id="78" idx="0"/>
          </p:cNvCxnSpPr>
          <p:nvPr/>
        </p:nvCxnSpPr>
        <p:spPr>
          <a:xfrm rot="16200000" flipH="1">
            <a:off x="5845982" y="1634228"/>
            <a:ext cx="496021" cy="3043985"/>
          </a:xfrm>
          <a:prstGeom prst="bentConnector3">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5" name="直線接點 14"/>
          <p:cNvCxnSpPr>
            <a:stCxn id="8" idx="4"/>
            <a:endCxn id="73" idx="0"/>
          </p:cNvCxnSpPr>
          <p:nvPr/>
        </p:nvCxnSpPr>
        <p:spPr>
          <a:xfrm>
            <a:off x="4572000" y="2908211"/>
            <a:ext cx="0" cy="49602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1" name="文字方塊 2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64669645"/>
      </p:ext>
    </p:extLst>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手繪多邊形 8"/>
          <p:cNvSpPr/>
          <p:nvPr/>
        </p:nvSpPr>
        <p:spPr>
          <a:xfrm>
            <a:off x="545122" y="3009864"/>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616156" y="3080834"/>
            <a:ext cx="768864" cy="7688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11" name="矩形 10"/>
          <p:cNvSpPr/>
          <p:nvPr/>
        </p:nvSpPr>
        <p:spPr>
          <a:xfrm>
            <a:off x="1400745" y="3118724"/>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b="1" dirty="0">
                <a:solidFill>
                  <a:schemeClr val="bg1"/>
                </a:solidFill>
              </a:rPr>
              <a:t>Unyielding</a:t>
            </a:r>
          </a:p>
        </p:txBody>
      </p:sp>
      <p:sp>
        <p:nvSpPr>
          <p:cNvPr id="12" name="矩形 11"/>
          <p:cNvSpPr/>
          <p:nvPr/>
        </p:nvSpPr>
        <p:spPr>
          <a:xfrm>
            <a:off x="1400745" y="3444005"/>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Vice President</a:t>
            </a:r>
            <a:endParaRPr lang="en-US" altLang="zh-TW" dirty="0">
              <a:solidFill>
                <a:schemeClr val="bg1"/>
              </a:solidFill>
            </a:endParaRPr>
          </a:p>
        </p:txBody>
      </p:sp>
      <p:sp>
        <p:nvSpPr>
          <p:cNvPr id="8" name="Freeform 5"/>
          <p:cNvSpPr>
            <a:spLocks/>
          </p:cNvSpPr>
          <p:nvPr/>
        </p:nvSpPr>
        <p:spPr bwMode="auto">
          <a:xfrm>
            <a:off x="717322" y="3141584"/>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矩形 16"/>
          <p:cNvSpPr/>
          <p:nvPr/>
        </p:nvSpPr>
        <p:spPr>
          <a:xfrm>
            <a:off x="1625260" y="4248124"/>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sp>
        <p:nvSpPr>
          <p:cNvPr id="18" name="矩形 17"/>
          <p:cNvSpPr/>
          <p:nvPr/>
        </p:nvSpPr>
        <p:spPr>
          <a:xfrm>
            <a:off x="1625260" y="4777241"/>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sp>
        <p:nvSpPr>
          <p:cNvPr id="19" name="矩形 18"/>
          <p:cNvSpPr/>
          <p:nvPr/>
        </p:nvSpPr>
        <p:spPr>
          <a:xfrm>
            <a:off x="1625260" y="5306358"/>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sp>
        <p:nvSpPr>
          <p:cNvPr id="20" name="矩形 19"/>
          <p:cNvSpPr/>
          <p:nvPr/>
        </p:nvSpPr>
        <p:spPr>
          <a:xfrm>
            <a:off x="1625260" y="5835475"/>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Unyielding</a:t>
            </a:r>
            <a:endParaRPr lang="en-US" altLang="zh-TW" dirty="0">
              <a:solidFill>
                <a:schemeClr val="accent2"/>
              </a:solidFill>
            </a:endParaRPr>
          </a:p>
        </p:txBody>
      </p:sp>
      <p:cxnSp>
        <p:nvCxnSpPr>
          <p:cNvPr id="27" name="肘形接點 26"/>
          <p:cNvCxnSpPr>
            <a:stCxn id="17" idx="1"/>
          </p:cNvCxnSpPr>
          <p:nvPr/>
        </p:nvCxnSpPr>
        <p:spPr>
          <a:xfrm rot="10800000">
            <a:off x="998284" y="3909980"/>
            <a:ext cx="626977" cy="529118"/>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9" name="肘形接點 28"/>
          <p:cNvCxnSpPr>
            <a:stCxn id="18" idx="1"/>
          </p:cNvCxnSpPr>
          <p:nvPr/>
        </p:nvCxnSpPr>
        <p:spPr>
          <a:xfrm rot="10800000">
            <a:off x="998284" y="3909981"/>
            <a:ext cx="626977" cy="1058235"/>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31" name="肘形接點 30"/>
          <p:cNvCxnSpPr>
            <a:stCxn id="19" idx="1"/>
          </p:cNvCxnSpPr>
          <p:nvPr/>
        </p:nvCxnSpPr>
        <p:spPr>
          <a:xfrm rot="10800000">
            <a:off x="998284" y="3909980"/>
            <a:ext cx="626977" cy="1587352"/>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33" name="肘形接點 32"/>
          <p:cNvCxnSpPr>
            <a:stCxn id="20" idx="1"/>
          </p:cNvCxnSpPr>
          <p:nvPr/>
        </p:nvCxnSpPr>
        <p:spPr>
          <a:xfrm rot="10800000">
            <a:off x="998284" y="3909981"/>
            <a:ext cx="626977" cy="2116469"/>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sp>
        <p:nvSpPr>
          <p:cNvPr id="36" name="手繪多邊形 35"/>
          <p:cNvSpPr/>
          <p:nvPr/>
        </p:nvSpPr>
        <p:spPr>
          <a:xfrm>
            <a:off x="3278653" y="3009864"/>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3349687" y="3080834"/>
            <a:ext cx="768864" cy="7688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2"/>
              </a:solidFill>
            </a:endParaRPr>
          </a:p>
        </p:txBody>
      </p:sp>
      <p:sp>
        <p:nvSpPr>
          <p:cNvPr id="40" name="矩形 39"/>
          <p:cNvSpPr/>
          <p:nvPr/>
        </p:nvSpPr>
        <p:spPr>
          <a:xfrm>
            <a:off x="4134276" y="3118724"/>
            <a:ext cx="147337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b="1" dirty="0">
                <a:solidFill>
                  <a:schemeClr val="bg1"/>
                </a:solidFill>
              </a:rPr>
              <a:t>Unyielding</a:t>
            </a:r>
          </a:p>
        </p:txBody>
      </p:sp>
      <p:sp>
        <p:nvSpPr>
          <p:cNvPr id="41" name="矩形 40"/>
          <p:cNvSpPr/>
          <p:nvPr/>
        </p:nvSpPr>
        <p:spPr>
          <a:xfrm>
            <a:off x="4134276" y="3444005"/>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Vice President</a:t>
            </a:r>
            <a:endParaRPr lang="en-US" altLang="zh-TW" dirty="0">
              <a:solidFill>
                <a:schemeClr val="bg1"/>
              </a:solidFill>
            </a:endParaRPr>
          </a:p>
        </p:txBody>
      </p:sp>
      <p:sp>
        <p:nvSpPr>
          <p:cNvPr id="42" name="Freeform 5"/>
          <p:cNvSpPr>
            <a:spLocks/>
          </p:cNvSpPr>
          <p:nvPr/>
        </p:nvSpPr>
        <p:spPr bwMode="auto">
          <a:xfrm>
            <a:off x="3450853" y="3141584"/>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矩形 42"/>
          <p:cNvSpPr/>
          <p:nvPr/>
        </p:nvSpPr>
        <p:spPr>
          <a:xfrm>
            <a:off x="4358791" y="4248124"/>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sp>
        <p:nvSpPr>
          <p:cNvPr id="44" name="矩形 43"/>
          <p:cNvSpPr/>
          <p:nvPr/>
        </p:nvSpPr>
        <p:spPr>
          <a:xfrm>
            <a:off x="4358791" y="4777241"/>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sp>
        <p:nvSpPr>
          <p:cNvPr id="45" name="矩形 44"/>
          <p:cNvSpPr/>
          <p:nvPr/>
        </p:nvSpPr>
        <p:spPr>
          <a:xfrm>
            <a:off x="4358791" y="5306358"/>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sp>
        <p:nvSpPr>
          <p:cNvPr id="46" name="矩形 45"/>
          <p:cNvSpPr/>
          <p:nvPr/>
        </p:nvSpPr>
        <p:spPr>
          <a:xfrm>
            <a:off x="4358791" y="5835475"/>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3"/>
                </a:solidFill>
              </a:rPr>
              <a:t>Unyielding</a:t>
            </a:r>
            <a:endParaRPr lang="en-US" altLang="zh-TW" dirty="0">
              <a:solidFill>
                <a:schemeClr val="accent3"/>
              </a:solidFill>
            </a:endParaRPr>
          </a:p>
        </p:txBody>
      </p:sp>
      <p:cxnSp>
        <p:nvCxnSpPr>
          <p:cNvPr id="47" name="肘形接點 46"/>
          <p:cNvCxnSpPr>
            <a:stCxn id="43" idx="1"/>
          </p:cNvCxnSpPr>
          <p:nvPr/>
        </p:nvCxnSpPr>
        <p:spPr>
          <a:xfrm rot="10800000">
            <a:off x="3731815" y="3909980"/>
            <a:ext cx="626977" cy="529118"/>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48" name="肘形接點 47"/>
          <p:cNvCxnSpPr>
            <a:stCxn id="44" idx="1"/>
          </p:cNvCxnSpPr>
          <p:nvPr/>
        </p:nvCxnSpPr>
        <p:spPr>
          <a:xfrm rot="10800000">
            <a:off x="3731815" y="3909981"/>
            <a:ext cx="626977" cy="1058235"/>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49" name="肘形接點 48"/>
          <p:cNvCxnSpPr>
            <a:stCxn id="45" idx="1"/>
          </p:cNvCxnSpPr>
          <p:nvPr/>
        </p:nvCxnSpPr>
        <p:spPr>
          <a:xfrm rot="10800000">
            <a:off x="3731815" y="3909980"/>
            <a:ext cx="626977" cy="1587352"/>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50" name="肘形接點 49"/>
          <p:cNvCxnSpPr>
            <a:stCxn id="46" idx="1"/>
          </p:cNvCxnSpPr>
          <p:nvPr/>
        </p:nvCxnSpPr>
        <p:spPr>
          <a:xfrm rot="10800000">
            <a:off x="3731815" y="3909981"/>
            <a:ext cx="626977" cy="2116469"/>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sp>
        <p:nvSpPr>
          <p:cNvPr id="51" name="手繪多邊形 50"/>
          <p:cNvSpPr/>
          <p:nvPr/>
        </p:nvSpPr>
        <p:spPr>
          <a:xfrm>
            <a:off x="6012184" y="3009864"/>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橢圓 51"/>
          <p:cNvSpPr/>
          <p:nvPr/>
        </p:nvSpPr>
        <p:spPr>
          <a:xfrm>
            <a:off x="6083218" y="3080834"/>
            <a:ext cx="768864" cy="7688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53" name="矩形 52"/>
          <p:cNvSpPr/>
          <p:nvPr/>
        </p:nvSpPr>
        <p:spPr>
          <a:xfrm>
            <a:off x="6867807" y="3118724"/>
            <a:ext cx="1484676"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b="1" dirty="0">
                <a:solidFill>
                  <a:schemeClr val="bg1"/>
                </a:solidFill>
              </a:rPr>
              <a:t>Unyielding</a:t>
            </a:r>
          </a:p>
        </p:txBody>
      </p:sp>
      <p:sp>
        <p:nvSpPr>
          <p:cNvPr id="54" name="矩形 53"/>
          <p:cNvSpPr/>
          <p:nvPr/>
        </p:nvSpPr>
        <p:spPr>
          <a:xfrm>
            <a:off x="6867807" y="3444005"/>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Vice President</a:t>
            </a:r>
            <a:endParaRPr lang="en-US" altLang="zh-TW" dirty="0">
              <a:solidFill>
                <a:schemeClr val="bg1"/>
              </a:solidFill>
            </a:endParaRPr>
          </a:p>
        </p:txBody>
      </p:sp>
      <p:sp>
        <p:nvSpPr>
          <p:cNvPr id="55" name="Freeform 5"/>
          <p:cNvSpPr>
            <a:spLocks/>
          </p:cNvSpPr>
          <p:nvPr/>
        </p:nvSpPr>
        <p:spPr bwMode="auto">
          <a:xfrm>
            <a:off x="6184384" y="3141584"/>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矩形 55"/>
          <p:cNvSpPr/>
          <p:nvPr/>
        </p:nvSpPr>
        <p:spPr>
          <a:xfrm>
            <a:off x="7092322" y="4248124"/>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sp>
        <p:nvSpPr>
          <p:cNvPr id="57" name="矩形 56"/>
          <p:cNvSpPr/>
          <p:nvPr/>
        </p:nvSpPr>
        <p:spPr>
          <a:xfrm>
            <a:off x="7092322" y="4777241"/>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sp>
        <p:nvSpPr>
          <p:cNvPr id="58" name="矩形 57"/>
          <p:cNvSpPr/>
          <p:nvPr/>
        </p:nvSpPr>
        <p:spPr>
          <a:xfrm>
            <a:off x="7092322" y="5306358"/>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sp>
        <p:nvSpPr>
          <p:cNvPr id="59" name="矩形 58"/>
          <p:cNvSpPr/>
          <p:nvPr/>
        </p:nvSpPr>
        <p:spPr>
          <a:xfrm>
            <a:off x="7092322" y="5835475"/>
            <a:ext cx="1260161" cy="381948"/>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4"/>
                </a:solidFill>
              </a:rPr>
              <a:t>Unyielding</a:t>
            </a:r>
            <a:endParaRPr lang="en-US" altLang="zh-TW" dirty="0">
              <a:solidFill>
                <a:schemeClr val="accent4"/>
              </a:solidFill>
            </a:endParaRPr>
          </a:p>
        </p:txBody>
      </p:sp>
      <p:cxnSp>
        <p:nvCxnSpPr>
          <p:cNvPr id="60" name="肘形接點 59"/>
          <p:cNvCxnSpPr>
            <a:stCxn id="56" idx="1"/>
          </p:cNvCxnSpPr>
          <p:nvPr/>
        </p:nvCxnSpPr>
        <p:spPr>
          <a:xfrm rot="10800000">
            <a:off x="6465346" y="3909980"/>
            <a:ext cx="626977" cy="529118"/>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61" name="肘形接點 60"/>
          <p:cNvCxnSpPr>
            <a:stCxn id="57" idx="1"/>
          </p:cNvCxnSpPr>
          <p:nvPr/>
        </p:nvCxnSpPr>
        <p:spPr>
          <a:xfrm rot="10800000">
            <a:off x="6465346" y="3909981"/>
            <a:ext cx="626977" cy="1058235"/>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62" name="肘形接點 61"/>
          <p:cNvCxnSpPr>
            <a:stCxn id="58" idx="1"/>
          </p:cNvCxnSpPr>
          <p:nvPr/>
        </p:nvCxnSpPr>
        <p:spPr>
          <a:xfrm rot="10800000">
            <a:off x="6465346" y="3909980"/>
            <a:ext cx="626977" cy="1587352"/>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63" name="肘形接點 62"/>
          <p:cNvCxnSpPr>
            <a:stCxn id="59" idx="1"/>
          </p:cNvCxnSpPr>
          <p:nvPr/>
        </p:nvCxnSpPr>
        <p:spPr>
          <a:xfrm rot="10800000">
            <a:off x="6465346" y="3909981"/>
            <a:ext cx="626977" cy="2116469"/>
          </a:xfrm>
          <a:prstGeom prst="bentConnector2">
            <a:avLst/>
          </a:prstGeom>
          <a:ln w="25400">
            <a:solidFill>
              <a:schemeClr val="bg1">
                <a:lumMod val="65000"/>
              </a:schemeClr>
            </a:solidFill>
            <a:headEnd type="oval"/>
          </a:ln>
        </p:spPr>
        <p:style>
          <a:lnRef idx="1">
            <a:schemeClr val="accent1"/>
          </a:lnRef>
          <a:fillRef idx="0">
            <a:schemeClr val="accent1"/>
          </a:fillRef>
          <a:effectRef idx="0">
            <a:schemeClr val="accent1"/>
          </a:effectRef>
          <a:fontRef idx="minor">
            <a:schemeClr val="tx1"/>
          </a:fontRef>
        </p:style>
      </p:cxnSp>
      <p:sp>
        <p:nvSpPr>
          <p:cNvPr id="64" name="手繪多邊形 63"/>
          <p:cNvSpPr/>
          <p:nvPr/>
        </p:nvSpPr>
        <p:spPr>
          <a:xfrm>
            <a:off x="3278653" y="1628770"/>
            <a:ext cx="2520322" cy="900116"/>
          </a:xfrm>
          <a:custGeom>
            <a:avLst/>
            <a:gdLst>
              <a:gd name="connsiteX0" fmla="*/ 450058 w 2520322"/>
              <a:gd name="connsiteY0" fmla="*/ 0 h 900116"/>
              <a:gd name="connsiteX1" fmla="*/ 490083 w 2520322"/>
              <a:gd name="connsiteY1" fmla="*/ 4035 h 900116"/>
              <a:gd name="connsiteX2" fmla="*/ 510068 w 2520322"/>
              <a:gd name="connsiteY2" fmla="*/ 0 h 900116"/>
              <a:gd name="connsiteX3" fmla="*/ 2370300 w 2520322"/>
              <a:gd name="connsiteY3" fmla="*/ 0 h 900116"/>
              <a:gd name="connsiteX4" fmla="*/ 2520322 w 2520322"/>
              <a:gd name="connsiteY4" fmla="*/ 150022 h 900116"/>
              <a:gd name="connsiteX5" fmla="*/ 2520322 w 2520322"/>
              <a:gd name="connsiteY5" fmla="*/ 750093 h 900116"/>
              <a:gd name="connsiteX6" fmla="*/ 2370300 w 2520322"/>
              <a:gd name="connsiteY6" fmla="*/ 900115 h 900116"/>
              <a:gd name="connsiteX7" fmla="*/ 510068 w 2520322"/>
              <a:gd name="connsiteY7" fmla="*/ 900115 h 900116"/>
              <a:gd name="connsiteX8" fmla="*/ 490086 w 2520322"/>
              <a:gd name="connsiteY8" fmla="*/ 896081 h 900116"/>
              <a:gd name="connsiteX9" fmla="*/ 450058 w 2520322"/>
              <a:gd name="connsiteY9" fmla="*/ 900116 h 900116"/>
              <a:gd name="connsiteX10" fmla="*/ 0 w 2520322"/>
              <a:gd name="connsiteY10" fmla="*/ 450058 h 900116"/>
              <a:gd name="connsiteX11" fmla="*/ 450058 w 2520322"/>
              <a:gd name="connsiteY11" fmla="*/ 0 h 900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520322" h="900116">
                <a:moveTo>
                  <a:pt x="450058" y="0"/>
                </a:moveTo>
                <a:lnTo>
                  <a:pt x="490083" y="4035"/>
                </a:lnTo>
                <a:lnTo>
                  <a:pt x="510068" y="0"/>
                </a:lnTo>
                <a:lnTo>
                  <a:pt x="2370300" y="0"/>
                </a:lnTo>
                <a:cubicBezTo>
                  <a:pt x="2453155" y="0"/>
                  <a:pt x="2520322" y="67167"/>
                  <a:pt x="2520322" y="150022"/>
                </a:cubicBezTo>
                <a:lnTo>
                  <a:pt x="2520322" y="750093"/>
                </a:lnTo>
                <a:cubicBezTo>
                  <a:pt x="2520322" y="832948"/>
                  <a:pt x="2453155" y="900115"/>
                  <a:pt x="2370300" y="900115"/>
                </a:cubicBezTo>
                <a:lnTo>
                  <a:pt x="510068" y="900115"/>
                </a:lnTo>
                <a:lnTo>
                  <a:pt x="490086" y="896081"/>
                </a:lnTo>
                <a:lnTo>
                  <a:pt x="450058" y="900116"/>
                </a:lnTo>
                <a:cubicBezTo>
                  <a:pt x="201498" y="900116"/>
                  <a:pt x="0" y="698618"/>
                  <a:pt x="0" y="450058"/>
                </a:cubicBezTo>
                <a:cubicBezTo>
                  <a:pt x="0" y="201498"/>
                  <a:pt x="201498" y="0"/>
                  <a:pt x="450058"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橢圓 64"/>
          <p:cNvSpPr/>
          <p:nvPr/>
        </p:nvSpPr>
        <p:spPr>
          <a:xfrm>
            <a:off x="3349687" y="1699740"/>
            <a:ext cx="768864" cy="76886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accent1"/>
              </a:solidFill>
            </a:endParaRPr>
          </a:p>
        </p:txBody>
      </p:sp>
      <p:sp>
        <p:nvSpPr>
          <p:cNvPr id="66" name="矩形 65"/>
          <p:cNvSpPr/>
          <p:nvPr/>
        </p:nvSpPr>
        <p:spPr>
          <a:xfrm>
            <a:off x="4134276" y="1737630"/>
            <a:ext cx="1260161"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sz="2000" b="1" dirty="0" smtClean="0">
                <a:solidFill>
                  <a:schemeClr val="bg1"/>
                </a:solidFill>
              </a:rPr>
              <a:t>May Day</a:t>
            </a:r>
            <a:endParaRPr lang="en-US" altLang="zh-TW" sz="2000" b="1" dirty="0">
              <a:solidFill>
                <a:schemeClr val="bg1"/>
              </a:solidFill>
            </a:endParaRPr>
          </a:p>
        </p:txBody>
      </p:sp>
      <p:sp>
        <p:nvSpPr>
          <p:cNvPr id="67" name="矩形 66"/>
          <p:cNvSpPr/>
          <p:nvPr/>
        </p:nvSpPr>
        <p:spPr>
          <a:xfrm>
            <a:off x="4134276" y="2062911"/>
            <a:ext cx="1653813"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altLang="zh-TW" dirty="0" smtClean="0">
                <a:solidFill>
                  <a:schemeClr val="bg1"/>
                </a:solidFill>
              </a:rPr>
              <a:t>C.E.O</a:t>
            </a:r>
            <a:endParaRPr lang="en-US" altLang="zh-TW" dirty="0">
              <a:solidFill>
                <a:schemeClr val="bg1"/>
              </a:solidFill>
            </a:endParaRPr>
          </a:p>
        </p:txBody>
      </p:sp>
      <p:sp>
        <p:nvSpPr>
          <p:cNvPr id="68" name="Freeform 5"/>
          <p:cNvSpPr>
            <a:spLocks/>
          </p:cNvSpPr>
          <p:nvPr/>
        </p:nvSpPr>
        <p:spPr bwMode="auto">
          <a:xfrm>
            <a:off x="3450853" y="1760490"/>
            <a:ext cx="561923" cy="535032"/>
          </a:xfrm>
          <a:custGeom>
            <a:avLst/>
            <a:gdLst>
              <a:gd name="T0" fmla="*/ 2077 w 2653"/>
              <a:gd name="T1" fmla="*/ 1898 h 2540"/>
              <a:gd name="T2" fmla="*/ 1618 w 2653"/>
              <a:gd name="T3" fmla="*/ 1435 h 2540"/>
              <a:gd name="T4" fmla="*/ 1771 w 2653"/>
              <a:gd name="T5" fmla="*/ 1091 h 2540"/>
              <a:gd name="T6" fmla="*/ 1902 w 2653"/>
              <a:gd name="T7" fmla="*/ 851 h 2540"/>
              <a:gd name="T8" fmla="*/ 1851 w 2653"/>
              <a:gd name="T9" fmla="*/ 732 h 2540"/>
              <a:gd name="T10" fmla="*/ 1887 w 2653"/>
              <a:gd name="T11" fmla="*/ 483 h 2540"/>
              <a:gd name="T12" fmla="*/ 1326 w 2653"/>
              <a:gd name="T13" fmla="*/ 0 h 2540"/>
              <a:gd name="T14" fmla="*/ 766 w 2653"/>
              <a:gd name="T15" fmla="*/ 483 h 2540"/>
              <a:gd name="T16" fmla="*/ 802 w 2653"/>
              <a:gd name="T17" fmla="*/ 732 h 2540"/>
              <a:gd name="T18" fmla="*/ 751 w 2653"/>
              <a:gd name="T19" fmla="*/ 851 h 2540"/>
              <a:gd name="T20" fmla="*/ 882 w 2653"/>
              <a:gd name="T21" fmla="*/ 1091 h 2540"/>
              <a:gd name="T22" fmla="*/ 1035 w 2653"/>
              <a:gd name="T23" fmla="*/ 1435 h 2540"/>
              <a:gd name="T24" fmla="*/ 576 w 2653"/>
              <a:gd name="T25" fmla="*/ 1898 h 2540"/>
              <a:gd name="T26" fmla="*/ 0 w 2653"/>
              <a:gd name="T27" fmla="*/ 2243 h 2540"/>
              <a:gd name="T28" fmla="*/ 0 w 2653"/>
              <a:gd name="T29" fmla="*/ 2540 h 2540"/>
              <a:gd name="T30" fmla="*/ 1326 w 2653"/>
              <a:gd name="T31" fmla="*/ 2540 h 2540"/>
              <a:gd name="T32" fmla="*/ 2653 w 2653"/>
              <a:gd name="T33" fmla="*/ 2540 h 2540"/>
              <a:gd name="T34" fmla="*/ 2653 w 2653"/>
              <a:gd name="T35" fmla="*/ 2243 h 2540"/>
              <a:gd name="T36" fmla="*/ 2077 w 2653"/>
              <a:gd name="T37" fmla="*/ 1898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3" h="2540">
                <a:moveTo>
                  <a:pt x="2077" y="1898"/>
                </a:moveTo>
                <a:cubicBezTo>
                  <a:pt x="1729" y="1771"/>
                  <a:pt x="1618" y="1664"/>
                  <a:pt x="1618" y="1435"/>
                </a:cubicBezTo>
                <a:cubicBezTo>
                  <a:pt x="1618" y="1297"/>
                  <a:pt x="1724" y="1342"/>
                  <a:pt x="1771" y="1091"/>
                </a:cubicBezTo>
                <a:cubicBezTo>
                  <a:pt x="1790" y="986"/>
                  <a:pt x="1884" y="1089"/>
                  <a:pt x="1902" y="851"/>
                </a:cubicBezTo>
                <a:cubicBezTo>
                  <a:pt x="1902" y="756"/>
                  <a:pt x="1851" y="732"/>
                  <a:pt x="1851" y="732"/>
                </a:cubicBezTo>
                <a:cubicBezTo>
                  <a:pt x="1851" y="732"/>
                  <a:pt x="1877" y="591"/>
                  <a:pt x="1887" y="483"/>
                </a:cubicBezTo>
                <a:cubicBezTo>
                  <a:pt x="1900" y="348"/>
                  <a:pt x="1809" y="0"/>
                  <a:pt x="1326" y="0"/>
                </a:cubicBezTo>
                <a:cubicBezTo>
                  <a:pt x="844" y="0"/>
                  <a:pt x="753" y="348"/>
                  <a:pt x="766" y="483"/>
                </a:cubicBezTo>
                <a:cubicBezTo>
                  <a:pt x="776" y="591"/>
                  <a:pt x="802" y="732"/>
                  <a:pt x="802" y="732"/>
                </a:cubicBezTo>
                <a:cubicBezTo>
                  <a:pt x="802" y="732"/>
                  <a:pt x="751" y="756"/>
                  <a:pt x="751" y="851"/>
                </a:cubicBezTo>
                <a:cubicBezTo>
                  <a:pt x="769" y="1089"/>
                  <a:pt x="862" y="986"/>
                  <a:pt x="882" y="1091"/>
                </a:cubicBezTo>
                <a:cubicBezTo>
                  <a:pt x="929" y="1342"/>
                  <a:pt x="1035" y="1297"/>
                  <a:pt x="1035" y="1435"/>
                </a:cubicBezTo>
                <a:cubicBezTo>
                  <a:pt x="1035" y="1664"/>
                  <a:pt x="924" y="1771"/>
                  <a:pt x="576" y="1898"/>
                </a:cubicBezTo>
                <a:cubicBezTo>
                  <a:pt x="227" y="2025"/>
                  <a:pt x="0" y="2154"/>
                  <a:pt x="0" y="2243"/>
                </a:cubicBezTo>
                <a:lnTo>
                  <a:pt x="0" y="2540"/>
                </a:lnTo>
                <a:lnTo>
                  <a:pt x="1326" y="2540"/>
                </a:lnTo>
                <a:lnTo>
                  <a:pt x="2653" y="2540"/>
                </a:lnTo>
                <a:lnTo>
                  <a:pt x="2653" y="2243"/>
                </a:lnTo>
                <a:cubicBezTo>
                  <a:pt x="2653" y="2154"/>
                  <a:pt x="2426" y="2025"/>
                  <a:pt x="2077" y="189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cxnSp>
        <p:nvCxnSpPr>
          <p:cNvPr id="74" name="肘形接點 73"/>
          <p:cNvCxnSpPr/>
          <p:nvPr/>
        </p:nvCxnSpPr>
        <p:spPr>
          <a:xfrm rot="5400000">
            <a:off x="3031956" y="1368855"/>
            <a:ext cx="480708" cy="280131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8" name="肘形接點 77"/>
          <p:cNvCxnSpPr/>
          <p:nvPr/>
        </p:nvCxnSpPr>
        <p:spPr>
          <a:xfrm rot="16200000" flipH="1">
            <a:off x="5833266" y="1368855"/>
            <a:ext cx="480708" cy="280131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0" name="直線接點 79"/>
          <p:cNvCxnSpPr/>
          <p:nvPr/>
        </p:nvCxnSpPr>
        <p:spPr>
          <a:xfrm>
            <a:off x="4672965" y="2529156"/>
            <a:ext cx="0" cy="480709"/>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9" name="矩形 6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333</a:t>
            </a:fld>
            <a:endParaRPr lang="zh-TW" altLang="en-US"/>
          </a:p>
        </p:txBody>
      </p:sp>
      <p:sp>
        <p:nvSpPr>
          <p:cNvPr id="70" name="文字方塊 69"/>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09294113"/>
      </p:ext>
    </p:extLst>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 name="矩形 71"/>
          <p:cNvSpPr/>
          <p:nvPr/>
        </p:nvSpPr>
        <p:spPr>
          <a:xfrm>
            <a:off x="910441" y="4669970"/>
            <a:ext cx="7872696" cy="1688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矩形 70"/>
          <p:cNvSpPr/>
          <p:nvPr/>
        </p:nvSpPr>
        <p:spPr>
          <a:xfrm>
            <a:off x="910441" y="2460170"/>
            <a:ext cx="7872695" cy="168892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矩形 6"/>
          <p:cNvSpPr/>
          <p:nvPr/>
        </p:nvSpPr>
        <p:spPr>
          <a:xfrm>
            <a:off x="1166666"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3086911"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5007156"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6927402" y="2618896"/>
            <a:ext cx="1620207"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矩形 50"/>
          <p:cNvSpPr/>
          <p:nvPr/>
        </p:nvSpPr>
        <p:spPr>
          <a:xfrm>
            <a:off x="1166666"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矩形 51"/>
          <p:cNvSpPr/>
          <p:nvPr/>
        </p:nvSpPr>
        <p:spPr>
          <a:xfrm>
            <a:off x="3086911"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矩形 52"/>
          <p:cNvSpPr/>
          <p:nvPr/>
        </p:nvSpPr>
        <p:spPr>
          <a:xfrm>
            <a:off x="5007156"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矩形 53"/>
          <p:cNvSpPr/>
          <p:nvPr/>
        </p:nvSpPr>
        <p:spPr>
          <a:xfrm>
            <a:off x="6927402" y="4869184"/>
            <a:ext cx="1620207"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矩形 54"/>
          <p:cNvSpPr/>
          <p:nvPr/>
        </p:nvSpPr>
        <p:spPr>
          <a:xfrm>
            <a:off x="4047034" y="1430962"/>
            <a:ext cx="1620207" cy="5400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t>C.E.O</a:t>
            </a:r>
            <a:endParaRPr lang="zh-TW" altLang="en-US" sz="2400" dirty="0"/>
          </a:p>
        </p:txBody>
      </p:sp>
      <p:cxnSp>
        <p:nvCxnSpPr>
          <p:cNvPr id="10" name="肘形接點 9"/>
          <p:cNvCxnSpPr>
            <a:stCxn id="55" idx="2"/>
            <a:endCxn id="7" idx="0"/>
          </p:cNvCxnSpPr>
          <p:nvPr/>
        </p:nvCxnSpPr>
        <p:spPr>
          <a:xfrm rot="5400000">
            <a:off x="3093022" y="854779"/>
            <a:ext cx="647865" cy="2880368"/>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 name="肘形接點 11"/>
          <p:cNvCxnSpPr>
            <a:stCxn id="55" idx="2"/>
            <a:endCxn id="43" idx="0"/>
          </p:cNvCxnSpPr>
          <p:nvPr/>
        </p:nvCxnSpPr>
        <p:spPr>
          <a:xfrm rot="16200000" flipH="1">
            <a:off x="5973390" y="854779"/>
            <a:ext cx="647865" cy="2880368"/>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 name="肘形接點 20"/>
          <p:cNvCxnSpPr>
            <a:stCxn id="55" idx="2"/>
            <a:endCxn id="38" idx="0"/>
          </p:cNvCxnSpPr>
          <p:nvPr/>
        </p:nvCxnSpPr>
        <p:spPr>
          <a:xfrm rot="5400000">
            <a:off x="4053145" y="1814902"/>
            <a:ext cx="647865" cy="960123"/>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1" name="肘形接點 30"/>
          <p:cNvCxnSpPr>
            <a:stCxn id="55" idx="2"/>
            <a:endCxn id="41" idx="0"/>
          </p:cNvCxnSpPr>
          <p:nvPr/>
        </p:nvCxnSpPr>
        <p:spPr>
          <a:xfrm rot="16200000" flipH="1">
            <a:off x="5013267" y="1814902"/>
            <a:ext cx="647865" cy="960122"/>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35" name="肘形接點 34"/>
          <p:cNvCxnSpPr>
            <a:stCxn id="55" idx="2"/>
            <a:endCxn id="51" idx="0"/>
          </p:cNvCxnSpPr>
          <p:nvPr/>
        </p:nvCxnSpPr>
        <p:spPr>
          <a:xfrm rot="5400000">
            <a:off x="1967878" y="1979923"/>
            <a:ext cx="2898153" cy="2880368"/>
          </a:xfrm>
          <a:prstGeom prst="bentConnector3">
            <a:avLst>
              <a:gd name="adj1" fmla="val 86810"/>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58" name="肘形接點 57"/>
          <p:cNvCxnSpPr>
            <a:stCxn id="55" idx="2"/>
            <a:endCxn id="54" idx="0"/>
          </p:cNvCxnSpPr>
          <p:nvPr/>
        </p:nvCxnSpPr>
        <p:spPr>
          <a:xfrm rot="16200000" flipH="1">
            <a:off x="4848246" y="1979923"/>
            <a:ext cx="2898153" cy="2880368"/>
          </a:xfrm>
          <a:prstGeom prst="bentConnector3">
            <a:avLst>
              <a:gd name="adj1" fmla="val 86849"/>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1" name="肘形接點 60"/>
          <p:cNvCxnSpPr>
            <a:stCxn id="55" idx="2"/>
            <a:endCxn id="52" idx="0"/>
          </p:cNvCxnSpPr>
          <p:nvPr/>
        </p:nvCxnSpPr>
        <p:spPr>
          <a:xfrm rot="5400000">
            <a:off x="2928001" y="2940046"/>
            <a:ext cx="2898153" cy="960123"/>
          </a:xfrm>
          <a:prstGeom prst="bentConnector3">
            <a:avLst>
              <a:gd name="adj1" fmla="val 86849"/>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4" name="肘形接點 63"/>
          <p:cNvCxnSpPr>
            <a:stCxn id="55" idx="2"/>
            <a:endCxn id="53" idx="0"/>
          </p:cNvCxnSpPr>
          <p:nvPr/>
        </p:nvCxnSpPr>
        <p:spPr>
          <a:xfrm rot="16200000" flipH="1">
            <a:off x="3888123" y="2940046"/>
            <a:ext cx="2898153" cy="960122"/>
          </a:xfrm>
          <a:prstGeom prst="bentConnector3">
            <a:avLst>
              <a:gd name="adj1" fmla="val 86849"/>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73" name="矩形 72"/>
          <p:cNvSpPr/>
          <p:nvPr/>
        </p:nvSpPr>
        <p:spPr>
          <a:xfrm>
            <a:off x="377041" y="2460170"/>
            <a:ext cx="533399" cy="16889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矩形 73"/>
          <p:cNvSpPr/>
          <p:nvPr/>
        </p:nvSpPr>
        <p:spPr>
          <a:xfrm>
            <a:off x="377041" y="4671604"/>
            <a:ext cx="533399" cy="16889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1171979"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76" name="矩形 75"/>
          <p:cNvSpPr/>
          <p:nvPr/>
        </p:nvSpPr>
        <p:spPr>
          <a:xfrm>
            <a:off x="3088308"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77" name="矩形 76"/>
          <p:cNvSpPr/>
          <p:nvPr/>
        </p:nvSpPr>
        <p:spPr>
          <a:xfrm>
            <a:off x="5004637"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78" name="矩形 77"/>
          <p:cNvSpPr/>
          <p:nvPr/>
        </p:nvSpPr>
        <p:spPr>
          <a:xfrm>
            <a:off x="6920966" y="3158966"/>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2"/>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1" name="矩形 80"/>
          <p:cNvSpPr/>
          <p:nvPr/>
        </p:nvSpPr>
        <p:spPr>
          <a:xfrm>
            <a:off x="1171979"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2" name="矩形 81"/>
          <p:cNvSpPr/>
          <p:nvPr/>
        </p:nvSpPr>
        <p:spPr>
          <a:xfrm>
            <a:off x="3088308"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3" name="矩形 82"/>
          <p:cNvSpPr/>
          <p:nvPr/>
        </p:nvSpPr>
        <p:spPr>
          <a:xfrm>
            <a:off x="5004637"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4" name="矩形 83"/>
          <p:cNvSpPr/>
          <p:nvPr/>
        </p:nvSpPr>
        <p:spPr>
          <a:xfrm>
            <a:off x="6920966" y="5401424"/>
            <a:ext cx="1572298" cy="810104"/>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p>
          <a:p>
            <a:pPr marL="174625" indent="-174625">
              <a:buClr>
                <a:schemeClr val="accent4"/>
              </a:buClr>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85" name="矩形 84"/>
          <p:cNvSpPr/>
          <p:nvPr/>
        </p:nvSpPr>
        <p:spPr>
          <a:xfrm>
            <a:off x="1437348"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6" name="矩形 85"/>
          <p:cNvSpPr/>
          <p:nvPr/>
        </p:nvSpPr>
        <p:spPr>
          <a:xfrm>
            <a:off x="3362871"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7" name="矩形 86"/>
          <p:cNvSpPr/>
          <p:nvPr/>
        </p:nvSpPr>
        <p:spPr>
          <a:xfrm>
            <a:off x="5288394"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8" name="矩形 87"/>
          <p:cNvSpPr/>
          <p:nvPr/>
        </p:nvSpPr>
        <p:spPr>
          <a:xfrm>
            <a:off x="7213917" y="265143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89" name="矩形 88"/>
          <p:cNvSpPr/>
          <p:nvPr/>
        </p:nvSpPr>
        <p:spPr>
          <a:xfrm>
            <a:off x="1437348"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0" name="矩形 89"/>
          <p:cNvSpPr/>
          <p:nvPr/>
        </p:nvSpPr>
        <p:spPr>
          <a:xfrm>
            <a:off x="3362871"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1" name="矩形 90"/>
          <p:cNvSpPr/>
          <p:nvPr/>
        </p:nvSpPr>
        <p:spPr>
          <a:xfrm>
            <a:off x="5288394"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2" name="矩形 91"/>
          <p:cNvSpPr/>
          <p:nvPr/>
        </p:nvSpPr>
        <p:spPr>
          <a:xfrm>
            <a:off x="7213917" y="4907005"/>
            <a:ext cx="1072408" cy="502702"/>
          </a:xfrm>
          <a:prstGeom prst="rect">
            <a:avLst/>
          </a:prstGeom>
        </p:spPr>
        <p:txBody>
          <a:bodyPr wrap="none">
            <a:spAutoFit/>
          </a:bodyPr>
          <a:lstStyle/>
          <a:p>
            <a:pPr algn="ctr">
              <a:lnSpc>
                <a:spcPts val="1600"/>
              </a:lnSpc>
            </a:pPr>
            <a:r>
              <a:rPr lang="en-US" altLang="zh-TW" sz="1600" dirty="0" smtClean="0">
                <a:solidFill>
                  <a:schemeClr val="bg1"/>
                </a:solidFill>
              </a:rPr>
              <a:t>Vice</a:t>
            </a:r>
            <a:br>
              <a:rPr lang="en-US" altLang="zh-TW" sz="1600" dirty="0" smtClean="0">
                <a:solidFill>
                  <a:schemeClr val="bg1"/>
                </a:solidFill>
              </a:rPr>
            </a:br>
            <a:r>
              <a:rPr lang="en-US" altLang="zh-TW" sz="1600" dirty="0" smtClean="0">
                <a:solidFill>
                  <a:schemeClr val="bg1"/>
                </a:solidFill>
              </a:rPr>
              <a:t>President</a:t>
            </a:r>
            <a:endParaRPr lang="en-US" altLang="zh-TW" sz="1600" dirty="0">
              <a:solidFill>
                <a:schemeClr val="bg1"/>
              </a:solidFill>
            </a:endParaRPr>
          </a:p>
        </p:txBody>
      </p:sp>
      <p:sp>
        <p:nvSpPr>
          <p:cNvPr id="93" name="矩形 92"/>
          <p:cNvSpPr/>
          <p:nvPr/>
        </p:nvSpPr>
        <p:spPr>
          <a:xfrm>
            <a:off x="418209" y="2678829"/>
            <a:ext cx="468774" cy="12601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en-US" altLang="zh-TW" dirty="0" smtClean="0">
                <a:solidFill>
                  <a:schemeClr val="bg1"/>
                </a:solidFill>
              </a:rPr>
              <a:t>Unyielding</a:t>
            </a:r>
            <a:endParaRPr lang="en-US" altLang="zh-TW" dirty="0">
              <a:solidFill>
                <a:schemeClr val="bg1"/>
              </a:solidFill>
            </a:endParaRPr>
          </a:p>
        </p:txBody>
      </p:sp>
      <p:sp>
        <p:nvSpPr>
          <p:cNvPr id="94" name="矩形 93"/>
          <p:cNvSpPr/>
          <p:nvPr/>
        </p:nvSpPr>
        <p:spPr>
          <a:xfrm>
            <a:off x="418209" y="4877744"/>
            <a:ext cx="468774" cy="126016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vert="vert" rtlCol="0" anchor="ctr"/>
          <a:lstStyle/>
          <a:p>
            <a:pPr algn="ctr"/>
            <a:r>
              <a:rPr lang="en-US" altLang="zh-TW" dirty="0" smtClean="0">
                <a:solidFill>
                  <a:schemeClr val="bg1"/>
                </a:solidFill>
              </a:rPr>
              <a:t>Unyielding</a:t>
            </a:r>
            <a:endParaRPr lang="en-US" altLang="zh-TW" dirty="0">
              <a:solidFill>
                <a:schemeClr val="bg1"/>
              </a:solidFill>
            </a:endParaRPr>
          </a:p>
        </p:txBody>
      </p:sp>
      <p:sp>
        <p:nvSpPr>
          <p:cNvPr id="46" name="矩形 4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334</a:t>
            </a:fld>
            <a:endParaRPr lang="zh-TW" altLang="en-US"/>
          </a:p>
        </p:txBody>
      </p:sp>
      <p:sp>
        <p:nvSpPr>
          <p:cNvPr id="44" name="文字方塊 4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35084453"/>
      </p:ext>
    </p:extLst>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 name="矩形 134"/>
          <p:cNvSpPr/>
          <p:nvPr/>
        </p:nvSpPr>
        <p:spPr>
          <a:xfrm>
            <a:off x="6626243" y="1657053"/>
            <a:ext cx="1726240" cy="47189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39" name="矩形 138"/>
          <p:cNvSpPr/>
          <p:nvPr/>
        </p:nvSpPr>
        <p:spPr>
          <a:xfrm>
            <a:off x="6626243" y="2237015"/>
            <a:ext cx="1726240" cy="47189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51" name="圓角矩形 150"/>
          <p:cNvSpPr/>
          <p:nvPr/>
        </p:nvSpPr>
        <p:spPr>
          <a:xfrm>
            <a:off x="4268361" y="1657053"/>
            <a:ext cx="1726240" cy="471893"/>
          </a:xfrm>
          <a:prstGeom prst="roundRect">
            <a:avLst>
              <a:gd name="adj" fmla="val 3959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52" name="圓角矩形 151"/>
          <p:cNvSpPr/>
          <p:nvPr/>
        </p:nvSpPr>
        <p:spPr>
          <a:xfrm>
            <a:off x="4268361" y="2237015"/>
            <a:ext cx="1726240" cy="471893"/>
          </a:xfrm>
          <a:prstGeom prst="roundRect">
            <a:avLst>
              <a:gd name="adj" fmla="val 3959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57" name="橢圓 156"/>
          <p:cNvSpPr/>
          <p:nvPr/>
        </p:nvSpPr>
        <p:spPr>
          <a:xfrm>
            <a:off x="2584864" y="1657053"/>
            <a:ext cx="1051855" cy="105185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158" name="矩形 157"/>
          <p:cNvSpPr/>
          <p:nvPr/>
        </p:nvSpPr>
        <p:spPr>
          <a:xfrm>
            <a:off x="2611949" y="1976938"/>
            <a:ext cx="994183" cy="338554"/>
          </a:xfrm>
          <a:prstGeom prst="rect">
            <a:avLst/>
          </a:prstGeom>
        </p:spPr>
        <p:txBody>
          <a:bodyPr wrap="none">
            <a:spAutoFit/>
          </a:bodyPr>
          <a:lstStyle/>
          <a:p>
            <a:r>
              <a:rPr lang="en-US" altLang="zh-TW" sz="1600" dirty="0">
                <a:solidFill>
                  <a:schemeClr val="bg1"/>
                </a:solidFill>
              </a:rPr>
              <a:t>May Day</a:t>
            </a:r>
          </a:p>
        </p:txBody>
      </p:sp>
      <p:cxnSp>
        <p:nvCxnSpPr>
          <p:cNvPr id="160" name="肘形接點 159"/>
          <p:cNvCxnSpPr>
            <a:endCxn id="151" idx="1"/>
          </p:cNvCxnSpPr>
          <p:nvPr/>
        </p:nvCxnSpPr>
        <p:spPr>
          <a:xfrm flipV="1">
            <a:off x="3636719" y="1893000"/>
            <a:ext cx="631642" cy="28998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2" name="肘形接點 161"/>
          <p:cNvCxnSpPr>
            <a:stCxn id="157" idx="6"/>
            <a:endCxn id="152" idx="1"/>
          </p:cNvCxnSpPr>
          <p:nvPr/>
        </p:nvCxnSpPr>
        <p:spPr>
          <a:xfrm>
            <a:off x="3636719" y="2182981"/>
            <a:ext cx="631642" cy="28998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6" name="直線接點 165"/>
          <p:cNvCxnSpPr>
            <a:stCxn id="151" idx="3"/>
            <a:endCxn id="135" idx="1"/>
          </p:cNvCxnSpPr>
          <p:nvPr/>
        </p:nvCxnSpPr>
        <p:spPr>
          <a:xfrm>
            <a:off x="5994601" y="1893000"/>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8" name="直線接點 167"/>
          <p:cNvCxnSpPr>
            <a:stCxn id="152" idx="3"/>
            <a:endCxn id="139" idx="1"/>
          </p:cNvCxnSpPr>
          <p:nvPr/>
        </p:nvCxnSpPr>
        <p:spPr>
          <a:xfrm>
            <a:off x="5994601" y="2472962"/>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71" name="矩形 170"/>
          <p:cNvSpPr/>
          <p:nvPr/>
        </p:nvSpPr>
        <p:spPr>
          <a:xfrm>
            <a:off x="6626243" y="3277260"/>
            <a:ext cx="1726240" cy="47189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2" name="矩形 171"/>
          <p:cNvSpPr/>
          <p:nvPr/>
        </p:nvSpPr>
        <p:spPr>
          <a:xfrm>
            <a:off x="6626243" y="3857222"/>
            <a:ext cx="1726240" cy="47189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3" name="圓角矩形 172"/>
          <p:cNvSpPr/>
          <p:nvPr/>
        </p:nvSpPr>
        <p:spPr>
          <a:xfrm>
            <a:off x="4268361" y="3277260"/>
            <a:ext cx="1726240" cy="471893"/>
          </a:xfrm>
          <a:prstGeom prst="roundRect">
            <a:avLst>
              <a:gd name="adj" fmla="val 3959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4" name="圓角矩形 173"/>
          <p:cNvSpPr/>
          <p:nvPr/>
        </p:nvSpPr>
        <p:spPr>
          <a:xfrm>
            <a:off x="4268361" y="3857222"/>
            <a:ext cx="1726240" cy="471893"/>
          </a:xfrm>
          <a:prstGeom prst="roundRect">
            <a:avLst>
              <a:gd name="adj" fmla="val 3959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75" name="橢圓 174"/>
          <p:cNvSpPr/>
          <p:nvPr/>
        </p:nvSpPr>
        <p:spPr>
          <a:xfrm>
            <a:off x="2584864" y="3277260"/>
            <a:ext cx="1051855" cy="10518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176" name="矩形 175"/>
          <p:cNvSpPr/>
          <p:nvPr/>
        </p:nvSpPr>
        <p:spPr>
          <a:xfrm>
            <a:off x="2611949" y="3597145"/>
            <a:ext cx="994183" cy="338554"/>
          </a:xfrm>
          <a:prstGeom prst="rect">
            <a:avLst/>
          </a:prstGeom>
        </p:spPr>
        <p:txBody>
          <a:bodyPr wrap="none">
            <a:spAutoFit/>
          </a:bodyPr>
          <a:lstStyle/>
          <a:p>
            <a:r>
              <a:rPr lang="en-US" altLang="zh-TW" sz="1600" dirty="0">
                <a:solidFill>
                  <a:schemeClr val="bg1"/>
                </a:solidFill>
              </a:rPr>
              <a:t>May Day</a:t>
            </a:r>
          </a:p>
        </p:txBody>
      </p:sp>
      <p:cxnSp>
        <p:nvCxnSpPr>
          <p:cNvPr id="177" name="肘形接點 176"/>
          <p:cNvCxnSpPr>
            <a:endCxn id="173" idx="1"/>
          </p:cNvCxnSpPr>
          <p:nvPr/>
        </p:nvCxnSpPr>
        <p:spPr>
          <a:xfrm flipV="1">
            <a:off x="3636719" y="3513207"/>
            <a:ext cx="631642" cy="28998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8" name="肘形接點 177"/>
          <p:cNvCxnSpPr>
            <a:stCxn id="175" idx="6"/>
            <a:endCxn id="174" idx="1"/>
          </p:cNvCxnSpPr>
          <p:nvPr/>
        </p:nvCxnSpPr>
        <p:spPr>
          <a:xfrm>
            <a:off x="3636719" y="3803188"/>
            <a:ext cx="631642" cy="28998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線接點 178"/>
          <p:cNvCxnSpPr>
            <a:stCxn id="173" idx="3"/>
            <a:endCxn id="171" idx="1"/>
          </p:cNvCxnSpPr>
          <p:nvPr/>
        </p:nvCxnSpPr>
        <p:spPr>
          <a:xfrm>
            <a:off x="5994601" y="3513207"/>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0" name="直線接點 179"/>
          <p:cNvCxnSpPr>
            <a:stCxn id="174" idx="3"/>
            <a:endCxn id="172" idx="1"/>
          </p:cNvCxnSpPr>
          <p:nvPr/>
        </p:nvCxnSpPr>
        <p:spPr>
          <a:xfrm>
            <a:off x="5994601" y="4093169"/>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82" name="矩形 181"/>
          <p:cNvSpPr/>
          <p:nvPr/>
        </p:nvSpPr>
        <p:spPr>
          <a:xfrm>
            <a:off x="6626243" y="4897467"/>
            <a:ext cx="1726240" cy="47189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3" name="矩形 182"/>
          <p:cNvSpPr/>
          <p:nvPr/>
        </p:nvSpPr>
        <p:spPr>
          <a:xfrm>
            <a:off x="6626243" y="5477429"/>
            <a:ext cx="1726240" cy="47189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4" name="圓角矩形 183"/>
          <p:cNvSpPr/>
          <p:nvPr/>
        </p:nvSpPr>
        <p:spPr>
          <a:xfrm>
            <a:off x="4268361" y="4897467"/>
            <a:ext cx="1726240" cy="471893"/>
          </a:xfrm>
          <a:prstGeom prst="roundRect">
            <a:avLst>
              <a:gd name="adj" fmla="val 3959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5" name="圓角矩形 184"/>
          <p:cNvSpPr/>
          <p:nvPr/>
        </p:nvSpPr>
        <p:spPr>
          <a:xfrm>
            <a:off x="4268361" y="5477429"/>
            <a:ext cx="1726240" cy="471893"/>
          </a:xfrm>
          <a:prstGeom prst="roundRect">
            <a:avLst>
              <a:gd name="adj" fmla="val 3959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smtClean="0">
                <a:solidFill>
                  <a:schemeClr val="bg1"/>
                </a:solidFill>
              </a:rPr>
              <a:t>Unyielding</a:t>
            </a:r>
            <a:endParaRPr lang="en-US" altLang="zh-TW" sz="1600" dirty="0">
              <a:solidFill>
                <a:schemeClr val="bg1"/>
              </a:solidFill>
            </a:endParaRPr>
          </a:p>
        </p:txBody>
      </p:sp>
      <p:sp>
        <p:nvSpPr>
          <p:cNvPr id="186" name="橢圓 185"/>
          <p:cNvSpPr/>
          <p:nvPr/>
        </p:nvSpPr>
        <p:spPr>
          <a:xfrm>
            <a:off x="2584864" y="4897467"/>
            <a:ext cx="1051855" cy="10518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dirty="0"/>
          </a:p>
        </p:txBody>
      </p:sp>
      <p:sp>
        <p:nvSpPr>
          <p:cNvPr id="187" name="矩形 186"/>
          <p:cNvSpPr/>
          <p:nvPr/>
        </p:nvSpPr>
        <p:spPr>
          <a:xfrm>
            <a:off x="2611949" y="5217352"/>
            <a:ext cx="994183" cy="338554"/>
          </a:xfrm>
          <a:prstGeom prst="rect">
            <a:avLst/>
          </a:prstGeom>
        </p:spPr>
        <p:txBody>
          <a:bodyPr wrap="none">
            <a:spAutoFit/>
          </a:bodyPr>
          <a:lstStyle/>
          <a:p>
            <a:r>
              <a:rPr lang="en-US" altLang="zh-TW" sz="1600" dirty="0">
                <a:solidFill>
                  <a:schemeClr val="bg1"/>
                </a:solidFill>
              </a:rPr>
              <a:t>May Day</a:t>
            </a:r>
          </a:p>
        </p:txBody>
      </p:sp>
      <p:cxnSp>
        <p:nvCxnSpPr>
          <p:cNvPr id="188" name="肘形接點 187"/>
          <p:cNvCxnSpPr>
            <a:endCxn id="184" idx="1"/>
          </p:cNvCxnSpPr>
          <p:nvPr/>
        </p:nvCxnSpPr>
        <p:spPr>
          <a:xfrm flipV="1">
            <a:off x="3636719" y="5133414"/>
            <a:ext cx="631642" cy="289980"/>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89" name="肘形接點 188"/>
          <p:cNvCxnSpPr>
            <a:stCxn id="186" idx="6"/>
            <a:endCxn id="185" idx="1"/>
          </p:cNvCxnSpPr>
          <p:nvPr/>
        </p:nvCxnSpPr>
        <p:spPr>
          <a:xfrm>
            <a:off x="3636719" y="5423395"/>
            <a:ext cx="631642" cy="289981"/>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0" name="直線接點 189"/>
          <p:cNvCxnSpPr>
            <a:stCxn id="184" idx="3"/>
            <a:endCxn id="182" idx="1"/>
          </p:cNvCxnSpPr>
          <p:nvPr/>
        </p:nvCxnSpPr>
        <p:spPr>
          <a:xfrm>
            <a:off x="5994601" y="5133414"/>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1" name="直線接點 190"/>
          <p:cNvCxnSpPr>
            <a:stCxn id="185" idx="3"/>
            <a:endCxn id="183" idx="1"/>
          </p:cNvCxnSpPr>
          <p:nvPr/>
        </p:nvCxnSpPr>
        <p:spPr>
          <a:xfrm>
            <a:off x="5994601" y="5713376"/>
            <a:ext cx="631642" cy="0"/>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92" name="矩形 191"/>
          <p:cNvSpPr/>
          <p:nvPr/>
        </p:nvSpPr>
        <p:spPr>
          <a:xfrm>
            <a:off x="408766" y="3555175"/>
            <a:ext cx="1516971" cy="49602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C.E.O</a:t>
            </a:r>
            <a:endParaRPr lang="en-US" altLang="zh-TW" dirty="0">
              <a:solidFill>
                <a:schemeClr val="bg1"/>
              </a:solidFill>
            </a:endParaRPr>
          </a:p>
        </p:txBody>
      </p:sp>
      <p:cxnSp>
        <p:nvCxnSpPr>
          <p:cNvPr id="195" name="肘形接點 194"/>
          <p:cNvCxnSpPr>
            <a:stCxn id="192" idx="3"/>
            <a:endCxn id="157" idx="2"/>
          </p:cNvCxnSpPr>
          <p:nvPr/>
        </p:nvCxnSpPr>
        <p:spPr>
          <a:xfrm flipV="1">
            <a:off x="1925737" y="2182981"/>
            <a:ext cx="659127" cy="1620206"/>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7" name="肘形接點 196"/>
          <p:cNvCxnSpPr>
            <a:stCxn id="192" idx="3"/>
            <a:endCxn id="186" idx="2"/>
          </p:cNvCxnSpPr>
          <p:nvPr/>
        </p:nvCxnSpPr>
        <p:spPr>
          <a:xfrm>
            <a:off x="1925737" y="3803187"/>
            <a:ext cx="659127" cy="1620208"/>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9" name="直線接點 198"/>
          <p:cNvCxnSpPr>
            <a:stCxn id="192" idx="3"/>
            <a:endCxn id="175" idx="2"/>
          </p:cNvCxnSpPr>
          <p:nvPr/>
        </p:nvCxnSpPr>
        <p:spPr>
          <a:xfrm>
            <a:off x="1925737" y="3803187"/>
            <a:ext cx="659127" cy="1"/>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1" name="矩形 4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335</a:t>
            </a:fld>
            <a:endParaRPr lang="zh-TW" altLang="en-US"/>
          </a:p>
        </p:txBody>
      </p:sp>
      <p:sp>
        <p:nvSpPr>
          <p:cNvPr id="38" name="文字方塊 37"/>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75126492"/>
      </p:ext>
    </p:extLst>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1151563" y="3248977"/>
            <a:ext cx="1800230" cy="540069"/>
          </a:xfrm>
          <a:prstGeom prst="rect">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 name="流程圖: 文件 2"/>
          <p:cNvSpPr/>
          <p:nvPr/>
        </p:nvSpPr>
        <p:spPr>
          <a:xfrm>
            <a:off x="1151563" y="3969069"/>
            <a:ext cx="1800230" cy="2160276"/>
          </a:xfrm>
          <a:prstGeom prst="flowChartDocumen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1151563" y="3332491"/>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Vice President</a:t>
            </a:r>
            <a:endParaRPr lang="en-US" altLang="zh-TW" dirty="0">
              <a:solidFill>
                <a:schemeClr val="bg1"/>
              </a:solidFill>
            </a:endParaRPr>
          </a:p>
        </p:txBody>
      </p:sp>
      <p:sp>
        <p:nvSpPr>
          <p:cNvPr id="12" name="矩形 11"/>
          <p:cNvSpPr/>
          <p:nvPr/>
        </p:nvSpPr>
        <p:spPr>
          <a:xfrm>
            <a:off x="3491862" y="3248977"/>
            <a:ext cx="1800230" cy="540069"/>
          </a:xfrm>
          <a:prstGeom prst="rect">
            <a:avLst/>
          </a:prstGeom>
          <a:solidFill>
            <a:schemeClr val="accent3"/>
          </a:solid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3" name="流程圖: 文件 12"/>
          <p:cNvSpPr/>
          <p:nvPr/>
        </p:nvSpPr>
        <p:spPr>
          <a:xfrm>
            <a:off x="3491862" y="3969069"/>
            <a:ext cx="1800230" cy="2160276"/>
          </a:xfrm>
          <a:prstGeom prst="flowChartDocumen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3491862" y="3332491"/>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Vice President</a:t>
            </a:r>
            <a:endParaRPr lang="en-US" altLang="zh-TW" dirty="0">
              <a:solidFill>
                <a:schemeClr val="bg1"/>
              </a:solidFill>
            </a:endParaRPr>
          </a:p>
        </p:txBody>
      </p:sp>
      <p:sp>
        <p:nvSpPr>
          <p:cNvPr id="16" name="矩形 15"/>
          <p:cNvSpPr/>
          <p:nvPr/>
        </p:nvSpPr>
        <p:spPr>
          <a:xfrm>
            <a:off x="5832161" y="3248977"/>
            <a:ext cx="1800230" cy="540069"/>
          </a:xfrm>
          <a:prstGeom prst="rect">
            <a:avLst/>
          </a:prstGeom>
          <a:solidFill>
            <a:schemeClr val="accent4"/>
          </a:solid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17" name="流程圖: 文件 16"/>
          <p:cNvSpPr/>
          <p:nvPr/>
        </p:nvSpPr>
        <p:spPr>
          <a:xfrm>
            <a:off x="5832161" y="3969069"/>
            <a:ext cx="1800230" cy="2160276"/>
          </a:xfrm>
          <a:prstGeom prst="flowChartDocument">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矩形 17"/>
          <p:cNvSpPr/>
          <p:nvPr/>
        </p:nvSpPr>
        <p:spPr>
          <a:xfrm>
            <a:off x="5832161" y="3332491"/>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bg1"/>
                </a:solidFill>
              </a:rPr>
              <a:t>Vice President</a:t>
            </a:r>
            <a:endParaRPr lang="en-US" altLang="zh-TW" dirty="0">
              <a:solidFill>
                <a:schemeClr val="bg1"/>
              </a:solidFill>
            </a:endParaRPr>
          </a:p>
        </p:txBody>
      </p:sp>
      <p:sp>
        <p:nvSpPr>
          <p:cNvPr id="19" name="矩形 18"/>
          <p:cNvSpPr/>
          <p:nvPr/>
        </p:nvSpPr>
        <p:spPr>
          <a:xfrm>
            <a:off x="3491862" y="1976965"/>
            <a:ext cx="1800230" cy="5400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0" name="矩形 19"/>
          <p:cNvSpPr/>
          <p:nvPr/>
        </p:nvSpPr>
        <p:spPr>
          <a:xfrm>
            <a:off x="3491862" y="2060479"/>
            <a:ext cx="1800230"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dirty="0" smtClean="0">
                <a:solidFill>
                  <a:schemeClr val="bg1"/>
                </a:solidFill>
              </a:rPr>
              <a:t>C.E.O</a:t>
            </a:r>
            <a:endParaRPr lang="en-US" altLang="zh-TW" sz="2400" dirty="0">
              <a:solidFill>
                <a:schemeClr val="bg1"/>
              </a:solidFill>
            </a:endParaRPr>
          </a:p>
        </p:txBody>
      </p:sp>
      <p:sp>
        <p:nvSpPr>
          <p:cNvPr id="21" name="矩形 20"/>
          <p:cNvSpPr/>
          <p:nvPr/>
        </p:nvSpPr>
        <p:spPr>
          <a:xfrm>
            <a:off x="1151563" y="4041584"/>
            <a:ext cx="1800230" cy="16841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Font typeface="Arial" panose="020B0604020202020204" pitchFamily="34" charset="0"/>
              <a:buChar char="•"/>
            </a:pPr>
            <a:r>
              <a:rPr lang="en-US" altLang="zh-TW" sz="1600" dirty="0" smtClean="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26" name="矩形 25"/>
          <p:cNvSpPr/>
          <p:nvPr/>
        </p:nvSpPr>
        <p:spPr>
          <a:xfrm>
            <a:off x="3491862" y="4041584"/>
            <a:ext cx="1800230" cy="16841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Font typeface="Arial" panose="020B0604020202020204" pitchFamily="34" charset="0"/>
              <a:buChar char="•"/>
            </a:pPr>
            <a:r>
              <a:rPr lang="en-US" altLang="zh-TW" sz="1600" dirty="0" smtClean="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sp>
        <p:nvSpPr>
          <p:cNvPr id="27" name="矩形 26"/>
          <p:cNvSpPr/>
          <p:nvPr/>
        </p:nvSpPr>
        <p:spPr>
          <a:xfrm>
            <a:off x="5832161" y="4041584"/>
            <a:ext cx="1800230" cy="168417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74625" indent="-174625">
              <a:buFont typeface="Arial" panose="020B0604020202020204" pitchFamily="34" charset="0"/>
              <a:buChar char="•"/>
            </a:pPr>
            <a:r>
              <a:rPr lang="en-US" altLang="zh-TW" sz="1600" dirty="0" smtClean="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a:solidFill>
                  <a:schemeClr val="bg1">
                    <a:lumMod val="50000"/>
                  </a:schemeClr>
                </a:solidFill>
              </a:rPr>
              <a:t>Unyielding</a:t>
            </a:r>
          </a:p>
          <a:p>
            <a:pPr marL="174625" indent="-174625">
              <a:buFont typeface="Arial" panose="020B0604020202020204" pitchFamily="34" charset="0"/>
              <a:buChar char="•"/>
            </a:pPr>
            <a:r>
              <a:rPr lang="en-US" altLang="zh-TW" sz="1600" dirty="0" smtClean="0">
                <a:solidFill>
                  <a:schemeClr val="bg1">
                    <a:lumMod val="50000"/>
                  </a:schemeClr>
                </a:solidFill>
              </a:rPr>
              <a:t>Unyielding</a:t>
            </a:r>
            <a:endParaRPr lang="en-US" altLang="zh-TW" sz="1600" dirty="0">
              <a:solidFill>
                <a:schemeClr val="bg1">
                  <a:lumMod val="50000"/>
                </a:schemeClr>
              </a:solidFill>
            </a:endParaRPr>
          </a:p>
        </p:txBody>
      </p:sp>
      <p:cxnSp>
        <p:nvCxnSpPr>
          <p:cNvPr id="6" name="肘形接點 5"/>
          <p:cNvCxnSpPr/>
          <p:nvPr/>
        </p:nvCxnSpPr>
        <p:spPr>
          <a:xfrm rot="5400000">
            <a:off x="2861300" y="1707413"/>
            <a:ext cx="721057" cy="234029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 name="肘形接點 7"/>
          <p:cNvCxnSpPr/>
          <p:nvPr/>
        </p:nvCxnSpPr>
        <p:spPr>
          <a:xfrm rot="16200000" flipH="1">
            <a:off x="5201598" y="1707412"/>
            <a:ext cx="721057" cy="234029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4391977" y="2517034"/>
            <a:ext cx="0" cy="721057"/>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336</a:t>
            </a:fld>
            <a:endParaRPr lang="zh-TW" altLang="en-US"/>
          </a:p>
        </p:txBody>
      </p:sp>
      <p:sp>
        <p:nvSpPr>
          <p:cNvPr id="22" name="文字方塊 21"/>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4941985"/>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p:cNvSpPr/>
          <p:nvPr/>
        </p:nvSpPr>
        <p:spPr>
          <a:xfrm>
            <a:off x="431471" y="3650757"/>
            <a:ext cx="2160276" cy="5400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774350" y="3650757"/>
            <a:ext cx="2160276" cy="5400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5117229" y="3650757"/>
            <a:ext cx="2160276" cy="5400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3945245" y="5000930"/>
            <a:ext cx="4503155" cy="540069"/>
            <a:chOff x="4068117" y="4869184"/>
            <a:chExt cx="4503155" cy="540069"/>
          </a:xfrm>
          <a:solidFill>
            <a:schemeClr val="accent4"/>
          </a:solidFill>
        </p:grpSpPr>
        <p:sp>
          <p:nvSpPr>
            <p:cNvPr id="15" name="矩形 14"/>
            <p:cNvSpPr/>
            <p:nvPr/>
          </p:nvSpPr>
          <p:spPr>
            <a:xfrm>
              <a:off x="4068117" y="4869184"/>
              <a:ext cx="2160276" cy="54006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6410996" y="4869184"/>
              <a:ext cx="2160276" cy="54006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矩形 19"/>
          <p:cNvSpPr/>
          <p:nvPr/>
        </p:nvSpPr>
        <p:spPr>
          <a:xfrm>
            <a:off x="2774350" y="2303382"/>
            <a:ext cx="2160276" cy="5400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7" name="肘形接點 16"/>
          <p:cNvCxnSpPr>
            <a:stCxn id="20" idx="2"/>
            <a:endCxn id="12" idx="0"/>
          </p:cNvCxnSpPr>
          <p:nvPr/>
        </p:nvCxnSpPr>
        <p:spPr>
          <a:xfrm rot="5400000">
            <a:off x="2279396" y="2075665"/>
            <a:ext cx="807306" cy="234287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 name="肘形接點 18"/>
          <p:cNvCxnSpPr>
            <a:stCxn id="20" idx="2"/>
            <a:endCxn id="14" idx="0"/>
          </p:cNvCxnSpPr>
          <p:nvPr/>
        </p:nvCxnSpPr>
        <p:spPr>
          <a:xfrm rot="16200000" flipH="1">
            <a:off x="4622274" y="2075664"/>
            <a:ext cx="807306" cy="2342879"/>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 name="直線接點 24"/>
          <p:cNvCxnSpPr>
            <a:stCxn id="20" idx="2"/>
            <a:endCxn id="13" idx="0"/>
          </p:cNvCxnSpPr>
          <p:nvPr/>
        </p:nvCxnSpPr>
        <p:spPr>
          <a:xfrm>
            <a:off x="3854488" y="2843451"/>
            <a:ext cx="0" cy="807306"/>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 name="肘形接點 26"/>
          <p:cNvCxnSpPr>
            <a:stCxn id="14" idx="2"/>
            <a:endCxn id="15" idx="0"/>
          </p:cNvCxnSpPr>
          <p:nvPr/>
        </p:nvCxnSpPr>
        <p:spPr>
          <a:xfrm rot="5400000">
            <a:off x="5206323" y="4009886"/>
            <a:ext cx="810104" cy="1171984"/>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9" name="肘形接點 28"/>
          <p:cNvCxnSpPr>
            <a:stCxn id="14" idx="2"/>
            <a:endCxn id="16" idx="0"/>
          </p:cNvCxnSpPr>
          <p:nvPr/>
        </p:nvCxnSpPr>
        <p:spPr>
          <a:xfrm rot="16200000" flipH="1">
            <a:off x="6377762" y="4010430"/>
            <a:ext cx="810104" cy="1170895"/>
          </a:xfrm>
          <a:prstGeom prst="bentConnector3">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0" name="矩形 39"/>
          <p:cNvSpPr/>
          <p:nvPr/>
        </p:nvSpPr>
        <p:spPr>
          <a:xfrm>
            <a:off x="3358723" y="2250765"/>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C.E.O</a:t>
            </a:r>
            <a:endParaRPr lang="en-US" altLang="zh-TW" sz="2000" dirty="0">
              <a:solidFill>
                <a:schemeClr val="bg1"/>
              </a:solidFill>
            </a:endParaRPr>
          </a:p>
        </p:txBody>
      </p:sp>
      <p:sp>
        <p:nvSpPr>
          <p:cNvPr id="41" name="矩形 40"/>
          <p:cNvSpPr/>
          <p:nvPr/>
        </p:nvSpPr>
        <p:spPr>
          <a:xfrm>
            <a:off x="3358723" y="2483488"/>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May Day</a:t>
            </a:r>
            <a:endParaRPr lang="en-US" altLang="zh-TW" sz="2000" dirty="0">
              <a:solidFill>
                <a:schemeClr val="bg1"/>
              </a:solidFill>
            </a:endParaRPr>
          </a:p>
        </p:txBody>
      </p:sp>
      <p:sp>
        <p:nvSpPr>
          <p:cNvPr id="42" name="矩形 41"/>
          <p:cNvSpPr/>
          <p:nvPr/>
        </p:nvSpPr>
        <p:spPr>
          <a:xfrm>
            <a:off x="1126451" y="3612150"/>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V.P</a:t>
            </a:r>
            <a:endParaRPr lang="en-US" altLang="zh-TW" sz="2000" dirty="0">
              <a:solidFill>
                <a:schemeClr val="bg1"/>
              </a:solidFill>
            </a:endParaRPr>
          </a:p>
        </p:txBody>
      </p:sp>
      <p:sp>
        <p:nvSpPr>
          <p:cNvPr id="43" name="矩形 42"/>
          <p:cNvSpPr/>
          <p:nvPr/>
        </p:nvSpPr>
        <p:spPr>
          <a:xfrm>
            <a:off x="1126451" y="3844873"/>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44" name="矩形 43"/>
          <p:cNvSpPr/>
          <p:nvPr/>
        </p:nvSpPr>
        <p:spPr>
          <a:xfrm>
            <a:off x="3498322" y="3612150"/>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V.P</a:t>
            </a:r>
            <a:endParaRPr lang="en-US" altLang="zh-TW" sz="2000" dirty="0">
              <a:solidFill>
                <a:schemeClr val="bg1"/>
              </a:solidFill>
            </a:endParaRPr>
          </a:p>
        </p:txBody>
      </p:sp>
      <p:sp>
        <p:nvSpPr>
          <p:cNvPr id="45" name="矩形 44"/>
          <p:cNvSpPr/>
          <p:nvPr/>
        </p:nvSpPr>
        <p:spPr>
          <a:xfrm>
            <a:off x="3498322" y="3844873"/>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46" name="矩形 45"/>
          <p:cNvSpPr/>
          <p:nvPr/>
        </p:nvSpPr>
        <p:spPr>
          <a:xfrm>
            <a:off x="5870193" y="3612150"/>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V.P</a:t>
            </a:r>
            <a:endParaRPr lang="en-US" altLang="zh-TW" sz="2000" dirty="0">
              <a:solidFill>
                <a:schemeClr val="bg1"/>
              </a:solidFill>
            </a:endParaRPr>
          </a:p>
        </p:txBody>
      </p:sp>
      <p:sp>
        <p:nvSpPr>
          <p:cNvPr id="47" name="矩形 46"/>
          <p:cNvSpPr/>
          <p:nvPr/>
        </p:nvSpPr>
        <p:spPr>
          <a:xfrm>
            <a:off x="5870193" y="3844873"/>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48" name="矩形 47"/>
          <p:cNvSpPr/>
          <p:nvPr/>
        </p:nvSpPr>
        <p:spPr>
          <a:xfrm>
            <a:off x="4719622" y="4973844"/>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Manager</a:t>
            </a:r>
            <a:endParaRPr lang="en-US" altLang="zh-TW" sz="2000" dirty="0">
              <a:solidFill>
                <a:schemeClr val="bg1"/>
              </a:solidFill>
            </a:endParaRPr>
          </a:p>
        </p:txBody>
      </p:sp>
      <p:sp>
        <p:nvSpPr>
          <p:cNvPr id="49" name="矩形 48"/>
          <p:cNvSpPr/>
          <p:nvPr/>
        </p:nvSpPr>
        <p:spPr>
          <a:xfrm>
            <a:off x="4719622" y="5206567"/>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sp>
        <p:nvSpPr>
          <p:cNvPr id="50" name="矩形 49"/>
          <p:cNvSpPr/>
          <p:nvPr/>
        </p:nvSpPr>
        <p:spPr>
          <a:xfrm>
            <a:off x="7064352" y="4973844"/>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dirty="0" smtClean="0">
                <a:solidFill>
                  <a:schemeClr val="bg1"/>
                </a:solidFill>
              </a:rPr>
              <a:t>Manager</a:t>
            </a:r>
            <a:endParaRPr lang="en-US" altLang="zh-TW" sz="2000" dirty="0">
              <a:solidFill>
                <a:schemeClr val="bg1"/>
              </a:solidFill>
            </a:endParaRPr>
          </a:p>
        </p:txBody>
      </p:sp>
      <p:sp>
        <p:nvSpPr>
          <p:cNvPr id="51" name="矩形 50"/>
          <p:cNvSpPr/>
          <p:nvPr/>
        </p:nvSpPr>
        <p:spPr>
          <a:xfrm>
            <a:off x="7064352" y="5206567"/>
            <a:ext cx="1371025" cy="373039"/>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1600" dirty="0">
                <a:solidFill>
                  <a:schemeClr val="bg1"/>
                </a:solidFill>
              </a:rPr>
              <a:t>Unyielding</a:t>
            </a:r>
          </a:p>
        </p:txBody>
      </p:sp>
      <p:pic>
        <p:nvPicPr>
          <p:cNvPr id="52" name="圖片 51"/>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829239" y="1892084"/>
            <a:ext cx="669083" cy="669083"/>
          </a:xfrm>
          <a:prstGeom prst="rect">
            <a:avLst/>
          </a:prstGeom>
        </p:spPr>
      </p:pic>
      <p:pic>
        <p:nvPicPr>
          <p:cNvPr id="53" name="圖片 52"/>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467758" y="3206854"/>
            <a:ext cx="669083" cy="669083"/>
          </a:xfrm>
          <a:prstGeom prst="rect">
            <a:avLst/>
          </a:prstGeom>
        </p:spPr>
      </p:pic>
      <p:pic>
        <p:nvPicPr>
          <p:cNvPr id="54" name="圖片 53"/>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2798621" y="3206854"/>
            <a:ext cx="669083" cy="669083"/>
          </a:xfrm>
          <a:prstGeom prst="rect">
            <a:avLst/>
          </a:prstGeom>
        </p:spPr>
      </p:pic>
      <p:pic>
        <p:nvPicPr>
          <p:cNvPr id="55" name="圖片 54"/>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5153619" y="3206854"/>
            <a:ext cx="669083" cy="669083"/>
          </a:xfrm>
          <a:prstGeom prst="rect">
            <a:avLst/>
          </a:prstGeom>
        </p:spPr>
      </p:pic>
      <p:pic>
        <p:nvPicPr>
          <p:cNvPr id="56" name="圖片 55"/>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32222" y="4556678"/>
            <a:ext cx="669083" cy="669083"/>
          </a:xfrm>
          <a:prstGeom prst="rect">
            <a:avLst/>
          </a:prstGeom>
        </p:spPr>
      </p:pic>
      <p:pic>
        <p:nvPicPr>
          <p:cNvPr id="57" name="圖片 56"/>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6357182" y="4556678"/>
            <a:ext cx="669083" cy="669083"/>
          </a:xfrm>
          <a:prstGeom prst="rect">
            <a:avLst/>
          </a:prstGeom>
        </p:spPr>
      </p:pic>
      <p:sp>
        <p:nvSpPr>
          <p:cNvPr id="38" name="矩形 3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337</a:t>
            </a:fld>
            <a:endParaRPr lang="zh-TW" altLang="en-US"/>
          </a:p>
        </p:txBody>
      </p:sp>
      <p:sp>
        <p:nvSpPr>
          <p:cNvPr id="36" name="文字方塊 35"/>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Organizational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59879116"/>
      </p:ext>
    </p:extLst>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Timeline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17</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338</a:t>
            </a:fld>
            <a:endParaRPr lang="zh-TW" altLang="en-US"/>
          </a:p>
        </p:txBody>
      </p:sp>
    </p:spTree>
    <p:extLst>
      <p:ext uri="{BB962C8B-B14F-4D97-AF65-F5344CB8AC3E}">
        <p14:creationId xmlns:p14="http://schemas.microsoft.com/office/powerpoint/2010/main" val="3872342852"/>
      </p:ext>
    </p:ext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6"/>
          <p:cNvGrpSpPr/>
          <p:nvPr/>
        </p:nvGrpSpPr>
        <p:grpSpPr>
          <a:xfrm>
            <a:off x="2073730" y="1621972"/>
            <a:ext cx="4887685" cy="4887685"/>
            <a:chOff x="2073730" y="1621972"/>
            <a:chExt cx="4887685" cy="4887685"/>
          </a:xfrm>
        </p:grpSpPr>
        <p:sp>
          <p:nvSpPr>
            <p:cNvPr id="4" name="拱形 3"/>
            <p:cNvSpPr/>
            <p:nvPr/>
          </p:nvSpPr>
          <p:spPr>
            <a:xfrm rot="19800000">
              <a:off x="2073730" y="1621972"/>
              <a:ext cx="4887685" cy="4887685"/>
            </a:xfrm>
            <a:prstGeom prst="blockArc">
              <a:avLst>
                <a:gd name="adj1" fmla="val 10800000"/>
                <a:gd name="adj2" fmla="val 20500184"/>
                <a:gd name="adj3" fmla="val 184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1" name="拱形 10"/>
            <p:cNvSpPr/>
            <p:nvPr/>
          </p:nvSpPr>
          <p:spPr>
            <a:xfrm rot="9151936">
              <a:off x="2073730" y="1621972"/>
              <a:ext cx="4887685" cy="4887685"/>
            </a:xfrm>
            <a:prstGeom prst="blockArc">
              <a:avLst>
                <a:gd name="adj1" fmla="val 10800000"/>
                <a:gd name="adj2" fmla="val 20500184"/>
                <a:gd name="adj3" fmla="val 1844"/>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grpSp>
        <p:nvGrpSpPr>
          <p:cNvPr id="6" name="群組 5"/>
          <p:cNvGrpSpPr/>
          <p:nvPr/>
        </p:nvGrpSpPr>
        <p:grpSpPr>
          <a:xfrm>
            <a:off x="6006270" y="2273490"/>
            <a:ext cx="927930" cy="656394"/>
            <a:chOff x="4402674" y="3309223"/>
            <a:chExt cx="338651" cy="239554"/>
          </a:xfrm>
          <a:solidFill>
            <a:schemeClr val="accent1"/>
          </a:solidFill>
        </p:grpSpPr>
        <p:sp>
          <p:nvSpPr>
            <p:cNvPr id="13"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9"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20" name="群組 19"/>
          <p:cNvGrpSpPr/>
          <p:nvPr/>
        </p:nvGrpSpPr>
        <p:grpSpPr>
          <a:xfrm rot="10800000">
            <a:off x="1945900" y="5256176"/>
            <a:ext cx="927930" cy="656394"/>
            <a:chOff x="4402674" y="3309223"/>
            <a:chExt cx="338651" cy="239554"/>
          </a:xfrm>
          <a:solidFill>
            <a:schemeClr val="accent1"/>
          </a:solidFill>
        </p:grpSpPr>
        <p:sp>
          <p:nvSpPr>
            <p:cNvPr id="21"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22"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23" name="文字方塊 22"/>
          <p:cNvSpPr txBox="1"/>
          <p:nvPr/>
        </p:nvSpPr>
        <p:spPr>
          <a:xfrm>
            <a:off x="2275115" y="3042939"/>
            <a:ext cx="4376056" cy="1754326"/>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33</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047895435"/>
      </p:ext>
    </p:extLst>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611494" y="2983503"/>
            <a:ext cx="7921012" cy="1837578"/>
            <a:chOff x="611494" y="2983503"/>
            <a:chExt cx="7921012" cy="1837578"/>
          </a:xfrm>
        </p:grpSpPr>
        <p:cxnSp>
          <p:nvCxnSpPr>
            <p:cNvPr id="3" name="直線接點 2"/>
            <p:cNvCxnSpPr/>
            <p:nvPr/>
          </p:nvCxnSpPr>
          <p:spPr>
            <a:xfrm>
              <a:off x="611494" y="3920966"/>
              <a:ext cx="7921012" cy="0"/>
            </a:xfrm>
            <a:prstGeom prst="line">
              <a:avLst/>
            </a:prstGeom>
            <a:ln w="25400">
              <a:solidFill>
                <a:schemeClr val="bg1">
                  <a:lumMod val="65000"/>
                </a:schemeClr>
              </a:solidFill>
              <a:headEnd type="oval" w="lg" len="lg"/>
              <a:tailEnd type="oval" w="lg" len="lg"/>
            </a:ln>
          </p:spPr>
          <p:style>
            <a:lnRef idx="1">
              <a:schemeClr val="accent1"/>
            </a:lnRef>
            <a:fillRef idx="0">
              <a:schemeClr val="accent1"/>
            </a:fillRef>
            <a:effectRef idx="0">
              <a:schemeClr val="accent1"/>
            </a:effectRef>
            <a:fontRef idx="minor">
              <a:schemeClr val="tx1"/>
            </a:fontRef>
          </p:style>
        </p:cxnSp>
        <p:grpSp>
          <p:nvGrpSpPr>
            <p:cNvPr id="7" name="群組 6"/>
            <p:cNvGrpSpPr/>
            <p:nvPr/>
          </p:nvGrpSpPr>
          <p:grpSpPr>
            <a:xfrm>
              <a:off x="1535661" y="3789046"/>
              <a:ext cx="263839" cy="1032035"/>
              <a:chOff x="1379689" y="3789046"/>
              <a:chExt cx="263839" cy="1032035"/>
            </a:xfrm>
          </p:grpSpPr>
          <p:sp>
            <p:nvSpPr>
              <p:cNvPr id="4" name="橢圓 3"/>
              <p:cNvSpPr/>
              <p:nvPr/>
            </p:nvSpPr>
            <p:spPr>
              <a:xfrm>
                <a:off x="1379689" y="3789046"/>
                <a:ext cx="263839" cy="263839"/>
              </a:xfrm>
              <a:prstGeom prst="ellipse">
                <a:avLst/>
              </a:prstGeom>
              <a:solidFill>
                <a:schemeClr val="bg1"/>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6" name="直線接點 5"/>
              <p:cNvCxnSpPr>
                <a:stCxn id="4" idx="4"/>
              </p:cNvCxnSpPr>
              <p:nvPr/>
            </p:nvCxnSpPr>
            <p:spPr>
              <a:xfrm flipH="1">
                <a:off x="1511608" y="4052885"/>
                <a:ext cx="1" cy="768196"/>
              </a:xfrm>
              <a:prstGeom prst="line">
                <a:avLst/>
              </a:prstGeom>
              <a:ln w="25400">
                <a:solidFill>
                  <a:schemeClr val="accent2"/>
                </a:solidFill>
                <a:tailEnd type="oval" w="lg" len="lg"/>
              </a:ln>
            </p:spPr>
            <p:style>
              <a:lnRef idx="1">
                <a:schemeClr val="accent1"/>
              </a:lnRef>
              <a:fillRef idx="0">
                <a:schemeClr val="accent1"/>
              </a:fillRef>
              <a:effectRef idx="0">
                <a:schemeClr val="accent1"/>
              </a:effectRef>
              <a:fontRef idx="minor">
                <a:schemeClr val="tx1"/>
              </a:fontRef>
            </p:style>
          </p:cxnSp>
        </p:grpSp>
        <p:grpSp>
          <p:nvGrpSpPr>
            <p:cNvPr id="11" name="群組 10"/>
            <p:cNvGrpSpPr/>
            <p:nvPr/>
          </p:nvGrpSpPr>
          <p:grpSpPr>
            <a:xfrm flipV="1">
              <a:off x="3287788" y="2983503"/>
              <a:ext cx="263839" cy="1032035"/>
              <a:chOff x="1379689" y="3789046"/>
              <a:chExt cx="263839" cy="1032035"/>
            </a:xfrm>
          </p:grpSpPr>
          <p:sp>
            <p:nvSpPr>
              <p:cNvPr id="12" name="橢圓 11"/>
              <p:cNvSpPr/>
              <p:nvPr/>
            </p:nvSpPr>
            <p:spPr>
              <a:xfrm>
                <a:off x="1379689" y="3789046"/>
                <a:ext cx="263839" cy="263839"/>
              </a:xfrm>
              <a:prstGeom prst="ellipse">
                <a:avLst/>
              </a:prstGeom>
              <a:solidFill>
                <a:schemeClr val="bg1"/>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3" name="直線接點 12"/>
              <p:cNvCxnSpPr>
                <a:stCxn id="12" idx="4"/>
              </p:cNvCxnSpPr>
              <p:nvPr/>
            </p:nvCxnSpPr>
            <p:spPr>
              <a:xfrm flipH="1">
                <a:off x="1511608" y="4052885"/>
                <a:ext cx="1" cy="768196"/>
              </a:xfrm>
              <a:prstGeom prst="line">
                <a:avLst/>
              </a:prstGeom>
              <a:ln w="2540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grpSp>
        <p:grpSp>
          <p:nvGrpSpPr>
            <p:cNvPr id="14" name="群組 13"/>
            <p:cNvGrpSpPr/>
            <p:nvPr/>
          </p:nvGrpSpPr>
          <p:grpSpPr>
            <a:xfrm>
              <a:off x="5039915" y="3789046"/>
              <a:ext cx="263839" cy="1032035"/>
              <a:chOff x="1379689" y="3789046"/>
              <a:chExt cx="263839" cy="1032035"/>
            </a:xfrm>
          </p:grpSpPr>
          <p:sp>
            <p:nvSpPr>
              <p:cNvPr id="15" name="橢圓 14"/>
              <p:cNvSpPr/>
              <p:nvPr/>
            </p:nvSpPr>
            <p:spPr>
              <a:xfrm>
                <a:off x="1379689" y="3789046"/>
                <a:ext cx="263839" cy="263839"/>
              </a:xfrm>
              <a:prstGeom prst="ellipse">
                <a:avLst/>
              </a:prstGeom>
              <a:solidFill>
                <a:schemeClr val="bg1"/>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6" name="直線接點 15"/>
              <p:cNvCxnSpPr>
                <a:stCxn id="15" idx="4"/>
              </p:cNvCxnSpPr>
              <p:nvPr/>
            </p:nvCxnSpPr>
            <p:spPr>
              <a:xfrm flipH="1">
                <a:off x="1511608" y="4052885"/>
                <a:ext cx="1" cy="768196"/>
              </a:xfrm>
              <a:prstGeom prst="line">
                <a:avLst/>
              </a:prstGeom>
              <a:ln w="25400">
                <a:solidFill>
                  <a:schemeClr val="accent4"/>
                </a:solidFill>
                <a:tailEnd type="oval" w="lg" len="lg"/>
              </a:ln>
            </p:spPr>
            <p:style>
              <a:lnRef idx="1">
                <a:schemeClr val="accent1"/>
              </a:lnRef>
              <a:fillRef idx="0">
                <a:schemeClr val="accent1"/>
              </a:fillRef>
              <a:effectRef idx="0">
                <a:schemeClr val="accent1"/>
              </a:effectRef>
              <a:fontRef idx="minor">
                <a:schemeClr val="tx1"/>
              </a:fontRef>
            </p:style>
          </p:cxnSp>
        </p:grpSp>
        <p:grpSp>
          <p:nvGrpSpPr>
            <p:cNvPr id="17" name="群組 16"/>
            <p:cNvGrpSpPr/>
            <p:nvPr/>
          </p:nvGrpSpPr>
          <p:grpSpPr>
            <a:xfrm flipV="1">
              <a:off x="7344501" y="2983503"/>
              <a:ext cx="263839" cy="1032035"/>
              <a:chOff x="1379689" y="3789046"/>
              <a:chExt cx="263839" cy="1032035"/>
            </a:xfrm>
          </p:grpSpPr>
          <p:sp>
            <p:nvSpPr>
              <p:cNvPr id="18" name="橢圓 17"/>
              <p:cNvSpPr/>
              <p:nvPr/>
            </p:nvSpPr>
            <p:spPr>
              <a:xfrm>
                <a:off x="1379689" y="3789046"/>
                <a:ext cx="263839" cy="263839"/>
              </a:xfrm>
              <a:prstGeom prst="ellipse">
                <a:avLst/>
              </a:prstGeom>
              <a:solidFill>
                <a:schemeClr val="bg1"/>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9" name="直線接點 18"/>
              <p:cNvCxnSpPr>
                <a:stCxn id="18" idx="4"/>
              </p:cNvCxnSpPr>
              <p:nvPr/>
            </p:nvCxnSpPr>
            <p:spPr>
              <a:xfrm flipH="1">
                <a:off x="1511608" y="4052885"/>
                <a:ext cx="1" cy="768196"/>
              </a:xfrm>
              <a:prstGeom prst="line">
                <a:avLst/>
              </a:prstGeom>
              <a:ln w="2540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grpSp>
      </p:grpSp>
      <p:sp>
        <p:nvSpPr>
          <p:cNvPr id="27" name="文字方塊 26"/>
          <p:cNvSpPr txBox="1"/>
          <p:nvPr/>
        </p:nvSpPr>
        <p:spPr>
          <a:xfrm>
            <a:off x="1170344" y="3348852"/>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28" name="文字方塊 27"/>
          <p:cNvSpPr txBox="1"/>
          <p:nvPr/>
        </p:nvSpPr>
        <p:spPr>
          <a:xfrm>
            <a:off x="2981179" y="4052885"/>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29" name="文字方塊 28"/>
          <p:cNvSpPr txBox="1"/>
          <p:nvPr/>
        </p:nvSpPr>
        <p:spPr>
          <a:xfrm>
            <a:off x="4721777" y="3348852"/>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30" name="文字方塊 29"/>
          <p:cNvSpPr txBox="1"/>
          <p:nvPr/>
        </p:nvSpPr>
        <p:spPr>
          <a:xfrm>
            <a:off x="7026363" y="4052885"/>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sp>
        <p:nvSpPr>
          <p:cNvPr id="31" name="矩形 30"/>
          <p:cNvSpPr/>
          <p:nvPr/>
        </p:nvSpPr>
        <p:spPr>
          <a:xfrm>
            <a:off x="814727" y="519704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2" name="矩形 31"/>
          <p:cNvSpPr/>
          <p:nvPr/>
        </p:nvSpPr>
        <p:spPr>
          <a:xfrm>
            <a:off x="758859" y="4869184"/>
            <a:ext cx="1551922" cy="400110"/>
          </a:xfrm>
          <a:prstGeom prst="rect">
            <a:avLst/>
          </a:prstGeom>
        </p:spPr>
        <p:txBody>
          <a:bodyPr wrap="square">
            <a:spAutoFit/>
          </a:bodyPr>
          <a:lstStyle/>
          <a:p>
            <a:pPr algn="ctr"/>
            <a:r>
              <a:rPr lang="en-US" altLang="zh-TW" sz="2000" dirty="0">
                <a:solidFill>
                  <a:schemeClr val="accent2"/>
                </a:solidFill>
              </a:rPr>
              <a:t>Unyielding</a:t>
            </a:r>
          </a:p>
        </p:txBody>
      </p:sp>
      <p:sp>
        <p:nvSpPr>
          <p:cNvPr id="33" name="矩形 32"/>
          <p:cNvSpPr/>
          <p:nvPr/>
        </p:nvSpPr>
        <p:spPr>
          <a:xfrm>
            <a:off x="2582834" y="2150267"/>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4" name="矩形 33"/>
          <p:cNvSpPr/>
          <p:nvPr/>
        </p:nvSpPr>
        <p:spPr>
          <a:xfrm>
            <a:off x="4430827" y="519704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5" name="矩形 34"/>
          <p:cNvSpPr/>
          <p:nvPr/>
        </p:nvSpPr>
        <p:spPr>
          <a:xfrm>
            <a:off x="6600407" y="2150267"/>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6" name="矩形 35"/>
          <p:cNvSpPr/>
          <p:nvPr/>
        </p:nvSpPr>
        <p:spPr>
          <a:xfrm>
            <a:off x="2455268" y="1822403"/>
            <a:ext cx="1551922" cy="400110"/>
          </a:xfrm>
          <a:prstGeom prst="rect">
            <a:avLst/>
          </a:prstGeom>
        </p:spPr>
        <p:txBody>
          <a:bodyPr wrap="square">
            <a:spAutoFit/>
          </a:bodyPr>
          <a:lstStyle/>
          <a:p>
            <a:pPr algn="ctr"/>
            <a:r>
              <a:rPr lang="en-US" altLang="zh-TW" sz="2000" dirty="0" smtClean="0">
                <a:solidFill>
                  <a:schemeClr val="accent3"/>
                </a:solidFill>
              </a:rPr>
              <a:t>May Day</a:t>
            </a:r>
            <a:endParaRPr lang="en-US" altLang="zh-TW" sz="2000" dirty="0">
              <a:solidFill>
                <a:schemeClr val="accent3"/>
              </a:solidFill>
            </a:endParaRPr>
          </a:p>
        </p:txBody>
      </p:sp>
      <p:sp>
        <p:nvSpPr>
          <p:cNvPr id="38" name="矩形 37"/>
          <p:cNvSpPr/>
          <p:nvPr/>
        </p:nvSpPr>
        <p:spPr>
          <a:xfrm>
            <a:off x="4391977" y="4869184"/>
            <a:ext cx="1551922" cy="400110"/>
          </a:xfrm>
          <a:prstGeom prst="rect">
            <a:avLst/>
          </a:prstGeom>
        </p:spPr>
        <p:txBody>
          <a:bodyPr wrap="square">
            <a:spAutoFit/>
          </a:bodyPr>
          <a:lstStyle/>
          <a:p>
            <a:pPr algn="ctr"/>
            <a:r>
              <a:rPr lang="en-US" altLang="zh-TW" sz="2000" dirty="0">
                <a:solidFill>
                  <a:schemeClr val="accent4"/>
                </a:solidFill>
              </a:rPr>
              <a:t>Unyielding</a:t>
            </a:r>
          </a:p>
        </p:txBody>
      </p:sp>
      <p:sp>
        <p:nvSpPr>
          <p:cNvPr id="40" name="矩形 39"/>
          <p:cNvSpPr/>
          <p:nvPr/>
        </p:nvSpPr>
        <p:spPr>
          <a:xfrm>
            <a:off x="6552253" y="1822403"/>
            <a:ext cx="1551922" cy="400110"/>
          </a:xfrm>
          <a:prstGeom prst="rect">
            <a:avLst/>
          </a:prstGeom>
        </p:spPr>
        <p:txBody>
          <a:bodyPr wrap="square">
            <a:spAutoFit/>
          </a:bodyPr>
          <a:lstStyle/>
          <a:p>
            <a:pPr algn="ctr"/>
            <a:r>
              <a:rPr lang="en-US" altLang="zh-TW" sz="2000" dirty="0">
                <a:solidFill>
                  <a:schemeClr val="accent5"/>
                </a:solidFill>
              </a:rPr>
              <a:t>Unyielding</a:t>
            </a:r>
          </a:p>
        </p:txBody>
      </p:sp>
      <p:sp>
        <p:nvSpPr>
          <p:cNvPr id="41" name="矩形 4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339</a:t>
            </a:fld>
            <a:endParaRPr lang="zh-TW" altLang="en-US"/>
          </a:p>
        </p:txBody>
      </p:sp>
      <p:sp>
        <p:nvSpPr>
          <p:cNvPr id="37" name="文字方塊 36"/>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82959971"/>
      </p:ext>
    </p:extLst>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字方塊 6"/>
          <p:cNvSpPr txBox="1"/>
          <p:nvPr/>
        </p:nvSpPr>
        <p:spPr>
          <a:xfrm>
            <a:off x="1125230"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2"/>
                </a:solidFill>
              </a:rPr>
              <a:t>2014</a:t>
            </a:r>
            <a:endParaRPr lang="zh-TW" altLang="en-US" sz="2000" dirty="0">
              <a:solidFill>
                <a:schemeClr val="accent2"/>
              </a:solidFill>
            </a:endParaRPr>
          </a:p>
        </p:txBody>
      </p:sp>
      <p:sp>
        <p:nvSpPr>
          <p:cNvPr id="10" name="文字方塊 9"/>
          <p:cNvSpPr txBox="1"/>
          <p:nvPr/>
        </p:nvSpPr>
        <p:spPr>
          <a:xfrm>
            <a:off x="2861781"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3"/>
                </a:solidFill>
              </a:rPr>
              <a:t>2015</a:t>
            </a:r>
            <a:endParaRPr lang="zh-TW" altLang="en-US" sz="2000" dirty="0">
              <a:solidFill>
                <a:schemeClr val="accent3"/>
              </a:solidFill>
            </a:endParaRPr>
          </a:p>
        </p:txBody>
      </p:sp>
      <p:sp>
        <p:nvSpPr>
          <p:cNvPr id="12" name="文字方塊 11"/>
          <p:cNvSpPr txBox="1"/>
          <p:nvPr/>
        </p:nvSpPr>
        <p:spPr>
          <a:xfrm>
            <a:off x="4598332"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4"/>
                </a:solidFill>
              </a:rPr>
              <a:t>2016</a:t>
            </a:r>
            <a:endParaRPr lang="zh-TW" altLang="en-US" sz="2000" dirty="0">
              <a:solidFill>
                <a:schemeClr val="accent4"/>
              </a:solidFill>
            </a:endParaRPr>
          </a:p>
        </p:txBody>
      </p:sp>
      <p:grpSp>
        <p:nvGrpSpPr>
          <p:cNvPr id="3" name="群組 2"/>
          <p:cNvGrpSpPr/>
          <p:nvPr/>
        </p:nvGrpSpPr>
        <p:grpSpPr>
          <a:xfrm>
            <a:off x="1061552" y="3689347"/>
            <a:ext cx="7020896" cy="307382"/>
            <a:chOff x="1061552" y="3689347"/>
            <a:chExt cx="7020896" cy="307382"/>
          </a:xfrm>
        </p:grpSpPr>
        <p:cxnSp>
          <p:nvCxnSpPr>
            <p:cNvPr id="5" name="直線接點 4"/>
            <p:cNvCxnSpPr/>
            <p:nvPr/>
          </p:nvCxnSpPr>
          <p:spPr>
            <a:xfrm>
              <a:off x="1061552" y="3843038"/>
              <a:ext cx="7020896" cy="0"/>
            </a:xfrm>
            <a:prstGeom prst="line">
              <a:avLst/>
            </a:prstGeom>
            <a:ln w="38100">
              <a:solidFill>
                <a:schemeClr val="bg1">
                  <a:lumMod val="6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6" name="橢圓 5"/>
            <p:cNvSpPr/>
            <p:nvPr/>
          </p:nvSpPr>
          <p:spPr>
            <a:xfrm>
              <a:off x="1781643" y="3689347"/>
              <a:ext cx="307382" cy="30738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橢圓 8"/>
            <p:cNvSpPr/>
            <p:nvPr/>
          </p:nvSpPr>
          <p:spPr>
            <a:xfrm>
              <a:off x="3518194" y="3689347"/>
              <a:ext cx="307382" cy="30738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5254745" y="3689347"/>
              <a:ext cx="307382" cy="30738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6991296" y="3689347"/>
              <a:ext cx="307382" cy="30738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6334883" y="4023061"/>
            <a:ext cx="1620208" cy="360046"/>
          </a:xfrm>
          <a:prstGeom prst="rect">
            <a:avLst/>
          </a:prstGeom>
          <a:noFill/>
        </p:spPr>
        <p:txBody>
          <a:bodyPr wrap="square" rtlCol="0" anchor="ctr">
            <a:noAutofit/>
          </a:bodyPr>
          <a:lstStyle/>
          <a:p>
            <a:pPr algn="ctr">
              <a:lnSpc>
                <a:spcPts val="2500"/>
              </a:lnSpc>
            </a:pPr>
            <a:r>
              <a:rPr lang="en-US" altLang="zh-TW" sz="2000" dirty="0" smtClean="0">
                <a:solidFill>
                  <a:schemeClr val="accent5"/>
                </a:solidFill>
              </a:rPr>
              <a:t>2017</a:t>
            </a:r>
            <a:endParaRPr lang="zh-TW" altLang="en-US" sz="2000" dirty="0">
              <a:solidFill>
                <a:schemeClr val="accent5"/>
              </a:solidFill>
            </a:endParaRPr>
          </a:p>
        </p:txBody>
      </p:sp>
      <p:sp>
        <p:nvSpPr>
          <p:cNvPr id="17" name="矩形 16"/>
          <p:cNvSpPr/>
          <p:nvPr/>
        </p:nvSpPr>
        <p:spPr>
          <a:xfrm>
            <a:off x="1151563" y="2417442"/>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6" name="手繪多邊形 15"/>
          <p:cNvSpPr/>
          <p:nvPr/>
        </p:nvSpPr>
        <p:spPr>
          <a:xfrm>
            <a:off x="1093391" y="4563130"/>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18" name="矩形 17"/>
          <p:cNvSpPr/>
          <p:nvPr/>
        </p:nvSpPr>
        <p:spPr>
          <a:xfrm>
            <a:off x="1163868" y="4966599"/>
            <a:ext cx="1551922" cy="400110"/>
          </a:xfrm>
          <a:prstGeom prst="rect">
            <a:avLst/>
          </a:prstGeom>
        </p:spPr>
        <p:txBody>
          <a:bodyPr wrap="square">
            <a:spAutoFit/>
          </a:bodyPr>
          <a:lstStyle/>
          <a:p>
            <a:pPr algn="ctr"/>
            <a:r>
              <a:rPr lang="en-US" altLang="zh-TW" sz="2000" dirty="0">
                <a:solidFill>
                  <a:schemeClr val="bg1"/>
                </a:solidFill>
              </a:rPr>
              <a:t>Unyielding</a:t>
            </a:r>
          </a:p>
        </p:txBody>
      </p:sp>
      <p:sp>
        <p:nvSpPr>
          <p:cNvPr id="22" name="矩形 21"/>
          <p:cNvSpPr/>
          <p:nvPr/>
        </p:nvSpPr>
        <p:spPr>
          <a:xfrm>
            <a:off x="4620579" y="2417442"/>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1" name="手繪多邊形 20"/>
          <p:cNvSpPr/>
          <p:nvPr/>
        </p:nvSpPr>
        <p:spPr>
          <a:xfrm>
            <a:off x="4562407" y="4563130"/>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3" name="矩形 22"/>
          <p:cNvSpPr/>
          <p:nvPr/>
        </p:nvSpPr>
        <p:spPr>
          <a:xfrm>
            <a:off x="4632884" y="4966599"/>
            <a:ext cx="1551922" cy="400110"/>
          </a:xfrm>
          <a:prstGeom prst="rect">
            <a:avLst/>
          </a:prstGeom>
        </p:spPr>
        <p:txBody>
          <a:bodyPr wrap="square">
            <a:spAutoFit/>
          </a:bodyPr>
          <a:lstStyle/>
          <a:p>
            <a:pPr algn="ctr"/>
            <a:r>
              <a:rPr lang="en-US" altLang="zh-TW" sz="2000" dirty="0">
                <a:solidFill>
                  <a:schemeClr val="bg1"/>
                </a:solidFill>
              </a:rPr>
              <a:t>Unyielding</a:t>
            </a:r>
          </a:p>
        </p:txBody>
      </p:sp>
      <p:sp>
        <p:nvSpPr>
          <p:cNvPr id="24" name="手繪多邊形 23"/>
          <p:cNvSpPr/>
          <p:nvPr/>
        </p:nvSpPr>
        <p:spPr>
          <a:xfrm rot="10800000">
            <a:off x="2816133" y="2352472"/>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5" name="矩形 24"/>
          <p:cNvSpPr/>
          <p:nvPr/>
        </p:nvSpPr>
        <p:spPr>
          <a:xfrm>
            <a:off x="2886477" y="4757741"/>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手繪多邊形 25"/>
          <p:cNvSpPr/>
          <p:nvPr/>
        </p:nvSpPr>
        <p:spPr>
          <a:xfrm rot="10800000">
            <a:off x="6262902" y="2352472"/>
            <a:ext cx="1683886" cy="1092014"/>
          </a:xfrm>
          <a:custGeom>
            <a:avLst/>
            <a:gdLst>
              <a:gd name="connsiteX0" fmla="*/ 841943 w 1683886"/>
              <a:gd name="connsiteY0" fmla="*/ 0 h 1092014"/>
              <a:gd name="connsiteX1" fmla="*/ 962121 w 1683886"/>
              <a:gd name="connsiteY1" fmla="*/ 191899 h 1092014"/>
              <a:gd name="connsiteX2" fmla="*/ 1683886 w 1683886"/>
              <a:gd name="connsiteY2" fmla="*/ 191899 h 1092014"/>
              <a:gd name="connsiteX3" fmla="*/ 1683886 w 1683886"/>
              <a:gd name="connsiteY3" fmla="*/ 1092014 h 1092014"/>
              <a:gd name="connsiteX4" fmla="*/ 0 w 1683886"/>
              <a:gd name="connsiteY4" fmla="*/ 1092014 h 1092014"/>
              <a:gd name="connsiteX5" fmla="*/ 0 w 1683886"/>
              <a:gd name="connsiteY5" fmla="*/ 191899 h 1092014"/>
              <a:gd name="connsiteX6" fmla="*/ 721766 w 1683886"/>
              <a:gd name="connsiteY6" fmla="*/ 191899 h 1092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3886" h="1092014">
                <a:moveTo>
                  <a:pt x="841943" y="0"/>
                </a:moveTo>
                <a:lnTo>
                  <a:pt x="962121" y="191899"/>
                </a:lnTo>
                <a:lnTo>
                  <a:pt x="1683886" y="191899"/>
                </a:lnTo>
                <a:lnTo>
                  <a:pt x="1683886" y="1092014"/>
                </a:lnTo>
                <a:lnTo>
                  <a:pt x="0" y="1092014"/>
                </a:lnTo>
                <a:lnTo>
                  <a:pt x="0" y="191899"/>
                </a:lnTo>
                <a:lnTo>
                  <a:pt x="721766" y="191899"/>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27" name="矩形 26"/>
          <p:cNvSpPr/>
          <p:nvPr/>
        </p:nvSpPr>
        <p:spPr>
          <a:xfrm>
            <a:off x="6333246" y="4757741"/>
            <a:ext cx="1553254"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2" name="矩形 31"/>
          <p:cNvSpPr/>
          <p:nvPr/>
        </p:nvSpPr>
        <p:spPr>
          <a:xfrm>
            <a:off x="2816133" y="2572908"/>
            <a:ext cx="1665856" cy="400110"/>
          </a:xfrm>
          <a:prstGeom prst="rect">
            <a:avLst/>
          </a:prstGeom>
        </p:spPr>
        <p:txBody>
          <a:bodyPr wrap="square">
            <a:spAutoFit/>
          </a:bodyPr>
          <a:lstStyle/>
          <a:p>
            <a:pPr algn="ctr"/>
            <a:r>
              <a:rPr lang="en-US" altLang="zh-TW" sz="2000" dirty="0" smtClean="0">
                <a:solidFill>
                  <a:schemeClr val="bg1"/>
                </a:solidFill>
              </a:rPr>
              <a:t>May Day</a:t>
            </a:r>
            <a:endParaRPr lang="en-US" altLang="zh-TW" sz="2000" dirty="0">
              <a:solidFill>
                <a:schemeClr val="bg1"/>
              </a:solidFill>
            </a:endParaRPr>
          </a:p>
        </p:txBody>
      </p:sp>
      <p:sp>
        <p:nvSpPr>
          <p:cNvPr id="33" name="矩形 32"/>
          <p:cNvSpPr/>
          <p:nvPr/>
        </p:nvSpPr>
        <p:spPr>
          <a:xfrm>
            <a:off x="6262902" y="2572908"/>
            <a:ext cx="1665856" cy="400110"/>
          </a:xfrm>
          <a:prstGeom prst="rect">
            <a:avLst/>
          </a:prstGeom>
        </p:spPr>
        <p:txBody>
          <a:bodyPr wrap="square">
            <a:spAutoFit/>
          </a:bodyPr>
          <a:lstStyle/>
          <a:p>
            <a:pPr algn="ctr"/>
            <a:r>
              <a:rPr lang="en-US" altLang="zh-TW" sz="2000" dirty="0" smtClean="0">
                <a:solidFill>
                  <a:schemeClr val="bg1"/>
                </a:solidFill>
              </a:rPr>
              <a:t>May Day</a:t>
            </a:r>
            <a:endParaRPr lang="en-US" altLang="zh-TW" sz="2000" dirty="0">
              <a:solidFill>
                <a:schemeClr val="bg1"/>
              </a:solidFill>
            </a:endParaRPr>
          </a:p>
        </p:txBody>
      </p:sp>
      <p:sp>
        <p:nvSpPr>
          <p:cNvPr id="28" name="矩形 2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340</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75988979"/>
      </p:ext>
    </p:extLst>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6"/>
          <p:cNvSpPr>
            <a:spLocks noEditPoints="1"/>
          </p:cNvSpPr>
          <p:nvPr/>
        </p:nvSpPr>
        <p:spPr bwMode="auto">
          <a:xfrm>
            <a:off x="7007745" y="1445328"/>
            <a:ext cx="681038" cy="717550"/>
          </a:xfrm>
          <a:custGeom>
            <a:avLst/>
            <a:gdLst>
              <a:gd name="T0" fmla="*/ 621 w 624"/>
              <a:gd name="T1" fmla="*/ 0 h 667"/>
              <a:gd name="T2" fmla="*/ 579 w 624"/>
              <a:gd name="T3" fmla="*/ 37 h 667"/>
              <a:gd name="T4" fmla="*/ 454 w 624"/>
              <a:gd name="T5" fmla="*/ 88 h 667"/>
              <a:gd name="T6" fmla="*/ 375 w 624"/>
              <a:gd name="T7" fmla="*/ 65 h 667"/>
              <a:gd name="T8" fmla="*/ 254 w 624"/>
              <a:gd name="T9" fmla="*/ 31 h 667"/>
              <a:gd name="T10" fmla="*/ 8 w 624"/>
              <a:gd name="T11" fmla="*/ 130 h 667"/>
              <a:gd name="T12" fmla="*/ 0 w 624"/>
              <a:gd name="T13" fmla="*/ 138 h 667"/>
              <a:gd name="T14" fmla="*/ 147 w 624"/>
              <a:gd name="T15" fmla="*/ 550 h 667"/>
              <a:gd name="T16" fmla="*/ 147 w 624"/>
              <a:gd name="T17" fmla="*/ 550 h 667"/>
              <a:gd name="T18" fmla="*/ 188 w 624"/>
              <a:gd name="T19" fmla="*/ 667 h 667"/>
              <a:gd name="T20" fmla="*/ 241 w 624"/>
              <a:gd name="T21" fmla="*/ 648 h 667"/>
              <a:gd name="T22" fmla="*/ 191 w 624"/>
              <a:gd name="T23" fmla="*/ 507 h 667"/>
              <a:gd name="T24" fmla="*/ 313 w 624"/>
              <a:gd name="T25" fmla="*/ 452 h 667"/>
              <a:gd name="T26" fmla="*/ 404 w 624"/>
              <a:gd name="T27" fmla="*/ 466 h 667"/>
              <a:gd name="T28" fmla="*/ 483 w 624"/>
              <a:gd name="T29" fmla="*/ 480 h 667"/>
              <a:gd name="T30" fmla="*/ 610 w 624"/>
              <a:gd name="T31" fmla="*/ 449 h 667"/>
              <a:gd name="T32" fmla="*/ 624 w 624"/>
              <a:gd name="T33" fmla="*/ 440 h 667"/>
              <a:gd name="T34" fmla="*/ 621 w 624"/>
              <a:gd name="T35" fmla="*/ 0 h 667"/>
              <a:gd name="T36" fmla="*/ 480 w 624"/>
              <a:gd name="T37" fmla="*/ 426 h 667"/>
              <a:gd name="T38" fmla="*/ 448 w 624"/>
              <a:gd name="T39" fmla="*/ 423 h 667"/>
              <a:gd name="T40" fmla="*/ 426 w 624"/>
              <a:gd name="T41" fmla="*/ 330 h 667"/>
              <a:gd name="T42" fmla="*/ 336 w 624"/>
              <a:gd name="T43" fmla="*/ 308 h 667"/>
              <a:gd name="T44" fmla="*/ 362 w 624"/>
              <a:gd name="T45" fmla="*/ 402 h 667"/>
              <a:gd name="T46" fmla="*/ 308 w 624"/>
              <a:gd name="T47" fmla="*/ 398 h 667"/>
              <a:gd name="T48" fmla="*/ 256 w 624"/>
              <a:gd name="T49" fmla="*/ 407 h 667"/>
              <a:gd name="T50" fmla="*/ 220 w 624"/>
              <a:gd name="T51" fmla="*/ 316 h 667"/>
              <a:gd name="T52" fmla="*/ 142 w 624"/>
              <a:gd name="T53" fmla="*/ 366 h 667"/>
              <a:gd name="T54" fmla="*/ 97 w 624"/>
              <a:gd name="T55" fmla="*/ 237 h 667"/>
              <a:gd name="T56" fmla="*/ 178 w 624"/>
              <a:gd name="T57" fmla="*/ 192 h 667"/>
              <a:gd name="T58" fmla="*/ 143 w 624"/>
              <a:gd name="T59" fmla="*/ 104 h 667"/>
              <a:gd name="T60" fmla="*/ 257 w 624"/>
              <a:gd name="T61" fmla="*/ 82 h 667"/>
              <a:gd name="T62" fmla="*/ 278 w 624"/>
              <a:gd name="T63" fmla="*/ 84 h 667"/>
              <a:gd name="T64" fmla="*/ 302 w 624"/>
              <a:gd name="T65" fmla="*/ 175 h 667"/>
              <a:gd name="T66" fmla="*/ 398 w 624"/>
              <a:gd name="T67" fmla="*/ 209 h 667"/>
              <a:gd name="T68" fmla="*/ 378 w 624"/>
              <a:gd name="T69" fmla="*/ 120 h 667"/>
              <a:gd name="T70" fmla="*/ 457 w 624"/>
              <a:gd name="T71" fmla="*/ 138 h 667"/>
              <a:gd name="T72" fmla="*/ 496 w 624"/>
              <a:gd name="T73" fmla="*/ 134 h 667"/>
              <a:gd name="T74" fmla="*/ 502 w 624"/>
              <a:gd name="T75" fmla="*/ 223 h 667"/>
              <a:gd name="T76" fmla="*/ 570 w 624"/>
              <a:gd name="T77" fmla="*/ 191 h 667"/>
              <a:gd name="T78" fmla="*/ 570 w 624"/>
              <a:gd name="T79" fmla="*/ 310 h 667"/>
              <a:gd name="T80" fmla="*/ 511 w 624"/>
              <a:gd name="T81" fmla="*/ 330 h 667"/>
              <a:gd name="T82" fmla="*/ 517 w 624"/>
              <a:gd name="T83" fmla="*/ 422 h 667"/>
              <a:gd name="T84" fmla="*/ 480 w 624"/>
              <a:gd name="T85" fmla="*/ 426 h 667"/>
              <a:gd name="T86" fmla="*/ 279 w 624"/>
              <a:gd name="T87" fmla="*/ 175 h 667"/>
              <a:gd name="T88" fmla="*/ 302 w 624"/>
              <a:gd name="T89" fmla="*/ 175 h 667"/>
              <a:gd name="T90" fmla="*/ 336 w 624"/>
              <a:gd name="T91" fmla="*/ 305 h 667"/>
              <a:gd name="T92" fmla="*/ 285 w 624"/>
              <a:gd name="T93" fmla="*/ 302 h 667"/>
              <a:gd name="T94" fmla="*/ 223 w 624"/>
              <a:gd name="T95" fmla="*/ 316 h 667"/>
              <a:gd name="T96" fmla="*/ 175 w 624"/>
              <a:gd name="T97" fmla="*/ 195 h 667"/>
              <a:gd name="T98" fmla="*/ 279 w 624"/>
              <a:gd name="T99" fmla="*/ 175 h 667"/>
              <a:gd name="T100" fmla="*/ 463 w 624"/>
              <a:gd name="T101" fmla="*/ 229 h 667"/>
              <a:gd name="T102" fmla="*/ 502 w 624"/>
              <a:gd name="T103" fmla="*/ 223 h 667"/>
              <a:gd name="T104" fmla="*/ 511 w 624"/>
              <a:gd name="T105" fmla="*/ 330 h 667"/>
              <a:gd name="T106" fmla="*/ 468 w 624"/>
              <a:gd name="T107" fmla="*/ 333 h 667"/>
              <a:gd name="T108" fmla="*/ 423 w 624"/>
              <a:gd name="T109" fmla="*/ 327 h 667"/>
              <a:gd name="T110" fmla="*/ 398 w 624"/>
              <a:gd name="T111" fmla="*/ 212 h 667"/>
              <a:gd name="T112" fmla="*/ 463 w 624"/>
              <a:gd name="T113" fmla="*/ 229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4" h="667">
                <a:moveTo>
                  <a:pt x="621" y="0"/>
                </a:moveTo>
                <a:lnTo>
                  <a:pt x="579" y="37"/>
                </a:lnTo>
                <a:cubicBezTo>
                  <a:pt x="579" y="37"/>
                  <a:pt x="516" y="88"/>
                  <a:pt x="454" y="88"/>
                </a:cubicBezTo>
                <a:cubicBezTo>
                  <a:pt x="426" y="88"/>
                  <a:pt x="404" y="76"/>
                  <a:pt x="375" y="65"/>
                </a:cubicBezTo>
                <a:cubicBezTo>
                  <a:pt x="344" y="51"/>
                  <a:pt x="308" y="31"/>
                  <a:pt x="254" y="31"/>
                </a:cubicBezTo>
                <a:cubicBezTo>
                  <a:pt x="102" y="31"/>
                  <a:pt x="14" y="124"/>
                  <a:pt x="8" y="130"/>
                </a:cubicBezTo>
                <a:lnTo>
                  <a:pt x="0" y="138"/>
                </a:lnTo>
                <a:lnTo>
                  <a:pt x="147" y="550"/>
                </a:lnTo>
                <a:lnTo>
                  <a:pt x="147" y="550"/>
                </a:lnTo>
                <a:lnTo>
                  <a:pt x="188" y="667"/>
                </a:lnTo>
                <a:lnTo>
                  <a:pt x="241" y="648"/>
                </a:lnTo>
                <a:lnTo>
                  <a:pt x="191" y="507"/>
                </a:lnTo>
                <a:cubicBezTo>
                  <a:pt x="215" y="488"/>
                  <a:pt x="264" y="452"/>
                  <a:pt x="313" y="452"/>
                </a:cubicBezTo>
                <a:cubicBezTo>
                  <a:pt x="356" y="452"/>
                  <a:pt x="381" y="460"/>
                  <a:pt x="404" y="466"/>
                </a:cubicBezTo>
                <a:cubicBezTo>
                  <a:pt x="426" y="471"/>
                  <a:pt x="449" y="480"/>
                  <a:pt x="483" y="480"/>
                </a:cubicBezTo>
                <a:cubicBezTo>
                  <a:pt x="550" y="480"/>
                  <a:pt x="607" y="449"/>
                  <a:pt x="610" y="449"/>
                </a:cubicBezTo>
                <a:lnTo>
                  <a:pt x="624" y="440"/>
                </a:lnTo>
                <a:lnTo>
                  <a:pt x="621" y="0"/>
                </a:lnTo>
                <a:close/>
                <a:moveTo>
                  <a:pt x="480" y="426"/>
                </a:moveTo>
                <a:cubicBezTo>
                  <a:pt x="468" y="426"/>
                  <a:pt x="458" y="425"/>
                  <a:pt x="448" y="423"/>
                </a:cubicBezTo>
                <a:lnTo>
                  <a:pt x="426" y="330"/>
                </a:lnTo>
                <a:cubicBezTo>
                  <a:pt x="398" y="322"/>
                  <a:pt x="356" y="308"/>
                  <a:pt x="336" y="308"/>
                </a:cubicBezTo>
                <a:lnTo>
                  <a:pt x="362" y="402"/>
                </a:lnTo>
                <a:cubicBezTo>
                  <a:pt x="346" y="400"/>
                  <a:pt x="329" y="398"/>
                  <a:pt x="308" y="398"/>
                </a:cubicBezTo>
                <a:cubicBezTo>
                  <a:pt x="290" y="398"/>
                  <a:pt x="272" y="402"/>
                  <a:pt x="256" y="407"/>
                </a:cubicBezTo>
                <a:lnTo>
                  <a:pt x="220" y="316"/>
                </a:lnTo>
                <a:cubicBezTo>
                  <a:pt x="192" y="328"/>
                  <a:pt x="162" y="350"/>
                  <a:pt x="142" y="366"/>
                </a:cubicBezTo>
                <a:lnTo>
                  <a:pt x="97" y="237"/>
                </a:lnTo>
                <a:cubicBezTo>
                  <a:pt x="138" y="206"/>
                  <a:pt x="178" y="192"/>
                  <a:pt x="178" y="192"/>
                </a:cubicBezTo>
                <a:lnTo>
                  <a:pt x="143" y="104"/>
                </a:lnTo>
                <a:cubicBezTo>
                  <a:pt x="174" y="92"/>
                  <a:pt x="212" y="82"/>
                  <a:pt x="257" y="82"/>
                </a:cubicBezTo>
                <a:cubicBezTo>
                  <a:pt x="264" y="82"/>
                  <a:pt x="271" y="83"/>
                  <a:pt x="278" y="84"/>
                </a:cubicBezTo>
                <a:lnTo>
                  <a:pt x="302" y="175"/>
                </a:lnTo>
                <a:cubicBezTo>
                  <a:pt x="327" y="175"/>
                  <a:pt x="398" y="209"/>
                  <a:pt x="398" y="209"/>
                </a:cubicBezTo>
                <a:lnTo>
                  <a:pt x="378" y="120"/>
                </a:lnTo>
                <a:cubicBezTo>
                  <a:pt x="401" y="130"/>
                  <a:pt x="425" y="138"/>
                  <a:pt x="457" y="138"/>
                </a:cubicBezTo>
                <a:cubicBezTo>
                  <a:pt x="470" y="138"/>
                  <a:pt x="483" y="136"/>
                  <a:pt x="496" y="134"/>
                </a:cubicBezTo>
                <a:lnTo>
                  <a:pt x="502" y="223"/>
                </a:lnTo>
                <a:cubicBezTo>
                  <a:pt x="502" y="223"/>
                  <a:pt x="532" y="215"/>
                  <a:pt x="570" y="191"/>
                </a:cubicBezTo>
                <a:lnTo>
                  <a:pt x="570" y="310"/>
                </a:lnTo>
                <a:cubicBezTo>
                  <a:pt x="539" y="325"/>
                  <a:pt x="511" y="330"/>
                  <a:pt x="511" y="330"/>
                </a:cubicBezTo>
                <a:lnTo>
                  <a:pt x="517" y="422"/>
                </a:lnTo>
                <a:cubicBezTo>
                  <a:pt x="505" y="424"/>
                  <a:pt x="493" y="426"/>
                  <a:pt x="480" y="426"/>
                </a:cubicBezTo>
                <a:close/>
                <a:moveTo>
                  <a:pt x="279" y="175"/>
                </a:moveTo>
                <a:lnTo>
                  <a:pt x="302" y="175"/>
                </a:lnTo>
                <a:lnTo>
                  <a:pt x="336" y="305"/>
                </a:lnTo>
                <a:cubicBezTo>
                  <a:pt x="336" y="305"/>
                  <a:pt x="310" y="302"/>
                  <a:pt x="285" y="302"/>
                </a:cubicBezTo>
                <a:cubicBezTo>
                  <a:pt x="260" y="302"/>
                  <a:pt x="223" y="316"/>
                  <a:pt x="223" y="316"/>
                </a:cubicBezTo>
                <a:lnTo>
                  <a:pt x="175" y="195"/>
                </a:lnTo>
                <a:cubicBezTo>
                  <a:pt x="175" y="195"/>
                  <a:pt x="223" y="175"/>
                  <a:pt x="279" y="175"/>
                </a:cubicBezTo>
                <a:close/>
                <a:moveTo>
                  <a:pt x="463" y="229"/>
                </a:moveTo>
                <a:cubicBezTo>
                  <a:pt x="485" y="229"/>
                  <a:pt x="502" y="223"/>
                  <a:pt x="502" y="223"/>
                </a:cubicBezTo>
                <a:lnTo>
                  <a:pt x="511" y="330"/>
                </a:lnTo>
                <a:cubicBezTo>
                  <a:pt x="511" y="330"/>
                  <a:pt x="488" y="333"/>
                  <a:pt x="468" y="333"/>
                </a:cubicBezTo>
                <a:cubicBezTo>
                  <a:pt x="449" y="333"/>
                  <a:pt x="423" y="327"/>
                  <a:pt x="423" y="327"/>
                </a:cubicBezTo>
                <a:lnTo>
                  <a:pt x="398" y="212"/>
                </a:lnTo>
                <a:cubicBezTo>
                  <a:pt x="398" y="212"/>
                  <a:pt x="432" y="229"/>
                  <a:pt x="463" y="229"/>
                </a:cubicBez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 name="圓角矩形 1"/>
          <p:cNvSpPr/>
          <p:nvPr/>
        </p:nvSpPr>
        <p:spPr>
          <a:xfrm>
            <a:off x="611494" y="4097718"/>
            <a:ext cx="7740989" cy="180023"/>
          </a:xfrm>
          <a:prstGeom prst="roundRect">
            <a:avLst>
              <a:gd name="adj"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1061552"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5" name="直線接點 4"/>
          <p:cNvCxnSpPr/>
          <p:nvPr/>
        </p:nvCxnSpPr>
        <p:spPr>
          <a:xfrm>
            <a:off x="1061552" y="3467638"/>
            <a:ext cx="0" cy="2219739"/>
          </a:xfrm>
          <a:prstGeom prst="line">
            <a:avLst/>
          </a:prstGeom>
          <a:ln w="25400">
            <a:solidFill>
              <a:schemeClr val="accent2"/>
            </a:solidFill>
            <a:tailEnd type="oval" w="lg" len="lg"/>
          </a:ln>
        </p:spPr>
        <p:style>
          <a:lnRef idx="1">
            <a:schemeClr val="accent1"/>
          </a:lnRef>
          <a:fillRef idx="0">
            <a:schemeClr val="accent1"/>
          </a:fillRef>
          <a:effectRef idx="0">
            <a:schemeClr val="accent1"/>
          </a:effectRef>
          <a:fontRef idx="minor">
            <a:schemeClr val="tx1"/>
          </a:fontRef>
        </p:style>
      </p:cxnSp>
      <p:sp>
        <p:nvSpPr>
          <p:cNvPr id="3" name="橢圓 2"/>
          <p:cNvSpPr/>
          <p:nvPr/>
        </p:nvSpPr>
        <p:spPr>
          <a:xfrm>
            <a:off x="611494" y="2567523"/>
            <a:ext cx="900115" cy="900115"/>
          </a:xfrm>
          <a:prstGeom prst="ellipse">
            <a:avLst/>
          </a:prstGeom>
          <a:solidFill>
            <a:schemeClr val="accent2"/>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611494" y="2811114"/>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2014</a:t>
            </a:r>
            <a:endParaRPr lang="zh-TW" altLang="en-US" sz="2400" dirty="0" smtClean="0">
              <a:solidFill>
                <a:schemeClr val="bg1"/>
              </a:solidFill>
            </a:endParaRPr>
          </a:p>
        </p:txBody>
      </p:sp>
      <p:sp>
        <p:nvSpPr>
          <p:cNvPr id="18" name="矩形 17"/>
          <p:cNvSpPr/>
          <p:nvPr/>
        </p:nvSpPr>
        <p:spPr>
          <a:xfrm>
            <a:off x="3068180"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16" name="直線接點 15"/>
          <p:cNvCxnSpPr/>
          <p:nvPr/>
        </p:nvCxnSpPr>
        <p:spPr>
          <a:xfrm>
            <a:off x="3068180" y="3467638"/>
            <a:ext cx="0" cy="2219739"/>
          </a:xfrm>
          <a:prstGeom prst="line">
            <a:avLst/>
          </a:prstGeom>
          <a:ln w="25400">
            <a:solidFill>
              <a:schemeClr val="accent3"/>
            </a:solidFill>
            <a:tailEnd type="oval" w="lg" len="lg"/>
          </a:ln>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2618122" y="2567523"/>
            <a:ext cx="900115" cy="900115"/>
          </a:xfrm>
          <a:prstGeom prst="ellipse">
            <a:avLst/>
          </a:prstGeom>
          <a:solidFill>
            <a:schemeClr val="accent3"/>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2618122" y="2811114"/>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2015</a:t>
            </a:r>
            <a:endParaRPr lang="zh-TW" altLang="en-US" sz="2400" dirty="0" smtClean="0">
              <a:solidFill>
                <a:schemeClr val="bg1"/>
              </a:solidFill>
            </a:endParaRPr>
          </a:p>
        </p:txBody>
      </p:sp>
      <p:cxnSp>
        <p:nvCxnSpPr>
          <p:cNvPr id="21" name="直線接點 20"/>
          <p:cNvCxnSpPr/>
          <p:nvPr/>
        </p:nvCxnSpPr>
        <p:spPr>
          <a:xfrm>
            <a:off x="5074808" y="3467638"/>
            <a:ext cx="0" cy="2219739"/>
          </a:xfrm>
          <a:prstGeom prst="line">
            <a:avLst/>
          </a:prstGeom>
          <a:ln w="25400">
            <a:solidFill>
              <a:schemeClr val="accent4"/>
            </a:solidFill>
            <a:tailEnd type="oval" w="lg" len="lg"/>
          </a:ln>
        </p:spPr>
        <p:style>
          <a:lnRef idx="1">
            <a:schemeClr val="accent1"/>
          </a:lnRef>
          <a:fillRef idx="0">
            <a:schemeClr val="accent1"/>
          </a:fillRef>
          <a:effectRef idx="0">
            <a:schemeClr val="accent1"/>
          </a:effectRef>
          <a:fontRef idx="minor">
            <a:schemeClr val="tx1"/>
          </a:fontRef>
        </p:style>
      </p:cxnSp>
      <p:sp>
        <p:nvSpPr>
          <p:cNvPr id="20" name="橢圓 19"/>
          <p:cNvSpPr/>
          <p:nvPr/>
        </p:nvSpPr>
        <p:spPr>
          <a:xfrm>
            <a:off x="4624750" y="2567523"/>
            <a:ext cx="900115" cy="900115"/>
          </a:xfrm>
          <a:prstGeom prst="ellipse">
            <a:avLst/>
          </a:prstGeom>
          <a:solidFill>
            <a:schemeClr val="accent4"/>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文字方塊 21"/>
          <p:cNvSpPr txBox="1"/>
          <p:nvPr/>
        </p:nvSpPr>
        <p:spPr>
          <a:xfrm>
            <a:off x="4624750" y="2811114"/>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2016</a:t>
            </a:r>
            <a:endParaRPr lang="zh-TW" altLang="en-US" sz="2400" dirty="0" smtClean="0">
              <a:solidFill>
                <a:schemeClr val="bg1"/>
              </a:solidFill>
            </a:endParaRPr>
          </a:p>
        </p:txBody>
      </p:sp>
      <p:sp>
        <p:nvSpPr>
          <p:cNvPr id="23" name="矩形 22"/>
          <p:cNvSpPr/>
          <p:nvPr/>
        </p:nvSpPr>
        <p:spPr>
          <a:xfrm>
            <a:off x="5074808"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cxnSp>
        <p:nvCxnSpPr>
          <p:cNvPr id="26" name="直線接點 25"/>
          <p:cNvCxnSpPr/>
          <p:nvPr/>
        </p:nvCxnSpPr>
        <p:spPr>
          <a:xfrm>
            <a:off x="7231724" y="3265843"/>
            <a:ext cx="0" cy="2426567"/>
          </a:xfrm>
          <a:prstGeom prst="line">
            <a:avLst/>
          </a:prstGeom>
          <a:ln w="25400">
            <a:solidFill>
              <a:schemeClr val="accent5"/>
            </a:solidFill>
            <a:tailEnd type="oval" w="lg" len="lg"/>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7272345" y="4305252"/>
            <a:ext cx="1556570" cy="830997"/>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5" name="橢圓 24"/>
          <p:cNvSpPr/>
          <p:nvPr/>
        </p:nvSpPr>
        <p:spPr>
          <a:xfrm>
            <a:off x="6631377" y="2158085"/>
            <a:ext cx="1205732" cy="1205732"/>
          </a:xfrm>
          <a:prstGeom prst="ellipse">
            <a:avLst/>
          </a:prstGeom>
          <a:solidFill>
            <a:schemeClr val="accent5"/>
          </a:solidFill>
          <a:ln w="92075">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6631377" y="2553940"/>
            <a:ext cx="1205732" cy="41402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2017</a:t>
            </a:r>
            <a:endParaRPr lang="zh-TW" altLang="en-US" sz="2400" dirty="0" smtClean="0">
              <a:solidFill>
                <a:schemeClr val="bg1"/>
              </a:solidFill>
            </a:endParaRPr>
          </a:p>
        </p:txBody>
      </p:sp>
      <p:sp>
        <p:nvSpPr>
          <p:cNvPr id="24" name="矩形 2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341</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03220491"/>
      </p:ext>
    </p:extLst>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431471" y="2348862"/>
            <a:ext cx="1980253" cy="1209949"/>
            <a:chOff x="431471" y="2348862"/>
            <a:chExt cx="1980253" cy="1209949"/>
          </a:xfrm>
        </p:grpSpPr>
        <p:sp>
          <p:nvSpPr>
            <p:cNvPr id="3" name="向右箭號 2"/>
            <p:cNvSpPr/>
            <p:nvPr/>
          </p:nvSpPr>
          <p:spPr>
            <a:xfrm>
              <a:off x="971540"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橢圓 1"/>
            <p:cNvSpPr/>
            <p:nvPr/>
          </p:nvSpPr>
          <p:spPr>
            <a:xfrm>
              <a:off x="431471" y="2503779"/>
              <a:ext cx="900115" cy="9001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2411724" y="2348862"/>
            <a:ext cx="1980253" cy="1209949"/>
            <a:chOff x="2411724" y="2348862"/>
            <a:chExt cx="1980253" cy="1209949"/>
          </a:xfrm>
        </p:grpSpPr>
        <p:sp>
          <p:nvSpPr>
            <p:cNvPr id="10" name="向右箭號 9"/>
            <p:cNvSpPr/>
            <p:nvPr/>
          </p:nvSpPr>
          <p:spPr>
            <a:xfrm>
              <a:off x="2951793"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2411724" y="2503779"/>
              <a:ext cx="900115" cy="90011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4391977" y="2348862"/>
            <a:ext cx="1980253" cy="1209949"/>
            <a:chOff x="4391977" y="2348862"/>
            <a:chExt cx="1980253" cy="1209949"/>
          </a:xfrm>
        </p:grpSpPr>
        <p:sp>
          <p:nvSpPr>
            <p:cNvPr id="13" name="向右箭號 12"/>
            <p:cNvSpPr/>
            <p:nvPr/>
          </p:nvSpPr>
          <p:spPr>
            <a:xfrm>
              <a:off x="4932046"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4391977" y="2503779"/>
              <a:ext cx="900115" cy="90011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6372230" y="2348862"/>
            <a:ext cx="1980253" cy="1209949"/>
            <a:chOff x="6372230" y="2348862"/>
            <a:chExt cx="1980253" cy="1209949"/>
          </a:xfrm>
        </p:grpSpPr>
        <p:sp>
          <p:nvSpPr>
            <p:cNvPr id="16" name="向右箭號 15"/>
            <p:cNvSpPr/>
            <p:nvPr/>
          </p:nvSpPr>
          <p:spPr>
            <a:xfrm>
              <a:off x="6912299" y="2348862"/>
              <a:ext cx="1440184" cy="1209949"/>
            </a:xfrm>
            <a:prstGeom prst="rightArrow">
              <a:avLst>
                <a:gd name="adj1" fmla="val 71593"/>
                <a:gd name="adj2" fmla="val 50000"/>
              </a:avLst>
            </a:prstGeom>
            <a:solidFill>
              <a:srgbClr val="C0C0C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6372230" y="2503779"/>
              <a:ext cx="900115" cy="90011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9" name="矩形 18"/>
          <p:cNvSpPr/>
          <p:nvPr/>
        </p:nvSpPr>
        <p:spPr>
          <a:xfrm>
            <a:off x="701504"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0" name="矩形 19"/>
          <p:cNvSpPr/>
          <p:nvPr/>
        </p:nvSpPr>
        <p:spPr>
          <a:xfrm>
            <a:off x="645636" y="3770681"/>
            <a:ext cx="1551922" cy="400110"/>
          </a:xfrm>
          <a:prstGeom prst="rect">
            <a:avLst/>
          </a:prstGeom>
        </p:spPr>
        <p:txBody>
          <a:bodyPr wrap="square">
            <a:spAutoFit/>
          </a:bodyPr>
          <a:lstStyle/>
          <a:p>
            <a:pPr algn="ctr"/>
            <a:r>
              <a:rPr lang="en-US" altLang="zh-TW" sz="2000" dirty="0">
                <a:solidFill>
                  <a:schemeClr val="accent2"/>
                </a:solidFill>
              </a:rPr>
              <a:t>Unyielding</a:t>
            </a:r>
          </a:p>
        </p:txBody>
      </p:sp>
      <p:sp>
        <p:nvSpPr>
          <p:cNvPr id="22" name="矩形 21"/>
          <p:cNvSpPr/>
          <p:nvPr/>
        </p:nvSpPr>
        <p:spPr>
          <a:xfrm>
            <a:off x="2681757"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3" name="矩形 22"/>
          <p:cNvSpPr/>
          <p:nvPr/>
        </p:nvSpPr>
        <p:spPr>
          <a:xfrm>
            <a:off x="2680319" y="3770681"/>
            <a:ext cx="1551922" cy="400110"/>
          </a:xfrm>
          <a:prstGeom prst="rect">
            <a:avLst/>
          </a:prstGeom>
        </p:spPr>
        <p:txBody>
          <a:bodyPr wrap="square">
            <a:spAutoFit/>
          </a:bodyPr>
          <a:lstStyle/>
          <a:p>
            <a:r>
              <a:rPr lang="en-US" altLang="zh-TW" sz="2000" dirty="0" smtClean="0">
                <a:solidFill>
                  <a:schemeClr val="accent3"/>
                </a:solidFill>
              </a:rPr>
              <a:t>May Day</a:t>
            </a:r>
            <a:endParaRPr lang="en-US" altLang="zh-TW" sz="2000" dirty="0">
              <a:solidFill>
                <a:schemeClr val="accent3"/>
              </a:solidFill>
            </a:endParaRPr>
          </a:p>
        </p:txBody>
      </p:sp>
      <p:sp>
        <p:nvSpPr>
          <p:cNvPr id="25" name="矩形 24"/>
          <p:cNvSpPr/>
          <p:nvPr/>
        </p:nvSpPr>
        <p:spPr>
          <a:xfrm>
            <a:off x="4662010"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矩形 25"/>
          <p:cNvSpPr/>
          <p:nvPr/>
        </p:nvSpPr>
        <p:spPr>
          <a:xfrm>
            <a:off x="4606142" y="3770681"/>
            <a:ext cx="1551922" cy="400110"/>
          </a:xfrm>
          <a:prstGeom prst="rect">
            <a:avLst/>
          </a:prstGeom>
        </p:spPr>
        <p:txBody>
          <a:bodyPr wrap="square">
            <a:spAutoFit/>
          </a:bodyPr>
          <a:lstStyle/>
          <a:p>
            <a:pPr algn="ctr"/>
            <a:r>
              <a:rPr lang="en-US" altLang="zh-TW" sz="2000" dirty="0">
                <a:solidFill>
                  <a:schemeClr val="accent4"/>
                </a:solidFill>
              </a:rPr>
              <a:t>Unyielding</a:t>
            </a:r>
          </a:p>
        </p:txBody>
      </p:sp>
      <p:sp>
        <p:nvSpPr>
          <p:cNvPr id="28" name="矩形 27"/>
          <p:cNvSpPr/>
          <p:nvPr/>
        </p:nvSpPr>
        <p:spPr>
          <a:xfrm>
            <a:off x="6642263" y="4329115"/>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9" name="矩形 28"/>
          <p:cNvSpPr/>
          <p:nvPr/>
        </p:nvSpPr>
        <p:spPr>
          <a:xfrm>
            <a:off x="6586395" y="3770681"/>
            <a:ext cx="1551922" cy="400110"/>
          </a:xfrm>
          <a:prstGeom prst="rect">
            <a:avLst/>
          </a:prstGeom>
        </p:spPr>
        <p:txBody>
          <a:bodyPr wrap="square">
            <a:spAutoFit/>
          </a:bodyPr>
          <a:lstStyle/>
          <a:p>
            <a:pPr algn="ctr"/>
            <a:r>
              <a:rPr lang="en-US" altLang="zh-TW" sz="2000" dirty="0">
                <a:solidFill>
                  <a:schemeClr val="accent5"/>
                </a:solidFill>
              </a:rPr>
              <a:t>Unyielding</a:t>
            </a:r>
          </a:p>
        </p:txBody>
      </p:sp>
      <p:sp>
        <p:nvSpPr>
          <p:cNvPr id="33" name="文字方塊 32"/>
          <p:cNvSpPr txBox="1"/>
          <p:nvPr/>
        </p:nvSpPr>
        <p:spPr>
          <a:xfrm>
            <a:off x="1310417"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2014</a:t>
            </a:r>
            <a:endParaRPr lang="zh-TW" altLang="en-US" sz="2400" dirty="0" smtClean="0">
              <a:solidFill>
                <a:schemeClr val="bg1"/>
              </a:solidFill>
            </a:endParaRPr>
          </a:p>
        </p:txBody>
      </p:sp>
      <p:sp>
        <p:nvSpPr>
          <p:cNvPr id="34" name="文字方塊 33"/>
          <p:cNvSpPr txBox="1"/>
          <p:nvPr/>
        </p:nvSpPr>
        <p:spPr>
          <a:xfrm>
            <a:off x="3290820"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2015</a:t>
            </a:r>
            <a:endParaRPr lang="zh-TW" altLang="en-US" sz="2400" dirty="0" smtClean="0">
              <a:solidFill>
                <a:schemeClr val="bg1"/>
              </a:solidFill>
            </a:endParaRPr>
          </a:p>
        </p:txBody>
      </p:sp>
      <p:sp>
        <p:nvSpPr>
          <p:cNvPr id="35" name="文字方塊 34"/>
          <p:cNvSpPr txBox="1"/>
          <p:nvPr/>
        </p:nvSpPr>
        <p:spPr>
          <a:xfrm>
            <a:off x="5271223"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2016</a:t>
            </a:r>
            <a:endParaRPr lang="zh-TW" altLang="en-US" sz="2400" dirty="0" smtClean="0">
              <a:solidFill>
                <a:schemeClr val="bg1"/>
              </a:solidFill>
            </a:endParaRPr>
          </a:p>
        </p:txBody>
      </p:sp>
      <p:sp>
        <p:nvSpPr>
          <p:cNvPr id="36" name="文字方塊 35"/>
          <p:cNvSpPr txBox="1"/>
          <p:nvPr/>
        </p:nvSpPr>
        <p:spPr>
          <a:xfrm>
            <a:off x="7251626" y="274736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solidFill>
              </a:rPr>
              <a:t>2017</a:t>
            </a:r>
            <a:endParaRPr lang="zh-TW" altLang="en-US" sz="2400" dirty="0" smtClean="0">
              <a:solidFill>
                <a:schemeClr val="bg1"/>
              </a:solidFill>
            </a:endParaRPr>
          </a:p>
        </p:txBody>
      </p:sp>
      <p:sp>
        <p:nvSpPr>
          <p:cNvPr id="38" name="Freeform 5"/>
          <p:cNvSpPr>
            <a:spLocks noEditPoints="1"/>
          </p:cNvSpPr>
          <p:nvPr/>
        </p:nvSpPr>
        <p:spPr bwMode="auto">
          <a:xfrm>
            <a:off x="2700607" y="2701276"/>
            <a:ext cx="291604" cy="491642"/>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9"/>
          <p:cNvSpPr>
            <a:spLocks noEditPoints="1"/>
          </p:cNvSpPr>
          <p:nvPr/>
        </p:nvSpPr>
        <p:spPr bwMode="auto">
          <a:xfrm>
            <a:off x="6595593" y="2763394"/>
            <a:ext cx="441633" cy="358519"/>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13"/>
          <p:cNvSpPr>
            <a:spLocks/>
          </p:cNvSpPr>
          <p:nvPr/>
        </p:nvSpPr>
        <p:spPr bwMode="auto">
          <a:xfrm>
            <a:off x="817745" y="2850178"/>
            <a:ext cx="98610" cy="9649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14"/>
          <p:cNvSpPr>
            <a:spLocks/>
          </p:cNvSpPr>
          <p:nvPr/>
        </p:nvSpPr>
        <p:spPr bwMode="auto">
          <a:xfrm>
            <a:off x="874798" y="2819187"/>
            <a:ext cx="28174" cy="28174"/>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15"/>
          <p:cNvSpPr>
            <a:spLocks noEditPoints="1"/>
          </p:cNvSpPr>
          <p:nvPr/>
        </p:nvSpPr>
        <p:spPr bwMode="auto">
          <a:xfrm>
            <a:off x="655038" y="2731142"/>
            <a:ext cx="426841" cy="441633"/>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19"/>
          <p:cNvSpPr>
            <a:spLocks noEditPoints="1"/>
          </p:cNvSpPr>
          <p:nvPr/>
        </p:nvSpPr>
        <p:spPr bwMode="auto">
          <a:xfrm>
            <a:off x="4673607" y="2717579"/>
            <a:ext cx="313440" cy="435294"/>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342</a:t>
            </a:fld>
            <a:endParaRPr lang="zh-TW" altLang="en-US"/>
          </a:p>
        </p:txBody>
      </p:sp>
      <p:sp>
        <p:nvSpPr>
          <p:cNvPr id="30" name="文字方塊 29"/>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85927994"/>
      </p:ext>
    </p:extLst>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文字方塊 10"/>
          <p:cNvSpPr txBox="1"/>
          <p:nvPr/>
        </p:nvSpPr>
        <p:spPr>
          <a:xfrm>
            <a:off x="757375"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14" name="矩形 13"/>
          <p:cNvSpPr/>
          <p:nvPr/>
        </p:nvSpPr>
        <p:spPr>
          <a:xfrm>
            <a:off x="487339"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5" name="矩形 14"/>
          <p:cNvSpPr/>
          <p:nvPr/>
        </p:nvSpPr>
        <p:spPr>
          <a:xfrm>
            <a:off x="431471" y="4181274"/>
            <a:ext cx="1551922" cy="400110"/>
          </a:xfrm>
          <a:prstGeom prst="rect">
            <a:avLst/>
          </a:prstGeom>
        </p:spPr>
        <p:txBody>
          <a:bodyPr wrap="square">
            <a:spAutoFit/>
          </a:bodyPr>
          <a:lstStyle/>
          <a:p>
            <a:pPr algn="ctr"/>
            <a:r>
              <a:rPr lang="en-US" altLang="zh-TW" sz="2000" dirty="0">
                <a:solidFill>
                  <a:schemeClr val="accent2"/>
                </a:solidFill>
              </a:rPr>
              <a:t>Unyielding</a:t>
            </a:r>
          </a:p>
        </p:txBody>
      </p:sp>
      <p:sp>
        <p:nvSpPr>
          <p:cNvPr id="20" name="文字方塊 19"/>
          <p:cNvSpPr txBox="1"/>
          <p:nvPr/>
        </p:nvSpPr>
        <p:spPr>
          <a:xfrm>
            <a:off x="2883509"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22" name="矩形 21"/>
          <p:cNvSpPr/>
          <p:nvPr/>
        </p:nvSpPr>
        <p:spPr>
          <a:xfrm>
            <a:off x="2613473"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文字方塊 25"/>
          <p:cNvSpPr txBox="1"/>
          <p:nvPr/>
        </p:nvSpPr>
        <p:spPr>
          <a:xfrm>
            <a:off x="5077927"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28" name="矩形 27"/>
          <p:cNvSpPr/>
          <p:nvPr/>
        </p:nvSpPr>
        <p:spPr>
          <a:xfrm>
            <a:off x="4807891"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2" name="文字方塊 31"/>
          <p:cNvSpPr txBox="1"/>
          <p:nvPr/>
        </p:nvSpPr>
        <p:spPr>
          <a:xfrm>
            <a:off x="7272345" y="200870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grpSp>
        <p:nvGrpSpPr>
          <p:cNvPr id="12" name="群組 11"/>
          <p:cNvGrpSpPr/>
          <p:nvPr/>
        </p:nvGrpSpPr>
        <p:grpSpPr>
          <a:xfrm>
            <a:off x="0" y="2490641"/>
            <a:ext cx="9144000" cy="1734177"/>
            <a:chOff x="0" y="2490641"/>
            <a:chExt cx="9144000" cy="1734177"/>
          </a:xfrm>
        </p:grpSpPr>
        <p:cxnSp>
          <p:nvCxnSpPr>
            <p:cNvPr id="10" name="直線接點 9"/>
            <p:cNvCxnSpPr/>
            <p:nvPr/>
          </p:nvCxnSpPr>
          <p:spPr>
            <a:xfrm>
              <a:off x="0" y="2708908"/>
              <a:ext cx="9144000" cy="0"/>
            </a:xfrm>
            <a:prstGeom prst="line">
              <a:avLst/>
            </a:prstGeom>
            <a:ln w="25400">
              <a:solidFill>
                <a:schemeClr val="bg1">
                  <a:lumMod val="65000"/>
                </a:schemeClr>
              </a:solidFill>
              <a:prstDash val="sysDot"/>
              <a:tailEnd type="none" w="lg" len="lg"/>
            </a:ln>
          </p:spPr>
          <p:style>
            <a:lnRef idx="1">
              <a:schemeClr val="accent1"/>
            </a:lnRef>
            <a:fillRef idx="0">
              <a:schemeClr val="accent1"/>
            </a:fillRef>
            <a:effectRef idx="0">
              <a:schemeClr val="accent1"/>
            </a:effectRef>
            <a:fontRef idx="minor">
              <a:schemeClr val="tx1"/>
            </a:fontRef>
          </p:style>
        </p:cxnSp>
        <p:grpSp>
          <p:nvGrpSpPr>
            <p:cNvPr id="3" name="群組 2"/>
            <p:cNvGrpSpPr/>
            <p:nvPr/>
          </p:nvGrpSpPr>
          <p:grpSpPr>
            <a:xfrm>
              <a:off x="1002368" y="2490641"/>
              <a:ext cx="410128" cy="621857"/>
              <a:chOff x="1002368" y="2490641"/>
              <a:chExt cx="410128" cy="621857"/>
            </a:xfrm>
          </p:grpSpPr>
          <p:sp>
            <p:nvSpPr>
              <p:cNvPr id="7" name="手繪多邊形 6"/>
              <p:cNvSpPr/>
              <p:nvPr/>
            </p:nvSpPr>
            <p:spPr>
              <a:xfrm rot="10800000">
                <a:off x="1002368"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2">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1078503" y="2574733"/>
                <a:ext cx="257858" cy="2578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9" name="直線接點 8"/>
            <p:cNvCxnSpPr/>
            <p:nvPr/>
          </p:nvCxnSpPr>
          <p:spPr>
            <a:xfrm>
              <a:off x="1207432" y="3112498"/>
              <a:ext cx="0" cy="1112320"/>
            </a:xfrm>
            <a:prstGeom prst="line">
              <a:avLst/>
            </a:prstGeom>
            <a:ln w="25400">
              <a:solidFill>
                <a:schemeClr val="accent2"/>
              </a:solidFill>
              <a:prstDash val="sysDot"/>
            </a:ln>
          </p:spPr>
          <p:style>
            <a:lnRef idx="1">
              <a:schemeClr val="accent1"/>
            </a:lnRef>
            <a:fillRef idx="0">
              <a:schemeClr val="accent1"/>
            </a:fillRef>
            <a:effectRef idx="0">
              <a:schemeClr val="accent1"/>
            </a:effectRef>
            <a:fontRef idx="minor">
              <a:schemeClr val="tx1"/>
            </a:fontRef>
          </p:style>
        </p:cxnSp>
        <p:grpSp>
          <p:nvGrpSpPr>
            <p:cNvPr id="5" name="群組 4"/>
            <p:cNvGrpSpPr/>
            <p:nvPr/>
          </p:nvGrpSpPr>
          <p:grpSpPr>
            <a:xfrm>
              <a:off x="3128502" y="2490641"/>
              <a:ext cx="410128" cy="621857"/>
              <a:chOff x="3128502" y="2490641"/>
              <a:chExt cx="410128" cy="621857"/>
            </a:xfrm>
          </p:grpSpPr>
          <p:sp>
            <p:nvSpPr>
              <p:cNvPr id="18" name="手繪多邊形 17"/>
              <p:cNvSpPr/>
              <p:nvPr/>
            </p:nvSpPr>
            <p:spPr>
              <a:xfrm rot="10800000">
                <a:off x="3128502"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3">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3204637" y="2574733"/>
                <a:ext cx="257858" cy="2578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21" name="直線接點 20"/>
            <p:cNvCxnSpPr/>
            <p:nvPr/>
          </p:nvCxnSpPr>
          <p:spPr>
            <a:xfrm>
              <a:off x="3333566" y="3112498"/>
              <a:ext cx="0" cy="1112320"/>
            </a:xfrm>
            <a:prstGeom prst="line">
              <a:avLst/>
            </a:prstGeom>
            <a:ln w="25400">
              <a:solidFill>
                <a:schemeClr val="accent3"/>
              </a:solidFill>
              <a:prstDash val="sysDot"/>
            </a:ln>
          </p:spPr>
          <p:style>
            <a:lnRef idx="1">
              <a:schemeClr val="accent1"/>
            </a:lnRef>
            <a:fillRef idx="0">
              <a:schemeClr val="accent1"/>
            </a:fillRef>
            <a:effectRef idx="0">
              <a:schemeClr val="accent1"/>
            </a:effectRef>
            <a:fontRef idx="minor">
              <a:schemeClr val="tx1"/>
            </a:fontRef>
          </p:style>
        </p:cxnSp>
        <p:grpSp>
          <p:nvGrpSpPr>
            <p:cNvPr id="6" name="群組 5"/>
            <p:cNvGrpSpPr/>
            <p:nvPr/>
          </p:nvGrpSpPr>
          <p:grpSpPr>
            <a:xfrm>
              <a:off x="5322920" y="2490641"/>
              <a:ext cx="410128" cy="621857"/>
              <a:chOff x="5322920" y="2490641"/>
              <a:chExt cx="410128" cy="621857"/>
            </a:xfrm>
          </p:grpSpPr>
          <p:sp>
            <p:nvSpPr>
              <p:cNvPr id="24" name="手繪多邊形 23"/>
              <p:cNvSpPr/>
              <p:nvPr/>
            </p:nvSpPr>
            <p:spPr>
              <a:xfrm rot="10800000">
                <a:off x="5322920"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4">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橢圓 24"/>
              <p:cNvSpPr/>
              <p:nvPr/>
            </p:nvSpPr>
            <p:spPr>
              <a:xfrm>
                <a:off x="5399055" y="2574733"/>
                <a:ext cx="257858" cy="2578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27" name="直線接點 26"/>
            <p:cNvCxnSpPr/>
            <p:nvPr/>
          </p:nvCxnSpPr>
          <p:spPr>
            <a:xfrm>
              <a:off x="5527984" y="3112498"/>
              <a:ext cx="0" cy="1112320"/>
            </a:xfrm>
            <a:prstGeom prst="line">
              <a:avLst/>
            </a:prstGeom>
            <a:ln w="25400">
              <a:solidFill>
                <a:schemeClr val="accent4"/>
              </a:solidFill>
              <a:prstDash val="sysDot"/>
            </a:ln>
          </p:spPr>
          <p:style>
            <a:lnRef idx="1">
              <a:schemeClr val="accent1"/>
            </a:lnRef>
            <a:fillRef idx="0">
              <a:schemeClr val="accent1"/>
            </a:fillRef>
            <a:effectRef idx="0">
              <a:schemeClr val="accent1"/>
            </a:effectRef>
            <a:fontRef idx="minor">
              <a:schemeClr val="tx1"/>
            </a:fontRef>
          </p:style>
        </p:cxnSp>
        <p:grpSp>
          <p:nvGrpSpPr>
            <p:cNvPr id="8" name="群組 7"/>
            <p:cNvGrpSpPr/>
            <p:nvPr/>
          </p:nvGrpSpPr>
          <p:grpSpPr>
            <a:xfrm>
              <a:off x="7517338" y="2490641"/>
              <a:ext cx="410128" cy="621857"/>
              <a:chOff x="7517338" y="2490641"/>
              <a:chExt cx="410128" cy="621857"/>
            </a:xfrm>
          </p:grpSpPr>
          <p:sp>
            <p:nvSpPr>
              <p:cNvPr id="30" name="手繪多邊形 29"/>
              <p:cNvSpPr/>
              <p:nvPr/>
            </p:nvSpPr>
            <p:spPr>
              <a:xfrm rot="10800000">
                <a:off x="7517338" y="2490641"/>
                <a:ext cx="410128" cy="621857"/>
              </a:xfrm>
              <a:custGeom>
                <a:avLst/>
                <a:gdLst>
                  <a:gd name="connsiteX0" fmla="*/ 450058 w 900116"/>
                  <a:gd name="connsiteY0" fmla="*/ 1364801 h 1364801"/>
                  <a:gd name="connsiteX1" fmla="*/ 0 w 900116"/>
                  <a:gd name="connsiteY1" fmla="*/ 914743 h 1364801"/>
                  <a:gd name="connsiteX2" fmla="*/ 35368 w 900116"/>
                  <a:gd name="connsiteY2" fmla="*/ 739560 h 1364801"/>
                  <a:gd name="connsiteX3" fmla="*/ 45935 w 900116"/>
                  <a:gd name="connsiteY3" fmla="*/ 720092 h 1364801"/>
                  <a:gd name="connsiteX4" fmla="*/ 40618 w 900116"/>
                  <a:gd name="connsiteY4" fmla="*/ 720092 h 1364801"/>
                  <a:gd name="connsiteX5" fmla="*/ 450059 w 900116"/>
                  <a:gd name="connsiteY5" fmla="*/ 0 h 1364801"/>
                  <a:gd name="connsiteX6" fmla="*/ 859499 w 900116"/>
                  <a:gd name="connsiteY6" fmla="*/ 720092 h 1364801"/>
                  <a:gd name="connsiteX7" fmla="*/ 854181 w 900116"/>
                  <a:gd name="connsiteY7" fmla="*/ 720092 h 1364801"/>
                  <a:gd name="connsiteX8" fmla="*/ 864748 w 900116"/>
                  <a:gd name="connsiteY8" fmla="*/ 739560 h 1364801"/>
                  <a:gd name="connsiteX9" fmla="*/ 900116 w 900116"/>
                  <a:gd name="connsiteY9" fmla="*/ 914743 h 1364801"/>
                  <a:gd name="connsiteX10" fmla="*/ 450058 w 900116"/>
                  <a:gd name="connsiteY10" fmla="*/ 1364801 h 1364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116" h="1364801">
                    <a:moveTo>
                      <a:pt x="450058" y="1364801"/>
                    </a:moveTo>
                    <a:cubicBezTo>
                      <a:pt x="201498" y="1364801"/>
                      <a:pt x="0" y="1163303"/>
                      <a:pt x="0" y="914743"/>
                    </a:cubicBezTo>
                    <a:cubicBezTo>
                      <a:pt x="0" y="852603"/>
                      <a:pt x="12593" y="793404"/>
                      <a:pt x="35368" y="739560"/>
                    </a:cubicBezTo>
                    <a:lnTo>
                      <a:pt x="45935" y="720092"/>
                    </a:lnTo>
                    <a:lnTo>
                      <a:pt x="40618" y="720092"/>
                    </a:lnTo>
                    <a:lnTo>
                      <a:pt x="450059" y="0"/>
                    </a:lnTo>
                    <a:lnTo>
                      <a:pt x="859499" y="720092"/>
                    </a:lnTo>
                    <a:lnTo>
                      <a:pt x="854181" y="720092"/>
                    </a:lnTo>
                    <a:lnTo>
                      <a:pt x="864748" y="739560"/>
                    </a:lnTo>
                    <a:cubicBezTo>
                      <a:pt x="887522" y="793404"/>
                      <a:pt x="900116" y="852603"/>
                      <a:pt x="900116" y="914743"/>
                    </a:cubicBezTo>
                    <a:cubicBezTo>
                      <a:pt x="900116" y="1163303"/>
                      <a:pt x="698618" y="1364801"/>
                      <a:pt x="450058" y="1364801"/>
                    </a:cubicBezTo>
                    <a:close/>
                  </a:path>
                </a:pathLst>
              </a:custGeom>
              <a:solidFill>
                <a:schemeClr val="accent5">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7593473" y="2574733"/>
                <a:ext cx="257858" cy="2578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cxnSp>
          <p:nvCxnSpPr>
            <p:cNvPr id="33" name="直線接點 32"/>
            <p:cNvCxnSpPr/>
            <p:nvPr/>
          </p:nvCxnSpPr>
          <p:spPr>
            <a:xfrm>
              <a:off x="7722402" y="3112498"/>
              <a:ext cx="0" cy="1112320"/>
            </a:xfrm>
            <a:prstGeom prst="line">
              <a:avLst/>
            </a:prstGeom>
            <a:ln w="25400">
              <a:solidFill>
                <a:schemeClr val="accent5"/>
              </a:solidFill>
              <a:prstDash val="sysDot"/>
            </a:ln>
          </p:spPr>
          <p:style>
            <a:lnRef idx="1">
              <a:schemeClr val="accent1"/>
            </a:lnRef>
            <a:fillRef idx="0">
              <a:schemeClr val="accent1"/>
            </a:fillRef>
            <a:effectRef idx="0">
              <a:schemeClr val="accent1"/>
            </a:effectRef>
            <a:fontRef idx="minor">
              <a:schemeClr val="tx1"/>
            </a:fontRef>
          </p:style>
        </p:cxnSp>
      </p:grpSp>
      <p:sp>
        <p:nvSpPr>
          <p:cNvPr id="34" name="矩形 33"/>
          <p:cNvSpPr/>
          <p:nvPr/>
        </p:nvSpPr>
        <p:spPr>
          <a:xfrm>
            <a:off x="7002309" y="4509138"/>
            <a:ext cx="1890243"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5" name="矩形 34"/>
          <p:cNvSpPr/>
          <p:nvPr/>
        </p:nvSpPr>
        <p:spPr>
          <a:xfrm>
            <a:off x="2464181" y="4181274"/>
            <a:ext cx="1551922" cy="400110"/>
          </a:xfrm>
          <a:prstGeom prst="rect">
            <a:avLst/>
          </a:prstGeom>
        </p:spPr>
        <p:txBody>
          <a:bodyPr wrap="square">
            <a:spAutoFit/>
          </a:bodyPr>
          <a:lstStyle/>
          <a:p>
            <a:pPr algn="ctr"/>
            <a:r>
              <a:rPr lang="en-US" altLang="zh-TW" sz="2000" dirty="0" smtClean="0">
                <a:solidFill>
                  <a:schemeClr val="accent3"/>
                </a:solidFill>
              </a:rPr>
              <a:t>May Day</a:t>
            </a:r>
            <a:endParaRPr lang="en-US" altLang="zh-TW" sz="2000" dirty="0">
              <a:solidFill>
                <a:schemeClr val="accent3"/>
              </a:solidFill>
            </a:endParaRPr>
          </a:p>
        </p:txBody>
      </p:sp>
      <p:sp>
        <p:nvSpPr>
          <p:cNvPr id="36" name="矩形 35"/>
          <p:cNvSpPr/>
          <p:nvPr/>
        </p:nvSpPr>
        <p:spPr>
          <a:xfrm>
            <a:off x="4769041" y="4181274"/>
            <a:ext cx="1551922" cy="400110"/>
          </a:xfrm>
          <a:prstGeom prst="rect">
            <a:avLst/>
          </a:prstGeom>
        </p:spPr>
        <p:txBody>
          <a:bodyPr wrap="square">
            <a:spAutoFit/>
          </a:bodyPr>
          <a:lstStyle/>
          <a:p>
            <a:pPr algn="ctr"/>
            <a:r>
              <a:rPr lang="en-US" altLang="zh-TW" sz="2000" dirty="0">
                <a:solidFill>
                  <a:schemeClr val="accent4"/>
                </a:solidFill>
              </a:rPr>
              <a:t>Unyielding</a:t>
            </a:r>
          </a:p>
        </p:txBody>
      </p:sp>
      <p:sp>
        <p:nvSpPr>
          <p:cNvPr id="38" name="矩形 37"/>
          <p:cNvSpPr/>
          <p:nvPr/>
        </p:nvSpPr>
        <p:spPr>
          <a:xfrm>
            <a:off x="6954155" y="4181274"/>
            <a:ext cx="1551922" cy="400110"/>
          </a:xfrm>
          <a:prstGeom prst="rect">
            <a:avLst/>
          </a:prstGeom>
        </p:spPr>
        <p:txBody>
          <a:bodyPr wrap="square">
            <a:spAutoFit/>
          </a:bodyPr>
          <a:lstStyle/>
          <a:p>
            <a:pPr algn="ctr"/>
            <a:r>
              <a:rPr lang="en-US" altLang="zh-TW" sz="2000" dirty="0">
                <a:solidFill>
                  <a:schemeClr val="accent5"/>
                </a:solidFill>
              </a:rPr>
              <a:t>Unyielding</a:t>
            </a:r>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343</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13" name="頁尾版面配置區 1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22162953"/>
      </p:ext>
    </p:extLst>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文字方塊 45"/>
          <p:cNvSpPr txBox="1"/>
          <p:nvPr/>
        </p:nvSpPr>
        <p:spPr>
          <a:xfrm>
            <a:off x="656499"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2014</a:t>
            </a:r>
            <a:endParaRPr lang="zh-TW" altLang="en-US" dirty="0">
              <a:solidFill>
                <a:schemeClr val="bg1"/>
              </a:solidFill>
            </a:endParaRPr>
          </a:p>
        </p:txBody>
      </p:sp>
      <p:sp>
        <p:nvSpPr>
          <p:cNvPr id="47" name="文字方塊 46"/>
          <p:cNvSpPr txBox="1"/>
          <p:nvPr/>
        </p:nvSpPr>
        <p:spPr>
          <a:xfrm>
            <a:off x="2726763"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2015</a:t>
            </a:r>
            <a:endParaRPr lang="zh-TW" altLang="en-US" dirty="0">
              <a:solidFill>
                <a:schemeClr val="bg1"/>
              </a:solidFill>
            </a:endParaRPr>
          </a:p>
        </p:txBody>
      </p:sp>
      <p:sp>
        <p:nvSpPr>
          <p:cNvPr id="48" name="文字方塊 47"/>
          <p:cNvSpPr txBox="1"/>
          <p:nvPr/>
        </p:nvSpPr>
        <p:spPr>
          <a:xfrm>
            <a:off x="4797028"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2016</a:t>
            </a:r>
            <a:endParaRPr lang="zh-TW" altLang="en-US" dirty="0">
              <a:solidFill>
                <a:schemeClr val="bg1"/>
              </a:solidFill>
            </a:endParaRPr>
          </a:p>
        </p:txBody>
      </p:sp>
      <p:sp>
        <p:nvSpPr>
          <p:cNvPr id="49" name="文字方塊 48"/>
          <p:cNvSpPr txBox="1"/>
          <p:nvPr/>
        </p:nvSpPr>
        <p:spPr>
          <a:xfrm>
            <a:off x="6867292" y="2708908"/>
            <a:ext cx="1620208" cy="360046"/>
          </a:xfrm>
          <a:prstGeom prst="rect">
            <a:avLst/>
          </a:prstGeom>
          <a:noFill/>
        </p:spPr>
        <p:txBody>
          <a:bodyPr wrap="square" rtlCol="0" anchor="ctr">
            <a:noAutofit/>
          </a:bodyPr>
          <a:lstStyle/>
          <a:p>
            <a:pPr algn="ctr">
              <a:lnSpc>
                <a:spcPts val="2500"/>
              </a:lnSpc>
            </a:pPr>
            <a:r>
              <a:rPr lang="en-US" altLang="zh-TW" dirty="0" smtClean="0">
                <a:solidFill>
                  <a:schemeClr val="bg1"/>
                </a:solidFill>
              </a:rPr>
              <a:t>2017</a:t>
            </a:r>
            <a:endParaRPr lang="zh-TW" altLang="en-US" dirty="0">
              <a:solidFill>
                <a:schemeClr val="bg1"/>
              </a:solidFill>
            </a:endParaRPr>
          </a:p>
        </p:txBody>
      </p:sp>
      <p:grpSp>
        <p:nvGrpSpPr>
          <p:cNvPr id="5" name="群組 4"/>
          <p:cNvGrpSpPr/>
          <p:nvPr/>
        </p:nvGrpSpPr>
        <p:grpSpPr>
          <a:xfrm>
            <a:off x="431471" y="2708908"/>
            <a:ext cx="8281058" cy="1080138"/>
            <a:chOff x="431471" y="2708908"/>
            <a:chExt cx="8281058" cy="1080138"/>
          </a:xfrm>
        </p:grpSpPr>
        <p:grpSp>
          <p:nvGrpSpPr>
            <p:cNvPr id="4" name="群組 3"/>
            <p:cNvGrpSpPr/>
            <p:nvPr/>
          </p:nvGrpSpPr>
          <p:grpSpPr>
            <a:xfrm>
              <a:off x="431471" y="2708908"/>
              <a:ext cx="8281058" cy="360046"/>
              <a:chOff x="431471" y="2708908"/>
              <a:chExt cx="8281058" cy="360046"/>
            </a:xfrm>
          </p:grpSpPr>
          <p:sp>
            <p:nvSpPr>
              <p:cNvPr id="42" name="矩形 41"/>
              <p:cNvSpPr/>
              <p:nvPr/>
            </p:nvSpPr>
            <p:spPr>
              <a:xfrm>
                <a:off x="431471" y="2708908"/>
                <a:ext cx="2070265" cy="360046"/>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43" name="矩形 42"/>
              <p:cNvSpPr/>
              <p:nvPr/>
            </p:nvSpPr>
            <p:spPr>
              <a:xfrm>
                <a:off x="2501735" y="2708908"/>
                <a:ext cx="2070265" cy="360046"/>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44" name="矩形 43"/>
              <p:cNvSpPr/>
              <p:nvPr/>
            </p:nvSpPr>
            <p:spPr>
              <a:xfrm>
                <a:off x="4572000" y="2708908"/>
                <a:ext cx="2070265" cy="360046"/>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45" name="矩形 44"/>
              <p:cNvSpPr/>
              <p:nvPr/>
            </p:nvSpPr>
            <p:spPr>
              <a:xfrm>
                <a:off x="6642264" y="2708908"/>
                <a:ext cx="2070265" cy="360046"/>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grpSp>
        <p:cxnSp>
          <p:nvCxnSpPr>
            <p:cNvPr id="51" name="直線接點 50"/>
            <p:cNvCxnSpPr/>
            <p:nvPr/>
          </p:nvCxnSpPr>
          <p:spPr>
            <a:xfrm>
              <a:off x="1466603" y="3068954"/>
              <a:ext cx="0" cy="720092"/>
            </a:xfrm>
            <a:prstGeom prst="line">
              <a:avLst/>
            </a:prstGeom>
            <a:ln w="22225">
              <a:solidFill>
                <a:schemeClr val="accent2"/>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3536867" y="3068954"/>
              <a:ext cx="0" cy="720092"/>
            </a:xfrm>
            <a:prstGeom prst="line">
              <a:avLst/>
            </a:prstGeom>
            <a:ln w="22225">
              <a:solidFill>
                <a:schemeClr val="accent3"/>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53" name="直線接點 52"/>
            <p:cNvCxnSpPr/>
            <p:nvPr/>
          </p:nvCxnSpPr>
          <p:spPr>
            <a:xfrm>
              <a:off x="5607132" y="3068954"/>
              <a:ext cx="0" cy="720092"/>
            </a:xfrm>
            <a:prstGeom prst="line">
              <a:avLst/>
            </a:prstGeom>
            <a:ln w="22225">
              <a:solidFill>
                <a:schemeClr val="accent4"/>
              </a:solidFill>
              <a:headEnd w="lg" len="lg"/>
              <a:tailEnd type="oval" w="lg" len="lg"/>
            </a:ln>
          </p:spPr>
          <p:style>
            <a:lnRef idx="1">
              <a:schemeClr val="accent1"/>
            </a:lnRef>
            <a:fillRef idx="0">
              <a:schemeClr val="accent1"/>
            </a:fillRef>
            <a:effectRef idx="0">
              <a:schemeClr val="accent1"/>
            </a:effectRef>
            <a:fontRef idx="minor">
              <a:schemeClr val="tx1"/>
            </a:fontRef>
          </p:style>
        </p:cxnSp>
        <p:cxnSp>
          <p:nvCxnSpPr>
            <p:cNvPr id="54" name="直線接點 53"/>
            <p:cNvCxnSpPr/>
            <p:nvPr/>
          </p:nvCxnSpPr>
          <p:spPr>
            <a:xfrm>
              <a:off x="7677396" y="3068954"/>
              <a:ext cx="0" cy="720092"/>
            </a:xfrm>
            <a:prstGeom prst="line">
              <a:avLst/>
            </a:prstGeom>
            <a:ln w="22225">
              <a:solidFill>
                <a:schemeClr val="accent5"/>
              </a:solidFill>
              <a:headEnd w="lg" len="lg"/>
              <a:tailEnd type="oval" w="lg" len="lg"/>
            </a:ln>
          </p:spPr>
          <p:style>
            <a:lnRef idx="1">
              <a:schemeClr val="accent1"/>
            </a:lnRef>
            <a:fillRef idx="0">
              <a:schemeClr val="accent1"/>
            </a:fillRef>
            <a:effectRef idx="0">
              <a:schemeClr val="accent1"/>
            </a:effectRef>
            <a:fontRef idx="minor">
              <a:schemeClr val="tx1"/>
            </a:fontRef>
          </p:style>
        </p:cxnSp>
      </p:grpSp>
      <p:sp>
        <p:nvSpPr>
          <p:cNvPr id="55" name="矩形 54"/>
          <p:cNvSpPr/>
          <p:nvPr/>
        </p:nvSpPr>
        <p:spPr>
          <a:xfrm>
            <a:off x="566488"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57" name="矩形 56"/>
          <p:cNvSpPr/>
          <p:nvPr/>
        </p:nvSpPr>
        <p:spPr>
          <a:xfrm>
            <a:off x="2636752"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58" name="矩形 57"/>
          <p:cNvSpPr/>
          <p:nvPr/>
        </p:nvSpPr>
        <p:spPr>
          <a:xfrm>
            <a:off x="4707017"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59" name="矩形 58"/>
          <p:cNvSpPr/>
          <p:nvPr/>
        </p:nvSpPr>
        <p:spPr>
          <a:xfrm>
            <a:off x="6777281" y="4512058"/>
            <a:ext cx="1935248"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60" name="矩形 59"/>
          <p:cNvSpPr/>
          <p:nvPr/>
        </p:nvSpPr>
        <p:spPr>
          <a:xfrm>
            <a:off x="687695" y="4047473"/>
            <a:ext cx="1551922" cy="400110"/>
          </a:xfrm>
          <a:prstGeom prst="rect">
            <a:avLst/>
          </a:prstGeom>
        </p:spPr>
        <p:txBody>
          <a:bodyPr wrap="square">
            <a:spAutoFit/>
          </a:bodyPr>
          <a:lstStyle/>
          <a:p>
            <a:r>
              <a:rPr lang="en-US" altLang="zh-TW" sz="2000" dirty="0">
                <a:solidFill>
                  <a:schemeClr val="accent2"/>
                </a:solidFill>
              </a:rPr>
              <a:t>Unyielding</a:t>
            </a:r>
          </a:p>
        </p:txBody>
      </p:sp>
      <p:sp>
        <p:nvSpPr>
          <p:cNvPr id="61" name="矩形 60"/>
          <p:cNvSpPr/>
          <p:nvPr/>
        </p:nvSpPr>
        <p:spPr>
          <a:xfrm>
            <a:off x="2627328" y="4047473"/>
            <a:ext cx="1551922" cy="400110"/>
          </a:xfrm>
          <a:prstGeom prst="rect">
            <a:avLst/>
          </a:prstGeom>
        </p:spPr>
        <p:txBody>
          <a:bodyPr wrap="square">
            <a:spAutoFit/>
          </a:bodyPr>
          <a:lstStyle/>
          <a:p>
            <a:pPr algn="ctr"/>
            <a:r>
              <a:rPr lang="en-US" altLang="zh-TW" sz="2000" dirty="0" smtClean="0">
                <a:solidFill>
                  <a:schemeClr val="accent3"/>
                </a:solidFill>
              </a:rPr>
              <a:t>May Day</a:t>
            </a:r>
            <a:endParaRPr lang="en-US" altLang="zh-TW" sz="2000" dirty="0">
              <a:solidFill>
                <a:schemeClr val="accent3"/>
              </a:solidFill>
            </a:endParaRPr>
          </a:p>
        </p:txBody>
      </p:sp>
      <p:sp>
        <p:nvSpPr>
          <p:cNvPr id="62" name="矩形 61"/>
          <p:cNvSpPr/>
          <p:nvPr/>
        </p:nvSpPr>
        <p:spPr>
          <a:xfrm>
            <a:off x="4820308" y="4047473"/>
            <a:ext cx="1551922" cy="400110"/>
          </a:xfrm>
          <a:prstGeom prst="rect">
            <a:avLst/>
          </a:prstGeom>
        </p:spPr>
        <p:txBody>
          <a:bodyPr wrap="square">
            <a:spAutoFit/>
          </a:bodyPr>
          <a:lstStyle/>
          <a:p>
            <a:r>
              <a:rPr lang="en-US" altLang="zh-TW" sz="2000" dirty="0">
                <a:solidFill>
                  <a:schemeClr val="accent4"/>
                </a:solidFill>
              </a:rPr>
              <a:t>Unyielding</a:t>
            </a:r>
          </a:p>
        </p:txBody>
      </p:sp>
      <p:sp>
        <p:nvSpPr>
          <p:cNvPr id="63" name="矩形 62"/>
          <p:cNvSpPr/>
          <p:nvPr/>
        </p:nvSpPr>
        <p:spPr>
          <a:xfrm>
            <a:off x="6904382" y="4047473"/>
            <a:ext cx="1551922" cy="400110"/>
          </a:xfrm>
          <a:prstGeom prst="rect">
            <a:avLst/>
          </a:prstGeom>
        </p:spPr>
        <p:txBody>
          <a:bodyPr wrap="square">
            <a:spAutoFit/>
          </a:bodyPr>
          <a:lstStyle/>
          <a:p>
            <a:r>
              <a:rPr lang="en-US" altLang="zh-TW" sz="2000" dirty="0">
                <a:solidFill>
                  <a:schemeClr val="accent5"/>
                </a:solidFill>
              </a:rPr>
              <a:t>Unyielding</a:t>
            </a:r>
          </a:p>
        </p:txBody>
      </p: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344</a:t>
            </a:fld>
            <a:endParaRPr lang="zh-TW" altLang="en-US"/>
          </a:p>
        </p:txBody>
      </p:sp>
      <p:sp>
        <p:nvSpPr>
          <p:cNvPr id="24" name="文字方塊 2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3580198"/>
      </p:ext>
    </p:extLst>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形箭號 4"/>
          <p:cNvSpPr/>
          <p:nvPr/>
        </p:nvSpPr>
        <p:spPr>
          <a:xfrm>
            <a:off x="273951" y="2610489"/>
            <a:ext cx="2160276" cy="360046"/>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6" name="直線接點 5"/>
          <p:cNvCxnSpPr/>
          <p:nvPr/>
        </p:nvCxnSpPr>
        <p:spPr>
          <a:xfrm>
            <a:off x="1354089" y="2786295"/>
            <a:ext cx="0" cy="900115"/>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 name="矩形 8"/>
          <p:cNvSpPr/>
          <p:nvPr/>
        </p:nvSpPr>
        <p:spPr>
          <a:xfrm>
            <a:off x="414903"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0" name="文字方塊 9"/>
          <p:cNvSpPr txBox="1"/>
          <p:nvPr/>
        </p:nvSpPr>
        <p:spPr>
          <a:xfrm>
            <a:off x="543985"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2"/>
                </a:solidFill>
              </a:rPr>
              <a:t>2014</a:t>
            </a:r>
            <a:endParaRPr lang="zh-TW" altLang="en-US" sz="3200" dirty="0">
              <a:solidFill>
                <a:schemeClr val="accent2"/>
              </a:solidFill>
            </a:endParaRPr>
          </a:p>
        </p:txBody>
      </p:sp>
      <p:sp>
        <p:nvSpPr>
          <p:cNvPr id="11" name="＞形箭號 10"/>
          <p:cNvSpPr/>
          <p:nvPr/>
        </p:nvSpPr>
        <p:spPr>
          <a:xfrm>
            <a:off x="2342237" y="2610489"/>
            <a:ext cx="2160276" cy="360046"/>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2" name="直線接點 11"/>
          <p:cNvCxnSpPr/>
          <p:nvPr/>
        </p:nvCxnSpPr>
        <p:spPr>
          <a:xfrm>
            <a:off x="3422375" y="2786295"/>
            <a:ext cx="0" cy="90011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矩形 13"/>
          <p:cNvSpPr/>
          <p:nvPr/>
        </p:nvSpPr>
        <p:spPr>
          <a:xfrm>
            <a:off x="2500169"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15" name="文字方塊 14"/>
          <p:cNvSpPr txBox="1"/>
          <p:nvPr/>
        </p:nvSpPr>
        <p:spPr>
          <a:xfrm>
            <a:off x="2612271"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3"/>
                </a:solidFill>
              </a:rPr>
              <a:t>2016</a:t>
            </a:r>
            <a:endParaRPr lang="zh-TW" altLang="en-US" sz="3200" dirty="0">
              <a:solidFill>
                <a:schemeClr val="accent3"/>
              </a:solidFill>
            </a:endParaRPr>
          </a:p>
        </p:txBody>
      </p:sp>
      <p:sp>
        <p:nvSpPr>
          <p:cNvPr id="16" name="＞形箭號 15"/>
          <p:cNvSpPr/>
          <p:nvPr/>
        </p:nvSpPr>
        <p:spPr>
          <a:xfrm>
            <a:off x="4410523" y="2610489"/>
            <a:ext cx="2160276" cy="360046"/>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7" name="直線接點 16"/>
          <p:cNvCxnSpPr/>
          <p:nvPr/>
        </p:nvCxnSpPr>
        <p:spPr>
          <a:xfrm>
            <a:off x="5490661" y="2786295"/>
            <a:ext cx="0" cy="9001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9" name="矩形 18"/>
          <p:cNvSpPr/>
          <p:nvPr/>
        </p:nvSpPr>
        <p:spPr>
          <a:xfrm>
            <a:off x="4585435"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0" name="文字方塊 19"/>
          <p:cNvSpPr txBox="1"/>
          <p:nvPr/>
        </p:nvSpPr>
        <p:spPr>
          <a:xfrm>
            <a:off x="4680557"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4"/>
                </a:solidFill>
              </a:rPr>
              <a:t>2016</a:t>
            </a:r>
            <a:endParaRPr lang="zh-TW" altLang="en-US" sz="3200" dirty="0">
              <a:solidFill>
                <a:schemeClr val="accent4"/>
              </a:solidFill>
            </a:endParaRPr>
          </a:p>
        </p:txBody>
      </p:sp>
      <p:sp>
        <p:nvSpPr>
          <p:cNvPr id="21" name="＞形箭號 20"/>
          <p:cNvSpPr/>
          <p:nvPr/>
        </p:nvSpPr>
        <p:spPr>
          <a:xfrm>
            <a:off x="6478809" y="2610489"/>
            <a:ext cx="2160276" cy="360046"/>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22" name="直線接點 21"/>
          <p:cNvCxnSpPr/>
          <p:nvPr/>
        </p:nvCxnSpPr>
        <p:spPr>
          <a:xfrm>
            <a:off x="7558947" y="2786295"/>
            <a:ext cx="0" cy="900115"/>
          </a:xfrm>
          <a:prstGeom prst="line">
            <a:avLst/>
          </a:prstGeom>
          <a:ln w="25400">
            <a:solidFill>
              <a:schemeClr val="accent5"/>
            </a:solidFill>
          </a:ln>
        </p:spPr>
        <p:style>
          <a:lnRef idx="1">
            <a:schemeClr val="accent1"/>
          </a:lnRef>
          <a:fillRef idx="0">
            <a:schemeClr val="accent1"/>
          </a:fillRef>
          <a:effectRef idx="0">
            <a:schemeClr val="accent1"/>
          </a:effectRef>
          <a:fontRef idx="minor">
            <a:schemeClr val="tx1"/>
          </a:fontRef>
        </p:style>
      </p:cxnSp>
      <p:sp>
        <p:nvSpPr>
          <p:cNvPr id="24" name="矩形 23"/>
          <p:cNvSpPr/>
          <p:nvPr/>
        </p:nvSpPr>
        <p:spPr>
          <a:xfrm>
            <a:off x="6670701" y="5118325"/>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5" name="文字方塊 24"/>
          <p:cNvSpPr txBox="1"/>
          <p:nvPr/>
        </p:nvSpPr>
        <p:spPr>
          <a:xfrm>
            <a:off x="6748843" y="2110611"/>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5"/>
                </a:solidFill>
              </a:rPr>
              <a:t>2017</a:t>
            </a:r>
            <a:endParaRPr lang="zh-TW" altLang="en-US" sz="3200" dirty="0">
              <a:solidFill>
                <a:schemeClr val="accent5"/>
              </a:solidFill>
            </a:endParaRPr>
          </a:p>
        </p:txBody>
      </p:sp>
      <p:sp>
        <p:nvSpPr>
          <p:cNvPr id="2" name="橢圓 1"/>
          <p:cNvSpPr/>
          <p:nvPr/>
        </p:nvSpPr>
        <p:spPr>
          <a:xfrm>
            <a:off x="690254" y="3674339"/>
            <a:ext cx="1327670" cy="132767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橢圓 35"/>
          <p:cNvSpPr/>
          <p:nvPr/>
        </p:nvSpPr>
        <p:spPr>
          <a:xfrm>
            <a:off x="2758539" y="3674339"/>
            <a:ext cx="1327670" cy="1327670"/>
          </a:xfrm>
          <a:prstGeom prst="ellipse">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4815938" y="3674339"/>
            <a:ext cx="1327670" cy="1327670"/>
          </a:xfrm>
          <a:prstGeom prst="ellipse">
            <a:avLst/>
          </a:prstGeom>
          <a:no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橢圓 39"/>
          <p:cNvSpPr/>
          <p:nvPr/>
        </p:nvSpPr>
        <p:spPr>
          <a:xfrm>
            <a:off x="6884223" y="3674339"/>
            <a:ext cx="1327670" cy="1327670"/>
          </a:xfrm>
          <a:prstGeom prst="ellipse">
            <a:avLst/>
          </a:prstGeom>
          <a:no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Freeform 5"/>
          <p:cNvSpPr>
            <a:spLocks noEditPoints="1"/>
          </p:cNvSpPr>
          <p:nvPr/>
        </p:nvSpPr>
        <p:spPr bwMode="auto">
          <a:xfrm>
            <a:off x="3181676" y="3952902"/>
            <a:ext cx="481395" cy="811628"/>
          </a:xfrm>
          <a:custGeom>
            <a:avLst/>
            <a:gdLst>
              <a:gd name="T0" fmla="*/ 373 w 428"/>
              <a:gd name="T1" fmla="*/ 0 h 756"/>
              <a:gd name="T2" fmla="*/ 55 w 428"/>
              <a:gd name="T3" fmla="*/ 0 h 756"/>
              <a:gd name="T4" fmla="*/ 0 w 428"/>
              <a:gd name="T5" fmla="*/ 55 h 756"/>
              <a:gd name="T6" fmla="*/ 0 w 428"/>
              <a:gd name="T7" fmla="*/ 701 h 756"/>
              <a:gd name="T8" fmla="*/ 55 w 428"/>
              <a:gd name="T9" fmla="*/ 756 h 756"/>
              <a:gd name="T10" fmla="*/ 373 w 428"/>
              <a:gd name="T11" fmla="*/ 756 h 756"/>
              <a:gd name="T12" fmla="*/ 428 w 428"/>
              <a:gd name="T13" fmla="*/ 701 h 756"/>
              <a:gd name="T14" fmla="*/ 428 w 428"/>
              <a:gd name="T15" fmla="*/ 55 h 756"/>
              <a:gd name="T16" fmla="*/ 373 w 428"/>
              <a:gd name="T17" fmla="*/ 0 h 756"/>
              <a:gd name="T18" fmla="*/ 136 w 428"/>
              <a:gd name="T19" fmla="*/ 33 h 756"/>
              <a:gd name="T20" fmla="*/ 293 w 428"/>
              <a:gd name="T21" fmla="*/ 33 h 756"/>
              <a:gd name="T22" fmla="*/ 300 w 428"/>
              <a:gd name="T23" fmla="*/ 46 h 756"/>
              <a:gd name="T24" fmla="*/ 293 w 428"/>
              <a:gd name="T25" fmla="*/ 60 h 756"/>
              <a:gd name="T26" fmla="*/ 136 w 428"/>
              <a:gd name="T27" fmla="*/ 60 h 756"/>
              <a:gd name="T28" fmla="*/ 128 w 428"/>
              <a:gd name="T29" fmla="*/ 46 h 756"/>
              <a:gd name="T30" fmla="*/ 136 w 428"/>
              <a:gd name="T31" fmla="*/ 33 h 756"/>
              <a:gd name="T32" fmla="*/ 214 w 428"/>
              <a:gd name="T33" fmla="*/ 702 h 756"/>
              <a:gd name="T34" fmla="*/ 179 w 428"/>
              <a:gd name="T35" fmla="*/ 666 h 756"/>
              <a:gd name="T36" fmla="*/ 214 w 428"/>
              <a:gd name="T37" fmla="*/ 631 h 756"/>
              <a:gd name="T38" fmla="*/ 249 w 428"/>
              <a:gd name="T39" fmla="*/ 666 h 756"/>
              <a:gd name="T40" fmla="*/ 214 w 428"/>
              <a:gd name="T41" fmla="*/ 702 h 756"/>
              <a:gd name="T42" fmla="*/ 387 w 428"/>
              <a:gd name="T43" fmla="*/ 581 h 756"/>
              <a:gd name="T44" fmla="*/ 41 w 428"/>
              <a:gd name="T45" fmla="*/ 581 h 756"/>
              <a:gd name="T46" fmla="*/ 41 w 428"/>
              <a:gd name="T47" fmla="*/ 93 h 756"/>
              <a:gd name="T48" fmla="*/ 387 w 428"/>
              <a:gd name="T49" fmla="*/ 93 h 756"/>
              <a:gd name="T50" fmla="*/ 387 w 428"/>
              <a:gd name="T51" fmla="*/ 581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8" h="756">
                <a:moveTo>
                  <a:pt x="373" y="0"/>
                </a:moveTo>
                <a:lnTo>
                  <a:pt x="55" y="0"/>
                </a:lnTo>
                <a:cubicBezTo>
                  <a:pt x="25" y="0"/>
                  <a:pt x="0" y="24"/>
                  <a:pt x="0" y="55"/>
                </a:cubicBezTo>
                <a:lnTo>
                  <a:pt x="0" y="701"/>
                </a:lnTo>
                <a:cubicBezTo>
                  <a:pt x="0" y="731"/>
                  <a:pt x="25" y="756"/>
                  <a:pt x="55" y="756"/>
                </a:cubicBezTo>
                <a:lnTo>
                  <a:pt x="373" y="756"/>
                </a:lnTo>
                <a:cubicBezTo>
                  <a:pt x="404" y="756"/>
                  <a:pt x="428" y="731"/>
                  <a:pt x="428" y="701"/>
                </a:cubicBezTo>
                <a:lnTo>
                  <a:pt x="428" y="55"/>
                </a:lnTo>
                <a:cubicBezTo>
                  <a:pt x="428" y="24"/>
                  <a:pt x="404" y="0"/>
                  <a:pt x="373" y="0"/>
                </a:cubicBezTo>
                <a:close/>
                <a:moveTo>
                  <a:pt x="136" y="33"/>
                </a:moveTo>
                <a:lnTo>
                  <a:pt x="293" y="33"/>
                </a:lnTo>
                <a:cubicBezTo>
                  <a:pt x="297" y="33"/>
                  <a:pt x="300" y="39"/>
                  <a:pt x="300" y="46"/>
                </a:cubicBezTo>
                <a:cubicBezTo>
                  <a:pt x="300" y="54"/>
                  <a:pt x="297" y="60"/>
                  <a:pt x="293" y="60"/>
                </a:cubicBezTo>
                <a:lnTo>
                  <a:pt x="136" y="60"/>
                </a:lnTo>
                <a:cubicBezTo>
                  <a:pt x="132" y="60"/>
                  <a:pt x="128" y="54"/>
                  <a:pt x="128" y="46"/>
                </a:cubicBezTo>
                <a:cubicBezTo>
                  <a:pt x="128" y="39"/>
                  <a:pt x="132" y="33"/>
                  <a:pt x="136" y="33"/>
                </a:cubicBezTo>
                <a:close/>
                <a:moveTo>
                  <a:pt x="214" y="702"/>
                </a:moveTo>
                <a:cubicBezTo>
                  <a:pt x="195" y="702"/>
                  <a:pt x="179" y="686"/>
                  <a:pt x="179" y="666"/>
                </a:cubicBezTo>
                <a:cubicBezTo>
                  <a:pt x="179" y="647"/>
                  <a:pt x="195" y="631"/>
                  <a:pt x="214" y="631"/>
                </a:cubicBezTo>
                <a:cubicBezTo>
                  <a:pt x="234" y="631"/>
                  <a:pt x="249" y="647"/>
                  <a:pt x="249" y="666"/>
                </a:cubicBezTo>
                <a:cubicBezTo>
                  <a:pt x="249" y="686"/>
                  <a:pt x="234" y="702"/>
                  <a:pt x="214" y="702"/>
                </a:cubicBezTo>
                <a:close/>
                <a:moveTo>
                  <a:pt x="387" y="581"/>
                </a:moveTo>
                <a:lnTo>
                  <a:pt x="41" y="581"/>
                </a:lnTo>
                <a:lnTo>
                  <a:pt x="41" y="93"/>
                </a:lnTo>
                <a:lnTo>
                  <a:pt x="387" y="93"/>
                </a:lnTo>
                <a:lnTo>
                  <a:pt x="387" y="58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9"/>
          <p:cNvSpPr>
            <a:spLocks noEditPoints="1"/>
          </p:cNvSpPr>
          <p:nvPr/>
        </p:nvSpPr>
        <p:spPr bwMode="auto">
          <a:xfrm>
            <a:off x="7194411" y="4068285"/>
            <a:ext cx="729071" cy="591862"/>
          </a:xfrm>
          <a:custGeom>
            <a:avLst/>
            <a:gdLst>
              <a:gd name="T0" fmla="*/ 2225 w 2279"/>
              <a:gd name="T1" fmla="*/ 0 h 1839"/>
              <a:gd name="T2" fmla="*/ 54 w 2279"/>
              <a:gd name="T3" fmla="*/ 0 h 1839"/>
              <a:gd name="T4" fmla="*/ 0 w 2279"/>
              <a:gd name="T5" fmla="*/ 54 h 1839"/>
              <a:gd name="T6" fmla="*/ 0 w 2279"/>
              <a:gd name="T7" fmla="*/ 1552 h 1839"/>
              <a:gd name="T8" fmla="*/ 54 w 2279"/>
              <a:gd name="T9" fmla="*/ 1606 h 1839"/>
              <a:gd name="T10" fmla="*/ 870 w 2279"/>
              <a:gd name="T11" fmla="*/ 1606 h 1839"/>
              <a:gd name="T12" fmla="*/ 870 w 2279"/>
              <a:gd name="T13" fmla="*/ 1735 h 1839"/>
              <a:gd name="T14" fmla="*/ 871 w 2279"/>
              <a:gd name="T15" fmla="*/ 1740 h 1839"/>
              <a:gd name="T16" fmla="*/ 754 w 2279"/>
              <a:gd name="T17" fmla="*/ 1740 h 1839"/>
              <a:gd name="T18" fmla="*/ 704 w 2279"/>
              <a:gd name="T19" fmla="*/ 1790 h 1839"/>
              <a:gd name="T20" fmla="*/ 754 w 2279"/>
              <a:gd name="T21" fmla="*/ 1839 h 1839"/>
              <a:gd name="T22" fmla="*/ 1552 w 2279"/>
              <a:gd name="T23" fmla="*/ 1839 h 1839"/>
              <a:gd name="T24" fmla="*/ 1601 w 2279"/>
              <a:gd name="T25" fmla="*/ 1790 h 1839"/>
              <a:gd name="T26" fmla="*/ 1552 w 2279"/>
              <a:gd name="T27" fmla="*/ 1740 h 1839"/>
              <a:gd name="T28" fmla="*/ 1435 w 2279"/>
              <a:gd name="T29" fmla="*/ 1740 h 1839"/>
              <a:gd name="T30" fmla="*/ 1435 w 2279"/>
              <a:gd name="T31" fmla="*/ 1735 h 1839"/>
              <a:gd name="T32" fmla="*/ 1435 w 2279"/>
              <a:gd name="T33" fmla="*/ 1606 h 1839"/>
              <a:gd name="T34" fmla="*/ 2225 w 2279"/>
              <a:gd name="T35" fmla="*/ 1606 h 1839"/>
              <a:gd name="T36" fmla="*/ 2279 w 2279"/>
              <a:gd name="T37" fmla="*/ 1552 h 1839"/>
              <a:gd name="T38" fmla="*/ 2279 w 2279"/>
              <a:gd name="T39" fmla="*/ 54 h 1839"/>
              <a:gd name="T40" fmla="*/ 2225 w 2279"/>
              <a:gd name="T41" fmla="*/ 0 h 1839"/>
              <a:gd name="T42" fmla="*/ 2126 w 2279"/>
              <a:gd name="T43" fmla="*/ 1317 h 1839"/>
              <a:gd name="T44" fmla="*/ 2072 w 2279"/>
              <a:gd name="T45" fmla="*/ 1371 h 1839"/>
              <a:gd name="T46" fmla="*/ 206 w 2279"/>
              <a:gd name="T47" fmla="*/ 1371 h 1839"/>
              <a:gd name="T48" fmla="*/ 152 w 2279"/>
              <a:gd name="T49" fmla="*/ 1317 h 1839"/>
              <a:gd name="T50" fmla="*/ 152 w 2279"/>
              <a:gd name="T51" fmla="*/ 181 h 1839"/>
              <a:gd name="T52" fmla="*/ 206 w 2279"/>
              <a:gd name="T53" fmla="*/ 127 h 1839"/>
              <a:gd name="T54" fmla="*/ 2072 w 2279"/>
              <a:gd name="T55" fmla="*/ 127 h 1839"/>
              <a:gd name="T56" fmla="*/ 2126 w 2279"/>
              <a:gd name="T57" fmla="*/ 181 h 1839"/>
              <a:gd name="T58" fmla="*/ 2126 w 2279"/>
              <a:gd name="T59" fmla="*/ 1317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279" h="1839">
                <a:moveTo>
                  <a:pt x="2225" y="0"/>
                </a:moveTo>
                <a:lnTo>
                  <a:pt x="54" y="0"/>
                </a:lnTo>
                <a:cubicBezTo>
                  <a:pt x="24" y="0"/>
                  <a:pt x="0" y="24"/>
                  <a:pt x="0" y="54"/>
                </a:cubicBezTo>
                <a:lnTo>
                  <a:pt x="0" y="1552"/>
                </a:lnTo>
                <a:cubicBezTo>
                  <a:pt x="0" y="1582"/>
                  <a:pt x="24" y="1606"/>
                  <a:pt x="54" y="1606"/>
                </a:cubicBezTo>
                <a:lnTo>
                  <a:pt x="870" y="1606"/>
                </a:lnTo>
                <a:lnTo>
                  <a:pt x="870" y="1735"/>
                </a:lnTo>
                <a:cubicBezTo>
                  <a:pt x="870" y="1737"/>
                  <a:pt x="870" y="1738"/>
                  <a:pt x="871" y="1740"/>
                </a:cubicBezTo>
                <a:lnTo>
                  <a:pt x="754" y="1740"/>
                </a:lnTo>
                <a:cubicBezTo>
                  <a:pt x="726" y="1740"/>
                  <a:pt x="704" y="1762"/>
                  <a:pt x="704" y="1790"/>
                </a:cubicBezTo>
                <a:cubicBezTo>
                  <a:pt x="704" y="1817"/>
                  <a:pt x="726" y="1839"/>
                  <a:pt x="754" y="1839"/>
                </a:cubicBezTo>
                <a:lnTo>
                  <a:pt x="1552" y="1839"/>
                </a:lnTo>
                <a:cubicBezTo>
                  <a:pt x="1579" y="1839"/>
                  <a:pt x="1601" y="1817"/>
                  <a:pt x="1601" y="1790"/>
                </a:cubicBezTo>
                <a:cubicBezTo>
                  <a:pt x="1601" y="1762"/>
                  <a:pt x="1579" y="1740"/>
                  <a:pt x="1552" y="1740"/>
                </a:cubicBezTo>
                <a:lnTo>
                  <a:pt x="1435" y="1740"/>
                </a:lnTo>
                <a:cubicBezTo>
                  <a:pt x="1435" y="1739"/>
                  <a:pt x="1435" y="1737"/>
                  <a:pt x="1435" y="1735"/>
                </a:cubicBezTo>
                <a:lnTo>
                  <a:pt x="1435" y="1606"/>
                </a:lnTo>
                <a:lnTo>
                  <a:pt x="2225" y="1606"/>
                </a:lnTo>
                <a:cubicBezTo>
                  <a:pt x="2254" y="1606"/>
                  <a:pt x="2279" y="1582"/>
                  <a:pt x="2279" y="1552"/>
                </a:cubicBezTo>
                <a:lnTo>
                  <a:pt x="2279" y="54"/>
                </a:lnTo>
                <a:cubicBezTo>
                  <a:pt x="2278" y="24"/>
                  <a:pt x="2254" y="0"/>
                  <a:pt x="2225" y="0"/>
                </a:cubicBezTo>
                <a:close/>
                <a:moveTo>
                  <a:pt x="2126" y="1317"/>
                </a:moveTo>
                <a:cubicBezTo>
                  <a:pt x="2126" y="1347"/>
                  <a:pt x="2102" y="1371"/>
                  <a:pt x="2072" y="1371"/>
                </a:cubicBezTo>
                <a:lnTo>
                  <a:pt x="206" y="1371"/>
                </a:lnTo>
                <a:cubicBezTo>
                  <a:pt x="177" y="1371"/>
                  <a:pt x="152" y="1347"/>
                  <a:pt x="152" y="1317"/>
                </a:cubicBezTo>
                <a:lnTo>
                  <a:pt x="152" y="181"/>
                </a:lnTo>
                <a:cubicBezTo>
                  <a:pt x="152" y="152"/>
                  <a:pt x="177" y="127"/>
                  <a:pt x="206" y="127"/>
                </a:cubicBezTo>
                <a:lnTo>
                  <a:pt x="2072" y="127"/>
                </a:lnTo>
                <a:cubicBezTo>
                  <a:pt x="2102" y="127"/>
                  <a:pt x="2126" y="152"/>
                  <a:pt x="2126" y="181"/>
                </a:cubicBezTo>
                <a:lnTo>
                  <a:pt x="2126" y="1317"/>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nvGrpSpPr>
          <p:cNvPr id="43" name="群組 42"/>
          <p:cNvGrpSpPr/>
          <p:nvPr/>
        </p:nvGrpSpPr>
        <p:grpSpPr>
          <a:xfrm>
            <a:off x="1001763" y="3984769"/>
            <a:ext cx="704652" cy="729071"/>
            <a:chOff x="5549900" y="1944688"/>
            <a:chExt cx="962025" cy="995362"/>
          </a:xfrm>
          <a:solidFill>
            <a:schemeClr val="accent2"/>
          </a:solidFill>
        </p:grpSpPr>
        <p:sp>
          <p:nvSpPr>
            <p:cNvPr id="44" name="Freeform 13"/>
            <p:cNvSpPr>
              <a:spLocks/>
            </p:cNvSpPr>
            <p:nvPr/>
          </p:nvSpPr>
          <p:spPr bwMode="auto">
            <a:xfrm>
              <a:off x="5916613" y="2212975"/>
              <a:ext cx="222250" cy="217487"/>
            </a:xfrm>
            <a:custGeom>
              <a:avLst/>
              <a:gdLst>
                <a:gd name="T0" fmla="*/ 271 w 362"/>
                <a:gd name="T1" fmla="*/ 151 h 347"/>
                <a:gd name="T2" fmla="*/ 356 w 362"/>
                <a:gd name="T3" fmla="*/ 35 h 347"/>
                <a:gd name="T4" fmla="*/ 305 w 362"/>
                <a:gd name="T5" fmla="*/ 4 h 347"/>
                <a:gd name="T6" fmla="*/ 294 w 362"/>
                <a:gd name="T7" fmla="*/ 2 h 347"/>
                <a:gd name="T8" fmla="*/ 245 w 362"/>
                <a:gd name="T9" fmla="*/ 11 h 347"/>
                <a:gd name="T10" fmla="*/ 202 w 362"/>
                <a:gd name="T11" fmla="*/ 28 h 347"/>
                <a:gd name="T12" fmla="*/ 198 w 362"/>
                <a:gd name="T13" fmla="*/ 28 h 347"/>
                <a:gd name="T14" fmla="*/ 196 w 362"/>
                <a:gd name="T15" fmla="*/ 25 h 347"/>
                <a:gd name="T16" fmla="*/ 123 w 362"/>
                <a:gd name="T17" fmla="*/ 0 h 347"/>
                <a:gd name="T18" fmla="*/ 91 w 362"/>
                <a:gd name="T19" fmla="*/ 4 h 347"/>
                <a:gd name="T20" fmla="*/ 90 w 362"/>
                <a:gd name="T21" fmla="*/ 4 h 347"/>
                <a:gd name="T22" fmla="*/ 22 w 362"/>
                <a:gd name="T23" fmla="*/ 62 h 347"/>
                <a:gd name="T24" fmla="*/ 6 w 362"/>
                <a:gd name="T25" fmla="*/ 186 h 347"/>
                <a:gd name="T26" fmla="*/ 136 w 362"/>
                <a:gd name="T27" fmla="*/ 339 h 347"/>
                <a:gd name="T28" fmla="*/ 191 w 362"/>
                <a:gd name="T29" fmla="*/ 303 h 347"/>
                <a:gd name="T30" fmla="*/ 198 w 362"/>
                <a:gd name="T31" fmla="*/ 294 h 347"/>
                <a:gd name="T32" fmla="*/ 204 w 362"/>
                <a:gd name="T33" fmla="*/ 303 h 347"/>
                <a:gd name="T34" fmla="*/ 259 w 362"/>
                <a:gd name="T35" fmla="*/ 338 h 347"/>
                <a:gd name="T36" fmla="*/ 362 w 362"/>
                <a:gd name="T37" fmla="*/ 269 h 347"/>
                <a:gd name="T38" fmla="*/ 271 w 362"/>
                <a:gd name="T39" fmla="*/ 151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2" h="347">
                  <a:moveTo>
                    <a:pt x="271" y="151"/>
                  </a:moveTo>
                  <a:cubicBezTo>
                    <a:pt x="271" y="98"/>
                    <a:pt x="306" y="51"/>
                    <a:pt x="356" y="35"/>
                  </a:cubicBezTo>
                  <a:cubicBezTo>
                    <a:pt x="342" y="17"/>
                    <a:pt x="324" y="7"/>
                    <a:pt x="305" y="4"/>
                  </a:cubicBezTo>
                  <a:cubicBezTo>
                    <a:pt x="301" y="3"/>
                    <a:pt x="298" y="2"/>
                    <a:pt x="294" y="2"/>
                  </a:cubicBezTo>
                  <a:cubicBezTo>
                    <a:pt x="281" y="2"/>
                    <a:pt x="262" y="4"/>
                    <a:pt x="245" y="11"/>
                  </a:cubicBezTo>
                  <a:cubicBezTo>
                    <a:pt x="228" y="17"/>
                    <a:pt x="215" y="28"/>
                    <a:pt x="202" y="28"/>
                  </a:cubicBezTo>
                  <a:lnTo>
                    <a:pt x="198" y="28"/>
                  </a:lnTo>
                  <a:lnTo>
                    <a:pt x="196" y="25"/>
                  </a:lnTo>
                  <a:cubicBezTo>
                    <a:pt x="175" y="5"/>
                    <a:pt x="145" y="0"/>
                    <a:pt x="123" y="0"/>
                  </a:cubicBezTo>
                  <a:cubicBezTo>
                    <a:pt x="106" y="0"/>
                    <a:pt x="93" y="3"/>
                    <a:pt x="91" y="4"/>
                  </a:cubicBezTo>
                  <a:lnTo>
                    <a:pt x="90" y="4"/>
                  </a:lnTo>
                  <a:cubicBezTo>
                    <a:pt x="62" y="8"/>
                    <a:pt x="38" y="29"/>
                    <a:pt x="22" y="62"/>
                  </a:cubicBezTo>
                  <a:cubicBezTo>
                    <a:pt x="5" y="97"/>
                    <a:pt x="0" y="141"/>
                    <a:pt x="6" y="186"/>
                  </a:cubicBezTo>
                  <a:cubicBezTo>
                    <a:pt x="19" y="277"/>
                    <a:pt x="77" y="347"/>
                    <a:pt x="136" y="339"/>
                  </a:cubicBezTo>
                  <a:cubicBezTo>
                    <a:pt x="157" y="336"/>
                    <a:pt x="176" y="324"/>
                    <a:pt x="191" y="303"/>
                  </a:cubicBezTo>
                  <a:lnTo>
                    <a:pt x="198" y="294"/>
                  </a:lnTo>
                  <a:lnTo>
                    <a:pt x="204" y="303"/>
                  </a:lnTo>
                  <a:cubicBezTo>
                    <a:pt x="219" y="323"/>
                    <a:pt x="238" y="335"/>
                    <a:pt x="259" y="338"/>
                  </a:cubicBezTo>
                  <a:cubicBezTo>
                    <a:pt x="296" y="343"/>
                    <a:pt x="336" y="316"/>
                    <a:pt x="362" y="269"/>
                  </a:cubicBezTo>
                  <a:cubicBezTo>
                    <a:pt x="308" y="255"/>
                    <a:pt x="271" y="207"/>
                    <a:pt x="271" y="15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14"/>
            <p:cNvSpPr>
              <a:spLocks/>
            </p:cNvSpPr>
            <p:nvPr/>
          </p:nvSpPr>
          <p:spPr bwMode="auto">
            <a:xfrm>
              <a:off x="6045200" y="2143125"/>
              <a:ext cx="63500" cy="63500"/>
            </a:xfrm>
            <a:custGeom>
              <a:avLst/>
              <a:gdLst>
                <a:gd name="T0" fmla="*/ 102 w 102"/>
                <a:gd name="T1" fmla="*/ 0 h 103"/>
                <a:gd name="T2" fmla="*/ 33 w 102"/>
                <a:gd name="T3" fmla="*/ 34 h 103"/>
                <a:gd name="T4" fmla="*/ 0 w 102"/>
                <a:gd name="T5" fmla="*/ 103 h 103"/>
                <a:gd name="T6" fmla="*/ 69 w 102"/>
                <a:gd name="T7" fmla="*/ 70 h 103"/>
                <a:gd name="T8" fmla="*/ 102 w 102"/>
                <a:gd name="T9" fmla="*/ 0 h 103"/>
              </a:gdLst>
              <a:ahLst/>
              <a:cxnLst>
                <a:cxn ang="0">
                  <a:pos x="T0" y="T1"/>
                </a:cxn>
                <a:cxn ang="0">
                  <a:pos x="T2" y="T3"/>
                </a:cxn>
                <a:cxn ang="0">
                  <a:pos x="T4" y="T5"/>
                </a:cxn>
                <a:cxn ang="0">
                  <a:pos x="T6" y="T7"/>
                </a:cxn>
                <a:cxn ang="0">
                  <a:pos x="T8" y="T9"/>
                </a:cxn>
              </a:cxnLst>
              <a:rect l="0" t="0" r="r" b="b"/>
              <a:pathLst>
                <a:path w="102" h="103">
                  <a:moveTo>
                    <a:pt x="102" y="0"/>
                  </a:moveTo>
                  <a:cubicBezTo>
                    <a:pt x="86" y="3"/>
                    <a:pt x="55" y="11"/>
                    <a:pt x="33" y="34"/>
                  </a:cubicBezTo>
                  <a:cubicBezTo>
                    <a:pt x="11" y="56"/>
                    <a:pt x="3" y="87"/>
                    <a:pt x="0" y="103"/>
                  </a:cubicBezTo>
                  <a:cubicBezTo>
                    <a:pt x="16" y="100"/>
                    <a:pt x="47" y="92"/>
                    <a:pt x="69" y="70"/>
                  </a:cubicBezTo>
                  <a:cubicBezTo>
                    <a:pt x="91" y="47"/>
                    <a:pt x="100" y="16"/>
                    <a:pt x="102"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15"/>
            <p:cNvSpPr>
              <a:spLocks noEditPoints="1"/>
            </p:cNvSpPr>
            <p:nvPr/>
          </p:nvSpPr>
          <p:spPr bwMode="auto">
            <a:xfrm>
              <a:off x="5549900" y="1944688"/>
              <a:ext cx="962025" cy="995362"/>
            </a:xfrm>
            <a:custGeom>
              <a:avLst/>
              <a:gdLst>
                <a:gd name="T0" fmla="*/ 1468 w 1566"/>
                <a:gd name="T1" fmla="*/ 0 h 1590"/>
                <a:gd name="T2" fmla="*/ 98 w 1566"/>
                <a:gd name="T3" fmla="*/ 0 h 1590"/>
                <a:gd name="T4" fmla="*/ 0 w 1566"/>
                <a:gd name="T5" fmla="*/ 98 h 1590"/>
                <a:gd name="T6" fmla="*/ 0 w 1566"/>
                <a:gd name="T7" fmla="*/ 1130 h 1590"/>
                <a:gd name="T8" fmla="*/ 98 w 1566"/>
                <a:gd name="T9" fmla="*/ 1227 h 1590"/>
                <a:gd name="T10" fmla="*/ 485 w 1566"/>
                <a:gd name="T11" fmla="*/ 1227 h 1590"/>
                <a:gd name="T12" fmla="*/ 551 w 1566"/>
                <a:gd name="T13" fmla="*/ 1397 h 1590"/>
                <a:gd name="T14" fmla="*/ 485 w 1566"/>
                <a:gd name="T15" fmla="*/ 1422 h 1590"/>
                <a:gd name="T16" fmla="*/ 284 w 1566"/>
                <a:gd name="T17" fmla="*/ 1499 h 1590"/>
                <a:gd name="T18" fmla="*/ 284 w 1566"/>
                <a:gd name="T19" fmla="*/ 1590 h 1590"/>
                <a:gd name="T20" fmla="*/ 1281 w 1566"/>
                <a:gd name="T21" fmla="*/ 1590 h 1590"/>
                <a:gd name="T22" fmla="*/ 1281 w 1566"/>
                <a:gd name="T23" fmla="*/ 1471 h 1590"/>
                <a:gd name="T24" fmla="*/ 1276 w 1566"/>
                <a:gd name="T25" fmla="*/ 1467 h 1590"/>
                <a:gd name="T26" fmla="*/ 1072 w 1566"/>
                <a:gd name="T27" fmla="*/ 1422 h 1590"/>
                <a:gd name="T28" fmla="*/ 1033 w 1566"/>
                <a:gd name="T29" fmla="*/ 1406 h 1590"/>
                <a:gd name="T30" fmla="*/ 1100 w 1566"/>
                <a:gd name="T31" fmla="*/ 1227 h 1590"/>
                <a:gd name="T32" fmla="*/ 1468 w 1566"/>
                <a:gd name="T33" fmla="*/ 1227 h 1590"/>
                <a:gd name="T34" fmla="*/ 1566 w 1566"/>
                <a:gd name="T35" fmla="*/ 1130 h 1590"/>
                <a:gd name="T36" fmla="*/ 1566 w 1566"/>
                <a:gd name="T37" fmla="*/ 98 h 1590"/>
                <a:gd name="T38" fmla="*/ 1468 w 1566"/>
                <a:gd name="T39" fmla="*/ 0 h 1590"/>
                <a:gd name="T40" fmla="*/ 1008 w 1566"/>
                <a:gd name="T41" fmla="*/ 1419 h 1590"/>
                <a:gd name="T42" fmla="*/ 1072 w 1566"/>
                <a:gd name="T43" fmla="*/ 1450 h 1590"/>
                <a:gd name="T44" fmla="*/ 1253 w 1566"/>
                <a:gd name="T45" fmla="*/ 1486 h 1590"/>
                <a:gd name="T46" fmla="*/ 1253 w 1566"/>
                <a:gd name="T47" fmla="*/ 1562 h 1590"/>
                <a:gd name="T48" fmla="*/ 312 w 1566"/>
                <a:gd name="T49" fmla="*/ 1562 h 1590"/>
                <a:gd name="T50" fmla="*/ 312 w 1566"/>
                <a:gd name="T51" fmla="*/ 1500 h 1590"/>
                <a:gd name="T52" fmla="*/ 485 w 1566"/>
                <a:gd name="T53" fmla="*/ 1450 h 1590"/>
                <a:gd name="T54" fmla="*/ 576 w 1566"/>
                <a:gd name="T55" fmla="*/ 1409 h 1590"/>
                <a:gd name="T56" fmla="*/ 520 w 1566"/>
                <a:gd name="T57" fmla="*/ 1227 h 1590"/>
                <a:gd name="T58" fmla="*/ 1067 w 1566"/>
                <a:gd name="T59" fmla="*/ 1227 h 1590"/>
                <a:gd name="T60" fmla="*/ 1008 w 1566"/>
                <a:gd name="T61" fmla="*/ 1419 h 1590"/>
                <a:gd name="T62" fmla="*/ 737 w 1566"/>
                <a:gd name="T63" fmla="*/ 1125 h 1590"/>
                <a:gd name="T64" fmla="*/ 783 w 1566"/>
                <a:gd name="T65" fmla="*/ 1079 h 1590"/>
                <a:gd name="T66" fmla="*/ 829 w 1566"/>
                <a:gd name="T67" fmla="*/ 1125 h 1590"/>
                <a:gd name="T68" fmla="*/ 783 w 1566"/>
                <a:gd name="T69" fmla="*/ 1171 h 1590"/>
                <a:gd name="T70" fmla="*/ 737 w 1566"/>
                <a:gd name="T71" fmla="*/ 1125 h 1590"/>
                <a:gd name="T72" fmla="*/ 1482 w 1566"/>
                <a:gd name="T73" fmla="*/ 1020 h 1590"/>
                <a:gd name="T74" fmla="*/ 84 w 1566"/>
                <a:gd name="T75" fmla="*/ 1020 h 1590"/>
                <a:gd name="T76" fmla="*/ 84 w 1566"/>
                <a:gd name="T77" fmla="*/ 102 h 1590"/>
                <a:gd name="T78" fmla="*/ 1482 w 1566"/>
                <a:gd name="T79" fmla="*/ 102 h 1590"/>
                <a:gd name="T80" fmla="*/ 1482 w 1566"/>
                <a:gd name="T81" fmla="*/ 1020 h 1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6" h="1590">
                  <a:moveTo>
                    <a:pt x="1468" y="0"/>
                  </a:moveTo>
                  <a:lnTo>
                    <a:pt x="98" y="0"/>
                  </a:lnTo>
                  <a:cubicBezTo>
                    <a:pt x="44" y="0"/>
                    <a:pt x="0" y="44"/>
                    <a:pt x="0" y="98"/>
                  </a:cubicBezTo>
                  <a:lnTo>
                    <a:pt x="0" y="1130"/>
                  </a:lnTo>
                  <a:cubicBezTo>
                    <a:pt x="0" y="1184"/>
                    <a:pt x="44" y="1227"/>
                    <a:pt x="98" y="1227"/>
                  </a:cubicBezTo>
                  <a:lnTo>
                    <a:pt x="485" y="1227"/>
                  </a:lnTo>
                  <a:cubicBezTo>
                    <a:pt x="513" y="1265"/>
                    <a:pt x="572" y="1354"/>
                    <a:pt x="551" y="1397"/>
                  </a:cubicBezTo>
                  <a:cubicBezTo>
                    <a:pt x="543" y="1414"/>
                    <a:pt x="521" y="1422"/>
                    <a:pt x="485" y="1422"/>
                  </a:cubicBezTo>
                  <a:cubicBezTo>
                    <a:pt x="290" y="1422"/>
                    <a:pt x="284" y="1491"/>
                    <a:pt x="284" y="1499"/>
                  </a:cubicBezTo>
                  <a:lnTo>
                    <a:pt x="284" y="1590"/>
                  </a:lnTo>
                  <a:lnTo>
                    <a:pt x="1281" y="1590"/>
                  </a:lnTo>
                  <a:lnTo>
                    <a:pt x="1281" y="1471"/>
                  </a:lnTo>
                  <a:lnTo>
                    <a:pt x="1276" y="1467"/>
                  </a:lnTo>
                  <a:cubicBezTo>
                    <a:pt x="1273" y="1465"/>
                    <a:pt x="1215" y="1422"/>
                    <a:pt x="1072" y="1422"/>
                  </a:cubicBezTo>
                  <a:cubicBezTo>
                    <a:pt x="1041" y="1422"/>
                    <a:pt x="1035" y="1410"/>
                    <a:pt x="1033" y="1406"/>
                  </a:cubicBezTo>
                  <a:cubicBezTo>
                    <a:pt x="1015" y="1371"/>
                    <a:pt x="1063" y="1281"/>
                    <a:pt x="1100" y="1227"/>
                  </a:cubicBezTo>
                  <a:lnTo>
                    <a:pt x="1468" y="1227"/>
                  </a:lnTo>
                  <a:cubicBezTo>
                    <a:pt x="1522" y="1227"/>
                    <a:pt x="1566" y="1184"/>
                    <a:pt x="1566" y="1130"/>
                  </a:cubicBezTo>
                  <a:lnTo>
                    <a:pt x="1566" y="98"/>
                  </a:lnTo>
                  <a:cubicBezTo>
                    <a:pt x="1566" y="44"/>
                    <a:pt x="1522" y="0"/>
                    <a:pt x="1468" y="0"/>
                  </a:cubicBezTo>
                  <a:close/>
                  <a:moveTo>
                    <a:pt x="1008" y="1419"/>
                  </a:moveTo>
                  <a:cubicBezTo>
                    <a:pt x="1018" y="1440"/>
                    <a:pt x="1040" y="1450"/>
                    <a:pt x="1072" y="1450"/>
                  </a:cubicBezTo>
                  <a:cubicBezTo>
                    <a:pt x="1181" y="1450"/>
                    <a:pt x="1237" y="1476"/>
                    <a:pt x="1253" y="1486"/>
                  </a:cubicBezTo>
                  <a:lnTo>
                    <a:pt x="1253" y="1562"/>
                  </a:lnTo>
                  <a:lnTo>
                    <a:pt x="312" y="1562"/>
                  </a:lnTo>
                  <a:lnTo>
                    <a:pt x="312" y="1500"/>
                  </a:lnTo>
                  <a:cubicBezTo>
                    <a:pt x="314" y="1486"/>
                    <a:pt x="347" y="1450"/>
                    <a:pt x="485" y="1450"/>
                  </a:cubicBezTo>
                  <a:cubicBezTo>
                    <a:pt x="532" y="1450"/>
                    <a:pt x="563" y="1436"/>
                    <a:pt x="576" y="1409"/>
                  </a:cubicBezTo>
                  <a:cubicBezTo>
                    <a:pt x="602" y="1355"/>
                    <a:pt x="549" y="1269"/>
                    <a:pt x="520" y="1227"/>
                  </a:cubicBezTo>
                  <a:lnTo>
                    <a:pt x="1067" y="1227"/>
                  </a:lnTo>
                  <a:cubicBezTo>
                    <a:pt x="1038" y="1272"/>
                    <a:pt x="982" y="1368"/>
                    <a:pt x="1008" y="1419"/>
                  </a:cubicBezTo>
                  <a:close/>
                  <a:moveTo>
                    <a:pt x="737" y="1125"/>
                  </a:moveTo>
                  <a:cubicBezTo>
                    <a:pt x="737" y="1099"/>
                    <a:pt x="757" y="1079"/>
                    <a:pt x="783" y="1079"/>
                  </a:cubicBezTo>
                  <a:cubicBezTo>
                    <a:pt x="808" y="1079"/>
                    <a:pt x="829" y="1099"/>
                    <a:pt x="829" y="1125"/>
                  </a:cubicBezTo>
                  <a:cubicBezTo>
                    <a:pt x="829" y="1150"/>
                    <a:pt x="808" y="1171"/>
                    <a:pt x="783" y="1171"/>
                  </a:cubicBezTo>
                  <a:cubicBezTo>
                    <a:pt x="757" y="1171"/>
                    <a:pt x="737" y="1150"/>
                    <a:pt x="737" y="1125"/>
                  </a:cubicBezTo>
                  <a:close/>
                  <a:moveTo>
                    <a:pt x="1482" y="1020"/>
                  </a:moveTo>
                  <a:lnTo>
                    <a:pt x="84" y="1020"/>
                  </a:lnTo>
                  <a:lnTo>
                    <a:pt x="84" y="102"/>
                  </a:lnTo>
                  <a:lnTo>
                    <a:pt x="1482" y="102"/>
                  </a:lnTo>
                  <a:lnTo>
                    <a:pt x="1482" y="102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7" name="Freeform 19"/>
          <p:cNvSpPr>
            <a:spLocks noEditPoints="1"/>
          </p:cNvSpPr>
          <p:nvPr/>
        </p:nvSpPr>
        <p:spPr bwMode="auto">
          <a:xfrm>
            <a:off x="5221051" y="3984769"/>
            <a:ext cx="517443" cy="718606"/>
          </a:xfrm>
          <a:custGeom>
            <a:avLst/>
            <a:gdLst>
              <a:gd name="T0" fmla="*/ 637 w 702"/>
              <a:gd name="T1" fmla="*/ 0 h 959"/>
              <a:gd name="T2" fmla="*/ 65 w 702"/>
              <a:gd name="T3" fmla="*/ 0 h 959"/>
              <a:gd name="T4" fmla="*/ 0 w 702"/>
              <a:gd name="T5" fmla="*/ 65 h 959"/>
              <a:gd name="T6" fmla="*/ 0 w 702"/>
              <a:gd name="T7" fmla="*/ 894 h 959"/>
              <a:gd name="T8" fmla="*/ 65 w 702"/>
              <a:gd name="T9" fmla="*/ 959 h 959"/>
              <a:gd name="T10" fmla="*/ 637 w 702"/>
              <a:gd name="T11" fmla="*/ 959 h 959"/>
              <a:gd name="T12" fmla="*/ 702 w 702"/>
              <a:gd name="T13" fmla="*/ 894 h 959"/>
              <a:gd name="T14" fmla="*/ 702 w 702"/>
              <a:gd name="T15" fmla="*/ 65 h 959"/>
              <a:gd name="T16" fmla="*/ 637 w 702"/>
              <a:gd name="T17" fmla="*/ 0 h 959"/>
              <a:gd name="T18" fmla="*/ 351 w 702"/>
              <a:gd name="T19" fmla="*/ 935 h 959"/>
              <a:gd name="T20" fmla="*/ 312 w 702"/>
              <a:gd name="T21" fmla="*/ 896 h 959"/>
              <a:gd name="T22" fmla="*/ 351 w 702"/>
              <a:gd name="T23" fmla="*/ 857 h 959"/>
              <a:gd name="T24" fmla="*/ 390 w 702"/>
              <a:gd name="T25" fmla="*/ 896 h 959"/>
              <a:gd name="T26" fmla="*/ 351 w 702"/>
              <a:gd name="T27" fmla="*/ 935 h 959"/>
              <a:gd name="T28" fmla="*/ 636 w 702"/>
              <a:gd name="T29" fmla="*/ 823 h 959"/>
              <a:gd name="T30" fmla="*/ 66 w 702"/>
              <a:gd name="T31" fmla="*/ 823 h 959"/>
              <a:gd name="T32" fmla="*/ 66 w 702"/>
              <a:gd name="T33" fmla="*/ 78 h 959"/>
              <a:gd name="T34" fmla="*/ 636 w 702"/>
              <a:gd name="T35" fmla="*/ 78 h 959"/>
              <a:gd name="T36" fmla="*/ 636 w 702"/>
              <a:gd name="T37" fmla="*/ 823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2" h="959">
                <a:moveTo>
                  <a:pt x="637" y="0"/>
                </a:moveTo>
                <a:lnTo>
                  <a:pt x="65" y="0"/>
                </a:lnTo>
                <a:cubicBezTo>
                  <a:pt x="29" y="0"/>
                  <a:pt x="0" y="29"/>
                  <a:pt x="0" y="65"/>
                </a:cubicBezTo>
                <a:lnTo>
                  <a:pt x="0" y="894"/>
                </a:lnTo>
                <a:cubicBezTo>
                  <a:pt x="0" y="930"/>
                  <a:pt x="29" y="959"/>
                  <a:pt x="65" y="959"/>
                </a:cubicBezTo>
                <a:lnTo>
                  <a:pt x="637" y="959"/>
                </a:lnTo>
                <a:cubicBezTo>
                  <a:pt x="673" y="959"/>
                  <a:pt x="702" y="930"/>
                  <a:pt x="702" y="894"/>
                </a:cubicBezTo>
                <a:lnTo>
                  <a:pt x="702" y="65"/>
                </a:lnTo>
                <a:cubicBezTo>
                  <a:pt x="702" y="29"/>
                  <a:pt x="673" y="0"/>
                  <a:pt x="637" y="0"/>
                </a:cubicBezTo>
                <a:close/>
                <a:moveTo>
                  <a:pt x="351" y="935"/>
                </a:moveTo>
                <a:cubicBezTo>
                  <a:pt x="330" y="935"/>
                  <a:pt x="312" y="917"/>
                  <a:pt x="312" y="896"/>
                </a:cubicBezTo>
                <a:cubicBezTo>
                  <a:pt x="312" y="875"/>
                  <a:pt x="330" y="857"/>
                  <a:pt x="351" y="857"/>
                </a:cubicBezTo>
                <a:cubicBezTo>
                  <a:pt x="372" y="857"/>
                  <a:pt x="390" y="875"/>
                  <a:pt x="390" y="896"/>
                </a:cubicBezTo>
                <a:cubicBezTo>
                  <a:pt x="390" y="917"/>
                  <a:pt x="372" y="935"/>
                  <a:pt x="351" y="935"/>
                </a:cubicBezTo>
                <a:close/>
                <a:moveTo>
                  <a:pt x="636" y="823"/>
                </a:moveTo>
                <a:lnTo>
                  <a:pt x="66" y="823"/>
                </a:lnTo>
                <a:lnTo>
                  <a:pt x="66" y="78"/>
                </a:lnTo>
                <a:lnTo>
                  <a:pt x="636" y="78"/>
                </a:lnTo>
                <a:lnTo>
                  <a:pt x="636" y="823"/>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矩形 3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345</a:t>
            </a:fld>
            <a:endParaRPr lang="zh-TW" altLang="en-US"/>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20277298"/>
      </p:ext>
    </p:extLst>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文字方塊 18"/>
          <p:cNvSpPr txBox="1"/>
          <p:nvPr/>
        </p:nvSpPr>
        <p:spPr>
          <a:xfrm>
            <a:off x="5112069" y="1583800"/>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20" name="文字方塊 19"/>
          <p:cNvSpPr txBox="1"/>
          <p:nvPr/>
        </p:nvSpPr>
        <p:spPr>
          <a:xfrm>
            <a:off x="5079729" y="442362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21" name="文字方塊 20"/>
          <p:cNvSpPr txBox="1"/>
          <p:nvPr/>
        </p:nvSpPr>
        <p:spPr>
          <a:xfrm>
            <a:off x="2754932" y="1583800"/>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2013</a:t>
            </a:r>
            <a:endParaRPr lang="zh-TW" altLang="en-US" sz="2400" dirty="0" smtClean="0">
              <a:solidFill>
                <a:schemeClr val="bg1">
                  <a:lumMod val="65000"/>
                </a:schemeClr>
              </a:solidFill>
            </a:endParaRPr>
          </a:p>
        </p:txBody>
      </p:sp>
      <p:sp>
        <p:nvSpPr>
          <p:cNvPr id="22" name="文字方塊 21"/>
          <p:cNvSpPr txBox="1"/>
          <p:nvPr/>
        </p:nvSpPr>
        <p:spPr>
          <a:xfrm>
            <a:off x="2754932" y="442362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sp>
        <p:nvSpPr>
          <p:cNvPr id="23" name="矩形 22"/>
          <p:cNvSpPr/>
          <p:nvPr/>
        </p:nvSpPr>
        <p:spPr>
          <a:xfrm>
            <a:off x="2261681" y="2315157"/>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4" name="矩形 23"/>
          <p:cNvSpPr/>
          <p:nvPr/>
        </p:nvSpPr>
        <p:spPr>
          <a:xfrm>
            <a:off x="4650821" y="2315157"/>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5" name="矩形 24"/>
          <p:cNvSpPr/>
          <p:nvPr/>
        </p:nvSpPr>
        <p:spPr>
          <a:xfrm>
            <a:off x="2246691" y="5184260"/>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26" name="矩形 25"/>
          <p:cNvSpPr/>
          <p:nvPr/>
        </p:nvSpPr>
        <p:spPr>
          <a:xfrm>
            <a:off x="4635831" y="5184260"/>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grpSp>
        <p:nvGrpSpPr>
          <p:cNvPr id="3" name="群組 2"/>
          <p:cNvGrpSpPr/>
          <p:nvPr/>
        </p:nvGrpSpPr>
        <p:grpSpPr>
          <a:xfrm>
            <a:off x="791517" y="2013806"/>
            <a:ext cx="7622357" cy="3065381"/>
            <a:chOff x="791517" y="2013806"/>
            <a:chExt cx="7622357" cy="3065381"/>
          </a:xfrm>
        </p:grpSpPr>
        <p:sp>
          <p:nvSpPr>
            <p:cNvPr id="7" name="Freeform 6"/>
            <p:cNvSpPr>
              <a:spLocks/>
            </p:cNvSpPr>
            <p:nvPr/>
          </p:nvSpPr>
          <p:spPr bwMode="auto">
            <a:xfrm>
              <a:off x="904932" y="2140382"/>
              <a:ext cx="7396163" cy="2827338"/>
            </a:xfrm>
            <a:custGeom>
              <a:avLst/>
              <a:gdLst>
                <a:gd name="T0" fmla="*/ 0 w 90681"/>
                <a:gd name="T1" fmla="*/ 167 h 34668"/>
                <a:gd name="T2" fmla="*/ 2295 w 90681"/>
                <a:gd name="T3" fmla="*/ 0 h 34668"/>
                <a:gd name="T4" fmla="*/ 75058 w 90681"/>
                <a:gd name="T5" fmla="*/ 0 h 34668"/>
                <a:gd name="T6" fmla="*/ 90681 w 90681"/>
                <a:gd name="T7" fmla="*/ 15624 h 34668"/>
                <a:gd name="T8" fmla="*/ 90681 w 90681"/>
                <a:gd name="T9" fmla="*/ 19044 h 34668"/>
                <a:gd name="T10" fmla="*/ 75058 w 90681"/>
                <a:gd name="T11" fmla="*/ 34668 h 34668"/>
                <a:gd name="T12" fmla="*/ 2295 w 90681"/>
                <a:gd name="T13" fmla="*/ 34668 h 34668"/>
                <a:gd name="T14" fmla="*/ 0 w 90681"/>
                <a:gd name="T15" fmla="*/ 34501 h 346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0681" h="34668">
                  <a:moveTo>
                    <a:pt x="0" y="167"/>
                  </a:moveTo>
                  <a:cubicBezTo>
                    <a:pt x="749" y="57"/>
                    <a:pt x="1515" y="0"/>
                    <a:pt x="2295" y="0"/>
                  </a:cubicBezTo>
                  <a:lnTo>
                    <a:pt x="75058" y="0"/>
                  </a:lnTo>
                  <a:cubicBezTo>
                    <a:pt x="83688" y="0"/>
                    <a:pt x="90681" y="6993"/>
                    <a:pt x="90681" y="15624"/>
                  </a:cubicBezTo>
                  <a:lnTo>
                    <a:pt x="90681" y="19044"/>
                  </a:lnTo>
                  <a:cubicBezTo>
                    <a:pt x="90681" y="27674"/>
                    <a:pt x="83688" y="34668"/>
                    <a:pt x="75058" y="34668"/>
                  </a:cubicBezTo>
                  <a:lnTo>
                    <a:pt x="2295" y="34668"/>
                  </a:lnTo>
                  <a:cubicBezTo>
                    <a:pt x="1515" y="34668"/>
                    <a:pt x="749" y="34611"/>
                    <a:pt x="0" y="34501"/>
                  </a:cubicBezTo>
                </a:path>
              </a:pathLst>
            </a:custGeom>
            <a:noFill/>
            <a:ln w="25400" cap="flat">
              <a:solidFill>
                <a:schemeClr val="bg1">
                  <a:lumMod val="65000"/>
                </a:schemeClr>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10" name="橢圓 9"/>
            <p:cNvSpPr/>
            <p:nvPr/>
          </p:nvSpPr>
          <p:spPr>
            <a:xfrm>
              <a:off x="791517" y="2047353"/>
              <a:ext cx="180023" cy="18002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791517" y="4865503"/>
              <a:ext cx="180023" cy="180023"/>
            </a:xfrm>
            <a:prstGeom prst="ellips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橢圓 14"/>
            <p:cNvSpPr/>
            <p:nvPr/>
          </p:nvSpPr>
          <p:spPr>
            <a:xfrm>
              <a:off x="3092211" y="2013806"/>
              <a:ext cx="225558" cy="2255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5468945" y="2013806"/>
              <a:ext cx="225558" cy="2255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3065208" y="4853629"/>
              <a:ext cx="225558" cy="22555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5441941" y="4853629"/>
              <a:ext cx="225558" cy="2255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8188316" y="3441272"/>
              <a:ext cx="225558" cy="2255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8" name="文字方塊 27"/>
          <p:cNvSpPr txBox="1"/>
          <p:nvPr/>
        </p:nvSpPr>
        <p:spPr>
          <a:xfrm>
            <a:off x="6785286" y="3141117"/>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29" name="矩形 28"/>
          <p:cNvSpPr/>
          <p:nvPr/>
        </p:nvSpPr>
        <p:spPr>
          <a:xfrm>
            <a:off x="6304440" y="3509389"/>
            <a:ext cx="1861805" cy="646331"/>
          </a:xfrm>
          <a:prstGeom prst="rect">
            <a:avLst/>
          </a:prstGeom>
        </p:spPr>
        <p:txBody>
          <a:bodyPr wrap="square">
            <a:spAutoFit/>
          </a:bodyPr>
          <a:lstStyle/>
          <a:p>
            <a:r>
              <a:rPr lang="en-US" altLang="zh-TW" sz="1200" dirty="0">
                <a:solidFill>
                  <a:srgbClr val="7F7F7F"/>
                </a:solidFill>
              </a:rPr>
              <a:t>Suppose I'm different from the world, then just let me be </a:t>
            </a:r>
            <a:r>
              <a:rPr lang="en-US" altLang="zh-TW" sz="1200" dirty="0" smtClean="0">
                <a:solidFill>
                  <a:srgbClr val="7F7F7F"/>
                </a:solidFill>
              </a:rPr>
              <a:t>different.</a:t>
            </a:r>
            <a:endParaRPr lang="en-US" altLang="zh-TW" sz="1200" dirty="0">
              <a:solidFill>
                <a:srgbClr val="7F7F7F"/>
              </a:solidFill>
            </a:endParaRPr>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346</a:t>
            </a:fld>
            <a:endParaRPr lang="zh-TW" altLang="en-US"/>
          </a:p>
        </p:txBody>
      </p:sp>
      <p:sp>
        <p:nvSpPr>
          <p:cNvPr id="31" name="文字方塊 3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71199773"/>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354684" y="3242999"/>
            <a:ext cx="8297885" cy="1065007"/>
            <a:chOff x="354684" y="3242999"/>
            <a:chExt cx="8297885" cy="1065007"/>
          </a:xfrm>
        </p:grpSpPr>
        <p:sp>
          <p:nvSpPr>
            <p:cNvPr id="4" name="Freeform 6"/>
            <p:cNvSpPr>
              <a:spLocks/>
            </p:cNvSpPr>
            <p:nvPr/>
          </p:nvSpPr>
          <p:spPr bwMode="auto">
            <a:xfrm>
              <a:off x="354684" y="3358864"/>
              <a:ext cx="8297885" cy="822325"/>
            </a:xfrm>
            <a:custGeom>
              <a:avLst/>
              <a:gdLst>
                <a:gd name="T0" fmla="*/ 0 w 43346"/>
                <a:gd name="T1" fmla="*/ 1753 h 3065"/>
                <a:gd name="T2" fmla="*/ 5510 w 43346"/>
                <a:gd name="T3" fmla="*/ 3065 h 3065"/>
                <a:gd name="T4" fmla="*/ 16091 w 43346"/>
                <a:gd name="T5" fmla="*/ 0 h 3065"/>
                <a:gd name="T6" fmla="*/ 26671 w 43346"/>
                <a:gd name="T7" fmla="*/ 3065 h 3065"/>
                <a:gd name="T8" fmla="*/ 37252 w 43346"/>
                <a:gd name="T9" fmla="*/ 0 h 3065"/>
                <a:gd name="T10" fmla="*/ 43346 w 43346"/>
                <a:gd name="T11" fmla="*/ 2040 h 3065"/>
              </a:gdLst>
              <a:ahLst/>
              <a:cxnLst>
                <a:cxn ang="0">
                  <a:pos x="T0" y="T1"/>
                </a:cxn>
                <a:cxn ang="0">
                  <a:pos x="T2" y="T3"/>
                </a:cxn>
                <a:cxn ang="0">
                  <a:pos x="T4" y="T5"/>
                </a:cxn>
                <a:cxn ang="0">
                  <a:pos x="T6" y="T7"/>
                </a:cxn>
                <a:cxn ang="0">
                  <a:pos x="T8" y="T9"/>
                </a:cxn>
                <a:cxn ang="0">
                  <a:pos x="T10" y="T11"/>
                </a:cxn>
              </a:cxnLst>
              <a:rect l="0" t="0" r="r" b="b"/>
              <a:pathLst>
                <a:path w="43346" h="3065">
                  <a:moveTo>
                    <a:pt x="0" y="1753"/>
                  </a:moveTo>
                  <a:cubicBezTo>
                    <a:pt x="1273" y="2439"/>
                    <a:pt x="2785" y="3065"/>
                    <a:pt x="5510" y="3065"/>
                  </a:cubicBezTo>
                  <a:cubicBezTo>
                    <a:pt x="11438" y="3065"/>
                    <a:pt x="10162" y="0"/>
                    <a:pt x="16091" y="0"/>
                  </a:cubicBezTo>
                  <a:cubicBezTo>
                    <a:pt x="22019" y="0"/>
                    <a:pt x="20743" y="3065"/>
                    <a:pt x="26671" y="3065"/>
                  </a:cubicBezTo>
                  <a:cubicBezTo>
                    <a:pt x="32600" y="3065"/>
                    <a:pt x="31324" y="0"/>
                    <a:pt x="37252" y="0"/>
                  </a:cubicBezTo>
                  <a:cubicBezTo>
                    <a:pt x="40882" y="0"/>
                    <a:pt x="41811" y="1149"/>
                    <a:pt x="43346" y="2040"/>
                  </a:cubicBezTo>
                </a:path>
              </a:pathLst>
            </a:custGeom>
            <a:noFill/>
            <a:ln w="28575" cap="flat">
              <a:solidFill>
                <a:schemeClr val="bg1">
                  <a:lumMod val="65000"/>
                </a:schemeClr>
              </a:solidFill>
              <a:prstDash val="sysDot"/>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zh-TW" altLang="en-US"/>
            </a:p>
          </p:txBody>
        </p:sp>
        <p:sp>
          <p:nvSpPr>
            <p:cNvPr id="9" name="橢圓 8"/>
            <p:cNvSpPr/>
            <p:nvPr/>
          </p:nvSpPr>
          <p:spPr>
            <a:xfrm>
              <a:off x="1218879" y="4082448"/>
              <a:ext cx="225558" cy="2255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3304098" y="3242999"/>
              <a:ext cx="225558" cy="2255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橢圓 10"/>
            <p:cNvSpPr/>
            <p:nvPr/>
          </p:nvSpPr>
          <p:spPr>
            <a:xfrm>
              <a:off x="5435311" y="4082448"/>
              <a:ext cx="225558" cy="2255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7504657" y="3242999"/>
              <a:ext cx="225558" cy="2255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3" name="文字方塊 12"/>
          <p:cNvSpPr txBox="1"/>
          <p:nvPr/>
        </p:nvSpPr>
        <p:spPr>
          <a:xfrm>
            <a:off x="2966820" y="356355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2015</a:t>
            </a:r>
            <a:endParaRPr lang="zh-TW" altLang="en-US" sz="2400" dirty="0" smtClean="0">
              <a:solidFill>
                <a:schemeClr val="bg1">
                  <a:lumMod val="65000"/>
                </a:schemeClr>
              </a:solidFill>
            </a:endParaRPr>
          </a:p>
        </p:txBody>
      </p:sp>
      <p:sp>
        <p:nvSpPr>
          <p:cNvPr id="15" name="文字方塊 14"/>
          <p:cNvSpPr txBox="1"/>
          <p:nvPr/>
        </p:nvSpPr>
        <p:spPr>
          <a:xfrm>
            <a:off x="881600" y="3554356"/>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2014</a:t>
            </a:r>
            <a:endParaRPr lang="zh-TW" altLang="en-US" sz="2400" dirty="0" smtClean="0">
              <a:solidFill>
                <a:schemeClr val="bg1">
                  <a:lumMod val="65000"/>
                </a:schemeClr>
              </a:solidFill>
            </a:endParaRPr>
          </a:p>
        </p:txBody>
      </p:sp>
      <p:sp>
        <p:nvSpPr>
          <p:cNvPr id="16" name="文字方塊 15"/>
          <p:cNvSpPr txBox="1"/>
          <p:nvPr/>
        </p:nvSpPr>
        <p:spPr>
          <a:xfrm>
            <a:off x="5098032" y="3549063"/>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2016</a:t>
            </a:r>
            <a:endParaRPr lang="zh-TW" altLang="en-US" sz="2400" dirty="0" smtClean="0">
              <a:solidFill>
                <a:schemeClr val="bg1">
                  <a:lumMod val="65000"/>
                </a:schemeClr>
              </a:solidFill>
            </a:endParaRPr>
          </a:p>
        </p:txBody>
      </p:sp>
      <p:sp>
        <p:nvSpPr>
          <p:cNvPr id="17" name="文字方塊 16"/>
          <p:cNvSpPr txBox="1"/>
          <p:nvPr/>
        </p:nvSpPr>
        <p:spPr>
          <a:xfrm>
            <a:off x="7167379" y="3563559"/>
            <a:ext cx="900115" cy="412934"/>
          </a:xfrm>
          <a:prstGeom prst="rect">
            <a:avLst/>
          </a:prstGeom>
          <a:noFill/>
        </p:spPr>
        <p:txBody>
          <a:bodyPr wrap="square" rtlCol="0" anchor="ctr">
            <a:spAutoFit/>
          </a:bodyPr>
          <a:lstStyle/>
          <a:p>
            <a:pPr algn="ctr">
              <a:lnSpc>
                <a:spcPts val="2500"/>
              </a:lnSpc>
            </a:pPr>
            <a:r>
              <a:rPr lang="en-US" altLang="zh-TW" sz="2400" dirty="0" smtClean="0">
                <a:solidFill>
                  <a:schemeClr val="bg1">
                    <a:lumMod val="65000"/>
                  </a:schemeClr>
                </a:solidFill>
              </a:rPr>
              <a:t>2017</a:t>
            </a:r>
            <a:endParaRPr lang="zh-TW" altLang="en-US" sz="2400" dirty="0" smtClean="0">
              <a:solidFill>
                <a:schemeClr val="bg1">
                  <a:lumMod val="65000"/>
                </a:schemeClr>
              </a:solidFill>
            </a:endParaRPr>
          </a:p>
        </p:txBody>
      </p:sp>
      <p:sp>
        <p:nvSpPr>
          <p:cNvPr id="19" name="矩形 5"/>
          <p:cNvSpPr/>
          <p:nvPr/>
        </p:nvSpPr>
        <p:spPr>
          <a:xfrm rot="10800000">
            <a:off x="2381745" y="3940226"/>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21" name="矩形 8"/>
          <p:cNvSpPr/>
          <p:nvPr/>
        </p:nvSpPr>
        <p:spPr>
          <a:xfrm rot="10800000">
            <a:off x="6582304" y="3940226"/>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sp>
        <p:nvSpPr>
          <p:cNvPr id="18" name="矩形 4"/>
          <p:cNvSpPr/>
          <p:nvPr/>
        </p:nvSpPr>
        <p:spPr>
          <a:xfrm>
            <a:off x="296524" y="2964404"/>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22" name="矩形 21"/>
          <p:cNvSpPr/>
          <p:nvPr/>
        </p:nvSpPr>
        <p:spPr>
          <a:xfrm>
            <a:off x="456284" y="2889074"/>
            <a:ext cx="1752935" cy="461665"/>
          </a:xfrm>
          <a:prstGeom prst="rect">
            <a:avLst/>
          </a:prstGeom>
        </p:spPr>
        <p:txBody>
          <a:bodyPr wrap="square">
            <a:spAutoFit/>
          </a:bodyPr>
          <a:lstStyle/>
          <a:p>
            <a:pPr algn="ctr"/>
            <a:r>
              <a:rPr lang="en-US" altLang="zh-TW" sz="2400" dirty="0">
                <a:solidFill>
                  <a:schemeClr val="bg1"/>
                </a:solidFill>
              </a:rPr>
              <a:t>Unyielding</a:t>
            </a:r>
          </a:p>
        </p:txBody>
      </p:sp>
      <p:sp>
        <p:nvSpPr>
          <p:cNvPr id="20" name="矩形 6"/>
          <p:cNvSpPr/>
          <p:nvPr/>
        </p:nvSpPr>
        <p:spPr>
          <a:xfrm>
            <a:off x="4498037" y="2939826"/>
            <a:ext cx="2070265" cy="601505"/>
          </a:xfrm>
          <a:custGeom>
            <a:avLst/>
            <a:gdLst/>
            <a:ahLst/>
            <a:cxnLst/>
            <a:rect l="l" t="t" r="r" b="b"/>
            <a:pathLst>
              <a:path w="2070265" h="601505">
                <a:moveTo>
                  <a:pt x="0" y="0"/>
                </a:moveTo>
                <a:lnTo>
                  <a:pt x="2070265" y="0"/>
                </a:lnTo>
                <a:lnTo>
                  <a:pt x="2070265" y="360046"/>
                </a:lnTo>
                <a:lnTo>
                  <a:pt x="1135740" y="360046"/>
                </a:lnTo>
                <a:lnTo>
                  <a:pt x="1035131" y="601505"/>
                </a:lnTo>
                <a:lnTo>
                  <a:pt x="934523" y="360046"/>
                </a:lnTo>
                <a:lnTo>
                  <a:pt x="0" y="360046"/>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3" name="矩形 22"/>
          <p:cNvSpPr/>
          <p:nvPr/>
        </p:nvSpPr>
        <p:spPr>
          <a:xfrm>
            <a:off x="4678648" y="2889074"/>
            <a:ext cx="1709452" cy="461665"/>
          </a:xfrm>
          <a:prstGeom prst="rect">
            <a:avLst/>
          </a:prstGeom>
        </p:spPr>
        <p:txBody>
          <a:bodyPr wrap="square">
            <a:spAutoFit/>
          </a:bodyPr>
          <a:lstStyle/>
          <a:p>
            <a:pPr algn="ctr"/>
            <a:r>
              <a:rPr lang="en-US" altLang="zh-TW" sz="2400" dirty="0">
                <a:solidFill>
                  <a:schemeClr val="bg1"/>
                </a:solidFill>
              </a:rPr>
              <a:t>Unyielding</a:t>
            </a:r>
          </a:p>
        </p:txBody>
      </p:sp>
      <p:sp>
        <p:nvSpPr>
          <p:cNvPr id="24" name="矩形 23"/>
          <p:cNvSpPr/>
          <p:nvPr/>
        </p:nvSpPr>
        <p:spPr>
          <a:xfrm>
            <a:off x="2640211" y="4133586"/>
            <a:ext cx="1551922" cy="461665"/>
          </a:xfrm>
          <a:prstGeom prst="rect">
            <a:avLst/>
          </a:prstGeom>
        </p:spPr>
        <p:txBody>
          <a:bodyPr wrap="square">
            <a:spAutoFit/>
          </a:bodyPr>
          <a:lstStyle/>
          <a:p>
            <a:pPr algn="ctr"/>
            <a:r>
              <a:rPr lang="en-US" altLang="zh-TW" sz="2400" dirty="0" smtClean="0">
                <a:solidFill>
                  <a:schemeClr val="bg1"/>
                </a:solidFill>
              </a:rPr>
              <a:t>May Day</a:t>
            </a:r>
            <a:endParaRPr lang="en-US" altLang="zh-TW" sz="2400" dirty="0">
              <a:solidFill>
                <a:schemeClr val="bg1"/>
              </a:solidFill>
            </a:endParaRPr>
          </a:p>
        </p:txBody>
      </p:sp>
      <p:sp>
        <p:nvSpPr>
          <p:cNvPr id="25" name="矩形 24"/>
          <p:cNvSpPr/>
          <p:nvPr/>
        </p:nvSpPr>
        <p:spPr>
          <a:xfrm>
            <a:off x="6778681" y="4118595"/>
            <a:ext cx="1692218" cy="461665"/>
          </a:xfrm>
          <a:prstGeom prst="rect">
            <a:avLst/>
          </a:prstGeom>
        </p:spPr>
        <p:txBody>
          <a:bodyPr wrap="square">
            <a:spAutoFit/>
          </a:bodyPr>
          <a:lstStyle/>
          <a:p>
            <a:pPr algn="ctr"/>
            <a:r>
              <a:rPr lang="en-US" altLang="zh-TW" sz="2400" dirty="0">
                <a:solidFill>
                  <a:schemeClr val="bg1"/>
                </a:solidFill>
              </a:rPr>
              <a:t>Unyielding</a:t>
            </a:r>
          </a:p>
        </p:txBody>
      </p:sp>
      <p:sp>
        <p:nvSpPr>
          <p:cNvPr id="28" name="矩形 27"/>
          <p:cNvSpPr/>
          <p:nvPr/>
        </p:nvSpPr>
        <p:spPr>
          <a:xfrm>
            <a:off x="281604" y="2150353"/>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29" name="矩形 28"/>
          <p:cNvSpPr/>
          <p:nvPr/>
        </p:nvSpPr>
        <p:spPr>
          <a:xfrm>
            <a:off x="4498037" y="2150353"/>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30" name="矩形 29"/>
          <p:cNvSpPr/>
          <p:nvPr/>
        </p:nvSpPr>
        <p:spPr>
          <a:xfrm>
            <a:off x="2350951" y="4595251"/>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31" name="矩形 30"/>
          <p:cNvSpPr/>
          <p:nvPr/>
        </p:nvSpPr>
        <p:spPr>
          <a:xfrm>
            <a:off x="6567384" y="4595251"/>
            <a:ext cx="2084267"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32" name="矩形 3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347</a:t>
            </a:fld>
            <a:endParaRPr lang="zh-TW" altLang="en-US"/>
          </a:p>
        </p:txBody>
      </p:sp>
      <p:sp>
        <p:nvSpPr>
          <p:cNvPr id="26" name="文字方塊 25"/>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18363573"/>
      </p:ext>
    </p:extLst>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群組 5"/>
          <p:cNvGrpSpPr/>
          <p:nvPr/>
        </p:nvGrpSpPr>
        <p:grpSpPr>
          <a:xfrm>
            <a:off x="431471" y="3418114"/>
            <a:ext cx="8281058" cy="360046"/>
            <a:chOff x="431471" y="3418114"/>
            <a:chExt cx="8281058" cy="360046"/>
          </a:xfrm>
        </p:grpSpPr>
        <p:sp>
          <p:nvSpPr>
            <p:cNvPr id="14" name="矩形 13"/>
            <p:cNvSpPr/>
            <p:nvPr/>
          </p:nvSpPr>
          <p:spPr>
            <a:xfrm>
              <a:off x="431471" y="3418114"/>
              <a:ext cx="2070265" cy="360046"/>
            </a:xfrm>
            <a:prstGeom prst="rect">
              <a:avLst/>
            </a:pr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5" name="矩形 14"/>
            <p:cNvSpPr/>
            <p:nvPr/>
          </p:nvSpPr>
          <p:spPr>
            <a:xfrm>
              <a:off x="2501735" y="3418114"/>
              <a:ext cx="2070265" cy="360046"/>
            </a:xfrm>
            <a:prstGeom prst="rect">
              <a:avLst/>
            </a:pr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6" name="矩形 15"/>
            <p:cNvSpPr/>
            <p:nvPr/>
          </p:nvSpPr>
          <p:spPr>
            <a:xfrm>
              <a:off x="4572000" y="3418114"/>
              <a:ext cx="2070265" cy="360046"/>
            </a:xfrm>
            <a:prstGeom prst="rect">
              <a:avLst/>
            </a:pr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17" name="矩形 16"/>
            <p:cNvSpPr/>
            <p:nvPr/>
          </p:nvSpPr>
          <p:spPr>
            <a:xfrm>
              <a:off x="6642264" y="3418114"/>
              <a:ext cx="2070265" cy="360046"/>
            </a:xfrm>
            <a:prstGeom prst="rect">
              <a:avLst/>
            </a:prstGeom>
            <a:ln>
              <a:noFill/>
            </a:ln>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zh-TW" altLang="en-US"/>
            </a:p>
          </p:txBody>
        </p:sp>
      </p:grpSp>
      <p:sp>
        <p:nvSpPr>
          <p:cNvPr id="18" name="文字方塊 17"/>
          <p:cNvSpPr txBox="1"/>
          <p:nvPr/>
        </p:nvSpPr>
        <p:spPr>
          <a:xfrm>
            <a:off x="656499" y="2888931"/>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2"/>
                </a:solidFill>
              </a:rPr>
              <a:t>2014</a:t>
            </a:r>
            <a:endParaRPr lang="zh-TW" altLang="en-US" sz="4800" dirty="0">
              <a:solidFill>
                <a:schemeClr val="accent2"/>
              </a:solidFill>
            </a:endParaRPr>
          </a:p>
        </p:txBody>
      </p:sp>
      <p:sp>
        <p:nvSpPr>
          <p:cNvPr id="19" name="文字方塊 18"/>
          <p:cNvSpPr txBox="1"/>
          <p:nvPr/>
        </p:nvSpPr>
        <p:spPr>
          <a:xfrm>
            <a:off x="2726763" y="4149092"/>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3"/>
                </a:solidFill>
              </a:rPr>
              <a:t>2015</a:t>
            </a:r>
            <a:endParaRPr lang="zh-TW" altLang="en-US" sz="4800" dirty="0">
              <a:solidFill>
                <a:schemeClr val="accent3"/>
              </a:solidFill>
            </a:endParaRPr>
          </a:p>
        </p:txBody>
      </p:sp>
      <p:sp>
        <p:nvSpPr>
          <p:cNvPr id="20" name="文字方塊 19"/>
          <p:cNvSpPr txBox="1"/>
          <p:nvPr/>
        </p:nvSpPr>
        <p:spPr>
          <a:xfrm>
            <a:off x="4797028" y="2888931"/>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4"/>
                </a:solidFill>
              </a:rPr>
              <a:t>2016</a:t>
            </a:r>
            <a:endParaRPr lang="zh-TW" altLang="en-US" sz="4800" dirty="0">
              <a:solidFill>
                <a:schemeClr val="accent4"/>
              </a:solidFill>
            </a:endParaRPr>
          </a:p>
        </p:txBody>
      </p:sp>
      <p:sp>
        <p:nvSpPr>
          <p:cNvPr id="21" name="文字方塊 20"/>
          <p:cNvSpPr txBox="1"/>
          <p:nvPr/>
        </p:nvSpPr>
        <p:spPr>
          <a:xfrm>
            <a:off x="6867292" y="4149092"/>
            <a:ext cx="1620208" cy="360046"/>
          </a:xfrm>
          <a:prstGeom prst="rect">
            <a:avLst/>
          </a:prstGeom>
          <a:noFill/>
        </p:spPr>
        <p:txBody>
          <a:bodyPr wrap="square" rtlCol="0" anchor="ctr">
            <a:noAutofit/>
          </a:bodyPr>
          <a:lstStyle/>
          <a:p>
            <a:pPr algn="ctr">
              <a:lnSpc>
                <a:spcPts val="2500"/>
              </a:lnSpc>
            </a:pPr>
            <a:r>
              <a:rPr lang="en-US" altLang="zh-TW" sz="4800" dirty="0" smtClean="0">
                <a:solidFill>
                  <a:schemeClr val="accent5"/>
                </a:solidFill>
              </a:rPr>
              <a:t>2017</a:t>
            </a:r>
            <a:endParaRPr lang="zh-TW" altLang="en-US" sz="4800" dirty="0">
              <a:solidFill>
                <a:schemeClr val="accent5"/>
              </a:solidFill>
            </a:endParaRPr>
          </a:p>
        </p:txBody>
      </p:sp>
      <p:grpSp>
        <p:nvGrpSpPr>
          <p:cNvPr id="4" name="群組 3"/>
          <p:cNvGrpSpPr/>
          <p:nvPr/>
        </p:nvGrpSpPr>
        <p:grpSpPr>
          <a:xfrm>
            <a:off x="431471" y="4138205"/>
            <a:ext cx="2070265" cy="1091025"/>
            <a:chOff x="431471" y="3428999"/>
            <a:chExt cx="2070265" cy="1091025"/>
          </a:xfrm>
        </p:grpSpPr>
        <p:sp>
          <p:nvSpPr>
            <p:cNvPr id="2" name="矩形 1"/>
            <p:cNvSpPr/>
            <p:nvPr/>
          </p:nvSpPr>
          <p:spPr>
            <a:xfrm>
              <a:off x="431471" y="3619909"/>
              <a:ext cx="2070265" cy="90011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直角三角形 2"/>
            <p:cNvSpPr/>
            <p:nvPr/>
          </p:nvSpPr>
          <p:spPr>
            <a:xfrm>
              <a:off x="2095500" y="3428999"/>
              <a:ext cx="406236" cy="190909"/>
            </a:xfrm>
            <a:prstGeom prst="rtTriangle">
              <a:avLst/>
            </a:prstGeom>
            <a:solidFill>
              <a:srgbClr val="C296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4572000" y="4138205"/>
            <a:ext cx="2070265" cy="1091025"/>
            <a:chOff x="4572000" y="4138205"/>
            <a:chExt cx="2070265" cy="1091025"/>
          </a:xfrm>
        </p:grpSpPr>
        <p:sp>
          <p:nvSpPr>
            <p:cNvPr id="23" name="矩形 22"/>
            <p:cNvSpPr/>
            <p:nvPr/>
          </p:nvSpPr>
          <p:spPr>
            <a:xfrm>
              <a:off x="4572000" y="4329115"/>
              <a:ext cx="2070265" cy="90011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直角三角形 23"/>
            <p:cNvSpPr/>
            <p:nvPr/>
          </p:nvSpPr>
          <p:spPr>
            <a:xfrm>
              <a:off x="6236029" y="4138205"/>
              <a:ext cx="406236" cy="190909"/>
            </a:xfrm>
            <a:prstGeom prst="rtTriangle">
              <a:avLst/>
            </a:prstGeom>
            <a:solidFill>
              <a:srgbClr val="549E5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2501734" y="2147066"/>
            <a:ext cx="2070265" cy="1091025"/>
            <a:chOff x="2501734" y="2147066"/>
            <a:chExt cx="2070265" cy="1091025"/>
          </a:xfrm>
        </p:grpSpPr>
        <p:sp>
          <p:nvSpPr>
            <p:cNvPr id="27" name="矩形 26"/>
            <p:cNvSpPr/>
            <p:nvPr/>
          </p:nvSpPr>
          <p:spPr>
            <a:xfrm rot="10800000">
              <a:off x="2501734" y="2147066"/>
              <a:ext cx="2070265" cy="90011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直角三角形 27"/>
            <p:cNvSpPr/>
            <p:nvPr/>
          </p:nvSpPr>
          <p:spPr>
            <a:xfrm rot="10800000">
              <a:off x="2501734" y="3047182"/>
              <a:ext cx="406236" cy="190909"/>
            </a:xfrm>
            <a:prstGeom prst="rtTriangle">
              <a:avLst/>
            </a:prstGeom>
            <a:solidFill>
              <a:srgbClr val="F61D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6642265" y="2147066"/>
            <a:ext cx="2070265" cy="1091025"/>
            <a:chOff x="6642265" y="2147066"/>
            <a:chExt cx="2070265" cy="1091025"/>
          </a:xfrm>
        </p:grpSpPr>
        <p:sp>
          <p:nvSpPr>
            <p:cNvPr id="30" name="矩形 29"/>
            <p:cNvSpPr/>
            <p:nvPr/>
          </p:nvSpPr>
          <p:spPr>
            <a:xfrm rot="10800000">
              <a:off x="6642265" y="2147066"/>
              <a:ext cx="2070265" cy="90011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直角三角形 30"/>
            <p:cNvSpPr/>
            <p:nvPr/>
          </p:nvSpPr>
          <p:spPr>
            <a:xfrm rot="10800000">
              <a:off x="6642265" y="3047182"/>
              <a:ext cx="406236" cy="190909"/>
            </a:xfrm>
            <a:prstGeom prst="rtTriangle">
              <a:avLst/>
            </a:prstGeom>
            <a:solidFill>
              <a:srgbClr val="484B5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矩形 31"/>
          <p:cNvSpPr/>
          <p:nvPr/>
        </p:nvSpPr>
        <p:spPr>
          <a:xfrm>
            <a:off x="535700" y="4332281"/>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33" name="矩形 32"/>
          <p:cNvSpPr/>
          <p:nvPr/>
        </p:nvSpPr>
        <p:spPr>
          <a:xfrm>
            <a:off x="4676229" y="4332281"/>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34" name="矩形 33"/>
          <p:cNvSpPr/>
          <p:nvPr/>
        </p:nvSpPr>
        <p:spPr>
          <a:xfrm>
            <a:off x="2603986" y="2144253"/>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35" name="矩形 34"/>
          <p:cNvSpPr/>
          <p:nvPr/>
        </p:nvSpPr>
        <p:spPr>
          <a:xfrm>
            <a:off x="6744515" y="2144253"/>
            <a:ext cx="1861805" cy="893783"/>
          </a:xfrm>
          <a:prstGeom prst="rect">
            <a:avLst/>
          </a:prstGeom>
        </p:spPr>
        <p:txBody>
          <a:bodyPr wrap="square">
            <a:spAutoFit/>
          </a:bodyPr>
          <a:lstStyle/>
          <a:p>
            <a:r>
              <a:rPr lang="en-US" altLang="zh-TW" sz="1400" dirty="0">
                <a:solidFill>
                  <a:schemeClr val="bg1"/>
                </a:solidFill>
              </a:rPr>
              <a:t>Suppose I'm different from the world, then just let me be </a:t>
            </a:r>
            <a:r>
              <a:rPr lang="en-US" altLang="zh-TW" sz="1400" dirty="0" smtClean="0">
                <a:solidFill>
                  <a:schemeClr val="bg1"/>
                </a:solidFill>
              </a:rPr>
              <a:t>different.</a:t>
            </a:r>
            <a:endParaRPr lang="en-US" altLang="zh-TW" sz="1400" dirty="0">
              <a:solidFill>
                <a:schemeClr val="bg1"/>
              </a:solidFill>
            </a:endParaRPr>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348</a:t>
            </a:fld>
            <a:endParaRPr lang="zh-TW" altLang="en-US"/>
          </a:p>
        </p:txBody>
      </p:sp>
      <p:sp>
        <p:nvSpPr>
          <p:cNvPr id="25" name="文字方塊 24"/>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94868787"/>
      </p:ext>
    </p:ext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群組 2"/>
          <p:cNvGrpSpPr/>
          <p:nvPr/>
        </p:nvGrpSpPr>
        <p:grpSpPr>
          <a:xfrm>
            <a:off x="0" y="0"/>
            <a:ext cx="9144000" cy="6858000"/>
            <a:chOff x="0" y="0"/>
            <a:chExt cx="9144000" cy="6858000"/>
          </a:xfrm>
        </p:grpSpPr>
        <p:pic>
          <p:nvPicPr>
            <p:cNvPr id="2050" name="Picture 2" descr="C:\Users\mwhan\Desktop\Picture\pexels-photo-213117.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811486" y="0"/>
              <a:ext cx="4332514"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0" y="0"/>
              <a:ext cx="4811486" cy="685800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34</a:t>
            </a:fld>
            <a:endParaRPr lang="zh-TW" altLang="en-US"/>
          </a:p>
        </p:txBody>
      </p:sp>
      <p:sp>
        <p:nvSpPr>
          <p:cNvPr id="5" name="矩形 4"/>
          <p:cNvSpPr/>
          <p:nvPr/>
        </p:nvSpPr>
        <p:spPr>
          <a:xfrm>
            <a:off x="1765300" y="901700"/>
            <a:ext cx="3441700" cy="49911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798688" y="3429191"/>
            <a:ext cx="3324492" cy="1815882"/>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7" name="橢圓 6"/>
          <p:cNvSpPr/>
          <p:nvPr/>
        </p:nvSpPr>
        <p:spPr>
          <a:xfrm>
            <a:off x="2505893" y="1184275"/>
            <a:ext cx="1993900" cy="199390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Freeform 5"/>
          <p:cNvSpPr>
            <a:spLocks noEditPoints="1"/>
          </p:cNvSpPr>
          <p:nvPr/>
        </p:nvSpPr>
        <p:spPr bwMode="auto">
          <a:xfrm>
            <a:off x="2737338" y="1580118"/>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48348923"/>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群組 3"/>
          <p:cNvGrpSpPr/>
          <p:nvPr/>
        </p:nvGrpSpPr>
        <p:grpSpPr>
          <a:xfrm>
            <a:off x="251447" y="2528885"/>
            <a:ext cx="8678801" cy="1805524"/>
            <a:chOff x="251447" y="2528885"/>
            <a:chExt cx="8678801" cy="1805524"/>
          </a:xfrm>
        </p:grpSpPr>
        <p:sp>
          <p:nvSpPr>
            <p:cNvPr id="16" name="向右箭號 15"/>
            <p:cNvSpPr/>
            <p:nvPr/>
          </p:nvSpPr>
          <p:spPr>
            <a:xfrm>
              <a:off x="6263140" y="2528885"/>
              <a:ext cx="2667108" cy="1021753"/>
            </a:xfrm>
            <a:prstGeom prst="rightArrow">
              <a:avLst>
                <a:gd name="adj1" fmla="val 50000"/>
                <a:gd name="adj2" fmla="val 65722"/>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向右箭號 14"/>
            <p:cNvSpPr/>
            <p:nvPr/>
          </p:nvSpPr>
          <p:spPr>
            <a:xfrm>
              <a:off x="4251581" y="2790142"/>
              <a:ext cx="2667108" cy="1021753"/>
            </a:xfrm>
            <a:prstGeom prst="rightArrow">
              <a:avLst>
                <a:gd name="adj1" fmla="val 50000"/>
                <a:gd name="adj2" fmla="val 6572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向右箭號 13"/>
            <p:cNvSpPr/>
            <p:nvPr/>
          </p:nvSpPr>
          <p:spPr>
            <a:xfrm>
              <a:off x="2252119" y="3051399"/>
              <a:ext cx="2667108" cy="1021753"/>
            </a:xfrm>
            <a:prstGeom prst="rightArrow">
              <a:avLst>
                <a:gd name="adj1" fmla="val 50000"/>
                <a:gd name="adj2" fmla="val 6572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向右箭號 1"/>
            <p:cNvSpPr/>
            <p:nvPr/>
          </p:nvSpPr>
          <p:spPr>
            <a:xfrm>
              <a:off x="251447" y="3312656"/>
              <a:ext cx="2667108" cy="1021753"/>
            </a:xfrm>
            <a:prstGeom prst="rightArrow">
              <a:avLst>
                <a:gd name="adj1" fmla="val 50000"/>
                <a:gd name="adj2" fmla="val 6572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文字方塊 16"/>
          <p:cNvSpPr txBox="1"/>
          <p:nvPr/>
        </p:nvSpPr>
        <p:spPr>
          <a:xfrm>
            <a:off x="696682" y="3632006"/>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2014</a:t>
            </a:r>
            <a:endParaRPr lang="zh-TW" altLang="en-US" sz="3200" dirty="0" smtClean="0">
              <a:solidFill>
                <a:schemeClr val="bg1"/>
              </a:solidFill>
            </a:endParaRPr>
          </a:p>
        </p:txBody>
      </p:sp>
      <p:sp>
        <p:nvSpPr>
          <p:cNvPr id="18" name="文字方塊 17"/>
          <p:cNvSpPr txBox="1"/>
          <p:nvPr/>
        </p:nvSpPr>
        <p:spPr>
          <a:xfrm>
            <a:off x="2989401" y="3363474"/>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2015</a:t>
            </a:r>
            <a:endParaRPr lang="zh-TW" altLang="en-US" sz="3200" dirty="0" smtClean="0">
              <a:solidFill>
                <a:schemeClr val="bg1"/>
              </a:solidFill>
            </a:endParaRPr>
          </a:p>
        </p:txBody>
      </p:sp>
      <p:sp>
        <p:nvSpPr>
          <p:cNvPr id="19" name="文字方塊 18"/>
          <p:cNvSpPr txBox="1"/>
          <p:nvPr/>
        </p:nvSpPr>
        <p:spPr>
          <a:xfrm>
            <a:off x="4978518" y="3116714"/>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2016</a:t>
            </a:r>
            <a:endParaRPr lang="zh-TW" altLang="en-US" sz="3200" dirty="0" smtClean="0">
              <a:solidFill>
                <a:schemeClr val="bg1"/>
              </a:solidFill>
            </a:endParaRPr>
          </a:p>
        </p:txBody>
      </p:sp>
      <p:sp>
        <p:nvSpPr>
          <p:cNvPr id="20" name="文字方塊 19"/>
          <p:cNvSpPr txBox="1"/>
          <p:nvPr/>
        </p:nvSpPr>
        <p:spPr>
          <a:xfrm>
            <a:off x="6967628" y="2848182"/>
            <a:ext cx="1214236" cy="441146"/>
          </a:xfrm>
          <a:prstGeom prst="rect">
            <a:avLst/>
          </a:prstGeom>
          <a:noFill/>
        </p:spPr>
        <p:txBody>
          <a:bodyPr wrap="square" rtlCol="0" anchor="ctr">
            <a:spAutoFit/>
          </a:bodyPr>
          <a:lstStyle/>
          <a:p>
            <a:pPr algn="ctr">
              <a:lnSpc>
                <a:spcPts val="2500"/>
              </a:lnSpc>
            </a:pPr>
            <a:r>
              <a:rPr lang="en-US" altLang="zh-TW" sz="3200" dirty="0" smtClean="0">
                <a:solidFill>
                  <a:schemeClr val="bg1"/>
                </a:solidFill>
              </a:rPr>
              <a:t>2017</a:t>
            </a:r>
            <a:endParaRPr lang="zh-TW" altLang="en-US" sz="3200" dirty="0" smtClean="0">
              <a:solidFill>
                <a:schemeClr val="bg1"/>
              </a:solidFill>
            </a:endParaRPr>
          </a:p>
        </p:txBody>
      </p:sp>
      <p:sp>
        <p:nvSpPr>
          <p:cNvPr id="21" name="矩形 20"/>
          <p:cNvSpPr/>
          <p:nvPr/>
        </p:nvSpPr>
        <p:spPr>
          <a:xfrm>
            <a:off x="192052" y="4470633"/>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7" name="矩形 26"/>
          <p:cNvSpPr/>
          <p:nvPr/>
        </p:nvSpPr>
        <p:spPr>
          <a:xfrm>
            <a:off x="2432134" y="4197441"/>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8" name="矩形 27"/>
          <p:cNvSpPr/>
          <p:nvPr/>
        </p:nvSpPr>
        <p:spPr>
          <a:xfrm>
            <a:off x="4672216" y="3924249"/>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9" name="矩形 28"/>
          <p:cNvSpPr/>
          <p:nvPr/>
        </p:nvSpPr>
        <p:spPr>
          <a:xfrm>
            <a:off x="6912299" y="3651057"/>
            <a:ext cx="2060068" cy="738664"/>
          </a:xfrm>
          <a:prstGeom prst="rect">
            <a:avLst/>
          </a:prstGeom>
        </p:spPr>
        <p:txBody>
          <a:bodyPr wrap="square">
            <a:spAutoFit/>
          </a:bodyPr>
          <a:lstStyle/>
          <a:p>
            <a:r>
              <a:rPr lang="en-US" altLang="zh-TW" sz="1400" dirty="0">
                <a:solidFill>
                  <a:schemeClr val="bg1">
                    <a:lumMod val="50000"/>
                  </a:schemeClr>
                </a:solidFill>
              </a:rPr>
              <a:t>Suppose I'm different from the world, then just let me be </a:t>
            </a:r>
            <a:r>
              <a:rPr lang="en-US" altLang="zh-TW" sz="1400" dirty="0" smtClean="0">
                <a:solidFill>
                  <a:schemeClr val="bg1">
                    <a:lumMod val="50000"/>
                  </a:schemeClr>
                </a:solidFill>
              </a:rPr>
              <a:t>different.</a:t>
            </a:r>
            <a:endParaRPr lang="en-US" altLang="zh-TW" sz="1400" dirty="0">
              <a:solidFill>
                <a:schemeClr val="bg1">
                  <a:lumMod val="50000"/>
                </a:schemeClr>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349</a:t>
            </a:fld>
            <a:endParaRPr lang="zh-TW" altLang="en-US"/>
          </a:p>
        </p:txBody>
      </p:sp>
      <p:sp>
        <p:nvSpPr>
          <p:cNvPr id="23" name="文字方塊 22"/>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77567666"/>
      </p:ext>
    </p:extLst>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形箭號 4"/>
          <p:cNvSpPr/>
          <p:nvPr/>
        </p:nvSpPr>
        <p:spPr>
          <a:xfrm>
            <a:off x="273951" y="2342776"/>
            <a:ext cx="2160276" cy="360046"/>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6" name="直線接點 5"/>
          <p:cNvCxnSpPr/>
          <p:nvPr/>
        </p:nvCxnSpPr>
        <p:spPr>
          <a:xfrm>
            <a:off x="1354089" y="2518582"/>
            <a:ext cx="0" cy="900115"/>
          </a:xfrm>
          <a:prstGeom prst="line">
            <a:avLst/>
          </a:prstGeom>
          <a:ln w="254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 name="矩形 6"/>
          <p:cNvSpPr/>
          <p:nvPr/>
        </p:nvSpPr>
        <p:spPr>
          <a:xfrm>
            <a:off x="414903"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9" name="文字方塊 8"/>
          <p:cNvSpPr txBox="1"/>
          <p:nvPr/>
        </p:nvSpPr>
        <p:spPr>
          <a:xfrm>
            <a:off x="543985"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2"/>
                </a:solidFill>
              </a:rPr>
              <a:t>2014</a:t>
            </a:r>
            <a:endParaRPr lang="zh-TW" altLang="en-US" sz="3200" dirty="0">
              <a:solidFill>
                <a:schemeClr val="accent2"/>
              </a:solidFill>
            </a:endParaRPr>
          </a:p>
        </p:txBody>
      </p:sp>
      <p:sp>
        <p:nvSpPr>
          <p:cNvPr id="10" name="＞形箭號 9"/>
          <p:cNvSpPr/>
          <p:nvPr/>
        </p:nvSpPr>
        <p:spPr>
          <a:xfrm>
            <a:off x="2342237" y="2342776"/>
            <a:ext cx="2160276" cy="360046"/>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1" name="直線接點 10"/>
          <p:cNvCxnSpPr/>
          <p:nvPr/>
        </p:nvCxnSpPr>
        <p:spPr>
          <a:xfrm>
            <a:off x="3422375" y="2518582"/>
            <a:ext cx="0" cy="900115"/>
          </a:xfrm>
          <a:prstGeom prst="line">
            <a:avLst/>
          </a:prstGeom>
          <a:ln w="25400">
            <a:solidFill>
              <a:schemeClr val="accent3"/>
            </a:solidFill>
          </a:ln>
        </p:spPr>
        <p:style>
          <a:lnRef idx="1">
            <a:schemeClr val="accent1"/>
          </a:lnRef>
          <a:fillRef idx="0">
            <a:schemeClr val="accent1"/>
          </a:fillRef>
          <a:effectRef idx="0">
            <a:schemeClr val="accent1"/>
          </a:effectRef>
          <a:fontRef idx="minor">
            <a:schemeClr val="tx1"/>
          </a:fontRef>
        </p:style>
      </p:cxnSp>
      <p:sp>
        <p:nvSpPr>
          <p:cNvPr id="12" name="矩形 11"/>
          <p:cNvSpPr/>
          <p:nvPr/>
        </p:nvSpPr>
        <p:spPr>
          <a:xfrm>
            <a:off x="2500169"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13" name="文字方塊 12"/>
          <p:cNvSpPr txBox="1"/>
          <p:nvPr/>
        </p:nvSpPr>
        <p:spPr>
          <a:xfrm>
            <a:off x="2612271"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3"/>
                </a:solidFill>
              </a:rPr>
              <a:t>2015</a:t>
            </a:r>
            <a:endParaRPr lang="zh-TW" altLang="en-US" sz="3200" dirty="0">
              <a:solidFill>
                <a:schemeClr val="accent3"/>
              </a:solidFill>
            </a:endParaRPr>
          </a:p>
        </p:txBody>
      </p:sp>
      <p:sp>
        <p:nvSpPr>
          <p:cNvPr id="14" name="＞形箭號 13"/>
          <p:cNvSpPr/>
          <p:nvPr/>
        </p:nvSpPr>
        <p:spPr>
          <a:xfrm>
            <a:off x="4410523" y="2342776"/>
            <a:ext cx="2160276" cy="360046"/>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5" name="直線接點 14"/>
          <p:cNvCxnSpPr/>
          <p:nvPr/>
        </p:nvCxnSpPr>
        <p:spPr>
          <a:xfrm>
            <a:off x="5490661" y="2518582"/>
            <a:ext cx="0" cy="900115"/>
          </a:xfrm>
          <a:prstGeom prst="line">
            <a:avLst/>
          </a:prstGeom>
          <a:ln w="254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6" name="矩形 15"/>
          <p:cNvSpPr/>
          <p:nvPr/>
        </p:nvSpPr>
        <p:spPr>
          <a:xfrm>
            <a:off x="4585435"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17" name="文字方塊 16"/>
          <p:cNvSpPr txBox="1"/>
          <p:nvPr/>
        </p:nvSpPr>
        <p:spPr>
          <a:xfrm>
            <a:off x="4680557"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4"/>
                </a:solidFill>
              </a:rPr>
              <a:t>2016</a:t>
            </a:r>
            <a:endParaRPr lang="zh-TW" altLang="en-US" sz="3200" dirty="0">
              <a:solidFill>
                <a:schemeClr val="accent4"/>
              </a:solidFill>
            </a:endParaRPr>
          </a:p>
        </p:txBody>
      </p:sp>
      <p:sp>
        <p:nvSpPr>
          <p:cNvPr id="18" name="＞形箭號 17"/>
          <p:cNvSpPr/>
          <p:nvPr/>
        </p:nvSpPr>
        <p:spPr>
          <a:xfrm>
            <a:off x="6478809" y="2342776"/>
            <a:ext cx="2160276" cy="360046"/>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19" name="直線接點 18"/>
          <p:cNvCxnSpPr/>
          <p:nvPr/>
        </p:nvCxnSpPr>
        <p:spPr>
          <a:xfrm>
            <a:off x="7558947" y="2518582"/>
            <a:ext cx="0" cy="900115"/>
          </a:xfrm>
          <a:prstGeom prst="line">
            <a:avLst/>
          </a:prstGeom>
          <a:ln w="25400">
            <a:solidFill>
              <a:schemeClr val="accent5"/>
            </a:solidFill>
          </a:ln>
        </p:spPr>
        <p:style>
          <a:lnRef idx="1">
            <a:schemeClr val="accent1"/>
          </a:lnRef>
          <a:fillRef idx="0">
            <a:schemeClr val="accent1"/>
          </a:fillRef>
          <a:effectRef idx="0">
            <a:schemeClr val="accent1"/>
          </a:effectRef>
          <a:fontRef idx="minor">
            <a:schemeClr val="tx1"/>
          </a:fontRef>
        </p:style>
      </p:cxnSp>
      <p:sp>
        <p:nvSpPr>
          <p:cNvPr id="20" name="矩形 19"/>
          <p:cNvSpPr/>
          <p:nvPr/>
        </p:nvSpPr>
        <p:spPr>
          <a:xfrm>
            <a:off x="6670701" y="4850612"/>
            <a:ext cx="1861805" cy="738664"/>
          </a:xfrm>
          <a:prstGeom prst="rect">
            <a:avLst/>
          </a:prstGeom>
        </p:spPr>
        <p:txBody>
          <a:bodyPr wrap="square">
            <a:spAutoFit/>
          </a:bodyPr>
          <a:lstStyle/>
          <a:p>
            <a:r>
              <a:rPr lang="en-US" altLang="zh-TW" sz="1400" dirty="0">
                <a:solidFill>
                  <a:srgbClr val="7F7F7F"/>
                </a:solidFill>
              </a:rPr>
              <a:t>Suppose I'm different from the world, then just let me be </a:t>
            </a:r>
            <a:r>
              <a:rPr lang="en-US" altLang="zh-TW" sz="1400" dirty="0" smtClean="0">
                <a:solidFill>
                  <a:srgbClr val="7F7F7F"/>
                </a:solidFill>
              </a:rPr>
              <a:t>different.</a:t>
            </a:r>
            <a:endParaRPr lang="en-US" altLang="zh-TW" sz="1400" dirty="0">
              <a:solidFill>
                <a:srgbClr val="7F7F7F"/>
              </a:solidFill>
            </a:endParaRPr>
          </a:p>
        </p:txBody>
      </p:sp>
      <p:sp>
        <p:nvSpPr>
          <p:cNvPr id="21" name="文字方塊 20"/>
          <p:cNvSpPr txBox="1"/>
          <p:nvPr/>
        </p:nvSpPr>
        <p:spPr>
          <a:xfrm>
            <a:off x="6748843" y="1842898"/>
            <a:ext cx="1620208" cy="476501"/>
          </a:xfrm>
          <a:prstGeom prst="rect">
            <a:avLst/>
          </a:prstGeom>
          <a:noFill/>
        </p:spPr>
        <p:txBody>
          <a:bodyPr wrap="square" rtlCol="0" anchor="ctr">
            <a:noAutofit/>
          </a:bodyPr>
          <a:lstStyle/>
          <a:p>
            <a:pPr algn="ctr">
              <a:lnSpc>
                <a:spcPts val="2500"/>
              </a:lnSpc>
            </a:pPr>
            <a:r>
              <a:rPr lang="en-US" altLang="zh-TW" sz="3200" dirty="0" smtClean="0">
                <a:solidFill>
                  <a:schemeClr val="accent5"/>
                </a:solidFill>
              </a:rPr>
              <a:t>2017</a:t>
            </a:r>
            <a:endParaRPr lang="zh-TW" altLang="en-US" sz="3200" dirty="0">
              <a:solidFill>
                <a:schemeClr val="accent5"/>
              </a:solidFill>
            </a:endParaRPr>
          </a:p>
        </p:txBody>
      </p:sp>
      <p:grpSp>
        <p:nvGrpSpPr>
          <p:cNvPr id="43" name="群組 42"/>
          <p:cNvGrpSpPr/>
          <p:nvPr/>
        </p:nvGrpSpPr>
        <p:grpSpPr>
          <a:xfrm>
            <a:off x="7868592" y="1684238"/>
            <a:ext cx="821037" cy="793820"/>
            <a:chOff x="-2909888" y="733425"/>
            <a:chExt cx="3448051" cy="3333750"/>
          </a:xfrm>
          <a:solidFill>
            <a:schemeClr val="accent5"/>
          </a:solidFill>
        </p:grpSpPr>
        <p:sp>
          <p:nvSpPr>
            <p:cNvPr id="4" name="Freeform 5"/>
            <p:cNvSpPr>
              <a:spLocks noEditPoints="1"/>
            </p:cNvSpPr>
            <p:nvPr/>
          </p:nvSpPr>
          <p:spPr bwMode="auto">
            <a:xfrm>
              <a:off x="-2909888" y="733425"/>
              <a:ext cx="3448051" cy="3333750"/>
            </a:xfrm>
            <a:custGeom>
              <a:avLst/>
              <a:gdLst>
                <a:gd name="T0" fmla="*/ 10783 w 12796"/>
                <a:gd name="T1" fmla="*/ 1499 h 12385"/>
                <a:gd name="T2" fmla="*/ 8532 w 12796"/>
                <a:gd name="T3" fmla="*/ 1548 h 12385"/>
                <a:gd name="T4" fmla="*/ 6286 w 12796"/>
                <a:gd name="T5" fmla="*/ 1537 h 12385"/>
                <a:gd name="T6" fmla="*/ 4474 w 12796"/>
                <a:gd name="T7" fmla="*/ 0 h 12385"/>
                <a:gd name="T8" fmla="*/ 4141 w 12796"/>
                <a:gd name="T9" fmla="*/ 901 h 12385"/>
                <a:gd name="T10" fmla="*/ 1961 w 12796"/>
                <a:gd name="T11" fmla="*/ 6798 h 12385"/>
                <a:gd name="T12" fmla="*/ 0 w 12796"/>
                <a:gd name="T13" fmla="*/ 12105 h 12385"/>
                <a:gd name="T14" fmla="*/ 757 w 12796"/>
                <a:gd name="T15" fmla="*/ 12385 h 12385"/>
                <a:gd name="T16" fmla="*/ 2522 w 12796"/>
                <a:gd name="T17" fmla="*/ 7609 h 12385"/>
                <a:gd name="T18" fmla="*/ 3774 w 12796"/>
                <a:gd name="T19" fmla="*/ 8335 h 12385"/>
                <a:gd name="T20" fmla="*/ 6020 w 12796"/>
                <a:gd name="T21" fmla="*/ 8346 h 12385"/>
                <a:gd name="T22" fmla="*/ 8271 w 12796"/>
                <a:gd name="T23" fmla="*/ 8297 h 12385"/>
                <a:gd name="T24" fmla="*/ 10284 w 12796"/>
                <a:gd name="T25" fmla="*/ 9874 h 12385"/>
                <a:gd name="T26" fmla="*/ 12796 w 12796"/>
                <a:gd name="T27" fmla="*/ 3076 h 12385"/>
                <a:gd name="T28" fmla="*/ 10783 w 12796"/>
                <a:gd name="T29" fmla="*/ 1499 h 12385"/>
                <a:gd name="T30" fmla="*/ 10876 w 12796"/>
                <a:gd name="T31" fmla="*/ 5533 h 12385"/>
                <a:gd name="T32" fmla="*/ 9618 w 12796"/>
                <a:gd name="T33" fmla="*/ 4914 h 12385"/>
                <a:gd name="T34" fmla="*/ 9135 w 12796"/>
                <a:gd name="T35" fmla="*/ 6223 h 12385"/>
                <a:gd name="T36" fmla="*/ 10393 w 12796"/>
                <a:gd name="T37" fmla="*/ 6842 h 12385"/>
                <a:gd name="T38" fmla="*/ 9949 w 12796"/>
                <a:gd name="T39" fmla="*/ 8042 h 12385"/>
                <a:gd name="T40" fmla="*/ 8691 w 12796"/>
                <a:gd name="T41" fmla="*/ 7423 h 12385"/>
                <a:gd name="T42" fmla="*/ 9135 w 12796"/>
                <a:gd name="T43" fmla="*/ 6223 h 12385"/>
                <a:gd name="T44" fmla="*/ 7665 w 12796"/>
                <a:gd name="T45" fmla="*/ 6175 h 12385"/>
                <a:gd name="T46" fmla="*/ 7221 w 12796"/>
                <a:gd name="T47" fmla="*/ 7375 h 12385"/>
                <a:gd name="T48" fmla="*/ 5681 w 12796"/>
                <a:gd name="T49" fmla="*/ 7517 h 12385"/>
                <a:gd name="T50" fmla="*/ 6125 w 12796"/>
                <a:gd name="T51" fmla="*/ 6317 h 12385"/>
                <a:gd name="T52" fmla="*/ 4655 w 12796"/>
                <a:gd name="T53" fmla="*/ 6268 h 12385"/>
                <a:gd name="T54" fmla="*/ 4212 w 12796"/>
                <a:gd name="T55" fmla="*/ 7468 h 12385"/>
                <a:gd name="T56" fmla="*/ 2954 w 12796"/>
                <a:gd name="T57" fmla="*/ 6849 h 12385"/>
                <a:gd name="T58" fmla="*/ 3397 w 12796"/>
                <a:gd name="T59" fmla="*/ 5649 h 12385"/>
                <a:gd name="T60" fmla="*/ 4655 w 12796"/>
                <a:gd name="T61" fmla="*/ 6268 h 12385"/>
                <a:gd name="T62" fmla="*/ 5139 w 12796"/>
                <a:gd name="T63" fmla="*/ 4959 h 12385"/>
                <a:gd name="T64" fmla="*/ 3881 w 12796"/>
                <a:gd name="T65" fmla="*/ 4340 h 12385"/>
                <a:gd name="T66" fmla="*/ 4365 w 12796"/>
                <a:gd name="T67" fmla="*/ 3032 h 12385"/>
                <a:gd name="T68" fmla="*/ 5623 w 12796"/>
                <a:gd name="T69" fmla="*/ 3651 h 12385"/>
                <a:gd name="T70" fmla="*/ 6066 w 12796"/>
                <a:gd name="T71" fmla="*/ 2450 h 12385"/>
                <a:gd name="T72" fmla="*/ 7536 w 12796"/>
                <a:gd name="T73" fmla="*/ 2499 h 12385"/>
                <a:gd name="T74" fmla="*/ 7092 w 12796"/>
                <a:gd name="T75" fmla="*/ 3699 h 12385"/>
                <a:gd name="T76" fmla="*/ 8632 w 12796"/>
                <a:gd name="T77" fmla="*/ 3557 h 12385"/>
                <a:gd name="T78" fmla="*/ 9076 w 12796"/>
                <a:gd name="T79" fmla="*/ 2357 h 12385"/>
                <a:gd name="T80" fmla="*/ 10546 w 12796"/>
                <a:gd name="T81" fmla="*/ 2405 h 12385"/>
                <a:gd name="T82" fmla="*/ 10102 w 12796"/>
                <a:gd name="T83" fmla="*/ 3606 h 12385"/>
                <a:gd name="T84" fmla="*/ 11360 w 12796"/>
                <a:gd name="T85" fmla="*/ 4225 h 12385"/>
                <a:gd name="T86" fmla="*/ 10876 w 12796"/>
                <a:gd name="T87" fmla="*/ 5533 h 1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96" h="12385">
                  <a:moveTo>
                    <a:pt x="10783" y="1499"/>
                  </a:moveTo>
                  <a:cubicBezTo>
                    <a:pt x="10040" y="1371"/>
                    <a:pt x="9275" y="1475"/>
                    <a:pt x="8532" y="1548"/>
                  </a:cubicBezTo>
                  <a:cubicBezTo>
                    <a:pt x="7792" y="1621"/>
                    <a:pt x="7019" y="1711"/>
                    <a:pt x="6286" y="1537"/>
                  </a:cubicBezTo>
                  <a:cubicBezTo>
                    <a:pt x="5423" y="1333"/>
                    <a:pt x="4876" y="767"/>
                    <a:pt x="4474" y="0"/>
                  </a:cubicBezTo>
                  <a:cubicBezTo>
                    <a:pt x="4363" y="300"/>
                    <a:pt x="4252" y="601"/>
                    <a:pt x="4141" y="901"/>
                  </a:cubicBezTo>
                  <a:cubicBezTo>
                    <a:pt x="3414" y="2867"/>
                    <a:pt x="2688" y="4833"/>
                    <a:pt x="1961" y="6798"/>
                  </a:cubicBezTo>
                  <a:lnTo>
                    <a:pt x="0" y="12105"/>
                  </a:lnTo>
                  <a:lnTo>
                    <a:pt x="757" y="12385"/>
                  </a:lnTo>
                  <a:lnTo>
                    <a:pt x="2522" y="7609"/>
                  </a:lnTo>
                  <a:cubicBezTo>
                    <a:pt x="2850" y="7959"/>
                    <a:pt x="3254" y="8212"/>
                    <a:pt x="3774" y="8335"/>
                  </a:cubicBezTo>
                  <a:cubicBezTo>
                    <a:pt x="4507" y="8509"/>
                    <a:pt x="5280" y="8419"/>
                    <a:pt x="6020" y="8346"/>
                  </a:cubicBezTo>
                  <a:cubicBezTo>
                    <a:pt x="6762" y="8273"/>
                    <a:pt x="7528" y="8169"/>
                    <a:pt x="8271" y="8297"/>
                  </a:cubicBezTo>
                  <a:cubicBezTo>
                    <a:pt x="9226" y="8461"/>
                    <a:pt x="9842" y="9033"/>
                    <a:pt x="10284" y="9874"/>
                  </a:cubicBezTo>
                  <a:cubicBezTo>
                    <a:pt x="11121" y="7608"/>
                    <a:pt x="11959" y="5342"/>
                    <a:pt x="12796" y="3076"/>
                  </a:cubicBezTo>
                  <a:cubicBezTo>
                    <a:pt x="12355" y="2235"/>
                    <a:pt x="11738" y="1663"/>
                    <a:pt x="10783" y="1499"/>
                  </a:cubicBezTo>
                  <a:close/>
                  <a:moveTo>
                    <a:pt x="10876" y="5533"/>
                  </a:moveTo>
                  <a:cubicBezTo>
                    <a:pt x="10503" y="5218"/>
                    <a:pt x="10102" y="5007"/>
                    <a:pt x="9618" y="4914"/>
                  </a:cubicBezTo>
                  <a:cubicBezTo>
                    <a:pt x="9457" y="5351"/>
                    <a:pt x="9296" y="5787"/>
                    <a:pt x="9135" y="6223"/>
                  </a:cubicBezTo>
                  <a:cubicBezTo>
                    <a:pt x="9618" y="6316"/>
                    <a:pt x="10019" y="6527"/>
                    <a:pt x="10393" y="6842"/>
                  </a:cubicBezTo>
                  <a:cubicBezTo>
                    <a:pt x="10245" y="7242"/>
                    <a:pt x="10097" y="7642"/>
                    <a:pt x="9949" y="8042"/>
                  </a:cubicBezTo>
                  <a:cubicBezTo>
                    <a:pt x="9575" y="7727"/>
                    <a:pt x="9174" y="7516"/>
                    <a:pt x="8691" y="7423"/>
                  </a:cubicBezTo>
                  <a:cubicBezTo>
                    <a:pt x="8839" y="7023"/>
                    <a:pt x="8987" y="6623"/>
                    <a:pt x="9135" y="6223"/>
                  </a:cubicBezTo>
                  <a:cubicBezTo>
                    <a:pt x="8642" y="6144"/>
                    <a:pt x="8162" y="6144"/>
                    <a:pt x="7665" y="6175"/>
                  </a:cubicBezTo>
                  <a:cubicBezTo>
                    <a:pt x="7517" y="6575"/>
                    <a:pt x="7369" y="6975"/>
                    <a:pt x="7221" y="7375"/>
                  </a:cubicBezTo>
                  <a:cubicBezTo>
                    <a:pt x="6708" y="7416"/>
                    <a:pt x="6195" y="7475"/>
                    <a:pt x="5681" y="7517"/>
                  </a:cubicBezTo>
                  <a:cubicBezTo>
                    <a:pt x="5829" y="7117"/>
                    <a:pt x="5977" y="6717"/>
                    <a:pt x="6125" y="6317"/>
                  </a:cubicBezTo>
                  <a:cubicBezTo>
                    <a:pt x="5628" y="6347"/>
                    <a:pt x="5148" y="6348"/>
                    <a:pt x="4655" y="6268"/>
                  </a:cubicBezTo>
                  <a:cubicBezTo>
                    <a:pt x="4508" y="6668"/>
                    <a:pt x="4360" y="7068"/>
                    <a:pt x="4212" y="7468"/>
                  </a:cubicBezTo>
                  <a:cubicBezTo>
                    <a:pt x="3728" y="7375"/>
                    <a:pt x="3327" y="7165"/>
                    <a:pt x="2954" y="6849"/>
                  </a:cubicBezTo>
                  <a:cubicBezTo>
                    <a:pt x="3102" y="6449"/>
                    <a:pt x="3250" y="6049"/>
                    <a:pt x="3397" y="5649"/>
                  </a:cubicBezTo>
                  <a:cubicBezTo>
                    <a:pt x="3771" y="5964"/>
                    <a:pt x="4172" y="6175"/>
                    <a:pt x="4655" y="6268"/>
                  </a:cubicBezTo>
                  <a:cubicBezTo>
                    <a:pt x="4817" y="5832"/>
                    <a:pt x="4978" y="5396"/>
                    <a:pt x="5139" y="4959"/>
                  </a:cubicBezTo>
                  <a:cubicBezTo>
                    <a:pt x="4656" y="4867"/>
                    <a:pt x="4255" y="4655"/>
                    <a:pt x="3881" y="4340"/>
                  </a:cubicBezTo>
                  <a:cubicBezTo>
                    <a:pt x="4042" y="3904"/>
                    <a:pt x="4204" y="3468"/>
                    <a:pt x="4365" y="3032"/>
                  </a:cubicBezTo>
                  <a:cubicBezTo>
                    <a:pt x="4738" y="3347"/>
                    <a:pt x="5139" y="3557"/>
                    <a:pt x="5623" y="3651"/>
                  </a:cubicBezTo>
                  <a:cubicBezTo>
                    <a:pt x="5771" y="3250"/>
                    <a:pt x="5919" y="2850"/>
                    <a:pt x="6066" y="2450"/>
                  </a:cubicBezTo>
                  <a:cubicBezTo>
                    <a:pt x="6559" y="2530"/>
                    <a:pt x="7039" y="2529"/>
                    <a:pt x="7536" y="2499"/>
                  </a:cubicBezTo>
                  <a:cubicBezTo>
                    <a:pt x="7388" y="2899"/>
                    <a:pt x="7240" y="3299"/>
                    <a:pt x="7092" y="3699"/>
                  </a:cubicBezTo>
                  <a:cubicBezTo>
                    <a:pt x="7606" y="3658"/>
                    <a:pt x="8119" y="3599"/>
                    <a:pt x="8632" y="3557"/>
                  </a:cubicBezTo>
                  <a:cubicBezTo>
                    <a:pt x="8780" y="3157"/>
                    <a:pt x="8928" y="2757"/>
                    <a:pt x="9076" y="2357"/>
                  </a:cubicBezTo>
                  <a:cubicBezTo>
                    <a:pt x="9573" y="2326"/>
                    <a:pt x="10053" y="2326"/>
                    <a:pt x="10546" y="2405"/>
                  </a:cubicBezTo>
                  <a:cubicBezTo>
                    <a:pt x="10398" y="2806"/>
                    <a:pt x="10250" y="3206"/>
                    <a:pt x="10102" y="3606"/>
                  </a:cubicBezTo>
                  <a:cubicBezTo>
                    <a:pt x="10586" y="3699"/>
                    <a:pt x="10986" y="3909"/>
                    <a:pt x="11360" y="4225"/>
                  </a:cubicBezTo>
                  <a:cubicBezTo>
                    <a:pt x="11199" y="4661"/>
                    <a:pt x="11038" y="5097"/>
                    <a:pt x="10876" y="5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6"/>
            <p:cNvSpPr>
              <a:spLocks/>
            </p:cNvSpPr>
            <p:nvPr/>
          </p:nvSpPr>
          <p:spPr bwMode="auto">
            <a:xfrm>
              <a:off x="-1258888" y="2043113"/>
              <a:ext cx="544513" cy="390525"/>
            </a:xfrm>
            <a:custGeom>
              <a:avLst/>
              <a:gdLst>
                <a:gd name="T0" fmla="*/ 484 w 2024"/>
                <a:gd name="T1" fmla="*/ 142 h 1451"/>
                <a:gd name="T2" fmla="*/ 0 w 2024"/>
                <a:gd name="T3" fmla="*/ 1451 h 1451"/>
                <a:gd name="T4" fmla="*/ 1540 w 2024"/>
                <a:gd name="T5" fmla="*/ 1309 h 1451"/>
                <a:gd name="T6" fmla="*/ 2024 w 2024"/>
                <a:gd name="T7" fmla="*/ 0 h 1451"/>
                <a:gd name="T8" fmla="*/ 484 w 2024"/>
                <a:gd name="T9" fmla="*/ 142 h 1451"/>
              </a:gdLst>
              <a:ahLst/>
              <a:cxnLst>
                <a:cxn ang="0">
                  <a:pos x="T0" y="T1"/>
                </a:cxn>
                <a:cxn ang="0">
                  <a:pos x="T2" y="T3"/>
                </a:cxn>
                <a:cxn ang="0">
                  <a:pos x="T4" y="T5"/>
                </a:cxn>
                <a:cxn ang="0">
                  <a:pos x="T6" y="T7"/>
                </a:cxn>
                <a:cxn ang="0">
                  <a:pos x="T8" y="T9"/>
                </a:cxn>
              </a:cxnLst>
              <a:rect l="0" t="0" r="r" b="b"/>
              <a:pathLst>
                <a:path w="2024" h="1451">
                  <a:moveTo>
                    <a:pt x="484" y="142"/>
                  </a:moveTo>
                  <a:cubicBezTo>
                    <a:pt x="322" y="578"/>
                    <a:pt x="161" y="1014"/>
                    <a:pt x="0" y="1451"/>
                  </a:cubicBezTo>
                  <a:cubicBezTo>
                    <a:pt x="514" y="1409"/>
                    <a:pt x="1026" y="1350"/>
                    <a:pt x="1540" y="1309"/>
                  </a:cubicBezTo>
                  <a:cubicBezTo>
                    <a:pt x="1701" y="872"/>
                    <a:pt x="1862" y="436"/>
                    <a:pt x="2024" y="0"/>
                  </a:cubicBezTo>
                  <a:cubicBezTo>
                    <a:pt x="1510" y="41"/>
                    <a:pt x="998" y="100"/>
                    <a:pt x="484" y="142"/>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7"/>
            <p:cNvSpPr>
              <a:spLocks/>
            </p:cNvSpPr>
            <p:nvPr/>
          </p:nvSpPr>
          <p:spPr bwMode="auto">
            <a:xfrm>
              <a:off x="-1525588" y="1716088"/>
              <a:ext cx="527050" cy="373063"/>
            </a:xfrm>
            <a:custGeom>
              <a:avLst/>
              <a:gdLst>
                <a:gd name="T0" fmla="*/ 1470 w 1953"/>
                <a:gd name="T1" fmla="*/ 1357 h 1388"/>
                <a:gd name="T2" fmla="*/ 1953 w 1953"/>
                <a:gd name="T3" fmla="*/ 48 h 1388"/>
                <a:gd name="T4" fmla="*/ 484 w 1953"/>
                <a:gd name="T5" fmla="*/ 0 h 1388"/>
                <a:gd name="T6" fmla="*/ 0 w 1953"/>
                <a:gd name="T7" fmla="*/ 1308 h 1388"/>
                <a:gd name="T8" fmla="*/ 1470 w 1953"/>
                <a:gd name="T9" fmla="*/ 1357 h 1388"/>
              </a:gdLst>
              <a:ahLst/>
              <a:cxnLst>
                <a:cxn ang="0">
                  <a:pos x="T0" y="T1"/>
                </a:cxn>
                <a:cxn ang="0">
                  <a:pos x="T2" y="T3"/>
                </a:cxn>
                <a:cxn ang="0">
                  <a:pos x="T4" y="T5"/>
                </a:cxn>
                <a:cxn ang="0">
                  <a:pos x="T6" y="T7"/>
                </a:cxn>
                <a:cxn ang="0">
                  <a:pos x="T8" y="T9"/>
                </a:cxn>
              </a:cxnLst>
              <a:rect l="0" t="0" r="r" b="b"/>
              <a:pathLst>
                <a:path w="1953" h="1388">
                  <a:moveTo>
                    <a:pt x="1470" y="1357"/>
                  </a:moveTo>
                  <a:cubicBezTo>
                    <a:pt x="1631" y="921"/>
                    <a:pt x="1792" y="484"/>
                    <a:pt x="1953" y="48"/>
                  </a:cubicBezTo>
                  <a:cubicBezTo>
                    <a:pt x="1457" y="78"/>
                    <a:pt x="976" y="79"/>
                    <a:pt x="484" y="0"/>
                  </a:cubicBezTo>
                  <a:cubicBezTo>
                    <a:pt x="323" y="436"/>
                    <a:pt x="161" y="872"/>
                    <a:pt x="0" y="1308"/>
                  </a:cubicBezTo>
                  <a:cubicBezTo>
                    <a:pt x="492" y="1388"/>
                    <a:pt x="973" y="1387"/>
                    <a:pt x="1470" y="135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8"/>
            <p:cNvSpPr>
              <a:spLocks/>
            </p:cNvSpPr>
            <p:nvPr/>
          </p:nvSpPr>
          <p:spPr bwMode="auto">
            <a:xfrm>
              <a:off x="-714375" y="1682750"/>
              <a:ext cx="527050" cy="373063"/>
            </a:xfrm>
            <a:custGeom>
              <a:avLst/>
              <a:gdLst>
                <a:gd name="T0" fmla="*/ 483 w 1953"/>
                <a:gd name="T1" fmla="*/ 31 h 1388"/>
                <a:gd name="T2" fmla="*/ 0 w 1953"/>
                <a:gd name="T3" fmla="*/ 1340 h 1388"/>
                <a:gd name="T4" fmla="*/ 1469 w 1953"/>
                <a:gd name="T5" fmla="*/ 1388 h 1388"/>
                <a:gd name="T6" fmla="*/ 1953 w 1953"/>
                <a:gd name="T7" fmla="*/ 80 h 1388"/>
                <a:gd name="T8" fmla="*/ 483 w 1953"/>
                <a:gd name="T9" fmla="*/ 31 h 1388"/>
              </a:gdLst>
              <a:ahLst/>
              <a:cxnLst>
                <a:cxn ang="0">
                  <a:pos x="T0" y="T1"/>
                </a:cxn>
                <a:cxn ang="0">
                  <a:pos x="T2" y="T3"/>
                </a:cxn>
                <a:cxn ang="0">
                  <a:pos x="T4" y="T5"/>
                </a:cxn>
                <a:cxn ang="0">
                  <a:pos x="T6" y="T7"/>
                </a:cxn>
                <a:cxn ang="0">
                  <a:pos x="T8" y="T9"/>
                </a:cxn>
              </a:cxnLst>
              <a:rect l="0" t="0" r="r" b="b"/>
              <a:pathLst>
                <a:path w="1953" h="1388">
                  <a:moveTo>
                    <a:pt x="483" y="31"/>
                  </a:moveTo>
                  <a:cubicBezTo>
                    <a:pt x="322" y="467"/>
                    <a:pt x="161" y="904"/>
                    <a:pt x="0" y="1340"/>
                  </a:cubicBezTo>
                  <a:cubicBezTo>
                    <a:pt x="496" y="1310"/>
                    <a:pt x="977" y="1309"/>
                    <a:pt x="1469" y="1388"/>
                  </a:cubicBezTo>
                  <a:cubicBezTo>
                    <a:pt x="1631" y="952"/>
                    <a:pt x="1792" y="516"/>
                    <a:pt x="1953" y="80"/>
                  </a:cubicBezTo>
                  <a:cubicBezTo>
                    <a:pt x="1461" y="0"/>
                    <a:pt x="980" y="1"/>
                    <a:pt x="483" y="3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350</a:t>
            </a:fld>
            <a:endParaRPr lang="zh-TW" altLang="en-US"/>
          </a:p>
        </p:txBody>
      </p:sp>
      <p:sp>
        <p:nvSpPr>
          <p:cNvPr id="29" name="文字方塊 28"/>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Product Timeline</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 7"/>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6894747" y="3424004"/>
            <a:ext cx="1328400" cy="1328400"/>
          </a:xfrm>
          <a:prstGeom prst="ellipse">
            <a:avLst/>
          </a:prstGeom>
        </p:spPr>
      </p:pic>
      <p:pic>
        <p:nvPicPr>
          <p:cNvPr id="26" name="圖片 25"/>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4826460" y="3407908"/>
            <a:ext cx="1328400" cy="1328400"/>
          </a:xfrm>
          <a:prstGeom prst="ellipse">
            <a:avLst/>
          </a:prstGeom>
        </p:spPr>
      </p:pic>
      <p:pic>
        <p:nvPicPr>
          <p:cNvPr id="27" name="圖片 26"/>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2758175" y="3407908"/>
            <a:ext cx="1328400" cy="1328400"/>
          </a:xfrm>
          <a:prstGeom prst="ellipse">
            <a:avLst/>
          </a:prstGeom>
        </p:spPr>
      </p:pic>
      <p:pic>
        <p:nvPicPr>
          <p:cNvPr id="28" name="圖片 27"/>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689889" y="3384219"/>
            <a:ext cx="1328400" cy="1328400"/>
          </a:xfrm>
          <a:prstGeom prst="ellipse">
            <a:avLst/>
          </a:prstGeom>
        </p:spPr>
      </p:pic>
    </p:spTree>
    <p:extLst>
      <p:ext uri="{BB962C8B-B14F-4D97-AF65-F5344CB8AC3E}">
        <p14:creationId xmlns:p14="http://schemas.microsoft.com/office/powerpoint/2010/main" val="3131158036"/>
      </p:ext>
    </p:extLst>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Gantt Chart</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18</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351</a:t>
            </a:fld>
            <a:endParaRPr lang="zh-TW" altLang="en-US"/>
          </a:p>
        </p:txBody>
      </p:sp>
    </p:spTree>
    <p:extLst>
      <p:ext uri="{BB962C8B-B14F-4D97-AF65-F5344CB8AC3E}">
        <p14:creationId xmlns:p14="http://schemas.microsoft.com/office/powerpoint/2010/main" val="328868258"/>
      </p:ext>
    </p:extLst>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2019391820"/>
              </p:ext>
            </p:extLst>
          </p:nvPr>
        </p:nvGraphicFramePr>
        <p:xfrm>
          <a:off x="431795" y="1663696"/>
          <a:ext cx="8280410" cy="4772030"/>
        </p:xfrm>
        <a:graphic>
          <a:graphicData uri="http://schemas.openxmlformats.org/drawingml/2006/table">
            <a:tbl>
              <a:tblPr firstRow="1" bandRow="1">
                <a:tableStyleId>{5C22544A-7EE6-4342-B048-85BDC9FD1C3A}</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r>
                        <a:rPr lang="en-US" altLang="zh-TW" dirty="0" smtClean="0"/>
                        <a:t>ITEM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xmlns="" val="2248252941"/>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1333500" y="2273300"/>
            <a:ext cx="3263900" cy="203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2425700" y="2749833"/>
            <a:ext cx="2412000" cy="203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3517900" y="3226366"/>
            <a:ext cx="2016000" cy="203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4356726" y="3702899"/>
            <a:ext cx="3263900" cy="2032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2940050" y="4179432"/>
            <a:ext cx="4032000" cy="2032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4597400" y="4655965"/>
            <a:ext cx="1764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4978400" y="5132498"/>
            <a:ext cx="3263900" cy="2032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3531226" y="5609031"/>
            <a:ext cx="3263900" cy="2032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6624205" y="6085564"/>
            <a:ext cx="2088000" cy="2032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352</a:t>
            </a:fld>
            <a:endParaRPr lang="zh-TW" altLang="en-US"/>
          </a:p>
        </p:txBody>
      </p:sp>
      <p:sp>
        <p:nvSpPr>
          <p:cNvPr id="14" name="文字方塊 1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11399479"/>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4076980117"/>
              </p:ext>
            </p:extLst>
          </p:nvPr>
        </p:nvGraphicFramePr>
        <p:xfrm>
          <a:off x="431795" y="2132326"/>
          <a:ext cx="8280410" cy="4294827"/>
        </p:xfrm>
        <a:graphic>
          <a:graphicData uri="http://schemas.openxmlformats.org/drawingml/2006/table">
            <a:tbl>
              <a:tblPr firstRow="1" bandRow="1">
                <a:tableStyleId>{2D5ABB26-0587-4C30-8999-92F81FD0307C}</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lnB w="6350" cap="flat" cmpd="sng" algn="ctr">
                      <a:solidFill>
                        <a:schemeClr val="tx1"/>
                      </a:solidFill>
                      <a:prstDash val="lgDash"/>
                      <a:round/>
                      <a:headEnd type="none" w="med" len="med"/>
                      <a:tailEnd type="none" w="med" len="med"/>
                    </a:lnB>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tc>
                  <a:txBody>
                    <a:bodyPr/>
                    <a:lstStyle/>
                    <a:p>
                      <a:pPr algn="ctr"/>
                      <a:endParaRPr lang="zh-TW" altLang="en-US" dirty="0"/>
                    </a:p>
                  </a:txBody>
                  <a:tcPr anchor="ctr">
                    <a:lnT w="6350" cap="flat" cmpd="sng" algn="ctr">
                      <a:solidFill>
                        <a:schemeClr val="tx1"/>
                      </a:solidFill>
                      <a:prstDash val="lgDash"/>
                      <a:round/>
                      <a:headEnd type="none" w="med" len="med"/>
                      <a:tailEnd type="none" w="med" len="med"/>
                    </a:lnT>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矩形 5"/>
          <p:cNvSpPr/>
          <p:nvPr/>
        </p:nvSpPr>
        <p:spPr>
          <a:xfrm>
            <a:off x="1333500" y="2273300"/>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矩形 25"/>
          <p:cNvSpPr/>
          <p:nvPr/>
        </p:nvSpPr>
        <p:spPr>
          <a:xfrm>
            <a:off x="2425700" y="2749833"/>
            <a:ext cx="2412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3517900" y="3226366"/>
            <a:ext cx="2016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矩形 35"/>
          <p:cNvSpPr/>
          <p:nvPr/>
        </p:nvSpPr>
        <p:spPr>
          <a:xfrm>
            <a:off x="4356726" y="3702899"/>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2940050" y="4179432"/>
            <a:ext cx="4032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矩形 37"/>
          <p:cNvSpPr/>
          <p:nvPr/>
        </p:nvSpPr>
        <p:spPr>
          <a:xfrm>
            <a:off x="4597400" y="4655965"/>
            <a:ext cx="1764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4978400" y="5132498"/>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矩形 39"/>
          <p:cNvSpPr/>
          <p:nvPr/>
        </p:nvSpPr>
        <p:spPr>
          <a:xfrm>
            <a:off x="3531226" y="5609031"/>
            <a:ext cx="32639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矩形 40"/>
          <p:cNvSpPr/>
          <p:nvPr/>
        </p:nvSpPr>
        <p:spPr>
          <a:xfrm>
            <a:off x="6624205" y="6085564"/>
            <a:ext cx="2088000" cy="203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 name="直線接點 2"/>
          <p:cNvCxnSpPr/>
          <p:nvPr/>
        </p:nvCxnSpPr>
        <p:spPr>
          <a:xfrm>
            <a:off x="1333500" y="1884510"/>
            <a:ext cx="737870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橢圓 3"/>
          <p:cNvSpPr/>
          <p:nvPr/>
        </p:nvSpPr>
        <p:spPr>
          <a:xfrm>
            <a:off x="122301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178701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235101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291502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347902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橢圓 19"/>
          <p:cNvSpPr/>
          <p:nvPr/>
        </p:nvSpPr>
        <p:spPr>
          <a:xfrm>
            <a:off x="404303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橢圓 20"/>
          <p:cNvSpPr/>
          <p:nvPr/>
        </p:nvSpPr>
        <p:spPr>
          <a:xfrm>
            <a:off x="460703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橢圓 21"/>
          <p:cNvSpPr/>
          <p:nvPr/>
        </p:nvSpPr>
        <p:spPr>
          <a:xfrm>
            <a:off x="517103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橢圓 22"/>
          <p:cNvSpPr/>
          <p:nvPr/>
        </p:nvSpPr>
        <p:spPr>
          <a:xfrm>
            <a:off x="573504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橢圓 23"/>
          <p:cNvSpPr/>
          <p:nvPr/>
        </p:nvSpPr>
        <p:spPr>
          <a:xfrm>
            <a:off x="629904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686305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742705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橢圓 29"/>
          <p:cNvSpPr/>
          <p:nvPr/>
        </p:nvSpPr>
        <p:spPr>
          <a:xfrm>
            <a:off x="799105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8555065"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1120140"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32" name="文字方塊 31"/>
          <p:cNvSpPr txBox="1"/>
          <p:nvPr/>
        </p:nvSpPr>
        <p:spPr>
          <a:xfrm>
            <a:off x="1684144"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3" name="文字方塊 32"/>
          <p:cNvSpPr txBox="1"/>
          <p:nvPr/>
        </p:nvSpPr>
        <p:spPr>
          <a:xfrm>
            <a:off x="2248148"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34" name="文字方塊 33"/>
          <p:cNvSpPr txBox="1"/>
          <p:nvPr/>
        </p:nvSpPr>
        <p:spPr>
          <a:xfrm>
            <a:off x="281215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5" name="文字方塊 34"/>
          <p:cNvSpPr txBox="1"/>
          <p:nvPr/>
        </p:nvSpPr>
        <p:spPr>
          <a:xfrm>
            <a:off x="3376156"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2" name="文字方塊 41"/>
          <p:cNvSpPr txBox="1"/>
          <p:nvPr/>
        </p:nvSpPr>
        <p:spPr>
          <a:xfrm>
            <a:off x="3940160"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3" name="文字方塊 42"/>
          <p:cNvSpPr txBox="1"/>
          <p:nvPr/>
        </p:nvSpPr>
        <p:spPr>
          <a:xfrm>
            <a:off x="4504164"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4" name="文字方塊 43"/>
          <p:cNvSpPr txBox="1"/>
          <p:nvPr/>
        </p:nvSpPr>
        <p:spPr>
          <a:xfrm>
            <a:off x="506816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45" name="文字方塊 44"/>
          <p:cNvSpPr txBox="1"/>
          <p:nvPr/>
        </p:nvSpPr>
        <p:spPr>
          <a:xfrm>
            <a:off x="563217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6" name="文字方塊 45"/>
          <p:cNvSpPr txBox="1"/>
          <p:nvPr/>
        </p:nvSpPr>
        <p:spPr>
          <a:xfrm>
            <a:off x="6196176"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47" name="文字方塊 46"/>
          <p:cNvSpPr txBox="1"/>
          <p:nvPr/>
        </p:nvSpPr>
        <p:spPr>
          <a:xfrm>
            <a:off x="6760180"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8" name="文字方塊 47"/>
          <p:cNvSpPr txBox="1"/>
          <p:nvPr/>
        </p:nvSpPr>
        <p:spPr>
          <a:xfrm>
            <a:off x="7324184"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9" name="文字方塊 48"/>
          <p:cNvSpPr txBox="1"/>
          <p:nvPr/>
        </p:nvSpPr>
        <p:spPr>
          <a:xfrm>
            <a:off x="788818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50" name="文字方塊 49"/>
          <p:cNvSpPr txBox="1"/>
          <p:nvPr/>
        </p:nvSpPr>
        <p:spPr>
          <a:xfrm>
            <a:off x="8452192"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353</a:t>
            </a:fld>
            <a:endParaRPr lang="zh-TW" altLang="en-US"/>
          </a:p>
        </p:txBody>
      </p:sp>
      <p:sp>
        <p:nvSpPr>
          <p:cNvPr id="51" name="文字方塊 5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94356963"/>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2019391820"/>
              </p:ext>
            </p:extLst>
          </p:nvPr>
        </p:nvGraphicFramePr>
        <p:xfrm>
          <a:off x="431795" y="1663696"/>
          <a:ext cx="8280410" cy="4772030"/>
        </p:xfrm>
        <a:graphic>
          <a:graphicData uri="http://schemas.openxmlformats.org/drawingml/2006/table">
            <a:tbl>
              <a:tblPr firstRow="1" bandRow="1">
                <a:tableStyleId>{5C22544A-7EE6-4342-B048-85BDC9FD1C3A}</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r>
                        <a:rPr lang="en-US" altLang="zh-TW" dirty="0" smtClean="0"/>
                        <a:t>ITEM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M</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W</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T</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F</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tc>
                  <a:txBody>
                    <a:bodyPr/>
                    <a:lstStyle/>
                    <a:p>
                      <a:pPr algn="ctr"/>
                      <a:r>
                        <a:rPr lang="en-US" altLang="zh-TW" dirty="0" smtClean="0"/>
                        <a:t>S</a:t>
                      </a: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tcPr>
                </a:tc>
                <a:extLst>
                  <a:ext uri="{0D108BD9-81ED-4DB2-BD59-A6C34878D82A}">
                    <a16:rowId xmlns:a16="http://schemas.microsoft.com/office/drawing/2014/main" xmlns="" val="2248252941"/>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chemeClr val="bg1"/>
                          </a:solidFill>
                        </a:rPr>
                        <a:t>ITEM</a:t>
                      </a:r>
                      <a:endParaRPr lang="zh-TW" altLang="en-US" dirty="0" smtClean="0">
                        <a:solidFill>
                          <a:schemeClr val="bg1"/>
                        </a:solidFill>
                      </a:endParaRPr>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tc>
                  <a:txBody>
                    <a:bodyPr/>
                    <a:lstStyle/>
                    <a:p>
                      <a:pPr algn="ctr"/>
                      <a:endParaRPr lang="zh-TW" altLang="en-US" dirty="0"/>
                    </a:p>
                  </a:txBody>
                  <a:tcPr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354</a:t>
            </a:fld>
            <a:endParaRPr lang="zh-TW" altLang="en-US"/>
          </a:p>
        </p:txBody>
      </p:sp>
      <p:cxnSp>
        <p:nvCxnSpPr>
          <p:cNvPr id="9" name="直線接點 8"/>
          <p:cNvCxnSpPr/>
          <p:nvPr/>
        </p:nvCxnSpPr>
        <p:spPr>
          <a:xfrm>
            <a:off x="1347537" y="2358189"/>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2803358" y="2839452"/>
            <a:ext cx="2052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3738771" y="3320715"/>
            <a:ext cx="1584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3118448" y="3801978"/>
            <a:ext cx="3312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3995277" y="4283241"/>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3" name="直線接點 22"/>
          <p:cNvCxnSpPr/>
          <p:nvPr/>
        </p:nvCxnSpPr>
        <p:spPr>
          <a:xfrm>
            <a:off x="3721254" y="4764504"/>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直線接點 23"/>
          <p:cNvCxnSpPr/>
          <p:nvPr/>
        </p:nvCxnSpPr>
        <p:spPr>
          <a:xfrm>
            <a:off x="4544551" y="5245767"/>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5451098" y="5727030"/>
            <a:ext cx="1980000"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5451098" y="6208294"/>
            <a:ext cx="2911642" cy="0"/>
          </a:xfrm>
          <a:prstGeom prst="line">
            <a:avLst/>
          </a:prstGeom>
          <a:ln w="19050">
            <a:solidFill>
              <a:schemeClr val="accent1"/>
            </a:solidFill>
            <a:tailEnd type="oval" w="lg" len="lg"/>
          </a:ln>
        </p:spPr>
        <p:style>
          <a:lnRef idx="1">
            <a:schemeClr val="accent1"/>
          </a:lnRef>
          <a:fillRef idx="0">
            <a:schemeClr val="accent1"/>
          </a:fillRef>
          <a:effectRef idx="0">
            <a:schemeClr val="accent1"/>
          </a:effectRef>
          <a:fontRef idx="minor">
            <a:schemeClr val="tx1"/>
          </a:fontRef>
        </p:style>
      </p:cxnSp>
      <p:sp>
        <p:nvSpPr>
          <p:cNvPr id="14" name="文字方塊 1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40703874"/>
      </p:ext>
    </p:extLst>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1534177676"/>
              </p:ext>
            </p:extLst>
          </p:nvPr>
        </p:nvGraphicFramePr>
        <p:xfrm>
          <a:off x="431795" y="2132326"/>
          <a:ext cx="8280410" cy="4294827"/>
        </p:xfrm>
        <a:graphic>
          <a:graphicData uri="http://schemas.openxmlformats.org/drawingml/2006/table">
            <a:tbl>
              <a:tblPr firstRow="1" bandRow="1">
                <a:tableStyleId>{2D5ABB26-0587-4C30-8999-92F81FD0307C}</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tc>
                  <a:txBody>
                    <a:bodyPr/>
                    <a:lstStyle/>
                    <a:p>
                      <a:pPr algn="ctr"/>
                      <a:endParaRPr lang="zh-TW" altLang="en-US" dirty="0"/>
                    </a:p>
                  </a:txBody>
                  <a:tcPr anchor="ctr">
                    <a:lnT w="12700" cap="flat" cmpd="sng" algn="ctr">
                      <a:solidFill>
                        <a:schemeClr val="bg1">
                          <a:lumMod val="65000"/>
                        </a:schemeClr>
                      </a:solidFill>
                      <a:prstDash val="solid"/>
                      <a:round/>
                      <a:headEnd type="none" w="med" len="med"/>
                      <a:tailEnd type="none" w="med" len="med"/>
                    </a:lnT>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圓角矩形 5"/>
          <p:cNvSpPr/>
          <p:nvPr/>
        </p:nvSpPr>
        <p:spPr>
          <a:xfrm>
            <a:off x="1333500" y="2273300"/>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圓角矩形 25"/>
          <p:cNvSpPr/>
          <p:nvPr/>
        </p:nvSpPr>
        <p:spPr>
          <a:xfrm>
            <a:off x="2425700" y="2749833"/>
            <a:ext cx="24120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a:off x="3517900" y="3226366"/>
            <a:ext cx="2016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圓角矩形 35"/>
          <p:cNvSpPr/>
          <p:nvPr/>
        </p:nvSpPr>
        <p:spPr>
          <a:xfrm>
            <a:off x="4356726" y="3702899"/>
            <a:ext cx="3263900" cy="2032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圓角矩形 36"/>
          <p:cNvSpPr/>
          <p:nvPr/>
        </p:nvSpPr>
        <p:spPr>
          <a:xfrm>
            <a:off x="2940050" y="4179432"/>
            <a:ext cx="4032000" cy="2032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圓角矩形 37"/>
          <p:cNvSpPr/>
          <p:nvPr/>
        </p:nvSpPr>
        <p:spPr>
          <a:xfrm>
            <a:off x="4597400" y="4655965"/>
            <a:ext cx="1764000" cy="2032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圓角矩形 38"/>
          <p:cNvSpPr/>
          <p:nvPr/>
        </p:nvSpPr>
        <p:spPr>
          <a:xfrm>
            <a:off x="4978400" y="5132498"/>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圓角矩形 39"/>
          <p:cNvSpPr/>
          <p:nvPr/>
        </p:nvSpPr>
        <p:spPr>
          <a:xfrm>
            <a:off x="3531226" y="5609031"/>
            <a:ext cx="32639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圓角矩形 40"/>
          <p:cNvSpPr/>
          <p:nvPr/>
        </p:nvSpPr>
        <p:spPr>
          <a:xfrm>
            <a:off x="6624205" y="6085564"/>
            <a:ext cx="2088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3" name="直線接點 2"/>
          <p:cNvCxnSpPr/>
          <p:nvPr/>
        </p:nvCxnSpPr>
        <p:spPr>
          <a:xfrm>
            <a:off x="1333500" y="1884510"/>
            <a:ext cx="7378705"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橢圓 3"/>
          <p:cNvSpPr/>
          <p:nvPr/>
        </p:nvSpPr>
        <p:spPr>
          <a:xfrm>
            <a:off x="122301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178701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橢圓 16"/>
          <p:cNvSpPr/>
          <p:nvPr/>
        </p:nvSpPr>
        <p:spPr>
          <a:xfrm>
            <a:off x="235101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橢圓 17"/>
          <p:cNvSpPr/>
          <p:nvPr/>
        </p:nvSpPr>
        <p:spPr>
          <a:xfrm>
            <a:off x="291502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橢圓 18"/>
          <p:cNvSpPr/>
          <p:nvPr/>
        </p:nvSpPr>
        <p:spPr>
          <a:xfrm>
            <a:off x="347902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橢圓 19"/>
          <p:cNvSpPr/>
          <p:nvPr/>
        </p:nvSpPr>
        <p:spPr>
          <a:xfrm>
            <a:off x="404303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橢圓 20"/>
          <p:cNvSpPr/>
          <p:nvPr/>
        </p:nvSpPr>
        <p:spPr>
          <a:xfrm>
            <a:off x="460703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橢圓 21"/>
          <p:cNvSpPr/>
          <p:nvPr/>
        </p:nvSpPr>
        <p:spPr>
          <a:xfrm>
            <a:off x="517103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橢圓 22"/>
          <p:cNvSpPr/>
          <p:nvPr/>
        </p:nvSpPr>
        <p:spPr>
          <a:xfrm>
            <a:off x="5735042"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橢圓 23"/>
          <p:cNvSpPr/>
          <p:nvPr/>
        </p:nvSpPr>
        <p:spPr>
          <a:xfrm>
            <a:off x="6299046"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6863050"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7427054"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橢圓 29"/>
          <p:cNvSpPr/>
          <p:nvPr/>
        </p:nvSpPr>
        <p:spPr>
          <a:xfrm>
            <a:off x="7991058"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8555065" y="1794510"/>
            <a:ext cx="180000" cy="1800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1120140"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32" name="文字方塊 31"/>
          <p:cNvSpPr txBox="1"/>
          <p:nvPr/>
        </p:nvSpPr>
        <p:spPr>
          <a:xfrm>
            <a:off x="1684144"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3" name="文字方塊 32"/>
          <p:cNvSpPr txBox="1"/>
          <p:nvPr/>
        </p:nvSpPr>
        <p:spPr>
          <a:xfrm>
            <a:off x="2248148"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34" name="文字方塊 33"/>
          <p:cNvSpPr txBox="1"/>
          <p:nvPr/>
        </p:nvSpPr>
        <p:spPr>
          <a:xfrm>
            <a:off x="281215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35" name="文字方塊 34"/>
          <p:cNvSpPr txBox="1"/>
          <p:nvPr/>
        </p:nvSpPr>
        <p:spPr>
          <a:xfrm>
            <a:off x="3376156"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2" name="文字方塊 41"/>
          <p:cNvSpPr txBox="1"/>
          <p:nvPr/>
        </p:nvSpPr>
        <p:spPr>
          <a:xfrm>
            <a:off x="3940160"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3" name="文字方塊 42"/>
          <p:cNvSpPr txBox="1"/>
          <p:nvPr/>
        </p:nvSpPr>
        <p:spPr>
          <a:xfrm>
            <a:off x="4504164" y="1425178"/>
            <a:ext cx="385740" cy="369332"/>
          </a:xfrm>
          <a:prstGeom prst="rect">
            <a:avLst/>
          </a:prstGeom>
          <a:noFill/>
        </p:spPr>
        <p:txBody>
          <a:bodyPr wrap="square" rtlCol="0">
            <a:spAutoFit/>
          </a:bodyPr>
          <a:lstStyle/>
          <a:p>
            <a:r>
              <a:rPr lang="en-US" altLang="zh-TW" dirty="0" smtClean="0"/>
              <a:t>S</a:t>
            </a:r>
            <a:endParaRPr lang="zh-TW" altLang="en-US" dirty="0"/>
          </a:p>
        </p:txBody>
      </p:sp>
      <p:sp>
        <p:nvSpPr>
          <p:cNvPr id="44" name="文字方塊 43"/>
          <p:cNvSpPr txBox="1"/>
          <p:nvPr/>
        </p:nvSpPr>
        <p:spPr>
          <a:xfrm>
            <a:off x="506816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45" name="文字方塊 44"/>
          <p:cNvSpPr txBox="1"/>
          <p:nvPr/>
        </p:nvSpPr>
        <p:spPr>
          <a:xfrm>
            <a:off x="5632172"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6" name="文字方塊 45"/>
          <p:cNvSpPr txBox="1"/>
          <p:nvPr/>
        </p:nvSpPr>
        <p:spPr>
          <a:xfrm>
            <a:off x="6196176" y="1425178"/>
            <a:ext cx="385740" cy="369332"/>
          </a:xfrm>
          <a:prstGeom prst="rect">
            <a:avLst/>
          </a:prstGeom>
          <a:noFill/>
        </p:spPr>
        <p:txBody>
          <a:bodyPr wrap="square" rtlCol="0">
            <a:spAutoFit/>
          </a:bodyPr>
          <a:lstStyle/>
          <a:p>
            <a:r>
              <a:rPr lang="en-US" altLang="zh-TW" dirty="0" smtClean="0"/>
              <a:t>W</a:t>
            </a:r>
            <a:endParaRPr lang="zh-TW" altLang="en-US" dirty="0"/>
          </a:p>
        </p:txBody>
      </p:sp>
      <p:sp>
        <p:nvSpPr>
          <p:cNvPr id="47" name="文字方塊 46"/>
          <p:cNvSpPr txBox="1"/>
          <p:nvPr/>
        </p:nvSpPr>
        <p:spPr>
          <a:xfrm>
            <a:off x="6760180" y="1425178"/>
            <a:ext cx="385740" cy="369332"/>
          </a:xfrm>
          <a:prstGeom prst="rect">
            <a:avLst/>
          </a:prstGeom>
          <a:noFill/>
        </p:spPr>
        <p:txBody>
          <a:bodyPr wrap="square" rtlCol="0">
            <a:spAutoFit/>
          </a:bodyPr>
          <a:lstStyle/>
          <a:p>
            <a:r>
              <a:rPr lang="en-US" altLang="zh-TW" dirty="0" smtClean="0"/>
              <a:t>T</a:t>
            </a:r>
            <a:endParaRPr lang="zh-TW" altLang="en-US" dirty="0"/>
          </a:p>
        </p:txBody>
      </p:sp>
      <p:sp>
        <p:nvSpPr>
          <p:cNvPr id="48" name="文字方塊 47"/>
          <p:cNvSpPr txBox="1"/>
          <p:nvPr/>
        </p:nvSpPr>
        <p:spPr>
          <a:xfrm>
            <a:off x="7324184" y="1425178"/>
            <a:ext cx="385740" cy="369332"/>
          </a:xfrm>
          <a:prstGeom prst="rect">
            <a:avLst/>
          </a:prstGeom>
          <a:noFill/>
        </p:spPr>
        <p:txBody>
          <a:bodyPr wrap="square" rtlCol="0">
            <a:spAutoFit/>
          </a:bodyPr>
          <a:lstStyle/>
          <a:p>
            <a:r>
              <a:rPr lang="en-US" altLang="zh-TW" dirty="0" smtClean="0"/>
              <a:t>F</a:t>
            </a:r>
            <a:endParaRPr lang="zh-TW" altLang="en-US" dirty="0"/>
          </a:p>
        </p:txBody>
      </p:sp>
      <p:sp>
        <p:nvSpPr>
          <p:cNvPr id="49" name="文字方塊 48"/>
          <p:cNvSpPr txBox="1"/>
          <p:nvPr/>
        </p:nvSpPr>
        <p:spPr>
          <a:xfrm>
            <a:off x="7888188"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50" name="文字方塊 49"/>
          <p:cNvSpPr txBox="1"/>
          <p:nvPr/>
        </p:nvSpPr>
        <p:spPr>
          <a:xfrm>
            <a:off x="8452192" y="1425178"/>
            <a:ext cx="385740" cy="369332"/>
          </a:xfrm>
          <a:prstGeom prst="rect">
            <a:avLst/>
          </a:prstGeom>
          <a:noFill/>
        </p:spPr>
        <p:txBody>
          <a:bodyPr wrap="square" rtlCol="0">
            <a:spAutoFit/>
          </a:bodyPr>
          <a:lstStyle/>
          <a:p>
            <a:r>
              <a:rPr lang="en-US" altLang="zh-TW" dirty="0" smtClean="0"/>
              <a:t>M</a:t>
            </a:r>
            <a:endParaRPr lang="zh-TW" altLang="en-US"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355</a:t>
            </a:fld>
            <a:endParaRPr lang="zh-TW" altLang="en-US"/>
          </a:p>
        </p:txBody>
      </p:sp>
      <p:sp>
        <p:nvSpPr>
          <p:cNvPr id="51" name="文字方塊 50"/>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27186572"/>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表格 4"/>
          <p:cNvGraphicFramePr>
            <a:graphicFrameLocks noGrp="1"/>
          </p:cNvGraphicFramePr>
          <p:nvPr>
            <p:extLst>
              <p:ext uri="{D42A27DB-BD31-4B8C-83A1-F6EECF244321}">
                <p14:modId xmlns:p14="http://schemas.microsoft.com/office/powerpoint/2010/main" val="3539266361"/>
              </p:ext>
            </p:extLst>
          </p:nvPr>
        </p:nvGraphicFramePr>
        <p:xfrm>
          <a:off x="431795" y="1663696"/>
          <a:ext cx="8280410" cy="4772030"/>
        </p:xfrm>
        <a:graphic>
          <a:graphicData uri="http://schemas.openxmlformats.org/drawingml/2006/table">
            <a:tbl>
              <a:tblPr firstRow="1" bandRow="1">
                <a:tableStyleId>{2D5ABB26-0587-4C30-8999-92F81FD0307C}</a:tableStyleId>
              </a:tblPr>
              <a:tblGrid>
                <a:gridCol w="895774">
                  <a:extLst>
                    <a:ext uri="{9D8B030D-6E8A-4147-A177-3AD203B41FA5}">
                      <a16:colId xmlns:a16="http://schemas.microsoft.com/office/drawing/2014/main" xmlns="" val="1141268957"/>
                    </a:ext>
                  </a:extLst>
                </a:gridCol>
                <a:gridCol w="527474">
                  <a:extLst>
                    <a:ext uri="{9D8B030D-6E8A-4147-A177-3AD203B41FA5}">
                      <a16:colId xmlns:a16="http://schemas.microsoft.com/office/drawing/2014/main" xmlns="" val="3120721981"/>
                    </a:ext>
                  </a:extLst>
                </a:gridCol>
                <a:gridCol w="527474">
                  <a:extLst>
                    <a:ext uri="{9D8B030D-6E8A-4147-A177-3AD203B41FA5}">
                      <a16:colId xmlns:a16="http://schemas.microsoft.com/office/drawing/2014/main" xmlns="" val="2911128879"/>
                    </a:ext>
                  </a:extLst>
                </a:gridCol>
                <a:gridCol w="527474">
                  <a:extLst>
                    <a:ext uri="{9D8B030D-6E8A-4147-A177-3AD203B41FA5}">
                      <a16:colId xmlns:a16="http://schemas.microsoft.com/office/drawing/2014/main" xmlns="" val="961642714"/>
                    </a:ext>
                  </a:extLst>
                </a:gridCol>
                <a:gridCol w="527474">
                  <a:extLst>
                    <a:ext uri="{9D8B030D-6E8A-4147-A177-3AD203B41FA5}">
                      <a16:colId xmlns:a16="http://schemas.microsoft.com/office/drawing/2014/main" xmlns="" val="2869569448"/>
                    </a:ext>
                  </a:extLst>
                </a:gridCol>
                <a:gridCol w="527474">
                  <a:extLst>
                    <a:ext uri="{9D8B030D-6E8A-4147-A177-3AD203B41FA5}">
                      <a16:colId xmlns:a16="http://schemas.microsoft.com/office/drawing/2014/main" xmlns="" val="1204479444"/>
                    </a:ext>
                  </a:extLst>
                </a:gridCol>
                <a:gridCol w="527474">
                  <a:extLst>
                    <a:ext uri="{9D8B030D-6E8A-4147-A177-3AD203B41FA5}">
                      <a16:colId xmlns:a16="http://schemas.microsoft.com/office/drawing/2014/main" xmlns="" val="2172754944"/>
                    </a:ext>
                  </a:extLst>
                </a:gridCol>
                <a:gridCol w="527474">
                  <a:extLst>
                    <a:ext uri="{9D8B030D-6E8A-4147-A177-3AD203B41FA5}">
                      <a16:colId xmlns:a16="http://schemas.microsoft.com/office/drawing/2014/main" xmlns="" val="2183752253"/>
                    </a:ext>
                  </a:extLst>
                </a:gridCol>
                <a:gridCol w="527474">
                  <a:extLst>
                    <a:ext uri="{9D8B030D-6E8A-4147-A177-3AD203B41FA5}">
                      <a16:colId xmlns:a16="http://schemas.microsoft.com/office/drawing/2014/main" xmlns="" val="1803486104"/>
                    </a:ext>
                  </a:extLst>
                </a:gridCol>
                <a:gridCol w="527474">
                  <a:extLst>
                    <a:ext uri="{9D8B030D-6E8A-4147-A177-3AD203B41FA5}">
                      <a16:colId xmlns:a16="http://schemas.microsoft.com/office/drawing/2014/main" xmlns="" val="1858358160"/>
                    </a:ext>
                  </a:extLst>
                </a:gridCol>
                <a:gridCol w="527474">
                  <a:extLst>
                    <a:ext uri="{9D8B030D-6E8A-4147-A177-3AD203B41FA5}">
                      <a16:colId xmlns:a16="http://schemas.microsoft.com/office/drawing/2014/main" xmlns="" val="3271717184"/>
                    </a:ext>
                  </a:extLst>
                </a:gridCol>
                <a:gridCol w="527474">
                  <a:extLst>
                    <a:ext uri="{9D8B030D-6E8A-4147-A177-3AD203B41FA5}">
                      <a16:colId xmlns:a16="http://schemas.microsoft.com/office/drawing/2014/main" xmlns="" val="4139816400"/>
                    </a:ext>
                  </a:extLst>
                </a:gridCol>
                <a:gridCol w="527474">
                  <a:extLst>
                    <a:ext uri="{9D8B030D-6E8A-4147-A177-3AD203B41FA5}">
                      <a16:colId xmlns:a16="http://schemas.microsoft.com/office/drawing/2014/main" xmlns="" val="382783377"/>
                    </a:ext>
                  </a:extLst>
                </a:gridCol>
                <a:gridCol w="527474">
                  <a:extLst>
                    <a:ext uri="{9D8B030D-6E8A-4147-A177-3AD203B41FA5}">
                      <a16:colId xmlns:a16="http://schemas.microsoft.com/office/drawing/2014/main" xmlns="" val="2958530690"/>
                    </a:ext>
                  </a:extLst>
                </a:gridCol>
                <a:gridCol w="527474">
                  <a:extLst>
                    <a:ext uri="{9D8B030D-6E8A-4147-A177-3AD203B41FA5}">
                      <a16:colId xmlns:a16="http://schemas.microsoft.com/office/drawing/2014/main" xmlns="" val="3667716520"/>
                    </a:ext>
                  </a:extLst>
                </a:gridCol>
              </a:tblGrid>
              <a:tr h="477203">
                <a:tc>
                  <a:txBody>
                    <a:bodyPr/>
                    <a:lstStyle/>
                    <a:p>
                      <a:r>
                        <a:rPr lang="en-US" altLang="zh-TW" dirty="0" smtClean="0">
                          <a:solidFill>
                            <a:schemeClr val="bg1"/>
                          </a:solidFill>
                        </a:rPr>
                        <a:t>ITEM</a:t>
                      </a:r>
                      <a:endParaRPr lang="zh-TW" altLang="en-US" dirty="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M</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W</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F</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M</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W</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T</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F</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accent1"/>
                    </a:solidFill>
                  </a:tcPr>
                </a:tc>
                <a:tc>
                  <a:txBody>
                    <a:bodyPr/>
                    <a:lstStyle/>
                    <a:p>
                      <a:pPr algn="ctr"/>
                      <a:r>
                        <a:rPr lang="en-US" altLang="zh-TW" dirty="0" smtClean="0">
                          <a:solidFill>
                            <a:schemeClr val="bg1"/>
                          </a:solidFill>
                        </a:rPr>
                        <a:t>S</a:t>
                      </a:r>
                      <a:endParaRPr lang="zh-TW" altLang="en-US" dirty="0">
                        <a:solidFill>
                          <a:schemeClr val="bg1"/>
                        </a:solidFill>
                      </a:endParaRPr>
                    </a:p>
                  </a:txBody>
                  <a:tcPr anchor="ctr">
                    <a:lnL w="12700" cap="flat" cmpd="sng" algn="ctr">
                      <a:solidFill>
                        <a:schemeClr val="bg1">
                          <a:lumMod val="65000"/>
                        </a:schemeClr>
                      </a:solidFill>
                      <a:prstDash val="solid"/>
                      <a:round/>
                      <a:headEnd type="none" w="med" len="med"/>
                      <a:tailEnd type="none" w="med" len="med"/>
                    </a:lnL>
                    <a:solidFill>
                      <a:schemeClr val="accent1"/>
                    </a:solidFill>
                  </a:tcPr>
                </a:tc>
                <a:extLst>
                  <a:ext uri="{0D108BD9-81ED-4DB2-BD59-A6C34878D82A}">
                    <a16:rowId xmlns:a16="http://schemas.microsoft.com/office/drawing/2014/main" xmlns="" val="2248252941"/>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133921231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3498207982"/>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111021083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2352558769"/>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4200894723"/>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3979502008"/>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2141746076"/>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tcPr>
                </a:tc>
                <a:extLst>
                  <a:ext uri="{0D108BD9-81ED-4DB2-BD59-A6C34878D82A}">
                    <a16:rowId xmlns:a16="http://schemas.microsoft.com/office/drawing/2014/main" xmlns="" val="4269347804"/>
                  </a:ext>
                </a:extLst>
              </a:tr>
              <a:tr h="47720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t>ITEM</a:t>
                      </a:r>
                      <a:endParaRPr lang="zh-TW" altLang="en-US" dirty="0" smtClean="0">
                        <a:solidFill>
                          <a:schemeClr val="bg1"/>
                        </a:solidFill>
                      </a:endParaRPr>
                    </a:p>
                  </a:txBody>
                  <a:tcPr anchor="ctr">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solidFill>
                      <a:schemeClr val="bg1">
                        <a:lumMod val="95000"/>
                      </a:schemeClr>
                    </a:solidFill>
                  </a:tcPr>
                </a:tc>
                <a:tc>
                  <a:txBody>
                    <a:bodyPr/>
                    <a:lstStyle/>
                    <a:p>
                      <a:pPr algn="ctr"/>
                      <a:endParaRPr lang="zh-TW" altLang="en-US" dirty="0"/>
                    </a:p>
                  </a:txBody>
                  <a:tcPr anchor="ctr">
                    <a:lnL w="12700" cap="flat" cmpd="sng" algn="ctr">
                      <a:solidFill>
                        <a:schemeClr val="bg1">
                          <a:lumMod val="65000"/>
                        </a:schemeClr>
                      </a:solidFill>
                      <a:prstDash val="solid"/>
                      <a:round/>
                      <a:headEnd type="none" w="med" len="med"/>
                      <a:tailEnd type="none" w="med" len="med"/>
                    </a:lnL>
                    <a:solidFill>
                      <a:schemeClr val="bg1">
                        <a:lumMod val="95000"/>
                      </a:schemeClr>
                    </a:solidFill>
                  </a:tcPr>
                </a:tc>
                <a:extLst>
                  <a:ext uri="{0D108BD9-81ED-4DB2-BD59-A6C34878D82A}">
                    <a16:rowId xmlns:a16="http://schemas.microsoft.com/office/drawing/2014/main" xmlns="" val="2993045992"/>
                  </a:ext>
                </a:extLst>
              </a:tr>
            </a:tbl>
          </a:graphicData>
        </a:graphic>
      </p:graphicFrame>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圓角矩形 5"/>
          <p:cNvSpPr/>
          <p:nvPr/>
        </p:nvSpPr>
        <p:spPr>
          <a:xfrm>
            <a:off x="1333500" y="2273300"/>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圓角矩形 25"/>
          <p:cNvSpPr/>
          <p:nvPr/>
        </p:nvSpPr>
        <p:spPr>
          <a:xfrm>
            <a:off x="2425700" y="2749833"/>
            <a:ext cx="24120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圓角矩形 28"/>
          <p:cNvSpPr/>
          <p:nvPr/>
        </p:nvSpPr>
        <p:spPr>
          <a:xfrm>
            <a:off x="3517900" y="3226366"/>
            <a:ext cx="2016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圓角矩形 35"/>
          <p:cNvSpPr/>
          <p:nvPr/>
        </p:nvSpPr>
        <p:spPr>
          <a:xfrm>
            <a:off x="4356726" y="3702899"/>
            <a:ext cx="3263900" cy="203200"/>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圓角矩形 36"/>
          <p:cNvSpPr/>
          <p:nvPr/>
        </p:nvSpPr>
        <p:spPr>
          <a:xfrm>
            <a:off x="2940050" y="4179432"/>
            <a:ext cx="4032000" cy="203200"/>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圓角矩形 37"/>
          <p:cNvSpPr/>
          <p:nvPr/>
        </p:nvSpPr>
        <p:spPr>
          <a:xfrm>
            <a:off x="4597400" y="4655965"/>
            <a:ext cx="1764000" cy="203200"/>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圓角矩形 38"/>
          <p:cNvSpPr/>
          <p:nvPr/>
        </p:nvSpPr>
        <p:spPr>
          <a:xfrm>
            <a:off x="4978400" y="5132498"/>
            <a:ext cx="3263900" cy="20320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圓角矩形 39"/>
          <p:cNvSpPr/>
          <p:nvPr/>
        </p:nvSpPr>
        <p:spPr>
          <a:xfrm>
            <a:off x="3531226" y="5609031"/>
            <a:ext cx="3263900" cy="2032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圓角矩形 40"/>
          <p:cNvSpPr/>
          <p:nvPr/>
        </p:nvSpPr>
        <p:spPr>
          <a:xfrm>
            <a:off x="6624205" y="6085564"/>
            <a:ext cx="2088000" cy="20320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356</a:t>
            </a:fld>
            <a:endParaRPr lang="zh-TW" altLang="en-US"/>
          </a:p>
        </p:txBody>
      </p:sp>
      <p:sp>
        <p:nvSpPr>
          <p:cNvPr id="14" name="文字方塊 13"/>
          <p:cNvSpPr txBox="1"/>
          <p:nvPr/>
        </p:nvSpPr>
        <p:spPr>
          <a:xfrm>
            <a:off x="1537335" y="501116"/>
            <a:ext cx="6069330" cy="707886"/>
          </a:xfrm>
          <a:prstGeom prst="rect">
            <a:avLst/>
          </a:prstGeom>
          <a:noFill/>
        </p:spPr>
        <p:txBody>
          <a:bodyPr wrap="square" rtlCol="0" anchor="ctr">
            <a:spAutoFit/>
          </a:bodyPr>
          <a:lstStyle/>
          <a:p>
            <a:pPr algn="ctr"/>
            <a:r>
              <a:rPr lang="en-US" altLang="zh-TW" sz="4000" b="1" dirty="0" smtClean="0"/>
              <a:t>Gantt Chart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047545382"/>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Text With Image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19</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357</a:t>
            </a:fld>
            <a:endParaRPr lang="zh-TW" altLang="en-US"/>
          </a:p>
        </p:txBody>
      </p:sp>
    </p:spTree>
    <p:extLst>
      <p:ext uri="{BB962C8B-B14F-4D97-AF65-F5344CB8AC3E}">
        <p14:creationId xmlns:p14="http://schemas.microsoft.com/office/powerpoint/2010/main" val="431137112"/>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圖片版面配置區 11"/>
          <p:cNvPicPr>
            <a:picLocks noGrp="1" noChangeAspect="1"/>
          </p:cNvPicPr>
          <p:nvPr>
            <p:ph type="pic" sz="quarter" idx="15"/>
          </p:nvPr>
        </p:nvPicPr>
        <p:blipFill>
          <a:blip r:embed="rId3" cstate="email">
            <a:extLst>
              <a:ext uri="{28A0092B-C50C-407E-A947-70E740481C1C}">
                <a14:useLocalDpi xmlns:a14="http://schemas.microsoft.com/office/drawing/2010/main"/>
              </a:ext>
            </a:extLst>
          </a:blip>
          <a:srcRect/>
          <a:stretch>
            <a:fillRect/>
          </a:stretch>
        </p:blipFill>
        <p:spPr>
          <a:xfrm>
            <a:off x="7210425" y="4914900"/>
            <a:ext cx="1935163" cy="1936750"/>
          </a:xfrm>
        </p:spPr>
      </p:pic>
      <p:pic>
        <p:nvPicPr>
          <p:cNvPr id="9" name="圖片版面配置區 8"/>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0" y="2992438"/>
            <a:ext cx="3340099" cy="3859212"/>
          </a:xfr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Example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3341180" y="2991850"/>
            <a:ext cx="1935163" cy="19367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5276343" y="2991850"/>
            <a:ext cx="1935163" cy="1936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7211506" y="2991850"/>
            <a:ext cx="1935163" cy="19367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文字方塊 31"/>
          <p:cNvSpPr txBox="1"/>
          <p:nvPr/>
        </p:nvSpPr>
        <p:spPr>
          <a:xfrm>
            <a:off x="3624369" y="3136332"/>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33" name="文字方塊 32"/>
          <p:cNvSpPr txBox="1"/>
          <p:nvPr/>
        </p:nvSpPr>
        <p:spPr>
          <a:xfrm>
            <a:off x="5395874" y="3136332"/>
            <a:ext cx="1722472" cy="461665"/>
          </a:xfrm>
          <a:prstGeom prst="rect">
            <a:avLst/>
          </a:prstGeom>
          <a:noFill/>
        </p:spPr>
        <p:txBody>
          <a:bodyPr wrap="square" rtlCol="0">
            <a:spAutoFit/>
          </a:bodyPr>
          <a:lstStyle/>
          <a:p>
            <a:pPr algn="ctr"/>
            <a:r>
              <a:rPr lang="en-US" altLang="zh-TW" sz="2400" dirty="0">
                <a:solidFill>
                  <a:schemeClr val="bg1"/>
                </a:solidFill>
              </a:rPr>
              <a:t>Business</a:t>
            </a:r>
            <a:endParaRPr lang="zh-TW" altLang="en-US" sz="2400" dirty="0">
              <a:solidFill>
                <a:schemeClr val="bg1"/>
              </a:solidFill>
            </a:endParaRPr>
          </a:p>
        </p:txBody>
      </p:sp>
      <p:sp>
        <p:nvSpPr>
          <p:cNvPr id="34" name="文字方塊 33"/>
          <p:cNvSpPr txBox="1"/>
          <p:nvPr/>
        </p:nvSpPr>
        <p:spPr>
          <a:xfrm>
            <a:off x="7543438" y="3136332"/>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35" name="矩形 34"/>
          <p:cNvSpPr/>
          <p:nvPr/>
        </p:nvSpPr>
        <p:spPr>
          <a:xfrm>
            <a:off x="3390887" y="3616070"/>
            <a:ext cx="1839914"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6" name="矩形 35"/>
          <p:cNvSpPr/>
          <p:nvPr/>
        </p:nvSpPr>
        <p:spPr>
          <a:xfrm>
            <a:off x="5337153" y="3616070"/>
            <a:ext cx="1839914"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7" name="矩形 36"/>
          <p:cNvSpPr/>
          <p:nvPr/>
        </p:nvSpPr>
        <p:spPr>
          <a:xfrm>
            <a:off x="7270540" y="3616070"/>
            <a:ext cx="1839914"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38" name="文字方塊 37"/>
          <p:cNvSpPr txBox="1"/>
          <p:nvPr/>
        </p:nvSpPr>
        <p:spPr>
          <a:xfrm>
            <a:off x="310223" y="1733595"/>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358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0" name="圖片版面配置區 9"/>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a:stretch>
            <a:fillRect/>
          </a:stretch>
        </p:blipFill>
        <p:spPr>
          <a:xfrm>
            <a:off x="3341688" y="4914900"/>
            <a:ext cx="1935162" cy="1936750"/>
          </a:xfrm>
        </p:spPr>
      </p:pic>
      <p:pic>
        <p:nvPicPr>
          <p:cNvPr id="11" name="圖片版面配置區 10"/>
          <p:cNvPicPr>
            <a:picLocks noGrp="1" noChangeAspect="1"/>
          </p:cNvPicPr>
          <p:nvPr>
            <p:ph type="pic" sz="quarter" idx="15"/>
          </p:nvPr>
        </p:nvPicPr>
        <p:blipFill>
          <a:blip r:embed="rId6" cstate="email">
            <a:extLst>
              <a:ext uri="{28A0092B-C50C-407E-A947-70E740481C1C}">
                <a14:useLocalDpi xmlns:a14="http://schemas.microsoft.com/office/drawing/2010/main"/>
              </a:ext>
            </a:extLst>
          </a:blip>
          <a:srcRect/>
          <a:stretch>
            <a:fillRect/>
          </a:stretch>
        </p:blipFill>
        <p:spPr>
          <a:xfrm>
            <a:off x="5275263" y="4914900"/>
            <a:ext cx="1935162" cy="1936750"/>
          </a:xfrm>
        </p:spPr>
      </p:pic>
    </p:spTree>
    <p:extLst>
      <p:ext uri="{BB962C8B-B14F-4D97-AF65-F5344CB8AC3E}">
        <p14:creationId xmlns:p14="http://schemas.microsoft.com/office/powerpoint/2010/main" val="3645638517"/>
      </p:ext>
    </p:ext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4848" y="4631808"/>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154303" y="3464014"/>
            <a:ext cx="2772421" cy="830997"/>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a:t>
            </a:r>
          </a:p>
        </p:txBody>
      </p:sp>
      <p:cxnSp>
        <p:nvCxnSpPr>
          <p:cNvPr id="7" name="直線接點 6"/>
          <p:cNvCxnSpPr/>
          <p:nvPr/>
        </p:nvCxnSpPr>
        <p:spPr>
          <a:xfrm>
            <a:off x="3048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投影片編號版面配置區 3"/>
          <p:cNvSpPr>
            <a:spLocks noGrp="1"/>
          </p:cNvSpPr>
          <p:nvPr>
            <p:ph type="sldNum" sz="quarter" idx="12"/>
          </p:nvPr>
        </p:nvSpPr>
        <p:spPr/>
        <p:txBody>
          <a:bodyPr/>
          <a:lstStyle/>
          <a:p>
            <a:fld id="{93B68095-C8B2-4A76-90AA-E601358CCBC3}" type="slidenum">
              <a:rPr lang="zh-TW" altLang="en-US" smtClean="0"/>
              <a:t>35</a:t>
            </a:fld>
            <a:endParaRPr lang="zh-TW" altLang="en-US"/>
          </a:p>
        </p:txBody>
      </p:sp>
      <p:sp>
        <p:nvSpPr>
          <p:cNvPr id="5" name="文字方塊 4"/>
          <p:cNvSpPr txBox="1"/>
          <p:nvPr/>
        </p:nvSpPr>
        <p:spPr>
          <a:xfrm>
            <a:off x="1177833" y="5165152"/>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1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349508" y="4631808"/>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9" name="文字方塊 18"/>
          <p:cNvSpPr txBox="1"/>
          <p:nvPr/>
        </p:nvSpPr>
        <p:spPr>
          <a:xfrm>
            <a:off x="3148963" y="3464014"/>
            <a:ext cx="2772421" cy="830997"/>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a:t>
            </a:r>
            <a:r>
              <a:rPr lang="en-US" altLang="zh-TW" sz="1200" dirty="0" smtClean="0"/>
              <a:t>.</a:t>
            </a:r>
            <a:endParaRPr lang="en-US" altLang="zh-TW" sz="1200" dirty="0"/>
          </a:p>
        </p:txBody>
      </p:sp>
      <p:cxnSp>
        <p:nvCxnSpPr>
          <p:cNvPr id="26" name="直線接點 25"/>
          <p:cNvCxnSpPr/>
          <p:nvPr/>
        </p:nvCxnSpPr>
        <p:spPr>
          <a:xfrm>
            <a:off x="6096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文字方塊 26"/>
          <p:cNvSpPr txBox="1"/>
          <p:nvPr/>
        </p:nvSpPr>
        <p:spPr>
          <a:xfrm>
            <a:off x="4172493" y="5165152"/>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2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378458" y="4631808"/>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29" name="文字方塊 28"/>
          <p:cNvSpPr txBox="1"/>
          <p:nvPr/>
        </p:nvSpPr>
        <p:spPr>
          <a:xfrm>
            <a:off x="6177913" y="3464014"/>
            <a:ext cx="2772421" cy="830997"/>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a:t>
            </a:r>
          </a:p>
        </p:txBody>
      </p:sp>
      <p:sp>
        <p:nvSpPr>
          <p:cNvPr id="36" name="文字方塊 35"/>
          <p:cNvSpPr txBox="1"/>
          <p:nvPr/>
        </p:nvSpPr>
        <p:spPr>
          <a:xfrm>
            <a:off x="7201443" y="5165152"/>
            <a:ext cx="1748891" cy="369332"/>
          </a:xfrm>
          <a:prstGeom prst="rect">
            <a:avLst/>
          </a:prstGeom>
          <a:noFill/>
        </p:spPr>
        <p:txBody>
          <a:bodyPr wrap="square" rtlCol="0">
            <a:spAutoFit/>
          </a:bodyPr>
          <a:lstStyle/>
          <a:p>
            <a:r>
              <a:rPr lang="en-US" altLang="zh-TW" dirty="0" smtClean="0"/>
              <a:t>Ming-Wen Han</a:t>
            </a:r>
            <a:endParaRPr lang="zh-TW" altLang="en-US" dirty="0"/>
          </a:p>
        </p:txBody>
      </p:sp>
      <p:grpSp>
        <p:nvGrpSpPr>
          <p:cNvPr id="37" name="群組 36"/>
          <p:cNvGrpSpPr/>
          <p:nvPr/>
        </p:nvGrpSpPr>
        <p:grpSpPr>
          <a:xfrm>
            <a:off x="1014628" y="2341788"/>
            <a:ext cx="927930" cy="656394"/>
            <a:chOff x="4402674" y="3309223"/>
            <a:chExt cx="338651" cy="239554"/>
          </a:xfrm>
          <a:solidFill>
            <a:schemeClr val="accent1"/>
          </a:solidFill>
        </p:grpSpPr>
        <p:sp>
          <p:nvSpPr>
            <p:cNvPr id="38"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39"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40" name="群組 39"/>
          <p:cNvGrpSpPr/>
          <p:nvPr/>
        </p:nvGrpSpPr>
        <p:grpSpPr>
          <a:xfrm>
            <a:off x="4058618" y="2341788"/>
            <a:ext cx="927930" cy="656394"/>
            <a:chOff x="4402674" y="3309223"/>
            <a:chExt cx="338651" cy="239554"/>
          </a:xfrm>
          <a:solidFill>
            <a:schemeClr val="accent1"/>
          </a:solidFill>
        </p:grpSpPr>
        <p:sp>
          <p:nvSpPr>
            <p:cNvPr id="41"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42"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43" name="群組 42"/>
          <p:cNvGrpSpPr/>
          <p:nvPr/>
        </p:nvGrpSpPr>
        <p:grpSpPr>
          <a:xfrm>
            <a:off x="7102608" y="2341788"/>
            <a:ext cx="927930" cy="656394"/>
            <a:chOff x="4402674" y="3309223"/>
            <a:chExt cx="338651" cy="239554"/>
          </a:xfrm>
          <a:solidFill>
            <a:schemeClr val="accent1"/>
          </a:solidFill>
        </p:grpSpPr>
        <p:sp>
          <p:nvSpPr>
            <p:cNvPr id="44" name="文字方塊 202"/>
            <p:cNvSpPr txBox="1"/>
            <p:nvPr/>
          </p:nvSpPr>
          <p:spPr>
            <a:xfrm>
              <a:off x="4402674" y="3309223"/>
              <a:ext cx="161825" cy="239554"/>
            </a:xfrm>
            <a:custGeom>
              <a:avLst/>
              <a:gdLst>
                <a:gd name="connsiteX0" fmla="*/ 89594 w 161825"/>
                <a:gd name="connsiteY0" fmla="*/ 0 h 239554"/>
                <a:gd name="connsiteX1" fmla="*/ 143172 w 161825"/>
                <a:gd name="connsiteY1" fmla="*/ 35719 h 239554"/>
                <a:gd name="connsiteX2" fmla="*/ 111025 w 161825"/>
                <a:gd name="connsiteY2" fmla="*/ 85725 h 239554"/>
                <a:gd name="connsiteX3" fmla="*/ 161031 w 161825"/>
                <a:gd name="connsiteY3" fmla="*/ 167878 h 239554"/>
                <a:gd name="connsiteX4" fmla="*/ 82450 w 161825"/>
                <a:gd name="connsiteY4" fmla="*/ 239316 h 239554"/>
                <a:gd name="connsiteX5" fmla="*/ 7441 w 161825"/>
                <a:gd name="connsiteY5" fmla="*/ 192881 h 239554"/>
                <a:gd name="connsiteX6" fmla="*/ 14584 w 161825"/>
                <a:gd name="connsiteY6" fmla="*/ 107156 h 239554"/>
                <a:gd name="connsiteX7" fmla="*/ 89594 w 161825"/>
                <a:gd name="connsiteY7" fmla="*/ 0 h 2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1825" h="239554">
                  <a:moveTo>
                    <a:pt x="89594" y="0"/>
                  </a:moveTo>
                  <a:lnTo>
                    <a:pt x="143172" y="35719"/>
                  </a:lnTo>
                  <a:lnTo>
                    <a:pt x="111025" y="85725"/>
                  </a:lnTo>
                  <a:cubicBezTo>
                    <a:pt x="149125" y="104775"/>
                    <a:pt x="165794" y="132160"/>
                    <a:pt x="161031" y="167878"/>
                  </a:cubicBezTo>
                  <a:cubicBezTo>
                    <a:pt x="153888" y="213122"/>
                    <a:pt x="127694" y="236935"/>
                    <a:pt x="82450" y="239316"/>
                  </a:cubicBezTo>
                  <a:cubicBezTo>
                    <a:pt x="46731" y="241697"/>
                    <a:pt x="21728" y="226219"/>
                    <a:pt x="7441" y="192881"/>
                  </a:cubicBezTo>
                  <a:cubicBezTo>
                    <a:pt x="-4466" y="161925"/>
                    <a:pt x="-2084" y="133350"/>
                    <a:pt x="14584" y="107156"/>
                  </a:cubicBezTo>
                  <a:lnTo>
                    <a:pt x="89594"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45" name="文字方塊 201"/>
            <p:cNvSpPr txBox="1"/>
            <p:nvPr/>
          </p:nvSpPr>
          <p:spPr>
            <a:xfrm>
              <a:off x="4575850" y="3309223"/>
              <a:ext cx="165475" cy="239316"/>
            </a:xfrm>
            <a:custGeom>
              <a:avLst/>
              <a:gdLst>
                <a:gd name="connsiteX0" fmla="*/ 91440 w 165475"/>
                <a:gd name="connsiteY0" fmla="*/ 0 h 239316"/>
                <a:gd name="connsiteX1" fmla="*/ 145018 w 165475"/>
                <a:gd name="connsiteY1" fmla="*/ 35719 h 239316"/>
                <a:gd name="connsiteX2" fmla="*/ 112871 w 165475"/>
                <a:gd name="connsiteY2" fmla="*/ 85725 h 239316"/>
                <a:gd name="connsiteX3" fmla="*/ 162877 w 165475"/>
                <a:gd name="connsiteY3" fmla="*/ 175022 h 239316"/>
                <a:gd name="connsiteX4" fmla="*/ 84296 w 165475"/>
                <a:gd name="connsiteY4" fmla="*/ 239316 h 239316"/>
                <a:gd name="connsiteX5" fmla="*/ 5715 w 165475"/>
                <a:gd name="connsiteY5" fmla="*/ 189310 h 239316"/>
                <a:gd name="connsiteX6" fmla="*/ 12859 w 165475"/>
                <a:gd name="connsiteY6" fmla="*/ 114300 h 239316"/>
                <a:gd name="connsiteX7" fmla="*/ 91440 w 165475"/>
                <a:gd name="connsiteY7" fmla="*/ 0 h 239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5475" h="239316">
                  <a:moveTo>
                    <a:pt x="91440" y="0"/>
                  </a:moveTo>
                  <a:lnTo>
                    <a:pt x="145018" y="35719"/>
                  </a:lnTo>
                  <a:lnTo>
                    <a:pt x="112871" y="85725"/>
                  </a:lnTo>
                  <a:cubicBezTo>
                    <a:pt x="155734" y="104775"/>
                    <a:pt x="172402" y="134541"/>
                    <a:pt x="162877" y="175022"/>
                  </a:cubicBezTo>
                  <a:cubicBezTo>
                    <a:pt x="155734" y="215503"/>
                    <a:pt x="129540" y="236935"/>
                    <a:pt x="84296" y="239316"/>
                  </a:cubicBezTo>
                  <a:cubicBezTo>
                    <a:pt x="46196" y="239316"/>
                    <a:pt x="20002" y="222647"/>
                    <a:pt x="5715" y="189310"/>
                  </a:cubicBezTo>
                  <a:cubicBezTo>
                    <a:pt x="-3810" y="163116"/>
                    <a:pt x="-1429" y="138113"/>
                    <a:pt x="12859" y="114300"/>
                  </a:cubicBezTo>
                  <a:lnTo>
                    <a:pt x="91440" y="0"/>
                  </a:ln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52893679"/>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a:stretch>
            <a:fillRect/>
          </a:stretch>
        </p:blipFill>
        <p:spPr>
          <a:xfrm>
            <a:off x="6854825" y="4552950"/>
            <a:ext cx="2289175" cy="2305050"/>
          </a:xfrm>
        </p:spPr>
      </p:pic>
      <p:sp>
        <p:nvSpPr>
          <p:cNvPr id="15" name="矩形 14"/>
          <p:cNvSpPr/>
          <p:nvPr/>
        </p:nvSpPr>
        <p:spPr>
          <a:xfrm>
            <a:off x="6854400" y="-10800"/>
            <a:ext cx="2289600" cy="22896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359</a:t>
            </a:fld>
            <a:endParaRPr lang="zh-TW" altLang="en-US"/>
          </a:p>
        </p:txBody>
      </p:sp>
      <p:sp>
        <p:nvSpPr>
          <p:cNvPr id="23" name="矩形 22"/>
          <p:cNvSpPr/>
          <p:nvPr/>
        </p:nvSpPr>
        <p:spPr>
          <a:xfrm>
            <a:off x="4589332" y="4566684"/>
            <a:ext cx="2289177" cy="229131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761040" y="2729126"/>
            <a:ext cx="2833352" cy="707886"/>
          </a:xfrm>
          <a:prstGeom prst="rect">
            <a:avLst/>
          </a:prstGeom>
          <a:noFill/>
        </p:spPr>
        <p:txBody>
          <a:bodyPr wrap="square" rtlCol="0">
            <a:spAutoFit/>
          </a:bodyPr>
          <a:lstStyle/>
          <a:p>
            <a:pPr algn="ctr"/>
            <a:r>
              <a:rPr lang="en-US" altLang="zh-TW" sz="4000" b="1" dirty="0"/>
              <a:t>My Works</a:t>
            </a:r>
            <a:endParaRPr lang="zh-TW" altLang="en-US" sz="4000" b="1" dirty="0"/>
          </a:p>
        </p:txBody>
      </p:sp>
      <p:sp>
        <p:nvSpPr>
          <p:cNvPr id="27" name="矩形 26"/>
          <p:cNvSpPr/>
          <p:nvPr/>
        </p:nvSpPr>
        <p:spPr>
          <a:xfrm>
            <a:off x="761040" y="3437012"/>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文字方塊 27"/>
          <p:cNvSpPr txBox="1"/>
          <p:nvPr/>
        </p:nvSpPr>
        <p:spPr>
          <a:xfrm>
            <a:off x="310223" y="3896407"/>
            <a:ext cx="4081303" cy="1077218"/>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a:t>
            </a:r>
          </a:p>
        </p:txBody>
      </p:sp>
      <p:sp>
        <p:nvSpPr>
          <p:cNvPr id="39" name="矩形 38"/>
          <p:cNvSpPr/>
          <p:nvPr/>
        </p:nvSpPr>
        <p:spPr>
          <a:xfrm>
            <a:off x="0" y="-10800"/>
            <a:ext cx="2304520" cy="22896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0" name="群組 49"/>
          <p:cNvGrpSpPr/>
          <p:nvPr/>
        </p:nvGrpSpPr>
        <p:grpSpPr>
          <a:xfrm>
            <a:off x="7702795" y="441950"/>
            <a:ext cx="639150" cy="527554"/>
            <a:chOff x="13079250" y="23448756"/>
            <a:chExt cx="2967819" cy="2449630"/>
          </a:xfrm>
          <a:solidFill>
            <a:schemeClr val="bg1"/>
          </a:solidFill>
        </p:grpSpPr>
        <p:sp>
          <p:nvSpPr>
            <p:cNvPr id="51" name="手繪多邊形 5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手繪多邊形 5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3" name="手繪多邊形 52"/>
          <p:cNvSpPr>
            <a:spLocks/>
          </p:cNvSpPr>
          <p:nvPr/>
        </p:nvSpPr>
        <p:spPr bwMode="auto">
          <a:xfrm flipV="1">
            <a:off x="945412" y="335721"/>
            <a:ext cx="400668" cy="74001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54" name="群組 53"/>
          <p:cNvGrpSpPr/>
          <p:nvPr/>
        </p:nvGrpSpPr>
        <p:grpSpPr>
          <a:xfrm>
            <a:off x="5389782" y="4862258"/>
            <a:ext cx="626748" cy="624142"/>
            <a:chOff x="35309818" y="13261794"/>
            <a:chExt cx="2516828" cy="2506357"/>
          </a:xfrm>
          <a:solidFill>
            <a:schemeClr val="bg1"/>
          </a:solidFill>
        </p:grpSpPr>
        <p:sp>
          <p:nvSpPr>
            <p:cNvPr id="55" name="手繪多邊形 5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2" name="文字方塊 61"/>
          <p:cNvSpPr txBox="1"/>
          <p:nvPr/>
        </p:nvSpPr>
        <p:spPr>
          <a:xfrm>
            <a:off x="505200" y="1162486"/>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63" name="文字方塊 62"/>
          <p:cNvSpPr txBox="1"/>
          <p:nvPr/>
        </p:nvSpPr>
        <p:spPr>
          <a:xfrm>
            <a:off x="7362742" y="1162486"/>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64" name="文字方塊 63"/>
          <p:cNvSpPr txBox="1"/>
          <p:nvPr/>
        </p:nvSpPr>
        <p:spPr>
          <a:xfrm>
            <a:off x="5056096" y="5632984"/>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版面配置區 7"/>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2305050" y="3175"/>
            <a:ext cx="2289175" cy="2259013"/>
          </a:xfrm>
        </p:spPr>
      </p:pic>
      <p:pic>
        <p:nvPicPr>
          <p:cNvPr id="9" name="圖片版面配置區 8"/>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4589332" y="3175"/>
            <a:ext cx="2265493" cy="2259013"/>
          </a:xfrm>
        </p:spPr>
      </p:pic>
      <p:pic>
        <p:nvPicPr>
          <p:cNvPr id="10" name="圖片版面配置區 9"/>
          <p:cNvPicPr>
            <a:picLocks noGrp="1" noChangeAspect="1"/>
          </p:cNvPicPr>
          <p:nvPr>
            <p:ph type="pic" sz="quarter" idx="14"/>
          </p:nvPr>
        </p:nvPicPr>
        <p:blipFill>
          <a:blip r:embed="rId6" cstate="email">
            <a:extLst>
              <a:ext uri="{28A0092B-C50C-407E-A947-70E740481C1C}">
                <a14:useLocalDpi xmlns:a14="http://schemas.microsoft.com/office/drawing/2010/main"/>
              </a:ext>
            </a:extLst>
          </a:blip>
          <a:srcRect/>
          <a:stretch>
            <a:fillRect/>
          </a:stretch>
        </p:blipFill>
        <p:spPr>
          <a:xfrm>
            <a:off x="6854825" y="2262188"/>
            <a:ext cx="2289175" cy="2290762"/>
          </a:xfrm>
        </p:spPr>
      </p:pic>
    </p:spTree>
    <p:extLst>
      <p:ext uri="{BB962C8B-B14F-4D97-AF65-F5344CB8AC3E}">
        <p14:creationId xmlns:p14="http://schemas.microsoft.com/office/powerpoint/2010/main" val="1138429218"/>
      </p:ext>
    </p:extLst>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投影片編號版面配置區 3"/>
          <p:cNvSpPr>
            <a:spLocks noGrp="1"/>
          </p:cNvSpPr>
          <p:nvPr>
            <p:ph type="sldNum" sz="quarter" idx="12"/>
          </p:nvPr>
        </p:nvSpPr>
        <p:spPr/>
        <p:txBody>
          <a:bodyPr/>
          <a:lstStyle/>
          <a:p>
            <a:fld id="{93B68095-C8B2-4A76-90AA-E601358CCBC3}" type="slidenum">
              <a:rPr lang="zh-TW" altLang="en-US" smtClean="0"/>
              <a:t>360</a:t>
            </a:fld>
            <a:endParaRPr lang="zh-TW" altLang="en-US"/>
          </a:p>
        </p:txBody>
      </p:sp>
      <p:sp>
        <p:nvSpPr>
          <p:cNvPr id="32" name="文字方塊 31"/>
          <p:cNvSpPr txBox="1"/>
          <p:nvPr/>
        </p:nvSpPr>
        <p:spPr>
          <a:xfrm>
            <a:off x="413934" y="4226493"/>
            <a:ext cx="2501120" cy="1077218"/>
          </a:xfrm>
          <a:prstGeom prst="rect">
            <a:avLst/>
          </a:prstGeom>
          <a:noFill/>
        </p:spPr>
        <p:txBody>
          <a:bodyPr wrap="square" rtlCol="0" anchor="ctr">
            <a:spAutoFit/>
          </a:bodyPr>
          <a:lstStyle/>
          <a:p>
            <a:pPr algn="ctr"/>
            <a:r>
              <a:rPr lang="en-US" sz="1600" dirty="0" smtClean="0"/>
              <a:t>The quick brown fox jumps over the lazy dog. The quick brown fox jumps over the lazy dog.</a:t>
            </a:r>
          </a:p>
        </p:txBody>
      </p:sp>
      <p:sp>
        <p:nvSpPr>
          <p:cNvPr id="33" name="文字方塊 32"/>
          <p:cNvSpPr txBox="1"/>
          <p:nvPr/>
        </p:nvSpPr>
        <p:spPr>
          <a:xfrm>
            <a:off x="857778" y="5429781"/>
            <a:ext cx="1613432" cy="584775"/>
          </a:xfrm>
          <a:prstGeom prst="rect">
            <a:avLst/>
          </a:prstGeom>
          <a:noFill/>
        </p:spPr>
        <p:txBody>
          <a:bodyPr wrap="square" rtlCol="0">
            <a:spAutoFit/>
          </a:bodyPr>
          <a:lstStyle/>
          <a:p>
            <a:pPr algn="ctr"/>
            <a:r>
              <a:rPr lang="en-US" sz="3200" b="1" dirty="0" smtClean="0">
                <a:solidFill>
                  <a:schemeClr val="accent2"/>
                </a:solidFill>
              </a:rPr>
              <a:t>Title</a:t>
            </a:r>
          </a:p>
        </p:txBody>
      </p:sp>
      <p:sp>
        <p:nvSpPr>
          <p:cNvPr id="34" name="文字方塊 33"/>
          <p:cNvSpPr txBox="1"/>
          <p:nvPr/>
        </p:nvSpPr>
        <p:spPr>
          <a:xfrm>
            <a:off x="3321439" y="4226493"/>
            <a:ext cx="2501120" cy="1077218"/>
          </a:xfrm>
          <a:prstGeom prst="rect">
            <a:avLst/>
          </a:prstGeom>
          <a:noFill/>
        </p:spPr>
        <p:txBody>
          <a:bodyPr wrap="square" rtlCol="0" anchor="ctr">
            <a:spAutoFit/>
          </a:bodyPr>
          <a:lstStyle/>
          <a:p>
            <a:pPr algn="ctr"/>
            <a:r>
              <a:rPr lang="en-US" sz="1600" dirty="0" smtClean="0"/>
              <a:t>The quick brown fox jumps over the lazy dog. The quick brown fox jumps over the lazy dog. </a:t>
            </a:r>
          </a:p>
        </p:txBody>
      </p:sp>
      <p:sp>
        <p:nvSpPr>
          <p:cNvPr id="35" name="文字方塊 34"/>
          <p:cNvSpPr txBox="1"/>
          <p:nvPr/>
        </p:nvSpPr>
        <p:spPr>
          <a:xfrm>
            <a:off x="3765283" y="5429781"/>
            <a:ext cx="1613432" cy="584775"/>
          </a:xfrm>
          <a:prstGeom prst="rect">
            <a:avLst/>
          </a:prstGeom>
          <a:noFill/>
        </p:spPr>
        <p:txBody>
          <a:bodyPr wrap="square" rtlCol="0">
            <a:spAutoFit/>
          </a:bodyPr>
          <a:lstStyle/>
          <a:p>
            <a:pPr algn="ctr"/>
            <a:r>
              <a:rPr lang="en-US" sz="3200" b="1" dirty="0" smtClean="0">
                <a:solidFill>
                  <a:schemeClr val="accent3"/>
                </a:solidFill>
              </a:rPr>
              <a:t>Title</a:t>
            </a:r>
          </a:p>
        </p:txBody>
      </p:sp>
      <p:sp>
        <p:nvSpPr>
          <p:cNvPr id="36" name="文字方塊 35"/>
          <p:cNvSpPr txBox="1"/>
          <p:nvPr/>
        </p:nvSpPr>
        <p:spPr>
          <a:xfrm>
            <a:off x="6228945" y="4226493"/>
            <a:ext cx="2501120" cy="1077218"/>
          </a:xfrm>
          <a:prstGeom prst="rect">
            <a:avLst/>
          </a:prstGeom>
          <a:noFill/>
        </p:spPr>
        <p:txBody>
          <a:bodyPr wrap="square" rtlCol="0" anchor="ctr">
            <a:spAutoFit/>
          </a:bodyPr>
          <a:lstStyle/>
          <a:p>
            <a:pPr algn="ctr"/>
            <a:r>
              <a:rPr lang="en-US" sz="1600" dirty="0" smtClean="0"/>
              <a:t>The quick brown fox jumps over the lazy dog. The quick brown fox jumps over the lazy dog. </a:t>
            </a:r>
          </a:p>
        </p:txBody>
      </p:sp>
      <p:sp>
        <p:nvSpPr>
          <p:cNvPr id="37" name="文字方塊 36"/>
          <p:cNvSpPr txBox="1"/>
          <p:nvPr/>
        </p:nvSpPr>
        <p:spPr>
          <a:xfrm>
            <a:off x="6672789" y="5429781"/>
            <a:ext cx="1613432" cy="584775"/>
          </a:xfrm>
          <a:prstGeom prst="rect">
            <a:avLst/>
          </a:prstGeom>
          <a:noFill/>
        </p:spPr>
        <p:txBody>
          <a:bodyPr wrap="square" rtlCol="0">
            <a:spAutoFit/>
          </a:bodyPr>
          <a:lstStyle/>
          <a:p>
            <a:pPr algn="ctr"/>
            <a:r>
              <a:rPr lang="en-US" sz="3200" b="1" dirty="0" smtClean="0">
                <a:solidFill>
                  <a:schemeClr val="accent1"/>
                </a:solidFill>
              </a:rPr>
              <a:t>Title</a:t>
            </a:r>
          </a:p>
        </p:txBody>
      </p:sp>
      <p:grpSp>
        <p:nvGrpSpPr>
          <p:cNvPr id="38" name="群組 37"/>
          <p:cNvGrpSpPr/>
          <p:nvPr/>
        </p:nvGrpSpPr>
        <p:grpSpPr>
          <a:xfrm>
            <a:off x="1269742" y="3066037"/>
            <a:ext cx="639150" cy="527554"/>
            <a:chOff x="13079250" y="23448756"/>
            <a:chExt cx="2967819" cy="2449630"/>
          </a:xfrm>
          <a:solidFill>
            <a:schemeClr val="accent2"/>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flipV="1">
            <a:off x="7302127" y="2953191"/>
            <a:ext cx="400668" cy="74001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4258625" y="3019565"/>
            <a:ext cx="626748" cy="624142"/>
            <a:chOff x="35309818" y="13261794"/>
            <a:chExt cx="2516828" cy="2506357"/>
          </a:xfrm>
          <a:solidFill>
            <a:schemeClr val="accent3"/>
          </a:solidFill>
        </p:grpSpPr>
        <p:sp>
          <p:nvSpPr>
            <p:cNvPr id="44" name="手繪多邊形 4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7" name="圖片版面配置區 6"/>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a:stretch>
            <a:fillRect/>
          </a:stretch>
        </p:blipFill>
        <p:spPr>
          <a:xfrm>
            <a:off x="0" y="0"/>
            <a:ext cx="2289175" cy="1936750"/>
          </a:xfrm>
        </p:spPr>
      </p:pic>
      <p:pic>
        <p:nvPicPr>
          <p:cNvPr id="8" name="圖片版面配置區 7"/>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2289175" y="0"/>
            <a:ext cx="2290763" cy="1936750"/>
          </a:xfrm>
        </p:spPr>
      </p:pic>
      <p:pic>
        <p:nvPicPr>
          <p:cNvPr id="9" name="圖片版面配置區 8"/>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4579938" y="0"/>
            <a:ext cx="2289175" cy="1936750"/>
          </a:xfrm>
        </p:spPr>
      </p:pic>
      <p:pic>
        <p:nvPicPr>
          <p:cNvPr id="10" name="圖片版面配置區 9"/>
          <p:cNvPicPr>
            <a:picLocks noGrp="1" noChangeAspect="1"/>
          </p:cNvPicPr>
          <p:nvPr>
            <p:ph type="pic" sz="quarter" idx="14"/>
          </p:nvPr>
        </p:nvPicPr>
        <p:blipFill>
          <a:blip r:embed="rId6" cstate="email">
            <a:extLst>
              <a:ext uri="{28A0092B-C50C-407E-A947-70E740481C1C}">
                <a14:useLocalDpi xmlns:a14="http://schemas.microsoft.com/office/drawing/2010/main"/>
              </a:ext>
            </a:extLst>
          </a:blip>
          <a:srcRect/>
          <a:stretch>
            <a:fillRect/>
          </a:stretch>
        </p:blipFill>
        <p:spPr>
          <a:xfrm>
            <a:off x="6869113" y="0"/>
            <a:ext cx="2289175" cy="1936750"/>
          </a:xfrm>
        </p:spPr>
      </p:pic>
    </p:spTree>
    <p:extLst>
      <p:ext uri="{BB962C8B-B14F-4D97-AF65-F5344CB8AC3E}">
        <p14:creationId xmlns:p14="http://schemas.microsoft.com/office/powerpoint/2010/main" val="357382126"/>
      </p:ext>
    </p:extLst>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圖片版面配置區 13"/>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a:stretch>
            <a:fillRect/>
          </a:stretch>
        </p:blipFill>
        <p:spPr>
          <a:xfrm>
            <a:off x="0" y="4910138"/>
            <a:ext cx="2289175" cy="1936750"/>
          </a:xfrm>
        </p:spPr>
      </p:pic>
      <p:pic>
        <p:nvPicPr>
          <p:cNvPr id="15" name="圖片版面配置區 14"/>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2289175" y="4910138"/>
            <a:ext cx="2290763" cy="1936750"/>
          </a:xfrm>
        </p:spPr>
      </p:pic>
      <p:pic>
        <p:nvPicPr>
          <p:cNvPr id="16" name="圖片版面配置區 15"/>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4579938" y="4910138"/>
            <a:ext cx="2289175" cy="1936750"/>
          </a:xfrm>
        </p:spPr>
      </p:pic>
      <p:pic>
        <p:nvPicPr>
          <p:cNvPr id="17" name="圖片版面配置區 16"/>
          <p:cNvPicPr>
            <a:picLocks noGrp="1" noChangeAspect="1"/>
          </p:cNvPicPr>
          <p:nvPr>
            <p:ph type="pic" sz="quarter" idx="14"/>
          </p:nvPr>
        </p:nvPicPr>
        <p:blipFill>
          <a:blip r:embed="rId6" cstate="email">
            <a:extLst>
              <a:ext uri="{28A0092B-C50C-407E-A947-70E740481C1C}">
                <a14:useLocalDpi xmlns:a14="http://schemas.microsoft.com/office/drawing/2010/main"/>
              </a:ext>
            </a:extLst>
          </a:blip>
          <a:srcRect/>
          <a:stretch>
            <a:fillRect/>
          </a:stretch>
        </p:blipFill>
        <p:spPr>
          <a:xfrm>
            <a:off x="6869113" y="4910138"/>
            <a:ext cx="2289175" cy="1936750"/>
          </a:xfrm>
        </p:spPr>
      </p:pic>
      <p:sp>
        <p:nvSpPr>
          <p:cNvPr id="4" name="投影片編號版面配置區 3"/>
          <p:cNvSpPr>
            <a:spLocks noGrp="1"/>
          </p:cNvSpPr>
          <p:nvPr>
            <p:ph type="sldNum" sz="quarter" idx="12"/>
          </p:nvPr>
        </p:nvSpPr>
        <p:spPr/>
        <p:txBody>
          <a:bodyPr/>
          <a:lstStyle/>
          <a:p>
            <a:fld id="{93B68095-C8B2-4A76-90AA-E601358CCBC3}" type="slidenum">
              <a:rPr lang="zh-TW" altLang="en-US" smtClean="0"/>
              <a:t>361</a:t>
            </a:fld>
            <a:endParaRPr lang="zh-TW" altLang="en-US"/>
          </a:p>
        </p:txBody>
      </p:sp>
      <p:sp>
        <p:nvSpPr>
          <p:cNvPr id="32" name="文字方塊 31"/>
          <p:cNvSpPr txBox="1"/>
          <p:nvPr/>
        </p:nvSpPr>
        <p:spPr>
          <a:xfrm>
            <a:off x="413934" y="3821204"/>
            <a:ext cx="2501120" cy="584775"/>
          </a:xfrm>
          <a:prstGeom prst="rect">
            <a:avLst/>
          </a:prstGeom>
          <a:noFill/>
        </p:spPr>
        <p:txBody>
          <a:bodyPr wrap="square" rtlCol="0" anchor="ctr">
            <a:spAutoFit/>
          </a:bodyPr>
          <a:lstStyle/>
          <a:p>
            <a:pPr algn="ctr"/>
            <a:r>
              <a:rPr lang="en-US" sz="1600" dirty="0" smtClean="0"/>
              <a:t>The quick brown fox jumps over the lazy dog..</a:t>
            </a:r>
          </a:p>
        </p:txBody>
      </p:sp>
      <p:sp>
        <p:nvSpPr>
          <p:cNvPr id="33" name="文字方塊 32"/>
          <p:cNvSpPr txBox="1"/>
          <p:nvPr/>
        </p:nvSpPr>
        <p:spPr>
          <a:xfrm>
            <a:off x="857778" y="3269511"/>
            <a:ext cx="1613432" cy="584775"/>
          </a:xfrm>
          <a:prstGeom prst="rect">
            <a:avLst/>
          </a:prstGeom>
          <a:noFill/>
        </p:spPr>
        <p:txBody>
          <a:bodyPr wrap="square" rtlCol="0">
            <a:spAutoFit/>
          </a:bodyPr>
          <a:lstStyle/>
          <a:p>
            <a:pPr algn="ctr"/>
            <a:r>
              <a:rPr lang="en-US" sz="3200" b="1" dirty="0" smtClean="0">
                <a:solidFill>
                  <a:schemeClr val="accent2"/>
                </a:solidFill>
              </a:rPr>
              <a:t>Title</a:t>
            </a:r>
          </a:p>
        </p:txBody>
      </p:sp>
      <p:sp>
        <p:nvSpPr>
          <p:cNvPr id="34" name="文字方塊 33"/>
          <p:cNvSpPr txBox="1"/>
          <p:nvPr/>
        </p:nvSpPr>
        <p:spPr>
          <a:xfrm>
            <a:off x="3321439" y="3821204"/>
            <a:ext cx="2501120" cy="584775"/>
          </a:xfrm>
          <a:prstGeom prst="rect">
            <a:avLst/>
          </a:prstGeom>
          <a:noFill/>
        </p:spPr>
        <p:txBody>
          <a:bodyPr wrap="square" rtlCol="0" anchor="ctr">
            <a:spAutoFit/>
          </a:bodyPr>
          <a:lstStyle/>
          <a:p>
            <a:pPr algn="ctr"/>
            <a:r>
              <a:rPr lang="en-US" sz="1600" dirty="0" smtClean="0"/>
              <a:t>The quick brown fox jumps over the lazy dog. </a:t>
            </a:r>
          </a:p>
        </p:txBody>
      </p:sp>
      <p:sp>
        <p:nvSpPr>
          <p:cNvPr id="35" name="文字方塊 34"/>
          <p:cNvSpPr txBox="1"/>
          <p:nvPr/>
        </p:nvSpPr>
        <p:spPr>
          <a:xfrm>
            <a:off x="3765283" y="3269511"/>
            <a:ext cx="1613432" cy="584775"/>
          </a:xfrm>
          <a:prstGeom prst="rect">
            <a:avLst/>
          </a:prstGeom>
          <a:noFill/>
        </p:spPr>
        <p:txBody>
          <a:bodyPr wrap="square" rtlCol="0">
            <a:spAutoFit/>
          </a:bodyPr>
          <a:lstStyle/>
          <a:p>
            <a:pPr algn="ctr"/>
            <a:r>
              <a:rPr lang="en-US" sz="3200" b="1" dirty="0" smtClean="0">
                <a:solidFill>
                  <a:schemeClr val="accent3"/>
                </a:solidFill>
              </a:rPr>
              <a:t>Title</a:t>
            </a:r>
          </a:p>
        </p:txBody>
      </p:sp>
      <p:sp>
        <p:nvSpPr>
          <p:cNvPr id="36" name="文字方塊 35"/>
          <p:cNvSpPr txBox="1"/>
          <p:nvPr/>
        </p:nvSpPr>
        <p:spPr>
          <a:xfrm>
            <a:off x="6228945" y="3821204"/>
            <a:ext cx="2501120" cy="584775"/>
          </a:xfrm>
          <a:prstGeom prst="rect">
            <a:avLst/>
          </a:prstGeom>
          <a:noFill/>
        </p:spPr>
        <p:txBody>
          <a:bodyPr wrap="square" rtlCol="0" anchor="ctr">
            <a:spAutoFit/>
          </a:bodyPr>
          <a:lstStyle/>
          <a:p>
            <a:pPr algn="ctr"/>
            <a:r>
              <a:rPr lang="en-US" sz="1600" dirty="0" smtClean="0"/>
              <a:t>The quick brown fox jumps over the lazy dog. </a:t>
            </a:r>
          </a:p>
        </p:txBody>
      </p:sp>
      <p:sp>
        <p:nvSpPr>
          <p:cNvPr id="37" name="文字方塊 36"/>
          <p:cNvSpPr txBox="1"/>
          <p:nvPr/>
        </p:nvSpPr>
        <p:spPr>
          <a:xfrm>
            <a:off x="6672789" y="3269511"/>
            <a:ext cx="1613432" cy="584775"/>
          </a:xfrm>
          <a:prstGeom prst="rect">
            <a:avLst/>
          </a:prstGeom>
          <a:noFill/>
        </p:spPr>
        <p:txBody>
          <a:bodyPr wrap="square" rtlCol="0">
            <a:spAutoFit/>
          </a:bodyPr>
          <a:lstStyle/>
          <a:p>
            <a:pPr algn="ctr"/>
            <a:r>
              <a:rPr lang="en-US" sz="3200" b="1" dirty="0" smtClean="0">
                <a:solidFill>
                  <a:schemeClr val="accent1"/>
                </a:solidFill>
              </a:rPr>
              <a:t>Title</a:t>
            </a:r>
          </a:p>
        </p:txBody>
      </p:sp>
      <p:grpSp>
        <p:nvGrpSpPr>
          <p:cNvPr id="38" name="群組 37"/>
          <p:cNvGrpSpPr/>
          <p:nvPr/>
        </p:nvGrpSpPr>
        <p:grpSpPr>
          <a:xfrm>
            <a:off x="1269742" y="2597407"/>
            <a:ext cx="639150" cy="527554"/>
            <a:chOff x="13079250" y="23448756"/>
            <a:chExt cx="2967819" cy="2449630"/>
          </a:xfrm>
          <a:solidFill>
            <a:schemeClr val="accent2"/>
          </a:solidFill>
        </p:grpSpPr>
        <p:sp>
          <p:nvSpPr>
            <p:cNvPr id="40" name="手繪多邊形 39"/>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手繪多邊形 40"/>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手繪多邊形 41"/>
          <p:cNvSpPr>
            <a:spLocks/>
          </p:cNvSpPr>
          <p:nvPr/>
        </p:nvSpPr>
        <p:spPr bwMode="auto">
          <a:xfrm flipV="1">
            <a:off x="7302127" y="2484561"/>
            <a:ext cx="400668" cy="74001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3" name="群組 42"/>
          <p:cNvGrpSpPr/>
          <p:nvPr/>
        </p:nvGrpSpPr>
        <p:grpSpPr>
          <a:xfrm>
            <a:off x="4258625" y="2550935"/>
            <a:ext cx="626748" cy="624142"/>
            <a:chOff x="35309818" y="13261794"/>
            <a:chExt cx="2516828" cy="2506357"/>
          </a:xfrm>
          <a:solidFill>
            <a:schemeClr val="accent3"/>
          </a:solidFill>
        </p:grpSpPr>
        <p:sp>
          <p:nvSpPr>
            <p:cNvPr id="44" name="手繪多邊形 4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5"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2" name="頁尾版面配置區 1"/>
          <p:cNvSpPr>
            <a:spLocks noGrp="1"/>
          </p:cNvSpPr>
          <p:nvPr>
            <p:ph type="ftr" sz="quarter" idx="11"/>
          </p:nvPr>
        </p:nvSpPr>
        <p:spPr/>
        <p:txBody>
          <a:bodyPr/>
          <a:lstStyle/>
          <a:p>
            <a:r>
              <a:rPr lang="zh-TW" altLang="en-US" dirty="0" smtClean="0"/>
              <a:t>商業簡報網 </a:t>
            </a:r>
            <a:r>
              <a:rPr lang="en-US" altLang="zh-TW" dirty="0" smtClean="0"/>
              <a:t>X Matter Lab</a:t>
            </a:r>
            <a:endParaRPr lang="zh-TW" altLang="en-US" dirty="0"/>
          </a:p>
        </p:txBody>
      </p:sp>
      <p:pic>
        <p:nvPicPr>
          <p:cNvPr id="10" name="圖片版面配置區 9"/>
          <p:cNvPicPr>
            <a:picLocks noGrp="1" noChangeAspect="1"/>
          </p:cNvPicPr>
          <p:nvPr>
            <p:ph type="pic" sz="quarter" idx="14"/>
          </p:nvPr>
        </p:nvPicPr>
        <p:blipFill>
          <a:blip r:embed="rId7" cstate="email">
            <a:extLst>
              <a:ext uri="{28A0092B-C50C-407E-A947-70E740481C1C}">
                <a14:useLocalDpi xmlns:a14="http://schemas.microsoft.com/office/drawing/2010/main"/>
              </a:ext>
            </a:extLst>
          </a:blip>
          <a:srcRect/>
          <a:stretch>
            <a:fillRect/>
          </a:stretch>
        </p:blipFill>
        <p:spPr>
          <a:xfrm>
            <a:off x="0" y="0"/>
            <a:ext cx="2289175" cy="1936750"/>
          </a:xfrm>
        </p:spPr>
      </p:pic>
      <p:pic>
        <p:nvPicPr>
          <p:cNvPr id="11" name="圖片版面配置區 10"/>
          <p:cNvPicPr>
            <a:picLocks noGrp="1" noChangeAspect="1"/>
          </p:cNvPicPr>
          <p:nvPr>
            <p:ph type="pic" sz="quarter" idx="14"/>
          </p:nvPr>
        </p:nvPicPr>
        <p:blipFill>
          <a:blip r:embed="rId8" cstate="email">
            <a:extLst>
              <a:ext uri="{28A0092B-C50C-407E-A947-70E740481C1C}">
                <a14:useLocalDpi xmlns:a14="http://schemas.microsoft.com/office/drawing/2010/main"/>
              </a:ext>
            </a:extLst>
          </a:blip>
          <a:srcRect/>
          <a:stretch>
            <a:fillRect/>
          </a:stretch>
        </p:blipFill>
        <p:spPr>
          <a:xfrm>
            <a:off x="2289175" y="0"/>
            <a:ext cx="2290763" cy="1936750"/>
          </a:xfrm>
        </p:spPr>
      </p:pic>
      <p:pic>
        <p:nvPicPr>
          <p:cNvPr id="12" name="圖片版面配置區 11"/>
          <p:cNvPicPr>
            <a:picLocks noGrp="1" noChangeAspect="1"/>
          </p:cNvPicPr>
          <p:nvPr>
            <p:ph type="pic" sz="quarter" idx="14"/>
          </p:nvPr>
        </p:nvPicPr>
        <p:blipFill>
          <a:blip r:embed="rId9" cstate="email">
            <a:extLst>
              <a:ext uri="{28A0092B-C50C-407E-A947-70E740481C1C}">
                <a14:useLocalDpi xmlns:a14="http://schemas.microsoft.com/office/drawing/2010/main"/>
              </a:ext>
            </a:extLst>
          </a:blip>
          <a:srcRect/>
          <a:stretch>
            <a:fillRect/>
          </a:stretch>
        </p:blipFill>
        <p:spPr>
          <a:xfrm>
            <a:off x="4579938" y="0"/>
            <a:ext cx="2289175" cy="1936750"/>
          </a:xfrm>
        </p:spPr>
      </p:pic>
      <p:pic>
        <p:nvPicPr>
          <p:cNvPr id="13" name="圖片版面配置區 12"/>
          <p:cNvPicPr>
            <a:picLocks noGrp="1" noChangeAspect="1"/>
          </p:cNvPicPr>
          <p:nvPr>
            <p:ph type="pic" sz="quarter" idx="14"/>
          </p:nvPr>
        </p:nvPicPr>
        <p:blipFill>
          <a:blip r:embed="rId10" cstate="email">
            <a:extLst>
              <a:ext uri="{28A0092B-C50C-407E-A947-70E740481C1C}">
                <a14:useLocalDpi xmlns:a14="http://schemas.microsoft.com/office/drawing/2010/main"/>
              </a:ext>
            </a:extLst>
          </a:blip>
          <a:srcRect/>
          <a:stretch>
            <a:fillRect/>
          </a:stretch>
        </p:blipFill>
        <p:spPr>
          <a:xfrm>
            <a:off x="6869113" y="0"/>
            <a:ext cx="2289175" cy="1936750"/>
          </a:xfrm>
        </p:spPr>
      </p:pic>
    </p:spTree>
    <p:extLst>
      <p:ext uri="{BB962C8B-B14F-4D97-AF65-F5344CB8AC3E}">
        <p14:creationId xmlns:p14="http://schemas.microsoft.com/office/powerpoint/2010/main" val="1448711956"/>
      </p:ext>
    </p:extLst>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7"/>
          </p:nvPr>
        </p:nvPicPr>
        <p:blipFill>
          <a:blip r:embed="rId3" cstate="email">
            <a:extLst>
              <a:ext uri="{28A0092B-C50C-407E-A947-70E740481C1C}">
                <a14:useLocalDpi xmlns:a14="http://schemas.microsoft.com/office/drawing/2010/main"/>
              </a:ext>
            </a:extLst>
          </a:blip>
          <a:srcRect/>
          <a:stretch>
            <a:fillRect/>
          </a:stretch>
        </p:blipFill>
        <p:spPr>
          <a:xfrm>
            <a:off x="0" y="4902200"/>
            <a:ext cx="3155950" cy="1955800"/>
          </a:xfrm>
        </p:spPr>
      </p:pic>
      <p:pic>
        <p:nvPicPr>
          <p:cNvPr id="12" name="圖片版面配置區 11"/>
          <p:cNvPicPr>
            <a:picLocks noGrp="1" noChangeAspect="1"/>
          </p:cNvPicPr>
          <p:nvPr>
            <p:ph type="pic" sz="quarter" idx="17"/>
          </p:nvPr>
        </p:nvPicPr>
        <p:blipFill>
          <a:blip r:embed="rId4" cstate="email">
            <a:extLst>
              <a:ext uri="{28A0092B-C50C-407E-A947-70E740481C1C}">
                <a14:useLocalDpi xmlns:a14="http://schemas.microsoft.com/office/drawing/2010/main"/>
              </a:ext>
            </a:extLst>
          </a:blip>
          <a:srcRect/>
          <a:stretch>
            <a:fillRect/>
          </a:stretch>
        </p:blipFill>
        <p:spPr>
          <a:xfrm>
            <a:off x="3155950" y="4902200"/>
            <a:ext cx="1952625" cy="1955800"/>
          </a:xfrm>
        </p:spPr>
      </p:pic>
      <p:pic>
        <p:nvPicPr>
          <p:cNvPr id="13" name="圖片版面配置區 12"/>
          <p:cNvPicPr>
            <a:picLocks noGrp="1" noChangeAspect="1"/>
          </p:cNvPicPr>
          <p:nvPr>
            <p:ph type="pic" sz="quarter" idx="17"/>
          </p:nvPr>
        </p:nvPicPr>
        <p:blipFill>
          <a:blip r:embed="rId5" cstate="email">
            <a:extLst>
              <a:ext uri="{28A0092B-C50C-407E-A947-70E740481C1C}">
                <a14:useLocalDpi xmlns:a14="http://schemas.microsoft.com/office/drawing/2010/main"/>
              </a:ext>
            </a:extLst>
          </a:blip>
          <a:srcRect/>
          <a:stretch>
            <a:fillRect/>
          </a:stretch>
        </p:blipFill>
        <p:spPr>
          <a:xfrm>
            <a:off x="5108575" y="4902200"/>
            <a:ext cx="4035425" cy="1955800"/>
          </a:xfrm>
        </p:spPr>
      </p:pic>
      <p:pic>
        <p:nvPicPr>
          <p:cNvPr id="10" name="圖片版面配置區 9"/>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a:stretch>
            <a:fillRect/>
          </a:stretch>
        </p:blipFill>
        <p:spPr>
          <a:xfrm>
            <a:off x="0" y="2944813"/>
            <a:ext cx="2613025" cy="1957387"/>
          </a:xfrm>
        </p:spPr>
      </p:pic>
      <p:pic>
        <p:nvPicPr>
          <p:cNvPr id="14" name="圖片版面配置區 13"/>
          <p:cNvPicPr>
            <a:picLocks noGrp="1" noChangeAspect="1"/>
          </p:cNvPicPr>
          <p:nvPr>
            <p:ph type="pic" sz="quarter" idx="17"/>
          </p:nvPr>
        </p:nvPicPr>
        <p:blipFill>
          <a:blip r:embed="rId7" cstate="email">
            <a:extLst>
              <a:ext uri="{28A0092B-C50C-407E-A947-70E740481C1C}">
                <a14:useLocalDpi xmlns:a14="http://schemas.microsoft.com/office/drawing/2010/main"/>
              </a:ext>
            </a:extLst>
          </a:blip>
          <a:srcRect/>
          <a:stretch>
            <a:fillRect/>
          </a:stretch>
        </p:blipFill>
        <p:spPr>
          <a:xfrm>
            <a:off x="2613025" y="2944813"/>
            <a:ext cx="4281488" cy="1957387"/>
          </a:xfrm>
        </p:spPr>
      </p:pic>
      <p:pic>
        <p:nvPicPr>
          <p:cNvPr id="15" name="圖片版面配置區 14"/>
          <p:cNvPicPr>
            <a:picLocks noGrp="1" noChangeAspect="1"/>
          </p:cNvPicPr>
          <p:nvPr>
            <p:ph type="pic" sz="quarter" idx="17"/>
          </p:nvPr>
        </p:nvPicPr>
        <p:blipFill>
          <a:blip r:embed="rId8" cstate="email">
            <a:extLst>
              <a:ext uri="{28A0092B-C50C-407E-A947-70E740481C1C}">
                <a14:useLocalDpi xmlns:a14="http://schemas.microsoft.com/office/drawing/2010/main"/>
              </a:ext>
            </a:extLst>
          </a:blip>
          <a:srcRect/>
          <a:stretch>
            <a:fillRect/>
          </a:stretch>
        </p:blipFill>
        <p:spPr>
          <a:xfrm>
            <a:off x="6894513" y="2944813"/>
            <a:ext cx="2249487" cy="1957387"/>
          </a:xfrm>
        </p:spPr>
      </p:pic>
      <p:sp>
        <p:nvSpPr>
          <p:cNvPr id="25" name="文字方塊 24"/>
          <p:cNvSpPr txBox="1"/>
          <p:nvPr/>
        </p:nvSpPr>
        <p:spPr>
          <a:xfrm>
            <a:off x="3155324" y="515315"/>
            <a:ext cx="2833352" cy="707886"/>
          </a:xfrm>
          <a:prstGeom prst="rect">
            <a:avLst/>
          </a:prstGeom>
          <a:noFill/>
        </p:spPr>
        <p:txBody>
          <a:bodyPr wrap="square" rtlCol="0">
            <a:spAutoFit/>
          </a:bodyPr>
          <a:lstStyle/>
          <a:p>
            <a:pPr algn="ctr"/>
            <a:r>
              <a:rPr lang="en-US" altLang="zh-TW" sz="4000" b="1" dirty="0"/>
              <a:t>My Works</a:t>
            </a:r>
            <a:endParaRPr lang="zh-TW" altLang="en-US" sz="4000" b="1" dirty="0"/>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文字方塊 27"/>
          <p:cNvSpPr txBox="1"/>
          <p:nvPr/>
        </p:nvSpPr>
        <p:spPr>
          <a:xfrm>
            <a:off x="310223" y="1706550"/>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t>362</a:t>
            </a:fld>
            <a:endParaRPr lang="zh-TW" altLang="en-US"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3265291314"/>
      </p:ext>
    </p:extLst>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 name="Picture 4" descr="\\LIVEAURA\Matter Lab\商攝\形象照\2016-商攝(20160324)原檔\matterlab修\修\Brief\IMG_9786.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905131" y="1756591"/>
            <a:ext cx="2306093" cy="4076472"/>
          </a:xfrm>
          <a:prstGeom prst="rect">
            <a:avLst/>
          </a:prstGeom>
          <a:noFill/>
        </p:spPr>
      </p:pic>
      <p:sp>
        <p:nvSpPr>
          <p:cNvPr id="14" name="文字方塊 13"/>
          <p:cNvSpPr txBox="1"/>
          <p:nvPr/>
        </p:nvSpPr>
        <p:spPr>
          <a:xfrm>
            <a:off x="3491861" y="2317276"/>
            <a:ext cx="5220667" cy="923330"/>
          </a:xfrm>
          <a:prstGeom prst="rect">
            <a:avLst/>
          </a:prstGeom>
          <a:noFill/>
        </p:spPr>
        <p:txBody>
          <a:bodyPr wrap="square" rtlCol="0">
            <a:spAutoFit/>
          </a:bodyPr>
          <a:lstStyle/>
          <a:p>
            <a:r>
              <a:rPr lang="en-US" dirty="0" smtClean="0"/>
              <a:t>The quick brown fox jumps over the lazy </a:t>
            </a:r>
            <a:r>
              <a:rPr lang="en-US" dirty="0"/>
              <a:t>dog. The quick brown fox jumps over the lazy dog. </a:t>
            </a:r>
          </a:p>
          <a:p>
            <a:r>
              <a:rPr lang="en-US" dirty="0"/>
              <a:t>The quick brown fox jumps over the lazy dog. </a:t>
            </a:r>
            <a:r>
              <a:rPr lang="en-US" dirty="0" smtClean="0"/>
              <a:t> </a:t>
            </a:r>
            <a:endParaRPr lang="en-US" dirty="0"/>
          </a:p>
        </p:txBody>
      </p:sp>
      <p:sp>
        <p:nvSpPr>
          <p:cNvPr id="18" name="文字方塊 17"/>
          <p:cNvSpPr txBox="1"/>
          <p:nvPr/>
        </p:nvSpPr>
        <p:spPr>
          <a:xfrm>
            <a:off x="3491862" y="1861880"/>
            <a:ext cx="1292756" cy="584775"/>
          </a:xfrm>
          <a:prstGeom prst="rect">
            <a:avLst/>
          </a:prstGeom>
          <a:noFill/>
        </p:spPr>
        <p:txBody>
          <a:bodyPr wrap="square" rtlCol="0">
            <a:spAutoFit/>
          </a:bodyPr>
          <a:lstStyle/>
          <a:p>
            <a:r>
              <a:rPr lang="en-US" sz="3200" b="1" dirty="0" smtClean="0">
                <a:solidFill>
                  <a:schemeClr val="accent1"/>
                </a:solidFill>
              </a:rPr>
              <a:t>Title</a:t>
            </a:r>
          </a:p>
        </p:txBody>
      </p:sp>
      <p:sp>
        <p:nvSpPr>
          <p:cNvPr id="19" name="文字方塊 18"/>
          <p:cNvSpPr txBox="1"/>
          <p:nvPr/>
        </p:nvSpPr>
        <p:spPr>
          <a:xfrm>
            <a:off x="3498637" y="4103383"/>
            <a:ext cx="1613432" cy="1569660"/>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0" name="文字方塊 19"/>
          <p:cNvSpPr txBox="1"/>
          <p:nvPr/>
        </p:nvSpPr>
        <p:spPr>
          <a:xfrm>
            <a:off x="3498636" y="3511969"/>
            <a:ext cx="1613432" cy="584775"/>
          </a:xfrm>
          <a:prstGeom prst="rect">
            <a:avLst/>
          </a:prstGeom>
          <a:noFill/>
        </p:spPr>
        <p:txBody>
          <a:bodyPr wrap="square" rtlCol="0">
            <a:spAutoFit/>
          </a:bodyPr>
          <a:lstStyle/>
          <a:p>
            <a:r>
              <a:rPr lang="en-US" sz="3200" b="1" dirty="0" smtClean="0">
                <a:solidFill>
                  <a:schemeClr val="accent2"/>
                </a:solidFill>
              </a:rPr>
              <a:t>Title</a:t>
            </a:r>
          </a:p>
        </p:txBody>
      </p:sp>
      <p:cxnSp>
        <p:nvCxnSpPr>
          <p:cNvPr id="3" name="直線接點 2"/>
          <p:cNvCxnSpPr/>
          <p:nvPr/>
        </p:nvCxnSpPr>
        <p:spPr>
          <a:xfrm>
            <a:off x="3587661" y="4084712"/>
            <a:ext cx="1260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文字方塊 20"/>
          <p:cNvSpPr txBox="1"/>
          <p:nvPr/>
        </p:nvSpPr>
        <p:spPr>
          <a:xfrm>
            <a:off x="5243216" y="4103383"/>
            <a:ext cx="1613432" cy="1569660"/>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2" name="文字方塊 21"/>
          <p:cNvSpPr txBox="1"/>
          <p:nvPr/>
        </p:nvSpPr>
        <p:spPr>
          <a:xfrm>
            <a:off x="5243215" y="3511969"/>
            <a:ext cx="1613432" cy="584775"/>
          </a:xfrm>
          <a:prstGeom prst="rect">
            <a:avLst/>
          </a:prstGeom>
          <a:noFill/>
        </p:spPr>
        <p:txBody>
          <a:bodyPr wrap="square" rtlCol="0">
            <a:spAutoFit/>
          </a:bodyPr>
          <a:lstStyle/>
          <a:p>
            <a:r>
              <a:rPr lang="en-US" sz="3200" b="1" dirty="0" smtClean="0">
                <a:solidFill>
                  <a:schemeClr val="accent3"/>
                </a:solidFill>
              </a:rPr>
              <a:t>Title</a:t>
            </a:r>
          </a:p>
        </p:txBody>
      </p:sp>
      <p:cxnSp>
        <p:nvCxnSpPr>
          <p:cNvPr id="23" name="直線接點 22"/>
          <p:cNvCxnSpPr/>
          <p:nvPr/>
        </p:nvCxnSpPr>
        <p:spPr>
          <a:xfrm>
            <a:off x="5332240" y="4084712"/>
            <a:ext cx="1260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文字方塊 23"/>
          <p:cNvSpPr txBox="1"/>
          <p:nvPr/>
        </p:nvSpPr>
        <p:spPr>
          <a:xfrm>
            <a:off x="6987795" y="4103383"/>
            <a:ext cx="1613432" cy="1569660"/>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5" name="文字方塊 24"/>
          <p:cNvSpPr txBox="1"/>
          <p:nvPr/>
        </p:nvSpPr>
        <p:spPr>
          <a:xfrm>
            <a:off x="6987794" y="3511969"/>
            <a:ext cx="1613432" cy="584775"/>
          </a:xfrm>
          <a:prstGeom prst="rect">
            <a:avLst/>
          </a:prstGeom>
          <a:noFill/>
        </p:spPr>
        <p:txBody>
          <a:bodyPr wrap="square" rtlCol="0">
            <a:spAutoFit/>
          </a:bodyPr>
          <a:lstStyle/>
          <a:p>
            <a:r>
              <a:rPr lang="en-US" sz="3200" b="1" dirty="0" smtClean="0">
                <a:solidFill>
                  <a:schemeClr val="accent4"/>
                </a:solidFill>
              </a:rPr>
              <a:t>Title</a:t>
            </a:r>
          </a:p>
        </p:txBody>
      </p:sp>
      <p:cxnSp>
        <p:nvCxnSpPr>
          <p:cNvPr id="26" name="直線接點 25"/>
          <p:cNvCxnSpPr/>
          <p:nvPr/>
        </p:nvCxnSpPr>
        <p:spPr>
          <a:xfrm>
            <a:off x="7076819" y="4084712"/>
            <a:ext cx="1260161"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矩形 27"/>
          <p:cNvSpPr/>
          <p:nvPr/>
        </p:nvSpPr>
        <p:spPr>
          <a:xfrm>
            <a:off x="906969" y="5093758"/>
            <a:ext cx="2304255" cy="727510"/>
          </a:xfrm>
          <a:prstGeom prst="rect">
            <a:avLst/>
          </a:prstGeom>
          <a:solidFill>
            <a:schemeClr val="accent1">
              <a:alpha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9" name="矩形 2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文字方塊 29"/>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363</a:t>
            </a:fld>
            <a:endParaRPr lang="zh-TW" altLang="en-US"/>
          </a:p>
        </p:txBody>
      </p:sp>
    </p:spTree>
    <p:extLst>
      <p:ext uri="{BB962C8B-B14F-4D97-AF65-F5344CB8AC3E}">
        <p14:creationId xmlns:p14="http://schemas.microsoft.com/office/powerpoint/2010/main" val="1923568539"/>
      </p:ext>
    </p:extLst>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700536" y="2708908"/>
            <a:ext cx="2160276" cy="3420437"/>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0" name="矩形 9"/>
          <p:cNvSpPr/>
          <p:nvPr/>
        </p:nvSpPr>
        <p:spPr>
          <a:xfrm>
            <a:off x="3491862" y="2708908"/>
            <a:ext cx="2160276" cy="3420437"/>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3" name="矩形 12"/>
          <p:cNvSpPr/>
          <p:nvPr/>
        </p:nvSpPr>
        <p:spPr>
          <a:xfrm>
            <a:off x="6283188" y="2708908"/>
            <a:ext cx="2160276" cy="3420437"/>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tIns="324000" rtlCol="0" anchor="ctr"/>
          <a:lstStyle/>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285750" indent="-285750">
              <a:lnSpc>
                <a:spcPts val="2200"/>
              </a:lnSpc>
              <a:spcBef>
                <a:spcPts val="600"/>
              </a:spcBef>
              <a:buFont typeface="Arial" panose="020B0604020202020204" pitchFamily="34" charset="0"/>
              <a:buChar char="•"/>
            </a:pP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364</a:t>
            </a:fld>
            <a:endParaRPr lang="zh-TW" altLang="en-US"/>
          </a:p>
        </p:txBody>
      </p:sp>
      <p:pic>
        <p:nvPicPr>
          <p:cNvPr id="20" name="圖片版面配置區 19"/>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1150938" y="1662113"/>
            <a:ext cx="1260475" cy="1260475"/>
          </a:xfrm>
          <a:prstGeom prst="ellipse">
            <a:avLst/>
          </a:prstGeom>
        </p:spPr>
      </p:pic>
      <p:pic>
        <p:nvPicPr>
          <p:cNvPr id="21" name="圖片版面配置區 20"/>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941763" y="1662113"/>
            <a:ext cx="1260475" cy="1260475"/>
          </a:xfrm>
          <a:prstGeom prst="ellipse">
            <a:avLst/>
          </a:prstGeom>
        </p:spPr>
      </p:pic>
      <p:pic>
        <p:nvPicPr>
          <p:cNvPr id="22" name="圖片版面配置區 21"/>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732588" y="1662113"/>
            <a:ext cx="1260475" cy="1260475"/>
          </a:xfrm>
          <a:prstGeom prst="ellipse">
            <a:avLst/>
          </a:prstGeom>
        </p:spPr>
      </p:pic>
    </p:spTree>
    <p:extLst>
      <p:ext uri="{BB962C8B-B14F-4D97-AF65-F5344CB8AC3E}">
        <p14:creationId xmlns:p14="http://schemas.microsoft.com/office/powerpoint/2010/main" val="68640730"/>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 name="Picture 3" descr="\\Liveaura\Matter Lab\商攝\形象照\2016-商攝(20160324)原檔\matterlab修\修\Backpack\IMG_9341.jpg"/>
          <p:cNvPicPr>
            <a:picLocks noChangeAspect="1" noChangeArrowheads="1"/>
          </p:cNvPicPr>
          <p:nvPr/>
        </p:nvPicPr>
        <p:blipFill rotWithShape="1">
          <a:blip r:embed="rId3" cstate="email">
            <a:lum bright="10000" contrast="-10000"/>
            <a:extLst>
              <a:ext uri="{28A0092B-C50C-407E-A947-70E740481C1C}">
                <a14:useLocalDpi xmlns:a14="http://schemas.microsoft.com/office/drawing/2010/main"/>
              </a:ext>
            </a:extLst>
          </a:blip>
          <a:srcRect/>
          <a:stretch/>
        </p:blipFill>
        <p:spPr bwMode="auto">
          <a:xfrm>
            <a:off x="0" y="4629225"/>
            <a:ext cx="9144000" cy="2228775"/>
          </a:xfrm>
          <a:prstGeom prst="rect">
            <a:avLst/>
          </a:prstGeom>
          <a:noFill/>
        </p:spPr>
      </p:pic>
      <p:sp>
        <p:nvSpPr>
          <p:cNvPr id="6" name="矩形 5"/>
          <p:cNvSpPr/>
          <p:nvPr/>
        </p:nvSpPr>
        <p:spPr>
          <a:xfrm>
            <a:off x="444319" y="1551161"/>
            <a:ext cx="4044310" cy="133777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7" name="文字方塊 6"/>
          <p:cNvSpPr txBox="1"/>
          <p:nvPr/>
        </p:nvSpPr>
        <p:spPr>
          <a:xfrm>
            <a:off x="1383683" y="1614923"/>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8" name="文字方塊 7"/>
          <p:cNvSpPr txBox="1"/>
          <p:nvPr/>
        </p:nvSpPr>
        <p:spPr>
          <a:xfrm>
            <a:off x="493233" y="1558326"/>
            <a:ext cx="734034" cy="1323439"/>
          </a:xfrm>
          <a:prstGeom prst="rect">
            <a:avLst/>
          </a:prstGeom>
          <a:noFill/>
          <a:ln>
            <a:noFill/>
          </a:ln>
        </p:spPr>
        <p:txBody>
          <a:bodyPr wrap="square" rtlCol="0">
            <a:spAutoFit/>
          </a:bodyPr>
          <a:lstStyle/>
          <a:p>
            <a:r>
              <a:rPr lang="en-US" sz="8000" dirty="0" smtClean="0">
                <a:solidFill>
                  <a:schemeClr val="bg1"/>
                </a:solidFill>
              </a:rPr>
              <a:t>1</a:t>
            </a:r>
            <a:endParaRPr lang="en-US" sz="8000" dirty="0">
              <a:solidFill>
                <a:schemeClr val="bg1"/>
              </a:solidFill>
            </a:endParaRPr>
          </a:p>
        </p:txBody>
      </p:sp>
      <p:sp>
        <p:nvSpPr>
          <p:cNvPr id="9" name="矩形 8"/>
          <p:cNvSpPr/>
          <p:nvPr/>
        </p:nvSpPr>
        <p:spPr>
          <a:xfrm>
            <a:off x="4655371" y="1551161"/>
            <a:ext cx="4044310" cy="133777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0" name="文字方塊 9"/>
          <p:cNvSpPr txBox="1"/>
          <p:nvPr/>
        </p:nvSpPr>
        <p:spPr>
          <a:xfrm>
            <a:off x="5594735" y="1614923"/>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1" name="文字方塊 10"/>
          <p:cNvSpPr txBox="1"/>
          <p:nvPr/>
        </p:nvSpPr>
        <p:spPr>
          <a:xfrm>
            <a:off x="4704285" y="1558326"/>
            <a:ext cx="734034" cy="1323439"/>
          </a:xfrm>
          <a:prstGeom prst="rect">
            <a:avLst/>
          </a:prstGeom>
          <a:noFill/>
          <a:ln>
            <a:noFill/>
          </a:ln>
        </p:spPr>
        <p:txBody>
          <a:bodyPr wrap="square" rtlCol="0">
            <a:spAutoFit/>
          </a:bodyPr>
          <a:lstStyle/>
          <a:p>
            <a:r>
              <a:rPr lang="en-US" sz="8000" dirty="0" smtClean="0">
                <a:solidFill>
                  <a:schemeClr val="bg1"/>
                </a:solidFill>
              </a:rPr>
              <a:t>2</a:t>
            </a:r>
            <a:endParaRPr lang="en-US" sz="8000" dirty="0">
              <a:solidFill>
                <a:schemeClr val="bg1"/>
              </a:solidFill>
            </a:endParaRPr>
          </a:p>
        </p:txBody>
      </p:sp>
      <p:sp>
        <p:nvSpPr>
          <p:cNvPr id="12" name="矩形 11"/>
          <p:cNvSpPr/>
          <p:nvPr/>
        </p:nvSpPr>
        <p:spPr>
          <a:xfrm>
            <a:off x="444319" y="3006982"/>
            <a:ext cx="4044310" cy="133777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3" name="文字方塊 12"/>
          <p:cNvSpPr txBox="1"/>
          <p:nvPr/>
        </p:nvSpPr>
        <p:spPr>
          <a:xfrm>
            <a:off x="1383683" y="3070744"/>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14" name="文字方塊 13"/>
          <p:cNvSpPr txBox="1"/>
          <p:nvPr/>
        </p:nvSpPr>
        <p:spPr>
          <a:xfrm>
            <a:off x="493233" y="3014147"/>
            <a:ext cx="734034" cy="1323439"/>
          </a:xfrm>
          <a:prstGeom prst="rect">
            <a:avLst/>
          </a:prstGeom>
          <a:noFill/>
          <a:ln>
            <a:noFill/>
          </a:ln>
        </p:spPr>
        <p:txBody>
          <a:bodyPr wrap="square" rtlCol="0">
            <a:spAutoFit/>
          </a:bodyPr>
          <a:lstStyle/>
          <a:p>
            <a:r>
              <a:rPr lang="en-US" sz="8000" dirty="0" smtClean="0">
                <a:solidFill>
                  <a:schemeClr val="bg1"/>
                </a:solidFill>
              </a:rPr>
              <a:t>3</a:t>
            </a:r>
            <a:endParaRPr lang="en-US" sz="8000" dirty="0">
              <a:solidFill>
                <a:schemeClr val="bg1"/>
              </a:solidFill>
            </a:endParaRPr>
          </a:p>
        </p:txBody>
      </p:sp>
      <p:sp>
        <p:nvSpPr>
          <p:cNvPr id="18" name="矩形 17"/>
          <p:cNvSpPr/>
          <p:nvPr/>
        </p:nvSpPr>
        <p:spPr>
          <a:xfrm>
            <a:off x="4655371" y="3006982"/>
            <a:ext cx="4044310" cy="133777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9" name="文字方塊 18"/>
          <p:cNvSpPr txBox="1"/>
          <p:nvPr/>
        </p:nvSpPr>
        <p:spPr>
          <a:xfrm>
            <a:off x="5594735" y="3070744"/>
            <a:ext cx="2940071" cy="1200329"/>
          </a:xfrm>
          <a:prstGeom prst="rect">
            <a:avLst/>
          </a:prstGeom>
          <a:noFill/>
          <a:ln>
            <a:noFill/>
          </a:ln>
        </p:spPr>
        <p:txBody>
          <a:bodyPr wrap="square" rtlCol="0">
            <a:spAutoFit/>
          </a:bodyPr>
          <a:lstStyle/>
          <a:p>
            <a:r>
              <a:rPr lang="en-US" dirty="0" smtClean="0">
                <a:solidFill>
                  <a:schemeClr val="bg1"/>
                </a:solidFill>
              </a:rPr>
              <a:t>The quick brown fox jumps over the lazy dog. </a:t>
            </a:r>
            <a:r>
              <a:rPr lang="en-US" dirty="0">
                <a:solidFill>
                  <a:schemeClr val="bg1"/>
                </a:solidFill>
              </a:rPr>
              <a:t>The quick brown fox jumps over the lazy dog. </a:t>
            </a:r>
          </a:p>
        </p:txBody>
      </p:sp>
      <p:sp>
        <p:nvSpPr>
          <p:cNvPr id="20" name="文字方塊 19"/>
          <p:cNvSpPr txBox="1"/>
          <p:nvPr/>
        </p:nvSpPr>
        <p:spPr>
          <a:xfrm>
            <a:off x="4704285" y="3014147"/>
            <a:ext cx="734034" cy="1323439"/>
          </a:xfrm>
          <a:prstGeom prst="rect">
            <a:avLst/>
          </a:prstGeom>
          <a:noFill/>
          <a:ln>
            <a:noFill/>
          </a:ln>
        </p:spPr>
        <p:txBody>
          <a:bodyPr wrap="square" rtlCol="0">
            <a:spAutoFit/>
          </a:bodyPr>
          <a:lstStyle/>
          <a:p>
            <a:r>
              <a:rPr lang="en-US" sz="8000" dirty="0" smtClean="0">
                <a:solidFill>
                  <a:schemeClr val="bg1"/>
                </a:solidFill>
              </a:rPr>
              <a:t>4</a:t>
            </a:r>
            <a:endParaRPr lang="en-US" sz="8000" dirty="0">
              <a:solidFill>
                <a:schemeClr val="bg1"/>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365</a:t>
            </a:fld>
            <a:endParaRPr lang="zh-TW" altLang="en-US"/>
          </a:p>
        </p:txBody>
      </p:sp>
    </p:spTree>
    <p:extLst>
      <p:ext uri="{BB962C8B-B14F-4D97-AF65-F5344CB8AC3E}">
        <p14:creationId xmlns:p14="http://schemas.microsoft.com/office/powerpoint/2010/main" val="3827260691"/>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4932046" y="17761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8" name="文字方塊 7"/>
          <p:cNvSpPr txBox="1"/>
          <p:nvPr/>
        </p:nvSpPr>
        <p:spPr>
          <a:xfrm>
            <a:off x="5915698" y="1903055"/>
            <a:ext cx="3132356"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4932046" y="28951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0" name="文字方塊 9"/>
          <p:cNvSpPr txBox="1"/>
          <p:nvPr/>
        </p:nvSpPr>
        <p:spPr>
          <a:xfrm>
            <a:off x="5915698" y="3021992"/>
            <a:ext cx="3132356"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4932046" y="4014037"/>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2" name="文字方塊 11"/>
          <p:cNvSpPr txBox="1"/>
          <p:nvPr/>
        </p:nvSpPr>
        <p:spPr>
          <a:xfrm>
            <a:off x="5915698" y="4140929"/>
            <a:ext cx="3132356" cy="646331"/>
          </a:xfrm>
          <a:prstGeom prst="rect">
            <a:avLst/>
          </a:prstGeom>
          <a:noFill/>
        </p:spPr>
        <p:txBody>
          <a:bodyPr wrap="square" rtlCol="0">
            <a:spAutoFit/>
          </a:bodyPr>
          <a:lstStyle/>
          <a:p>
            <a:r>
              <a:rPr lang="en-US" dirty="0" smtClean="0"/>
              <a:t>The quick brown fox jumps over the lazy dog. </a:t>
            </a:r>
          </a:p>
        </p:txBody>
      </p:sp>
      <p:sp>
        <p:nvSpPr>
          <p:cNvPr id="13" name="矩形 12"/>
          <p:cNvSpPr/>
          <p:nvPr/>
        </p:nvSpPr>
        <p:spPr>
          <a:xfrm>
            <a:off x="4932046" y="5132974"/>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4" name="文字方塊 13"/>
          <p:cNvSpPr txBox="1"/>
          <p:nvPr/>
        </p:nvSpPr>
        <p:spPr>
          <a:xfrm>
            <a:off x="5915698" y="5259866"/>
            <a:ext cx="3132356" cy="646331"/>
          </a:xfrm>
          <a:prstGeom prst="rect">
            <a:avLst/>
          </a:prstGeom>
          <a:noFill/>
        </p:spPr>
        <p:txBody>
          <a:bodyPr wrap="square" rtlCol="0">
            <a:spAutoFit/>
          </a:bodyPr>
          <a:lstStyle/>
          <a:p>
            <a:r>
              <a:rPr lang="en-US" dirty="0" smtClean="0"/>
              <a:t>The quick brown fox jumps over the lazy dog. </a:t>
            </a: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366</a:t>
            </a:fld>
            <a:endParaRPr lang="zh-TW" altLang="en-US"/>
          </a:p>
        </p:txBody>
      </p:sp>
      <p:pic>
        <p:nvPicPr>
          <p:cNvPr id="23" name="圖片版面配置區 22"/>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382586" y="2024968"/>
            <a:ext cx="3467100" cy="3470275"/>
          </a:xfrm>
          <a:prstGeom prst="ellipse">
            <a:avLst/>
          </a:prstGeom>
        </p:spPr>
      </p:pic>
      <p:pic>
        <p:nvPicPr>
          <p:cNvPr id="24" name="圖片版面配置區 23"/>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2840036" y="4004580"/>
            <a:ext cx="1601787" cy="1603375"/>
          </a:xfrm>
          <a:prstGeom prst="ellipse">
            <a:avLst/>
          </a:prstGeom>
        </p:spPr>
      </p:pic>
    </p:spTree>
    <p:extLst>
      <p:ext uri="{BB962C8B-B14F-4D97-AF65-F5344CB8AC3E}">
        <p14:creationId xmlns:p14="http://schemas.microsoft.com/office/powerpoint/2010/main" val="460859650"/>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3" descr="\\LIVEAURA\Matter Lab\商攝\產品圖\Bleu\MBook Sleeve_ML5032\WORTH-4-5-0061.tif"/>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1" y="1722500"/>
            <a:ext cx="4943680" cy="3821505"/>
          </a:xfrm>
          <a:prstGeom prst="rect">
            <a:avLst/>
          </a:prstGeom>
          <a:noFill/>
        </p:spPr>
      </p:pic>
      <p:sp>
        <p:nvSpPr>
          <p:cNvPr id="3" name="矩形 2"/>
          <p:cNvSpPr/>
          <p:nvPr/>
        </p:nvSpPr>
        <p:spPr>
          <a:xfrm>
            <a:off x="4572000" y="1988816"/>
            <a:ext cx="1980253" cy="1440184"/>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smtClean="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a:t>
            </a:r>
            <a:endParaRPr lang="en-US" sz="1200" b="1" dirty="0">
              <a:solidFill>
                <a:schemeClr val="bg1"/>
              </a:solidFill>
              <a:latin typeface="微軟正黑體" panose="020B0604030504040204" pitchFamily="34" charset="-120"/>
              <a:ea typeface="微軟正黑體" panose="020B0604030504040204" pitchFamily="34" charset="-120"/>
            </a:endParaRPr>
          </a:p>
        </p:txBody>
      </p:sp>
      <p:sp>
        <p:nvSpPr>
          <p:cNvPr id="7" name="矩形 6"/>
          <p:cNvSpPr/>
          <p:nvPr/>
        </p:nvSpPr>
        <p:spPr>
          <a:xfrm>
            <a:off x="6732276" y="1988816"/>
            <a:ext cx="1980253" cy="1440184"/>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1200" b="1" dirty="0">
                <a:solidFill>
                  <a:prstClr val="white"/>
                </a:solidFill>
                <a:latin typeface="微軟正黑體" panose="020B0604030504040204" pitchFamily="34" charset="-120"/>
                <a:ea typeface="微軟正黑體" panose="020B0604030504040204" pitchFamily="34" charset="-120"/>
              </a:rPr>
              <a:t>The quick brown fox jumps over the lazy dog. The quick brown fox jumps over the lazy dog.</a:t>
            </a:r>
          </a:p>
        </p:txBody>
      </p:sp>
      <p:sp>
        <p:nvSpPr>
          <p:cNvPr id="8" name="文字方塊 7"/>
          <p:cNvSpPr txBox="1"/>
          <p:nvPr/>
        </p:nvSpPr>
        <p:spPr>
          <a:xfrm>
            <a:off x="5508212" y="4439270"/>
            <a:ext cx="3024294" cy="1220847"/>
          </a:xfrm>
          <a:prstGeom prst="rect">
            <a:avLst/>
          </a:prstGeom>
          <a:noFill/>
        </p:spPr>
        <p:txBody>
          <a:bodyPr wrap="square" rtlCol="0">
            <a:spAutoFit/>
          </a:bodyPr>
          <a:lstStyle/>
          <a:p>
            <a:pPr>
              <a:lnSpc>
                <a:spcPts val="2160"/>
              </a:lnSpc>
              <a:spcBef>
                <a:spcPts val="1200"/>
              </a:spcBef>
            </a:pPr>
            <a:r>
              <a:rPr lang="en-US" dirty="0" smtClean="0"/>
              <a:t>The quick brown fox jumps over the lazy dog</a:t>
            </a:r>
            <a:r>
              <a:rPr lang="en-US" dirty="0"/>
              <a:t>. The quick brown fox jumps over the lazy dog</a:t>
            </a:r>
            <a:r>
              <a:rPr lang="en-US" dirty="0" smtClean="0"/>
              <a:t>.</a:t>
            </a:r>
            <a:endParaRPr lang="en-US" dirty="0"/>
          </a:p>
        </p:txBody>
      </p:sp>
      <p:sp>
        <p:nvSpPr>
          <p:cNvPr id="9" name="文字方塊 8"/>
          <p:cNvSpPr txBox="1"/>
          <p:nvPr/>
        </p:nvSpPr>
        <p:spPr>
          <a:xfrm>
            <a:off x="5472115" y="3969069"/>
            <a:ext cx="1248220" cy="584775"/>
          </a:xfrm>
          <a:prstGeom prst="rect">
            <a:avLst/>
          </a:prstGeom>
          <a:noFill/>
        </p:spPr>
        <p:txBody>
          <a:bodyPr wrap="square" rtlCol="0">
            <a:spAutoFit/>
          </a:bodyPr>
          <a:lstStyle/>
          <a:p>
            <a:r>
              <a:rPr lang="en-US" sz="3200" b="1" dirty="0" smtClean="0"/>
              <a:t>Title</a:t>
            </a:r>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3155324" y="515315"/>
            <a:ext cx="2833352" cy="707886"/>
          </a:xfrm>
          <a:prstGeom prst="rect">
            <a:avLst/>
          </a:prstGeom>
          <a:noFill/>
        </p:spPr>
        <p:txBody>
          <a:bodyPr wrap="square" rtlCol="0">
            <a:spAutoFit/>
          </a:bodyPr>
          <a:lstStyle/>
          <a:p>
            <a:pPr algn="ctr"/>
            <a:r>
              <a:rPr lang="en-US" altLang="zh-TW" sz="4000" b="1" dirty="0" smtClean="0"/>
              <a:t>Portfolio</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2" name="投影片編號版面配置區 11"/>
          <p:cNvSpPr>
            <a:spLocks noGrp="1"/>
          </p:cNvSpPr>
          <p:nvPr>
            <p:ph type="sldNum" sz="quarter" idx="12"/>
          </p:nvPr>
        </p:nvSpPr>
        <p:spPr/>
        <p:txBody>
          <a:bodyPr/>
          <a:lstStyle/>
          <a:p>
            <a:fld id="{93B68095-C8B2-4A76-90AA-E601358CCBC3}" type="slidenum">
              <a:rPr lang="zh-TW" altLang="en-US" smtClean="0"/>
              <a:t>367</a:t>
            </a:fld>
            <a:endParaRPr lang="zh-TW" altLang="en-US"/>
          </a:p>
        </p:txBody>
      </p:sp>
    </p:spTree>
    <p:extLst>
      <p:ext uri="{BB962C8B-B14F-4D97-AF65-F5344CB8AC3E}">
        <p14:creationId xmlns:p14="http://schemas.microsoft.com/office/powerpoint/2010/main" val="209661284"/>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p:cNvSpPr/>
          <p:nvPr/>
        </p:nvSpPr>
        <p:spPr>
          <a:xfrm>
            <a:off x="474717" y="1804286"/>
            <a:ext cx="2049840" cy="4320552"/>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8" name="文字方塊 7"/>
          <p:cNvSpPr txBox="1"/>
          <p:nvPr/>
        </p:nvSpPr>
        <p:spPr>
          <a:xfrm>
            <a:off x="41710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9" name="文字方塊 8"/>
          <p:cNvSpPr txBox="1"/>
          <p:nvPr/>
        </p:nvSpPr>
        <p:spPr>
          <a:xfrm>
            <a:off x="87313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10" name="矩形 9"/>
          <p:cNvSpPr/>
          <p:nvPr/>
        </p:nvSpPr>
        <p:spPr>
          <a:xfrm>
            <a:off x="2524557" y="1804286"/>
            <a:ext cx="2049840" cy="4320552"/>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2" name="文字方塊 11"/>
          <p:cNvSpPr txBox="1"/>
          <p:nvPr/>
        </p:nvSpPr>
        <p:spPr>
          <a:xfrm>
            <a:off x="246694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13" name="文字方塊 12"/>
          <p:cNvSpPr txBox="1"/>
          <p:nvPr/>
        </p:nvSpPr>
        <p:spPr>
          <a:xfrm>
            <a:off x="292297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14" name="矩形 13"/>
          <p:cNvSpPr/>
          <p:nvPr/>
        </p:nvSpPr>
        <p:spPr>
          <a:xfrm>
            <a:off x="4574397" y="1804286"/>
            <a:ext cx="2049840" cy="4320552"/>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文字方塊 18"/>
          <p:cNvSpPr txBox="1"/>
          <p:nvPr/>
        </p:nvSpPr>
        <p:spPr>
          <a:xfrm>
            <a:off x="451678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20" name="文字方塊 19"/>
          <p:cNvSpPr txBox="1"/>
          <p:nvPr/>
        </p:nvSpPr>
        <p:spPr>
          <a:xfrm>
            <a:off x="497281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21" name="矩形 20"/>
          <p:cNvSpPr/>
          <p:nvPr/>
        </p:nvSpPr>
        <p:spPr>
          <a:xfrm>
            <a:off x="6624237" y="1804286"/>
            <a:ext cx="2049840" cy="4320552"/>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3" name="文字方塊 22"/>
          <p:cNvSpPr txBox="1"/>
          <p:nvPr/>
        </p:nvSpPr>
        <p:spPr>
          <a:xfrm>
            <a:off x="6566622" y="4518538"/>
            <a:ext cx="2160276" cy="1220847"/>
          </a:xfrm>
          <a:prstGeom prst="rect">
            <a:avLst/>
          </a:prstGeom>
          <a:noFill/>
          <a:ln>
            <a:noFill/>
          </a:ln>
        </p:spPr>
        <p:txBody>
          <a:bodyPr wrap="square" rtlCol="0">
            <a:spAutoFit/>
          </a:bodyPr>
          <a:lstStyle/>
          <a:p>
            <a:pPr algn="ctr">
              <a:lnSpc>
                <a:spcPts val="2160"/>
              </a:lnSpc>
              <a:spcBef>
                <a:spcPts val="1200"/>
              </a:spcBef>
            </a:pPr>
            <a:r>
              <a:rPr lang="en-US" sz="1400" dirty="0" smtClean="0">
                <a:solidFill>
                  <a:schemeClr val="bg1"/>
                </a:solidFill>
              </a:rPr>
              <a:t>The quick brown fox jumps over the lazy dog</a:t>
            </a:r>
            <a:r>
              <a:rPr lang="en-US" sz="1400" dirty="0">
                <a:solidFill>
                  <a:schemeClr val="bg1"/>
                </a:solidFill>
              </a:rPr>
              <a:t>. The quick brown fox jumps over the lazy dog. </a:t>
            </a:r>
          </a:p>
        </p:txBody>
      </p:sp>
      <p:sp>
        <p:nvSpPr>
          <p:cNvPr id="24" name="文字方塊 23"/>
          <p:cNvSpPr txBox="1"/>
          <p:nvPr/>
        </p:nvSpPr>
        <p:spPr>
          <a:xfrm>
            <a:off x="7022650" y="3949718"/>
            <a:ext cx="1248220" cy="584775"/>
          </a:xfrm>
          <a:prstGeom prst="rect">
            <a:avLst/>
          </a:prstGeom>
          <a:noFill/>
          <a:ln>
            <a:noFill/>
          </a:ln>
        </p:spPr>
        <p:txBody>
          <a:bodyPr wrap="square" rtlCol="0">
            <a:spAutoFit/>
          </a:bodyPr>
          <a:lstStyle/>
          <a:p>
            <a:pPr algn="ctr"/>
            <a:r>
              <a:rPr lang="en-US" sz="3200" b="1" dirty="0" smtClean="0">
                <a:solidFill>
                  <a:schemeClr val="bg1"/>
                </a:solidFill>
              </a:rPr>
              <a:t>Title</a:t>
            </a:r>
          </a:p>
        </p:txBody>
      </p: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2572072" y="515315"/>
            <a:ext cx="3999856" cy="707886"/>
          </a:xfrm>
          <a:prstGeom prst="rect">
            <a:avLst/>
          </a:prstGeom>
          <a:noFill/>
        </p:spPr>
        <p:txBody>
          <a:bodyPr wrap="square" rtlCol="0">
            <a:spAutoFit/>
          </a:bodyPr>
          <a:lstStyle/>
          <a:p>
            <a:pPr algn="ctr"/>
            <a:r>
              <a:rPr lang="en-US" altLang="zh-TW" sz="4000" b="1" dirty="0" smtClean="0"/>
              <a:t>Business Plan</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368</a:t>
            </a:fld>
            <a:endParaRPr lang="zh-TW" altLang="en-US"/>
          </a:p>
        </p:txBody>
      </p:sp>
      <p:pic>
        <p:nvPicPr>
          <p:cNvPr id="31" name="圖片版面配置區 3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600075" y="1951038"/>
            <a:ext cx="1800225" cy="1798637"/>
          </a:xfrm>
          <a:prstGeom prst="ellipse">
            <a:avLst/>
          </a:prstGeom>
        </p:spPr>
      </p:pic>
      <p:pic>
        <p:nvPicPr>
          <p:cNvPr id="32" name="圖片版面配置區 31"/>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2649538" y="1951038"/>
            <a:ext cx="1800225" cy="1798637"/>
          </a:xfrm>
          <a:prstGeom prst="ellipse">
            <a:avLst/>
          </a:prstGeom>
        </p:spPr>
      </p:pic>
      <p:pic>
        <p:nvPicPr>
          <p:cNvPr id="33" name="圖片版面配置區 32"/>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4699000" y="1951038"/>
            <a:ext cx="1800225" cy="1798637"/>
          </a:xfrm>
          <a:prstGeom prst="ellipse">
            <a:avLst/>
          </a:prstGeom>
        </p:spPr>
      </p:pic>
      <p:pic>
        <p:nvPicPr>
          <p:cNvPr id="34" name="圖片版面配置區 33"/>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6748463" y="1951038"/>
            <a:ext cx="1800225" cy="1798637"/>
          </a:xfrm>
          <a:prstGeom prst="ellipse">
            <a:avLst/>
          </a:prstGeom>
        </p:spPr>
      </p:pic>
    </p:spTree>
    <p:extLst>
      <p:ext uri="{BB962C8B-B14F-4D97-AF65-F5344CB8AC3E}">
        <p14:creationId xmlns:p14="http://schemas.microsoft.com/office/powerpoint/2010/main" val="3207613181"/>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圖片 4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879566" y="1977309"/>
            <a:ext cx="486831" cy="882457"/>
          </a:xfrm>
          <a:custGeom>
            <a:avLst/>
            <a:gdLst>
              <a:gd name="connsiteX0" fmla="*/ 486831 w 486831"/>
              <a:gd name="connsiteY0" fmla="*/ 0 h 882457"/>
              <a:gd name="connsiteX1" fmla="*/ 486831 w 486831"/>
              <a:gd name="connsiteY1" fmla="*/ 151595 h 882457"/>
              <a:gd name="connsiteX2" fmla="*/ 277308 w 486831"/>
              <a:gd name="connsiteY2" fmla="*/ 395627 h 882457"/>
              <a:gd name="connsiteX3" fmla="*/ 486831 w 486831"/>
              <a:gd name="connsiteY3" fmla="*/ 395627 h 882457"/>
              <a:gd name="connsiteX4" fmla="*/ 486831 w 486831"/>
              <a:gd name="connsiteY4" fmla="*/ 882457 h 882457"/>
              <a:gd name="connsiteX5" fmla="*/ 0 w 486831"/>
              <a:gd name="connsiteY5" fmla="*/ 882457 h 882457"/>
              <a:gd name="connsiteX6" fmla="*/ 0 w 486831"/>
              <a:gd name="connsiteY6" fmla="*/ 533183 h 882457"/>
              <a:gd name="connsiteX7" fmla="*/ 114621 w 486831"/>
              <a:gd name="connsiteY7" fmla="*/ 141312 h 882457"/>
              <a:gd name="connsiteX8" fmla="*/ 486831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486831" y="0"/>
                </a:moveTo>
                <a:lnTo>
                  <a:pt x="486831" y="151595"/>
                </a:lnTo>
                <a:cubicBezTo>
                  <a:pt x="361939" y="151595"/>
                  <a:pt x="292098" y="232939"/>
                  <a:pt x="277308" y="395627"/>
                </a:cubicBezTo>
                <a:lnTo>
                  <a:pt x="486831" y="395627"/>
                </a:lnTo>
                <a:lnTo>
                  <a:pt x="486831" y="882457"/>
                </a:lnTo>
                <a:lnTo>
                  <a:pt x="0" y="882457"/>
                </a:lnTo>
                <a:lnTo>
                  <a:pt x="0" y="533183"/>
                </a:lnTo>
                <a:cubicBezTo>
                  <a:pt x="0" y="355449"/>
                  <a:pt x="38207" y="224825"/>
                  <a:pt x="114621" y="141312"/>
                </a:cubicBezTo>
                <a:cubicBezTo>
                  <a:pt x="191035" y="57798"/>
                  <a:pt x="315105" y="10694"/>
                  <a:pt x="486831" y="0"/>
                </a:cubicBezTo>
                <a:close/>
              </a:path>
            </a:pathLst>
          </a:custGeom>
        </p:spPr>
      </p:pic>
      <p:pic>
        <p:nvPicPr>
          <p:cNvPr id="44" name="圖片 43"/>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1548804" y="1977309"/>
            <a:ext cx="486831" cy="882457"/>
          </a:xfrm>
          <a:custGeom>
            <a:avLst/>
            <a:gdLst>
              <a:gd name="connsiteX0" fmla="*/ 486831 w 486831"/>
              <a:gd name="connsiteY0" fmla="*/ 0 h 882457"/>
              <a:gd name="connsiteX1" fmla="*/ 486831 w 486831"/>
              <a:gd name="connsiteY1" fmla="*/ 151595 h 882457"/>
              <a:gd name="connsiteX2" fmla="*/ 277309 w 486831"/>
              <a:gd name="connsiteY2" fmla="*/ 395627 h 882457"/>
              <a:gd name="connsiteX3" fmla="*/ 486831 w 486831"/>
              <a:gd name="connsiteY3" fmla="*/ 395627 h 882457"/>
              <a:gd name="connsiteX4" fmla="*/ 486831 w 486831"/>
              <a:gd name="connsiteY4" fmla="*/ 882457 h 882457"/>
              <a:gd name="connsiteX5" fmla="*/ 0 w 486831"/>
              <a:gd name="connsiteY5" fmla="*/ 882457 h 882457"/>
              <a:gd name="connsiteX6" fmla="*/ 0 w 486831"/>
              <a:gd name="connsiteY6" fmla="*/ 533183 h 882457"/>
              <a:gd name="connsiteX7" fmla="*/ 114621 w 486831"/>
              <a:gd name="connsiteY7" fmla="*/ 141312 h 882457"/>
              <a:gd name="connsiteX8" fmla="*/ 486831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486831" y="0"/>
                </a:moveTo>
                <a:lnTo>
                  <a:pt x="486831" y="151595"/>
                </a:lnTo>
                <a:cubicBezTo>
                  <a:pt x="361118" y="151595"/>
                  <a:pt x="291277" y="232939"/>
                  <a:pt x="277309" y="395627"/>
                </a:cubicBezTo>
                <a:lnTo>
                  <a:pt x="486831" y="395627"/>
                </a:lnTo>
                <a:lnTo>
                  <a:pt x="486831" y="882457"/>
                </a:lnTo>
                <a:lnTo>
                  <a:pt x="0" y="882457"/>
                </a:lnTo>
                <a:lnTo>
                  <a:pt x="0" y="533183"/>
                </a:lnTo>
                <a:cubicBezTo>
                  <a:pt x="0" y="355449"/>
                  <a:pt x="38207" y="224825"/>
                  <a:pt x="114621" y="141312"/>
                </a:cubicBezTo>
                <a:cubicBezTo>
                  <a:pt x="191035" y="57798"/>
                  <a:pt x="315105" y="10694"/>
                  <a:pt x="486831" y="0"/>
                </a:cubicBezTo>
                <a:close/>
              </a:path>
            </a:pathLst>
          </a:custGeom>
        </p:spPr>
      </p:pic>
      <p:pic>
        <p:nvPicPr>
          <p:cNvPr id="43" name="圖片 42"/>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6629389" y="4766542"/>
            <a:ext cx="486831" cy="882457"/>
          </a:xfrm>
          <a:custGeom>
            <a:avLst/>
            <a:gdLst>
              <a:gd name="connsiteX0" fmla="*/ 0 w 486831"/>
              <a:gd name="connsiteY0" fmla="*/ 0 h 882457"/>
              <a:gd name="connsiteX1" fmla="*/ 486831 w 486831"/>
              <a:gd name="connsiteY1" fmla="*/ 0 h 882457"/>
              <a:gd name="connsiteX2" fmla="*/ 486831 w 486831"/>
              <a:gd name="connsiteY2" fmla="*/ 350506 h 882457"/>
              <a:gd name="connsiteX3" fmla="*/ 372210 w 486831"/>
              <a:gd name="connsiteY3" fmla="*/ 741762 h 882457"/>
              <a:gd name="connsiteX4" fmla="*/ 0 w 486831"/>
              <a:gd name="connsiteY4" fmla="*/ 882457 h 882457"/>
              <a:gd name="connsiteX5" fmla="*/ 0 w 486831"/>
              <a:gd name="connsiteY5" fmla="*/ 730862 h 882457"/>
              <a:gd name="connsiteX6" fmla="*/ 209522 w 486831"/>
              <a:gd name="connsiteY6" fmla="*/ 486830 h 882457"/>
              <a:gd name="connsiteX7" fmla="*/ 0 w 486831"/>
              <a:gd name="connsiteY7" fmla="*/ 486830 h 882457"/>
              <a:gd name="connsiteX8" fmla="*/ 0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0" y="0"/>
                </a:moveTo>
                <a:lnTo>
                  <a:pt x="486831" y="0"/>
                </a:lnTo>
                <a:lnTo>
                  <a:pt x="486831" y="350506"/>
                </a:lnTo>
                <a:cubicBezTo>
                  <a:pt x="486831" y="527419"/>
                  <a:pt x="448624" y="657837"/>
                  <a:pt x="372210" y="741762"/>
                </a:cubicBezTo>
                <a:cubicBezTo>
                  <a:pt x="295796" y="825686"/>
                  <a:pt x="171726" y="872585"/>
                  <a:pt x="0" y="882457"/>
                </a:cubicBezTo>
                <a:lnTo>
                  <a:pt x="0" y="730862"/>
                </a:lnTo>
                <a:cubicBezTo>
                  <a:pt x="125713" y="730862"/>
                  <a:pt x="195554" y="649518"/>
                  <a:pt x="209522" y="486830"/>
                </a:cubicBezTo>
                <a:lnTo>
                  <a:pt x="0" y="486830"/>
                </a:lnTo>
                <a:lnTo>
                  <a:pt x="0" y="0"/>
                </a:lnTo>
                <a:close/>
              </a:path>
            </a:pathLst>
          </a:custGeom>
        </p:spPr>
      </p:pic>
      <p:pic>
        <p:nvPicPr>
          <p:cNvPr id="42" name="圖片 41"/>
          <p:cNvPicPr>
            <a:picLocks noChangeAspect="1"/>
          </p:cNvPicPr>
          <p:nvPr/>
        </p:nvPicPr>
        <p:blipFill>
          <a:blip r:embed="rId6" cstate="email">
            <a:extLst>
              <a:ext uri="{28A0092B-C50C-407E-A947-70E740481C1C}">
                <a14:useLocalDpi xmlns:a14="http://schemas.microsoft.com/office/drawing/2010/main"/>
              </a:ext>
            </a:extLst>
          </a:blip>
          <a:srcRect/>
          <a:stretch>
            <a:fillRect/>
          </a:stretch>
        </p:blipFill>
        <p:spPr>
          <a:xfrm>
            <a:off x="7298627" y="4766542"/>
            <a:ext cx="486831" cy="882457"/>
          </a:xfrm>
          <a:custGeom>
            <a:avLst/>
            <a:gdLst>
              <a:gd name="connsiteX0" fmla="*/ 0 w 486831"/>
              <a:gd name="connsiteY0" fmla="*/ 0 h 882457"/>
              <a:gd name="connsiteX1" fmla="*/ 486831 w 486831"/>
              <a:gd name="connsiteY1" fmla="*/ 0 h 882457"/>
              <a:gd name="connsiteX2" fmla="*/ 486831 w 486831"/>
              <a:gd name="connsiteY2" fmla="*/ 350506 h 882457"/>
              <a:gd name="connsiteX3" fmla="*/ 371594 w 486831"/>
              <a:gd name="connsiteY3" fmla="*/ 741762 h 882457"/>
              <a:gd name="connsiteX4" fmla="*/ 0 w 486831"/>
              <a:gd name="connsiteY4" fmla="*/ 882457 h 882457"/>
              <a:gd name="connsiteX5" fmla="*/ 0 w 486831"/>
              <a:gd name="connsiteY5" fmla="*/ 730862 h 882457"/>
              <a:gd name="connsiteX6" fmla="*/ 208290 w 486831"/>
              <a:gd name="connsiteY6" fmla="*/ 486830 h 882457"/>
              <a:gd name="connsiteX7" fmla="*/ 0 w 486831"/>
              <a:gd name="connsiteY7" fmla="*/ 486830 h 882457"/>
              <a:gd name="connsiteX8" fmla="*/ 0 w 486831"/>
              <a:gd name="connsiteY8" fmla="*/ 0 h 88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831" h="882457">
                <a:moveTo>
                  <a:pt x="0" y="0"/>
                </a:moveTo>
                <a:lnTo>
                  <a:pt x="486831" y="0"/>
                </a:lnTo>
                <a:lnTo>
                  <a:pt x="486831" y="350506"/>
                </a:lnTo>
                <a:cubicBezTo>
                  <a:pt x="486831" y="527419"/>
                  <a:pt x="448418" y="657837"/>
                  <a:pt x="371594" y="741762"/>
                </a:cubicBezTo>
                <a:cubicBezTo>
                  <a:pt x="294769" y="825686"/>
                  <a:pt x="170904" y="872585"/>
                  <a:pt x="0" y="882457"/>
                </a:cubicBezTo>
                <a:lnTo>
                  <a:pt x="0" y="730862"/>
                </a:lnTo>
                <a:cubicBezTo>
                  <a:pt x="125713" y="730862"/>
                  <a:pt x="195143" y="649518"/>
                  <a:pt x="208290" y="486830"/>
                </a:cubicBezTo>
                <a:lnTo>
                  <a:pt x="0" y="486830"/>
                </a:lnTo>
                <a:lnTo>
                  <a:pt x="0" y="0"/>
                </a:lnTo>
                <a:close/>
              </a:path>
            </a:pathLst>
          </a:cu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文字方塊 45"/>
          <p:cNvSpPr txBox="1"/>
          <p:nvPr/>
        </p:nvSpPr>
        <p:spPr>
          <a:xfrm>
            <a:off x="979714" y="3172963"/>
            <a:ext cx="6899049" cy="1200329"/>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6561046"/>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圖片 51" descr="C:\Users\PD\Desktop\Nori\EC模板\Blanc 2Way Sleeve\素材\04.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5321024" y="2062661"/>
            <a:ext cx="3822976" cy="3828111"/>
          </a:xfrm>
          <a:custGeom>
            <a:avLst/>
            <a:gdLst>
              <a:gd name="connsiteX0" fmla="*/ 782794 w 3822976"/>
              <a:gd name="connsiteY0" fmla="*/ 3142651 h 3828111"/>
              <a:gd name="connsiteX1" fmla="*/ 3822976 w 3822976"/>
              <a:gd name="connsiteY1" fmla="*/ 3142651 h 3828111"/>
              <a:gd name="connsiteX2" fmla="*/ 3822976 w 3822976"/>
              <a:gd name="connsiteY2" fmla="*/ 3828111 h 3828111"/>
              <a:gd name="connsiteX3" fmla="*/ 782794 w 3822976"/>
              <a:gd name="connsiteY3" fmla="*/ 3828110 h 3828111"/>
              <a:gd name="connsiteX4" fmla="*/ 447027 w 3822976"/>
              <a:gd name="connsiteY4" fmla="*/ 3554452 h 3828111"/>
              <a:gd name="connsiteX5" fmla="*/ 440064 w 3822976"/>
              <a:gd name="connsiteY5" fmla="*/ 3485381 h 3828111"/>
              <a:gd name="connsiteX6" fmla="*/ 447027 w 3822976"/>
              <a:gd name="connsiteY6" fmla="*/ 3416309 h 3828111"/>
              <a:gd name="connsiteX7" fmla="*/ 782794 w 3822976"/>
              <a:gd name="connsiteY7" fmla="*/ 3142651 h 3828111"/>
              <a:gd name="connsiteX8" fmla="*/ 573240 w 3822976"/>
              <a:gd name="connsiteY8" fmla="*/ 2356989 h 3828111"/>
              <a:gd name="connsiteX9" fmla="*/ 3822976 w 3822976"/>
              <a:gd name="connsiteY9" fmla="*/ 2356989 h 3828111"/>
              <a:gd name="connsiteX10" fmla="*/ 3822976 w 3822976"/>
              <a:gd name="connsiteY10" fmla="*/ 3042449 h 3828111"/>
              <a:gd name="connsiteX11" fmla="*/ 573240 w 3822976"/>
              <a:gd name="connsiteY11" fmla="*/ 3042448 h 3828111"/>
              <a:gd name="connsiteX12" fmla="*/ 237473 w 3822976"/>
              <a:gd name="connsiteY12" fmla="*/ 2768790 h 3828111"/>
              <a:gd name="connsiteX13" fmla="*/ 230510 w 3822976"/>
              <a:gd name="connsiteY13" fmla="*/ 2699719 h 3828111"/>
              <a:gd name="connsiteX14" fmla="*/ 237473 w 3822976"/>
              <a:gd name="connsiteY14" fmla="*/ 2630647 h 3828111"/>
              <a:gd name="connsiteX15" fmla="*/ 573240 w 3822976"/>
              <a:gd name="connsiteY15" fmla="*/ 2356989 h 3828111"/>
              <a:gd name="connsiteX16" fmla="*/ 973298 w 3822976"/>
              <a:gd name="connsiteY16" fmla="*/ 1571326 h 3828111"/>
              <a:gd name="connsiteX17" fmla="*/ 3822976 w 3822976"/>
              <a:gd name="connsiteY17" fmla="*/ 1571326 h 3828111"/>
              <a:gd name="connsiteX18" fmla="*/ 3822976 w 3822976"/>
              <a:gd name="connsiteY18" fmla="*/ 2256786 h 3828111"/>
              <a:gd name="connsiteX19" fmla="*/ 973298 w 3822976"/>
              <a:gd name="connsiteY19" fmla="*/ 2256785 h 3828111"/>
              <a:gd name="connsiteX20" fmla="*/ 637531 w 3822976"/>
              <a:gd name="connsiteY20" fmla="*/ 1983127 h 3828111"/>
              <a:gd name="connsiteX21" fmla="*/ 630568 w 3822976"/>
              <a:gd name="connsiteY21" fmla="*/ 1914056 h 3828111"/>
              <a:gd name="connsiteX22" fmla="*/ 637531 w 3822976"/>
              <a:gd name="connsiteY22" fmla="*/ 1844984 h 3828111"/>
              <a:gd name="connsiteX23" fmla="*/ 973298 w 3822976"/>
              <a:gd name="connsiteY23" fmla="*/ 1571326 h 3828111"/>
              <a:gd name="connsiteX24" fmla="*/ 782794 w 3822976"/>
              <a:gd name="connsiteY24" fmla="*/ 785663 h 3828111"/>
              <a:gd name="connsiteX25" fmla="*/ 3822976 w 3822976"/>
              <a:gd name="connsiteY25" fmla="*/ 785663 h 3828111"/>
              <a:gd name="connsiteX26" fmla="*/ 3822976 w 3822976"/>
              <a:gd name="connsiteY26" fmla="*/ 1471123 h 3828111"/>
              <a:gd name="connsiteX27" fmla="*/ 782794 w 3822976"/>
              <a:gd name="connsiteY27" fmla="*/ 1471122 h 3828111"/>
              <a:gd name="connsiteX28" fmla="*/ 447027 w 3822976"/>
              <a:gd name="connsiteY28" fmla="*/ 1197464 h 3828111"/>
              <a:gd name="connsiteX29" fmla="*/ 440064 w 3822976"/>
              <a:gd name="connsiteY29" fmla="*/ 1128393 h 3828111"/>
              <a:gd name="connsiteX30" fmla="*/ 447027 w 3822976"/>
              <a:gd name="connsiteY30" fmla="*/ 1059321 h 3828111"/>
              <a:gd name="connsiteX31" fmla="*/ 782794 w 3822976"/>
              <a:gd name="connsiteY31" fmla="*/ 785663 h 3828111"/>
              <a:gd name="connsiteX32" fmla="*/ 342730 w 3822976"/>
              <a:gd name="connsiteY32" fmla="*/ 0 h 3828111"/>
              <a:gd name="connsiteX33" fmla="*/ 3822976 w 3822976"/>
              <a:gd name="connsiteY33" fmla="*/ 0 h 3828111"/>
              <a:gd name="connsiteX34" fmla="*/ 3822976 w 3822976"/>
              <a:gd name="connsiteY34" fmla="*/ 685460 h 3828111"/>
              <a:gd name="connsiteX35" fmla="*/ 342730 w 3822976"/>
              <a:gd name="connsiteY35" fmla="*/ 685459 h 3828111"/>
              <a:gd name="connsiteX36" fmla="*/ 6963 w 3822976"/>
              <a:gd name="connsiteY36" fmla="*/ 411801 h 3828111"/>
              <a:gd name="connsiteX37" fmla="*/ 0 w 3822976"/>
              <a:gd name="connsiteY37" fmla="*/ 342730 h 3828111"/>
              <a:gd name="connsiteX38" fmla="*/ 6963 w 3822976"/>
              <a:gd name="connsiteY38" fmla="*/ 273658 h 3828111"/>
              <a:gd name="connsiteX39" fmla="*/ 342730 w 3822976"/>
              <a:gd name="connsiteY39" fmla="*/ 0 h 3828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3822976" h="3828111">
                <a:moveTo>
                  <a:pt x="782794" y="3142651"/>
                </a:moveTo>
                <a:lnTo>
                  <a:pt x="3822976" y="3142651"/>
                </a:lnTo>
                <a:lnTo>
                  <a:pt x="3822976" y="3828111"/>
                </a:lnTo>
                <a:lnTo>
                  <a:pt x="782794" y="3828110"/>
                </a:lnTo>
                <a:cubicBezTo>
                  <a:pt x="617170" y="3828110"/>
                  <a:pt x="478985" y="3710629"/>
                  <a:pt x="447027" y="3554452"/>
                </a:cubicBezTo>
                <a:lnTo>
                  <a:pt x="440064" y="3485381"/>
                </a:lnTo>
                <a:lnTo>
                  <a:pt x="447027" y="3416309"/>
                </a:lnTo>
                <a:cubicBezTo>
                  <a:pt x="478985" y="3260133"/>
                  <a:pt x="617170" y="3142651"/>
                  <a:pt x="782794" y="3142651"/>
                </a:cubicBezTo>
                <a:close/>
                <a:moveTo>
                  <a:pt x="573240" y="2356989"/>
                </a:moveTo>
                <a:lnTo>
                  <a:pt x="3822976" y="2356989"/>
                </a:lnTo>
                <a:lnTo>
                  <a:pt x="3822976" y="3042449"/>
                </a:lnTo>
                <a:lnTo>
                  <a:pt x="573240" y="3042448"/>
                </a:lnTo>
                <a:cubicBezTo>
                  <a:pt x="407616" y="3042448"/>
                  <a:pt x="269431" y="2924967"/>
                  <a:pt x="237473" y="2768790"/>
                </a:cubicBezTo>
                <a:lnTo>
                  <a:pt x="230510" y="2699719"/>
                </a:lnTo>
                <a:lnTo>
                  <a:pt x="237473" y="2630647"/>
                </a:lnTo>
                <a:cubicBezTo>
                  <a:pt x="269431" y="2474471"/>
                  <a:pt x="407616" y="2356989"/>
                  <a:pt x="573240" y="2356989"/>
                </a:cubicBezTo>
                <a:close/>
                <a:moveTo>
                  <a:pt x="973298" y="1571326"/>
                </a:moveTo>
                <a:lnTo>
                  <a:pt x="3822976" y="1571326"/>
                </a:lnTo>
                <a:lnTo>
                  <a:pt x="3822976" y="2256786"/>
                </a:lnTo>
                <a:lnTo>
                  <a:pt x="973298" y="2256785"/>
                </a:lnTo>
                <a:cubicBezTo>
                  <a:pt x="807674" y="2256785"/>
                  <a:pt x="669489" y="2139304"/>
                  <a:pt x="637531" y="1983127"/>
                </a:cubicBezTo>
                <a:lnTo>
                  <a:pt x="630568" y="1914056"/>
                </a:lnTo>
                <a:lnTo>
                  <a:pt x="637531" y="1844984"/>
                </a:lnTo>
                <a:cubicBezTo>
                  <a:pt x="669489" y="1688807"/>
                  <a:pt x="807674" y="1571326"/>
                  <a:pt x="973298" y="1571326"/>
                </a:cubicBezTo>
                <a:close/>
                <a:moveTo>
                  <a:pt x="782794" y="785663"/>
                </a:moveTo>
                <a:lnTo>
                  <a:pt x="3822976" y="785663"/>
                </a:lnTo>
                <a:lnTo>
                  <a:pt x="3822976" y="1471123"/>
                </a:lnTo>
                <a:lnTo>
                  <a:pt x="782794" y="1471122"/>
                </a:lnTo>
                <a:cubicBezTo>
                  <a:pt x="617170" y="1471122"/>
                  <a:pt x="478985" y="1353641"/>
                  <a:pt x="447027" y="1197464"/>
                </a:cubicBezTo>
                <a:lnTo>
                  <a:pt x="440064" y="1128393"/>
                </a:lnTo>
                <a:lnTo>
                  <a:pt x="447027" y="1059321"/>
                </a:lnTo>
                <a:cubicBezTo>
                  <a:pt x="478985" y="903144"/>
                  <a:pt x="617170" y="785663"/>
                  <a:pt x="782794" y="785663"/>
                </a:cubicBezTo>
                <a:close/>
                <a:moveTo>
                  <a:pt x="342730" y="0"/>
                </a:moveTo>
                <a:lnTo>
                  <a:pt x="3822976" y="0"/>
                </a:lnTo>
                <a:lnTo>
                  <a:pt x="3822976" y="685460"/>
                </a:lnTo>
                <a:lnTo>
                  <a:pt x="342730" y="685459"/>
                </a:lnTo>
                <a:cubicBezTo>
                  <a:pt x="177106" y="685459"/>
                  <a:pt x="38921" y="567978"/>
                  <a:pt x="6963" y="411801"/>
                </a:cubicBezTo>
                <a:lnTo>
                  <a:pt x="0" y="342730"/>
                </a:lnTo>
                <a:lnTo>
                  <a:pt x="6963" y="273658"/>
                </a:lnTo>
                <a:cubicBezTo>
                  <a:pt x="38921" y="117481"/>
                  <a:pt x="177106" y="0"/>
                  <a:pt x="342730" y="0"/>
                </a:cubicBezTo>
                <a:close/>
              </a:path>
            </a:pathLst>
          </a:custGeom>
          <a:noFill/>
        </p:spPr>
      </p:pic>
      <p:sp>
        <p:nvSpPr>
          <p:cNvPr id="25" name="文字方塊 24"/>
          <p:cNvSpPr txBox="1"/>
          <p:nvPr/>
        </p:nvSpPr>
        <p:spPr>
          <a:xfrm>
            <a:off x="3155324" y="515315"/>
            <a:ext cx="2833352" cy="707886"/>
          </a:xfrm>
          <a:prstGeom prst="rect">
            <a:avLst/>
          </a:prstGeom>
          <a:noFill/>
        </p:spPr>
        <p:txBody>
          <a:bodyPr wrap="square" rtlCol="0">
            <a:spAutoFit/>
          </a:bodyPr>
          <a:lstStyle/>
          <a:p>
            <a:pPr algn="ctr"/>
            <a:r>
              <a:rPr lang="en-US" altLang="zh-TW" sz="4000" b="1" dirty="0"/>
              <a:t>My Works</a:t>
            </a:r>
            <a:endParaRPr lang="zh-TW" altLang="en-US" sz="4000" b="1" dirty="0"/>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369</a:t>
            </a:fld>
            <a:endParaRPr lang="zh-TW" altLang="en-US"/>
          </a:p>
        </p:txBody>
      </p:sp>
      <p:sp>
        <p:nvSpPr>
          <p:cNvPr id="75" name="橢圓 74"/>
          <p:cNvSpPr/>
          <p:nvPr/>
        </p:nvSpPr>
        <p:spPr>
          <a:xfrm>
            <a:off x="1227988" y="1745782"/>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文字方塊 75"/>
          <p:cNvSpPr txBox="1"/>
          <p:nvPr/>
        </p:nvSpPr>
        <p:spPr>
          <a:xfrm>
            <a:off x="2058298" y="1660198"/>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77" name="矩形 76"/>
          <p:cNvSpPr/>
          <p:nvPr/>
        </p:nvSpPr>
        <p:spPr>
          <a:xfrm>
            <a:off x="2058298" y="2062662"/>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78" name="橢圓 77"/>
          <p:cNvSpPr/>
          <p:nvPr/>
        </p:nvSpPr>
        <p:spPr>
          <a:xfrm>
            <a:off x="1227988" y="2833705"/>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9" name="文字方塊 78"/>
          <p:cNvSpPr txBox="1"/>
          <p:nvPr/>
        </p:nvSpPr>
        <p:spPr>
          <a:xfrm>
            <a:off x="2058298" y="2748121"/>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80" name="矩形 79"/>
          <p:cNvSpPr/>
          <p:nvPr/>
        </p:nvSpPr>
        <p:spPr>
          <a:xfrm>
            <a:off x="2058298" y="315058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81" name="群組 80"/>
          <p:cNvGrpSpPr/>
          <p:nvPr/>
        </p:nvGrpSpPr>
        <p:grpSpPr>
          <a:xfrm>
            <a:off x="1432450" y="3073711"/>
            <a:ext cx="407146" cy="336058"/>
            <a:chOff x="13079250" y="23448756"/>
            <a:chExt cx="2967819" cy="2449630"/>
          </a:xfrm>
          <a:solidFill>
            <a:schemeClr val="bg1"/>
          </a:solidFill>
        </p:grpSpPr>
        <p:sp>
          <p:nvSpPr>
            <p:cNvPr id="82" name="手繪多邊形 8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3" name="手繪多邊形 8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84" name="手繪多邊形 83"/>
          <p:cNvSpPr>
            <a:spLocks/>
          </p:cNvSpPr>
          <p:nvPr/>
        </p:nvSpPr>
        <p:spPr bwMode="auto">
          <a:xfrm flipV="1">
            <a:off x="1508408" y="1918119"/>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5" name="橢圓 84"/>
          <p:cNvSpPr/>
          <p:nvPr/>
        </p:nvSpPr>
        <p:spPr>
          <a:xfrm>
            <a:off x="1227988" y="3975365"/>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文字方塊 85"/>
          <p:cNvSpPr txBox="1"/>
          <p:nvPr/>
        </p:nvSpPr>
        <p:spPr>
          <a:xfrm>
            <a:off x="2058298" y="3889781"/>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87" name="矩形 86"/>
          <p:cNvSpPr/>
          <p:nvPr/>
        </p:nvSpPr>
        <p:spPr>
          <a:xfrm>
            <a:off x="2058298" y="4292245"/>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88" name="橢圓 87"/>
          <p:cNvSpPr/>
          <p:nvPr/>
        </p:nvSpPr>
        <p:spPr>
          <a:xfrm>
            <a:off x="1227988" y="5063288"/>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文字方塊 88"/>
          <p:cNvSpPr txBox="1"/>
          <p:nvPr/>
        </p:nvSpPr>
        <p:spPr>
          <a:xfrm>
            <a:off x="2058298" y="4977704"/>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90" name="矩形 89"/>
          <p:cNvSpPr/>
          <p:nvPr/>
        </p:nvSpPr>
        <p:spPr>
          <a:xfrm>
            <a:off x="2058298" y="5380168"/>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91" name="群組 90"/>
          <p:cNvGrpSpPr/>
          <p:nvPr/>
        </p:nvGrpSpPr>
        <p:grpSpPr>
          <a:xfrm>
            <a:off x="1436400" y="4184607"/>
            <a:ext cx="399246" cy="397586"/>
            <a:chOff x="35309818" y="13261794"/>
            <a:chExt cx="2516828" cy="2506357"/>
          </a:xfrm>
          <a:solidFill>
            <a:schemeClr val="bg1"/>
          </a:solidFill>
        </p:grpSpPr>
        <p:sp>
          <p:nvSpPr>
            <p:cNvPr id="92" name="手繪多邊形 9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9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9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99" name="手繪多邊形 98"/>
          <p:cNvSpPr>
            <a:spLocks/>
          </p:cNvSpPr>
          <p:nvPr/>
        </p:nvSpPr>
        <p:spPr bwMode="auto">
          <a:xfrm>
            <a:off x="1413262" y="530692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68811547"/>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2013677" y="1738444"/>
            <a:ext cx="1402990" cy="140299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8" name="矩形 7"/>
          <p:cNvSpPr/>
          <p:nvPr/>
        </p:nvSpPr>
        <p:spPr>
          <a:xfrm>
            <a:off x="535760" y="3214655"/>
            <a:ext cx="1402990" cy="140299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10" name="矩形 9"/>
          <p:cNvSpPr/>
          <p:nvPr/>
        </p:nvSpPr>
        <p:spPr>
          <a:xfrm>
            <a:off x="3491593" y="3214655"/>
            <a:ext cx="1402990" cy="140299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12" name="矩形 11"/>
          <p:cNvSpPr/>
          <p:nvPr/>
        </p:nvSpPr>
        <p:spPr>
          <a:xfrm>
            <a:off x="2013677" y="4701249"/>
            <a:ext cx="1402990" cy="140299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1400" b="1" dirty="0">
              <a:solidFill>
                <a:schemeClr val="bg1"/>
              </a:solidFill>
              <a:latin typeface="微軟正黑體" panose="020B0604030504040204" pitchFamily="34" charset="-120"/>
              <a:ea typeface="微軟正黑體" panose="020B0604030504040204" pitchFamily="34" charset="-120"/>
            </a:endParaRPr>
          </a:p>
        </p:txBody>
      </p:sp>
      <p:sp>
        <p:nvSpPr>
          <p:cNvPr id="14" name="矩形 13"/>
          <p:cNvSpPr/>
          <p:nvPr/>
        </p:nvSpPr>
        <p:spPr>
          <a:xfrm>
            <a:off x="5292092" y="2055258"/>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文字方塊 17"/>
          <p:cNvSpPr txBox="1"/>
          <p:nvPr/>
        </p:nvSpPr>
        <p:spPr>
          <a:xfrm>
            <a:off x="5491497" y="2023993"/>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19" name="矩形 18"/>
          <p:cNvSpPr/>
          <p:nvPr/>
        </p:nvSpPr>
        <p:spPr>
          <a:xfrm>
            <a:off x="5292092" y="3531469"/>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文字方塊 19"/>
          <p:cNvSpPr txBox="1"/>
          <p:nvPr/>
        </p:nvSpPr>
        <p:spPr>
          <a:xfrm>
            <a:off x="5491497" y="3500204"/>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1" name="矩形 20"/>
          <p:cNvSpPr/>
          <p:nvPr/>
        </p:nvSpPr>
        <p:spPr>
          <a:xfrm>
            <a:off x="5292092" y="5018063"/>
            <a:ext cx="180023" cy="769361"/>
          </a:xfrm>
          <a:prstGeom prst="rect">
            <a:avLst/>
          </a:prstGeom>
          <a:solidFill>
            <a:schemeClr val="bg1">
              <a:lumMod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文字方塊 21"/>
          <p:cNvSpPr txBox="1"/>
          <p:nvPr/>
        </p:nvSpPr>
        <p:spPr>
          <a:xfrm>
            <a:off x="5491497" y="4986798"/>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文字方塊 23"/>
          <p:cNvSpPr txBox="1"/>
          <p:nvPr/>
        </p:nvSpPr>
        <p:spPr>
          <a:xfrm>
            <a:off x="2572072" y="515315"/>
            <a:ext cx="3999856" cy="707886"/>
          </a:xfrm>
          <a:prstGeom prst="rect">
            <a:avLst/>
          </a:prstGeom>
          <a:noFill/>
        </p:spPr>
        <p:txBody>
          <a:bodyPr wrap="square" rtlCol="0">
            <a:spAutoFit/>
          </a:bodyPr>
          <a:lstStyle/>
          <a:p>
            <a:pPr algn="ctr"/>
            <a:r>
              <a:rPr lang="en-US" altLang="zh-TW" sz="4000" b="1" dirty="0" smtClean="0"/>
              <a:t>Business Plan</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370</a:t>
            </a:fld>
            <a:endParaRPr lang="zh-TW" altLang="en-US"/>
          </a:p>
        </p:txBody>
      </p:sp>
      <p:pic>
        <p:nvPicPr>
          <p:cNvPr id="31" name="圖片版面配置區 3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534988" y="1736725"/>
            <a:ext cx="1403350" cy="1404938"/>
          </a:xfrm>
        </p:spPr>
      </p:pic>
      <p:pic>
        <p:nvPicPr>
          <p:cNvPr id="32" name="圖片版面配置區 31"/>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490913" y="1736725"/>
            <a:ext cx="1404937" cy="1404938"/>
          </a:xfrm>
        </p:spPr>
      </p:pic>
      <p:pic>
        <p:nvPicPr>
          <p:cNvPr id="33" name="圖片版面配置區 32"/>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534988" y="4700588"/>
            <a:ext cx="1403350" cy="1403350"/>
          </a:xfrm>
        </p:spPr>
      </p:pic>
      <p:pic>
        <p:nvPicPr>
          <p:cNvPr id="34" name="圖片版面配置區 33"/>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3490913" y="4700588"/>
            <a:ext cx="1404937" cy="1403350"/>
          </a:xfrm>
        </p:spPr>
      </p:pic>
      <p:pic>
        <p:nvPicPr>
          <p:cNvPr id="35" name="圖片版面配置區 34"/>
          <p:cNvPicPr>
            <a:picLocks noGrp="1" noChangeAspect="1"/>
          </p:cNvPicPr>
          <p:nvPr>
            <p:ph type="pic" sz="quarter" idx="13"/>
          </p:nvPr>
        </p:nvPicPr>
        <p:blipFill>
          <a:blip r:embed="rId7" cstate="email">
            <a:extLst>
              <a:ext uri="{28A0092B-C50C-407E-A947-70E740481C1C}">
                <a14:useLocalDpi xmlns:a14="http://schemas.microsoft.com/office/drawing/2010/main"/>
              </a:ext>
            </a:extLst>
          </a:blip>
          <a:srcRect/>
          <a:stretch>
            <a:fillRect/>
          </a:stretch>
        </p:blipFill>
        <p:spPr>
          <a:xfrm>
            <a:off x="2012950" y="3214688"/>
            <a:ext cx="1403350" cy="1403350"/>
          </a:xfrm>
        </p:spPr>
      </p:pic>
    </p:spTree>
    <p:extLst>
      <p:ext uri="{BB962C8B-B14F-4D97-AF65-F5344CB8AC3E}">
        <p14:creationId xmlns:p14="http://schemas.microsoft.com/office/powerpoint/2010/main" val="1181294562"/>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 descr="\\Liveaura\Matter Lab\商攝\形象照\2016-商攝(20160324)原檔\matterlab修\修\Backpack\IMG_9341.jpg"/>
          <p:cNvPicPr>
            <a:picLocks noChangeAspect="1" noChangeArrowheads="1"/>
          </p:cNvPicPr>
          <p:nvPr/>
        </p:nvPicPr>
        <p:blipFill rotWithShape="1">
          <a:blip r:embed="rId3" cstate="email">
            <a:lum bright="10000" contrast="-10000"/>
            <a:extLst>
              <a:ext uri="{28A0092B-C50C-407E-A947-70E740481C1C}">
                <a14:useLocalDpi xmlns:a14="http://schemas.microsoft.com/office/drawing/2010/main"/>
              </a:ext>
            </a:extLst>
          </a:blip>
          <a:srcRect/>
          <a:stretch/>
        </p:blipFill>
        <p:spPr bwMode="auto">
          <a:xfrm>
            <a:off x="0" y="1653499"/>
            <a:ext cx="9144000" cy="2324807"/>
          </a:xfrm>
          <a:prstGeom prst="rect">
            <a:avLst/>
          </a:prstGeom>
          <a:noFill/>
        </p:spPr>
      </p:pic>
      <p:sp>
        <p:nvSpPr>
          <p:cNvPr id="2" name="文字方塊 1"/>
          <p:cNvSpPr txBox="1"/>
          <p:nvPr/>
        </p:nvSpPr>
        <p:spPr>
          <a:xfrm>
            <a:off x="2532953" y="501116"/>
            <a:ext cx="4078094" cy="707886"/>
          </a:xfrm>
          <a:prstGeom prst="rect">
            <a:avLst/>
          </a:prstGeom>
          <a:noFill/>
        </p:spPr>
        <p:txBody>
          <a:bodyPr wrap="square" rtlCol="0" anchor="ctr">
            <a:spAutoFit/>
          </a:bodyPr>
          <a:lstStyle/>
          <a:p>
            <a:pPr algn="ctr"/>
            <a:r>
              <a:rPr lang="en-US" altLang="zh-TW" sz="4000" b="1" dirty="0"/>
              <a:t>Our Solutions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874509" y="4141928"/>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1791903" y="405634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4" name="矩形 13"/>
          <p:cNvSpPr/>
          <p:nvPr/>
        </p:nvSpPr>
        <p:spPr>
          <a:xfrm>
            <a:off x="1791903" y="4458808"/>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橢圓 24"/>
          <p:cNvSpPr/>
          <p:nvPr/>
        </p:nvSpPr>
        <p:spPr>
          <a:xfrm>
            <a:off x="874509" y="5229851"/>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1791903" y="5144267"/>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8" name="矩形 27"/>
          <p:cNvSpPr/>
          <p:nvPr/>
        </p:nvSpPr>
        <p:spPr>
          <a:xfrm>
            <a:off x="1791903" y="5546731"/>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9" name="橢圓 28"/>
          <p:cNvSpPr/>
          <p:nvPr/>
        </p:nvSpPr>
        <p:spPr>
          <a:xfrm>
            <a:off x="5175599" y="42330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6092993" y="41474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2" name="矩形 31"/>
          <p:cNvSpPr/>
          <p:nvPr/>
        </p:nvSpPr>
        <p:spPr>
          <a:xfrm>
            <a:off x="6092993" y="4549963"/>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33" name="橢圓 32"/>
          <p:cNvSpPr/>
          <p:nvPr/>
        </p:nvSpPr>
        <p:spPr>
          <a:xfrm>
            <a:off x="5175599" y="53210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文字方塊 34"/>
          <p:cNvSpPr txBox="1"/>
          <p:nvPr/>
        </p:nvSpPr>
        <p:spPr>
          <a:xfrm>
            <a:off x="6092993" y="52354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36" name="矩形 35"/>
          <p:cNvSpPr/>
          <p:nvPr/>
        </p:nvSpPr>
        <p:spPr>
          <a:xfrm>
            <a:off x="6092993" y="563788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37" name="群組 36"/>
          <p:cNvGrpSpPr/>
          <p:nvPr/>
        </p:nvGrpSpPr>
        <p:grpSpPr>
          <a:xfrm>
            <a:off x="1078971" y="5469857"/>
            <a:ext cx="407146" cy="336058"/>
            <a:chOff x="13079250" y="23448756"/>
            <a:chExt cx="2967819" cy="2449630"/>
          </a:xfrm>
          <a:solidFill>
            <a:schemeClr val="bg1"/>
          </a:solidFill>
        </p:grpSpPr>
        <p:sp>
          <p:nvSpPr>
            <p:cNvPr id="38" name="手繪多邊形 3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9" name="手繪多邊形 3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0" name="手繪多邊形 39"/>
          <p:cNvSpPr>
            <a:spLocks/>
          </p:cNvSpPr>
          <p:nvPr/>
        </p:nvSpPr>
        <p:spPr bwMode="auto">
          <a:xfrm flipV="1">
            <a:off x="1154929" y="4314265"/>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1" name="群組 40"/>
          <p:cNvGrpSpPr/>
          <p:nvPr/>
        </p:nvGrpSpPr>
        <p:grpSpPr>
          <a:xfrm>
            <a:off x="5384011" y="4442325"/>
            <a:ext cx="399246" cy="397586"/>
            <a:chOff x="35309818" y="13261794"/>
            <a:chExt cx="2516828" cy="2506357"/>
          </a:xfrm>
          <a:solidFill>
            <a:schemeClr val="bg1"/>
          </a:solidFill>
        </p:grpSpPr>
        <p:sp>
          <p:nvSpPr>
            <p:cNvPr id="42" name="手繪多邊形 4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9" name="手繪多邊形 48"/>
          <p:cNvSpPr>
            <a:spLocks/>
          </p:cNvSpPr>
          <p:nvPr/>
        </p:nvSpPr>
        <p:spPr bwMode="auto">
          <a:xfrm>
            <a:off x="5360873" y="55646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371</a:t>
            </a:fld>
            <a:endParaRPr lang="zh-TW" altLang="en-US"/>
          </a:p>
        </p:txBody>
      </p:sp>
      <p:sp>
        <p:nvSpPr>
          <p:cNvPr id="59" name="矩形 58"/>
          <p:cNvSpPr/>
          <p:nvPr/>
        </p:nvSpPr>
        <p:spPr>
          <a:xfrm>
            <a:off x="0" y="1651687"/>
            <a:ext cx="4305300" cy="2317904"/>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0" name="矩形 59"/>
          <p:cNvSpPr/>
          <p:nvPr/>
        </p:nvSpPr>
        <p:spPr>
          <a:xfrm>
            <a:off x="141517" y="2194179"/>
            <a:ext cx="3909783" cy="1200329"/>
          </a:xfrm>
          <a:prstGeom prst="rect">
            <a:avLst/>
          </a:prstGeom>
        </p:spPr>
        <p:txBody>
          <a:bodyPr wrap="square">
            <a:spAutoFit/>
          </a:bodyPr>
          <a:lstStyle/>
          <a:p>
            <a:r>
              <a:rPr lang="en-US" altLang="zh-TW" dirty="0">
                <a:solidFill>
                  <a:schemeClr val="bg1"/>
                </a:solidFill>
              </a:rPr>
              <a:t>The quick brown fox jumps over the lazy dog. The quick brown fox jumps over the lazy dog. The quick brown fox jumps over the lazy dog. </a:t>
            </a:r>
            <a:endParaRPr lang="zh-TW" altLang="en-US"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81362874"/>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615942" y="3676302"/>
            <a:ext cx="2602557" cy="576064"/>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8" name="矩形 17"/>
          <p:cNvSpPr/>
          <p:nvPr/>
        </p:nvSpPr>
        <p:spPr>
          <a:xfrm>
            <a:off x="3265423" y="3676302"/>
            <a:ext cx="2602557" cy="576064"/>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9" name="矩形 18"/>
          <p:cNvSpPr/>
          <p:nvPr/>
        </p:nvSpPr>
        <p:spPr>
          <a:xfrm>
            <a:off x="5914905" y="3676302"/>
            <a:ext cx="2602557" cy="576064"/>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0" name="文字方塊 19"/>
          <p:cNvSpPr txBox="1"/>
          <p:nvPr/>
        </p:nvSpPr>
        <p:spPr>
          <a:xfrm>
            <a:off x="632987" y="2325395"/>
            <a:ext cx="2585512" cy="1077218"/>
          </a:xfrm>
          <a:prstGeom prst="rect">
            <a:avLst/>
          </a:prstGeom>
          <a:noFill/>
        </p:spPr>
        <p:txBody>
          <a:bodyPr wrap="square" rtlCol="0">
            <a:spAutoFit/>
          </a:bodyPr>
          <a:lstStyle/>
          <a:p>
            <a:pPr algn="ctr"/>
            <a:r>
              <a:rPr lang="en-US" sz="1600" dirty="0" smtClean="0"/>
              <a:t>The quick brown fox jumps over the lazy dog. The quick brown fox jumps over the lazy dog. </a:t>
            </a:r>
          </a:p>
        </p:txBody>
      </p:sp>
      <p:sp>
        <p:nvSpPr>
          <p:cNvPr id="23" name="文字方塊 22"/>
          <p:cNvSpPr txBox="1"/>
          <p:nvPr/>
        </p:nvSpPr>
        <p:spPr>
          <a:xfrm>
            <a:off x="632987" y="1849254"/>
            <a:ext cx="2585512" cy="584775"/>
          </a:xfrm>
          <a:prstGeom prst="rect">
            <a:avLst/>
          </a:prstGeom>
          <a:noFill/>
        </p:spPr>
        <p:txBody>
          <a:bodyPr wrap="square" rtlCol="0">
            <a:spAutoFit/>
          </a:bodyPr>
          <a:lstStyle/>
          <a:p>
            <a:pPr algn="ctr"/>
            <a:r>
              <a:rPr lang="en-US" sz="3200" dirty="0" smtClean="0"/>
              <a:t>Title</a:t>
            </a:r>
          </a:p>
        </p:txBody>
      </p:sp>
      <p:sp>
        <p:nvSpPr>
          <p:cNvPr id="26" name="文字方塊 25"/>
          <p:cNvSpPr txBox="1"/>
          <p:nvPr/>
        </p:nvSpPr>
        <p:spPr>
          <a:xfrm>
            <a:off x="5914905" y="2325395"/>
            <a:ext cx="2585512" cy="1077218"/>
          </a:xfrm>
          <a:prstGeom prst="rect">
            <a:avLst/>
          </a:prstGeom>
          <a:noFill/>
        </p:spPr>
        <p:txBody>
          <a:bodyPr wrap="square" rtlCol="0">
            <a:spAutoFit/>
          </a:bodyPr>
          <a:lstStyle/>
          <a:p>
            <a:pPr algn="ctr"/>
            <a:r>
              <a:rPr lang="en-US" sz="1600" dirty="0" smtClean="0"/>
              <a:t>The quick brown fox jumps over the lazy dog. The quick brown fox jumps over the lazy dog. </a:t>
            </a:r>
          </a:p>
        </p:txBody>
      </p:sp>
      <p:sp>
        <p:nvSpPr>
          <p:cNvPr id="27" name="文字方塊 26"/>
          <p:cNvSpPr txBox="1"/>
          <p:nvPr/>
        </p:nvSpPr>
        <p:spPr>
          <a:xfrm>
            <a:off x="5914905" y="1849254"/>
            <a:ext cx="2585512" cy="584775"/>
          </a:xfrm>
          <a:prstGeom prst="rect">
            <a:avLst/>
          </a:prstGeom>
          <a:noFill/>
        </p:spPr>
        <p:txBody>
          <a:bodyPr wrap="square" rtlCol="0">
            <a:spAutoFit/>
          </a:bodyPr>
          <a:lstStyle/>
          <a:p>
            <a:pPr algn="ctr"/>
            <a:r>
              <a:rPr lang="en-US" sz="3200" dirty="0" smtClean="0"/>
              <a:t>Title</a:t>
            </a:r>
          </a:p>
        </p:txBody>
      </p:sp>
      <p:sp>
        <p:nvSpPr>
          <p:cNvPr id="28" name="文字方塊 27"/>
          <p:cNvSpPr txBox="1"/>
          <p:nvPr/>
        </p:nvSpPr>
        <p:spPr>
          <a:xfrm>
            <a:off x="3279081" y="4752154"/>
            <a:ext cx="2585512" cy="1077218"/>
          </a:xfrm>
          <a:prstGeom prst="rect">
            <a:avLst/>
          </a:prstGeom>
          <a:noFill/>
        </p:spPr>
        <p:txBody>
          <a:bodyPr wrap="square" rtlCol="0">
            <a:spAutoFit/>
          </a:bodyPr>
          <a:lstStyle/>
          <a:p>
            <a:pPr algn="ctr"/>
            <a:r>
              <a:rPr lang="en-US" sz="1600" dirty="0" smtClean="0"/>
              <a:t>The quick brown fox jumps over the lazy dog. The quick brown fox jumps over the lazy dog. </a:t>
            </a:r>
          </a:p>
        </p:txBody>
      </p:sp>
      <p:sp>
        <p:nvSpPr>
          <p:cNvPr id="29" name="文字方塊 28"/>
          <p:cNvSpPr txBox="1"/>
          <p:nvPr/>
        </p:nvSpPr>
        <p:spPr>
          <a:xfrm>
            <a:off x="3279081" y="4276013"/>
            <a:ext cx="2585512" cy="584775"/>
          </a:xfrm>
          <a:prstGeom prst="rect">
            <a:avLst/>
          </a:prstGeom>
          <a:noFill/>
        </p:spPr>
        <p:txBody>
          <a:bodyPr wrap="square" rtlCol="0">
            <a:spAutoFit/>
          </a:bodyPr>
          <a:lstStyle/>
          <a:p>
            <a:pPr algn="ctr"/>
            <a:r>
              <a:rPr lang="en-US" sz="3200" dirty="0" smtClean="0"/>
              <a:t>Title</a:t>
            </a:r>
          </a:p>
        </p:txBody>
      </p:sp>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372</a:t>
            </a:fld>
            <a:endParaRPr lang="zh-TW" altLang="en-US"/>
          </a:p>
        </p:txBody>
      </p:sp>
      <p:pic>
        <p:nvPicPr>
          <p:cNvPr id="11" name="圖片版面配置區 1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615942" y="4322763"/>
            <a:ext cx="2602800" cy="1945721"/>
          </a:xfrm>
        </p:spPr>
      </p:pic>
      <p:pic>
        <p:nvPicPr>
          <p:cNvPr id="12" name="圖片版面配置區 11"/>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5914905" y="4322763"/>
            <a:ext cx="2602800" cy="1945721"/>
          </a:xfrm>
        </p:spPr>
      </p:pic>
      <p:pic>
        <p:nvPicPr>
          <p:cNvPr id="13" name="圖片版面配置區 12"/>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3265423" y="1652814"/>
            <a:ext cx="2602800" cy="1944529"/>
          </a:xfrm>
        </p:spPr>
      </p:pic>
    </p:spTree>
    <p:extLst>
      <p:ext uri="{BB962C8B-B14F-4D97-AF65-F5344CB8AC3E}">
        <p14:creationId xmlns:p14="http://schemas.microsoft.com/office/powerpoint/2010/main" val="2758732362"/>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64953" y="3623318"/>
            <a:ext cx="2592288" cy="1085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275856" y="3623318"/>
            <a:ext cx="2592288" cy="1085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6186759" y="3623318"/>
            <a:ext cx="2592288" cy="1085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364953" y="6059397"/>
            <a:ext cx="2592288" cy="10858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3275856" y="6059397"/>
            <a:ext cx="2592288" cy="1085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6186759" y="6059397"/>
            <a:ext cx="2592288" cy="10858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Keys To Success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373</a:t>
            </a:fld>
            <a:endParaRPr lang="zh-TW" altLang="en-US"/>
          </a:p>
        </p:txBody>
      </p:sp>
      <p:pic>
        <p:nvPicPr>
          <p:cNvPr id="24" name="圖片版面配置區 23"/>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365125" y="1691141"/>
            <a:ext cx="2592388" cy="1936750"/>
          </a:xfrm>
        </p:spPr>
      </p:pic>
      <p:pic>
        <p:nvPicPr>
          <p:cNvPr id="25" name="圖片版面配置區 24"/>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276600" y="1691141"/>
            <a:ext cx="2590800" cy="1936750"/>
          </a:xfrm>
        </p:spPr>
      </p:pic>
      <p:pic>
        <p:nvPicPr>
          <p:cNvPr id="26" name="圖片版面配置區 25"/>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186488" y="1691141"/>
            <a:ext cx="2592387" cy="1936750"/>
          </a:xfrm>
        </p:spPr>
      </p:pic>
      <p:pic>
        <p:nvPicPr>
          <p:cNvPr id="38" name="圖片版面配置區 37"/>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365125" y="4122738"/>
            <a:ext cx="2592388" cy="1936750"/>
          </a:xfrm>
        </p:spPr>
      </p:pic>
      <p:pic>
        <p:nvPicPr>
          <p:cNvPr id="39" name="圖片版面配置區 38"/>
          <p:cNvPicPr>
            <a:picLocks noGrp="1" noChangeAspect="1"/>
          </p:cNvPicPr>
          <p:nvPr>
            <p:ph type="pic" sz="quarter" idx="13"/>
          </p:nvPr>
        </p:nvPicPr>
        <p:blipFill>
          <a:blip r:embed="rId7" cstate="email">
            <a:extLst>
              <a:ext uri="{28A0092B-C50C-407E-A947-70E740481C1C}">
                <a14:useLocalDpi xmlns:a14="http://schemas.microsoft.com/office/drawing/2010/main"/>
              </a:ext>
            </a:extLst>
          </a:blip>
          <a:srcRect/>
          <a:stretch>
            <a:fillRect/>
          </a:stretch>
        </p:blipFill>
        <p:spPr>
          <a:xfrm>
            <a:off x="3276600" y="4122738"/>
            <a:ext cx="2590800" cy="1936750"/>
          </a:xfrm>
        </p:spPr>
      </p:pic>
      <p:pic>
        <p:nvPicPr>
          <p:cNvPr id="40" name="圖片版面配置區 39"/>
          <p:cNvPicPr>
            <a:picLocks noGrp="1" noChangeAspect="1"/>
          </p:cNvPicPr>
          <p:nvPr>
            <p:ph type="pic" sz="quarter" idx="13"/>
          </p:nvPr>
        </p:nvPicPr>
        <p:blipFill>
          <a:blip r:embed="rId8" cstate="email">
            <a:extLst>
              <a:ext uri="{28A0092B-C50C-407E-A947-70E740481C1C}">
                <a14:useLocalDpi xmlns:a14="http://schemas.microsoft.com/office/drawing/2010/main"/>
              </a:ext>
            </a:extLst>
          </a:blip>
          <a:srcRect/>
          <a:stretch>
            <a:fillRect/>
          </a:stretch>
        </p:blipFill>
        <p:spPr>
          <a:xfrm>
            <a:off x="6186488" y="4122738"/>
            <a:ext cx="2592387" cy="1936750"/>
          </a:xfrm>
        </p:spPr>
      </p:pic>
    </p:spTree>
    <p:extLst>
      <p:ext uri="{BB962C8B-B14F-4D97-AF65-F5344CB8AC3E}">
        <p14:creationId xmlns:p14="http://schemas.microsoft.com/office/powerpoint/2010/main" val="3551590334"/>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矩形 2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6187328" y="1991988"/>
            <a:ext cx="2956672" cy="20640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0" y="1991988"/>
            <a:ext cx="2956672" cy="20640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1120322" y="43362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2" name="群組 31"/>
          <p:cNvGrpSpPr/>
          <p:nvPr/>
        </p:nvGrpSpPr>
        <p:grpSpPr>
          <a:xfrm>
            <a:off x="537392" y="4494130"/>
            <a:ext cx="582930" cy="422910"/>
            <a:chOff x="2068830" y="3314700"/>
            <a:chExt cx="582930" cy="422910"/>
          </a:xfrm>
        </p:grpSpPr>
        <p:sp>
          <p:nvSpPr>
            <p:cNvPr id="33" name="矩形 32"/>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5" name="矩形 34"/>
          <p:cNvSpPr/>
          <p:nvPr/>
        </p:nvSpPr>
        <p:spPr>
          <a:xfrm>
            <a:off x="5372282" y="433625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6" name="群組 35"/>
          <p:cNvGrpSpPr/>
          <p:nvPr/>
        </p:nvGrpSpPr>
        <p:grpSpPr>
          <a:xfrm>
            <a:off x="4789352" y="4494130"/>
            <a:ext cx="582930" cy="422910"/>
            <a:chOff x="2068830" y="3314700"/>
            <a:chExt cx="582930" cy="422910"/>
          </a:xfrm>
        </p:grpSpPr>
        <p:sp>
          <p:nvSpPr>
            <p:cNvPr id="37" name="矩形 36"/>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9" name="矩形 38"/>
          <p:cNvSpPr/>
          <p:nvPr/>
        </p:nvSpPr>
        <p:spPr>
          <a:xfrm>
            <a:off x="1120322" y="521509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0" name="群組 39"/>
          <p:cNvGrpSpPr/>
          <p:nvPr/>
        </p:nvGrpSpPr>
        <p:grpSpPr>
          <a:xfrm>
            <a:off x="537392" y="5372970"/>
            <a:ext cx="582930" cy="422910"/>
            <a:chOff x="2068830" y="3314700"/>
            <a:chExt cx="582930" cy="422910"/>
          </a:xfrm>
        </p:grpSpPr>
        <p:sp>
          <p:nvSpPr>
            <p:cNvPr id="41" name="矩形 40"/>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3" name="矩形 42"/>
          <p:cNvSpPr/>
          <p:nvPr/>
        </p:nvSpPr>
        <p:spPr>
          <a:xfrm>
            <a:off x="5372282" y="5215093"/>
            <a:ext cx="292589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4" name="群組 43"/>
          <p:cNvGrpSpPr/>
          <p:nvPr/>
        </p:nvGrpSpPr>
        <p:grpSpPr>
          <a:xfrm>
            <a:off x="4789352" y="5372970"/>
            <a:ext cx="582930" cy="422910"/>
            <a:chOff x="2068830" y="3314700"/>
            <a:chExt cx="582930" cy="422910"/>
          </a:xfrm>
        </p:grpSpPr>
        <p:sp>
          <p:nvSpPr>
            <p:cNvPr id="45" name="矩形 44"/>
            <p:cNvSpPr/>
            <p:nvPr/>
          </p:nvSpPr>
          <p:spPr>
            <a:xfrm>
              <a:off x="2068830" y="3314700"/>
              <a:ext cx="422910" cy="422910"/>
            </a:xfrm>
            <a:prstGeom prst="rect">
              <a:avLst/>
            </a:pr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Freeform 24"/>
            <p:cNvSpPr>
              <a:spLocks/>
            </p:cNvSpPr>
            <p:nvPr/>
          </p:nvSpPr>
          <p:spPr bwMode="auto">
            <a:xfrm>
              <a:off x="2145102" y="3314700"/>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lumMod val="50000"/>
              </a:schemeClr>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 name="矩形 5"/>
          <p:cNvSpPr/>
          <p:nvPr/>
        </p:nvSpPr>
        <p:spPr>
          <a:xfrm>
            <a:off x="139395" y="2476485"/>
            <a:ext cx="2677883" cy="1077218"/>
          </a:xfrm>
          <a:prstGeom prst="rect">
            <a:avLst/>
          </a:prstGeom>
        </p:spPr>
        <p:txBody>
          <a:bodyPr wrap="square">
            <a:spAutoFit/>
          </a:bodyPr>
          <a:lstStyle/>
          <a:p>
            <a:pPr algn="ctr"/>
            <a:r>
              <a:rPr lang="en-US" altLang="zh-TW" sz="1600" b="1" dirty="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p:txBody>
      </p:sp>
      <p:sp>
        <p:nvSpPr>
          <p:cNvPr id="47" name="矩形 46"/>
          <p:cNvSpPr/>
          <p:nvPr/>
        </p:nvSpPr>
        <p:spPr>
          <a:xfrm>
            <a:off x="6326722" y="2476485"/>
            <a:ext cx="2677883" cy="1077218"/>
          </a:xfrm>
          <a:prstGeom prst="rect">
            <a:avLst/>
          </a:prstGeom>
        </p:spPr>
        <p:txBody>
          <a:bodyPr wrap="square">
            <a:spAutoFit/>
          </a:bodyPr>
          <a:lstStyle/>
          <a:p>
            <a:pPr algn="ctr"/>
            <a:r>
              <a:rPr lang="en-US" altLang="zh-TW" sz="1600" b="1" dirty="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p:txBody>
      </p:sp>
      <p:sp>
        <p:nvSpPr>
          <p:cNvPr id="26" name="文字方塊 2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374</a:t>
            </a:fld>
            <a:endParaRPr lang="zh-TW" altLang="en-US"/>
          </a:p>
        </p:txBody>
      </p:sp>
      <p:pic>
        <p:nvPicPr>
          <p:cNvPr id="27" name="Picture 2" descr="\\LIVEAURA\Matter Lab\商攝\形象照\2016-商攝(20160324)原檔\matterlab修\修\Tote\IMG_0390.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2956672" y="1988457"/>
            <a:ext cx="3230655" cy="2067560"/>
          </a:xfrm>
          <a:prstGeom prst="rect">
            <a:avLst/>
          </a:prstGeom>
          <a:noFill/>
        </p:spPr>
      </p:pic>
    </p:spTree>
    <p:extLst>
      <p:ext uri="{BB962C8B-B14F-4D97-AF65-F5344CB8AC3E}">
        <p14:creationId xmlns:p14="http://schemas.microsoft.com/office/powerpoint/2010/main" val="4083482060"/>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矩形 12"/>
          <p:cNvSpPr/>
          <p:nvPr/>
        </p:nvSpPr>
        <p:spPr>
          <a:xfrm>
            <a:off x="3048000" y="2074204"/>
            <a:ext cx="3048000" cy="2754064"/>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a:p>
            <a:pPr algn="ctr"/>
            <a:endParaRPr lang="en-US" sz="1400" b="1" dirty="0" smtClean="0">
              <a:solidFill>
                <a:schemeClr val="bg1"/>
              </a:solidFill>
              <a:latin typeface="微軟正黑體" panose="020B0604030504040204" pitchFamily="34" charset="-120"/>
              <a:ea typeface="微軟正黑體" panose="020B0604030504040204" pitchFamily="34" charset="-120"/>
            </a:endParaRPr>
          </a:p>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The quick brown fox jumps over the lazy dog. </a:t>
            </a:r>
          </a:p>
          <a:p>
            <a:pPr algn="ctr"/>
            <a:endParaRPr lang="en-US" sz="1400" b="1" dirty="0">
              <a:solidFill>
                <a:schemeClr val="bg1"/>
              </a:solidFill>
              <a:latin typeface="微軟正黑體" panose="020B0604030504040204" pitchFamily="34" charset="-120"/>
              <a:ea typeface="微軟正黑體" panose="020B0604030504040204" pitchFamily="34" charset="-120"/>
            </a:endParaRPr>
          </a:p>
        </p:txBody>
      </p:sp>
      <p:sp>
        <p:nvSpPr>
          <p:cNvPr id="3" name="文字方塊 2"/>
          <p:cNvSpPr txBox="1"/>
          <p:nvPr/>
        </p:nvSpPr>
        <p:spPr>
          <a:xfrm>
            <a:off x="1079612" y="4952474"/>
            <a:ext cx="6984776" cy="923330"/>
          </a:xfrm>
          <a:prstGeom prst="rect">
            <a:avLst/>
          </a:prstGeom>
          <a:noFill/>
        </p:spPr>
        <p:txBody>
          <a:bodyPr wrap="square" rtlCol="0">
            <a:spAutoFit/>
          </a:bodyPr>
          <a:lstStyle/>
          <a:p>
            <a:r>
              <a:rPr lang="en-US" dirty="0" smtClean="0"/>
              <a:t>The quick brown fox jumps over the lazy dog. The quick brown fox jumps over the lazy dog. The quick brown fox jumps over the lazy dog. </a:t>
            </a:r>
          </a:p>
          <a:p>
            <a:endParaRPr lang="en-US" dirty="0"/>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375</a:t>
            </a:fld>
            <a:endParaRPr lang="zh-TW" altLang="en-US"/>
          </a:p>
        </p:txBody>
      </p:sp>
      <p:pic>
        <p:nvPicPr>
          <p:cNvPr id="17" name="圖片版面配置區 16"/>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0" y="2074863"/>
            <a:ext cx="3048000" cy="2752725"/>
          </a:xfrm>
        </p:spPr>
      </p:pic>
      <p:pic>
        <p:nvPicPr>
          <p:cNvPr id="18" name="圖片版面配置區 17"/>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6096001" y="2074863"/>
            <a:ext cx="3048000" cy="2752725"/>
          </a:xfrm>
        </p:spPr>
      </p:pic>
    </p:spTree>
    <p:extLst>
      <p:ext uri="{BB962C8B-B14F-4D97-AF65-F5344CB8AC3E}">
        <p14:creationId xmlns:p14="http://schemas.microsoft.com/office/powerpoint/2010/main" val="4029772143"/>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橢圓 12"/>
          <p:cNvSpPr/>
          <p:nvPr/>
        </p:nvSpPr>
        <p:spPr>
          <a:xfrm>
            <a:off x="2771770" y="1892560"/>
            <a:ext cx="1800230" cy="1800230"/>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smtClean="0">
              <a:solidFill>
                <a:schemeClr val="tx1"/>
              </a:solidFill>
              <a:latin typeface="微軟正黑體" panose="020B0604030504040204" pitchFamily="34" charset="-120"/>
              <a:ea typeface="微軟正黑體" panose="020B0604030504040204" pitchFamily="34" charset="-120"/>
            </a:endParaRPr>
          </a:p>
        </p:txBody>
      </p:sp>
      <p:sp>
        <p:nvSpPr>
          <p:cNvPr id="18" name="橢圓 17"/>
          <p:cNvSpPr/>
          <p:nvPr/>
        </p:nvSpPr>
        <p:spPr>
          <a:xfrm>
            <a:off x="6372230" y="1892560"/>
            <a:ext cx="1800230" cy="1800230"/>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19" name="橢圓 18"/>
          <p:cNvSpPr/>
          <p:nvPr/>
        </p:nvSpPr>
        <p:spPr>
          <a:xfrm>
            <a:off x="971540" y="3692790"/>
            <a:ext cx="1800230" cy="180023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1" name="橢圓 20"/>
          <p:cNvSpPr/>
          <p:nvPr/>
        </p:nvSpPr>
        <p:spPr>
          <a:xfrm>
            <a:off x="4572000" y="3692790"/>
            <a:ext cx="1800230" cy="1800230"/>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4" name="矩形 3"/>
          <p:cNvSpPr/>
          <p:nvPr/>
        </p:nvSpPr>
        <p:spPr>
          <a:xfrm>
            <a:off x="2771770" y="233101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3" name="矩形 22"/>
          <p:cNvSpPr/>
          <p:nvPr/>
        </p:nvSpPr>
        <p:spPr>
          <a:xfrm>
            <a:off x="6372230" y="233101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4" name="矩形 23"/>
          <p:cNvSpPr/>
          <p:nvPr/>
        </p:nvSpPr>
        <p:spPr>
          <a:xfrm>
            <a:off x="987942" y="413124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5" name="矩形 24"/>
          <p:cNvSpPr/>
          <p:nvPr/>
        </p:nvSpPr>
        <p:spPr>
          <a:xfrm>
            <a:off x="4572000" y="4131240"/>
            <a:ext cx="1800230" cy="830997"/>
          </a:xfrm>
          <a:prstGeom prst="rect">
            <a:avLst/>
          </a:prstGeom>
        </p:spPr>
        <p:txBody>
          <a:bodyPr wrap="square">
            <a:spAutoFit/>
          </a:bodyPr>
          <a:lstStyle/>
          <a:p>
            <a:pPr algn="ctr"/>
            <a:r>
              <a:rPr lang="en-US" sz="1600" dirty="0">
                <a:solidFill>
                  <a:schemeClr val="bg1"/>
                </a:solidFill>
              </a:rPr>
              <a:t>The quick brown fox jumps over the lazy dog. </a:t>
            </a:r>
          </a:p>
        </p:txBody>
      </p:sp>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376</a:t>
            </a:fld>
            <a:endParaRPr lang="zh-TW" altLang="en-US"/>
          </a:p>
        </p:txBody>
      </p:sp>
      <p:pic>
        <p:nvPicPr>
          <p:cNvPr id="12" name="圖片版面配置區 1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971550" y="1836738"/>
            <a:ext cx="1800225" cy="1800225"/>
          </a:xfrm>
          <a:prstGeom prst="ellipse">
            <a:avLst/>
          </a:prstGeom>
        </p:spPr>
      </p:pic>
      <p:pic>
        <p:nvPicPr>
          <p:cNvPr id="15" name="圖片版面配置區 14"/>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572000" y="1836738"/>
            <a:ext cx="1800225" cy="1800225"/>
          </a:xfrm>
          <a:prstGeom prst="ellipse">
            <a:avLst/>
          </a:prstGeom>
        </p:spPr>
      </p:pic>
      <p:pic>
        <p:nvPicPr>
          <p:cNvPr id="17" name="圖片版面配置區 16"/>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2755900" y="3692525"/>
            <a:ext cx="1800225" cy="1800225"/>
          </a:xfrm>
          <a:prstGeom prst="ellipse">
            <a:avLst/>
          </a:prstGeom>
        </p:spPr>
      </p:pic>
      <p:pic>
        <p:nvPicPr>
          <p:cNvPr id="30" name="圖片版面配置區 29"/>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6372225" y="3692525"/>
            <a:ext cx="1800225" cy="1800225"/>
          </a:xfrm>
          <a:prstGeom prst="ellipse">
            <a:avLst/>
          </a:prstGeom>
        </p:spPr>
      </p:pic>
    </p:spTree>
    <p:extLst>
      <p:ext uri="{BB962C8B-B14F-4D97-AF65-F5344CB8AC3E}">
        <p14:creationId xmlns:p14="http://schemas.microsoft.com/office/powerpoint/2010/main" val="2362407410"/>
      </p:ext>
    </p:extLst>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1360488" y="2047875"/>
            <a:ext cx="2293937" cy="2292350"/>
          </a:xfrm>
          <a:prstGeom prst="ellipse">
            <a:avLst/>
          </a:prstGeom>
        </p:spPr>
      </p:pic>
      <p:pic>
        <p:nvPicPr>
          <p:cNvPr id="15" name="圖片版面配置區 14"/>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5238750" y="2047875"/>
            <a:ext cx="2293938" cy="2292350"/>
          </a:xfrm>
          <a:prstGeom prst="ellipse">
            <a:avLst/>
          </a:prstGeom>
        </p:spPr>
      </p:pic>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3300415" y="2012580"/>
            <a:ext cx="2291710" cy="229171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b="1" dirty="0" smtClean="0">
              <a:solidFill>
                <a:schemeClr val="tx1"/>
              </a:solidFill>
              <a:latin typeface="微軟正黑體" panose="020B0604030504040204" pitchFamily="34" charset="-120"/>
              <a:ea typeface="微軟正黑體" panose="020B0604030504040204" pitchFamily="34" charset="-120"/>
            </a:endParaRPr>
          </a:p>
        </p:txBody>
      </p:sp>
      <p:sp>
        <p:nvSpPr>
          <p:cNvPr id="27" name="文字方塊 26"/>
          <p:cNvSpPr txBox="1"/>
          <p:nvPr/>
        </p:nvSpPr>
        <p:spPr>
          <a:xfrm>
            <a:off x="3523953" y="2798354"/>
            <a:ext cx="1848254" cy="1156426"/>
          </a:xfrm>
          <a:prstGeom prst="rect">
            <a:avLst/>
          </a:prstGeom>
          <a:noFill/>
        </p:spPr>
        <p:txBody>
          <a:bodyPr wrap="square" rtlCol="0">
            <a:noAutofit/>
          </a:bodyPr>
          <a:lstStyle/>
          <a:p>
            <a:pPr algn="ctr"/>
            <a:r>
              <a:rPr lang="en-US" sz="1400" dirty="0" smtClean="0">
                <a:solidFill>
                  <a:schemeClr val="bg1"/>
                </a:solidFill>
              </a:rPr>
              <a:t>The quick brown fox jumps over the lazy dog. The quick brown fox jumps over the lazy dog. </a:t>
            </a:r>
          </a:p>
        </p:txBody>
      </p:sp>
      <p:sp>
        <p:nvSpPr>
          <p:cNvPr id="28" name="文字方塊 27"/>
          <p:cNvSpPr txBox="1"/>
          <p:nvPr/>
        </p:nvSpPr>
        <p:spPr>
          <a:xfrm>
            <a:off x="3155324" y="2322213"/>
            <a:ext cx="2585512" cy="584775"/>
          </a:xfrm>
          <a:prstGeom prst="rect">
            <a:avLst/>
          </a:prstGeom>
          <a:noFill/>
        </p:spPr>
        <p:txBody>
          <a:bodyPr wrap="square" rtlCol="0">
            <a:spAutoFit/>
          </a:bodyPr>
          <a:lstStyle/>
          <a:p>
            <a:pPr algn="ctr"/>
            <a:r>
              <a:rPr lang="en-US" sz="3200" dirty="0" smtClean="0">
                <a:solidFill>
                  <a:schemeClr val="bg1"/>
                </a:solidFill>
              </a:rPr>
              <a:t>Title</a:t>
            </a:r>
          </a:p>
        </p:txBody>
      </p:sp>
      <p:sp>
        <p:nvSpPr>
          <p:cNvPr id="29" name="矩形 28"/>
          <p:cNvSpPr/>
          <p:nvPr/>
        </p:nvSpPr>
        <p:spPr>
          <a:xfrm>
            <a:off x="1682915" y="4589716"/>
            <a:ext cx="1648527" cy="738664"/>
          </a:xfrm>
          <a:prstGeom prst="rect">
            <a:avLst/>
          </a:prstGeom>
        </p:spPr>
        <p:txBody>
          <a:bodyPr wrap="square">
            <a:spAutoFit/>
          </a:bodyPr>
          <a:lstStyle/>
          <a:p>
            <a:pPr algn="ctr"/>
            <a:r>
              <a:rPr lang="en-US" altLang="zh-TW" sz="1400" dirty="0"/>
              <a:t>The quick brown fox jumps over the lazy dog. </a:t>
            </a:r>
            <a:endParaRPr lang="zh-TW" altLang="en-US" sz="1400" dirty="0"/>
          </a:p>
        </p:txBody>
      </p:sp>
      <p:sp>
        <p:nvSpPr>
          <p:cNvPr id="30" name="矩形 29"/>
          <p:cNvSpPr/>
          <p:nvPr/>
        </p:nvSpPr>
        <p:spPr>
          <a:xfrm>
            <a:off x="3622006" y="4589716"/>
            <a:ext cx="1648527" cy="738664"/>
          </a:xfrm>
          <a:prstGeom prst="rect">
            <a:avLst/>
          </a:prstGeom>
        </p:spPr>
        <p:txBody>
          <a:bodyPr wrap="square">
            <a:spAutoFit/>
          </a:bodyPr>
          <a:lstStyle/>
          <a:p>
            <a:pPr algn="ctr"/>
            <a:r>
              <a:rPr lang="en-US" altLang="zh-TW" sz="1400" dirty="0"/>
              <a:t>The quick brown fox jumps over the lazy dog. </a:t>
            </a:r>
            <a:endParaRPr lang="zh-TW" altLang="en-US" sz="1400" dirty="0"/>
          </a:p>
        </p:txBody>
      </p:sp>
      <p:sp>
        <p:nvSpPr>
          <p:cNvPr id="31" name="矩形 30"/>
          <p:cNvSpPr/>
          <p:nvPr/>
        </p:nvSpPr>
        <p:spPr>
          <a:xfrm>
            <a:off x="5561097" y="4589716"/>
            <a:ext cx="1648527" cy="738664"/>
          </a:xfrm>
          <a:prstGeom prst="rect">
            <a:avLst/>
          </a:prstGeom>
        </p:spPr>
        <p:txBody>
          <a:bodyPr wrap="square">
            <a:spAutoFit/>
          </a:bodyPr>
          <a:lstStyle/>
          <a:p>
            <a:pPr algn="ctr"/>
            <a:r>
              <a:rPr lang="en-US" altLang="zh-TW" sz="1400" dirty="0"/>
              <a:t>The quick brown fox jumps over the lazy dog. </a:t>
            </a:r>
            <a:endParaRPr lang="zh-TW" altLang="en-US" sz="1400" dirty="0"/>
          </a:p>
        </p:txBody>
      </p:sp>
      <p:sp>
        <p:nvSpPr>
          <p:cNvPr id="12" name="文字方塊 11"/>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377</a:t>
            </a:fld>
            <a:endParaRPr lang="zh-TW" altLang="en-US"/>
          </a:p>
        </p:txBody>
      </p:sp>
    </p:spTree>
    <p:extLst>
      <p:ext uri="{BB962C8B-B14F-4D97-AF65-F5344CB8AC3E}">
        <p14:creationId xmlns:p14="http://schemas.microsoft.com/office/powerpoint/2010/main" val="3030855713"/>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4572000" y="1872419"/>
            <a:ext cx="4113100" cy="141897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7" name="矩形 6"/>
          <p:cNvSpPr/>
          <p:nvPr/>
        </p:nvSpPr>
        <p:spPr>
          <a:xfrm>
            <a:off x="4572000" y="3291394"/>
            <a:ext cx="4113100" cy="141897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8" name="矩形 7"/>
          <p:cNvSpPr/>
          <p:nvPr/>
        </p:nvSpPr>
        <p:spPr>
          <a:xfrm>
            <a:off x="4572000" y="4710370"/>
            <a:ext cx="4113100" cy="141897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10" name="文字方塊 9"/>
          <p:cNvSpPr txBox="1"/>
          <p:nvPr/>
        </p:nvSpPr>
        <p:spPr>
          <a:xfrm>
            <a:off x="5545759" y="2056794"/>
            <a:ext cx="2940071" cy="1077218"/>
          </a:xfrm>
          <a:prstGeom prst="rect">
            <a:avLst/>
          </a:prstGeom>
          <a:noFill/>
          <a:ln>
            <a:noFill/>
          </a:ln>
        </p:spPr>
        <p:txBody>
          <a:bodyPr wrap="square" rtlCol="0">
            <a:spAutoFit/>
          </a:body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3" name="文字方塊 2"/>
          <p:cNvSpPr txBox="1"/>
          <p:nvPr/>
        </p:nvSpPr>
        <p:spPr>
          <a:xfrm>
            <a:off x="4655309" y="1920187"/>
            <a:ext cx="734034" cy="1323439"/>
          </a:xfrm>
          <a:prstGeom prst="rect">
            <a:avLst/>
          </a:prstGeom>
          <a:noFill/>
          <a:ln>
            <a:noFill/>
          </a:ln>
        </p:spPr>
        <p:txBody>
          <a:bodyPr wrap="square" rtlCol="0">
            <a:spAutoFit/>
          </a:bodyPr>
          <a:lstStyle/>
          <a:p>
            <a:r>
              <a:rPr lang="en-US" sz="8000" dirty="0" smtClean="0">
                <a:solidFill>
                  <a:schemeClr val="bg1"/>
                </a:solidFill>
              </a:rPr>
              <a:t>1</a:t>
            </a:r>
            <a:endParaRPr lang="en-US" sz="8000" dirty="0">
              <a:solidFill>
                <a:schemeClr val="bg1"/>
              </a:solidFill>
            </a:endParaRPr>
          </a:p>
        </p:txBody>
      </p:sp>
      <p:sp>
        <p:nvSpPr>
          <p:cNvPr id="12" name="文字方塊 11"/>
          <p:cNvSpPr txBox="1"/>
          <p:nvPr/>
        </p:nvSpPr>
        <p:spPr>
          <a:xfrm>
            <a:off x="5545759" y="3464489"/>
            <a:ext cx="2940071" cy="1077218"/>
          </a:xfrm>
          <a:prstGeom prst="rect">
            <a:avLst/>
          </a:prstGeom>
          <a:noFill/>
          <a:ln>
            <a:noFill/>
          </a:ln>
        </p:spPr>
        <p:txBody>
          <a:bodyPr wrap="square" rtlCol="0">
            <a:spAutoFit/>
          </a:body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3" name="文字方塊 12"/>
          <p:cNvSpPr txBox="1"/>
          <p:nvPr/>
        </p:nvSpPr>
        <p:spPr>
          <a:xfrm>
            <a:off x="4655309" y="3327882"/>
            <a:ext cx="734034" cy="1323439"/>
          </a:xfrm>
          <a:prstGeom prst="rect">
            <a:avLst/>
          </a:prstGeom>
          <a:noFill/>
          <a:ln>
            <a:noFill/>
          </a:ln>
        </p:spPr>
        <p:txBody>
          <a:bodyPr wrap="square" rtlCol="0">
            <a:spAutoFit/>
          </a:bodyPr>
          <a:lstStyle/>
          <a:p>
            <a:r>
              <a:rPr lang="en-US" sz="8000" dirty="0" smtClean="0">
                <a:solidFill>
                  <a:schemeClr val="bg1"/>
                </a:solidFill>
              </a:rPr>
              <a:t>2</a:t>
            </a:r>
            <a:endParaRPr lang="en-US" sz="8000" dirty="0">
              <a:solidFill>
                <a:schemeClr val="bg1"/>
              </a:solidFill>
            </a:endParaRPr>
          </a:p>
        </p:txBody>
      </p:sp>
      <p:sp>
        <p:nvSpPr>
          <p:cNvPr id="14" name="文字方塊 13"/>
          <p:cNvSpPr txBox="1"/>
          <p:nvPr/>
        </p:nvSpPr>
        <p:spPr>
          <a:xfrm>
            <a:off x="5545759" y="4896248"/>
            <a:ext cx="2940071" cy="1077218"/>
          </a:xfrm>
          <a:prstGeom prst="rect">
            <a:avLst/>
          </a:prstGeom>
          <a:noFill/>
          <a:ln>
            <a:noFill/>
          </a:ln>
        </p:spPr>
        <p:txBody>
          <a:bodyPr wrap="square" rtlCol="0">
            <a:spAutoFit/>
          </a:bodyPr>
          <a:lstStyle/>
          <a:p>
            <a:r>
              <a:rPr lang="en-US" sz="1600" dirty="0" smtClean="0">
                <a:solidFill>
                  <a:schemeClr val="bg1"/>
                </a:solidFill>
              </a:rPr>
              <a:t>The quick brown fox jumps over the lazy dog. </a:t>
            </a:r>
            <a:r>
              <a:rPr lang="en-US" sz="1600" dirty="0">
                <a:solidFill>
                  <a:schemeClr val="bg1"/>
                </a:solidFill>
              </a:rPr>
              <a:t>The quick brown fox jumps over the lazy dog. </a:t>
            </a:r>
          </a:p>
        </p:txBody>
      </p:sp>
      <p:sp>
        <p:nvSpPr>
          <p:cNvPr id="18" name="文字方塊 17"/>
          <p:cNvSpPr txBox="1"/>
          <p:nvPr/>
        </p:nvSpPr>
        <p:spPr>
          <a:xfrm>
            <a:off x="4655309" y="4759641"/>
            <a:ext cx="734034" cy="1323439"/>
          </a:xfrm>
          <a:prstGeom prst="rect">
            <a:avLst/>
          </a:prstGeom>
          <a:noFill/>
          <a:ln>
            <a:noFill/>
          </a:ln>
        </p:spPr>
        <p:txBody>
          <a:bodyPr wrap="square" rtlCol="0">
            <a:spAutoFit/>
          </a:bodyPr>
          <a:lstStyle/>
          <a:p>
            <a:r>
              <a:rPr lang="en-US" sz="8000" dirty="0" smtClean="0">
                <a:solidFill>
                  <a:schemeClr val="bg1"/>
                </a:solidFill>
              </a:rPr>
              <a:t>3</a:t>
            </a:r>
            <a:endParaRPr lang="en-US" sz="8000" dirty="0">
              <a:solidFill>
                <a:schemeClr val="bg1"/>
              </a:solidFill>
            </a:endParaRPr>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378</a:t>
            </a:fld>
            <a:endParaRPr lang="zh-TW" altLang="en-US"/>
          </a:p>
        </p:txBody>
      </p:sp>
      <p:pic>
        <p:nvPicPr>
          <p:cNvPr id="16" name="Picture 4" descr="\\LIVEAURA\Matter Lab\商攝\形象照\2016-商攝(20160324)原檔\matterlab修\修\Brief\IMG_0165.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1" y="1872419"/>
            <a:ext cx="4577101" cy="4248624"/>
          </a:xfrm>
          <a:prstGeom prst="rect">
            <a:avLst/>
          </a:prstGeom>
          <a:noFill/>
        </p:spPr>
      </p:pic>
    </p:spTree>
    <p:extLst>
      <p:ext uri="{BB962C8B-B14F-4D97-AF65-F5344CB8AC3E}">
        <p14:creationId xmlns:p14="http://schemas.microsoft.com/office/powerpoint/2010/main" val="1499811743"/>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橢圓 3"/>
          <p:cNvSpPr/>
          <p:nvPr/>
        </p:nvSpPr>
        <p:spPr>
          <a:xfrm>
            <a:off x="2464185" y="1949672"/>
            <a:ext cx="4215632" cy="421563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文字方塊 4"/>
          <p:cNvSpPr txBox="1"/>
          <p:nvPr/>
        </p:nvSpPr>
        <p:spPr>
          <a:xfrm>
            <a:off x="2763714" y="2903326"/>
            <a:ext cx="3616575" cy="2308324"/>
          </a:xfrm>
          <a:prstGeom prst="rect">
            <a:avLst/>
          </a:prstGeom>
          <a:noFill/>
        </p:spPr>
        <p:txBody>
          <a:bodyPr wrap="square" rtlCol="0" anchor="ctr">
            <a:spAutoFit/>
          </a:bodyPr>
          <a:lstStyle/>
          <a:p>
            <a:pPr algn="ctr"/>
            <a:r>
              <a:rPr lang="en-US" altLang="zh-TW"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2244936" y="2185921"/>
            <a:ext cx="768555" cy="636214"/>
            <a:chOff x="4454302" y="6065375"/>
            <a:chExt cx="282623" cy="233957"/>
          </a:xfrm>
          <a:solidFill>
            <a:schemeClr val="accent2"/>
          </a:solidFill>
        </p:grpSpPr>
        <p:sp>
          <p:nvSpPr>
            <p:cNvPr id="6" name="文字方塊 5"/>
            <p:cNvSpPr txBox="1"/>
            <p:nvPr/>
          </p:nvSpPr>
          <p:spPr>
            <a:xfrm>
              <a:off x="4454302" y="6065375"/>
              <a:ext cx="120997" cy="233957"/>
            </a:xfrm>
            <a:custGeom>
              <a:avLst/>
              <a:gdLst>
                <a:gd name="connsiteX0" fmla="*/ 120997 w 120997"/>
                <a:gd name="connsiteY0" fmla="*/ 0 h 233957"/>
                <a:gd name="connsiteX1" fmla="*/ 120997 w 120997"/>
                <a:gd name="connsiteY1" fmla="*/ 51792 h 233957"/>
                <a:gd name="connsiteX2" fmla="*/ 91083 w 120997"/>
                <a:gd name="connsiteY2" fmla="*/ 92422 h 233957"/>
                <a:gd name="connsiteX3" fmla="*/ 120997 w 120997"/>
                <a:gd name="connsiteY3" fmla="*/ 92422 h 233957"/>
                <a:gd name="connsiteX4" fmla="*/ 120997 w 120997"/>
                <a:gd name="connsiteY4" fmla="*/ 233957 h 233957"/>
                <a:gd name="connsiteX5" fmla="*/ 0 w 120997"/>
                <a:gd name="connsiteY5" fmla="*/ 233957 h 233957"/>
                <a:gd name="connsiteX6" fmla="*/ 0 w 120997"/>
                <a:gd name="connsiteY6" fmla="*/ 169217 h 233957"/>
                <a:gd name="connsiteX7" fmla="*/ 12278 w 120997"/>
                <a:gd name="connsiteY7" fmla="*/ 85725 h 233957"/>
                <a:gd name="connsiteX8" fmla="*/ 54248 w 120997"/>
                <a:gd name="connsiteY8" fmla="*/ 30360 h 233957"/>
                <a:gd name="connsiteX9" fmla="*/ 120997 w 120997"/>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7" h="233957">
                  <a:moveTo>
                    <a:pt x="120997" y="0"/>
                  </a:moveTo>
                  <a:lnTo>
                    <a:pt x="120997" y="51792"/>
                  </a:lnTo>
                  <a:cubicBezTo>
                    <a:pt x="103436" y="61912"/>
                    <a:pt x="93464" y="75455"/>
                    <a:pt x="91083" y="92422"/>
                  </a:cubicBezTo>
                  <a:lnTo>
                    <a:pt x="120997" y="92422"/>
                  </a:lnTo>
                  <a:lnTo>
                    <a:pt x="120997" y="233957"/>
                  </a:lnTo>
                  <a:lnTo>
                    <a:pt x="0" y="233957"/>
                  </a:lnTo>
                  <a:lnTo>
                    <a:pt x="0" y="169217"/>
                  </a:lnTo>
                  <a:cubicBezTo>
                    <a:pt x="0" y="135284"/>
                    <a:pt x="4093" y="107453"/>
                    <a:pt x="12278" y="85725"/>
                  </a:cubicBezTo>
                  <a:cubicBezTo>
                    <a:pt x="20464" y="63996"/>
                    <a:pt x="34454" y="45541"/>
                    <a:pt x="54248" y="30360"/>
                  </a:cubicBezTo>
                  <a:cubicBezTo>
                    <a:pt x="74042" y="15180"/>
                    <a:pt x="96292" y="5060"/>
                    <a:pt x="120997"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7" name="文字方塊 6"/>
            <p:cNvSpPr txBox="1"/>
            <p:nvPr/>
          </p:nvSpPr>
          <p:spPr>
            <a:xfrm>
              <a:off x="4615927" y="6065375"/>
              <a:ext cx="120998" cy="233957"/>
            </a:xfrm>
            <a:custGeom>
              <a:avLst/>
              <a:gdLst>
                <a:gd name="connsiteX0" fmla="*/ 120998 w 120998"/>
                <a:gd name="connsiteY0" fmla="*/ 0 h 233957"/>
                <a:gd name="connsiteX1" fmla="*/ 120998 w 120998"/>
                <a:gd name="connsiteY1" fmla="*/ 51792 h 233957"/>
                <a:gd name="connsiteX2" fmla="*/ 91083 w 120998"/>
                <a:gd name="connsiteY2" fmla="*/ 92422 h 233957"/>
                <a:gd name="connsiteX3" fmla="*/ 120998 w 120998"/>
                <a:gd name="connsiteY3" fmla="*/ 92422 h 233957"/>
                <a:gd name="connsiteX4" fmla="*/ 120998 w 120998"/>
                <a:gd name="connsiteY4" fmla="*/ 233957 h 233957"/>
                <a:gd name="connsiteX5" fmla="*/ 0 w 120998"/>
                <a:gd name="connsiteY5" fmla="*/ 233957 h 233957"/>
                <a:gd name="connsiteX6" fmla="*/ 0 w 120998"/>
                <a:gd name="connsiteY6" fmla="*/ 169217 h 233957"/>
                <a:gd name="connsiteX7" fmla="*/ 12279 w 120998"/>
                <a:gd name="connsiteY7" fmla="*/ 85725 h 233957"/>
                <a:gd name="connsiteX8" fmla="*/ 54025 w 120998"/>
                <a:gd name="connsiteY8" fmla="*/ 30360 h 233957"/>
                <a:gd name="connsiteX9" fmla="*/ 120998 w 120998"/>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8" h="233957">
                  <a:moveTo>
                    <a:pt x="120998" y="0"/>
                  </a:moveTo>
                  <a:lnTo>
                    <a:pt x="120998" y="51792"/>
                  </a:lnTo>
                  <a:cubicBezTo>
                    <a:pt x="103436" y="61912"/>
                    <a:pt x="93465" y="75455"/>
                    <a:pt x="91083" y="92422"/>
                  </a:cubicBezTo>
                  <a:lnTo>
                    <a:pt x="120998" y="92422"/>
                  </a:lnTo>
                  <a:lnTo>
                    <a:pt x="120998" y="233957"/>
                  </a:lnTo>
                  <a:lnTo>
                    <a:pt x="0" y="233957"/>
                  </a:lnTo>
                  <a:lnTo>
                    <a:pt x="0" y="169217"/>
                  </a:lnTo>
                  <a:cubicBezTo>
                    <a:pt x="0" y="135284"/>
                    <a:pt x="4093" y="107453"/>
                    <a:pt x="12279" y="85725"/>
                  </a:cubicBezTo>
                  <a:cubicBezTo>
                    <a:pt x="20464" y="63996"/>
                    <a:pt x="34380" y="45541"/>
                    <a:pt x="54025" y="30360"/>
                  </a:cubicBezTo>
                  <a:cubicBezTo>
                    <a:pt x="73670" y="15180"/>
                    <a:pt x="95995" y="5060"/>
                    <a:pt x="12099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9" name="群組 8"/>
          <p:cNvGrpSpPr/>
          <p:nvPr/>
        </p:nvGrpSpPr>
        <p:grpSpPr>
          <a:xfrm rot="10800000">
            <a:off x="6276259" y="4893543"/>
            <a:ext cx="768555" cy="636214"/>
            <a:chOff x="4454302" y="6065375"/>
            <a:chExt cx="282623" cy="233957"/>
          </a:xfrm>
          <a:solidFill>
            <a:schemeClr val="accent2"/>
          </a:solidFill>
        </p:grpSpPr>
        <p:sp>
          <p:nvSpPr>
            <p:cNvPr id="10" name="文字方塊 9"/>
            <p:cNvSpPr txBox="1"/>
            <p:nvPr/>
          </p:nvSpPr>
          <p:spPr>
            <a:xfrm>
              <a:off x="4454302" y="6065375"/>
              <a:ext cx="120997" cy="233957"/>
            </a:xfrm>
            <a:custGeom>
              <a:avLst/>
              <a:gdLst>
                <a:gd name="connsiteX0" fmla="*/ 120997 w 120997"/>
                <a:gd name="connsiteY0" fmla="*/ 0 h 233957"/>
                <a:gd name="connsiteX1" fmla="*/ 120997 w 120997"/>
                <a:gd name="connsiteY1" fmla="*/ 51792 h 233957"/>
                <a:gd name="connsiteX2" fmla="*/ 91083 w 120997"/>
                <a:gd name="connsiteY2" fmla="*/ 92422 h 233957"/>
                <a:gd name="connsiteX3" fmla="*/ 120997 w 120997"/>
                <a:gd name="connsiteY3" fmla="*/ 92422 h 233957"/>
                <a:gd name="connsiteX4" fmla="*/ 120997 w 120997"/>
                <a:gd name="connsiteY4" fmla="*/ 233957 h 233957"/>
                <a:gd name="connsiteX5" fmla="*/ 0 w 120997"/>
                <a:gd name="connsiteY5" fmla="*/ 233957 h 233957"/>
                <a:gd name="connsiteX6" fmla="*/ 0 w 120997"/>
                <a:gd name="connsiteY6" fmla="*/ 169217 h 233957"/>
                <a:gd name="connsiteX7" fmla="*/ 12278 w 120997"/>
                <a:gd name="connsiteY7" fmla="*/ 85725 h 233957"/>
                <a:gd name="connsiteX8" fmla="*/ 54248 w 120997"/>
                <a:gd name="connsiteY8" fmla="*/ 30360 h 233957"/>
                <a:gd name="connsiteX9" fmla="*/ 120997 w 120997"/>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7" h="233957">
                  <a:moveTo>
                    <a:pt x="120997" y="0"/>
                  </a:moveTo>
                  <a:lnTo>
                    <a:pt x="120997" y="51792"/>
                  </a:lnTo>
                  <a:cubicBezTo>
                    <a:pt x="103436" y="61912"/>
                    <a:pt x="93464" y="75455"/>
                    <a:pt x="91083" y="92422"/>
                  </a:cubicBezTo>
                  <a:lnTo>
                    <a:pt x="120997" y="92422"/>
                  </a:lnTo>
                  <a:lnTo>
                    <a:pt x="120997" y="233957"/>
                  </a:lnTo>
                  <a:lnTo>
                    <a:pt x="0" y="233957"/>
                  </a:lnTo>
                  <a:lnTo>
                    <a:pt x="0" y="169217"/>
                  </a:lnTo>
                  <a:cubicBezTo>
                    <a:pt x="0" y="135284"/>
                    <a:pt x="4093" y="107453"/>
                    <a:pt x="12278" y="85725"/>
                  </a:cubicBezTo>
                  <a:cubicBezTo>
                    <a:pt x="20464" y="63996"/>
                    <a:pt x="34454" y="45541"/>
                    <a:pt x="54248" y="30360"/>
                  </a:cubicBezTo>
                  <a:cubicBezTo>
                    <a:pt x="74042" y="15180"/>
                    <a:pt x="96292" y="5060"/>
                    <a:pt x="120997"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1" name="文字方塊 10"/>
            <p:cNvSpPr txBox="1"/>
            <p:nvPr/>
          </p:nvSpPr>
          <p:spPr>
            <a:xfrm>
              <a:off x="4615927" y="6065375"/>
              <a:ext cx="120998" cy="233957"/>
            </a:xfrm>
            <a:custGeom>
              <a:avLst/>
              <a:gdLst>
                <a:gd name="connsiteX0" fmla="*/ 120998 w 120998"/>
                <a:gd name="connsiteY0" fmla="*/ 0 h 233957"/>
                <a:gd name="connsiteX1" fmla="*/ 120998 w 120998"/>
                <a:gd name="connsiteY1" fmla="*/ 51792 h 233957"/>
                <a:gd name="connsiteX2" fmla="*/ 91083 w 120998"/>
                <a:gd name="connsiteY2" fmla="*/ 92422 h 233957"/>
                <a:gd name="connsiteX3" fmla="*/ 120998 w 120998"/>
                <a:gd name="connsiteY3" fmla="*/ 92422 h 233957"/>
                <a:gd name="connsiteX4" fmla="*/ 120998 w 120998"/>
                <a:gd name="connsiteY4" fmla="*/ 233957 h 233957"/>
                <a:gd name="connsiteX5" fmla="*/ 0 w 120998"/>
                <a:gd name="connsiteY5" fmla="*/ 233957 h 233957"/>
                <a:gd name="connsiteX6" fmla="*/ 0 w 120998"/>
                <a:gd name="connsiteY6" fmla="*/ 169217 h 233957"/>
                <a:gd name="connsiteX7" fmla="*/ 12279 w 120998"/>
                <a:gd name="connsiteY7" fmla="*/ 85725 h 233957"/>
                <a:gd name="connsiteX8" fmla="*/ 54025 w 120998"/>
                <a:gd name="connsiteY8" fmla="*/ 30360 h 233957"/>
                <a:gd name="connsiteX9" fmla="*/ 120998 w 120998"/>
                <a:gd name="connsiteY9" fmla="*/ 0 h 233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0998" h="233957">
                  <a:moveTo>
                    <a:pt x="120998" y="0"/>
                  </a:moveTo>
                  <a:lnTo>
                    <a:pt x="120998" y="51792"/>
                  </a:lnTo>
                  <a:cubicBezTo>
                    <a:pt x="103436" y="61912"/>
                    <a:pt x="93465" y="75455"/>
                    <a:pt x="91083" y="92422"/>
                  </a:cubicBezTo>
                  <a:lnTo>
                    <a:pt x="120998" y="92422"/>
                  </a:lnTo>
                  <a:lnTo>
                    <a:pt x="120998" y="233957"/>
                  </a:lnTo>
                  <a:lnTo>
                    <a:pt x="0" y="233957"/>
                  </a:lnTo>
                  <a:lnTo>
                    <a:pt x="0" y="169217"/>
                  </a:lnTo>
                  <a:cubicBezTo>
                    <a:pt x="0" y="135284"/>
                    <a:pt x="4093" y="107453"/>
                    <a:pt x="12279" y="85725"/>
                  </a:cubicBezTo>
                  <a:cubicBezTo>
                    <a:pt x="20464" y="63996"/>
                    <a:pt x="34380" y="45541"/>
                    <a:pt x="54025" y="30360"/>
                  </a:cubicBezTo>
                  <a:cubicBezTo>
                    <a:pt x="73670" y="15180"/>
                    <a:pt x="95995" y="5060"/>
                    <a:pt x="12099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12" name="投影片編號版面配置區 11"/>
          <p:cNvSpPr>
            <a:spLocks noGrp="1"/>
          </p:cNvSpPr>
          <p:nvPr>
            <p:ph type="sldNum" sz="quarter" idx="12"/>
          </p:nvPr>
        </p:nvSpPr>
        <p:spPr/>
        <p:txBody>
          <a:bodyPr/>
          <a:lstStyle/>
          <a:p>
            <a:fld id="{93B68095-C8B2-4A76-90AA-E601358CCBC3}" type="slidenum">
              <a:rPr lang="zh-TW" altLang="en-US" smtClean="0"/>
              <a:t>37</a:t>
            </a:fld>
            <a:endParaRPr lang="zh-TW" altLang="en-US"/>
          </a:p>
        </p:txBody>
      </p:sp>
      <p:sp>
        <p:nvSpPr>
          <p:cNvPr id="13" name="頁尾版面配置區 1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19814170"/>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字方塊 12"/>
          <p:cNvSpPr txBox="1"/>
          <p:nvPr/>
        </p:nvSpPr>
        <p:spPr>
          <a:xfrm>
            <a:off x="2269431"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文字方塊 13"/>
          <p:cNvSpPr txBox="1"/>
          <p:nvPr/>
        </p:nvSpPr>
        <p:spPr>
          <a:xfrm>
            <a:off x="2269431" y="1901230"/>
            <a:ext cx="1822573" cy="542774"/>
          </a:xfrm>
          <a:prstGeom prst="rect">
            <a:avLst/>
          </a:prstGeom>
          <a:noFill/>
        </p:spPr>
        <p:txBody>
          <a:bodyPr wrap="square" rtlCol="0">
            <a:spAutoFit/>
          </a:bodyPr>
          <a:lstStyle/>
          <a:p>
            <a:r>
              <a:rPr lang="en-US" sz="2800" dirty="0" smtClean="0"/>
              <a:t>Title</a:t>
            </a:r>
          </a:p>
        </p:txBody>
      </p:sp>
      <p:sp>
        <p:nvSpPr>
          <p:cNvPr id="18" name="文字方塊 17"/>
          <p:cNvSpPr txBox="1"/>
          <p:nvPr/>
        </p:nvSpPr>
        <p:spPr>
          <a:xfrm>
            <a:off x="2269431"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9" name="文字方塊 18"/>
          <p:cNvSpPr txBox="1"/>
          <p:nvPr/>
        </p:nvSpPr>
        <p:spPr>
          <a:xfrm>
            <a:off x="2269431" y="4066907"/>
            <a:ext cx="1822573" cy="542774"/>
          </a:xfrm>
          <a:prstGeom prst="rect">
            <a:avLst/>
          </a:prstGeom>
          <a:noFill/>
        </p:spPr>
        <p:txBody>
          <a:bodyPr wrap="square" rtlCol="0">
            <a:spAutoFit/>
          </a:bodyPr>
          <a:lstStyle/>
          <a:p>
            <a:r>
              <a:rPr lang="en-US" sz="2800" dirty="0" smtClean="0"/>
              <a:t>Title</a:t>
            </a:r>
          </a:p>
        </p:txBody>
      </p:sp>
      <p:sp>
        <p:nvSpPr>
          <p:cNvPr id="28" name="文字方塊 27"/>
          <p:cNvSpPr txBox="1"/>
          <p:nvPr/>
        </p:nvSpPr>
        <p:spPr>
          <a:xfrm>
            <a:off x="6569582"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9" name="文字方塊 28"/>
          <p:cNvSpPr txBox="1"/>
          <p:nvPr/>
        </p:nvSpPr>
        <p:spPr>
          <a:xfrm>
            <a:off x="6569582" y="1901230"/>
            <a:ext cx="1822573" cy="542774"/>
          </a:xfrm>
          <a:prstGeom prst="rect">
            <a:avLst/>
          </a:prstGeom>
          <a:noFill/>
        </p:spPr>
        <p:txBody>
          <a:bodyPr wrap="square" rtlCol="0">
            <a:spAutoFit/>
          </a:bodyPr>
          <a:lstStyle/>
          <a:p>
            <a:r>
              <a:rPr lang="en-US" sz="2800" dirty="0" smtClean="0"/>
              <a:t>Title</a:t>
            </a:r>
          </a:p>
        </p:txBody>
      </p:sp>
      <p:sp>
        <p:nvSpPr>
          <p:cNvPr id="30" name="文字方塊 29"/>
          <p:cNvSpPr txBox="1"/>
          <p:nvPr/>
        </p:nvSpPr>
        <p:spPr>
          <a:xfrm>
            <a:off x="6569582"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1" name="文字方塊 30"/>
          <p:cNvSpPr txBox="1"/>
          <p:nvPr/>
        </p:nvSpPr>
        <p:spPr>
          <a:xfrm>
            <a:off x="6569582" y="4066907"/>
            <a:ext cx="1822573" cy="542774"/>
          </a:xfrm>
          <a:prstGeom prst="rect">
            <a:avLst/>
          </a:prstGeom>
          <a:noFill/>
        </p:spPr>
        <p:txBody>
          <a:bodyPr wrap="square" rtlCol="0">
            <a:spAutoFit/>
          </a:bodyPr>
          <a:lstStyle/>
          <a:p>
            <a:r>
              <a:rPr lang="en-US" sz="2800" dirty="0" smtClean="0"/>
              <a:t>Title</a:t>
            </a:r>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379</a:t>
            </a:fld>
            <a:endParaRPr lang="zh-TW" altLang="en-US"/>
          </a:p>
        </p:txBody>
      </p:sp>
      <p:pic>
        <p:nvPicPr>
          <p:cNvPr id="11" name="圖片版面配置區 1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ln w="76200">
            <a:solidFill>
              <a:schemeClr val="accent1"/>
            </a:solidFill>
          </a:ln>
        </p:spPr>
      </p:pic>
      <p:pic>
        <p:nvPicPr>
          <p:cNvPr id="15" name="圖片版面配置區 14"/>
          <p:cNvPicPr>
            <a:picLocks noGrp="1" noChangeAspect="1"/>
          </p:cNvPicPr>
          <p:nvPr>
            <p:ph type="pic" sz="quarter" idx="15"/>
          </p:nvPr>
        </p:nvPicPr>
        <p:blipFill>
          <a:blip r:embed="rId4" cstate="email">
            <a:extLst>
              <a:ext uri="{28A0092B-C50C-407E-A947-70E740481C1C}">
                <a14:useLocalDpi xmlns:a14="http://schemas.microsoft.com/office/drawing/2010/main"/>
              </a:ext>
            </a:extLst>
          </a:blip>
          <a:srcRect/>
          <a:stretch>
            <a:fillRect/>
          </a:stretch>
        </p:blipFill>
        <p:spPr>
          <a:ln w="76200">
            <a:solidFill>
              <a:schemeClr val="accent2"/>
            </a:solidFill>
          </a:ln>
        </p:spPr>
      </p:pic>
      <p:pic>
        <p:nvPicPr>
          <p:cNvPr id="17" name="圖片版面配置區 16"/>
          <p:cNvPicPr>
            <a:picLocks noGrp="1" noChangeAspect="1"/>
          </p:cNvPicPr>
          <p:nvPr>
            <p:ph type="pic" sz="quarter" idx="17"/>
          </p:nvPr>
        </p:nvPicPr>
        <p:blipFill>
          <a:blip r:embed="rId5" cstate="email">
            <a:extLst>
              <a:ext uri="{28A0092B-C50C-407E-A947-70E740481C1C}">
                <a14:useLocalDpi xmlns:a14="http://schemas.microsoft.com/office/drawing/2010/main"/>
              </a:ext>
            </a:extLst>
          </a:blip>
          <a:srcRect/>
          <a:stretch>
            <a:fillRect/>
          </a:stretch>
        </p:blipFill>
        <p:spPr>
          <a:ln w="76200">
            <a:solidFill>
              <a:schemeClr val="accent3"/>
            </a:solidFill>
          </a:ln>
        </p:spPr>
      </p:pic>
      <p:pic>
        <p:nvPicPr>
          <p:cNvPr id="21" name="圖片版面配置區 20"/>
          <p:cNvPicPr>
            <a:picLocks noGrp="1" noChangeAspect="1"/>
          </p:cNvPicPr>
          <p:nvPr>
            <p:ph type="pic" sz="quarter" idx="19"/>
          </p:nvPr>
        </p:nvPicPr>
        <p:blipFill>
          <a:blip r:embed="rId6" cstate="email">
            <a:extLst>
              <a:ext uri="{28A0092B-C50C-407E-A947-70E740481C1C}">
                <a14:useLocalDpi xmlns:a14="http://schemas.microsoft.com/office/drawing/2010/main"/>
              </a:ext>
            </a:extLst>
          </a:blip>
          <a:srcRect/>
          <a:stretch>
            <a:fillRect/>
          </a:stretch>
        </p:blipFill>
        <p:spPr>
          <a:ln w="76200">
            <a:solidFill>
              <a:schemeClr val="accent4"/>
            </a:solidFill>
          </a:ln>
        </p:spPr>
      </p:pic>
    </p:spTree>
    <p:extLst>
      <p:ext uri="{BB962C8B-B14F-4D97-AF65-F5344CB8AC3E}">
        <p14:creationId xmlns:p14="http://schemas.microsoft.com/office/powerpoint/2010/main" val="4238435768"/>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圖片版面配置區 3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365125" y="1662113"/>
            <a:ext cx="2592388" cy="2103437"/>
          </a:xfrm>
        </p:spPr>
      </p:pic>
      <p:pic>
        <p:nvPicPr>
          <p:cNvPr id="36" name="圖片版面配置區 35"/>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276600" y="1662113"/>
            <a:ext cx="2590800" cy="2103437"/>
          </a:xfrm>
        </p:spPr>
      </p:pic>
      <p:pic>
        <p:nvPicPr>
          <p:cNvPr id="37" name="圖片版面配置區 36"/>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186488" y="1662113"/>
            <a:ext cx="2592387" cy="2103437"/>
          </a:xfrm>
        </p:spPr>
      </p:pic>
      <p:pic>
        <p:nvPicPr>
          <p:cNvPr id="38" name="圖片版面配置區 37"/>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365125" y="3963988"/>
            <a:ext cx="2592388" cy="2105025"/>
          </a:xfrm>
        </p:spPr>
      </p:pic>
      <p:pic>
        <p:nvPicPr>
          <p:cNvPr id="39" name="圖片版面配置區 38"/>
          <p:cNvPicPr>
            <a:picLocks noGrp="1" noChangeAspect="1"/>
          </p:cNvPicPr>
          <p:nvPr>
            <p:ph type="pic" sz="quarter" idx="13"/>
          </p:nvPr>
        </p:nvPicPr>
        <p:blipFill>
          <a:blip r:embed="rId7" cstate="email">
            <a:extLst>
              <a:ext uri="{28A0092B-C50C-407E-A947-70E740481C1C}">
                <a14:useLocalDpi xmlns:a14="http://schemas.microsoft.com/office/drawing/2010/main"/>
              </a:ext>
            </a:extLst>
          </a:blip>
          <a:srcRect/>
          <a:stretch>
            <a:fillRect/>
          </a:stretch>
        </p:blipFill>
        <p:spPr>
          <a:xfrm>
            <a:off x="3276600" y="3963988"/>
            <a:ext cx="2590800" cy="2105025"/>
          </a:xfrm>
        </p:spPr>
      </p:pic>
      <p:pic>
        <p:nvPicPr>
          <p:cNvPr id="40" name="圖片版面配置區 39"/>
          <p:cNvPicPr>
            <a:picLocks noGrp="1" noChangeAspect="1"/>
          </p:cNvPicPr>
          <p:nvPr>
            <p:ph type="pic" sz="quarter" idx="13"/>
          </p:nvPr>
        </p:nvPicPr>
        <p:blipFill>
          <a:blip r:embed="rId8" cstate="email">
            <a:extLst>
              <a:ext uri="{28A0092B-C50C-407E-A947-70E740481C1C}">
                <a14:useLocalDpi xmlns:a14="http://schemas.microsoft.com/office/drawing/2010/main"/>
              </a:ext>
            </a:extLst>
          </a:blip>
          <a:srcRect/>
          <a:stretch>
            <a:fillRect/>
          </a:stretch>
        </p:blipFill>
        <p:spPr>
          <a:xfrm>
            <a:off x="6186488" y="3963988"/>
            <a:ext cx="2592387" cy="2105025"/>
          </a:xfrm>
        </p:spPr>
      </p:pic>
      <p:sp>
        <p:nvSpPr>
          <p:cNvPr id="21" name="矩形 20"/>
          <p:cNvSpPr/>
          <p:nvPr/>
        </p:nvSpPr>
        <p:spPr>
          <a:xfrm>
            <a:off x="364953" y="3083087"/>
            <a:ext cx="2592288" cy="683102"/>
          </a:xfrm>
          <a:prstGeom prst="rect">
            <a:avLst/>
          </a:prstGeom>
          <a:solidFill>
            <a:schemeClr val="accent1">
              <a:alpha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2" name="矩形 21"/>
          <p:cNvSpPr/>
          <p:nvPr/>
        </p:nvSpPr>
        <p:spPr>
          <a:xfrm>
            <a:off x="3275856" y="3083087"/>
            <a:ext cx="2592288" cy="683102"/>
          </a:xfrm>
          <a:prstGeom prst="rect">
            <a:avLst/>
          </a:prstGeom>
          <a:solidFill>
            <a:schemeClr val="accent2">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3" name="矩形 22"/>
          <p:cNvSpPr/>
          <p:nvPr/>
        </p:nvSpPr>
        <p:spPr>
          <a:xfrm>
            <a:off x="6186759" y="3083087"/>
            <a:ext cx="2592288" cy="683102"/>
          </a:xfrm>
          <a:prstGeom prst="rect">
            <a:avLst/>
          </a:prstGeom>
          <a:solidFill>
            <a:schemeClr val="accent3">
              <a:alpha val="5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4" name="矩形 23"/>
          <p:cNvSpPr/>
          <p:nvPr/>
        </p:nvSpPr>
        <p:spPr>
          <a:xfrm>
            <a:off x="364953" y="5385398"/>
            <a:ext cx="2592288" cy="683102"/>
          </a:xfrm>
          <a:prstGeom prst="rect">
            <a:avLst/>
          </a:prstGeom>
          <a:solidFill>
            <a:schemeClr val="accent4">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5" name="矩形 24"/>
          <p:cNvSpPr/>
          <p:nvPr/>
        </p:nvSpPr>
        <p:spPr>
          <a:xfrm>
            <a:off x="3275856" y="5385398"/>
            <a:ext cx="2592288" cy="683102"/>
          </a:xfrm>
          <a:prstGeom prst="rect">
            <a:avLst/>
          </a:prstGeom>
          <a:solidFill>
            <a:schemeClr val="accent5">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6" name="矩形 25"/>
          <p:cNvSpPr/>
          <p:nvPr/>
        </p:nvSpPr>
        <p:spPr>
          <a:xfrm>
            <a:off x="6186759" y="5385398"/>
            <a:ext cx="2592288" cy="683102"/>
          </a:xfrm>
          <a:prstGeom prst="rect">
            <a:avLst/>
          </a:prstGeom>
          <a:solidFill>
            <a:schemeClr val="accent6">
              <a:alpha val="70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b="1"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380</a:t>
            </a:fld>
            <a:endParaRPr lang="zh-TW" altLang="en-US"/>
          </a:p>
        </p:txBody>
      </p:sp>
    </p:spTree>
    <p:extLst>
      <p:ext uri="{BB962C8B-B14F-4D97-AF65-F5344CB8AC3E}">
        <p14:creationId xmlns:p14="http://schemas.microsoft.com/office/powerpoint/2010/main" val="861658938"/>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矩形 2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Products &amp; Services</a:t>
            </a:r>
            <a:endParaRPr lang="zh-TW" altLang="en-US" sz="4000" b="1" dirty="0"/>
          </a:p>
        </p:txBody>
      </p:sp>
      <p:sp>
        <p:nvSpPr>
          <p:cNvPr id="5" name="橢圓 4"/>
          <p:cNvSpPr/>
          <p:nvPr/>
        </p:nvSpPr>
        <p:spPr>
          <a:xfrm>
            <a:off x="788080" y="1996100"/>
            <a:ext cx="2095840" cy="2095840"/>
          </a:xfrm>
          <a:prstGeom prst="ellipse">
            <a:avLst/>
          </a:pr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橢圓 26"/>
          <p:cNvSpPr/>
          <p:nvPr/>
        </p:nvSpPr>
        <p:spPr>
          <a:xfrm>
            <a:off x="3524080" y="1996100"/>
            <a:ext cx="2095840" cy="2095840"/>
          </a:xfrm>
          <a:prstGeom prst="ellipse">
            <a:avLst/>
          </a:pr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橢圓 27"/>
          <p:cNvSpPr/>
          <p:nvPr/>
        </p:nvSpPr>
        <p:spPr>
          <a:xfrm>
            <a:off x="6260080" y="1996100"/>
            <a:ext cx="2095840" cy="2095840"/>
          </a:xfrm>
          <a:prstGeom prst="ellipse">
            <a:avLst/>
          </a:prstGeom>
          <a:noFill/>
          <a:ln w="12700">
            <a:solidFill>
              <a:schemeClr val="bg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779060" y="498330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0" name="文字方塊 29"/>
          <p:cNvSpPr txBox="1"/>
          <p:nvPr/>
        </p:nvSpPr>
        <p:spPr>
          <a:xfrm>
            <a:off x="779060" y="4461550"/>
            <a:ext cx="1822573" cy="542774"/>
          </a:xfrm>
          <a:prstGeom prst="rect">
            <a:avLst/>
          </a:prstGeom>
          <a:noFill/>
        </p:spPr>
        <p:txBody>
          <a:bodyPr wrap="square" rtlCol="0">
            <a:spAutoFit/>
          </a:bodyPr>
          <a:lstStyle/>
          <a:p>
            <a:r>
              <a:rPr lang="en-US" sz="2800" dirty="0" smtClean="0"/>
              <a:t>Title</a:t>
            </a:r>
          </a:p>
        </p:txBody>
      </p:sp>
      <p:sp>
        <p:nvSpPr>
          <p:cNvPr id="31" name="文字方塊 30"/>
          <p:cNvSpPr txBox="1"/>
          <p:nvPr/>
        </p:nvSpPr>
        <p:spPr>
          <a:xfrm>
            <a:off x="3524080" y="498330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2" name="文字方塊 31"/>
          <p:cNvSpPr txBox="1"/>
          <p:nvPr/>
        </p:nvSpPr>
        <p:spPr>
          <a:xfrm>
            <a:off x="3524080" y="4461550"/>
            <a:ext cx="1822573" cy="542774"/>
          </a:xfrm>
          <a:prstGeom prst="rect">
            <a:avLst/>
          </a:prstGeom>
          <a:noFill/>
        </p:spPr>
        <p:txBody>
          <a:bodyPr wrap="square" rtlCol="0">
            <a:spAutoFit/>
          </a:bodyPr>
          <a:lstStyle/>
          <a:p>
            <a:r>
              <a:rPr lang="en-US" sz="2800" dirty="0" smtClean="0"/>
              <a:t>Title</a:t>
            </a:r>
          </a:p>
        </p:txBody>
      </p:sp>
      <p:sp>
        <p:nvSpPr>
          <p:cNvPr id="33" name="文字方塊 32"/>
          <p:cNvSpPr txBox="1"/>
          <p:nvPr/>
        </p:nvSpPr>
        <p:spPr>
          <a:xfrm>
            <a:off x="6269100" y="498330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4" name="文字方塊 33"/>
          <p:cNvSpPr txBox="1"/>
          <p:nvPr/>
        </p:nvSpPr>
        <p:spPr>
          <a:xfrm>
            <a:off x="6269100" y="4461550"/>
            <a:ext cx="1822573" cy="542774"/>
          </a:xfrm>
          <a:prstGeom prst="rect">
            <a:avLst/>
          </a:prstGeom>
          <a:noFill/>
        </p:spPr>
        <p:txBody>
          <a:bodyPr wrap="square" rtlCol="0">
            <a:spAutoFit/>
          </a:bodyPr>
          <a:lstStyle/>
          <a:p>
            <a:r>
              <a:rPr lang="en-US" sz="2800" dirty="0" smtClean="0"/>
              <a:t>Title</a:t>
            </a:r>
          </a:p>
        </p:txBody>
      </p:sp>
      <p:cxnSp>
        <p:nvCxnSpPr>
          <p:cNvPr id="7" name="直線接點 6"/>
          <p:cNvCxnSpPr/>
          <p:nvPr/>
        </p:nvCxnSpPr>
        <p:spPr>
          <a:xfrm flipV="1">
            <a:off x="3204000" y="1760220"/>
            <a:ext cx="0" cy="441198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V="1">
            <a:off x="5940000" y="1760220"/>
            <a:ext cx="0" cy="441198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381</a:t>
            </a:fld>
            <a:endParaRPr lang="zh-TW" altLang="en-US"/>
          </a:p>
        </p:txBody>
      </p:sp>
      <p:pic>
        <p:nvPicPr>
          <p:cNvPr id="13" name="圖片版面配置區 12"/>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936625" y="2144713"/>
            <a:ext cx="1798638" cy="1798637"/>
          </a:xfrm>
          <a:prstGeom prst="ellipse">
            <a:avLst/>
          </a:prstGeom>
        </p:spPr>
      </p:pic>
      <p:pic>
        <p:nvPicPr>
          <p:cNvPr id="15" name="圖片版面配置區 14"/>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671888" y="2144713"/>
            <a:ext cx="1800225" cy="1798637"/>
          </a:xfrm>
          <a:prstGeom prst="ellipse">
            <a:avLst/>
          </a:prstGeom>
        </p:spPr>
      </p:pic>
      <p:pic>
        <p:nvPicPr>
          <p:cNvPr id="17" name="圖片版面配置區 16"/>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408738" y="2144713"/>
            <a:ext cx="1798637" cy="1798637"/>
          </a:xfrm>
          <a:prstGeom prst="ellipse">
            <a:avLst/>
          </a:prstGeom>
        </p:spPr>
      </p:pic>
    </p:spTree>
    <p:extLst>
      <p:ext uri="{BB962C8B-B14F-4D97-AF65-F5344CB8AC3E}">
        <p14:creationId xmlns:p14="http://schemas.microsoft.com/office/powerpoint/2010/main" val="1365252819"/>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64953" y="4366268"/>
            <a:ext cx="2581200" cy="1085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275856" y="4366268"/>
            <a:ext cx="2581200" cy="1085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6194927" y="4366268"/>
            <a:ext cx="2581200" cy="1085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472965"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1" name="文字方塊 20"/>
          <p:cNvSpPr txBox="1"/>
          <p:nvPr/>
        </p:nvSpPr>
        <p:spPr>
          <a:xfrm>
            <a:off x="3383868"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2" name="文字方塊 21"/>
          <p:cNvSpPr txBox="1"/>
          <p:nvPr/>
        </p:nvSpPr>
        <p:spPr>
          <a:xfrm>
            <a:off x="6294771" y="4612017"/>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3" name="文字方塊 12"/>
          <p:cNvSpPr txBox="1"/>
          <p:nvPr/>
        </p:nvSpPr>
        <p:spPr>
          <a:xfrm>
            <a:off x="1748871" y="515315"/>
            <a:ext cx="5646259" cy="707886"/>
          </a:xfrm>
          <a:prstGeom prst="rect">
            <a:avLst/>
          </a:prstGeom>
          <a:noFill/>
        </p:spPr>
        <p:txBody>
          <a:bodyPr wrap="square" rtlCol="0">
            <a:spAutoFit/>
          </a:bodyPr>
          <a:lstStyle/>
          <a:p>
            <a:pPr algn="ctr"/>
            <a:r>
              <a:rPr lang="en-US" altLang="zh-TW" sz="4000" b="1" dirty="0" smtClean="0"/>
              <a:t>Keys To Success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382</a:t>
            </a:fld>
            <a:endParaRPr lang="zh-TW" altLang="en-US"/>
          </a:p>
        </p:txBody>
      </p:sp>
      <p:pic>
        <p:nvPicPr>
          <p:cNvPr id="15" name="圖片版面配置區 1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365125" y="1828800"/>
            <a:ext cx="2581275" cy="2536825"/>
          </a:xfrm>
        </p:spPr>
      </p:pic>
      <p:pic>
        <p:nvPicPr>
          <p:cNvPr id="16" name="圖片版面配置區 15"/>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286125" y="1828800"/>
            <a:ext cx="2581275" cy="2536825"/>
          </a:xfrm>
        </p:spPr>
      </p:pic>
      <p:pic>
        <p:nvPicPr>
          <p:cNvPr id="23" name="圖片版面配置區 22"/>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194890" y="1828800"/>
            <a:ext cx="2581275" cy="2536825"/>
          </a:xfrm>
        </p:spPr>
      </p:pic>
    </p:spTree>
    <p:extLst>
      <p:ext uri="{BB962C8B-B14F-4D97-AF65-F5344CB8AC3E}">
        <p14:creationId xmlns:p14="http://schemas.microsoft.com/office/powerpoint/2010/main" val="2943952218"/>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矩形 23"/>
          <p:cNvSpPr/>
          <p:nvPr/>
        </p:nvSpPr>
        <p:spPr>
          <a:xfrm>
            <a:off x="6012160" y="2354982"/>
            <a:ext cx="2736304" cy="144016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25" name="矩形 24"/>
          <p:cNvSpPr/>
          <p:nvPr/>
        </p:nvSpPr>
        <p:spPr>
          <a:xfrm>
            <a:off x="395536" y="2354982"/>
            <a:ext cx="2736304" cy="144016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8" name="矩形 27"/>
          <p:cNvSpPr/>
          <p:nvPr/>
        </p:nvSpPr>
        <p:spPr>
          <a:xfrm>
            <a:off x="6012160" y="3789040"/>
            <a:ext cx="2736304" cy="144016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9" name="矩形 28"/>
          <p:cNvSpPr/>
          <p:nvPr/>
        </p:nvSpPr>
        <p:spPr>
          <a:xfrm>
            <a:off x="395536" y="3789040"/>
            <a:ext cx="2736304" cy="144016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30" name="文字方塊 29"/>
          <p:cNvSpPr txBox="1"/>
          <p:nvPr/>
        </p:nvSpPr>
        <p:spPr>
          <a:xfrm>
            <a:off x="611560" y="301186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1" name="文字方塊 30"/>
          <p:cNvSpPr txBox="1"/>
          <p:nvPr/>
        </p:nvSpPr>
        <p:spPr>
          <a:xfrm>
            <a:off x="611560" y="244973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32" name="文字方塊 31"/>
          <p:cNvSpPr txBox="1"/>
          <p:nvPr/>
        </p:nvSpPr>
        <p:spPr>
          <a:xfrm>
            <a:off x="6234642" y="301186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3" name="文字方塊 32"/>
          <p:cNvSpPr txBox="1"/>
          <p:nvPr/>
        </p:nvSpPr>
        <p:spPr>
          <a:xfrm>
            <a:off x="6234642" y="244973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34" name="文字方塊 33"/>
          <p:cNvSpPr txBox="1"/>
          <p:nvPr/>
        </p:nvSpPr>
        <p:spPr>
          <a:xfrm>
            <a:off x="611560" y="445760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5" name="文字方塊 34"/>
          <p:cNvSpPr txBox="1"/>
          <p:nvPr/>
        </p:nvSpPr>
        <p:spPr>
          <a:xfrm>
            <a:off x="611560" y="389547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36" name="文字方塊 35"/>
          <p:cNvSpPr txBox="1"/>
          <p:nvPr/>
        </p:nvSpPr>
        <p:spPr>
          <a:xfrm>
            <a:off x="6234642" y="4457600"/>
            <a:ext cx="2520280" cy="584775"/>
          </a:xfrm>
          <a:prstGeom prst="rect">
            <a:avLst/>
          </a:prstGeom>
          <a:noFill/>
          <a:ln>
            <a:noFill/>
          </a:ln>
        </p:spPr>
        <p:txBody>
          <a:bodyPr wrap="square" rtlCol="0">
            <a:spAutoFit/>
          </a:bodyPr>
          <a:lstStyle/>
          <a:p>
            <a:r>
              <a:rPr lang="en-US" sz="1600" dirty="0" smtClean="0">
                <a:solidFill>
                  <a:schemeClr val="bg1"/>
                </a:solidFill>
              </a:rPr>
              <a:t>The quick brown fox jumps over the lazy dog. </a:t>
            </a:r>
          </a:p>
        </p:txBody>
      </p:sp>
      <p:sp>
        <p:nvSpPr>
          <p:cNvPr id="37" name="文字方塊 36"/>
          <p:cNvSpPr txBox="1"/>
          <p:nvPr/>
        </p:nvSpPr>
        <p:spPr>
          <a:xfrm>
            <a:off x="6234642" y="3895473"/>
            <a:ext cx="1882149" cy="523220"/>
          </a:xfrm>
          <a:prstGeom prst="rect">
            <a:avLst/>
          </a:prstGeom>
          <a:noFill/>
          <a:ln>
            <a:noFill/>
          </a:ln>
        </p:spPr>
        <p:txBody>
          <a:bodyPr wrap="square" rtlCol="0">
            <a:spAutoFit/>
          </a:bodyPr>
          <a:lstStyle/>
          <a:p>
            <a:r>
              <a:rPr lang="en-US" sz="2800" dirty="0" smtClean="0">
                <a:solidFill>
                  <a:schemeClr val="bg1"/>
                </a:solidFill>
              </a:rPr>
              <a:t>Title</a:t>
            </a: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383</a:t>
            </a:fld>
            <a:endParaRPr lang="zh-TW" altLang="en-US"/>
          </a:p>
        </p:txBody>
      </p:sp>
      <p:pic>
        <p:nvPicPr>
          <p:cNvPr id="11" name="圖片版面配置區 10"/>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a:stretch>
            <a:fillRect/>
          </a:stretch>
        </p:blipFill>
        <p:spPr>
          <a:xfrm>
            <a:off x="3132138" y="2355850"/>
            <a:ext cx="1439862" cy="1439863"/>
          </a:xfrm>
        </p:spPr>
      </p:pic>
      <p:pic>
        <p:nvPicPr>
          <p:cNvPr id="12" name="圖片版面配置區 11"/>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4572000" y="2355850"/>
            <a:ext cx="1439863" cy="1439863"/>
          </a:xfrm>
        </p:spPr>
      </p:pic>
      <p:pic>
        <p:nvPicPr>
          <p:cNvPr id="13" name="圖片版面配置區 12"/>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3132138" y="3789363"/>
            <a:ext cx="1439862" cy="1439862"/>
          </a:xfrm>
        </p:spPr>
      </p:pic>
      <p:pic>
        <p:nvPicPr>
          <p:cNvPr id="14" name="圖片版面配置區 13"/>
          <p:cNvPicPr>
            <a:picLocks noGrp="1" noChangeAspect="1"/>
          </p:cNvPicPr>
          <p:nvPr>
            <p:ph type="pic" sz="quarter" idx="14"/>
          </p:nvPr>
        </p:nvPicPr>
        <p:blipFill>
          <a:blip r:embed="rId6" cstate="email">
            <a:extLst>
              <a:ext uri="{28A0092B-C50C-407E-A947-70E740481C1C}">
                <a14:useLocalDpi xmlns:a14="http://schemas.microsoft.com/office/drawing/2010/main"/>
              </a:ext>
            </a:extLst>
          </a:blip>
          <a:srcRect/>
          <a:stretch>
            <a:fillRect/>
          </a:stretch>
        </p:blipFill>
        <p:spPr>
          <a:xfrm>
            <a:off x="4572000" y="3789363"/>
            <a:ext cx="1439863" cy="1439862"/>
          </a:xfrm>
        </p:spPr>
      </p:pic>
    </p:spTree>
    <p:extLst>
      <p:ext uri="{BB962C8B-B14F-4D97-AF65-F5344CB8AC3E}">
        <p14:creationId xmlns:p14="http://schemas.microsoft.com/office/powerpoint/2010/main" val="432145622"/>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圖片版面配置區 9"/>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4483100" y="0"/>
            <a:ext cx="1554163" cy="3429000"/>
          </a:xfrm>
        </p:spPr>
      </p:pic>
      <p:pic>
        <p:nvPicPr>
          <p:cNvPr id="11" name="圖片版面配置區 10"/>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6037263" y="0"/>
            <a:ext cx="1555750" cy="3429000"/>
          </a:xfrm>
        </p:spPr>
      </p:pic>
      <p:pic>
        <p:nvPicPr>
          <p:cNvPr id="12" name="圖片版面配置區 11"/>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7593013" y="0"/>
            <a:ext cx="1555750" cy="3429000"/>
          </a:xfrm>
        </p:spPr>
      </p:pic>
      <p:pic>
        <p:nvPicPr>
          <p:cNvPr id="13" name="圖片版面配置區 12"/>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4483100" y="3429000"/>
            <a:ext cx="1554163" cy="3429000"/>
          </a:xfrm>
        </p:spPr>
      </p:pic>
      <p:pic>
        <p:nvPicPr>
          <p:cNvPr id="14" name="圖片版面配置區 13"/>
          <p:cNvPicPr>
            <a:picLocks noGrp="1" noChangeAspect="1"/>
          </p:cNvPicPr>
          <p:nvPr>
            <p:ph type="pic" sz="quarter" idx="13"/>
          </p:nvPr>
        </p:nvPicPr>
        <p:blipFill>
          <a:blip r:embed="rId7" cstate="email">
            <a:extLst>
              <a:ext uri="{28A0092B-C50C-407E-A947-70E740481C1C}">
                <a14:useLocalDpi xmlns:a14="http://schemas.microsoft.com/office/drawing/2010/main"/>
              </a:ext>
            </a:extLst>
          </a:blip>
          <a:srcRect/>
          <a:stretch>
            <a:fillRect/>
          </a:stretch>
        </p:blipFill>
        <p:spPr>
          <a:xfrm>
            <a:off x="6037263" y="3429000"/>
            <a:ext cx="1555750" cy="3429000"/>
          </a:xfrm>
        </p:spPr>
      </p:pic>
      <p:pic>
        <p:nvPicPr>
          <p:cNvPr id="15" name="圖片版面配置區 14"/>
          <p:cNvPicPr>
            <a:picLocks noGrp="1" noChangeAspect="1"/>
          </p:cNvPicPr>
          <p:nvPr>
            <p:ph type="pic" sz="quarter" idx="13"/>
          </p:nvPr>
        </p:nvPicPr>
        <p:blipFill>
          <a:blip r:embed="rId8" cstate="email">
            <a:extLst>
              <a:ext uri="{28A0092B-C50C-407E-A947-70E740481C1C}">
                <a14:useLocalDpi xmlns:a14="http://schemas.microsoft.com/office/drawing/2010/main"/>
              </a:ext>
            </a:extLst>
          </a:blip>
          <a:srcRect/>
          <a:stretch>
            <a:fillRect/>
          </a:stretch>
        </p:blipFill>
        <p:spPr>
          <a:xfrm>
            <a:off x="7593013" y="3429000"/>
            <a:ext cx="1555750" cy="3429000"/>
          </a:xfr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384</a:t>
            </a:fld>
            <a:endParaRPr lang="zh-TW" altLang="en-US"/>
          </a:p>
        </p:txBody>
      </p:sp>
      <p:sp>
        <p:nvSpPr>
          <p:cNvPr id="45" name="矩形 44"/>
          <p:cNvSpPr/>
          <p:nvPr/>
        </p:nvSpPr>
        <p:spPr>
          <a:xfrm>
            <a:off x="1001665"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772655" y="1886816"/>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7" name="文字方塊 46"/>
          <p:cNvSpPr txBox="1"/>
          <p:nvPr/>
        </p:nvSpPr>
        <p:spPr>
          <a:xfrm>
            <a:off x="972060" y="1904883"/>
            <a:ext cx="3240414" cy="738664"/>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48" name="矩形 47"/>
          <p:cNvSpPr/>
          <p:nvPr/>
        </p:nvSpPr>
        <p:spPr>
          <a:xfrm>
            <a:off x="772655" y="3363027"/>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9" name="文字方塊 48"/>
          <p:cNvSpPr txBox="1"/>
          <p:nvPr/>
        </p:nvSpPr>
        <p:spPr>
          <a:xfrm>
            <a:off x="972060" y="3381094"/>
            <a:ext cx="3240414" cy="738664"/>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50" name="矩形 49"/>
          <p:cNvSpPr/>
          <p:nvPr/>
        </p:nvSpPr>
        <p:spPr>
          <a:xfrm>
            <a:off x="772655" y="4849621"/>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51" name="文字方塊 50"/>
          <p:cNvSpPr txBox="1"/>
          <p:nvPr/>
        </p:nvSpPr>
        <p:spPr>
          <a:xfrm>
            <a:off x="972060" y="4867688"/>
            <a:ext cx="3240414" cy="738664"/>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3" name="文字方塊 22"/>
          <p:cNvSpPr txBox="1"/>
          <p:nvPr/>
        </p:nvSpPr>
        <p:spPr>
          <a:xfrm>
            <a:off x="263343" y="501116"/>
            <a:ext cx="4078094" cy="707886"/>
          </a:xfrm>
          <a:prstGeom prst="rect">
            <a:avLst/>
          </a:prstGeom>
          <a:noFill/>
        </p:spPr>
        <p:txBody>
          <a:bodyPr wrap="square" rtlCol="0" anchor="ctr">
            <a:spAutoFit/>
          </a:bodyPr>
          <a:lstStyle/>
          <a:p>
            <a:pPr algn="ctr"/>
            <a:r>
              <a:rPr lang="en-US" altLang="zh-TW" sz="4000" b="1" dirty="0"/>
              <a:t>Our Solutions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1161294"/>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字方塊 12"/>
          <p:cNvSpPr txBox="1"/>
          <p:nvPr/>
        </p:nvSpPr>
        <p:spPr>
          <a:xfrm>
            <a:off x="2269431"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4" name="文字方塊 13"/>
          <p:cNvSpPr txBox="1"/>
          <p:nvPr/>
        </p:nvSpPr>
        <p:spPr>
          <a:xfrm>
            <a:off x="2269431" y="1901230"/>
            <a:ext cx="1822573" cy="542774"/>
          </a:xfrm>
          <a:prstGeom prst="rect">
            <a:avLst/>
          </a:prstGeom>
          <a:noFill/>
        </p:spPr>
        <p:txBody>
          <a:bodyPr wrap="square" rtlCol="0">
            <a:spAutoFit/>
          </a:bodyPr>
          <a:lstStyle/>
          <a:p>
            <a:r>
              <a:rPr lang="en-US" sz="2800" dirty="0" smtClean="0"/>
              <a:t>Title</a:t>
            </a:r>
          </a:p>
        </p:txBody>
      </p:sp>
      <p:sp>
        <p:nvSpPr>
          <p:cNvPr id="18" name="文字方塊 17"/>
          <p:cNvSpPr txBox="1"/>
          <p:nvPr/>
        </p:nvSpPr>
        <p:spPr>
          <a:xfrm>
            <a:off x="2269431"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19" name="文字方塊 18"/>
          <p:cNvSpPr txBox="1"/>
          <p:nvPr/>
        </p:nvSpPr>
        <p:spPr>
          <a:xfrm>
            <a:off x="2269431" y="4066907"/>
            <a:ext cx="1822573" cy="542774"/>
          </a:xfrm>
          <a:prstGeom prst="rect">
            <a:avLst/>
          </a:prstGeom>
          <a:noFill/>
        </p:spPr>
        <p:txBody>
          <a:bodyPr wrap="square" rtlCol="0">
            <a:spAutoFit/>
          </a:bodyPr>
          <a:lstStyle/>
          <a:p>
            <a:r>
              <a:rPr lang="en-US" sz="2800" dirty="0" smtClean="0"/>
              <a:t>Title</a:t>
            </a:r>
          </a:p>
        </p:txBody>
      </p:sp>
      <p:sp>
        <p:nvSpPr>
          <p:cNvPr id="28" name="文字方塊 27"/>
          <p:cNvSpPr txBox="1"/>
          <p:nvPr/>
        </p:nvSpPr>
        <p:spPr>
          <a:xfrm>
            <a:off x="6569582" y="2422982"/>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29" name="文字方塊 28"/>
          <p:cNvSpPr txBox="1"/>
          <p:nvPr/>
        </p:nvSpPr>
        <p:spPr>
          <a:xfrm>
            <a:off x="6569582" y="1901230"/>
            <a:ext cx="1822573" cy="542774"/>
          </a:xfrm>
          <a:prstGeom prst="rect">
            <a:avLst/>
          </a:prstGeom>
          <a:noFill/>
        </p:spPr>
        <p:txBody>
          <a:bodyPr wrap="square" rtlCol="0">
            <a:spAutoFit/>
          </a:bodyPr>
          <a:lstStyle/>
          <a:p>
            <a:r>
              <a:rPr lang="en-US" sz="2800" dirty="0" smtClean="0"/>
              <a:t>Title</a:t>
            </a:r>
          </a:p>
        </p:txBody>
      </p:sp>
      <p:sp>
        <p:nvSpPr>
          <p:cNvPr id="30" name="文字方塊 29"/>
          <p:cNvSpPr txBox="1"/>
          <p:nvPr/>
        </p:nvSpPr>
        <p:spPr>
          <a:xfrm>
            <a:off x="6569582" y="4588659"/>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 </a:t>
            </a:r>
          </a:p>
          <a:p>
            <a:pPr marL="185738" indent="-185738">
              <a:buFont typeface="Arial" panose="020B0604020202020204" pitchFamily="34" charset="0"/>
              <a:buChar char="•"/>
            </a:pPr>
            <a:r>
              <a:rPr lang="en-US" altLang="zh-TW" sz="1400" dirty="0"/>
              <a:t>The quick brown fox jumps over the lazy dog. </a:t>
            </a:r>
          </a:p>
        </p:txBody>
      </p:sp>
      <p:sp>
        <p:nvSpPr>
          <p:cNvPr id="31" name="文字方塊 30"/>
          <p:cNvSpPr txBox="1"/>
          <p:nvPr/>
        </p:nvSpPr>
        <p:spPr>
          <a:xfrm>
            <a:off x="6569582" y="4066907"/>
            <a:ext cx="1822573" cy="542774"/>
          </a:xfrm>
          <a:prstGeom prst="rect">
            <a:avLst/>
          </a:prstGeom>
          <a:noFill/>
        </p:spPr>
        <p:txBody>
          <a:bodyPr wrap="square" rtlCol="0">
            <a:spAutoFit/>
          </a:bodyPr>
          <a:lstStyle/>
          <a:p>
            <a:r>
              <a:rPr lang="en-US" sz="2800" dirty="0" smtClean="0"/>
              <a:t>Title</a:t>
            </a:r>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385</a:t>
            </a:fld>
            <a:endParaRPr lang="zh-TW" altLang="en-US"/>
          </a:p>
        </p:txBody>
      </p:sp>
      <p:pic>
        <p:nvPicPr>
          <p:cNvPr id="11" name="圖片版面配置區 1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p:pic>
      <p:pic>
        <p:nvPicPr>
          <p:cNvPr id="17" name="圖片版面配置區 16"/>
          <p:cNvPicPr>
            <a:picLocks noGrp="1" noChangeAspect="1"/>
          </p:cNvPicPr>
          <p:nvPr>
            <p:ph type="pic" sz="quarter" idx="17"/>
          </p:nvPr>
        </p:nvPicPr>
        <p:blipFill>
          <a:blip r:embed="rId4" cstate="email">
            <a:extLst>
              <a:ext uri="{28A0092B-C50C-407E-A947-70E740481C1C}">
                <a14:useLocalDpi xmlns:a14="http://schemas.microsoft.com/office/drawing/2010/main"/>
              </a:ext>
            </a:extLst>
          </a:blip>
          <a:srcRect/>
          <a:stretch>
            <a:fillRect/>
          </a:stretch>
        </p:blipFill>
        <p:spPr/>
      </p:pic>
      <p:pic>
        <p:nvPicPr>
          <p:cNvPr id="15" name="圖片版面配置區 14"/>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4618038" y="1662113"/>
            <a:ext cx="1935162" cy="1936750"/>
          </a:xfrm>
        </p:spPr>
      </p:pic>
      <p:pic>
        <p:nvPicPr>
          <p:cNvPr id="21" name="圖片版面配置區 20"/>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a:stretch>
            <a:fillRect/>
          </a:stretch>
        </p:blipFill>
        <p:spPr>
          <a:xfrm>
            <a:off x="4618038" y="3933825"/>
            <a:ext cx="1935162" cy="1936750"/>
          </a:xfrm>
        </p:spPr>
      </p:pic>
    </p:spTree>
    <p:extLst>
      <p:ext uri="{BB962C8B-B14F-4D97-AF65-F5344CB8AC3E}">
        <p14:creationId xmlns:p14="http://schemas.microsoft.com/office/powerpoint/2010/main" val="2480228632"/>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746892" y="17761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3" name="文字方塊 2"/>
          <p:cNvSpPr txBox="1"/>
          <p:nvPr/>
        </p:nvSpPr>
        <p:spPr>
          <a:xfrm>
            <a:off x="5730544" y="1903055"/>
            <a:ext cx="3132356" cy="646331"/>
          </a:xfrm>
          <a:prstGeom prst="rect">
            <a:avLst/>
          </a:prstGeom>
          <a:noFill/>
        </p:spPr>
        <p:txBody>
          <a:bodyPr wrap="square" rtlCol="0">
            <a:spAutoFit/>
          </a:bodyPr>
          <a:lstStyle/>
          <a:p>
            <a:r>
              <a:rPr lang="en-US" dirty="0" smtClean="0"/>
              <a:t>The quick brown fox jumps over the lazy dog. </a:t>
            </a:r>
          </a:p>
        </p:txBody>
      </p:sp>
      <p:sp>
        <p:nvSpPr>
          <p:cNvPr id="7" name="矩形 6"/>
          <p:cNvSpPr/>
          <p:nvPr/>
        </p:nvSpPr>
        <p:spPr>
          <a:xfrm>
            <a:off x="4746892" y="28951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8" name="文字方塊 7"/>
          <p:cNvSpPr txBox="1"/>
          <p:nvPr/>
        </p:nvSpPr>
        <p:spPr>
          <a:xfrm>
            <a:off x="5730544" y="3021992"/>
            <a:ext cx="3132356"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4746892" y="4014037"/>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0" name="文字方塊 9"/>
          <p:cNvSpPr txBox="1"/>
          <p:nvPr/>
        </p:nvSpPr>
        <p:spPr>
          <a:xfrm>
            <a:off x="5730544" y="4140929"/>
            <a:ext cx="3132356"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4746892" y="5132974"/>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2" name="文字方塊 11"/>
          <p:cNvSpPr txBox="1"/>
          <p:nvPr/>
        </p:nvSpPr>
        <p:spPr>
          <a:xfrm>
            <a:off x="5730544" y="5259866"/>
            <a:ext cx="3132356" cy="646331"/>
          </a:xfrm>
          <a:prstGeom prst="rect">
            <a:avLst/>
          </a:prstGeom>
          <a:noFill/>
        </p:spPr>
        <p:txBody>
          <a:bodyPr wrap="square" rtlCol="0">
            <a:spAutoFit/>
          </a:bodyPr>
          <a:lstStyle/>
          <a:p>
            <a:r>
              <a:rPr lang="en-US" dirty="0" smtClean="0"/>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17" name="直線接點 16"/>
          <p:cNvCxnSpPr/>
          <p:nvPr/>
        </p:nvCxnSpPr>
        <p:spPr>
          <a:xfrm>
            <a:off x="4746892" y="166370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直線接點 17"/>
          <p:cNvCxnSpPr/>
          <p:nvPr/>
        </p:nvCxnSpPr>
        <p:spPr>
          <a:xfrm>
            <a:off x="4746892" y="277812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9" name="直線接點 18"/>
          <p:cNvCxnSpPr/>
          <p:nvPr/>
        </p:nvCxnSpPr>
        <p:spPr>
          <a:xfrm>
            <a:off x="4746892" y="389255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4746892" y="500697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4746892" y="612140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2" name="文字方塊 21"/>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386</a:t>
            </a:fld>
            <a:endParaRPr lang="zh-TW" altLang="en-US"/>
          </a:p>
        </p:txBody>
      </p:sp>
      <p:pic>
        <p:nvPicPr>
          <p:cNvPr id="26" name="圖片版面配置區 25"/>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280988" y="1663700"/>
            <a:ext cx="4248150" cy="4457700"/>
          </a:xfrm>
        </p:spPr>
      </p:pic>
    </p:spTree>
    <p:extLst>
      <p:ext uri="{BB962C8B-B14F-4D97-AF65-F5344CB8AC3E}">
        <p14:creationId xmlns:p14="http://schemas.microsoft.com/office/powerpoint/2010/main" val="1710560989"/>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387</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矩形 7"/>
          <p:cNvSpPr/>
          <p:nvPr/>
        </p:nvSpPr>
        <p:spPr>
          <a:xfrm>
            <a:off x="0" y="4341131"/>
            <a:ext cx="22860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2286000" y="4341131"/>
            <a:ext cx="2286000" cy="10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4572000" y="4341131"/>
            <a:ext cx="2286000"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858000" y="4341131"/>
            <a:ext cx="2286000" cy="10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1707196" y="4511652"/>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4" name="矩形 13"/>
          <p:cNvSpPr/>
          <p:nvPr/>
        </p:nvSpPr>
        <p:spPr>
          <a:xfrm>
            <a:off x="1707196" y="49141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5" name="文字方塊 14"/>
          <p:cNvSpPr txBox="1"/>
          <p:nvPr/>
        </p:nvSpPr>
        <p:spPr>
          <a:xfrm>
            <a:off x="1707196" y="5409075"/>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16" name="矩形 15"/>
          <p:cNvSpPr/>
          <p:nvPr/>
        </p:nvSpPr>
        <p:spPr>
          <a:xfrm>
            <a:off x="1707196" y="58115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7" name="文字方塊 16"/>
          <p:cNvSpPr txBox="1"/>
          <p:nvPr/>
        </p:nvSpPr>
        <p:spPr>
          <a:xfrm>
            <a:off x="5865459" y="4511652"/>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18" name="矩形 17"/>
          <p:cNvSpPr/>
          <p:nvPr/>
        </p:nvSpPr>
        <p:spPr>
          <a:xfrm>
            <a:off x="5865459" y="49141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文字方塊 18"/>
          <p:cNvSpPr txBox="1"/>
          <p:nvPr/>
        </p:nvSpPr>
        <p:spPr>
          <a:xfrm>
            <a:off x="5865459" y="5409075"/>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0" name="矩形 19"/>
          <p:cNvSpPr/>
          <p:nvPr/>
        </p:nvSpPr>
        <p:spPr>
          <a:xfrm>
            <a:off x="5865459" y="58115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1" name="群組 20"/>
          <p:cNvGrpSpPr/>
          <p:nvPr/>
        </p:nvGrpSpPr>
        <p:grpSpPr>
          <a:xfrm>
            <a:off x="1167515" y="5640872"/>
            <a:ext cx="523644" cy="523644"/>
            <a:chOff x="5731184" y="3068960"/>
            <a:chExt cx="816070" cy="816070"/>
          </a:xfrm>
        </p:grpSpPr>
        <p:sp>
          <p:nvSpPr>
            <p:cNvPr id="22" name="橢圓 21"/>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3" name="群組 22"/>
            <p:cNvGrpSpPr/>
            <p:nvPr/>
          </p:nvGrpSpPr>
          <p:grpSpPr>
            <a:xfrm>
              <a:off x="5935646" y="3308966"/>
              <a:ext cx="407146" cy="336058"/>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26" name="群組 25"/>
          <p:cNvGrpSpPr/>
          <p:nvPr/>
        </p:nvGrpSpPr>
        <p:grpSpPr>
          <a:xfrm>
            <a:off x="1167515" y="4743449"/>
            <a:ext cx="523644" cy="523644"/>
            <a:chOff x="5731184" y="1981037"/>
            <a:chExt cx="816070" cy="816070"/>
          </a:xfrm>
        </p:grpSpPr>
        <p:sp>
          <p:nvSpPr>
            <p:cNvPr id="27" name="橢圓 26"/>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29" name="群組 28"/>
          <p:cNvGrpSpPr/>
          <p:nvPr/>
        </p:nvGrpSpPr>
        <p:grpSpPr>
          <a:xfrm>
            <a:off x="5325778" y="4743449"/>
            <a:ext cx="523644" cy="523644"/>
            <a:chOff x="5731184" y="4156883"/>
            <a:chExt cx="816070" cy="816070"/>
          </a:xfrm>
        </p:grpSpPr>
        <p:sp>
          <p:nvSpPr>
            <p:cNvPr id="30" name="橢圓 29"/>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5939596" y="4366125"/>
              <a:ext cx="399246" cy="397586"/>
              <a:chOff x="35309818" y="13261794"/>
              <a:chExt cx="2516828" cy="2506357"/>
            </a:xfrm>
            <a:solidFill>
              <a:schemeClr val="bg1"/>
            </a:solidFill>
          </p:grpSpPr>
          <p:sp>
            <p:nvSpPr>
              <p:cNvPr id="32" name="手繪多邊形 3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39" name="群組 38"/>
          <p:cNvGrpSpPr/>
          <p:nvPr/>
        </p:nvGrpSpPr>
        <p:grpSpPr>
          <a:xfrm>
            <a:off x="5325778" y="5640872"/>
            <a:ext cx="523644" cy="523644"/>
            <a:chOff x="5731184" y="5244806"/>
            <a:chExt cx="816070" cy="816070"/>
          </a:xfrm>
        </p:grpSpPr>
        <p:sp>
          <p:nvSpPr>
            <p:cNvPr id="40" name="橢圓 39"/>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2" name="文字方塊 41"/>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3" name="Picture 5" descr="\\LIVEAURA\Matter Lab\商攝\形象照\2016-商攝(20160324)原檔\matterlab修\初選\Noir Passport\IMG_982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752" y="1549310"/>
            <a:ext cx="9144000" cy="2794413"/>
          </a:xfrm>
          <a:prstGeom prst="rect">
            <a:avLst/>
          </a:prstGeom>
          <a:noFill/>
        </p:spPr>
      </p:pic>
    </p:spTree>
    <p:extLst>
      <p:ext uri="{BB962C8B-B14F-4D97-AF65-F5344CB8AC3E}">
        <p14:creationId xmlns:p14="http://schemas.microsoft.com/office/powerpoint/2010/main" val="3575739472"/>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0" y="5339230"/>
            <a:ext cx="2903220" cy="151877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2900720" y="4653430"/>
            <a:ext cx="3340060" cy="220457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6240780" y="5339230"/>
            <a:ext cx="2903220" cy="151877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175785" y="5546556"/>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2" name="文字方塊 31"/>
          <p:cNvSpPr txBox="1"/>
          <p:nvPr/>
        </p:nvSpPr>
        <p:spPr>
          <a:xfrm>
            <a:off x="6589451" y="5546556"/>
            <a:ext cx="2376264" cy="954107"/>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33" name="文字方塊 32"/>
          <p:cNvSpPr txBox="1"/>
          <p:nvPr/>
        </p:nvSpPr>
        <p:spPr>
          <a:xfrm>
            <a:off x="3381368" y="4831073"/>
            <a:ext cx="2376264" cy="1815882"/>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a:t>
            </a:r>
            <a:r>
              <a:rPr lang="en-US" altLang="zh-TW" sz="1400" dirty="0" smtClean="0">
                <a:solidFill>
                  <a:schemeClr val="bg1"/>
                </a:solidFill>
              </a:rPr>
              <a:t>.</a:t>
            </a:r>
          </a:p>
          <a:p>
            <a:pPr marL="185738" indent="-185738">
              <a:buFont typeface="Arial" panose="020B0604020202020204" pitchFamily="34" charset="0"/>
              <a:buChar char="•"/>
            </a:pPr>
            <a:r>
              <a:rPr lang="en-US" altLang="zh-TW" sz="1400" dirty="0">
                <a:solidFill>
                  <a:schemeClr val="bg1"/>
                </a:solidFill>
              </a:rPr>
              <a:t>The quick brown fox jumps over the lazy dog. </a:t>
            </a:r>
          </a:p>
          <a:p>
            <a:pPr marL="185738" indent="-185738">
              <a:buFont typeface="Arial" panose="020B0604020202020204" pitchFamily="34" charset="0"/>
              <a:buChar char="•"/>
            </a:pPr>
            <a:r>
              <a:rPr lang="en-US" altLang="zh-TW" sz="1400" dirty="0">
                <a:solidFill>
                  <a:schemeClr val="bg1"/>
                </a:solidFill>
              </a:rPr>
              <a:t>The quick brown fox jumps over the lazy dog </a:t>
            </a:r>
          </a:p>
        </p:txBody>
      </p:sp>
      <p:sp>
        <p:nvSpPr>
          <p:cNvPr id="13" name="文字方塊 12"/>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4" name="頁尾版面配置區 3"/>
          <p:cNvSpPr>
            <a:spLocks noGrp="1"/>
          </p:cNvSpPr>
          <p:nvPr>
            <p:ph type="ftr" sz="quarter" idx="11"/>
          </p:nvPr>
        </p:nvSpPr>
        <p:spPr/>
        <p:txBody>
          <a:bodyPr/>
          <a:lstStyle/>
          <a:p>
            <a:r>
              <a:rPr lang="zh-TW" altLang="en-US" dirty="0" smtClean="0"/>
              <a:t>商業簡報網 </a:t>
            </a:r>
            <a:r>
              <a:rPr lang="en-US" altLang="zh-TW" dirty="0" smtClean="0"/>
              <a:t>X Matter Lab</a:t>
            </a:r>
            <a:endParaRPr lang="zh-TW" altLang="en-US" dirty="0"/>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388</a:t>
            </a:fld>
            <a:endParaRPr lang="zh-TW" altLang="en-US"/>
          </a:p>
        </p:txBody>
      </p:sp>
      <p:pic>
        <p:nvPicPr>
          <p:cNvPr id="11" name="圖片版面配置區 10"/>
          <p:cNvPicPr>
            <a:picLocks noGrp="1" noChangeAspect="1"/>
          </p:cNvPicPr>
          <p:nvPr>
            <p:ph type="pic" sz="quarter" idx="17"/>
          </p:nvPr>
        </p:nvPicPr>
        <p:blipFill>
          <a:blip r:embed="rId3" cstate="email">
            <a:extLst>
              <a:ext uri="{28A0092B-C50C-407E-A947-70E740481C1C}">
                <a14:useLocalDpi xmlns:a14="http://schemas.microsoft.com/office/drawing/2010/main"/>
              </a:ext>
            </a:extLst>
          </a:blip>
          <a:srcRect/>
          <a:stretch>
            <a:fillRect/>
          </a:stretch>
        </p:blipFill>
        <p:spPr>
          <a:xfrm>
            <a:off x="0" y="2714624"/>
            <a:ext cx="2903538" cy="2624605"/>
          </a:xfrm>
        </p:spPr>
      </p:pic>
      <p:pic>
        <p:nvPicPr>
          <p:cNvPr id="12" name="圖片版面配置區 11"/>
          <p:cNvPicPr>
            <a:picLocks noGrp="1" noChangeAspect="1"/>
          </p:cNvPicPr>
          <p:nvPr>
            <p:ph type="pic" sz="quarter" idx="17"/>
          </p:nvPr>
        </p:nvPicPr>
        <p:blipFill>
          <a:blip r:embed="rId4" cstate="email">
            <a:extLst>
              <a:ext uri="{28A0092B-C50C-407E-A947-70E740481C1C}">
                <a14:useLocalDpi xmlns:a14="http://schemas.microsoft.com/office/drawing/2010/main"/>
              </a:ext>
            </a:extLst>
          </a:blip>
          <a:srcRect/>
          <a:stretch>
            <a:fillRect/>
          </a:stretch>
        </p:blipFill>
        <p:spPr>
          <a:xfrm>
            <a:off x="6235700" y="2714624"/>
            <a:ext cx="2903538" cy="2624605"/>
          </a:xfrm>
        </p:spPr>
      </p:pic>
      <p:pic>
        <p:nvPicPr>
          <p:cNvPr id="14" name="圖片版面配置區 13"/>
          <p:cNvPicPr>
            <a:picLocks noGrp="1" noChangeAspect="1"/>
          </p:cNvPicPr>
          <p:nvPr>
            <p:ph type="pic" sz="quarter" idx="17"/>
          </p:nvPr>
        </p:nvPicPr>
        <p:blipFill>
          <a:blip r:embed="rId5" cstate="email">
            <a:extLst>
              <a:ext uri="{28A0092B-C50C-407E-A947-70E740481C1C}">
                <a14:useLocalDpi xmlns:a14="http://schemas.microsoft.com/office/drawing/2010/main"/>
              </a:ext>
            </a:extLst>
          </a:blip>
          <a:srcRect/>
          <a:stretch>
            <a:fillRect/>
          </a:stretch>
        </p:blipFill>
        <p:spPr>
          <a:xfrm>
            <a:off x="2903538" y="1785938"/>
            <a:ext cx="3336925" cy="2867492"/>
          </a:xfrm>
        </p:spPr>
      </p:pic>
    </p:spTree>
    <p:extLst>
      <p:ext uri="{BB962C8B-B14F-4D97-AF65-F5344CB8AC3E}">
        <p14:creationId xmlns:p14="http://schemas.microsoft.com/office/powerpoint/2010/main" val="2539819009"/>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4" name="群組 13"/>
          <p:cNvGrpSpPr/>
          <p:nvPr/>
        </p:nvGrpSpPr>
        <p:grpSpPr>
          <a:xfrm>
            <a:off x="1397326" y="2312305"/>
            <a:ext cx="6385959" cy="3517906"/>
            <a:chOff x="1397326" y="2312305"/>
            <a:chExt cx="6385959" cy="3517906"/>
          </a:xfrm>
        </p:grpSpPr>
        <p:sp>
          <p:nvSpPr>
            <p:cNvPr id="4" name="Freeform 13"/>
            <p:cNvSpPr>
              <a:spLocks/>
            </p:cNvSpPr>
            <p:nvPr/>
          </p:nvSpPr>
          <p:spPr bwMode="auto">
            <a:xfrm flipH="1">
              <a:off x="3568079" y="2312305"/>
              <a:ext cx="4215206" cy="997584"/>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 name="Freeform 13"/>
            <p:cNvSpPr>
              <a:spLocks/>
            </p:cNvSpPr>
            <p:nvPr/>
          </p:nvSpPr>
          <p:spPr bwMode="auto">
            <a:xfrm rot="10800000" flipH="1">
              <a:off x="1397326" y="4832627"/>
              <a:ext cx="4215208" cy="997584"/>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9" name="群組 8"/>
          <p:cNvGrpSpPr/>
          <p:nvPr/>
        </p:nvGrpSpPr>
        <p:grpSpPr>
          <a:xfrm>
            <a:off x="881376" y="2049240"/>
            <a:ext cx="2105924" cy="1132198"/>
            <a:chOff x="4346526" y="3307779"/>
            <a:chExt cx="450949" cy="242441"/>
          </a:xfrm>
        </p:grpSpPr>
        <p:sp>
          <p:nvSpPr>
            <p:cNvPr id="7" name="文字方塊 272"/>
            <p:cNvSpPr txBox="1"/>
            <p:nvPr/>
          </p:nvSpPr>
          <p:spPr>
            <a:xfrm>
              <a:off x="4590306" y="3307779"/>
              <a:ext cx="207169" cy="242441"/>
            </a:xfrm>
            <a:custGeom>
              <a:avLst/>
              <a:gdLst>
                <a:gd name="connsiteX0" fmla="*/ 106264 w 207169"/>
                <a:gd name="connsiteY0" fmla="*/ 0 h 242441"/>
                <a:gd name="connsiteX1" fmla="*/ 106264 w 207169"/>
                <a:gd name="connsiteY1" fmla="*/ 32593 h 242441"/>
                <a:gd name="connsiteX2" fmla="*/ 179041 w 207169"/>
                <a:gd name="connsiteY2" fmla="*/ 64294 h 242441"/>
                <a:gd name="connsiteX3" fmla="*/ 207169 w 207169"/>
                <a:gd name="connsiteY3" fmla="*/ 136178 h 242441"/>
                <a:gd name="connsiteX4" fmla="*/ 177031 w 207169"/>
                <a:gd name="connsiteY4" fmla="*/ 211857 h 242441"/>
                <a:gd name="connsiteX5" fmla="*/ 102245 w 207169"/>
                <a:gd name="connsiteY5" fmla="*/ 242441 h 242441"/>
                <a:gd name="connsiteX6" fmla="*/ 29468 w 207169"/>
                <a:gd name="connsiteY6" fmla="*/ 211634 h 242441"/>
                <a:gd name="connsiteX7" fmla="*/ 0 w 207169"/>
                <a:gd name="connsiteY7" fmla="*/ 135285 h 242441"/>
                <a:gd name="connsiteX8" fmla="*/ 28799 w 207169"/>
                <a:gd name="connsiteY8" fmla="*/ 51346 h 242441"/>
                <a:gd name="connsiteX9" fmla="*/ 106264 w 207169"/>
                <a:gd name="connsiteY9"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2441">
                  <a:moveTo>
                    <a:pt x="106264" y="0"/>
                  </a:moveTo>
                  <a:lnTo>
                    <a:pt x="106264" y="32593"/>
                  </a:lnTo>
                  <a:cubicBezTo>
                    <a:pt x="136029" y="34379"/>
                    <a:pt x="160288" y="44946"/>
                    <a:pt x="179041" y="64294"/>
                  </a:cubicBezTo>
                  <a:cubicBezTo>
                    <a:pt x="197793" y="83641"/>
                    <a:pt x="207169" y="107603"/>
                    <a:pt x="207169" y="136178"/>
                  </a:cubicBezTo>
                  <a:cubicBezTo>
                    <a:pt x="207169" y="166241"/>
                    <a:pt x="197123" y="191467"/>
                    <a:pt x="177031" y="211857"/>
                  </a:cubicBezTo>
                  <a:cubicBezTo>
                    <a:pt x="156940" y="232246"/>
                    <a:pt x="132011" y="242441"/>
                    <a:pt x="102245" y="242441"/>
                  </a:cubicBezTo>
                  <a:cubicBezTo>
                    <a:pt x="73373" y="242441"/>
                    <a:pt x="49114" y="232172"/>
                    <a:pt x="29468" y="211634"/>
                  </a:cubicBezTo>
                  <a:cubicBezTo>
                    <a:pt x="9823" y="191095"/>
                    <a:pt x="0" y="165646"/>
                    <a:pt x="0" y="135285"/>
                  </a:cubicBezTo>
                  <a:cubicBezTo>
                    <a:pt x="0" y="103733"/>
                    <a:pt x="9600" y="75753"/>
                    <a:pt x="28799" y="51346"/>
                  </a:cubicBezTo>
                  <a:cubicBezTo>
                    <a:pt x="47997" y="26938"/>
                    <a:pt x="73819" y="9823"/>
                    <a:pt x="106264"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8" name="文字方塊 271"/>
            <p:cNvSpPr txBox="1"/>
            <p:nvPr/>
          </p:nvSpPr>
          <p:spPr>
            <a:xfrm>
              <a:off x="4346526" y="3308225"/>
              <a:ext cx="207169" cy="241995"/>
            </a:xfrm>
            <a:custGeom>
              <a:avLst/>
              <a:gdLst>
                <a:gd name="connsiteX0" fmla="*/ 106263 w 207169"/>
                <a:gd name="connsiteY0" fmla="*/ 0 h 241995"/>
                <a:gd name="connsiteX1" fmla="*/ 106263 w 207169"/>
                <a:gd name="connsiteY1" fmla="*/ 32147 h 241995"/>
                <a:gd name="connsiteX2" fmla="*/ 179040 w 207169"/>
                <a:gd name="connsiteY2" fmla="*/ 63848 h 241995"/>
                <a:gd name="connsiteX3" fmla="*/ 207169 w 207169"/>
                <a:gd name="connsiteY3" fmla="*/ 135732 h 241995"/>
                <a:gd name="connsiteX4" fmla="*/ 177031 w 207169"/>
                <a:gd name="connsiteY4" fmla="*/ 211411 h 241995"/>
                <a:gd name="connsiteX5" fmla="*/ 102245 w 207169"/>
                <a:gd name="connsiteY5" fmla="*/ 241995 h 241995"/>
                <a:gd name="connsiteX6" fmla="*/ 29468 w 207169"/>
                <a:gd name="connsiteY6" fmla="*/ 211188 h 241995"/>
                <a:gd name="connsiteX7" fmla="*/ 0 w 207169"/>
                <a:gd name="connsiteY7" fmla="*/ 134839 h 241995"/>
                <a:gd name="connsiteX8" fmla="*/ 28798 w 207169"/>
                <a:gd name="connsiteY8" fmla="*/ 50900 h 241995"/>
                <a:gd name="connsiteX9" fmla="*/ 106263 w 207169"/>
                <a:gd name="connsiteY9" fmla="*/ 0 h 24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1995">
                  <a:moveTo>
                    <a:pt x="106263" y="0"/>
                  </a:moveTo>
                  <a:lnTo>
                    <a:pt x="106263" y="32147"/>
                  </a:lnTo>
                  <a:cubicBezTo>
                    <a:pt x="136029" y="33933"/>
                    <a:pt x="160288" y="44500"/>
                    <a:pt x="179040" y="63848"/>
                  </a:cubicBezTo>
                  <a:cubicBezTo>
                    <a:pt x="197792" y="83195"/>
                    <a:pt x="207169" y="107157"/>
                    <a:pt x="207169" y="135732"/>
                  </a:cubicBezTo>
                  <a:cubicBezTo>
                    <a:pt x="207169" y="165795"/>
                    <a:pt x="197123" y="191021"/>
                    <a:pt x="177031" y="211411"/>
                  </a:cubicBezTo>
                  <a:cubicBezTo>
                    <a:pt x="156939" y="231800"/>
                    <a:pt x="132010" y="241995"/>
                    <a:pt x="102245" y="241995"/>
                  </a:cubicBezTo>
                  <a:cubicBezTo>
                    <a:pt x="73372" y="241995"/>
                    <a:pt x="49113" y="231726"/>
                    <a:pt x="29468" y="211188"/>
                  </a:cubicBezTo>
                  <a:cubicBezTo>
                    <a:pt x="9823" y="190649"/>
                    <a:pt x="0" y="165200"/>
                    <a:pt x="0" y="134839"/>
                  </a:cubicBezTo>
                  <a:cubicBezTo>
                    <a:pt x="0" y="103287"/>
                    <a:pt x="9599" y="75307"/>
                    <a:pt x="28798" y="50900"/>
                  </a:cubicBezTo>
                  <a:cubicBezTo>
                    <a:pt x="47997" y="26492"/>
                    <a:pt x="73819" y="9525"/>
                    <a:pt x="106263"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0" name="群組 9"/>
          <p:cNvGrpSpPr/>
          <p:nvPr/>
        </p:nvGrpSpPr>
        <p:grpSpPr>
          <a:xfrm rot="10800000">
            <a:off x="6658469" y="4809922"/>
            <a:ext cx="1764992" cy="948904"/>
            <a:chOff x="4346526" y="3307779"/>
            <a:chExt cx="450949" cy="242441"/>
          </a:xfrm>
        </p:grpSpPr>
        <p:sp>
          <p:nvSpPr>
            <p:cNvPr id="11" name="文字方塊 272"/>
            <p:cNvSpPr txBox="1"/>
            <p:nvPr/>
          </p:nvSpPr>
          <p:spPr>
            <a:xfrm>
              <a:off x="4590306" y="3307779"/>
              <a:ext cx="207169" cy="242441"/>
            </a:xfrm>
            <a:custGeom>
              <a:avLst/>
              <a:gdLst>
                <a:gd name="connsiteX0" fmla="*/ 106264 w 207169"/>
                <a:gd name="connsiteY0" fmla="*/ 0 h 242441"/>
                <a:gd name="connsiteX1" fmla="*/ 106264 w 207169"/>
                <a:gd name="connsiteY1" fmla="*/ 32593 h 242441"/>
                <a:gd name="connsiteX2" fmla="*/ 179041 w 207169"/>
                <a:gd name="connsiteY2" fmla="*/ 64294 h 242441"/>
                <a:gd name="connsiteX3" fmla="*/ 207169 w 207169"/>
                <a:gd name="connsiteY3" fmla="*/ 136178 h 242441"/>
                <a:gd name="connsiteX4" fmla="*/ 177031 w 207169"/>
                <a:gd name="connsiteY4" fmla="*/ 211857 h 242441"/>
                <a:gd name="connsiteX5" fmla="*/ 102245 w 207169"/>
                <a:gd name="connsiteY5" fmla="*/ 242441 h 242441"/>
                <a:gd name="connsiteX6" fmla="*/ 29468 w 207169"/>
                <a:gd name="connsiteY6" fmla="*/ 211634 h 242441"/>
                <a:gd name="connsiteX7" fmla="*/ 0 w 207169"/>
                <a:gd name="connsiteY7" fmla="*/ 135285 h 242441"/>
                <a:gd name="connsiteX8" fmla="*/ 28799 w 207169"/>
                <a:gd name="connsiteY8" fmla="*/ 51346 h 242441"/>
                <a:gd name="connsiteX9" fmla="*/ 106264 w 207169"/>
                <a:gd name="connsiteY9"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2441">
                  <a:moveTo>
                    <a:pt x="106264" y="0"/>
                  </a:moveTo>
                  <a:lnTo>
                    <a:pt x="106264" y="32593"/>
                  </a:lnTo>
                  <a:cubicBezTo>
                    <a:pt x="136029" y="34379"/>
                    <a:pt x="160288" y="44946"/>
                    <a:pt x="179041" y="64294"/>
                  </a:cubicBezTo>
                  <a:cubicBezTo>
                    <a:pt x="197793" y="83641"/>
                    <a:pt x="207169" y="107603"/>
                    <a:pt x="207169" y="136178"/>
                  </a:cubicBezTo>
                  <a:cubicBezTo>
                    <a:pt x="207169" y="166241"/>
                    <a:pt x="197123" y="191467"/>
                    <a:pt x="177031" y="211857"/>
                  </a:cubicBezTo>
                  <a:cubicBezTo>
                    <a:pt x="156940" y="232246"/>
                    <a:pt x="132011" y="242441"/>
                    <a:pt x="102245" y="242441"/>
                  </a:cubicBezTo>
                  <a:cubicBezTo>
                    <a:pt x="73373" y="242441"/>
                    <a:pt x="49114" y="232172"/>
                    <a:pt x="29468" y="211634"/>
                  </a:cubicBezTo>
                  <a:cubicBezTo>
                    <a:pt x="9823" y="191095"/>
                    <a:pt x="0" y="165646"/>
                    <a:pt x="0" y="135285"/>
                  </a:cubicBezTo>
                  <a:cubicBezTo>
                    <a:pt x="0" y="103733"/>
                    <a:pt x="9600" y="75753"/>
                    <a:pt x="28799" y="51346"/>
                  </a:cubicBezTo>
                  <a:cubicBezTo>
                    <a:pt x="47997" y="26938"/>
                    <a:pt x="73819" y="9823"/>
                    <a:pt x="106264"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2" name="文字方塊 271"/>
            <p:cNvSpPr txBox="1"/>
            <p:nvPr/>
          </p:nvSpPr>
          <p:spPr>
            <a:xfrm>
              <a:off x="4346526" y="3308225"/>
              <a:ext cx="207169" cy="241995"/>
            </a:xfrm>
            <a:custGeom>
              <a:avLst/>
              <a:gdLst>
                <a:gd name="connsiteX0" fmla="*/ 106263 w 207169"/>
                <a:gd name="connsiteY0" fmla="*/ 0 h 241995"/>
                <a:gd name="connsiteX1" fmla="*/ 106263 w 207169"/>
                <a:gd name="connsiteY1" fmla="*/ 32147 h 241995"/>
                <a:gd name="connsiteX2" fmla="*/ 179040 w 207169"/>
                <a:gd name="connsiteY2" fmla="*/ 63848 h 241995"/>
                <a:gd name="connsiteX3" fmla="*/ 207169 w 207169"/>
                <a:gd name="connsiteY3" fmla="*/ 135732 h 241995"/>
                <a:gd name="connsiteX4" fmla="*/ 177031 w 207169"/>
                <a:gd name="connsiteY4" fmla="*/ 211411 h 241995"/>
                <a:gd name="connsiteX5" fmla="*/ 102245 w 207169"/>
                <a:gd name="connsiteY5" fmla="*/ 241995 h 241995"/>
                <a:gd name="connsiteX6" fmla="*/ 29468 w 207169"/>
                <a:gd name="connsiteY6" fmla="*/ 211188 h 241995"/>
                <a:gd name="connsiteX7" fmla="*/ 0 w 207169"/>
                <a:gd name="connsiteY7" fmla="*/ 134839 h 241995"/>
                <a:gd name="connsiteX8" fmla="*/ 28798 w 207169"/>
                <a:gd name="connsiteY8" fmla="*/ 50900 h 241995"/>
                <a:gd name="connsiteX9" fmla="*/ 106263 w 207169"/>
                <a:gd name="connsiteY9" fmla="*/ 0 h 241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7169" h="241995">
                  <a:moveTo>
                    <a:pt x="106263" y="0"/>
                  </a:moveTo>
                  <a:lnTo>
                    <a:pt x="106263" y="32147"/>
                  </a:lnTo>
                  <a:cubicBezTo>
                    <a:pt x="136029" y="33933"/>
                    <a:pt x="160288" y="44500"/>
                    <a:pt x="179040" y="63848"/>
                  </a:cubicBezTo>
                  <a:cubicBezTo>
                    <a:pt x="197792" y="83195"/>
                    <a:pt x="207169" y="107157"/>
                    <a:pt x="207169" y="135732"/>
                  </a:cubicBezTo>
                  <a:cubicBezTo>
                    <a:pt x="207169" y="165795"/>
                    <a:pt x="197123" y="191021"/>
                    <a:pt x="177031" y="211411"/>
                  </a:cubicBezTo>
                  <a:cubicBezTo>
                    <a:pt x="156939" y="231800"/>
                    <a:pt x="132010" y="241995"/>
                    <a:pt x="102245" y="241995"/>
                  </a:cubicBezTo>
                  <a:cubicBezTo>
                    <a:pt x="73372" y="241995"/>
                    <a:pt x="49113" y="231726"/>
                    <a:pt x="29468" y="211188"/>
                  </a:cubicBezTo>
                  <a:cubicBezTo>
                    <a:pt x="9823" y="190649"/>
                    <a:pt x="0" y="165200"/>
                    <a:pt x="0" y="134839"/>
                  </a:cubicBezTo>
                  <a:cubicBezTo>
                    <a:pt x="0" y="103287"/>
                    <a:pt x="9599" y="75307"/>
                    <a:pt x="28798" y="50900"/>
                  </a:cubicBezTo>
                  <a:cubicBezTo>
                    <a:pt x="47997" y="26492"/>
                    <a:pt x="73819" y="9525"/>
                    <a:pt x="106263"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13" name="文字方塊 12"/>
          <p:cNvSpPr txBox="1"/>
          <p:nvPr/>
        </p:nvSpPr>
        <p:spPr>
          <a:xfrm>
            <a:off x="1856420" y="3332594"/>
            <a:ext cx="5442225" cy="1477328"/>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38</a:t>
            </a:fld>
            <a:endParaRPr lang="zh-TW" altLang="en-US"/>
          </a:p>
        </p:txBody>
      </p:sp>
      <p:sp>
        <p:nvSpPr>
          <p:cNvPr id="15" name="頁尾版面配置區 1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59300219"/>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圖片版面配置區 1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0" y="1662113"/>
            <a:ext cx="2286000" cy="2286000"/>
          </a:xfrm>
        </p:spPr>
      </p:pic>
      <p:pic>
        <p:nvPicPr>
          <p:cNvPr id="13" name="圖片版面配置區 12"/>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505325" y="1662113"/>
            <a:ext cx="2286000" cy="2286000"/>
          </a:xfrm>
        </p:spPr>
      </p:pic>
      <p:pic>
        <p:nvPicPr>
          <p:cNvPr id="15" name="圖片版面配置區 14"/>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0" y="4572000"/>
            <a:ext cx="2286000" cy="2286000"/>
          </a:xfrm>
        </p:spPr>
      </p:pic>
      <p:pic>
        <p:nvPicPr>
          <p:cNvPr id="17" name="圖片版面配置區 16"/>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4505325" y="4572000"/>
            <a:ext cx="2286000" cy="2286000"/>
          </a:xfrm>
        </p:spPr>
      </p:pic>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1595041" y="1986346"/>
            <a:ext cx="1727200" cy="4953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A</a:t>
            </a:r>
            <a:endParaRPr lang="zh-TW" altLang="en-US" dirty="0"/>
          </a:p>
        </p:txBody>
      </p:sp>
      <p:sp>
        <p:nvSpPr>
          <p:cNvPr id="31" name="矩形 30"/>
          <p:cNvSpPr/>
          <p:nvPr/>
        </p:nvSpPr>
        <p:spPr>
          <a:xfrm>
            <a:off x="1589317" y="4956313"/>
            <a:ext cx="1727200" cy="4953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B</a:t>
            </a:r>
            <a:endParaRPr lang="zh-TW" altLang="en-US" dirty="0"/>
          </a:p>
        </p:txBody>
      </p:sp>
      <p:sp>
        <p:nvSpPr>
          <p:cNvPr id="33" name="矩形 32"/>
          <p:cNvSpPr/>
          <p:nvPr/>
        </p:nvSpPr>
        <p:spPr>
          <a:xfrm>
            <a:off x="6200909" y="1986346"/>
            <a:ext cx="1727200" cy="4953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B</a:t>
            </a:r>
            <a:endParaRPr lang="zh-TW" altLang="en-US" dirty="0"/>
          </a:p>
        </p:txBody>
      </p:sp>
      <p:sp>
        <p:nvSpPr>
          <p:cNvPr id="34" name="矩形 33"/>
          <p:cNvSpPr/>
          <p:nvPr/>
        </p:nvSpPr>
        <p:spPr>
          <a:xfrm>
            <a:off x="6200909" y="4956313"/>
            <a:ext cx="1727200" cy="4953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D</a:t>
            </a:r>
            <a:endParaRPr lang="zh-TW" altLang="en-US" dirty="0"/>
          </a:p>
        </p:txBody>
      </p:sp>
      <p:sp>
        <p:nvSpPr>
          <p:cNvPr id="35" name="文字方塊 34"/>
          <p:cNvSpPr txBox="1"/>
          <p:nvPr/>
        </p:nvSpPr>
        <p:spPr>
          <a:xfrm>
            <a:off x="2280823" y="2481647"/>
            <a:ext cx="2082835" cy="738664"/>
          </a:xfrm>
          <a:prstGeom prst="rect">
            <a:avLst/>
          </a:prstGeom>
          <a:noFill/>
        </p:spPr>
        <p:txBody>
          <a:bodyPr wrap="square" rtlCol="0">
            <a:spAutoFit/>
          </a:bodyPr>
          <a:lstStyle/>
          <a:p>
            <a:r>
              <a:rPr lang="en-US" sz="1400" dirty="0" smtClean="0"/>
              <a:t>The quick brown fox jumps over the lazy dog. </a:t>
            </a:r>
          </a:p>
        </p:txBody>
      </p:sp>
      <p:sp>
        <p:nvSpPr>
          <p:cNvPr id="36" name="文字方塊 35"/>
          <p:cNvSpPr txBox="1"/>
          <p:nvPr/>
        </p:nvSpPr>
        <p:spPr>
          <a:xfrm>
            <a:off x="6852198" y="2481647"/>
            <a:ext cx="2082835" cy="738664"/>
          </a:xfrm>
          <a:prstGeom prst="rect">
            <a:avLst/>
          </a:prstGeom>
          <a:noFill/>
        </p:spPr>
        <p:txBody>
          <a:bodyPr wrap="square" rtlCol="0">
            <a:spAutoFit/>
          </a:bodyPr>
          <a:lstStyle/>
          <a:p>
            <a:r>
              <a:rPr lang="en-US" sz="1400" dirty="0" smtClean="0"/>
              <a:t>The quick brown fox jumps over the lazy dog. </a:t>
            </a:r>
          </a:p>
        </p:txBody>
      </p:sp>
      <p:sp>
        <p:nvSpPr>
          <p:cNvPr id="16" name="文字方塊 1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389</a:t>
            </a:fld>
            <a:endParaRPr lang="zh-TW" altLang="en-US"/>
          </a:p>
        </p:txBody>
      </p:sp>
      <p:sp>
        <p:nvSpPr>
          <p:cNvPr id="18" name="文字方塊 17"/>
          <p:cNvSpPr txBox="1"/>
          <p:nvPr/>
        </p:nvSpPr>
        <p:spPr>
          <a:xfrm>
            <a:off x="2280823" y="5481161"/>
            <a:ext cx="2082835" cy="738664"/>
          </a:xfrm>
          <a:prstGeom prst="rect">
            <a:avLst/>
          </a:prstGeom>
          <a:noFill/>
        </p:spPr>
        <p:txBody>
          <a:bodyPr wrap="square" rtlCol="0">
            <a:spAutoFit/>
          </a:bodyPr>
          <a:lstStyle/>
          <a:p>
            <a:r>
              <a:rPr lang="en-US" sz="1400" dirty="0" smtClean="0"/>
              <a:t>The quick brown fox jumps over the lazy dog. </a:t>
            </a:r>
          </a:p>
        </p:txBody>
      </p:sp>
      <p:sp>
        <p:nvSpPr>
          <p:cNvPr id="19" name="文字方塊 18"/>
          <p:cNvSpPr txBox="1"/>
          <p:nvPr/>
        </p:nvSpPr>
        <p:spPr>
          <a:xfrm>
            <a:off x="6852198" y="5481161"/>
            <a:ext cx="2082835" cy="738664"/>
          </a:xfrm>
          <a:prstGeom prst="rect">
            <a:avLst/>
          </a:prstGeom>
          <a:noFill/>
        </p:spPr>
        <p:txBody>
          <a:bodyPr wrap="square" rtlCol="0">
            <a:spAutoFit/>
          </a:bodyPr>
          <a:lstStyle/>
          <a:p>
            <a:r>
              <a:rPr lang="en-US" sz="1400" dirty="0" smtClean="0"/>
              <a:t>The quick brown fox jumps over the lazy dog. </a:t>
            </a:r>
          </a:p>
        </p:txBody>
      </p:sp>
    </p:spTree>
    <p:extLst>
      <p:ext uri="{BB962C8B-B14F-4D97-AF65-F5344CB8AC3E}">
        <p14:creationId xmlns:p14="http://schemas.microsoft.com/office/powerpoint/2010/main" val="2094275627"/>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字方塊 12"/>
          <p:cNvSpPr txBox="1"/>
          <p:nvPr/>
        </p:nvSpPr>
        <p:spPr>
          <a:xfrm>
            <a:off x="4726883" y="2050423"/>
            <a:ext cx="4165669" cy="923330"/>
          </a:xfrm>
          <a:prstGeom prst="rect">
            <a:avLst/>
          </a:prstGeom>
          <a:noFill/>
        </p:spPr>
        <p:txBody>
          <a:bodyPr wrap="square" rtlCol="0">
            <a:spAutoFit/>
          </a:bodyPr>
          <a:lstStyle/>
          <a:p>
            <a:r>
              <a:rPr lang="en-US" dirty="0" smtClean="0"/>
              <a:t>The quick brown fox jumps over the lazy dog. The quick brown fox jumps over the lazy dog. </a:t>
            </a:r>
          </a:p>
        </p:txBody>
      </p:sp>
      <p:sp>
        <p:nvSpPr>
          <p:cNvPr id="23" name="文字方塊 22"/>
          <p:cNvSpPr txBox="1"/>
          <p:nvPr/>
        </p:nvSpPr>
        <p:spPr>
          <a:xfrm>
            <a:off x="4726883" y="4448946"/>
            <a:ext cx="4165669" cy="923330"/>
          </a:xfrm>
          <a:prstGeom prst="rect">
            <a:avLst/>
          </a:prstGeom>
          <a:noFill/>
        </p:spPr>
        <p:txBody>
          <a:bodyPr wrap="square" rtlCol="0">
            <a:spAutoFit/>
          </a:bodyPr>
          <a:lstStyle/>
          <a:p>
            <a:r>
              <a:rPr lang="en-US" dirty="0" smtClean="0"/>
              <a:t>The quick brown fox jumps over the lazy dog. The quick brown fox jumps over the lazy dog. </a:t>
            </a:r>
          </a:p>
        </p:txBody>
      </p:sp>
      <p:sp>
        <p:nvSpPr>
          <p:cNvPr id="24" name="文字方塊 23"/>
          <p:cNvSpPr txBox="1"/>
          <p:nvPr/>
        </p:nvSpPr>
        <p:spPr>
          <a:xfrm>
            <a:off x="4726883" y="3249685"/>
            <a:ext cx="4165669" cy="923330"/>
          </a:xfrm>
          <a:prstGeom prst="rect">
            <a:avLst/>
          </a:prstGeom>
          <a:solidFill>
            <a:schemeClr val="accent1"/>
          </a:solidFill>
        </p:spPr>
        <p:txBody>
          <a:bodyPr wrap="square" rtlCol="0">
            <a:spAutoFit/>
          </a:bodyPr>
          <a:lstStyle/>
          <a:p>
            <a:r>
              <a:rPr lang="en-US" dirty="0" smtClean="0">
                <a:solidFill>
                  <a:schemeClr val="bg1"/>
                </a:solidFill>
              </a:rPr>
              <a:t>The quick brown fox jumps over the lazy dog. The quick brown fox jumps over the lazy dog. </a:t>
            </a:r>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390</a:t>
            </a:fld>
            <a:endParaRPr lang="zh-TW" altLang="en-US"/>
          </a:p>
        </p:txBody>
      </p:sp>
      <p:pic>
        <p:nvPicPr>
          <p:cNvPr id="11" name="圖片 10"/>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1789063"/>
            <a:ext cx="4354626" cy="4328023"/>
          </a:xfrm>
          <a:prstGeom prst="rect">
            <a:avLst/>
          </a:prstGeom>
        </p:spPr>
      </p:pic>
    </p:spTree>
    <p:extLst>
      <p:ext uri="{BB962C8B-B14F-4D97-AF65-F5344CB8AC3E}">
        <p14:creationId xmlns:p14="http://schemas.microsoft.com/office/powerpoint/2010/main" val="1189866733"/>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p:cNvSpPr/>
          <p:nvPr/>
        </p:nvSpPr>
        <p:spPr>
          <a:xfrm>
            <a:off x="0" y="4283074"/>
            <a:ext cx="2286000" cy="25749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矩形 8"/>
          <p:cNvSpPr/>
          <p:nvPr/>
        </p:nvSpPr>
        <p:spPr>
          <a:xfrm>
            <a:off x="2286000" y="4283075"/>
            <a:ext cx="2286000" cy="257492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4572000" y="4283075"/>
            <a:ext cx="2286000" cy="257492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858000" y="4283075"/>
            <a:ext cx="2286000" cy="257492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391</a:t>
            </a:fld>
            <a:endParaRPr lang="zh-TW" altLang="en-US"/>
          </a:p>
        </p:txBody>
      </p:sp>
      <p:sp>
        <p:nvSpPr>
          <p:cNvPr id="7" name="矩形 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23" name="群組 22"/>
          <p:cNvGrpSpPr/>
          <p:nvPr/>
        </p:nvGrpSpPr>
        <p:grpSpPr>
          <a:xfrm>
            <a:off x="2970779" y="4631752"/>
            <a:ext cx="916442" cy="756434"/>
            <a:chOff x="13079250" y="23448756"/>
            <a:chExt cx="2967819" cy="2449630"/>
          </a:xfrm>
          <a:solidFill>
            <a:schemeClr val="bg1"/>
          </a:solidFill>
        </p:grpSpPr>
        <p:sp>
          <p:nvSpPr>
            <p:cNvPr id="24" name="手繪多邊形 23"/>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5" name="手繪多邊形 24"/>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8" name="手繪多邊形 27"/>
          <p:cNvSpPr>
            <a:spLocks/>
          </p:cNvSpPr>
          <p:nvPr/>
        </p:nvSpPr>
        <p:spPr bwMode="auto">
          <a:xfrm flipV="1">
            <a:off x="890501" y="4543616"/>
            <a:ext cx="504998" cy="932707"/>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31" name="群組 30"/>
          <p:cNvGrpSpPr/>
          <p:nvPr/>
        </p:nvGrpSpPr>
        <p:grpSpPr>
          <a:xfrm>
            <a:off x="5374791" y="4671173"/>
            <a:ext cx="680418" cy="677592"/>
            <a:chOff x="35309818" y="13261794"/>
            <a:chExt cx="2516828" cy="2506357"/>
          </a:xfrm>
          <a:solidFill>
            <a:schemeClr val="bg1"/>
          </a:solidFill>
        </p:grpSpPr>
        <p:sp>
          <p:nvSpPr>
            <p:cNvPr id="32" name="手繪多邊形 3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1" name="手繪多邊形 40"/>
          <p:cNvSpPr>
            <a:spLocks/>
          </p:cNvSpPr>
          <p:nvPr/>
        </p:nvSpPr>
        <p:spPr bwMode="auto">
          <a:xfrm>
            <a:off x="7556523" y="4681946"/>
            <a:ext cx="888954" cy="65604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2" name="矩形 41"/>
          <p:cNvSpPr/>
          <p:nvPr/>
        </p:nvSpPr>
        <p:spPr>
          <a:xfrm>
            <a:off x="228600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3" name="矩形 42"/>
          <p:cNvSpPr/>
          <p:nvPr/>
        </p:nvSpPr>
        <p:spPr>
          <a:xfrm>
            <a:off x="457200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4" name="矩形 43"/>
          <p:cNvSpPr/>
          <p:nvPr/>
        </p:nvSpPr>
        <p:spPr>
          <a:xfrm>
            <a:off x="6858000" y="5551382"/>
            <a:ext cx="228600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6" name="文字方塊 25"/>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Business Concept</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9" name="圖片 28"/>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7" y="1561980"/>
            <a:ext cx="9144793" cy="2773920"/>
          </a:xfrm>
          <a:prstGeom prst="rect">
            <a:avLst/>
          </a:prstGeom>
        </p:spPr>
      </p:pic>
    </p:spTree>
    <p:extLst>
      <p:ext uri="{BB962C8B-B14F-4D97-AF65-F5344CB8AC3E}">
        <p14:creationId xmlns:p14="http://schemas.microsoft.com/office/powerpoint/2010/main" val="4257077108"/>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502749" y="17761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3" name="文字方塊 2"/>
          <p:cNvSpPr txBox="1"/>
          <p:nvPr/>
        </p:nvSpPr>
        <p:spPr>
          <a:xfrm>
            <a:off x="1486401" y="1903055"/>
            <a:ext cx="3132356" cy="646331"/>
          </a:xfrm>
          <a:prstGeom prst="rect">
            <a:avLst/>
          </a:prstGeom>
          <a:noFill/>
        </p:spPr>
        <p:txBody>
          <a:bodyPr wrap="square" rtlCol="0">
            <a:spAutoFit/>
          </a:bodyPr>
          <a:lstStyle/>
          <a:p>
            <a:r>
              <a:rPr lang="en-US" dirty="0" smtClean="0"/>
              <a:t>The quick brown fox jumps over the lazy dog. </a:t>
            </a:r>
          </a:p>
        </p:txBody>
      </p:sp>
      <p:sp>
        <p:nvSpPr>
          <p:cNvPr id="7" name="矩形 6"/>
          <p:cNvSpPr/>
          <p:nvPr/>
        </p:nvSpPr>
        <p:spPr>
          <a:xfrm>
            <a:off x="502749" y="28951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8" name="文字方塊 7"/>
          <p:cNvSpPr txBox="1"/>
          <p:nvPr/>
        </p:nvSpPr>
        <p:spPr>
          <a:xfrm>
            <a:off x="1486401" y="3021992"/>
            <a:ext cx="3132356" cy="646331"/>
          </a:xfrm>
          <a:prstGeom prst="rect">
            <a:avLst/>
          </a:prstGeom>
          <a:noFill/>
        </p:spPr>
        <p:txBody>
          <a:bodyPr wrap="square" rtlCol="0">
            <a:spAutoFit/>
          </a:bodyPr>
          <a:lstStyle/>
          <a:p>
            <a:r>
              <a:rPr lang="en-US" dirty="0" smtClean="0"/>
              <a:t>The quick brown fox jumps over the lazy dog. </a:t>
            </a:r>
          </a:p>
        </p:txBody>
      </p:sp>
      <p:sp>
        <p:nvSpPr>
          <p:cNvPr id="9" name="矩形 8"/>
          <p:cNvSpPr/>
          <p:nvPr/>
        </p:nvSpPr>
        <p:spPr>
          <a:xfrm>
            <a:off x="502749" y="4014037"/>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0" name="文字方塊 9"/>
          <p:cNvSpPr txBox="1"/>
          <p:nvPr/>
        </p:nvSpPr>
        <p:spPr>
          <a:xfrm>
            <a:off x="1486401" y="4140929"/>
            <a:ext cx="3132356" cy="646331"/>
          </a:xfrm>
          <a:prstGeom prst="rect">
            <a:avLst/>
          </a:prstGeom>
          <a:noFill/>
        </p:spPr>
        <p:txBody>
          <a:bodyPr wrap="square" rtlCol="0">
            <a:spAutoFit/>
          </a:bodyPr>
          <a:lstStyle/>
          <a:p>
            <a:r>
              <a:rPr lang="en-US" dirty="0" smtClean="0"/>
              <a:t>The quick brown fox jumps over the lazy dog. </a:t>
            </a:r>
          </a:p>
        </p:txBody>
      </p:sp>
      <p:sp>
        <p:nvSpPr>
          <p:cNvPr id="11" name="矩形 10"/>
          <p:cNvSpPr/>
          <p:nvPr/>
        </p:nvSpPr>
        <p:spPr>
          <a:xfrm>
            <a:off x="502749" y="5132974"/>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2" name="文字方塊 11"/>
          <p:cNvSpPr txBox="1"/>
          <p:nvPr/>
        </p:nvSpPr>
        <p:spPr>
          <a:xfrm>
            <a:off x="1486401" y="5259866"/>
            <a:ext cx="3132356" cy="646331"/>
          </a:xfrm>
          <a:prstGeom prst="rect">
            <a:avLst/>
          </a:prstGeom>
          <a:noFill/>
        </p:spPr>
        <p:txBody>
          <a:bodyPr wrap="square" rtlCol="0">
            <a:spAutoFit/>
          </a:bodyPr>
          <a:lstStyle/>
          <a:p>
            <a:r>
              <a:rPr lang="en-US" dirty="0" smtClean="0"/>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392</a:t>
            </a:fld>
            <a:endParaRPr lang="zh-TW" altLang="en-US"/>
          </a:p>
        </p:txBody>
      </p:sp>
      <p:pic>
        <p:nvPicPr>
          <p:cNvPr id="17" name="Picture 3" descr="\\LIVEAURA\Matter Lab\商攝\形象照\2016-商攝(20160324)原檔\matterlab修\初選\Bleu II\IMG_0460-V.jpg"/>
          <p:cNvPicPr>
            <a:picLocks noChangeAspect="1" noChangeArrowheads="1"/>
          </p:cNvPicPr>
          <p:nvPr/>
        </p:nvPicPr>
        <p:blipFill rotWithShape="1">
          <a:blip r:embed="rId3" cstate="email">
            <a:lum bright="10000" contrast="-10000"/>
            <a:extLst>
              <a:ext uri="{28A0092B-C50C-407E-A947-70E740481C1C}">
                <a14:useLocalDpi xmlns:a14="http://schemas.microsoft.com/office/drawing/2010/main"/>
              </a:ext>
            </a:extLst>
          </a:blip>
          <a:srcRect r="-1"/>
          <a:stretch/>
        </p:blipFill>
        <p:spPr bwMode="auto">
          <a:xfrm>
            <a:off x="4717143" y="1897578"/>
            <a:ext cx="4426857" cy="4081189"/>
          </a:xfrm>
          <a:prstGeom prst="rect">
            <a:avLst/>
          </a:prstGeom>
          <a:noFill/>
        </p:spPr>
      </p:pic>
    </p:spTree>
    <p:extLst>
      <p:ext uri="{BB962C8B-B14F-4D97-AF65-F5344CB8AC3E}">
        <p14:creationId xmlns:p14="http://schemas.microsoft.com/office/powerpoint/2010/main" val="1513049530"/>
      </p:ext>
    </p:extLst>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矩形 9"/>
          <p:cNvSpPr/>
          <p:nvPr/>
        </p:nvSpPr>
        <p:spPr>
          <a:xfrm>
            <a:off x="2453396" y="1622649"/>
            <a:ext cx="2047462" cy="306039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800"/>
              </a:lnSpc>
              <a:spcBef>
                <a:spcPts val="1200"/>
              </a:spcBef>
            </a:pPr>
            <a:r>
              <a:rPr lang="en-US" sz="1400" dirty="0" smtClean="0">
                <a:solidFill>
                  <a:schemeClr val="bg1"/>
                </a:solidFill>
              </a:rPr>
              <a:t>The quick brown fox jumps over the lazy dog. The quick brown fox jumps over the lazy dog. The quick brown fox jumps over the lazy dog. The quick brown fox jumps over the lazy dog</a:t>
            </a:r>
            <a:r>
              <a:rPr lang="en-US" sz="1200" dirty="0" smtClean="0">
                <a:solidFill>
                  <a:schemeClr val="bg1"/>
                </a:solidFill>
              </a:rPr>
              <a:t>. </a:t>
            </a:r>
          </a:p>
        </p:txBody>
      </p:sp>
      <p:sp>
        <p:nvSpPr>
          <p:cNvPr id="12" name="矩形 11"/>
          <p:cNvSpPr/>
          <p:nvPr/>
        </p:nvSpPr>
        <p:spPr>
          <a:xfrm>
            <a:off x="6832890" y="1622649"/>
            <a:ext cx="2047462" cy="306039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nSpc>
                <a:spcPts val="1800"/>
              </a:lnSpc>
              <a:spcBef>
                <a:spcPts val="1200"/>
              </a:spcBef>
            </a:pPr>
            <a:r>
              <a:rPr lang="en-US" sz="1400" dirty="0">
                <a:solidFill>
                  <a:schemeClr val="bg1"/>
                </a:solidFill>
              </a:rPr>
              <a:t>The quick brown fox jumps over the lazy dog. The quick brown fox jumps over the lazy dog. The quick brown fox jumps over the lazy dog. The quick brown fox jumps over the lazy dog</a:t>
            </a:r>
            <a:r>
              <a:rPr lang="en-US" sz="1200" dirty="0">
                <a:solidFill>
                  <a:schemeClr val="bg1"/>
                </a:solidFill>
              </a:rPr>
              <a:t>. </a:t>
            </a:r>
          </a:p>
        </p:txBody>
      </p:sp>
      <p:sp>
        <p:nvSpPr>
          <p:cNvPr id="5" name="文字方塊 4"/>
          <p:cNvSpPr txBox="1"/>
          <p:nvPr/>
        </p:nvSpPr>
        <p:spPr>
          <a:xfrm>
            <a:off x="263649" y="4677534"/>
            <a:ext cx="526106" cy="584775"/>
          </a:xfrm>
          <a:prstGeom prst="rect">
            <a:avLst/>
          </a:prstGeom>
          <a:noFill/>
        </p:spPr>
        <p:txBody>
          <a:bodyPr wrap="none" rtlCol="0">
            <a:spAutoFit/>
          </a:bodyPr>
          <a:lstStyle/>
          <a:p>
            <a:r>
              <a:rPr lang="en-US" sz="3200" dirty="0" smtClean="0"/>
              <a:t>1.</a:t>
            </a:r>
            <a:endParaRPr lang="en-US" sz="3200" dirty="0"/>
          </a:p>
        </p:txBody>
      </p:sp>
      <p:sp>
        <p:nvSpPr>
          <p:cNvPr id="22" name="文字方塊 21"/>
          <p:cNvSpPr txBox="1"/>
          <p:nvPr/>
        </p:nvSpPr>
        <p:spPr>
          <a:xfrm>
            <a:off x="354685"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23" name="文字方塊 22"/>
          <p:cNvSpPr txBox="1"/>
          <p:nvPr/>
        </p:nvSpPr>
        <p:spPr>
          <a:xfrm>
            <a:off x="608665" y="4707936"/>
            <a:ext cx="1248220" cy="523220"/>
          </a:xfrm>
          <a:prstGeom prst="rect">
            <a:avLst/>
          </a:prstGeom>
          <a:noFill/>
        </p:spPr>
        <p:txBody>
          <a:bodyPr wrap="square" rtlCol="0">
            <a:spAutoFit/>
          </a:bodyPr>
          <a:lstStyle/>
          <a:p>
            <a:r>
              <a:rPr lang="en-US" sz="2800" b="1" dirty="0" smtClean="0"/>
              <a:t>Title</a:t>
            </a:r>
          </a:p>
        </p:txBody>
      </p:sp>
      <p:sp>
        <p:nvSpPr>
          <p:cNvPr id="24" name="文字方塊 23"/>
          <p:cNvSpPr txBox="1"/>
          <p:nvPr/>
        </p:nvSpPr>
        <p:spPr>
          <a:xfrm>
            <a:off x="2483937" y="4677534"/>
            <a:ext cx="526106" cy="584775"/>
          </a:xfrm>
          <a:prstGeom prst="rect">
            <a:avLst/>
          </a:prstGeom>
          <a:noFill/>
        </p:spPr>
        <p:txBody>
          <a:bodyPr wrap="none" rtlCol="0">
            <a:spAutoFit/>
          </a:bodyPr>
          <a:lstStyle/>
          <a:p>
            <a:r>
              <a:rPr lang="en-US" sz="3200" dirty="0" smtClean="0"/>
              <a:t>2.</a:t>
            </a:r>
            <a:endParaRPr lang="en-US" sz="3200" dirty="0"/>
          </a:p>
        </p:txBody>
      </p:sp>
      <p:sp>
        <p:nvSpPr>
          <p:cNvPr id="25" name="文字方塊 24"/>
          <p:cNvSpPr txBox="1"/>
          <p:nvPr/>
        </p:nvSpPr>
        <p:spPr>
          <a:xfrm>
            <a:off x="2574973"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26" name="文字方塊 25"/>
          <p:cNvSpPr txBox="1"/>
          <p:nvPr/>
        </p:nvSpPr>
        <p:spPr>
          <a:xfrm>
            <a:off x="2828953" y="4707936"/>
            <a:ext cx="1248220" cy="523220"/>
          </a:xfrm>
          <a:prstGeom prst="rect">
            <a:avLst/>
          </a:prstGeom>
          <a:noFill/>
        </p:spPr>
        <p:txBody>
          <a:bodyPr wrap="square" rtlCol="0">
            <a:spAutoFit/>
          </a:bodyPr>
          <a:lstStyle/>
          <a:p>
            <a:r>
              <a:rPr lang="en-US" sz="2800" b="1" dirty="0" smtClean="0"/>
              <a:t>Title</a:t>
            </a:r>
          </a:p>
        </p:txBody>
      </p:sp>
      <p:sp>
        <p:nvSpPr>
          <p:cNvPr id="27" name="文字方塊 26"/>
          <p:cNvSpPr txBox="1"/>
          <p:nvPr/>
        </p:nvSpPr>
        <p:spPr>
          <a:xfrm>
            <a:off x="4668129" y="4677534"/>
            <a:ext cx="526106" cy="584775"/>
          </a:xfrm>
          <a:prstGeom prst="rect">
            <a:avLst/>
          </a:prstGeom>
          <a:noFill/>
        </p:spPr>
        <p:txBody>
          <a:bodyPr wrap="none" rtlCol="0">
            <a:spAutoFit/>
          </a:bodyPr>
          <a:lstStyle/>
          <a:p>
            <a:r>
              <a:rPr lang="en-US" sz="3200" dirty="0" smtClean="0"/>
              <a:t>3.</a:t>
            </a:r>
            <a:endParaRPr lang="en-US" sz="3200" dirty="0"/>
          </a:p>
        </p:txBody>
      </p:sp>
      <p:sp>
        <p:nvSpPr>
          <p:cNvPr id="28" name="文字方塊 27"/>
          <p:cNvSpPr txBox="1"/>
          <p:nvPr/>
        </p:nvSpPr>
        <p:spPr>
          <a:xfrm>
            <a:off x="4759165"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29" name="文字方塊 28"/>
          <p:cNvSpPr txBox="1"/>
          <p:nvPr/>
        </p:nvSpPr>
        <p:spPr>
          <a:xfrm>
            <a:off x="5013145" y="4707936"/>
            <a:ext cx="1248220" cy="523220"/>
          </a:xfrm>
          <a:prstGeom prst="rect">
            <a:avLst/>
          </a:prstGeom>
          <a:noFill/>
        </p:spPr>
        <p:txBody>
          <a:bodyPr wrap="square" rtlCol="0">
            <a:spAutoFit/>
          </a:bodyPr>
          <a:lstStyle/>
          <a:p>
            <a:r>
              <a:rPr lang="en-US" sz="2800" b="1" dirty="0" smtClean="0"/>
              <a:t>Title</a:t>
            </a:r>
          </a:p>
        </p:txBody>
      </p:sp>
      <p:sp>
        <p:nvSpPr>
          <p:cNvPr id="30" name="文字方塊 29"/>
          <p:cNvSpPr txBox="1"/>
          <p:nvPr/>
        </p:nvSpPr>
        <p:spPr>
          <a:xfrm>
            <a:off x="6852321" y="4677534"/>
            <a:ext cx="526106" cy="584775"/>
          </a:xfrm>
          <a:prstGeom prst="rect">
            <a:avLst/>
          </a:prstGeom>
          <a:noFill/>
        </p:spPr>
        <p:txBody>
          <a:bodyPr wrap="none" rtlCol="0">
            <a:spAutoFit/>
          </a:bodyPr>
          <a:lstStyle/>
          <a:p>
            <a:r>
              <a:rPr lang="en-US" sz="3200" dirty="0" smtClean="0"/>
              <a:t>4.</a:t>
            </a:r>
            <a:endParaRPr lang="en-US" sz="3200" dirty="0"/>
          </a:p>
        </p:txBody>
      </p:sp>
      <p:sp>
        <p:nvSpPr>
          <p:cNvPr id="31" name="文字方塊 30"/>
          <p:cNvSpPr txBox="1"/>
          <p:nvPr/>
        </p:nvSpPr>
        <p:spPr>
          <a:xfrm>
            <a:off x="6943357" y="5202201"/>
            <a:ext cx="1956426" cy="788036"/>
          </a:xfrm>
          <a:prstGeom prst="rect">
            <a:avLst/>
          </a:prstGeom>
          <a:noFill/>
        </p:spPr>
        <p:txBody>
          <a:bodyPr wrap="square" rtlCol="0">
            <a:spAutoFit/>
          </a:bodyPr>
          <a:lstStyle/>
          <a:p>
            <a:pPr>
              <a:lnSpc>
                <a:spcPts val="1800"/>
              </a:lnSpc>
              <a:spcBef>
                <a:spcPts val="1200"/>
              </a:spcBef>
            </a:pPr>
            <a:r>
              <a:rPr lang="en-US" sz="1400" dirty="0" smtClean="0"/>
              <a:t>The quick brown fox jumps over the lazy dog</a:t>
            </a:r>
            <a:r>
              <a:rPr lang="en-US" sz="1400" dirty="0"/>
              <a:t>. </a:t>
            </a:r>
          </a:p>
        </p:txBody>
      </p:sp>
      <p:sp>
        <p:nvSpPr>
          <p:cNvPr id="32" name="文字方塊 31"/>
          <p:cNvSpPr txBox="1"/>
          <p:nvPr/>
        </p:nvSpPr>
        <p:spPr>
          <a:xfrm>
            <a:off x="7197337" y="4707936"/>
            <a:ext cx="1248220" cy="523220"/>
          </a:xfrm>
          <a:prstGeom prst="rect">
            <a:avLst/>
          </a:prstGeom>
          <a:noFill/>
        </p:spPr>
        <p:txBody>
          <a:bodyPr wrap="square" rtlCol="0">
            <a:spAutoFit/>
          </a:bodyPr>
          <a:lstStyle/>
          <a:p>
            <a:r>
              <a:rPr lang="en-US" sz="2800" b="1" dirty="0" smtClean="0"/>
              <a:t>Title</a:t>
            </a: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393</a:t>
            </a:fld>
            <a:endParaRPr lang="zh-TW" altLang="en-US"/>
          </a:p>
        </p:txBody>
      </p:sp>
      <p:pic>
        <p:nvPicPr>
          <p:cNvPr id="15" name="圖片版面配置區 1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280988" y="1622425"/>
            <a:ext cx="2047875" cy="3060700"/>
          </a:xfrm>
        </p:spPr>
      </p:pic>
      <p:pic>
        <p:nvPicPr>
          <p:cNvPr id="16" name="圖片版面配置區 15"/>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625975" y="1622425"/>
            <a:ext cx="2047875" cy="3060700"/>
          </a:xfrm>
        </p:spPr>
      </p:pic>
    </p:spTree>
    <p:extLst>
      <p:ext uri="{BB962C8B-B14F-4D97-AF65-F5344CB8AC3E}">
        <p14:creationId xmlns:p14="http://schemas.microsoft.com/office/powerpoint/2010/main" val="74763035"/>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字方塊 5"/>
          <p:cNvSpPr txBox="1"/>
          <p:nvPr/>
        </p:nvSpPr>
        <p:spPr>
          <a:xfrm>
            <a:off x="2628416" y="2453691"/>
            <a:ext cx="1844728" cy="2246769"/>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The quick brown fox jumps over the lazy dog. The quick brown fox jumps over the lazy dog. </a:t>
            </a:r>
          </a:p>
        </p:txBody>
      </p:sp>
      <p:sp>
        <p:nvSpPr>
          <p:cNvPr id="7" name="文字方塊 6"/>
          <p:cNvSpPr txBox="1"/>
          <p:nvPr/>
        </p:nvSpPr>
        <p:spPr>
          <a:xfrm>
            <a:off x="2628416" y="1656522"/>
            <a:ext cx="1248220" cy="584775"/>
          </a:xfrm>
          <a:prstGeom prst="rect">
            <a:avLst/>
          </a:prstGeom>
          <a:noFill/>
        </p:spPr>
        <p:txBody>
          <a:bodyPr wrap="square" rtlCol="0">
            <a:spAutoFit/>
          </a:bodyPr>
          <a:lstStyle/>
          <a:p>
            <a:r>
              <a:rPr lang="en-US" sz="3200" b="1" dirty="0" smtClean="0"/>
              <a:t>Title</a:t>
            </a:r>
          </a:p>
        </p:txBody>
      </p:sp>
      <p:sp>
        <p:nvSpPr>
          <p:cNvPr id="9" name="文字方塊 8"/>
          <p:cNvSpPr txBox="1"/>
          <p:nvPr/>
        </p:nvSpPr>
        <p:spPr>
          <a:xfrm>
            <a:off x="6836154" y="2453691"/>
            <a:ext cx="1844728" cy="2246769"/>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The quick brown fox jumps over the lazy dog. The quick brown fox jumps over the lazy dog. </a:t>
            </a:r>
          </a:p>
        </p:txBody>
      </p:sp>
      <p:sp>
        <p:nvSpPr>
          <p:cNvPr id="10" name="文字方塊 9"/>
          <p:cNvSpPr txBox="1"/>
          <p:nvPr/>
        </p:nvSpPr>
        <p:spPr>
          <a:xfrm>
            <a:off x="6836154" y="1656522"/>
            <a:ext cx="1248220" cy="584775"/>
          </a:xfrm>
          <a:prstGeom prst="rect">
            <a:avLst/>
          </a:prstGeom>
          <a:noFill/>
        </p:spPr>
        <p:txBody>
          <a:bodyPr wrap="square" rtlCol="0">
            <a:spAutoFit/>
          </a:bodyPr>
          <a:lstStyle/>
          <a:p>
            <a:r>
              <a:rPr lang="en-US" sz="3200" b="1" dirty="0" smtClean="0"/>
              <a:t>Title</a:t>
            </a:r>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394</a:t>
            </a:fld>
            <a:endParaRPr lang="zh-TW" altLang="en-US"/>
          </a:p>
        </p:txBody>
      </p:sp>
      <p:pic>
        <p:nvPicPr>
          <p:cNvPr id="19" name="圖片版面配置區 18"/>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280988" y="1662113"/>
            <a:ext cx="2171700" cy="4202112"/>
          </a:xfrm>
        </p:spPr>
      </p:pic>
      <p:pic>
        <p:nvPicPr>
          <p:cNvPr id="20" name="圖片版面配置區 19"/>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560888" y="1662113"/>
            <a:ext cx="2171700" cy="4202112"/>
          </a:xfrm>
        </p:spPr>
      </p:pic>
    </p:spTree>
    <p:extLst>
      <p:ext uri="{BB962C8B-B14F-4D97-AF65-F5344CB8AC3E}">
        <p14:creationId xmlns:p14="http://schemas.microsoft.com/office/powerpoint/2010/main" val="4032050464"/>
      </p:ext>
    </p:extLst>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p:cNvSpPr/>
          <p:nvPr/>
        </p:nvSpPr>
        <p:spPr>
          <a:xfrm>
            <a:off x="2774406" y="1988816"/>
            <a:ext cx="3600460" cy="360046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0" name="文字方塊 19"/>
          <p:cNvSpPr txBox="1"/>
          <p:nvPr/>
        </p:nvSpPr>
        <p:spPr>
          <a:xfrm>
            <a:off x="3589011" y="2480984"/>
            <a:ext cx="2603196" cy="584775"/>
          </a:xfrm>
          <a:prstGeom prst="rect">
            <a:avLst/>
          </a:prstGeom>
          <a:noFill/>
        </p:spPr>
        <p:txBody>
          <a:bodyPr wrap="square" rtlCol="0">
            <a:spAutoFit/>
          </a:bodyPr>
          <a:lstStyle/>
          <a:p>
            <a:r>
              <a:rPr lang="en-US" sz="1600" dirty="0" smtClean="0">
                <a:solidFill>
                  <a:schemeClr val="bg1"/>
                </a:solidFill>
              </a:rPr>
              <a:t>The quick brown fox jumps over the lazy dog. </a:t>
            </a:r>
          </a:p>
        </p:txBody>
      </p:sp>
      <p:sp>
        <p:nvSpPr>
          <p:cNvPr id="21" name="文字方塊 20"/>
          <p:cNvSpPr txBox="1"/>
          <p:nvPr/>
        </p:nvSpPr>
        <p:spPr>
          <a:xfrm>
            <a:off x="3589011" y="3503668"/>
            <a:ext cx="2603196" cy="584775"/>
          </a:xfrm>
          <a:prstGeom prst="rect">
            <a:avLst/>
          </a:prstGeom>
          <a:noFill/>
        </p:spPr>
        <p:txBody>
          <a:bodyPr wrap="square" rtlCol="0">
            <a:spAutoFit/>
          </a:bodyPr>
          <a:lstStyle/>
          <a:p>
            <a:r>
              <a:rPr lang="en-US" sz="1600" dirty="0" smtClean="0">
                <a:solidFill>
                  <a:schemeClr val="bg1"/>
                </a:solidFill>
              </a:rPr>
              <a:t>The quick brown fox jumps over the lazy dog. </a:t>
            </a:r>
          </a:p>
        </p:txBody>
      </p:sp>
      <p:sp>
        <p:nvSpPr>
          <p:cNvPr id="22" name="文字方塊 21"/>
          <p:cNvSpPr txBox="1"/>
          <p:nvPr/>
        </p:nvSpPr>
        <p:spPr>
          <a:xfrm>
            <a:off x="3589011" y="4526352"/>
            <a:ext cx="2603196" cy="584775"/>
          </a:xfrm>
          <a:prstGeom prst="rect">
            <a:avLst/>
          </a:prstGeom>
          <a:noFill/>
        </p:spPr>
        <p:txBody>
          <a:bodyPr wrap="square" rtlCol="0">
            <a:spAutoFit/>
          </a:bodyPr>
          <a:lstStyle/>
          <a:p>
            <a:r>
              <a:rPr lang="en-US" sz="1600" dirty="0" smtClean="0">
                <a:solidFill>
                  <a:schemeClr val="bg1"/>
                </a:solidFill>
              </a:rPr>
              <a:t>The quick brown fox jumps over the lazy dog. </a:t>
            </a:r>
          </a:p>
        </p:txBody>
      </p:sp>
      <p:sp>
        <p:nvSpPr>
          <p:cNvPr id="23" name="橢圓 22"/>
          <p:cNvSpPr/>
          <p:nvPr/>
        </p:nvSpPr>
        <p:spPr>
          <a:xfrm>
            <a:off x="3048384" y="2539344"/>
            <a:ext cx="529610" cy="529610"/>
          </a:xfrm>
          <a:prstGeom prst="ellipse">
            <a:avLst/>
          </a:prstGeom>
          <a:noFill/>
          <a:ln w="952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1</a:t>
            </a:r>
          </a:p>
        </p:txBody>
      </p:sp>
      <p:sp>
        <p:nvSpPr>
          <p:cNvPr id="24" name="橢圓 23"/>
          <p:cNvSpPr/>
          <p:nvPr/>
        </p:nvSpPr>
        <p:spPr>
          <a:xfrm>
            <a:off x="3048384" y="3557361"/>
            <a:ext cx="529610" cy="529610"/>
          </a:xfrm>
          <a:prstGeom prst="ellipse">
            <a:avLst/>
          </a:prstGeom>
          <a:noFill/>
          <a:ln w="952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2</a:t>
            </a:r>
          </a:p>
        </p:txBody>
      </p:sp>
      <p:sp>
        <p:nvSpPr>
          <p:cNvPr id="25" name="橢圓 24"/>
          <p:cNvSpPr/>
          <p:nvPr/>
        </p:nvSpPr>
        <p:spPr>
          <a:xfrm>
            <a:off x="3048384" y="4575379"/>
            <a:ext cx="529610" cy="529610"/>
          </a:xfrm>
          <a:prstGeom prst="ellipse">
            <a:avLst/>
          </a:prstGeom>
          <a:noFill/>
          <a:ln w="9525">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3</a:t>
            </a: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395</a:t>
            </a:fld>
            <a:endParaRPr lang="zh-TW" altLang="en-US"/>
          </a:p>
        </p:txBody>
      </p:sp>
      <p:pic>
        <p:nvPicPr>
          <p:cNvPr id="16" name="圖片版面配置區 15"/>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6373278" y="1988815"/>
            <a:ext cx="1800225" cy="1800225"/>
          </a:xfrm>
        </p:spPr>
      </p:pic>
      <p:pic>
        <p:nvPicPr>
          <p:cNvPr id="17" name="圖片版面配置區 16"/>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975769" y="1988816"/>
            <a:ext cx="1798637" cy="1800225"/>
          </a:xfrm>
        </p:spPr>
      </p:pic>
      <p:pic>
        <p:nvPicPr>
          <p:cNvPr id="19" name="圖片版面配置區 18"/>
          <p:cNvPicPr>
            <a:picLocks noGrp="1" noChangeAspect="1"/>
          </p:cNvPicPr>
          <p:nvPr>
            <p:ph type="pic" sz="quarter" idx="17"/>
          </p:nvPr>
        </p:nvPicPr>
        <p:blipFill>
          <a:blip r:embed="rId5" cstate="email">
            <a:extLst>
              <a:ext uri="{28A0092B-C50C-407E-A947-70E740481C1C}">
                <a14:useLocalDpi xmlns:a14="http://schemas.microsoft.com/office/drawing/2010/main"/>
              </a:ext>
            </a:extLst>
          </a:blip>
          <a:srcRect/>
          <a:stretch>
            <a:fillRect/>
          </a:stretch>
        </p:blipFill>
        <p:spPr>
          <a:xfrm>
            <a:off x="6373278" y="3789040"/>
            <a:ext cx="1800226" cy="1798638"/>
          </a:xfrm>
        </p:spPr>
      </p:pic>
      <p:pic>
        <p:nvPicPr>
          <p:cNvPr id="26" name="圖片版面配置區 25"/>
          <p:cNvPicPr>
            <a:picLocks noGrp="1" noChangeAspect="1"/>
          </p:cNvPicPr>
          <p:nvPr>
            <p:ph type="pic" sz="quarter" idx="18"/>
          </p:nvPr>
        </p:nvPicPr>
        <p:blipFill>
          <a:blip r:embed="rId6" cstate="email">
            <a:extLst>
              <a:ext uri="{28A0092B-C50C-407E-A947-70E740481C1C}">
                <a14:useLocalDpi xmlns:a14="http://schemas.microsoft.com/office/drawing/2010/main"/>
              </a:ext>
            </a:extLst>
          </a:blip>
          <a:srcRect/>
          <a:stretch>
            <a:fillRect/>
          </a:stretch>
        </p:blipFill>
        <p:spPr>
          <a:xfrm>
            <a:off x="975769" y="3789040"/>
            <a:ext cx="1798637" cy="1805653"/>
          </a:xfrm>
        </p:spPr>
      </p:pic>
    </p:spTree>
    <p:extLst>
      <p:ext uri="{BB962C8B-B14F-4D97-AF65-F5344CB8AC3E}">
        <p14:creationId xmlns:p14="http://schemas.microsoft.com/office/powerpoint/2010/main" val="343787469"/>
      </p:ext>
    </p:extLst>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圖片版面配置區 4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0" y="1947863"/>
            <a:ext cx="2216150" cy="4140200"/>
          </a:xfrm>
        </p:spPr>
      </p:pic>
      <p:pic>
        <p:nvPicPr>
          <p:cNvPr id="43" name="圖片版面配置區 42"/>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932363" y="1947863"/>
            <a:ext cx="2216150" cy="4140200"/>
          </a:xfrm>
        </p:spPr>
      </p:pic>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2227485" y="1948085"/>
            <a:ext cx="198025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矩形 11"/>
          <p:cNvSpPr/>
          <p:nvPr/>
        </p:nvSpPr>
        <p:spPr>
          <a:xfrm>
            <a:off x="7147823" y="1948085"/>
            <a:ext cx="1996177" cy="7515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2227485" y="2699658"/>
            <a:ext cx="1980253" cy="33889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7147823" y="2699658"/>
            <a:ext cx="1996177" cy="33889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0" y="1948085"/>
            <a:ext cx="75157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4934852" y="1948085"/>
            <a:ext cx="751573" cy="7515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a:spLocks/>
          </p:cNvSpPr>
          <p:nvPr/>
        </p:nvSpPr>
        <p:spPr bwMode="auto">
          <a:xfrm rot="10800000" flipV="1">
            <a:off x="244986" y="20405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手繪多邊形 16"/>
          <p:cNvSpPr>
            <a:spLocks/>
          </p:cNvSpPr>
          <p:nvPr/>
        </p:nvSpPr>
        <p:spPr bwMode="auto">
          <a:xfrm>
            <a:off x="5050111" y="2124302"/>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文字方塊 17"/>
          <p:cNvSpPr txBox="1"/>
          <p:nvPr/>
        </p:nvSpPr>
        <p:spPr>
          <a:xfrm>
            <a:off x="2299450" y="2926648"/>
            <a:ext cx="1706493" cy="1384995"/>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19" name="文字方塊 18"/>
          <p:cNvSpPr txBox="1"/>
          <p:nvPr/>
        </p:nvSpPr>
        <p:spPr>
          <a:xfrm>
            <a:off x="2375458" y="2010487"/>
            <a:ext cx="1292756" cy="584775"/>
          </a:xfrm>
          <a:prstGeom prst="rect">
            <a:avLst/>
          </a:prstGeom>
          <a:noFill/>
        </p:spPr>
        <p:txBody>
          <a:bodyPr wrap="square" rtlCol="0">
            <a:spAutoFit/>
          </a:bodyPr>
          <a:lstStyle/>
          <a:p>
            <a:r>
              <a:rPr lang="en-US" sz="3200" dirty="0" smtClean="0">
                <a:solidFill>
                  <a:schemeClr val="bg1"/>
                </a:solidFill>
              </a:rPr>
              <a:t>Title</a:t>
            </a:r>
          </a:p>
        </p:txBody>
      </p:sp>
      <p:sp>
        <p:nvSpPr>
          <p:cNvPr id="20" name="文字方塊 19"/>
          <p:cNvSpPr txBox="1"/>
          <p:nvPr/>
        </p:nvSpPr>
        <p:spPr>
          <a:xfrm>
            <a:off x="7208695" y="2926648"/>
            <a:ext cx="1706493" cy="1384995"/>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21" name="文字方塊 20"/>
          <p:cNvSpPr txBox="1"/>
          <p:nvPr/>
        </p:nvSpPr>
        <p:spPr>
          <a:xfrm>
            <a:off x="7284703" y="2010487"/>
            <a:ext cx="1292756" cy="584775"/>
          </a:xfrm>
          <a:prstGeom prst="rect">
            <a:avLst/>
          </a:prstGeom>
          <a:noFill/>
        </p:spPr>
        <p:txBody>
          <a:bodyPr wrap="square" rtlCol="0">
            <a:spAutoFit/>
          </a:bodyPr>
          <a:lstStyle/>
          <a:p>
            <a:r>
              <a:rPr lang="en-US" sz="3200" dirty="0" smtClean="0">
                <a:solidFill>
                  <a:schemeClr val="bg1"/>
                </a:solidFill>
              </a:rPr>
              <a:t>Title</a:t>
            </a:r>
          </a:p>
        </p:txBody>
      </p:sp>
      <p:sp>
        <p:nvSpPr>
          <p:cNvPr id="22" name="文字方塊 21"/>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396</a:t>
            </a:fld>
            <a:endParaRPr lang="zh-TW" altLang="en-US"/>
          </a:p>
        </p:txBody>
      </p:sp>
    </p:spTree>
    <p:extLst>
      <p:ext uri="{BB962C8B-B14F-4D97-AF65-F5344CB8AC3E}">
        <p14:creationId xmlns:p14="http://schemas.microsoft.com/office/powerpoint/2010/main" val="4242205386"/>
      </p:ext>
    </p:extLst>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圖片 5"/>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4442779" y="1948085"/>
            <a:ext cx="2756950" cy="4140529"/>
          </a:xfrm>
          <a:prstGeom prst="rect">
            <a:avLst/>
          </a:prstGeom>
        </p:spPr>
      </p:pic>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7163747" y="1948085"/>
            <a:ext cx="198025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7163747" y="2699658"/>
            <a:ext cx="1980253" cy="33889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矩形 3"/>
          <p:cNvSpPr/>
          <p:nvPr/>
        </p:nvSpPr>
        <p:spPr>
          <a:xfrm>
            <a:off x="4442779" y="1948085"/>
            <a:ext cx="75157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a:spLocks/>
          </p:cNvSpPr>
          <p:nvPr/>
        </p:nvSpPr>
        <p:spPr bwMode="auto">
          <a:xfrm rot="10800000" flipV="1">
            <a:off x="4687765" y="20405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文字方塊 17"/>
          <p:cNvSpPr txBox="1"/>
          <p:nvPr/>
        </p:nvSpPr>
        <p:spPr>
          <a:xfrm>
            <a:off x="7235712" y="2926648"/>
            <a:ext cx="1706493" cy="1569660"/>
          </a:xfrm>
          <a:prstGeom prst="rect">
            <a:avLst/>
          </a:prstGeom>
          <a:noFill/>
        </p:spPr>
        <p:txBody>
          <a:bodyPr wrap="square" rtlCol="0">
            <a:spAutoFit/>
          </a:bodyPr>
          <a:lstStyle/>
          <a:p>
            <a:r>
              <a:rPr lang="en-US" sz="1600" dirty="0" smtClean="0"/>
              <a:t>The quick brown fox jumps over the lazy </a:t>
            </a:r>
            <a:r>
              <a:rPr lang="en-US" sz="1600" dirty="0"/>
              <a:t>dog. The quick brown fox jumps over the lazy dog. </a:t>
            </a:r>
          </a:p>
        </p:txBody>
      </p:sp>
      <p:sp>
        <p:nvSpPr>
          <p:cNvPr id="19" name="文字方塊 18"/>
          <p:cNvSpPr txBox="1"/>
          <p:nvPr/>
        </p:nvSpPr>
        <p:spPr>
          <a:xfrm>
            <a:off x="7311720" y="2010487"/>
            <a:ext cx="1292756" cy="584775"/>
          </a:xfrm>
          <a:prstGeom prst="rect">
            <a:avLst/>
          </a:prstGeom>
          <a:noFill/>
        </p:spPr>
        <p:txBody>
          <a:bodyPr wrap="square" rtlCol="0">
            <a:spAutoFit/>
          </a:bodyPr>
          <a:lstStyle/>
          <a:p>
            <a:r>
              <a:rPr lang="en-US" sz="3200" dirty="0" smtClean="0">
                <a:solidFill>
                  <a:schemeClr val="bg1"/>
                </a:solidFill>
              </a:rPr>
              <a:t>Title</a:t>
            </a:r>
          </a:p>
        </p:txBody>
      </p:sp>
      <p:sp>
        <p:nvSpPr>
          <p:cNvPr id="22" name="橢圓 21"/>
          <p:cNvSpPr/>
          <p:nvPr/>
        </p:nvSpPr>
        <p:spPr>
          <a:xfrm>
            <a:off x="441592" y="1852363"/>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01</a:t>
            </a:r>
          </a:p>
        </p:txBody>
      </p:sp>
      <p:sp>
        <p:nvSpPr>
          <p:cNvPr id="23" name="文字方塊 22"/>
          <p:cNvSpPr txBox="1"/>
          <p:nvPr/>
        </p:nvSpPr>
        <p:spPr>
          <a:xfrm>
            <a:off x="1425244" y="1979255"/>
            <a:ext cx="3132356" cy="646331"/>
          </a:xfrm>
          <a:prstGeom prst="rect">
            <a:avLst/>
          </a:prstGeom>
          <a:noFill/>
        </p:spPr>
        <p:txBody>
          <a:bodyPr wrap="square" rtlCol="0">
            <a:spAutoFit/>
          </a:bodyPr>
          <a:lstStyle/>
          <a:p>
            <a:r>
              <a:rPr lang="en-US" dirty="0" smtClean="0"/>
              <a:t>The quick brown fox jumps over the lazy dog. </a:t>
            </a:r>
          </a:p>
        </p:txBody>
      </p:sp>
      <p:sp>
        <p:nvSpPr>
          <p:cNvPr id="24" name="橢圓 23"/>
          <p:cNvSpPr/>
          <p:nvPr/>
        </p:nvSpPr>
        <p:spPr>
          <a:xfrm>
            <a:off x="441592" y="2971300"/>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02</a:t>
            </a:r>
          </a:p>
        </p:txBody>
      </p:sp>
      <p:sp>
        <p:nvSpPr>
          <p:cNvPr id="25" name="文字方塊 24"/>
          <p:cNvSpPr txBox="1"/>
          <p:nvPr/>
        </p:nvSpPr>
        <p:spPr>
          <a:xfrm>
            <a:off x="1425244" y="3098192"/>
            <a:ext cx="3132356" cy="646331"/>
          </a:xfrm>
          <a:prstGeom prst="rect">
            <a:avLst/>
          </a:prstGeom>
          <a:noFill/>
        </p:spPr>
        <p:txBody>
          <a:bodyPr wrap="square" rtlCol="0">
            <a:spAutoFit/>
          </a:bodyPr>
          <a:lstStyle/>
          <a:p>
            <a:r>
              <a:rPr lang="en-US" dirty="0" smtClean="0"/>
              <a:t>The quick brown fox jumps over the lazy dog. </a:t>
            </a:r>
          </a:p>
        </p:txBody>
      </p:sp>
      <p:sp>
        <p:nvSpPr>
          <p:cNvPr id="26" name="橢圓 25"/>
          <p:cNvSpPr/>
          <p:nvPr/>
        </p:nvSpPr>
        <p:spPr>
          <a:xfrm>
            <a:off x="441592" y="4090237"/>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03</a:t>
            </a:r>
          </a:p>
        </p:txBody>
      </p:sp>
      <p:sp>
        <p:nvSpPr>
          <p:cNvPr id="27" name="文字方塊 26"/>
          <p:cNvSpPr txBox="1"/>
          <p:nvPr/>
        </p:nvSpPr>
        <p:spPr>
          <a:xfrm>
            <a:off x="1425244" y="4217129"/>
            <a:ext cx="3132356" cy="646331"/>
          </a:xfrm>
          <a:prstGeom prst="rect">
            <a:avLst/>
          </a:prstGeom>
          <a:noFill/>
        </p:spPr>
        <p:txBody>
          <a:bodyPr wrap="square" rtlCol="0">
            <a:spAutoFit/>
          </a:bodyPr>
          <a:lstStyle/>
          <a:p>
            <a:r>
              <a:rPr lang="en-US" dirty="0" smtClean="0"/>
              <a:t>The quick brown fox jumps over the lazy dog. </a:t>
            </a:r>
          </a:p>
        </p:txBody>
      </p:sp>
      <p:sp>
        <p:nvSpPr>
          <p:cNvPr id="28" name="橢圓 27"/>
          <p:cNvSpPr/>
          <p:nvPr/>
        </p:nvSpPr>
        <p:spPr>
          <a:xfrm>
            <a:off x="441592" y="5209174"/>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smtClean="0">
                <a:solidFill>
                  <a:schemeClr val="bg1"/>
                </a:solidFill>
                <a:latin typeface="微軟正黑體" panose="020B0604030504040204" pitchFamily="34" charset="-120"/>
                <a:ea typeface="微軟正黑體" panose="020B0604030504040204" pitchFamily="34" charset="-120"/>
              </a:rPr>
              <a:t>04</a:t>
            </a:r>
          </a:p>
        </p:txBody>
      </p:sp>
      <p:sp>
        <p:nvSpPr>
          <p:cNvPr id="29" name="文字方塊 28"/>
          <p:cNvSpPr txBox="1"/>
          <p:nvPr/>
        </p:nvSpPr>
        <p:spPr>
          <a:xfrm>
            <a:off x="1425244" y="5336066"/>
            <a:ext cx="3132356" cy="646331"/>
          </a:xfrm>
          <a:prstGeom prst="rect">
            <a:avLst/>
          </a:prstGeom>
          <a:noFill/>
        </p:spPr>
        <p:txBody>
          <a:bodyPr wrap="square" rtlCol="0">
            <a:spAutoFit/>
          </a:bodyPr>
          <a:lstStyle/>
          <a:p>
            <a:r>
              <a:rPr lang="en-US" dirty="0" smtClean="0"/>
              <a:t>The quick brown fox jumps over the lazy dog. </a:t>
            </a:r>
          </a:p>
        </p:txBody>
      </p:sp>
      <p:cxnSp>
        <p:nvCxnSpPr>
          <p:cNvPr id="31" name="直線接點 30"/>
          <p:cNvCxnSpPr/>
          <p:nvPr/>
        </p:nvCxnSpPr>
        <p:spPr>
          <a:xfrm>
            <a:off x="441592" y="285432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 name="直線接點 31"/>
          <p:cNvCxnSpPr/>
          <p:nvPr/>
        </p:nvCxnSpPr>
        <p:spPr>
          <a:xfrm>
            <a:off x="441592" y="3968750"/>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a:off x="441592" y="5083175"/>
            <a:ext cx="3939908"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0" name="文字方塊 29"/>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397</a:t>
            </a:fld>
            <a:endParaRPr lang="zh-TW" altLang="en-US"/>
          </a:p>
        </p:txBody>
      </p:sp>
    </p:spTree>
    <p:extLst>
      <p:ext uri="{BB962C8B-B14F-4D97-AF65-F5344CB8AC3E}">
        <p14:creationId xmlns:p14="http://schemas.microsoft.com/office/powerpoint/2010/main" val="1694463937"/>
      </p:ext>
    </p:extLst>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439644" y="1598397"/>
            <a:ext cx="2952333" cy="2160276"/>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8" name="矩形 7"/>
          <p:cNvSpPr/>
          <p:nvPr/>
        </p:nvSpPr>
        <p:spPr>
          <a:xfrm>
            <a:off x="5580173" y="1598397"/>
            <a:ext cx="2952333" cy="2160276"/>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endParaRPr lang="en-US" sz="1400" dirty="0" smtClean="0">
              <a:solidFill>
                <a:schemeClr val="bg1"/>
              </a:solidFill>
              <a:latin typeface="微軟正黑體" panose="020B0604030504040204" pitchFamily="34" charset="-120"/>
              <a:ea typeface="微軟正黑體" panose="020B0604030504040204" pitchFamily="34" charset="-120"/>
            </a:endParaRP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a:t>
            </a:r>
            <a:r>
              <a:rPr lang="en-US" sz="1400" dirty="0">
                <a:solidFill>
                  <a:schemeClr val="bg1"/>
                </a:solidFill>
                <a:latin typeface="微軟正黑體" panose="020B0604030504040204" pitchFamily="34" charset="-120"/>
                <a:ea typeface="微軟正黑體" panose="020B0604030504040204" pitchFamily="34" charset="-120"/>
              </a:rPr>
              <a:t>quick brown fox jumps over the lazy dog. </a:t>
            </a:r>
          </a:p>
        </p:txBody>
      </p:sp>
      <p:sp>
        <p:nvSpPr>
          <p:cNvPr id="11" name="矩形 10"/>
          <p:cNvSpPr/>
          <p:nvPr/>
        </p:nvSpPr>
        <p:spPr>
          <a:xfrm>
            <a:off x="1439644" y="4149092"/>
            <a:ext cx="2952333" cy="2160276"/>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endParaRPr lang="en-US" sz="1400" dirty="0" smtClean="0">
              <a:solidFill>
                <a:schemeClr val="bg1"/>
              </a:solidFill>
              <a:latin typeface="微軟正黑體" panose="020B0604030504040204" pitchFamily="34" charset="-120"/>
              <a:ea typeface="微軟正黑體" panose="020B0604030504040204" pitchFamily="34" charset="-120"/>
            </a:endParaRP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The </a:t>
            </a:r>
            <a:r>
              <a:rPr lang="en-US" sz="1400" dirty="0">
                <a:solidFill>
                  <a:schemeClr val="bg1"/>
                </a:solidFill>
                <a:latin typeface="微軟正黑體" panose="020B0604030504040204" pitchFamily="34" charset="-120"/>
                <a:ea typeface="微軟正黑體" panose="020B0604030504040204" pitchFamily="34" charset="-120"/>
              </a:rPr>
              <a:t>quick brown fox jumps over the lazy dog. </a:t>
            </a:r>
          </a:p>
        </p:txBody>
      </p:sp>
      <p:sp>
        <p:nvSpPr>
          <p:cNvPr id="13" name="矩形 12"/>
          <p:cNvSpPr/>
          <p:nvPr/>
        </p:nvSpPr>
        <p:spPr>
          <a:xfrm>
            <a:off x="5580173" y="4149092"/>
            <a:ext cx="2952333" cy="2160276"/>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a:p>
            <a:pPr marL="114300" indent="-114300">
              <a:spcBef>
                <a:spcPts val="600"/>
              </a:spcBef>
              <a:buFont typeface="Arial" panose="020B0604020202020204" pitchFamily="34" charset="0"/>
              <a:buChar char="•"/>
            </a:pP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a:t>
            </a:r>
            <a:r>
              <a:rPr lang="en-US" sz="1400" dirty="0" smtClean="0">
                <a:solidFill>
                  <a:schemeClr val="bg1"/>
                </a:solidFill>
                <a:latin typeface="微軟正黑體" panose="020B0604030504040204" pitchFamily="34" charset="-120"/>
                <a:ea typeface="微軟正黑體" panose="020B0604030504040204" pitchFamily="34" charset="-120"/>
              </a:rPr>
              <a:t>.</a:t>
            </a:r>
          </a:p>
          <a:p>
            <a:pPr marL="114300" indent="-114300">
              <a:spcBef>
                <a:spcPts val="600"/>
              </a:spcBef>
              <a:buFont typeface="Arial" panose="020B0604020202020204" pitchFamily="34" charset="0"/>
              <a:buChar char="•"/>
            </a:pPr>
            <a:r>
              <a:rPr lang="en-US" sz="1400" dirty="0" smtClean="0">
                <a:solidFill>
                  <a:schemeClr val="bg1"/>
                </a:solidFill>
                <a:latin typeface="微軟正黑體" panose="020B0604030504040204" pitchFamily="34" charset="-120"/>
                <a:ea typeface="微軟正黑體" panose="020B0604030504040204" pitchFamily="34" charset="-120"/>
              </a:rPr>
              <a:t> </a:t>
            </a:r>
            <a:r>
              <a:rPr lang="en-US" sz="1400" dirty="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398</a:t>
            </a:fld>
            <a:endParaRPr lang="zh-TW" altLang="en-US"/>
          </a:p>
        </p:txBody>
      </p:sp>
      <p:pic>
        <p:nvPicPr>
          <p:cNvPr id="29" name="圖片版面配置區 28"/>
          <p:cNvPicPr>
            <a:picLocks noGrp="1" noChangeAspect="1"/>
          </p:cNvPicPr>
          <p:nvPr>
            <p:ph type="pic" sz="quarter" idx="4294967295"/>
          </p:nvPr>
        </p:nvPicPr>
        <p:blipFill>
          <a:blip r:embed="rId3" cstate="email">
            <a:extLst>
              <a:ext uri="{28A0092B-C50C-407E-A947-70E740481C1C}">
                <a14:useLocalDpi xmlns:a14="http://schemas.microsoft.com/office/drawing/2010/main"/>
              </a:ext>
            </a:extLst>
          </a:blip>
          <a:srcRect/>
          <a:stretch>
            <a:fillRect/>
          </a:stretch>
        </p:blipFill>
        <p:spPr>
          <a:xfrm>
            <a:off x="611188" y="1598613"/>
            <a:ext cx="828675" cy="2159000"/>
          </a:xfrm>
        </p:spPr>
      </p:pic>
      <p:pic>
        <p:nvPicPr>
          <p:cNvPr id="30" name="圖片版面配置區 29"/>
          <p:cNvPicPr>
            <a:picLocks noGrp="1" noChangeAspect="1"/>
          </p:cNvPicPr>
          <p:nvPr>
            <p:ph type="pic" sz="quarter" idx="4294967295"/>
          </p:nvPr>
        </p:nvPicPr>
        <p:blipFill>
          <a:blip r:embed="rId4" cstate="email">
            <a:extLst>
              <a:ext uri="{28A0092B-C50C-407E-A947-70E740481C1C}">
                <a14:useLocalDpi xmlns:a14="http://schemas.microsoft.com/office/drawing/2010/main"/>
              </a:ext>
            </a:extLst>
          </a:blip>
          <a:srcRect/>
          <a:stretch>
            <a:fillRect/>
          </a:stretch>
        </p:blipFill>
        <p:spPr>
          <a:xfrm>
            <a:off x="4751388" y="1598613"/>
            <a:ext cx="828675" cy="2159000"/>
          </a:xfrm>
        </p:spPr>
      </p:pic>
      <p:pic>
        <p:nvPicPr>
          <p:cNvPr id="31" name="圖片版面配置區 30"/>
          <p:cNvPicPr>
            <a:picLocks noGrp="1" noChangeAspect="1"/>
          </p:cNvPicPr>
          <p:nvPr>
            <p:ph type="pic" sz="quarter" idx="4294967295"/>
          </p:nvPr>
        </p:nvPicPr>
        <p:blipFill>
          <a:blip r:embed="rId5" cstate="email">
            <a:extLst>
              <a:ext uri="{28A0092B-C50C-407E-A947-70E740481C1C}">
                <a14:useLocalDpi xmlns:a14="http://schemas.microsoft.com/office/drawing/2010/main"/>
              </a:ext>
            </a:extLst>
          </a:blip>
          <a:srcRect/>
          <a:stretch>
            <a:fillRect/>
          </a:stretch>
        </p:blipFill>
        <p:spPr>
          <a:xfrm>
            <a:off x="611188" y="4149725"/>
            <a:ext cx="828675" cy="2159000"/>
          </a:xfrm>
        </p:spPr>
      </p:pic>
      <p:pic>
        <p:nvPicPr>
          <p:cNvPr id="32" name="圖片版面配置區 31"/>
          <p:cNvPicPr>
            <a:picLocks noGrp="1" noChangeAspect="1"/>
          </p:cNvPicPr>
          <p:nvPr>
            <p:ph type="pic" sz="quarter" idx="4294967295"/>
          </p:nvPr>
        </p:nvPicPr>
        <p:blipFill>
          <a:blip r:embed="rId6" cstate="email">
            <a:extLst>
              <a:ext uri="{28A0092B-C50C-407E-A947-70E740481C1C}">
                <a14:useLocalDpi xmlns:a14="http://schemas.microsoft.com/office/drawing/2010/main"/>
              </a:ext>
            </a:extLst>
          </a:blip>
          <a:srcRect/>
          <a:stretch>
            <a:fillRect/>
          </a:stretch>
        </p:blipFill>
        <p:spPr>
          <a:xfrm>
            <a:off x="4751388" y="4149725"/>
            <a:ext cx="828675" cy="2159000"/>
          </a:xfrm>
        </p:spPr>
      </p:pic>
    </p:spTree>
    <p:extLst>
      <p:ext uri="{BB962C8B-B14F-4D97-AF65-F5344CB8AC3E}">
        <p14:creationId xmlns:p14="http://schemas.microsoft.com/office/powerpoint/2010/main" val="2492681006"/>
      </p:ext>
    </p:ext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2358782"/>
            <a:ext cx="9144000" cy="332915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777240" y="3120390"/>
            <a:ext cx="7589520" cy="1314450"/>
            <a:chOff x="777240" y="3120390"/>
            <a:chExt cx="7589520" cy="1314450"/>
          </a:xfrm>
        </p:grpSpPr>
        <p:sp>
          <p:nvSpPr>
            <p:cNvPr id="2" name="矩形 1"/>
            <p:cNvSpPr/>
            <p:nvPr/>
          </p:nvSpPr>
          <p:spPr>
            <a:xfrm>
              <a:off x="77724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smtClean="0"/>
                <a:t>01</a:t>
              </a:r>
              <a:endParaRPr lang="zh-TW" altLang="en-US" sz="5400" b="1" dirty="0"/>
            </a:p>
          </p:txBody>
        </p:sp>
        <p:sp>
          <p:nvSpPr>
            <p:cNvPr id="62" name="矩形 61"/>
            <p:cNvSpPr/>
            <p:nvPr/>
          </p:nvSpPr>
          <p:spPr>
            <a:xfrm>
              <a:off x="286893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a:t>02</a:t>
              </a:r>
              <a:endParaRPr lang="zh-TW" altLang="en-US" sz="5400" b="1" dirty="0"/>
            </a:p>
          </p:txBody>
        </p:sp>
        <p:sp>
          <p:nvSpPr>
            <p:cNvPr id="63" name="矩形 62"/>
            <p:cNvSpPr/>
            <p:nvPr/>
          </p:nvSpPr>
          <p:spPr>
            <a:xfrm>
              <a:off x="496062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a:t>03</a:t>
              </a:r>
              <a:endParaRPr lang="zh-TW" altLang="en-US" sz="5400" b="1" dirty="0"/>
            </a:p>
          </p:txBody>
        </p:sp>
        <p:sp>
          <p:nvSpPr>
            <p:cNvPr id="64" name="矩形 63"/>
            <p:cNvSpPr/>
            <p:nvPr/>
          </p:nvSpPr>
          <p:spPr>
            <a:xfrm>
              <a:off x="7052310" y="3120390"/>
              <a:ext cx="1314450" cy="1314450"/>
            </a:xfrm>
            <a:prstGeom prst="rect">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5400" b="1" dirty="0"/>
                <a:t>04</a:t>
              </a:r>
              <a:endParaRPr lang="zh-TW" altLang="en-US" sz="5400" b="1" dirty="0"/>
            </a:p>
          </p:txBody>
        </p:sp>
        <p:grpSp>
          <p:nvGrpSpPr>
            <p:cNvPr id="15" name="群組 14"/>
            <p:cNvGrpSpPr/>
            <p:nvPr/>
          </p:nvGrpSpPr>
          <p:grpSpPr>
            <a:xfrm>
              <a:off x="2091690" y="3335750"/>
              <a:ext cx="851049" cy="620056"/>
              <a:chOff x="2091690" y="3335750"/>
              <a:chExt cx="851049" cy="620056"/>
            </a:xfrm>
          </p:grpSpPr>
          <p:cxnSp>
            <p:nvCxnSpPr>
              <p:cNvPr id="8" name="直線接點 7"/>
              <p:cNvCxnSpPr>
                <a:stCxn id="2" idx="3"/>
                <a:endCxn id="62" idx="1"/>
              </p:cNvCxnSpPr>
              <p:nvPr/>
            </p:nvCxnSpPr>
            <p:spPr>
              <a:xfrm>
                <a:off x="2091690" y="3777615"/>
                <a:ext cx="77724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65" name="直線接點 64"/>
              <p:cNvCxnSpPr/>
              <p:nvPr/>
            </p:nvCxnSpPr>
            <p:spPr>
              <a:xfrm rot="2700000">
                <a:off x="2427631" y="3587750"/>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66" name="直線接點 65"/>
              <p:cNvCxnSpPr/>
              <p:nvPr/>
            </p:nvCxnSpPr>
            <p:spPr>
              <a:xfrm rot="18900000" flipV="1">
                <a:off x="2438739" y="3955806"/>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2" name="群組 71"/>
            <p:cNvGrpSpPr/>
            <p:nvPr/>
          </p:nvGrpSpPr>
          <p:grpSpPr>
            <a:xfrm>
              <a:off x="4183380" y="3335750"/>
              <a:ext cx="851049" cy="620056"/>
              <a:chOff x="2091690" y="3335750"/>
              <a:chExt cx="851049" cy="620056"/>
            </a:xfrm>
          </p:grpSpPr>
          <p:cxnSp>
            <p:nvCxnSpPr>
              <p:cNvPr id="73" name="直線接點 72"/>
              <p:cNvCxnSpPr/>
              <p:nvPr/>
            </p:nvCxnSpPr>
            <p:spPr>
              <a:xfrm>
                <a:off x="2091690" y="3777615"/>
                <a:ext cx="77724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4" name="直線接點 73"/>
              <p:cNvCxnSpPr/>
              <p:nvPr/>
            </p:nvCxnSpPr>
            <p:spPr>
              <a:xfrm rot="2700000">
                <a:off x="2427631" y="3587750"/>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5" name="直線接點 74"/>
              <p:cNvCxnSpPr/>
              <p:nvPr/>
            </p:nvCxnSpPr>
            <p:spPr>
              <a:xfrm rot="18900000" flipV="1">
                <a:off x="2438739" y="3955806"/>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grpSp>
        <p:grpSp>
          <p:nvGrpSpPr>
            <p:cNvPr id="76" name="群組 75"/>
            <p:cNvGrpSpPr/>
            <p:nvPr/>
          </p:nvGrpSpPr>
          <p:grpSpPr>
            <a:xfrm>
              <a:off x="6275070" y="3335750"/>
              <a:ext cx="851049" cy="620056"/>
              <a:chOff x="2091690" y="3335750"/>
              <a:chExt cx="851049" cy="620056"/>
            </a:xfrm>
          </p:grpSpPr>
          <p:cxnSp>
            <p:nvCxnSpPr>
              <p:cNvPr id="77" name="直線接點 76"/>
              <p:cNvCxnSpPr/>
              <p:nvPr/>
            </p:nvCxnSpPr>
            <p:spPr>
              <a:xfrm>
                <a:off x="2091690" y="3777615"/>
                <a:ext cx="77724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8" name="直線接點 77"/>
              <p:cNvCxnSpPr/>
              <p:nvPr/>
            </p:nvCxnSpPr>
            <p:spPr>
              <a:xfrm rot="2700000">
                <a:off x="2427631" y="3587750"/>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cxnSp>
            <p:nvCxnSpPr>
              <p:cNvPr id="79" name="直線接點 78"/>
              <p:cNvCxnSpPr/>
              <p:nvPr/>
            </p:nvCxnSpPr>
            <p:spPr>
              <a:xfrm rot="18900000" flipV="1">
                <a:off x="2438739" y="3955806"/>
                <a:ext cx="504000" cy="0"/>
              </a:xfrm>
              <a:prstGeom prst="lin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cxnSp>
        </p:grpSp>
      </p:grpSp>
      <p:sp>
        <p:nvSpPr>
          <p:cNvPr id="80" name="文字方塊 79"/>
          <p:cNvSpPr txBox="1"/>
          <p:nvPr/>
        </p:nvSpPr>
        <p:spPr>
          <a:xfrm>
            <a:off x="741991" y="4480022"/>
            <a:ext cx="1376147" cy="338554"/>
          </a:xfrm>
          <a:prstGeom prst="rect">
            <a:avLst/>
          </a:prstGeom>
          <a:noFill/>
        </p:spPr>
        <p:txBody>
          <a:bodyPr wrap="square" rtlCol="0">
            <a:spAutoFit/>
          </a:bodyPr>
          <a:lstStyle/>
          <a:p>
            <a:pPr algn="ctr"/>
            <a:r>
              <a:rPr lang="en-US" altLang="zh-TW" sz="1600" dirty="0" smtClean="0"/>
              <a:t>Introduction</a:t>
            </a:r>
            <a:endParaRPr lang="zh-TW" altLang="en-US" sz="1600" dirty="0"/>
          </a:p>
        </p:txBody>
      </p:sp>
      <p:sp>
        <p:nvSpPr>
          <p:cNvPr id="82" name="文字方塊 81"/>
          <p:cNvSpPr txBox="1"/>
          <p:nvPr/>
        </p:nvSpPr>
        <p:spPr>
          <a:xfrm>
            <a:off x="2737866" y="4480022"/>
            <a:ext cx="1576577" cy="338554"/>
          </a:xfrm>
          <a:prstGeom prst="rect">
            <a:avLst/>
          </a:prstGeom>
          <a:noFill/>
        </p:spPr>
        <p:txBody>
          <a:bodyPr wrap="square" rtlCol="0">
            <a:spAutoFit/>
          </a:bodyPr>
          <a:lstStyle/>
          <a:p>
            <a:pPr algn="ctr"/>
            <a:r>
              <a:rPr lang="en-US" altLang="zh-TW" sz="1600" dirty="0" smtClean="0"/>
              <a:t>Who We Are ?</a:t>
            </a:r>
            <a:endParaRPr lang="zh-TW" altLang="en-US" sz="1600" dirty="0"/>
          </a:p>
        </p:txBody>
      </p:sp>
      <p:sp>
        <p:nvSpPr>
          <p:cNvPr id="83" name="文字方塊 82"/>
          <p:cNvSpPr txBox="1"/>
          <p:nvPr/>
        </p:nvSpPr>
        <p:spPr>
          <a:xfrm>
            <a:off x="5064693" y="4480022"/>
            <a:ext cx="1106304" cy="369332"/>
          </a:xfrm>
          <a:prstGeom prst="rect">
            <a:avLst/>
          </a:prstGeom>
          <a:noFill/>
        </p:spPr>
        <p:txBody>
          <a:bodyPr wrap="square" rtlCol="0">
            <a:spAutoFit/>
          </a:bodyPr>
          <a:lstStyle/>
          <a:p>
            <a:pPr algn="ctr"/>
            <a:r>
              <a:rPr lang="en-US" altLang="zh-TW" dirty="0" smtClean="0"/>
              <a:t>Projects</a:t>
            </a:r>
            <a:endParaRPr lang="zh-TW" altLang="en-US" dirty="0"/>
          </a:p>
        </p:txBody>
      </p:sp>
      <p:sp>
        <p:nvSpPr>
          <p:cNvPr id="84" name="文字方塊 83"/>
          <p:cNvSpPr txBox="1"/>
          <p:nvPr/>
        </p:nvSpPr>
        <p:spPr>
          <a:xfrm>
            <a:off x="7225297" y="4480022"/>
            <a:ext cx="968477" cy="369332"/>
          </a:xfrm>
          <a:prstGeom prst="rect">
            <a:avLst/>
          </a:prstGeom>
          <a:noFill/>
        </p:spPr>
        <p:txBody>
          <a:bodyPr wrap="square" rtlCol="0">
            <a:spAutoFit/>
          </a:bodyPr>
          <a:lstStyle/>
          <a:p>
            <a:pPr algn="ctr"/>
            <a:r>
              <a:rPr lang="en-US" altLang="zh-TW" dirty="0" smtClean="0"/>
              <a:t>Q &amp; A</a:t>
            </a:r>
            <a:endParaRPr lang="zh-TW" altLang="en-US"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3</a:t>
            </a:fld>
            <a:endParaRPr lang="zh-TW" altLang="en-US"/>
          </a:p>
        </p:txBody>
      </p:sp>
    </p:spTree>
    <p:extLst>
      <p:ext uri="{BB962C8B-B14F-4D97-AF65-F5344CB8AC3E}">
        <p14:creationId xmlns:p14="http://schemas.microsoft.com/office/powerpoint/2010/main" val="1386606439"/>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4848" y="214127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154303" y="3894471"/>
            <a:ext cx="2772421" cy="1384995"/>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357906" y="3389096"/>
            <a:ext cx="411024" cy="372152"/>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2419097" y="5239978"/>
            <a:ext cx="411024" cy="372152"/>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cxnSp>
        <p:nvCxnSpPr>
          <p:cNvPr id="7" name="直線接點 6"/>
          <p:cNvCxnSpPr/>
          <p:nvPr/>
        </p:nvCxnSpPr>
        <p:spPr>
          <a:xfrm>
            <a:off x="3048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投影片編號版面配置區 3"/>
          <p:cNvSpPr>
            <a:spLocks noGrp="1"/>
          </p:cNvSpPr>
          <p:nvPr>
            <p:ph type="sldNum" sz="quarter" idx="12"/>
          </p:nvPr>
        </p:nvSpPr>
        <p:spPr/>
        <p:txBody>
          <a:bodyPr/>
          <a:lstStyle/>
          <a:p>
            <a:fld id="{93B68095-C8B2-4A76-90AA-E601358CCBC3}" type="slidenum">
              <a:rPr lang="zh-TW" altLang="en-US" smtClean="0"/>
              <a:t>39</a:t>
            </a:fld>
            <a:endParaRPr lang="zh-TW" altLang="en-US"/>
          </a:p>
        </p:txBody>
      </p:sp>
      <p:sp>
        <p:nvSpPr>
          <p:cNvPr id="5" name="文字方塊 4"/>
          <p:cNvSpPr txBox="1"/>
          <p:nvPr/>
        </p:nvSpPr>
        <p:spPr>
          <a:xfrm>
            <a:off x="1177833" y="267462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1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349508" y="214127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9" name="文字方塊 18"/>
          <p:cNvSpPr txBox="1"/>
          <p:nvPr/>
        </p:nvSpPr>
        <p:spPr>
          <a:xfrm>
            <a:off x="3148963" y="3894471"/>
            <a:ext cx="2772421" cy="1384995"/>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20" name="群組 19"/>
          <p:cNvGrpSpPr/>
          <p:nvPr/>
        </p:nvGrpSpPr>
        <p:grpSpPr>
          <a:xfrm>
            <a:off x="3352566" y="3389096"/>
            <a:ext cx="411024" cy="372152"/>
            <a:chOff x="6049791" y="6106301"/>
            <a:chExt cx="321022" cy="290662"/>
          </a:xfrm>
        </p:grpSpPr>
        <p:sp>
          <p:nvSpPr>
            <p:cNvPr id="21" name="文字方塊 20"/>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22" name="文字方塊 21"/>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23" name="群組 22"/>
          <p:cNvGrpSpPr/>
          <p:nvPr/>
        </p:nvGrpSpPr>
        <p:grpSpPr>
          <a:xfrm rot="10800000">
            <a:off x="5413757" y="5239978"/>
            <a:ext cx="411024" cy="372152"/>
            <a:chOff x="6049791" y="6106301"/>
            <a:chExt cx="321022" cy="290662"/>
          </a:xfrm>
        </p:grpSpPr>
        <p:sp>
          <p:nvSpPr>
            <p:cNvPr id="24" name="文字方塊 23"/>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25" name="文字方塊 24"/>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cxnSp>
        <p:nvCxnSpPr>
          <p:cNvPr id="26" name="直線接點 25"/>
          <p:cNvCxnSpPr/>
          <p:nvPr/>
        </p:nvCxnSpPr>
        <p:spPr>
          <a:xfrm>
            <a:off x="6096000" y="2410479"/>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7" name="文字方塊 26"/>
          <p:cNvSpPr txBox="1"/>
          <p:nvPr/>
        </p:nvSpPr>
        <p:spPr>
          <a:xfrm>
            <a:off x="4172493" y="267462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2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378458" y="214127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29" name="文字方塊 28"/>
          <p:cNvSpPr txBox="1"/>
          <p:nvPr/>
        </p:nvSpPr>
        <p:spPr>
          <a:xfrm>
            <a:off x="6177913" y="3894471"/>
            <a:ext cx="2772421" cy="1384995"/>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30" name="群組 29"/>
          <p:cNvGrpSpPr/>
          <p:nvPr/>
        </p:nvGrpSpPr>
        <p:grpSpPr>
          <a:xfrm>
            <a:off x="6381516" y="3389096"/>
            <a:ext cx="411024" cy="372152"/>
            <a:chOff x="6049791" y="6106301"/>
            <a:chExt cx="321022" cy="290662"/>
          </a:xfrm>
        </p:grpSpPr>
        <p:sp>
          <p:nvSpPr>
            <p:cNvPr id="31" name="文字方塊 30"/>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32" name="文字方塊 31"/>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33" name="群組 32"/>
          <p:cNvGrpSpPr/>
          <p:nvPr/>
        </p:nvGrpSpPr>
        <p:grpSpPr>
          <a:xfrm rot="10800000">
            <a:off x="8442707" y="5239978"/>
            <a:ext cx="411024" cy="372152"/>
            <a:chOff x="6049791" y="6106301"/>
            <a:chExt cx="321022" cy="290662"/>
          </a:xfrm>
        </p:grpSpPr>
        <p:sp>
          <p:nvSpPr>
            <p:cNvPr id="34" name="文字方塊 33"/>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35" name="文字方塊 34"/>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36" name="文字方塊 35"/>
          <p:cNvSpPr txBox="1"/>
          <p:nvPr/>
        </p:nvSpPr>
        <p:spPr>
          <a:xfrm>
            <a:off x="7201443" y="2674620"/>
            <a:ext cx="1748891" cy="369332"/>
          </a:xfrm>
          <a:prstGeom prst="rect">
            <a:avLst/>
          </a:prstGeom>
          <a:noFill/>
        </p:spPr>
        <p:txBody>
          <a:bodyPr wrap="square" rtlCol="0">
            <a:spAutoFit/>
          </a:bodyPr>
          <a:lstStyle/>
          <a:p>
            <a:r>
              <a:rPr lang="en-US" altLang="zh-TW" dirty="0" smtClean="0"/>
              <a:t>Ming-Wen Han</a:t>
            </a:r>
            <a:endParaRPr lang="zh-TW" altLang="en-US" dirty="0"/>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74050055"/>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4572000" y="1988815"/>
            <a:ext cx="4572000" cy="342043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4775165" y="3274528"/>
            <a:ext cx="4165669" cy="1477328"/>
          </a:xfrm>
          <a:prstGeom prst="rect">
            <a:avLst/>
          </a:prstGeom>
          <a:noFill/>
        </p:spPr>
        <p:txBody>
          <a:bodyPr wrap="square" rtlCol="0">
            <a:spAutoFit/>
          </a:bodyPr>
          <a:lstStyle/>
          <a:p>
            <a:r>
              <a:rPr lang="en-US" dirty="0" smtClean="0">
                <a:solidFill>
                  <a:schemeClr val="bg1"/>
                </a:solidFill>
              </a:rPr>
              <a:t>The quick brown fox jumps over the lazy dog. The quick brown fox jumps </a:t>
            </a:r>
            <a:r>
              <a:rPr lang="en-US" dirty="0">
                <a:solidFill>
                  <a:schemeClr val="bg1"/>
                </a:solidFill>
              </a:rPr>
              <a:t>over the lazy dog. </a:t>
            </a:r>
            <a:r>
              <a:rPr lang="en-US" altLang="zh-TW" dirty="0">
                <a:solidFill>
                  <a:schemeClr val="bg1"/>
                </a:solidFill>
              </a:rPr>
              <a:t>The quick brown fox jumps over the lazy dog. The quick brown fox jumps over the lazy dog. </a:t>
            </a:r>
          </a:p>
        </p:txBody>
      </p:sp>
      <p:sp>
        <p:nvSpPr>
          <p:cNvPr id="10" name="矩形 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4726883" y="2565181"/>
            <a:ext cx="1661381" cy="769441"/>
          </a:xfrm>
          <a:prstGeom prst="rect">
            <a:avLst/>
          </a:prstGeom>
          <a:noFill/>
        </p:spPr>
        <p:txBody>
          <a:bodyPr wrap="square" rtlCol="0" anchor="ctr">
            <a:spAutoFit/>
          </a:bodyPr>
          <a:lstStyle/>
          <a:p>
            <a:r>
              <a:rPr lang="en-US" sz="4400" b="1" dirty="0" smtClean="0">
                <a:solidFill>
                  <a:schemeClr val="bg1"/>
                </a:solidFill>
              </a:rPr>
              <a:t>Title</a:t>
            </a:r>
          </a:p>
        </p:txBody>
      </p:sp>
      <p:sp>
        <p:nvSpPr>
          <p:cNvPr id="11" name="文字方塊 10"/>
          <p:cNvSpPr txBox="1"/>
          <p:nvPr/>
        </p:nvSpPr>
        <p:spPr>
          <a:xfrm>
            <a:off x="2046131" y="515315"/>
            <a:ext cx="5051738" cy="707886"/>
          </a:xfrm>
          <a:prstGeom prst="rect">
            <a:avLst/>
          </a:prstGeom>
          <a:noFill/>
        </p:spPr>
        <p:txBody>
          <a:bodyPr wrap="square" rtlCol="0">
            <a:spAutoFit/>
          </a:bodyPr>
          <a:lstStyle/>
          <a:p>
            <a:pPr algn="ctr"/>
            <a:r>
              <a:rPr lang="en-US" altLang="zh-TW" sz="4000" b="1" dirty="0" smtClean="0"/>
              <a:t>Sales Strategy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399</a:t>
            </a:fld>
            <a:endParaRPr lang="zh-TW" altLang="en-US"/>
          </a:p>
        </p:txBody>
      </p:sp>
      <p:pic>
        <p:nvPicPr>
          <p:cNvPr id="14" name="Picture 5" descr="\\LIVEAURA\Matter Lab\商攝\形象照\2016-商攝(20160324)原檔\matterlab修\修\Bleu\FINAL\IMG_0541.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1988815"/>
            <a:ext cx="4572000" cy="3420437"/>
          </a:xfrm>
          <a:prstGeom prst="rect">
            <a:avLst/>
          </a:prstGeom>
          <a:noFill/>
        </p:spPr>
      </p:pic>
    </p:spTree>
    <p:extLst>
      <p:ext uri="{BB962C8B-B14F-4D97-AF65-F5344CB8AC3E}">
        <p14:creationId xmlns:p14="http://schemas.microsoft.com/office/powerpoint/2010/main" val="3747650543"/>
      </p:ext>
    </p:extLst>
  </p:cSld>
  <p:clrMapOvr>
    <a:masterClrMapping/>
  </p:clrMapOvr>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971540" y="1988815"/>
            <a:ext cx="2340299" cy="1620207"/>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7" name="矩形 6"/>
          <p:cNvSpPr/>
          <p:nvPr/>
        </p:nvSpPr>
        <p:spPr>
          <a:xfrm>
            <a:off x="5652138" y="1988815"/>
            <a:ext cx="2340299" cy="1620207"/>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r>
              <a:rPr lang="en-US" sz="1600" dirty="0">
                <a:solidFill>
                  <a:schemeClr val="bg1"/>
                </a:solidFill>
                <a:latin typeface="微軟正黑體" panose="020B0604030504040204" pitchFamily="34" charset="-120"/>
                <a:ea typeface="微軟正黑體" panose="020B0604030504040204" pitchFamily="34" charset="-120"/>
              </a:rPr>
              <a:t>The quick brown fox jumps over the lazy dog. </a:t>
            </a:r>
          </a:p>
        </p:txBody>
      </p:sp>
      <p:sp>
        <p:nvSpPr>
          <p:cNvPr id="8" name="文字方塊 7"/>
          <p:cNvSpPr txBox="1"/>
          <p:nvPr/>
        </p:nvSpPr>
        <p:spPr>
          <a:xfrm>
            <a:off x="971540" y="4244442"/>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9" name="文字方塊 8"/>
          <p:cNvSpPr txBox="1"/>
          <p:nvPr/>
        </p:nvSpPr>
        <p:spPr>
          <a:xfrm>
            <a:off x="971541" y="3789046"/>
            <a:ext cx="1292756" cy="523220"/>
          </a:xfrm>
          <a:prstGeom prst="rect">
            <a:avLst/>
          </a:prstGeom>
          <a:noFill/>
        </p:spPr>
        <p:txBody>
          <a:bodyPr wrap="square" rtlCol="0">
            <a:spAutoFit/>
          </a:bodyPr>
          <a:lstStyle/>
          <a:p>
            <a:r>
              <a:rPr lang="en-US" sz="2800" dirty="0" smtClean="0"/>
              <a:t>Title</a:t>
            </a:r>
          </a:p>
        </p:txBody>
      </p:sp>
      <p:sp>
        <p:nvSpPr>
          <p:cNvPr id="10" name="文字方塊 9"/>
          <p:cNvSpPr txBox="1"/>
          <p:nvPr/>
        </p:nvSpPr>
        <p:spPr>
          <a:xfrm>
            <a:off x="3377852" y="4244442"/>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11" name="文字方塊 10"/>
          <p:cNvSpPr txBox="1"/>
          <p:nvPr/>
        </p:nvSpPr>
        <p:spPr>
          <a:xfrm>
            <a:off x="3377853" y="3789046"/>
            <a:ext cx="1292756" cy="523220"/>
          </a:xfrm>
          <a:prstGeom prst="rect">
            <a:avLst/>
          </a:prstGeom>
          <a:noFill/>
        </p:spPr>
        <p:txBody>
          <a:bodyPr wrap="square" rtlCol="0">
            <a:spAutoFit/>
          </a:bodyPr>
          <a:lstStyle/>
          <a:p>
            <a:r>
              <a:rPr lang="en-US" sz="2800" dirty="0" smtClean="0"/>
              <a:t>Title</a:t>
            </a:r>
          </a:p>
        </p:txBody>
      </p:sp>
      <p:sp>
        <p:nvSpPr>
          <p:cNvPr id="12" name="文字方塊 11"/>
          <p:cNvSpPr txBox="1"/>
          <p:nvPr/>
        </p:nvSpPr>
        <p:spPr>
          <a:xfrm>
            <a:off x="5748073" y="4244442"/>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13" name="文字方塊 12"/>
          <p:cNvSpPr txBox="1"/>
          <p:nvPr/>
        </p:nvSpPr>
        <p:spPr>
          <a:xfrm>
            <a:off x="5748074" y="3789046"/>
            <a:ext cx="1292756" cy="523220"/>
          </a:xfrm>
          <a:prstGeom prst="rect">
            <a:avLst/>
          </a:prstGeom>
          <a:noFill/>
        </p:spPr>
        <p:txBody>
          <a:bodyPr wrap="square" rtlCol="0">
            <a:spAutoFit/>
          </a:bodyPr>
          <a:lstStyle/>
          <a:p>
            <a:r>
              <a:rPr lang="en-US" sz="2800" dirty="0" smtClean="0"/>
              <a:t>Title</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400</a:t>
            </a:fld>
            <a:endParaRPr lang="zh-TW" altLang="en-US"/>
          </a:p>
        </p:txBody>
      </p:sp>
      <p:pic>
        <p:nvPicPr>
          <p:cNvPr id="17" name="圖片版面配置區 12"/>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311839" y="1991160"/>
            <a:ext cx="2340299" cy="1617862"/>
          </a:xfrm>
          <a:prstGeom prst="rect">
            <a:avLst/>
          </a:prstGeom>
        </p:spPr>
      </p:pic>
    </p:spTree>
    <p:extLst>
      <p:ext uri="{BB962C8B-B14F-4D97-AF65-F5344CB8AC3E}">
        <p14:creationId xmlns:p14="http://schemas.microsoft.com/office/powerpoint/2010/main" val="2585260979"/>
      </p:ext>
    </p:extLst>
  </p:cSld>
  <p:clrMapOvr>
    <a:masterClrMapping/>
  </p:clrMapOvr>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43606" y="3483661"/>
            <a:ext cx="3023293" cy="1600438"/>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12" name="文字方塊 11"/>
          <p:cNvSpPr txBox="1"/>
          <p:nvPr/>
        </p:nvSpPr>
        <p:spPr>
          <a:xfrm>
            <a:off x="143606" y="284975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7" name="圖片 16" descr="\\LIVEAURA\Matter Lab\商攝\形象照\2016-商攝(20160324)原檔\matterlab修\修\Backpack\IMG_9740.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599123" y="1765300"/>
            <a:ext cx="5544877" cy="4198221"/>
          </a:xfrm>
          <a:custGeom>
            <a:avLst/>
            <a:gdLst>
              <a:gd name="connsiteX0" fmla="*/ 3798184 w 5544877"/>
              <a:gd name="connsiteY0" fmla="*/ 0 h 4198221"/>
              <a:gd name="connsiteX1" fmla="*/ 5544877 w 5544877"/>
              <a:gd name="connsiteY1" fmla="*/ 0 h 4198221"/>
              <a:gd name="connsiteX2" fmla="*/ 5544877 w 5544877"/>
              <a:gd name="connsiteY2" fmla="*/ 4198221 h 4198221"/>
              <a:gd name="connsiteX3" fmla="*/ 3798184 w 5544877"/>
              <a:gd name="connsiteY3" fmla="*/ 4198221 h 4198221"/>
              <a:gd name="connsiteX4" fmla="*/ 1899092 w 5544877"/>
              <a:gd name="connsiteY4" fmla="*/ 0 h 4198221"/>
              <a:gd name="connsiteX5" fmla="*/ 3645784 w 5544877"/>
              <a:gd name="connsiteY5" fmla="*/ 0 h 4198221"/>
              <a:gd name="connsiteX6" fmla="*/ 3645784 w 5544877"/>
              <a:gd name="connsiteY6" fmla="*/ 4198221 h 4198221"/>
              <a:gd name="connsiteX7" fmla="*/ 1899092 w 5544877"/>
              <a:gd name="connsiteY7" fmla="*/ 4198221 h 4198221"/>
              <a:gd name="connsiteX8" fmla="*/ 0 w 5544877"/>
              <a:gd name="connsiteY8" fmla="*/ 0 h 4198221"/>
              <a:gd name="connsiteX9" fmla="*/ 1746692 w 5544877"/>
              <a:gd name="connsiteY9" fmla="*/ 0 h 4198221"/>
              <a:gd name="connsiteX10" fmla="*/ 1746692 w 5544877"/>
              <a:gd name="connsiteY10" fmla="*/ 4198221 h 4198221"/>
              <a:gd name="connsiteX11" fmla="*/ 0 w 5544877"/>
              <a:gd name="connsiteY11" fmla="*/ 4198221 h 41982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544877" h="4198221">
                <a:moveTo>
                  <a:pt x="3798184" y="0"/>
                </a:moveTo>
                <a:lnTo>
                  <a:pt x="5544877" y="0"/>
                </a:lnTo>
                <a:lnTo>
                  <a:pt x="5544877" y="4198221"/>
                </a:lnTo>
                <a:lnTo>
                  <a:pt x="3798184" y="4198221"/>
                </a:lnTo>
                <a:close/>
                <a:moveTo>
                  <a:pt x="1899092" y="0"/>
                </a:moveTo>
                <a:lnTo>
                  <a:pt x="3645784" y="0"/>
                </a:lnTo>
                <a:lnTo>
                  <a:pt x="3645784" y="4198221"/>
                </a:lnTo>
                <a:lnTo>
                  <a:pt x="1899092" y="4198221"/>
                </a:lnTo>
                <a:close/>
                <a:moveTo>
                  <a:pt x="0" y="0"/>
                </a:moveTo>
                <a:lnTo>
                  <a:pt x="1746692" y="0"/>
                </a:lnTo>
                <a:lnTo>
                  <a:pt x="1746692" y="4198221"/>
                </a:lnTo>
                <a:lnTo>
                  <a:pt x="0" y="4198221"/>
                </a:lnTo>
                <a:close/>
              </a:path>
            </a:pathLst>
          </a:custGeom>
          <a:noFill/>
        </p:spPr>
      </p:pic>
    </p:spTree>
    <p:extLst>
      <p:ext uri="{BB962C8B-B14F-4D97-AF65-F5344CB8AC3E}">
        <p14:creationId xmlns:p14="http://schemas.microsoft.com/office/powerpoint/2010/main" val="1736517234"/>
      </p:ext>
    </p:extLst>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矩形 14"/>
          <p:cNvSpPr/>
          <p:nvPr/>
        </p:nvSpPr>
        <p:spPr>
          <a:xfrm>
            <a:off x="2286000" y="3154680"/>
            <a:ext cx="2286000" cy="2286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矩形 16"/>
          <p:cNvSpPr/>
          <p:nvPr/>
        </p:nvSpPr>
        <p:spPr>
          <a:xfrm>
            <a:off x="6858000" y="3154680"/>
            <a:ext cx="2286000" cy="228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400801" y="4314785"/>
            <a:ext cx="2171199" cy="523220"/>
          </a:xfrm>
          <a:prstGeom prst="rect">
            <a:avLst/>
          </a:prstGeom>
          <a:noFill/>
        </p:spPr>
        <p:txBody>
          <a:bodyPr wrap="square" rtlCol="0">
            <a:spAutoFit/>
          </a:bodyPr>
          <a:lstStyle/>
          <a:p>
            <a:pPr algn="ctr"/>
            <a:r>
              <a:rPr lang="en-US" sz="1400" dirty="0" smtClean="0">
                <a:solidFill>
                  <a:schemeClr val="bg1"/>
                </a:solidFill>
              </a:rPr>
              <a:t>The quick brown fox jumps over the lazy dog. </a:t>
            </a:r>
          </a:p>
        </p:txBody>
      </p:sp>
      <p:sp>
        <p:nvSpPr>
          <p:cNvPr id="25" name="橢圓 24"/>
          <p:cNvSpPr/>
          <p:nvPr/>
        </p:nvSpPr>
        <p:spPr>
          <a:xfrm>
            <a:off x="3101614" y="3497580"/>
            <a:ext cx="654773" cy="65477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a:spLocks/>
          </p:cNvSpPr>
          <p:nvPr/>
        </p:nvSpPr>
        <p:spPr bwMode="auto">
          <a:xfrm rot="10800000" flipV="1">
            <a:off x="3323640" y="3634170"/>
            <a:ext cx="210720" cy="389190"/>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7" name="文字方塊 26"/>
          <p:cNvSpPr txBox="1"/>
          <p:nvPr/>
        </p:nvSpPr>
        <p:spPr>
          <a:xfrm>
            <a:off x="6915400" y="4314785"/>
            <a:ext cx="2171199" cy="523220"/>
          </a:xfrm>
          <a:prstGeom prst="rect">
            <a:avLst/>
          </a:prstGeom>
          <a:noFill/>
        </p:spPr>
        <p:txBody>
          <a:bodyPr wrap="square" rtlCol="0">
            <a:spAutoFit/>
          </a:bodyPr>
          <a:lstStyle/>
          <a:p>
            <a:pPr algn="ctr"/>
            <a:r>
              <a:rPr lang="en-US" sz="1400" dirty="0" smtClean="0">
                <a:solidFill>
                  <a:schemeClr val="bg1"/>
                </a:solidFill>
              </a:rPr>
              <a:t>The quick brown fox jumps over the lazy dog. </a:t>
            </a:r>
          </a:p>
        </p:txBody>
      </p:sp>
      <p:sp>
        <p:nvSpPr>
          <p:cNvPr id="28" name="橢圓 27"/>
          <p:cNvSpPr/>
          <p:nvPr/>
        </p:nvSpPr>
        <p:spPr>
          <a:xfrm>
            <a:off x="7616213" y="3497580"/>
            <a:ext cx="654773" cy="654773"/>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a:spLocks/>
          </p:cNvSpPr>
          <p:nvPr/>
        </p:nvSpPr>
        <p:spPr bwMode="auto">
          <a:xfrm>
            <a:off x="7714205" y="3655674"/>
            <a:ext cx="458788" cy="3385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1" name="文字方塊 30"/>
          <p:cNvSpPr txBox="1"/>
          <p:nvPr/>
        </p:nvSpPr>
        <p:spPr>
          <a:xfrm>
            <a:off x="731521" y="1841014"/>
            <a:ext cx="7680959" cy="830997"/>
          </a:xfrm>
          <a:prstGeom prst="rect">
            <a:avLst/>
          </a:prstGeom>
          <a:noFill/>
        </p:spPr>
        <p:txBody>
          <a:bodyPr wrap="square" rtlCol="0">
            <a:spAutoFit/>
          </a:bodyPr>
          <a:lstStyle/>
          <a:p>
            <a:r>
              <a:rPr lang="en-US" sz="1600" dirty="0" smtClean="0"/>
              <a:t>The quick brown fox jumps over the lazy dog. The quick brown fox jumps </a:t>
            </a:r>
            <a:r>
              <a:rPr lang="en-US" sz="1600" dirty="0"/>
              <a:t>over the lazy dog. </a:t>
            </a:r>
            <a:r>
              <a:rPr lang="en-US" altLang="zh-TW" sz="1600" dirty="0"/>
              <a:t>The quick brown fox jumps over the lazy dog. The quick brown fox jumps over the lazy dog. </a:t>
            </a:r>
          </a:p>
        </p:txBody>
      </p:sp>
      <p:sp>
        <p:nvSpPr>
          <p:cNvPr id="16" name="文字方塊 15"/>
          <p:cNvSpPr txBox="1"/>
          <p:nvPr/>
        </p:nvSpPr>
        <p:spPr>
          <a:xfrm>
            <a:off x="1657431" y="515315"/>
            <a:ext cx="5829139" cy="707886"/>
          </a:xfrm>
          <a:prstGeom prst="rect">
            <a:avLst/>
          </a:prstGeom>
          <a:noFill/>
        </p:spPr>
        <p:txBody>
          <a:bodyPr wrap="square" rtlCol="0">
            <a:spAutoFit/>
          </a:bodyPr>
          <a:lstStyle/>
          <a:p>
            <a:pPr algn="ctr"/>
            <a:r>
              <a:rPr lang="en-US" altLang="zh-TW" sz="4000" b="1" dirty="0" smtClean="0"/>
              <a:t>Design &amp; Development</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402</a:t>
            </a:fld>
            <a:endParaRPr lang="zh-TW" altLang="en-US"/>
          </a:p>
        </p:txBody>
      </p:sp>
      <p:pic>
        <p:nvPicPr>
          <p:cNvPr id="6" name="圖片 5"/>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4571999" y="3154680"/>
            <a:ext cx="2286000" cy="2286000"/>
          </a:xfrm>
          <a:prstGeom prst="rect">
            <a:avLst/>
          </a:prstGeom>
        </p:spPr>
      </p:pic>
      <p:pic>
        <p:nvPicPr>
          <p:cNvPr id="7" name="圖片 6"/>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0" y="3154680"/>
            <a:ext cx="2286000" cy="2286000"/>
          </a:xfrm>
          <a:prstGeom prst="rect">
            <a:avLst/>
          </a:prstGeom>
        </p:spPr>
      </p:pic>
    </p:spTree>
    <p:extLst>
      <p:ext uri="{BB962C8B-B14F-4D97-AF65-F5344CB8AC3E}">
        <p14:creationId xmlns:p14="http://schemas.microsoft.com/office/powerpoint/2010/main" val="3538120599"/>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 name="圖片 26"/>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39382" y="1761719"/>
            <a:ext cx="4132618" cy="4063857"/>
          </a:xfrm>
          <a:custGeom>
            <a:avLst/>
            <a:gdLst>
              <a:gd name="connsiteX0" fmla="*/ 2778535 w 4132618"/>
              <a:gd name="connsiteY0" fmla="*/ 2557385 h 4063857"/>
              <a:gd name="connsiteX1" fmla="*/ 3433849 w 4132618"/>
              <a:gd name="connsiteY1" fmla="*/ 2885044 h 4063857"/>
              <a:gd name="connsiteX2" fmla="*/ 3433849 w 4132618"/>
              <a:gd name="connsiteY2" fmla="*/ 3736200 h 4063857"/>
              <a:gd name="connsiteX3" fmla="*/ 2778535 w 4132618"/>
              <a:gd name="connsiteY3" fmla="*/ 4063857 h 4063857"/>
              <a:gd name="connsiteX4" fmla="*/ 2123220 w 4132618"/>
              <a:gd name="connsiteY4" fmla="*/ 3736200 h 4063857"/>
              <a:gd name="connsiteX5" fmla="*/ 2123220 w 4132618"/>
              <a:gd name="connsiteY5" fmla="*/ 2885044 h 4063857"/>
              <a:gd name="connsiteX6" fmla="*/ 1363055 w 4132618"/>
              <a:gd name="connsiteY6" fmla="*/ 2557385 h 4063857"/>
              <a:gd name="connsiteX7" fmla="*/ 2018369 w 4132618"/>
              <a:gd name="connsiteY7" fmla="*/ 2885044 h 4063857"/>
              <a:gd name="connsiteX8" fmla="*/ 2018369 w 4132618"/>
              <a:gd name="connsiteY8" fmla="*/ 3736200 h 4063857"/>
              <a:gd name="connsiteX9" fmla="*/ 1363055 w 4132618"/>
              <a:gd name="connsiteY9" fmla="*/ 4063857 h 4063857"/>
              <a:gd name="connsiteX10" fmla="*/ 707740 w 4132618"/>
              <a:gd name="connsiteY10" fmla="*/ 3736200 h 4063857"/>
              <a:gd name="connsiteX11" fmla="*/ 707740 w 4132618"/>
              <a:gd name="connsiteY11" fmla="*/ 2885044 h 4063857"/>
              <a:gd name="connsiteX12" fmla="*/ 3483564 w 4132618"/>
              <a:gd name="connsiteY12" fmla="*/ 1278692 h 4063857"/>
              <a:gd name="connsiteX13" fmla="*/ 4132618 w 4132618"/>
              <a:gd name="connsiteY13" fmla="*/ 1603221 h 4063857"/>
              <a:gd name="connsiteX14" fmla="*/ 4132618 w 4132618"/>
              <a:gd name="connsiteY14" fmla="*/ 2460637 h 4063857"/>
              <a:gd name="connsiteX15" fmla="*/ 3483564 w 4132618"/>
              <a:gd name="connsiteY15" fmla="*/ 2785164 h 4063857"/>
              <a:gd name="connsiteX16" fmla="*/ 2828249 w 4132618"/>
              <a:gd name="connsiteY16" fmla="*/ 2457507 h 4063857"/>
              <a:gd name="connsiteX17" fmla="*/ 2828249 w 4132618"/>
              <a:gd name="connsiteY17" fmla="*/ 1606351 h 4063857"/>
              <a:gd name="connsiteX18" fmla="*/ 2068083 w 4132618"/>
              <a:gd name="connsiteY18" fmla="*/ 1278692 h 4063857"/>
              <a:gd name="connsiteX19" fmla="*/ 2723397 w 4132618"/>
              <a:gd name="connsiteY19" fmla="*/ 1606351 h 4063857"/>
              <a:gd name="connsiteX20" fmla="*/ 2723397 w 4132618"/>
              <a:gd name="connsiteY20" fmla="*/ 2457507 h 4063857"/>
              <a:gd name="connsiteX21" fmla="*/ 2068083 w 4132618"/>
              <a:gd name="connsiteY21" fmla="*/ 2785164 h 4063857"/>
              <a:gd name="connsiteX22" fmla="*/ 1412768 w 4132618"/>
              <a:gd name="connsiteY22" fmla="*/ 2457507 h 4063857"/>
              <a:gd name="connsiteX23" fmla="*/ 1412768 w 4132618"/>
              <a:gd name="connsiteY23" fmla="*/ 1606351 h 4063857"/>
              <a:gd name="connsiteX24" fmla="*/ 655315 w 4132618"/>
              <a:gd name="connsiteY24" fmla="*/ 1278692 h 4063857"/>
              <a:gd name="connsiteX25" fmla="*/ 1310629 w 4132618"/>
              <a:gd name="connsiteY25" fmla="*/ 1606351 h 4063857"/>
              <a:gd name="connsiteX26" fmla="*/ 1310629 w 4132618"/>
              <a:gd name="connsiteY26" fmla="*/ 2457507 h 4063857"/>
              <a:gd name="connsiteX27" fmla="*/ 655315 w 4132618"/>
              <a:gd name="connsiteY27" fmla="*/ 2785164 h 4063857"/>
              <a:gd name="connsiteX28" fmla="*/ 0 w 4132618"/>
              <a:gd name="connsiteY28" fmla="*/ 2457507 h 4063857"/>
              <a:gd name="connsiteX29" fmla="*/ 0 w 4132618"/>
              <a:gd name="connsiteY29" fmla="*/ 1606351 h 4063857"/>
              <a:gd name="connsiteX30" fmla="*/ 2778535 w 4132618"/>
              <a:gd name="connsiteY30" fmla="*/ 0 h 4063857"/>
              <a:gd name="connsiteX31" fmla="*/ 3433849 w 4132618"/>
              <a:gd name="connsiteY31" fmla="*/ 327659 h 4063857"/>
              <a:gd name="connsiteX32" fmla="*/ 3433849 w 4132618"/>
              <a:gd name="connsiteY32" fmla="*/ 1178814 h 4063857"/>
              <a:gd name="connsiteX33" fmla="*/ 2778535 w 4132618"/>
              <a:gd name="connsiteY33" fmla="*/ 1506472 h 4063857"/>
              <a:gd name="connsiteX34" fmla="*/ 2123220 w 4132618"/>
              <a:gd name="connsiteY34" fmla="*/ 1178814 h 4063857"/>
              <a:gd name="connsiteX35" fmla="*/ 2123220 w 4132618"/>
              <a:gd name="connsiteY35" fmla="*/ 327659 h 4063857"/>
              <a:gd name="connsiteX36" fmla="*/ 1363055 w 4132618"/>
              <a:gd name="connsiteY36" fmla="*/ 0 h 4063857"/>
              <a:gd name="connsiteX37" fmla="*/ 2018369 w 4132618"/>
              <a:gd name="connsiteY37" fmla="*/ 327659 h 4063857"/>
              <a:gd name="connsiteX38" fmla="*/ 2018369 w 4132618"/>
              <a:gd name="connsiteY38" fmla="*/ 1178814 h 4063857"/>
              <a:gd name="connsiteX39" fmla="*/ 1363055 w 4132618"/>
              <a:gd name="connsiteY39" fmla="*/ 1506472 h 4063857"/>
              <a:gd name="connsiteX40" fmla="*/ 707740 w 4132618"/>
              <a:gd name="connsiteY40" fmla="*/ 1178814 h 4063857"/>
              <a:gd name="connsiteX41" fmla="*/ 707740 w 4132618"/>
              <a:gd name="connsiteY41" fmla="*/ 327659 h 4063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132618" h="4063857">
                <a:moveTo>
                  <a:pt x="2778535" y="2557385"/>
                </a:moveTo>
                <a:lnTo>
                  <a:pt x="3433849" y="2885044"/>
                </a:lnTo>
                <a:lnTo>
                  <a:pt x="3433849" y="3736200"/>
                </a:lnTo>
                <a:lnTo>
                  <a:pt x="2778535" y="4063857"/>
                </a:lnTo>
                <a:lnTo>
                  <a:pt x="2123220" y="3736200"/>
                </a:lnTo>
                <a:lnTo>
                  <a:pt x="2123220" y="2885044"/>
                </a:lnTo>
                <a:close/>
                <a:moveTo>
                  <a:pt x="1363055" y="2557385"/>
                </a:moveTo>
                <a:lnTo>
                  <a:pt x="2018369" y="2885044"/>
                </a:lnTo>
                <a:lnTo>
                  <a:pt x="2018369" y="3736200"/>
                </a:lnTo>
                <a:lnTo>
                  <a:pt x="1363055" y="4063857"/>
                </a:lnTo>
                <a:lnTo>
                  <a:pt x="707740" y="3736200"/>
                </a:lnTo>
                <a:lnTo>
                  <a:pt x="707740" y="2885044"/>
                </a:lnTo>
                <a:close/>
                <a:moveTo>
                  <a:pt x="3483564" y="1278692"/>
                </a:moveTo>
                <a:lnTo>
                  <a:pt x="4132618" y="1603221"/>
                </a:lnTo>
                <a:lnTo>
                  <a:pt x="4132618" y="2460637"/>
                </a:lnTo>
                <a:lnTo>
                  <a:pt x="3483564" y="2785164"/>
                </a:lnTo>
                <a:lnTo>
                  <a:pt x="2828249" y="2457507"/>
                </a:lnTo>
                <a:lnTo>
                  <a:pt x="2828249" y="1606351"/>
                </a:lnTo>
                <a:close/>
                <a:moveTo>
                  <a:pt x="2068083" y="1278692"/>
                </a:moveTo>
                <a:lnTo>
                  <a:pt x="2723397" y="1606351"/>
                </a:lnTo>
                <a:lnTo>
                  <a:pt x="2723397" y="2457507"/>
                </a:lnTo>
                <a:lnTo>
                  <a:pt x="2068083" y="2785164"/>
                </a:lnTo>
                <a:lnTo>
                  <a:pt x="1412768" y="2457507"/>
                </a:lnTo>
                <a:lnTo>
                  <a:pt x="1412768" y="1606351"/>
                </a:lnTo>
                <a:close/>
                <a:moveTo>
                  <a:pt x="655315" y="1278692"/>
                </a:moveTo>
                <a:lnTo>
                  <a:pt x="1310629" y="1606351"/>
                </a:lnTo>
                <a:lnTo>
                  <a:pt x="1310629" y="2457507"/>
                </a:lnTo>
                <a:lnTo>
                  <a:pt x="655315" y="2785164"/>
                </a:lnTo>
                <a:lnTo>
                  <a:pt x="0" y="2457507"/>
                </a:lnTo>
                <a:lnTo>
                  <a:pt x="0" y="1606351"/>
                </a:lnTo>
                <a:close/>
                <a:moveTo>
                  <a:pt x="2778535" y="0"/>
                </a:moveTo>
                <a:lnTo>
                  <a:pt x="3433849" y="327659"/>
                </a:lnTo>
                <a:lnTo>
                  <a:pt x="3433849" y="1178814"/>
                </a:lnTo>
                <a:lnTo>
                  <a:pt x="2778535" y="1506472"/>
                </a:lnTo>
                <a:lnTo>
                  <a:pt x="2123220" y="1178814"/>
                </a:lnTo>
                <a:lnTo>
                  <a:pt x="2123220" y="327659"/>
                </a:lnTo>
                <a:close/>
                <a:moveTo>
                  <a:pt x="1363055" y="0"/>
                </a:moveTo>
                <a:lnTo>
                  <a:pt x="2018369" y="327659"/>
                </a:lnTo>
                <a:lnTo>
                  <a:pt x="2018369" y="1178814"/>
                </a:lnTo>
                <a:lnTo>
                  <a:pt x="1363055" y="1506472"/>
                </a:lnTo>
                <a:lnTo>
                  <a:pt x="707740" y="1178814"/>
                </a:lnTo>
                <a:lnTo>
                  <a:pt x="707740" y="327659"/>
                </a:lnTo>
                <a:close/>
              </a:path>
            </a:pathLst>
          </a:cu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403</a:t>
            </a:fld>
            <a:endParaRPr lang="zh-TW" altLang="en-US"/>
          </a:p>
        </p:txBody>
      </p:sp>
      <p:sp>
        <p:nvSpPr>
          <p:cNvPr id="37" name="矩形 36"/>
          <p:cNvSpPr/>
          <p:nvPr/>
        </p:nvSpPr>
        <p:spPr>
          <a:xfrm>
            <a:off x="5001755" y="1906732"/>
            <a:ext cx="180023" cy="769361"/>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38" name="文字方塊 37"/>
          <p:cNvSpPr txBox="1"/>
          <p:nvPr/>
        </p:nvSpPr>
        <p:spPr>
          <a:xfrm>
            <a:off x="5201160" y="1901939"/>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39" name="矩形 38"/>
          <p:cNvSpPr/>
          <p:nvPr/>
        </p:nvSpPr>
        <p:spPr>
          <a:xfrm>
            <a:off x="5001755" y="3382943"/>
            <a:ext cx="180023" cy="769361"/>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0" name="文字方塊 39"/>
          <p:cNvSpPr txBox="1"/>
          <p:nvPr/>
        </p:nvSpPr>
        <p:spPr>
          <a:xfrm>
            <a:off x="5201160" y="3378150"/>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41" name="矩形 40"/>
          <p:cNvSpPr/>
          <p:nvPr/>
        </p:nvSpPr>
        <p:spPr>
          <a:xfrm>
            <a:off x="5001755" y="4869537"/>
            <a:ext cx="180023" cy="769361"/>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b="1" dirty="0" smtClean="0">
              <a:solidFill>
                <a:schemeClr val="tx1"/>
              </a:solidFill>
              <a:latin typeface="微軟正黑體" panose="020B0604030504040204" pitchFamily="34" charset="-120"/>
              <a:ea typeface="微軟正黑體" panose="020B0604030504040204" pitchFamily="34" charset="-120"/>
            </a:endParaRPr>
          </a:p>
        </p:txBody>
      </p:sp>
      <p:sp>
        <p:nvSpPr>
          <p:cNvPr id="42" name="文字方塊 41"/>
          <p:cNvSpPr txBox="1"/>
          <p:nvPr/>
        </p:nvSpPr>
        <p:spPr>
          <a:xfrm>
            <a:off x="5201160" y="4864744"/>
            <a:ext cx="3240414" cy="830997"/>
          </a:xfrm>
          <a:prstGeom prst="rect">
            <a:avLst/>
          </a:prstGeom>
          <a:noFill/>
        </p:spPr>
        <p:txBody>
          <a:bodyPr wrap="square" rtlCol="0">
            <a:spAutoFit/>
          </a:bodyPr>
          <a:lstStyle/>
          <a:p>
            <a:r>
              <a:rPr lang="en-US" sz="1600" dirty="0" smtClean="0"/>
              <a:t>The quick brown fox jumps over the lazy dog. The quick brown fox jumps over the lazy dog. </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86815902"/>
      </p:ext>
    </p:extLst>
  </p:cSld>
  <p:clrMapOvr>
    <a:masterClrMapping/>
  </p:clrMapOvr>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圖片版面配置區 17"/>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a:stretch>
            <a:fillRect/>
          </a:stretch>
        </p:blipFill>
        <p:spPr>
          <a:xfrm>
            <a:off x="6084888" y="4892994"/>
            <a:ext cx="3049587" cy="1999932"/>
          </a:xfrm>
        </p:spPr>
      </p:pic>
      <p:pic>
        <p:nvPicPr>
          <p:cNvPr id="16" name="圖片版面配置區 15"/>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036889" y="4902200"/>
            <a:ext cx="3074758" cy="1990725"/>
          </a:xfrm>
        </p:spPr>
      </p:pic>
      <p:pic>
        <p:nvPicPr>
          <p:cNvPr id="14" name="圖片版面配置區 13"/>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12700" y="2894013"/>
            <a:ext cx="3049588" cy="1990725"/>
          </a:xfrm>
        </p:spPr>
      </p:pic>
      <p:pic>
        <p:nvPicPr>
          <p:cNvPr id="15" name="圖片版面配置區 14"/>
          <p:cNvPicPr>
            <a:picLocks noGrp="1" noChangeAspect="1"/>
          </p:cNvPicPr>
          <p:nvPr>
            <p:ph type="pic" sz="quarter" idx="14"/>
          </p:nvPr>
        </p:nvPicPr>
        <p:blipFill>
          <a:blip r:embed="rId6" cstate="email">
            <a:extLst>
              <a:ext uri="{28A0092B-C50C-407E-A947-70E740481C1C}">
                <a14:useLocalDpi xmlns:a14="http://schemas.microsoft.com/office/drawing/2010/main"/>
              </a:ext>
            </a:extLst>
          </a:blip>
          <a:srcRect/>
          <a:stretch>
            <a:fillRect/>
          </a:stretch>
        </p:blipFill>
        <p:spPr>
          <a:xfrm>
            <a:off x="6084888" y="2894013"/>
            <a:ext cx="3063876" cy="1990725"/>
          </a:xfrm>
        </p:spPr>
      </p:pic>
      <p:pic>
        <p:nvPicPr>
          <p:cNvPr id="17" name="圖片版面配置區 16"/>
          <p:cNvPicPr>
            <a:picLocks noGrp="1" noChangeAspect="1"/>
          </p:cNvPicPr>
          <p:nvPr>
            <p:ph type="pic" sz="quarter" idx="14"/>
          </p:nvPr>
        </p:nvPicPr>
        <p:blipFill>
          <a:blip r:embed="rId7" cstate="email">
            <a:extLst>
              <a:ext uri="{28A0092B-C50C-407E-A947-70E740481C1C}">
                <a14:useLocalDpi xmlns:a14="http://schemas.microsoft.com/office/drawing/2010/main"/>
              </a:ext>
            </a:extLst>
          </a:blip>
          <a:srcRect/>
          <a:stretch>
            <a:fillRect/>
          </a:stretch>
        </p:blipFill>
        <p:spPr>
          <a:xfrm>
            <a:off x="-12700" y="4892994"/>
            <a:ext cx="3049588" cy="1999932"/>
          </a:xfrm>
        </p:spPr>
      </p:pic>
      <p:sp>
        <p:nvSpPr>
          <p:cNvPr id="62" name="矩形 61"/>
          <p:cNvSpPr/>
          <p:nvPr/>
        </p:nvSpPr>
        <p:spPr>
          <a:xfrm>
            <a:off x="-12700" y="2894648"/>
            <a:ext cx="3062288" cy="1990725"/>
          </a:xfrm>
          <a:prstGeom prst="rect">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矩形 62"/>
          <p:cNvSpPr/>
          <p:nvPr/>
        </p:nvSpPr>
        <p:spPr>
          <a:xfrm>
            <a:off x="3049588" y="4872672"/>
            <a:ext cx="3049588" cy="2028509"/>
          </a:xfrm>
          <a:prstGeom prst="rect">
            <a:avLst/>
          </a:prstGeom>
          <a:solidFill>
            <a:schemeClr val="accent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矩形 63"/>
          <p:cNvSpPr/>
          <p:nvPr/>
        </p:nvSpPr>
        <p:spPr>
          <a:xfrm>
            <a:off x="6089648" y="2894648"/>
            <a:ext cx="3071815" cy="1998345"/>
          </a:xfrm>
          <a:prstGeom prst="rect">
            <a:avLst/>
          </a:prstGeom>
          <a:solidFill>
            <a:schemeClr val="accent3">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244221" y="501116"/>
            <a:ext cx="4655558" cy="707886"/>
          </a:xfrm>
          <a:prstGeom prst="rect">
            <a:avLst/>
          </a:prstGeom>
          <a:noFill/>
        </p:spPr>
        <p:txBody>
          <a:bodyPr wrap="square" rtlCol="0" anchor="ctr">
            <a:spAutoFit/>
          </a:bodyPr>
          <a:lstStyle/>
          <a:p>
            <a:pPr algn="ctr"/>
            <a:r>
              <a:rPr lang="en-US" altLang="zh-TW" sz="4000" b="1" dirty="0"/>
              <a:t>Our Workspace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5" name="群組 64"/>
          <p:cNvGrpSpPr/>
          <p:nvPr/>
        </p:nvGrpSpPr>
        <p:grpSpPr>
          <a:xfrm>
            <a:off x="7324045" y="3177978"/>
            <a:ext cx="580796" cy="479388"/>
            <a:chOff x="13079250" y="23448756"/>
            <a:chExt cx="2967819" cy="2449630"/>
          </a:xfrm>
          <a:solidFill>
            <a:schemeClr val="bg1"/>
          </a:solidFill>
        </p:grpSpPr>
        <p:sp>
          <p:nvSpPr>
            <p:cNvPr id="66" name="手繪多邊形 6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手繪多邊形 6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8" name="手繪多邊形 67"/>
          <p:cNvSpPr>
            <a:spLocks/>
          </p:cNvSpPr>
          <p:nvPr/>
        </p:nvSpPr>
        <p:spPr bwMode="auto">
          <a:xfrm rot="10800000" flipV="1">
            <a:off x="1342751" y="3131307"/>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9" name="手繪多邊形 68"/>
          <p:cNvSpPr>
            <a:spLocks/>
          </p:cNvSpPr>
          <p:nvPr/>
        </p:nvSpPr>
        <p:spPr bwMode="auto">
          <a:xfrm>
            <a:off x="4253437" y="5173505"/>
            <a:ext cx="635538" cy="469026"/>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0" name="文字方塊 69"/>
          <p:cNvSpPr txBox="1"/>
          <p:nvPr/>
        </p:nvSpPr>
        <p:spPr>
          <a:xfrm>
            <a:off x="916075" y="379203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1" name="矩形 70"/>
          <p:cNvSpPr/>
          <p:nvPr/>
        </p:nvSpPr>
        <p:spPr>
          <a:xfrm>
            <a:off x="347300" y="416103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2" name="文字方塊 71"/>
          <p:cNvSpPr txBox="1"/>
          <p:nvPr/>
        </p:nvSpPr>
        <p:spPr>
          <a:xfrm>
            <a:off x="7034300" y="379203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3" name="矩形 72"/>
          <p:cNvSpPr/>
          <p:nvPr/>
        </p:nvSpPr>
        <p:spPr>
          <a:xfrm>
            <a:off x="6465525" y="416103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4" name="文字方塊 73"/>
          <p:cNvSpPr txBox="1"/>
          <p:nvPr/>
        </p:nvSpPr>
        <p:spPr>
          <a:xfrm>
            <a:off x="3962237" y="5773712"/>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5" name="矩形 74"/>
          <p:cNvSpPr/>
          <p:nvPr/>
        </p:nvSpPr>
        <p:spPr>
          <a:xfrm>
            <a:off x="3393462" y="6142709"/>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6" name="文字方塊 75"/>
          <p:cNvSpPr txBox="1"/>
          <p:nvPr/>
        </p:nvSpPr>
        <p:spPr>
          <a:xfrm>
            <a:off x="310223" y="1612190"/>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solidFill>
                  <a:schemeClr val="bg1"/>
                </a:solidFill>
              </a:rPr>
              <a:t>404</a:t>
            </a:fld>
            <a:endParaRPr lang="zh-TW" altLang="en-US">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3" name="圖片版面配置區 12"/>
          <p:cNvPicPr>
            <a:picLocks noGrp="1" noChangeAspect="1"/>
          </p:cNvPicPr>
          <p:nvPr>
            <p:ph type="pic" sz="quarter" idx="14"/>
          </p:nvPr>
        </p:nvPicPr>
        <p:blipFill>
          <a:blip r:embed="rId8" cstate="email">
            <a:extLst>
              <a:ext uri="{28A0092B-C50C-407E-A947-70E740481C1C}">
                <a14:useLocalDpi xmlns:a14="http://schemas.microsoft.com/office/drawing/2010/main"/>
              </a:ext>
            </a:extLst>
          </a:blip>
          <a:srcRect/>
          <a:stretch>
            <a:fillRect/>
          </a:stretch>
        </p:blipFill>
        <p:spPr>
          <a:xfrm>
            <a:off x="3049589" y="2894013"/>
            <a:ext cx="3052762" cy="1990725"/>
          </a:xfrm>
        </p:spPr>
      </p:pic>
    </p:spTree>
    <p:extLst>
      <p:ext uri="{BB962C8B-B14F-4D97-AF65-F5344CB8AC3E}">
        <p14:creationId xmlns:p14="http://schemas.microsoft.com/office/powerpoint/2010/main" val="1317324220"/>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148531" y="221724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sp>
        <p:nvSpPr>
          <p:cNvPr id="17" name="文字方塊 16"/>
          <p:cNvSpPr txBox="1"/>
          <p:nvPr/>
        </p:nvSpPr>
        <p:spPr>
          <a:xfrm>
            <a:off x="148531" y="1546900"/>
            <a:ext cx="1822573" cy="542774"/>
          </a:xfrm>
          <a:prstGeom prst="rect">
            <a:avLst/>
          </a:prstGeom>
          <a:noFill/>
        </p:spPr>
        <p:txBody>
          <a:bodyPr wrap="square" rtlCol="0">
            <a:spAutoFit/>
          </a:bodyPr>
          <a:lstStyle/>
          <a:p>
            <a:r>
              <a:rPr lang="en-US" sz="3200" dirty="0" smtClean="0"/>
              <a:t>Title</a:t>
            </a:r>
          </a:p>
        </p:txBody>
      </p:sp>
      <p:sp>
        <p:nvSpPr>
          <p:cNvPr id="19" name="文字方塊 18"/>
          <p:cNvSpPr txBox="1"/>
          <p:nvPr/>
        </p:nvSpPr>
        <p:spPr>
          <a:xfrm>
            <a:off x="148531" y="4146917"/>
            <a:ext cx="1822573" cy="542774"/>
          </a:xfrm>
          <a:prstGeom prst="rect">
            <a:avLst/>
          </a:prstGeom>
          <a:noFill/>
        </p:spPr>
        <p:txBody>
          <a:bodyPr wrap="square" rtlCol="0">
            <a:spAutoFit/>
          </a:bodyPr>
          <a:lstStyle/>
          <a:p>
            <a:r>
              <a:rPr lang="en-US" sz="3200" dirty="0" smtClean="0"/>
              <a:t>Title</a:t>
            </a:r>
          </a:p>
        </p:txBody>
      </p:sp>
      <p:sp>
        <p:nvSpPr>
          <p:cNvPr id="21" name="文字方塊 20"/>
          <p:cNvSpPr txBox="1"/>
          <p:nvPr/>
        </p:nvSpPr>
        <p:spPr>
          <a:xfrm>
            <a:off x="2416682" y="1546900"/>
            <a:ext cx="1822573" cy="542774"/>
          </a:xfrm>
          <a:prstGeom prst="rect">
            <a:avLst/>
          </a:prstGeom>
          <a:noFill/>
        </p:spPr>
        <p:txBody>
          <a:bodyPr wrap="square" rtlCol="0">
            <a:spAutoFit/>
          </a:bodyPr>
          <a:lstStyle/>
          <a:p>
            <a:r>
              <a:rPr lang="en-US" sz="3200" dirty="0" smtClean="0"/>
              <a:t>Title</a:t>
            </a:r>
          </a:p>
        </p:txBody>
      </p:sp>
      <p:sp>
        <p:nvSpPr>
          <p:cNvPr id="23" name="文字方塊 22"/>
          <p:cNvSpPr txBox="1"/>
          <p:nvPr/>
        </p:nvSpPr>
        <p:spPr>
          <a:xfrm>
            <a:off x="2416682" y="4146917"/>
            <a:ext cx="1822573" cy="542774"/>
          </a:xfrm>
          <a:prstGeom prst="rect">
            <a:avLst/>
          </a:prstGeom>
          <a:noFill/>
        </p:spPr>
        <p:txBody>
          <a:bodyPr wrap="square" rtlCol="0">
            <a:spAutoFit/>
          </a:bodyPr>
          <a:lstStyle/>
          <a:p>
            <a:r>
              <a:rPr lang="en-US" sz="3200" dirty="0" smtClean="0"/>
              <a:t>Title</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405</a:t>
            </a:fld>
            <a:endParaRPr lang="zh-TW" altLang="en-US"/>
          </a:p>
        </p:txBody>
      </p:sp>
      <p:sp>
        <p:nvSpPr>
          <p:cNvPr id="14" name="文字方塊 13"/>
          <p:cNvSpPr txBox="1"/>
          <p:nvPr/>
        </p:nvSpPr>
        <p:spPr>
          <a:xfrm>
            <a:off x="2416682" y="221724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sp>
        <p:nvSpPr>
          <p:cNvPr id="24" name="文字方塊 23"/>
          <p:cNvSpPr txBox="1"/>
          <p:nvPr/>
        </p:nvSpPr>
        <p:spPr>
          <a:xfrm>
            <a:off x="148531" y="478788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sp>
        <p:nvSpPr>
          <p:cNvPr id="25" name="文字方塊 24"/>
          <p:cNvSpPr txBox="1"/>
          <p:nvPr/>
        </p:nvSpPr>
        <p:spPr>
          <a:xfrm>
            <a:off x="2416682" y="4787882"/>
            <a:ext cx="2376264" cy="1538883"/>
          </a:xfrm>
          <a:prstGeom prst="rect">
            <a:avLst/>
          </a:prstGeom>
          <a:noFill/>
        </p:spPr>
        <p:txBody>
          <a:bodyPr wrap="square" rtlCol="0">
            <a:spAutoFit/>
          </a:bodyPr>
          <a:lstStyle/>
          <a:p>
            <a:pPr marL="185738" indent="-185738">
              <a:buFont typeface="Arial" panose="020B0604020202020204" pitchFamily="34" charset="0"/>
              <a:buChar char="•"/>
            </a:pPr>
            <a:r>
              <a:rPr lang="en-US" altLang="zh-TW" sz="1400" dirty="0" smtClean="0"/>
              <a:t>The quick brown fox jumps over the lazy dog.</a:t>
            </a:r>
          </a:p>
          <a:p>
            <a:pPr marL="185738" indent="-185738">
              <a:spcBef>
                <a:spcPts val="600"/>
              </a:spcBef>
              <a:buFont typeface="Arial" panose="020B0604020202020204" pitchFamily="34" charset="0"/>
              <a:buChar char="•"/>
            </a:pPr>
            <a:r>
              <a:rPr lang="en-US" altLang="zh-TW" sz="1400" dirty="0"/>
              <a:t>The quick brown fox jumps over the lazy dog</a:t>
            </a:r>
            <a:r>
              <a:rPr lang="en-US" altLang="zh-TW" sz="1400" dirty="0" smtClean="0"/>
              <a:t>.</a:t>
            </a:r>
          </a:p>
          <a:p>
            <a:pPr marL="185738" indent="-185738">
              <a:spcBef>
                <a:spcPts val="600"/>
              </a:spcBef>
              <a:buFont typeface="Arial" panose="020B0604020202020204" pitchFamily="34" charset="0"/>
              <a:buChar char="•"/>
            </a:pPr>
            <a:r>
              <a:rPr lang="en-US" altLang="zh-TW" sz="1400" dirty="0"/>
              <a:t>The quick brown fox jumps over the lazy dog.  </a:t>
            </a:r>
            <a:r>
              <a:rPr lang="en-US" altLang="zh-TW" sz="1400" dirty="0" smtClean="0"/>
              <a:t>  </a:t>
            </a:r>
          </a:p>
        </p:txBody>
      </p:sp>
      <p:cxnSp>
        <p:nvCxnSpPr>
          <p:cNvPr id="6" name="直線接點 5"/>
          <p:cNvCxnSpPr/>
          <p:nvPr/>
        </p:nvCxnSpPr>
        <p:spPr>
          <a:xfrm>
            <a:off x="217170" y="216968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6" name="直線接點 25"/>
          <p:cNvCxnSpPr/>
          <p:nvPr/>
        </p:nvCxnSpPr>
        <p:spPr>
          <a:xfrm>
            <a:off x="2416682" y="216968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217170" y="475286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2416682" y="4752864"/>
            <a:ext cx="194400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31" name="圖片 30" descr="\\LIVEAURA\Matter Lab\商攝\產品圖\Noir\Sleeve\Tiff檔\WORTH-8-9104726.tif"/>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16200000">
            <a:off x="4682246" y="1958199"/>
            <a:ext cx="4914819" cy="4033883"/>
          </a:xfrm>
          <a:custGeom>
            <a:avLst/>
            <a:gdLst>
              <a:gd name="connsiteX0" fmla="*/ 3263860 w 4914819"/>
              <a:gd name="connsiteY0" fmla="*/ 2086791 h 4033883"/>
              <a:gd name="connsiteX1" fmla="*/ 3263860 w 4914819"/>
              <a:gd name="connsiteY1" fmla="*/ 4033883 h 4033883"/>
              <a:gd name="connsiteX2" fmla="*/ 0 w 4914819"/>
              <a:gd name="connsiteY2" fmla="*/ 4033883 h 4033883"/>
              <a:gd name="connsiteX3" fmla="*/ 0 w 4914819"/>
              <a:gd name="connsiteY3" fmla="*/ 2086791 h 4033883"/>
              <a:gd name="connsiteX4" fmla="*/ 4914819 w 4914819"/>
              <a:gd name="connsiteY4" fmla="*/ 2086791 h 4033883"/>
              <a:gd name="connsiteX5" fmla="*/ 4914819 w 4914819"/>
              <a:gd name="connsiteY5" fmla="*/ 4033883 h 4033883"/>
              <a:gd name="connsiteX6" fmla="*/ 3403560 w 4914819"/>
              <a:gd name="connsiteY6" fmla="*/ 4033883 h 4033883"/>
              <a:gd name="connsiteX7" fmla="*/ 3403560 w 4914819"/>
              <a:gd name="connsiteY7" fmla="*/ 2086791 h 4033883"/>
              <a:gd name="connsiteX8" fmla="*/ 4914819 w 4914819"/>
              <a:gd name="connsiteY8" fmla="*/ 0 h 4033883"/>
              <a:gd name="connsiteX9" fmla="*/ 4914819 w 4914819"/>
              <a:gd name="connsiteY9" fmla="*/ 1947091 h 4033883"/>
              <a:gd name="connsiteX10" fmla="*/ 0 w 4914819"/>
              <a:gd name="connsiteY10" fmla="*/ 1947091 h 4033883"/>
              <a:gd name="connsiteX11" fmla="*/ 0 w 4914819"/>
              <a:gd name="connsiteY11" fmla="*/ 0 h 40338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14819" h="4033883">
                <a:moveTo>
                  <a:pt x="3263860" y="2086791"/>
                </a:moveTo>
                <a:lnTo>
                  <a:pt x="3263860" y="4033883"/>
                </a:lnTo>
                <a:lnTo>
                  <a:pt x="0" y="4033883"/>
                </a:lnTo>
                <a:lnTo>
                  <a:pt x="0" y="2086791"/>
                </a:lnTo>
                <a:close/>
                <a:moveTo>
                  <a:pt x="4914819" y="2086791"/>
                </a:moveTo>
                <a:lnTo>
                  <a:pt x="4914819" y="4033883"/>
                </a:lnTo>
                <a:lnTo>
                  <a:pt x="3403560" y="4033883"/>
                </a:lnTo>
                <a:lnTo>
                  <a:pt x="3403560" y="2086791"/>
                </a:lnTo>
                <a:close/>
                <a:moveTo>
                  <a:pt x="4914819" y="0"/>
                </a:moveTo>
                <a:lnTo>
                  <a:pt x="4914819" y="1947091"/>
                </a:lnTo>
                <a:lnTo>
                  <a:pt x="0" y="1947091"/>
                </a:lnTo>
                <a:lnTo>
                  <a:pt x="0" y="0"/>
                </a:lnTo>
                <a:close/>
              </a:path>
            </a:pathLst>
          </a:custGeom>
          <a:noFill/>
        </p:spPr>
      </p:pic>
    </p:spTree>
    <p:extLst>
      <p:ext uri="{BB962C8B-B14F-4D97-AF65-F5344CB8AC3E}">
        <p14:creationId xmlns:p14="http://schemas.microsoft.com/office/powerpoint/2010/main" val="1762894586"/>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圖片版面配置區 9"/>
          <p:cNvPicPr>
            <a:picLocks noGrp="1" noChangeAspect="1"/>
          </p:cNvPicPr>
          <p:nvPr>
            <p:ph type="pic" sz="quarter" idx="14"/>
          </p:nvPr>
        </p:nvPicPr>
        <p:blipFill>
          <a:blip r:embed="rId3" cstate="email">
            <a:extLst>
              <a:ext uri="{28A0092B-C50C-407E-A947-70E740481C1C}">
                <a14:useLocalDpi xmlns:a14="http://schemas.microsoft.com/office/drawing/2010/main"/>
              </a:ext>
            </a:extLst>
          </a:blip>
          <a:srcRect/>
          <a:stretch>
            <a:fillRect/>
          </a:stretch>
        </p:blipFill>
        <p:spPr>
          <a:xfrm>
            <a:off x="6089166" y="2074861"/>
            <a:ext cx="3054834" cy="1962151"/>
          </a:xfrm>
        </p:spPr>
      </p:pic>
      <p:pic>
        <p:nvPicPr>
          <p:cNvPr id="8" name="圖片版面配置區 7"/>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369" y="2074862"/>
            <a:ext cx="3048000" cy="1962151"/>
          </a:xfrm>
        </p:spPr>
      </p:pic>
      <p:sp>
        <p:nvSpPr>
          <p:cNvPr id="64" name="矩形 63"/>
          <p:cNvSpPr/>
          <p:nvPr/>
        </p:nvSpPr>
        <p:spPr>
          <a:xfrm>
            <a:off x="6089649" y="2074862"/>
            <a:ext cx="3049588" cy="1962151"/>
          </a:xfrm>
          <a:prstGeom prst="rect">
            <a:avLst/>
          </a:prstGeom>
          <a:solidFill>
            <a:schemeClr val="accent2">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a:off x="0" y="2074862"/>
            <a:ext cx="3049588" cy="1962151"/>
          </a:xfrm>
          <a:prstGeom prst="rect">
            <a:avLst/>
          </a:prstGeom>
          <a:solidFill>
            <a:schemeClr val="accent1">
              <a:alpha val="8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9" name="圖片版面配置區 8"/>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3033461" y="2074862"/>
            <a:ext cx="3056187" cy="1962151"/>
          </a:xfrm>
        </p:spPr>
      </p:pic>
      <p:sp>
        <p:nvSpPr>
          <p:cNvPr id="2" name="文字方塊 1"/>
          <p:cNvSpPr txBox="1"/>
          <p:nvPr/>
        </p:nvSpPr>
        <p:spPr>
          <a:xfrm>
            <a:off x="2244221" y="501116"/>
            <a:ext cx="4655558" cy="707886"/>
          </a:xfrm>
          <a:prstGeom prst="rect">
            <a:avLst/>
          </a:prstGeom>
          <a:noFill/>
        </p:spPr>
        <p:txBody>
          <a:bodyPr wrap="square" rtlCol="0" anchor="ctr">
            <a:spAutoFit/>
          </a:bodyPr>
          <a:lstStyle/>
          <a:p>
            <a:pPr algn="ctr"/>
            <a:r>
              <a:rPr lang="en-US" altLang="zh-TW" sz="4000" b="1" dirty="0"/>
              <a:t>Our Workspace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65" name="群組 64"/>
          <p:cNvGrpSpPr/>
          <p:nvPr/>
        </p:nvGrpSpPr>
        <p:grpSpPr>
          <a:xfrm>
            <a:off x="7324045" y="2329618"/>
            <a:ext cx="580796" cy="479388"/>
            <a:chOff x="13079250" y="23448756"/>
            <a:chExt cx="2967819" cy="2449630"/>
          </a:xfrm>
          <a:solidFill>
            <a:schemeClr val="bg1"/>
          </a:solidFill>
        </p:grpSpPr>
        <p:sp>
          <p:nvSpPr>
            <p:cNvPr id="66" name="手繪多邊形 6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手繪多邊形 6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8" name="手繪多邊形 67"/>
          <p:cNvSpPr>
            <a:spLocks/>
          </p:cNvSpPr>
          <p:nvPr/>
        </p:nvSpPr>
        <p:spPr bwMode="auto">
          <a:xfrm rot="10800000" flipV="1">
            <a:off x="1342751" y="2282947"/>
            <a:ext cx="364086" cy="67244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0" name="文字方塊 69"/>
          <p:cNvSpPr txBox="1"/>
          <p:nvPr/>
        </p:nvSpPr>
        <p:spPr>
          <a:xfrm>
            <a:off x="916075" y="294367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1" name="矩形 70"/>
          <p:cNvSpPr/>
          <p:nvPr/>
        </p:nvSpPr>
        <p:spPr>
          <a:xfrm>
            <a:off x="347300" y="331267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72" name="文字方塊 71"/>
          <p:cNvSpPr txBox="1"/>
          <p:nvPr/>
        </p:nvSpPr>
        <p:spPr>
          <a:xfrm>
            <a:off x="7034300" y="294367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73" name="矩形 72"/>
          <p:cNvSpPr/>
          <p:nvPr/>
        </p:nvSpPr>
        <p:spPr>
          <a:xfrm>
            <a:off x="6465525" y="331267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406</a:t>
            </a:fld>
            <a:endParaRPr lang="zh-TW" altLang="en-US"/>
          </a:p>
        </p:txBody>
      </p:sp>
      <p:sp>
        <p:nvSpPr>
          <p:cNvPr id="34" name="文字方塊 33"/>
          <p:cNvSpPr txBox="1"/>
          <p:nvPr/>
        </p:nvSpPr>
        <p:spPr>
          <a:xfrm>
            <a:off x="815356" y="4665459"/>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5" name="文字方塊 34"/>
          <p:cNvSpPr txBox="1"/>
          <p:nvPr/>
        </p:nvSpPr>
        <p:spPr>
          <a:xfrm>
            <a:off x="815357" y="4210063"/>
            <a:ext cx="1292756" cy="523220"/>
          </a:xfrm>
          <a:prstGeom prst="rect">
            <a:avLst/>
          </a:prstGeom>
          <a:noFill/>
        </p:spPr>
        <p:txBody>
          <a:bodyPr wrap="square" rtlCol="0">
            <a:spAutoFit/>
          </a:bodyPr>
          <a:lstStyle/>
          <a:p>
            <a:r>
              <a:rPr lang="en-US" sz="2800" dirty="0" smtClean="0"/>
              <a:t>Title</a:t>
            </a:r>
          </a:p>
        </p:txBody>
      </p:sp>
      <p:sp>
        <p:nvSpPr>
          <p:cNvPr id="36" name="文字方塊 35"/>
          <p:cNvSpPr txBox="1"/>
          <p:nvPr/>
        </p:nvSpPr>
        <p:spPr>
          <a:xfrm>
            <a:off x="3452990" y="4665459"/>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7" name="文字方塊 36"/>
          <p:cNvSpPr txBox="1"/>
          <p:nvPr/>
        </p:nvSpPr>
        <p:spPr>
          <a:xfrm>
            <a:off x="3452991" y="4210063"/>
            <a:ext cx="1292756" cy="523220"/>
          </a:xfrm>
          <a:prstGeom prst="rect">
            <a:avLst/>
          </a:prstGeom>
          <a:noFill/>
        </p:spPr>
        <p:txBody>
          <a:bodyPr wrap="square" rtlCol="0">
            <a:spAutoFit/>
          </a:bodyPr>
          <a:lstStyle/>
          <a:p>
            <a:r>
              <a:rPr lang="en-US" sz="2800" dirty="0" smtClean="0"/>
              <a:t>Title</a:t>
            </a:r>
          </a:p>
        </p:txBody>
      </p:sp>
      <p:sp>
        <p:nvSpPr>
          <p:cNvPr id="38" name="文字方塊 37"/>
          <p:cNvSpPr txBox="1"/>
          <p:nvPr/>
        </p:nvSpPr>
        <p:spPr>
          <a:xfrm>
            <a:off x="6526524" y="4665459"/>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9" name="文字方塊 38"/>
          <p:cNvSpPr txBox="1"/>
          <p:nvPr/>
        </p:nvSpPr>
        <p:spPr>
          <a:xfrm>
            <a:off x="6526525" y="4210063"/>
            <a:ext cx="1292756" cy="523220"/>
          </a:xfrm>
          <a:prstGeom prst="rect">
            <a:avLst/>
          </a:prstGeom>
          <a:noFill/>
        </p:spPr>
        <p:txBody>
          <a:bodyPr wrap="square" rtlCol="0">
            <a:spAutoFit/>
          </a:bodyPr>
          <a:lstStyle/>
          <a:p>
            <a:r>
              <a:rPr lang="en-US" sz="2800" dirty="0" smtClean="0"/>
              <a:t>Title</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45201974"/>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5" descr="\\LIVEAURA\Matter Lab\商攝\形象照\2016-商攝(20160324)原檔\matterlab修\修\Bleu\IMG_0498.jpg"/>
          <p:cNvPicPr>
            <a:picLocks noChangeAspect="1" noChangeArrowheads="1"/>
          </p:cNvPicPr>
          <p:nvPr/>
        </p:nvPicPr>
        <p:blipFill>
          <a:blip r:embed="rId3" cstate="email">
            <a:grayscl/>
            <a:extLst>
              <a:ext uri="{28A0092B-C50C-407E-A947-70E740481C1C}">
                <a14:useLocalDpi xmlns:a14="http://schemas.microsoft.com/office/drawing/2010/main"/>
              </a:ext>
            </a:extLst>
          </a:blip>
          <a:srcRect/>
          <a:stretch>
            <a:fillRect/>
          </a:stretch>
        </p:blipFill>
        <p:spPr bwMode="auto">
          <a:xfrm>
            <a:off x="355600" y="1575010"/>
            <a:ext cx="2833352" cy="4533363"/>
          </a:xfrm>
          <a:prstGeom prst="rect">
            <a:avLst/>
          </a:prstGeom>
          <a:noFill/>
        </p:spPr>
      </p:pic>
      <p:sp>
        <p:nvSpPr>
          <p:cNvPr id="2" name="文字方塊 1"/>
          <p:cNvSpPr txBox="1"/>
          <p:nvPr/>
        </p:nvSpPr>
        <p:spPr>
          <a:xfrm>
            <a:off x="2244221" y="501116"/>
            <a:ext cx="4655558" cy="707886"/>
          </a:xfrm>
          <a:prstGeom prst="rect">
            <a:avLst/>
          </a:prstGeom>
          <a:noFill/>
        </p:spPr>
        <p:txBody>
          <a:bodyPr wrap="square" rtlCol="0" anchor="ctr">
            <a:spAutoFit/>
          </a:bodyPr>
          <a:lstStyle/>
          <a:p>
            <a:pPr algn="ctr"/>
            <a:r>
              <a:rPr lang="en-US" altLang="zh-TW" sz="4000" b="1" dirty="0"/>
              <a:t>Our Workspace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矩形 74"/>
          <p:cNvSpPr/>
          <p:nvPr/>
        </p:nvSpPr>
        <p:spPr>
          <a:xfrm>
            <a:off x="3393462" y="6119849"/>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407</a:t>
            </a:fld>
            <a:endParaRPr lang="zh-TW" altLang="en-US"/>
          </a:p>
        </p:txBody>
      </p:sp>
      <p:sp>
        <p:nvSpPr>
          <p:cNvPr id="35" name="文字方塊 34"/>
          <p:cNvSpPr txBox="1"/>
          <p:nvPr/>
        </p:nvSpPr>
        <p:spPr>
          <a:xfrm>
            <a:off x="3225453" y="4313097"/>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6" name="文字方塊 35"/>
          <p:cNvSpPr txBox="1"/>
          <p:nvPr/>
        </p:nvSpPr>
        <p:spPr>
          <a:xfrm>
            <a:off x="3225454" y="3857701"/>
            <a:ext cx="1292756" cy="523220"/>
          </a:xfrm>
          <a:prstGeom prst="rect">
            <a:avLst/>
          </a:prstGeom>
          <a:noFill/>
        </p:spPr>
        <p:txBody>
          <a:bodyPr wrap="square" rtlCol="0">
            <a:spAutoFit/>
          </a:bodyPr>
          <a:lstStyle/>
          <a:p>
            <a:r>
              <a:rPr lang="en-US" sz="2800" dirty="0" smtClean="0">
                <a:solidFill>
                  <a:schemeClr val="accent3"/>
                </a:solidFill>
              </a:rPr>
              <a:t>Title</a:t>
            </a:r>
          </a:p>
        </p:txBody>
      </p:sp>
      <p:sp>
        <p:nvSpPr>
          <p:cNvPr id="37" name="文字方塊 36"/>
          <p:cNvSpPr txBox="1"/>
          <p:nvPr/>
        </p:nvSpPr>
        <p:spPr>
          <a:xfrm>
            <a:off x="6250872" y="4313097"/>
            <a:ext cx="2160276" cy="954107"/>
          </a:xfrm>
          <a:prstGeom prst="rect">
            <a:avLst/>
          </a:prstGeom>
          <a:noFill/>
        </p:spPr>
        <p:txBody>
          <a:bodyPr wrap="square" rtlCol="0">
            <a:spAutoFit/>
          </a:bodyPr>
          <a:lstStyle/>
          <a:p>
            <a:r>
              <a:rPr lang="en-US" sz="1400" dirty="0" smtClean="0"/>
              <a:t>The quick brown fox jumps over the lazy </a:t>
            </a:r>
            <a:r>
              <a:rPr lang="en-US" sz="1400" dirty="0"/>
              <a:t>dog. The quick brown fox jumps over the lazy dog. </a:t>
            </a:r>
          </a:p>
        </p:txBody>
      </p:sp>
      <p:sp>
        <p:nvSpPr>
          <p:cNvPr id="38" name="文字方塊 37"/>
          <p:cNvSpPr txBox="1"/>
          <p:nvPr/>
        </p:nvSpPr>
        <p:spPr>
          <a:xfrm>
            <a:off x="6250873" y="3857701"/>
            <a:ext cx="1292756" cy="523220"/>
          </a:xfrm>
          <a:prstGeom prst="rect">
            <a:avLst/>
          </a:prstGeom>
          <a:noFill/>
        </p:spPr>
        <p:txBody>
          <a:bodyPr wrap="square" rtlCol="0">
            <a:spAutoFit/>
          </a:bodyPr>
          <a:lstStyle/>
          <a:p>
            <a:r>
              <a:rPr lang="en-US" sz="2800" dirty="0" smtClean="0">
                <a:solidFill>
                  <a:schemeClr val="accent3"/>
                </a:solidFill>
              </a:rPr>
              <a:t>Title</a:t>
            </a:r>
          </a:p>
        </p:txBody>
      </p:sp>
      <p:sp>
        <p:nvSpPr>
          <p:cNvPr id="39" name="文字方塊 38"/>
          <p:cNvSpPr txBox="1"/>
          <p:nvPr/>
        </p:nvSpPr>
        <p:spPr>
          <a:xfrm>
            <a:off x="355600" y="3233468"/>
            <a:ext cx="2799724" cy="1815882"/>
          </a:xfrm>
          <a:prstGeom prst="rect">
            <a:avLst/>
          </a:prstGeom>
          <a:noFill/>
        </p:spPr>
        <p:txBody>
          <a:bodyPr wrap="square" rtlCol="0" anchor="ctr">
            <a:spAutoFit/>
          </a:body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40" name="矩形 39"/>
          <p:cNvSpPr/>
          <p:nvPr/>
        </p:nvSpPr>
        <p:spPr>
          <a:xfrm>
            <a:off x="355600" y="6108373"/>
            <a:ext cx="2833352" cy="1163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版面配置區 8"/>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348038" y="1899294"/>
            <a:ext cx="2713037" cy="1771650"/>
          </a:xfrm>
        </p:spPr>
      </p:pic>
      <p:pic>
        <p:nvPicPr>
          <p:cNvPr id="10" name="圖片版面配置區 9"/>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6429375" y="1899294"/>
            <a:ext cx="2714625" cy="1771650"/>
          </a:xfrm>
        </p:spPr>
      </p:pic>
    </p:spTree>
    <p:extLst>
      <p:ext uri="{BB962C8B-B14F-4D97-AF65-F5344CB8AC3E}">
        <p14:creationId xmlns:p14="http://schemas.microsoft.com/office/powerpoint/2010/main" val="2060101255"/>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4955093" y="2038439"/>
            <a:ext cx="3548828" cy="1384995"/>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32" name="文字方塊 31"/>
          <p:cNvSpPr txBox="1"/>
          <p:nvPr/>
        </p:nvSpPr>
        <p:spPr>
          <a:xfrm>
            <a:off x="4945739" y="1524386"/>
            <a:ext cx="1894719" cy="584775"/>
          </a:xfrm>
          <a:prstGeom prst="rect">
            <a:avLst/>
          </a:prstGeom>
          <a:noFill/>
        </p:spPr>
        <p:txBody>
          <a:bodyPr wrap="square" rtlCol="0" anchor="ctr">
            <a:spAutoFit/>
          </a:bodyPr>
          <a:lstStyle/>
          <a:p>
            <a:r>
              <a:rPr lang="en-US" altLang="zh-TW" sz="3200" dirty="0"/>
              <a:t>Agenda</a:t>
            </a:r>
            <a:endParaRPr lang="zh-TW" altLang="en-US" sz="3200" dirty="0"/>
          </a:p>
        </p:txBody>
      </p:sp>
      <p:sp>
        <p:nvSpPr>
          <p:cNvPr id="33" name="文字方塊 32"/>
          <p:cNvSpPr txBox="1"/>
          <p:nvPr/>
        </p:nvSpPr>
        <p:spPr>
          <a:xfrm>
            <a:off x="306893" y="4717066"/>
            <a:ext cx="3548828" cy="1384995"/>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34" name="文字方塊 33"/>
          <p:cNvSpPr txBox="1"/>
          <p:nvPr/>
        </p:nvSpPr>
        <p:spPr>
          <a:xfrm>
            <a:off x="297539" y="4203013"/>
            <a:ext cx="1894719" cy="584775"/>
          </a:xfrm>
          <a:prstGeom prst="rect">
            <a:avLst/>
          </a:prstGeom>
          <a:noFill/>
        </p:spPr>
        <p:txBody>
          <a:bodyPr wrap="square" rtlCol="0" anchor="ctr">
            <a:spAutoFit/>
          </a:bodyPr>
          <a:lstStyle/>
          <a:p>
            <a:r>
              <a:rPr lang="en-US" altLang="zh-TW" sz="3200" dirty="0"/>
              <a:t>Agenda</a:t>
            </a:r>
            <a:endParaRPr lang="zh-TW" altLang="en-US" sz="32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2" name="圖片版面配置區 1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11113" y="1662113"/>
            <a:ext cx="4583113" cy="2325687"/>
          </a:xfrm>
        </p:spPr>
      </p:pic>
      <p:pic>
        <p:nvPicPr>
          <p:cNvPr id="13" name="圖片版面配置區 12"/>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572000" y="4008438"/>
            <a:ext cx="4583113" cy="2327275"/>
          </a:xfrm>
        </p:spPr>
      </p:pic>
    </p:spTree>
    <p:extLst>
      <p:ext uri="{BB962C8B-B14F-4D97-AF65-F5344CB8AC3E}">
        <p14:creationId xmlns:p14="http://schemas.microsoft.com/office/powerpoint/2010/main" val="4279624368"/>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文字方塊 45"/>
          <p:cNvSpPr txBox="1"/>
          <p:nvPr/>
        </p:nvSpPr>
        <p:spPr>
          <a:xfrm>
            <a:off x="979714" y="3424423"/>
            <a:ext cx="6899049" cy="1200329"/>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40</a:t>
            </a:fld>
            <a:endParaRPr lang="zh-TW" altLang="en-US"/>
          </a:p>
        </p:txBody>
      </p:sp>
      <p:sp>
        <p:nvSpPr>
          <p:cNvPr id="13" name="手繪多邊形 12"/>
          <p:cNvSpPr/>
          <p:nvPr/>
        </p:nvSpPr>
        <p:spPr>
          <a:xfrm>
            <a:off x="650516" y="1984312"/>
            <a:ext cx="1530343" cy="1341818"/>
          </a:xfrm>
          <a:custGeom>
            <a:avLst/>
            <a:gdLst>
              <a:gd name="connsiteX0" fmla="*/ 864704 w 1530343"/>
              <a:gd name="connsiteY0" fmla="*/ 2620 h 1341818"/>
              <a:gd name="connsiteX1" fmla="*/ 1502588 w 1530343"/>
              <a:gd name="connsiteY1" fmla="*/ 315452 h 1341818"/>
              <a:gd name="connsiteX2" fmla="*/ 1239709 w 1530343"/>
              <a:gd name="connsiteY2" fmla="*/ 975493 h 1341818"/>
              <a:gd name="connsiteX3" fmla="*/ 1114991 w 1530343"/>
              <a:gd name="connsiteY3" fmla="*/ 1058384 h 1341818"/>
              <a:gd name="connsiteX4" fmla="*/ 1224004 w 1530343"/>
              <a:gd name="connsiteY4" fmla="*/ 1341818 h 1341818"/>
              <a:gd name="connsiteX5" fmla="*/ 918851 w 1530343"/>
              <a:gd name="connsiteY5" fmla="*/ 1142805 h 1341818"/>
              <a:gd name="connsiteX6" fmla="*/ 815916 w 1530343"/>
              <a:gd name="connsiteY6" fmla="*/ 1174181 h 1341818"/>
              <a:gd name="connsiteX7" fmla="*/ 27755 w 1530343"/>
              <a:gd name="connsiteY7" fmla="*/ 883944 h 1341818"/>
              <a:gd name="connsiteX8" fmla="*/ 561677 w 1530343"/>
              <a:gd name="connsiteY8" fmla="*/ 71775 h 1341818"/>
              <a:gd name="connsiteX9" fmla="*/ 864704 w 1530343"/>
              <a:gd name="connsiteY9" fmla="*/ 2620 h 1341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30343" h="1341818">
                <a:moveTo>
                  <a:pt x="864704" y="2620"/>
                </a:moveTo>
                <a:cubicBezTo>
                  <a:pt x="1160266" y="-19257"/>
                  <a:pt x="1418298" y="96779"/>
                  <a:pt x="1502588" y="315452"/>
                </a:cubicBezTo>
                <a:cubicBezTo>
                  <a:pt x="1586878" y="534124"/>
                  <a:pt x="1473487" y="793329"/>
                  <a:pt x="1239709" y="975493"/>
                </a:cubicBezTo>
                <a:lnTo>
                  <a:pt x="1114991" y="1058384"/>
                </a:lnTo>
                <a:lnTo>
                  <a:pt x="1224004" y="1341818"/>
                </a:lnTo>
                <a:lnTo>
                  <a:pt x="918851" y="1142805"/>
                </a:lnTo>
                <a:lnTo>
                  <a:pt x="815916" y="1174181"/>
                </a:lnTo>
                <a:cubicBezTo>
                  <a:pt x="460913" y="1254480"/>
                  <a:pt x="126093" y="1139062"/>
                  <a:pt x="27755" y="883944"/>
                </a:cubicBezTo>
                <a:cubicBezTo>
                  <a:pt x="-84632" y="592381"/>
                  <a:pt x="154413" y="228760"/>
                  <a:pt x="561677" y="71775"/>
                </a:cubicBezTo>
                <a:cubicBezTo>
                  <a:pt x="663492" y="32529"/>
                  <a:pt x="766183" y="9913"/>
                  <a:pt x="864704" y="2620"/>
                </a:cubicBezTo>
                <a:close/>
              </a:path>
            </a:pathLst>
          </a:custGeom>
          <a:no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24646265"/>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9" name="直線接點 78"/>
          <p:cNvCxnSpPr/>
          <p:nvPr/>
        </p:nvCxnSpPr>
        <p:spPr>
          <a:xfrm>
            <a:off x="5029200" y="1791379"/>
            <a:ext cx="0" cy="4380821"/>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6" name="文字方塊 55"/>
          <p:cNvSpPr txBox="1"/>
          <p:nvPr/>
        </p:nvSpPr>
        <p:spPr>
          <a:xfrm>
            <a:off x="5172806" y="3216960"/>
            <a:ext cx="3068224" cy="1600438"/>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57" name="文字方塊 56"/>
          <p:cNvSpPr txBox="1"/>
          <p:nvPr/>
        </p:nvSpPr>
        <p:spPr>
          <a:xfrm>
            <a:off x="5172806" y="2583053"/>
            <a:ext cx="3323494" cy="523220"/>
          </a:xfrm>
          <a:prstGeom prst="rect">
            <a:avLst/>
          </a:prstGeom>
          <a:noFill/>
        </p:spPr>
        <p:txBody>
          <a:bodyPr wrap="square" rtlCol="0">
            <a:spAutoFit/>
          </a:bodyPr>
          <a:lstStyle/>
          <a:p>
            <a:r>
              <a:rPr lang="en-US" altLang="zh-TW" sz="2800" dirty="0" smtClean="0"/>
              <a:t>Text With Pictures</a:t>
            </a:r>
            <a:endParaRPr lang="zh-TW" altLang="en-US" sz="2800"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409</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2" name="圖片版面配置區 2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292100" y="1803400"/>
            <a:ext cx="1439863" cy="1439863"/>
          </a:xfrm>
        </p:spPr>
      </p:pic>
      <p:pic>
        <p:nvPicPr>
          <p:cNvPr id="23" name="圖片版面配置區 22"/>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1731963" y="1803400"/>
            <a:ext cx="1439862" cy="1439863"/>
          </a:xfrm>
        </p:spPr>
      </p:pic>
      <p:pic>
        <p:nvPicPr>
          <p:cNvPr id="24" name="圖片版面配置區 23"/>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3171825" y="1803400"/>
            <a:ext cx="1439863" cy="1439863"/>
          </a:xfrm>
        </p:spPr>
      </p:pic>
      <p:pic>
        <p:nvPicPr>
          <p:cNvPr id="25" name="圖片版面配置區 24"/>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292100" y="3243263"/>
            <a:ext cx="1439863" cy="1439862"/>
          </a:xfrm>
        </p:spPr>
      </p:pic>
      <p:pic>
        <p:nvPicPr>
          <p:cNvPr id="26" name="圖片版面配置區 25"/>
          <p:cNvPicPr>
            <a:picLocks noGrp="1" noChangeAspect="1"/>
          </p:cNvPicPr>
          <p:nvPr>
            <p:ph type="pic" sz="quarter" idx="13"/>
          </p:nvPr>
        </p:nvPicPr>
        <p:blipFill>
          <a:blip r:embed="rId7" cstate="email">
            <a:extLst>
              <a:ext uri="{28A0092B-C50C-407E-A947-70E740481C1C}">
                <a14:useLocalDpi xmlns:a14="http://schemas.microsoft.com/office/drawing/2010/main"/>
              </a:ext>
            </a:extLst>
          </a:blip>
          <a:srcRect/>
          <a:stretch>
            <a:fillRect/>
          </a:stretch>
        </p:blipFill>
        <p:spPr>
          <a:xfrm>
            <a:off x="1731963" y="3243263"/>
            <a:ext cx="1439862" cy="1439862"/>
          </a:xfrm>
        </p:spPr>
      </p:pic>
      <p:pic>
        <p:nvPicPr>
          <p:cNvPr id="27" name="圖片版面配置區 26"/>
          <p:cNvPicPr>
            <a:picLocks noGrp="1" noChangeAspect="1"/>
          </p:cNvPicPr>
          <p:nvPr>
            <p:ph type="pic" sz="quarter" idx="13"/>
          </p:nvPr>
        </p:nvPicPr>
        <p:blipFill>
          <a:blip r:embed="rId8" cstate="email">
            <a:extLst>
              <a:ext uri="{28A0092B-C50C-407E-A947-70E740481C1C}">
                <a14:useLocalDpi xmlns:a14="http://schemas.microsoft.com/office/drawing/2010/main"/>
              </a:ext>
            </a:extLst>
          </a:blip>
          <a:srcRect/>
          <a:stretch>
            <a:fillRect/>
          </a:stretch>
        </p:blipFill>
        <p:spPr>
          <a:xfrm>
            <a:off x="3171825" y="3243263"/>
            <a:ext cx="1439863" cy="1439862"/>
          </a:xfrm>
        </p:spPr>
      </p:pic>
      <p:pic>
        <p:nvPicPr>
          <p:cNvPr id="28" name="圖片版面配置區 27"/>
          <p:cNvPicPr>
            <a:picLocks noGrp="1" noChangeAspect="1"/>
          </p:cNvPicPr>
          <p:nvPr>
            <p:ph type="pic" sz="quarter" idx="13"/>
          </p:nvPr>
        </p:nvPicPr>
        <p:blipFill>
          <a:blip r:embed="rId9" cstate="email">
            <a:extLst>
              <a:ext uri="{28A0092B-C50C-407E-A947-70E740481C1C}">
                <a14:useLocalDpi xmlns:a14="http://schemas.microsoft.com/office/drawing/2010/main"/>
              </a:ext>
            </a:extLst>
          </a:blip>
          <a:srcRect/>
          <a:stretch>
            <a:fillRect/>
          </a:stretch>
        </p:blipFill>
        <p:spPr>
          <a:xfrm>
            <a:off x="292100" y="4683125"/>
            <a:ext cx="1439863" cy="1439862"/>
          </a:xfrm>
        </p:spPr>
      </p:pic>
      <p:pic>
        <p:nvPicPr>
          <p:cNvPr id="29" name="圖片版面配置區 28"/>
          <p:cNvPicPr>
            <a:picLocks noGrp="1" noChangeAspect="1"/>
          </p:cNvPicPr>
          <p:nvPr>
            <p:ph type="pic" sz="quarter" idx="13"/>
          </p:nvPr>
        </p:nvPicPr>
        <p:blipFill>
          <a:blip r:embed="rId10" cstate="email">
            <a:extLst>
              <a:ext uri="{28A0092B-C50C-407E-A947-70E740481C1C}">
                <a14:useLocalDpi xmlns:a14="http://schemas.microsoft.com/office/drawing/2010/main"/>
              </a:ext>
            </a:extLst>
          </a:blip>
          <a:srcRect/>
          <a:stretch>
            <a:fillRect/>
          </a:stretch>
        </p:blipFill>
        <p:spPr>
          <a:xfrm>
            <a:off x="1731963" y="4683125"/>
            <a:ext cx="1439862" cy="1439862"/>
          </a:xfrm>
        </p:spPr>
      </p:pic>
      <p:pic>
        <p:nvPicPr>
          <p:cNvPr id="30" name="圖片版面配置區 29"/>
          <p:cNvPicPr>
            <a:picLocks noGrp="1" noChangeAspect="1"/>
          </p:cNvPicPr>
          <p:nvPr>
            <p:ph type="pic" sz="quarter" idx="13"/>
          </p:nvPr>
        </p:nvPicPr>
        <p:blipFill>
          <a:blip r:embed="rId11" cstate="email">
            <a:extLst>
              <a:ext uri="{28A0092B-C50C-407E-A947-70E740481C1C}">
                <a14:useLocalDpi xmlns:a14="http://schemas.microsoft.com/office/drawing/2010/main"/>
              </a:ext>
            </a:extLst>
          </a:blip>
          <a:srcRect/>
          <a:stretch>
            <a:fillRect/>
          </a:stretch>
        </p:blipFill>
        <p:spPr>
          <a:xfrm>
            <a:off x="3171825" y="4683125"/>
            <a:ext cx="1439863" cy="1439862"/>
          </a:xfrm>
        </p:spPr>
      </p:pic>
    </p:spTree>
    <p:extLst>
      <p:ext uri="{BB962C8B-B14F-4D97-AF65-F5344CB8AC3E}">
        <p14:creationId xmlns:p14="http://schemas.microsoft.com/office/powerpoint/2010/main" val="2235811557"/>
      </p:ext>
    </p:extLst>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 name="圖片版面配置區 6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371475" y="1646238"/>
            <a:ext cx="2592388" cy="1968500"/>
          </a:xfrm>
        </p:spPr>
      </p:pic>
      <p:pic>
        <p:nvPicPr>
          <p:cNvPr id="62" name="圖片版面配置區 61"/>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3279862" y="1646238"/>
            <a:ext cx="2592387" cy="1968500"/>
          </a:xfrm>
        </p:spPr>
      </p:pic>
      <p:pic>
        <p:nvPicPr>
          <p:cNvPr id="63" name="圖片版面配置區 62"/>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6188247" y="1646238"/>
            <a:ext cx="2590800" cy="1968500"/>
          </a:xfrm>
        </p:spPr>
      </p:pic>
      <p:pic>
        <p:nvPicPr>
          <p:cNvPr id="64" name="圖片版面配置區 63"/>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371475" y="4089400"/>
            <a:ext cx="2592388" cy="1970088"/>
          </a:xfrm>
        </p:spPr>
      </p:pic>
      <p:pic>
        <p:nvPicPr>
          <p:cNvPr id="65" name="圖片版面配置區 64"/>
          <p:cNvPicPr>
            <a:picLocks noGrp="1" noChangeAspect="1"/>
          </p:cNvPicPr>
          <p:nvPr>
            <p:ph type="pic" sz="quarter" idx="13"/>
          </p:nvPr>
        </p:nvPicPr>
        <p:blipFill>
          <a:blip r:embed="rId7" cstate="email">
            <a:extLst>
              <a:ext uri="{28A0092B-C50C-407E-A947-70E740481C1C}">
                <a14:useLocalDpi xmlns:a14="http://schemas.microsoft.com/office/drawing/2010/main"/>
              </a:ext>
            </a:extLst>
          </a:blip>
          <a:srcRect/>
          <a:stretch>
            <a:fillRect/>
          </a:stretch>
        </p:blipFill>
        <p:spPr>
          <a:xfrm>
            <a:off x="3279862" y="4089400"/>
            <a:ext cx="2592387" cy="1970088"/>
          </a:xfrm>
        </p:spPr>
      </p:pic>
      <p:pic>
        <p:nvPicPr>
          <p:cNvPr id="66" name="圖片版面配置區 65"/>
          <p:cNvPicPr>
            <a:picLocks noGrp="1" noChangeAspect="1"/>
          </p:cNvPicPr>
          <p:nvPr>
            <p:ph type="pic" sz="quarter" idx="13"/>
          </p:nvPr>
        </p:nvPicPr>
        <p:blipFill>
          <a:blip r:embed="rId8" cstate="email">
            <a:extLst>
              <a:ext uri="{28A0092B-C50C-407E-A947-70E740481C1C}">
                <a14:useLocalDpi xmlns:a14="http://schemas.microsoft.com/office/drawing/2010/main"/>
              </a:ext>
            </a:extLst>
          </a:blip>
          <a:srcRect/>
          <a:stretch>
            <a:fillRect/>
          </a:stretch>
        </p:blipFill>
        <p:spPr>
          <a:xfrm>
            <a:off x="6188247" y="4089400"/>
            <a:ext cx="2590800" cy="1970088"/>
          </a:xfrm>
        </p:spPr>
      </p:pic>
      <p:grpSp>
        <p:nvGrpSpPr>
          <p:cNvPr id="25" name="群組 24"/>
          <p:cNvGrpSpPr/>
          <p:nvPr/>
        </p:nvGrpSpPr>
        <p:grpSpPr>
          <a:xfrm>
            <a:off x="1300151" y="2223962"/>
            <a:ext cx="721892" cy="721892"/>
            <a:chOff x="5731184" y="1981037"/>
            <a:chExt cx="816070" cy="816070"/>
          </a:xfrm>
        </p:grpSpPr>
        <p:sp>
          <p:nvSpPr>
            <p:cNvPr id="26" name="橢圓 25"/>
            <p:cNvSpPr/>
            <p:nvPr/>
          </p:nvSpPr>
          <p:spPr>
            <a:xfrm>
              <a:off x="5731184" y="1981037"/>
              <a:ext cx="816070" cy="816070"/>
            </a:xfrm>
            <a:prstGeom prst="ellipse">
              <a:avLst/>
            </a:prstGeom>
            <a:solidFill>
              <a:schemeClr val="accent1">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手繪多邊形 32"/>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7" name="矩形 2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64953" y="3611888"/>
            <a:ext cx="2592288" cy="10858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3275856" y="3611888"/>
            <a:ext cx="2592288" cy="10858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6186759" y="3611888"/>
            <a:ext cx="2592288" cy="10858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矩形 29"/>
          <p:cNvSpPr/>
          <p:nvPr/>
        </p:nvSpPr>
        <p:spPr>
          <a:xfrm>
            <a:off x="364953" y="6059397"/>
            <a:ext cx="2592288" cy="10858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矩形 30"/>
          <p:cNvSpPr/>
          <p:nvPr/>
        </p:nvSpPr>
        <p:spPr>
          <a:xfrm>
            <a:off x="3275856" y="6059397"/>
            <a:ext cx="2592288" cy="10858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6186759" y="6059397"/>
            <a:ext cx="2592288" cy="10858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7" name="群組 16"/>
          <p:cNvGrpSpPr/>
          <p:nvPr/>
        </p:nvGrpSpPr>
        <p:grpSpPr>
          <a:xfrm>
            <a:off x="4211054" y="2223962"/>
            <a:ext cx="721892" cy="721892"/>
            <a:chOff x="5731184" y="3068960"/>
            <a:chExt cx="816070" cy="816070"/>
          </a:xfrm>
        </p:grpSpPr>
        <p:sp>
          <p:nvSpPr>
            <p:cNvPr id="21" name="橢圓 20"/>
            <p:cNvSpPr/>
            <p:nvPr/>
          </p:nvSpPr>
          <p:spPr>
            <a:xfrm>
              <a:off x="5731184" y="3068960"/>
              <a:ext cx="816070" cy="816070"/>
            </a:xfrm>
            <a:prstGeom prst="ellipse">
              <a:avLst/>
            </a:prstGeom>
            <a:solidFill>
              <a:schemeClr val="accent2">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2" name="群組 21"/>
            <p:cNvGrpSpPr/>
            <p:nvPr/>
          </p:nvGrpSpPr>
          <p:grpSpPr>
            <a:xfrm>
              <a:off x="5935646" y="3308966"/>
              <a:ext cx="407146" cy="336058"/>
              <a:chOff x="13079250" y="23448756"/>
              <a:chExt cx="2967819" cy="2449630"/>
            </a:xfrm>
            <a:solidFill>
              <a:schemeClr val="bg1"/>
            </a:solidFill>
          </p:grpSpPr>
          <p:sp>
            <p:nvSpPr>
              <p:cNvPr id="23" name="手繪多邊形 2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4" name="手繪多邊形 2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34" name="群組 33"/>
          <p:cNvGrpSpPr/>
          <p:nvPr/>
        </p:nvGrpSpPr>
        <p:grpSpPr>
          <a:xfrm>
            <a:off x="7121957" y="2223962"/>
            <a:ext cx="721892" cy="721892"/>
            <a:chOff x="5731184" y="4156883"/>
            <a:chExt cx="816070" cy="816070"/>
          </a:xfrm>
        </p:grpSpPr>
        <p:sp>
          <p:nvSpPr>
            <p:cNvPr id="35" name="橢圓 34"/>
            <p:cNvSpPr/>
            <p:nvPr/>
          </p:nvSpPr>
          <p:spPr>
            <a:xfrm>
              <a:off x="5731184" y="4156883"/>
              <a:ext cx="816070" cy="816070"/>
            </a:xfrm>
            <a:prstGeom prst="ellipse">
              <a:avLst/>
            </a:prstGeom>
            <a:solidFill>
              <a:schemeClr val="accent3">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6" name="群組 35"/>
            <p:cNvGrpSpPr/>
            <p:nvPr/>
          </p:nvGrpSpPr>
          <p:grpSpPr>
            <a:xfrm>
              <a:off x="5939596" y="4366125"/>
              <a:ext cx="399246" cy="397586"/>
              <a:chOff x="35309818" y="13261794"/>
              <a:chExt cx="2516828" cy="2506357"/>
            </a:xfrm>
            <a:solidFill>
              <a:schemeClr val="bg1"/>
            </a:solidFill>
          </p:grpSpPr>
          <p:sp>
            <p:nvSpPr>
              <p:cNvPr id="37" name="手繪多邊形 3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solidFill>
                  <a:schemeClr val="bg1"/>
                </a:solid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44" name="群組 43"/>
          <p:cNvGrpSpPr/>
          <p:nvPr/>
        </p:nvGrpSpPr>
        <p:grpSpPr>
          <a:xfrm>
            <a:off x="1300151" y="4668608"/>
            <a:ext cx="721892" cy="721892"/>
            <a:chOff x="5731184" y="5244806"/>
            <a:chExt cx="816070" cy="816070"/>
          </a:xfrm>
        </p:grpSpPr>
        <p:sp>
          <p:nvSpPr>
            <p:cNvPr id="45" name="橢圓 44"/>
            <p:cNvSpPr/>
            <p:nvPr/>
          </p:nvSpPr>
          <p:spPr>
            <a:xfrm>
              <a:off x="5731184" y="5244806"/>
              <a:ext cx="816070" cy="816070"/>
            </a:xfrm>
            <a:prstGeom prst="ellipse">
              <a:avLst/>
            </a:prstGeom>
            <a:solidFill>
              <a:schemeClr val="accent4">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47" name="群組 46"/>
          <p:cNvGrpSpPr/>
          <p:nvPr/>
        </p:nvGrpSpPr>
        <p:grpSpPr>
          <a:xfrm>
            <a:off x="4211054" y="4668608"/>
            <a:ext cx="721892" cy="721892"/>
            <a:chOff x="5731184" y="1981037"/>
            <a:chExt cx="816070" cy="816070"/>
          </a:xfrm>
        </p:grpSpPr>
        <p:sp>
          <p:nvSpPr>
            <p:cNvPr id="48" name="橢圓 47"/>
            <p:cNvSpPr/>
            <p:nvPr/>
          </p:nvSpPr>
          <p:spPr>
            <a:xfrm>
              <a:off x="5731184" y="1981037"/>
              <a:ext cx="816070" cy="816070"/>
            </a:xfrm>
            <a:prstGeom prst="ellipse">
              <a:avLst/>
            </a:prstGeom>
            <a:solidFill>
              <a:schemeClr val="accent5">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0" name="群組 49"/>
          <p:cNvGrpSpPr/>
          <p:nvPr/>
        </p:nvGrpSpPr>
        <p:grpSpPr>
          <a:xfrm>
            <a:off x="7121957" y="4668608"/>
            <a:ext cx="721892" cy="721892"/>
            <a:chOff x="5731184" y="1981037"/>
            <a:chExt cx="816070" cy="816070"/>
          </a:xfrm>
        </p:grpSpPr>
        <p:sp>
          <p:nvSpPr>
            <p:cNvPr id="51" name="橢圓 50"/>
            <p:cNvSpPr/>
            <p:nvPr/>
          </p:nvSpPr>
          <p:spPr>
            <a:xfrm>
              <a:off x="5731184" y="1981037"/>
              <a:ext cx="816070" cy="816070"/>
            </a:xfrm>
            <a:prstGeom prst="ellipse">
              <a:avLst/>
            </a:prstGeom>
            <a:solidFill>
              <a:schemeClr val="accent6">
                <a:alpha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solidFill>
                <a:schemeClr val="bg1"/>
              </a:solid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3" name="文字方塊 5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410</a:t>
            </a:fld>
            <a:endParaRPr lang="zh-TW" altLang="en-US"/>
          </a:p>
        </p:txBody>
      </p:sp>
    </p:spTree>
    <p:extLst>
      <p:ext uri="{BB962C8B-B14F-4D97-AF65-F5344CB8AC3E}">
        <p14:creationId xmlns:p14="http://schemas.microsoft.com/office/powerpoint/2010/main" val="3497361084"/>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143606" y="3483661"/>
            <a:ext cx="3023293" cy="1600438"/>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12" name="文字方塊 11"/>
          <p:cNvSpPr txBox="1"/>
          <p:nvPr/>
        </p:nvSpPr>
        <p:spPr>
          <a:xfrm>
            <a:off x="143606" y="284975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411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6" name="圖片 15" descr="\\LIVEAURA\Matter Lab\商攝\形象照\2016-商攝(20160324)原檔\matterlab修\修\Brief\IMG_0165.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674770" y="1924050"/>
            <a:ext cx="5461811" cy="4095751"/>
          </a:xfrm>
          <a:custGeom>
            <a:avLst/>
            <a:gdLst>
              <a:gd name="connsiteX0" fmla="*/ 2800755 w 5461811"/>
              <a:gd name="connsiteY0" fmla="*/ 2117725 h 4095751"/>
              <a:gd name="connsiteX1" fmla="*/ 5461811 w 5461811"/>
              <a:gd name="connsiteY1" fmla="*/ 2117725 h 4095751"/>
              <a:gd name="connsiteX2" fmla="*/ 5461811 w 5461811"/>
              <a:gd name="connsiteY2" fmla="*/ 4095751 h 4095751"/>
              <a:gd name="connsiteX3" fmla="*/ 2800755 w 5461811"/>
              <a:gd name="connsiteY3" fmla="*/ 4095751 h 4095751"/>
              <a:gd name="connsiteX4" fmla="*/ 0 w 5461811"/>
              <a:gd name="connsiteY4" fmla="*/ 2117725 h 4095751"/>
              <a:gd name="connsiteX5" fmla="*/ 2661055 w 5461811"/>
              <a:gd name="connsiteY5" fmla="*/ 2117725 h 4095751"/>
              <a:gd name="connsiteX6" fmla="*/ 2661055 w 5461811"/>
              <a:gd name="connsiteY6" fmla="*/ 4095751 h 4095751"/>
              <a:gd name="connsiteX7" fmla="*/ 0 w 5461811"/>
              <a:gd name="connsiteY7" fmla="*/ 4095751 h 4095751"/>
              <a:gd name="connsiteX8" fmla="*/ 2800755 w 5461811"/>
              <a:gd name="connsiteY8" fmla="*/ 0 h 4095751"/>
              <a:gd name="connsiteX9" fmla="*/ 5461811 w 5461811"/>
              <a:gd name="connsiteY9" fmla="*/ 0 h 4095751"/>
              <a:gd name="connsiteX10" fmla="*/ 5461811 w 5461811"/>
              <a:gd name="connsiteY10" fmla="*/ 1978025 h 4095751"/>
              <a:gd name="connsiteX11" fmla="*/ 2800755 w 5461811"/>
              <a:gd name="connsiteY11" fmla="*/ 1978025 h 4095751"/>
              <a:gd name="connsiteX12" fmla="*/ 0 w 5461811"/>
              <a:gd name="connsiteY12" fmla="*/ 0 h 4095751"/>
              <a:gd name="connsiteX13" fmla="*/ 2661055 w 5461811"/>
              <a:gd name="connsiteY13" fmla="*/ 0 h 4095751"/>
              <a:gd name="connsiteX14" fmla="*/ 2661055 w 5461811"/>
              <a:gd name="connsiteY14" fmla="*/ 1978025 h 4095751"/>
              <a:gd name="connsiteX15" fmla="*/ 0 w 5461811"/>
              <a:gd name="connsiteY15" fmla="*/ 1978025 h 4095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461811" h="4095751">
                <a:moveTo>
                  <a:pt x="2800755" y="2117725"/>
                </a:moveTo>
                <a:lnTo>
                  <a:pt x="5461811" y="2117725"/>
                </a:lnTo>
                <a:lnTo>
                  <a:pt x="5461811" y="4095751"/>
                </a:lnTo>
                <a:lnTo>
                  <a:pt x="2800755" y="4095751"/>
                </a:lnTo>
                <a:close/>
                <a:moveTo>
                  <a:pt x="0" y="2117725"/>
                </a:moveTo>
                <a:lnTo>
                  <a:pt x="2661055" y="2117725"/>
                </a:lnTo>
                <a:lnTo>
                  <a:pt x="2661055" y="4095751"/>
                </a:lnTo>
                <a:lnTo>
                  <a:pt x="0" y="4095751"/>
                </a:lnTo>
                <a:close/>
                <a:moveTo>
                  <a:pt x="2800755" y="0"/>
                </a:moveTo>
                <a:lnTo>
                  <a:pt x="5461811" y="0"/>
                </a:lnTo>
                <a:lnTo>
                  <a:pt x="5461811" y="1978025"/>
                </a:lnTo>
                <a:lnTo>
                  <a:pt x="2800755" y="1978025"/>
                </a:lnTo>
                <a:close/>
                <a:moveTo>
                  <a:pt x="0" y="0"/>
                </a:moveTo>
                <a:lnTo>
                  <a:pt x="2661055" y="0"/>
                </a:lnTo>
                <a:lnTo>
                  <a:pt x="2661055" y="1978025"/>
                </a:lnTo>
                <a:lnTo>
                  <a:pt x="0" y="1978025"/>
                </a:lnTo>
                <a:close/>
              </a:path>
            </a:pathLst>
          </a:custGeom>
          <a:noFill/>
        </p:spPr>
      </p:pic>
    </p:spTree>
    <p:extLst>
      <p:ext uri="{BB962C8B-B14F-4D97-AF65-F5344CB8AC3E}">
        <p14:creationId xmlns:p14="http://schemas.microsoft.com/office/powerpoint/2010/main" val="3984742212"/>
      </p:ext>
    </p:extLst>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圖片版面配置區 15"/>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648970" y="1662113"/>
            <a:ext cx="1935163" cy="1936750"/>
          </a:xfrm>
          <a:prstGeom prst="ellipse">
            <a:avLst/>
          </a:prstGeom>
        </p:spPr>
      </p:pic>
      <p:pic>
        <p:nvPicPr>
          <p:cNvPr id="20" name="圖片版面配置區 19"/>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518853" y="1662113"/>
            <a:ext cx="1935163" cy="1936750"/>
          </a:xfrm>
          <a:prstGeom prst="ellipse">
            <a:avLst/>
          </a:prstGeom>
        </p:spPr>
      </p:pic>
      <p:pic>
        <p:nvPicPr>
          <p:cNvPr id="21" name="圖片版面配置區 20"/>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a:stretch>
            <a:fillRect/>
          </a:stretch>
        </p:blipFill>
        <p:spPr>
          <a:xfrm>
            <a:off x="6388736" y="1662113"/>
            <a:ext cx="1935163" cy="1936750"/>
          </a:xfrm>
          <a:prstGeom prst="ellipse">
            <a:avLst/>
          </a:prstGeom>
        </p:spPr>
      </p:pic>
      <p:pic>
        <p:nvPicPr>
          <p:cNvPr id="22" name="圖片版面配置區 21"/>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a:stretch>
            <a:fillRect/>
          </a:stretch>
        </p:blipFill>
        <p:spPr>
          <a:xfrm>
            <a:off x="648970" y="4123556"/>
            <a:ext cx="1935163" cy="1936750"/>
          </a:xfrm>
          <a:prstGeom prst="ellipse">
            <a:avLst/>
          </a:prstGeom>
        </p:spPr>
      </p:pic>
      <p:pic>
        <p:nvPicPr>
          <p:cNvPr id="23" name="圖片版面配置區 22"/>
          <p:cNvPicPr>
            <a:picLocks noGrp="1" noChangeAspect="1"/>
          </p:cNvPicPr>
          <p:nvPr>
            <p:ph type="pic" sz="quarter" idx="18"/>
          </p:nvPr>
        </p:nvPicPr>
        <p:blipFill>
          <a:blip r:embed="rId7" cstate="email">
            <a:extLst>
              <a:ext uri="{28A0092B-C50C-407E-A947-70E740481C1C}">
                <a14:useLocalDpi xmlns:a14="http://schemas.microsoft.com/office/drawing/2010/main"/>
              </a:ext>
            </a:extLst>
          </a:blip>
          <a:srcRect/>
          <a:stretch>
            <a:fillRect/>
          </a:stretch>
        </p:blipFill>
        <p:spPr>
          <a:xfrm>
            <a:off x="3518853" y="4123556"/>
            <a:ext cx="1935163" cy="1936750"/>
          </a:xfrm>
          <a:prstGeom prst="ellipse">
            <a:avLst/>
          </a:prstGeom>
        </p:spPr>
      </p:pic>
      <p:pic>
        <p:nvPicPr>
          <p:cNvPr id="24" name="圖片版面配置區 23"/>
          <p:cNvPicPr>
            <a:picLocks noGrp="1" noChangeAspect="1"/>
          </p:cNvPicPr>
          <p:nvPr>
            <p:ph type="pic" sz="quarter" idx="19"/>
          </p:nvPr>
        </p:nvPicPr>
        <p:blipFill>
          <a:blip r:embed="rId8" cstate="email">
            <a:extLst>
              <a:ext uri="{28A0092B-C50C-407E-A947-70E740481C1C}">
                <a14:useLocalDpi xmlns:a14="http://schemas.microsoft.com/office/drawing/2010/main"/>
              </a:ext>
            </a:extLst>
          </a:blip>
          <a:srcRect/>
          <a:stretch>
            <a:fillRect/>
          </a:stretch>
        </p:blipFill>
        <p:spPr>
          <a:xfrm>
            <a:off x="6388736" y="4123556"/>
            <a:ext cx="1935163" cy="1936750"/>
          </a:xfrm>
          <a:prstGeom prst="ellipse">
            <a:avLst/>
          </a:pr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平行四邊形 3"/>
          <p:cNvSpPr/>
          <p:nvPr/>
        </p:nvSpPr>
        <p:spPr>
          <a:xfrm>
            <a:off x="1763481" y="1916698"/>
            <a:ext cx="1415143" cy="359228"/>
          </a:xfrm>
          <a:prstGeom prst="parallelogram">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A</a:t>
            </a:r>
            <a:endParaRPr lang="zh-TW" altLang="en-US" dirty="0"/>
          </a:p>
        </p:txBody>
      </p:sp>
      <p:sp>
        <p:nvSpPr>
          <p:cNvPr id="35" name="平行四邊形 34"/>
          <p:cNvSpPr/>
          <p:nvPr/>
        </p:nvSpPr>
        <p:spPr>
          <a:xfrm>
            <a:off x="4572617" y="1916698"/>
            <a:ext cx="1415143" cy="359228"/>
          </a:xfrm>
          <a:prstGeom prst="parallelogram">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B</a:t>
            </a:r>
            <a:endParaRPr lang="zh-TW" altLang="en-US" dirty="0"/>
          </a:p>
        </p:txBody>
      </p:sp>
      <p:sp>
        <p:nvSpPr>
          <p:cNvPr id="36" name="平行四邊形 35"/>
          <p:cNvSpPr/>
          <p:nvPr/>
        </p:nvSpPr>
        <p:spPr>
          <a:xfrm>
            <a:off x="7381753" y="1916698"/>
            <a:ext cx="1415143" cy="359228"/>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C</a:t>
            </a:r>
            <a:endParaRPr lang="zh-TW" altLang="en-US" dirty="0"/>
          </a:p>
        </p:txBody>
      </p:sp>
      <p:sp>
        <p:nvSpPr>
          <p:cNvPr id="37" name="平行四邊形 36"/>
          <p:cNvSpPr/>
          <p:nvPr/>
        </p:nvSpPr>
        <p:spPr>
          <a:xfrm>
            <a:off x="1763481" y="4404464"/>
            <a:ext cx="1415143" cy="359228"/>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D</a:t>
            </a:r>
            <a:endParaRPr lang="zh-TW" altLang="en-US" dirty="0"/>
          </a:p>
        </p:txBody>
      </p:sp>
      <p:sp>
        <p:nvSpPr>
          <p:cNvPr id="38" name="平行四邊形 37"/>
          <p:cNvSpPr/>
          <p:nvPr/>
        </p:nvSpPr>
        <p:spPr>
          <a:xfrm>
            <a:off x="4572617" y="4404464"/>
            <a:ext cx="1415143" cy="359228"/>
          </a:xfrm>
          <a:prstGeom prst="parallelogram">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E</a:t>
            </a:r>
            <a:endParaRPr lang="zh-TW" altLang="en-US" dirty="0"/>
          </a:p>
        </p:txBody>
      </p:sp>
      <p:sp>
        <p:nvSpPr>
          <p:cNvPr id="39" name="平行四邊形 38"/>
          <p:cNvSpPr/>
          <p:nvPr/>
        </p:nvSpPr>
        <p:spPr>
          <a:xfrm>
            <a:off x="7381753" y="4404464"/>
            <a:ext cx="1415143" cy="359228"/>
          </a:xfrm>
          <a:prstGeom prst="parallelogram">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Item F</a:t>
            </a:r>
            <a:endParaRPr lang="zh-TW" altLang="en-US" dirty="0"/>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412</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6370814"/>
      </p:ext>
    </p:extLst>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bg>
      <p:bgPr>
        <a:solidFill>
          <a:schemeClr val="bg1">
            <a:alpha val="90000"/>
          </a:schemeClr>
        </a:solidFill>
        <a:effectLst/>
      </p:bgPr>
    </p:bg>
    <p:spTree>
      <p:nvGrpSpPr>
        <p:cNvPr id="1" name=""/>
        <p:cNvGrpSpPr/>
        <p:nvPr/>
      </p:nvGrpSpPr>
      <p:grpSpPr>
        <a:xfrm>
          <a:off x="0" y="0"/>
          <a:ext cx="0" cy="0"/>
          <a:chOff x="0" y="0"/>
          <a:chExt cx="0" cy="0"/>
        </a:xfrm>
      </p:grpSpPr>
      <p:pic>
        <p:nvPicPr>
          <p:cNvPr id="14" name="圖片 13" descr="\\LIVEAURA\Matter Lab\商攝\形象照\2016-商攝(20160324)原檔\matterlab修\初選\Noir Backpack\IMG_9404-V-B.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71500" y="805815"/>
            <a:ext cx="8001000" cy="5246370"/>
          </a:xfrm>
          <a:custGeom>
            <a:avLst/>
            <a:gdLst>
              <a:gd name="connsiteX0" fmla="*/ 6059170 w 8001000"/>
              <a:gd name="connsiteY0" fmla="*/ 3809047 h 5246370"/>
              <a:gd name="connsiteX1" fmla="*/ 8001000 w 8001000"/>
              <a:gd name="connsiteY1" fmla="*/ 3809047 h 5246370"/>
              <a:gd name="connsiteX2" fmla="*/ 8001000 w 8001000"/>
              <a:gd name="connsiteY2" fmla="*/ 5246370 h 5246370"/>
              <a:gd name="connsiteX3" fmla="*/ 6059170 w 8001000"/>
              <a:gd name="connsiteY3" fmla="*/ 5246370 h 5246370"/>
              <a:gd name="connsiteX4" fmla="*/ 3035300 w 8001000"/>
              <a:gd name="connsiteY4" fmla="*/ 3809047 h 5246370"/>
              <a:gd name="connsiteX5" fmla="*/ 5904230 w 8001000"/>
              <a:gd name="connsiteY5" fmla="*/ 3809047 h 5246370"/>
              <a:gd name="connsiteX6" fmla="*/ 5904230 w 8001000"/>
              <a:gd name="connsiteY6" fmla="*/ 5246370 h 5246370"/>
              <a:gd name="connsiteX7" fmla="*/ 3035300 w 8001000"/>
              <a:gd name="connsiteY7" fmla="*/ 5246370 h 5246370"/>
              <a:gd name="connsiteX8" fmla="*/ 0 w 8001000"/>
              <a:gd name="connsiteY8" fmla="*/ 3809047 h 5246370"/>
              <a:gd name="connsiteX9" fmla="*/ 2880360 w 8001000"/>
              <a:gd name="connsiteY9" fmla="*/ 3809047 h 5246370"/>
              <a:gd name="connsiteX10" fmla="*/ 2880360 w 8001000"/>
              <a:gd name="connsiteY10" fmla="*/ 5246370 h 5246370"/>
              <a:gd name="connsiteX11" fmla="*/ 0 w 8001000"/>
              <a:gd name="connsiteY11" fmla="*/ 5246370 h 5246370"/>
              <a:gd name="connsiteX12" fmla="*/ 6059170 w 8001000"/>
              <a:gd name="connsiteY12" fmla="*/ 0 h 5246370"/>
              <a:gd name="connsiteX13" fmla="*/ 8001000 w 8001000"/>
              <a:gd name="connsiteY13" fmla="*/ 0 h 5246370"/>
              <a:gd name="connsiteX14" fmla="*/ 8001000 w 8001000"/>
              <a:gd name="connsiteY14" fmla="*/ 3654107 h 5246370"/>
              <a:gd name="connsiteX15" fmla="*/ 6059170 w 8001000"/>
              <a:gd name="connsiteY15" fmla="*/ 3654107 h 5246370"/>
              <a:gd name="connsiteX16" fmla="*/ 3035300 w 8001000"/>
              <a:gd name="connsiteY16" fmla="*/ 0 h 5246370"/>
              <a:gd name="connsiteX17" fmla="*/ 5904230 w 8001000"/>
              <a:gd name="connsiteY17" fmla="*/ 0 h 5246370"/>
              <a:gd name="connsiteX18" fmla="*/ 5904230 w 8001000"/>
              <a:gd name="connsiteY18" fmla="*/ 3654107 h 5246370"/>
              <a:gd name="connsiteX19" fmla="*/ 3035300 w 8001000"/>
              <a:gd name="connsiteY19" fmla="*/ 3654107 h 5246370"/>
              <a:gd name="connsiteX20" fmla="*/ 0 w 8001000"/>
              <a:gd name="connsiteY20" fmla="*/ 0 h 5246370"/>
              <a:gd name="connsiteX21" fmla="*/ 2880360 w 8001000"/>
              <a:gd name="connsiteY21" fmla="*/ 0 h 5246370"/>
              <a:gd name="connsiteX22" fmla="*/ 2880360 w 8001000"/>
              <a:gd name="connsiteY22" fmla="*/ 3654107 h 5246370"/>
              <a:gd name="connsiteX23" fmla="*/ 0 w 8001000"/>
              <a:gd name="connsiteY23" fmla="*/ 3654107 h 524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001000" h="5246370">
                <a:moveTo>
                  <a:pt x="6059170" y="3809047"/>
                </a:moveTo>
                <a:lnTo>
                  <a:pt x="8001000" y="3809047"/>
                </a:lnTo>
                <a:lnTo>
                  <a:pt x="8001000" y="5246370"/>
                </a:lnTo>
                <a:lnTo>
                  <a:pt x="6059170" y="5246370"/>
                </a:lnTo>
                <a:close/>
                <a:moveTo>
                  <a:pt x="3035300" y="3809047"/>
                </a:moveTo>
                <a:lnTo>
                  <a:pt x="5904230" y="3809047"/>
                </a:lnTo>
                <a:lnTo>
                  <a:pt x="5904230" y="5246370"/>
                </a:lnTo>
                <a:lnTo>
                  <a:pt x="3035300" y="5246370"/>
                </a:lnTo>
                <a:close/>
                <a:moveTo>
                  <a:pt x="0" y="3809047"/>
                </a:moveTo>
                <a:lnTo>
                  <a:pt x="2880360" y="3809047"/>
                </a:lnTo>
                <a:lnTo>
                  <a:pt x="2880360" y="5246370"/>
                </a:lnTo>
                <a:lnTo>
                  <a:pt x="0" y="5246370"/>
                </a:lnTo>
                <a:close/>
                <a:moveTo>
                  <a:pt x="6059170" y="0"/>
                </a:moveTo>
                <a:lnTo>
                  <a:pt x="8001000" y="0"/>
                </a:lnTo>
                <a:lnTo>
                  <a:pt x="8001000" y="3654107"/>
                </a:lnTo>
                <a:lnTo>
                  <a:pt x="6059170" y="3654107"/>
                </a:lnTo>
                <a:close/>
                <a:moveTo>
                  <a:pt x="3035300" y="0"/>
                </a:moveTo>
                <a:lnTo>
                  <a:pt x="5904230" y="0"/>
                </a:lnTo>
                <a:lnTo>
                  <a:pt x="5904230" y="3654107"/>
                </a:lnTo>
                <a:lnTo>
                  <a:pt x="3035300" y="3654107"/>
                </a:lnTo>
                <a:close/>
                <a:moveTo>
                  <a:pt x="0" y="0"/>
                </a:moveTo>
                <a:lnTo>
                  <a:pt x="2880360" y="0"/>
                </a:lnTo>
                <a:lnTo>
                  <a:pt x="2880360" y="3654107"/>
                </a:lnTo>
                <a:lnTo>
                  <a:pt x="0" y="3654107"/>
                </a:lnTo>
                <a:close/>
              </a:path>
            </a:pathLst>
          </a:custGeom>
          <a:noFill/>
        </p:spPr>
      </p:pic>
      <p:sp>
        <p:nvSpPr>
          <p:cNvPr id="5" name="投影片編號版面配置區 4"/>
          <p:cNvSpPr>
            <a:spLocks noGrp="1"/>
          </p:cNvSpPr>
          <p:nvPr>
            <p:ph type="sldNum" sz="quarter" idx="12"/>
          </p:nvPr>
        </p:nvSpPr>
        <p:spPr/>
        <p:txBody>
          <a:bodyPr/>
          <a:lstStyle/>
          <a:p>
            <a:fld id="{93B68095-C8B2-4A76-90AA-E601358CCBC3}" type="slidenum">
              <a:rPr lang="zh-TW" altLang="en-US" smtClean="0"/>
              <a:t>413</a:t>
            </a:fld>
            <a:endParaRPr lang="zh-TW" altLang="en-US"/>
          </a:p>
        </p:txBody>
      </p:sp>
      <p:sp>
        <p:nvSpPr>
          <p:cNvPr id="21" name="矩形 20"/>
          <p:cNvSpPr/>
          <p:nvPr/>
        </p:nvSpPr>
        <p:spPr>
          <a:xfrm>
            <a:off x="571500" y="805815"/>
            <a:ext cx="2880360" cy="3664585"/>
          </a:xfrm>
          <a:prstGeom prst="rect">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a:spLocks/>
          </p:cNvSpPr>
          <p:nvPr/>
        </p:nvSpPr>
        <p:spPr bwMode="auto">
          <a:xfrm rot="10800000" flipV="1">
            <a:off x="1601038" y="1100278"/>
            <a:ext cx="809856" cy="149576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2" name="文字方塊 31"/>
          <p:cNvSpPr txBox="1"/>
          <p:nvPr/>
        </p:nvSpPr>
        <p:spPr>
          <a:xfrm>
            <a:off x="1409946" y="2637607"/>
            <a:ext cx="1192038" cy="523220"/>
          </a:xfrm>
          <a:prstGeom prst="rect">
            <a:avLst/>
          </a:prstGeom>
          <a:noFill/>
        </p:spPr>
        <p:txBody>
          <a:bodyPr wrap="square" rtlCol="0" anchor="ctr">
            <a:spAutoFit/>
          </a:bodyPr>
          <a:lstStyle/>
          <a:p>
            <a:pPr algn="ctr"/>
            <a:r>
              <a:rPr lang="en-US" altLang="zh-TW" sz="2800" dirty="0">
                <a:solidFill>
                  <a:schemeClr val="bg1"/>
                </a:solidFill>
              </a:rPr>
              <a:t>Item</a:t>
            </a:r>
            <a:endParaRPr lang="zh-TW" altLang="en-US" sz="2800" dirty="0">
              <a:solidFill>
                <a:schemeClr val="bg1"/>
              </a:solidFill>
            </a:endParaRPr>
          </a:p>
        </p:txBody>
      </p:sp>
      <p:sp>
        <p:nvSpPr>
          <p:cNvPr id="33" name="矩形 32"/>
          <p:cNvSpPr/>
          <p:nvPr/>
        </p:nvSpPr>
        <p:spPr>
          <a:xfrm>
            <a:off x="831646" y="3006604"/>
            <a:ext cx="2348638" cy="584775"/>
          </a:xfrm>
          <a:prstGeom prst="rect">
            <a:avLst/>
          </a:prstGeom>
        </p:spPr>
        <p:txBody>
          <a:bodyPr wrap="square" anchor="ctr">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73544937"/>
      </p:ext>
    </p:extLst>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圖片版面配置區 10"/>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724218" y="3683000"/>
            <a:ext cx="2330450" cy="3175000"/>
          </a:xfrm>
          <a:prstGeom prst="parallelogram">
            <a:avLst/>
          </a:pr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414</a:t>
            </a:fld>
            <a:endParaRPr lang="zh-TW" altLang="en-US"/>
          </a:p>
        </p:txBody>
      </p:sp>
      <p:sp>
        <p:nvSpPr>
          <p:cNvPr id="54" name="文字方塊 53"/>
          <p:cNvSpPr txBox="1"/>
          <p:nvPr/>
        </p:nvSpPr>
        <p:spPr>
          <a:xfrm>
            <a:off x="337410" y="2373337"/>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55" name="文字方塊 54"/>
          <p:cNvSpPr txBox="1"/>
          <p:nvPr/>
        </p:nvSpPr>
        <p:spPr>
          <a:xfrm>
            <a:off x="337410" y="1691565"/>
            <a:ext cx="1822573" cy="542774"/>
          </a:xfrm>
          <a:prstGeom prst="rect">
            <a:avLst/>
          </a:prstGeom>
          <a:noFill/>
        </p:spPr>
        <p:txBody>
          <a:bodyPr wrap="square" rtlCol="0">
            <a:spAutoFit/>
          </a:bodyPr>
          <a:lstStyle/>
          <a:p>
            <a:r>
              <a:rPr lang="en-US" sz="3200" dirty="0" smtClean="0"/>
              <a:t>Title</a:t>
            </a:r>
          </a:p>
        </p:txBody>
      </p:sp>
      <p:sp>
        <p:nvSpPr>
          <p:cNvPr id="60" name="文字方塊 59"/>
          <p:cNvSpPr txBox="1"/>
          <p:nvPr/>
        </p:nvSpPr>
        <p:spPr>
          <a:xfrm>
            <a:off x="3333273" y="2373337"/>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61" name="文字方塊 60"/>
          <p:cNvSpPr txBox="1"/>
          <p:nvPr/>
        </p:nvSpPr>
        <p:spPr>
          <a:xfrm>
            <a:off x="3333273" y="1691565"/>
            <a:ext cx="1822573" cy="542774"/>
          </a:xfrm>
          <a:prstGeom prst="rect">
            <a:avLst/>
          </a:prstGeom>
          <a:noFill/>
        </p:spPr>
        <p:txBody>
          <a:bodyPr wrap="square" rtlCol="0">
            <a:spAutoFit/>
          </a:bodyPr>
          <a:lstStyle/>
          <a:p>
            <a:r>
              <a:rPr lang="en-US" sz="3200" dirty="0" smtClean="0"/>
              <a:t>Title</a:t>
            </a:r>
          </a:p>
        </p:txBody>
      </p:sp>
      <p:sp>
        <p:nvSpPr>
          <p:cNvPr id="62" name="文字方塊 61"/>
          <p:cNvSpPr txBox="1"/>
          <p:nvPr/>
        </p:nvSpPr>
        <p:spPr>
          <a:xfrm>
            <a:off x="6329136" y="2373337"/>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63" name="文字方塊 62"/>
          <p:cNvSpPr txBox="1"/>
          <p:nvPr/>
        </p:nvSpPr>
        <p:spPr>
          <a:xfrm>
            <a:off x="6329136" y="1691565"/>
            <a:ext cx="1822573" cy="542774"/>
          </a:xfrm>
          <a:prstGeom prst="rect">
            <a:avLst/>
          </a:prstGeom>
          <a:noFill/>
        </p:spPr>
        <p:txBody>
          <a:bodyPr wrap="square" rtlCol="0">
            <a:spAutoFit/>
          </a:bodyPr>
          <a:lstStyle/>
          <a:p>
            <a:r>
              <a:rPr lang="en-US" sz="3200" dirty="0" smtClean="0"/>
              <a:t>Title</a:t>
            </a:r>
          </a:p>
        </p:txBody>
      </p:sp>
      <p:cxnSp>
        <p:nvCxnSpPr>
          <p:cNvPr id="6" name="直線接點 5"/>
          <p:cNvCxnSpPr/>
          <p:nvPr/>
        </p:nvCxnSpPr>
        <p:spPr>
          <a:xfrm>
            <a:off x="486569" y="2302919"/>
            <a:ext cx="8170862"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 name="頁尾版面配置區 4"/>
          <p:cNvSpPr>
            <a:spLocks noGrp="1"/>
          </p:cNvSpPr>
          <p:nvPr>
            <p:ph type="ftr" sz="quarter" idx="11"/>
          </p:nvPr>
        </p:nvSpPr>
        <p:spPr/>
        <p:txBody>
          <a:bodyPr/>
          <a:lstStyle/>
          <a:p>
            <a:r>
              <a:rPr lang="zh-TW" altLang="en-US" dirty="0" smtClean="0">
                <a:solidFill>
                  <a:schemeClr val="tx1"/>
                </a:solidFill>
              </a:rPr>
              <a:t>商業簡報網 </a:t>
            </a:r>
            <a:r>
              <a:rPr lang="en-US" altLang="zh-TW" dirty="0" smtClean="0">
                <a:solidFill>
                  <a:schemeClr val="tx1"/>
                </a:solidFill>
              </a:rPr>
              <a:t>X Matter Lab</a:t>
            </a:r>
            <a:endParaRPr lang="zh-TW" altLang="en-US" dirty="0">
              <a:solidFill>
                <a:schemeClr val="tx1"/>
              </a:solidFill>
            </a:endParaRPr>
          </a:p>
        </p:txBody>
      </p:sp>
      <p:pic>
        <p:nvPicPr>
          <p:cNvPr id="12" name="圖片版面配置區 11"/>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2468563" y="3683000"/>
            <a:ext cx="2330450" cy="3175000"/>
          </a:xfrm>
          <a:prstGeom prst="parallelogram">
            <a:avLst/>
          </a:prstGeom>
        </p:spPr>
      </p:pic>
      <p:pic>
        <p:nvPicPr>
          <p:cNvPr id="13" name="圖片版面配置區 12"/>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4222750" y="3683000"/>
            <a:ext cx="2330450" cy="3175000"/>
          </a:xfrm>
          <a:prstGeom prst="parallelogram">
            <a:avLst/>
          </a:prstGeom>
        </p:spPr>
      </p:pic>
      <p:pic>
        <p:nvPicPr>
          <p:cNvPr id="14" name="圖片版面配置區 13"/>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5976938" y="3683000"/>
            <a:ext cx="2330450" cy="3175000"/>
          </a:xfrm>
          <a:prstGeom prst="parallelogram">
            <a:avLst/>
          </a:prstGeom>
        </p:spPr>
      </p:pic>
    </p:spTree>
    <p:extLst>
      <p:ext uri="{BB962C8B-B14F-4D97-AF65-F5344CB8AC3E}">
        <p14:creationId xmlns:p14="http://schemas.microsoft.com/office/powerpoint/2010/main" val="2699318027"/>
      </p:ext>
    </p:extLst>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六邊形 7"/>
          <p:cNvSpPr/>
          <p:nvPr/>
        </p:nvSpPr>
        <p:spPr>
          <a:xfrm rot="1800000">
            <a:off x="611561" y="2150228"/>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六邊形 24"/>
          <p:cNvSpPr/>
          <p:nvPr/>
        </p:nvSpPr>
        <p:spPr>
          <a:xfrm rot="1800000">
            <a:off x="3501503" y="2150228"/>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六邊形 25"/>
          <p:cNvSpPr/>
          <p:nvPr/>
        </p:nvSpPr>
        <p:spPr>
          <a:xfrm rot="1800000">
            <a:off x="6391445" y="2150228"/>
            <a:ext cx="2178000" cy="1936800"/>
          </a:xfrm>
          <a:prstGeom prst="hexagon">
            <a:avLst/>
          </a:prstGeom>
          <a:noFill/>
          <a:ln w="127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8" name="矩形 17"/>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9" name="文字方塊 18"/>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0" name="矩形 19"/>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21" name="文字方塊 20"/>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2" name="矩形 21"/>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415</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0" name="圖片版面配置區 9"/>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610870" y="2144713"/>
            <a:ext cx="2209164" cy="1936750"/>
          </a:xfrm>
          <a:prstGeom prst="hexagon">
            <a:avLst/>
          </a:prstGeom>
        </p:spPr>
      </p:pic>
      <p:pic>
        <p:nvPicPr>
          <p:cNvPr id="11" name="圖片版面配置區 10"/>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499803" y="2144713"/>
            <a:ext cx="2209164" cy="1936750"/>
          </a:xfrm>
          <a:prstGeom prst="hexagon">
            <a:avLst/>
          </a:prstGeom>
        </p:spPr>
      </p:pic>
      <p:pic>
        <p:nvPicPr>
          <p:cNvPr id="12" name="圖片版面配置區 11"/>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a:stretch>
            <a:fillRect/>
          </a:stretch>
        </p:blipFill>
        <p:spPr>
          <a:xfrm>
            <a:off x="6401436" y="2144713"/>
            <a:ext cx="2209164" cy="1936750"/>
          </a:xfrm>
          <a:prstGeom prst="hexagon">
            <a:avLst/>
          </a:prstGeom>
        </p:spPr>
      </p:pic>
    </p:spTree>
    <p:extLst>
      <p:ext uri="{BB962C8B-B14F-4D97-AF65-F5344CB8AC3E}">
        <p14:creationId xmlns:p14="http://schemas.microsoft.com/office/powerpoint/2010/main" val="964803920"/>
      </p:ext>
    </p:extLst>
  </p:cSld>
  <p:clrMapOvr>
    <a:masterClrMapping/>
  </p:clrMapOvr>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圖片版面配置區 8"/>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11430" y="3441700"/>
            <a:ext cx="2436813" cy="3416300"/>
          </a:xfrm>
          <a:prstGeom prst="parallelogram">
            <a:avLst>
              <a:gd name="adj" fmla="val 34097"/>
            </a:avLst>
          </a:prstGeom>
        </p:spPr>
      </p:pic>
      <p:sp>
        <p:nvSpPr>
          <p:cNvPr id="4" name="投影片編號版面配置區 3"/>
          <p:cNvSpPr>
            <a:spLocks noGrp="1"/>
          </p:cNvSpPr>
          <p:nvPr>
            <p:ph type="sldNum" sz="quarter" idx="12"/>
          </p:nvPr>
        </p:nvSpPr>
        <p:spPr/>
        <p:txBody>
          <a:bodyPr/>
          <a:lstStyle/>
          <a:p>
            <a:fld id="{3E5B7E40-2C08-4ABC-92E6-8AE10441B421}" type="slidenum">
              <a:rPr lang="zh-TW" altLang="en-US" smtClean="0"/>
              <a:t>416</a:t>
            </a:fld>
            <a:endParaRPr lang="zh-TW" altLang="en-US"/>
          </a:p>
        </p:txBody>
      </p:sp>
      <p:sp>
        <p:nvSpPr>
          <p:cNvPr id="27" name="文字方塊 26"/>
          <p:cNvSpPr txBox="1"/>
          <p:nvPr/>
        </p:nvSpPr>
        <p:spPr>
          <a:xfrm>
            <a:off x="3778440" y="1287490"/>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28" name="文字方塊 27"/>
          <p:cNvSpPr txBox="1"/>
          <p:nvPr/>
        </p:nvSpPr>
        <p:spPr>
          <a:xfrm>
            <a:off x="3778440" y="765738"/>
            <a:ext cx="1822573" cy="542774"/>
          </a:xfrm>
          <a:prstGeom prst="rect">
            <a:avLst/>
          </a:prstGeom>
          <a:noFill/>
        </p:spPr>
        <p:txBody>
          <a:bodyPr wrap="square" rtlCol="0">
            <a:spAutoFit/>
          </a:bodyPr>
          <a:lstStyle/>
          <a:p>
            <a:r>
              <a:rPr lang="en-US" sz="3200" dirty="0" smtClean="0"/>
              <a:t>Title</a:t>
            </a:r>
          </a:p>
        </p:txBody>
      </p:sp>
      <p:sp>
        <p:nvSpPr>
          <p:cNvPr id="29" name="文字方塊 28"/>
          <p:cNvSpPr txBox="1"/>
          <p:nvPr/>
        </p:nvSpPr>
        <p:spPr>
          <a:xfrm>
            <a:off x="3188893" y="3152385"/>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30" name="文字方塊 29"/>
          <p:cNvSpPr txBox="1"/>
          <p:nvPr/>
        </p:nvSpPr>
        <p:spPr>
          <a:xfrm>
            <a:off x="3188893" y="2630633"/>
            <a:ext cx="1822573" cy="542774"/>
          </a:xfrm>
          <a:prstGeom prst="rect">
            <a:avLst/>
          </a:prstGeom>
          <a:noFill/>
        </p:spPr>
        <p:txBody>
          <a:bodyPr wrap="square" rtlCol="0">
            <a:spAutoFit/>
          </a:bodyPr>
          <a:lstStyle/>
          <a:p>
            <a:r>
              <a:rPr lang="en-US" sz="3200" dirty="0" smtClean="0"/>
              <a:t>Title</a:t>
            </a:r>
          </a:p>
        </p:txBody>
      </p:sp>
      <p:sp>
        <p:nvSpPr>
          <p:cNvPr id="31" name="文字方塊 30"/>
          <p:cNvSpPr txBox="1"/>
          <p:nvPr/>
        </p:nvSpPr>
        <p:spPr>
          <a:xfrm>
            <a:off x="2575286" y="5017280"/>
            <a:ext cx="2706572" cy="1077218"/>
          </a:xfrm>
          <a:prstGeom prst="rect">
            <a:avLst/>
          </a:prstGeom>
          <a:noFill/>
        </p:spPr>
        <p:txBody>
          <a:bodyPr wrap="square" rtlCol="0">
            <a:spAutoFit/>
          </a:bodyPr>
          <a:lstStyle/>
          <a:p>
            <a:pPr marL="185738" indent="-185738">
              <a:buFont typeface="Arial" panose="020B0604020202020204" pitchFamily="34" charset="0"/>
              <a:buChar char="•"/>
            </a:pPr>
            <a:r>
              <a:rPr lang="en-US" altLang="zh-TW" sz="1600" dirty="0" smtClean="0"/>
              <a:t>The quick brown fox jumps over the lazy dog. </a:t>
            </a:r>
            <a:r>
              <a:rPr lang="en-US" altLang="zh-TW" sz="1600" dirty="0"/>
              <a:t>The quick brown fox jumps over the lazy dog. </a:t>
            </a:r>
          </a:p>
        </p:txBody>
      </p:sp>
      <p:sp>
        <p:nvSpPr>
          <p:cNvPr id="32" name="文字方塊 31"/>
          <p:cNvSpPr txBox="1"/>
          <p:nvPr/>
        </p:nvSpPr>
        <p:spPr>
          <a:xfrm>
            <a:off x="2575286" y="4495528"/>
            <a:ext cx="1822573" cy="542774"/>
          </a:xfrm>
          <a:prstGeom prst="rect">
            <a:avLst/>
          </a:prstGeom>
          <a:noFill/>
        </p:spPr>
        <p:txBody>
          <a:bodyPr wrap="square" rtlCol="0">
            <a:spAutoFit/>
          </a:bodyPr>
          <a:lstStyle/>
          <a:p>
            <a:r>
              <a:rPr lang="en-US" sz="3200" dirty="0" smtClean="0"/>
              <a:t>Title</a:t>
            </a: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版面配置區 7"/>
          <p:cNvPicPr>
            <a:picLocks noGrp="1" noChangeAspect="1"/>
          </p:cNvPicPr>
          <p:nvPr>
            <p:ph type="pic" sz="quarter" idx="13"/>
          </p:nvPr>
        </p:nvPicPr>
        <p:blipFill rotWithShape="1">
          <a:blip r:embed="rId4" cstate="email">
            <a:extLst>
              <a:ext uri="{28A0092B-C50C-407E-A947-70E740481C1C}">
                <a14:useLocalDpi xmlns:a14="http://schemas.microsoft.com/office/drawing/2010/main"/>
              </a:ext>
            </a:extLst>
          </a:blip>
          <a:srcRect/>
          <a:stretch/>
        </p:blipFill>
        <p:spPr>
          <a:xfrm>
            <a:off x="842963" y="0"/>
            <a:ext cx="2436812" cy="3441700"/>
          </a:xfrm>
          <a:prstGeom prst="parallelogram">
            <a:avLst>
              <a:gd name="adj" fmla="val 34097"/>
            </a:avLst>
          </a:prstGeom>
        </p:spPr>
      </p:pic>
      <p:pic>
        <p:nvPicPr>
          <p:cNvPr id="14" name="圖片版面配置區 13"/>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5545455" y="3441700"/>
            <a:ext cx="2436813" cy="3416300"/>
          </a:xfrm>
          <a:prstGeom prst="parallelogram">
            <a:avLst>
              <a:gd name="adj" fmla="val 34097"/>
            </a:avLst>
          </a:prstGeom>
        </p:spPr>
      </p:pic>
      <p:pic>
        <p:nvPicPr>
          <p:cNvPr id="15" name="圖片版面配置區 14"/>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6376988" y="0"/>
            <a:ext cx="2436812" cy="3441700"/>
          </a:xfrm>
          <a:prstGeom prst="parallelogram">
            <a:avLst>
              <a:gd name="adj" fmla="val 34097"/>
            </a:avLst>
          </a:prstGeom>
        </p:spPr>
      </p:pic>
    </p:spTree>
    <p:extLst>
      <p:ext uri="{BB962C8B-B14F-4D97-AF65-F5344CB8AC3E}">
        <p14:creationId xmlns:p14="http://schemas.microsoft.com/office/powerpoint/2010/main" val="3495485578"/>
      </p:ext>
    </p:extLst>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 name="圖片 53" descr="\\LIVEAURA\Matter Lab\商攝\形象照\2016-商攝(20160324)原檔\matterlab修\初選\Noir Backpack\IMG_9404-V-B.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608634" y="1751155"/>
            <a:ext cx="3948937" cy="3948937"/>
          </a:xfrm>
          <a:custGeom>
            <a:avLst/>
            <a:gdLst>
              <a:gd name="connsiteX0" fmla="*/ 1971676 w 3948937"/>
              <a:gd name="connsiteY0" fmla="*/ 2066160 h 3948937"/>
              <a:gd name="connsiteX1" fmla="*/ 2913064 w 3948937"/>
              <a:gd name="connsiteY1" fmla="*/ 3007549 h 3948937"/>
              <a:gd name="connsiteX2" fmla="*/ 1971676 w 3948937"/>
              <a:gd name="connsiteY2" fmla="*/ 3948937 h 3948937"/>
              <a:gd name="connsiteX3" fmla="*/ 1030288 w 3948937"/>
              <a:gd name="connsiteY3" fmla="*/ 3007549 h 3948937"/>
              <a:gd name="connsiteX4" fmla="*/ 941388 w 3948937"/>
              <a:gd name="connsiteY4" fmla="*/ 1035873 h 3948937"/>
              <a:gd name="connsiteX5" fmla="*/ 1882776 w 3948937"/>
              <a:gd name="connsiteY5" fmla="*/ 1977261 h 3948937"/>
              <a:gd name="connsiteX6" fmla="*/ 941388 w 3948937"/>
              <a:gd name="connsiteY6" fmla="*/ 2918649 h 3948937"/>
              <a:gd name="connsiteX7" fmla="*/ 0 w 3948937"/>
              <a:gd name="connsiteY7" fmla="*/ 1977261 h 3948937"/>
              <a:gd name="connsiteX8" fmla="*/ 3007549 w 3948937"/>
              <a:gd name="connsiteY8" fmla="*/ 1030287 h 3948937"/>
              <a:gd name="connsiteX9" fmla="*/ 3948937 w 3948937"/>
              <a:gd name="connsiteY9" fmla="*/ 1971676 h 3948937"/>
              <a:gd name="connsiteX10" fmla="*/ 3007549 w 3948937"/>
              <a:gd name="connsiteY10" fmla="*/ 2913064 h 3948937"/>
              <a:gd name="connsiteX11" fmla="*/ 2066161 w 3948937"/>
              <a:gd name="connsiteY11" fmla="*/ 1971675 h 3948937"/>
              <a:gd name="connsiteX12" fmla="*/ 1977261 w 3948937"/>
              <a:gd name="connsiteY12" fmla="*/ 0 h 3948937"/>
              <a:gd name="connsiteX13" fmla="*/ 2918650 w 3948937"/>
              <a:gd name="connsiteY13" fmla="*/ 941388 h 3948937"/>
              <a:gd name="connsiteX14" fmla="*/ 1977261 w 3948937"/>
              <a:gd name="connsiteY14" fmla="*/ 1882776 h 3948937"/>
              <a:gd name="connsiteX15" fmla="*/ 1035873 w 3948937"/>
              <a:gd name="connsiteY15" fmla="*/ 941388 h 3948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48937" h="3948937">
                <a:moveTo>
                  <a:pt x="1971676" y="2066160"/>
                </a:moveTo>
                <a:lnTo>
                  <a:pt x="2913064" y="3007549"/>
                </a:lnTo>
                <a:lnTo>
                  <a:pt x="1971676" y="3948937"/>
                </a:lnTo>
                <a:lnTo>
                  <a:pt x="1030288" y="3007549"/>
                </a:lnTo>
                <a:close/>
                <a:moveTo>
                  <a:pt x="941388" y="1035873"/>
                </a:moveTo>
                <a:lnTo>
                  <a:pt x="1882776" y="1977261"/>
                </a:lnTo>
                <a:lnTo>
                  <a:pt x="941388" y="2918649"/>
                </a:lnTo>
                <a:lnTo>
                  <a:pt x="0" y="1977261"/>
                </a:lnTo>
                <a:close/>
                <a:moveTo>
                  <a:pt x="3007549" y="1030287"/>
                </a:moveTo>
                <a:lnTo>
                  <a:pt x="3948937" y="1971676"/>
                </a:lnTo>
                <a:lnTo>
                  <a:pt x="3007549" y="2913064"/>
                </a:lnTo>
                <a:lnTo>
                  <a:pt x="2066161" y="1971675"/>
                </a:lnTo>
                <a:close/>
                <a:moveTo>
                  <a:pt x="1977261" y="0"/>
                </a:moveTo>
                <a:lnTo>
                  <a:pt x="2918650" y="941388"/>
                </a:lnTo>
                <a:lnTo>
                  <a:pt x="1977261" y="1882776"/>
                </a:lnTo>
                <a:lnTo>
                  <a:pt x="1035873" y="941388"/>
                </a:lnTo>
                <a:close/>
              </a:path>
            </a:pathLst>
          </a:custGeom>
          <a:noFill/>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417</a:t>
            </a:fld>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矩形 31"/>
          <p:cNvSpPr/>
          <p:nvPr/>
        </p:nvSpPr>
        <p:spPr>
          <a:xfrm>
            <a:off x="5509442" y="18089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3" name="矩形 32"/>
          <p:cNvSpPr/>
          <p:nvPr/>
        </p:nvSpPr>
        <p:spPr>
          <a:xfrm>
            <a:off x="5509442" y="28605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4" name="矩形 33"/>
          <p:cNvSpPr/>
          <p:nvPr/>
        </p:nvSpPr>
        <p:spPr>
          <a:xfrm>
            <a:off x="5509442" y="39120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35" name="矩形 34"/>
          <p:cNvSpPr/>
          <p:nvPr/>
        </p:nvSpPr>
        <p:spPr>
          <a:xfrm>
            <a:off x="5509442" y="49636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6" name="群組 35"/>
          <p:cNvGrpSpPr/>
          <p:nvPr/>
        </p:nvGrpSpPr>
        <p:grpSpPr>
          <a:xfrm>
            <a:off x="5023476" y="1967700"/>
            <a:ext cx="421170" cy="421170"/>
            <a:chOff x="5023476" y="1967700"/>
            <a:chExt cx="421170" cy="421170"/>
          </a:xfrm>
        </p:grpSpPr>
        <p:sp>
          <p:nvSpPr>
            <p:cNvPr id="37" name="橢圓 36"/>
            <p:cNvSpPr/>
            <p:nvPr/>
          </p:nvSpPr>
          <p:spPr>
            <a:xfrm>
              <a:off x="5023476" y="196770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Freeform 21"/>
            <p:cNvSpPr>
              <a:spLocks/>
            </p:cNvSpPr>
            <p:nvPr/>
          </p:nvSpPr>
          <p:spPr bwMode="auto">
            <a:xfrm rot="10800000" flipH="1">
              <a:off x="5165687" y="205239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39" name="群組 38"/>
          <p:cNvGrpSpPr/>
          <p:nvPr/>
        </p:nvGrpSpPr>
        <p:grpSpPr>
          <a:xfrm>
            <a:off x="5023476" y="3019260"/>
            <a:ext cx="421170" cy="421170"/>
            <a:chOff x="5023476" y="3019260"/>
            <a:chExt cx="421170" cy="421170"/>
          </a:xfrm>
        </p:grpSpPr>
        <p:sp>
          <p:nvSpPr>
            <p:cNvPr id="40" name="橢圓 39"/>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Freeform 21"/>
            <p:cNvSpPr>
              <a:spLocks/>
            </p:cNvSpPr>
            <p:nvPr/>
          </p:nvSpPr>
          <p:spPr bwMode="auto">
            <a:xfrm rot="10800000" flipH="1">
              <a:off x="5165687" y="310395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2" name="群組 41"/>
          <p:cNvGrpSpPr/>
          <p:nvPr/>
        </p:nvGrpSpPr>
        <p:grpSpPr>
          <a:xfrm>
            <a:off x="5023476" y="4070820"/>
            <a:ext cx="421170" cy="421170"/>
            <a:chOff x="5023476" y="4070820"/>
            <a:chExt cx="421170" cy="421170"/>
          </a:xfrm>
        </p:grpSpPr>
        <p:sp>
          <p:nvSpPr>
            <p:cNvPr id="43" name="橢圓 42"/>
            <p:cNvSpPr/>
            <p:nvPr/>
          </p:nvSpPr>
          <p:spPr>
            <a:xfrm>
              <a:off x="5023476" y="407082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21"/>
            <p:cNvSpPr>
              <a:spLocks/>
            </p:cNvSpPr>
            <p:nvPr/>
          </p:nvSpPr>
          <p:spPr bwMode="auto">
            <a:xfrm rot="10800000" flipH="1">
              <a:off x="5165687" y="415551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5" name="群組 44"/>
          <p:cNvGrpSpPr/>
          <p:nvPr/>
        </p:nvGrpSpPr>
        <p:grpSpPr>
          <a:xfrm>
            <a:off x="5023476" y="5122380"/>
            <a:ext cx="421170" cy="421170"/>
            <a:chOff x="5023476" y="5122380"/>
            <a:chExt cx="421170" cy="421170"/>
          </a:xfrm>
        </p:grpSpPr>
        <p:sp>
          <p:nvSpPr>
            <p:cNvPr id="46" name="橢圓 45"/>
            <p:cNvSpPr/>
            <p:nvPr/>
          </p:nvSpPr>
          <p:spPr>
            <a:xfrm>
              <a:off x="5023476" y="512238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Freeform 21"/>
            <p:cNvSpPr>
              <a:spLocks/>
            </p:cNvSpPr>
            <p:nvPr/>
          </p:nvSpPr>
          <p:spPr bwMode="auto">
            <a:xfrm rot="10800000" flipH="1">
              <a:off x="5165687" y="5207079"/>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83530058"/>
      </p:ext>
    </p:extLst>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 name="圖片版面配置區 14"/>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0" y="2205038"/>
            <a:ext cx="2894012" cy="1620837"/>
          </a:xfrm>
        </p:spPr>
      </p:pic>
      <p:pic>
        <p:nvPicPr>
          <p:cNvPr id="16" name="圖片版面配置區 15"/>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4627561" y="2197100"/>
            <a:ext cx="2894013" cy="1620838"/>
          </a:xfrm>
        </p:spPr>
      </p:pic>
      <p:pic>
        <p:nvPicPr>
          <p:cNvPr id="17" name="圖片版面配置區 16"/>
          <p:cNvPicPr>
            <a:picLocks noGrp="1" noChangeAspect="1"/>
          </p:cNvPicPr>
          <p:nvPr>
            <p:ph type="pic" sz="quarter" idx="13"/>
          </p:nvPr>
        </p:nvPicPr>
        <p:blipFill>
          <a:blip r:embed="rId5" cstate="email">
            <a:extLst>
              <a:ext uri="{28A0092B-C50C-407E-A947-70E740481C1C}">
                <a14:useLocalDpi xmlns:a14="http://schemas.microsoft.com/office/drawing/2010/main"/>
              </a:ext>
            </a:extLst>
          </a:blip>
          <a:srcRect/>
          <a:stretch>
            <a:fillRect/>
          </a:stretch>
        </p:blipFill>
        <p:spPr>
          <a:xfrm>
            <a:off x="1614639" y="3939382"/>
            <a:ext cx="2895600" cy="1620838"/>
          </a:xfrm>
        </p:spPr>
      </p:pic>
      <p:pic>
        <p:nvPicPr>
          <p:cNvPr id="14" name="圖片版面配置區 13"/>
          <p:cNvPicPr>
            <a:picLocks noGrp="1" noChangeAspect="1"/>
          </p:cNvPicPr>
          <p:nvPr>
            <p:ph type="pic" sz="quarter" idx="13"/>
          </p:nvPr>
        </p:nvPicPr>
        <p:blipFill>
          <a:blip r:embed="rId6" cstate="email">
            <a:extLst>
              <a:ext uri="{28A0092B-C50C-407E-A947-70E740481C1C}">
                <a14:useLocalDpi xmlns:a14="http://schemas.microsoft.com/office/drawing/2010/main"/>
              </a:ext>
            </a:extLst>
          </a:blip>
          <a:srcRect/>
          <a:stretch>
            <a:fillRect/>
          </a:stretch>
        </p:blipFill>
        <p:spPr>
          <a:xfrm>
            <a:off x="6237286" y="3949700"/>
            <a:ext cx="2906714" cy="1620838"/>
          </a:xfr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418</a:t>
            </a:fld>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2552778" y="2194719"/>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a:off x="7178523" y="2197100"/>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p:nvPr/>
        </p:nvSpPr>
        <p:spPr>
          <a:xfrm rot="10800000">
            <a:off x="0" y="3949700"/>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手繪多邊形 64"/>
          <p:cNvSpPr/>
          <p:nvPr/>
        </p:nvSpPr>
        <p:spPr>
          <a:xfrm rot="10800000">
            <a:off x="4627562" y="3949700"/>
            <a:ext cx="1965477" cy="1620838"/>
          </a:xfrm>
          <a:custGeom>
            <a:avLst/>
            <a:gdLst>
              <a:gd name="connsiteX0" fmla="*/ 344639 w 1965477"/>
              <a:gd name="connsiteY0" fmla="*/ 0 h 1620838"/>
              <a:gd name="connsiteX1" fmla="*/ 1965477 w 1965477"/>
              <a:gd name="connsiteY1" fmla="*/ 0 h 1620838"/>
              <a:gd name="connsiteX2" fmla="*/ 1965477 w 1965477"/>
              <a:gd name="connsiteY2" fmla="*/ 1620838 h 1620838"/>
              <a:gd name="connsiteX3" fmla="*/ 344639 w 1965477"/>
              <a:gd name="connsiteY3" fmla="*/ 1620838 h 1620838"/>
              <a:gd name="connsiteX4" fmla="*/ 344639 w 1965477"/>
              <a:gd name="connsiteY4" fmla="*/ 1010310 h 1620838"/>
              <a:gd name="connsiteX5" fmla="*/ 0 w 1965477"/>
              <a:gd name="connsiteY5" fmla="*/ 810419 h 1620838"/>
              <a:gd name="connsiteX6" fmla="*/ 344639 w 1965477"/>
              <a:gd name="connsiteY6" fmla="*/ 610529 h 1620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65477" h="1620838">
                <a:moveTo>
                  <a:pt x="344639" y="0"/>
                </a:moveTo>
                <a:lnTo>
                  <a:pt x="1965477" y="0"/>
                </a:lnTo>
                <a:lnTo>
                  <a:pt x="1965477" y="1620838"/>
                </a:lnTo>
                <a:lnTo>
                  <a:pt x="344639" y="1620838"/>
                </a:lnTo>
                <a:lnTo>
                  <a:pt x="344639" y="1010310"/>
                </a:lnTo>
                <a:lnTo>
                  <a:pt x="0" y="810419"/>
                </a:lnTo>
                <a:lnTo>
                  <a:pt x="344639" y="61052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矩形 18"/>
          <p:cNvSpPr/>
          <p:nvPr/>
        </p:nvSpPr>
        <p:spPr>
          <a:xfrm>
            <a:off x="3070866" y="2537728"/>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6" name="矩形 65"/>
          <p:cNvSpPr/>
          <p:nvPr/>
        </p:nvSpPr>
        <p:spPr>
          <a:xfrm>
            <a:off x="7632469" y="2537728"/>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7" name="矩形 66"/>
          <p:cNvSpPr/>
          <p:nvPr/>
        </p:nvSpPr>
        <p:spPr>
          <a:xfrm>
            <a:off x="96685" y="4292709"/>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68" name="矩形 67"/>
          <p:cNvSpPr/>
          <p:nvPr/>
        </p:nvSpPr>
        <p:spPr>
          <a:xfrm>
            <a:off x="4743258" y="4292709"/>
            <a:ext cx="1439373" cy="954107"/>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15700352"/>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左右大括弧 6"/>
          <p:cNvSpPr/>
          <p:nvPr/>
        </p:nvSpPr>
        <p:spPr>
          <a:xfrm>
            <a:off x="1245269" y="2237875"/>
            <a:ext cx="6653463" cy="3380874"/>
          </a:xfrm>
          <a:prstGeom prst="bracePair">
            <a:avLst/>
          </a:prstGeom>
          <a:ln w="76200"/>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grpSp>
        <p:nvGrpSpPr>
          <p:cNvPr id="8" name="群組 7"/>
          <p:cNvGrpSpPr/>
          <p:nvPr/>
        </p:nvGrpSpPr>
        <p:grpSpPr>
          <a:xfrm>
            <a:off x="2060230" y="1813505"/>
            <a:ext cx="1241068" cy="848740"/>
            <a:chOff x="2219814" y="1947306"/>
            <a:chExt cx="354509" cy="242441"/>
          </a:xfrm>
          <a:solidFill>
            <a:schemeClr val="accent1"/>
          </a:solidFill>
        </p:grpSpPr>
        <p:sp>
          <p:nvSpPr>
            <p:cNvPr id="15" name="文字方塊 14"/>
            <p:cNvSpPr txBox="1"/>
            <p:nvPr/>
          </p:nvSpPr>
          <p:spPr>
            <a:xfrm>
              <a:off x="2219814" y="1947306"/>
              <a:ext cx="162074" cy="242441"/>
            </a:xfrm>
            <a:custGeom>
              <a:avLst/>
              <a:gdLst>
                <a:gd name="connsiteX0" fmla="*/ 162074 w 162074"/>
                <a:gd name="connsiteY0" fmla="*/ 0 h 242441"/>
                <a:gd name="connsiteX1" fmla="*/ 142868 w 162074"/>
                <a:gd name="connsiteY1" fmla="*/ 27236 h 242441"/>
                <a:gd name="connsiteX2" fmla="*/ 69610 w 162074"/>
                <a:gd name="connsiteY2" fmla="*/ 120104 h 242441"/>
                <a:gd name="connsiteX3" fmla="*/ 124569 w 162074"/>
                <a:gd name="connsiteY3" fmla="*/ 187524 h 242441"/>
                <a:gd name="connsiteX4" fmla="*/ 54067 w 162074"/>
                <a:gd name="connsiteY4" fmla="*/ 242441 h 242441"/>
                <a:gd name="connsiteX5" fmla="*/ 0 w 162074"/>
                <a:gd name="connsiteY5" fmla="*/ 170111 h 242441"/>
                <a:gd name="connsiteX6" fmla="*/ 162074 w 162074"/>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74" h="242441">
                  <a:moveTo>
                    <a:pt x="162074" y="0"/>
                  </a:moveTo>
                  <a:lnTo>
                    <a:pt x="142868" y="27236"/>
                  </a:lnTo>
                  <a:cubicBezTo>
                    <a:pt x="99392" y="35612"/>
                    <a:pt x="74972" y="66568"/>
                    <a:pt x="69610" y="120104"/>
                  </a:cubicBezTo>
                  <a:lnTo>
                    <a:pt x="124569" y="187524"/>
                  </a:lnTo>
                  <a:lnTo>
                    <a:pt x="54067" y="242441"/>
                  </a:lnTo>
                  <a:lnTo>
                    <a:pt x="0" y="170111"/>
                  </a:lnTo>
                  <a:cubicBezTo>
                    <a:pt x="8632" y="56704"/>
                    <a:pt x="62657" y="0"/>
                    <a:pt x="162074"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6" name="文字方塊 15"/>
            <p:cNvSpPr txBox="1"/>
            <p:nvPr/>
          </p:nvSpPr>
          <p:spPr>
            <a:xfrm>
              <a:off x="2412695" y="1947306"/>
              <a:ext cx="161628" cy="242441"/>
            </a:xfrm>
            <a:custGeom>
              <a:avLst/>
              <a:gdLst>
                <a:gd name="connsiteX0" fmla="*/ 161628 w 161628"/>
                <a:gd name="connsiteY0" fmla="*/ 0 h 242441"/>
                <a:gd name="connsiteX1" fmla="*/ 142868 w 161628"/>
                <a:gd name="connsiteY1" fmla="*/ 27236 h 242441"/>
                <a:gd name="connsiteX2" fmla="*/ 69164 w 161628"/>
                <a:gd name="connsiteY2" fmla="*/ 120104 h 242441"/>
                <a:gd name="connsiteX3" fmla="*/ 124569 w 161628"/>
                <a:gd name="connsiteY3" fmla="*/ 187524 h 242441"/>
                <a:gd name="connsiteX4" fmla="*/ 53620 w 161628"/>
                <a:gd name="connsiteY4" fmla="*/ 242441 h 242441"/>
                <a:gd name="connsiteX5" fmla="*/ 0 w 161628"/>
                <a:gd name="connsiteY5" fmla="*/ 170111 h 242441"/>
                <a:gd name="connsiteX6" fmla="*/ 161628 w 161628"/>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628" h="242441">
                  <a:moveTo>
                    <a:pt x="161628" y="0"/>
                  </a:moveTo>
                  <a:lnTo>
                    <a:pt x="142868" y="27236"/>
                  </a:lnTo>
                  <a:cubicBezTo>
                    <a:pt x="99690" y="35612"/>
                    <a:pt x="75121" y="66568"/>
                    <a:pt x="69164" y="120104"/>
                  </a:cubicBezTo>
                  <a:lnTo>
                    <a:pt x="124569" y="187524"/>
                  </a:lnTo>
                  <a:lnTo>
                    <a:pt x="53620" y="242441"/>
                  </a:lnTo>
                  <a:lnTo>
                    <a:pt x="0" y="170111"/>
                  </a:lnTo>
                  <a:cubicBezTo>
                    <a:pt x="8632" y="56704"/>
                    <a:pt x="62508" y="0"/>
                    <a:pt x="16162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8" name="群組 17"/>
          <p:cNvGrpSpPr/>
          <p:nvPr/>
        </p:nvGrpSpPr>
        <p:grpSpPr>
          <a:xfrm rot="10800000">
            <a:off x="5864832" y="5194379"/>
            <a:ext cx="1241068" cy="848740"/>
            <a:chOff x="2219814" y="1947306"/>
            <a:chExt cx="354509" cy="242441"/>
          </a:xfrm>
          <a:solidFill>
            <a:schemeClr val="accent1"/>
          </a:solidFill>
        </p:grpSpPr>
        <p:sp>
          <p:nvSpPr>
            <p:cNvPr id="24" name="文字方塊 23"/>
            <p:cNvSpPr txBox="1"/>
            <p:nvPr/>
          </p:nvSpPr>
          <p:spPr>
            <a:xfrm>
              <a:off x="2219814" y="1947306"/>
              <a:ext cx="162074" cy="242441"/>
            </a:xfrm>
            <a:custGeom>
              <a:avLst/>
              <a:gdLst>
                <a:gd name="connsiteX0" fmla="*/ 162074 w 162074"/>
                <a:gd name="connsiteY0" fmla="*/ 0 h 242441"/>
                <a:gd name="connsiteX1" fmla="*/ 142868 w 162074"/>
                <a:gd name="connsiteY1" fmla="*/ 27236 h 242441"/>
                <a:gd name="connsiteX2" fmla="*/ 69610 w 162074"/>
                <a:gd name="connsiteY2" fmla="*/ 120104 h 242441"/>
                <a:gd name="connsiteX3" fmla="*/ 124569 w 162074"/>
                <a:gd name="connsiteY3" fmla="*/ 187524 h 242441"/>
                <a:gd name="connsiteX4" fmla="*/ 54067 w 162074"/>
                <a:gd name="connsiteY4" fmla="*/ 242441 h 242441"/>
                <a:gd name="connsiteX5" fmla="*/ 0 w 162074"/>
                <a:gd name="connsiteY5" fmla="*/ 170111 h 242441"/>
                <a:gd name="connsiteX6" fmla="*/ 162074 w 162074"/>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2074" h="242441">
                  <a:moveTo>
                    <a:pt x="162074" y="0"/>
                  </a:moveTo>
                  <a:lnTo>
                    <a:pt x="142868" y="27236"/>
                  </a:lnTo>
                  <a:cubicBezTo>
                    <a:pt x="99392" y="35612"/>
                    <a:pt x="74972" y="66568"/>
                    <a:pt x="69610" y="120104"/>
                  </a:cubicBezTo>
                  <a:lnTo>
                    <a:pt x="124569" y="187524"/>
                  </a:lnTo>
                  <a:lnTo>
                    <a:pt x="54067" y="242441"/>
                  </a:lnTo>
                  <a:lnTo>
                    <a:pt x="0" y="170111"/>
                  </a:lnTo>
                  <a:cubicBezTo>
                    <a:pt x="8632" y="56704"/>
                    <a:pt x="62657" y="0"/>
                    <a:pt x="162074"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25" name="文字方塊 24"/>
            <p:cNvSpPr txBox="1"/>
            <p:nvPr/>
          </p:nvSpPr>
          <p:spPr>
            <a:xfrm>
              <a:off x="2412695" y="1947306"/>
              <a:ext cx="161628" cy="242441"/>
            </a:xfrm>
            <a:custGeom>
              <a:avLst/>
              <a:gdLst>
                <a:gd name="connsiteX0" fmla="*/ 161628 w 161628"/>
                <a:gd name="connsiteY0" fmla="*/ 0 h 242441"/>
                <a:gd name="connsiteX1" fmla="*/ 142868 w 161628"/>
                <a:gd name="connsiteY1" fmla="*/ 27236 h 242441"/>
                <a:gd name="connsiteX2" fmla="*/ 69164 w 161628"/>
                <a:gd name="connsiteY2" fmla="*/ 120104 h 242441"/>
                <a:gd name="connsiteX3" fmla="*/ 124569 w 161628"/>
                <a:gd name="connsiteY3" fmla="*/ 187524 h 242441"/>
                <a:gd name="connsiteX4" fmla="*/ 53620 w 161628"/>
                <a:gd name="connsiteY4" fmla="*/ 242441 h 242441"/>
                <a:gd name="connsiteX5" fmla="*/ 0 w 161628"/>
                <a:gd name="connsiteY5" fmla="*/ 170111 h 242441"/>
                <a:gd name="connsiteX6" fmla="*/ 161628 w 161628"/>
                <a:gd name="connsiteY6" fmla="*/ 0 h 242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628" h="242441">
                  <a:moveTo>
                    <a:pt x="161628" y="0"/>
                  </a:moveTo>
                  <a:lnTo>
                    <a:pt x="142868" y="27236"/>
                  </a:lnTo>
                  <a:cubicBezTo>
                    <a:pt x="99690" y="35612"/>
                    <a:pt x="75121" y="66568"/>
                    <a:pt x="69164" y="120104"/>
                  </a:cubicBezTo>
                  <a:lnTo>
                    <a:pt x="124569" y="187524"/>
                  </a:lnTo>
                  <a:lnTo>
                    <a:pt x="53620" y="242441"/>
                  </a:lnTo>
                  <a:lnTo>
                    <a:pt x="0" y="170111"/>
                  </a:lnTo>
                  <a:cubicBezTo>
                    <a:pt x="8632" y="56704"/>
                    <a:pt x="62508" y="0"/>
                    <a:pt x="16162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26" name="文字方塊 25"/>
          <p:cNvSpPr txBox="1"/>
          <p:nvPr/>
        </p:nvSpPr>
        <p:spPr>
          <a:xfrm>
            <a:off x="1659735" y="3051149"/>
            <a:ext cx="5824531" cy="1754326"/>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45531023"/>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圖片 29"/>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959691" y="2329936"/>
            <a:ext cx="2405809" cy="2775034"/>
          </a:xfrm>
          <a:custGeom>
            <a:avLst/>
            <a:gdLst>
              <a:gd name="connsiteX0" fmla="*/ 1198670 w 2405809"/>
              <a:gd name="connsiteY0" fmla="*/ 0 h 2775034"/>
              <a:gd name="connsiteX1" fmla="*/ 2405809 w 2405809"/>
              <a:gd name="connsiteY1" fmla="*/ 603572 h 2775034"/>
              <a:gd name="connsiteX2" fmla="*/ 2405809 w 2405809"/>
              <a:gd name="connsiteY2" fmla="*/ 2171464 h 2775034"/>
              <a:gd name="connsiteX3" fmla="*/ 1198670 w 2405809"/>
              <a:gd name="connsiteY3" fmla="*/ 2775034 h 2775034"/>
              <a:gd name="connsiteX4" fmla="*/ 0 w 2405809"/>
              <a:gd name="connsiteY4" fmla="*/ 2175699 h 2775034"/>
              <a:gd name="connsiteX5" fmla="*/ 0 w 2405809"/>
              <a:gd name="connsiteY5" fmla="*/ 599337 h 2775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5809" h="2775034">
                <a:moveTo>
                  <a:pt x="1198670" y="0"/>
                </a:moveTo>
                <a:lnTo>
                  <a:pt x="2405809" y="603572"/>
                </a:lnTo>
                <a:lnTo>
                  <a:pt x="2405809" y="2171464"/>
                </a:lnTo>
                <a:lnTo>
                  <a:pt x="1198670" y="2775034"/>
                </a:lnTo>
                <a:lnTo>
                  <a:pt x="0" y="2175699"/>
                </a:lnTo>
                <a:lnTo>
                  <a:pt x="0" y="599337"/>
                </a:lnTo>
                <a:close/>
              </a:path>
            </a:pathLst>
          </a:custGeom>
          <a:ln>
            <a:noFill/>
          </a:ln>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Showcase</a:t>
            </a:r>
            <a:endParaRPr lang="zh-TW" altLang="en-US" sz="4000" b="1" dirty="0"/>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419</a:t>
            </a:fld>
            <a:endParaRPr lang="zh-TW" altLang="en-US"/>
          </a:p>
        </p:txBody>
      </p:sp>
      <p:sp>
        <p:nvSpPr>
          <p:cNvPr id="31" name="矩形 3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矩形 36"/>
          <p:cNvSpPr/>
          <p:nvPr/>
        </p:nvSpPr>
        <p:spPr>
          <a:xfrm>
            <a:off x="4794876" y="1840032"/>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40" name="Freeform 21"/>
          <p:cNvSpPr>
            <a:spLocks/>
          </p:cNvSpPr>
          <p:nvPr/>
        </p:nvSpPr>
        <p:spPr bwMode="auto">
          <a:xfrm rot="10800000" flipH="1">
            <a:off x="4454007" y="2088792"/>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1" name="矩形 40"/>
          <p:cNvSpPr/>
          <p:nvPr/>
        </p:nvSpPr>
        <p:spPr>
          <a:xfrm>
            <a:off x="4794876" y="2725946"/>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44" name="Freeform 21"/>
          <p:cNvSpPr>
            <a:spLocks/>
          </p:cNvSpPr>
          <p:nvPr/>
        </p:nvSpPr>
        <p:spPr bwMode="auto">
          <a:xfrm rot="10800000" flipH="1">
            <a:off x="4454007" y="2974706"/>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5" name="矩形 44"/>
          <p:cNvSpPr/>
          <p:nvPr/>
        </p:nvSpPr>
        <p:spPr>
          <a:xfrm>
            <a:off x="4794876" y="3611861"/>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48" name="Freeform 21"/>
          <p:cNvSpPr>
            <a:spLocks/>
          </p:cNvSpPr>
          <p:nvPr/>
        </p:nvSpPr>
        <p:spPr bwMode="auto">
          <a:xfrm rot="10800000" flipH="1">
            <a:off x="4454007" y="3860621"/>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3"/>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3" name="矩形 52"/>
          <p:cNvSpPr/>
          <p:nvPr/>
        </p:nvSpPr>
        <p:spPr>
          <a:xfrm>
            <a:off x="4794876" y="4497776"/>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56" name="Freeform 21"/>
          <p:cNvSpPr>
            <a:spLocks/>
          </p:cNvSpPr>
          <p:nvPr/>
        </p:nvSpPr>
        <p:spPr bwMode="auto">
          <a:xfrm rot="10800000" flipH="1">
            <a:off x="4454007" y="4746536"/>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8" name="矩形 57"/>
          <p:cNvSpPr/>
          <p:nvPr/>
        </p:nvSpPr>
        <p:spPr>
          <a:xfrm>
            <a:off x="4794876" y="5383690"/>
            <a:ext cx="3155324"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 </a:t>
            </a:r>
            <a:endParaRPr lang="zh-TW" altLang="en-US" sz="1400" dirty="0"/>
          </a:p>
        </p:txBody>
      </p:sp>
      <p:sp>
        <p:nvSpPr>
          <p:cNvPr id="61" name="Freeform 21"/>
          <p:cNvSpPr>
            <a:spLocks/>
          </p:cNvSpPr>
          <p:nvPr/>
        </p:nvSpPr>
        <p:spPr bwMode="auto">
          <a:xfrm rot="10800000" flipH="1">
            <a:off x="4454007" y="5632450"/>
            <a:ext cx="187695" cy="241143"/>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accent5"/>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手繪多邊形 7"/>
          <p:cNvSpPr/>
          <p:nvPr/>
        </p:nvSpPr>
        <p:spPr>
          <a:xfrm>
            <a:off x="5602426" y="1698365"/>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
        <p:nvSpPr>
          <p:cNvPr id="14" name="手繪多邊形 13"/>
          <p:cNvSpPr/>
          <p:nvPr/>
        </p:nvSpPr>
        <p:spPr>
          <a:xfrm>
            <a:off x="5602426" y="4255751"/>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Tree>
    <p:extLst>
      <p:ext uri="{BB962C8B-B14F-4D97-AF65-F5344CB8AC3E}">
        <p14:creationId xmlns:p14="http://schemas.microsoft.com/office/powerpoint/2010/main" val="1416825168"/>
      </p:ext>
    </p:extLst>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 name="圖片版面配置區 15"/>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545302" y="1637356"/>
            <a:ext cx="1951200" cy="1952800"/>
          </a:xfrm>
          <a:prstGeom prst="ellipse">
            <a:avLst/>
          </a:prstGeom>
        </p:spPr>
      </p:pic>
      <p:pic>
        <p:nvPicPr>
          <p:cNvPr id="21" name="圖片版面配置區 20"/>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262785" y="1637356"/>
            <a:ext cx="1951200" cy="1952800"/>
          </a:xfrm>
          <a:prstGeom prst="ellipse">
            <a:avLst/>
          </a:prstGeom>
        </p:spPr>
      </p:pic>
      <p:pic>
        <p:nvPicPr>
          <p:cNvPr id="22" name="圖片版面配置區 21"/>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a:stretch>
            <a:fillRect/>
          </a:stretch>
        </p:blipFill>
        <p:spPr>
          <a:xfrm>
            <a:off x="5980268" y="1637356"/>
            <a:ext cx="1951200" cy="1952800"/>
          </a:xfrm>
          <a:prstGeom prst="ellipse">
            <a:avLst/>
          </a:prstGeom>
        </p:spPr>
      </p:pic>
      <p:pic>
        <p:nvPicPr>
          <p:cNvPr id="23" name="圖片版面配置區 22"/>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a:stretch>
            <a:fillRect/>
          </a:stretch>
        </p:blipFill>
        <p:spPr>
          <a:xfrm>
            <a:off x="545302" y="4111499"/>
            <a:ext cx="1951200" cy="1952800"/>
          </a:xfrm>
          <a:prstGeom prst="ellipse">
            <a:avLst/>
          </a:prstGeom>
        </p:spPr>
      </p:pic>
      <p:pic>
        <p:nvPicPr>
          <p:cNvPr id="24" name="圖片版面配置區 23"/>
          <p:cNvPicPr>
            <a:picLocks noGrp="1" noChangeAspect="1"/>
          </p:cNvPicPr>
          <p:nvPr>
            <p:ph type="pic" sz="quarter" idx="18"/>
          </p:nvPr>
        </p:nvPicPr>
        <p:blipFill>
          <a:blip r:embed="rId7" cstate="email">
            <a:extLst>
              <a:ext uri="{28A0092B-C50C-407E-A947-70E740481C1C}">
                <a14:useLocalDpi xmlns:a14="http://schemas.microsoft.com/office/drawing/2010/main"/>
              </a:ext>
            </a:extLst>
          </a:blip>
          <a:srcRect/>
          <a:stretch>
            <a:fillRect/>
          </a:stretch>
        </p:blipFill>
        <p:spPr>
          <a:xfrm>
            <a:off x="3262785" y="4111499"/>
            <a:ext cx="1951200" cy="1952800"/>
          </a:xfrm>
          <a:prstGeom prst="ellipse">
            <a:avLst/>
          </a:prstGeom>
        </p:spPr>
      </p:pic>
      <p:pic>
        <p:nvPicPr>
          <p:cNvPr id="25" name="圖片版面配置區 24"/>
          <p:cNvPicPr>
            <a:picLocks noGrp="1" noChangeAspect="1"/>
          </p:cNvPicPr>
          <p:nvPr>
            <p:ph type="pic" sz="quarter" idx="19"/>
          </p:nvPr>
        </p:nvPicPr>
        <p:blipFill>
          <a:blip r:embed="rId8" cstate="email">
            <a:extLst>
              <a:ext uri="{28A0092B-C50C-407E-A947-70E740481C1C}">
                <a14:useLocalDpi xmlns:a14="http://schemas.microsoft.com/office/drawing/2010/main"/>
              </a:ext>
            </a:extLst>
          </a:blip>
          <a:srcRect/>
          <a:stretch>
            <a:fillRect/>
          </a:stretch>
        </p:blipFill>
        <p:spPr>
          <a:xfrm>
            <a:off x="5980268" y="4111499"/>
            <a:ext cx="1951200" cy="1952800"/>
          </a:xfrm>
          <a:prstGeom prst="ellipse">
            <a:avLst/>
          </a:prstGeom>
        </p:spPr>
      </p:pic>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4" name="橢圓 3"/>
          <p:cNvSpPr/>
          <p:nvPr/>
        </p:nvSpPr>
        <p:spPr>
          <a:xfrm>
            <a:off x="1763481" y="1573798"/>
            <a:ext cx="540000" cy="5400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1</a:t>
            </a:r>
            <a:endParaRPr lang="zh-TW" altLang="en-US" sz="3200" dirty="0"/>
          </a:p>
        </p:txBody>
      </p:sp>
      <p:sp>
        <p:nvSpPr>
          <p:cNvPr id="35" name="橢圓 34"/>
          <p:cNvSpPr/>
          <p:nvPr/>
        </p:nvSpPr>
        <p:spPr>
          <a:xfrm>
            <a:off x="4572617" y="1573798"/>
            <a:ext cx="540000" cy="540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2</a:t>
            </a:r>
            <a:endParaRPr lang="zh-TW" altLang="en-US" sz="3200" dirty="0"/>
          </a:p>
        </p:txBody>
      </p:sp>
      <p:sp>
        <p:nvSpPr>
          <p:cNvPr id="36" name="橢圓 35"/>
          <p:cNvSpPr/>
          <p:nvPr/>
        </p:nvSpPr>
        <p:spPr>
          <a:xfrm>
            <a:off x="7381753" y="1573798"/>
            <a:ext cx="540000" cy="540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3</a:t>
            </a:r>
            <a:endParaRPr lang="zh-TW" altLang="en-US" sz="3200" dirty="0"/>
          </a:p>
        </p:txBody>
      </p:sp>
      <p:sp>
        <p:nvSpPr>
          <p:cNvPr id="37" name="橢圓 36"/>
          <p:cNvSpPr/>
          <p:nvPr/>
        </p:nvSpPr>
        <p:spPr>
          <a:xfrm>
            <a:off x="1763481" y="4061564"/>
            <a:ext cx="540000" cy="540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4</a:t>
            </a:r>
            <a:endParaRPr lang="zh-TW" altLang="en-US" sz="3200" dirty="0"/>
          </a:p>
        </p:txBody>
      </p:sp>
      <p:sp>
        <p:nvSpPr>
          <p:cNvPr id="38" name="橢圓 37"/>
          <p:cNvSpPr/>
          <p:nvPr/>
        </p:nvSpPr>
        <p:spPr>
          <a:xfrm>
            <a:off x="4572617" y="4061564"/>
            <a:ext cx="540000" cy="540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5</a:t>
            </a:r>
            <a:endParaRPr lang="zh-TW" altLang="en-US" sz="3200" dirty="0"/>
          </a:p>
        </p:txBody>
      </p:sp>
      <p:sp>
        <p:nvSpPr>
          <p:cNvPr id="39" name="橢圓 38"/>
          <p:cNvSpPr/>
          <p:nvPr/>
        </p:nvSpPr>
        <p:spPr>
          <a:xfrm>
            <a:off x="7381753" y="4061564"/>
            <a:ext cx="540000" cy="540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t>6</a:t>
            </a:r>
            <a:endParaRPr lang="zh-TW" altLang="en-US" sz="3200" dirty="0"/>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420</a:t>
            </a:fld>
            <a:endParaRPr lang="zh-TW" altLang="en-US"/>
          </a:p>
        </p:txBody>
      </p:sp>
      <p:sp>
        <p:nvSpPr>
          <p:cNvPr id="20" name="矩形 1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92233496"/>
      </p:ext>
    </p:extLst>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 name="圖片 56" descr="\\LIVEAURA\Matter Lab\商攝\形象照\2015-形像圖\about us\Auratus-1222-019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738252" y="3048000"/>
            <a:ext cx="4419600" cy="3810000"/>
          </a:xfrm>
          <a:custGeom>
            <a:avLst/>
            <a:gdLst>
              <a:gd name="connsiteX0" fmla="*/ 2209800 w 4419600"/>
              <a:gd name="connsiteY0" fmla="*/ 0 h 3810000"/>
              <a:gd name="connsiteX1" fmla="*/ 4419600 w 4419600"/>
              <a:gd name="connsiteY1" fmla="*/ 3810000 h 3810000"/>
              <a:gd name="connsiteX2" fmla="*/ 0 w 4419600"/>
              <a:gd name="connsiteY2" fmla="*/ 3810000 h 3810000"/>
            </a:gdLst>
            <a:ahLst/>
            <a:cxnLst>
              <a:cxn ang="0">
                <a:pos x="connsiteX0" y="connsiteY0"/>
              </a:cxn>
              <a:cxn ang="0">
                <a:pos x="connsiteX1" y="connsiteY1"/>
              </a:cxn>
              <a:cxn ang="0">
                <a:pos x="connsiteX2" y="connsiteY2"/>
              </a:cxn>
            </a:cxnLst>
            <a:rect l="l" t="t" r="r" b="b"/>
            <a:pathLst>
              <a:path w="4419600" h="3810000">
                <a:moveTo>
                  <a:pt x="2209800" y="0"/>
                </a:moveTo>
                <a:lnTo>
                  <a:pt x="4419600" y="3810000"/>
                </a:lnTo>
                <a:lnTo>
                  <a:pt x="0" y="3810000"/>
                </a:lnTo>
                <a:close/>
              </a:path>
            </a:pathLst>
          </a:custGeom>
          <a:noFill/>
        </p:spPr>
      </p:pic>
      <p:pic>
        <p:nvPicPr>
          <p:cNvPr id="38" name="圖片 37" descr="C:\Users\PD\Desktop\Nori\EC模板\Blanc 2Way Sleeve\素材\04.JP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3588376" y="1"/>
            <a:ext cx="4419600" cy="3810000"/>
          </a:xfrm>
          <a:custGeom>
            <a:avLst/>
            <a:gdLst>
              <a:gd name="connsiteX0" fmla="*/ 0 w 4419600"/>
              <a:gd name="connsiteY0" fmla="*/ 0 h 3810000"/>
              <a:gd name="connsiteX1" fmla="*/ 4419600 w 4419600"/>
              <a:gd name="connsiteY1" fmla="*/ 0 h 3810000"/>
              <a:gd name="connsiteX2" fmla="*/ 2209800 w 4419600"/>
              <a:gd name="connsiteY2" fmla="*/ 3810000 h 3810000"/>
            </a:gdLst>
            <a:ahLst/>
            <a:cxnLst>
              <a:cxn ang="0">
                <a:pos x="connsiteX0" y="connsiteY0"/>
              </a:cxn>
              <a:cxn ang="0">
                <a:pos x="connsiteX1" y="connsiteY1"/>
              </a:cxn>
              <a:cxn ang="0">
                <a:pos x="connsiteX2" y="connsiteY2"/>
              </a:cxn>
            </a:cxnLst>
            <a:rect l="l" t="t" r="r" b="b"/>
            <a:pathLst>
              <a:path w="4419600" h="3810000">
                <a:moveTo>
                  <a:pt x="0" y="0"/>
                </a:moveTo>
                <a:lnTo>
                  <a:pt x="4419600" y="0"/>
                </a:lnTo>
                <a:lnTo>
                  <a:pt x="2209800" y="3810000"/>
                </a:lnTo>
                <a:close/>
              </a:path>
            </a:pathLst>
          </a:custGeom>
          <a:noFill/>
        </p:spPr>
      </p:pic>
      <p:sp>
        <p:nvSpPr>
          <p:cNvPr id="5" name="投影片編號版面配置區 4"/>
          <p:cNvSpPr>
            <a:spLocks noGrp="1"/>
          </p:cNvSpPr>
          <p:nvPr>
            <p:ph type="sldNum" sz="quarter" idx="12"/>
          </p:nvPr>
        </p:nvSpPr>
        <p:spPr/>
        <p:txBody>
          <a:bodyPr/>
          <a:lstStyle/>
          <a:p>
            <a:fld id="{93B68095-C8B2-4A76-90AA-E601358CCBC3}" type="slidenum">
              <a:rPr lang="zh-TW" altLang="en-US" smtClean="0"/>
              <a:t>421</a:t>
            </a:fld>
            <a:endParaRPr lang="zh-TW" altLang="en-US"/>
          </a:p>
        </p:txBody>
      </p:sp>
      <p:sp>
        <p:nvSpPr>
          <p:cNvPr id="28" name="矩形 27"/>
          <p:cNvSpPr/>
          <p:nvPr/>
        </p:nvSpPr>
        <p:spPr>
          <a:xfrm>
            <a:off x="7550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862253" y="1858101"/>
            <a:ext cx="519568" cy="519568"/>
            <a:chOff x="-3116445" y="1975982"/>
            <a:chExt cx="519568" cy="519568"/>
          </a:xfrm>
        </p:grpSpPr>
        <p:sp>
          <p:nvSpPr>
            <p:cNvPr id="30" name="橢圓 2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3" name="矩形 32"/>
          <p:cNvSpPr/>
          <p:nvPr/>
        </p:nvSpPr>
        <p:spPr>
          <a:xfrm>
            <a:off x="1397418" y="17485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4" name="群組 33"/>
          <p:cNvGrpSpPr/>
          <p:nvPr/>
        </p:nvGrpSpPr>
        <p:grpSpPr>
          <a:xfrm>
            <a:off x="862253" y="2988401"/>
            <a:ext cx="519568" cy="519568"/>
            <a:chOff x="-3116445" y="1975982"/>
            <a:chExt cx="519568" cy="519568"/>
          </a:xfrm>
        </p:grpSpPr>
        <p:sp>
          <p:nvSpPr>
            <p:cNvPr id="40" name="橢圓 3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橢圓 4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3" name="矩形 42"/>
          <p:cNvSpPr/>
          <p:nvPr/>
        </p:nvSpPr>
        <p:spPr>
          <a:xfrm>
            <a:off x="1397418" y="28788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4" name="群組 43"/>
          <p:cNvGrpSpPr/>
          <p:nvPr/>
        </p:nvGrpSpPr>
        <p:grpSpPr>
          <a:xfrm>
            <a:off x="862253" y="4118701"/>
            <a:ext cx="519568" cy="519568"/>
            <a:chOff x="-3116445" y="1975982"/>
            <a:chExt cx="519568" cy="519568"/>
          </a:xfrm>
        </p:grpSpPr>
        <p:sp>
          <p:nvSpPr>
            <p:cNvPr id="45" name="橢圓 44"/>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8" name="矩形 47"/>
          <p:cNvSpPr/>
          <p:nvPr/>
        </p:nvSpPr>
        <p:spPr>
          <a:xfrm>
            <a:off x="1397418" y="40091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9" name="群組 48"/>
          <p:cNvGrpSpPr/>
          <p:nvPr/>
        </p:nvGrpSpPr>
        <p:grpSpPr>
          <a:xfrm>
            <a:off x="862253" y="5249001"/>
            <a:ext cx="519568" cy="519568"/>
            <a:chOff x="-3116445" y="1975982"/>
            <a:chExt cx="519568" cy="519568"/>
          </a:xfrm>
        </p:grpSpPr>
        <p:sp>
          <p:nvSpPr>
            <p:cNvPr id="50" name="橢圓 4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橢圓 5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3" name="矩形 52"/>
          <p:cNvSpPr/>
          <p:nvPr/>
        </p:nvSpPr>
        <p:spPr>
          <a:xfrm>
            <a:off x="1397418" y="51394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文字方塊 24"/>
          <p:cNvSpPr txBox="1"/>
          <p:nvPr/>
        </p:nvSpPr>
        <p:spPr>
          <a:xfrm>
            <a:off x="49181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58897642"/>
      </p:ext>
    </p:extLst>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3" descr="\\LIVEAURA\Matter Lab\商攝\產品圖\Noir\Sleeve\Tiff檔\WORTH-8-9104726.tif"/>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a:off x="3022600" y="-3022600"/>
            <a:ext cx="3200400" cy="9245600"/>
          </a:xfrm>
          <a:prstGeom prst="rect">
            <a:avLst/>
          </a:prstGeom>
          <a:noFill/>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422</a:t>
            </a:fld>
            <a:endParaRPr lang="zh-TW" altLang="en-US"/>
          </a:p>
        </p:txBody>
      </p:sp>
      <p:sp>
        <p:nvSpPr>
          <p:cNvPr id="46" name="文字方塊 45"/>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47" name="矩形 46"/>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8" name="文字方塊 47"/>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49" name="矩形 48"/>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50" name="文字方塊 49"/>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51" name="矩形 50"/>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52" name="文字方塊 51"/>
          <p:cNvSpPr txBox="1"/>
          <p:nvPr/>
        </p:nvSpPr>
        <p:spPr>
          <a:xfrm>
            <a:off x="605790" y="5528158"/>
            <a:ext cx="7932420" cy="738664"/>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版面配置區 8"/>
          <p:cNvPicPr>
            <a:picLocks noGrp="1" noChangeAspect="1"/>
          </p:cNvPicPr>
          <p:nvPr>
            <p:ph type="pic" sz="quarter" idx="13"/>
          </p:nvPr>
        </p:nvPicPr>
        <p:blipFill>
          <a:blip r:embed="rId4" cstate="email">
            <a:extLst>
              <a:ext uri="{28A0092B-C50C-407E-A947-70E740481C1C}">
                <a14:useLocalDpi xmlns:a14="http://schemas.microsoft.com/office/drawing/2010/main"/>
              </a:ext>
            </a:extLst>
          </a:blip>
          <a:srcRect/>
          <a:stretch>
            <a:fillRect/>
          </a:stretch>
        </p:blipFill>
        <p:spPr>
          <a:xfrm>
            <a:off x="618178" y="2267427"/>
            <a:ext cx="2269744" cy="1882242"/>
          </a:xfrm>
          <a:prstGeom prst="hexagon">
            <a:avLst/>
          </a:prstGeom>
        </p:spPr>
      </p:pic>
      <p:pic>
        <p:nvPicPr>
          <p:cNvPr id="10" name="圖片版面配置區 9"/>
          <p:cNvPicPr>
            <a:picLocks noGrp="1" noChangeAspect="1"/>
          </p:cNvPicPr>
          <p:nvPr>
            <p:ph type="pic" sz="quarter" idx="14"/>
          </p:nvPr>
        </p:nvPicPr>
        <p:blipFill>
          <a:blip r:embed="rId5" cstate="email">
            <a:extLst>
              <a:ext uri="{28A0092B-C50C-407E-A947-70E740481C1C}">
                <a14:useLocalDpi xmlns:a14="http://schemas.microsoft.com/office/drawing/2010/main"/>
              </a:ext>
            </a:extLst>
          </a:blip>
          <a:srcRect/>
          <a:stretch>
            <a:fillRect/>
          </a:stretch>
        </p:blipFill>
        <p:spPr>
          <a:xfrm>
            <a:off x="3419625" y="2267427"/>
            <a:ext cx="2269744" cy="1882242"/>
          </a:xfrm>
          <a:prstGeom prst="hexagon">
            <a:avLst/>
          </a:prstGeom>
        </p:spPr>
      </p:pic>
      <p:pic>
        <p:nvPicPr>
          <p:cNvPr id="11" name="圖片版面配置區 10"/>
          <p:cNvPicPr>
            <a:picLocks noGrp="1" noChangeAspect="1"/>
          </p:cNvPicPr>
          <p:nvPr>
            <p:ph type="pic" sz="quarter" idx="15"/>
          </p:nvPr>
        </p:nvPicPr>
        <p:blipFill>
          <a:blip r:embed="rId6" cstate="email">
            <a:extLst>
              <a:ext uri="{28A0092B-C50C-407E-A947-70E740481C1C}">
                <a14:useLocalDpi xmlns:a14="http://schemas.microsoft.com/office/drawing/2010/main"/>
              </a:ext>
            </a:extLst>
          </a:blip>
          <a:srcRect/>
          <a:stretch>
            <a:fillRect/>
          </a:stretch>
        </p:blipFill>
        <p:spPr>
          <a:xfrm>
            <a:off x="6221071" y="2267427"/>
            <a:ext cx="2269744" cy="1882242"/>
          </a:xfrm>
          <a:prstGeom prst="hexagon">
            <a:avLst/>
          </a:prstGeom>
        </p:spPr>
      </p:pic>
    </p:spTree>
    <p:extLst>
      <p:ext uri="{BB962C8B-B14F-4D97-AF65-F5344CB8AC3E}">
        <p14:creationId xmlns:p14="http://schemas.microsoft.com/office/powerpoint/2010/main" val="4202310593"/>
      </p:ext>
    </p:extLst>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1432129" y="3109461"/>
            <a:ext cx="985138" cy="369332"/>
          </a:xfrm>
          <a:prstGeom prst="rect">
            <a:avLst/>
          </a:prstGeom>
          <a:noFill/>
        </p:spPr>
        <p:txBody>
          <a:bodyPr wrap="square" rtlCol="0">
            <a:spAutoFit/>
          </a:bodyPr>
          <a:lstStyle/>
          <a:p>
            <a:pPr algn="ctr"/>
            <a:r>
              <a:rPr lang="en-US" altLang="zh-TW" dirty="0" smtClean="0"/>
              <a:t>Item 01</a:t>
            </a:r>
            <a:endParaRPr lang="zh-TW" altLang="en-US" dirty="0"/>
          </a:p>
        </p:txBody>
      </p:sp>
      <p:sp>
        <p:nvSpPr>
          <p:cNvPr id="24" name="矩形 23"/>
          <p:cNvSpPr/>
          <p:nvPr/>
        </p:nvSpPr>
        <p:spPr>
          <a:xfrm>
            <a:off x="919926" y="3350003"/>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25" name="文字方塊 24"/>
          <p:cNvSpPr txBox="1"/>
          <p:nvPr/>
        </p:nvSpPr>
        <p:spPr>
          <a:xfrm>
            <a:off x="4079432" y="3109461"/>
            <a:ext cx="985138" cy="369332"/>
          </a:xfrm>
          <a:prstGeom prst="rect">
            <a:avLst/>
          </a:prstGeom>
          <a:noFill/>
        </p:spPr>
        <p:txBody>
          <a:bodyPr wrap="square" rtlCol="0">
            <a:spAutoFit/>
          </a:bodyPr>
          <a:lstStyle/>
          <a:p>
            <a:pPr algn="ctr"/>
            <a:r>
              <a:rPr lang="en-US" altLang="zh-TW" dirty="0" smtClean="0"/>
              <a:t>Item 02</a:t>
            </a:r>
            <a:endParaRPr lang="zh-TW" altLang="en-US" dirty="0"/>
          </a:p>
        </p:txBody>
      </p:sp>
      <p:sp>
        <p:nvSpPr>
          <p:cNvPr id="26" name="矩形 25"/>
          <p:cNvSpPr/>
          <p:nvPr/>
        </p:nvSpPr>
        <p:spPr>
          <a:xfrm>
            <a:off x="3689716" y="3350003"/>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27" name="文字方塊 26"/>
          <p:cNvSpPr txBox="1"/>
          <p:nvPr/>
        </p:nvSpPr>
        <p:spPr>
          <a:xfrm>
            <a:off x="6849223" y="3109461"/>
            <a:ext cx="985138" cy="369332"/>
          </a:xfrm>
          <a:prstGeom prst="rect">
            <a:avLst/>
          </a:prstGeom>
          <a:noFill/>
        </p:spPr>
        <p:txBody>
          <a:bodyPr wrap="square" rtlCol="0">
            <a:spAutoFit/>
          </a:bodyPr>
          <a:lstStyle/>
          <a:p>
            <a:pPr algn="ctr"/>
            <a:r>
              <a:rPr lang="en-US" altLang="zh-TW" dirty="0" smtClean="0"/>
              <a:t>Item 03</a:t>
            </a:r>
            <a:endParaRPr lang="zh-TW" altLang="en-US" dirty="0"/>
          </a:p>
        </p:txBody>
      </p:sp>
      <p:sp>
        <p:nvSpPr>
          <p:cNvPr id="28" name="矩形 27"/>
          <p:cNvSpPr/>
          <p:nvPr/>
        </p:nvSpPr>
        <p:spPr>
          <a:xfrm>
            <a:off x="6466484" y="3350003"/>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29" name="文字方塊 28"/>
          <p:cNvSpPr txBox="1"/>
          <p:nvPr/>
        </p:nvSpPr>
        <p:spPr>
          <a:xfrm>
            <a:off x="1309641" y="5613319"/>
            <a:ext cx="985138" cy="369332"/>
          </a:xfrm>
          <a:prstGeom prst="rect">
            <a:avLst/>
          </a:prstGeom>
          <a:noFill/>
        </p:spPr>
        <p:txBody>
          <a:bodyPr wrap="square" rtlCol="0">
            <a:spAutoFit/>
          </a:bodyPr>
          <a:lstStyle/>
          <a:p>
            <a:pPr algn="ctr"/>
            <a:r>
              <a:rPr lang="en-US" altLang="zh-TW" dirty="0" smtClean="0"/>
              <a:t>Item 04</a:t>
            </a:r>
            <a:endParaRPr lang="zh-TW" altLang="en-US" dirty="0"/>
          </a:p>
        </p:txBody>
      </p:sp>
      <p:sp>
        <p:nvSpPr>
          <p:cNvPr id="30" name="矩形 29"/>
          <p:cNvSpPr/>
          <p:nvPr/>
        </p:nvSpPr>
        <p:spPr>
          <a:xfrm>
            <a:off x="919926" y="5853861"/>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31" name="文字方塊 30"/>
          <p:cNvSpPr txBox="1"/>
          <p:nvPr/>
        </p:nvSpPr>
        <p:spPr>
          <a:xfrm>
            <a:off x="4079432" y="5613319"/>
            <a:ext cx="985138" cy="369332"/>
          </a:xfrm>
          <a:prstGeom prst="rect">
            <a:avLst/>
          </a:prstGeom>
          <a:noFill/>
        </p:spPr>
        <p:txBody>
          <a:bodyPr wrap="square" rtlCol="0">
            <a:spAutoFit/>
          </a:bodyPr>
          <a:lstStyle/>
          <a:p>
            <a:pPr algn="ctr"/>
            <a:r>
              <a:rPr lang="en-US" altLang="zh-TW" dirty="0" smtClean="0"/>
              <a:t>Item 05</a:t>
            </a:r>
            <a:endParaRPr lang="zh-TW" altLang="en-US" dirty="0"/>
          </a:p>
        </p:txBody>
      </p:sp>
      <p:sp>
        <p:nvSpPr>
          <p:cNvPr id="32" name="矩形 31"/>
          <p:cNvSpPr/>
          <p:nvPr/>
        </p:nvSpPr>
        <p:spPr>
          <a:xfrm>
            <a:off x="3689716" y="5853861"/>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33" name="文字方塊 32"/>
          <p:cNvSpPr txBox="1"/>
          <p:nvPr/>
        </p:nvSpPr>
        <p:spPr>
          <a:xfrm>
            <a:off x="6849223" y="5613319"/>
            <a:ext cx="985138" cy="369332"/>
          </a:xfrm>
          <a:prstGeom prst="rect">
            <a:avLst/>
          </a:prstGeom>
          <a:noFill/>
        </p:spPr>
        <p:txBody>
          <a:bodyPr wrap="square" rtlCol="0">
            <a:spAutoFit/>
          </a:bodyPr>
          <a:lstStyle/>
          <a:p>
            <a:pPr algn="ctr"/>
            <a:r>
              <a:rPr lang="en-US" altLang="zh-TW" dirty="0" smtClean="0"/>
              <a:t>Item 06</a:t>
            </a:r>
            <a:endParaRPr lang="zh-TW" altLang="en-US" dirty="0"/>
          </a:p>
        </p:txBody>
      </p:sp>
      <p:sp>
        <p:nvSpPr>
          <p:cNvPr id="34" name="矩形 33"/>
          <p:cNvSpPr/>
          <p:nvPr/>
        </p:nvSpPr>
        <p:spPr>
          <a:xfrm>
            <a:off x="6466484" y="5853861"/>
            <a:ext cx="1764566" cy="430887"/>
          </a:xfrm>
          <a:prstGeom prst="rect">
            <a:avLst/>
          </a:prstGeom>
        </p:spPr>
        <p:txBody>
          <a:bodyPr wrap="square">
            <a:spAutoFit/>
          </a:bodyPr>
          <a:lstStyle/>
          <a:p>
            <a:pPr algn="ctr"/>
            <a:r>
              <a:rPr lang="en-US" altLang="zh-TW" sz="1100" dirty="0"/>
              <a:t>The quick brown fox jumps over the lazy dog. </a:t>
            </a:r>
            <a:endParaRPr lang="zh-TW" altLang="en-US" sz="11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423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2" name="圖片版面配置區 11"/>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1084022" y="1610633"/>
            <a:ext cx="1497600" cy="1498828"/>
          </a:xfrm>
          <a:prstGeom prst="ellipse">
            <a:avLst/>
          </a:prstGeom>
        </p:spPr>
      </p:pic>
      <p:pic>
        <p:nvPicPr>
          <p:cNvPr id="16" name="圖片版面配置區 15"/>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846295" y="1580105"/>
            <a:ext cx="1497600" cy="1498828"/>
          </a:xfrm>
          <a:prstGeom prst="ellipse">
            <a:avLst/>
          </a:prstGeom>
        </p:spPr>
      </p:pic>
      <p:pic>
        <p:nvPicPr>
          <p:cNvPr id="20" name="圖片版面配置區 19"/>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a:stretch>
            <a:fillRect/>
          </a:stretch>
        </p:blipFill>
        <p:spPr>
          <a:xfrm>
            <a:off x="6608568" y="1580105"/>
            <a:ext cx="1497600" cy="1498828"/>
          </a:xfrm>
          <a:prstGeom prst="ellipse">
            <a:avLst/>
          </a:prstGeom>
        </p:spPr>
      </p:pic>
      <p:pic>
        <p:nvPicPr>
          <p:cNvPr id="21" name="圖片版面配置區 20"/>
          <p:cNvPicPr>
            <a:picLocks noGrp="1" noChangeAspect="1"/>
          </p:cNvPicPr>
          <p:nvPr>
            <p:ph type="pic" sz="quarter" idx="17"/>
          </p:nvPr>
        </p:nvPicPr>
        <p:blipFill>
          <a:blip r:embed="rId6" cstate="email">
            <a:extLst>
              <a:ext uri="{28A0092B-C50C-407E-A947-70E740481C1C}">
                <a14:useLocalDpi xmlns:a14="http://schemas.microsoft.com/office/drawing/2010/main"/>
              </a:ext>
            </a:extLst>
          </a:blip>
          <a:srcRect/>
          <a:stretch>
            <a:fillRect/>
          </a:stretch>
        </p:blipFill>
        <p:spPr>
          <a:xfrm>
            <a:off x="1084022" y="4125368"/>
            <a:ext cx="1497600" cy="1498828"/>
          </a:xfrm>
          <a:prstGeom prst="ellipse">
            <a:avLst/>
          </a:prstGeom>
        </p:spPr>
      </p:pic>
      <p:pic>
        <p:nvPicPr>
          <p:cNvPr id="22" name="圖片版面配置區 21"/>
          <p:cNvPicPr>
            <a:picLocks noGrp="1" noChangeAspect="1"/>
          </p:cNvPicPr>
          <p:nvPr>
            <p:ph type="pic" sz="quarter" idx="18"/>
          </p:nvPr>
        </p:nvPicPr>
        <p:blipFill>
          <a:blip r:embed="rId7" cstate="email">
            <a:extLst>
              <a:ext uri="{28A0092B-C50C-407E-A947-70E740481C1C}">
                <a14:useLocalDpi xmlns:a14="http://schemas.microsoft.com/office/drawing/2010/main"/>
              </a:ext>
            </a:extLst>
          </a:blip>
          <a:srcRect/>
          <a:stretch>
            <a:fillRect/>
          </a:stretch>
        </p:blipFill>
        <p:spPr>
          <a:xfrm>
            <a:off x="3846295" y="4125368"/>
            <a:ext cx="1497600" cy="1498828"/>
          </a:xfrm>
          <a:prstGeom prst="ellipse">
            <a:avLst/>
          </a:prstGeom>
        </p:spPr>
      </p:pic>
      <p:pic>
        <p:nvPicPr>
          <p:cNvPr id="35" name="圖片版面配置區 34"/>
          <p:cNvPicPr>
            <a:picLocks noGrp="1" noChangeAspect="1"/>
          </p:cNvPicPr>
          <p:nvPr>
            <p:ph type="pic" sz="quarter" idx="19"/>
          </p:nvPr>
        </p:nvPicPr>
        <p:blipFill>
          <a:blip r:embed="rId8" cstate="email">
            <a:extLst>
              <a:ext uri="{28A0092B-C50C-407E-A947-70E740481C1C}">
                <a14:useLocalDpi xmlns:a14="http://schemas.microsoft.com/office/drawing/2010/main"/>
              </a:ext>
            </a:extLst>
          </a:blip>
          <a:srcRect/>
          <a:stretch>
            <a:fillRect/>
          </a:stretch>
        </p:blipFill>
        <p:spPr>
          <a:xfrm>
            <a:off x="6608568" y="4125368"/>
            <a:ext cx="1497600" cy="1498828"/>
          </a:xfrm>
          <a:prstGeom prst="ellipse">
            <a:avLst/>
          </a:prstGeom>
        </p:spPr>
      </p:pic>
    </p:spTree>
    <p:extLst>
      <p:ext uri="{BB962C8B-B14F-4D97-AF65-F5344CB8AC3E}">
        <p14:creationId xmlns:p14="http://schemas.microsoft.com/office/powerpoint/2010/main" val="3756864077"/>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424</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文字方塊 26"/>
          <p:cNvSpPr txBox="1"/>
          <p:nvPr/>
        </p:nvSpPr>
        <p:spPr>
          <a:xfrm>
            <a:off x="2965383" y="2652062"/>
            <a:ext cx="5298507" cy="954107"/>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28" name="文字方塊 27"/>
          <p:cNvSpPr txBox="1"/>
          <p:nvPr/>
        </p:nvSpPr>
        <p:spPr>
          <a:xfrm>
            <a:off x="2965383" y="2168824"/>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8" name="文字方塊 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Services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 name="圖片 3"/>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1" y="1253179"/>
            <a:ext cx="2227485" cy="4561840"/>
          </a:xfrm>
          <a:prstGeom prst="rect">
            <a:avLst/>
          </a:prstGeom>
        </p:spPr>
      </p:pic>
      <p:pic>
        <p:nvPicPr>
          <p:cNvPr id="6" name="圖片 5"/>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2232660" y="3826521"/>
            <a:ext cx="4320540" cy="1988498"/>
          </a:xfrm>
          <a:prstGeom prst="rect">
            <a:avLst/>
          </a:prstGeom>
        </p:spPr>
      </p:pic>
    </p:spTree>
    <p:extLst>
      <p:ext uri="{BB962C8B-B14F-4D97-AF65-F5344CB8AC3E}">
        <p14:creationId xmlns:p14="http://schemas.microsoft.com/office/powerpoint/2010/main" val="2325204690"/>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475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18" name="矩形 17"/>
          <p:cNvSpPr/>
          <p:nvPr/>
        </p:nvSpPr>
        <p:spPr>
          <a:xfrm>
            <a:off x="57873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19" name="文字方塊 18"/>
          <p:cNvSpPr txBox="1"/>
          <p:nvPr/>
        </p:nvSpPr>
        <p:spPr>
          <a:xfrm>
            <a:off x="3976431"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0" name="矩形 19"/>
          <p:cNvSpPr/>
          <p:nvPr/>
        </p:nvSpPr>
        <p:spPr>
          <a:xfrm>
            <a:off x="3397681"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21" name="文字方塊 20"/>
          <p:cNvSpPr txBox="1"/>
          <p:nvPr/>
        </p:nvSpPr>
        <p:spPr>
          <a:xfrm>
            <a:off x="6804906" y="4265071"/>
            <a:ext cx="1192038" cy="523220"/>
          </a:xfrm>
          <a:prstGeom prst="rect">
            <a:avLst/>
          </a:prstGeom>
          <a:noFill/>
        </p:spPr>
        <p:txBody>
          <a:bodyPr wrap="square" rtlCol="0" anchor="ctr">
            <a:spAutoFit/>
          </a:bodyPr>
          <a:lstStyle/>
          <a:p>
            <a:pPr algn="ctr"/>
            <a:r>
              <a:rPr lang="en-US" altLang="zh-TW" sz="2800" dirty="0"/>
              <a:t>Item</a:t>
            </a:r>
            <a:endParaRPr lang="zh-TW" altLang="en-US" sz="2800" dirty="0"/>
          </a:p>
        </p:txBody>
      </p:sp>
      <p:sp>
        <p:nvSpPr>
          <p:cNvPr id="22" name="矩形 21"/>
          <p:cNvSpPr/>
          <p:nvPr/>
        </p:nvSpPr>
        <p:spPr>
          <a:xfrm>
            <a:off x="6181624" y="4784591"/>
            <a:ext cx="2348638" cy="523220"/>
          </a:xfrm>
          <a:prstGeom prst="rect">
            <a:avLst/>
          </a:prstGeom>
        </p:spPr>
        <p:txBody>
          <a:bodyPr wrap="square" anchor="ctr">
            <a:spAutoFit/>
          </a:bodyPr>
          <a:lstStyle/>
          <a:p>
            <a:pPr algn="ctr"/>
            <a:r>
              <a:rPr lang="en-US" altLang="zh-TW" sz="1400" dirty="0"/>
              <a:t>The quick brown fox jumps over the lazy dog. </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425</a:t>
            </a:fld>
            <a:endParaRPr lang="zh-TW" altLang="en-US"/>
          </a:p>
        </p:txBody>
      </p:sp>
      <p:sp>
        <p:nvSpPr>
          <p:cNvPr id="5" name="矩形 4"/>
          <p:cNvSpPr/>
          <p:nvPr/>
        </p:nvSpPr>
        <p:spPr>
          <a:xfrm>
            <a:off x="998536" y="4086978"/>
            <a:ext cx="1341008"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矩形 15"/>
          <p:cNvSpPr/>
          <p:nvPr/>
        </p:nvSpPr>
        <p:spPr>
          <a:xfrm>
            <a:off x="3879850" y="4086978"/>
            <a:ext cx="1339850" cy="1294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矩形 22"/>
          <p:cNvSpPr/>
          <p:nvPr/>
        </p:nvSpPr>
        <p:spPr>
          <a:xfrm>
            <a:off x="6757474" y="4086978"/>
            <a:ext cx="1351476" cy="10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6" name="圖片版面配置區 25"/>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511699" y="2150228"/>
            <a:ext cx="2312578" cy="1936750"/>
          </a:xfrm>
          <a:prstGeom prst="hexagon">
            <a:avLst/>
          </a:prstGeom>
        </p:spPr>
      </p:pic>
      <p:pic>
        <p:nvPicPr>
          <p:cNvPr id="27" name="圖片版面配置區 26"/>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3390824" y="2150228"/>
            <a:ext cx="2312578" cy="1936750"/>
          </a:xfrm>
          <a:prstGeom prst="hexagon">
            <a:avLst/>
          </a:prstGeom>
        </p:spPr>
      </p:pic>
      <p:pic>
        <p:nvPicPr>
          <p:cNvPr id="28" name="圖片版面配置區 27"/>
          <p:cNvPicPr>
            <a:picLocks noGrp="1" noChangeAspect="1"/>
          </p:cNvPicPr>
          <p:nvPr>
            <p:ph type="pic" sz="quarter" idx="15"/>
          </p:nvPr>
        </p:nvPicPr>
        <p:blipFill>
          <a:blip r:embed="rId5" cstate="email">
            <a:extLst>
              <a:ext uri="{28A0092B-C50C-407E-A947-70E740481C1C}">
                <a14:useLocalDpi xmlns:a14="http://schemas.microsoft.com/office/drawing/2010/main"/>
              </a:ext>
            </a:extLst>
          </a:blip>
          <a:srcRect/>
          <a:stretch>
            <a:fillRect/>
          </a:stretch>
        </p:blipFill>
        <p:spPr>
          <a:xfrm>
            <a:off x="6286178" y="2150228"/>
            <a:ext cx="2312578" cy="1936750"/>
          </a:xfrm>
          <a:prstGeom prst="hexagon">
            <a:avLst/>
          </a:prstGeom>
        </p:spPr>
      </p:pic>
    </p:spTree>
    <p:extLst>
      <p:ext uri="{BB962C8B-B14F-4D97-AF65-F5344CB8AC3E}">
        <p14:creationId xmlns:p14="http://schemas.microsoft.com/office/powerpoint/2010/main" val="1291911818"/>
      </p:ext>
    </p:extLst>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圖片 34"/>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7189788" y="1828801"/>
            <a:ext cx="1954212" cy="5029200"/>
          </a:xfrm>
          <a:custGeom>
            <a:avLst/>
            <a:gdLst>
              <a:gd name="connsiteX0" fmla="*/ 0 w 1954212"/>
              <a:gd name="connsiteY0" fmla="*/ 0 h 5029200"/>
              <a:gd name="connsiteX1" fmla="*/ 1954212 w 1954212"/>
              <a:gd name="connsiteY1" fmla="*/ 0 h 5029200"/>
              <a:gd name="connsiteX2" fmla="*/ 1954212 w 1954212"/>
              <a:gd name="connsiteY2" fmla="*/ 5029200 h 5029200"/>
              <a:gd name="connsiteX3" fmla="*/ 0 w 195421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1954212" h="5029200">
                <a:moveTo>
                  <a:pt x="0" y="0"/>
                </a:moveTo>
                <a:lnTo>
                  <a:pt x="1954212" y="0"/>
                </a:lnTo>
                <a:lnTo>
                  <a:pt x="1954212" y="5029200"/>
                </a:lnTo>
                <a:lnTo>
                  <a:pt x="0" y="5029200"/>
                </a:lnTo>
                <a:close/>
              </a:path>
            </a:pathLst>
          </a:custGeom>
        </p:spPr>
      </p:pic>
      <p:pic>
        <p:nvPicPr>
          <p:cNvPr id="32" name="圖片 31"/>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1947493" y="1828801"/>
            <a:ext cx="1960932" cy="5029200"/>
          </a:xfrm>
          <a:custGeom>
            <a:avLst/>
            <a:gdLst>
              <a:gd name="connsiteX0" fmla="*/ 0 w 1954212"/>
              <a:gd name="connsiteY0" fmla="*/ 0 h 5029200"/>
              <a:gd name="connsiteX1" fmla="*/ 1954212 w 1954212"/>
              <a:gd name="connsiteY1" fmla="*/ 0 h 5029200"/>
              <a:gd name="connsiteX2" fmla="*/ 1954212 w 1954212"/>
              <a:gd name="connsiteY2" fmla="*/ 5029200 h 5029200"/>
              <a:gd name="connsiteX3" fmla="*/ 0 w 195421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1954212" h="5029200">
                <a:moveTo>
                  <a:pt x="0" y="0"/>
                </a:moveTo>
                <a:lnTo>
                  <a:pt x="1954212" y="0"/>
                </a:lnTo>
                <a:lnTo>
                  <a:pt x="1954212" y="5029200"/>
                </a:lnTo>
                <a:lnTo>
                  <a:pt x="0" y="5029200"/>
                </a:lnTo>
                <a:close/>
              </a:path>
            </a:pathLst>
          </a:custGeom>
        </p:spPr>
      </p:pic>
      <p:pic>
        <p:nvPicPr>
          <p:cNvPr id="30" name="圖片 29"/>
          <p:cNvPicPr>
            <a:picLocks noChangeAspect="1"/>
          </p:cNvPicPr>
          <p:nvPr/>
        </p:nvPicPr>
        <p:blipFill>
          <a:blip r:embed="rId5" cstate="email">
            <a:extLst>
              <a:ext uri="{28A0092B-C50C-407E-A947-70E740481C1C}">
                <a14:useLocalDpi xmlns:a14="http://schemas.microsoft.com/office/drawing/2010/main"/>
              </a:ext>
            </a:extLst>
          </a:blip>
          <a:srcRect/>
          <a:stretch>
            <a:fillRect/>
          </a:stretch>
        </p:blipFill>
        <p:spPr>
          <a:xfrm>
            <a:off x="-2381" y="1828801"/>
            <a:ext cx="1954212" cy="5029200"/>
          </a:xfrm>
          <a:custGeom>
            <a:avLst/>
            <a:gdLst>
              <a:gd name="connsiteX0" fmla="*/ 0 w 1954212"/>
              <a:gd name="connsiteY0" fmla="*/ 0 h 5029200"/>
              <a:gd name="connsiteX1" fmla="*/ 1954212 w 1954212"/>
              <a:gd name="connsiteY1" fmla="*/ 0 h 5029200"/>
              <a:gd name="connsiteX2" fmla="*/ 1954212 w 1954212"/>
              <a:gd name="connsiteY2" fmla="*/ 5029200 h 5029200"/>
              <a:gd name="connsiteX3" fmla="*/ 0 w 1954212"/>
              <a:gd name="connsiteY3" fmla="*/ 5029200 h 5029200"/>
            </a:gdLst>
            <a:ahLst/>
            <a:cxnLst>
              <a:cxn ang="0">
                <a:pos x="connsiteX0" y="connsiteY0"/>
              </a:cxn>
              <a:cxn ang="0">
                <a:pos x="connsiteX1" y="connsiteY1"/>
              </a:cxn>
              <a:cxn ang="0">
                <a:pos x="connsiteX2" y="connsiteY2"/>
              </a:cxn>
              <a:cxn ang="0">
                <a:pos x="connsiteX3" y="connsiteY3"/>
              </a:cxn>
            </a:cxnLst>
            <a:rect l="l" t="t" r="r" b="b"/>
            <a:pathLst>
              <a:path w="1954212" h="5029200">
                <a:moveTo>
                  <a:pt x="0" y="0"/>
                </a:moveTo>
                <a:lnTo>
                  <a:pt x="1954212" y="0"/>
                </a:lnTo>
                <a:lnTo>
                  <a:pt x="1954212" y="5029200"/>
                </a:lnTo>
                <a:lnTo>
                  <a:pt x="0" y="5029200"/>
                </a:lnTo>
                <a:close/>
              </a:path>
            </a:pathLst>
          </a:cu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426</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矩形 2"/>
          <p:cNvSpPr/>
          <p:nvPr/>
        </p:nvSpPr>
        <p:spPr>
          <a:xfrm>
            <a:off x="3908425" y="1828801"/>
            <a:ext cx="3281363" cy="12592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3908425" y="3085440"/>
            <a:ext cx="3281363" cy="12592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3908425" y="4342078"/>
            <a:ext cx="3281363" cy="12592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矩形 43"/>
          <p:cNvSpPr/>
          <p:nvPr/>
        </p:nvSpPr>
        <p:spPr>
          <a:xfrm>
            <a:off x="3908425" y="5598717"/>
            <a:ext cx="3281363" cy="12592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矩形 46"/>
          <p:cNvSpPr/>
          <p:nvPr/>
        </p:nvSpPr>
        <p:spPr>
          <a:xfrm>
            <a:off x="4637043" y="1959452"/>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4089453" y="2231868"/>
            <a:ext cx="512250" cy="371632"/>
            <a:chOff x="4054113" y="2206229"/>
            <a:chExt cx="582930" cy="422910"/>
          </a:xfrm>
        </p:grpSpPr>
        <p:sp>
          <p:nvSpPr>
            <p:cNvPr id="49" name="矩形 48"/>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2" name="矩形 51"/>
          <p:cNvSpPr/>
          <p:nvPr/>
        </p:nvSpPr>
        <p:spPr>
          <a:xfrm>
            <a:off x="4637043" y="3218736"/>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3" name="群組 52"/>
          <p:cNvGrpSpPr/>
          <p:nvPr/>
        </p:nvGrpSpPr>
        <p:grpSpPr>
          <a:xfrm>
            <a:off x="4089453" y="3491152"/>
            <a:ext cx="512250" cy="371632"/>
            <a:chOff x="4054113" y="2206229"/>
            <a:chExt cx="582930" cy="422910"/>
          </a:xfrm>
        </p:grpSpPr>
        <p:sp>
          <p:nvSpPr>
            <p:cNvPr id="54" name="矩形 53"/>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2" name="矩形 61"/>
          <p:cNvSpPr/>
          <p:nvPr/>
        </p:nvSpPr>
        <p:spPr>
          <a:xfrm>
            <a:off x="4637043" y="4478020"/>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8" name="群組 67"/>
          <p:cNvGrpSpPr/>
          <p:nvPr/>
        </p:nvGrpSpPr>
        <p:grpSpPr>
          <a:xfrm>
            <a:off x="4089453" y="4750436"/>
            <a:ext cx="512250" cy="371632"/>
            <a:chOff x="4054113" y="2206229"/>
            <a:chExt cx="582930" cy="422910"/>
          </a:xfrm>
        </p:grpSpPr>
        <p:sp>
          <p:nvSpPr>
            <p:cNvPr id="71" name="矩形 70"/>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80" name="矩形 79"/>
          <p:cNvSpPr/>
          <p:nvPr/>
        </p:nvSpPr>
        <p:spPr>
          <a:xfrm>
            <a:off x="4637043" y="5737304"/>
            <a:ext cx="2412127"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84" name="群組 83"/>
          <p:cNvGrpSpPr/>
          <p:nvPr/>
        </p:nvGrpSpPr>
        <p:grpSpPr>
          <a:xfrm>
            <a:off x="4089453" y="6009720"/>
            <a:ext cx="512250" cy="371632"/>
            <a:chOff x="4054113" y="2206229"/>
            <a:chExt cx="582930" cy="422910"/>
          </a:xfrm>
        </p:grpSpPr>
        <p:sp>
          <p:nvSpPr>
            <p:cNvPr id="85" name="矩形 84"/>
            <p:cNvSpPr/>
            <p:nvPr/>
          </p:nvSpPr>
          <p:spPr>
            <a:xfrm>
              <a:off x="4054113" y="2206229"/>
              <a:ext cx="422910" cy="42291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Freeform 24"/>
            <p:cNvSpPr>
              <a:spLocks/>
            </p:cNvSpPr>
            <p:nvPr/>
          </p:nvSpPr>
          <p:spPr bwMode="auto">
            <a:xfrm>
              <a:off x="4130385" y="2206229"/>
              <a:ext cx="506658" cy="354070"/>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8305613"/>
      </p:ext>
    </p:extLst>
  </p:cSld>
  <p:clrMapOvr>
    <a:masterClrMapping/>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 name="圖片 31" descr="\\LIVEAURA\Matter Lab\商攝\產品圖\Noir\Sleeve\Tiff檔\WORTH-8-9104726.tif"/>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rot="16200000">
            <a:off x="1722520" y="1778135"/>
            <a:ext cx="1317460" cy="4762499"/>
          </a:xfrm>
          <a:custGeom>
            <a:avLst/>
            <a:gdLst>
              <a:gd name="connsiteX0" fmla="*/ 1317460 w 1317460"/>
              <a:gd name="connsiteY0" fmla="*/ 0 h 4762499"/>
              <a:gd name="connsiteX1" fmla="*/ 1317460 w 1317460"/>
              <a:gd name="connsiteY1" fmla="*/ 4762499 h 4762499"/>
              <a:gd name="connsiteX2" fmla="*/ 0 w 1317460"/>
              <a:gd name="connsiteY2" fmla="*/ 4762499 h 4762499"/>
              <a:gd name="connsiteX3" fmla="*/ 1 w 1317460"/>
              <a:gd name="connsiteY3" fmla="*/ 0 h 4762499"/>
            </a:gdLst>
            <a:ahLst/>
            <a:cxnLst>
              <a:cxn ang="0">
                <a:pos x="connsiteX0" y="connsiteY0"/>
              </a:cxn>
              <a:cxn ang="0">
                <a:pos x="connsiteX1" y="connsiteY1"/>
              </a:cxn>
              <a:cxn ang="0">
                <a:pos x="connsiteX2" y="connsiteY2"/>
              </a:cxn>
              <a:cxn ang="0">
                <a:pos x="connsiteX3" y="connsiteY3"/>
              </a:cxn>
            </a:cxnLst>
            <a:rect l="l" t="t" r="r" b="b"/>
            <a:pathLst>
              <a:path w="1317460" h="4762499">
                <a:moveTo>
                  <a:pt x="1317460" y="0"/>
                </a:moveTo>
                <a:lnTo>
                  <a:pt x="1317460" y="4762499"/>
                </a:lnTo>
                <a:lnTo>
                  <a:pt x="0" y="4762499"/>
                </a:lnTo>
                <a:lnTo>
                  <a:pt x="1" y="0"/>
                </a:lnTo>
                <a:close/>
              </a:path>
            </a:pathLst>
          </a:custGeom>
          <a:noFill/>
        </p:spPr>
      </p:pic>
      <p:pic>
        <p:nvPicPr>
          <p:cNvPr id="36" name="圖片 35" descr="\\LIVEAURA\Matter Lab\商攝\產品圖\Bleu\MBook Sleeve_ML5032\WORTH-4-5-0061.tif"/>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0" y="4939360"/>
            <a:ext cx="4762500" cy="1317460"/>
          </a:xfrm>
          <a:custGeom>
            <a:avLst/>
            <a:gdLst>
              <a:gd name="connsiteX0" fmla="*/ 0 w 4762500"/>
              <a:gd name="connsiteY0" fmla="*/ 0 h 1317460"/>
              <a:gd name="connsiteX1" fmla="*/ 4762500 w 4762500"/>
              <a:gd name="connsiteY1" fmla="*/ 0 h 1317460"/>
              <a:gd name="connsiteX2" fmla="*/ 4762500 w 4762500"/>
              <a:gd name="connsiteY2" fmla="*/ 1317460 h 1317460"/>
              <a:gd name="connsiteX3" fmla="*/ 0 w 4762500"/>
              <a:gd name="connsiteY3" fmla="*/ 1317460 h 1317460"/>
            </a:gdLst>
            <a:ahLst/>
            <a:cxnLst>
              <a:cxn ang="0">
                <a:pos x="connsiteX0" y="connsiteY0"/>
              </a:cxn>
              <a:cxn ang="0">
                <a:pos x="connsiteX1" y="connsiteY1"/>
              </a:cxn>
              <a:cxn ang="0">
                <a:pos x="connsiteX2" y="connsiteY2"/>
              </a:cxn>
              <a:cxn ang="0">
                <a:pos x="connsiteX3" y="connsiteY3"/>
              </a:cxn>
            </a:cxnLst>
            <a:rect l="l" t="t" r="r" b="b"/>
            <a:pathLst>
              <a:path w="4762500" h="1317460">
                <a:moveTo>
                  <a:pt x="0" y="0"/>
                </a:moveTo>
                <a:lnTo>
                  <a:pt x="4762500" y="0"/>
                </a:lnTo>
                <a:lnTo>
                  <a:pt x="4762500" y="1317460"/>
                </a:lnTo>
                <a:lnTo>
                  <a:pt x="0" y="1317460"/>
                </a:lnTo>
                <a:close/>
              </a:path>
            </a:pathLst>
          </a:custGeom>
          <a:noFill/>
        </p:spPr>
      </p:pic>
      <p:pic>
        <p:nvPicPr>
          <p:cNvPr id="34" name="圖片 33" descr="\\LIVEAURA\Matter Lab\商攝\形象照\2015-形像圖\about us\Auratus-1222-0198.jpg"/>
          <p:cNvPicPr>
            <a:picLocks noChangeAspect="1" noChangeArrowheads="1"/>
          </p:cNvPicPr>
          <p:nvPr/>
        </p:nvPicPr>
        <p:blipFill rotWithShape="1">
          <a:blip r:embed="rId5" cstate="email">
            <a:extLst>
              <a:ext uri="{28A0092B-C50C-407E-A947-70E740481C1C}">
                <a14:useLocalDpi xmlns:a14="http://schemas.microsoft.com/office/drawing/2010/main"/>
              </a:ext>
            </a:extLst>
          </a:blip>
          <a:srcRect/>
          <a:stretch/>
        </p:blipFill>
        <p:spPr bwMode="auto">
          <a:xfrm>
            <a:off x="0" y="2061950"/>
            <a:ext cx="4762500" cy="1317460"/>
          </a:xfrm>
          <a:custGeom>
            <a:avLst/>
            <a:gdLst>
              <a:gd name="connsiteX0" fmla="*/ 0 w 4762500"/>
              <a:gd name="connsiteY0" fmla="*/ 0 h 1317460"/>
              <a:gd name="connsiteX1" fmla="*/ 4762500 w 4762500"/>
              <a:gd name="connsiteY1" fmla="*/ 0 h 1317460"/>
              <a:gd name="connsiteX2" fmla="*/ 4762500 w 4762500"/>
              <a:gd name="connsiteY2" fmla="*/ 1317460 h 1317460"/>
              <a:gd name="connsiteX3" fmla="*/ 0 w 4762500"/>
              <a:gd name="connsiteY3" fmla="*/ 1317460 h 1317460"/>
            </a:gdLst>
            <a:ahLst/>
            <a:cxnLst>
              <a:cxn ang="0">
                <a:pos x="connsiteX0" y="connsiteY0"/>
              </a:cxn>
              <a:cxn ang="0">
                <a:pos x="connsiteX1" y="connsiteY1"/>
              </a:cxn>
              <a:cxn ang="0">
                <a:pos x="connsiteX2" y="connsiteY2"/>
              </a:cxn>
              <a:cxn ang="0">
                <a:pos x="connsiteX3" y="connsiteY3"/>
              </a:cxn>
            </a:cxnLst>
            <a:rect l="l" t="t" r="r" b="b"/>
            <a:pathLst>
              <a:path w="4762500" h="1317460">
                <a:moveTo>
                  <a:pt x="0" y="0"/>
                </a:moveTo>
                <a:lnTo>
                  <a:pt x="4762500" y="0"/>
                </a:lnTo>
                <a:lnTo>
                  <a:pt x="4762500" y="1317460"/>
                </a:lnTo>
                <a:lnTo>
                  <a:pt x="0" y="1317460"/>
                </a:lnTo>
                <a:close/>
              </a:path>
            </a:pathLst>
          </a:cu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427</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5649142" y="21010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5649142" y="31526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5" name="矩形 44"/>
          <p:cNvSpPr/>
          <p:nvPr/>
        </p:nvSpPr>
        <p:spPr>
          <a:xfrm>
            <a:off x="5649142" y="42041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6" name="矩形 45"/>
          <p:cNvSpPr/>
          <p:nvPr/>
        </p:nvSpPr>
        <p:spPr>
          <a:xfrm>
            <a:off x="5649142" y="52557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8" name="群組 47"/>
          <p:cNvGrpSpPr/>
          <p:nvPr/>
        </p:nvGrpSpPr>
        <p:grpSpPr>
          <a:xfrm>
            <a:off x="5163176" y="3311360"/>
            <a:ext cx="421170" cy="421170"/>
            <a:chOff x="5023476" y="3019260"/>
            <a:chExt cx="421170" cy="421170"/>
          </a:xfrm>
        </p:grpSpPr>
        <p:sp>
          <p:nvSpPr>
            <p:cNvPr id="51" name="橢圓 50"/>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加號 5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7" name="群組 56"/>
          <p:cNvGrpSpPr/>
          <p:nvPr/>
        </p:nvGrpSpPr>
        <p:grpSpPr>
          <a:xfrm>
            <a:off x="5163176" y="2259800"/>
            <a:ext cx="421170" cy="421170"/>
            <a:chOff x="5023476" y="3019260"/>
            <a:chExt cx="421170" cy="421170"/>
          </a:xfrm>
        </p:grpSpPr>
        <p:sp>
          <p:nvSpPr>
            <p:cNvPr id="58" name="橢圓 57"/>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加號 58"/>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0" name="群組 59"/>
          <p:cNvGrpSpPr/>
          <p:nvPr/>
        </p:nvGrpSpPr>
        <p:grpSpPr>
          <a:xfrm>
            <a:off x="5163176" y="4362920"/>
            <a:ext cx="421170" cy="421170"/>
            <a:chOff x="5023476" y="3019260"/>
            <a:chExt cx="421170" cy="421170"/>
          </a:xfrm>
        </p:grpSpPr>
        <p:sp>
          <p:nvSpPr>
            <p:cNvPr id="61" name="橢圓 60"/>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加號 62"/>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4" name="群組 63"/>
          <p:cNvGrpSpPr/>
          <p:nvPr/>
        </p:nvGrpSpPr>
        <p:grpSpPr>
          <a:xfrm>
            <a:off x="5163176" y="5414480"/>
            <a:ext cx="421170" cy="421170"/>
            <a:chOff x="5023476" y="3019260"/>
            <a:chExt cx="421170" cy="421170"/>
          </a:xfrm>
        </p:grpSpPr>
        <p:sp>
          <p:nvSpPr>
            <p:cNvPr id="65" name="橢圓 64"/>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加號 65"/>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33365492"/>
      </p:ext>
    </p:extLst>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 name="Picture 5" descr="\\LIVEAURA\Matter Lab\商攝\形象照\2016-商攝(20160324)原檔\matterlab修\初選\Noir Passport\IMG_982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752" y="0"/>
            <a:ext cx="9144000" cy="2794413"/>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892477" y="1843315"/>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21" name="文字方塊 20"/>
          <p:cNvSpPr txBox="1"/>
          <p:nvPr/>
        </p:nvSpPr>
        <p:spPr>
          <a:xfrm>
            <a:off x="3815396" y="4029052"/>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22" name="矩形 21"/>
          <p:cNvSpPr/>
          <p:nvPr/>
        </p:nvSpPr>
        <p:spPr>
          <a:xfrm>
            <a:off x="3815396" y="44315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3" name="文字方塊 22"/>
          <p:cNvSpPr txBox="1"/>
          <p:nvPr/>
        </p:nvSpPr>
        <p:spPr>
          <a:xfrm>
            <a:off x="3815396" y="5116975"/>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4" name="矩形 23"/>
          <p:cNvSpPr/>
          <p:nvPr/>
        </p:nvSpPr>
        <p:spPr>
          <a:xfrm>
            <a:off x="3815396" y="55194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文字方塊 24"/>
          <p:cNvSpPr txBox="1"/>
          <p:nvPr/>
        </p:nvSpPr>
        <p:spPr>
          <a:xfrm>
            <a:off x="6602059" y="4029052"/>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6" name="矩形 25"/>
          <p:cNvSpPr/>
          <p:nvPr/>
        </p:nvSpPr>
        <p:spPr>
          <a:xfrm>
            <a:off x="6602059" y="443151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7" name="文字方塊 26"/>
          <p:cNvSpPr txBox="1"/>
          <p:nvPr/>
        </p:nvSpPr>
        <p:spPr>
          <a:xfrm>
            <a:off x="6602059" y="5116975"/>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8" name="矩形 27"/>
          <p:cNvSpPr/>
          <p:nvPr/>
        </p:nvSpPr>
        <p:spPr>
          <a:xfrm>
            <a:off x="6602059" y="551943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9" name="群組 28"/>
          <p:cNvGrpSpPr/>
          <p:nvPr/>
        </p:nvGrpSpPr>
        <p:grpSpPr>
          <a:xfrm>
            <a:off x="3275715" y="5348772"/>
            <a:ext cx="523644" cy="523644"/>
            <a:chOff x="5731184" y="3068960"/>
            <a:chExt cx="816070" cy="816070"/>
          </a:xfrm>
        </p:grpSpPr>
        <p:sp>
          <p:nvSpPr>
            <p:cNvPr id="30" name="橢圓 29"/>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5935646" y="3308966"/>
              <a:ext cx="407146" cy="336058"/>
              <a:chOff x="13079250" y="23448756"/>
              <a:chExt cx="2967819" cy="2449630"/>
            </a:xfrm>
            <a:solidFill>
              <a:schemeClr val="bg1"/>
            </a:solidFill>
          </p:grpSpPr>
          <p:sp>
            <p:nvSpPr>
              <p:cNvPr id="32" name="手繪多邊形 3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手繪多邊形 3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34" name="群組 33"/>
          <p:cNvGrpSpPr/>
          <p:nvPr/>
        </p:nvGrpSpPr>
        <p:grpSpPr>
          <a:xfrm>
            <a:off x="3275715" y="4260849"/>
            <a:ext cx="523644" cy="523644"/>
            <a:chOff x="5731184" y="1981037"/>
            <a:chExt cx="816070" cy="816070"/>
          </a:xfrm>
        </p:grpSpPr>
        <p:sp>
          <p:nvSpPr>
            <p:cNvPr id="35" name="橢圓 34"/>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37" name="群組 36"/>
          <p:cNvGrpSpPr/>
          <p:nvPr/>
        </p:nvGrpSpPr>
        <p:grpSpPr>
          <a:xfrm>
            <a:off x="6062378" y="4260849"/>
            <a:ext cx="523644" cy="523644"/>
            <a:chOff x="5731184" y="4156883"/>
            <a:chExt cx="816070" cy="816070"/>
          </a:xfrm>
        </p:grpSpPr>
        <p:sp>
          <p:nvSpPr>
            <p:cNvPr id="38" name="橢圓 37"/>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9" name="群組 38"/>
            <p:cNvGrpSpPr/>
            <p:nvPr/>
          </p:nvGrpSpPr>
          <p:grpSpPr>
            <a:xfrm>
              <a:off x="5939596" y="4366125"/>
              <a:ext cx="399246" cy="397586"/>
              <a:chOff x="35309818" y="13261794"/>
              <a:chExt cx="2516828" cy="2506357"/>
            </a:xfrm>
            <a:solidFill>
              <a:schemeClr val="bg1"/>
            </a:solidFill>
          </p:grpSpPr>
          <p:sp>
            <p:nvSpPr>
              <p:cNvPr id="40" name="手繪多邊形 3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63" name="群組 62"/>
          <p:cNvGrpSpPr/>
          <p:nvPr/>
        </p:nvGrpSpPr>
        <p:grpSpPr>
          <a:xfrm>
            <a:off x="6062378" y="5348772"/>
            <a:ext cx="523644" cy="523644"/>
            <a:chOff x="5731184" y="5244806"/>
            <a:chExt cx="816070" cy="816070"/>
          </a:xfrm>
        </p:grpSpPr>
        <p:sp>
          <p:nvSpPr>
            <p:cNvPr id="64" name="橢圓 63"/>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5" name="手繪多邊形 64"/>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6" name="文字方塊 65"/>
          <p:cNvSpPr txBox="1"/>
          <p:nvPr/>
        </p:nvSpPr>
        <p:spPr>
          <a:xfrm>
            <a:off x="5623518" y="318578"/>
            <a:ext cx="3251199" cy="2062103"/>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428</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87771046"/>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32656"/>
            <a:ext cx="9144000" cy="360316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solidFill>
                  <a:schemeClr val="bg1"/>
                </a:solidFill>
              </a:rPr>
              <a:t>Our Mission</a:t>
            </a:r>
            <a:endParaRPr lang="zh-TW" altLang="en-US" sz="4000" b="1" dirty="0">
              <a:solidFill>
                <a:schemeClr val="bg1"/>
              </a:solidFill>
            </a:endParaRPr>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565503" y="2456974"/>
            <a:ext cx="2012994" cy="2012994"/>
          </a:xfrm>
          <a:prstGeom prst="ellipse">
            <a:avLst/>
          </a:prstGeom>
          <a:noFill/>
          <a:ln w="57150">
            <a:solidFill>
              <a:schemeClr val="bg1">
                <a:lumMod val="65000"/>
              </a:schemeClr>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879024" y="5093250"/>
            <a:ext cx="7401203"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577852" y="4436349"/>
            <a:ext cx="602344" cy="545378"/>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7963804" y="5713072"/>
            <a:ext cx="602344" cy="545378"/>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42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20704375"/>
      </p:ext>
    </p:extLst>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圖片 48"/>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2765676" y="3514124"/>
            <a:ext cx="1861199" cy="2138400"/>
          </a:xfrm>
          <a:custGeom>
            <a:avLst/>
            <a:gdLst>
              <a:gd name="connsiteX0" fmla="*/ 982901 w 1965800"/>
              <a:gd name="connsiteY0" fmla="*/ 0 h 2258580"/>
              <a:gd name="connsiteX1" fmla="*/ 1965800 w 1965800"/>
              <a:gd name="connsiteY1" fmla="*/ 491243 h 2258580"/>
              <a:gd name="connsiteX2" fmla="*/ 1965800 w 1965800"/>
              <a:gd name="connsiteY2" fmla="*/ 1767339 h 2258580"/>
              <a:gd name="connsiteX3" fmla="*/ 982901 w 1965800"/>
              <a:gd name="connsiteY3" fmla="*/ 2258580 h 2258580"/>
              <a:gd name="connsiteX4" fmla="*/ 0 w 1965800"/>
              <a:gd name="connsiteY4" fmla="*/ 1767339 h 2258580"/>
              <a:gd name="connsiteX5" fmla="*/ 0 w 1965800"/>
              <a:gd name="connsiteY5" fmla="*/ 491243 h 22585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65800" h="2258580">
                <a:moveTo>
                  <a:pt x="982901" y="0"/>
                </a:moveTo>
                <a:lnTo>
                  <a:pt x="1965800" y="491243"/>
                </a:lnTo>
                <a:lnTo>
                  <a:pt x="1965800" y="1767339"/>
                </a:lnTo>
                <a:lnTo>
                  <a:pt x="982901" y="2258580"/>
                </a:lnTo>
                <a:lnTo>
                  <a:pt x="0" y="1767339"/>
                </a:lnTo>
                <a:lnTo>
                  <a:pt x="0" y="491243"/>
                </a:lnTo>
                <a:close/>
              </a:path>
            </a:pathLst>
          </a:custGeom>
        </p:spPr>
      </p:pic>
      <p:pic>
        <p:nvPicPr>
          <p:cNvPr id="47" name="圖片 46"/>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1770280" y="1767802"/>
            <a:ext cx="1861198" cy="2138400"/>
          </a:xfrm>
          <a:custGeom>
            <a:avLst/>
            <a:gdLst>
              <a:gd name="connsiteX0" fmla="*/ 930600 w 1861198"/>
              <a:gd name="connsiteY0" fmla="*/ 0 h 2138400"/>
              <a:gd name="connsiteX1" fmla="*/ 1861198 w 1861198"/>
              <a:gd name="connsiteY1" fmla="*/ 465104 h 2138400"/>
              <a:gd name="connsiteX2" fmla="*/ 1861198 w 1861198"/>
              <a:gd name="connsiteY2" fmla="*/ 1673298 h 2138400"/>
              <a:gd name="connsiteX3" fmla="*/ 930600 w 1861198"/>
              <a:gd name="connsiteY3" fmla="*/ 2138400 h 2138400"/>
              <a:gd name="connsiteX4" fmla="*/ 0 w 1861198"/>
              <a:gd name="connsiteY4" fmla="*/ 1673298 h 2138400"/>
              <a:gd name="connsiteX5" fmla="*/ 0 w 1861198"/>
              <a:gd name="connsiteY5" fmla="*/ 465104 h 2138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1198" h="2138400">
                <a:moveTo>
                  <a:pt x="930600" y="0"/>
                </a:moveTo>
                <a:lnTo>
                  <a:pt x="1861198" y="465104"/>
                </a:lnTo>
                <a:lnTo>
                  <a:pt x="1861198" y="1673298"/>
                </a:lnTo>
                <a:lnTo>
                  <a:pt x="930600" y="2138400"/>
                </a:lnTo>
                <a:lnTo>
                  <a:pt x="0" y="1673298"/>
                </a:lnTo>
                <a:lnTo>
                  <a:pt x="0" y="465104"/>
                </a:lnTo>
                <a:close/>
              </a:path>
            </a:pathLst>
          </a:cu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429</a:t>
            </a:fld>
            <a:endParaRPr lang="zh-TW" altLang="en-US"/>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5649142" y="210105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5649142" y="315261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5" name="矩形 44"/>
          <p:cNvSpPr/>
          <p:nvPr/>
        </p:nvSpPr>
        <p:spPr>
          <a:xfrm>
            <a:off x="5649142" y="420417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6" name="矩形 45"/>
          <p:cNvSpPr/>
          <p:nvPr/>
        </p:nvSpPr>
        <p:spPr>
          <a:xfrm>
            <a:off x="5649142" y="5255733"/>
            <a:ext cx="340595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8" name="群組 47"/>
          <p:cNvGrpSpPr/>
          <p:nvPr/>
        </p:nvGrpSpPr>
        <p:grpSpPr>
          <a:xfrm>
            <a:off x="5163176" y="3311360"/>
            <a:ext cx="421170" cy="421170"/>
            <a:chOff x="5023476" y="3019260"/>
            <a:chExt cx="421170" cy="421170"/>
          </a:xfrm>
        </p:grpSpPr>
        <p:sp>
          <p:nvSpPr>
            <p:cNvPr id="51" name="橢圓 50"/>
            <p:cNvSpPr/>
            <p:nvPr/>
          </p:nvSpPr>
          <p:spPr>
            <a:xfrm>
              <a:off x="5023476" y="3019260"/>
              <a:ext cx="421170" cy="4211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加號 54"/>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7" name="群組 56"/>
          <p:cNvGrpSpPr/>
          <p:nvPr/>
        </p:nvGrpSpPr>
        <p:grpSpPr>
          <a:xfrm>
            <a:off x="5163176" y="2259800"/>
            <a:ext cx="421170" cy="421170"/>
            <a:chOff x="5023476" y="3019260"/>
            <a:chExt cx="421170" cy="421170"/>
          </a:xfrm>
        </p:grpSpPr>
        <p:sp>
          <p:nvSpPr>
            <p:cNvPr id="58" name="橢圓 57"/>
            <p:cNvSpPr/>
            <p:nvPr/>
          </p:nvSpPr>
          <p:spPr>
            <a:xfrm>
              <a:off x="5023476" y="3019260"/>
              <a:ext cx="421170" cy="4211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加號 58"/>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0" name="群組 59"/>
          <p:cNvGrpSpPr/>
          <p:nvPr/>
        </p:nvGrpSpPr>
        <p:grpSpPr>
          <a:xfrm>
            <a:off x="5163176" y="4362920"/>
            <a:ext cx="421170" cy="421170"/>
            <a:chOff x="5023476" y="3019260"/>
            <a:chExt cx="421170" cy="421170"/>
          </a:xfrm>
        </p:grpSpPr>
        <p:sp>
          <p:nvSpPr>
            <p:cNvPr id="61" name="橢圓 60"/>
            <p:cNvSpPr/>
            <p:nvPr/>
          </p:nvSpPr>
          <p:spPr>
            <a:xfrm>
              <a:off x="5023476" y="3019260"/>
              <a:ext cx="421170" cy="4211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加號 62"/>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4" name="群組 63"/>
          <p:cNvGrpSpPr/>
          <p:nvPr/>
        </p:nvGrpSpPr>
        <p:grpSpPr>
          <a:xfrm>
            <a:off x="5163176" y="5414480"/>
            <a:ext cx="421170" cy="421170"/>
            <a:chOff x="5023476" y="3019260"/>
            <a:chExt cx="421170" cy="421170"/>
          </a:xfrm>
        </p:grpSpPr>
        <p:sp>
          <p:nvSpPr>
            <p:cNvPr id="65" name="橢圓 64"/>
            <p:cNvSpPr/>
            <p:nvPr/>
          </p:nvSpPr>
          <p:spPr>
            <a:xfrm>
              <a:off x="5023476" y="3019260"/>
              <a:ext cx="421170" cy="4211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6" name="加號 65"/>
            <p:cNvSpPr/>
            <p:nvPr/>
          </p:nvSpPr>
          <p:spPr>
            <a:xfrm>
              <a:off x="5086424" y="3082208"/>
              <a:ext cx="295275" cy="295275"/>
            </a:xfrm>
            <a:prstGeom prst="mathPlus">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0" name="手繪多邊形 19"/>
          <p:cNvSpPr/>
          <p:nvPr/>
        </p:nvSpPr>
        <p:spPr>
          <a:xfrm>
            <a:off x="667931" y="3660152"/>
            <a:ext cx="1859537" cy="2137398"/>
          </a:xfrm>
          <a:custGeom>
            <a:avLst/>
            <a:gdLst>
              <a:gd name="connsiteX0" fmla="*/ 0 w 1506471"/>
              <a:gd name="connsiteY0" fmla="*/ 655315 h 1310630"/>
              <a:gd name="connsiteX1" fmla="*/ 327658 w 1506471"/>
              <a:gd name="connsiteY1" fmla="*/ 0 h 1310630"/>
              <a:gd name="connsiteX2" fmla="*/ 1178814 w 1506471"/>
              <a:gd name="connsiteY2" fmla="*/ 0 h 1310630"/>
              <a:gd name="connsiteX3" fmla="*/ 1506471 w 1506471"/>
              <a:gd name="connsiteY3" fmla="*/ 655315 h 1310630"/>
              <a:gd name="connsiteX4" fmla="*/ 1178814 w 1506471"/>
              <a:gd name="connsiteY4" fmla="*/ 1310630 h 1310630"/>
              <a:gd name="connsiteX5" fmla="*/ 327658 w 1506471"/>
              <a:gd name="connsiteY5" fmla="*/ 1310630 h 1310630"/>
              <a:gd name="connsiteX6" fmla="*/ 0 w 1506471"/>
              <a:gd name="connsiteY6" fmla="*/ 655315 h 131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6471" h="1310630">
                <a:moveTo>
                  <a:pt x="753236" y="0"/>
                </a:moveTo>
                <a:lnTo>
                  <a:pt x="1506470" y="285063"/>
                </a:lnTo>
                <a:lnTo>
                  <a:pt x="1506470" y="1025568"/>
                </a:lnTo>
                <a:lnTo>
                  <a:pt x="753236" y="1310630"/>
                </a:lnTo>
                <a:lnTo>
                  <a:pt x="1" y="1025568"/>
                </a:lnTo>
                <a:lnTo>
                  <a:pt x="1" y="285063"/>
                </a:lnTo>
                <a:lnTo>
                  <a:pt x="753236" y="0"/>
                </a:lnTo>
                <a:close/>
              </a:path>
            </a:pathLst>
          </a:custGeom>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04240" tIns="234759" rIns="204241" bIns="234758" numCol="1" spcCol="1270" anchor="ctr" anchorCtr="0">
            <a:noAutofit/>
          </a:bodyPr>
          <a:lstStyle/>
          <a:p>
            <a:pPr lvl="0" algn="ctr" defTabSz="1600200">
              <a:lnSpc>
                <a:spcPct val="90000"/>
              </a:lnSpc>
              <a:spcBef>
                <a:spcPct val="0"/>
              </a:spcBef>
              <a:spcAft>
                <a:spcPct val="35000"/>
              </a:spcAft>
            </a:pPr>
            <a:endParaRPr lang="zh-TW" altLang="en-US" sz="3600" kern="1200"/>
          </a:p>
        </p:txBody>
      </p:sp>
      <p:sp>
        <p:nvSpPr>
          <p:cNvPr id="23" name="矩形 22"/>
          <p:cNvSpPr/>
          <p:nvPr/>
        </p:nvSpPr>
        <p:spPr>
          <a:xfrm>
            <a:off x="667932" y="4350226"/>
            <a:ext cx="1859536" cy="830997"/>
          </a:xfrm>
          <a:prstGeom prst="rect">
            <a:avLst/>
          </a:prstGeom>
        </p:spPr>
        <p:txBody>
          <a:bodyPr wrap="square">
            <a:spAutoFit/>
          </a:bodyPr>
          <a:lstStyle/>
          <a:p>
            <a:pPr algn="ctr"/>
            <a:r>
              <a:rPr lang="en-US" altLang="zh-TW" sz="1600" dirty="0">
                <a:solidFill>
                  <a:schemeClr val="bg1"/>
                </a:solidFill>
              </a:rPr>
              <a:t>The quick brown fox jumps over the lazy dog. </a:t>
            </a:r>
            <a:endParaRPr lang="zh-TW" altLang="en-US" sz="1600" dirty="0">
              <a:solidFill>
                <a:schemeClr val="bg1"/>
              </a:solidFill>
            </a:endParaRPr>
          </a:p>
        </p:txBody>
      </p:sp>
      <p:sp>
        <p:nvSpPr>
          <p:cNvPr id="24" name="文字方塊 2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手繪多邊形 6"/>
          <p:cNvSpPr/>
          <p:nvPr/>
        </p:nvSpPr>
        <p:spPr>
          <a:xfrm>
            <a:off x="5602426" y="1698365"/>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
        <p:nvSpPr>
          <p:cNvPr id="13" name="手繪多邊形 12"/>
          <p:cNvSpPr/>
          <p:nvPr/>
        </p:nvSpPr>
        <p:spPr>
          <a:xfrm>
            <a:off x="5602426" y="4255751"/>
            <a:ext cx="1681222" cy="903882"/>
          </a:xfrm>
          <a:custGeom>
            <a:avLst/>
            <a:gdLst>
              <a:gd name="connsiteX0" fmla="*/ 0 w 1681222"/>
              <a:gd name="connsiteY0" fmla="*/ 0 h 903882"/>
              <a:gd name="connsiteX1" fmla="*/ 1681222 w 1681222"/>
              <a:gd name="connsiteY1" fmla="*/ 0 h 903882"/>
              <a:gd name="connsiteX2" fmla="*/ 1681222 w 1681222"/>
              <a:gd name="connsiteY2" fmla="*/ 903882 h 903882"/>
              <a:gd name="connsiteX3" fmla="*/ 0 w 1681222"/>
              <a:gd name="connsiteY3" fmla="*/ 903882 h 903882"/>
              <a:gd name="connsiteX4" fmla="*/ 0 w 1681222"/>
              <a:gd name="connsiteY4" fmla="*/ 0 h 9038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1222" h="903882">
                <a:moveTo>
                  <a:pt x="0" y="0"/>
                </a:moveTo>
                <a:lnTo>
                  <a:pt x="1681222" y="0"/>
                </a:lnTo>
                <a:lnTo>
                  <a:pt x="1681222" y="903882"/>
                </a:lnTo>
                <a:lnTo>
                  <a:pt x="0" y="903882"/>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spcFirstLastPara="0" vert="horz" wrap="square" lIns="121920" tIns="121920" rIns="121920" bIns="121920" numCol="1" spcCol="1270" anchor="ctr" anchorCtr="0">
            <a:noAutofit/>
          </a:bodyPr>
          <a:lstStyle/>
          <a:p>
            <a:pPr lvl="0" algn="l" defTabSz="1422400">
              <a:lnSpc>
                <a:spcPct val="90000"/>
              </a:lnSpc>
              <a:spcBef>
                <a:spcPct val="0"/>
              </a:spcBef>
              <a:spcAft>
                <a:spcPct val="35000"/>
              </a:spcAft>
            </a:pPr>
            <a:endParaRPr lang="zh-TW" altLang="en-US" sz="3200" kern="1200"/>
          </a:p>
        </p:txBody>
      </p:sp>
    </p:spTree>
    <p:extLst>
      <p:ext uri="{BB962C8B-B14F-4D97-AF65-F5344CB8AC3E}">
        <p14:creationId xmlns:p14="http://schemas.microsoft.com/office/powerpoint/2010/main" val="2701620954"/>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圖片 44" descr="\\LIVEAURA\Matter Lab\商攝\形象照\2016-商攝(20160324)原檔\matterlab修\修\Bleu\FINAL\IMG_0541.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 y="0"/>
            <a:ext cx="5491097" cy="6858000"/>
          </a:xfrm>
          <a:custGeom>
            <a:avLst/>
            <a:gdLst>
              <a:gd name="connsiteX0" fmla="*/ 1748640 w 5491097"/>
              <a:gd name="connsiteY0" fmla="*/ 0 h 6858000"/>
              <a:gd name="connsiteX1" fmla="*/ 5491097 w 5491097"/>
              <a:gd name="connsiteY1" fmla="*/ 0 h 6858000"/>
              <a:gd name="connsiteX2" fmla="*/ 3742457 w 5491097"/>
              <a:gd name="connsiteY2" fmla="*/ 6858000 h 6858000"/>
              <a:gd name="connsiteX3" fmla="*/ 0 w 5491097"/>
              <a:gd name="connsiteY3" fmla="*/ 6858000 h 6858000"/>
            </a:gdLst>
            <a:ahLst/>
            <a:cxnLst>
              <a:cxn ang="0">
                <a:pos x="connsiteX0" y="connsiteY0"/>
              </a:cxn>
              <a:cxn ang="0">
                <a:pos x="connsiteX1" y="connsiteY1"/>
              </a:cxn>
              <a:cxn ang="0">
                <a:pos x="connsiteX2" y="connsiteY2"/>
              </a:cxn>
              <a:cxn ang="0">
                <a:pos x="connsiteX3" y="connsiteY3"/>
              </a:cxn>
            </a:cxnLst>
            <a:rect l="l" t="t" r="r" b="b"/>
            <a:pathLst>
              <a:path w="5491097" h="6858000">
                <a:moveTo>
                  <a:pt x="1748640" y="0"/>
                </a:moveTo>
                <a:lnTo>
                  <a:pt x="5491097" y="0"/>
                </a:lnTo>
                <a:lnTo>
                  <a:pt x="3742457" y="6858000"/>
                </a:lnTo>
                <a:lnTo>
                  <a:pt x="0" y="6858000"/>
                </a:lnTo>
                <a:close/>
              </a:path>
            </a:pathLst>
          </a:cu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430</a:t>
            </a:fld>
            <a:endParaRPr lang="zh-TW" altLang="en-US"/>
          </a:p>
        </p:txBody>
      </p:sp>
      <p:sp>
        <p:nvSpPr>
          <p:cNvPr id="28" name="矩形 27"/>
          <p:cNvSpPr/>
          <p:nvPr/>
        </p:nvSpPr>
        <p:spPr>
          <a:xfrm>
            <a:off x="573850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9" name="群組 28"/>
          <p:cNvGrpSpPr/>
          <p:nvPr/>
        </p:nvGrpSpPr>
        <p:grpSpPr>
          <a:xfrm>
            <a:off x="5377103" y="1858101"/>
            <a:ext cx="519568" cy="519568"/>
            <a:chOff x="-3116445" y="1975982"/>
            <a:chExt cx="519568" cy="519568"/>
          </a:xfrm>
        </p:grpSpPr>
        <p:sp>
          <p:nvSpPr>
            <p:cNvPr id="30" name="橢圓 29"/>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橢圓 30"/>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3" name="矩形 32"/>
          <p:cNvSpPr/>
          <p:nvPr/>
        </p:nvSpPr>
        <p:spPr>
          <a:xfrm>
            <a:off x="5912268" y="17485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34" name="群組 33"/>
          <p:cNvGrpSpPr/>
          <p:nvPr/>
        </p:nvGrpSpPr>
        <p:grpSpPr>
          <a:xfrm>
            <a:off x="5377103" y="2988401"/>
            <a:ext cx="519568" cy="519568"/>
            <a:chOff x="-3116445" y="1975982"/>
            <a:chExt cx="519568" cy="519568"/>
          </a:xfrm>
        </p:grpSpPr>
        <p:sp>
          <p:nvSpPr>
            <p:cNvPr id="35" name="橢圓 34"/>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橢圓 35"/>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8" name="矩形 37"/>
          <p:cNvSpPr/>
          <p:nvPr/>
        </p:nvSpPr>
        <p:spPr>
          <a:xfrm>
            <a:off x="5912268" y="28788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42" name="群組 41"/>
          <p:cNvGrpSpPr/>
          <p:nvPr/>
        </p:nvGrpSpPr>
        <p:grpSpPr>
          <a:xfrm>
            <a:off x="5377103" y="4118701"/>
            <a:ext cx="519568" cy="519568"/>
            <a:chOff x="-3116445" y="1975982"/>
            <a:chExt cx="519568" cy="519568"/>
          </a:xfrm>
        </p:grpSpPr>
        <p:sp>
          <p:nvSpPr>
            <p:cNvPr id="44" name="橢圓 43"/>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橢圓 46"/>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0" name="矩形 49"/>
          <p:cNvSpPr/>
          <p:nvPr/>
        </p:nvSpPr>
        <p:spPr>
          <a:xfrm>
            <a:off x="5912268" y="40091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nvGrpSpPr>
          <p:cNvPr id="52" name="群組 51"/>
          <p:cNvGrpSpPr/>
          <p:nvPr/>
        </p:nvGrpSpPr>
        <p:grpSpPr>
          <a:xfrm>
            <a:off x="5377103" y="5249001"/>
            <a:ext cx="519568" cy="519568"/>
            <a:chOff x="-3116445" y="1975982"/>
            <a:chExt cx="519568" cy="519568"/>
          </a:xfrm>
        </p:grpSpPr>
        <p:sp>
          <p:nvSpPr>
            <p:cNvPr id="53" name="橢圓 52"/>
            <p:cNvSpPr/>
            <p:nvPr/>
          </p:nvSpPr>
          <p:spPr>
            <a:xfrm>
              <a:off x="-3116445" y="1975982"/>
              <a:ext cx="519568" cy="51956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橢圓 53"/>
            <p:cNvSpPr/>
            <p:nvPr/>
          </p:nvSpPr>
          <p:spPr>
            <a:xfrm>
              <a:off x="-3067246" y="2025181"/>
              <a:ext cx="421170" cy="421170"/>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Freeform 24"/>
            <p:cNvSpPr>
              <a:spLocks/>
            </p:cNvSpPr>
            <p:nvPr/>
          </p:nvSpPr>
          <p:spPr bwMode="auto">
            <a:xfrm>
              <a:off x="-3002450" y="2133884"/>
              <a:ext cx="291578" cy="20376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2" name="矩形 61"/>
          <p:cNvSpPr/>
          <p:nvPr/>
        </p:nvSpPr>
        <p:spPr>
          <a:xfrm>
            <a:off x="5912268" y="5139453"/>
            <a:ext cx="2935610"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25" name="文字方塊 24"/>
          <p:cNvSpPr txBox="1"/>
          <p:nvPr/>
        </p:nvSpPr>
        <p:spPr>
          <a:xfrm>
            <a:off x="5418142" y="501116"/>
            <a:ext cx="3428356" cy="707886"/>
          </a:xfrm>
          <a:prstGeom prst="rect">
            <a:avLst/>
          </a:prstGeom>
          <a:noFill/>
        </p:spPr>
        <p:txBody>
          <a:bodyPr wrap="square" rtlCol="0" anchor="ctr">
            <a:spAutoFit/>
          </a:bodyPr>
          <a:lstStyle/>
          <a:p>
            <a:pPr algn="ctr"/>
            <a:r>
              <a:rPr lang="en-US" altLang="zh-TW" sz="4000" b="1" dirty="0"/>
              <a:t>Team Skills</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43853920"/>
      </p:ext>
    </p:extLst>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圖片 21"/>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17501" y="1809029"/>
            <a:ext cx="2594190" cy="1729460"/>
          </a:xfrm>
          <a:prstGeom prst="rect">
            <a:avLst/>
          </a:prstGeom>
        </p:spPr>
      </p:pic>
      <p:pic>
        <p:nvPicPr>
          <p:cNvPr id="23" name="圖片 22"/>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4573059" y="1809029"/>
            <a:ext cx="2592000" cy="1728000"/>
          </a:xfrm>
          <a:prstGeom prst="rect">
            <a:avLst/>
          </a:prstGeom>
        </p:spPr>
      </p:pic>
      <p:pic>
        <p:nvPicPr>
          <p:cNvPr id="24" name="圖片 23"/>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21101" y="4022155"/>
            <a:ext cx="2592000" cy="1728000"/>
          </a:xfrm>
          <a:prstGeom prst="rect">
            <a:avLst/>
          </a:prstGeom>
        </p:spPr>
      </p:pic>
      <p:pic>
        <p:nvPicPr>
          <p:cNvPr id="25" name="圖片 24"/>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4576659" y="4020695"/>
            <a:ext cx="2592000" cy="1837460"/>
          </a:xfrm>
          <a:prstGeom prst="rect">
            <a:avLst/>
          </a:prstGeom>
        </p:spPr>
      </p:pic>
      <p:sp>
        <p:nvSpPr>
          <p:cNvPr id="37" name="矩形 36"/>
          <p:cNvSpPr/>
          <p:nvPr/>
        </p:nvSpPr>
        <p:spPr>
          <a:xfrm>
            <a:off x="791517" y="3151003"/>
            <a:ext cx="540069" cy="540069"/>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01</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38" name="矩形 37"/>
          <p:cNvSpPr/>
          <p:nvPr/>
        </p:nvSpPr>
        <p:spPr>
          <a:xfrm>
            <a:off x="791517" y="5412232"/>
            <a:ext cx="540069" cy="540069"/>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02</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39" name="矩形 38"/>
          <p:cNvSpPr/>
          <p:nvPr/>
        </p:nvSpPr>
        <p:spPr>
          <a:xfrm>
            <a:off x="5008246" y="3151003"/>
            <a:ext cx="540069" cy="540069"/>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03</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40" name="矩形 39"/>
          <p:cNvSpPr/>
          <p:nvPr/>
        </p:nvSpPr>
        <p:spPr>
          <a:xfrm>
            <a:off x="5008246" y="5412232"/>
            <a:ext cx="540069" cy="540069"/>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000" b="1" dirty="0" smtClean="0">
                <a:solidFill>
                  <a:schemeClr val="bg1"/>
                </a:solidFill>
                <a:latin typeface="微軟正黑體" panose="020B0604030504040204" pitchFamily="34" charset="-120"/>
                <a:ea typeface="微軟正黑體" panose="020B0604030504040204" pitchFamily="34" charset="-120"/>
              </a:rPr>
              <a:t>04</a:t>
            </a:r>
            <a:endParaRPr lang="zh-TW" altLang="en-US" sz="2000" b="1" dirty="0" smtClean="0">
              <a:solidFill>
                <a:schemeClr val="bg1"/>
              </a:solidFill>
              <a:latin typeface="微軟正黑體" panose="020B0604030504040204" pitchFamily="34" charset="-120"/>
              <a:ea typeface="微軟正黑體" panose="020B0604030504040204" pitchFamily="34" charset="-120"/>
            </a:endParaRPr>
          </a:p>
        </p:txBody>
      </p:sp>
      <p:sp>
        <p:nvSpPr>
          <p:cNvPr id="41" name="文字方塊 40"/>
          <p:cNvSpPr txBox="1"/>
          <p:nvPr/>
        </p:nvSpPr>
        <p:spPr>
          <a:xfrm>
            <a:off x="2909427" y="2266405"/>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42" name="文字方塊 41"/>
          <p:cNvSpPr txBox="1"/>
          <p:nvPr/>
        </p:nvSpPr>
        <p:spPr>
          <a:xfrm>
            <a:off x="7175500" y="2266405"/>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43" name="文字方塊 42"/>
          <p:cNvSpPr txBox="1"/>
          <p:nvPr/>
        </p:nvSpPr>
        <p:spPr>
          <a:xfrm>
            <a:off x="2909427" y="4521061"/>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44" name="文字方塊 43"/>
          <p:cNvSpPr txBox="1"/>
          <p:nvPr/>
        </p:nvSpPr>
        <p:spPr>
          <a:xfrm>
            <a:off x="7175500" y="4521061"/>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431</a:t>
            </a:fld>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98399500"/>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327828" y="1928269"/>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58138" y="1842685"/>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8" name="矩形 17"/>
          <p:cNvSpPr/>
          <p:nvPr/>
        </p:nvSpPr>
        <p:spPr>
          <a:xfrm>
            <a:off x="1158138" y="2245149"/>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橢圓 18"/>
          <p:cNvSpPr/>
          <p:nvPr/>
        </p:nvSpPr>
        <p:spPr>
          <a:xfrm>
            <a:off x="327828" y="3016192"/>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1158138" y="2930608"/>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1" name="矩形 20"/>
          <p:cNvSpPr/>
          <p:nvPr/>
        </p:nvSpPr>
        <p:spPr>
          <a:xfrm>
            <a:off x="1158138" y="3333072"/>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8" name="群組 27"/>
          <p:cNvGrpSpPr/>
          <p:nvPr/>
        </p:nvGrpSpPr>
        <p:grpSpPr>
          <a:xfrm>
            <a:off x="532290" y="3256198"/>
            <a:ext cx="407146" cy="33605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608248" y="2100606"/>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橢圓 21"/>
          <p:cNvSpPr/>
          <p:nvPr/>
        </p:nvSpPr>
        <p:spPr>
          <a:xfrm>
            <a:off x="313588" y="4157852"/>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1143898" y="4072268"/>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4" name="矩形 23"/>
          <p:cNvSpPr/>
          <p:nvPr/>
        </p:nvSpPr>
        <p:spPr>
          <a:xfrm>
            <a:off x="1143898" y="4474732"/>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橢圓 24"/>
          <p:cNvSpPr/>
          <p:nvPr/>
        </p:nvSpPr>
        <p:spPr>
          <a:xfrm>
            <a:off x="313588" y="5245775"/>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1143898" y="5160191"/>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7" name="矩形 26"/>
          <p:cNvSpPr/>
          <p:nvPr/>
        </p:nvSpPr>
        <p:spPr>
          <a:xfrm>
            <a:off x="1143898" y="5562655"/>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32" name="群組 31"/>
          <p:cNvGrpSpPr/>
          <p:nvPr/>
        </p:nvGrpSpPr>
        <p:grpSpPr>
          <a:xfrm>
            <a:off x="522000" y="4367094"/>
            <a:ext cx="399246" cy="397586"/>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手繪多邊形 39"/>
          <p:cNvSpPr>
            <a:spLocks/>
          </p:cNvSpPr>
          <p:nvPr/>
        </p:nvSpPr>
        <p:spPr bwMode="auto">
          <a:xfrm>
            <a:off x="498862" y="5489413"/>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pic>
        <p:nvPicPr>
          <p:cNvPr id="11266" name="Picture 2" descr="https://c1.staticflickr.com/2/1698/25518643584_cb6b94f273.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668032" y="2103388"/>
            <a:ext cx="2914650" cy="3810000"/>
          </a:xfrm>
          <a:prstGeom prst="rect">
            <a:avLst/>
          </a:prstGeom>
          <a:noFill/>
          <a:extLst>
            <a:ext uri="{909E8E84-426E-40DD-AFC4-6F175D3DCCD1}">
              <a14:hiddenFill xmlns:a14="http://schemas.microsoft.com/office/drawing/2010/main">
                <a:solidFill>
                  <a:srgbClr val="FFFFFF"/>
                </a:solidFill>
              </a14:hiddenFill>
            </a:ext>
          </a:extLst>
        </p:spPr>
      </p:pic>
      <p:sp>
        <p:nvSpPr>
          <p:cNvPr id="41" name="文字方塊 40"/>
          <p:cNvSpPr txBox="1"/>
          <p:nvPr/>
        </p:nvSpPr>
        <p:spPr>
          <a:xfrm>
            <a:off x="6937814" y="2579845"/>
            <a:ext cx="1852105" cy="2893100"/>
          </a:xfrm>
          <a:prstGeom prst="rect">
            <a:avLst/>
          </a:prstGeom>
          <a:noFill/>
        </p:spPr>
        <p:txBody>
          <a:bodyPr wrap="square" rtlCol="0" anchor="ctr">
            <a:spAutoFit/>
          </a:bodyPr>
          <a:lstStyle/>
          <a:p>
            <a:r>
              <a:rPr lang="en-US" altLang="zh-TW" sz="14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432</a:t>
            </a:fld>
            <a:endParaRPr lang="zh-TW" altLang="en-US"/>
          </a:p>
        </p:txBody>
      </p:sp>
      <p:sp>
        <p:nvSpPr>
          <p:cNvPr id="42" name="文字方塊 4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76629512"/>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圖片 3"/>
          <p:cNvPicPr>
            <a:picLocks noChangeAspect="1"/>
          </p:cNvPicPr>
          <p:nvPr/>
        </p:nvPicPr>
        <p:blipFill rotWithShape="1">
          <a:blip r:embed="rId3" cstate="email">
            <a:grayscl/>
            <a:extLst>
              <a:ext uri="{28A0092B-C50C-407E-A947-70E740481C1C}">
                <a14:useLocalDpi xmlns:a14="http://schemas.microsoft.com/office/drawing/2010/main"/>
              </a:ext>
            </a:extLst>
          </a:blip>
          <a:srcRect/>
          <a:stretch/>
        </p:blipFill>
        <p:spPr>
          <a:xfrm>
            <a:off x="4513950" y="4025798"/>
            <a:ext cx="1944000" cy="1944000"/>
          </a:xfrm>
          <a:prstGeom prst="teardrop">
            <a:avLst/>
          </a:prstGeom>
        </p:spPr>
      </p:pic>
      <p:pic>
        <p:nvPicPr>
          <p:cNvPr id="7" name="圖片 6"/>
          <p:cNvPicPr>
            <a:picLocks noChangeAspect="1"/>
          </p:cNvPicPr>
          <p:nvPr/>
        </p:nvPicPr>
        <p:blipFill rotWithShape="1">
          <a:blip r:embed="rId4" cstate="email">
            <a:grayscl/>
            <a:extLst>
              <a:ext uri="{28A0092B-C50C-407E-A947-70E740481C1C}">
                <a14:useLocalDpi xmlns:a14="http://schemas.microsoft.com/office/drawing/2010/main"/>
              </a:ext>
            </a:extLst>
          </a:blip>
          <a:srcRect/>
          <a:stretch/>
        </p:blipFill>
        <p:spPr>
          <a:xfrm>
            <a:off x="4513950" y="1807245"/>
            <a:ext cx="1944000" cy="1944000"/>
          </a:xfrm>
          <a:prstGeom prst="teardrop">
            <a:avLst/>
          </a:prstGeom>
        </p:spPr>
      </p:pic>
      <p:pic>
        <p:nvPicPr>
          <p:cNvPr id="9" name="圖片 8"/>
          <p:cNvPicPr>
            <a:picLocks noChangeAspect="1"/>
          </p:cNvPicPr>
          <p:nvPr/>
        </p:nvPicPr>
        <p:blipFill rotWithShape="1">
          <a:blip r:embed="rId5" cstate="email">
            <a:grayscl/>
            <a:extLst>
              <a:ext uri="{28A0092B-C50C-407E-A947-70E740481C1C}">
                <a14:useLocalDpi xmlns:a14="http://schemas.microsoft.com/office/drawing/2010/main"/>
              </a:ext>
            </a:extLst>
          </a:blip>
          <a:srcRect/>
          <a:stretch/>
        </p:blipFill>
        <p:spPr>
          <a:xfrm>
            <a:off x="235151" y="4025798"/>
            <a:ext cx="1944000" cy="1944000"/>
          </a:xfrm>
          <a:prstGeom prst="teardrop">
            <a:avLst/>
          </a:prstGeom>
        </p:spPr>
      </p:pic>
      <p:pic>
        <p:nvPicPr>
          <p:cNvPr id="10" name="圖片 9"/>
          <p:cNvPicPr>
            <a:picLocks noChangeAspect="1"/>
          </p:cNvPicPr>
          <p:nvPr/>
        </p:nvPicPr>
        <p:blipFill rotWithShape="1">
          <a:blip r:embed="rId6" cstate="email">
            <a:grayscl/>
            <a:extLst>
              <a:ext uri="{28A0092B-C50C-407E-A947-70E740481C1C}">
                <a14:useLocalDpi xmlns:a14="http://schemas.microsoft.com/office/drawing/2010/main"/>
              </a:ext>
            </a:extLst>
          </a:blip>
          <a:srcRect/>
          <a:stretch/>
        </p:blipFill>
        <p:spPr>
          <a:xfrm>
            <a:off x="244778" y="1808378"/>
            <a:ext cx="1944000" cy="1944000"/>
          </a:xfrm>
          <a:prstGeom prst="teardrop">
            <a:avLst/>
          </a:prstGeom>
        </p:spPr>
      </p:pic>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433</a:t>
            </a:fld>
            <a:endParaRPr lang="zh-TW" altLang="en-US"/>
          </a:p>
        </p:txBody>
      </p:sp>
      <p:grpSp>
        <p:nvGrpSpPr>
          <p:cNvPr id="5" name="群組 4"/>
          <p:cNvGrpSpPr/>
          <p:nvPr/>
        </p:nvGrpSpPr>
        <p:grpSpPr>
          <a:xfrm>
            <a:off x="1535953" y="1808378"/>
            <a:ext cx="647177" cy="647177"/>
            <a:chOff x="0" y="1948085"/>
            <a:chExt cx="751573" cy="751573"/>
          </a:xfrm>
        </p:grpSpPr>
        <p:sp>
          <p:nvSpPr>
            <p:cNvPr id="26" name="矩形 25"/>
            <p:cNvSpPr/>
            <p:nvPr/>
          </p:nvSpPr>
          <p:spPr>
            <a:xfrm>
              <a:off x="0" y="1948085"/>
              <a:ext cx="751573" cy="7515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a:spLocks/>
            </p:cNvSpPr>
            <p:nvPr/>
          </p:nvSpPr>
          <p:spPr bwMode="auto">
            <a:xfrm rot="10800000" flipV="1">
              <a:off x="244986" y="2040584"/>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5810773" y="1808378"/>
            <a:ext cx="647177" cy="647177"/>
            <a:chOff x="4920338" y="1948085"/>
            <a:chExt cx="751573" cy="751573"/>
          </a:xfrm>
        </p:grpSpPr>
        <p:sp>
          <p:nvSpPr>
            <p:cNvPr id="27" name="矩形 26"/>
            <p:cNvSpPr/>
            <p:nvPr/>
          </p:nvSpPr>
          <p:spPr>
            <a:xfrm>
              <a:off x="4920338" y="1948085"/>
              <a:ext cx="751573" cy="7515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a:spLocks/>
            </p:cNvSpPr>
            <p:nvPr/>
          </p:nvSpPr>
          <p:spPr bwMode="auto">
            <a:xfrm>
              <a:off x="5035597" y="2124302"/>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45" name="矩形 44"/>
          <p:cNvSpPr/>
          <p:nvPr/>
        </p:nvSpPr>
        <p:spPr>
          <a:xfrm>
            <a:off x="1535953" y="4025798"/>
            <a:ext cx="647177" cy="64717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5810773" y="4025798"/>
            <a:ext cx="647177" cy="64717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0" name="群組 49"/>
          <p:cNvGrpSpPr/>
          <p:nvPr/>
        </p:nvGrpSpPr>
        <p:grpSpPr>
          <a:xfrm>
            <a:off x="1655968" y="4181357"/>
            <a:ext cx="407146" cy="336058"/>
            <a:chOff x="13079250" y="23448756"/>
            <a:chExt cx="2967819" cy="2449630"/>
          </a:xfrm>
          <a:solidFill>
            <a:schemeClr val="bg1"/>
          </a:solidFill>
        </p:grpSpPr>
        <p:sp>
          <p:nvSpPr>
            <p:cNvPr id="51" name="手繪多邊形 50"/>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2" name="手繪多邊形 51"/>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53" name="群組 52"/>
          <p:cNvGrpSpPr/>
          <p:nvPr/>
        </p:nvGrpSpPr>
        <p:grpSpPr>
          <a:xfrm>
            <a:off x="5915988" y="4150593"/>
            <a:ext cx="399246" cy="397586"/>
            <a:chOff x="35309818" y="13261794"/>
            <a:chExt cx="2516828" cy="2506357"/>
          </a:xfrm>
          <a:solidFill>
            <a:schemeClr val="bg1"/>
          </a:solidFill>
        </p:grpSpPr>
        <p:sp>
          <p:nvSpPr>
            <p:cNvPr id="54" name="手繪多邊形 53"/>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5"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6"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7"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61" name="文字方塊 60"/>
          <p:cNvSpPr txBox="1"/>
          <p:nvPr/>
        </p:nvSpPr>
        <p:spPr>
          <a:xfrm>
            <a:off x="2221128" y="182073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62" name="矩形 61"/>
          <p:cNvSpPr/>
          <p:nvPr/>
        </p:nvSpPr>
        <p:spPr>
          <a:xfrm>
            <a:off x="2221128" y="2428935"/>
            <a:ext cx="2116107"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63" name="文字方塊 62"/>
          <p:cNvSpPr txBox="1"/>
          <p:nvPr/>
        </p:nvSpPr>
        <p:spPr>
          <a:xfrm>
            <a:off x="2221128" y="401988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64" name="矩形 63"/>
          <p:cNvSpPr/>
          <p:nvPr/>
        </p:nvSpPr>
        <p:spPr>
          <a:xfrm>
            <a:off x="2221128" y="4513790"/>
            <a:ext cx="2116107"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65" name="文字方塊 64"/>
          <p:cNvSpPr txBox="1"/>
          <p:nvPr/>
        </p:nvSpPr>
        <p:spPr>
          <a:xfrm>
            <a:off x="6469245" y="1820731"/>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66" name="矩形 65"/>
          <p:cNvSpPr/>
          <p:nvPr/>
        </p:nvSpPr>
        <p:spPr>
          <a:xfrm>
            <a:off x="6469245" y="2428935"/>
            <a:ext cx="2116107"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67" name="文字方塊 66"/>
          <p:cNvSpPr txBox="1"/>
          <p:nvPr/>
        </p:nvSpPr>
        <p:spPr>
          <a:xfrm>
            <a:off x="6469245" y="4019886"/>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68" name="矩形 67"/>
          <p:cNvSpPr/>
          <p:nvPr/>
        </p:nvSpPr>
        <p:spPr>
          <a:xfrm>
            <a:off x="6469245" y="4513790"/>
            <a:ext cx="2116107" cy="830997"/>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cxnSp>
        <p:nvCxnSpPr>
          <p:cNvPr id="8" name="直線接點 7"/>
          <p:cNvCxnSpPr/>
          <p:nvPr/>
        </p:nvCxnSpPr>
        <p:spPr>
          <a:xfrm>
            <a:off x="2343150" y="236566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69" name="直線接點 68"/>
          <p:cNvCxnSpPr/>
          <p:nvPr/>
        </p:nvCxnSpPr>
        <p:spPr>
          <a:xfrm>
            <a:off x="2343150" y="447915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0" name="直線接點 69"/>
          <p:cNvCxnSpPr/>
          <p:nvPr/>
        </p:nvCxnSpPr>
        <p:spPr>
          <a:xfrm>
            <a:off x="6553200" y="236566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71" name="直線接點 70"/>
          <p:cNvCxnSpPr/>
          <p:nvPr/>
        </p:nvCxnSpPr>
        <p:spPr>
          <a:xfrm>
            <a:off x="6553200" y="4479150"/>
            <a:ext cx="1760220" cy="0"/>
          </a:xfrm>
          <a:prstGeom prst="line">
            <a:avLst/>
          </a:prstGeom>
          <a:ln>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sp>
        <p:nvSpPr>
          <p:cNvPr id="39" name="文字方塊 3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06959833"/>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Apple Iphone, Android Os, Touchscreen, Water Resistant"/>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559477" y="1821543"/>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矩形 12"/>
          <p:cNvSpPr/>
          <p:nvPr/>
        </p:nvSpPr>
        <p:spPr>
          <a:xfrm>
            <a:off x="0" y="4789714"/>
            <a:ext cx="9144000" cy="20682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327828" y="1986325"/>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1158138" y="1900741"/>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8" name="矩形 17"/>
          <p:cNvSpPr/>
          <p:nvPr/>
        </p:nvSpPr>
        <p:spPr>
          <a:xfrm>
            <a:off x="1158138" y="2303205"/>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橢圓 18"/>
          <p:cNvSpPr/>
          <p:nvPr/>
        </p:nvSpPr>
        <p:spPr>
          <a:xfrm>
            <a:off x="327828" y="3074248"/>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1158138" y="2988664"/>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1" name="矩形 20"/>
          <p:cNvSpPr/>
          <p:nvPr/>
        </p:nvSpPr>
        <p:spPr>
          <a:xfrm>
            <a:off x="1158138" y="3391128"/>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28" name="群組 27"/>
          <p:cNvGrpSpPr/>
          <p:nvPr/>
        </p:nvGrpSpPr>
        <p:grpSpPr>
          <a:xfrm>
            <a:off x="532290" y="3314254"/>
            <a:ext cx="407146" cy="33605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608248" y="2158662"/>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橢圓 21"/>
          <p:cNvSpPr/>
          <p:nvPr/>
        </p:nvSpPr>
        <p:spPr>
          <a:xfrm>
            <a:off x="5776095" y="1986325"/>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6606405" y="1900741"/>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4" name="矩形 23"/>
          <p:cNvSpPr/>
          <p:nvPr/>
        </p:nvSpPr>
        <p:spPr>
          <a:xfrm>
            <a:off x="6606405" y="2303205"/>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25" name="橢圓 24"/>
          <p:cNvSpPr/>
          <p:nvPr/>
        </p:nvSpPr>
        <p:spPr>
          <a:xfrm>
            <a:off x="5776095" y="3074248"/>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6606405" y="2988664"/>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27" name="矩形 26"/>
          <p:cNvSpPr/>
          <p:nvPr/>
        </p:nvSpPr>
        <p:spPr>
          <a:xfrm>
            <a:off x="6606405" y="3391128"/>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32" name="群組 31"/>
          <p:cNvGrpSpPr/>
          <p:nvPr/>
        </p:nvGrpSpPr>
        <p:grpSpPr>
          <a:xfrm>
            <a:off x="5984507" y="2195567"/>
            <a:ext cx="399246" cy="397586"/>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手繪多邊形 39"/>
          <p:cNvSpPr>
            <a:spLocks/>
          </p:cNvSpPr>
          <p:nvPr/>
        </p:nvSpPr>
        <p:spPr bwMode="auto">
          <a:xfrm>
            <a:off x="5961369" y="3317886"/>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3" name="文字方塊 42"/>
          <p:cNvSpPr txBox="1"/>
          <p:nvPr/>
        </p:nvSpPr>
        <p:spPr>
          <a:xfrm>
            <a:off x="607231" y="5320880"/>
            <a:ext cx="7929539"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434</a:t>
            </a:fld>
            <a:endParaRPr lang="zh-TW" altLang="en-US"/>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39093884"/>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3" descr="\\LIVEAURA\Matter Lab\商攝\形象照\2015-形像圖\about us\Auratus-1222-0198.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1587499"/>
            <a:ext cx="9143999" cy="3738879"/>
          </a:xfrm>
          <a:prstGeom prst="rect">
            <a:avLst/>
          </a:prstGeom>
          <a:noFill/>
        </p:spPr>
      </p:pic>
      <p:sp>
        <p:nvSpPr>
          <p:cNvPr id="66" name="文字方塊 65"/>
          <p:cNvSpPr txBox="1"/>
          <p:nvPr/>
        </p:nvSpPr>
        <p:spPr>
          <a:xfrm>
            <a:off x="449944" y="367160"/>
            <a:ext cx="8244112"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4" name="直線接點 3"/>
          <p:cNvCxnSpPr/>
          <p:nvPr/>
        </p:nvCxnSpPr>
        <p:spPr>
          <a:xfrm>
            <a:off x="4572000" y="5326380"/>
            <a:ext cx="0" cy="122301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4" name="文字方塊 43"/>
          <p:cNvSpPr txBox="1"/>
          <p:nvPr/>
        </p:nvSpPr>
        <p:spPr>
          <a:xfrm>
            <a:off x="4694557" y="5326380"/>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45" name="矩形 44"/>
          <p:cNvSpPr/>
          <p:nvPr/>
        </p:nvSpPr>
        <p:spPr>
          <a:xfrm>
            <a:off x="4694556" y="5728844"/>
            <a:ext cx="4186553" cy="738664"/>
          </a:xfrm>
          <a:prstGeom prst="rect">
            <a:avLst/>
          </a:prstGeom>
        </p:spPr>
        <p:txBody>
          <a:bodyPr wrap="square">
            <a:spAutoFit/>
          </a:bodyPr>
          <a:lstStyle/>
          <a:p>
            <a:r>
              <a:rPr lang="en-US" altLang="zh-TW" sz="1400" dirty="0"/>
              <a:t>The quick brown fox jumps over the lazy dog. The quick brown fox jumps over the lazy dog. The quick brown fox jumps over the lazy dog. </a:t>
            </a:r>
            <a:endParaRPr lang="zh-TW" altLang="en-US" sz="1400" dirty="0"/>
          </a:p>
        </p:txBody>
      </p:sp>
      <p:sp>
        <p:nvSpPr>
          <p:cNvPr id="46" name="文字方塊 45"/>
          <p:cNvSpPr txBox="1"/>
          <p:nvPr/>
        </p:nvSpPr>
        <p:spPr>
          <a:xfrm>
            <a:off x="3079443" y="5326379"/>
            <a:ext cx="1294119" cy="461665"/>
          </a:xfrm>
          <a:prstGeom prst="rect">
            <a:avLst/>
          </a:prstGeom>
          <a:noFill/>
        </p:spPr>
        <p:txBody>
          <a:bodyPr wrap="square" rtlCol="0">
            <a:spAutoFit/>
          </a:bodyPr>
          <a:lstStyle/>
          <a:p>
            <a:pPr algn="r"/>
            <a:r>
              <a:rPr lang="en-US" altLang="zh-TW" sz="2400" dirty="0"/>
              <a:t>Process</a:t>
            </a:r>
            <a:endParaRPr lang="zh-TW" altLang="en-US" sz="2400" dirty="0"/>
          </a:p>
        </p:txBody>
      </p:sp>
      <p:sp>
        <p:nvSpPr>
          <p:cNvPr id="47" name="矩形 46"/>
          <p:cNvSpPr/>
          <p:nvPr/>
        </p:nvSpPr>
        <p:spPr>
          <a:xfrm>
            <a:off x="217648" y="5728844"/>
            <a:ext cx="4186553" cy="738664"/>
          </a:xfrm>
          <a:prstGeom prst="rect">
            <a:avLst/>
          </a:prstGeom>
        </p:spPr>
        <p:txBody>
          <a:bodyPr wrap="square">
            <a:spAutoFit/>
          </a:bodyPr>
          <a:lstStyle/>
          <a:p>
            <a:pPr algn="r"/>
            <a:r>
              <a:rPr lang="en-US" altLang="zh-TW" sz="1400" dirty="0"/>
              <a:t>The quick brown fox jumps over the lazy dog. The quick brown fox jumps over the lazy dog. The quick brown fox jumps over the lazy dog. </a:t>
            </a:r>
            <a:endParaRPr lang="zh-TW" altLang="en-US" sz="1400" dirty="0"/>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435</a:t>
            </a:fld>
            <a:endParaRPr lang="zh-TW" altLang="en-US"/>
          </a:p>
        </p:txBody>
      </p:sp>
      <p:sp>
        <p:nvSpPr>
          <p:cNvPr id="11" name="文字方塊 1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77066643"/>
      </p:ext>
    </p:extLst>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文字方塊 40"/>
          <p:cNvSpPr txBox="1"/>
          <p:nvPr/>
        </p:nvSpPr>
        <p:spPr>
          <a:xfrm>
            <a:off x="2901324" y="2212094"/>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436</a:t>
            </a:fld>
            <a:endParaRPr lang="zh-TW" altLang="en-US"/>
          </a:p>
        </p:txBody>
      </p:sp>
      <p:sp>
        <p:nvSpPr>
          <p:cNvPr id="3" name="矩形 2"/>
          <p:cNvSpPr/>
          <p:nvPr/>
        </p:nvSpPr>
        <p:spPr>
          <a:xfrm>
            <a:off x="317501" y="3538489"/>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21" name="圖片 20"/>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17501" y="1809029"/>
            <a:ext cx="2594190" cy="1729460"/>
          </a:xfrm>
          <a:prstGeom prst="rect">
            <a:avLst/>
          </a:prstGeom>
        </p:spPr>
      </p:pic>
      <p:pic>
        <p:nvPicPr>
          <p:cNvPr id="22" name="圖片 21"/>
          <p:cNvPicPr>
            <a:picLocks noChangeAspect="1"/>
          </p:cNvPicPr>
          <p:nvPr/>
        </p:nvPicPr>
        <p:blipFill>
          <a:blip r:embed="rId4" cstate="email">
            <a:extLst>
              <a:ext uri="{28A0092B-C50C-407E-A947-70E740481C1C}">
                <a14:useLocalDpi xmlns:a14="http://schemas.microsoft.com/office/drawing/2010/main"/>
              </a:ext>
            </a:extLst>
          </a:blip>
          <a:stretch>
            <a:fillRect/>
          </a:stretch>
        </p:blipFill>
        <p:spPr>
          <a:xfrm>
            <a:off x="4776259" y="1820459"/>
            <a:ext cx="2592000" cy="1728000"/>
          </a:xfrm>
          <a:prstGeom prst="rect">
            <a:avLst/>
          </a:prstGeom>
        </p:spPr>
      </p:pic>
      <p:pic>
        <p:nvPicPr>
          <p:cNvPr id="23" name="圖片 22"/>
          <p:cNvPicPr>
            <a:picLocks noChangeAspect="1"/>
          </p:cNvPicPr>
          <p:nvPr/>
        </p:nvPicPr>
        <p:blipFill>
          <a:blip r:embed="rId5" cstate="email">
            <a:extLst>
              <a:ext uri="{28A0092B-C50C-407E-A947-70E740481C1C}">
                <a14:useLocalDpi xmlns:a14="http://schemas.microsoft.com/office/drawing/2010/main"/>
              </a:ext>
            </a:extLst>
          </a:blip>
          <a:stretch>
            <a:fillRect/>
          </a:stretch>
        </p:blipFill>
        <p:spPr>
          <a:xfrm>
            <a:off x="321101" y="4022155"/>
            <a:ext cx="2592000" cy="1728000"/>
          </a:xfrm>
          <a:prstGeom prst="rect">
            <a:avLst/>
          </a:prstGeom>
        </p:spPr>
      </p:pic>
      <p:sp>
        <p:nvSpPr>
          <p:cNvPr id="25" name="文字方塊 24"/>
          <p:cNvSpPr txBox="1"/>
          <p:nvPr/>
        </p:nvSpPr>
        <p:spPr>
          <a:xfrm>
            <a:off x="2901324" y="4424490"/>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26" name="矩形 25"/>
          <p:cNvSpPr/>
          <p:nvPr/>
        </p:nvSpPr>
        <p:spPr>
          <a:xfrm>
            <a:off x="317501" y="5750155"/>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矩形 27"/>
          <p:cNvSpPr/>
          <p:nvPr/>
        </p:nvSpPr>
        <p:spPr>
          <a:xfrm>
            <a:off x="4776259" y="3538489"/>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600"/>
          </a:p>
        </p:txBody>
      </p:sp>
      <p:pic>
        <p:nvPicPr>
          <p:cNvPr id="9" name="圖片 8"/>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4779859" y="4020695"/>
            <a:ext cx="2592000" cy="1729460"/>
          </a:xfrm>
          <a:prstGeom prst="rect">
            <a:avLst/>
          </a:prstGeom>
        </p:spPr>
      </p:pic>
      <p:sp>
        <p:nvSpPr>
          <p:cNvPr id="30" name="矩形 29"/>
          <p:cNvSpPr/>
          <p:nvPr/>
        </p:nvSpPr>
        <p:spPr>
          <a:xfrm>
            <a:off x="4779859" y="5750155"/>
            <a:ext cx="2595600" cy="10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文字方塊 31"/>
          <p:cNvSpPr txBox="1"/>
          <p:nvPr/>
        </p:nvSpPr>
        <p:spPr>
          <a:xfrm>
            <a:off x="7368259" y="2212094"/>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
        <p:nvSpPr>
          <p:cNvPr id="37" name="文字方塊 36"/>
          <p:cNvSpPr txBox="1"/>
          <p:nvPr/>
        </p:nvSpPr>
        <p:spPr>
          <a:xfrm>
            <a:off x="7368259" y="4424490"/>
            <a:ext cx="1758302" cy="738664"/>
          </a:xfrm>
          <a:prstGeom prst="rect">
            <a:avLst/>
          </a:prstGeom>
          <a:noFill/>
        </p:spPr>
        <p:txBody>
          <a:bodyPr wrap="square" rtlCol="0">
            <a:spAutoFit/>
          </a:bodyPr>
          <a:lstStyle/>
          <a:p>
            <a:r>
              <a:rPr lang="en-US" altLang="zh-TW" sz="1400" dirty="0" smtClean="0"/>
              <a:t>1.Introduction</a:t>
            </a:r>
          </a:p>
          <a:p>
            <a:r>
              <a:rPr lang="en-US" altLang="zh-TW" sz="1400" dirty="0"/>
              <a:t>2.Who We Are </a:t>
            </a:r>
            <a:r>
              <a:rPr lang="en-US" altLang="zh-TW" sz="1400" dirty="0" smtClean="0"/>
              <a:t>?</a:t>
            </a:r>
          </a:p>
          <a:p>
            <a:r>
              <a:rPr lang="en-US" altLang="zh-TW" sz="1400" dirty="0" smtClean="0"/>
              <a:t>3.Services</a:t>
            </a:r>
            <a:endParaRPr lang="zh-TW" altLang="en-US" sz="1400" dirty="0"/>
          </a:p>
        </p:txBody>
      </p:sp>
    </p:spTree>
    <p:extLst>
      <p:ext uri="{BB962C8B-B14F-4D97-AF65-F5344CB8AC3E}">
        <p14:creationId xmlns:p14="http://schemas.microsoft.com/office/powerpoint/2010/main" val="1081048296"/>
      </p:ext>
    </p:extLst>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橢圓 15"/>
          <p:cNvSpPr/>
          <p:nvPr/>
        </p:nvSpPr>
        <p:spPr>
          <a:xfrm>
            <a:off x="5366963" y="1915618"/>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文字方塊 16"/>
          <p:cNvSpPr txBox="1"/>
          <p:nvPr/>
        </p:nvSpPr>
        <p:spPr>
          <a:xfrm>
            <a:off x="5059419" y="2710097"/>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8" name="矩形 17"/>
          <p:cNvSpPr/>
          <p:nvPr/>
        </p:nvSpPr>
        <p:spPr>
          <a:xfrm>
            <a:off x="3981534" y="3098789"/>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19" name="橢圓 18"/>
          <p:cNvSpPr/>
          <p:nvPr/>
        </p:nvSpPr>
        <p:spPr>
          <a:xfrm>
            <a:off x="6552836" y="1910309"/>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6517384" y="271009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grpSp>
        <p:nvGrpSpPr>
          <p:cNvPr id="28" name="群組 27"/>
          <p:cNvGrpSpPr/>
          <p:nvPr/>
        </p:nvGrpSpPr>
        <p:grpSpPr>
          <a:xfrm>
            <a:off x="6757298" y="2150315"/>
            <a:ext cx="407146" cy="336058"/>
            <a:chOff x="13079250" y="23448756"/>
            <a:chExt cx="2967819" cy="2449630"/>
          </a:xfrm>
          <a:solidFill>
            <a:schemeClr val="bg1"/>
          </a:solidFill>
        </p:grpSpPr>
        <p:sp>
          <p:nvSpPr>
            <p:cNvPr id="29" name="手繪多邊形 2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0" name="手繪多邊形 2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1" name="手繪多邊形 30"/>
          <p:cNvSpPr>
            <a:spLocks/>
          </p:cNvSpPr>
          <p:nvPr/>
        </p:nvSpPr>
        <p:spPr bwMode="auto">
          <a:xfrm flipV="1">
            <a:off x="5647383" y="2087955"/>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2" name="橢圓 21"/>
          <p:cNvSpPr/>
          <p:nvPr/>
        </p:nvSpPr>
        <p:spPr>
          <a:xfrm>
            <a:off x="5366963" y="4071831"/>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5076318" y="4868575"/>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5" name="橢圓 24"/>
          <p:cNvSpPr/>
          <p:nvPr/>
        </p:nvSpPr>
        <p:spPr>
          <a:xfrm>
            <a:off x="6621892" y="4068581"/>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文字方塊 25"/>
          <p:cNvSpPr txBox="1"/>
          <p:nvPr/>
        </p:nvSpPr>
        <p:spPr>
          <a:xfrm>
            <a:off x="6517384" y="4884651"/>
            <a:ext cx="1685846" cy="461665"/>
          </a:xfrm>
          <a:prstGeom prst="rect">
            <a:avLst/>
          </a:prstGeom>
          <a:noFill/>
        </p:spPr>
        <p:txBody>
          <a:bodyPr wrap="square" rtlCol="0">
            <a:spAutoFit/>
          </a:bodyPr>
          <a:lstStyle/>
          <a:p>
            <a:r>
              <a:rPr lang="en-US" altLang="zh-TW" sz="2400" dirty="0"/>
              <a:t>Success</a:t>
            </a:r>
            <a:endParaRPr lang="zh-TW" altLang="en-US" sz="2400" dirty="0"/>
          </a:p>
        </p:txBody>
      </p:sp>
      <p:grpSp>
        <p:nvGrpSpPr>
          <p:cNvPr id="32" name="群組 31"/>
          <p:cNvGrpSpPr/>
          <p:nvPr/>
        </p:nvGrpSpPr>
        <p:grpSpPr>
          <a:xfrm>
            <a:off x="5575375" y="4281073"/>
            <a:ext cx="399246" cy="397586"/>
            <a:chOff x="35309818" y="13261794"/>
            <a:chExt cx="2516828" cy="2506357"/>
          </a:xfrm>
          <a:solidFill>
            <a:schemeClr val="bg1"/>
          </a:solidFill>
        </p:grpSpPr>
        <p:sp>
          <p:nvSpPr>
            <p:cNvPr id="33" name="手繪多邊形 3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0" name="手繪多邊形 39"/>
          <p:cNvSpPr>
            <a:spLocks/>
          </p:cNvSpPr>
          <p:nvPr/>
        </p:nvSpPr>
        <p:spPr bwMode="auto">
          <a:xfrm>
            <a:off x="6807166" y="4312219"/>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pic>
        <p:nvPicPr>
          <p:cNvPr id="11266" name="Picture 2" descr="https://c1.staticflickr.com/2/1698/25518643584_cb6b94f273.jpg"/>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86732" y="1957108"/>
            <a:ext cx="2914650" cy="3810000"/>
          </a:xfrm>
          <a:prstGeom prst="rect">
            <a:avLst/>
          </a:prstGeom>
          <a:noFill/>
          <a:extLst>
            <a:ext uri="{909E8E84-426E-40DD-AFC4-6F175D3DCCD1}">
              <a14:hiddenFill xmlns:a14="http://schemas.microsoft.com/office/drawing/2010/main">
                <a:solidFill>
                  <a:srgbClr val="FFFFFF"/>
                </a:solidFill>
              </a14:hiddenFill>
            </a:ext>
          </a:extLst>
        </p:spPr>
      </p:pic>
      <p:sp>
        <p:nvSpPr>
          <p:cNvPr id="2" name="投影片編號版面配置區 1"/>
          <p:cNvSpPr>
            <a:spLocks noGrp="1"/>
          </p:cNvSpPr>
          <p:nvPr>
            <p:ph type="sldNum" sz="quarter" idx="12"/>
          </p:nvPr>
        </p:nvSpPr>
        <p:spPr/>
        <p:txBody>
          <a:bodyPr/>
          <a:lstStyle/>
          <a:p>
            <a:fld id="{3E5B7E40-2C08-4ABC-92E6-8AE10441B421}" type="slidenum">
              <a:rPr lang="zh-TW" altLang="en-US" smtClean="0"/>
              <a:t>437</a:t>
            </a:fld>
            <a:endParaRPr lang="zh-TW" altLang="en-US"/>
          </a:p>
        </p:txBody>
      </p:sp>
      <p:grpSp>
        <p:nvGrpSpPr>
          <p:cNvPr id="8" name="群組 7"/>
          <p:cNvGrpSpPr/>
          <p:nvPr/>
        </p:nvGrpSpPr>
        <p:grpSpPr>
          <a:xfrm>
            <a:off x="4302075" y="1803581"/>
            <a:ext cx="4170840" cy="4170840"/>
            <a:chOff x="4990267" y="1838047"/>
            <a:chExt cx="3456066" cy="3456066"/>
          </a:xfrm>
        </p:grpSpPr>
        <p:grpSp>
          <p:nvGrpSpPr>
            <p:cNvPr id="7" name="群組 6"/>
            <p:cNvGrpSpPr/>
            <p:nvPr/>
          </p:nvGrpSpPr>
          <p:grpSpPr>
            <a:xfrm>
              <a:off x="6718300" y="1838047"/>
              <a:ext cx="0" cy="3456066"/>
              <a:chOff x="6718300" y="1838047"/>
              <a:chExt cx="0" cy="3456066"/>
            </a:xfrm>
          </p:grpSpPr>
          <p:cxnSp>
            <p:nvCxnSpPr>
              <p:cNvPr id="5" name="直線接點 4"/>
              <p:cNvCxnSpPr/>
              <p:nvPr/>
            </p:nvCxnSpPr>
            <p:spPr>
              <a:xfrm>
                <a:off x="6718300" y="18380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a:off x="6718300" y="37938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nvGrpSpPr>
            <p:cNvPr id="43" name="群組 42"/>
            <p:cNvGrpSpPr/>
            <p:nvPr/>
          </p:nvGrpSpPr>
          <p:grpSpPr>
            <a:xfrm rot="5400000">
              <a:off x="6718300" y="1838047"/>
              <a:ext cx="0" cy="3456066"/>
              <a:chOff x="6718300" y="1838047"/>
              <a:chExt cx="0" cy="3456066"/>
            </a:xfrm>
          </p:grpSpPr>
          <p:cxnSp>
            <p:nvCxnSpPr>
              <p:cNvPr id="44" name="直線接點 43"/>
              <p:cNvCxnSpPr/>
              <p:nvPr/>
            </p:nvCxnSpPr>
            <p:spPr>
              <a:xfrm>
                <a:off x="6718300" y="18380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a:off x="6718300" y="3793847"/>
                <a:ext cx="0" cy="1500266"/>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grpSp>
      <p:sp>
        <p:nvSpPr>
          <p:cNvPr id="46" name="矩形 45"/>
          <p:cNvSpPr/>
          <p:nvPr/>
        </p:nvSpPr>
        <p:spPr>
          <a:xfrm>
            <a:off x="6478450" y="3098789"/>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47" name="矩形 46"/>
          <p:cNvSpPr/>
          <p:nvPr/>
        </p:nvSpPr>
        <p:spPr>
          <a:xfrm>
            <a:off x="3981534" y="5283132"/>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48" name="矩形 47"/>
          <p:cNvSpPr/>
          <p:nvPr/>
        </p:nvSpPr>
        <p:spPr>
          <a:xfrm>
            <a:off x="6478450" y="5283132"/>
            <a:ext cx="2405961"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41" name="文字方塊 4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65910331"/>
      </p:ext>
    </p:extLst>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42" name="Picture 2" descr="Apple Iphone, Android Os, Touchscreen, Water Resistant"/>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559477" y="1821543"/>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5584523" y="1937657"/>
            <a:ext cx="3559477" cy="23077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矩形 42"/>
          <p:cNvSpPr/>
          <p:nvPr/>
        </p:nvSpPr>
        <p:spPr>
          <a:xfrm>
            <a:off x="0" y="1937657"/>
            <a:ext cx="3559477" cy="23077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文字方塊 43"/>
          <p:cNvSpPr txBox="1"/>
          <p:nvPr/>
        </p:nvSpPr>
        <p:spPr>
          <a:xfrm>
            <a:off x="319937" y="2371098"/>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45" name="矩形 44"/>
          <p:cNvSpPr/>
          <p:nvPr/>
        </p:nvSpPr>
        <p:spPr>
          <a:xfrm>
            <a:off x="319936" y="2773562"/>
            <a:ext cx="305463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p>
        </p:txBody>
      </p:sp>
      <p:sp>
        <p:nvSpPr>
          <p:cNvPr id="46" name="文字方塊 45"/>
          <p:cNvSpPr txBox="1"/>
          <p:nvPr/>
        </p:nvSpPr>
        <p:spPr>
          <a:xfrm>
            <a:off x="5836946" y="2371098"/>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47" name="矩形 46"/>
          <p:cNvSpPr/>
          <p:nvPr/>
        </p:nvSpPr>
        <p:spPr>
          <a:xfrm>
            <a:off x="5836945" y="2773562"/>
            <a:ext cx="3054633" cy="738664"/>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p>
        </p:txBody>
      </p:sp>
      <p:sp>
        <p:nvSpPr>
          <p:cNvPr id="48" name="橢圓 47"/>
          <p:cNvSpPr/>
          <p:nvPr/>
        </p:nvSpPr>
        <p:spPr>
          <a:xfrm>
            <a:off x="2600157" y="4444456"/>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文字方塊 48"/>
          <p:cNvSpPr txBox="1"/>
          <p:nvPr/>
        </p:nvSpPr>
        <p:spPr>
          <a:xfrm>
            <a:off x="346131" y="4358872"/>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50" name="矩形 49"/>
          <p:cNvSpPr/>
          <p:nvPr/>
        </p:nvSpPr>
        <p:spPr>
          <a:xfrm>
            <a:off x="346131" y="476133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51" name="橢圓 50"/>
          <p:cNvSpPr/>
          <p:nvPr/>
        </p:nvSpPr>
        <p:spPr>
          <a:xfrm>
            <a:off x="5738831" y="4444456"/>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文字方塊 51"/>
          <p:cNvSpPr txBox="1"/>
          <p:nvPr/>
        </p:nvSpPr>
        <p:spPr>
          <a:xfrm>
            <a:off x="6569141" y="4358872"/>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53" name="矩形 52"/>
          <p:cNvSpPr/>
          <p:nvPr/>
        </p:nvSpPr>
        <p:spPr>
          <a:xfrm>
            <a:off x="6569141" y="476133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54" name="群組 53"/>
          <p:cNvGrpSpPr/>
          <p:nvPr/>
        </p:nvGrpSpPr>
        <p:grpSpPr>
          <a:xfrm>
            <a:off x="5943293" y="4684462"/>
            <a:ext cx="407146" cy="336058"/>
            <a:chOff x="13079250" y="23448756"/>
            <a:chExt cx="2967819" cy="2449630"/>
          </a:xfrm>
          <a:solidFill>
            <a:schemeClr val="bg1"/>
          </a:solidFill>
        </p:grpSpPr>
        <p:sp>
          <p:nvSpPr>
            <p:cNvPr id="55" name="手繪多邊形 5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手繪多邊形 5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57" name="手繪多邊形 56"/>
          <p:cNvSpPr>
            <a:spLocks/>
          </p:cNvSpPr>
          <p:nvPr/>
        </p:nvSpPr>
        <p:spPr bwMode="auto">
          <a:xfrm flipV="1">
            <a:off x="2880577" y="4616793"/>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 name="投影片編號版面配置區 2"/>
          <p:cNvSpPr>
            <a:spLocks noGrp="1"/>
          </p:cNvSpPr>
          <p:nvPr>
            <p:ph type="sldNum" sz="quarter" idx="12"/>
          </p:nvPr>
        </p:nvSpPr>
        <p:spPr/>
        <p:txBody>
          <a:bodyPr/>
          <a:lstStyle/>
          <a:p>
            <a:fld id="{3E5B7E40-2C08-4ABC-92E6-8AE10441B421}" type="slidenum">
              <a:rPr lang="zh-TW" altLang="en-US" smtClean="0"/>
              <a:t>438</a:t>
            </a:fld>
            <a:endParaRPr lang="zh-TW" altLang="en-US"/>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5439739"/>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文字方塊 286"/>
          <p:cNvSpPr txBox="1"/>
          <p:nvPr/>
        </p:nvSpPr>
        <p:spPr>
          <a:xfrm>
            <a:off x="1165010" y="1981200"/>
            <a:ext cx="1125787" cy="2111828"/>
          </a:xfrm>
          <a:custGeom>
            <a:avLst/>
            <a:gdLst>
              <a:gd name="connsiteX0" fmla="*/ 0 w 194220"/>
              <a:gd name="connsiteY0" fmla="*/ 0 h 364332"/>
              <a:gd name="connsiteX1" fmla="*/ 194220 w 194220"/>
              <a:gd name="connsiteY1" fmla="*/ 0 h 364332"/>
              <a:gd name="connsiteX2" fmla="*/ 194220 w 194220"/>
              <a:gd name="connsiteY2" fmla="*/ 149573 h 364332"/>
              <a:gd name="connsiteX3" fmla="*/ 159841 w 194220"/>
              <a:gd name="connsiteY3" fmla="*/ 280169 h 364332"/>
              <a:gd name="connsiteX4" fmla="*/ 42416 w 194220"/>
              <a:gd name="connsiteY4" fmla="*/ 364332 h 364332"/>
              <a:gd name="connsiteX5" fmla="*/ 0 w 194220"/>
              <a:gd name="connsiteY5" fmla="*/ 284857 h 364332"/>
              <a:gd name="connsiteX6" fmla="*/ 71214 w 194220"/>
              <a:gd name="connsiteY6" fmla="*/ 236860 h 364332"/>
              <a:gd name="connsiteX7" fmla="*/ 92868 w 194220"/>
              <a:gd name="connsiteY7" fmla="*/ 180380 h 364332"/>
              <a:gd name="connsiteX8" fmla="*/ 0 w 194220"/>
              <a:gd name="connsiteY8" fmla="*/ 180380 h 364332"/>
              <a:gd name="connsiteX9" fmla="*/ 0 w 194220"/>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0" h="364332">
                <a:moveTo>
                  <a:pt x="0" y="0"/>
                </a:moveTo>
                <a:lnTo>
                  <a:pt x="194220" y="0"/>
                </a:lnTo>
                <a:lnTo>
                  <a:pt x="194220" y="149573"/>
                </a:lnTo>
                <a:cubicBezTo>
                  <a:pt x="194220" y="204639"/>
                  <a:pt x="182761" y="248171"/>
                  <a:pt x="159841" y="280169"/>
                </a:cubicBezTo>
                <a:cubicBezTo>
                  <a:pt x="136922" y="312167"/>
                  <a:pt x="97780" y="340222"/>
                  <a:pt x="42416" y="364332"/>
                </a:cubicBezTo>
                <a:lnTo>
                  <a:pt x="0" y="284857"/>
                </a:lnTo>
                <a:cubicBezTo>
                  <a:pt x="34528" y="268784"/>
                  <a:pt x="58266" y="252785"/>
                  <a:pt x="71214" y="236860"/>
                </a:cubicBezTo>
                <a:cubicBezTo>
                  <a:pt x="84162" y="220936"/>
                  <a:pt x="91380" y="202109"/>
                  <a:pt x="92868" y="180380"/>
                </a:cubicBezTo>
                <a:lnTo>
                  <a:pt x="0" y="180380"/>
                </a:lnTo>
                <a:lnTo>
                  <a:pt x="0" y="0"/>
                </a:ln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5" name="文字方塊 285"/>
          <p:cNvSpPr txBox="1"/>
          <p:nvPr/>
        </p:nvSpPr>
        <p:spPr>
          <a:xfrm>
            <a:off x="2477141" y="1981200"/>
            <a:ext cx="1125793" cy="2111828"/>
          </a:xfrm>
          <a:custGeom>
            <a:avLst/>
            <a:gdLst>
              <a:gd name="connsiteX0" fmla="*/ 0 w 194221"/>
              <a:gd name="connsiteY0" fmla="*/ 0 h 364332"/>
              <a:gd name="connsiteX1" fmla="*/ 194221 w 194221"/>
              <a:gd name="connsiteY1" fmla="*/ 0 h 364332"/>
              <a:gd name="connsiteX2" fmla="*/ 194221 w 194221"/>
              <a:gd name="connsiteY2" fmla="*/ 149573 h 364332"/>
              <a:gd name="connsiteX3" fmla="*/ 159842 w 194221"/>
              <a:gd name="connsiteY3" fmla="*/ 280169 h 364332"/>
              <a:gd name="connsiteX4" fmla="*/ 42416 w 194221"/>
              <a:gd name="connsiteY4" fmla="*/ 364332 h 364332"/>
              <a:gd name="connsiteX5" fmla="*/ 0 w 194221"/>
              <a:gd name="connsiteY5" fmla="*/ 284857 h 364332"/>
              <a:gd name="connsiteX6" fmla="*/ 71215 w 194221"/>
              <a:gd name="connsiteY6" fmla="*/ 236860 h 364332"/>
              <a:gd name="connsiteX7" fmla="*/ 92869 w 194221"/>
              <a:gd name="connsiteY7" fmla="*/ 180380 h 364332"/>
              <a:gd name="connsiteX8" fmla="*/ 0 w 194221"/>
              <a:gd name="connsiteY8" fmla="*/ 180380 h 364332"/>
              <a:gd name="connsiteX9" fmla="*/ 0 w 194221"/>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1" h="364332">
                <a:moveTo>
                  <a:pt x="0" y="0"/>
                </a:moveTo>
                <a:lnTo>
                  <a:pt x="194221" y="0"/>
                </a:lnTo>
                <a:lnTo>
                  <a:pt x="194221" y="149573"/>
                </a:lnTo>
                <a:cubicBezTo>
                  <a:pt x="194221" y="204639"/>
                  <a:pt x="182761" y="248171"/>
                  <a:pt x="159842" y="280169"/>
                </a:cubicBezTo>
                <a:cubicBezTo>
                  <a:pt x="136922" y="312167"/>
                  <a:pt x="97780" y="340222"/>
                  <a:pt x="42416" y="364332"/>
                </a:cubicBezTo>
                <a:lnTo>
                  <a:pt x="0" y="284857"/>
                </a:lnTo>
                <a:cubicBezTo>
                  <a:pt x="34528" y="268784"/>
                  <a:pt x="58266" y="252785"/>
                  <a:pt x="71215" y="236860"/>
                </a:cubicBezTo>
                <a:cubicBezTo>
                  <a:pt x="84163" y="220936"/>
                  <a:pt x="91381" y="202109"/>
                  <a:pt x="92869" y="180380"/>
                </a:cubicBezTo>
                <a:lnTo>
                  <a:pt x="0" y="180380"/>
                </a:lnTo>
                <a:lnTo>
                  <a:pt x="0" y="0"/>
                </a:lnTo>
                <a:close/>
              </a:path>
            </a:pathLst>
          </a:custGeom>
          <a:solidFill>
            <a:schemeClr val="accent2"/>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6" name="文字方塊 15"/>
          <p:cNvSpPr txBox="1"/>
          <p:nvPr/>
        </p:nvSpPr>
        <p:spPr>
          <a:xfrm>
            <a:off x="1306405" y="4113353"/>
            <a:ext cx="6531190" cy="1200329"/>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18070890"/>
      </p:ext>
    </p:extLst>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文字方塊 65"/>
          <p:cNvSpPr txBox="1"/>
          <p:nvPr/>
        </p:nvSpPr>
        <p:spPr>
          <a:xfrm>
            <a:off x="449944" y="367160"/>
            <a:ext cx="8244112" cy="830997"/>
          </a:xfrm>
          <a:prstGeom prst="rect">
            <a:avLst/>
          </a:prstGeom>
          <a:noFill/>
        </p:spPr>
        <p:txBody>
          <a:bodyPr wrap="square" rtlCol="0" anchor="ctr">
            <a:spAutoFit/>
          </a:bodyPr>
          <a:lstStyle/>
          <a:p>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439</a:t>
            </a:fld>
            <a:endParaRPr lang="zh-TW" altLang="en-US"/>
          </a:p>
        </p:txBody>
      </p:sp>
      <p:grpSp>
        <p:nvGrpSpPr>
          <p:cNvPr id="8" name="群組 7"/>
          <p:cNvGrpSpPr/>
          <p:nvPr/>
        </p:nvGrpSpPr>
        <p:grpSpPr>
          <a:xfrm>
            <a:off x="0" y="4666706"/>
            <a:ext cx="9144000" cy="1108710"/>
            <a:chOff x="0" y="2819945"/>
            <a:chExt cx="9144000" cy="1108710"/>
          </a:xfrm>
        </p:grpSpPr>
        <p:sp>
          <p:nvSpPr>
            <p:cNvPr id="5" name="矩形 4"/>
            <p:cNvSpPr/>
            <p:nvPr/>
          </p:nvSpPr>
          <p:spPr>
            <a:xfrm>
              <a:off x="0" y="2819945"/>
              <a:ext cx="1108710" cy="110871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14" name="群組 13"/>
            <p:cNvGrpSpPr/>
            <p:nvPr/>
          </p:nvGrpSpPr>
          <p:grpSpPr>
            <a:xfrm>
              <a:off x="350782" y="3206271"/>
              <a:ext cx="407146" cy="336058"/>
              <a:chOff x="13079250" y="23448756"/>
              <a:chExt cx="2967819" cy="2449630"/>
            </a:xfrm>
            <a:solidFill>
              <a:schemeClr val="bg1"/>
            </a:solidFill>
          </p:grpSpPr>
          <p:sp>
            <p:nvSpPr>
              <p:cNvPr id="15" name="手繪多邊形 1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16" name="手繪多邊形 1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7" name="矩形 6"/>
            <p:cNvSpPr/>
            <p:nvPr/>
          </p:nvSpPr>
          <p:spPr>
            <a:xfrm>
              <a:off x="1108710" y="2819945"/>
              <a:ext cx="8035290" cy="110871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1241436" y="3031231"/>
              <a:ext cx="7902564" cy="738664"/>
            </a:xfrm>
            <a:prstGeom prst="rect">
              <a:avLst/>
            </a:prstGeom>
            <a:noFill/>
          </p:spPr>
          <p:txBody>
            <a:bodyPr wrap="square" rtlCol="0" anchor="ctr">
              <a:spAutoFit/>
            </a:body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sp>
        <p:nvSpPr>
          <p:cNvPr id="13" name="文字方塊 1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Case Study</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9" name="Picture 5" descr="\\LIVEAURA\Matter Lab\商攝\形象照\2016-商攝(20160324)原檔\matterlab修\初選\Noir Passport\IMG_982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11752" y="1883137"/>
            <a:ext cx="9144000" cy="2794413"/>
          </a:xfrm>
          <a:prstGeom prst="rect">
            <a:avLst/>
          </a:prstGeom>
          <a:noFill/>
        </p:spPr>
      </p:pic>
    </p:spTree>
    <p:extLst>
      <p:ext uri="{BB962C8B-B14F-4D97-AF65-F5344CB8AC3E}">
        <p14:creationId xmlns:p14="http://schemas.microsoft.com/office/powerpoint/2010/main" val="1154107703"/>
      </p:ext>
    </p:extLst>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3" descr="\\LIVEAURA\Matter Lab\商攝\形象照\2015-形像圖\about us\Auratus-1222-019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0"/>
            <a:ext cx="9143999" cy="6858000"/>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442632" y="668233"/>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43" name="矩形 42"/>
          <p:cNvSpPr/>
          <p:nvPr/>
        </p:nvSpPr>
        <p:spPr>
          <a:xfrm>
            <a:off x="586295"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文字方塊 43"/>
          <p:cNvSpPr txBox="1"/>
          <p:nvPr/>
        </p:nvSpPr>
        <p:spPr>
          <a:xfrm>
            <a:off x="482602" y="1717778"/>
            <a:ext cx="5177970" cy="954107"/>
          </a:xfrm>
          <a:prstGeom prst="rect">
            <a:avLst/>
          </a:prstGeom>
          <a:noFill/>
        </p:spPr>
        <p:txBody>
          <a:bodyPr wrap="square" rtlCol="0" anchor="ctr">
            <a:spAutoFit/>
          </a:bodyPr>
          <a:lstStyle/>
          <a:p>
            <a:r>
              <a:rPr lang="en-US" altLang="zh-TW" sz="14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2" name="矩形 1"/>
          <p:cNvSpPr/>
          <p:nvPr/>
        </p:nvSpPr>
        <p:spPr>
          <a:xfrm>
            <a:off x="465364" y="3783474"/>
            <a:ext cx="2427514" cy="266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矩形 44"/>
          <p:cNvSpPr/>
          <p:nvPr/>
        </p:nvSpPr>
        <p:spPr>
          <a:xfrm>
            <a:off x="3358242" y="3783474"/>
            <a:ext cx="2427514" cy="266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矩形 45"/>
          <p:cNvSpPr/>
          <p:nvPr/>
        </p:nvSpPr>
        <p:spPr>
          <a:xfrm>
            <a:off x="6251120" y="3783474"/>
            <a:ext cx="2427514" cy="2667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632398" y="4985153"/>
            <a:ext cx="2045488"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grpSp>
        <p:nvGrpSpPr>
          <p:cNvPr id="5" name="群組 4"/>
          <p:cNvGrpSpPr/>
          <p:nvPr/>
        </p:nvGrpSpPr>
        <p:grpSpPr>
          <a:xfrm>
            <a:off x="6343014" y="4083587"/>
            <a:ext cx="1817763" cy="523644"/>
            <a:chOff x="6528073" y="4083587"/>
            <a:chExt cx="1817763" cy="523644"/>
          </a:xfrm>
        </p:grpSpPr>
        <p:sp>
          <p:nvSpPr>
            <p:cNvPr id="49" name="文字方塊 48"/>
            <p:cNvSpPr txBox="1"/>
            <p:nvPr/>
          </p:nvSpPr>
          <p:spPr>
            <a:xfrm>
              <a:off x="7051717" y="4103468"/>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grpSp>
          <p:nvGrpSpPr>
            <p:cNvPr id="55" name="群組 54"/>
            <p:cNvGrpSpPr/>
            <p:nvPr/>
          </p:nvGrpSpPr>
          <p:grpSpPr>
            <a:xfrm>
              <a:off x="6528073" y="4083587"/>
              <a:ext cx="523644" cy="523644"/>
              <a:chOff x="5731184" y="3068960"/>
              <a:chExt cx="816070" cy="816070"/>
            </a:xfrm>
          </p:grpSpPr>
          <p:sp>
            <p:nvSpPr>
              <p:cNvPr id="56" name="橢圓 55"/>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7" name="群組 56"/>
              <p:cNvGrpSpPr/>
              <p:nvPr/>
            </p:nvGrpSpPr>
            <p:grpSpPr>
              <a:xfrm>
                <a:off x="5935646" y="3308966"/>
                <a:ext cx="407146" cy="336058"/>
                <a:chOff x="13079250" y="23448756"/>
                <a:chExt cx="2967819" cy="2449630"/>
              </a:xfrm>
              <a:solidFill>
                <a:schemeClr val="bg1"/>
              </a:solidFill>
            </p:grpSpPr>
            <p:sp>
              <p:nvSpPr>
                <p:cNvPr id="67" name="手繪多邊形 66"/>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8" name="手繪多邊形 67"/>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grpSp>
        <p:nvGrpSpPr>
          <p:cNvPr id="4" name="群組 3"/>
          <p:cNvGrpSpPr/>
          <p:nvPr/>
        </p:nvGrpSpPr>
        <p:grpSpPr>
          <a:xfrm>
            <a:off x="567583" y="4083587"/>
            <a:ext cx="1833800" cy="523644"/>
            <a:chOff x="567583" y="4083587"/>
            <a:chExt cx="1833800" cy="523644"/>
          </a:xfrm>
        </p:grpSpPr>
        <p:sp>
          <p:nvSpPr>
            <p:cNvPr id="47" name="文字方塊 46"/>
            <p:cNvSpPr txBox="1"/>
            <p:nvPr/>
          </p:nvSpPr>
          <p:spPr>
            <a:xfrm>
              <a:off x="1107264" y="4114577"/>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grpSp>
          <p:nvGrpSpPr>
            <p:cNvPr id="69" name="群組 68"/>
            <p:cNvGrpSpPr/>
            <p:nvPr/>
          </p:nvGrpSpPr>
          <p:grpSpPr>
            <a:xfrm>
              <a:off x="567583" y="4083587"/>
              <a:ext cx="523644" cy="523644"/>
              <a:chOff x="5731184" y="1981037"/>
              <a:chExt cx="816070" cy="816070"/>
            </a:xfrm>
          </p:grpSpPr>
          <p:sp>
            <p:nvSpPr>
              <p:cNvPr id="70" name="橢圓 69"/>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手繪多邊形 70"/>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6" name="群組 5"/>
          <p:cNvGrpSpPr/>
          <p:nvPr/>
        </p:nvGrpSpPr>
        <p:grpSpPr>
          <a:xfrm>
            <a:off x="3452218" y="4083587"/>
            <a:ext cx="1888795" cy="523644"/>
            <a:chOff x="3354246" y="4083587"/>
            <a:chExt cx="1888795" cy="523644"/>
          </a:xfrm>
        </p:grpSpPr>
        <p:sp>
          <p:nvSpPr>
            <p:cNvPr id="51" name="文字方塊 50"/>
            <p:cNvSpPr txBox="1"/>
            <p:nvPr/>
          </p:nvSpPr>
          <p:spPr>
            <a:xfrm>
              <a:off x="3948922" y="4114577"/>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grpSp>
          <p:nvGrpSpPr>
            <p:cNvPr id="72" name="群組 71"/>
            <p:cNvGrpSpPr/>
            <p:nvPr/>
          </p:nvGrpSpPr>
          <p:grpSpPr>
            <a:xfrm>
              <a:off x="3354246" y="4083587"/>
              <a:ext cx="523644" cy="523644"/>
              <a:chOff x="5731184" y="4156883"/>
              <a:chExt cx="816070" cy="816070"/>
            </a:xfrm>
          </p:grpSpPr>
          <p:sp>
            <p:nvSpPr>
              <p:cNvPr id="73" name="橢圓 72"/>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4" name="群組 73"/>
              <p:cNvGrpSpPr/>
              <p:nvPr/>
            </p:nvGrpSpPr>
            <p:grpSpPr>
              <a:xfrm>
                <a:off x="5939596" y="4366125"/>
                <a:ext cx="399246" cy="397586"/>
                <a:chOff x="35309818" y="13261794"/>
                <a:chExt cx="2516828" cy="2506357"/>
              </a:xfrm>
              <a:solidFill>
                <a:schemeClr val="bg1"/>
              </a:solidFill>
            </p:grpSpPr>
            <p:sp>
              <p:nvSpPr>
                <p:cNvPr id="75" name="手繪多邊形 74"/>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6"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9"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1"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cxnSp>
        <p:nvCxnSpPr>
          <p:cNvPr id="8" name="直線接點 7"/>
          <p:cNvCxnSpPr/>
          <p:nvPr/>
        </p:nvCxnSpPr>
        <p:spPr>
          <a:xfrm>
            <a:off x="757481" y="4746171"/>
            <a:ext cx="184328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5" name="直線接點 84"/>
          <p:cNvCxnSpPr/>
          <p:nvPr/>
        </p:nvCxnSpPr>
        <p:spPr>
          <a:xfrm>
            <a:off x="3650359" y="4746171"/>
            <a:ext cx="184328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6" name="直線接點 85"/>
          <p:cNvCxnSpPr/>
          <p:nvPr/>
        </p:nvCxnSpPr>
        <p:spPr>
          <a:xfrm>
            <a:off x="6543237" y="4746171"/>
            <a:ext cx="1843281"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87" name="矩形 86"/>
          <p:cNvSpPr/>
          <p:nvPr/>
        </p:nvSpPr>
        <p:spPr>
          <a:xfrm>
            <a:off x="3549255" y="4985153"/>
            <a:ext cx="2045488"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88" name="矩形 87"/>
          <p:cNvSpPr/>
          <p:nvPr/>
        </p:nvSpPr>
        <p:spPr>
          <a:xfrm>
            <a:off x="6466112" y="4985153"/>
            <a:ext cx="2045488" cy="830997"/>
          </a:xfrm>
          <a:prstGeom prst="rect">
            <a:avLst/>
          </a:prstGeom>
        </p:spPr>
        <p:txBody>
          <a:bodyPr wrap="square">
            <a:spAutoFit/>
          </a:bodyPr>
          <a:lstStyle/>
          <a:p>
            <a:r>
              <a:rPr lang="en-US" altLang="zh-TW" sz="1200" dirty="0"/>
              <a:t>The quick brown fox jumps over the lazy dog. The quick brown fox jumps over the lazy dog. </a:t>
            </a:r>
            <a:endParaRPr lang="zh-TW" altLang="en-US" sz="1200" dirty="0"/>
          </a:p>
        </p:txBody>
      </p:sp>
      <p:sp>
        <p:nvSpPr>
          <p:cNvPr id="7" name="投影片編號版面配置區 6"/>
          <p:cNvSpPr>
            <a:spLocks noGrp="1"/>
          </p:cNvSpPr>
          <p:nvPr>
            <p:ph type="sldNum" sz="quarter" idx="12"/>
          </p:nvPr>
        </p:nvSpPr>
        <p:spPr/>
        <p:txBody>
          <a:bodyPr/>
          <a:lstStyle/>
          <a:p>
            <a:fld id="{3E5B7E40-2C08-4ABC-92E6-8AE10441B421}" type="slidenum">
              <a:rPr lang="zh-TW" altLang="en-US" smtClean="0"/>
              <a:t>440</a:t>
            </a:fld>
            <a:endParaRPr lang="zh-TW" altLang="en-US"/>
          </a:p>
        </p:txBody>
      </p:sp>
      <p:sp>
        <p:nvSpPr>
          <p:cNvPr id="40" name="文字方塊 39"/>
          <p:cNvSpPr txBox="1"/>
          <p:nvPr/>
        </p:nvSpPr>
        <p:spPr>
          <a:xfrm>
            <a:off x="263212"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Case Study</a:t>
            </a:r>
            <a:endParaRPr lang="zh-TW" altLang="en-US" sz="4000" b="1" dirty="0">
              <a:solidFill>
                <a:schemeClr val="bg1"/>
              </a:solidFill>
            </a:endParaRP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10748614"/>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 name="Picture 3" descr="\\LIVEAURA\Matter Lab\商攝\產品圖\Noir\Sleeve\Tiff檔\WORTH-8-9104726.tif"/>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rot="16200000">
            <a:off x="1001487" y="742146"/>
            <a:ext cx="3526974" cy="5529943"/>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447240" y="2246026"/>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5529943" y="1743634"/>
            <a:ext cx="3614057" cy="35269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文字方塊 20"/>
          <p:cNvSpPr txBox="1"/>
          <p:nvPr/>
        </p:nvSpPr>
        <p:spPr>
          <a:xfrm>
            <a:off x="6407290" y="195924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22" name="矩形 21"/>
          <p:cNvSpPr/>
          <p:nvPr/>
        </p:nvSpPr>
        <p:spPr>
          <a:xfrm>
            <a:off x="6407290" y="2361707"/>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3" name="文字方塊 22"/>
          <p:cNvSpPr txBox="1"/>
          <p:nvPr/>
        </p:nvSpPr>
        <p:spPr>
          <a:xfrm>
            <a:off x="6407290" y="304716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24" name="矩形 23"/>
          <p:cNvSpPr/>
          <p:nvPr/>
        </p:nvSpPr>
        <p:spPr>
          <a:xfrm>
            <a:off x="6407290" y="3449630"/>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25" name="文字方塊 24"/>
          <p:cNvSpPr txBox="1"/>
          <p:nvPr/>
        </p:nvSpPr>
        <p:spPr>
          <a:xfrm>
            <a:off x="6407290" y="4034405"/>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26" name="矩形 25"/>
          <p:cNvSpPr/>
          <p:nvPr/>
        </p:nvSpPr>
        <p:spPr>
          <a:xfrm>
            <a:off x="6407290" y="4436869"/>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0" name="橢圓 29"/>
          <p:cNvSpPr/>
          <p:nvPr/>
        </p:nvSpPr>
        <p:spPr>
          <a:xfrm>
            <a:off x="5867609" y="3278963"/>
            <a:ext cx="523644" cy="52364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1" name="群組 30"/>
          <p:cNvGrpSpPr/>
          <p:nvPr/>
        </p:nvGrpSpPr>
        <p:grpSpPr>
          <a:xfrm>
            <a:off x="5998805" y="3432967"/>
            <a:ext cx="261252" cy="215637"/>
            <a:chOff x="13079250" y="23448756"/>
            <a:chExt cx="2967819" cy="2449630"/>
          </a:xfrm>
          <a:solidFill>
            <a:schemeClr val="bg1"/>
          </a:solidFill>
        </p:grpSpPr>
        <p:sp>
          <p:nvSpPr>
            <p:cNvPr id="32" name="手繪多邊形 3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3" name="手繪多邊形 3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35" name="橢圓 34"/>
          <p:cNvSpPr/>
          <p:nvPr/>
        </p:nvSpPr>
        <p:spPr>
          <a:xfrm>
            <a:off x="5867609" y="2191040"/>
            <a:ext cx="523644" cy="52364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a:spLocks/>
          </p:cNvSpPr>
          <p:nvPr/>
        </p:nvSpPr>
        <p:spPr bwMode="auto">
          <a:xfrm flipV="1">
            <a:off x="6047545" y="2301623"/>
            <a:ext cx="163772" cy="302479"/>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8" name="橢圓 37"/>
          <p:cNvSpPr/>
          <p:nvPr/>
        </p:nvSpPr>
        <p:spPr>
          <a:xfrm>
            <a:off x="5867609" y="4266202"/>
            <a:ext cx="523644" cy="52364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9" name="群組 38"/>
          <p:cNvGrpSpPr/>
          <p:nvPr/>
        </p:nvGrpSpPr>
        <p:grpSpPr>
          <a:xfrm>
            <a:off x="6001340" y="4400465"/>
            <a:ext cx="256182" cy="255117"/>
            <a:chOff x="35309818" y="13261794"/>
            <a:chExt cx="2516828" cy="2506357"/>
          </a:xfrm>
          <a:solidFill>
            <a:schemeClr val="bg1"/>
          </a:solidFill>
        </p:grpSpPr>
        <p:sp>
          <p:nvSpPr>
            <p:cNvPr id="40" name="手繪多邊形 3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6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43" name="矩形 4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3E5B7E40-2C08-4ABC-92E6-8AE10441B421}" type="slidenum">
              <a:rPr lang="zh-TW" altLang="en-US" smtClean="0"/>
              <a:t>441</a:t>
            </a:fld>
            <a:endParaRPr lang="zh-TW" altLang="en-US"/>
          </a:p>
        </p:txBody>
      </p:sp>
      <p:sp>
        <p:nvSpPr>
          <p:cNvPr id="29" name="文字方塊 28"/>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90142638"/>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2" descr="C:\Users\PD\Desktop\Nori\EC模板\Blanc 2Way Sleeve\素材\Blue 02.JPG"/>
          <p:cNvPicPr>
            <a:picLocks noChangeAspect="1" noChangeArrowheads="1"/>
          </p:cNvPicPr>
          <p:nvPr/>
        </p:nvPicPr>
        <p:blipFill>
          <a:blip r:embed="rId3" cstate="email">
            <a:graysc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pic>
        <p:nvPicPr>
          <p:cNvPr id="42" name="Picture 2" descr="Apple Iphone, Android Os, Touchscreen, Water Resistant"/>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6172029" y="1169279"/>
            <a:ext cx="2025046" cy="4027716"/>
          </a:xfrm>
          <a:prstGeom prst="rect">
            <a:avLst/>
          </a:prstGeom>
          <a:noFill/>
          <a:extLst>
            <a:ext uri="{909E8E84-426E-40DD-AFC4-6F175D3DCCD1}">
              <a14:hiddenFill xmlns:a14="http://schemas.microsoft.com/office/drawing/2010/main">
                <a:solidFill>
                  <a:srgbClr val="FFFFFF"/>
                </a:solidFill>
              </a14:hiddenFill>
            </a:ext>
          </a:extLst>
        </p:spPr>
      </p:pic>
      <p:sp>
        <p:nvSpPr>
          <p:cNvPr id="44" name="文字方塊 43"/>
          <p:cNvSpPr txBox="1"/>
          <p:nvPr/>
        </p:nvSpPr>
        <p:spPr>
          <a:xfrm>
            <a:off x="1366104" y="1024597"/>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45" name="矩形 44"/>
          <p:cNvSpPr/>
          <p:nvPr/>
        </p:nvSpPr>
        <p:spPr>
          <a:xfrm>
            <a:off x="1366104" y="1427061"/>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6" name="文字方塊 45"/>
          <p:cNvSpPr txBox="1"/>
          <p:nvPr/>
        </p:nvSpPr>
        <p:spPr>
          <a:xfrm>
            <a:off x="1366104" y="2112520"/>
            <a:ext cx="1294119" cy="461665"/>
          </a:xfrm>
          <a:prstGeom prst="rect">
            <a:avLst/>
          </a:prstGeom>
          <a:noFill/>
        </p:spPr>
        <p:txBody>
          <a:bodyPr wrap="square" rtlCol="0">
            <a:spAutoFit/>
          </a:bodyPr>
          <a:lstStyle/>
          <a:p>
            <a:pPr algn="ctr"/>
            <a:r>
              <a:rPr lang="en-US" altLang="zh-TW" sz="2400" dirty="0">
                <a:solidFill>
                  <a:schemeClr val="bg1"/>
                </a:solidFill>
              </a:rPr>
              <a:t>Process</a:t>
            </a:r>
            <a:endParaRPr lang="zh-TW" altLang="en-US" sz="2400" dirty="0">
              <a:solidFill>
                <a:schemeClr val="bg1"/>
              </a:solidFill>
            </a:endParaRPr>
          </a:p>
        </p:txBody>
      </p:sp>
      <p:sp>
        <p:nvSpPr>
          <p:cNvPr id="47" name="矩形 46"/>
          <p:cNvSpPr/>
          <p:nvPr/>
        </p:nvSpPr>
        <p:spPr>
          <a:xfrm>
            <a:off x="1366104" y="2514984"/>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8" name="文字方塊 47"/>
          <p:cNvSpPr txBox="1"/>
          <p:nvPr/>
        </p:nvSpPr>
        <p:spPr>
          <a:xfrm>
            <a:off x="1366104" y="3200443"/>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49" name="矩形 48"/>
          <p:cNvSpPr/>
          <p:nvPr/>
        </p:nvSpPr>
        <p:spPr>
          <a:xfrm>
            <a:off x="1366104" y="3602907"/>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50" name="文字方塊 49"/>
          <p:cNvSpPr txBox="1"/>
          <p:nvPr/>
        </p:nvSpPr>
        <p:spPr>
          <a:xfrm>
            <a:off x="1366104" y="4288366"/>
            <a:ext cx="1685846" cy="461665"/>
          </a:xfrm>
          <a:prstGeom prst="rect">
            <a:avLst/>
          </a:prstGeom>
          <a:noFill/>
        </p:spPr>
        <p:txBody>
          <a:bodyPr wrap="square" rtlCol="0">
            <a:spAutoFit/>
          </a:bodyPr>
          <a:lstStyle/>
          <a:p>
            <a:r>
              <a:rPr lang="en-US" altLang="zh-TW" sz="2400" dirty="0">
                <a:solidFill>
                  <a:schemeClr val="bg1"/>
                </a:solidFill>
              </a:rPr>
              <a:t>Success</a:t>
            </a:r>
            <a:endParaRPr lang="zh-TW" altLang="en-US" sz="2400" dirty="0">
              <a:solidFill>
                <a:schemeClr val="bg1"/>
              </a:solidFill>
            </a:endParaRPr>
          </a:p>
        </p:txBody>
      </p:sp>
      <p:sp>
        <p:nvSpPr>
          <p:cNvPr id="51" name="矩形 50"/>
          <p:cNvSpPr/>
          <p:nvPr/>
        </p:nvSpPr>
        <p:spPr>
          <a:xfrm>
            <a:off x="1366104" y="4690830"/>
            <a:ext cx="2535850" cy="523220"/>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2" name="群組 51"/>
          <p:cNvGrpSpPr/>
          <p:nvPr/>
        </p:nvGrpSpPr>
        <p:grpSpPr>
          <a:xfrm>
            <a:off x="826423" y="2344317"/>
            <a:ext cx="523644" cy="523644"/>
            <a:chOff x="5731184" y="3068960"/>
            <a:chExt cx="816070" cy="816070"/>
          </a:xfrm>
        </p:grpSpPr>
        <p:sp>
          <p:nvSpPr>
            <p:cNvPr id="53" name="橢圓 52"/>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4" name="群組 53"/>
            <p:cNvGrpSpPr/>
            <p:nvPr/>
          </p:nvGrpSpPr>
          <p:grpSpPr>
            <a:xfrm>
              <a:off x="5935646" y="3308966"/>
              <a:ext cx="407146" cy="336058"/>
              <a:chOff x="13079250" y="23448756"/>
              <a:chExt cx="2967819" cy="2449630"/>
            </a:xfrm>
            <a:solidFill>
              <a:schemeClr val="bg1"/>
            </a:solidFill>
          </p:grpSpPr>
          <p:sp>
            <p:nvSpPr>
              <p:cNvPr id="55" name="手繪多邊形 54"/>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56" name="手繪多邊形 55"/>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57" name="群組 56"/>
          <p:cNvGrpSpPr/>
          <p:nvPr/>
        </p:nvGrpSpPr>
        <p:grpSpPr>
          <a:xfrm>
            <a:off x="826423" y="1256394"/>
            <a:ext cx="523644" cy="523644"/>
            <a:chOff x="5731184" y="1981037"/>
            <a:chExt cx="816070" cy="816070"/>
          </a:xfrm>
        </p:grpSpPr>
        <p:sp>
          <p:nvSpPr>
            <p:cNvPr id="67" name="橢圓 66"/>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8" name="手繪多邊形 67"/>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69" name="群組 68"/>
          <p:cNvGrpSpPr/>
          <p:nvPr/>
        </p:nvGrpSpPr>
        <p:grpSpPr>
          <a:xfrm>
            <a:off x="826423" y="3432240"/>
            <a:ext cx="523644" cy="523644"/>
            <a:chOff x="5731184" y="4156883"/>
            <a:chExt cx="816070" cy="816070"/>
          </a:xfrm>
        </p:grpSpPr>
        <p:sp>
          <p:nvSpPr>
            <p:cNvPr id="70" name="橢圓 69"/>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1" name="群組 70"/>
            <p:cNvGrpSpPr/>
            <p:nvPr/>
          </p:nvGrpSpPr>
          <p:grpSpPr>
            <a:xfrm>
              <a:off x="5939596" y="4366125"/>
              <a:ext cx="399246" cy="397586"/>
              <a:chOff x="35309818" y="13261794"/>
              <a:chExt cx="2516828" cy="2506357"/>
            </a:xfrm>
            <a:solidFill>
              <a:schemeClr val="bg1"/>
            </a:solidFill>
          </p:grpSpPr>
          <p:sp>
            <p:nvSpPr>
              <p:cNvPr id="72" name="手繪多邊形 7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79" name="群組 78"/>
          <p:cNvGrpSpPr/>
          <p:nvPr/>
        </p:nvGrpSpPr>
        <p:grpSpPr>
          <a:xfrm>
            <a:off x="826423" y="4520163"/>
            <a:ext cx="523644" cy="523644"/>
            <a:chOff x="5731184" y="5244806"/>
            <a:chExt cx="816070" cy="816070"/>
          </a:xfrm>
        </p:grpSpPr>
        <p:sp>
          <p:nvSpPr>
            <p:cNvPr id="80" name="橢圓 79"/>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手繪多邊形 80"/>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 name="投影片編號版面配置區 1"/>
          <p:cNvSpPr>
            <a:spLocks noGrp="1"/>
          </p:cNvSpPr>
          <p:nvPr>
            <p:ph type="sldNum" sz="quarter" idx="12"/>
          </p:nvPr>
        </p:nvSpPr>
        <p:spPr/>
        <p:txBody>
          <a:bodyPr/>
          <a:lstStyle/>
          <a:p>
            <a:fld id="{3E5B7E40-2C08-4ABC-92E6-8AE10441B421}" type="slidenum">
              <a:rPr lang="zh-TW" altLang="en-US" smtClean="0">
                <a:solidFill>
                  <a:schemeClr val="bg1"/>
                </a:solidFill>
              </a:rPr>
              <a:t>442</a:t>
            </a:fld>
            <a:endParaRPr lang="zh-TW" altLang="en-US"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Tree>
    <p:extLst>
      <p:ext uri="{BB962C8B-B14F-4D97-AF65-F5344CB8AC3E}">
        <p14:creationId xmlns:p14="http://schemas.microsoft.com/office/powerpoint/2010/main" val="180570974"/>
      </p:ext>
    </p:extLst>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圖片 21"/>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7164000" y="4878000"/>
            <a:ext cx="1980000" cy="1980000"/>
          </a:xfrm>
          <a:prstGeom prst="rect">
            <a:avLst/>
          </a:prstGeom>
        </p:spPr>
      </p:pic>
      <p:sp>
        <p:nvSpPr>
          <p:cNvPr id="11" name="文字方塊 10"/>
          <p:cNvSpPr txBox="1"/>
          <p:nvPr/>
        </p:nvSpPr>
        <p:spPr>
          <a:xfrm>
            <a:off x="971540" y="1753624"/>
            <a:ext cx="3485102" cy="830997"/>
          </a:xfrm>
          <a:prstGeom prst="rect">
            <a:avLst/>
          </a:prstGeom>
          <a:noFill/>
        </p:spPr>
        <p:txBody>
          <a:bodyPr wrap="square" rtlCol="0">
            <a:spAutoFit/>
          </a:bodyPr>
          <a:lstStyle/>
          <a:p>
            <a:r>
              <a:rPr lang="en-US" sz="1600" dirty="0" smtClean="0"/>
              <a:t>The quick brown fox jumps over the lazy dog. </a:t>
            </a:r>
            <a:r>
              <a:rPr lang="en-US" sz="1600" dirty="0"/>
              <a:t>The quick brown fox jumps over the lazy dog. </a:t>
            </a:r>
          </a:p>
        </p:txBody>
      </p:sp>
      <p:sp>
        <p:nvSpPr>
          <p:cNvPr id="12" name="文字方塊 11"/>
          <p:cNvSpPr txBox="1"/>
          <p:nvPr/>
        </p:nvSpPr>
        <p:spPr>
          <a:xfrm>
            <a:off x="971540" y="1268724"/>
            <a:ext cx="1248220" cy="584775"/>
          </a:xfrm>
          <a:prstGeom prst="rect">
            <a:avLst/>
          </a:prstGeom>
          <a:noFill/>
        </p:spPr>
        <p:txBody>
          <a:bodyPr wrap="square" rtlCol="0">
            <a:spAutoFit/>
          </a:bodyPr>
          <a:lstStyle/>
          <a:p>
            <a:r>
              <a:rPr lang="en-US" sz="3200" b="1" dirty="0" smtClean="0"/>
              <a:t>Title</a:t>
            </a:r>
          </a:p>
        </p:txBody>
      </p:sp>
      <p:sp>
        <p:nvSpPr>
          <p:cNvPr id="13" name="文字方塊 12"/>
          <p:cNvSpPr txBox="1"/>
          <p:nvPr/>
        </p:nvSpPr>
        <p:spPr>
          <a:xfrm>
            <a:off x="5227427" y="1753624"/>
            <a:ext cx="3485102" cy="830997"/>
          </a:xfrm>
          <a:prstGeom prst="rect">
            <a:avLst/>
          </a:prstGeom>
          <a:noFill/>
        </p:spPr>
        <p:txBody>
          <a:bodyPr wrap="square" rtlCol="0">
            <a:spAutoFit/>
          </a:bodyPr>
          <a:lstStyle/>
          <a:p>
            <a:r>
              <a:rPr lang="en-US" sz="1600" dirty="0" smtClean="0"/>
              <a:t>The quick brown fox jumps over the lazy dog. </a:t>
            </a:r>
            <a:r>
              <a:rPr lang="en-US" sz="1600" dirty="0"/>
              <a:t>The quick brown fox jumps over the lazy dog. </a:t>
            </a:r>
          </a:p>
        </p:txBody>
      </p:sp>
      <p:sp>
        <p:nvSpPr>
          <p:cNvPr id="14" name="文字方塊 13"/>
          <p:cNvSpPr txBox="1"/>
          <p:nvPr/>
        </p:nvSpPr>
        <p:spPr>
          <a:xfrm>
            <a:off x="5227427" y="1268724"/>
            <a:ext cx="1248220" cy="584775"/>
          </a:xfrm>
          <a:prstGeom prst="rect">
            <a:avLst/>
          </a:prstGeom>
          <a:noFill/>
        </p:spPr>
        <p:txBody>
          <a:bodyPr wrap="square" rtlCol="0">
            <a:spAutoFit/>
          </a:bodyPr>
          <a:lstStyle/>
          <a:p>
            <a:r>
              <a:rPr lang="en-US" sz="3200" b="1" dirty="0" smtClean="0"/>
              <a:t>Title</a:t>
            </a:r>
          </a:p>
        </p:txBody>
      </p:sp>
      <p:sp>
        <p:nvSpPr>
          <p:cNvPr id="18" name="文字方塊 17"/>
          <p:cNvSpPr txBox="1"/>
          <p:nvPr/>
        </p:nvSpPr>
        <p:spPr>
          <a:xfrm>
            <a:off x="971540" y="3425955"/>
            <a:ext cx="3485102" cy="830997"/>
          </a:xfrm>
          <a:prstGeom prst="rect">
            <a:avLst/>
          </a:prstGeom>
          <a:noFill/>
        </p:spPr>
        <p:txBody>
          <a:bodyPr wrap="square" rtlCol="0">
            <a:spAutoFit/>
          </a:bodyPr>
          <a:lstStyle/>
          <a:p>
            <a:r>
              <a:rPr lang="en-US" sz="1600" dirty="0" smtClean="0"/>
              <a:t>The quick brown fox jumps over the lazy dog. </a:t>
            </a:r>
            <a:r>
              <a:rPr lang="en-US" sz="1600" dirty="0"/>
              <a:t>The quick brown fox jumps over the lazy dog. </a:t>
            </a:r>
          </a:p>
        </p:txBody>
      </p:sp>
      <p:sp>
        <p:nvSpPr>
          <p:cNvPr id="19" name="文字方塊 18"/>
          <p:cNvSpPr txBox="1"/>
          <p:nvPr/>
        </p:nvSpPr>
        <p:spPr>
          <a:xfrm>
            <a:off x="971540" y="2941055"/>
            <a:ext cx="1248220" cy="584775"/>
          </a:xfrm>
          <a:prstGeom prst="rect">
            <a:avLst/>
          </a:prstGeom>
          <a:noFill/>
        </p:spPr>
        <p:txBody>
          <a:bodyPr wrap="square" rtlCol="0">
            <a:spAutoFit/>
          </a:bodyPr>
          <a:lstStyle/>
          <a:p>
            <a:r>
              <a:rPr lang="en-US" sz="3200" b="1" dirty="0" smtClean="0"/>
              <a:t>Title</a:t>
            </a:r>
          </a:p>
        </p:txBody>
      </p:sp>
      <p:sp>
        <p:nvSpPr>
          <p:cNvPr id="15" name="矩形 1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7" name="投影片編號版面配置區 16"/>
          <p:cNvSpPr>
            <a:spLocks noGrp="1"/>
          </p:cNvSpPr>
          <p:nvPr>
            <p:ph type="sldNum" sz="quarter" idx="12"/>
          </p:nvPr>
        </p:nvSpPr>
        <p:spPr/>
        <p:txBody>
          <a:bodyPr/>
          <a:lstStyle/>
          <a:p>
            <a:fld id="{93B68095-C8B2-4A76-90AA-E601358CCBC3}" type="slidenum">
              <a:rPr lang="zh-TW" altLang="en-US" smtClean="0">
                <a:solidFill>
                  <a:schemeClr val="bg1"/>
                </a:solidFill>
              </a:rPr>
              <a:t>443</a:t>
            </a:fld>
            <a:endParaRPr lang="zh-TW" altLang="en-US" dirty="0">
              <a:solidFill>
                <a:schemeClr val="bg1"/>
              </a:solidFill>
            </a:endParaRPr>
          </a:p>
        </p:txBody>
      </p:sp>
      <p:pic>
        <p:nvPicPr>
          <p:cNvPr id="3" name="圖片 2"/>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3219521" y="4921055"/>
            <a:ext cx="1980000" cy="1980000"/>
          </a:xfrm>
          <a:prstGeom prst="rect">
            <a:avLst/>
          </a:prstGeom>
        </p:spPr>
      </p:pic>
      <p:pic>
        <p:nvPicPr>
          <p:cNvPr id="5" name="圖片 4"/>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5184000" y="4921055"/>
            <a:ext cx="1980000" cy="1980000"/>
          </a:xfrm>
          <a:prstGeom prst="rect">
            <a:avLst/>
          </a:prstGeom>
        </p:spPr>
      </p:pic>
      <p:pic>
        <p:nvPicPr>
          <p:cNvPr id="20" name="圖片 19"/>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5184000" y="2936099"/>
            <a:ext cx="1980000" cy="1984955"/>
          </a:xfrm>
          <a:prstGeom prst="rect">
            <a:avLst/>
          </a:prstGeom>
        </p:spPr>
      </p:pic>
      <p:pic>
        <p:nvPicPr>
          <p:cNvPr id="21" name="圖片 20"/>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7164000" y="2936100"/>
            <a:ext cx="1980000" cy="1980000"/>
          </a:xfrm>
          <a:prstGeom prst="rect">
            <a:avLst/>
          </a:prstGeom>
        </p:spPr>
      </p:pic>
    </p:spTree>
    <p:extLst>
      <p:ext uri="{BB962C8B-B14F-4D97-AF65-F5344CB8AC3E}">
        <p14:creationId xmlns:p14="http://schemas.microsoft.com/office/powerpoint/2010/main" val="2311725215"/>
      </p:ext>
    </p:extLst>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圖片版面配置區 8"/>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4964986" y="1789064"/>
            <a:ext cx="1375200" cy="1376329"/>
          </a:xfrm>
          <a:prstGeom prst="rect">
            <a:avLst/>
          </a:prstGeom>
        </p:spPr>
      </p:pic>
      <p:pic>
        <p:nvPicPr>
          <p:cNvPr id="15" name="圖片版面配置區 9"/>
          <p:cNvPicPr>
            <a:picLocks noChangeAspect="1"/>
          </p:cNvPicPr>
          <p:nvPr/>
        </p:nvPicPr>
        <p:blipFill>
          <a:blip r:embed="rId4" cstate="email">
            <a:extLst>
              <a:ext uri="{28A0092B-C50C-407E-A947-70E740481C1C}">
                <a14:useLocalDpi xmlns:a14="http://schemas.microsoft.com/office/drawing/2010/main"/>
              </a:ext>
            </a:extLst>
          </a:blip>
          <a:srcRect/>
          <a:stretch>
            <a:fillRect/>
          </a:stretch>
        </p:blipFill>
        <p:spPr>
          <a:xfrm>
            <a:off x="6428030" y="3234945"/>
            <a:ext cx="1375200" cy="1376329"/>
          </a:xfrm>
          <a:prstGeom prst="rect">
            <a:avLst/>
          </a:prstGeom>
        </p:spPr>
      </p:pic>
      <p:pic>
        <p:nvPicPr>
          <p:cNvPr id="16" name="圖片 15"/>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6428030" y="1789064"/>
            <a:ext cx="1375200" cy="1375200"/>
          </a:xfrm>
          <a:prstGeom prst="rect">
            <a:avLst/>
          </a:prstGeom>
        </p:spPr>
      </p:pic>
      <p:pic>
        <p:nvPicPr>
          <p:cNvPr id="17" name="圖片 16"/>
          <p:cNvPicPr>
            <a:picLocks noChangeAspect="1"/>
          </p:cNvPicPr>
          <p:nvPr/>
        </p:nvPicPr>
        <p:blipFill rotWithShape="1">
          <a:blip r:embed="rId6" cstate="email">
            <a:extLst>
              <a:ext uri="{28A0092B-C50C-407E-A947-70E740481C1C}">
                <a14:useLocalDpi xmlns:a14="http://schemas.microsoft.com/office/drawing/2010/main"/>
              </a:ext>
            </a:extLst>
          </a:blip>
          <a:srcRect/>
          <a:stretch/>
        </p:blipFill>
        <p:spPr>
          <a:xfrm>
            <a:off x="4964986" y="3236074"/>
            <a:ext cx="1375200" cy="1375200"/>
          </a:xfrm>
          <a:prstGeom prst="rect">
            <a:avLst/>
          </a:prstGeom>
        </p:spPr>
      </p:pic>
      <p:sp>
        <p:nvSpPr>
          <p:cNvPr id="18" name="矩形 17"/>
          <p:cNvSpPr/>
          <p:nvPr/>
        </p:nvSpPr>
        <p:spPr>
          <a:xfrm>
            <a:off x="4964986" y="4726595"/>
            <a:ext cx="2847428" cy="1077218"/>
          </a:xfrm>
          <a:prstGeom prst="rect">
            <a:avLst/>
          </a:prstGeom>
        </p:spPr>
        <p:txBody>
          <a:bodyPr wrap="square">
            <a:spAutoFit/>
          </a:bodyPr>
          <a:lstStyle/>
          <a:p>
            <a:r>
              <a:rPr lang="en-US" sz="1600" dirty="0"/>
              <a:t>The quick brown fox jumps over the lazy dog. The quick brown fox jumps over the lazy dog. </a:t>
            </a:r>
          </a:p>
        </p:txBody>
      </p:sp>
      <p:sp>
        <p:nvSpPr>
          <p:cNvPr id="9" name="矩形 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文字方塊 9"/>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444</a:t>
            </a:fld>
            <a:endParaRPr lang="zh-TW" altLang="en-US"/>
          </a:p>
        </p:txBody>
      </p:sp>
      <p:pic>
        <p:nvPicPr>
          <p:cNvPr id="4" name="圖片 3"/>
          <p:cNvPicPr>
            <a:picLocks noChangeAspect="1"/>
          </p:cNvPicPr>
          <p:nvPr/>
        </p:nvPicPr>
        <p:blipFill rotWithShape="1">
          <a:blip r:embed="rId7" cstate="email">
            <a:extLst>
              <a:ext uri="{28A0092B-C50C-407E-A947-70E740481C1C}">
                <a14:useLocalDpi xmlns:a14="http://schemas.microsoft.com/office/drawing/2010/main"/>
              </a:ext>
            </a:extLst>
          </a:blip>
          <a:srcRect/>
          <a:stretch/>
        </p:blipFill>
        <p:spPr>
          <a:xfrm>
            <a:off x="0" y="1789063"/>
            <a:ext cx="4877141" cy="4328023"/>
          </a:xfrm>
          <a:prstGeom prst="rect">
            <a:avLst/>
          </a:prstGeom>
        </p:spPr>
      </p:pic>
    </p:spTree>
    <p:extLst>
      <p:ext uri="{BB962C8B-B14F-4D97-AF65-F5344CB8AC3E}">
        <p14:creationId xmlns:p14="http://schemas.microsoft.com/office/powerpoint/2010/main" val="3514870293"/>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圖片 16"/>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412041" y="1808793"/>
            <a:ext cx="1857600" cy="1857600"/>
          </a:xfrm>
          <a:prstGeom prst="ellipse">
            <a:avLst/>
          </a:prstGeom>
        </p:spPr>
      </p:pic>
      <p:pic>
        <p:nvPicPr>
          <p:cNvPr id="18" name="圖片 17"/>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4334607" y="3725728"/>
            <a:ext cx="1857600" cy="1857600"/>
          </a:xfrm>
          <a:prstGeom prst="ellipse">
            <a:avLst/>
          </a:prstGeom>
        </p:spPr>
      </p:pic>
      <p:pic>
        <p:nvPicPr>
          <p:cNvPr id="19" name="圖片 18"/>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6495113" y="3724372"/>
            <a:ext cx="1857600" cy="1857600"/>
          </a:xfrm>
          <a:prstGeom prst="ellipse">
            <a:avLst/>
          </a:prstGeom>
        </p:spPr>
      </p:pic>
      <p:sp>
        <p:nvSpPr>
          <p:cNvPr id="8" name="橢圓 7"/>
          <p:cNvSpPr/>
          <p:nvPr/>
        </p:nvSpPr>
        <p:spPr>
          <a:xfrm>
            <a:off x="971540" y="1789656"/>
            <a:ext cx="936104" cy="936104"/>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a:solidFill>
                  <a:schemeClr val="bg1"/>
                </a:solidFill>
                <a:latin typeface="微軟正黑體" panose="020B0604030504040204" pitchFamily="34" charset="-120"/>
                <a:ea typeface="微軟正黑體" panose="020B0604030504040204" pitchFamily="34" charset="-120"/>
              </a:rPr>
              <a:t>1</a:t>
            </a:r>
          </a:p>
        </p:txBody>
      </p:sp>
      <p:sp>
        <p:nvSpPr>
          <p:cNvPr id="9" name="文字方塊 8"/>
          <p:cNvSpPr txBox="1"/>
          <p:nvPr/>
        </p:nvSpPr>
        <p:spPr>
          <a:xfrm>
            <a:off x="1953978" y="1853193"/>
            <a:ext cx="2380859" cy="830997"/>
          </a:xfrm>
          <a:prstGeom prst="rect">
            <a:avLst/>
          </a:prstGeom>
          <a:noFill/>
        </p:spPr>
        <p:txBody>
          <a:bodyPr wrap="square" rtlCol="0">
            <a:spAutoFit/>
          </a:bodyPr>
          <a:lstStyle/>
          <a:p>
            <a:r>
              <a:rPr lang="en-US" sz="1600" dirty="0" smtClean="0"/>
              <a:t>The quick brown fox jumps over the lazy dog. </a:t>
            </a:r>
          </a:p>
        </p:txBody>
      </p:sp>
      <p:sp>
        <p:nvSpPr>
          <p:cNvPr id="10" name="橢圓 9"/>
          <p:cNvSpPr/>
          <p:nvPr/>
        </p:nvSpPr>
        <p:spPr>
          <a:xfrm>
            <a:off x="971540" y="3221414"/>
            <a:ext cx="936104" cy="936104"/>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2</a:t>
            </a:r>
            <a:endParaRPr lang="en-US" sz="3600" b="1" dirty="0">
              <a:solidFill>
                <a:schemeClr val="bg1"/>
              </a:solidFill>
              <a:latin typeface="微軟正黑體" panose="020B0604030504040204" pitchFamily="34" charset="-120"/>
              <a:ea typeface="微軟正黑體" panose="020B0604030504040204" pitchFamily="34" charset="-120"/>
            </a:endParaRPr>
          </a:p>
        </p:txBody>
      </p:sp>
      <p:sp>
        <p:nvSpPr>
          <p:cNvPr id="11" name="文字方塊 10"/>
          <p:cNvSpPr txBox="1"/>
          <p:nvPr/>
        </p:nvSpPr>
        <p:spPr>
          <a:xfrm>
            <a:off x="1953978" y="3284951"/>
            <a:ext cx="2380859" cy="830997"/>
          </a:xfrm>
          <a:prstGeom prst="rect">
            <a:avLst/>
          </a:prstGeom>
          <a:noFill/>
        </p:spPr>
        <p:txBody>
          <a:bodyPr wrap="square" rtlCol="0">
            <a:spAutoFit/>
          </a:bodyPr>
          <a:lstStyle/>
          <a:p>
            <a:r>
              <a:rPr lang="en-US" sz="1600" dirty="0" smtClean="0"/>
              <a:t>The quick brown fox jumps over the lazy dog. </a:t>
            </a:r>
          </a:p>
        </p:txBody>
      </p:sp>
      <p:sp>
        <p:nvSpPr>
          <p:cNvPr id="12" name="橢圓 11"/>
          <p:cNvSpPr/>
          <p:nvPr/>
        </p:nvSpPr>
        <p:spPr>
          <a:xfrm>
            <a:off x="971540" y="4653172"/>
            <a:ext cx="936104" cy="936104"/>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3</a:t>
            </a:r>
            <a:endParaRPr lang="en-US" sz="3600" b="1" dirty="0">
              <a:solidFill>
                <a:schemeClr val="bg1"/>
              </a:solidFill>
              <a:latin typeface="微軟正黑體" panose="020B0604030504040204" pitchFamily="34" charset="-120"/>
              <a:ea typeface="微軟正黑體" panose="020B0604030504040204" pitchFamily="34" charset="-120"/>
            </a:endParaRPr>
          </a:p>
        </p:txBody>
      </p:sp>
      <p:sp>
        <p:nvSpPr>
          <p:cNvPr id="13" name="文字方塊 12"/>
          <p:cNvSpPr txBox="1"/>
          <p:nvPr/>
        </p:nvSpPr>
        <p:spPr>
          <a:xfrm>
            <a:off x="1953978" y="4716709"/>
            <a:ext cx="2380859" cy="830997"/>
          </a:xfrm>
          <a:prstGeom prst="rect">
            <a:avLst/>
          </a:prstGeom>
          <a:noFill/>
        </p:spPr>
        <p:txBody>
          <a:bodyPr wrap="square" rtlCol="0">
            <a:spAutoFit/>
          </a:bodyPr>
          <a:lstStyle/>
          <a:p>
            <a:r>
              <a:rPr lang="en-US" sz="1600" dirty="0" smtClean="0"/>
              <a:t>The quick brown fox jumps over the lazy dog. </a:t>
            </a:r>
          </a:p>
        </p:txBody>
      </p:sp>
      <p:sp>
        <p:nvSpPr>
          <p:cNvPr id="14" name="矩形 1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6" name="投影片編號版面配置區 15"/>
          <p:cNvSpPr>
            <a:spLocks noGrp="1"/>
          </p:cNvSpPr>
          <p:nvPr>
            <p:ph type="sldNum" sz="quarter" idx="12"/>
          </p:nvPr>
        </p:nvSpPr>
        <p:spPr/>
        <p:txBody>
          <a:bodyPr/>
          <a:lstStyle/>
          <a:p>
            <a:fld id="{93B68095-C8B2-4A76-90AA-E601358CCBC3}" type="slidenum">
              <a:rPr lang="zh-TW" altLang="en-US" smtClean="0"/>
              <a:t>445</a:t>
            </a:fld>
            <a:endParaRPr lang="zh-TW" altLang="en-US"/>
          </a:p>
        </p:txBody>
      </p:sp>
    </p:spTree>
    <p:extLst>
      <p:ext uri="{BB962C8B-B14F-4D97-AF65-F5344CB8AC3E}">
        <p14:creationId xmlns:p14="http://schemas.microsoft.com/office/powerpoint/2010/main" val="908297681"/>
      </p:ext>
    </p:extLst>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文字方塊 6"/>
          <p:cNvSpPr txBox="1"/>
          <p:nvPr/>
        </p:nvSpPr>
        <p:spPr>
          <a:xfrm>
            <a:off x="431471" y="4991981"/>
            <a:ext cx="2531024" cy="954107"/>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a:t>
            </a:r>
          </a:p>
        </p:txBody>
      </p:sp>
      <p:cxnSp>
        <p:nvCxnSpPr>
          <p:cNvPr id="3" name="直線接點 2"/>
          <p:cNvCxnSpPr/>
          <p:nvPr/>
        </p:nvCxnSpPr>
        <p:spPr>
          <a:xfrm>
            <a:off x="3075309" y="4389122"/>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4" name="直線接點 13"/>
          <p:cNvCxnSpPr/>
          <p:nvPr/>
        </p:nvCxnSpPr>
        <p:spPr>
          <a:xfrm>
            <a:off x="6049711" y="4389122"/>
            <a:ext cx="0" cy="180023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0" name="文字方塊 19"/>
          <p:cNvSpPr txBox="1"/>
          <p:nvPr/>
        </p:nvSpPr>
        <p:spPr>
          <a:xfrm>
            <a:off x="431471" y="4389122"/>
            <a:ext cx="1248220" cy="584775"/>
          </a:xfrm>
          <a:prstGeom prst="rect">
            <a:avLst/>
          </a:prstGeom>
          <a:noFill/>
        </p:spPr>
        <p:txBody>
          <a:bodyPr wrap="square" rtlCol="0">
            <a:spAutoFit/>
          </a:bodyPr>
          <a:lstStyle/>
          <a:p>
            <a:r>
              <a:rPr lang="en-US" sz="3200" b="1" dirty="0" smtClean="0"/>
              <a:t>Title</a:t>
            </a:r>
          </a:p>
        </p:txBody>
      </p:sp>
      <p:sp>
        <p:nvSpPr>
          <p:cNvPr id="21" name="文字方塊 20"/>
          <p:cNvSpPr txBox="1"/>
          <p:nvPr/>
        </p:nvSpPr>
        <p:spPr>
          <a:xfrm>
            <a:off x="3317601" y="4991981"/>
            <a:ext cx="2531024" cy="954107"/>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2" name="文字方塊 21"/>
          <p:cNvSpPr txBox="1"/>
          <p:nvPr/>
        </p:nvSpPr>
        <p:spPr>
          <a:xfrm>
            <a:off x="3317601" y="4389122"/>
            <a:ext cx="1248220" cy="584775"/>
          </a:xfrm>
          <a:prstGeom prst="rect">
            <a:avLst/>
          </a:prstGeom>
          <a:noFill/>
        </p:spPr>
        <p:txBody>
          <a:bodyPr wrap="square" rtlCol="0">
            <a:spAutoFit/>
          </a:bodyPr>
          <a:lstStyle/>
          <a:p>
            <a:r>
              <a:rPr lang="en-US" sz="3200" b="1" dirty="0" smtClean="0"/>
              <a:t>Title</a:t>
            </a:r>
          </a:p>
        </p:txBody>
      </p:sp>
      <p:sp>
        <p:nvSpPr>
          <p:cNvPr id="23" name="文字方塊 22"/>
          <p:cNvSpPr txBox="1"/>
          <p:nvPr/>
        </p:nvSpPr>
        <p:spPr>
          <a:xfrm>
            <a:off x="6192207" y="4991981"/>
            <a:ext cx="2531024" cy="954107"/>
          </a:xfrm>
          <a:prstGeom prst="rect">
            <a:avLst/>
          </a:prstGeom>
          <a:noFill/>
        </p:spPr>
        <p:txBody>
          <a:bodyPr wrap="square" rtlCol="0">
            <a:spAutoFit/>
          </a:bodyPr>
          <a:lstStyle/>
          <a:p>
            <a:r>
              <a:rPr lang="en-US" sz="1400" dirty="0" smtClean="0"/>
              <a:t>The quick brown fox jumps over the lazy dog. </a:t>
            </a:r>
            <a:r>
              <a:rPr lang="en-US" sz="1400" dirty="0"/>
              <a:t>The quick brown fox jumps over the lazy dog. </a:t>
            </a:r>
          </a:p>
        </p:txBody>
      </p:sp>
      <p:sp>
        <p:nvSpPr>
          <p:cNvPr id="24" name="文字方塊 23"/>
          <p:cNvSpPr txBox="1"/>
          <p:nvPr/>
        </p:nvSpPr>
        <p:spPr>
          <a:xfrm>
            <a:off x="6192207" y="4389122"/>
            <a:ext cx="1248220" cy="584775"/>
          </a:xfrm>
          <a:prstGeom prst="rect">
            <a:avLst/>
          </a:prstGeom>
          <a:noFill/>
        </p:spPr>
        <p:txBody>
          <a:bodyPr wrap="square" rtlCol="0">
            <a:spAutoFit/>
          </a:bodyPr>
          <a:lstStyle/>
          <a:p>
            <a:r>
              <a:rPr lang="en-US" sz="3200" b="1" dirty="0" smtClean="0"/>
              <a:t>Title</a:t>
            </a:r>
          </a:p>
        </p:txBody>
      </p:sp>
      <p:sp>
        <p:nvSpPr>
          <p:cNvPr id="12" name="矩形 1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文字方塊 12"/>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446</a:t>
            </a:fld>
            <a:endParaRPr lang="zh-TW" altLang="en-US"/>
          </a:p>
        </p:txBody>
      </p:sp>
      <p:pic>
        <p:nvPicPr>
          <p:cNvPr id="15" name="圖片 14"/>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7" y="1561980"/>
            <a:ext cx="9144793" cy="2773920"/>
          </a:xfrm>
          <a:prstGeom prst="rect">
            <a:avLst/>
          </a:prstGeom>
        </p:spPr>
      </p:pic>
    </p:spTree>
    <p:extLst>
      <p:ext uri="{BB962C8B-B14F-4D97-AF65-F5344CB8AC3E}">
        <p14:creationId xmlns:p14="http://schemas.microsoft.com/office/powerpoint/2010/main" val="4073540337"/>
      </p:ext>
    </p:extLst>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5232085" y="1597337"/>
            <a:ext cx="1402990" cy="140299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400" dirty="0">
                <a:solidFill>
                  <a:schemeClr val="bg1"/>
                </a:solidFill>
              </a:rPr>
              <a:t>The quick brown fox jumps over the lazy dog.</a:t>
            </a:r>
            <a:endParaRPr lang="en-US" sz="2800" b="1" dirty="0">
              <a:solidFill>
                <a:schemeClr val="bg1"/>
              </a:solidFill>
              <a:latin typeface="微軟正黑體" panose="020B0604030504040204" pitchFamily="34" charset="-120"/>
              <a:ea typeface="微軟正黑體" panose="020B0604030504040204" pitchFamily="34" charset="-120"/>
            </a:endParaRPr>
          </a:p>
        </p:txBody>
      </p:sp>
      <p:sp>
        <p:nvSpPr>
          <p:cNvPr id="9" name="文字方塊 8"/>
          <p:cNvSpPr txBox="1"/>
          <p:nvPr/>
        </p:nvSpPr>
        <p:spPr>
          <a:xfrm>
            <a:off x="4068028" y="3867768"/>
            <a:ext cx="4067238" cy="1915140"/>
          </a:xfrm>
          <a:prstGeom prst="rect">
            <a:avLst/>
          </a:prstGeom>
          <a:noFill/>
        </p:spPr>
        <p:txBody>
          <a:bodyPr wrap="square" rtlCol="0">
            <a:spAutoFit/>
          </a:bodyPr>
          <a:lstStyle/>
          <a:p>
            <a:pPr>
              <a:lnSpc>
                <a:spcPts val="2160"/>
              </a:lnSpc>
              <a:spcBef>
                <a:spcPts val="1200"/>
              </a:spcBef>
            </a:pPr>
            <a:r>
              <a:rPr lang="en-US" sz="1600" dirty="0" smtClean="0"/>
              <a:t>The quick brown fox jumps over the lazy dog</a:t>
            </a:r>
            <a:r>
              <a:rPr lang="en-US" sz="1600" dirty="0"/>
              <a:t>. The quick brown fox jumps over the lazy dog</a:t>
            </a:r>
            <a:r>
              <a:rPr lang="en-US" sz="1600" dirty="0" smtClean="0"/>
              <a:t>.</a:t>
            </a:r>
            <a:endParaRPr lang="en-US" sz="1600" dirty="0"/>
          </a:p>
          <a:p>
            <a:pPr>
              <a:lnSpc>
                <a:spcPts val="2160"/>
              </a:lnSpc>
              <a:spcBef>
                <a:spcPts val="1200"/>
              </a:spcBef>
            </a:pPr>
            <a:r>
              <a:rPr lang="en-US" sz="1600" dirty="0"/>
              <a:t>The quick brown fox jumps over the lazy dog. The quick brown fox jumps over the lazy dog</a:t>
            </a:r>
            <a:r>
              <a:rPr lang="en-US" sz="1600" dirty="0" smtClean="0"/>
              <a:t>.</a:t>
            </a:r>
            <a:endParaRPr lang="en-US" sz="1600" dirty="0"/>
          </a:p>
        </p:txBody>
      </p:sp>
      <p:sp>
        <p:nvSpPr>
          <p:cNvPr id="10" name="文字方塊 9"/>
          <p:cNvSpPr txBox="1"/>
          <p:nvPr/>
        </p:nvSpPr>
        <p:spPr>
          <a:xfrm>
            <a:off x="4031931" y="3397567"/>
            <a:ext cx="1248220" cy="584775"/>
          </a:xfrm>
          <a:prstGeom prst="rect">
            <a:avLst/>
          </a:prstGeom>
          <a:noFill/>
        </p:spPr>
        <p:txBody>
          <a:bodyPr wrap="square" rtlCol="0">
            <a:spAutoFit/>
          </a:bodyPr>
          <a:lstStyle/>
          <a:p>
            <a:r>
              <a:rPr lang="en-US" sz="3200" b="1" dirty="0" smtClean="0"/>
              <a:t>Title</a:t>
            </a:r>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文字方塊 11"/>
          <p:cNvSpPr txBox="1"/>
          <p:nvPr/>
        </p:nvSpPr>
        <p:spPr>
          <a:xfrm>
            <a:off x="2120426" y="501116"/>
            <a:ext cx="4903148" cy="707886"/>
          </a:xfrm>
          <a:prstGeom prst="rect">
            <a:avLst/>
          </a:prstGeom>
          <a:noFill/>
        </p:spPr>
        <p:txBody>
          <a:bodyPr wrap="square" rtlCol="0" anchor="ctr">
            <a:spAutoFit/>
          </a:bodyPr>
          <a:lstStyle/>
          <a:p>
            <a:pPr algn="ctr"/>
            <a:r>
              <a:rPr lang="en-US" altLang="zh-TW" sz="4000" b="1" dirty="0" smtClean="0"/>
              <a:t>Distribution Model</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3" name="投影片編號版面配置區 12"/>
          <p:cNvSpPr>
            <a:spLocks noGrp="1"/>
          </p:cNvSpPr>
          <p:nvPr>
            <p:ph type="sldNum" sz="quarter" idx="12"/>
          </p:nvPr>
        </p:nvSpPr>
        <p:spPr/>
        <p:txBody>
          <a:bodyPr/>
          <a:lstStyle/>
          <a:p>
            <a:fld id="{93B68095-C8B2-4A76-90AA-E601358CCBC3}" type="slidenum">
              <a:rPr lang="zh-TW" altLang="en-US" smtClean="0"/>
              <a:t>447</a:t>
            </a:fld>
            <a:endParaRPr lang="zh-TW" altLang="en-US"/>
          </a:p>
        </p:txBody>
      </p:sp>
      <p:pic>
        <p:nvPicPr>
          <p:cNvPr id="14" name="圖片版面配置區 9"/>
          <p:cNvPicPr>
            <a:picLocks noChangeAspect="1"/>
          </p:cNvPicPr>
          <p:nvPr/>
        </p:nvPicPr>
        <p:blipFill>
          <a:blip r:embed="rId3" cstate="email">
            <a:extLst>
              <a:ext uri="{28A0092B-C50C-407E-A947-70E740481C1C}">
                <a14:useLocalDpi xmlns:a14="http://schemas.microsoft.com/office/drawing/2010/main"/>
              </a:ext>
            </a:extLst>
          </a:blip>
          <a:srcRect/>
          <a:stretch>
            <a:fillRect/>
          </a:stretch>
        </p:blipFill>
        <p:spPr>
          <a:xfrm>
            <a:off x="6635075" y="1595175"/>
            <a:ext cx="1404000" cy="1405152"/>
          </a:xfrm>
          <a:prstGeom prst="rect">
            <a:avLst/>
          </a:prstGeom>
        </p:spPr>
      </p:pic>
      <p:pic>
        <p:nvPicPr>
          <p:cNvPr id="15" name="圖片 14"/>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3898800" y="1597337"/>
            <a:ext cx="1404000" cy="1404000"/>
          </a:xfrm>
          <a:prstGeom prst="rect">
            <a:avLst/>
          </a:prstGeom>
        </p:spPr>
      </p:pic>
      <p:pic>
        <p:nvPicPr>
          <p:cNvPr id="16" name="Picture 5" descr="\\LIVEAURA\Matter Lab\商攝\形象照\2016-商攝(20160324)原檔\matterlab修\修\Bleu\IMG_0498.jp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751117" y="1861154"/>
            <a:ext cx="2286000" cy="3657600"/>
          </a:xfrm>
          <a:prstGeom prst="rect">
            <a:avLst/>
          </a:prstGeom>
          <a:noFill/>
        </p:spPr>
      </p:pic>
    </p:spTree>
    <p:extLst>
      <p:ext uri="{BB962C8B-B14F-4D97-AF65-F5344CB8AC3E}">
        <p14:creationId xmlns:p14="http://schemas.microsoft.com/office/powerpoint/2010/main" val="819361288"/>
      </p:ext>
    </p:extLst>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World Maps</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20</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448</a:t>
            </a:fld>
            <a:endParaRPr lang="zh-TW" altLang="en-US"/>
          </a:p>
        </p:txBody>
      </p:sp>
    </p:spTree>
    <p:extLst>
      <p:ext uri="{BB962C8B-B14F-4D97-AF65-F5344CB8AC3E}">
        <p14:creationId xmlns:p14="http://schemas.microsoft.com/office/powerpoint/2010/main" val="3098893438"/>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C:\Users\mwhan\Desktop\Picture\pexels-photo-213117.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0" y="0"/>
            <a:ext cx="9144000" cy="6907525"/>
          </a:xfrm>
          <a:prstGeom prst="rect">
            <a:avLst/>
          </a:prstGeom>
          <a:noFill/>
          <a:extLst>
            <a:ext uri="{909E8E84-426E-40DD-AFC4-6F175D3DCCD1}">
              <a14:hiddenFill xmlns:a14="http://schemas.microsoft.com/office/drawing/2010/main">
                <a:solidFill>
                  <a:srgbClr val="FFFFFF"/>
                </a:solidFill>
              </a14:hiddenFill>
            </a:ext>
          </a:extLst>
        </p:spPr>
      </p:pic>
      <p:sp>
        <p:nvSpPr>
          <p:cNvPr id="5" name="文字方塊 4"/>
          <p:cNvSpPr txBox="1"/>
          <p:nvPr/>
        </p:nvSpPr>
        <p:spPr>
          <a:xfrm>
            <a:off x="707573" y="1798426"/>
            <a:ext cx="4376056" cy="2308324"/>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623721" y="962258"/>
            <a:ext cx="1468205" cy="1037991"/>
            <a:chOff x="1027515" y="4734159"/>
            <a:chExt cx="393191" cy="277978"/>
          </a:xfrm>
          <a:solidFill>
            <a:schemeClr val="accent1"/>
          </a:solidFill>
        </p:grpSpPr>
        <p:sp>
          <p:nvSpPr>
            <p:cNvPr id="12" name="文字方塊 11"/>
            <p:cNvSpPr txBox="1"/>
            <p:nvPr/>
          </p:nvSpPr>
          <p:spPr>
            <a:xfrm>
              <a:off x="1027515" y="4734159"/>
              <a:ext cx="184709" cy="277978"/>
            </a:xfrm>
            <a:custGeom>
              <a:avLst/>
              <a:gdLst>
                <a:gd name="connsiteX0" fmla="*/ 171908 w 184709"/>
                <a:gd name="connsiteY0" fmla="*/ 0 h 277978"/>
                <a:gd name="connsiteX1" fmla="*/ 173737 w 184709"/>
                <a:gd name="connsiteY1" fmla="*/ 13716 h 277978"/>
                <a:gd name="connsiteX2" fmla="*/ 93269 w 184709"/>
                <a:gd name="connsiteY2" fmla="*/ 44527 h 277978"/>
                <a:gd name="connsiteX3" fmla="*/ 56693 w 184709"/>
                <a:gd name="connsiteY3" fmla="*/ 115215 h 277978"/>
                <a:gd name="connsiteX4" fmla="*/ 58979 w 184709"/>
                <a:gd name="connsiteY4" fmla="*/ 128931 h 277978"/>
                <a:gd name="connsiteX5" fmla="*/ 65837 w 184709"/>
                <a:gd name="connsiteY5" fmla="*/ 133503 h 277978"/>
                <a:gd name="connsiteX6" fmla="*/ 85497 w 184709"/>
                <a:gd name="connsiteY6" fmla="*/ 127559 h 277978"/>
                <a:gd name="connsiteX7" fmla="*/ 107900 w 184709"/>
                <a:gd name="connsiteY7" fmla="*/ 121615 h 277978"/>
                <a:gd name="connsiteX8" fmla="*/ 161392 w 184709"/>
                <a:gd name="connsiteY8" fmla="*/ 142189 h 277978"/>
                <a:gd name="connsiteX9" fmla="*/ 184709 w 184709"/>
                <a:gd name="connsiteY9" fmla="*/ 194767 h 277978"/>
                <a:gd name="connsiteX10" fmla="*/ 161849 w 184709"/>
                <a:gd name="connsiteY10" fmla="*/ 254203 h 277978"/>
                <a:gd name="connsiteX11" fmla="*/ 102413 w 184709"/>
                <a:gd name="connsiteY11" fmla="*/ 277978 h 277978"/>
                <a:gd name="connsiteX12" fmla="*/ 28804 w 184709"/>
                <a:gd name="connsiteY12" fmla="*/ 244602 h 277978"/>
                <a:gd name="connsiteX13" fmla="*/ 0 w 184709"/>
                <a:gd name="connsiteY13" fmla="*/ 164592 h 277978"/>
                <a:gd name="connsiteX14" fmla="*/ 50292 w 184709"/>
                <a:gd name="connsiteY14" fmla="*/ 48463 h 277978"/>
                <a:gd name="connsiteX15" fmla="*/ 171908 w 184709"/>
                <a:gd name="connsiteY15" fmla="*/ 0 h 27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709" h="277978">
                  <a:moveTo>
                    <a:pt x="171908" y="0"/>
                  </a:moveTo>
                  <a:lnTo>
                    <a:pt x="173737" y="13716"/>
                  </a:lnTo>
                  <a:cubicBezTo>
                    <a:pt x="144476" y="13716"/>
                    <a:pt x="117653" y="23986"/>
                    <a:pt x="93269" y="44527"/>
                  </a:cubicBezTo>
                  <a:cubicBezTo>
                    <a:pt x="68885" y="65068"/>
                    <a:pt x="56693" y="88630"/>
                    <a:pt x="56693" y="115215"/>
                  </a:cubicBezTo>
                  <a:cubicBezTo>
                    <a:pt x="56693" y="121311"/>
                    <a:pt x="57455" y="125883"/>
                    <a:pt x="58979" y="128931"/>
                  </a:cubicBezTo>
                  <a:cubicBezTo>
                    <a:pt x="60503" y="131979"/>
                    <a:pt x="62789" y="133503"/>
                    <a:pt x="65837" y="133503"/>
                  </a:cubicBezTo>
                  <a:cubicBezTo>
                    <a:pt x="70104" y="133503"/>
                    <a:pt x="76658" y="131521"/>
                    <a:pt x="85497" y="127559"/>
                  </a:cubicBezTo>
                  <a:cubicBezTo>
                    <a:pt x="94336" y="123597"/>
                    <a:pt x="101804" y="121615"/>
                    <a:pt x="107900" y="121615"/>
                  </a:cubicBezTo>
                  <a:cubicBezTo>
                    <a:pt x="128017" y="121615"/>
                    <a:pt x="145847" y="128473"/>
                    <a:pt x="161392" y="142189"/>
                  </a:cubicBezTo>
                  <a:cubicBezTo>
                    <a:pt x="176937" y="155905"/>
                    <a:pt x="184709" y="173431"/>
                    <a:pt x="184709" y="194767"/>
                  </a:cubicBezTo>
                  <a:cubicBezTo>
                    <a:pt x="184709" y="218542"/>
                    <a:pt x="177089" y="238354"/>
                    <a:pt x="161849" y="254203"/>
                  </a:cubicBezTo>
                  <a:cubicBezTo>
                    <a:pt x="146609" y="270053"/>
                    <a:pt x="126797" y="277978"/>
                    <a:pt x="102413" y="277978"/>
                  </a:cubicBezTo>
                  <a:cubicBezTo>
                    <a:pt x="72543" y="277978"/>
                    <a:pt x="48006" y="266853"/>
                    <a:pt x="28804" y="244602"/>
                  </a:cubicBezTo>
                  <a:cubicBezTo>
                    <a:pt x="9602" y="222352"/>
                    <a:pt x="0" y="195682"/>
                    <a:pt x="0" y="164592"/>
                  </a:cubicBezTo>
                  <a:cubicBezTo>
                    <a:pt x="0" y="119482"/>
                    <a:pt x="16764" y="80772"/>
                    <a:pt x="50292" y="48463"/>
                  </a:cubicBezTo>
                  <a:cubicBezTo>
                    <a:pt x="83820" y="16155"/>
                    <a:pt x="124359" y="0"/>
                    <a:pt x="171908"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1235998" y="4734159"/>
              <a:ext cx="184708" cy="277978"/>
            </a:xfrm>
            <a:custGeom>
              <a:avLst/>
              <a:gdLst>
                <a:gd name="connsiteX0" fmla="*/ 171907 w 184708"/>
                <a:gd name="connsiteY0" fmla="*/ 0 h 277978"/>
                <a:gd name="connsiteX1" fmla="*/ 173736 w 184708"/>
                <a:gd name="connsiteY1" fmla="*/ 13716 h 277978"/>
                <a:gd name="connsiteX2" fmla="*/ 93269 w 184708"/>
                <a:gd name="connsiteY2" fmla="*/ 44527 h 277978"/>
                <a:gd name="connsiteX3" fmla="*/ 56693 w 184708"/>
                <a:gd name="connsiteY3" fmla="*/ 115215 h 277978"/>
                <a:gd name="connsiteX4" fmla="*/ 58979 w 184708"/>
                <a:gd name="connsiteY4" fmla="*/ 128931 h 277978"/>
                <a:gd name="connsiteX5" fmla="*/ 65837 w 184708"/>
                <a:gd name="connsiteY5" fmla="*/ 133503 h 277978"/>
                <a:gd name="connsiteX6" fmla="*/ 85496 w 184708"/>
                <a:gd name="connsiteY6" fmla="*/ 127559 h 277978"/>
                <a:gd name="connsiteX7" fmla="*/ 107899 w 184708"/>
                <a:gd name="connsiteY7" fmla="*/ 121615 h 277978"/>
                <a:gd name="connsiteX8" fmla="*/ 161391 w 184708"/>
                <a:gd name="connsiteY8" fmla="*/ 142189 h 277978"/>
                <a:gd name="connsiteX9" fmla="*/ 184708 w 184708"/>
                <a:gd name="connsiteY9" fmla="*/ 194767 h 277978"/>
                <a:gd name="connsiteX10" fmla="*/ 161849 w 184708"/>
                <a:gd name="connsiteY10" fmla="*/ 254203 h 277978"/>
                <a:gd name="connsiteX11" fmla="*/ 102412 w 184708"/>
                <a:gd name="connsiteY11" fmla="*/ 277978 h 277978"/>
                <a:gd name="connsiteX12" fmla="*/ 28803 w 184708"/>
                <a:gd name="connsiteY12" fmla="*/ 244602 h 277978"/>
                <a:gd name="connsiteX13" fmla="*/ 0 w 184708"/>
                <a:gd name="connsiteY13" fmla="*/ 164592 h 277978"/>
                <a:gd name="connsiteX14" fmla="*/ 50292 w 184708"/>
                <a:gd name="connsiteY14" fmla="*/ 48463 h 277978"/>
                <a:gd name="connsiteX15" fmla="*/ 171907 w 184708"/>
                <a:gd name="connsiteY15" fmla="*/ 0 h 277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708" h="277978">
                  <a:moveTo>
                    <a:pt x="171907" y="0"/>
                  </a:moveTo>
                  <a:lnTo>
                    <a:pt x="173736" y="13716"/>
                  </a:lnTo>
                  <a:cubicBezTo>
                    <a:pt x="144475" y="13716"/>
                    <a:pt x="117652" y="23986"/>
                    <a:pt x="93269" y="44527"/>
                  </a:cubicBezTo>
                  <a:cubicBezTo>
                    <a:pt x="68885" y="65068"/>
                    <a:pt x="56693" y="88630"/>
                    <a:pt x="56693" y="115215"/>
                  </a:cubicBezTo>
                  <a:cubicBezTo>
                    <a:pt x="56693" y="121311"/>
                    <a:pt x="57455" y="125883"/>
                    <a:pt x="58979" y="128931"/>
                  </a:cubicBezTo>
                  <a:cubicBezTo>
                    <a:pt x="60503" y="131979"/>
                    <a:pt x="62789" y="133503"/>
                    <a:pt x="65837" y="133503"/>
                  </a:cubicBezTo>
                  <a:cubicBezTo>
                    <a:pt x="70104" y="133503"/>
                    <a:pt x="76657" y="131521"/>
                    <a:pt x="85496" y="127559"/>
                  </a:cubicBezTo>
                  <a:cubicBezTo>
                    <a:pt x="94335" y="123597"/>
                    <a:pt x="101803" y="121615"/>
                    <a:pt x="107899" y="121615"/>
                  </a:cubicBezTo>
                  <a:cubicBezTo>
                    <a:pt x="128016" y="121615"/>
                    <a:pt x="145847" y="128473"/>
                    <a:pt x="161391" y="142189"/>
                  </a:cubicBezTo>
                  <a:cubicBezTo>
                    <a:pt x="176936" y="155905"/>
                    <a:pt x="184708" y="173431"/>
                    <a:pt x="184708" y="194767"/>
                  </a:cubicBezTo>
                  <a:cubicBezTo>
                    <a:pt x="184708" y="218542"/>
                    <a:pt x="177089" y="238354"/>
                    <a:pt x="161849" y="254203"/>
                  </a:cubicBezTo>
                  <a:cubicBezTo>
                    <a:pt x="146609" y="270053"/>
                    <a:pt x="126797" y="277978"/>
                    <a:pt x="102412" y="277978"/>
                  </a:cubicBezTo>
                  <a:cubicBezTo>
                    <a:pt x="72542" y="277978"/>
                    <a:pt x="48006" y="266853"/>
                    <a:pt x="28803" y="244602"/>
                  </a:cubicBezTo>
                  <a:cubicBezTo>
                    <a:pt x="9601" y="222352"/>
                    <a:pt x="0" y="195682"/>
                    <a:pt x="0" y="164592"/>
                  </a:cubicBezTo>
                  <a:cubicBezTo>
                    <a:pt x="0" y="119482"/>
                    <a:pt x="16764" y="80772"/>
                    <a:pt x="50292" y="48463"/>
                  </a:cubicBezTo>
                  <a:cubicBezTo>
                    <a:pt x="83820" y="16155"/>
                    <a:pt x="124358" y="0"/>
                    <a:pt x="171907" y="0"/>
                  </a:cubicBez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sp>
        <p:nvSpPr>
          <p:cNvPr id="2" name="投影片編號版面配置區 1"/>
          <p:cNvSpPr>
            <a:spLocks noGrp="1"/>
          </p:cNvSpPr>
          <p:nvPr>
            <p:ph type="sldNum" sz="quarter" idx="12"/>
          </p:nvPr>
        </p:nvSpPr>
        <p:spPr/>
        <p:txBody>
          <a:bodyPr/>
          <a:lstStyle/>
          <a:p>
            <a:fld id="{93B68095-C8B2-4A76-90AA-E601358CCBC3}" type="slidenum">
              <a:rPr lang="zh-TW" altLang="en-US" smtClean="0"/>
              <a:t>44</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65287983"/>
      </p:ext>
    </p:extLst>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405043" y="501116"/>
            <a:ext cx="4333914" cy="707886"/>
          </a:xfrm>
          <a:prstGeom prst="rect">
            <a:avLst/>
          </a:prstGeom>
          <a:noFill/>
        </p:spPr>
        <p:txBody>
          <a:bodyPr wrap="square" rtlCol="0" anchor="ctr">
            <a:spAutoFit/>
          </a:bodyPr>
          <a:lstStyle/>
          <a:p>
            <a:pPr algn="ctr"/>
            <a:r>
              <a:rPr lang="en-US" altLang="zh-TW" sz="4000" b="1" dirty="0" smtClean="0"/>
              <a:t>Worldwide Map</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5"/>
          <p:cNvSpPr>
            <a:spLocks/>
          </p:cNvSpPr>
          <p:nvPr/>
        </p:nvSpPr>
        <p:spPr bwMode="auto">
          <a:xfrm>
            <a:off x="4226142" y="4542741"/>
            <a:ext cx="4913" cy="4913"/>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 name="Freeform 6"/>
          <p:cNvSpPr>
            <a:spLocks noEditPoints="1"/>
          </p:cNvSpPr>
          <p:nvPr/>
        </p:nvSpPr>
        <p:spPr bwMode="auto">
          <a:xfrm>
            <a:off x="5110514" y="4897472"/>
            <a:ext cx="85489" cy="66820"/>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Freeform 7"/>
          <p:cNvSpPr>
            <a:spLocks/>
          </p:cNvSpPr>
          <p:nvPr/>
        </p:nvSpPr>
        <p:spPr bwMode="auto">
          <a:xfrm>
            <a:off x="5268719" y="4639039"/>
            <a:ext cx="254503" cy="192597"/>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 name="Freeform 8"/>
          <p:cNvSpPr>
            <a:spLocks noEditPoints="1"/>
          </p:cNvSpPr>
          <p:nvPr/>
        </p:nvSpPr>
        <p:spPr bwMode="auto">
          <a:xfrm>
            <a:off x="3107903" y="5055677"/>
            <a:ext cx="3931" cy="13756"/>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9"/>
          <p:cNvSpPr>
            <a:spLocks/>
          </p:cNvSpPr>
          <p:nvPr/>
        </p:nvSpPr>
        <p:spPr bwMode="auto">
          <a:xfrm>
            <a:off x="3085302" y="5045850"/>
            <a:ext cx="3931" cy="1965"/>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10"/>
          <p:cNvSpPr>
            <a:spLocks/>
          </p:cNvSpPr>
          <p:nvPr/>
        </p:nvSpPr>
        <p:spPr bwMode="auto">
          <a:xfrm>
            <a:off x="4540585" y="4541758"/>
            <a:ext cx="31445" cy="70750"/>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1"/>
          <p:cNvSpPr>
            <a:spLocks noEditPoints="1"/>
          </p:cNvSpPr>
          <p:nvPr/>
        </p:nvSpPr>
        <p:spPr bwMode="auto">
          <a:xfrm>
            <a:off x="4967049" y="4574185"/>
            <a:ext cx="56010" cy="56010"/>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12"/>
          <p:cNvSpPr>
            <a:spLocks noEditPoints="1"/>
          </p:cNvSpPr>
          <p:nvPr/>
        </p:nvSpPr>
        <p:spPr bwMode="auto">
          <a:xfrm>
            <a:off x="4407929" y="5449715"/>
            <a:ext cx="217163" cy="243694"/>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 name="Freeform 13"/>
          <p:cNvSpPr>
            <a:spLocks noEditPoints="1"/>
          </p:cNvSpPr>
          <p:nvPr/>
        </p:nvSpPr>
        <p:spPr bwMode="auto">
          <a:xfrm>
            <a:off x="2901549" y="5764158"/>
            <a:ext cx="351783" cy="771370"/>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4"/>
          <p:cNvSpPr>
            <a:spLocks/>
          </p:cNvSpPr>
          <p:nvPr/>
        </p:nvSpPr>
        <p:spPr bwMode="auto">
          <a:xfrm>
            <a:off x="4368624" y="4381588"/>
            <a:ext cx="134621" cy="67802"/>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5"/>
          <p:cNvSpPr>
            <a:spLocks noEditPoints="1"/>
          </p:cNvSpPr>
          <p:nvPr/>
        </p:nvSpPr>
        <p:spPr bwMode="auto">
          <a:xfrm>
            <a:off x="6193379" y="5548960"/>
            <a:ext cx="813623" cy="977723"/>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6"/>
          <p:cNvSpPr>
            <a:spLocks/>
          </p:cNvSpPr>
          <p:nvPr/>
        </p:nvSpPr>
        <p:spPr bwMode="auto">
          <a:xfrm>
            <a:off x="2963455" y="5149028"/>
            <a:ext cx="3931" cy="294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7"/>
          <p:cNvSpPr>
            <a:spLocks noEditPoints="1"/>
          </p:cNvSpPr>
          <p:nvPr/>
        </p:nvSpPr>
        <p:spPr bwMode="auto">
          <a:xfrm>
            <a:off x="4545498" y="4030787"/>
            <a:ext cx="18670" cy="13756"/>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Freeform 18"/>
          <p:cNvSpPr>
            <a:spLocks noEditPoints="1"/>
          </p:cNvSpPr>
          <p:nvPr/>
        </p:nvSpPr>
        <p:spPr bwMode="auto">
          <a:xfrm>
            <a:off x="4990633" y="4560429"/>
            <a:ext cx="99247" cy="80576"/>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 name="Freeform 19"/>
          <p:cNvSpPr>
            <a:spLocks/>
          </p:cNvSpPr>
          <p:nvPr/>
        </p:nvSpPr>
        <p:spPr bwMode="auto">
          <a:xfrm>
            <a:off x="4478679" y="4477887"/>
            <a:ext cx="67802" cy="66820"/>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 name="Freeform 20"/>
          <p:cNvSpPr>
            <a:spLocks/>
          </p:cNvSpPr>
          <p:nvPr/>
        </p:nvSpPr>
        <p:spPr bwMode="auto">
          <a:xfrm>
            <a:off x="3148191" y="5136253"/>
            <a:ext cx="3931" cy="4913"/>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 name="Freeform 21"/>
          <p:cNvSpPr>
            <a:spLocks noEditPoints="1"/>
          </p:cNvSpPr>
          <p:nvPr/>
        </p:nvSpPr>
        <p:spPr bwMode="auto">
          <a:xfrm>
            <a:off x="5754140" y="4887646"/>
            <a:ext cx="81559" cy="111038"/>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22"/>
          <p:cNvSpPr>
            <a:spLocks/>
          </p:cNvSpPr>
          <p:nvPr/>
        </p:nvSpPr>
        <p:spPr bwMode="auto">
          <a:xfrm>
            <a:off x="4245795" y="4312804"/>
            <a:ext cx="66820" cy="55028"/>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23"/>
          <p:cNvSpPr>
            <a:spLocks/>
          </p:cNvSpPr>
          <p:nvPr/>
        </p:nvSpPr>
        <p:spPr bwMode="auto">
          <a:xfrm>
            <a:off x="4103313" y="5104809"/>
            <a:ext cx="139535" cy="101211"/>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4"/>
          <p:cNvSpPr>
            <a:spLocks/>
          </p:cNvSpPr>
          <p:nvPr/>
        </p:nvSpPr>
        <p:spPr bwMode="auto">
          <a:xfrm>
            <a:off x="4595613" y="4503436"/>
            <a:ext cx="110055" cy="71733"/>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5"/>
          <p:cNvSpPr>
            <a:spLocks/>
          </p:cNvSpPr>
          <p:nvPr/>
        </p:nvSpPr>
        <p:spPr bwMode="auto">
          <a:xfrm>
            <a:off x="5090862" y="4894525"/>
            <a:ext cx="2948" cy="7861"/>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6"/>
          <p:cNvSpPr>
            <a:spLocks/>
          </p:cNvSpPr>
          <p:nvPr/>
        </p:nvSpPr>
        <p:spPr bwMode="auto">
          <a:xfrm>
            <a:off x="4712547" y="5412374"/>
            <a:ext cx="32427" cy="38323"/>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27"/>
          <p:cNvSpPr>
            <a:spLocks/>
          </p:cNvSpPr>
          <p:nvPr/>
        </p:nvSpPr>
        <p:spPr bwMode="auto">
          <a:xfrm>
            <a:off x="4214350" y="5152958"/>
            <a:ext cx="54045" cy="110055"/>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28"/>
          <p:cNvSpPr>
            <a:spLocks/>
          </p:cNvSpPr>
          <p:nvPr/>
        </p:nvSpPr>
        <p:spPr bwMode="auto">
          <a:xfrm>
            <a:off x="3091198" y="5051747"/>
            <a:ext cx="982" cy="982"/>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29"/>
          <p:cNvSpPr>
            <a:spLocks noEditPoints="1"/>
          </p:cNvSpPr>
          <p:nvPr/>
        </p:nvSpPr>
        <p:spPr bwMode="auto">
          <a:xfrm>
            <a:off x="6214014" y="5283648"/>
            <a:ext cx="22601" cy="17687"/>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30"/>
          <p:cNvSpPr>
            <a:spLocks/>
          </p:cNvSpPr>
          <p:nvPr/>
        </p:nvSpPr>
        <p:spPr bwMode="auto">
          <a:xfrm>
            <a:off x="2971316" y="5543065"/>
            <a:ext cx="214214" cy="241728"/>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31"/>
          <p:cNvSpPr>
            <a:spLocks/>
          </p:cNvSpPr>
          <p:nvPr/>
        </p:nvSpPr>
        <p:spPr bwMode="auto">
          <a:xfrm>
            <a:off x="3055823" y="4770713"/>
            <a:ext cx="2948" cy="1965"/>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32"/>
          <p:cNvSpPr>
            <a:spLocks noEditPoints="1"/>
          </p:cNvSpPr>
          <p:nvPr/>
        </p:nvSpPr>
        <p:spPr bwMode="auto">
          <a:xfrm>
            <a:off x="2993917" y="5056660"/>
            <a:ext cx="96298" cy="102194"/>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33"/>
          <p:cNvSpPr>
            <a:spLocks noEditPoints="1"/>
          </p:cNvSpPr>
          <p:nvPr/>
        </p:nvSpPr>
        <p:spPr bwMode="auto">
          <a:xfrm>
            <a:off x="2894670" y="5279718"/>
            <a:ext cx="691776" cy="722237"/>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3" name="Freeform 34"/>
          <p:cNvSpPr>
            <a:spLocks noEditPoints="1"/>
          </p:cNvSpPr>
          <p:nvPr/>
        </p:nvSpPr>
        <p:spPr bwMode="auto">
          <a:xfrm>
            <a:off x="2806233" y="4880768"/>
            <a:ext cx="110055" cy="114969"/>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4" name="Freeform 35"/>
          <p:cNvSpPr>
            <a:spLocks/>
          </p:cNvSpPr>
          <p:nvPr/>
        </p:nvSpPr>
        <p:spPr bwMode="auto">
          <a:xfrm>
            <a:off x="5766914" y="4853254"/>
            <a:ext cx="58959" cy="32427"/>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37"/>
          <p:cNvSpPr>
            <a:spLocks/>
          </p:cNvSpPr>
          <p:nvPr/>
        </p:nvSpPr>
        <p:spPr bwMode="auto">
          <a:xfrm>
            <a:off x="4553359" y="5689477"/>
            <a:ext cx="166065" cy="171962"/>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Freeform 38"/>
          <p:cNvSpPr>
            <a:spLocks/>
          </p:cNvSpPr>
          <p:nvPr/>
        </p:nvSpPr>
        <p:spPr bwMode="auto">
          <a:xfrm>
            <a:off x="4609370" y="4174253"/>
            <a:ext cx="169013" cy="145430"/>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7" name="Freeform 39"/>
          <p:cNvSpPr>
            <a:spLocks noEditPoints="1"/>
          </p:cNvSpPr>
          <p:nvPr/>
        </p:nvSpPr>
        <p:spPr bwMode="auto">
          <a:xfrm>
            <a:off x="2625428" y="5041920"/>
            <a:ext cx="25548" cy="47167"/>
          </a:xfrm>
          <a:custGeom>
            <a:avLst/>
            <a:gdLst>
              <a:gd name="T0" fmla="*/ 70 w 114"/>
              <a:gd name="T1" fmla="*/ 10 h 213"/>
              <a:gd name="T2" fmla="*/ 78 w 114"/>
              <a:gd name="T3" fmla="*/ 10 h 213"/>
              <a:gd name="T4" fmla="*/ 91 w 114"/>
              <a:gd name="T5" fmla="*/ 21 h 213"/>
              <a:gd name="T6" fmla="*/ 81 w 114"/>
              <a:gd name="T7" fmla="*/ 52 h 213"/>
              <a:gd name="T8" fmla="*/ 76 w 114"/>
              <a:gd name="T9" fmla="*/ 72 h 213"/>
              <a:gd name="T10" fmla="*/ 77 w 114"/>
              <a:gd name="T11" fmla="*/ 90 h 213"/>
              <a:gd name="T12" fmla="*/ 74 w 114"/>
              <a:gd name="T13" fmla="*/ 106 h 213"/>
              <a:gd name="T14" fmla="*/ 73 w 114"/>
              <a:gd name="T15" fmla="*/ 152 h 213"/>
              <a:gd name="T16" fmla="*/ 61 w 114"/>
              <a:gd name="T17" fmla="*/ 169 h 213"/>
              <a:gd name="T18" fmla="*/ 43 w 114"/>
              <a:gd name="T19" fmla="*/ 184 h 213"/>
              <a:gd name="T20" fmla="*/ 25 w 114"/>
              <a:gd name="T21" fmla="*/ 208 h 213"/>
              <a:gd name="T22" fmla="*/ 23 w 114"/>
              <a:gd name="T23" fmla="*/ 213 h 213"/>
              <a:gd name="T24" fmla="*/ 0 w 114"/>
              <a:gd name="T25" fmla="*/ 213 h 213"/>
              <a:gd name="T26" fmla="*/ 0 w 114"/>
              <a:gd name="T27" fmla="*/ 193 h 213"/>
              <a:gd name="T28" fmla="*/ 3 w 114"/>
              <a:gd name="T29" fmla="*/ 138 h 213"/>
              <a:gd name="T30" fmla="*/ 4 w 114"/>
              <a:gd name="T31" fmla="*/ 98 h 213"/>
              <a:gd name="T32" fmla="*/ 6 w 114"/>
              <a:gd name="T33" fmla="*/ 55 h 213"/>
              <a:gd name="T34" fmla="*/ 8 w 114"/>
              <a:gd name="T35" fmla="*/ 42 h 213"/>
              <a:gd name="T36" fmla="*/ 23 w 114"/>
              <a:gd name="T37" fmla="*/ 45 h 213"/>
              <a:gd name="T38" fmla="*/ 30 w 114"/>
              <a:gd name="T39" fmla="*/ 45 h 213"/>
              <a:gd name="T40" fmla="*/ 39 w 114"/>
              <a:gd name="T41" fmla="*/ 34 h 213"/>
              <a:gd name="T42" fmla="*/ 56 w 114"/>
              <a:gd name="T43" fmla="*/ 3 h 213"/>
              <a:gd name="T44" fmla="*/ 68 w 114"/>
              <a:gd name="T45" fmla="*/ 0 h 213"/>
              <a:gd name="T46" fmla="*/ 102 w 114"/>
              <a:gd name="T47" fmla="*/ 46 h 213"/>
              <a:gd name="T48" fmla="*/ 101 w 114"/>
              <a:gd name="T49" fmla="*/ 43 h 213"/>
              <a:gd name="T50" fmla="*/ 106 w 114"/>
              <a:gd name="T51" fmla="*/ 27 h 213"/>
              <a:gd name="T52" fmla="*/ 110 w 114"/>
              <a:gd name="T53" fmla="*/ 28 h 213"/>
              <a:gd name="T54" fmla="*/ 109 w 114"/>
              <a:gd name="T55" fmla="*/ 87 h 213"/>
              <a:gd name="T56" fmla="*/ 103 w 114"/>
              <a:gd name="T57" fmla="*/ 95 h 213"/>
              <a:gd name="T58" fmla="*/ 109 w 114"/>
              <a:gd name="T59" fmla="*/ 84 h 213"/>
              <a:gd name="T60" fmla="*/ 112 w 114"/>
              <a:gd name="T61" fmla="*/ 77 h 213"/>
              <a:gd name="T62" fmla="*/ 114 w 114"/>
              <a:gd name="T63" fmla="*/ 8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13">
                <a:moveTo>
                  <a:pt x="74" y="0"/>
                </a:moveTo>
                <a:lnTo>
                  <a:pt x="70" y="10"/>
                </a:lnTo>
                <a:lnTo>
                  <a:pt x="74" y="11"/>
                </a:lnTo>
                <a:lnTo>
                  <a:pt x="78" y="10"/>
                </a:lnTo>
                <a:lnTo>
                  <a:pt x="87" y="11"/>
                </a:lnTo>
                <a:lnTo>
                  <a:pt x="91" y="21"/>
                </a:lnTo>
                <a:lnTo>
                  <a:pt x="90" y="30"/>
                </a:lnTo>
                <a:lnTo>
                  <a:pt x="81" y="52"/>
                </a:lnTo>
                <a:lnTo>
                  <a:pt x="80" y="60"/>
                </a:lnTo>
                <a:lnTo>
                  <a:pt x="76" y="72"/>
                </a:lnTo>
                <a:lnTo>
                  <a:pt x="82" y="80"/>
                </a:lnTo>
                <a:lnTo>
                  <a:pt x="77" y="90"/>
                </a:lnTo>
                <a:lnTo>
                  <a:pt x="75" y="96"/>
                </a:lnTo>
                <a:lnTo>
                  <a:pt x="74" y="106"/>
                </a:lnTo>
                <a:lnTo>
                  <a:pt x="77" y="125"/>
                </a:lnTo>
                <a:lnTo>
                  <a:pt x="73" y="152"/>
                </a:lnTo>
                <a:lnTo>
                  <a:pt x="66" y="164"/>
                </a:lnTo>
                <a:lnTo>
                  <a:pt x="61" y="169"/>
                </a:lnTo>
                <a:lnTo>
                  <a:pt x="53" y="180"/>
                </a:lnTo>
                <a:lnTo>
                  <a:pt x="43" y="184"/>
                </a:lnTo>
                <a:lnTo>
                  <a:pt x="28" y="203"/>
                </a:lnTo>
                <a:lnTo>
                  <a:pt x="25" y="208"/>
                </a:lnTo>
                <a:lnTo>
                  <a:pt x="27" y="213"/>
                </a:lnTo>
                <a:lnTo>
                  <a:pt x="23" y="213"/>
                </a:lnTo>
                <a:lnTo>
                  <a:pt x="10" y="212"/>
                </a:lnTo>
                <a:lnTo>
                  <a:pt x="0" y="213"/>
                </a:lnTo>
                <a:lnTo>
                  <a:pt x="0" y="213"/>
                </a:lnTo>
                <a:lnTo>
                  <a:pt x="0" y="193"/>
                </a:lnTo>
                <a:lnTo>
                  <a:pt x="2" y="161"/>
                </a:lnTo>
                <a:lnTo>
                  <a:pt x="3" y="138"/>
                </a:lnTo>
                <a:lnTo>
                  <a:pt x="3" y="115"/>
                </a:lnTo>
                <a:lnTo>
                  <a:pt x="4" y="98"/>
                </a:lnTo>
                <a:lnTo>
                  <a:pt x="5" y="75"/>
                </a:lnTo>
                <a:lnTo>
                  <a:pt x="6" y="55"/>
                </a:lnTo>
                <a:lnTo>
                  <a:pt x="6" y="48"/>
                </a:lnTo>
                <a:lnTo>
                  <a:pt x="8" y="42"/>
                </a:lnTo>
                <a:lnTo>
                  <a:pt x="14" y="40"/>
                </a:lnTo>
                <a:lnTo>
                  <a:pt x="23" y="45"/>
                </a:lnTo>
                <a:lnTo>
                  <a:pt x="27" y="47"/>
                </a:lnTo>
                <a:lnTo>
                  <a:pt x="30" y="45"/>
                </a:lnTo>
                <a:lnTo>
                  <a:pt x="34" y="42"/>
                </a:lnTo>
                <a:lnTo>
                  <a:pt x="39" y="34"/>
                </a:lnTo>
                <a:lnTo>
                  <a:pt x="51" y="16"/>
                </a:lnTo>
                <a:lnTo>
                  <a:pt x="56" y="3"/>
                </a:lnTo>
                <a:lnTo>
                  <a:pt x="61" y="0"/>
                </a:lnTo>
                <a:lnTo>
                  <a:pt x="68" y="0"/>
                </a:lnTo>
                <a:lnTo>
                  <a:pt x="74" y="0"/>
                </a:lnTo>
                <a:close/>
                <a:moveTo>
                  <a:pt x="102" y="46"/>
                </a:moveTo>
                <a:lnTo>
                  <a:pt x="98" y="47"/>
                </a:lnTo>
                <a:lnTo>
                  <a:pt x="101" y="43"/>
                </a:lnTo>
                <a:lnTo>
                  <a:pt x="101" y="39"/>
                </a:lnTo>
                <a:lnTo>
                  <a:pt x="106" y="27"/>
                </a:lnTo>
                <a:lnTo>
                  <a:pt x="109" y="27"/>
                </a:lnTo>
                <a:lnTo>
                  <a:pt x="110" y="28"/>
                </a:lnTo>
                <a:lnTo>
                  <a:pt x="102" y="46"/>
                </a:lnTo>
                <a:close/>
                <a:moveTo>
                  <a:pt x="109" y="87"/>
                </a:moveTo>
                <a:lnTo>
                  <a:pt x="103" y="99"/>
                </a:lnTo>
                <a:lnTo>
                  <a:pt x="103" y="95"/>
                </a:lnTo>
                <a:lnTo>
                  <a:pt x="105" y="87"/>
                </a:lnTo>
                <a:lnTo>
                  <a:pt x="109" y="84"/>
                </a:lnTo>
                <a:lnTo>
                  <a:pt x="111" y="81"/>
                </a:lnTo>
                <a:lnTo>
                  <a:pt x="112" y="77"/>
                </a:lnTo>
                <a:lnTo>
                  <a:pt x="114" y="79"/>
                </a:lnTo>
                <a:lnTo>
                  <a:pt x="114" y="83"/>
                </a:lnTo>
                <a:lnTo>
                  <a:pt x="109" y="8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8" name="Freeform 40"/>
          <p:cNvSpPr>
            <a:spLocks noEditPoints="1"/>
          </p:cNvSpPr>
          <p:nvPr/>
        </p:nvSpPr>
        <p:spPr bwMode="auto">
          <a:xfrm>
            <a:off x="1711578" y="2534233"/>
            <a:ext cx="1559443" cy="2029144"/>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9" name="Freeform 41"/>
          <p:cNvSpPr>
            <a:spLocks noEditPoints="1"/>
          </p:cNvSpPr>
          <p:nvPr/>
        </p:nvSpPr>
        <p:spPr bwMode="auto">
          <a:xfrm>
            <a:off x="5910380" y="5586301"/>
            <a:ext cx="982" cy="982"/>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42"/>
          <p:cNvSpPr>
            <a:spLocks/>
          </p:cNvSpPr>
          <p:nvPr/>
        </p:nvSpPr>
        <p:spPr bwMode="auto">
          <a:xfrm>
            <a:off x="4415790" y="5278735"/>
            <a:ext cx="337044" cy="331148"/>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43"/>
          <p:cNvSpPr>
            <a:spLocks/>
          </p:cNvSpPr>
          <p:nvPr/>
        </p:nvSpPr>
        <p:spPr bwMode="auto">
          <a:xfrm>
            <a:off x="4455096" y="5177524"/>
            <a:ext cx="228954" cy="154274"/>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44"/>
          <p:cNvSpPr>
            <a:spLocks/>
          </p:cNvSpPr>
          <p:nvPr/>
        </p:nvSpPr>
        <p:spPr bwMode="auto">
          <a:xfrm>
            <a:off x="4397121" y="5307232"/>
            <a:ext cx="132656" cy="152309"/>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45"/>
          <p:cNvSpPr>
            <a:spLocks/>
          </p:cNvSpPr>
          <p:nvPr/>
        </p:nvSpPr>
        <p:spPr bwMode="auto">
          <a:xfrm>
            <a:off x="4305735" y="4414015"/>
            <a:ext cx="79594" cy="50114"/>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46"/>
          <p:cNvSpPr>
            <a:spLocks noEditPoints="1"/>
          </p:cNvSpPr>
          <p:nvPr/>
        </p:nvSpPr>
        <p:spPr bwMode="auto">
          <a:xfrm>
            <a:off x="4048285" y="5182437"/>
            <a:ext cx="108090" cy="113003"/>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48"/>
          <p:cNvSpPr>
            <a:spLocks noEditPoints="1"/>
          </p:cNvSpPr>
          <p:nvPr/>
        </p:nvSpPr>
        <p:spPr bwMode="auto">
          <a:xfrm>
            <a:off x="2268732" y="5683582"/>
            <a:ext cx="759577" cy="878476"/>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49"/>
          <p:cNvSpPr>
            <a:spLocks/>
          </p:cNvSpPr>
          <p:nvPr/>
        </p:nvSpPr>
        <p:spPr bwMode="auto">
          <a:xfrm>
            <a:off x="4350936" y="5140184"/>
            <a:ext cx="135604" cy="202423"/>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50"/>
          <p:cNvSpPr>
            <a:spLocks noEditPoints="1"/>
          </p:cNvSpPr>
          <p:nvPr/>
        </p:nvSpPr>
        <p:spPr bwMode="auto">
          <a:xfrm>
            <a:off x="5499638" y="4252863"/>
            <a:ext cx="1079917" cy="793970"/>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accent4"/>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51"/>
          <p:cNvSpPr>
            <a:spLocks noEditPoints="1"/>
          </p:cNvSpPr>
          <p:nvPr/>
        </p:nvSpPr>
        <p:spPr bwMode="auto">
          <a:xfrm>
            <a:off x="2806233" y="5151976"/>
            <a:ext cx="214214" cy="294791"/>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9" name="Freeform 52"/>
          <p:cNvSpPr>
            <a:spLocks/>
          </p:cNvSpPr>
          <p:nvPr/>
        </p:nvSpPr>
        <p:spPr bwMode="auto">
          <a:xfrm>
            <a:off x="2684387" y="5174576"/>
            <a:ext cx="58959" cy="55028"/>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0" name="Freeform 53"/>
          <p:cNvSpPr>
            <a:spLocks noEditPoints="1"/>
          </p:cNvSpPr>
          <p:nvPr/>
        </p:nvSpPr>
        <p:spPr bwMode="auto">
          <a:xfrm>
            <a:off x="2702074" y="4953483"/>
            <a:ext cx="189649" cy="62889"/>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1" name="Freeform 54"/>
          <p:cNvSpPr>
            <a:spLocks noEditPoints="1"/>
          </p:cNvSpPr>
          <p:nvPr/>
        </p:nvSpPr>
        <p:spPr bwMode="auto">
          <a:xfrm>
            <a:off x="3753494" y="5065503"/>
            <a:ext cx="47167" cy="43236"/>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55"/>
          <p:cNvSpPr>
            <a:spLocks/>
          </p:cNvSpPr>
          <p:nvPr/>
        </p:nvSpPr>
        <p:spPr bwMode="auto">
          <a:xfrm>
            <a:off x="2980160" y="5152958"/>
            <a:ext cx="6879" cy="5896"/>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Freeform 56"/>
          <p:cNvSpPr>
            <a:spLocks/>
          </p:cNvSpPr>
          <p:nvPr/>
        </p:nvSpPr>
        <p:spPr bwMode="auto">
          <a:xfrm>
            <a:off x="6064653" y="5555839"/>
            <a:ext cx="1965" cy="294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4" name="Freeform 57"/>
          <p:cNvSpPr>
            <a:spLocks/>
          </p:cNvSpPr>
          <p:nvPr/>
        </p:nvSpPr>
        <p:spPr bwMode="auto">
          <a:xfrm>
            <a:off x="4770522" y="4700946"/>
            <a:ext cx="40288" cy="23583"/>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58"/>
          <p:cNvSpPr>
            <a:spLocks/>
          </p:cNvSpPr>
          <p:nvPr/>
        </p:nvSpPr>
        <p:spPr bwMode="auto">
          <a:xfrm>
            <a:off x="4413826" y="4325578"/>
            <a:ext cx="118899" cy="66820"/>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Freeform 59"/>
          <p:cNvSpPr>
            <a:spLocks noEditPoints="1"/>
          </p:cNvSpPr>
          <p:nvPr/>
        </p:nvSpPr>
        <p:spPr bwMode="auto">
          <a:xfrm>
            <a:off x="4303770" y="4207662"/>
            <a:ext cx="162135" cy="219127"/>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7" name="Freeform 60"/>
          <p:cNvSpPr>
            <a:spLocks/>
          </p:cNvSpPr>
          <p:nvPr/>
        </p:nvSpPr>
        <p:spPr bwMode="auto">
          <a:xfrm>
            <a:off x="4937571" y="5147062"/>
            <a:ext cx="29479" cy="31445"/>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8" name="Freeform 61"/>
          <p:cNvSpPr>
            <a:spLocks noEditPoints="1"/>
          </p:cNvSpPr>
          <p:nvPr/>
        </p:nvSpPr>
        <p:spPr bwMode="auto">
          <a:xfrm>
            <a:off x="4344058" y="4122173"/>
            <a:ext cx="123812" cy="98263"/>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9" name="Freeform 62"/>
          <p:cNvSpPr>
            <a:spLocks/>
          </p:cNvSpPr>
          <p:nvPr/>
        </p:nvSpPr>
        <p:spPr bwMode="auto">
          <a:xfrm>
            <a:off x="3115764" y="5094000"/>
            <a:ext cx="3931" cy="7861"/>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3"/>
          <p:cNvSpPr>
            <a:spLocks/>
          </p:cNvSpPr>
          <p:nvPr/>
        </p:nvSpPr>
        <p:spPr bwMode="auto">
          <a:xfrm>
            <a:off x="2930046" y="5015389"/>
            <a:ext cx="63871" cy="42253"/>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64"/>
          <p:cNvSpPr>
            <a:spLocks/>
          </p:cNvSpPr>
          <p:nvPr/>
        </p:nvSpPr>
        <p:spPr bwMode="auto">
          <a:xfrm>
            <a:off x="4047302" y="4669501"/>
            <a:ext cx="364557" cy="362593"/>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2" name="Freeform 65"/>
          <p:cNvSpPr>
            <a:spLocks noEditPoints="1"/>
          </p:cNvSpPr>
          <p:nvPr/>
        </p:nvSpPr>
        <p:spPr bwMode="auto">
          <a:xfrm>
            <a:off x="2583175" y="5346537"/>
            <a:ext cx="288895" cy="113003"/>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66"/>
          <p:cNvSpPr>
            <a:spLocks/>
          </p:cNvSpPr>
          <p:nvPr/>
        </p:nvSpPr>
        <p:spPr bwMode="auto">
          <a:xfrm>
            <a:off x="4636884" y="4785453"/>
            <a:ext cx="214214" cy="190631"/>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4" name="Freeform 67"/>
          <p:cNvSpPr>
            <a:spLocks noEditPoints="1"/>
          </p:cNvSpPr>
          <p:nvPr/>
        </p:nvSpPr>
        <p:spPr bwMode="auto">
          <a:xfrm>
            <a:off x="4586770" y="4058301"/>
            <a:ext cx="111038" cy="70750"/>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5" name="Freeform 68"/>
          <p:cNvSpPr>
            <a:spLocks/>
          </p:cNvSpPr>
          <p:nvPr/>
        </p:nvSpPr>
        <p:spPr bwMode="auto">
          <a:xfrm>
            <a:off x="3898924" y="4866029"/>
            <a:ext cx="148378" cy="132656"/>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6" name="Freeform 69"/>
          <p:cNvSpPr>
            <a:spLocks noEditPoints="1"/>
          </p:cNvSpPr>
          <p:nvPr/>
        </p:nvSpPr>
        <p:spPr bwMode="auto">
          <a:xfrm>
            <a:off x="4843237" y="5050764"/>
            <a:ext cx="118899" cy="102194"/>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7" name="Freeform 70"/>
          <p:cNvSpPr>
            <a:spLocks noEditPoints="1"/>
          </p:cNvSpPr>
          <p:nvPr/>
        </p:nvSpPr>
        <p:spPr bwMode="auto">
          <a:xfrm>
            <a:off x="3880254" y="4515227"/>
            <a:ext cx="396985" cy="351783"/>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71"/>
          <p:cNvSpPr>
            <a:spLocks/>
          </p:cNvSpPr>
          <p:nvPr/>
        </p:nvSpPr>
        <p:spPr bwMode="auto">
          <a:xfrm>
            <a:off x="4783296" y="5108739"/>
            <a:ext cx="264329" cy="202423"/>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72"/>
          <p:cNvSpPr>
            <a:spLocks noEditPoints="1"/>
          </p:cNvSpPr>
          <p:nvPr/>
        </p:nvSpPr>
        <p:spPr bwMode="auto">
          <a:xfrm>
            <a:off x="4565151" y="3619063"/>
            <a:ext cx="192597" cy="432359"/>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0" name="Freeform 73"/>
          <p:cNvSpPr>
            <a:spLocks noEditPoints="1"/>
          </p:cNvSpPr>
          <p:nvPr/>
        </p:nvSpPr>
        <p:spPr bwMode="auto">
          <a:xfrm>
            <a:off x="6637530" y="5203072"/>
            <a:ext cx="440221" cy="75663"/>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1" name="Freeform 74"/>
          <p:cNvSpPr>
            <a:spLocks noEditPoints="1"/>
          </p:cNvSpPr>
          <p:nvPr/>
        </p:nvSpPr>
        <p:spPr bwMode="auto">
          <a:xfrm>
            <a:off x="4069903" y="3959055"/>
            <a:ext cx="17687" cy="35375"/>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75"/>
          <p:cNvSpPr>
            <a:spLocks noEditPoints="1"/>
          </p:cNvSpPr>
          <p:nvPr/>
        </p:nvSpPr>
        <p:spPr bwMode="auto">
          <a:xfrm>
            <a:off x="4116087" y="4323613"/>
            <a:ext cx="253520" cy="248607"/>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 name="Freeform 76"/>
          <p:cNvSpPr>
            <a:spLocks/>
          </p:cNvSpPr>
          <p:nvPr/>
        </p:nvSpPr>
        <p:spPr bwMode="auto">
          <a:xfrm>
            <a:off x="4353885" y="5331797"/>
            <a:ext cx="102194" cy="109073"/>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 name="Freeform 77"/>
          <p:cNvSpPr>
            <a:spLocks noEditPoints="1"/>
          </p:cNvSpPr>
          <p:nvPr/>
        </p:nvSpPr>
        <p:spPr bwMode="auto">
          <a:xfrm>
            <a:off x="4057128" y="4015065"/>
            <a:ext cx="173926" cy="339009"/>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78"/>
          <p:cNvSpPr>
            <a:spLocks/>
          </p:cNvSpPr>
          <p:nvPr/>
        </p:nvSpPr>
        <p:spPr bwMode="auto">
          <a:xfrm>
            <a:off x="4906126" y="4520141"/>
            <a:ext cx="118899" cy="58959"/>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 name="Freeform 79"/>
          <p:cNvSpPr>
            <a:spLocks/>
          </p:cNvSpPr>
          <p:nvPr/>
        </p:nvSpPr>
        <p:spPr bwMode="auto">
          <a:xfrm>
            <a:off x="3109867" y="5155906"/>
            <a:ext cx="2948" cy="3931"/>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7" name="Freeform 80"/>
          <p:cNvSpPr>
            <a:spLocks/>
          </p:cNvSpPr>
          <p:nvPr/>
        </p:nvSpPr>
        <p:spPr bwMode="auto">
          <a:xfrm>
            <a:off x="3236628" y="5269892"/>
            <a:ext cx="52080" cy="64854"/>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8" name="Freeform 81"/>
          <p:cNvSpPr>
            <a:spLocks/>
          </p:cNvSpPr>
          <p:nvPr/>
        </p:nvSpPr>
        <p:spPr bwMode="auto">
          <a:xfrm>
            <a:off x="4154409" y="4367832"/>
            <a:ext cx="1965" cy="1965"/>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9" name="Freeform 82"/>
          <p:cNvSpPr>
            <a:spLocks/>
          </p:cNvSpPr>
          <p:nvPr/>
        </p:nvSpPr>
        <p:spPr bwMode="auto">
          <a:xfrm>
            <a:off x="4143601" y="5174576"/>
            <a:ext cx="77628" cy="113985"/>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0" name="Freeform 83"/>
          <p:cNvSpPr>
            <a:spLocks/>
          </p:cNvSpPr>
          <p:nvPr/>
        </p:nvSpPr>
        <p:spPr bwMode="auto">
          <a:xfrm>
            <a:off x="4106260" y="4690136"/>
            <a:ext cx="0" cy="982"/>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Freeform 84"/>
          <p:cNvSpPr>
            <a:spLocks noEditPoints="1"/>
          </p:cNvSpPr>
          <p:nvPr/>
        </p:nvSpPr>
        <p:spPr bwMode="auto">
          <a:xfrm>
            <a:off x="2915306" y="2460535"/>
            <a:ext cx="1083847" cy="1590888"/>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accent1"/>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2" name="Freeform 85"/>
          <p:cNvSpPr>
            <a:spLocks/>
          </p:cNvSpPr>
          <p:nvPr/>
        </p:nvSpPr>
        <p:spPr bwMode="auto">
          <a:xfrm>
            <a:off x="3903837" y="5127410"/>
            <a:ext cx="53062" cy="13756"/>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3" name="Freeform 86"/>
          <p:cNvSpPr>
            <a:spLocks/>
          </p:cNvSpPr>
          <p:nvPr/>
        </p:nvSpPr>
        <p:spPr bwMode="auto">
          <a:xfrm>
            <a:off x="3935282" y="5148045"/>
            <a:ext cx="129708" cy="97281"/>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4" name="Freeform 87"/>
          <p:cNvSpPr>
            <a:spLocks/>
          </p:cNvSpPr>
          <p:nvPr/>
        </p:nvSpPr>
        <p:spPr bwMode="auto">
          <a:xfrm>
            <a:off x="5035834" y="5576474"/>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5" name="Freeform 88"/>
          <p:cNvSpPr>
            <a:spLocks noEditPoints="1"/>
          </p:cNvSpPr>
          <p:nvPr/>
        </p:nvSpPr>
        <p:spPr bwMode="auto">
          <a:xfrm>
            <a:off x="3109867" y="5078277"/>
            <a:ext cx="10809" cy="11792"/>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6" name="Freeform 89"/>
          <p:cNvSpPr>
            <a:spLocks noEditPoints="1"/>
          </p:cNvSpPr>
          <p:nvPr/>
        </p:nvSpPr>
        <p:spPr bwMode="auto">
          <a:xfrm>
            <a:off x="4349954" y="5306249"/>
            <a:ext cx="51097" cy="49132"/>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7" name="Freeform 90"/>
          <p:cNvSpPr>
            <a:spLocks noEditPoints="1"/>
          </p:cNvSpPr>
          <p:nvPr/>
        </p:nvSpPr>
        <p:spPr bwMode="auto">
          <a:xfrm>
            <a:off x="4547464" y="4563376"/>
            <a:ext cx="151326" cy="153291"/>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8" name="Freeform 92"/>
          <p:cNvSpPr>
            <a:spLocks/>
          </p:cNvSpPr>
          <p:nvPr/>
        </p:nvSpPr>
        <p:spPr bwMode="auto">
          <a:xfrm>
            <a:off x="2572366" y="5054694"/>
            <a:ext cx="70750" cy="73697"/>
          </a:xfrm>
          <a:custGeom>
            <a:avLst/>
            <a:gdLst>
              <a:gd name="T0" fmla="*/ 243 w 318"/>
              <a:gd name="T1" fmla="*/ 20 h 334"/>
              <a:gd name="T2" fmla="*/ 241 w 318"/>
              <a:gd name="T3" fmla="*/ 60 h 334"/>
              <a:gd name="T4" fmla="*/ 240 w 318"/>
              <a:gd name="T5" fmla="*/ 106 h 334"/>
              <a:gd name="T6" fmla="*/ 238 w 318"/>
              <a:gd name="T7" fmla="*/ 158 h 334"/>
              <a:gd name="T8" fmla="*/ 248 w 318"/>
              <a:gd name="T9" fmla="*/ 157 h 334"/>
              <a:gd name="T10" fmla="*/ 265 w 318"/>
              <a:gd name="T11" fmla="*/ 158 h 334"/>
              <a:gd name="T12" fmla="*/ 272 w 318"/>
              <a:gd name="T13" fmla="*/ 160 h 334"/>
              <a:gd name="T14" fmla="*/ 288 w 318"/>
              <a:gd name="T15" fmla="*/ 169 h 334"/>
              <a:gd name="T16" fmla="*/ 290 w 318"/>
              <a:gd name="T17" fmla="*/ 157 h 334"/>
              <a:gd name="T18" fmla="*/ 289 w 318"/>
              <a:gd name="T19" fmla="*/ 153 h 334"/>
              <a:gd name="T20" fmla="*/ 314 w 318"/>
              <a:gd name="T21" fmla="*/ 174 h 334"/>
              <a:gd name="T22" fmla="*/ 293 w 318"/>
              <a:gd name="T23" fmla="*/ 192 h 334"/>
              <a:gd name="T24" fmla="*/ 270 w 318"/>
              <a:gd name="T25" fmla="*/ 210 h 334"/>
              <a:gd name="T26" fmla="*/ 258 w 318"/>
              <a:gd name="T27" fmla="*/ 219 h 334"/>
              <a:gd name="T28" fmla="*/ 243 w 318"/>
              <a:gd name="T29" fmla="*/ 228 h 334"/>
              <a:gd name="T30" fmla="*/ 239 w 318"/>
              <a:gd name="T31" fmla="*/ 242 h 334"/>
              <a:gd name="T32" fmla="*/ 244 w 318"/>
              <a:gd name="T33" fmla="*/ 258 h 334"/>
              <a:gd name="T34" fmla="*/ 234 w 318"/>
              <a:gd name="T35" fmla="*/ 269 h 334"/>
              <a:gd name="T36" fmla="*/ 228 w 318"/>
              <a:gd name="T37" fmla="*/ 278 h 334"/>
              <a:gd name="T38" fmla="*/ 223 w 318"/>
              <a:gd name="T39" fmla="*/ 277 h 334"/>
              <a:gd name="T40" fmla="*/ 214 w 318"/>
              <a:gd name="T41" fmla="*/ 279 h 334"/>
              <a:gd name="T42" fmla="*/ 211 w 318"/>
              <a:gd name="T43" fmla="*/ 284 h 334"/>
              <a:gd name="T44" fmla="*/ 213 w 318"/>
              <a:gd name="T45" fmla="*/ 293 h 334"/>
              <a:gd name="T46" fmla="*/ 203 w 318"/>
              <a:gd name="T47" fmla="*/ 297 h 334"/>
              <a:gd name="T48" fmla="*/ 197 w 318"/>
              <a:gd name="T49" fmla="*/ 306 h 334"/>
              <a:gd name="T50" fmla="*/ 190 w 318"/>
              <a:gd name="T51" fmla="*/ 308 h 334"/>
              <a:gd name="T52" fmla="*/ 182 w 318"/>
              <a:gd name="T53" fmla="*/ 312 h 334"/>
              <a:gd name="T54" fmla="*/ 169 w 318"/>
              <a:gd name="T55" fmla="*/ 326 h 334"/>
              <a:gd name="T56" fmla="*/ 170 w 318"/>
              <a:gd name="T57" fmla="*/ 334 h 334"/>
              <a:gd name="T58" fmla="*/ 129 w 318"/>
              <a:gd name="T59" fmla="*/ 318 h 334"/>
              <a:gd name="T60" fmla="*/ 68 w 318"/>
              <a:gd name="T61" fmla="*/ 313 h 334"/>
              <a:gd name="T62" fmla="*/ 33 w 318"/>
              <a:gd name="T63" fmla="*/ 294 h 334"/>
              <a:gd name="T64" fmla="*/ 2 w 318"/>
              <a:gd name="T65" fmla="*/ 266 h 334"/>
              <a:gd name="T66" fmla="*/ 6 w 318"/>
              <a:gd name="T67" fmla="*/ 256 h 334"/>
              <a:gd name="T68" fmla="*/ 4 w 318"/>
              <a:gd name="T69" fmla="*/ 246 h 334"/>
              <a:gd name="T70" fmla="*/ 6 w 318"/>
              <a:gd name="T71" fmla="*/ 234 h 334"/>
              <a:gd name="T72" fmla="*/ 11 w 318"/>
              <a:gd name="T73" fmla="*/ 229 h 334"/>
              <a:gd name="T74" fmla="*/ 3 w 318"/>
              <a:gd name="T75" fmla="*/ 212 h 334"/>
              <a:gd name="T76" fmla="*/ 4 w 318"/>
              <a:gd name="T77" fmla="*/ 205 h 334"/>
              <a:gd name="T78" fmla="*/ 22 w 318"/>
              <a:gd name="T79" fmla="*/ 174 h 334"/>
              <a:gd name="T80" fmla="*/ 40 w 318"/>
              <a:gd name="T81" fmla="*/ 143 h 334"/>
              <a:gd name="T82" fmla="*/ 80 w 318"/>
              <a:gd name="T83" fmla="*/ 143 h 334"/>
              <a:gd name="T84" fmla="*/ 122 w 318"/>
              <a:gd name="T85" fmla="*/ 143 h 334"/>
              <a:gd name="T86" fmla="*/ 142 w 318"/>
              <a:gd name="T87" fmla="*/ 143 h 334"/>
              <a:gd name="T88" fmla="*/ 142 w 318"/>
              <a:gd name="T89" fmla="*/ 128 h 334"/>
              <a:gd name="T90" fmla="*/ 144 w 318"/>
              <a:gd name="T91" fmla="*/ 117 h 334"/>
              <a:gd name="T92" fmla="*/ 132 w 318"/>
              <a:gd name="T93" fmla="*/ 111 h 334"/>
              <a:gd name="T94" fmla="*/ 127 w 318"/>
              <a:gd name="T95" fmla="*/ 103 h 334"/>
              <a:gd name="T96" fmla="*/ 121 w 318"/>
              <a:gd name="T97" fmla="*/ 91 h 334"/>
              <a:gd name="T98" fmla="*/ 100 w 318"/>
              <a:gd name="T99" fmla="*/ 78 h 334"/>
              <a:gd name="T100" fmla="*/ 80 w 318"/>
              <a:gd name="T101" fmla="*/ 58 h 334"/>
              <a:gd name="T102" fmla="*/ 67 w 318"/>
              <a:gd name="T103" fmla="*/ 48 h 334"/>
              <a:gd name="T104" fmla="*/ 83 w 318"/>
              <a:gd name="T105" fmla="*/ 46 h 334"/>
              <a:gd name="T106" fmla="*/ 99 w 318"/>
              <a:gd name="T107" fmla="*/ 30 h 334"/>
              <a:gd name="T108" fmla="*/ 99 w 318"/>
              <a:gd name="T109" fmla="*/ 0 h 334"/>
              <a:gd name="T110" fmla="*/ 163 w 318"/>
              <a:gd name="T111" fmla="*/ 0 h 334"/>
              <a:gd name="T112" fmla="*/ 227 w 318"/>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 h="334">
                <a:moveTo>
                  <a:pt x="244" y="0"/>
                </a:moveTo>
                <a:lnTo>
                  <a:pt x="243" y="20"/>
                </a:lnTo>
                <a:lnTo>
                  <a:pt x="242" y="43"/>
                </a:lnTo>
                <a:lnTo>
                  <a:pt x="241" y="60"/>
                </a:lnTo>
                <a:lnTo>
                  <a:pt x="241" y="83"/>
                </a:lnTo>
                <a:lnTo>
                  <a:pt x="240" y="106"/>
                </a:lnTo>
                <a:lnTo>
                  <a:pt x="238" y="138"/>
                </a:lnTo>
                <a:lnTo>
                  <a:pt x="238" y="158"/>
                </a:lnTo>
                <a:lnTo>
                  <a:pt x="238" y="158"/>
                </a:lnTo>
                <a:lnTo>
                  <a:pt x="248" y="157"/>
                </a:lnTo>
                <a:lnTo>
                  <a:pt x="262" y="158"/>
                </a:lnTo>
                <a:lnTo>
                  <a:pt x="265" y="158"/>
                </a:lnTo>
                <a:lnTo>
                  <a:pt x="269" y="160"/>
                </a:lnTo>
                <a:lnTo>
                  <a:pt x="272" y="160"/>
                </a:lnTo>
                <a:lnTo>
                  <a:pt x="280" y="165"/>
                </a:lnTo>
                <a:lnTo>
                  <a:pt x="288" y="169"/>
                </a:lnTo>
                <a:lnTo>
                  <a:pt x="293" y="162"/>
                </a:lnTo>
                <a:lnTo>
                  <a:pt x="290" y="157"/>
                </a:lnTo>
                <a:lnTo>
                  <a:pt x="288" y="155"/>
                </a:lnTo>
                <a:lnTo>
                  <a:pt x="289" y="153"/>
                </a:lnTo>
                <a:lnTo>
                  <a:pt x="318" y="171"/>
                </a:lnTo>
                <a:lnTo>
                  <a:pt x="314" y="174"/>
                </a:lnTo>
                <a:lnTo>
                  <a:pt x="307" y="181"/>
                </a:lnTo>
                <a:lnTo>
                  <a:pt x="293" y="192"/>
                </a:lnTo>
                <a:lnTo>
                  <a:pt x="282" y="202"/>
                </a:lnTo>
                <a:lnTo>
                  <a:pt x="270" y="210"/>
                </a:lnTo>
                <a:lnTo>
                  <a:pt x="260" y="218"/>
                </a:lnTo>
                <a:lnTo>
                  <a:pt x="258" y="219"/>
                </a:lnTo>
                <a:lnTo>
                  <a:pt x="245" y="225"/>
                </a:lnTo>
                <a:lnTo>
                  <a:pt x="243" y="228"/>
                </a:lnTo>
                <a:lnTo>
                  <a:pt x="240" y="239"/>
                </a:lnTo>
                <a:lnTo>
                  <a:pt x="239" y="242"/>
                </a:lnTo>
                <a:lnTo>
                  <a:pt x="241" y="248"/>
                </a:lnTo>
                <a:lnTo>
                  <a:pt x="244" y="258"/>
                </a:lnTo>
                <a:lnTo>
                  <a:pt x="243" y="263"/>
                </a:lnTo>
                <a:lnTo>
                  <a:pt x="234" y="269"/>
                </a:lnTo>
                <a:lnTo>
                  <a:pt x="230" y="275"/>
                </a:lnTo>
                <a:lnTo>
                  <a:pt x="228" y="278"/>
                </a:lnTo>
                <a:lnTo>
                  <a:pt x="226" y="277"/>
                </a:lnTo>
                <a:lnTo>
                  <a:pt x="223" y="277"/>
                </a:lnTo>
                <a:lnTo>
                  <a:pt x="217" y="279"/>
                </a:lnTo>
                <a:lnTo>
                  <a:pt x="214" y="279"/>
                </a:lnTo>
                <a:lnTo>
                  <a:pt x="211" y="281"/>
                </a:lnTo>
                <a:lnTo>
                  <a:pt x="211" y="284"/>
                </a:lnTo>
                <a:lnTo>
                  <a:pt x="213" y="290"/>
                </a:lnTo>
                <a:lnTo>
                  <a:pt x="213" y="293"/>
                </a:lnTo>
                <a:lnTo>
                  <a:pt x="211" y="294"/>
                </a:lnTo>
                <a:lnTo>
                  <a:pt x="203" y="297"/>
                </a:lnTo>
                <a:lnTo>
                  <a:pt x="200" y="301"/>
                </a:lnTo>
                <a:lnTo>
                  <a:pt x="197" y="306"/>
                </a:lnTo>
                <a:lnTo>
                  <a:pt x="194" y="308"/>
                </a:lnTo>
                <a:lnTo>
                  <a:pt x="190" y="308"/>
                </a:lnTo>
                <a:lnTo>
                  <a:pt x="187" y="308"/>
                </a:lnTo>
                <a:lnTo>
                  <a:pt x="182" y="312"/>
                </a:lnTo>
                <a:lnTo>
                  <a:pt x="173" y="320"/>
                </a:lnTo>
                <a:lnTo>
                  <a:pt x="169" y="326"/>
                </a:lnTo>
                <a:lnTo>
                  <a:pt x="169" y="330"/>
                </a:lnTo>
                <a:lnTo>
                  <a:pt x="170" y="334"/>
                </a:lnTo>
                <a:lnTo>
                  <a:pt x="139" y="320"/>
                </a:lnTo>
                <a:lnTo>
                  <a:pt x="129" y="318"/>
                </a:lnTo>
                <a:lnTo>
                  <a:pt x="87" y="318"/>
                </a:lnTo>
                <a:lnTo>
                  <a:pt x="68" y="313"/>
                </a:lnTo>
                <a:lnTo>
                  <a:pt x="47" y="303"/>
                </a:lnTo>
                <a:lnTo>
                  <a:pt x="33" y="294"/>
                </a:lnTo>
                <a:lnTo>
                  <a:pt x="0" y="268"/>
                </a:lnTo>
                <a:lnTo>
                  <a:pt x="2" y="266"/>
                </a:lnTo>
                <a:lnTo>
                  <a:pt x="4" y="261"/>
                </a:lnTo>
                <a:lnTo>
                  <a:pt x="6" y="256"/>
                </a:lnTo>
                <a:lnTo>
                  <a:pt x="5" y="250"/>
                </a:lnTo>
                <a:lnTo>
                  <a:pt x="4" y="246"/>
                </a:lnTo>
                <a:lnTo>
                  <a:pt x="7" y="239"/>
                </a:lnTo>
                <a:lnTo>
                  <a:pt x="6" y="234"/>
                </a:lnTo>
                <a:lnTo>
                  <a:pt x="7" y="231"/>
                </a:lnTo>
                <a:lnTo>
                  <a:pt x="11" y="229"/>
                </a:lnTo>
                <a:lnTo>
                  <a:pt x="13" y="225"/>
                </a:lnTo>
                <a:lnTo>
                  <a:pt x="3" y="212"/>
                </a:lnTo>
                <a:lnTo>
                  <a:pt x="3" y="208"/>
                </a:lnTo>
                <a:lnTo>
                  <a:pt x="4" y="205"/>
                </a:lnTo>
                <a:lnTo>
                  <a:pt x="12" y="190"/>
                </a:lnTo>
                <a:lnTo>
                  <a:pt x="22" y="174"/>
                </a:lnTo>
                <a:lnTo>
                  <a:pt x="33" y="155"/>
                </a:lnTo>
                <a:lnTo>
                  <a:pt x="40" y="143"/>
                </a:lnTo>
                <a:lnTo>
                  <a:pt x="64" y="143"/>
                </a:lnTo>
                <a:lnTo>
                  <a:pt x="80" y="143"/>
                </a:lnTo>
                <a:lnTo>
                  <a:pt x="100" y="143"/>
                </a:lnTo>
                <a:lnTo>
                  <a:pt x="122" y="143"/>
                </a:lnTo>
                <a:lnTo>
                  <a:pt x="136" y="143"/>
                </a:lnTo>
                <a:lnTo>
                  <a:pt x="142" y="143"/>
                </a:lnTo>
                <a:lnTo>
                  <a:pt x="141" y="136"/>
                </a:lnTo>
                <a:lnTo>
                  <a:pt x="142" y="128"/>
                </a:lnTo>
                <a:lnTo>
                  <a:pt x="144" y="120"/>
                </a:lnTo>
                <a:lnTo>
                  <a:pt x="144" y="117"/>
                </a:lnTo>
                <a:lnTo>
                  <a:pt x="140" y="113"/>
                </a:lnTo>
                <a:lnTo>
                  <a:pt x="132" y="111"/>
                </a:lnTo>
                <a:lnTo>
                  <a:pt x="127" y="107"/>
                </a:lnTo>
                <a:lnTo>
                  <a:pt x="127" y="103"/>
                </a:lnTo>
                <a:lnTo>
                  <a:pt x="125" y="97"/>
                </a:lnTo>
                <a:lnTo>
                  <a:pt x="121" y="91"/>
                </a:lnTo>
                <a:lnTo>
                  <a:pt x="113" y="85"/>
                </a:lnTo>
                <a:lnTo>
                  <a:pt x="100" y="78"/>
                </a:lnTo>
                <a:lnTo>
                  <a:pt x="89" y="69"/>
                </a:lnTo>
                <a:lnTo>
                  <a:pt x="80" y="58"/>
                </a:lnTo>
                <a:lnTo>
                  <a:pt x="73" y="51"/>
                </a:lnTo>
                <a:lnTo>
                  <a:pt x="67" y="48"/>
                </a:lnTo>
                <a:lnTo>
                  <a:pt x="66" y="46"/>
                </a:lnTo>
                <a:lnTo>
                  <a:pt x="83" y="46"/>
                </a:lnTo>
                <a:lnTo>
                  <a:pt x="99" y="46"/>
                </a:lnTo>
                <a:lnTo>
                  <a:pt x="99" y="30"/>
                </a:lnTo>
                <a:lnTo>
                  <a:pt x="99" y="16"/>
                </a:lnTo>
                <a:lnTo>
                  <a:pt x="99" y="0"/>
                </a:lnTo>
                <a:lnTo>
                  <a:pt x="128" y="0"/>
                </a:lnTo>
                <a:lnTo>
                  <a:pt x="163" y="0"/>
                </a:lnTo>
                <a:lnTo>
                  <a:pt x="199" y="0"/>
                </a:lnTo>
                <a:lnTo>
                  <a:pt x="227" y="0"/>
                </a:lnTo>
                <a:lnTo>
                  <a:pt x="24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9" name="Freeform 93"/>
          <p:cNvSpPr>
            <a:spLocks/>
          </p:cNvSpPr>
          <p:nvPr/>
        </p:nvSpPr>
        <p:spPr bwMode="auto">
          <a:xfrm>
            <a:off x="6754463" y="5130357"/>
            <a:ext cx="4913" cy="6879"/>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0" name="Freeform 94"/>
          <p:cNvSpPr>
            <a:spLocks noEditPoints="1"/>
          </p:cNvSpPr>
          <p:nvPr/>
        </p:nvSpPr>
        <p:spPr bwMode="auto">
          <a:xfrm>
            <a:off x="3905803" y="5148045"/>
            <a:ext cx="54045" cy="30462"/>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1" name="Freeform 95"/>
          <p:cNvSpPr>
            <a:spLocks/>
          </p:cNvSpPr>
          <p:nvPr/>
        </p:nvSpPr>
        <p:spPr bwMode="auto">
          <a:xfrm>
            <a:off x="3116746" y="5221743"/>
            <a:ext cx="86472" cy="128725"/>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96"/>
          <p:cNvSpPr>
            <a:spLocks noEditPoints="1"/>
          </p:cNvSpPr>
          <p:nvPr/>
        </p:nvSpPr>
        <p:spPr bwMode="auto">
          <a:xfrm>
            <a:off x="6210083" y="4965274"/>
            <a:ext cx="8844" cy="6879"/>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3" name="Freeform 98"/>
          <p:cNvSpPr>
            <a:spLocks noEditPoints="1"/>
          </p:cNvSpPr>
          <p:nvPr/>
        </p:nvSpPr>
        <p:spPr bwMode="auto">
          <a:xfrm>
            <a:off x="2623463" y="5078277"/>
            <a:ext cx="109073" cy="63871"/>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Freeform 99"/>
          <p:cNvSpPr>
            <a:spLocks noEditPoints="1"/>
          </p:cNvSpPr>
          <p:nvPr/>
        </p:nvSpPr>
        <p:spPr bwMode="auto">
          <a:xfrm>
            <a:off x="4439374" y="4446442"/>
            <a:ext cx="104160" cy="101211"/>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100"/>
          <p:cNvSpPr>
            <a:spLocks noEditPoints="1"/>
          </p:cNvSpPr>
          <p:nvPr/>
        </p:nvSpPr>
        <p:spPr bwMode="auto">
          <a:xfrm>
            <a:off x="2885827" y="5011459"/>
            <a:ext cx="50114" cy="38323"/>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Freeform 101"/>
          <p:cNvSpPr>
            <a:spLocks/>
          </p:cNvSpPr>
          <p:nvPr/>
        </p:nvSpPr>
        <p:spPr bwMode="auto">
          <a:xfrm>
            <a:off x="4484575" y="4393380"/>
            <a:ext cx="119882" cy="72715"/>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7" name="Freeform 102"/>
          <p:cNvSpPr>
            <a:spLocks noEditPoints="1"/>
          </p:cNvSpPr>
          <p:nvPr/>
        </p:nvSpPr>
        <p:spPr bwMode="auto">
          <a:xfrm>
            <a:off x="5880901" y="5267926"/>
            <a:ext cx="808710" cy="296756"/>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8" name="Freeform 103"/>
          <p:cNvSpPr>
            <a:spLocks noEditPoints="1"/>
          </p:cNvSpPr>
          <p:nvPr/>
        </p:nvSpPr>
        <p:spPr bwMode="auto">
          <a:xfrm>
            <a:off x="4017823" y="4197836"/>
            <a:ext cx="76646" cy="115951"/>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104"/>
          <p:cNvSpPr>
            <a:spLocks/>
          </p:cNvSpPr>
          <p:nvPr/>
        </p:nvSpPr>
        <p:spPr bwMode="auto">
          <a:xfrm>
            <a:off x="4804915" y="4748112"/>
            <a:ext cx="29479" cy="81559"/>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105"/>
          <p:cNvSpPr>
            <a:spLocks/>
          </p:cNvSpPr>
          <p:nvPr/>
        </p:nvSpPr>
        <p:spPr bwMode="auto">
          <a:xfrm>
            <a:off x="4116087" y="4227315"/>
            <a:ext cx="7861" cy="10809"/>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1" name="Freeform 106"/>
          <p:cNvSpPr>
            <a:spLocks noEditPoints="1"/>
          </p:cNvSpPr>
          <p:nvPr/>
        </p:nvSpPr>
        <p:spPr bwMode="auto">
          <a:xfrm>
            <a:off x="5404322" y="4704876"/>
            <a:ext cx="514901" cy="548311"/>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 name="Freeform 107"/>
          <p:cNvSpPr>
            <a:spLocks/>
          </p:cNvSpPr>
          <p:nvPr/>
        </p:nvSpPr>
        <p:spPr bwMode="auto">
          <a:xfrm>
            <a:off x="5478020" y="5498846"/>
            <a:ext cx="1965" cy="3931"/>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3" name="Freeform 108"/>
          <p:cNvSpPr>
            <a:spLocks/>
          </p:cNvSpPr>
          <p:nvPr/>
        </p:nvSpPr>
        <p:spPr bwMode="auto">
          <a:xfrm>
            <a:off x="4885491" y="4663605"/>
            <a:ext cx="171962" cy="174909"/>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4" name="Freeform 109"/>
          <p:cNvSpPr>
            <a:spLocks noEditPoints="1"/>
          </p:cNvSpPr>
          <p:nvPr/>
        </p:nvSpPr>
        <p:spPr bwMode="auto">
          <a:xfrm>
            <a:off x="4977859" y="4609560"/>
            <a:ext cx="339992" cy="306582"/>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5" name="Freeform 110"/>
          <p:cNvSpPr>
            <a:spLocks/>
          </p:cNvSpPr>
          <p:nvPr/>
        </p:nvSpPr>
        <p:spPr bwMode="auto">
          <a:xfrm>
            <a:off x="3768234" y="3788077"/>
            <a:ext cx="193579" cy="130690"/>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6" name="Freeform 111"/>
          <p:cNvSpPr>
            <a:spLocks noEditPoints="1"/>
          </p:cNvSpPr>
          <p:nvPr/>
        </p:nvSpPr>
        <p:spPr bwMode="auto">
          <a:xfrm>
            <a:off x="4317527" y="4431703"/>
            <a:ext cx="209302" cy="246641"/>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7" name="Freeform 112"/>
          <p:cNvSpPr>
            <a:spLocks/>
          </p:cNvSpPr>
          <p:nvPr/>
        </p:nvSpPr>
        <p:spPr bwMode="auto">
          <a:xfrm>
            <a:off x="4161288" y="4374711"/>
            <a:ext cx="3931" cy="1965"/>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8" name="Freeform 113"/>
          <p:cNvSpPr>
            <a:spLocks/>
          </p:cNvSpPr>
          <p:nvPr/>
        </p:nvSpPr>
        <p:spPr bwMode="auto">
          <a:xfrm>
            <a:off x="2818025" y="5040937"/>
            <a:ext cx="37340" cy="14740"/>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9" name="Freeform 114"/>
          <p:cNvSpPr>
            <a:spLocks/>
          </p:cNvSpPr>
          <p:nvPr/>
        </p:nvSpPr>
        <p:spPr bwMode="auto">
          <a:xfrm>
            <a:off x="4817689" y="4750077"/>
            <a:ext cx="76646" cy="85489"/>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0" name="Freeform 115"/>
          <p:cNvSpPr>
            <a:spLocks noEditPoints="1"/>
          </p:cNvSpPr>
          <p:nvPr/>
        </p:nvSpPr>
        <p:spPr bwMode="auto">
          <a:xfrm>
            <a:off x="6384010" y="4471991"/>
            <a:ext cx="391089" cy="460856"/>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1" name="Freeform 116"/>
          <p:cNvSpPr>
            <a:spLocks/>
          </p:cNvSpPr>
          <p:nvPr/>
        </p:nvSpPr>
        <p:spPr bwMode="auto">
          <a:xfrm>
            <a:off x="4955258" y="5675721"/>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2" name="Freeform 117"/>
          <p:cNvSpPr>
            <a:spLocks noEditPoints="1"/>
          </p:cNvSpPr>
          <p:nvPr/>
        </p:nvSpPr>
        <p:spPr bwMode="auto">
          <a:xfrm>
            <a:off x="4799018" y="5275787"/>
            <a:ext cx="140517" cy="178839"/>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3" name="Freeform 118"/>
          <p:cNvSpPr>
            <a:spLocks noEditPoints="1"/>
          </p:cNvSpPr>
          <p:nvPr/>
        </p:nvSpPr>
        <p:spPr bwMode="auto">
          <a:xfrm>
            <a:off x="5422992" y="4528002"/>
            <a:ext cx="194562" cy="94333"/>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4" name="Freeform 119"/>
          <p:cNvSpPr>
            <a:spLocks noEditPoints="1"/>
          </p:cNvSpPr>
          <p:nvPr/>
        </p:nvSpPr>
        <p:spPr bwMode="auto">
          <a:xfrm>
            <a:off x="6006678" y="5110704"/>
            <a:ext cx="93350" cy="77628"/>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5" name="Freeform 121"/>
          <p:cNvSpPr>
            <a:spLocks noEditPoints="1"/>
          </p:cNvSpPr>
          <p:nvPr/>
        </p:nvSpPr>
        <p:spPr bwMode="auto">
          <a:xfrm>
            <a:off x="4964101" y="5572544"/>
            <a:ext cx="22601" cy="18670"/>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6" name="Freeform 122"/>
          <p:cNvSpPr>
            <a:spLocks noEditPoints="1"/>
          </p:cNvSpPr>
          <p:nvPr/>
        </p:nvSpPr>
        <p:spPr bwMode="auto">
          <a:xfrm>
            <a:off x="3091198" y="5061573"/>
            <a:ext cx="5896" cy="5896"/>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7" name="Freeform 123"/>
          <p:cNvSpPr>
            <a:spLocks noEditPoints="1"/>
          </p:cNvSpPr>
          <p:nvPr/>
        </p:nvSpPr>
        <p:spPr bwMode="auto">
          <a:xfrm>
            <a:off x="6395801" y="4533897"/>
            <a:ext cx="112021" cy="121847"/>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8" name="Freeform 124"/>
          <p:cNvSpPr>
            <a:spLocks noEditPoints="1"/>
          </p:cNvSpPr>
          <p:nvPr/>
        </p:nvSpPr>
        <p:spPr bwMode="auto">
          <a:xfrm>
            <a:off x="6425281" y="4636092"/>
            <a:ext cx="86472" cy="116934"/>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Freeform 125"/>
          <p:cNvSpPr>
            <a:spLocks/>
          </p:cNvSpPr>
          <p:nvPr/>
        </p:nvSpPr>
        <p:spPr bwMode="auto">
          <a:xfrm>
            <a:off x="4554343" y="4527019"/>
            <a:ext cx="30462" cy="34392"/>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0" name="Freeform 126"/>
          <p:cNvSpPr>
            <a:spLocks noEditPoints="1"/>
          </p:cNvSpPr>
          <p:nvPr/>
        </p:nvSpPr>
        <p:spPr bwMode="auto">
          <a:xfrm>
            <a:off x="5022077" y="4817879"/>
            <a:ext cx="33409" cy="31445"/>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1" name="Freeform 127"/>
          <p:cNvSpPr>
            <a:spLocks noEditPoints="1"/>
          </p:cNvSpPr>
          <p:nvPr/>
        </p:nvSpPr>
        <p:spPr bwMode="auto">
          <a:xfrm>
            <a:off x="2763980" y="5018337"/>
            <a:ext cx="29479" cy="8844"/>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2" name="Freeform 128"/>
          <p:cNvSpPr>
            <a:spLocks noEditPoints="1"/>
          </p:cNvSpPr>
          <p:nvPr/>
        </p:nvSpPr>
        <p:spPr bwMode="auto">
          <a:xfrm>
            <a:off x="5024042" y="4197836"/>
            <a:ext cx="718307" cy="392071"/>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3" name="Freeform 129"/>
          <p:cNvSpPr>
            <a:spLocks/>
          </p:cNvSpPr>
          <p:nvPr/>
        </p:nvSpPr>
        <p:spPr bwMode="auto">
          <a:xfrm>
            <a:off x="5967372" y="4966257"/>
            <a:ext cx="133638" cy="159187"/>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4" name="Freeform 130"/>
          <p:cNvSpPr>
            <a:spLocks/>
          </p:cNvSpPr>
          <p:nvPr/>
        </p:nvSpPr>
        <p:spPr bwMode="auto">
          <a:xfrm>
            <a:off x="4820637" y="4722563"/>
            <a:ext cx="25548" cy="33409"/>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5" name="Freeform 131"/>
          <p:cNvSpPr>
            <a:spLocks/>
          </p:cNvSpPr>
          <p:nvPr/>
        </p:nvSpPr>
        <p:spPr bwMode="auto">
          <a:xfrm>
            <a:off x="3122642" y="5122496"/>
            <a:ext cx="2948" cy="6879"/>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6" name="Freeform 132"/>
          <p:cNvSpPr>
            <a:spLocks/>
          </p:cNvSpPr>
          <p:nvPr/>
        </p:nvSpPr>
        <p:spPr bwMode="auto">
          <a:xfrm>
            <a:off x="4367641" y="4426790"/>
            <a:ext cx="2948" cy="5896"/>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7" name="Freeform 133"/>
          <p:cNvSpPr>
            <a:spLocks noEditPoints="1"/>
          </p:cNvSpPr>
          <p:nvPr/>
        </p:nvSpPr>
        <p:spPr bwMode="auto">
          <a:xfrm>
            <a:off x="5607728" y="5199142"/>
            <a:ext cx="38323" cy="67802"/>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8" name="Freeform 134"/>
          <p:cNvSpPr>
            <a:spLocks/>
          </p:cNvSpPr>
          <p:nvPr/>
        </p:nvSpPr>
        <p:spPr bwMode="auto">
          <a:xfrm>
            <a:off x="3997188" y="5221743"/>
            <a:ext cx="72715" cy="73697"/>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9" name="Freeform 135"/>
          <p:cNvSpPr>
            <a:spLocks/>
          </p:cNvSpPr>
          <p:nvPr/>
        </p:nvSpPr>
        <p:spPr bwMode="auto">
          <a:xfrm>
            <a:off x="4678154" y="5895830"/>
            <a:ext cx="41270" cy="41270"/>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0" name="Freeform 136"/>
          <p:cNvSpPr>
            <a:spLocks noEditPoints="1"/>
          </p:cNvSpPr>
          <p:nvPr/>
        </p:nvSpPr>
        <p:spPr bwMode="auto">
          <a:xfrm>
            <a:off x="4570065" y="4165409"/>
            <a:ext cx="103177" cy="77628"/>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1" name="Freeform 137"/>
          <p:cNvSpPr>
            <a:spLocks/>
          </p:cNvSpPr>
          <p:nvPr/>
        </p:nvSpPr>
        <p:spPr bwMode="auto">
          <a:xfrm>
            <a:off x="4301805" y="4350145"/>
            <a:ext cx="13756" cy="19653"/>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2" name="Freeform 138"/>
          <p:cNvSpPr>
            <a:spLocks/>
          </p:cNvSpPr>
          <p:nvPr/>
        </p:nvSpPr>
        <p:spPr bwMode="auto">
          <a:xfrm>
            <a:off x="4572030" y="4111364"/>
            <a:ext cx="126760" cy="77628"/>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3" name="Freeform 139"/>
          <p:cNvSpPr>
            <a:spLocks/>
          </p:cNvSpPr>
          <p:nvPr/>
        </p:nvSpPr>
        <p:spPr bwMode="auto">
          <a:xfrm>
            <a:off x="4364694" y="4754008"/>
            <a:ext cx="280051" cy="269242"/>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4" name="Freeform 140"/>
          <p:cNvSpPr>
            <a:spLocks/>
          </p:cNvSpPr>
          <p:nvPr/>
        </p:nvSpPr>
        <p:spPr bwMode="auto">
          <a:xfrm>
            <a:off x="3967709" y="4695049"/>
            <a:ext cx="214214" cy="171962"/>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5" name="Freeform 141"/>
          <p:cNvSpPr>
            <a:spLocks/>
          </p:cNvSpPr>
          <p:nvPr/>
        </p:nvSpPr>
        <p:spPr bwMode="auto">
          <a:xfrm>
            <a:off x="4331284" y="4515227"/>
            <a:ext cx="982" cy="982"/>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6" name="Freeform 142"/>
          <p:cNvSpPr>
            <a:spLocks/>
          </p:cNvSpPr>
          <p:nvPr/>
        </p:nvSpPr>
        <p:spPr bwMode="auto">
          <a:xfrm>
            <a:off x="4670293" y="4395346"/>
            <a:ext cx="61906" cy="78611"/>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7" name="Freeform 143"/>
          <p:cNvSpPr>
            <a:spLocks noEditPoints="1"/>
          </p:cNvSpPr>
          <p:nvPr/>
        </p:nvSpPr>
        <p:spPr bwMode="auto">
          <a:xfrm>
            <a:off x="4964101" y="5585318"/>
            <a:ext cx="127743" cy="251555"/>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8" name="Freeform 144"/>
          <p:cNvSpPr>
            <a:spLocks/>
          </p:cNvSpPr>
          <p:nvPr/>
        </p:nvSpPr>
        <p:spPr bwMode="auto">
          <a:xfrm>
            <a:off x="4525846" y="4520141"/>
            <a:ext cx="34392" cy="40288"/>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9" name="Freeform 145"/>
          <p:cNvSpPr>
            <a:spLocks/>
          </p:cNvSpPr>
          <p:nvPr/>
        </p:nvSpPr>
        <p:spPr bwMode="auto">
          <a:xfrm>
            <a:off x="3086285" y="5048799"/>
            <a:ext cx="1965" cy="982"/>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0" name="Freeform 146"/>
          <p:cNvSpPr>
            <a:spLocks/>
          </p:cNvSpPr>
          <p:nvPr/>
        </p:nvSpPr>
        <p:spPr bwMode="auto">
          <a:xfrm>
            <a:off x="4561220" y="4549619"/>
            <a:ext cx="45201" cy="35375"/>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1" name="Freeform 147"/>
          <p:cNvSpPr>
            <a:spLocks/>
          </p:cNvSpPr>
          <p:nvPr/>
        </p:nvSpPr>
        <p:spPr bwMode="auto">
          <a:xfrm>
            <a:off x="3983431" y="4919091"/>
            <a:ext cx="291842" cy="274155"/>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2" name="Freeform 148"/>
          <p:cNvSpPr>
            <a:spLocks/>
          </p:cNvSpPr>
          <p:nvPr/>
        </p:nvSpPr>
        <p:spPr bwMode="auto">
          <a:xfrm>
            <a:off x="6204188" y="4971171"/>
            <a:ext cx="982" cy="982"/>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3" name="Freeform 149"/>
          <p:cNvSpPr>
            <a:spLocks noEditPoints="1"/>
          </p:cNvSpPr>
          <p:nvPr/>
        </p:nvSpPr>
        <p:spPr bwMode="auto">
          <a:xfrm>
            <a:off x="5827838" y="4849324"/>
            <a:ext cx="158204" cy="348836"/>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4" name="Freeform 150"/>
          <p:cNvSpPr>
            <a:spLocks/>
          </p:cNvSpPr>
          <p:nvPr/>
        </p:nvSpPr>
        <p:spPr bwMode="auto">
          <a:xfrm>
            <a:off x="5749227" y="4295117"/>
            <a:ext cx="567964" cy="272191"/>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5" name="Freeform 151"/>
          <p:cNvSpPr>
            <a:spLocks noEditPoints="1"/>
          </p:cNvSpPr>
          <p:nvPr/>
        </p:nvSpPr>
        <p:spPr bwMode="auto">
          <a:xfrm>
            <a:off x="6763307" y="5036024"/>
            <a:ext cx="11792" cy="85489"/>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6" name="Freeform 152"/>
          <p:cNvSpPr>
            <a:spLocks/>
          </p:cNvSpPr>
          <p:nvPr/>
        </p:nvSpPr>
        <p:spPr bwMode="auto">
          <a:xfrm>
            <a:off x="3119694" y="5107757"/>
            <a:ext cx="6879" cy="8844"/>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7" name="Freeform 153"/>
          <p:cNvSpPr>
            <a:spLocks noEditPoints="1"/>
          </p:cNvSpPr>
          <p:nvPr/>
        </p:nvSpPr>
        <p:spPr bwMode="auto">
          <a:xfrm>
            <a:off x="3899907" y="4873890"/>
            <a:ext cx="216180" cy="236815"/>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8" name="Freeform 154"/>
          <p:cNvSpPr>
            <a:spLocks/>
          </p:cNvSpPr>
          <p:nvPr/>
        </p:nvSpPr>
        <p:spPr bwMode="auto">
          <a:xfrm>
            <a:off x="3102006" y="5072382"/>
            <a:ext cx="1965" cy="294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9" name="Freeform 155"/>
          <p:cNvSpPr>
            <a:spLocks noEditPoints="1"/>
          </p:cNvSpPr>
          <p:nvPr/>
        </p:nvSpPr>
        <p:spPr bwMode="auto">
          <a:xfrm>
            <a:off x="4451165" y="4692102"/>
            <a:ext cx="6879" cy="4913"/>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0" name="Freeform 156"/>
          <p:cNvSpPr>
            <a:spLocks/>
          </p:cNvSpPr>
          <p:nvPr/>
        </p:nvSpPr>
        <p:spPr bwMode="auto">
          <a:xfrm>
            <a:off x="5212708" y="5729765"/>
            <a:ext cx="7861" cy="9826"/>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1" name="Freeform 157"/>
          <p:cNvSpPr>
            <a:spLocks noEditPoints="1"/>
          </p:cNvSpPr>
          <p:nvPr/>
        </p:nvSpPr>
        <p:spPr bwMode="auto">
          <a:xfrm>
            <a:off x="5495707" y="5297406"/>
            <a:ext cx="2948" cy="17687"/>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2" name="Freeform 158"/>
          <p:cNvSpPr>
            <a:spLocks noEditPoints="1"/>
          </p:cNvSpPr>
          <p:nvPr/>
        </p:nvSpPr>
        <p:spPr bwMode="auto">
          <a:xfrm>
            <a:off x="4777401" y="5537168"/>
            <a:ext cx="56993" cy="140517"/>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3" name="Freeform 159"/>
          <p:cNvSpPr>
            <a:spLocks noEditPoints="1"/>
          </p:cNvSpPr>
          <p:nvPr/>
        </p:nvSpPr>
        <p:spPr bwMode="auto">
          <a:xfrm>
            <a:off x="2110527" y="4763834"/>
            <a:ext cx="560102" cy="349819"/>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4" name="Freeform 160"/>
          <p:cNvSpPr>
            <a:spLocks noEditPoints="1"/>
          </p:cNvSpPr>
          <p:nvPr/>
        </p:nvSpPr>
        <p:spPr bwMode="auto">
          <a:xfrm>
            <a:off x="5959511" y="5242378"/>
            <a:ext cx="346870" cy="113985"/>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5" name="Freeform 161"/>
          <p:cNvSpPr>
            <a:spLocks noEditPoints="1"/>
          </p:cNvSpPr>
          <p:nvPr/>
        </p:nvSpPr>
        <p:spPr bwMode="auto">
          <a:xfrm>
            <a:off x="4734164" y="5556821"/>
            <a:ext cx="187684" cy="304618"/>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6" name="Freeform 162"/>
          <p:cNvSpPr>
            <a:spLocks/>
          </p:cNvSpPr>
          <p:nvPr/>
        </p:nvSpPr>
        <p:spPr bwMode="auto">
          <a:xfrm>
            <a:off x="4407929" y="5673755"/>
            <a:ext cx="238780" cy="228954"/>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7" name="Freeform 163"/>
          <p:cNvSpPr>
            <a:spLocks noEditPoints="1"/>
          </p:cNvSpPr>
          <p:nvPr/>
        </p:nvSpPr>
        <p:spPr bwMode="auto">
          <a:xfrm>
            <a:off x="7023706" y="5714043"/>
            <a:ext cx="145430" cy="66820"/>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8" name="Freeform 164"/>
          <p:cNvSpPr>
            <a:spLocks/>
          </p:cNvSpPr>
          <p:nvPr/>
        </p:nvSpPr>
        <p:spPr bwMode="auto">
          <a:xfrm>
            <a:off x="4203542" y="4947587"/>
            <a:ext cx="279068" cy="218145"/>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9" name="Freeform 165"/>
          <p:cNvSpPr>
            <a:spLocks noEditPoints="1"/>
          </p:cNvSpPr>
          <p:nvPr/>
        </p:nvSpPr>
        <p:spPr bwMode="auto">
          <a:xfrm>
            <a:off x="4247760" y="5126427"/>
            <a:ext cx="211266" cy="169996"/>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0" name="Freeform 166"/>
          <p:cNvSpPr>
            <a:spLocks/>
          </p:cNvSpPr>
          <p:nvPr/>
        </p:nvSpPr>
        <p:spPr bwMode="auto">
          <a:xfrm>
            <a:off x="2652942" y="5105791"/>
            <a:ext cx="79594" cy="76646"/>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1" name="Freeform 167"/>
          <p:cNvSpPr>
            <a:spLocks noEditPoints="1"/>
          </p:cNvSpPr>
          <p:nvPr/>
        </p:nvSpPr>
        <p:spPr bwMode="auto">
          <a:xfrm>
            <a:off x="4259552" y="4250898"/>
            <a:ext cx="67802" cy="82541"/>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2" name="Freeform 168"/>
          <p:cNvSpPr>
            <a:spLocks noEditPoints="1"/>
          </p:cNvSpPr>
          <p:nvPr/>
        </p:nvSpPr>
        <p:spPr bwMode="auto">
          <a:xfrm>
            <a:off x="4285100" y="3561088"/>
            <a:ext cx="461839" cy="552241"/>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3" name="Freeform 169"/>
          <p:cNvSpPr>
            <a:spLocks/>
          </p:cNvSpPr>
          <p:nvPr/>
        </p:nvSpPr>
        <p:spPr bwMode="auto">
          <a:xfrm>
            <a:off x="5613623" y="4811983"/>
            <a:ext cx="143465" cy="80576"/>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4" name="Freeform 170"/>
          <p:cNvSpPr>
            <a:spLocks noEditPoints="1"/>
          </p:cNvSpPr>
          <p:nvPr/>
        </p:nvSpPr>
        <p:spPr bwMode="auto">
          <a:xfrm>
            <a:off x="7128848" y="6016695"/>
            <a:ext cx="317392" cy="445134"/>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5" name="Freeform 171"/>
          <p:cNvSpPr>
            <a:spLocks noEditPoints="1"/>
          </p:cNvSpPr>
          <p:nvPr/>
        </p:nvSpPr>
        <p:spPr bwMode="auto">
          <a:xfrm>
            <a:off x="5118375" y="4892559"/>
            <a:ext cx="138551" cy="182770"/>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6" name="Freeform 172"/>
          <p:cNvSpPr>
            <a:spLocks noEditPoints="1"/>
          </p:cNvSpPr>
          <p:nvPr/>
        </p:nvSpPr>
        <p:spPr bwMode="auto">
          <a:xfrm>
            <a:off x="2735484" y="5203072"/>
            <a:ext cx="102194" cy="42253"/>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7" name="Freeform 173"/>
          <p:cNvSpPr>
            <a:spLocks/>
          </p:cNvSpPr>
          <p:nvPr/>
        </p:nvSpPr>
        <p:spPr bwMode="auto">
          <a:xfrm>
            <a:off x="2764963" y="5373069"/>
            <a:ext cx="223058" cy="326235"/>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8" name="Freeform 175"/>
          <p:cNvSpPr>
            <a:spLocks noEditPoints="1"/>
          </p:cNvSpPr>
          <p:nvPr/>
        </p:nvSpPr>
        <p:spPr bwMode="auto">
          <a:xfrm>
            <a:off x="6687645" y="5395669"/>
            <a:ext cx="266294" cy="181788"/>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9" name="Freeform 176"/>
          <p:cNvSpPr>
            <a:spLocks noEditPoints="1"/>
          </p:cNvSpPr>
          <p:nvPr/>
        </p:nvSpPr>
        <p:spPr bwMode="auto">
          <a:xfrm>
            <a:off x="6265111" y="4997701"/>
            <a:ext cx="169996" cy="284965"/>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0" name="Freeform 177"/>
          <p:cNvSpPr>
            <a:spLocks/>
          </p:cNvSpPr>
          <p:nvPr/>
        </p:nvSpPr>
        <p:spPr bwMode="auto">
          <a:xfrm>
            <a:off x="5274614" y="4670484"/>
            <a:ext cx="299704" cy="272191"/>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1" name="Freeform 178"/>
          <p:cNvSpPr>
            <a:spLocks/>
          </p:cNvSpPr>
          <p:nvPr/>
        </p:nvSpPr>
        <p:spPr bwMode="auto">
          <a:xfrm>
            <a:off x="4450183" y="4214541"/>
            <a:ext cx="175892" cy="166065"/>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2" name="Freeform 179"/>
          <p:cNvSpPr>
            <a:spLocks noEditPoints="1"/>
          </p:cNvSpPr>
          <p:nvPr/>
        </p:nvSpPr>
        <p:spPr bwMode="auto">
          <a:xfrm>
            <a:off x="3205183" y="4431703"/>
            <a:ext cx="4913" cy="8844"/>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3" name="Freeform 181"/>
          <p:cNvSpPr>
            <a:spLocks noEditPoints="1"/>
          </p:cNvSpPr>
          <p:nvPr/>
        </p:nvSpPr>
        <p:spPr bwMode="auto">
          <a:xfrm>
            <a:off x="3001778" y="5040937"/>
            <a:ext cx="46184" cy="10809"/>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4" name="Freeform 182"/>
          <p:cNvSpPr>
            <a:spLocks noEditPoints="1"/>
          </p:cNvSpPr>
          <p:nvPr/>
        </p:nvSpPr>
        <p:spPr bwMode="auto">
          <a:xfrm>
            <a:off x="4803932" y="4767764"/>
            <a:ext cx="24566" cy="27514"/>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5" name="Freeform 183"/>
          <p:cNvSpPr>
            <a:spLocks noEditPoints="1"/>
          </p:cNvSpPr>
          <p:nvPr/>
        </p:nvSpPr>
        <p:spPr bwMode="auto">
          <a:xfrm>
            <a:off x="3648352" y="4554532"/>
            <a:ext cx="443169" cy="210284"/>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6" name="Freeform 184"/>
          <p:cNvSpPr>
            <a:spLocks noEditPoints="1"/>
          </p:cNvSpPr>
          <p:nvPr/>
        </p:nvSpPr>
        <p:spPr bwMode="auto">
          <a:xfrm>
            <a:off x="6515683" y="5236482"/>
            <a:ext cx="61906" cy="82541"/>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7" name="Freeform 185"/>
          <p:cNvSpPr>
            <a:spLocks/>
          </p:cNvSpPr>
          <p:nvPr/>
        </p:nvSpPr>
        <p:spPr bwMode="auto">
          <a:xfrm>
            <a:off x="3095128" y="5716991"/>
            <a:ext cx="148378" cy="158204"/>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8" name="Freeform 186"/>
          <p:cNvSpPr>
            <a:spLocks/>
          </p:cNvSpPr>
          <p:nvPr/>
        </p:nvSpPr>
        <p:spPr bwMode="auto">
          <a:xfrm>
            <a:off x="5096757" y="4896490"/>
            <a:ext cx="14740" cy="30462"/>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9" name="Freeform 187"/>
          <p:cNvSpPr>
            <a:spLocks/>
          </p:cNvSpPr>
          <p:nvPr/>
        </p:nvSpPr>
        <p:spPr bwMode="auto">
          <a:xfrm>
            <a:off x="5175368" y="5746470"/>
            <a:ext cx="10809" cy="9826"/>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0" name="Freeform 188"/>
          <p:cNvSpPr>
            <a:spLocks/>
          </p:cNvSpPr>
          <p:nvPr/>
        </p:nvSpPr>
        <p:spPr bwMode="auto">
          <a:xfrm>
            <a:off x="4558273" y="4401241"/>
            <a:ext cx="167048" cy="115951"/>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1" name="Freeform 189"/>
          <p:cNvSpPr>
            <a:spLocks/>
          </p:cNvSpPr>
          <p:nvPr/>
        </p:nvSpPr>
        <p:spPr bwMode="auto">
          <a:xfrm>
            <a:off x="4533707" y="4455287"/>
            <a:ext cx="72715" cy="96298"/>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2" name="Freeform 190"/>
          <p:cNvSpPr>
            <a:spLocks/>
          </p:cNvSpPr>
          <p:nvPr/>
        </p:nvSpPr>
        <p:spPr bwMode="auto">
          <a:xfrm>
            <a:off x="5108549" y="3431379"/>
            <a:ext cx="109073" cy="161152"/>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3" name="Freeform 191"/>
          <p:cNvSpPr>
            <a:spLocks/>
          </p:cNvSpPr>
          <p:nvPr/>
        </p:nvSpPr>
        <p:spPr bwMode="auto">
          <a:xfrm>
            <a:off x="5052538" y="3647560"/>
            <a:ext cx="36358" cy="38323"/>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4" name="Freeform 192"/>
          <p:cNvSpPr>
            <a:spLocks/>
          </p:cNvSpPr>
          <p:nvPr/>
        </p:nvSpPr>
        <p:spPr bwMode="auto">
          <a:xfrm>
            <a:off x="5232361" y="3597446"/>
            <a:ext cx="36358" cy="40288"/>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5" name="Freeform 193"/>
          <p:cNvSpPr>
            <a:spLocks/>
          </p:cNvSpPr>
          <p:nvPr/>
        </p:nvSpPr>
        <p:spPr bwMode="auto">
          <a:xfrm>
            <a:off x="5149819" y="3179825"/>
            <a:ext cx="268260" cy="257451"/>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6" name="Freeform 194"/>
          <p:cNvSpPr>
            <a:spLocks/>
          </p:cNvSpPr>
          <p:nvPr/>
        </p:nvSpPr>
        <p:spPr bwMode="auto">
          <a:xfrm>
            <a:off x="4546481" y="4200783"/>
            <a:ext cx="56993" cy="28496"/>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7" name="Freeform 195"/>
          <p:cNvSpPr>
            <a:spLocks/>
          </p:cNvSpPr>
          <p:nvPr/>
        </p:nvSpPr>
        <p:spPr bwMode="auto">
          <a:xfrm>
            <a:off x="5122306" y="3547331"/>
            <a:ext cx="17687" cy="23583"/>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8" name="Freeform 196"/>
          <p:cNvSpPr>
            <a:spLocks/>
          </p:cNvSpPr>
          <p:nvPr/>
        </p:nvSpPr>
        <p:spPr bwMode="auto">
          <a:xfrm>
            <a:off x="5882866" y="3233870"/>
            <a:ext cx="23583" cy="13756"/>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9" name="Freeform 197"/>
          <p:cNvSpPr>
            <a:spLocks/>
          </p:cNvSpPr>
          <p:nvPr/>
        </p:nvSpPr>
        <p:spPr bwMode="auto">
          <a:xfrm>
            <a:off x="5908414" y="3229939"/>
            <a:ext cx="5896" cy="11792"/>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0" name="Freeform 198"/>
          <p:cNvSpPr>
            <a:spLocks/>
          </p:cNvSpPr>
          <p:nvPr/>
        </p:nvSpPr>
        <p:spPr bwMode="auto">
          <a:xfrm>
            <a:off x="5918241" y="3203408"/>
            <a:ext cx="4913" cy="8844"/>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1" name="Freeform 199"/>
          <p:cNvSpPr>
            <a:spLocks/>
          </p:cNvSpPr>
          <p:nvPr/>
        </p:nvSpPr>
        <p:spPr bwMode="auto">
          <a:xfrm>
            <a:off x="5723679" y="3327220"/>
            <a:ext cx="14740" cy="10809"/>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2" name="Freeform 200"/>
          <p:cNvSpPr>
            <a:spLocks/>
          </p:cNvSpPr>
          <p:nvPr/>
        </p:nvSpPr>
        <p:spPr bwMode="auto">
          <a:xfrm>
            <a:off x="6701401" y="4227315"/>
            <a:ext cx="54045" cy="234850"/>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3" name="Freeform 201"/>
          <p:cNvSpPr>
            <a:spLocks/>
          </p:cNvSpPr>
          <p:nvPr/>
        </p:nvSpPr>
        <p:spPr bwMode="auto">
          <a:xfrm>
            <a:off x="5690269" y="3359647"/>
            <a:ext cx="8844" cy="6879"/>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4" name="Freeform 202"/>
          <p:cNvSpPr>
            <a:spLocks/>
          </p:cNvSpPr>
          <p:nvPr/>
        </p:nvSpPr>
        <p:spPr bwMode="auto">
          <a:xfrm>
            <a:off x="5662755" y="3383230"/>
            <a:ext cx="13756" cy="6879"/>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5" name="Freeform 204"/>
          <p:cNvSpPr>
            <a:spLocks/>
          </p:cNvSpPr>
          <p:nvPr/>
        </p:nvSpPr>
        <p:spPr bwMode="auto">
          <a:xfrm>
            <a:off x="7032549" y="3572879"/>
            <a:ext cx="4913" cy="6879"/>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6" name="Freeform 206"/>
          <p:cNvSpPr>
            <a:spLocks/>
          </p:cNvSpPr>
          <p:nvPr/>
        </p:nvSpPr>
        <p:spPr bwMode="auto">
          <a:xfrm>
            <a:off x="7044341" y="3640681"/>
            <a:ext cx="8844" cy="36358"/>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7" name="Freeform 207"/>
          <p:cNvSpPr>
            <a:spLocks/>
          </p:cNvSpPr>
          <p:nvPr/>
        </p:nvSpPr>
        <p:spPr bwMode="auto">
          <a:xfrm>
            <a:off x="7162257" y="3621028"/>
            <a:ext cx="29479" cy="22601"/>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8" name="Freeform 208"/>
          <p:cNvSpPr>
            <a:spLocks/>
          </p:cNvSpPr>
          <p:nvPr/>
        </p:nvSpPr>
        <p:spPr bwMode="auto">
          <a:xfrm>
            <a:off x="6176674" y="3208322"/>
            <a:ext cx="12774" cy="14740"/>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9" name="Freeform 209"/>
          <p:cNvSpPr>
            <a:spLocks/>
          </p:cNvSpPr>
          <p:nvPr/>
        </p:nvSpPr>
        <p:spPr bwMode="auto">
          <a:xfrm>
            <a:off x="6590364" y="3376352"/>
            <a:ext cx="15722" cy="23583"/>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0" name="Freeform 210"/>
          <p:cNvSpPr>
            <a:spLocks/>
          </p:cNvSpPr>
          <p:nvPr/>
        </p:nvSpPr>
        <p:spPr bwMode="auto">
          <a:xfrm>
            <a:off x="6395801" y="3396005"/>
            <a:ext cx="4913" cy="6879"/>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1" name="Freeform 211"/>
          <p:cNvSpPr>
            <a:spLocks/>
          </p:cNvSpPr>
          <p:nvPr/>
        </p:nvSpPr>
        <p:spPr bwMode="auto">
          <a:xfrm>
            <a:off x="6312278" y="3445137"/>
            <a:ext cx="10810" cy="6879"/>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2" name="Freeform 212"/>
          <p:cNvSpPr>
            <a:spLocks/>
          </p:cNvSpPr>
          <p:nvPr/>
        </p:nvSpPr>
        <p:spPr bwMode="auto">
          <a:xfrm>
            <a:off x="5653912" y="3382248"/>
            <a:ext cx="6879" cy="6879"/>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3" name="Freeform 213"/>
          <p:cNvSpPr>
            <a:spLocks/>
          </p:cNvSpPr>
          <p:nvPr/>
        </p:nvSpPr>
        <p:spPr bwMode="auto">
          <a:xfrm>
            <a:off x="6619843" y="3536522"/>
            <a:ext cx="15722" cy="9826"/>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4" name="Freeform 215"/>
          <p:cNvSpPr>
            <a:spLocks/>
          </p:cNvSpPr>
          <p:nvPr/>
        </p:nvSpPr>
        <p:spPr bwMode="auto">
          <a:xfrm>
            <a:off x="7126883" y="4198819"/>
            <a:ext cx="15722" cy="19653"/>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5" name="Freeform 216"/>
          <p:cNvSpPr>
            <a:spLocks/>
          </p:cNvSpPr>
          <p:nvPr/>
        </p:nvSpPr>
        <p:spPr bwMode="auto">
          <a:xfrm>
            <a:off x="6930355" y="4363902"/>
            <a:ext cx="4913" cy="10810"/>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6" name="Freeform 217"/>
          <p:cNvSpPr>
            <a:spLocks/>
          </p:cNvSpPr>
          <p:nvPr/>
        </p:nvSpPr>
        <p:spPr bwMode="auto">
          <a:xfrm>
            <a:off x="6900877" y="4413033"/>
            <a:ext cx="1965" cy="294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7" name="Freeform 218"/>
          <p:cNvSpPr>
            <a:spLocks/>
          </p:cNvSpPr>
          <p:nvPr/>
        </p:nvSpPr>
        <p:spPr bwMode="auto">
          <a:xfrm>
            <a:off x="6940181" y="4333439"/>
            <a:ext cx="16705" cy="19653"/>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8" name="Freeform 219"/>
          <p:cNvSpPr>
            <a:spLocks/>
          </p:cNvSpPr>
          <p:nvPr/>
        </p:nvSpPr>
        <p:spPr bwMode="auto">
          <a:xfrm>
            <a:off x="6956887" y="4330492"/>
            <a:ext cx="5896" cy="5896"/>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9" name="Freeform 220"/>
          <p:cNvSpPr>
            <a:spLocks/>
          </p:cNvSpPr>
          <p:nvPr/>
        </p:nvSpPr>
        <p:spPr bwMode="auto">
          <a:xfrm>
            <a:off x="5639172" y="3290863"/>
            <a:ext cx="12774" cy="18671"/>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0" name="Freeform 221"/>
          <p:cNvSpPr>
            <a:spLocks/>
          </p:cNvSpPr>
          <p:nvPr/>
        </p:nvSpPr>
        <p:spPr bwMode="auto">
          <a:xfrm>
            <a:off x="6945095" y="4328527"/>
            <a:ext cx="2949" cy="294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1" name="Freeform 222"/>
          <p:cNvSpPr>
            <a:spLocks/>
          </p:cNvSpPr>
          <p:nvPr/>
        </p:nvSpPr>
        <p:spPr bwMode="auto">
          <a:xfrm>
            <a:off x="6878276" y="4430721"/>
            <a:ext cx="10810" cy="8844"/>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2" name="Freeform 223"/>
          <p:cNvSpPr>
            <a:spLocks/>
          </p:cNvSpPr>
          <p:nvPr/>
        </p:nvSpPr>
        <p:spPr bwMode="auto">
          <a:xfrm>
            <a:off x="6918564" y="4384537"/>
            <a:ext cx="4913" cy="3931"/>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3" name="Freeform 224"/>
          <p:cNvSpPr>
            <a:spLocks/>
          </p:cNvSpPr>
          <p:nvPr/>
        </p:nvSpPr>
        <p:spPr bwMode="auto">
          <a:xfrm>
            <a:off x="6778047" y="4523088"/>
            <a:ext cx="1965" cy="983"/>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4" name="Freeform 225"/>
          <p:cNvSpPr>
            <a:spLocks/>
          </p:cNvSpPr>
          <p:nvPr/>
        </p:nvSpPr>
        <p:spPr bwMode="auto">
          <a:xfrm>
            <a:off x="6782960" y="4518175"/>
            <a:ext cx="983" cy="983"/>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5" name="Freeform 226"/>
          <p:cNvSpPr>
            <a:spLocks/>
          </p:cNvSpPr>
          <p:nvPr/>
        </p:nvSpPr>
        <p:spPr bwMode="auto">
          <a:xfrm>
            <a:off x="6767238" y="4497540"/>
            <a:ext cx="20636" cy="20636"/>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6" name="Freeform 227"/>
          <p:cNvSpPr>
            <a:spLocks/>
          </p:cNvSpPr>
          <p:nvPr/>
        </p:nvSpPr>
        <p:spPr bwMode="auto">
          <a:xfrm>
            <a:off x="6775098" y="4523088"/>
            <a:ext cx="1965" cy="983"/>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7" name="Freeform 228"/>
          <p:cNvSpPr>
            <a:spLocks/>
          </p:cNvSpPr>
          <p:nvPr/>
        </p:nvSpPr>
        <p:spPr bwMode="auto">
          <a:xfrm>
            <a:off x="6793769" y="4471992"/>
            <a:ext cx="34392" cy="27514"/>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8" name="Freeform 229"/>
          <p:cNvSpPr>
            <a:spLocks/>
          </p:cNvSpPr>
          <p:nvPr/>
        </p:nvSpPr>
        <p:spPr bwMode="auto">
          <a:xfrm>
            <a:off x="6838970" y="4454304"/>
            <a:ext cx="19653" cy="15722"/>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9" name="Freeform 230"/>
          <p:cNvSpPr>
            <a:spLocks/>
          </p:cNvSpPr>
          <p:nvPr/>
        </p:nvSpPr>
        <p:spPr bwMode="auto">
          <a:xfrm>
            <a:off x="6788856" y="4513262"/>
            <a:ext cx="4913" cy="294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0" name="Freeform 231"/>
          <p:cNvSpPr>
            <a:spLocks/>
          </p:cNvSpPr>
          <p:nvPr/>
        </p:nvSpPr>
        <p:spPr bwMode="auto">
          <a:xfrm>
            <a:off x="6856658" y="4074024"/>
            <a:ext cx="4913" cy="5896"/>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1" name="Freeform 232"/>
          <p:cNvSpPr>
            <a:spLocks/>
          </p:cNvSpPr>
          <p:nvPr/>
        </p:nvSpPr>
        <p:spPr bwMode="auto">
          <a:xfrm>
            <a:off x="7085611" y="4072058"/>
            <a:ext cx="21618" cy="24566"/>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2" name="Freeform 233"/>
          <p:cNvSpPr>
            <a:spLocks/>
          </p:cNvSpPr>
          <p:nvPr/>
        </p:nvSpPr>
        <p:spPr bwMode="auto">
          <a:xfrm>
            <a:off x="5543857" y="3420571"/>
            <a:ext cx="11792" cy="6879"/>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3" name="Freeform 234"/>
          <p:cNvSpPr>
            <a:spLocks/>
          </p:cNvSpPr>
          <p:nvPr/>
        </p:nvSpPr>
        <p:spPr bwMode="auto">
          <a:xfrm>
            <a:off x="5531082" y="3419588"/>
            <a:ext cx="11792" cy="8844"/>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4" name="Freeform 235"/>
          <p:cNvSpPr>
            <a:spLocks/>
          </p:cNvSpPr>
          <p:nvPr/>
        </p:nvSpPr>
        <p:spPr bwMode="auto">
          <a:xfrm>
            <a:off x="5508482" y="3447102"/>
            <a:ext cx="15722" cy="15722"/>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5" name="Freeform 236"/>
          <p:cNvSpPr>
            <a:spLocks/>
          </p:cNvSpPr>
          <p:nvPr/>
        </p:nvSpPr>
        <p:spPr bwMode="auto">
          <a:xfrm>
            <a:off x="5434784" y="3423518"/>
            <a:ext cx="30462" cy="29479"/>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6" name="Freeform 237"/>
          <p:cNvSpPr>
            <a:spLocks/>
          </p:cNvSpPr>
          <p:nvPr/>
        </p:nvSpPr>
        <p:spPr bwMode="auto">
          <a:xfrm>
            <a:off x="5589058" y="3449067"/>
            <a:ext cx="15722" cy="23583"/>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7" name="Freeform 238"/>
          <p:cNvSpPr>
            <a:spLocks/>
          </p:cNvSpPr>
          <p:nvPr/>
        </p:nvSpPr>
        <p:spPr bwMode="auto">
          <a:xfrm>
            <a:off x="7156362" y="4213558"/>
            <a:ext cx="11792" cy="10810"/>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8" name="Freeform 239"/>
          <p:cNvSpPr>
            <a:spLocks/>
          </p:cNvSpPr>
          <p:nvPr/>
        </p:nvSpPr>
        <p:spPr bwMode="auto">
          <a:xfrm>
            <a:off x="5557613" y="3476581"/>
            <a:ext cx="26532" cy="20636"/>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9" name="Freeform 240"/>
          <p:cNvSpPr>
            <a:spLocks/>
          </p:cNvSpPr>
          <p:nvPr/>
        </p:nvSpPr>
        <p:spPr bwMode="auto">
          <a:xfrm>
            <a:off x="6613946" y="4205697"/>
            <a:ext cx="7861" cy="5896"/>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0" name="Freeform 241"/>
          <p:cNvSpPr>
            <a:spLocks/>
          </p:cNvSpPr>
          <p:nvPr/>
        </p:nvSpPr>
        <p:spPr bwMode="auto">
          <a:xfrm>
            <a:off x="6622791" y="4203731"/>
            <a:ext cx="17687" cy="16705"/>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1" name="Freeform 242"/>
          <p:cNvSpPr>
            <a:spLocks/>
          </p:cNvSpPr>
          <p:nvPr/>
        </p:nvSpPr>
        <p:spPr bwMode="auto">
          <a:xfrm>
            <a:off x="4683068" y="3121849"/>
            <a:ext cx="2876175" cy="1454301"/>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2" name="Freeform 243"/>
          <p:cNvSpPr>
            <a:spLocks/>
          </p:cNvSpPr>
          <p:nvPr/>
        </p:nvSpPr>
        <p:spPr bwMode="auto">
          <a:xfrm>
            <a:off x="6168813" y="3356700"/>
            <a:ext cx="33409" cy="29479"/>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3" name="Freeform 244"/>
          <p:cNvSpPr>
            <a:spLocks/>
          </p:cNvSpPr>
          <p:nvPr/>
        </p:nvSpPr>
        <p:spPr bwMode="auto">
          <a:xfrm>
            <a:off x="5372878" y="3581724"/>
            <a:ext cx="2949" cy="13756"/>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4" name="Freeform 245"/>
          <p:cNvSpPr>
            <a:spLocks/>
          </p:cNvSpPr>
          <p:nvPr/>
        </p:nvSpPr>
        <p:spPr bwMode="auto">
          <a:xfrm>
            <a:off x="5426923" y="3778250"/>
            <a:ext cx="11792" cy="11792"/>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5" name="Freeform 246"/>
          <p:cNvSpPr>
            <a:spLocks/>
          </p:cNvSpPr>
          <p:nvPr/>
        </p:nvSpPr>
        <p:spPr bwMode="auto">
          <a:xfrm>
            <a:off x="5383687" y="3643629"/>
            <a:ext cx="5896" cy="6879"/>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6" name="Freeform 247"/>
          <p:cNvSpPr>
            <a:spLocks/>
          </p:cNvSpPr>
          <p:nvPr/>
        </p:nvSpPr>
        <p:spPr bwMode="auto">
          <a:xfrm>
            <a:off x="4709599" y="5390756"/>
            <a:ext cx="36358" cy="30462"/>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7" name="Freeform 248"/>
          <p:cNvSpPr>
            <a:spLocks noEditPoints="1"/>
          </p:cNvSpPr>
          <p:nvPr/>
        </p:nvSpPr>
        <p:spPr bwMode="auto">
          <a:xfrm>
            <a:off x="4811793" y="4775626"/>
            <a:ext cx="371436" cy="305600"/>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8" name="Freeform 249"/>
          <p:cNvSpPr>
            <a:spLocks/>
          </p:cNvSpPr>
          <p:nvPr/>
        </p:nvSpPr>
        <p:spPr bwMode="auto">
          <a:xfrm>
            <a:off x="5178316" y="5451679"/>
            <a:ext cx="2949" cy="3931"/>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9" name="Freeform 250"/>
          <p:cNvSpPr>
            <a:spLocks/>
          </p:cNvSpPr>
          <p:nvPr/>
        </p:nvSpPr>
        <p:spPr bwMode="auto">
          <a:xfrm>
            <a:off x="4585786" y="4972153"/>
            <a:ext cx="296756" cy="246642"/>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0" name="Freeform 251"/>
          <p:cNvSpPr>
            <a:spLocks noEditPoints="1"/>
          </p:cNvSpPr>
          <p:nvPr/>
        </p:nvSpPr>
        <p:spPr bwMode="auto">
          <a:xfrm>
            <a:off x="4397121" y="3671143"/>
            <a:ext cx="229937" cy="527676"/>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1" name="Freeform 252"/>
          <p:cNvSpPr>
            <a:spLocks/>
          </p:cNvSpPr>
          <p:nvPr/>
        </p:nvSpPr>
        <p:spPr bwMode="auto">
          <a:xfrm>
            <a:off x="6030261" y="5346538"/>
            <a:ext cx="5896" cy="294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2" name="Freeform 253"/>
          <p:cNvSpPr>
            <a:spLocks noEditPoints="1"/>
          </p:cNvSpPr>
          <p:nvPr/>
        </p:nvSpPr>
        <p:spPr bwMode="auto">
          <a:xfrm>
            <a:off x="3946091" y="5510638"/>
            <a:ext cx="155256" cy="145430"/>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3" name="Freeform 254"/>
          <p:cNvSpPr>
            <a:spLocks/>
          </p:cNvSpPr>
          <p:nvPr/>
        </p:nvSpPr>
        <p:spPr bwMode="auto">
          <a:xfrm>
            <a:off x="4436426" y="4437599"/>
            <a:ext cx="56011" cy="36358"/>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4" name="Freeform 255"/>
          <p:cNvSpPr>
            <a:spLocks/>
          </p:cNvSpPr>
          <p:nvPr/>
        </p:nvSpPr>
        <p:spPr bwMode="auto">
          <a:xfrm>
            <a:off x="4498333" y="4365866"/>
            <a:ext cx="100229" cy="48150"/>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5" name="Freeform 256"/>
          <p:cNvSpPr>
            <a:spLocks noEditPoints="1"/>
          </p:cNvSpPr>
          <p:nvPr/>
        </p:nvSpPr>
        <p:spPr bwMode="auto">
          <a:xfrm>
            <a:off x="3965744" y="5195211"/>
            <a:ext cx="53062" cy="55028"/>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6" name="Freeform 257"/>
          <p:cNvSpPr>
            <a:spLocks/>
          </p:cNvSpPr>
          <p:nvPr/>
        </p:nvSpPr>
        <p:spPr bwMode="auto">
          <a:xfrm>
            <a:off x="4419721" y="4509332"/>
            <a:ext cx="1965" cy="294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7" name="Freeform 258"/>
          <p:cNvSpPr>
            <a:spLocks/>
          </p:cNvSpPr>
          <p:nvPr/>
        </p:nvSpPr>
        <p:spPr bwMode="auto">
          <a:xfrm>
            <a:off x="3891063" y="5075330"/>
            <a:ext cx="109073" cy="78611"/>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8" name="Freeform 259"/>
          <p:cNvSpPr>
            <a:spLocks/>
          </p:cNvSpPr>
          <p:nvPr/>
        </p:nvSpPr>
        <p:spPr bwMode="auto">
          <a:xfrm>
            <a:off x="4923813" y="5159837"/>
            <a:ext cx="183753" cy="241728"/>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9" name="Freeform 260"/>
          <p:cNvSpPr>
            <a:spLocks/>
          </p:cNvSpPr>
          <p:nvPr/>
        </p:nvSpPr>
        <p:spPr bwMode="auto">
          <a:xfrm>
            <a:off x="3175705" y="5266944"/>
            <a:ext cx="71733" cy="72715"/>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0" name="Freeform 261"/>
          <p:cNvSpPr>
            <a:spLocks/>
          </p:cNvSpPr>
          <p:nvPr/>
        </p:nvSpPr>
        <p:spPr bwMode="auto">
          <a:xfrm>
            <a:off x="4627058" y="5155907"/>
            <a:ext cx="196527" cy="154274"/>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1" name="Freeform 262"/>
          <p:cNvSpPr>
            <a:spLocks noEditPoints="1"/>
          </p:cNvSpPr>
          <p:nvPr/>
        </p:nvSpPr>
        <p:spPr bwMode="auto">
          <a:xfrm>
            <a:off x="4314579" y="5341624"/>
            <a:ext cx="17687" cy="29479"/>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2" name="Freeform 263"/>
          <p:cNvSpPr>
            <a:spLocks/>
          </p:cNvSpPr>
          <p:nvPr/>
        </p:nvSpPr>
        <p:spPr bwMode="auto">
          <a:xfrm>
            <a:off x="2609706" y="5115618"/>
            <a:ext cx="42253" cy="23583"/>
          </a:xfrm>
          <a:custGeom>
            <a:avLst/>
            <a:gdLst>
              <a:gd name="T0" fmla="*/ 61 w 189"/>
              <a:gd name="T1" fmla="*/ 2 h 103"/>
              <a:gd name="T2" fmla="*/ 78 w 189"/>
              <a:gd name="T3" fmla="*/ 5 h 103"/>
              <a:gd name="T4" fmla="*/ 85 w 189"/>
              <a:gd name="T5" fmla="*/ 11 h 103"/>
              <a:gd name="T6" fmla="*/ 98 w 189"/>
              <a:gd name="T7" fmla="*/ 22 h 103"/>
              <a:gd name="T8" fmla="*/ 108 w 189"/>
              <a:gd name="T9" fmla="*/ 29 h 103"/>
              <a:gd name="T10" fmla="*/ 114 w 189"/>
              <a:gd name="T11" fmla="*/ 34 h 103"/>
              <a:gd name="T12" fmla="*/ 126 w 189"/>
              <a:gd name="T13" fmla="*/ 37 h 103"/>
              <a:gd name="T14" fmla="*/ 127 w 189"/>
              <a:gd name="T15" fmla="*/ 43 h 103"/>
              <a:gd name="T16" fmla="*/ 131 w 189"/>
              <a:gd name="T17" fmla="*/ 47 h 103"/>
              <a:gd name="T18" fmla="*/ 145 w 189"/>
              <a:gd name="T19" fmla="*/ 40 h 103"/>
              <a:gd name="T20" fmla="*/ 160 w 189"/>
              <a:gd name="T21" fmla="*/ 38 h 103"/>
              <a:gd name="T22" fmla="*/ 167 w 189"/>
              <a:gd name="T23" fmla="*/ 45 h 103"/>
              <a:gd name="T24" fmla="*/ 182 w 189"/>
              <a:gd name="T25" fmla="*/ 44 h 103"/>
              <a:gd name="T26" fmla="*/ 189 w 189"/>
              <a:gd name="T27" fmla="*/ 50 h 103"/>
              <a:gd name="T28" fmla="*/ 185 w 189"/>
              <a:gd name="T29" fmla="*/ 69 h 103"/>
              <a:gd name="T30" fmla="*/ 186 w 189"/>
              <a:gd name="T31" fmla="*/ 75 h 103"/>
              <a:gd name="T32" fmla="*/ 188 w 189"/>
              <a:gd name="T33" fmla="*/ 80 h 103"/>
              <a:gd name="T34" fmla="*/ 180 w 189"/>
              <a:gd name="T35" fmla="*/ 85 h 103"/>
              <a:gd name="T36" fmla="*/ 176 w 189"/>
              <a:gd name="T37" fmla="*/ 98 h 103"/>
              <a:gd name="T38" fmla="*/ 165 w 189"/>
              <a:gd name="T39" fmla="*/ 103 h 103"/>
              <a:gd name="T40" fmla="*/ 134 w 189"/>
              <a:gd name="T41" fmla="*/ 99 h 103"/>
              <a:gd name="T42" fmla="*/ 112 w 189"/>
              <a:gd name="T43" fmla="*/ 93 h 103"/>
              <a:gd name="T44" fmla="*/ 121 w 189"/>
              <a:gd name="T45" fmla="*/ 96 h 103"/>
              <a:gd name="T46" fmla="*/ 126 w 189"/>
              <a:gd name="T47" fmla="*/ 101 h 103"/>
              <a:gd name="T48" fmla="*/ 66 w 189"/>
              <a:gd name="T49" fmla="*/ 77 h 103"/>
              <a:gd name="T50" fmla="*/ 24 w 189"/>
              <a:gd name="T51" fmla="*/ 71 h 103"/>
              <a:gd name="T52" fmla="*/ 1 w 189"/>
              <a:gd name="T53" fmla="*/ 57 h 103"/>
              <a:gd name="T54" fmla="*/ 0 w 189"/>
              <a:gd name="T55" fmla="*/ 49 h 103"/>
              <a:gd name="T56" fmla="*/ 13 w 189"/>
              <a:gd name="T57" fmla="*/ 35 h 103"/>
              <a:gd name="T58" fmla="*/ 21 w 189"/>
              <a:gd name="T59" fmla="*/ 31 h 103"/>
              <a:gd name="T60" fmla="*/ 28 w 189"/>
              <a:gd name="T61" fmla="*/ 29 h 103"/>
              <a:gd name="T62" fmla="*/ 34 w 189"/>
              <a:gd name="T63" fmla="*/ 20 h 103"/>
              <a:gd name="T64" fmla="*/ 44 w 189"/>
              <a:gd name="T65" fmla="*/ 16 h 103"/>
              <a:gd name="T66" fmla="*/ 42 w 189"/>
              <a:gd name="T67" fmla="*/ 7 h 103"/>
              <a:gd name="T68" fmla="*/ 45 w 189"/>
              <a:gd name="T69" fmla="*/ 2 h 103"/>
              <a:gd name="T70" fmla="*/ 54 w 189"/>
              <a:gd name="T71" fmla="*/ 0 h 103"/>
              <a:gd name="T72" fmla="*/ 59 w 189"/>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103">
                <a:moveTo>
                  <a:pt x="59" y="1"/>
                </a:moveTo>
                <a:lnTo>
                  <a:pt x="61" y="2"/>
                </a:lnTo>
                <a:lnTo>
                  <a:pt x="74" y="6"/>
                </a:lnTo>
                <a:lnTo>
                  <a:pt x="78" y="5"/>
                </a:lnTo>
                <a:lnTo>
                  <a:pt x="83" y="8"/>
                </a:lnTo>
                <a:lnTo>
                  <a:pt x="85" y="11"/>
                </a:lnTo>
                <a:lnTo>
                  <a:pt x="88" y="15"/>
                </a:lnTo>
                <a:lnTo>
                  <a:pt x="98" y="22"/>
                </a:lnTo>
                <a:lnTo>
                  <a:pt x="100" y="25"/>
                </a:lnTo>
                <a:lnTo>
                  <a:pt x="108" y="29"/>
                </a:lnTo>
                <a:lnTo>
                  <a:pt x="111" y="33"/>
                </a:lnTo>
                <a:lnTo>
                  <a:pt x="114" y="34"/>
                </a:lnTo>
                <a:lnTo>
                  <a:pt x="121" y="35"/>
                </a:lnTo>
                <a:lnTo>
                  <a:pt x="126" y="37"/>
                </a:lnTo>
                <a:lnTo>
                  <a:pt x="127" y="38"/>
                </a:lnTo>
                <a:lnTo>
                  <a:pt x="127" y="43"/>
                </a:lnTo>
                <a:lnTo>
                  <a:pt x="128" y="47"/>
                </a:lnTo>
                <a:lnTo>
                  <a:pt x="131" y="47"/>
                </a:lnTo>
                <a:lnTo>
                  <a:pt x="134" y="45"/>
                </a:lnTo>
                <a:lnTo>
                  <a:pt x="145" y="40"/>
                </a:lnTo>
                <a:lnTo>
                  <a:pt x="155" y="36"/>
                </a:lnTo>
                <a:lnTo>
                  <a:pt x="160" y="38"/>
                </a:lnTo>
                <a:lnTo>
                  <a:pt x="164" y="43"/>
                </a:lnTo>
                <a:lnTo>
                  <a:pt x="167" y="45"/>
                </a:lnTo>
                <a:lnTo>
                  <a:pt x="175" y="44"/>
                </a:lnTo>
                <a:lnTo>
                  <a:pt x="182" y="44"/>
                </a:lnTo>
                <a:lnTo>
                  <a:pt x="188" y="48"/>
                </a:lnTo>
                <a:lnTo>
                  <a:pt x="189" y="50"/>
                </a:lnTo>
                <a:lnTo>
                  <a:pt x="186" y="64"/>
                </a:lnTo>
                <a:lnTo>
                  <a:pt x="185" y="69"/>
                </a:lnTo>
                <a:lnTo>
                  <a:pt x="184" y="74"/>
                </a:lnTo>
                <a:lnTo>
                  <a:pt x="186" y="75"/>
                </a:lnTo>
                <a:lnTo>
                  <a:pt x="188" y="77"/>
                </a:lnTo>
                <a:lnTo>
                  <a:pt x="188" y="80"/>
                </a:lnTo>
                <a:lnTo>
                  <a:pt x="181" y="84"/>
                </a:lnTo>
                <a:lnTo>
                  <a:pt x="180" y="85"/>
                </a:lnTo>
                <a:lnTo>
                  <a:pt x="181" y="93"/>
                </a:lnTo>
                <a:lnTo>
                  <a:pt x="176" y="98"/>
                </a:lnTo>
                <a:lnTo>
                  <a:pt x="172" y="102"/>
                </a:lnTo>
                <a:lnTo>
                  <a:pt x="165" y="103"/>
                </a:lnTo>
                <a:lnTo>
                  <a:pt x="152" y="103"/>
                </a:lnTo>
                <a:lnTo>
                  <a:pt x="134" y="99"/>
                </a:lnTo>
                <a:lnTo>
                  <a:pt x="120" y="93"/>
                </a:lnTo>
                <a:lnTo>
                  <a:pt x="112" y="93"/>
                </a:lnTo>
                <a:lnTo>
                  <a:pt x="115" y="95"/>
                </a:lnTo>
                <a:lnTo>
                  <a:pt x="121" y="96"/>
                </a:lnTo>
                <a:lnTo>
                  <a:pt x="128" y="100"/>
                </a:lnTo>
                <a:lnTo>
                  <a:pt x="126" y="101"/>
                </a:lnTo>
                <a:lnTo>
                  <a:pt x="98" y="93"/>
                </a:lnTo>
                <a:lnTo>
                  <a:pt x="66" y="77"/>
                </a:lnTo>
                <a:lnTo>
                  <a:pt x="46" y="75"/>
                </a:lnTo>
                <a:lnTo>
                  <a:pt x="24" y="71"/>
                </a:lnTo>
                <a:lnTo>
                  <a:pt x="11" y="61"/>
                </a:lnTo>
                <a:lnTo>
                  <a:pt x="1" y="57"/>
                </a:lnTo>
                <a:lnTo>
                  <a:pt x="0" y="53"/>
                </a:lnTo>
                <a:lnTo>
                  <a:pt x="0" y="49"/>
                </a:lnTo>
                <a:lnTo>
                  <a:pt x="4" y="43"/>
                </a:lnTo>
                <a:lnTo>
                  <a:pt x="13" y="35"/>
                </a:lnTo>
                <a:lnTo>
                  <a:pt x="18" y="31"/>
                </a:lnTo>
                <a:lnTo>
                  <a:pt x="21" y="31"/>
                </a:lnTo>
                <a:lnTo>
                  <a:pt x="25" y="31"/>
                </a:lnTo>
                <a:lnTo>
                  <a:pt x="28" y="29"/>
                </a:lnTo>
                <a:lnTo>
                  <a:pt x="31" y="24"/>
                </a:lnTo>
                <a:lnTo>
                  <a:pt x="34" y="20"/>
                </a:lnTo>
                <a:lnTo>
                  <a:pt x="42" y="17"/>
                </a:lnTo>
                <a:lnTo>
                  <a:pt x="44" y="16"/>
                </a:lnTo>
                <a:lnTo>
                  <a:pt x="44" y="13"/>
                </a:lnTo>
                <a:lnTo>
                  <a:pt x="42" y="7"/>
                </a:lnTo>
                <a:lnTo>
                  <a:pt x="42" y="4"/>
                </a:lnTo>
                <a:lnTo>
                  <a:pt x="45" y="2"/>
                </a:lnTo>
                <a:lnTo>
                  <a:pt x="48" y="2"/>
                </a:lnTo>
                <a:lnTo>
                  <a:pt x="54" y="0"/>
                </a:lnTo>
                <a:lnTo>
                  <a:pt x="57" y="0"/>
                </a:lnTo>
                <a:lnTo>
                  <a:pt x="5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3" name="Freeform 264"/>
          <p:cNvSpPr>
            <a:spLocks/>
          </p:cNvSpPr>
          <p:nvPr/>
        </p:nvSpPr>
        <p:spPr bwMode="auto">
          <a:xfrm>
            <a:off x="3086285" y="5049781"/>
            <a:ext cx="1965" cy="983"/>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4" name="Freeform 265"/>
          <p:cNvSpPr>
            <a:spLocks/>
          </p:cNvSpPr>
          <p:nvPr/>
        </p:nvSpPr>
        <p:spPr bwMode="auto">
          <a:xfrm>
            <a:off x="4832429" y="4665571"/>
            <a:ext cx="115951" cy="106124"/>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5" name="Freeform 266"/>
          <p:cNvSpPr>
            <a:spLocks/>
          </p:cNvSpPr>
          <p:nvPr/>
        </p:nvSpPr>
        <p:spPr bwMode="auto">
          <a:xfrm>
            <a:off x="4743992" y="5839821"/>
            <a:ext cx="23583" cy="30462"/>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6" name="Freeform 267"/>
          <p:cNvSpPr>
            <a:spLocks noEditPoints="1"/>
          </p:cNvSpPr>
          <p:nvPr/>
        </p:nvSpPr>
        <p:spPr bwMode="auto">
          <a:xfrm>
            <a:off x="2924149" y="4977066"/>
            <a:ext cx="11792" cy="3931"/>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7" name="Freeform 268"/>
          <p:cNvSpPr>
            <a:spLocks/>
          </p:cNvSpPr>
          <p:nvPr/>
        </p:nvSpPr>
        <p:spPr bwMode="auto">
          <a:xfrm>
            <a:off x="4438391" y="4948570"/>
            <a:ext cx="185718" cy="291843"/>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8" name="Freeform 270"/>
          <p:cNvSpPr>
            <a:spLocks/>
          </p:cNvSpPr>
          <p:nvPr/>
        </p:nvSpPr>
        <p:spPr bwMode="auto">
          <a:xfrm>
            <a:off x="4199611" y="5175559"/>
            <a:ext cx="32427" cy="89420"/>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9" name="Freeform 271"/>
          <p:cNvSpPr>
            <a:spLocks noEditPoints="1"/>
          </p:cNvSpPr>
          <p:nvPr/>
        </p:nvSpPr>
        <p:spPr bwMode="auto">
          <a:xfrm>
            <a:off x="5919224" y="5005562"/>
            <a:ext cx="146413" cy="267277"/>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0" name="Freeform 272"/>
          <p:cNvSpPr>
            <a:spLocks noEditPoints="1"/>
          </p:cNvSpPr>
          <p:nvPr/>
        </p:nvSpPr>
        <p:spPr bwMode="auto">
          <a:xfrm>
            <a:off x="5389583" y="4580082"/>
            <a:ext cx="137569" cy="98263"/>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1" name="Freeform 273"/>
          <p:cNvSpPr>
            <a:spLocks noEditPoints="1"/>
          </p:cNvSpPr>
          <p:nvPr/>
        </p:nvSpPr>
        <p:spPr bwMode="auto">
          <a:xfrm>
            <a:off x="6389906" y="5515551"/>
            <a:ext cx="57975" cy="24566"/>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2" name="Freeform 274"/>
          <p:cNvSpPr>
            <a:spLocks noEditPoints="1"/>
          </p:cNvSpPr>
          <p:nvPr/>
        </p:nvSpPr>
        <p:spPr bwMode="auto">
          <a:xfrm>
            <a:off x="5127220" y="4538810"/>
            <a:ext cx="249590" cy="172944"/>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3" name="Freeform 275"/>
          <p:cNvSpPr>
            <a:spLocks noEditPoints="1"/>
          </p:cNvSpPr>
          <p:nvPr/>
        </p:nvSpPr>
        <p:spPr bwMode="auto">
          <a:xfrm>
            <a:off x="4333249" y="4664589"/>
            <a:ext cx="70750" cy="150343"/>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4" name="Freeform 276"/>
          <p:cNvSpPr>
            <a:spLocks noEditPoints="1"/>
          </p:cNvSpPr>
          <p:nvPr/>
        </p:nvSpPr>
        <p:spPr bwMode="auto">
          <a:xfrm>
            <a:off x="4653589" y="4555515"/>
            <a:ext cx="338027" cy="141499"/>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5" name="Freeform 277"/>
          <p:cNvSpPr>
            <a:spLocks noEditPoints="1"/>
          </p:cNvSpPr>
          <p:nvPr/>
        </p:nvSpPr>
        <p:spPr bwMode="auto">
          <a:xfrm>
            <a:off x="3107903" y="5171628"/>
            <a:ext cx="24566" cy="22601"/>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6" name="Freeform 278"/>
          <p:cNvSpPr>
            <a:spLocks noEditPoints="1"/>
          </p:cNvSpPr>
          <p:nvPr/>
        </p:nvSpPr>
        <p:spPr bwMode="auto">
          <a:xfrm>
            <a:off x="6288695" y="4913194"/>
            <a:ext cx="63872" cy="63872"/>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7" name="Freeform 279"/>
          <p:cNvSpPr>
            <a:spLocks noEditPoints="1"/>
          </p:cNvSpPr>
          <p:nvPr/>
        </p:nvSpPr>
        <p:spPr bwMode="auto">
          <a:xfrm>
            <a:off x="4718443" y="5389774"/>
            <a:ext cx="196527" cy="188666"/>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8" name="Freeform 280"/>
          <p:cNvSpPr>
            <a:spLocks noEditPoints="1"/>
          </p:cNvSpPr>
          <p:nvPr/>
        </p:nvSpPr>
        <p:spPr bwMode="auto">
          <a:xfrm>
            <a:off x="4591683" y="4288238"/>
            <a:ext cx="317392" cy="212250"/>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9" name="Freeform 281"/>
          <p:cNvSpPr>
            <a:spLocks/>
          </p:cNvSpPr>
          <p:nvPr/>
        </p:nvSpPr>
        <p:spPr bwMode="auto">
          <a:xfrm>
            <a:off x="4722373" y="5298388"/>
            <a:ext cx="95316" cy="99247"/>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0" name="Freeform 283"/>
          <p:cNvSpPr>
            <a:spLocks noEditPoints="1"/>
          </p:cNvSpPr>
          <p:nvPr/>
        </p:nvSpPr>
        <p:spPr bwMode="auto">
          <a:xfrm>
            <a:off x="1216329" y="3547331"/>
            <a:ext cx="1802154" cy="1485746"/>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accent2"/>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1" name="Freeform 284"/>
          <p:cNvSpPr>
            <a:spLocks/>
          </p:cNvSpPr>
          <p:nvPr/>
        </p:nvSpPr>
        <p:spPr bwMode="auto">
          <a:xfrm>
            <a:off x="3168826" y="5926293"/>
            <a:ext cx="94333" cy="101212"/>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2" name="Freeform 285"/>
          <p:cNvSpPr>
            <a:spLocks noEditPoints="1"/>
          </p:cNvSpPr>
          <p:nvPr/>
        </p:nvSpPr>
        <p:spPr bwMode="auto">
          <a:xfrm>
            <a:off x="5189125" y="4471009"/>
            <a:ext cx="302652" cy="196527"/>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3" name="Freeform 286"/>
          <p:cNvSpPr>
            <a:spLocks/>
          </p:cNvSpPr>
          <p:nvPr/>
        </p:nvSpPr>
        <p:spPr bwMode="auto">
          <a:xfrm>
            <a:off x="4419721" y="4559446"/>
            <a:ext cx="983" cy="983"/>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4" name="Freeform 287"/>
          <p:cNvSpPr>
            <a:spLocks noEditPoints="1"/>
          </p:cNvSpPr>
          <p:nvPr/>
        </p:nvSpPr>
        <p:spPr bwMode="auto">
          <a:xfrm>
            <a:off x="3117729" y="5135271"/>
            <a:ext cx="3931" cy="11792"/>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5" name="Freeform 288"/>
          <p:cNvSpPr>
            <a:spLocks noEditPoints="1"/>
          </p:cNvSpPr>
          <p:nvPr/>
        </p:nvSpPr>
        <p:spPr bwMode="auto">
          <a:xfrm>
            <a:off x="2905480" y="5156889"/>
            <a:ext cx="238781" cy="203406"/>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6" name="Freeform 289"/>
          <p:cNvSpPr>
            <a:spLocks noEditPoints="1"/>
          </p:cNvSpPr>
          <p:nvPr/>
        </p:nvSpPr>
        <p:spPr bwMode="auto">
          <a:xfrm>
            <a:off x="3058771" y="5037007"/>
            <a:ext cx="7861" cy="5896"/>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7" name="Freeform 290"/>
          <p:cNvSpPr>
            <a:spLocks noEditPoints="1"/>
          </p:cNvSpPr>
          <p:nvPr/>
        </p:nvSpPr>
        <p:spPr bwMode="auto">
          <a:xfrm>
            <a:off x="3052875" y="5043886"/>
            <a:ext cx="7861" cy="12774"/>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8" name="Freeform 291"/>
          <p:cNvSpPr>
            <a:spLocks noEditPoints="1"/>
          </p:cNvSpPr>
          <p:nvPr/>
        </p:nvSpPr>
        <p:spPr bwMode="auto">
          <a:xfrm>
            <a:off x="6003730" y="4950535"/>
            <a:ext cx="128726" cy="270225"/>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9" name="Freeform 292"/>
          <p:cNvSpPr>
            <a:spLocks noEditPoints="1"/>
          </p:cNvSpPr>
          <p:nvPr/>
        </p:nvSpPr>
        <p:spPr bwMode="auto">
          <a:xfrm>
            <a:off x="4951327" y="5032094"/>
            <a:ext cx="211267" cy="121847"/>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0" name="Freeform 293"/>
          <p:cNvSpPr>
            <a:spLocks/>
          </p:cNvSpPr>
          <p:nvPr/>
        </p:nvSpPr>
        <p:spPr bwMode="auto">
          <a:xfrm>
            <a:off x="4995546" y="5596127"/>
            <a:ext cx="3931" cy="5896"/>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1" name="Freeform 294"/>
          <p:cNvSpPr>
            <a:spLocks noEditPoints="1"/>
          </p:cNvSpPr>
          <p:nvPr/>
        </p:nvSpPr>
        <p:spPr bwMode="auto">
          <a:xfrm>
            <a:off x="4491454" y="5771036"/>
            <a:ext cx="378315" cy="537502"/>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2" name="Freeform 295"/>
          <p:cNvSpPr>
            <a:spLocks/>
          </p:cNvSpPr>
          <p:nvPr/>
        </p:nvSpPr>
        <p:spPr bwMode="auto">
          <a:xfrm>
            <a:off x="4588735" y="5516533"/>
            <a:ext cx="206353" cy="177857"/>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3" name="Freeform 296"/>
          <p:cNvSpPr>
            <a:spLocks/>
          </p:cNvSpPr>
          <p:nvPr/>
        </p:nvSpPr>
        <p:spPr bwMode="auto">
          <a:xfrm>
            <a:off x="4645728" y="5650171"/>
            <a:ext cx="137569" cy="125777"/>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4" name="手繪多邊形 283"/>
          <p:cNvSpPr/>
          <p:nvPr/>
        </p:nvSpPr>
        <p:spPr>
          <a:xfrm>
            <a:off x="2222097" y="1747865"/>
            <a:ext cx="2410432" cy="2746310"/>
          </a:xfrm>
          <a:custGeom>
            <a:avLst/>
            <a:gdLst>
              <a:gd name="connsiteX0" fmla="*/ 0 w 2656115"/>
              <a:gd name="connsiteY0" fmla="*/ 3026229 h 3026229"/>
              <a:gd name="connsiteX1" fmla="*/ 2231572 w 2656115"/>
              <a:gd name="connsiteY1" fmla="*/ 0 h 3026229"/>
              <a:gd name="connsiteX2" fmla="*/ 2656115 w 2656115"/>
              <a:gd name="connsiteY2" fmla="*/ 0 h 3026229"/>
            </a:gdLst>
            <a:ahLst/>
            <a:cxnLst>
              <a:cxn ang="0">
                <a:pos x="connsiteX0" y="connsiteY0"/>
              </a:cxn>
              <a:cxn ang="0">
                <a:pos x="connsiteX1" y="connsiteY1"/>
              </a:cxn>
              <a:cxn ang="0">
                <a:pos x="connsiteX2" y="connsiteY2"/>
              </a:cxn>
            </a:cxnLst>
            <a:rect l="l" t="t" r="r" b="b"/>
            <a:pathLst>
              <a:path w="2656115" h="3026229">
                <a:moveTo>
                  <a:pt x="0" y="3026229"/>
                </a:moveTo>
                <a:lnTo>
                  <a:pt x="2231572" y="0"/>
                </a:lnTo>
                <a:lnTo>
                  <a:pt x="2656115"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5" name="手繪多邊形 284"/>
          <p:cNvSpPr/>
          <p:nvPr/>
        </p:nvSpPr>
        <p:spPr>
          <a:xfrm>
            <a:off x="3542632" y="2244372"/>
            <a:ext cx="1126906" cy="989350"/>
          </a:xfrm>
          <a:custGeom>
            <a:avLst/>
            <a:gdLst>
              <a:gd name="connsiteX0" fmla="*/ 0 w 1352550"/>
              <a:gd name="connsiteY0" fmla="*/ 1187450 h 1187450"/>
              <a:gd name="connsiteX1" fmla="*/ 895350 w 1352550"/>
              <a:gd name="connsiteY1" fmla="*/ 0 h 1187450"/>
              <a:gd name="connsiteX2" fmla="*/ 1352550 w 1352550"/>
              <a:gd name="connsiteY2" fmla="*/ 0 h 1187450"/>
            </a:gdLst>
            <a:ahLst/>
            <a:cxnLst>
              <a:cxn ang="0">
                <a:pos x="connsiteX0" y="connsiteY0"/>
              </a:cxn>
              <a:cxn ang="0">
                <a:pos x="connsiteX1" y="connsiteY1"/>
              </a:cxn>
              <a:cxn ang="0">
                <a:pos x="connsiteX2" y="connsiteY2"/>
              </a:cxn>
            </a:cxnLst>
            <a:rect l="l" t="t" r="r" b="b"/>
            <a:pathLst>
              <a:path w="1352550" h="1187450">
                <a:moveTo>
                  <a:pt x="0" y="1187450"/>
                </a:moveTo>
                <a:lnTo>
                  <a:pt x="895350" y="0"/>
                </a:lnTo>
                <a:lnTo>
                  <a:pt x="1352550"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6" name="手繪多邊形 285"/>
          <p:cNvSpPr/>
          <p:nvPr/>
        </p:nvSpPr>
        <p:spPr>
          <a:xfrm>
            <a:off x="3381154" y="2786441"/>
            <a:ext cx="2276770" cy="2743192"/>
          </a:xfrm>
          <a:custGeom>
            <a:avLst/>
            <a:gdLst>
              <a:gd name="connsiteX0" fmla="*/ 0 w 3135086"/>
              <a:gd name="connsiteY0" fmla="*/ 3777343 h 3777343"/>
              <a:gd name="connsiteX1" fmla="*/ 2819400 w 3135086"/>
              <a:gd name="connsiteY1" fmla="*/ 0 h 3777343"/>
              <a:gd name="connsiteX2" fmla="*/ 3135086 w 3135086"/>
              <a:gd name="connsiteY2" fmla="*/ 0 h 3777343"/>
            </a:gdLst>
            <a:ahLst/>
            <a:cxnLst>
              <a:cxn ang="0">
                <a:pos x="connsiteX0" y="connsiteY0"/>
              </a:cxn>
              <a:cxn ang="0">
                <a:pos x="connsiteX1" y="connsiteY1"/>
              </a:cxn>
              <a:cxn ang="0">
                <a:pos x="connsiteX2" y="connsiteY2"/>
              </a:cxn>
            </a:cxnLst>
            <a:rect l="l" t="t" r="r" b="b"/>
            <a:pathLst>
              <a:path w="3135086" h="3777343">
                <a:moveTo>
                  <a:pt x="0" y="3777343"/>
                </a:moveTo>
                <a:lnTo>
                  <a:pt x="2819400" y="0"/>
                </a:lnTo>
                <a:lnTo>
                  <a:pt x="3135086"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7" name="手繪多邊形 286"/>
          <p:cNvSpPr/>
          <p:nvPr/>
        </p:nvSpPr>
        <p:spPr>
          <a:xfrm>
            <a:off x="6067022" y="3271512"/>
            <a:ext cx="1260683" cy="1433008"/>
          </a:xfrm>
          <a:custGeom>
            <a:avLst/>
            <a:gdLst>
              <a:gd name="connsiteX0" fmla="*/ 0 w 1513114"/>
              <a:gd name="connsiteY0" fmla="*/ 1719943 h 1719943"/>
              <a:gd name="connsiteX1" fmla="*/ 1295400 w 1513114"/>
              <a:gd name="connsiteY1" fmla="*/ 0 h 1719943"/>
              <a:gd name="connsiteX2" fmla="*/ 1513114 w 1513114"/>
              <a:gd name="connsiteY2" fmla="*/ 0 h 1719943"/>
            </a:gdLst>
            <a:ahLst/>
            <a:cxnLst>
              <a:cxn ang="0">
                <a:pos x="connsiteX0" y="connsiteY0"/>
              </a:cxn>
              <a:cxn ang="0">
                <a:pos x="connsiteX1" y="connsiteY1"/>
              </a:cxn>
              <a:cxn ang="0">
                <a:pos x="connsiteX2" y="connsiteY2"/>
              </a:cxn>
            </a:cxnLst>
            <a:rect l="l" t="t" r="r" b="b"/>
            <a:pathLst>
              <a:path w="1513114" h="1719943">
                <a:moveTo>
                  <a:pt x="0" y="1719943"/>
                </a:moveTo>
                <a:lnTo>
                  <a:pt x="1295400" y="0"/>
                </a:lnTo>
                <a:lnTo>
                  <a:pt x="1513114" y="0"/>
                </a:lnTo>
              </a:path>
            </a:pathLst>
          </a:custGeom>
          <a:noFill/>
          <a:ln w="12700">
            <a:solidFill>
              <a:srgbClr val="585858"/>
            </a:solidFill>
            <a:prstDash val="solid"/>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8" name="文字方塊 287"/>
          <p:cNvSpPr txBox="1"/>
          <p:nvPr/>
        </p:nvSpPr>
        <p:spPr>
          <a:xfrm>
            <a:off x="4706442" y="1593976"/>
            <a:ext cx="3811913" cy="307777"/>
          </a:xfrm>
          <a:prstGeom prst="rect">
            <a:avLst/>
          </a:prstGeom>
          <a:noFill/>
        </p:spPr>
        <p:txBody>
          <a:bodyPr wrap="square" rtlCol="0">
            <a:spAutoFit/>
          </a:bodyPr>
          <a:lstStyle/>
          <a:p>
            <a:r>
              <a:rPr lang="en-US" altLang="zh-TW" sz="1400" dirty="0"/>
              <a:t>The quick brown fox jumps over the lazy dog. </a:t>
            </a:r>
          </a:p>
        </p:txBody>
      </p:sp>
      <p:sp>
        <p:nvSpPr>
          <p:cNvPr id="289" name="文字方塊 288"/>
          <p:cNvSpPr txBox="1"/>
          <p:nvPr/>
        </p:nvSpPr>
        <p:spPr>
          <a:xfrm>
            <a:off x="7469908" y="2930300"/>
            <a:ext cx="1553776" cy="738664"/>
          </a:xfrm>
          <a:prstGeom prst="rect">
            <a:avLst/>
          </a:prstGeom>
          <a:noFill/>
        </p:spPr>
        <p:txBody>
          <a:bodyPr wrap="square" rtlCol="0">
            <a:spAutoFit/>
          </a:bodyPr>
          <a:lstStyle/>
          <a:p>
            <a:r>
              <a:rPr lang="en-US" altLang="zh-TW" sz="1400" dirty="0"/>
              <a:t>The quick brown fox jumps over the lazy dog. </a:t>
            </a:r>
          </a:p>
        </p:txBody>
      </p:sp>
      <p:sp>
        <p:nvSpPr>
          <p:cNvPr id="290" name="文字方塊 289"/>
          <p:cNvSpPr txBox="1"/>
          <p:nvPr/>
        </p:nvSpPr>
        <p:spPr>
          <a:xfrm>
            <a:off x="5775512" y="2538469"/>
            <a:ext cx="2416946" cy="523220"/>
          </a:xfrm>
          <a:prstGeom prst="rect">
            <a:avLst/>
          </a:prstGeom>
          <a:noFill/>
        </p:spPr>
        <p:txBody>
          <a:bodyPr wrap="square" rtlCol="0">
            <a:spAutoFit/>
          </a:bodyPr>
          <a:lstStyle/>
          <a:p>
            <a:r>
              <a:rPr lang="en-US" altLang="zh-TW" sz="1400" dirty="0"/>
              <a:t>The quick brown fox jumps over the lazy dog. </a:t>
            </a:r>
          </a:p>
        </p:txBody>
      </p:sp>
      <p:sp>
        <p:nvSpPr>
          <p:cNvPr id="291" name="文字方塊 290"/>
          <p:cNvSpPr txBox="1"/>
          <p:nvPr/>
        </p:nvSpPr>
        <p:spPr>
          <a:xfrm>
            <a:off x="4703394" y="1996217"/>
            <a:ext cx="2141232" cy="523220"/>
          </a:xfrm>
          <a:prstGeom prst="rect">
            <a:avLst/>
          </a:prstGeom>
          <a:noFill/>
        </p:spPr>
        <p:txBody>
          <a:bodyPr wrap="square" rtlCol="0">
            <a:spAutoFit/>
          </a:bodyPr>
          <a:lstStyle/>
          <a:p>
            <a:r>
              <a:rPr lang="en-US" altLang="zh-TW" sz="1400" dirty="0"/>
              <a:t>The quick brown fox jumps over the lazy dog. </a:t>
            </a:r>
          </a:p>
        </p:txBody>
      </p:sp>
      <p:sp>
        <p:nvSpPr>
          <p:cNvPr id="292" name="投影片編號版面配置區 291"/>
          <p:cNvSpPr>
            <a:spLocks noGrp="1"/>
          </p:cNvSpPr>
          <p:nvPr>
            <p:ph type="sldNum" sz="quarter" idx="12"/>
          </p:nvPr>
        </p:nvSpPr>
        <p:spPr/>
        <p:txBody>
          <a:bodyPr/>
          <a:lstStyle/>
          <a:p>
            <a:fld id="{93B68095-C8B2-4A76-90AA-E601358CCBC3}" type="slidenum">
              <a:rPr lang="zh-TW" altLang="en-US" smtClean="0"/>
              <a:t>449</a:t>
            </a:fld>
            <a:endParaRPr lang="zh-TW" altLang="en-US"/>
          </a:p>
        </p:txBody>
      </p:sp>
      <p:sp>
        <p:nvSpPr>
          <p:cNvPr id="293" name="頁尾版面配置區 29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16304364"/>
      </p:ext>
    </p:extLst>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062272" y="501116"/>
            <a:ext cx="5019456" cy="707886"/>
          </a:xfrm>
          <a:prstGeom prst="rect">
            <a:avLst/>
          </a:prstGeom>
          <a:noFill/>
        </p:spPr>
        <p:txBody>
          <a:bodyPr wrap="square" rtlCol="0" anchor="ctr">
            <a:spAutoFit/>
          </a:bodyPr>
          <a:lstStyle/>
          <a:p>
            <a:pPr algn="ctr"/>
            <a:r>
              <a:rPr lang="en-US" altLang="zh-TW" sz="4000" b="1" dirty="0"/>
              <a:t>Product Analysis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6" name="Freeform 723"/>
          <p:cNvSpPr>
            <a:spLocks/>
          </p:cNvSpPr>
          <p:nvPr/>
        </p:nvSpPr>
        <p:spPr bwMode="auto">
          <a:xfrm>
            <a:off x="4051233" y="4908463"/>
            <a:ext cx="397838" cy="516672"/>
          </a:xfrm>
          <a:custGeom>
            <a:avLst/>
            <a:gdLst>
              <a:gd name="T0" fmla="*/ 670 w 1696"/>
              <a:gd name="T1" fmla="*/ 82 h 2203"/>
              <a:gd name="T2" fmla="*/ 764 w 1696"/>
              <a:gd name="T3" fmla="*/ 205 h 2203"/>
              <a:gd name="T4" fmla="*/ 903 w 1696"/>
              <a:gd name="T5" fmla="*/ 270 h 2203"/>
              <a:gd name="T6" fmla="*/ 1026 w 1696"/>
              <a:gd name="T7" fmla="*/ 330 h 2203"/>
              <a:gd name="T8" fmla="*/ 1166 w 1696"/>
              <a:gd name="T9" fmla="*/ 399 h 2203"/>
              <a:gd name="T10" fmla="*/ 1121 w 1696"/>
              <a:gd name="T11" fmla="*/ 548 h 2203"/>
              <a:gd name="T12" fmla="*/ 1126 w 1696"/>
              <a:gd name="T13" fmla="*/ 647 h 2203"/>
              <a:gd name="T14" fmla="*/ 1195 w 1696"/>
              <a:gd name="T15" fmla="*/ 738 h 2203"/>
              <a:gd name="T16" fmla="*/ 1273 w 1696"/>
              <a:gd name="T17" fmla="*/ 816 h 2203"/>
              <a:gd name="T18" fmla="*/ 1401 w 1696"/>
              <a:gd name="T19" fmla="*/ 767 h 2203"/>
              <a:gd name="T20" fmla="*/ 1475 w 1696"/>
              <a:gd name="T21" fmla="*/ 746 h 2203"/>
              <a:gd name="T22" fmla="*/ 1551 w 1696"/>
              <a:gd name="T23" fmla="*/ 872 h 2203"/>
              <a:gd name="T24" fmla="*/ 1461 w 1696"/>
              <a:gd name="T25" fmla="*/ 915 h 2203"/>
              <a:gd name="T26" fmla="*/ 1393 w 1696"/>
              <a:gd name="T27" fmla="*/ 882 h 2203"/>
              <a:gd name="T28" fmla="*/ 1357 w 1696"/>
              <a:gd name="T29" fmla="*/ 928 h 2203"/>
              <a:gd name="T30" fmla="*/ 1290 w 1696"/>
              <a:gd name="T31" fmla="*/ 1075 h 2203"/>
              <a:gd name="T32" fmla="*/ 1301 w 1696"/>
              <a:gd name="T33" fmla="*/ 1234 h 2203"/>
              <a:gd name="T34" fmla="*/ 1371 w 1696"/>
              <a:gd name="T35" fmla="*/ 1280 h 2203"/>
              <a:gd name="T36" fmla="*/ 1402 w 1696"/>
              <a:gd name="T37" fmla="*/ 1389 h 2203"/>
              <a:gd name="T38" fmla="*/ 1533 w 1696"/>
              <a:gd name="T39" fmla="*/ 1418 h 2203"/>
              <a:gd name="T40" fmla="*/ 1599 w 1696"/>
              <a:gd name="T41" fmla="*/ 1457 h 2203"/>
              <a:gd name="T42" fmla="*/ 1670 w 1696"/>
              <a:gd name="T43" fmla="*/ 1579 h 2203"/>
              <a:gd name="T44" fmla="*/ 1617 w 1696"/>
              <a:gd name="T45" fmla="*/ 1689 h 2203"/>
              <a:gd name="T46" fmla="*/ 1567 w 1696"/>
              <a:gd name="T47" fmla="*/ 1744 h 2203"/>
              <a:gd name="T48" fmla="*/ 1559 w 1696"/>
              <a:gd name="T49" fmla="*/ 1814 h 2203"/>
              <a:gd name="T50" fmla="*/ 1431 w 1696"/>
              <a:gd name="T51" fmla="*/ 1860 h 2203"/>
              <a:gd name="T52" fmla="*/ 1432 w 1696"/>
              <a:gd name="T53" fmla="*/ 1976 h 2203"/>
              <a:gd name="T54" fmla="*/ 1309 w 1696"/>
              <a:gd name="T55" fmla="*/ 2113 h 2203"/>
              <a:gd name="T56" fmla="*/ 1200 w 1696"/>
              <a:gd name="T57" fmla="*/ 2187 h 2203"/>
              <a:gd name="T58" fmla="*/ 1088 w 1696"/>
              <a:gd name="T59" fmla="*/ 2139 h 2203"/>
              <a:gd name="T60" fmla="*/ 938 w 1696"/>
              <a:gd name="T61" fmla="*/ 2108 h 2203"/>
              <a:gd name="T62" fmla="*/ 883 w 1696"/>
              <a:gd name="T63" fmla="*/ 2032 h 2203"/>
              <a:gd name="T64" fmla="*/ 803 w 1696"/>
              <a:gd name="T65" fmla="*/ 1994 h 2203"/>
              <a:gd name="T66" fmla="*/ 699 w 1696"/>
              <a:gd name="T67" fmla="*/ 2130 h 2203"/>
              <a:gd name="T68" fmla="*/ 632 w 1696"/>
              <a:gd name="T69" fmla="*/ 2080 h 2203"/>
              <a:gd name="T70" fmla="*/ 694 w 1696"/>
              <a:gd name="T71" fmla="*/ 1951 h 2203"/>
              <a:gd name="T72" fmla="*/ 567 w 1696"/>
              <a:gd name="T73" fmla="*/ 1997 h 2203"/>
              <a:gd name="T74" fmla="*/ 425 w 1696"/>
              <a:gd name="T75" fmla="*/ 1970 h 2203"/>
              <a:gd name="T76" fmla="*/ 369 w 1696"/>
              <a:gd name="T77" fmla="*/ 1817 h 2203"/>
              <a:gd name="T78" fmla="*/ 332 w 1696"/>
              <a:gd name="T79" fmla="*/ 1710 h 2203"/>
              <a:gd name="T80" fmla="*/ 351 w 1696"/>
              <a:gd name="T81" fmla="*/ 1599 h 2203"/>
              <a:gd name="T82" fmla="*/ 292 w 1696"/>
              <a:gd name="T83" fmla="*/ 1460 h 2203"/>
              <a:gd name="T84" fmla="*/ 197 w 1696"/>
              <a:gd name="T85" fmla="*/ 1398 h 2203"/>
              <a:gd name="T86" fmla="*/ 219 w 1696"/>
              <a:gd name="T87" fmla="*/ 1263 h 2203"/>
              <a:gd name="T88" fmla="*/ 360 w 1696"/>
              <a:gd name="T89" fmla="*/ 1179 h 2203"/>
              <a:gd name="T90" fmla="*/ 372 w 1696"/>
              <a:gd name="T91" fmla="*/ 888 h 2203"/>
              <a:gd name="T92" fmla="*/ 278 w 1696"/>
              <a:gd name="T93" fmla="*/ 955 h 2203"/>
              <a:gd name="T94" fmla="*/ 150 w 1696"/>
              <a:gd name="T95" fmla="*/ 881 h 2203"/>
              <a:gd name="T96" fmla="*/ 20 w 1696"/>
              <a:gd name="T97" fmla="*/ 734 h 2203"/>
              <a:gd name="T98" fmla="*/ 53 w 1696"/>
              <a:gd name="T99" fmla="*/ 670 h 2203"/>
              <a:gd name="T100" fmla="*/ 165 w 1696"/>
              <a:gd name="T101" fmla="*/ 493 h 2203"/>
              <a:gd name="T102" fmla="*/ 244 w 1696"/>
              <a:gd name="T103" fmla="*/ 377 h 2203"/>
              <a:gd name="T104" fmla="*/ 330 w 1696"/>
              <a:gd name="T105" fmla="*/ 250 h 2203"/>
              <a:gd name="T106" fmla="*/ 420 w 1696"/>
              <a:gd name="T107" fmla="*/ 339 h 2203"/>
              <a:gd name="T108" fmla="*/ 585 w 1696"/>
              <a:gd name="T109" fmla="*/ 336 h 2203"/>
              <a:gd name="T110" fmla="*/ 592 w 1696"/>
              <a:gd name="T111" fmla="*/ 183 h 2203"/>
              <a:gd name="T112" fmla="*/ 528 w 1696"/>
              <a:gd name="T113" fmla="*/ 145 h 2203"/>
              <a:gd name="T114" fmla="*/ 484 w 1696"/>
              <a:gd name="T115" fmla="*/ 44 h 2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96" h="2203">
                <a:moveTo>
                  <a:pt x="532" y="6"/>
                </a:moveTo>
                <a:lnTo>
                  <a:pt x="552" y="0"/>
                </a:lnTo>
                <a:lnTo>
                  <a:pt x="575" y="37"/>
                </a:lnTo>
                <a:lnTo>
                  <a:pt x="610" y="62"/>
                </a:lnTo>
                <a:lnTo>
                  <a:pt x="603" y="71"/>
                </a:lnTo>
                <a:lnTo>
                  <a:pt x="670" y="82"/>
                </a:lnTo>
                <a:lnTo>
                  <a:pt x="694" y="114"/>
                </a:lnTo>
                <a:lnTo>
                  <a:pt x="723" y="106"/>
                </a:lnTo>
                <a:lnTo>
                  <a:pt x="742" y="112"/>
                </a:lnTo>
                <a:lnTo>
                  <a:pt x="745" y="160"/>
                </a:lnTo>
                <a:lnTo>
                  <a:pt x="775" y="178"/>
                </a:lnTo>
                <a:lnTo>
                  <a:pt x="764" y="205"/>
                </a:lnTo>
                <a:lnTo>
                  <a:pt x="800" y="227"/>
                </a:lnTo>
                <a:lnTo>
                  <a:pt x="802" y="239"/>
                </a:lnTo>
                <a:lnTo>
                  <a:pt x="824" y="251"/>
                </a:lnTo>
                <a:lnTo>
                  <a:pt x="865" y="252"/>
                </a:lnTo>
                <a:lnTo>
                  <a:pt x="881" y="242"/>
                </a:lnTo>
                <a:lnTo>
                  <a:pt x="903" y="270"/>
                </a:lnTo>
                <a:lnTo>
                  <a:pt x="937" y="254"/>
                </a:lnTo>
                <a:lnTo>
                  <a:pt x="961" y="288"/>
                </a:lnTo>
                <a:lnTo>
                  <a:pt x="977" y="269"/>
                </a:lnTo>
                <a:lnTo>
                  <a:pt x="994" y="283"/>
                </a:lnTo>
                <a:lnTo>
                  <a:pt x="1006" y="329"/>
                </a:lnTo>
                <a:lnTo>
                  <a:pt x="1026" y="330"/>
                </a:lnTo>
                <a:lnTo>
                  <a:pt x="1016" y="397"/>
                </a:lnTo>
                <a:lnTo>
                  <a:pt x="1090" y="396"/>
                </a:lnTo>
                <a:lnTo>
                  <a:pt x="1099" y="382"/>
                </a:lnTo>
                <a:lnTo>
                  <a:pt x="1152" y="382"/>
                </a:lnTo>
                <a:lnTo>
                  <a:pt x="1178" y="391"/>
                </a:lnTo>
                <a:lnTo>
                  <a:pt x="1166" y="399"/>
                </a:lnTo>
                <a:lnTo>
                  <a:pt x="1169" y="425"/>
                </a:lnTo>
                <a:lnTo>
                  <a:pt x="1152" y="445"/>
                </a:lnTo>
                <a:lnTo>
                  <a:pt x="1152" y="504"/>
                </a:lnTo>
                <a:lnTo>
                  <a:pt x="1132" y="497"/>
                </a:lnTo>
                <a:lnTo>
                  <a:pt x="1126" y="505"/>
                </a:lnTo>
                <a:lnTo>
                  <a:pt x="1121" y="548"/>
                </a:lnTo>
                <a:lnTo>
                  <a:pt x="1100" y="559"/>
                </a:lnTo>
                <a:lnTo>
                  <a:pt x="1107" y="574"/>
                </a:lnTo>
                <a:lnTo>
                  <a:pt x="1089" y="611"/>
                </a:lnTo>
                <a:lnTo>
                  <a:pt x="1105" y="611"/>
                </a:lnTo>
                <a:lnTo>
                  <a:pt x="1108" y="631"/>
                </a:lnTo>
                <a:lnTo>
                  <a:pt x="1126" y="647"/>
                </a:lnTo>
                <a:lnTo>
                  <a:pt x="1166" y="633"/>
                </a:lnTo>
                <a:lnTo>
                  <a:pt x="1174" y="614"/>
                </a:lnTo>
                <a:lnTo>
                  <a:pt x="1185" y="621"/>
                </a:lnTo>
                <a:lnTo>
                  <a:pt x="1199" y="709"/>
                </a:lnTo>
                <a:lnTo>
                  <a:pt x="1224" y="723"/>
                </a:lnTo>
                <a:lnTo>
                  <a:pt x="1195" y="738"/>
                </a:lnTo>
                <a:lnTo>
                  <a:pt x="1200" y="771"/>
                </a:lnTo>
                <a:lnTo>
                  <a:pt x="1214" y="766"/>
                </a:lnTo>
                <a:lnTo>
                  <a:pt x="1219" y="800"/>
                </a:lnTo>
                <a:lnTo>
                  <a:pt x="1242" y="803"/>
                </a:lnTo>
                <a:lnTo>
                  <a:pt x="1244" y="824"/>
                </a:lnTo>
                <a:lnTo>
                  <a:pt x="1273" y="816"/>
                </a:lnTo>
                <a:lnTo>
                  <a:pt x="1321" y="823"/>
                </a:lnTo>
                <a:lnTo>
                  <a:pt x="1340" y="814"/>
                </a:lnTo>
                <a:lnTo>
                  <a:pt x="1366" y="825"/>
                </a:lnTo>
                <a:lnTo>
                  <a:pt x="1380" y="815"/>
                </a:lnTo>
                <a:lnTo>
                  <a:pt x="1377" y="770"/>
                </a:lnTo>
                <a:lnTo>
                  <a:pt x="1401" y="767"/>
                </a:lnTo>
                <a:lnTo>
                  <a:pt x="1400" y="741"/>
                </a:lnTo>
                <a:lnTo>
                  <a:pt x="1411" y="740"/>
                </a:lnTo>
                <a:lnTo>
                  <a:pt x="1416" y="724"/>
                </a:lnTo>
                <a:lnTo>
                  <a:pt x="1445" y="732"/>
                </a:lnTo>
                <a:lnTo>
                  <a:pt x="1475" y="723"/>
                </a:lnTo>
                <a:lnTo>
                  <a:pt x="1475" y="746"/>
                </a:lnTo>
                <a:lnTo>
                  <a:pt x="1484" y="744"/>
                </a:lnTo>
                <a:lnTo>
                  <a:pt x="1506" y="780"/>
                </a:lnTo>
                <a:lnTo>
                  <a:pt x="1534" y="778"/>
                </a:lnTo>
                <a:lnTo>
                  <a:pt x="1543" y="823"/>
                </a:lnTo>
                <a:lnTo>
                  <a:pt x="1537" y="845"/>
                </a:lnTo>
                <a:lnTo>
                  <a:pt x="1551" y="872"/>
                </a:lnTo>
                <a:lnTo>
                  <a:pt x="1545" y="886"/>
                </a:lnTo>
                <a:lnTo>
                  <a:pt x="1533" y="876"/>
                </a:lnTo>
                <a:lnTo>
                  <a:pt x="1521" y="920"/>
                </a:lnTo>
                <a:lnTo>
                  <a:pt x="1499" y="937"/>
                </a:lnTo>
                <a:lnTo>
                  <a:pt x="1481" y="911"/>
                </a:lnTo>
                <a:lnTo>
                  <a:pt x="1461" y="915"/>
                </a:lnTo>
                <a:lnTo>
                  <a:pt x="1445" y="893"/>
                </a:lnTo>
                <a:lnTo>
                  <a:pt x="1429" y="893"/>
                </a:lnTo>
                <a:lnTo>
                  <a:pt x="1434" y="879"/>
                </a:lnTo>
                <a:lnTo>
                  <a:pt x="1411" y="888"/>
                </a:lnTo>
                <a:lnTo>
                  <a:pt x="1404" y="873"/>
                </a:lnTo>
                <a:lnTo>
                  <a:pt x="1393" y="882"/>
                </a:lnTo>
                <a:lnTo>
                  <a:pt x="1367" y="871"/>
                </a:lnTo>
                <a:lnTo>
                  <a:pt x="1316" y="880"/>
                </a:lnTo>
                <a:lnTo>
                  <a:pt x="1313" y="892"/>
                </a:lnTo>
                <a:lnTo>
                  <a:pt x="1331" y="911"/>
                </a:lnTo>
                <a:lnTo>
                  <a:pt x="1325" y="926"/>
                </a:lnTo>
                <a:lnTo>
                  <a:pt x="1357" y="928"/>
                </a:lnTo>
                <a:lnTo>
                  <a:pt x="1354" y="964"/>
                </a:lnTo>
                <a:lnTo>
                  <a:pt x="1363" y="985"/>
                </a:lnTo>
                <a:lnTo>
                  <a:pt x="1345" y="1002"/>
                </a:lnTo>
                <a:lnTo>
                  <a:pt x="1348" y="1036"/>
                </a:lnTo>
                <a:lnTo>
                  <a:pt x="1293" y="1046"/>
                </a:lnTo>
                <a:lnTo>
                  <a:pt x="1290" y="1075"/>
                </a:lnTo>
                <a:lnTo>
                  <a:pt x="1252" y="1093"/>
                </a:lnTo>
                <a:lnTo>
                  <a:pt x="1244" y="1154"/>
                </a:lnTo>
                <a:lnTo>
                  <a:pt x="1279" y="1189"/>
                </a:lnTo>
                <a:lnTo>
                  <a:pt x="1293" y="1192"/>
                </a:lnTo>
                <a:lnTo>
                  <a:pt x="1285" y="1211"/>
                </a:lnTo>
                <a:lnTo>
                  <a:pt x="1301" y="1234"/>
                </a:lnTo>
                <a:lnTo>
                  <a:pt x="1336" y="1225"/>
                </a:lnTo>
                <a:lnTo>
                  <a:pt x="1353" y="1239"/>
                </a:lnTo>
                <a:lnTo>
                  <a:pt x="1359" y="1249"/>
                </a:lnTo>
                <a:lnTo>
                  <a:pt x="1343" y="1262"/>
                </a:lnTo>
                <a:lnTo>
                  <a:pt x="1347" y="1276"/>
                </a:lnTo>
                <a:lnTo>
                  <a:pt x="1371" y="1280"/>
                </a:lnTo>
                <a:lnTo>
                  <a:pt x="1388" y="1259"/>
                </a:lnTo>
                <a:lnTo>
                  <a:pt x="1397" y="1284"/>
                </a:lnTo>
                <a:lnTo>
                  <a:pt x="1420" y="1285"/>
                </a:lnTo>
                <a:lnTo>
                  <a:pt x="1429" y="1327"/>
                </a:lnTo>
                <a:lnTo>
                  <a:pt x="1423" y="1366"/>
                </a:lnTo>
                <a:lnTo>
                  <a:pt x="1402" y="1389"/>
                </a:lnTo>
                <a:lnTo>
                  <a:pt x="1378" y="1392"/>
                </a:lnTo>
                <a:lnTo>
                  <a:pt x="1363" y="1418"/>
                </a:lnTo>
                <a:lnTo>
                  <a:pt x="1383" y="1428"/>
                </a:lnTo>
                <a:lnTo>
                  <a:pt x="1393" y="1448"/>
                </a:lnTo>
                <a:lnTo>
                  <a:pt x="1501" y="1446"/>
                </a:lnTo>
                <a:lnTo>
                  <a:pt x="1533" y="1418"/>
                </a:lnTo>
                <a:lnTo>
                  <a:pt x="1540" y="1431"/>
                </a:lnTo>
                <a:lnTo>
                  <a:pt x="1569" y="1439"/>
                </a:lnTo>
                <a:lnTo>
                  <a:pt x="1591" y="1434"/>
                </a:lnTo>
                <a:lnTo>
                  <a:pt x="1596" y="1419"/>
                </a:lnTo>
                <a:lnTo>
                  <a:pt x="1606" y="1433"/>
                </a:lnTo>
                <a:lnTo>
                  <a:pt x="1599" y="1457"/>
                </a:lnTo>
                <a:lnTo>
                  <a:pt x="1613" y="1460"/>
                </a:lnTo>
                <a:lnTo>
                  <a:pt x="1608" y="1469"/>
                </a:lnTo>
                <a:lnTo>
                  <a:pt x="1696" y="1486"/>
                </a:lnTo>
                <a:lnTo>
                  <a:pt x="1696" y="1486"/>
                </a:lnTo>
                <a:lnTo>
                  <a:pt x="1694" y="1537"/>
                </a:lnTo>
                <a:lnTo>
                  <a:pt x="1670" y="1579"/>
                </a:lnTo>
                <a:lnTo>
                  <a:pt x="1674" y="1611"/>
                </a:lnTo>
                <a:lnTo>
                  <a:pt x="1658" y="1635"/>
                </a:lnTo>
                <a:lnTo>
                  <a:pt x="1643" y="1634"/>
                </a:lnTo>
                <a:lnTo>
                  <a:pt x="1643" y="1663"/>
                </a:lnTo>
                <a:lnTo>
                  <a:pt x="1627" y="1688"/>
                </a:lnTo>
                <a:lnTo>
                  <a:pt x="1617" y="1689"/>
                </a:lnTo>
                <a:lnTo>
                  <a:pt x="1606" y="1673"/>
                </a:lnTo>
                <a:lnTo>
                  <a:pt x="1581" y="1699"/>
                </a:lnTo>
                <a:lnTo>
                  <a:pt x="1555" y="1702"/>
                </a:lnTo>
                <a:lnTo>
                  <a:pt x="1564" y="1717"/>
                </a:lnTo>
                <a:lnTo>
                  <a:pt x="1556" y="1734"/>
                </a:lnTo>
                <a:lnTo>
                  <a:pt x="1567" y="1744"/>
                </a:lnTo>
                <a:lnTo>
                  <a:pt x="1586" y="1737"/>
                </a:lnTo>
                <a:lnTo>
                  <a:pt x="1594" y="1783"/>
                </a:lnTo>
                <a:lnTo>
                  <a:pt x="1612" y="1804"/>
                </a:lnTo>
                <a:lnTo>
                  <a:pt x="1598" y="1810"/>
                </a:lnTo>
                <a:lnTo>
                  <a:pt x="1586" y="1802"/>
                </a:lnTo>
                <a:lnTo>
                  <a:pt x="1559" y="1814"/>
                </a:lnTo>
                <a:lnTo>
                  <a:pt x="1551" y="1835"/>
                </a:lnTo>
                <a:lnTo>
                  <a:pt x="1501" y="1821"/>
                </a:lnTo>
                <a:lnTo>
                  <a:pt x="1485" y="1829"/>
                </a:lnTo>
                <a:lnTo>
                  <a:pt x="1454" y="1806"/>
                </a:lnTo>
                <a:lnTo>
                  <a:pt x="1428" y="1824"/>
                </a:lnTo>
                <a:lnTo>
                  <a:pt x="1431" y="1860"/>
                </a:lnTo>
                <a:lnTo>
                  <a:pt x="1442" y="1868"/>
                </a:lnTo>
                <a:lnTo>
                  <a:pt x="1416" y="1889"/>
                </a:lnTo>
                <a:lnTo>
                  <a:pt x="1432" y="1892"/>
                </a:lnTo>
                <a:lnTo>
                  <a:pt x="1423" y="1912"/>
                </a:lnTo>
                <a:lnTo>
                  <a:pt x="1434" y="1945"/>
                </a:lnTo>
                <a:lnTo>
                  <a:pt x="1432" y="1976"/>
                </a:lnTo>
                <a:lnTo>
                  <a:pt x="1412" y="1981"/>
                </a:lnTo>
                <a:lnTo>
                  <a:pt x="1408" y="2003"/>
                </a:lnTo>
                <a:lnTo>
                  <a:pt x="1382" y="2019"/>
                </a:lnTo>
                <a:lnTo>
                  <a:pt x="1377" y="2064"/>
                </a:lnTo>
                <a:lnTo>
                  <a:pt x="1345" y="2098"/>
                </a:lnTo>
                <a:lnTo>
                  <a:pt x="1309" y="2113"/>
                </a:lnTo>
                <a:lnTo>
                  <a:pt x="1286" y="2156"/>
                </a:lnTo>
                <a:lnTo>
                  <a:pt x="1262" y="2156"/>
                </a:lnTo>
                <a:lnTo>
                  <a:pt x="1255" y="2168"/>
                </a:lnTo>
                <a:lnTo>
                  <a:pt x="1225" y="2162"/>
                </a:lnTo>
                <a:lnTo>
                  <a:pt x="1222" y="2191"/>
                </a:lnTo>
                <a:lnTo>
                  <a:pt x="1200" y="2187"/>
                </a:lnTo>
                <a:lnTo>
                  <a:pt x="1181" y="2203"/>
                </a:lnTo>
                <a:lnTo>
                  <a:pt x="1181" y="2203"/>
                </a:lnTo>
                <a:lnTo>
                  <a:pt x="1159" y="2191"/>
                </a:lnTo>
                <a:lnTo>
                  <a:pt x="1161" y="2157"/>
                </a:lnTo>
                <a:lnTo>
                  <a:pt x="1117" y="2128"/>
                </a:lnTo>
                <a:lnTo>
                  <a:pt x="1088" y="2139"/>
                </a:lnTo>
                <a:lnTo>
                  <a:pt x="1045" y="2129"/>
                </a:lnTo>
                <a:lnTo>
                  <a:pt x="1008" y="2139"/>
                </a:lnTo>
                <a:lnTo>
                  <a:pt x="990" y="2113"/>
                </a:lnTo>
                <a:lnTo>
                  <a:pt x="966" y="2125"/>
                </a:lnTo>
                <a:lnTo>
                  <a:pt x="948" y="2120"/>
                </a:lnTo>
                <a:lnTo>
                  <a:pt x="938" y="2108"/>
                </a:lnTo>
                <a:lnTo>
                  <a:pt x="944" y="2096"/>
                </a:lnTo>
                <a:lnTo>
                  <a:pt x="917" y="2083"/>
                </a:lnTo>
                <a:lnTo>
                  <a:pt x="918" y="2058"/>
                </a:lnTo>
                <a:lnTo>
                  <a:pt x="901" y="2039"/>
                </a:lnTo>
                <a:lnTo>
                  <a:pt x="905" y="2017"/>
                </a:lnTo>
                <a:lnTo>
                  <a:pt x="883" y="2032"/>
                </a:lnTo>
                <a:lnTo>
                  <a:pt x="875" y="2016"/>
                </a:lnTo>
                <a:lnTo>
                  <a:pt x="859" y="2028"/>
                </a:lnTo>
                <a:lnTo>
                  <a:pt x="847" y="2024"/>
                </a:lnTo>
                <a:lnTo>
                  <a:pt x="846" y="1992"/>
                </a:lnTo>
                <a:lnTo>
                  <a:pt x="831" y="1985"/>
                </a:lnTo>
                <a:lnTo>
                  <a:pt x="803" y="1994"/>
                </a:lnTo>
                <a:lnTo>
                  <a:pt x="802" y="2011"/>
                </a:lnTo>
                <a:lnTo>
                  <a:pt x="781" y="2024"/>
                </a:lnTo>
                <a:lnTo>
                  <a:pt x="804" y="2045"/>
                </a:lnTo>
                <a:lnTo>
                  <a:pt x="795" y="2073"/>
                </a:lnTo>
                <a:lnTo>
                  <a:pt x="754" y="2084"/>
                </a:lnTo>
                <a:lnTo>
                  <a:pt x="699" y="2130"/>
                </a:lnTo>
                <a:lnTo>
                  <a:pt x="683" y="2132"/>
                </a:lnTo>
                <a:lnTo>
                  <a:pt x="670" y="2119"/>
                </a:lnTo>
                <a:lnTo>
                  <a:pt x="656" y="2133"/>
                </a:lnTo>
                <a:lnTo>
                  <a:pt x="631" y="2103"/>
                </a:lnTo>
                <a:lnTo>
                  <a:pt x="642" y="2087"/>
                </a:lnTo>
                <a:lnTo>
                  <a:pt x="632" y="2080"/>
                </a:lnTo>
                <a:lnTo>
                  <a:pt x="667" y="2038"/>
                </a:lnTo>
                <a:lnTo>
                  <a:pt x="688" y="2032"/>
                </a:lnTo>
                <a:lnTo>
                  <a:pt x="720" y="1975"/>
                </a:lnTo>
                <a:lnTo>
                  <a:pt x="708" y="1963"/>
                </a:lnTo>
                <a:lnTo>
                  <a:pt x="695" y="1967"/>
                </a:lnTo>
                <a:lnTo>
                  <a:pt x="694" y="1951"/>
                </a:lnTo>
                <a:lnTo>
                  <a:pt x="683" y="1953"/>
                </a:lnTo>
                <a:lnTo>
                  <a:pt x="678" y="1940"/>
                </a:lnTo>
                <a:lnTo>
                  <a:pt x="637" y="1925"/>
                </a:lnTo>
                <a:lnTo>
                  <a:pt x="609" y="1933"/>
                </a:lnTo>
                <a:lnTo>
                  <a:pt x="591" y="1997"/>
                </a:lnTo>
                <a:lnTo>
                  <a:pt x="567" y="1997"/>
                </a:lnTo>
                <a:lnTo>
                  <a:pt x="492" y="2044"/>
                </a:lnTo>
                <a:lnTo>
                  <a:pt x="472" y="2024"/>
                </a:lnTo>
                <a:lnTo>
                  <a:pt x="447" y="2028"/>
                </a:lnTo>
                <a:lnTo>
                  <a:pt x="447" y="2028"/>
                </a:lnTo>
                <a:lnTo>
                  <a:pt x="446" y="2000"/>
                </a:lnTo>
                <a:lnTo>
                  <a:pt x="425" y="1970"/>
                </a:lnTo>
                <a:lnTo>
                  <a:pt x="431" y="1940"/>
                </a:lnTo>
                <a:lnTo>
                  <a:pt x="422" y="1871"/>
                </a:lnTo>
                <a:lnTo>
                  <a:pt x="397" y="1850"/>
                </a:lnTo>
                <a:lnTo>
                  <a:pt x="392" y="1833"/>
                </a:lnTo>
                <a:lnTo>
                  <a:pt x="365" y="1827"/>
                </a:lnTo>
                <a:lnTo>
                  <a:pt x="369" y="1817"/>
                </a:lnTo>
                <a:lnTo>
                  <a:pt x="357" y="1798"/>
                </a:lnTo>
                <a:lnTo>
                  <a:pt x="379" y="1780"/>
                </a:lnTo>
                <a:lnTo>
                  <a:pt x="361" y="1769"/>
                </a:lnTo>
                <a:lnTo>
                  <a:pt x="368" y="1742"/>
                </a:lnTo>
                <a:lnTo>
                  <a:pt x="353" y="1713"/>
                </a:lnTo>
                <a:lnTo>
                  <a:pt x="332" y="1710"/>
                </a:lnTo>
                <a:lnTo>
                  <a:pt x="329" y="1690"/>
                </a:lnTo>
                <a:lnTo>
                  <a:pt x="313" y="1674"/>
                </a:lnTo>
                <a:lnTo>
                  <a:pt x="320" y="1645"/>
                </a:lnTo>
                <a:lnTo>
                  <a:pt x="351" y="1636"/>
                </a:lnTo>
                <a:lnTo>
                  <a:pt x="342" y="1612"/>
                </a:lnTo>
                <a:lnTo>
                  <a:pt x="351" y="1599"/>
                </a:lnTo>
                <a:lnTo>
                  <a:pt x="425" y="1558"/>
                </a:lnTo>
                <a:lnTo>
                  <a:pt x="415" y="1537"/>
                </a:lnTo>
                <a:lnTo>
                  <a:pt x="377" y="1525"/>
                </a:lnTo>
                <a:lnTo>
                  <a:pt x="354" y="1482"/>
                </a:lnTo>
                <a:lnTo>
                  <a:pt x="317" y="1496"/>
                </a:lnTo>
                <a:lnTo>
                  <a:pt x="292" y="1460"/>
                </a:lnTo>
                <a:lnTo>
                  <a:pt x="276" y="1456"/>
                </a:lnTo>
                <a:lnTo>
                  <a:pt x="248" y="1482"/>
                </a:lnTo>
                <a:lnTo>
                  <a:pt x="230" y="1438"/>
                </a:lnTo>
                <a:lnTo>
                  <a:pt x="208" y="1431"/>
                </a:lnTo>
                <a:lnTo>
                  <a:pt x="206" y="1412"/>
                </a:lnTo>
                <a:lnTo>
                  <a:pt x="197" y="1398"/>
                </a:lnTo>
                <a:lnTo>
                  <a:pt x="180" y="1400"/>
                </a:lnTo>
                <a:lnTo>
                  <a:pt x="174" y="1376"/>
                </a:lnTo>
                <a:lnTo>
                  <a:pt x="174" y="1376"/>
                </a:lnTo>
                <a:lnTo>
                  <a:pt x="176" y="1336"/>
                </a:lnTo>
                <a:lnTo>
                  <a:pt x="215" y="1290"/>
                </a:lnTo>
                <a:lnTo>
                  <a:pt x="219" y="1263"/>
                </a:lnTo>
                <a:lnTo>
                  <a:pt x="283" y="1219"/>
                </a:lnTo>
                <a:lnTo>
                  <a:pt x="300" y="1227"/>
                </a:lnTo>
                <a:lnTo>
                  <a:pt x="315" y="1217"/>
                </a:lnTo>
                <a:lnTo>
                  <a:pt x="332" y="1227"/>
                </a:lnTo>
                <a:lnTo>
                  <a:pt x="367" y="1213"/>
                </a:lnTo>
                <a:lnTo>
                  <a:pt x="360" y="1179"/>
                </a:lnTo>
                <a:lnTo>
                  <a:pt x="370" y="1163"/>
                </a:lnTo>
                <a:lnTo>
                  <a:pt x="376" y="1058"/>
                </a:lnTo>
                <a:lnTo>
                  <a:pt x="366" y="1035"/>
                </a:lnTo>
                <a:lnTo>
                  <a:pt x="356" y="922"/>
                </a:lnTo>
                <a:lnTo>
                  <a:pt x="342" y="914"/>
                </a:lnTo>
                <a:lnTo>
                  <a:pt x="372" y="888"/>
                </a:lnTo>
                <a:lnTo>
                  <a:pt x="361" y="885"/>
                </a:lnTo>
                <a:lnTo>
                  <a:pt x="320" y="932"/>
                </a:lnTo>
                <a:lnTo>
                  <a:pt x="314" y="915"/>
                </a:lnTo>
                <a:lnTo>
                  <a:pt x="310" y="927"/>
                </a:lnTo>
                <a:lnTo>
                  <a:pt x="288" y="919"/>
                </a:lnTo>
                <a:lnTo>
                  <a:pt x="278" y="955"/>
                </a:lnTo>
                <a:lnTo>
                  <a:pt x="253" y="948"/>
                </a:lnTo>
                <a:lnTo>
                  <a:pt x="238" y="958"/>
                </a:lnTo>
                <a:lnTo>
                  <a:pt x="243" y="951"/>
                </a:lnTo>
                <a:lnTo>
                  <a:pt x="187" y="886"/>
                </a:lnTo>
                <a:lnTo>
                  <a:pt x="150" y="895"/>
                </a:lnTo>
                <a:lnTo>
                  <a:pt x="150" y="881"/>
                </a:lnTo>
                <a:lnTo>
                  <a:pt x="112" y="880"/>
                </a:lnTo>
                <a:lnTo>
                  <a:pt x="112" y="767"/>
                </a:lnTo>
                <a:lnTo>
                  <a:pt x="90" y="748"/>
                </a:lnTo>
                <a:lnTo>
                  <a:pt x="53" y="746"/>
                </a:lnTo>
                <a:lnTo>
                  <a:pt x="46" y="732"/>
                </a:lnTo>
                <a:lnTo>
                  <a:pt x="20" y="734"/>
                </a:lnTo>
                <a:lnTo>
                  <a:pt x="0" y="713"/>
                </a:lnTo>
                <a:lnTo>
                  <a:pt x="17" y="698"/>
                </a:lnTo>
                <a:lnTo>
                  <a:pt x="5" y="671"/>
                </a:lnTo>
                <a:lnTo>
                  <a:pt x="8" y="652"/>
                </a:lnTo>
                <a:lnTo>
                  <a:pt x="19" y="639"/>
                </a:lnTo>
                <a:lnTo>
                  <a:pt x="53" y="670"/>
                </a:lnTo>
                <a:lnTo>
                  <a:pt x="94" y="670"/>
                </a:lnTo>
                <a:lnTo>
                  <a:pt x="108" y="655"/>
                </a:lnTo>
                <a:lnTo>
                  <a:pt x="146" y="649"/>
                </a:lnTo>
                <a:lnTo>
                  <a:pt x="172" y="568"/>
                </a:lnTo>
                <a:lnTo>
                  <a:pt x="154" y="545"/>
                </a:lnTo>
                <a:lnTo>
                  <a:pt x="165" y="493"/>
                </a:lnTo>
                <a:lnTo>
                  <a:pt x="175" y="486"/>
                </a:lnTo>
                <a:lnTo>
                  <a:pt x="184" y="493"/>
                </a:lnTo>
                <a:lnTo>
                  <a:pt x="189" y="469"/>
                </a:lnTo>
                <a:lnTo>
                  <a:pt x="241" y="469"/>
                </a:lnTo>
                <a:lnTo>
                  <a:pt x="269" y="458"/>
                </a:lnTo>
                <a:lnTo>
                  <a:pt x="244" y="377"/>
                </a:lnTo>
                <a:lnTo>
                  <a:pt x="262" y="373"/>
                </a:lnTo>
                <a:lnTo>
                  <a:pt x="267" y="336"/>
                </a:lnTo>
                <a:lnTo>
                  <a:pt x="237" y="332"/>
                </a:lnTo>
                <a:lnTo>
                  <a:pt x="256" y="267"/>
                </a:lnTo>
                <a:lnTo>
                  <a:pt x="274" y="252"/>
                </a:lnTo>
                <a:lnTo>
                  <a:pt x="330" y="250"/>
                </a:lnTo>
                <a:lnTo>
                  <a:pt x="346" y="279"/>
                </a:lnTo>
                <a:lnTo>
                  <a:pt x="359" y="267"/>
                </a:lnTo>
                <a:lnTo>
                  <a:pt x="387" y="280"/>
                </a:lnTo>
                <a:lnTo>
                  <a:pt x="399" y="296"/>
                </a:lnTo>
                <a:lnTo>
                  <a:pt x="393" y="321"/>
                </a:lnTo>
                <a:lnTo>
                  <a:pt x="420" y="339"/>
                </a:lnTo>
                <a:lnTo>
                  <a:pt x="415" y="353"/>
                </a:lnTo>
                <a:lnTo>
                  <a:pt x="425" y="374"/>
                </a:lnTo>
                <a:lnTo>
                  <a:pt x="456" y="406"/>
                </a:lnTo>
                <a:lnTo>
                  <a:pt x="554" y="364"/>
                </a:lnTo>
                <a:lnTo>
                  <a:pt x="556" y="344"/>
                </a:lnTo>
                <a:lnTo>
                  <a:pt x="585" y="336"/>
                </a:lnTo>
                <a:lnTo>
                  <a:pt x="600" y="320"/>
                </a:lnTo>
                <a:lnTo>
                  <a:pt x="627" y="328"/>
                </a:lnTo>
                <a:lnTo>
                  <a:pt x="630" y="292"/>
                </a:lnTo>
                <a:lnTo>
                  <a:pt x="587" y="231"/>
                </a:lnTo>
                <a:lnTo>
                  <a:pt x="602" y="206"/>
                </a:lnTo>
                <a:lnTo>
                  <a:pt x="592" y="183"/>
                </a:lnTo>
                <a:lnTo>
                  <a:pt x="605" y="162"/>
                </a:lnTo>
                <a:lnTo>
                  <a:pt x="578" y="154"/>
                </a:lnTo>
                <a:lnTo>
                  <a:pt x="561" y="165"/>
                </a:lnTo>
                <a:lnTo>
                  <a:pt x="557" y="155"/>
                </a:lnTo>
                <a:lnTo>
                  <a:pt x="530" y="165"/>
                </a:lnTo>
                <a:lnTo>
                  <a:pt x="528" y="145"/>
                </a:lnTo>
                <a:lnTo>
                  <a:pt x="475" y="117"/>
                </a:lnTo>
                <a:lnTo>
                  <a:pt x="456" y="82"/>
                </a:lnTo>
                <a:lnTo>
                  <a:pt x="470" y="60"/>
                </a:lnTo>
                <a:lnTo>
                  <a:pt x="467" y="32"/>
                </a:lnTo>
                <a:lnTo>
                  <a:pt x="467" y="32"/>
                </a:lnTo>
                <a:lnTo>
                  <a:pt x="484" y="44"/>
                </a:lnTo>
                <a:lnTo>
                  <a:pt x="499" y="20"/>
                </a:lnTo>
                <a:lnTo>
                  <a:pt x="512" y="23"/>
                </a:lnTo>
                <a:lnTo>
                  <a:pt x="532" y="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7" name="Freeform 724"/>
          <p:cNvSpPr>
            <a:spLocks/>
          </p:cNvSpPr>
          <p:nvPr/>
        </p:nvSpPr>
        <p:spPr bwMode="auto">
          <a:xfrm>
            <a:off x="4095667" y="4231623"/>
            <a:ext cx="174635" cy="176702"/>
          </a:xfrm>
          <a:custGeom>
            <a:avLst/>
            <a:gdLst>
              <a:gd name="T0" fmla="*/ 485 w 741"/>
              <a:gd name="T1" fmla="*/ 682 h 753"/>
              <a:gd name="T2" fmla="*/ 460 w 741"/>
              <a:gd name="T3" fmla="*/ 686 h 753"/>
              <a:gd name="T4" fmla="*/ 410 w 741"/>
              <a:gd name="T5" fmla="*/ 671 h 753"/>
              <a:gd name="T6" fmla="*/ 349 w 741"/>
              <a:gd name="T7" fmla="*/ 719 h 753"/>
              <a:gd name="T8" fmla="*/ 328 w 741"/>
              <a:gd name="T9" fmla="*/ 748 h 753"/>
              <a:gd name="T10" fmla="*/ 290 w 741"/>
              <a:gd name="T11" fmla="*/ 700 h 753"/>
              <a:gd name="T12" fmla="*/ 252 w 741"/>
              <a:gd name="T13" fmla="*/ 696 h 753"/>
              <a:gd name="T14" fmla="*/ 192 w 741"/>
              <a:gd name="T15" fmla="*/ 695 h 753"/>
              <a:gd name="T16" fmla="*/ 172 w 741"/>
              <a:gd name="T17" fmla="*/ 697 h 753"/>
              <a:gd name="T18" fmla="*/ 137 w 741"/>
              <a:gd name="T19" fmla="*/ 721 h 753"/>
              <a:gd name="T20" fmla="*/ 94 w 741"/>
              <a:gd name="T21" fmla="*/ 680 h 753"/>
              <a:gd name="T22" fmla="*/ 21 w 741"/>
              <a:gd name="T23" fmla="*/ 655 h 753"/>
              <a:gd name="T24" fmla="*/ 0 w 741"/>
              <a:gd name="T25" fmla="*/ 600 h 753"/>
              <a:gd name="T26" fmla="*/ 34 w 741"/>
              <a:gd name="T27" fmla="*/ 568 h 753"/>
              <a:gd name="T28" fmla="*/ 0 w 741"/>
              <a:gd name="T29" fmla="*/ 517 h 753"/>
              <a:gd name="T30" fmla="*/ 67 w 741"/>
              <a:gd name="T31" fmla="*/ 440 h 753"/>
              <a:gd name="T32" fmla="*/ 128 w 741"/>
              <a:gd name="T33" fmla="*/ 412 h 753"/>
              <a:gd name="T34" fmla="*/ 163 w 741"/>
              <a:gd name="T35" fmla="*/ 393 h 753"/>
              <a:gd name="T36" fmla="*/ 174 w 741"/>
              <a:gd name="T37" fmla="*/ 330 h 753"/>
              <a:gd name="T38" fmla="*/ 124 w 741"/>
              <a:gd name="T39" fmla="*/ 288 h 753"/>
              <a:gd name="T40" fmla="*/ 111 w 741"/>
              <a:gd name="T41" fmla="*/ 261 h 753"/>
              <a:gd name="T42" fmla="*/ 173 w 741"/>
              <a:gd name="T43" fmla="*/ 208 h 753"/>
              <a:gd name="T44" fmla="*/ 242 w 741"/>
              <a:gd name="T45" fmla="*/ 209 h 753"/>
              <a:gd name="T46" fmla="*/ 310 w 741"/>
              <a:gd name="T47" fmla="*/ 143 h 753"/>
              <a:gd name="T48" fmla="*/ 368 w 741"/>
              <a:gd name="T49" fmla="*/ 137 h 753"/>
              <a:gd name="T50" fmla="*/ 324 w 741"/>
              <a:gd name="T51" fmla="*/ 75 h 753"/>
              <a:gd name="T52" fmla="*/ 336 w 741"/>
              <a:gd name="T53" fmla="*/ 56 h 753"/>
              <a:gd name="T54" fmla="*/ 373 w 741"/>
              <a:gd name="T55" fmla="*/ 78 h 753"/>
              <a:gd name="T56" fmla="*/ 417 w 741"/>
              <a:gd name="T57" fmla="*/ 38 h 753"/>
              <a:gd name="T58" fmla="*/ 434 w 741"/>
              <a:gd name="T59" fmla="*/ 0 h 753"/>
              <a:gd name="T60" fmla="*/ 445 w 741"/>
              <a:gd name="T61" fmla="*/ 39 h 753"/>
              <a:gd name="T62" fmla="*/ 490 w 741"/>
              <a:gd name="T63" fmla="*/ 102 h 753"/>
              <a:gd name="T64" fmla="*/ 562 w 741"/>
              <a:gd name="T65" fmla="*/ 172 h 753"/>
              <a:gd name="T66" fmla="*/ 673 w 741"/>
              <a:gd name="T67" fmla="*/ 190 h 753"/>
              <a:gd name="T68" fmla="*/ 741 w 741"/>
              <a:gd name="T69" fmla="*/ 185 h 753"/>
              <a:gd name="T70" fmla="*/ 722 w 741"/>
              <a:gd name="T71" fmla="*/ 191 h 753"/>
              <a:gd name="T72" fmla="*/ 720 w 741"/>
              <a:gd name="T73" fmla="*/ 226 h 753"/>
              <a:gd name="T74" fmla="*/ 648 w 741"/>
              <a:gd name="T75" fmla="*/ 241 h 753"/>
              <a:gd name="T76" fmla="*/ 634 w 741"/>
              <a:gd name="T77" fmla="*/ 264 h 753"/>
              <a:gd name="T78" fmla="*/ 642 w 741"/>
              <a:gd name="T79" fmla="*/ 321 h 753"/>
              <a:gd name="T80" fmla="*/ 699 w 741"/>
              <a:gd name="T81" fmla="*/ 390 h 753"/>
              <a:gd name="T82" fmla="*/ 699 w 741"/>
              <a:gd name="T83" fmla="*/ 416 h 753"/>
              <a:gd name="T84" fmla="*/ 633 w 741"/>
              <a:gd name="T85" fmla="*/ 457 h 753"/>
              <a:gd name="T86" fmla="*/ 563 w 741"/>
              <a:gd name="T87" fmla="*/ 482 h 753"/>
              <a:gd name="T88" fmla="*/ 485 w 741"/>
              <a:gd name="T89" fmla="*/ 482 h 753"/>
              <a:gd name="T90" fmla="*/ 486 w 741"/>
              <a:gd name="T91" fmla="*/ 540 h 753"/>
              <a:gd name="T92" fmla="*/ 545 w 741"/>
              <a:gd name="T93" fmla="*/ 596 h 753"/>
              <a:gd name="T94" fmla="*/ 526 w 741"/>
              <a:gd name="T95" fmla="*/ 636 h 753"/>
              <a:gd name="T96" fmla="*/ 528 w 741"/>
              <a:gd name="T97" fmla="*/ 644 h 753"/>
              <a:gd name="T98" fmla="*/ 493 w 741"/>
              <a:gd name="T99" fmla="*/ 675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1" h="753">
                <a:moveTo>
                  <a:pt x="493" y="675"/>
                </a:moveTo>
                <a:lnTo>
                  <a:pt x="485" y="682"/>
                </a:lnTo>
                <a:lnTo>
                  <a:pt x="457" y="672"/>
                </a:lnTo>
                <a:lnTo>
                  <a:pt x="460" y="686"/>
                </a:lnTo>
                <a:lnTo>
                  <a:pt x="421" y="666"/>
                </a:lnTo>
                <a:lnTo>
                  <a:pt x="410" y="671"/>
                </a:lnTo>
                <a:lnTo>
                  <a:pt x="378" y="706"/>
                </a:lnTo>
                <a:lnTo>
                  <a:pt x="349" y="719"/>
                </a:lnTo>
                <a:lnTo>
                  <a:pt x="367" y="753"/>
                </a:lnTo>
                <a:lnTo>
                  <a:pt x="328" y="748"/>
                </a:lnTo>
                <a:lnTo>
                  <a:pt x="295" y="724"/>
                </a:lnTo>
                <a:lnTo>
                  <a:pt x="290" y="700"/>
                </a:lnTo>
                <a:lnTo>
                  <a:pt x="272" y="690"/>
                </a:lnTo>
                <a:lnTo>
                  <a:pt x="252" y="696"/>
                </a:lnTo>
                <a:lnTo>
                  <a:pt x="201" y="684"/>
                </a:lnTo>
                <a:lnTo>
                  <a:pt x="192" y="695"/>
                </a:lnTo>
                <a:lnTo>
                  <a:pt x="179" y="681"/>
                </a:lnTo>
                <a:lnTo>
                  <a:pt x="172" y="697"/>
                </a:lnTo>
                <a:lnTo>
                  <a:pt x="147" y="704"/>
                </a:lnTo>
                <a:lnTo>
                  <a:pt x="137" y="721"/>
                </a:lnTo>
                <a:lnTo>
                  <a:pt x="118" y="721"/>
                </a:lnTo>
                <a:lnTo>
                  <a:pt x="94" y="680"/>
                </a:lnTo>
                <a:lnTo>
                  <a:pt x="51" y="681"/>
                </a:lnTo>
                <a:lnTo>
                  <a:pt x="21" y="655"/>
                </a:lnTo>
                <a:lnTo>
                  <a:pt x="24" y="615"/>
                </a:lnTo>
                <a:lnTo>
                  <a:pt x="0" y="600"/>
                </a:lnTo>
                <a:lnTo>
                  <a:pt x="52" y="581"/>
                </a:lnTo>
                <a:lnTo>
                  <a:pt x="34" y="568"/>
                </a:lnTo>
                <a:lnTo>
                  <a:pt x="32" y="536"/>
                </a:lnTo>
                <a:lnTo>
                  <a:pt x="0" y="517"/>
                </a:lnTo>
                <a:lnTo>
                  <a:pt x="8" y="483"/>
                </a:lnTo>
                <a:lnTo>
                  <a:pt x="67" y="440"/>
                </a:lnTo>
                <a:lnTo>
                  <a:pt x="116" y="432"/>
                </a:lnTo>
                <a:lnTo>
                  <a:pt x="128" y="412"/>
                </a:lnTo>
                <a:lnTo>
                  <a:pt x="149" y="430"/>
                </a:lnTo>
                <a:lnTo>
                  <a:pt x="163" y="393"/>
                </a:lnTo>
                <a:lnTo>
                  <a:pt x="191" y="373"/>
                </a:lnTo>
                <a:lnTo>
                  <a:pt x="174" y="330"/>
                </a:lnTo>
                <a:lnTo>
                  <a:pt x="160" y="328"/>
                </a:lnTo>
                <a:lnTo>
                  <a:pt x="124" y="288"/>
                </a:lnTo>
                <a:lnTo>
                  <a:pt x="126" y="266"/>
                </a:lnTo>
                <a:lnTo>
                  <a:pt x="111" y="261"/>
                </a:lnTo>
                <a:lnTo>
                  <a:pt x="119" y="243"/>
                </a:lnTo>
                <a:lnTo>
                  <a:pt x="173" y="208"/>
                </a:lnTo>
                <a:lnTo>
                  <a:pt x="200" y="225"/>
                </a:lnTo>
                <a:lnTo>
                  <a:pt x="242" y="209"/>
                </a:lnTo>
                <a:lnTo>
                  <a:pt x="290" y="128"/>
                </a:lnTo>
                <a:lnTo>
                  <a:pt x="310" y="143"/>
                </a:lnTo>
                <a:lnTo>
                  <a:pt x="352" y="129"/>
                </a:lnTo>
                <a:lnTo>
                  <a:pt x="368" y="137"/>
                </a:lnTo>
                <a:lnTo>
                  <a:pt x="370" y="127"/>
                </a:lnTo>
                <a:lnTo>
                  <a:pt x="324" y="75"/>
                </a:lnTo>
                <a:lnTo>
                  <a:pt x="325" y="61"/>
                </a:lnTo>
                <a:lnTo>
                  <a:pt x="336" y="56"/>
                </a:lnTo>
                <a:lnTo>
                  <a:pt x="348" y="73"/>
                </a:lnTo>
                <a:lnTo>
                  <a:pt x="373" y="78"/>
                </a:lnTo>
                <a:lnTo>
                  <a:pt x="366" y="39"/>
                </a:lnTo>
                <a:lnTo>
                  <a:pt x="417" y="38"/>
                </a:lnTo>
                <a:lnTo>
                  <a:pt x="422" y="7"/>
                </a:lnTo>
                <a:lnTo>
                  <a:pt x="434" y="0"/>
                </a:lnTo>
                <a:lnTo>
                  <a:pt x="453" y="12"/>
                </a:lnTo>
                <a:lnTo>
                  <a:pt x="445" y="39"/>
                </a:lnTo>
                <a:lnTo>
                  <a:pt x="463" y="74"/>
                </a:lnTo>
                <a:lnTo>
                  <a:pt x="490" y="102"/>
                </a:lnTo>
                <a:lnTo>
                  <a:pt x="509" y="106"/>
                </a:lnTo>
                <a:lnTo>
                  <a:pt x="562" y="172"/>
                </a:lnTo>
                <a:lnTo>
                  <a:pt x="614" y="168"/>
                </a:lnTo>
                <a:lnTo>
                  <a:pt x="673" y="190"/>
                </a:lnTo>
                <a:lnTo>
                  <a:pt x="707" y="178"/>
                </a:lnTo>
                <a:lnTo>
                  <a:pt x="741" y="185"/>
                </a:lnTo>
                <a:lnTo>
                  <a:pt x="741" y="198"/>
                </a:lnTo>
                <a:lnTo>
                  <a:pt x="722" y="191"/>
                </a:lnTo>
                <a:lnTo>
                  <a:pt x="716" y="200"/>
                </a:lnTo>
                <a:lnTo>
                  <a:pt x="720" y="226"/>
                </a:lnTo>
                <a:lnTo>
                  <a:pt x="671" y="226"/>
                </a:lnTo>
                <a:lnTo>
                  <a:pt x="648" y="241"/>
                </a:lnTo>
                <a:lnTo>
                  <a:pt x="652" y="255"/>
                </a:lnTo>
                <a:lnTo>
                  <a:pt x="634" y="264"/>
                </a:lnTo>
                <a:lnTo>
                  <a:pt x="646" y="292"/>
                </a:lnTo>
                <a:lnTo>
                  <a:pt x="642" y="321"/>
                </a:lnTo>
                <a:lnTo>
                  <a:pt x="687" y="388"/>
                </a:lnTo>
                <a:lnTo>
                  <a:pt x="699" y="390"/>
                </a:lnTo>
                <a:lnTo>
                  <a:pt x="699" y="390"/>
                </a:lnTo>
                <a:lnTo>
                  <a:pt x="699" y="416"/>
                </a:lnTo>
                <a:lnTo>
                  <a:pt x="633" y="457"/>
                </a:lnTo>
                <a:lnTo>
                  <a:pt x="633" y="457"/>
                </a:lnTo>
                <a:lnTo>
                  <a:pt x="584" y="466"/>
                </a:lnTo>
                <a:lnTo>
                  <a:pt x="563" y="482"/>
                </a:lnTo>
                <a:lnTo>
                  <a:pt x="543" y="473"/>
                </a:lnTo>
                <a:lnTo>
                  <a:pt x="485" y="482"/>
                </a:lnTo>
                <a:lnTo>
                  <a:pt x="477" y="511"/>
                </a:lnTo>
                <a:lnTo>
                  <a:pt x="486" y="540"/>
                </a:lnTo>
                <a:lnTo>
                  <a:pt x="534" y="564"/>
                </a:lnTo>
                <a:lnTo>
                  <a:pt x="545" y="596"/>
                </a:lnTo>
                <a:lnTo>
                  <a:pt x="528" y="608"/>
                </a:lnTo>
                <a:lnTo>
                  <a:pt x="526" y="636"/>
                </a:lnTo>
                <a:lnTo>
                  <a:pt x="526" y="636"/>
                </a:lnTo>
                <a:lnTo>
                  <a:pt x="528" y="644"/>
                </a:lnTo>
                <a:lnTo>
                  <a:pt x="510" y="651"/>
                </a:lnTo>
                <a:lnTo>
                  <a:pt x="493" y="675"/>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8" name="Freeform 725"/>
          <p:cNvSpPr>
            <a:spLocks/>
          </p:cNvSpPr>
          <p:nvPr/>
        </p:nvSpPr>
        <p:spPr bwMode="auto">
          <a:xfrm>
            <a:off x="3249358" y="5152332"/>
            <a:ext cx="409204" cy="390604"/>
          </a:xfrm>
          <a:custGeom>
            <a:avLst/>
            <a:gdLst>
              <a:gd name="T0" fmla="*/ 1283 w 1749"/>
              <a:gd name="T1" fmla="*/ 90 h 1662"/>
              <a:gd name="T2" fmla="*/ 1415 w 1749"/>
              <a:gd name="T3" fmla="*/ 184 h 1662"/>
              <a:gd name="T4" fmla="*/ 1591 w 1749"/>
              <a:gd name="T5" fmla="*/ 249 h 1662"/>
              <a:gd name="T6" fmla="*/ 1660 w 1749"/>
              <a:gd name="T7" fmla="*/ 305 h 1662"/>
              <a:gd name="T8" fmla="*/ 1739 w 1749"/>
              <a:gd name="T9" fmla="*/ 511 h 1662"/>
              <a:gd name="T10" fmla="*/ 1643 w 1749"/>
              <a:gd name="T11" fmla="*/ 550 h 1662"/>
              <a:gd name="T12" fmla="*/ 1529 w 1749"/>
              <a:gd name="T13" fmla="*/ 647 h 1662"/>
              <a:gd name="T14" fmla="*/ 1432 w 1749"/>
              <a:gd name="T15" fmla="*/ 656 h 1662"/>
              <a:gd name="T16" fmla="*/ 1309 w 1749"/>
              <a:gd name="T17" fmla="*/ 661 h 1662"/>
              <a:gd name="T18" fmla="*/ 1197 w 1749"/>
              <a:gd name="T19" fmla="*/ 694 h 1662"/>
              <a:gd name="T20" fmla="*/ 1171 w 1749"/>
              <a:gd name="T21" fmla="*/ 815 h 1662"/>
              <a:gd name="T22" fmla="*/ 1152 w 1749"/>
              <a:gd name="T23" fmla="*/ 970 h 1662"/>
              <a:gd name="T24" fmla="*/ 1116 w 1749"/>
              <a:gd name="T25" fmla="*/ 993 h 1662"/>
              <a:gd name="T26" fmla="*/ 1177 w 1749"/>
              <a:gd name="T27" fmla="*/ 975 h 1662"/>
              <a:gd name="T28" fmla="*/ 1247 w 1749"/>
              <a:gd name="T29" fmla="*/ 1050 h 1662"/>
              <a:gd name="T30" fmla="*/ 1288 w 1749"/>
              <a:gd name="T31" fmla="*/ 1082 h 1662"/>
              <a:gd name="T32" fmla="*/ 1347 w 1749"/>
              <a:gd name="T33" fmla="*/ 1164 h 1662"/>
              <a:gd name="T34" fmla="*/ 1406 w 1749"/>
              <a:gd name="T35" fmla="*/ 1275 h 1662"/>
              <a:gd name="T36" fmla="*/ 1409 w 1749"/>
              <a:gd name="T37" fmla="*/ 1414 h 1662"/>
              <a:gd name="T38" fmla="*/ 1394 w 1749"/>
              <a:gd name="T39" fmla="*/ 1486 h 1662"/>
              <a:gd name="T40" fmla="*/ 1392 w 1749"/>
              <a:gd name="T41" fmla="*/ 1540 h 1662"/>
              <a:gd name="T42" fmla="*/ 1333 w 1749"/>
              <a:gd name="T43" fmla="*/ 1642 h 1662"/>
              <a:gd name="T44" fmla="*/ 1237 w 1749"/>
              <a:gd name="T45" fmla="*/ 1648 h 1662"/>
              <a:gd name="T46" fmla="*/ 1196 w 1749"/>
              <a:gd name="T47" fmla="*/ 1541 h 1662"/>
              <a:gd name="T48" fmla="*/ 1172 w 1749"/>
              <a:gd name="T49" fmla="*/ 1583 h 1662"/>
              <a:gd name="T50" fmla="*/ 1172 w 1749"/>
              <a:gd name="T51" fmla="*/ 1460 h 1662"/>
              <a:gd name="T52" fmla="*/ 1094 w 1749"/>
              <a:gd name="T53" fmla="*/ 1368 h 1662"/>
              <a:gd name="T54" fmla="*/ 1036 w 1749"/>
              <a:gd name="T55" fmla="*/ 1296 h 1662"/>
              <a:gd name="T56" fmla="*/ 912 w 1749"/>
              <a:gd name="T57" fmla="*/ 1340 h 1662"/>
              <a:gd name="T58" fmla="*/ 841 w 1749"/>
              <a:gd name="T59" fmla="*/ 1254 h 1662"/>
              <a:gd name="T60" fmla="*/ 756 w 1749"/>
              <a:gd name="T61" fmla="*/ 1249 h 1662"/>
              <a:gd name="T62" fmla="*/ 767 w 1749"/>
              <a:gd name="T63" fmla="*/ 1346 h 1662"/>
              <a:gd name="T64" fmla="*/ 685 w 1749"/>
              <a:gd name="T65" fmla="*/ 1392 h 1662"/>
              <a:gd name="T66" fmla="*/ 606 w 1749"/>
              <a:gd name="T67" fmla="*/ 1414 h 1662"/>
              <a:gd name="T68" fmla="*/ 568 w 1749"/>
              <a:gd name="T69" fmla="*/ 1452 h 1662"/>
              <a:gd name="T70" fmla="*/ 521 w 1749"/>
              <a:gd name="T71" fmla="*/ 1530 h 1662"/>
              <a:gd name="T72" fmla="*/ 467 w 1749"/>
              <a:gd name="T73" fmla="*/ 1521 h 1662"/>
              <a:gd name="T74" fmla="*/ 422 w 1749"/>
              <a:gd name="T75" fmla="*/ 1390 h 1662"/>
              <a:gd name="T76" fmla="*/ 431 w 1749"/>
              <a:gd name="T77" fmla="*/ 1510 h 1662"/>
              <a:gd name="T78" fmla="*/ 374 w 1749"/>
              <a:gd name="T79" fmla="*/ 1471 h 1662"/>
              <a:gd name="T80" fmla="*/ 271 w 1749"/>
              <a:gd name="T81" fmla="*/ 1361 h 1662"/>
              <a:gd name="T82" fmla="*/ 183 w 1749"/>
              <a:gd name="T83" fmla="*/ 1348 h 1662"/>
              <a:gd name="T84" fmla="*/ 144 w 1749"/>
              <a:gd name="T85" fmla="*/ 1207 h 1662"/>
              <a:gd name="T86" fmla="*/ 49 w 1749"/>
              <a:gd name="T87" fmla="*/ 1195 h 1662"/>
              <a:gd name="T88" fmla="*/ 12 w 1749"/>
              <a:gd name="T89" fmla="*/ 1143 h 1662"/>
              <a:gd name="T90" fmla="*/ 65 w 1749"/>
              <a:gd name="T91" fmla="*/ 1049 h 1662"/>
              <a:gd name="T92" fmla="*/ 156 w 1749"/>
              <a:gd name="T93" fmla="*/ 976 h 1662"/>
              <a:gd name="T94" fmla="*/ 131 w 1749"/>
              <a:gd name="T95" fmla="*/ 831 h 1662"/>
              <a:gd name="T96" fmla="*/ 192 w 1749"/>
              <a:gd name="T97" fmla="*/ 739 h 1662"/>
              <a:gd name="T98" fmla="*/ 357 w 1749"/>
              <a:gd name="T99" fmla="*/ 833 h 1662"/>
              <a:gd name="T100" fmla="*/ 482 w 1749"/>
              <a:gd name="T101" fmla="*/ 806 h 1662"/>
              <a:gd name="T102" fmla="*/ 617 w 1749"/>
              <a:gd name="T103" fmla="*/ 901 h 1662"/>
              <a:gd name="T104" fmla="*/ 747 w 1749"/>
              <a:gd name="T105" fmla="*/ 713 h 1662"/>
              <a:gd name="T106" fmla="*/ 837 w 1749"/>
              <a:gd name="T107" fmla="*/ 582 h 1662"/>
              <a:gd name="T108" fmla="*/ 944 w 1749"/>
              <a:gd name="T109" fmla="*/ 536 h 1662"/>
              <a:gd name="T110" fmla="*/ 976 w 1749"/>
              <a:gd name="T111" fmla="*/ 413 h 1662"/>
              <a:gd name="T112" fmla="*/ 1047 w 1749"/>
              <a:gd name="T113" fmla="*/ 312 h 1662"/>
              <a:gd name="T114" fmla="*/ 1137 w 1749"/>
              <a:gd name="T115" fmla="*/ 236 h 1662"/>
              <a:gd name="T116" fmla="*/ 1128 w 1749"/>
              <a:gd name="T117" fmla="*/ 177 h 1662"/>
              <a:gd name="T118" fmla="*/ 1097 w 1749"/>
              <a:gd name="T119" fmla="*/ 93 h 1662"/>
              <a:gd name="T120" fmla="*/ 1114 w 1749"/>
              <a:gd name="T121" fmla="*/ 30 h 1662"/>
              <a:gd name="T122" fmla="*/ 1151 w 1749"/>
              <a:gd name="T123" fmla="*/ 0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49" h="1662">
                <a:moveTo>
                  <a:pt x="1151" y="0"/>
                </a:moveTo>
                <a:lnTo>
                  <a:pt x="1204" y="42"/>
                </a:lnTo>
                <a:lnTo>
                  <a:pt x="1232" y="43"/>
                </a:lnTo>
                <a:lnTo>
                  <a:pt x="1236" y="60"/>
                </a:lnTo>
                <a:lnTo>
                  <a:pt x="1283" y="90"/>
                </a:lnTo>
                <a:lnTo>
                  <a:pt x="1335" y="103"/>
                </a:lnTo>
                <a:lnTo>
                  <a:pt x="1389" y="145"/>
                </a:lnTo>
                <a:lnTo>
                  <a:pt x="1393" y="161"/>
                </a:lnTo>
                <a:lnTo>
                  <a:pt x="1421" y="171"/>
                </a:lnTo>
                <a:lnTo>
                  <a:pt x="1415" y="184"/>
                </a:lnTo>
                <a:lnTo>
                  <a:pt x="1426" y="206"/>
                </a:lnTo>
                <a:lnTo>
                  <a:pt x="1530" y="200"/>
                </a:lnTo>
                <a:lnTo>
                  <a:pt x="1530" y="200"/>
                </a:lnTo>
                <a:lnTo>
                  <a:pt x="1584" y="214"/>
                </a:lnTo>
                <a:lnTo>
                  <a:pt x="1591" y="249"/>
                </a:lnTo>
                <a:lnTo>
                  <a:pt x="1582" y="274"/>
                </a:lnTo>
                <a:lnTo>
                  <a:pt x="1614" y="269"/>
                </a:lnTo>
                <a:lnTo>
                  <a:pt x="1637" y="285"/>
                </a:lnTo>
                <a:lnTo>
                  <a:pt x="1671" y="290"/>
                </a:lnTo>
                <a:lnTo>
                  <a:pt x="1660" y="305"/>
                </a:lnTo>
                <a:lnTo>
                  <a:pt x="1730" y="341"/>
                </a:lnTo>
                <a:lnTo>
                  <a:pt x="1749" y="443"/>
                </a:lnTo>
                <a:lnTo>
                  <a:pt x="1722" y="464"/>
                </a:lnTo>
                <a:lnTo>
                  <a:pt x="1724" y="489"/>
                </a:lnTo>
                <a:lnTo>
                  <a:pt x="1739" y="511"/>
                </a:lnTo>
                <a:lnTo>
                  <a:pt x="1708" y="586"/>
                </a:lnTo>
                <a:lnTo>
                  <a:pt x="1687" y="573"/>
                </a:lnTo>
                <a:lnTo>
                  <a:pt x="1681" y="546"/>
                </a:lnTo>
                <a:lnTo>
                  <a:pt x="1668" y="557"/>
                </a:lnTo>
                <a:lnTo>
                  <a:pt x="1643" y="550"/>
                </a:lnTo>
                <a:lnTo>
                  <a:pt x="1600" y="566"/>
                </a:lnTo>
                <a:lnTo>
                  <a:pt x="1559" y="601"/>
                </a:lnTo>
                <a:lnTo>
                  <a:pt x="1553" y="621"/>
                </a:lnTo>
                <a:lnTo>
                  <a:pt x="1533" y="629"/>
                </a:lnTo>
                <a:lnTo>
                  <a:pt x="1529" y="647"/>
                </a:lnTo>
                <a:lnTo>
                  <a:pt x="1515" y="639"/>
                </a:lnTo>
                <a:lnTo>
                  <a:pt x="1486" y="661"/>
                </a:lnTo>
                <a:lnTo>
                  <a:pt x="1446" y="713"/>
                </a:lnTo>
                <a:lnTo>
                  <a:pt x="1447" y="684"/>
                </a:lnTo>
                <a:lnTo>
                  <a:pt x="1432" y="656"/>
                </a:lnTo>
                <a:lnTo>
                  <a:pt x="1372" y="697"/>
                </a:lnTo>
                <a:lnTo>
                  <a:pt x="1354" y="684"/>
                </a:lnTo>
                <a:lnTo>
                  <a:pt x="1364" y="650"/>
                </a:lnTo>
                <a:lnTo>
                  <a:pt x="1337" y="647"/>
                </a:lnTo>
                <a:lnTo>
                  <a:pt x="1309" y="661"/>
                </a:lnTo>
                <a:lnTo>
                  <a:pt x="1260" y="712"/>
                </a:lnTo>
                <a:lnTo>
                  <a:pt x="1228" y="711"/>
                </a:lnTo>
                <a:lnTo>
                  <a:pt x="1213" y="675"/>
                </a:lnTo>
                <a:lnTo>
                  <a:pt x="1192" y="676"/>
                </a:lnTo>
                <a:lnTo>
                  <a:pt x="1197" y="694"/>
                </a:lnTo>
                <a:lnTo>
                  <a:pt x="1171" y="721"/>
                </a:lnTo>
                <a:lnTo>
                  <a:pt x="1149" y="709"/>
                </a:lnTo>
                <a:lnTo>
                  <a:pt x="1118" y="716"/>
                </a:lnTo>
                <a:lnTo>
                  <a:pt x="1109" y="757"/>
                </a:lnTo>
                <a:lnTo>
                  <a:pt x="1171" y="815"/>
                </a:lnTo>
                <a:lnTo>
                  <a:pt x="1167" y="858"/>
                </a:lnTo>
                <a:lnTo>
                  <a:pt x="1145" y="895"/>
                </a:lnTo>
                <a:lnTo>
                  <a:pt x="1154" y="893"/>
                </a:lnTo>
                <a:lnTo>
                  <a:pt x="1158" y="921"/>
                </a:lnTo>
                <a:lnTo>
                  <a:pt x="1152" y="970"/>
                </a:lnTo>
                <a:lnTo>
                  <a:pt x="1121" y="964"/>
                </a:lnTo>
                <a:lnTo>
                  <a:pt x="1105" y="972"/>
                </a:lnTo>
                <a:lnTo>
                  <a:pt x="1102" y="991"/>
                </a:lnTo>
                <a:lnTo>
                  <a:pt x="1108" y="984"/>
                </a:lnTo>
                <a:lnTo>
                  <a:pt x="1116" y="993"/>
                </a:lnTo>
                <a:lnTo>
                  <a:pt x="1122" y="1025"/>
                </a:lnTo>
                <a:lnTo>
                  <a:pt x="1147" y="1035"/>
                </a:lnTo>
                <a:lnTo>
                  <a:pt x="1158" y="1024"/>
                </a:lnTo>
                <a:lnTo>
                  <a:pt x="1155" y="1004"/>
                </a:lnTo>
                <a:lnTo>
                  <a:pt x="1177" y="975"/>
                </a:lnTo>
                <a:lnTo>
                  <a:pt x="1201" y="977"/>
                </a:lnTo>
                <a:lnTo>
                  <a:pt x="1208" y="1042"/>
                </a:lnTo>
                <a:lnTo>
                  <a:pt x="1223" y="1042"/>
                </a:lnTo>
                <a:lnTo>
                  <a:pt x="1237" y="1061"/>
                </a:lnTo>
                <a:lnTo>
                  <a:pt x="1247" y="1050"/>
                </a:lnTo>
                <a:lnTo>
                  <a:pt x="1248" y="1066"/>
                </a:lnTo>
                <a:lnTo>
                  <a:pt x="1269" y="1059"/>
                </a:lnTo>
                <a:lnTo>
                  <a:pt x="1281" y="1070"/>
                </a:lnTo>
                <a:lnTo>
                  <a:pt x="1276" y="1082"/>
                </a:lnTo>
                <a:lnTo>
                  <a:pt x="1288" y="1082"/>
                </a:lnTo>
                <a:lnTo>
                  <a:pt x="1274" y="1132"/>
                </a:lnTo>
                <a:lnTo>
                  <a:pt x="1300" y="1154"/>
                </a:lnTo>
                <a:lnTo>
                  <a:pt x="1292" y="1192"/>
                </a:lnTo>
                <a:lnTo>
                  <a:pt x="1314" y="1190"/>
                </a:lnTo>
                <a:lnTo>
                  <a:pt x="1347" y="1164"/>
                </a:lnTo>
                <a:lnTo>
                  <a:pt x="1362" y="1177"/>
                </a:lnTo>
                <a:lnTo>
                  <a:pt x="1361" y="1204"/>
                </a:lnTo>
                <a:lnTo>
                  <a:pt x="1371" y="1216"/>
                </a:lnTo>
                <a:lnTo>
                  <a:pt x="1363" y="1242"/>
                </a:lnTo>
                <a:lnTo>
                  <a:pt x="1406" y="1275"/>
                </a:lnTo>
                <a:lnTo>
                  <a:pt x="1406" y="1275"/>
                </a:lnTo>
                <a:lnTo>
                  <a:pt x="1404" y="1287"/>
                </a:lnTo>
                <a:lnTo>
                  <a:pt x="1437" y="1306"/>
                </a:lnTo>
                <a:lnTo>
                  <a:pt x="1407" y="1374"/>
                </a:lnTo>
                <a:lnTo>
                  <a:pt x="1409" y="1414"/>
                </a:lnTo>
                <a:lnTo>
                  <a:pt x="1431" y="1433"/>
                </a:lnTo>
                <a:lnTo>
                  <a:pt x="1413" y="1448"/>
                </a:lnTo>
                <a:lnTo>
                  <a:pt x="1419" y="1459"/>
                </a:lnTo>
                <a:lnTo>
                  <a:pt x="1388" y="1477"/>
                </a:lnTo>
                <a:lnTo>
                  <a:pt x="1394" y="1486"/>
                </a:lnTo>
                <a:lnTo>
                  <a:pt x="1426" y="1478"/>
                </a:lnTo>
                <a:lnTo>
                  <a:pt x="1437" y="1489"/>
                </a:lnTo>
                <a:lnTo>
                  <a:pt x="1421" y="1525"/>
                </a:lnTo>
                <a:lnTo>
                  <a:pt x="1421" y="1525"/>
                </a:lnTo>
                <a:lnTo>
                  <a:pt x="1392" y="1540"/>
                </a:lnTo>
                <a:lnTo>
                  <a:pt x="1378" y="1562"/>
                </a:lnTo>
                <a:lnTo>
                  <a:pt x="1369" y="1604"/>
                </a:lnTo>
                <a:lnTo>
                  <a:pt x="1353" y="1628"/>
                </a:lnTo>
                <a:lnTo>
                  <a:pt x="1356" y="1650"/>
                </a:lnTo>
                <a:lnTo>
                  <a:pt x="1333" y="1642"/>
                </a:lnTo>
                <a:lnTo>
                  <a:pt x="1321" y="1662"/>
                </a:lnTo>
                <a:lnTo>
                  <a:pt x="1294" y="1641"/>
                </a:lnTo>
                <a:lnTo>
                  <a:pt x="1269" y="1646"/>
                </a:lnTo>
                <a:lnTo>
                  <a:pt x="1255" y="1629"/>
                </a:lnTo>
                <a:lnTo>
                  <a:pt x="1237" y="1648"/>
                </a:lnTo>
                <a:lnTo>
                  <a:pt x="1225" y="1620"/>
                </a:lnTo>
                <a:lnTo>
                  <a:pt x="1242" y="1601"/>
                </a:lnTo>
                <a:lnTo>
                  <a:pt x="1243" y="1553"/>
                </a:lnTo>
                <a:lnTo>
                  <a:pt x="1222" y="1527"/>
                </a:lnTo>
                <a:lnTo>
                  <a:pt x="1196" y="1541"/>
                </a:lnTo>
                <a:lnTo>
                  <a:pt x="1212" y="1565"/>
                </a:lnTo>
                <a:lnTo>
                  <a:pt x="1200" y="1581"/>
                </a:lnTo>
                <a:lnTo>
                  <a:pt x="1206" y="1590"/>
                </a:lnTo>
                <a:lnTo>
                  <a:pt x="1188" y="1595"/>
                </a:lnTo>
                <a:lnTo>
                  <a:pt x="1172" y="1583"/>
                </a:lnTo>
                <a:lnTo>
                  <a:pt x="1182" y="1558"/>
                </a:lnTo>
                <a:lnTo>
                  <a:pt x="1171" y="1512"/>
                </a:lnTo>
                <a:lnTo>
                  <a:pt x="1185" y="1509"/>
                </a:lnTo>
                <a:lnTo>
                  <a:pt x="1193" y="1470"/>
                </a:lnTo>
                <a:lnTo>
                  <a:pt x="1172" y="1460"/>
                </a:lnTo>
                <a:lnTo>
                  <a:pt x="1135" y="1474"/>
                </a:lnTo>
                <a:lnTo>
                  <a:pt x="1088" y="1455"/>
                </a:lnTo>
                <a:lnTo>
                  <a:pt x="1104" y="1409"/>
                </a:lnTo>
                <a:lnTo>
                  <a:pt x="1089" y="1385"/>
                </a:lnTo>
                <a:lnTo>
                  <a:pt x="1094" y="1368"/>
                </a:lnTo>
                <a:lnTo>
                  <a:pt x="1079" y="1336"/>
                </a:lnTo>
                <a:lnTo>
                  <a:pt x="1076" y="1291"/>
                </a:lnTo>
                <a:lnTo>
                  <a:pt x="1064" y="1292"/>
                </a:lnTo>
                <a:lnTo>
                  <a:pt x="1051" y="1312"/>
                </a:lnTo>
                <a:lnTo>
                  <a:pt x="1036" y="1296"/>
                </a:lnTo>
                <a:lnTo>
                  <a:pt x="1020" y="1304"/>
                </a:lnTo>
                <a:lnTo>
                  <a:pt x="990" y="1290"/>
                </a:lnTo>
                <a:lnTo>
                  <a:pt x="971" y="1315"/>
                </a:lnTo>
                <a:lnTo>
                  <a:pt x="949" y="1310"/>
                </a:lnTo>
                <a:lnTo>
                  <a:pt x="912" y="1340"/>
                </a:lnTo>
                <a:lnTo>
                  <a:pt x="891" y="1300"/>
                </a:lnTo>
                <a:lnTo>
                  <a:pt x="896" y="1268"/>
                </a:lnTo>
                <a:lnTo>
                  <a:pt x="880" y="1249"/>
                </a:lnTo>
                <a:lnTo>
                  <a:pt x="854" y="1267"/>
                </a:lnTo>
                <a:lnTo>
                  <a:pt x="841" y="1254"/>
                </a:lnTo>
                <a:lnTo>
                  <a:pt x="821" y="1256"/>
                </a:lnTo>
                <a:lnTo>
                  <a:pt x="812" y="1236"/>
                </a:lnTo>
                <a:lnTo>
                  <a:pt x="784" y="1254"/>
                </a:lnTo>
                <a:lnTo>
                  <a:pt x="771" y="1242"/>
                </a:lnTo>
                <a:lnTo>
                  <a:pt x="756" y="1249"/>
                </a:lnTo>
                <a:lnTo>
                  <a:pt x="761" y="1277"/>
                </a:lnTo>
                <a:lnTo>
                  <a:pt x="744" y="1283"/>
                </a:lnTo>
                <a:lnTo>
                  <a:pt x="749" y="1308"/>
                </a:lnTo>
                <a:lnTo>
                  <a:pt x="741" y="1320"/>
                </a:lnTo>
                <a:lnTo>
                  <a:pt x="767" y="1346"/>
                </a:lnTo>
                <a:lnTo>
                  <a:pt x="748" y="1383"/>
                </a:lnTo>
                <a:lnTo>
                  <a:pt x="733" y="1385"/>
                </a:lnTo>
                <a:lnTo>
                  <a:pt x="726" y="1398"/>
                </a:lnTo>
                <a:lnTo>
                  <a:pt x="695" y="1416"/>
                </a:lnTo>
                <a:lnTo>
                  <a:pt x="685" y="1392"/>
                </a:lnTo>
                <a:lnTo>
                  <a:pt x="655" y="1369"/>
                </a:lnTo>
                <a:lnTo>
                  <a:pt x="635" y="1377"/>
                </a:lnTo>
                <a:lnTo>
                  <a:pt x="615" y="1370"/>
                </a:lnTo>
                <a:lnTo>
                  <a:pt x="603" y="1383"/>
                </a:lnTo>
                <a:lnTo>
                  <a:pt x="606" y="1414"/>
                </a:lnTo>
                <a:lnTo>
                  <a:pt x="593" y="1416"/>
                </a:lnTo>
                <a:lnTo>
                  <a:pt x="573" y="1399"/>
                </a:lnTo>
                <a:lnTo>
                  <a:pt x="551" y="1416"/>
                </a:lnTo>
                <a:lnTo>
                  <a:pt x="546" y="1429"/>
                </a:lnTo>
                <a:lnTo>
                  <a:pt x="568" y="1452"/>
                </a:lnTo>
                <a:lnTo>
                  <a:pt x="547" y="1489"/>
                </a:lnTo>
                <a:lnTo>
                  <a:pt x="529" y="1476"/>
                </a:lnTo>
                <a:lnTo>
                  <a:pt x="531" y="1499"/>
                </a:lnTo>
                <a:lnTo>
                  <a:pt x="512" y="1512"/>
                </a:lnTo>
                <a:lnTo>
                  <a:pt x="521" y="1530"/>
                </a:lnTo>
                <a:lnTo>
                  <a:pt x="513" y="1543"/>
                </a:lnTo>
                <a:lnTo>
                  <a:pt x="504" y="1545"/>
                </a:lnTo>
                <a:lnTo>
                  <a:pt x="498" y="1529"/>
                </a:lnTo>
                <a:lnTo>
                  <a:pt x="489" y="1534"/>
                </a:lnTo>
                <a:lnTo>
                  <a:pt x="467" y="1521"/>
                </a:lnTo>
                <a:lnTo>
                  <a:pt x="456" y="1530"/>
                </a:lnTo>
                <a:lnTo>
                  <a:pt x="487" y="1461"/>
                </a:lnTo>
                <a:lnTo>
                  <a:pt x="460" y="1449"/>
                </a:lnTo>
                <a:lnTo>
                  <a:pt x="465" y="1438"/>
                </a:lnTo>
                <a:lnTo>
                  <a:pt x="422" y="1390"/>
                </a:lnTo>
                <a:lnTo>
                  <a:pt x="412" y="1395"/>
                </a:lnTo>
                <a:lnTo>
                  <a:pt x="415" y="1412"/>
                </a:lnTo>
                <a:lnTo>
                  <a:pt x="439" y="1456"/>
                </a:lnTo>
                <a:lnTo>
                  <a:pt x="420" y="1492"/>
                </a:lnTo>
                <a:lnTo>
                  <a:pt x="431" y="1510"/>
                </a:lnTo>
                <a:lnTo>
                  <a:pt x="397" y="1496"/>
                </a:lnTo>
                <a:lnTo>
                  <a:pt x="388" y="1515"/>
                </a:lnTo>
                <a:lnTo>
                  <a:pt x="388" y="1515"/>
                </a:lnTo>
                <a:lnTo>
                  <a:pt x="372" y="1504"/>
                </a:lnTo>
                <a:lnTo>
                  <a:pt x="374" y="1471"/>
                </a:lnTo>
                <a:lnTo>
                  <a:pt x="362" y="1468"/>
                </a:lnTo>
                <a:lnTo>
                  <a:pt x="343" y="1409"/>
                </a:lnTo>
                <a:lnTo>
                  <a:pt x="346" y="1386"/>
                </a:lnTo>
                <a:lnTo>
                  <a:pt x="331" y="1366"/>
                </a:lnTo>
                <a:lnTo>
                  <a:pt x="271" y="1361"/>
                </a:lnTo>
                <a:lnTo>
                  <a:pt x="270" y="1344"/>
                </a:lnTo>
                <a:lnTo>
                  <a:pt x="248" y="1331"/>
                </a:lnTo>
                <a:lnTo>
                  <a:pt x="219" y="1364"/>
                </a:lnTo>
                <a:lnTo>
                  <a:pt x="211" y="1353"/>
                </a:lnTo>
                <a:lnTo>
                  <a:pt x="183" y="1348"/>
                </a:lnTo>
                <a:lnTo>
                  <a:pt x="163" y="1306"/>
                </a:lnTo>
                <a:lnTo>
                  <a:pt x="168" y="1296"/>
                </a:lnTo>
                <a:lnTo>
                  <a:pt x="153" y="1282"/>
                </a:lnTo>
                <a:lnTo>
                  <a:pt x="161" y="1271"/>
                </a:lnTo>
                <a:lnTo>
                  <a:pt x="144" y="1207"/>
                </a:lnTo>
                <a:lnTo>
                  <a:pt x="130" y="1222"/>
                </a:lnTo>
                <a:lnTo>
                  <a:pt x="124" y="1213"/>
                </a:lnTo>
                <a:lnTo>
                  <a:pt x="59" y="1206"/>
                </a:lnTo>
                <a:lnTo>
                  <a:pt x="62" y="1194"/>
                </a:lnTo>
                <a:lnTo>
                  <a:pt x="49" y="1195"/>
                </a:lnTo>
                <a:lnTo>
                  <a:pt x="46" y="1184"/>
                </a:lnTo>
                <a:lnTo>
                  <a:pt x="52" y="1159"/>
                </a:lnTo>
                <a:lnTo>
                  <a:pt x="33" y="1152"/>
                </a:lnTo>
                <a:lnTo>
                  <a:pt x="34" y="1141"/>
                </a:lnTo>
                <a:lnTo>
                  <a:pt x="12" y="1143"/>
                </a:lnTo>
                <a:lnTo>
                  <a:pt x="0" y="1105"/>
                </a:lnTo>
                <a:lnTo>
                  <a:pt x="9" y="1078"/>
                </a:lnTo>
                <a:lnTo>
                  <a:pt x="18" y="1084"/>
                </a:lnTo>
                <a:lnTo>
                  <a:pt x="45" y="1047"/>
                </a:lnTo>
                <a:lnTo>
                  <a:pt x="65" y="1049"/>
                </a:lnTo>
                <a:lnTo>
                  <a:pt x="68" y="1031"/>
                </a:lnTo>
                <a:lnTo>
                  <a:pt x="83" y="1038"/>
                </a:lnTo>
                <a:lnTo>
                  <a:pt x="98" y="1026"/>
                </a:lnTo>
                <a:lnTo>
                  <a:pt x="114" y="984"/>
                </a:lnTo>
                <a:lnTo>
                  <a:pt x="156" y="976"/>
                </a:lnTo>
                <a:lnTo>
                  <a:pt x="151" y="947"/>
                </a:lnTo>
                <a:lnTo>
                  <a:pt x="162" y="905"/>
                </a:lnTo>
                <a:lnTo>
                  <a:pt x="143" y="899"/>
                </a:lnTo>
                <a:lnTo>
                  <a:pt x="88" y="845"/>
                </a:lnTo>
                <a:lnTo>
                  <a:pt x="131" y="831"/>
                </a:lnTo>
                <a:lnTo>
                  <a:pt x="118" y="803"/>
                </a:lnTo>
                <a:lnTo>
                  <a:pt x="156" y="811"/>
                </a:lnTo>
                <a:lnTo>
                  <a:pt x="151" y="792"/>
                </a:lnTo>
                <a:lnTo>
                  <a:pt x="161" y="769"/>
                </a:lnTo>
                <a:lnTo>
                  <a:pt x="192" y="739"/>
                </a:lnTo>
                <a:lnTo>
                  <a:pt x="198" y="755"/>
                </a:lnTo>
                <a:lnTo>
                  <a:pt x="215" y="748"/>
                </a:lnTo>
                <a:lnTo>
                  <a:pt x="304" y="786"/>
                </a:lnTo>
                <a:lnTo>
                  <a:pt x="339" y="840"/>
                </a:lnTo>
                <a:lnTo>
                  <a:pt x="357" y="833"/>
                </a:lnTo>
                <a:lnTo>
                  <a:pt x="361" y="820"/>
                </a:lnTo>
                <a:lnTo>
                  <a:pt x="406" y="814"/>
                </a:lnTo>
                <a:lnTo>
                  <a:pt x="412" y="795"/>
                </a:lnTo>
                <a:lnTo>
                  <a:pt x="454" y="791"/>
                </a:lnTo>
                <a:lnTo>
                  <a:pt x="482" y="806"/>
                </a:lnTo>
                <a:lnTo>
                  <a:pt x="473" y="825"/>
                </a:lnTo>
                <a:lnTo>
                  <a:pt x="520" y="904"/>
                </a:lnTo>
                <a:lnTo>
                  <a:pt x="583" y="903"/>
                </a:lnTo>
                <a:lnTo>
                  <a:pt x="600" y="882"/>
                </a:lnTo>
                <a:lnTo>
                  <a:pt x="617" y="901"/>
                </a:lnTo>
                <a:lnTo>
                  <a:pt x="635" y="892"/>
                </a:lnTo>
                <a:lnTo>
                  <a:pt x="692" y="823"/>
                </a:lnTo>
                <a:lnTo>
                  <a:pt x="710" y="781"/>
                </a:lnTo>
                <a:lnTo>
                  <a:pt x="738" y="748"/>
                </a:lnTo>
                <a:lnTo>
                  <a:pt x="747" y="713"/>
                </a:lnTo>
                <a:lnTo>
                  <a:pt x="791" y="654"/>
                </a:lnTo>
                <a:lnTo>
                  <a:pt x="761" y="611"/>
                </a:lnTo>
                <a:lnTo>
                  <a:pt x="792" y="571"/>
                </a:lnTo>
                <a:lnTo>
                  <a:pt x="818" y="566"/>
                </a:lnTo>
                <a:lnTo>
                  <a:pt x="837" y="582"/>
                </a:lnTo>
                <a:lnTo>
                  <a:pt x="866" y="552"/>
                </a:lnTo>
                <a:lnTo>
                  <a:pt x="883" y="581"/>
                </a:lnTo>
                <a:lnTo>
                  <a:pt x="921" y="584"/>
                </a:lnTo>
                <a:lnTo>
                  <a:pt x="960" y="543"/>
                </a:lnTo>
                <a:lnTo>
                  <a:pt x="944" y="536"/>
                </a:lnTo>
                <a:lnTo>
                  <a:pt x="947" y="512"/>
                </a:lnTo>
                <a:lnTo>
                  <a:pt x="987" y="483"/>
                </a:lnTo>
                <a:lnTo>
                  <a:pt x="971" y="459"/>
                </a:lnTo>
                <a:lnTo>
                  <a:pt x="998" y="417"/>
                </a:lnTo>
                <a:lnTo>
                  <a:pt x="976" y="413"/>
                </a:lnTo>
                <a:lnTo>
                  <a:pt x="976" y="401"/>
                </a:lnTo>
                <a:lnTo>
                  <a:pt x="1031" y="366"/>
                </a:lnTo>
                <a:lnTo>
                  <a:pt x="1022" y="349"/>
                </a:lnTo>
                <a:lnTo>
                  <a:pt x="1042" y="335"/>
                </a:lnTo>
                <a:lnTo>
                  <a:pt x="1047" y="312"/>
                </a:lnTo>
                <a:lnTo>
                  <a:pt x="1036" y="299"/>
                </a:lnTo>
                <a:lnTo>
                  <a:pt x="1084" y="292"/>
                </a:lnTo>
                <a:lnTo>
                  <a:pt x="1120" y="241"/>
                </a:lnTo>
                <a:lnTo>
                  <a:pt x="1138" y="245"/>
                </a:lnTo>
                <a:lnTo>
                  <a:pt x="1137" y="236"/>
                </a:lnTo>
                <a:lnTo>
                  <a:pt x="1158" y="224"/>
                </a:lnTo>
                <a:lnTo>
                  <a:pt x="1148" y="200"/>
                </a:lnTo>
                <a:lnTo>
                  <a:pt x="1156" y="188"/>
                </a:lnTo>
                <a:lnTo>
                  <a:pt x="1144" y="176"/>
                </a:lnTo>
                <a:lnTo>
                  <a:pt x="1128" y="177"/>
                </a:lnTo>
                <a:lnTo>
                  <a:pt x="1130" y="167"/>
                </a:lnTo>
                <a:lnTo>
                  <a:pt x="1092" y="146"/>
                </a:lnTo>
                <a:lnTo>
                  <a:pt x="1061" y="101"/>
                </a:lnTo>
                <a:lnTo>
                  <a:pt x="1073" y="90"/>
                </a:lnTo>
                <a:lnTo>
                  <a:pt x="1097" y="93"/>
                </a:lnTo>
                <a:lnTo>
                  <a:pt x="1085" y="79"/>
                </a:lnTo>
                <a:lnTo>
                  <a:pt x="1094" y="68"/>
                </a:lnTo>
                <a:lnTo>
                  <a:pt x="1090" y="56"/>
                </a:lnTo>
                <a:lnTo>
                  <a:pt x="1126" y="59"/>
                </a:lnTo>
                <a:lnTo>
                  <a:pt x="1114" y="30"/>
                </a:lnTo>
                <a:lnTo>
                  <a:pt x="1100" y="25"/>
                </a:lnTo>
                <a:lnTo>
                  <a:pt x="1101" y="10"/>
                </a:lnTo>
                <a:lnTo>
                  <a:pt x="1112" y="3"/>
                </a:lnTo>
                <a:lnTo>
                  <a:pt x="1139" y="9"/>
                </a:lnTo>
                <a:lnTo>
                  <a:pt x="1151"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9" name="Freeform 726"/>
          <p:cNvSpPr>
            <a:spLocks noEditPoints="1"/>
          </p:cNvSpPr>
          <p:nvPr/>
        </p:nvSpPr>
        <p:spPr bwMode="auto">
          <a:xfrm>
            <a:off x="4132868" y="5528469"/>
            <a:ext cx="383371" cy="438138"/>
          </a:xfrm>
          <a:custGeom>
            <a:avLst/>
            <a:gdLst>
              <a:gd name="T0" fmla="*/ 565 w 1635"/>
              <a:gd name="T1" fmla="*/ 1867 h 1870"/>
              <a:gd name="T2" fmla="*/ 1314 w 1635"/>
              <a:gd name="T3" fmla="*/ 1242 h 1870"/>
              <a:gd name="T4" fmla="*/ 1424 w 1635"/>
              <a:gd name="T5" fmla="*/ 1093 h 1870"/>
              <a:gd name="T6" fmla="*/ 1400 w 1635"/>
              <a:gd name="T7" fmla="*/ 1153 h 1870"/>
              <a:gd name="T8" fmla="*/ 1400 w 1635"/>
              <a:gd name="T9" fmla="*/ 1053 h 1870"/>
              <a:gd name="T10" fmla="*/ 789 w 1635"/>
              <a:gd name="T11" fmla="*/ 1526 h 1870"/>
              <a:gd name="T12" fmla="*/ 725 w 1635"/>
              <a:gd name="T13" fmla="*/ 1539 h 1870"/>
              <a:gd name="T14" fmla="*/ 765 w 1635"/>
              <a:gd name="T15" fmla="*/ 1618 h 1870"/>
              <a:gd name="T16" fmla="*/ 673 w 1635"/>
              <a:gd name="T17" fmla="*/ 1742 h 1870"/>
              <a:gd name="T18" fmla="*/ 624 w 1635"/>
              <a:gd name="T19" fmla="*/ 1743 h 1870"/>
              <a:gd name="T20" fmla="*/ 552 w 1635"/>
              <a:gd name="T21" fmla="*/ 1786 h 1870"/>
              <a:gd name="T22" fmla="*/ 424 w 1635"/>
              <a:gd name="T23" fmla="*/ 1818 h 1870"/>
              <a:gd name="T24" fmla="*/ 351 w 1635"/>
              <a:gd name="T25" fmla="*/ 1539 h 1870"/>
              <a:gd name="T26" fmla="*/ 200 w 1635"/>
              <a:gd name="T27" fmla="*/ 1418 h 1870"/>
              <a:gd name="T28" fmla="*/ 140 w 1635"/>
              <a:gd name="T29" fmla="*/ 1384 h 1870"/>
              <a:gd name="T30" fmla="*/ 5 w 1635"/>
              <a:gd name="T31" fmla="*/ 1308 h 1870"/>
              <a:gd name="T32" fmla="*/ 48 w 1635"/>
              <a:gd name="T33" fmla="*/ 1134 h 1870"/>
              <a:gd name="T34" fmla="*/ 182 w 1635"/>
              <a:gd name="T35" fmla="*/ 935 h 1870"/>
              <a:gd name="T36" fmla="*/ 278 w 1635"/>
              <a:gd name="T37" fmla="*/ 736 h 1870"/>
              <a:gd name="T38" fmla="*/ 386 w 1635"/>
              <a:gd name="T39" fmla="*/ 516 h 1870"/>
              <a:gd name="T40" fmla="*/ 447 w 1635"/>
              <a:gd name="T41" fmla="*/ 328 h 1870"/>
              <a:gd name="T42" fmla="*/ 480 w 1635"/>
              <a:gd name="T43" fmla="*/ 251 h 1870"/>
              <a:gd name="T44" fmla="*/ 594 w 1635"/>
              <a:gd name="T45" fmla="*/ 129 h 1870"/>
              <a:gd name="T46" fmla="*/ 798 w 1635"/>
              <a:gd name="T47" fmla="*/ 139 h 1870"/>
              <a:gd name="T48" fmla="*/ 942 w 1635"/>
              <a:gd name="T49" fmla="*/ 13 h 1870"/>
              <a:gd name="T50" fmla="*/ 1049 w 1635"/>
              <a:gd name="T51" fmla="*/ 77 h 1870"/>
              <a:gd name="T52" fmla="*/ 1078 w 1635"/>
              <a:gd name="T53" fmla="*/ 319 h 1870"/>
              <a:gd name="T54" fmla="*/ 1168 w 1635"/>
              <a:gd name="T55" fmla="*/ 352 h 1870"/>
              <a:gd name="T56" fmla="*/ 1346 w 1635"/>
              <a:gd name="T57" fmla="*/ 288 h 1870"/>
              <a:gd name="T58" fmla="*/ 1420 w 1635"/>
              <a:gd name="T59" fmla="*/ 405 h 1870"/>
              <a:gd name="T60" fmla="*/ 1480 w 1635"/>
              <a:gd name="T61" fmla="*/ 373 h 1870"/>
              <a:gd name="T62" fmla="*/ 1605 w 1635"/>
              <a:gd name="T63" fmla="*/ 387 h 1870"/>
              <a:gd name="T64" fmla="*/ 1589 w 1635"/>
              <a:gd name="T65" fmla="*/ 406 h 1870"/>
              <a:gd name="T66" fmla="*/ 1586 w 1635"/>
              <a:gd name="T67" fmla="*/ 440 h 1870"/>
              <a:gd name="T68" fmla="*/ 1571 w 1635"/>
              <a:gd name="T69" fmla="*/ 500 h 1870"/>
              <a:gd name="T70" fmla="*/ 1514 w 1635"/>
              <a:gd name="T71" fmla="*/ 575 h 1870"/>
              <a:gd name="T72" fmla="*/ 1517 w 1635"/>
              <a:gd name="T73" fmla="*/ 665 h 1870"/>
              <a:gd name="T74" fmla="*/ 1439 w 1635"/>
              <a:gd name="T75" fmla="*/ 718 h 1870"/>
              <a:gd name="T76" fmla="*/ 1433 w 1635"/>
              <a:gd name="T77" fmla="*/ 667 h 1870"/>
              <a:gd name="T78" fmla="*/ 1408 w 1635"/>
              <a:gd name="T79" fmla="*/ 595 h 1870"/>
              <a:gd name="T80" fmla="*/ 1334 w 1635"/>
              <a:gd name="T81" fmla="*/ 625 h 1870"/>
              <a:gd name="T82" fmla="*/ 1419 w 1635"/>
              <a:gd name="T83" fmla="*/ 744 h 1870"/>
              <a:gd name="T84" fmla="*/ 1430 w 1635"/>
              <a:gd name="T85" fmla="*/ 783 h 1870"/>
              <a:gd name="T86" fmla="*/ 1359 w 1635"/>
              <a:gd name="T87" fmla="*/ 838 h 1870"/>
              <a:gd name="T88" fmla="*/ 1302 w 1635"/>
              <a:gd name="T89" fmla="*/ 1051 h 1870"/>
              <a:gd name="T90" fmla="*/ 1335 w 1635"/>
              <a:gd name="T91" fmla="*/ 1123 h 1870"/>
              <a:gd name="T92" fmla="*/ 1297 w 1635"/>
              <a:gd name="T93" fmla="*/ 1137 h 1870"/>
              <a:gd name="T94" fmla="*/ 1216 w 1635"/>
              <a:gd name="T95" fmla="*/ 1122 h 1870"/>
              <a:gd name="T96" fmla="*/ 1253 w 1635"/>
              <a:gd name="T97" fmla="*/ 1211 h 1870"/>
              <a:gd name="T98" fmla="*/ 1134 w 1635"/>
              <a:gd name="T99" fmla="*/ 1262 h 1870"/>
              <a:gd name="T100" fmla="*/ 1143 w 1635"/>
              <a:gd name="T101" fmla="*/ 1209 h 1870"/>
              <a:gd name="T102" fmla="*/ 1113 w 1635"/>
              <a:gd name="T103" fmla="*/ 1269 h 1870"/>
              <a:gd name="T104" fmla="*/ 1128 w 1635"/>
              <a:gd name="T105" fmla="*/ 1337 h 1870"/>
              <a:gd name="T106" fmla="*/ 1010 w 1635"/>
              <a:gd name="T107" fmla="*/ 1371 h 1870"/>
              <a:gd name="T108" fmla="*/ 1002 w 1635"/>
              <a:gd name="T109" fmla="*/ 1463 h 1870"/>
              <a:gd name="T110" fmla="*/ 918 w 1635"/>
              <a:gd name="T111" fmla="*/ 1469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1870">
                <a:moveTo>
                  <a:pt x="550" y="1789"/>
                </a:moveTo>
                <a:lnTo>
                  <a:pt x="563" y="1809"/>
                </a:lnTo>
                <a:lnTo>
                  <a:pt x="592" y="1802"/>
                </a:lnTo>
                <a:lnTo>
                  <a:pt x="594" y="1816"/>
                </a:lnTo>
                <a:lnTo>
                  <a:pt x="583" y="1813"/>
                </a:lnTo>
                <a:lnTo>
                  <a:pt x="583" y="1838"/>
                </a:lnTo>
                <a:lnTo>
                  <a:pt x="561" y="1839"/>
                </a:lnTo>
                <a:lnTo>
                  <a:pt x="565" y="1867"/>
                </a:lnTo>
                <a:lnTo>
                  <a:pt x="523" y="1870"/>
                </a:lnTo>
                <a:lnTo>
                  <a:pt x="559" y="1832"/>
                </a:lnTo>
                <a:lnTo>
                  <a:pt x="531" y="1826"/>
                </a:lnTo>
                <a:lnTo>
                  <a:pt x="550" y="1789"/>
                </a:lnTo>
                <a:close/>
                <a:moveTo>
                  <a:pt x="1290" y="1213"/>
                </a:moveTo>
                <a:lnTo>
                  <a:pt x="1311" y="1236"/>
                </a:lnTo>
                <a:lnTo>
                  <a:pt x="1327" y="1233"/>
                </a:lnTo>
                <a:lnTo>
                  <a:pt x="1314" y="1242"/>
                </a:lnTo>
                <a:lnTo>
                  <a:pt x="1319" y="1250"/>
                </a:lnTo>
                <a:lnTo>
                  <a:pt x="1280" y="1234"/>
                </a:lnTo>
                <a:lnTo>
                  <a:pt x="1278" y="1222"/>
                </a:lnTo>
                <a:lnTo>
                  <a:pt x="1290" y="1213"/>
                </a:lnTo>
                <a:close/>
                <a:moveTo>
                  <a:pt x="1400" y="1053"/>
                </a:moveTo>
                <a:lnTo>
                  <a:pt x="1401" y="1075"/>
                </a:lnTo>
                <a:lnTo>
                  <a:pt x="1409" y="1072"/>
                </a:lnTo>
                <a:lnTo>
                  <a:pt x="1424" y="1093"/>
                </a:lnTo>
                <a:lnTo>
                  <a:pt x="1439" y="1093"/>
                </a:lnTo>
                <a:lnTo>
                  <a:pt x="1428" y="1105"/>
                </a:lnTo>
                <a:lnTo>
                  <a:pt x="1411" y="1103"/>
                </a:lnTo>
                <a:lnTo>
                  <a:pt x="1410" y="1121"/>
                </a:lnTo>
                <a:lnTo>
                  <a:pt x="1429" y="1131"/>
                </a:lnTo>
                <a:lnTo>
                  <a:pt x="1393" y="1143"/>
                </a:lnTo>
                <a:lnTo>
                  <a:pt x="1390" y="1150"/>
                </a:lnTo>
                <a:lnTo>
                  <a:pt x="1400" y="1153"/>
                </a:lnTo>
                <a:lnTo>
                  <a:pt x="1391" y="1159"/>
                </a:lnTo>
                <a:lnTo>
                  <a:pt x="1362" y="1129"/>
                </a:lnTo>
                <a:lnTo>
                  <a:pt x="1370" y="1114"/>
                </a:lnTo>
                <a:lnTo>
                  <a:pt x="1387" y="1115"/>
                </a:lnTo>
                <a:lnTo>
                  <a:pt x="1384" y="1082"/>
                </a:lnTo>
                <a:lnTo>
                  <a:pt x="1374" y="1090"/>
                </a:lnTo>
                <a:lnTo>
                  <a:pt x="1369" y="1079"/>
                </a:lnTo>
                <a:lnTo>
                  <a:pt x="1400" y="1053"/>
                </a:lnTo>
                <a:close/>
                <a:moveTo>
                  <a:pt x="824" y="1439"/>
                </a:moveTo>
                <a:lnTo>
                  <a:pt x="803" y="1479"/>
                </a:lnTo>
                <a:lnTo>
                  <a:pt x="805" y="1491"/>
                </a:lnTo>
                <a:lnTo>
                  <a:pt x="835" y="1500"/>
                </a:lnTo>
                <a:lnTo>
                  <a:pt x="827" y="1528"/>
                </a:lnTo>
                <a:lnTo>
                  <a:pt x="813" y="1540"/>
                </a:lnTo>
                <a:lnTo>
                  <a:pt x="796" y="1536"/>
                </a:lnTo>
                <a:lnTo>
                  <a:pt x="789" y="1526"/>
                </a:lnTo>
                <a:lnTo>
                  <a:pt x="796" y="1484"/>
                </a:lnTo>
                <a:lnTo>
                  <a:pt x="789" y="1483"/>
                </a:lnTo>
                <a:lnTo>
                  <a:pt x="776" y="1495"/>
                </a:lnTo>
                <a:lnTo>
                  <a:pt x="789" y="1509"/>
                </a:lnTo>
                <a:lnTo>
                  <a:pt x="767" y="1518"/>
                </a:lnTo>
                <a:lnTo>
                  <a:pt x="778" y="1532"/>
                </a:lnTo>
                <a:lnTo>
                  <a:pt x="734" y="1519"/>
                </a:lnTo>
                <a:lnTo>
                  <a:pt x="725" y="1539"/>
                </a:lnTo>
                <a:lnTo>
                  <a:pt x="731" y="1552"/>
                </a:lnTo>
                <a:lnTo>
                  <a:pt x="789" y="1546"/>
                </a:lnTo>
                <a:lnTo>
                  <a:pt x="774" y="1568"/>
                </a:lnTo>
                <a:lnTo>
                  <a:pt x="800" y="1566"/>
                </a:lnTo>
                <a:lnTo>
                  <a:pt x="814" y="1596"/>
                </a:lnTo>
                <a:lnTo>
                  <a:pt x="773" y="1626"/>
                </a:lnTo>
                <a:lnTo>
                  <a:pt x="771" y="1615"/>
                </a:lnTo>
                <a:lnTo>
                  <a:pt x="765" y="1618"/>
                </a:lnTo>
                <a:lnTo>
                  <a:pt x="760" y="1634"/>
                </a:lnTo>
                <a:lnTo>
                  <a:pt x="746" y="1618"/>
                </a:lnTo>
                <a:lnTo>
                  <a:pt x="734" y="1632"/>
                </a:lnTo>
                <a:lnTo>
                  <a:pt x="745" y="1641"/>
                </a:lnTo>
                <a:lnTo>
                  <a:pt x="729" y="1666"/>
                </a:lnTo>
                <a:lnTo>
                  <a:pt x="732" y="1691"/>
                </a:lnTo>
                <a:lnTo>
                  <a:pt x="705" y="1699"/>
                </a:lnTo>
                <a:lnTo>
                  <a:pt x="673" y="1742"/>
                </a:lnTo>
                <a:lnTo>
                  <a:pt x="670" y="1730"/>
                </a:lnTo>
                <a:lnTo>
                  <a:pt x="696" y="1689"/>
                </a:lnTo>
                <a:lnTo>
                  <a:pt x="656" y="1699"/>
                </a:lnTo>
                <a:lnTo>
                  <a:pt x="660" y="1724"/>
                </a:lnTo>
                <a:lnTo>
                  <a:pt x="636" y="1746"/>
                </a:lnTo>
                <a:lnTo>
                  <a:pt x="638" y="1785"/>
                </a:lnTo>
                <a:lnTo>
                  <a:pt x="620" y="1814"/>
                </a:lnTo>
                <a:lnTo>
                  <a:pt x="624" y="1743"/>
                </a:lnTo>
                <a:lnTo>
                  <a:pt x="584" y="1737"/>
                </a:lnTo>
                <a:lnTo>
                  <a:pt x="565" y="1722"/>
                </a:lnTo>
                <a:lnTo>
                  <a:pt x="555" y="1726"/>
                </a:lnTo>
                <a:lnTo>
                  <a:pt x="557" y="1736"/>
                </a:lnTo>
                <a:lnTo>
                  <a:pt x="580" y="1741"/>
                </a:lnTo>
                <a:lnTo>
                  <a:pt x="585" y="1772"/>
                </a:lnTo>
                <a:lnTo>
                  <a:pt x="565" y="1799"/>
                </a:lnTo>
                <a:lnTo>
                  <a:pt x="552" y="1786"/>
                </a:lnTo>
                <a:lnTo>
                  <a:pt x="521" y="1799"/>
                </a:lnTo>
                <a:lnTo>
                  <a:pt x="520" y="1801"/>
                </a:lnTo>
                <a:lnTo>
                  <a:pt x="504" y="1810"/>
                </a:lnTo>
                <a:lnTo>
                  <a:pt x="509" y="1847"/>
                </a:lnTo>
                <a:lnTo>
                  <a:pt x="489" y="1851"/>
                </a:lnTo>
                <a:lnTo>
                  <a:pt x="475" y="1853"/>
                </a:lnTo>
                <a:lnTo>
                  <a:pt x="475" y="1853"/>
                </a:lnTo>
                <a:lnTo>
                  <a:pt x="424" y="1818"/>
                </a:lnTo>
                <a:lnTo>
                  <a:pt x="414" y="1771"/>
                </a:lnTo>
                <a:lnTo>
                  <a:pt x="396" y="1743"/>
                </a:lnTo>
                <a:lnTo>
                  <a:pt x="400" y="1706"/>
                </a:lnTo>
                <a:lnTo>
                  <a:pt x="380" y="1672"/>
                </a:lnTo>
                <a:lnTo>
                  <a:pt x="405" y="1635"/>
                </a:lnTo>
                <a:lnTo>
                  <a:pt x="384" y="1619"/>
                </a:lnTo>
                <a:lnTo>
                  <a:pt x="376" y="1564"/>
                </a:lnTo>
                <a:lnTo>
                  <a:pt x="351" y="1539"/>
                </a:lnTo>
                <a:lnTo>
                  <a:pt x="353" y="1521"/>
                </a:lnTo>
                <a:lnTo>
                  <a:pt x="320" y="1494"/>
                </a:lnTo>
                <a:lnTo>
                  <a:pt x="341" y="1456"/>
                </a:lnTo>
                <a:lnTo>
                  <a:pt x="335" y="1442"/>
                </a:lnTo>
                <a:lnTo>
                  <a:pt x="264" y="1453"/>
                </a:lnTo>
                <a:lnTo>
                  <a:pt x="236" y="1469"/>
                </a:lnTo>
                <a:lnTo>
                  <a:pt x="225" y="1429"/>
                </a:lnTo>
                <a:lnTo>
                  <a:pt x="200" y="1418"/>
                </a:lnTo>
                <a:lnTo>
                  <a:pt x="201" y="1406"/>
                </a:lnTo>
                <a:lnTo>
                  <a:pt x="185" y="1394"/>
                </a:lnTo>
                <a:lnTo>
                  <a:pt x="200" y="1379"/>
                </a:lnTo>
                <a:lnTo>
                  <a:pt x="191" y="1366"/>
                </a:lnTo>
                <a:lnTo>
                  <a:pt x="178" y="1368"/>
                </a:lnTo>
                <a:lnTo>
                  <a:pt x="161" y="1393"/>
                </a:lnTo>
                <a:lnTo>
                  <a:pt x="138" y="1397"/>
                </a:lnTo>
                <a:lnTo>
                  <a:pt x="140" y="1384"/>
                </a:lnTo>
                <a:lnTo>
                  <a:pt x="121" y="1369"/>
                </a:lnTo>
                <a:lnTo>
                  <a:pt x="76" y="1374"/>
                </a:lnTo>
                <a:lnTo>
                  <a:pt x="59" y="1355"/>
                </a:lnTo>
                <a:lnTo>
                  <a:pt x="9" y="1342"/>
                </a:lnTo>
                <a:lnTo>
                  <a:pt x="9" y="1342"/>
                </a:lnTo>
                <a:lnTo>
                  <a:pt x="4" y="1327"/>
                </a:lnTo>
                <a:lnTo>
                  <a:pt x="16" y="1322"/>
                </a:lnTo>
                <a:lnTo>
                  <a:pt x="5" y="1308"/>
                </a:lnTo>
                <a:lnTo>
                  <a:pt x="26" y="1295"/>
                </a:lnTo>
                <a:lnTo>
                  <a:pt x="6" y="1270"/>
                </a:lnTo>
                <a:lnTo>
                  <a:pt x="0" y="1233"/>
                </a:lnTo>
                <a:lnTo>
                  <a:pt x="25" y="1222"/>
                </a:lnTo>
                <a:lnTo>
                  <a:pt x="55" y="1189"/>
                </a:lnTo>
                <a:lnTo>
                  <a:pt x="48" y="1166"/>
                </a:lnTo>
                <a:lnTo>
                  <a:pt x="58" y="1142"/>
                </a:lnTo>
                <a:lnTo>
                  <a:pt x="48" y="1134"/>
                </a:lnTo>
                <a:lnTo>
                  <a:pt x="72" y="1092"/>
                </a:lnTo>
                <a:lnTo>
                  <a:pt x="71" y="1045"/>
                </a:lnTo>
                <a:lnTo>
                  <a:pt x="89" y="1038"/>
                </a:lnTo>
                <a:lnTo>
                  <a:pt x="96" y="1016"/>
                </a:lnTo>
                <a:lnTo>
                  <a:pt x="112" y="1020"/>
                </a:lnTo>
                <a:lnTo>
                  <a:pt x="115" y="1010"/>
                </a:lnTo>
                <a:lnTo>
                  <a:pt x="97" y="977"/>
                </a:lnTo>
                <a:lnTo>
                  <a:pt x="182" y="935"/>
                </a:lnTo>
                <a:lnTo>
                  <a:pt x="190" y="906"/>
                </a:lnTo>
                <a:lnTo>
                  <a:pt x="225" y="878"/>
                </a:lnTo>
                <a:lnTo>
                  <a:pt x="217" y="852"/>
                </a:lnTo>
                <a:lnTo>
                  <a:pt x="192" y="850"/>
                </a:lnTo>
                <a:lnTo>
                  <a:pt x="193" y="815"/>
                </a:lnTo>
                <a:lnTo>
                  <a:pt x="235" y="763"/>
                </a:lnTo>
                <a:lnTo>
                  <a:pt x="265" y="773"/>
                </a:lnTo>
                <a:lnTo>
                  <a:pt x="278" y="736"/>
                </a:lnTo>
                <a:lnTo>
                  <a:pt x="243" y="698"/>
                </a:lnTo>
                <a:lnTo>
                  <a:pt x="254" y="667"/>
                </a:lnTo>
                <a:lnTo>
                  <a:pt x="233" y="641"/>
                </a:lnTo>
                <a:lnTo>
                  <a:pt x="250" y="617"/>
                </a:lnTo>
                <a:lnTo>
                  <a:pt x="246" y="588"/>
                </a:lnTo>
                <a:lnTo>
                  <a:pt x="299" y="530"/>
                </a:lnTo>
                <a:lnTo>
                  <a:pt x="373" y="511"/>
                </a:lnTo>
                <a:lnTo>
                  <a:pt x="386" y="516"/>
                </a:lnTo>
                <a:lnTo>
                  <a:pt x="424" y="485"/>
                </a:lnTo>
                <a:lnTo>
                  <a:pt x="430" y="456"/>
                </a:lnTo>
                <a:lnTo>
                  <a:pt x="467" y="415"/>
                </a:lnTo>
                <a:lnTo>
                  <a:pt x="467" y="405"/>
                </a:lnTo>
                <a:lnTo>
                  <a:pt x="444" y="392"/>
                </a:lnTo>
                <a:lnTo>
                  <a:pt x="444" y="369"/>
                </a:lnTo>
                <a:lnTo>
                  <a:pt x="454" y="360"/>
                </a:lnTo>
                <a:lnTo>
                  <a:pt x="447" y="328"/>
                </a:lnTo>
                <a:lnTo>
                  <a:pt x="436" y="299"/>
                </a:lnTo>
                <a:lnTo>
                  <a:pt x="427" y="307"/>
                </a:lnTo>
                <a:lnTo>
                  <a:pt x="415" y="300"/>
                </a:lnTo>
                <a:lnTo>
                  <a:pt x="414" y="265"/>
                </a:lnTo>
                <a:lnTo>
                  <a:pt x="428" y="256"/>
                </a:lnTo>
                <a:lnTo>
                  <a:pt x="443" y="274"/>
                </a:lnTo>
                <a:lnTo>
                  <a:pt x="445" y="251"/>
                </a:lnTo>
                <a:lnTo>
                  <a:pt x="480" y="251"/>
                </a:lnTo>
                <a:lnTo>
                  <a:pt x="480" y="240"/>
                </a:lnTo>
                <a:lnTo>
                  <a:pt x="514" y="214"/>
                </a:lnTo>
                <a:lnTo>
                  <a:pt x="509" y="176"/>
                </a:lnTo>
                <a:lnTo>
                  <a:pt x="523" y="164"/>
                </a:lnTo>
                <a:lnTo>
                  <a:pt x="529" y="181"/>
                </a:lnTo>
                <a:lnTo>
                  <a:pt x="567" y="149"/>
                </a:lnTo>
                <a:lnTo>
                  <a:pt x="580" y="148"/>
                </a:lnTo>
                <a:lnTo>
                  <a:pt x="594" y="129"/>
                </a:lnTo>
                <a:lnTo>
                  <a:pt x="615" y="150"/>
                </a:lnTo>
                <a:lnTo>
                  <a:pt x="623" y="176"/>
                </a:lnTo>
                <a:lnTo>
                  <a:pt x="668" y="203"/>
                </a:lnTo>
                <a:lnTo>
                  <a:pt x="686" y="186"/>
                </a:lnTo>
                <a:lnTo>
                  <a:pt x="689" y="166"/>
                </a:lnTo>
                <a:lnTo>
                  <a:pt x="713" y="145"/>
                </a:lnTo>
                <a:lnTo>
                  <a:pt x="775" y="129"/>
                </a:lnTo>
                <a:lnTo>
                  <a:pt x="798" y="139"/>
                </a:lnTo>
                <a:lnTo>
                  <a:pt x="809" y="102"/>
                </a:lnTo>
                <a:lnTo>
                  <a:pt x="888" y="85"/>
                </a:lnTo>
                <a:lnTo>
                  <a:pt x="898" y="49"/>
                </a:lnTo>
                <a:lnTo>
                  <a:pt x="878" y="34"/>
                </a:lnTo>
                <a:lnTo>
                  <a:pt x="917" y="8"/>
                </a:lnTo>
                <a:lnTo>
                  <a:pt x="917" y="8"/>
                </a:lnTo>
                <a:lnTo>
                  <a:pt x="939" y="29"/>
                </a:lnTo>
                <a:lnTo>
                  <a:pt x="942" y="13"/>
                </a:lnTo>
                <a:lnTo>
                  <a:pt x="970" y="9"/>
                </a:lnTo>
                <a:lnTo>
                  <a:pt x="981" y="23"/>
                </a:lnTo>
                <a:lnTo>
                  <a:pt x="1017" y="0"/>
                </a:lnTo>
                <a:lnTo>
                  <a:pt x="1035" y="24"/>
                </a:lnTo>
                <a:lnTo>
                  <a:pt x="1051" y="27"/>
                </a:lnTo>
                <a:lnTo>
                  <a:pt x="1038" y="53"/>
                </a:lnTo>
                <a:lnTo>
                  <a:pt x="1050" y="59"/>
                </a:lnTo>
                <a:lnTo>
                  <a:pt x="1049" y="77"/>
                </a:lnTo>
                <a:lnTo>
                  <a:pt x="1020" y="103"/>
                </a:lnTo>
                <a:lnTo>
                  <a:pt x="1024" y="135"/>
                </a:lnTo>
                <a:lnTo>
                  <a:pt x="1055" y="162"/>
                </a:lnTo>
                <a:lnTo>
                  <a:pt x="1084" y="240"/>
                </a:lnTo>
                <a:lnTo>
                  <a:pt x="1075" y="250"/>
                </a:lnTo>
                <a:lnTo>
                  <a:pt x="1088" y="296"/>
                </a:lnTo>
                <a:lnTo>
                  <a:pt x="1071" y="317"/>
                </a:lnTo>
                <a:lnTo>
                  <a:pt x="1078" y="319"/>
                </a:lnTo>
                <a:lnTo>
                  <a:pt x="1078" y="319"/>
                </a:lnTo>
                <a:lnTo>
                  <a:pt x="1087" y="340"/>
                </a:lnTo>
                <a:lnTo>
                  <a:pt x="1107" y="341"/>
                </a:lnTo>
                <a:lnTo>
                  <a:pt x="1107" y="341"/>
                </a:lnTo>
                <a:lnTo>
                  <a:pt x="1125" y="327"/>
                </a:lnTo>
                <a:lnTo>
                  <a:pt x="1141" y="337"/>
                </a:lnTo>
                <a:lnTo>
                  <a:pt x="1165" y="332"/>
                </a:lnTo>
                <a:lnTo>
                  <a:pt x="1168" y="352"/>
                </a:lnTo>
                <a:lnTo>
                  <a:pt x="1208" y="357"/>
                </a:lnTo>
                <a:lnTo>
                  <a:pt x="1255" y="311"/>
                </a:lnTo>
                <a:lnTo>
                  <a:pt x="1282" y="320"/>
                </a:lnTo>
                <a:lnTo>
                  <a:pt x="1297" y="262"/>
                </a:lnTo>
                <a:lnTo>
                  <a:pt x="1313" y="267"/>
                </a:lnTo>
                <a:lnTo>
                  <a:pt x="1319" y="255"/>
                </a:lnTo>
                <a:lnTo>
                  <a:pt x="1349" y="257"/>
                </a:lnTo>
                <a:lnTo>
                  <a:pt x="1346" y="288"/>
                </a:lnTo>
                <a:lnTo>
                  <a:pt x="1373" y="322"/>
                </a:lnTo>
                <a:lnTo>
                  <a:pt x="1373" y="322"/>
                </a:lnTo>
                <a:lnTo>
                  <a:pt x="1368" y="353"/>
                </a:lnTo>
                <a:lnTo>
                  <a:pt x="1400" y="394"/>
                </a:lnTo>
                <a:lnTo>
                  <a:pt x="1400" y="394"/>
                </a:lnTo>
                <a:lnTo>
                  <a:pt x="1396" y="402"/>
                </a:lnTo>
                <a:lnTo>
                  <a:pt x="1396" y="402"/>
                </a:lnTo>
                <a:lnTo>
                  <a:pt x="1420" y="405"/>
                </a:lnTo>
                <a:lnTo>
                  <a:pt x="1420" y="405"/>
                </a:lnTo>
                <a:lnTo>
                  <a:pt x="1425" y="396"/>
                </a:lnTo>
                <a:lnTo>
                  <a:pt x="1434" y="404"/>
                </a:lnTo>
                <a:lnTo>
                  <a:pt x="1457" y="399"/>
                </a:lnTo>
                <a:lnTo>
                  <a:pt x="1457" y="389"/>
                </a:lnTo>
                <a:lnTo>
                  <a:pt x="1457" y="389"/>
                </a:lnTo>
                <a:lnTo>
                  <a:pt x="1480" y="373"/>
                </a:lnTo>
                <a:lnTo>
                  <a:pt x="1480" y="373"/>
                </a:lnTo>
                <a:lnTo>
                  <a:pt x="1491" y="388"/>
                </a:lnTo>
                <a:lnTo>
                  <a:pt x="1528" y="357"/>
                </a:lnTo>
                <a:lnTo>
                  <a:pt x="1567" y="352"/>
                </a:lnTo>
                <a:lnTo>
                  <a:pt x="1577" y="368"/>
                </a:lnTo>
                <a:lnTo>
                  <a:pt x="1577" y="368"/>
                </a:lnTo>
                <a:lnTo>
                  <a:pt x="1601" y="366"/>
                </a:lnTo>
                <a:lnTo>
                  <a:pt x="1605" y="387"/>
                </a:lnTo>
                <a:lnTo>
                  <a:pt x="1605" y="387"/>
                </a:lnTo>
                <a:lnTo>
                  <a:pt x="1630" y="421"/>
                </a:lnTo>
                <a:lnTo>
                  <a:pt x="1623" y="428"/>
                </a:lnTo>
                <a:lnTo>
                  <a:pt x="1635" y="457"/>
                </a:lnTo>
                <a:lnTo>
                  <a:pt x="1635" y="457"/>
                </a:lnTo>
                <a:lnTo>
                  <a:pt x="1628" y="461"/>
                </a:lnTo>
                <a:lnTo>
                  <a:pt x="1612" y="426"/>
                </a:lnTo>
                <a:lnTo>
                  <a:pt x="1587" y="430"/>
                </a:lnTo>
                <a:lnTo>
                  <a:pt x="1589" y="406"/>
                </a:lnTo>
                <a:lnTo>
                  <a:pt x="1575" y="412"/>
                </a:lnTo>
                <a:lnTo>
                  <a:pt x="1566" y="404"/>
                </a:lnTo>
                <a:lnTo>
                  <a:pt x="1568" y="421"/>
                </a:lnTo>
                <a:lnTo>
                  <a:pt x="1550" y="414"/>
                </a:lnTo>
                <a:lnTo>
                  <a:pt x="1548" y="444"/>
                </a:lnTo>
                <a:lnTo>
                  <a:pt x="1559" y="425"/>
                </a:lnTo>
                <a:lnTo>
                  <a:pt x="1576" y="424"/>
                </a:lnTo>
                <a:lnTo>
                  <a:pt x="1586" y="440"/>
                </a:lnTo>
                <a:lnTo>
                  <a:pt x="1615" y="436"/>
                </a:lnTo>
                <a:lnTo>
                  <a:pt x="1615" y="452"/>
                </a:lnTo>
                <a:lnTo>
                  <a:pt x="1633" y="471"/>
                </a:lnTo>
                <a:lnTo>
                  <a:pt x="1613" y="477"/>
                </a:lnTo>
                <a:lnTo>
                  <a:pt x="1613" y="488"/>
                </a:lnTo>
                <a:lnTo>
                  <a:pt x="1572" y="480"/>
                </a:lnTo>
                <a:lnTo>
                  <a:pt x="1581" y="501"/>
                </a:lnTo>
                <a:lnTo>
                  <a:pt x="1571" y="500"/>
                </a:lnTo>
                <a:lnTo>
                  <a:pt x="1566" y="513"/>
                </a:lnTo>
                <a:lnTo>
                  <a:pt x="1574" y="514"/>
                </a:lnTo>
                <a:lnTo>
                  <a:pt x="1575" y="527"/>
                </a:lnTo>
                <a:lnTo>
                  <a:pt x="1542" y="536"/>
                </a:lnTo>
                <a:lnTo>
                  <a:pt x="1562" y="540"/>
                </a:lnTo>
                <a:lnTo>
                  <a:pt x="1561" y="560"/>
                </a:lnTo>
                <a:lnTo>
                  <a:pt x="1522" y="552"/>
                </a:lnTo>
                <a:lnTo>
                  <a:pt x="1514" y="575"/>
                </a:lnTo>
                <a:lnTo>
                  <a:pt x="1498" y="567"/>
                </a:lnTo>
                <a:lnTo>
                  <a:pt x="1496" y="594"/>
                </a:lnTo>
                <a:lnTo>
                  <a:pt x="1513" y="608"/>
                </a:lnTo>
                <a:lnTo>
                  <a:pt x="1528" y="606"/>
                </a:lnTo>
                <a:lnTo>
                  <a:pt x="1513" y="622"/>
                </a:lnTo>
                <a:lnTo>
                  <a:pt x="1536" y="634"/>
                </a:lnTo>
                <a:lnTo>
                  <a:pt x="1516" y="648"/>
                </a:lnTo>
                <a:lnTo>
                  <a:pt x="1517" y="665"/>
                </a:lnTo>
                <a:lnTo>
                  <a:pt x="1528" y="666"/>
                </a:lnTo>
                <a:lnTo>
                  <a:pt x="1513" y="678"/>
                </a:lnTo>
                <a:lnTo>
                  <a:pt x="1508" y="666"/>
                </a:lnTo>
                <a:lnTo>
                  <a:pt x="1485" y="683"/>
                </a:lnTo>
                <a:lnTo>
                  <a:pt x="1464" y="681"/>
                </a:lnTo>
                <a:lnTo>
                  <a:pt x="1455" y="692"/>
                </a:lnTo>
                <a:lnTo>
                  <a:pt x="1461" y="699"/>
                </a:lnTo>
                <a:lnTo>
                  <a:pt x="1439" y="718"/>
                </a:lnTo>
                <a:lnTo>
                  <a:pt x="1418" y="713"/>
                </a:lnTo>
                <a:lnTo>
                  <a:pt x="1424" y="690"/>
                </a:lnTo>
                <a:lnTo>
                  <a:pt x="1465" y="673"/>
                </a:lnTo>
                <a:lnTo>
                  <a:pt x="1470" y="649"/>
                </a:lnTo>
                <a:lnTo>
                  <a:pt x="1507" y="610"/>
                </a:lnTo>
                <a:lnTo>
                  <a:pt x="1454" y="616"/>
                </a:lnTo>
                <a:lnTo>
                  <a:pt x="1446" y="658"/>
                </a:lnTo>
                <a:lnTo>
                  <a:pt x="1433" y="667"/>
                </a:lnTo>
                <a:lnTo>
                  <a:pt x="1422" y="642"/>
                </a:lnTo>
                <a:lnTo>
                  <a:pt x="1410" y="650"/>
                </a:lnTo>
                <a:lnTo>
                  <a:pt x="1404" y="641"/>
                </a:lnTo>
                <a:lnTo>
                  <a:pt x="1408" y="619"/>
                </a:lnTo>
                <a:lnTo>
                  <a:pt x="1424" y="612"/>
                </a:lnTo>
                <a:lnTo>
                  <a:pt x="1424" y="602"/>
                </a:lnTo>
                <a:lnTo>
                  <a:pt x="1407" y="610"/>
                </a:lnTo>
                <a:lnTo>
                  <a:pt x="1408" y="595"/>
                </a:lnTo>
                <a:lnTo>
                  <a:pt x="1400" y="593"/>
                </a:lnTo>
                <a:lnTo>
                  <a:pt x="1397" y="624"/>
                </a:lnTo>
                <a:lnTo>
                  <a:pt x="1382" y="644"/>
                </a:lnTo>
                <a:lnTo>
                  <a:pt x="1356" y="622"/>
                </a:lnTo>
                <a:lnTo>
                  <a:pt x="1342" y="622"/>
                </a:lnTo>
                <a:lnTo>
                  <a:pt x="1345" y="606"/>
                </a:lnTo>
                <a:lnTo>
                  <a:pt x="1330" y="614"/>
                </a:lnTo>
                <a:lnTo>
                  <a:pt x="1334" y="625"/>
                </a:lnTo>
                <a:lnTo>
                  <a:pt x="1358" y="635"/>
                </a:lnTo>
                <a:lnTo>
                  <a:pt x="1342" y="668"/>
                </a:lnTo>
                <a:lnTo>
                  <a:pt x="1325" y="671"/>
                </a:lnTo>
                <a:lnTo>
                  <a:pt x="1336" y="684"/>
                </a:lnTo>
                <a:lnTo>
                  <a:pt x="1385" y="679"/>
                </a:lnTo>
                <a:lnTo>
                  <a:pt x="1402" y="692"/>
                </a:lnTo>
                <a:lnTo>
                  <a:pt x="1396" y="705"/>
                </a:lnTo>
                <a:lnTo>
                  <a:pt x="1419" y="744"/>
                </a:lnTo>
                <a:lnTo>
                  <a:pt x="1399" y="755"/>
                </a:lnTo>
                <a:lnTo>
                  <a:pt x="1354" y="726"/>
                </a:lnTo>
                <a:lnTo>
                  <a:pt x="1333" y="748"/>
                </a:lnTo>
                <a:lnTo>
                  <a:pt x="1360" y="755"/>
                </a:lnTo>
                <a:lnTo>
                  <a:pt x="1369" y="785"/>
                </a:lnTo>
                <a:lnTo>
                  <a:pt x="1422" y="752"/>
                </a:lnTo>
                <a:lnTo>
                  <a:pt x="1435" y="774"/>
                </a:lnTo>
                <a:lnTo>
                  <a:pt x="1430" y="783"/>
                </a:lnTo>
                <a:lnTo>
                  <a:pt x="1465" y="773"/>
                </a:lnTo>
                <a:lnTo>
                  <a:pt x="1439" y="795"/>
                </a:lnTo>
                <a:lnTo>
                  <a:pt x="1425" y="789"/>
                </a:lnTo>
                <a:lnTo>
                  <a:pt x="1406" y="799"/>
                </a:lnTo>
                <a:lnTo>
                  <a:pt x="1410" y="813"/>
                </a:lnTo>
                <a:lnTo>
                  <a:pt x="1405" y="805"/>
                </a:lnTo>
                <a:lnTo>
                  <a:pt x="1354" y="813"/>
                </a:lnTo>
                <a:lnTo>
                  <a:pt x="1359" y="838"/>
                </a:lnTo>
                <a:lnTo>
                  <a:pt x="1306" y="894"/>
                </a:lnTo>
                <a:lnTo>
                  <a:pt x="1379" y="920"/>
                </a:lnTo>
                <a:lnTo>
                  <a:pt x="1369" y="956"/>
                </a:lnTo>
                <a:lnTo>
                  <a:pt x="1347" y="962"/>
                </a:lnTo>
                <a:lnTo>
                  <a:pt x="1340" y="985"/>
                </a:lnTo>
                <a:lnTo>
                  <a:pt x="1346" y="1013"/>
                </a:lnTo>
                <a:lnTo>
                  <a:pt x="1337" y="1044"/>
                </a:lnTo>
                <a:lnTo>
                  <a:pt x="1302" y="1051"/>
                </a:lnTo>
                <a:lnTo>
                  <a:pt x="1293" y="1064"/>
                </a:lnTo>
                <a:lnTo>
                  <a:pt x="1304" y="1092"/>
                </a:lnTo>
                <a:lnTo>
                  <a:pt x="1333" y="1083"/>
                </a:lnTo>
                <a:lnTo>
                  <a:pt x="1342" y="1095"/>
                </a:lnTo>
                <a:lnTo>
                  <a:pt x="1343" y="1105"/>
                </a:lnTo>
                <a:lnTo>
                  <a:pt x="1329" y="1114"/>
                </a:lnTo>
                <a:lnTo>
                  <a:pt x="1341" y="1115"/>
                </a:lnTo>
                <a:lnTo>
                  <a:pt x="1335" y="1123"/>
                </a:lnTo>
                <a:lnTo>
                  <a:pt x="1356" y="1148"/>
                </a:lnTo>
                <a:lnTo>
                  <a:pt x="1357" y="1176"/>
                </a:lnTo>
                <a:lnTo>
                  <a:pt x="1335" y="1182"/>
                </a:lnTo>
                <a:lnTo>
                  <a:pt x="1330" y="1136"/>
                </a:lnTo>
                <a:lnTo>
                  <a:pt x="1311" y="1154"/>
                </a:lnTo>
                <a:lnTo>
                  <a:pt x="1328" y="1159"/>
                </a:lnTo>
                <a:lnTo>
                  <a:pt x="1307" y="1166"/>
                </a:lnTo>
                <a:lnTo>
                  <a:pt x="1297" y="1137"/>
                </a:lnTo>
                <a:lnTo>
                  <a:pt x="1281" y="1130"/>
                </a:lnTo>
                <a:lnTo>
                  <a:pt x="1287" y="1120"/>
                </a:lnTo>
                <a:lnTo>
                  <a:pt x="1266" y="1120"/>
                </a:lnTo>
                <a:lnTo>
                  <a:pt x="1268" y="1112"/>
                </a:lnTo>
                <a:lnTo>
                  <a:pt x="1248" y="1104"/>
                </a:lnTo>
                <a:lnTo>
                  <a:pt x="1247" y="1145"/>
                </a:lnTo>
                <a:lnTo>
                  <a:pt x="1229" y="1153"/>
                </a:lnTo>
                <a:lnTo>
                  <a:pt x="1216" y="1122"/>
                </a:lnTo>
                <a:lnTo>
                  <a:pt x="1183" y="1144"/>
                </a:lnTo>
                <a:lnTo>
                  <a:pt x="1176" y="1162"/>
                </a:lnTo>
                <a:lnTo>
                  <a:pt x="1199" y="1174"/>
                </a:lnTo>
                <a:lnTo>
                  <a:pt x="1207" y="1195"/>
                </a:lnTo>
                <a:lnTo>
                  <a:pt x="1194" y="1198"/>
                </a:lnTo>
                <a:lnTo>
                  <a:pt x="1201" y="1208"/>
                </a:lnTo>
                <a:lnTo>
                  <a:pt x="1213" y="1186"/>
                </a:lnTo>
                <a:lnTo>
                  <a:pt x="1253" y="1211"/>
                </a:lnTo>
                <a:lnTo>
                  <a:pt x="1228" y="1221"/>
                </a:lnTo>
                <a:lnTo>
                  <a:pt x="1226" y="1243"/>
                </a:lnTo>
                <a:lnTo>
                  <a:pt x="1187" y="1245"/>
                </a:lnTo>
                <a:lnTo>
                  <a:pt x="1168" y="1228"/>
                </a:lnTo>
                <a:lnTo>
                  <a:pt x="1158" y="1243"/>
                </a:lnTo>
                <a:lnTo>
                  <a:pt x="1181" y="1263"/>
                </a:lnTo>
                <a:lnTo>
                  <a:pt x="1160" y="1272"/>
                </a:lnTo>
                <a:lnTo>
                  <a:pt x="1134" y="1262"/>
                </a:lnTo>
                <a:lnTo>
                  <a:pt x="1137" y="1247"/>
                </a:lnTo>
                <a:lnTo>
                  <a:pt x="1148" y="1249"/>
                </a:lnTo>
                <a:lnTo>
                  <a:pt x="1151" y="1223"/>
                </a:lnTo>
                <a:lnTo>
                  <a:pt x="1142" y="1220"/>
                </a:lnTo>
                <a:lnTo>
                  <a:pt x="1122" y="1233"/>
                </a:lnTo>
                <a:lnTo>
                  <a:pt x="1116" y="1227"/>
                </a:lnTo>
                <a:lnTo>
                  <a:pt x="1121" y="1211"/>
                </a:lnTo>
                <a:lnTo>
                  <a:pt x="1143" y="1209"/>
                </a:lnTo>
                <a:lnTo>
                  <a:pt x="1122" y="1201"/>
                </a:lnTo>
                <a:lnTo>
                  <a:pt x="1085" y="1213"/>
                </a:lnTo>
                <a:lnTo>
                  <a:pt x="1080" y="1220"/>
                </a:lnTo>
                <a:lnTo>
                  <a:pt x="1091" y="1220"/>
                </a:lnTo>
                <a:lnTo>
                  <a:pt x="1094" y="1238"/>
                </a:lnTo>
                <a:lnTo>
                  <a:pt x="1117" y="1239"/>
                </a:lnTo>
                <a:lnTo>
                  <a:pt x="1102" y="1260"/>
                </a:lnTo>
                <a:lnTo>
                  <a:pt x="1113" y="1269"/>
                </a:lnTo>
                <a:lnTo>
                  <a:pt x="1079" y="1268"/>
                </a:lnTo>
                <a:lnTo>
                  <a:pt x="1069" y="1282"/>
                </a:lnTo>
                <a:lnTo>
                  <a:pt x="1109" y="1314"/>
                </a:lnTo>
                <a:lnTo>
                  <a:pt x="1129" y="1292"/>
                </a:lnTo>
                <a:lnTo>
                  <a:pt x="1118" y="1322"/>
                </a:lnTo>
                <a:lnTo>
                  <a:pt x="1128" y="1332"/>
                </a:lnTo>
                <a:lnTo>
                  <a:pt x="1138" y="1328"/>
                </a:lnTo>
                <a:lnTo>
                  <a:pt x="1128" y="1337"/>
                </a:lnTo>
                <a:lnTo>
                  <a:pt x="1094" y="1331"/>
                </a:lnTo>
                <a:lnTo>
                  <a:pt x="1093" y="1349"/>
                </a:lnTo>
                <a:lnTo>
                  <a:pt x="1119" y="1363"/>
                </a:lnTo>
                <a:lnTo>
                  <a:pt x="1079" y="1356"/>
                </a:lnTo>
                <a:lnTo>
                  <a:pt x="1032" y="1374"/>
                </a:lnTo>
                <a:lnTo>
                  <a:pt x="1017" y="1373"/>
                </a:lnTo>
                <a:lnTo>
                  <a:pt x="1013" y="1357"/>
                </a:lnTo>
                <a:lnTo>
                  <a:pt x="1010" y="1371"/>
                </a:lnTo>
                <a:lnTo>
                  <a:pt x="996" y="1373"/>
                </a:lnTo>
                <a:lnTo>
                  <a:pt x="1002" y="1395"/>
                </a:lnTo>
                <a:lnTo>
                  <a:pt x="1026" y="1388"/>
                </a:lnTo>
                <a:lnTo>
                  <a:pt x="1028" y="1403"/>
                </a:lnTo>
                <a:lnTo>
                  <a:pt x="1047" y="1404"/>
                </a:lnTo>
                <a:lnTo>
                  <a:pt x="1024" y="1441"/>
                </a:lnTo>
                <a:lnTo>
                  <a:pt x="1000" y="1440"/>
                </a:lnTo>
                <a:lnTo>
                  <a:pt x="1002" y="1463"/>
                </a:lnTo>
                <a:lnTo>
                  <a:pt x="1012" y="1460"/>
                </a:lnTo>
                <a:lnTo>
                  <a:pt x="1012" y="1469"/>
                </a:lnTo>
                <a:lnTo>
                  <a:pt x="983" y="1501"/>
                </a:lnTo>
                <a:lnTo>
                  <a:pt x="971" y="1475"/>
                </a:lnTo>
                <a:lnTo>
                  <a:pt x="929" y="1454"/>
                </a:lnTo>
                <a:lnTo>
                  <a:pt x="925" y="1431"/>
                </a:lnTo>
                <a:lnTo>
                  <a:pt x="915" y="1443"/>
                </a:lnTo>
                <a:lnTo>
                  <a:pt x="918" y="1469"/>
                </a:lnTo>
                <a:lnTo>
                  <a:pt x="889" y="1478"/>
                </a:lnTo>
                <a:lnTo>
                  <a:pt x="872" y="1470"/>
                </a:lnTo>
                <a:lnTo>
                  <a:pt x="849" y="1495"/>
                </a:lnTo>
                <a:lnTo>
                  <a:pt x="836" y="1484"/>
                </a:lnTo>
                <a:lnTo>
                  <a:pt x="843" y="1450"/>
                </a:lnTo>
                <a:lnTo>
                  <a:pt x="824" y="1439"/>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0" name="Freeform 727"/>
          <p:cNvSpPr>
            <a:spLocks noEditPoints="1"/>
          </p:cNvSpPr>
          <p:nvPr/>
        </p:nvSpPr>
        <p:spPr bwMode="auto">
          <a:xfrm>
            <a:off x="3615162" y="5788872"/>
            <a:ext cx="628273" cy="478438"/>
          </a:xfrm>
          <a:custGeom>
            <a:avLst/>
            <a:gdLst>
              <a:gd name="T0" fmla="*/ 1113 w 2683"/>
              <a:gd name="T1" fmla="*/ 1487 h 2039"/>
              <a:gd name="T2" fmla="*/ 1273 w 2683"/>
              <a:gd name="T3" fmla="*/ 1386 h 2039"/>
              <a:gd name="T4" fmla="*/ 321 w 2683"/>
              <a:gd name="T5" fmla="*/ 1794 h 2039"/>
              <a:gd name="T6" fmla="*/ 1026 w 2683"/>
              <a:gd name="T7" fmla="*/ 1513 h 2039"/>
              <a:gd name="T8" fmla="*/ 1020 w 2683"/>
              <a:gd name="T9" fmla="*/ 1520 h 2039"/>
              <a:gd name="T10" fmla="*/ 2632 w 2683"/>
              <a:gd name="T11" fmla="*/ 705 h 2039"/>
              <a:gd name="T12" fmla="*/ 2559 w 2683"/>
              <a:gd name="T13" fmla="*/ 426 h 2039"/>
              <a:gd name="T14" fmla="*/ 2408 w 2683"/>
              <a:gd name="T15" fmla="*/ 306 h 2039"/>
              <a:gd name="T16" fmla="*/ 2348 w 2683"/>
              <a:gd name="T17" fmla="*/ 272 h 2039"/>
              <a:gd name="T18" fmla="*/ 2172 w 2683"/>
              <a:gd name="T19" fmla="*/ 303 h 2039"/>
              <a:gd name="T20" fmla="*/ 2051 w 2683"/>
              <a:gd name="T21" fmla="*/ 290 h 2039"/>
              <a:gd name="T22" fmla="*/ 1856 w 2683"/>
              <a:gd name="T23" fmla="*/ 376 h 2039"/>
              <a:gd name="T24" fmla="*/ 1655 w 2683"/>
              <a:gd name="T25" fmla="*/ 371 h 2039"/>
              <a:gd name="T26" fmla="*/ 1746 w 2683"/>
              <a:gd name="T27" fmla="*/ 171 h 2039"/>
              <a:gd name="T28" fmla="*/ 1795 w 2683"/>
              <a:gd name="T29" fmla="*/ 79 h 2039"/>
              <a:gd name="T30" fmla="*/ 1628 w 2683"/>
              <a:gd name="T31" fmla="*/ 90 h 2039"/>
              <a:gd name="T32" fmla="*/ 1532 w 2683"/>
              <a:gd name="T33" fmla="*/ 25 h 2039"/>
              <a:gd name="T34" fmla="*/ 1394 w 2683"/>
              <a:gd name="T35" fmla="*/ 69 h 2039"/>
              <a:gd name="T36" fmla="*/ 1271 w 2683"/>
              <a:gd name="T37" fmla="*/ 2 h 2039"/>
              <a:gd name="T38" fmla="*/ 1141 w 2683"/>
              <a:gd name="T39" fmla="*/ 106 h 2039"/>
              <a:gd name="T40" fmla="*/ 1138 w 2683"/>
              <a:gd name="T41" fmla="*/ 244 h 2039"/>
              <a:gd name="T42" fmla="*/ 1024 w 2683"/>
              <a:gd name="T43" fmla="*/ 153 h 2039"/>
              <a:gd name="T44" fmla="*/ 873 w 2683"/>
              <a:gd name="T45" fmla="*/ 210 h 2039"/>
              <a:gd name="T46" fmla="*/ 832 w 2683"/>
              <a:gd name="T47" fmla="*/ 380 h 2039"/>
              <a:gd name="T48" fmla="*/ 779 w 2683"/>
              <a:gd name="T49" fmla="*/ 613 h 2039"/>
              <a:gd name="T50" fmla="*/ 694 w 2683"/>
              <a:gd name="T51" fmla="*/ 730 h 2039"/>
              <a:gd name="T52" fmla="*/ 609 w 2683"/>
              <a:gd name="T53" fmla="*/ 943 h 2039"/>
              <a:gd name="T54" fmla="*/ 494 w 2683"/>
              <a:gd name="T55" fmla="*/ 1113 h 2039"/>
              <a:gd name="T56" fmla="*/ 371 w 2683"/>
              <a:gd name="T57" fmla="*/ 1193 h 2039"/>
              <a:gd name="T58" fmla="*/ 346 w 2683"/>
              <a:gd name="T59" fmla="*/ 1306 h 2039"/>
              <a:gd name="T60" fmla="*/ 244 w 2683"/>
              <a:gd name="T61" fmla="*/ 1368 h 2039"/>
              <a:gd name="T62" fmla="*/ 112 w 2683"/>
              <a:gd name="T63" fmla="*/ 1409 h 2039"/>
              <a:gd name="T64" fmla="*/ 83 w 2683"/>
              <a:gd name="T65" fmla="*/ 1571 h 2039"/>
              <a:gd name="T66" fmla="*/ 16 w 2683"/>
              <a:gd name="T67" fmla="*/ 1721 h 2039"/>
              <a:gd name="T68" fmla="*/ 111 w 2683"/>
              <a:gd name="T69" fmla="*/ 1958 h 2039"/>
              <a:gd name="T70" fmla="*/ 115 w 2683"/>
              <a:gd name="T71" fmla="*/ 2012 h 2039"/>
              <a:gd name="T72" fmla="*/ 309 w 2683"/>
              <a:gd name="T73" fmla="*/ 1943 h 2039"/>
              <a:gd name="T74" fmla="*/ 257 w 2683"/>
              <a:gd name="T75" fmla="*/ 1813 h 2039"/>
              <a:gd name="T76" fmla="*/ 192 w 2683"/>
              <a:gd name="T77" fmla="*/ 1754 h 2039"/>
              <a:gd name="T78" fmla="*/ 236 w 2683"/>
              <a:gd name="T79" fmla="*/ 1717 h 2039"/>
              <a:gd name="T80" fmla="*/ 505 w 2683"/>
              <a:gd name="T81" fmla="*/ 1568 h 2039"/>
              <a:gd name="T82" fmla="*/ 568 w 2683"/>
              <a:gd name="T83" fmla="*/ 1587 h 2039"/>
              <a:gd name="T84" fmla="*/ 724 w 2683"/>
              <a:gd name="T85" fmla="*/ 1459 h 2039"/>
              <a:gd name="T86" fmla="*/ 766 w 2683"/>
              <a:gd name="T87" fmla="*/ 1532 h 2039"/>
              <a:gd name="T88" fmla="*/ 875 w 2683"/>
              <a:gd name="T89" fmla="*/ 1439 h 2039"/>
              <a:gd name="T90" fmla="*/ 1115 w 2683"/>
              <a:gd name="T91" fmla="*/ 1383 h 2039"/>
              <a:gd name="T92" fmla="*/ 1231 w 2683"/>
              <a:gd name="T93" fmla="*/ 1306 h 2039"/>
              <a:gd name="T94" fmla="*/ 1337 w 2683"/>
              <a:gd name="T95" fmla="*/ 1336 h 2039"/>
              <a:gd name="T96" fmla="*/ 1373 w 2683"/>
              <a:gd name="T97" fmla="*/ 1297 h 2039"/>
              <a:gd name="T98" fmla="*/ 1424 w 2683"/>
              <a:gd name="T99" fmla="*/ 1131 h 2039"/>
              <a:gd name="T100" fmla="*/ 1458 w 2683"/>
              <a:gd name="T101" fmla="*/ 1081 h 2039"/>
              <a:gd name="T102" fmla="*/ 1603 w 2683"/>
              <a:gd name="T103" fmla="*/ 1147 h 2039"/>
              <a:gd name="T104" fmla="*/ 1759 w 2683"/>
              <a:gd name="T105" fmla="*/ 1155 h 2039"/>
              <a:gd name="T106" fmla="*/ 1750 w 2683"/>
              <a:gd name="T107" fmla="*/ 1098 h 2039"/>
              <a:gd name="T108" fmla="*/ 1860 w 2683"/>
              <a:gd name="T109" fmla="*/ 1135 h 2039"/>
              <a:gd name="T110" fmla="*/ 1869 w 2683"/>
              <a:gd name="T111" fmla="*/ 1075 h 2039"/>
              <a:gd name="T112" fmla="*/ 1965 w 2683"/>
              <a:gd name="T113" fmla="*/ 1045 h 2039"/>
              <a:gd name="T114" fmla="*/ 2037 w 2683"/>
              <a:gd name="T115" fmla="*/ 1097 h 2039"/>
              <a:gd name="T116" fmla="*/ 2128 w 2683"/>
              <a:gd name="T117" fmla="*/ 1027 h 2039"/>
              <a:gd name="T118" fmla="*/ 2285 w 2683"/>
              <a:gd name="T119" fmla="*/ 1036 h 2039"/>
              <a:gd name="T120" fmla="*/ 2456 w 2683"/>
              <a:gd name="T121" fmla="*/ 914 h 2039"/>
              <a:gd name="T122" fmla="*/ 2563 w 2683"/>
              <a:gd name="T123" fmla="*/ 810 h 2039"/>
              <a:gd name="T124" fmla="*/ 2671 w 2683"/>
              <a:gd name="T125" fmla="*/ 807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83" h="2039">
                <a:moveTo>
                  <a:pt x="1145" y="1450"/>
                </a:moveTo>
                <a:lnTo>
                  <a:pt x="1119" y="1482"/>
                </a:lnTo>
                <a:lnTo>
                  <a:pt x="1125" y="1494"/>
                </a:lnTo>
                <a:lnTo>
                  <a:pt x="1115" y="1509"/>
                </a:lnTo>
                <a:lnTo>
                  <a:pt x="1123" y="1520"/>
                </a:lnTo>
                <a:lnTo>
                  <a:pt x="1108" y="1529"/>
                </a:lnTo>
                <a:lnTo>
                  <a:pt x="1093" y="1511"/>
                </a:lnTo>
                <a:lnTo>
                  <a:pt x="1113" y="1487"/>
                </a:lnTo>
                <a:lnTo>
                  <a:pt x="1094" y="1490"/>
                </a:lnTo>
                <a:lnTo>
                  <a:pt x="1085" y="1478"/>
                </a:lnTo>
                <a:lnTo>
                  <a:pt x="1120" y="1451"/>
                </a:lnTo>
                <a:lnTo>
                  <a:pt x="1145" y="1450"/>
                </a:lnTo>
                <a:close/>
                <a:moveTo>
                  <a:pt x="1273" y="1405"/>
                </a:moveTo>
                <a:lnTo>
                  <a:pt x="1293" y="1402"/>
                </a:lnTo>
                <a:lnTo>
                  <a:pt x="1287" y="1382"/>
                </a:lnTo>
                <a:lnTo>
                  <a:pt x="1273" y="1386"/>
                </a:lnTo>
                <a:lnTo>
                  <a:pt x="1273" y="1405"/>
                </a:lnTo>
                <a:close/>
                <a:moveTo>
                  <a:pt x="311" y="1710"/>
                </a:moveTo>
                <a:lnTo>
                  <a:pt x="323" y="1709"/>
                </a:lnTo>
                <a:lnTo>
                  <a:pt x="342" y="1665"/>
                </a:lnTo>
                <a:lnTo>
                  <a:pt x="308" y="1672"/>
                </a:lnTo>
                <a:lnTo>
                  <a:pt x="303" y="1692"/>
                </a:lnTo>
                <a:lnTo>
                  <a:pt x="311" y="1710"/>
                </a:lnTo>
                <a:close/>
                <a:moveTo>
                  <a:pt x="321" y="1794"/>
                </a:moveTo>
                <a:lnTo>
                  <a:pt x="338" y="1796"/>
                </a:lnTo>
                <a:lnTo>
                  <a:pt x="349" y="1770"/>
                </a:lnTo>
                <a:lnTo>
                  <a:pt x="334" y="1762"/>
                </a:lnTo>
                <a:lnTo>
                  <a:pt x="317" y="1782"/>
                </a:lnTo>
                <a:lnTo>
                  <a:pt x="321" y="1794"/>
                </a:lnTo>
                <a:close/>
                <a:moveTo>
                  <a:pt x="1020" y="1520"/>
                </a:moveTo>
                <a:lnTo>
                  <a:pt x="1032" y="1519"/>
                </a:lnTo>
                <a:lnTo>
                  <a:pt x="1026" y="1513"/>
                </a:lnTo>
                <a:lnTo>
                  <a:pt x="1035" y="1507"/>
                </a:lnTo>
                <a:lnTo>
                  <a:pt x="1054" y="1513"/>
                </a:lnTo>
                <a:lnTo>
                  <a:pt x="1068" y="1502"/>
                </a:lnTo>
                <a:lnTo>
                  <a:pt x="1059" y="1495"/>
                </a:lnTo>
                <a:lnTo>
                  <a:pt x="1071" y="1480"/>
                </a:lnTo>
                <a:lnTo>
                  <a:pt x="1065" y="1472"/>
                </a:lnTo>
                <a:lnTo>
                  <a:pt x="1044" y="1480"/>
                </a:lnTo>
                <a:lnTo>
                  <a:pt x="1020" y="1520"/>
                </a:lnTo>
                <a:close/>
                <a:moveTo>
                  <a:pt x="2591" y="750"/>
                </a:moveTo>
                <a:lnTo>
                  <a:pt x="2613" y="737"/>
                </a:lnTo>
                <a:lnTo>
                  <a:pt x="2624" y="743"/>
                </a:lnTo>
                <a:lnTo>
                  <a:pt x="2640" y="729"/>
                </a:lnTo>
                <a:lnTo>
                  <a:pt x="2646" y="769"/>
                </a:lnTo>
                <a:lnTo>
                  <a:pt x="2683" y="740"/>
                </a:lnTo>
                <a:lnTo>
                  <a:pt x="2683" y="740"/>
                </a:lnTo>
                <a:lnTo>
                  <a:pt x="2632" y="705"/>
                </a:lnTo>
                <a:lnTo>
                  <a:pt x="2622" y="658"/>
                </a:lnTo>
                <a:lnTo>
                  <a:pt x="2604" y="630"/>
                </a:lnTo>
                <a:lnTo>
                  <a:pt x="2608" y="593"/>
                </a:lnTo>
                <a:lnTo>
                  <a:pt x="2589" y="559"/>
                </a:lnTo>
                <a:lnTo>
                  <a:pt x="2613" y="523"/>
                </a:lnTo>
                <a:lnTo>
                  <a:pt x="2592" y="506"/>
                </a:lnTo>
                <a:lnTo>
                  <a:pt x="2584" y="452"/>
                </a:lnTo>
                <a:lnTo>
                  <a:pt x="2559" y="426"/>
                </a:lnTo>
                <a:lnTo>
                  <a:pt x="2561" y="408"/>
                </a:lnTo>
                <a:lnTo>
                  <a:pt x="2529" y="381"/>
                </a:lnTo>
                <a:lnTo>
                  <a:pt x="2549" y="343"/>
                </a:lnTo>
                <a:lnTo>
                  <a:pt x="2543" y="330"/>
                </a:lnTo>
                <a:lnTo>
                  <a:pt x="2473" y="341"/>
                </a:lnTo>
                <a:lnTo>
                  <a:pt x="2444" y="357"/>
                </a:lnTo>
                <a:lnTo>
                  <a:pt x="2434" y="316"/>
                </a:lnTo>
                <a:lnTo>
                  <a:pt x="2408" y="306"/>
                </a:lnTo>
                <a:lnTo>
                  <a:pt x="2409" y="294"/>
                </a:lnTo>
                <a:lnTo>
                  <a:pt x="2393" y="281"/>
                </a:lnTo>
                <a:lnTo>
                  <a:pt x="2408" y="266"/>
                </a:lnTo>
                <a:lnTo>
                  <a:pt x="2399" y="253"/>
                </a:lnTo>
                <a:lnTo>
                  <a:pt x="2386" y="255"/>
                </a:lnTo>
                <a:lnTo>
                  <a:pt x="2369" y="281"/>
                </a:lnTo>
                <a:lnTo>
                  <a:pt x="2346" y="285"/>
                </a:lnTo>
                <a:lnTo>
                  <a:pt x="2348" y="272"/>
                </a:lnTo>
                <a:lnTo>
                  <a:pt x="2329" y="257"/>
                </a:lnTo>
                <a:lnTo>
                  <a:pt x="2284" y="261"/>
                </a:lnTo>
                <a:lnTo>
                  <a:pt x="2268" y="242"/>
                </a:lnTo>
                <a:lnTo>
                  <a:pt x="2217" y="229"/>
                </a:lnTo>
                <a:lnTo>
                  <a:pt x="2217" y="229"/>
                </a:lnTo>
                <a:lnTo>
                  <a:pt x="2223" y="252"/>
                </a:lnTo>
                <a:lnTo>
                  <a:pt x="2193" y="242"/>
                </a:lnTo>
                <a:lnTo>
                  <a:pt x="2172" y="303"/>
                </a:lnTo>
                <a:lnTo>
                  <a:pt x="2188" y="326"/>
                </a:lnTo>
                <a:lnTo>
                  <a:pt x="2176" y="335"/>
                </a:lnTo>
                <a:lnTo>
                  <a:pt x="2200" y="374"/>
                </a:lnTo>
                <a:lnTo>
                  <a:pt x="2158" y="383"/>
                </a:lnTo>
                <a:lnTo>
                  <a:pt x="2143" y="361"/>
                </a:lnTo>
                <a:lnTo>
                  <a:pt x="2106" y="351"/>
                </a:lnTo>
                <a:lnTo>
                  <a:pt x="2073" y="298"/>
                </a:lnTo>
                <a:lnTo>
                  <a:pt x="2051" y="290"/>
                </a:lnTo>
                <a:lnTo>
                  <a:pt x="2034" y="292"/>
                </a:lnTo>
                <a:lnTo>
                  <a:pt x="2030" y="306"/>
                </a:lnTo>
                <a:lnTo>
                  <a:pt x="2004" y="300"/>
                </a:lnTo>
                <a:lnTo>
                  <a:pt x="1943" y="336"/>
                </a:lnTo>
                <a:lnTo>
                  <a:pt x="1927" y="319"/>
                </a:lnTo>
                <a:lnTo>
                  <a:pt x="1882" y="341"/>
                </a:lnTo>
                <a:lnTo>
                  <a:pt x="1870" y="336"/>
                </a:lnTo>
                <a:lnTo>
                  <a:pt x="1856" y="376"/>
                </a:lnTo>
                <a:lnTo>
                  <a:pt x="1811" y="355"/>
                </a:lnTo>
                <a:lnTo>
                  <a:pt x="1798" y="388"/>
                </a:lnTo>
                <a:lnTo>
                  <a:pt x="1780" y="369"/>
                </a:lnTo>
                <a:lnTo>
                  <a:pt x="1757" y="386"/>
                </a:lnTo>
                <a:lnTo>
                  <a:pt x="1735" y="379"/>
                </a:lnTo>
                <a:lnTo>
                  <a:pt x="1699" y="405"/>
                </a:lnTo>
                <a:lnTo>
                  <a:pt x="1672" y="366"/>
                </a:lnTo>
                <a:lnTo>
                  <a:pt x="1655" y="371"/>
                </a:lnTo>
                <a:lnTo>
                  <a:pt x="1645" y="350"/>
                </a:lnTo>
                <a:lnTo>
                  <a:pt x="1607" y="332"/>
                </a:lnTo>
                <a:lnTo>
                  <a:pt x="1663" y="303"/>
                </a:lnTo>
                <a:lnTo>
                  <a:pt x="1664" y="280"/>
                </a:lnTo>
                <a:lnTo>
                  <a:pt x="1688" y="252"/>
                </a:lnTo>
                <a:lnTo>
                  <a:pt x="1686" y="223"/>
                </a:lnTo>
                <a:lnTo>
                  <a:pt x="1735" y="195"/>
                </a:lnTo>
                <a:lnTo>
                  <a:pt x="1746" y="171"/>
                </a:lnTo>
                <a:lnTo>
                  <a:pt x="1776" y="174"/>
                </a:lnTo>
                <a:lnTo>
                  <a:pt x="1786" y="161"/>
                </a:lnTo>
                <a:lnTo>
                  <a:pt x="1806" y="157"/>
                </a:lnTo>
                <a:lnTo>
                  <a:pt x="1801" y="141"/>
                </a:lnTo>
                <a:lnTo>
                  <a:pt x="1788" y="136"/>
                </a:lnTo>
                <a:lnTo>
                  <a:pt x="1810" y="109"/>
                </a:lnTo>
                <a:lnTo>
                  <a:pt x="1808" y="94"/>
                </a:lnTo>
                <a:lnTo>
                  <a:pt x="1795" y="79"/>
                </a:lnTo>
                <a:lnTo>
                  <a:pt x="1770" y="75"/>
                </a:lnTo>
                <a:lnTo>
                  <a:pt x="1736" y="40"/>
                </a:lnTo>
                <a:lnTo>
                  <a:pt x="1722" y="55"/>
                </a:lnTo>
                <a:lnTo>
                  <a:pt x="1701" y="54"/>
                </a:lnTo>
                <a:lnTo>
                  <a:pt x="1683" y="79"/>
                </a:lnTo>
                <a:lnTo>
                  <a:pt x="1653" y="73"/>
                </a:lnTo>
                <a:lnTo>
                  <a:pt x="1655" y="86"/>
                </a:lnTo>
                <a:lnTo>
                  <a:pt x="1628" y="90"/>
                </a:lnTo>
                <a:lnTo>
                  <a:pt x="1589" y="82"/>
                </a:lnTo>
                <a:lnTo>
                  <a:pt x="1557" y="104"/>
                </a:lnTo>
                <a:lnTo>
                  <a:pt x="1551" y="92"/>
                </a:lnTo>
                <a:lnTo>
                  <a:pt x="1559" y="62"/>
                </a:lnTo>
                <a:lnTo>
                  <a:pt x="1540" y="47"/>
                </a:lnTo>
                <a:lnTo>
                  <a:pt x="1543" y="33"/>
                </a:lnTo>
                <a:lnTo>
                  <a:pt x="1532" y="25"/>
                </a:lnTo>
                <a:lnTo>
                  <a:pt x="1532" y="25"/>
                </a:lnTo>
                <a:lnTo>
                  <a:pt x="1505" y="33"/>
                </a:lnTo>
                <a:lnTo>
                  <a:pt x="1482" y="74"/>
                </a:lnTo>
                <a:lnTo>
                  <a:pt x="1462" y="75"/>
                </a:lnTo>
                <a:lnTo>
                  <a:pt x="1457" y="62"/>
                </a:lnTo>
                <a:lnTo>
                  <a:pt x="1457" y="62"/>
                </a:lnTo>
                <a:lnTo>
                  <a:pt x="1394" y="81"/>
                </a:lnTo>
                <a:lnTo>
                  <a:pt x="1394" y="81"/>
                </a:lnTo>
                <a:lnTo>
                  <a:pt x="1394" y="69"/>
                </a:lnTo>
                <a:lnTo>
                  <a:pt x="1381" y="60"/>
                </a:lnTo>
                <a:lnTo>
                  <a:pt x="1346" y="62"/>
                </a:lnTo>
                <a:lnTo>
                  <a:pt x="1320" y="47"/>
                </a:lnTo>
                <a:lnTo>
                  <a:pt x="1315" y="32"/>
                </a:lnTo>
                <a:lnTo>
                  <a:pt x="1298" y="29"/>
                </a:lnTo>
                <a:lnTo>
                  <a:pt x="1294" y="0"/>
                </a:lnTo>
                <a:lnTo>
                  <a:pt x="1288" y="8"/>
                </a:lnTo>
                <a:lnTo>
                  <a:pt x="1271" y="2"/>
                </a:lnTo>
                <a:lnTo>
                  <a:pt x="1245" y="13"/>
                </a:lnTo>
                <a:lnTo>
                  <a:pt x="1234" y="42"/>
                </a:lnTo>
                <a:lnTo>
                  <a:pt x="1224" y="40"/>
                </a:lnTo>
                <a:lnTo>
                  <a:pt x="1194" y="68"/>
                </a:lnTo>
                <a:lnTo>
                  <a:pt x="1168" y="71"/>
                </a:lnTo>
                <a:lnTo>
                  <a:pt x="1163" y="84"/>
                </a:lnTo>
                <a:lnTo>
                  <a:pt x="1138" y="73"/>
                </a:lnTo>
                <a:lnTo>
                  <a:pt x="1141" y="106"/>
                </a:lnTo>
                <a:lnTo>
                  <a:pt x="1181" y="104"/>
                </a:lnTo>
                <a:lnTo>
                  <a:pt x="1200" y="127"/>
                </a:lnTo>
                <a:lnTo>
                  <a:pt x="1176" y="142"/>
                </a:lnTo>
                <a:lnTo>
                  <a:pt x="1192" y="171"/>
                </a:lnTo>
                <a:lnTo>
                  <a:pt x="1180" y="193"/>
                </a:lnTo>
                <a:lnTo>
                  <a:pt x="1193" y="211"/>
                </a:lnTo>
                <a:lnTo>
                  <a:pt x="1190" y="231"/>
                </a:lnTo>
                <a:lnTo>
                  <a:pt x="1138" y="244"/>
                </a:lnTo>
                <a:lnTo>
                  <a:pt x="1109" y="244"/>
                </a:lnTo>
                <a:lnTo>
                  <a:pt x="1110" y="226"/>
                </a:lnTo>
                <a:lnTo>
                  <a:pt x="1096" y="218"/>
                </a:lnTo>
                <a:lnTo>
                  <a:pt x="1095" y="203"/>
                </a:lnTo>
                <a:lnTo>
                  <a:pt x="1082" y="199"/>
                </a:lnTo>
                <a:lnTo>
                  <a:pt x="1089" y="180"/>
                </a:lnTo>
                <a:lnTo>
                  <a:pt x="1065" y="152"/>
                </a:lnTo>
                <a:lnTo>
                  <a:pt x="1024" y="153"/>
                </a:lnTo>
                <a:lnTo>
                  <a:pt x="996" y="145"/>
                </a:lnTo>
                <a:lnTo>
                  <a:pt x="990" y="132"/>
                </a:lnTo>
                <a:lnTo>
                  <a:pt x="973" y="147"/>
                </a:lnTo>
                <a:lnTo>
                  <a:pt x="960" y="128"/>
                </a:lnTo>
                <a:lnTo>
                  <a:pt x="924" y="141"/>
                </a:lnTo>
                <a:lnTo>
                  <a:pt x="906" y="124"/>
                </a:lnTo>
                <a:lnTo>
                  <a:pt x="885" y="196"/>
                </a:lnTo>
                <a:lnTo>
                  <a:pt x="873" y="210"/>
                </a:lnTo>
                <a:lnTo>
                  <a:pt x="893" y="237"/>
                </a:lnTo>
                <a:lnTo>
                  <a:pt x="886" y="266"/>
                </a:lnTo>
                <a:lnTo>
                  <a:pt x="868" y="269"/>
                </a:lnTo>
                <a:lnTo>
                  <a:pt x="839" y="305"/>
                </a:lnTo>
                <a:lnTo>
                  <a:pt x="839" y="305"/>
                </a:lnTo>
                <a:lnTo>
                  <a:pt x="816" y="314"/>
                </a:lnTo>
                <a:lnTo>
                  <a:pt x="805" y="348"/>
                </a:lnTo>
                <a:lnTo>
                  <a:pt x="832" y="380"/>
                </a:lnTo>
                <a:lnTo>
                  <a:pt x="826" y="411"/>
                </a:lnTo>
                <a:lnTo>
                  <a:pt x="853" y="454"/>
                </a:lnTo>
                <a:lnTo>
                  <a:pt x="824" y="492"/>
                </a:lnTo>
                <a:lnTo>
                  <a:pt x="815" y="489"/>
                </a:lnTo>
                <a:lnTo>
                  <a:pt x="785" y="511"/>
                </a:lnTo>
                <a:lnTo>
                  <a:pt x="787" y="558"/>
                </a:lnTo>
                <a:lnTo>
                  <a:pt x="805" y="605"/>
                </a:lnTo>
                <a:lnTo>
                  <a:pt x="779" y="613"/>
                </a:lnTo>
                <a:lnTo>
                  <a:pt x="782" y="624"/>
                </a:lnTo>
                <a:lnTo>
                  <a:pt x="764" y="636"/>
                </a:lnTo>
                <a:lnTo>
                  <a:pt x="761" y="665"/>
                </a:lnTo>
                <a:lnTo>
                  <a:pt x="724" y="654"/>
                </a:lnTo>
                <a:lnTo>
                  <a:pt x="705" y="663"/>
                </a:lnTo>
                <a:lnTo>
                  <a:pt x="694" y="697"/>
                </a:lnTo>
                <a:lnTo>
                  <a:pt x="711" y="704"/>
                </a:lnTo>
                <a:lnTo>
                  <a:pt x="694" y="730"/>
                </a:lnTo>
                <a:lnTo>
                  <a:pt x="648" y="736"/>
                </a:lnTo>
                <a:lnTo>
                  <a:pt x="645" y="768"/>
                </a:lnTo>
                <a:lnTo>
                  <a:pt x="617" y="798"/>
                </a:lnTo>
                <a:lnTo>
                  <a:pt x="603" y="849"/>
                </a:lnTo>
                <a:lnTo>
                  <a:pt x="611" y="859"/>
                </a:lnTo>
                <a:lnTo>
                  <a:pt x="601" y="869"/>
                </a:lnTo>
                <a:lnTo>
                  <a:pt x="616" y="915"/>
                </a:lnTo>
                <a:lnTo>
                  <a:pt x="609" y="943"/>
                </a:lnTo>
                <a:lnTo>
                  <a:pt x="628" y="965"/>
                </a:lnTo>
                <a:lnTo>
                  <a:pt x="603" y="993"/>
                </a:lnTo>
                <a:lnTo>
                  <a:pt x="609" y="1005"/>
                </a:lnTo>
                <a:lnTo>
                  <a:pt x="602" y="1021"/>
                </a:lnTo>
                <a:lnTo>
                  <a:pt x="552" y="1076"/>
                </a:lnTo>
                <a:lnTo>
                  <a:pt x="495" y="1083"/>
                </a:lnTo>
                <a:lnTo>
                  <a:pt x="507" y="1096"/>
                </a:lnTo>
                <a:lnTo>
                  <a:pt x="494" y="1113"/>
                </a:lnTo>
                <a:lnTo>
                  <a:pt x="459" y="1117"/>
                </a:lnTo>
                <a:lnTo>
                  <a:pt x="455" y="1128"/>
                </a:lnTo>
                <a:lnTo>
                  <a:pt x="410" y="1139"/>
                </a:lnTo>
                <a:lnTo>
                  <a:pt x="404" y="1149"/>
                </a:lnTo>
                <a:lnTo>
                  <a:pt x="392" y="1140"/>
                </a:lnTo>
                <a:lnTo>
                  <a:pt x="383" y="1184"/>
                </a:lnTo>
                <a:lnTo>
                  <a:pt x="362" y="1183"/>
                </a:lnTo>
                <a:lnTo>
                  <a:pt x="371" y="1193"/>
                </a:lnTo>
                <a:lnTo>
                  <a:pt x="372" y="1223"/>
                </a:lnTo>
                <a:lnTo>
                  <a:pt x="382" y="1224"/>
                </a:lnTo>
                <a:lnTo>
                  <a:pt x="398" y="1255"/>
                </a:lnTo>
                <a:lnTo>
                  <a:pt x="378" y="1250"/>
                </a:lnTo>
                <a:lnTo>
                  <a:pt x="367" y="1257"/>
                </a:lnTo>
                <a:lnTo>
                  <a:pt x="350" y="1274"/>
                </a:lnTo>
                <a:lnTo>
                  <a:pt x="360" y="1292"/>
                </a:lnTo>
                <a:lnTo>
                  <a:pt x="346" y="1306"/>
                </a:lnTo>
                <a:lnTo>
                  <a:pt x="322" y="1289"/>
                </a:lnTo>
                <a:lnTo>
                  <a:pt x="299" y="1307"/>
                </a:lnTo>
                <a:lnTo>
                  <a:pt x="268" y="1284"/>
                </a:lnTo>
                <a:lnTo>
                  <a:pt x="253" y="1299"/>
                </a:lnTo>
                <a:lnTo>
                  <a:pt x="240" y="1290"/>
                </a:lnTo>
                <a:lnTo>
                  <a:pt x="234" y="1301"/>
                </a:lnTo>
                <a:lnTo>
                  <a:pt x="249" y="1314"/>
                </a:lnTo>
                <a:lnTo>
                  <a:pt x="244" y="1368"/>
                </a:lnTo>
                <a:lnTo>
                  <a:pt x="255" y="1379"/>
                </a:lnTo>
                <a:lnTo>
                  <a:pt x="253" y="1406"/>
                </a:lnTo>
                <a:lnTo>
                  <a:pt x="235" y="1407"/>
                </a:lnTo>
                <a:lnTo>
                  <a:pt x="225" y="1396"/>
                </a:lnTo>
                <a:lnTo>
                  <a:pt x="206" y="1410"/>
                </a:lnTo>
                <a:lnTo>
                  <a:pt x="161" y="1402"/>
                </a:lnTo>
                <a:lnTo>
                  <a:pt x="139" y="1415"/>
                </a:lnTo>
                <a:lnTo>
                  <a:pt x="112" y="1409"/>
                </a:lnTo>
                <a:lnTo>
                  <a:pt x="96" y="1429"/>
                </a:lnTo>
                <a:lnTo>
                  <a:pt x="83" y="1494"/>
                </a:lnTo>
                <a:lnTo>
                  <a:pt x="47" y="1501"/>
                </a:lnTo>
                <a:lnTo>
                  <a:pt x="37" y="1488"/>
                </a:lnTo>
                <a:lnTo>
                  <a:pt x="30" y="1527"/>
                </a:lnTo>
                <a:lnTo>
                  <a:pt x="30" y="1527"/>
                </a:lnTo>
                <a:lnTo>
                  <a:pt x="48" y="1568"/>
                </a:lnTo>
                <a:lnTo>
                  <a:pt x="83" y="1571"/>
                </a:lnTo>
                <a:lnTo>
                  <a:pt x="86" y="1581"/>
                </a:lnTo>
                <a:lnTo>
                  <a:pt x="99" y="1576"/>
                </a:lnTo>
                <a:lnTo>
                  <a:pt x="86" y="1586"/>
                </a:lnTo>
                <a:lnTo>
                  <a:pt x="88" y="1607"/>
                </a:lnTo>
                <a:lnTo>
                  <a:pt x="33" y="1612"/>
                </a:lnTo>
                <a:lnTo>
                  <a:pt x="38" y="1661"/>
                </a:lnTo>
                <a:lnTo>
                  <a:pt x="3" y="1699"/>
                </a:lnTo>
                <a:lnTo>
                  <a:pt x="16" y="1721"/>
                </a:lnTo>
                <a:lnTo>
                  <a:pt x="0" y="1782"/>
                </a:lnTo>
                <a:lnTo>
                  <a:pt x="37" y="1855"/>
                </a:lnTo>
                <a:lnTo>
                  <a:pt x="27" y="1884"/>
                </a:lnTo>
                <a:lnTo>
                  <a:pt x="46" y="1886"/>
                </a:lnTo>
                <a:lnTo>
                  <a:pt x="57" y="1904"/>
                </a:lnTo>
                <a:lnTo>
                  <a:pt x="58" y="1933"/>
                </a:lnTo>
                <a:lnTo>
                  <a:pt x="84" y="1937"/>
                </a:lnTo>
                <a:lnTo>
                  <a:pt x="111" y="1958"/>
                </a:lnTo>
                <a:lnTo>
                  <a:pt x="125" y="1955"/>
                </a:lnTo>
                <a:lnTo>
                  <a:pt x="112" y="1978"/>
                </a:lnTo>
                <a:lnTo>
                  <a:pt x="85" y="1958"/>
                </a:lnTo>
                <a:lnTo>
                  <a:pt x="81" y="1971"/>
                </a:lnTo>
                <a:lnTo>
                  <a:pt x="67" y="1970"/>
                </a:lnTo>
                <a:lnTo>
                  <a:pt x="93" y="1995"/>
                </a:lnTo>
                <a:lnTo>
                  <a:pt x="91" y="2039"/>
                </a:lnTo>
                <a:lnTo>
                  <a:pt x="115" y="2012"/>
                </a:lnTo>
                <a:lnTo>
                  <a:pt x="123" y="2023"/>
                </a:lnTo>
                <a:lnTo>
                  <a:pt x="140" y="2013"/>
                </a:lnTo>
                <a:lnTo>
                  <a:pt x="166" y="2032"/>
                </a:lnTo>
                <a:lnTo>
                  <a:pt x="184" y="2033"/>
                </a:lnTo>
                <a:lnTo>
                  <a:pt x="189" y="2020"/>
                </a:lnTo>
                <a:lnTo>
                  <a:pt x="228" y="2026"/>
                </a:lnTo>
                <a:lnTo>
                  <a:pt x="275" y="1999"/>
                </a:lnTo>
                <a:lnTo>
                  <a:pt x="309" y="1943"/>
                </a:lnTo>
                <a:lnTo>
                  <a:pt x="294" y="1911"/>
                </a:lnTo>
                <a:lnTo>
                  <a:pt x="284" y="1868"/>
                </a:lnTo>
                <a:lnTo>
                  <a:pt x="263" y="1873"/>
                </a:lnTo>
                <a:lnTo>
                  <a:pt x="245" y="1863"/>
                </a:lnTo>
                <a:lnTo>
                  <a:pt x="238" y="1859"/>
                </a:lnTo>
                <a:lnTo>
                  <a:pt x="236" y="1843"/>
                </a:lnTo>
                <a:lnTo>
                  <a:pt x="257" y="1855"/>
                </a:lnTo>
                <a:lnTo>
                  <a:pt x="257" y="1813"/>
                </a:lnTo>
                <a:lnTo>
                  <a:pt x="235" y="1800"/>
                </a:lnTo>
                <a:lnTo>
                  <a:pt x="189" y="1797"/>
                </a:lnTo>
                <a:lnTo>
                  <a:pt x="177" y="1750"/>
                </a:lnTo>
                <a:lnTo>
                  <a:pt x="194" y="1726"/>
                </a:lnTo>
                <a:lnTo>
                  <a:pt x="206" y="1734"/>
                </a:lnTo>
                <a:lnTo>
                  <a:pt x="224" y="1708"/>
                </a:lnTo>
                <a:lnTo>
                  <a:pt x="226" y="1720"/>
                </a:lnTo>
                <a:lnTo>
                  <a:pt x="192" y="1754"/>
                </a:lnTo>
                <a:lnTo>
                  <a:pt x="192" y="1766"/>
                </a:lnTo>
                <a:lnTo>
                  <a:pt x="244" y="1746"/>
                </a:lnTo>
                <a:lnTo>
                  <a:pt x="285" y="1746"/>
                </a:lnTo>
                <a:lnTo>
                  <a:pt x="306" y="1772"/>
                </a:lnTo>
                <a:lnTo>
                  <a:pt x="315" y="1719"/>
                </a:lnTo>
                <a:lnTo>
                  <a:pt x="273" y="1725"/>
                </a:lnTo>
                <a:lnTo>
                  <a:pt x="261" y="1708"/>
                </a:lnTo>
                <a:lnTo>
                  <a:pt x="236" y="1717"/>
                </a:lnTo>
                <a:lnTo>
                  <a:pt x="237" y="1705"/>
                </a:lnTo>
                <a:lnTo>
                  <a:pt x="268" y="1671"/>
                </a:lnTo>
                <a:lnTo>
                  <a:pt x="297" y="1660"/>
                </a:lnTo>
                <a:lnTo>
                  <a:pt x="308" y="1666"/>
                </a:lnTo>
                <a:lnTo>
                  <a:pt x="345" y="1658"/>
                </a:lnTo>
                <a:lnTo>
                  <a:pt x="395" y="1594"/>
                </a:lnTo>
                <a:lnTo>
                  <a:pt x="436" y="1598"/>
                </a:lnTo>
                <a:lnTo>
                  <a:pt x="505" y="1568"/>
                </a:lnTo>
                <a:lnTo>
                  <a:pt x="496" y="1559"/>
                </a:lnTo>
                <a:lnTo>
                  <a:pt x="481" y="1564"/>
                </a:lnTo>
                <a:lnTo>
                  <a:pt x="477" y="1554"/>
                </a:lnTo>
                <a:lnTo>
                  <a:pt x="488" y="1544"/>
                </a:lnTo>
                <a:lnTo>
                  <a:pt x="503" y="1550"/>
                </a:lnTo>
                <a:lnTo>
                  <a:pt x="512" y="1570"/>
                </a:lnTo>
                <a:lnTo>
                  <a:pt x="579" y="1558"/>
                </a:lnTo>
                <a:lnTo>
                  <a:pt x="568" y="1587"/>
                </a:lnTo>
                <a:lnTo>
                  <a:pt x="636" y="1531"/>
                </a:lnTo>
                <a:lnTo>
                  <a:pt x="645" y="1553"/>
                </a:lnTo>
                <a:lnTo>
                  <a:pt x="689" y="1542"/>
                </a:lnTo>
                <a:lnTo>
                  <a:pt x="707" y="1549"/>
                </a:lnTo>
                <a:lnTo>
                  <a:pt x="723" y="1518"/>
                </a:lnTo>
                <a:lnTo>
                  <a:pt x="755" y="1494"/>
                </a:lnTo>
                <a:lnTo>
                  <a:pt x="757" y="1474"/>
                </a:lnTo>
                <a:lnTo>
                  <a:pt x="724" y="1459"/>
                </a:lnTo>
                <a:lnTo>
                  <a:pt x="725" y="1450"/>
                </a:lnTo>
                <a:lnTo>
                  <a:pt x="759" y="1448"/>
                </a:lnTo>
                <a:lnTo>
                  <a:pt x="782" y="1490"/>
                </a:lnTo>
                <a:lnTo>
                  <a:pt x="801" y="1482"/>
                </a:lnTo>
                <a:lnTo>
                  <a:pt x="794" y="1499"/>
                </a:lnTo>
                <a:lnTo>
                  <a:pt x="775" y="1497"/>
                </a:lnTo>
                <a:lnTo>
                  <a:pt x="780" y="1512"/>
                </a:lnTo>
                <a:lnTo>
                  <a:pt x="766" y="1532"/>
                </a:lnTo>
                <a:lnTo>
                  <a:pt x="783" y="1531"/>
                </a:lnTo>
                <a:lnTo>
                  <a:pt x="802" y="1514"/>
                </a:lnTo>
                <a:lnTo>
                  <a:pt x="839" y="1503"/>
                </a:lnTo>
                <a:lnTo>
                  <a:pt x="829" y="1494"/>
                </a:lnTo>
                <a:lnTo>
                  <a:pt x="808" y="1496"/>
                </a:lnTo>
                <a:lnTo>
                  <a:pt x="801" y="1481"/>
                </a:lnTo>
                <a:lnTo>
                  <a:pt x="808" y="1472"/>
                </a:lnTo>
                <a:lnTo>
                  <a:pt x="875" y="1439"/>
                </a:lnTo>
                <a:lnTo>
                  <a:pt x="903" y="1441"/>
                </a:lnTo>
                <a:lnTo>
                  <a:pt x="907" y="1460"/>
                </a:lnTo>
                <a:lnTo>
                  <a:pt x="927" y="1477"/>
                </a:lnTo>
                <a:lnTo>
                  <a:pt x="977" y="1464"/>
                </a:lnTo>
                <a:lnTo>
                  <a:pt x="984" y="1429"/>
                </a:lnTo>
                <a:lnTo>
                  <a:pt x="1033" y="1454"/>
                </a:lnTo>
                <a:lnTo>
                  <a:pt x="1050" y="1452"/>
                </a:lnTo>
                <a:lnTo>
                  <a:pt x="1115" y="1383"/>
                </a:lnTo>
                <a:lnTo>
                  <a:pt x="1143" y="1391"/>
                </a:lnTo>
                <a:lnTo>
                  <a:pt x="1142" y="1404"/>
                </a:lnTo>
                <a:lnTo>
                  <a:pt x="1162" y="1418"/>
                </a:lnTo>
                <a:lnTo>
                  <a:pt x="1200" y="1382"/>
                </a:lnTo>
                <a:lnTo>
                  <a:pt x="1192" y="1324"/>
                </a:lnTo>
                <a:lnTo>
                  <a:pt x="1220" y="1298"/>
                </a:lnTo>
                <a:lnTo>
                  <a:pt x="1220" y="1277"/>
                </a:lnTo>
                <a:lnTo>
                  <a:pt x="1231" y="1306"/>
                </a:lnTo>
                <a:lnTo>
                  <a:pt x="1227" y="1336"/>
                </a:lnTo>
                <a:lnTo>
                  <a:pt x="1257" y="1380"/>
                </a:lnTo>
                <a:lnTo>
                  <a:pt x="1279" y="1361"/>
                </a:lnTo>
                <a:lnTo>
                  <a:pt x="1276" y="1347"/>
                </a:lnTo>
                <a:lnTo>
                  <a:pt x="1286" y="1341"/>
                </a:lnTo>
                <a:lnTo>
                  <a:pt x="1298" y="1361"/>
                </a:lnTo>
                <a:lnTo>
                  <a:pt x="1321" y="1366"/>
                </a:lnTo>
                <a:lnTo>
                  <a:pt x="1337" y="1336"/>
                </a:lnTo>
                <a:lnTo>
                  <a:pt x="1324" y="1329"/>
                </a:lnTo>
                <a:lnTo>
                  <a:pt x="1324" y="1311"/>
                </a:lnTo>
                <a:lnTo>
                  <a:pt x="1337" y="1301"/>
                </a:lnTo>
                <a:lnTo>
                  <a:pt x="1331" y="1290"/>
                </a:lnTo>
                <a:lnTo>
                  <a:pt x="1338" y="1286"/>
                </a:lnTo>
                <a:lnTo>
                  <a:pt x="1367" y="1335"/>
                </a:lnTo>
                <a:lnTo>
                  <a:pt x="1384" y="1319"/>
                </a:lnTo>
                <a:lnTo>
                  <a:pt x="1373" y="1297"/>
                </a:lnTo>
                <a:lnTo>
                  <a:pt x="1399" y="1270"/>
                </a:lnTo>
                <a:lnTo>
                  <a:pt x="1392" y="1247"/>
                </a:lnTo>
                <a:lnTo>
                  <a:pt x="1405" y="1240"/>
                </a:lnTo>
                <a:lnTo>
                  <a:pt x="1400" y="1227"/>
                </a:lnTo>
                <a:lnTo>
                  <a:pt x="1412" y="1218"/>
                </a:lnTo>
                <a:lnTo>
                  <a:pt x="1383" y="1212"/>
                </a:lnTo>
                <a:lnTo>
                  <a:pt x="1383" y="1198"/>
                </a:lnTo>
                <a:lnTo>
                  <a:pt x="1424" y="1131"/>
                </a:lnTo>
                <a:lnTo>
                  <a:pt x="1389" y="1080"/>
                </a:lnTo>
                <a:lnTo>
                  <a:pt x="1410" y="1071"/>
                </a:lnTo>
                <a:lnTo>
                  <a:pt x="1400" y="1059"/>
                </a:lnTo>
                <a:lnTo>
                  <a:pt x="1407" y="1053"/>
                </a:lnTo>
                <a:lnTo>
                  <a:pt x="1426" y="1064"/>
                </a:lnTo>
                <a:lnTo>
                  <a:pt x="1427" y="1076"/>
                </a:lnTo>
                <a:lnTo>
                  <a:pt x="1443" y="1072"/>
                </a:lnTo>
                <a:lnTo>
                  <a:pt x="1458" y="1081"/>
                </a:lnTo>
                <a:lnTo>
                  <a:pt x="1491" y="1148"/>
                </a:lnTo>
                <a:lnTo>
                  <a:pt x="1510" y="1158"/>
                </a:lnTo>
                <a:lnTo>
                  <a:pt x="1497" y="1171"/>
                </a:lnTo>
                <a:lnTo>
                  <a:pt x="1505" y="1187"/>
                </a:lnTo>
                <a:lnTo>
                  <a:pt x="1523" y="1162"/>
                </a:lnTo>
                <a:lnTo>
                  <a:pt x="1561" y="1169"/>
                </a:lnTo>
                <a:lnTo>
                  <a:pt x="1561" y="1169"/>
                </a:lnTo>
                <a:lnTo>
                  <a:pt x="1603" y="1147"/>
                </a:lnTo>
                <a:lnTo>
                  <a:pt x="1626" y="1154"/>
                </a:lnTo>
                <a:lnTo>
                  <a:pt x="1626" y="1154"/>
                </a:lnTo>
                <a:lnTo>
                  <a:pt x="1644" y="1137"/>
                </a:lnTo>
                <a:lnTo>
                  <a:pt x="1687" y="1127"/>
                </a:lnTo>
                <a:lnTo>
                  <a:pt x="1719" y="1157"/>
                </a:lnTo>
                <a:lnTo>
                  <a:pt x="1724" y="1190"/>
                </a:lnTo>
                <a:lnTo>
                  <a:pt x="1763" y="1172"/>
                </a:lnTo>
                <a:lnTo>
                  <a:pt x="1759" y="1155"/>
                </a:lnTo>
                <a:lnTo>
                  <a:pt x="1740" y="1143"/>
                </a:lnTo>
                <a:lnTo>
                  <a:pt x="1724" y="1150"/>
                </a:lnTo>
                <a:lnTo>
                  <a:pt x="1727" y="1135"/>
                </a:lnTo>
                <a:lnTo>
                  <a:pt x="1741" y="1133"/>
                </a:lnTo>
                <a:lnTo>
                  <a:pt x="1758" y="1111"/>
                </a:lnTo>
                <a:lnTo>
                  <a:pt x="1724" y="1114"/>
                </a:lnTo>
                <a:lnTo>
                  <a:pt x="1731" y="1091"/>
                </a:lnTo>
                <a:lnTo>
                  <a:pt x="1750" y="1098"/>
                </a:lnTo>
                <a:lnTo>
                  <a:pt x="1747" y="1077"/>
                </a:lnTo>
                <a:lnTo>
                  <a:pt x="1793" y="1058"/>
                </a:lnTo>
                <a:lnTo>
                  <a:pt x="1818" y="1060"/>
                </a:lnTo>
                <a:lnTo>
                  <a:pt x="1824" y="1041"/>
                </a:lnTo>
                <a:lnTo>
                  <a:pt x="1839" y="1059"/>
                </a:lnTo>
                <a:lnTo>
                  <a:pt x="1810" y="1077"/>
                </a:lnTo>
                <a:lnTo>
                  <a:pt x="1809" y="1129"/>
                </a:lnTo>
                <a:lnTo>
                  <a:pt x="1860" y="1135"/>
                </a:lnTo>
                <a:lnTo>
                  <a:pt x="1860" y="1153"/>
                </a:lnTo>
                <a:lnTo>
                  <a:pt x="1873" y="1147"/>
                </a:lnTo>
                <a:lnTo>
                  <a:pt x="1871" y="1119"/>
                </a:lnTo>
                <a:lnTo>
                  <a:pt x="1890" y="1099"/>
                </a:lnTo>
                <a:lnTo>
                  <a:pt x="1873" y="1084"/>
                </a:lnTo>
                <a:lnTo>
                  <a:pt x="1861" y="1089"/>
                </a:lnTo>
                <a:lnTo>
                  <a:pt x="1852" y="1067"/>
                </a:lnTo>
                <a:lnTo>
                  <a:pt x="1869" y="1075"/>
                </a:lnTo>
                <a:lnTo>
                  <a:pt x="1881" y="1067"/>
                </a:lnTo>
                <a:lnTo>
                  <a:pt x="1894" y="1098"/>
                </a:lnTo>
                <a:lnTo>
                  <a:pt x="1911" y="1091"/>
                </a:lnTo>
                <a:lnTo>
                  <a:pt x="1907" y="1082"/>
                </a:lnTo>
                <a:lnTo>
                  <a:pt x="1921" y="1059"/>
                </a:lnTo>
                <a:lnTo>
                  <a:pt x="1954" y="1049"/>
                </a:lnTo>
                <a:lnTo>
                  <a:pt x="1965" y="1063"/>
                </a:lnTo>
                <a:lnTo>
                  <a:pt x="1965" y="1045"/>
                </a:lnTo>
                <a:lnTo>
                  <a:pt x="1978" y="1041"/>
                </a:lnTo>
                <a:lnTo>
                  <a:pt x="1992" y="1046"/>
                </a:lnTo>
                <a:lnTo>
                  <a:pt x="1983" y="1062"/>
                </a:lnTo>
                <a:lnTo>
                  <a:pt x="2051" y="1060"/>
                </a:lnTo>
                <a:lnTo>
                  <a:pt x="2043" y="1075"/>
                </a:lnTo>
                <a:lnTo>
                  <a:pt x="2026" y="1070"/>
                </a:lnTo>
                <a:lnTo>
                  <a:pt x="2027" y="1088"/>
                </a:lnTo>
                <a:lnTo>
                  <a:pt x="2037" y="1097"/>
                </a:lnTo>
                <a:lnTo>
                  <a:pt x="2068" y="1091"/>
                </a:lnTo>
                <a:lnTo>
                  <a:pt x="2104" y="1112"/>
                </a:lnTo>
                <a:lnTo>
                  <a:pt x="2101" y="1092"/>
                </a:lnTo>
                <a:lnTo>
                  <a:pt x="2116" y="1073"/>
                </a:lnTo>
                <a:lnTo>
                  <a:pt x="2099" y="1073"/>
                </a:lnTo>
                <a:lnTo>
                  <a:pt x="2096" y="1088"/>
                </a:lnTo>
                <a:lnTo>
                  <a:pt x="2085" y="1071"/>
                </a:lnTo>
                <a:lnTo>
                  <a:pt x="2128" y="1027"/>
                </a:lnTo>
                <a:lnTo>
                  <a:pt x="2148" y="1025"/>
                </a:lnTo>
                <a:lnTo>
                  <a:pt x="2150" y="1035"/>
                </a:lnTo>
                <a:lnTo>
                  <a:pt x="2171" y="1037"/>
                </a:lnTo>
                <a:lnTo>
                  <a:pt x="2192" y="1077"/>
                </a:lnTo>
                <a:lnTo>
                  <a:pt x="2216" y="1054"/>
                </a:lnTo>
                <a:lnTo>
                  <a:pt x="2224" y="1058"/>
                </a:lnTo>
                <a:lnTo>
                  <a:pt x="2255" y="1041"/>
                </a:lnTo>
                <a:lnTo>
                  <a:pt x="2285" y="1036"/>
                </a:lnTo>
                <a:lnTo>
                  <a:pt x="2292" y="1047"/>
                </a:lnTo>
                <a:lnTo>
                  <a:pt x="2307" y="1040"/>
                </a:lnTo>
                <a:lnTo>
                  <a:pt x="2359" y="994"/>
                </a:lnTo>
                <a:lnTo>
                  <a:pt x="2391" y="1005"/>
                </a:lnTo>
                <a:lnTo>
                  <a:pt x="2435" y="1001"/>
                </a:lnTo>
                <a:lnTo>
                  <a:pt x="2457" y="967"/>
                </a:lnTo>
                <a:lnTo>
                  <a:pt x="2447" y="930"/>
                </a:lnTo>
                <a:lnTo>
                  <a:pt x="2456" y="914"/>
                </a:lnTo>
                <a:lnTo>
                  <a:pt x="2465" y="905"/>
                </a:lnTo>
                <a:lnTo>
                  <a:pt x="2489" y="913"/>
                </a:lnTo>
                <a:lnTo>
                  <a:pt x="2512" y="883"/>
                </a:lnTo>
                <a:lnTo>
                  <a:pt x="2540" y="895"/>
                </a:lnTo>
                <a:lnTo>
                  <a:pt x="2546" y="885"/>
                </a:lnTo>
                <a:lnTo>
                  <a:pt x="2535" y="883"/>
                </a:lnTo>
                <a:lnTo>
                  <a:pt x="2525" y="845"/>
                </a:lnTo>
                <a:lnTo>
                  <a:pt x="2563" y="810"/>
                </a:lnTo>
                <a:lnTo>
                  <a:pt x="2573" y="763"/>
                </a:lnTo>
                <a:lnTo>
                  <a:pt x="2601" y="766"/>
                </a:lnTo>
                <a:lnTo>
                  <a:pt x="2591" y="750"/>
                </a:lnTo>
                <a:close/>
                <a:moveTo>
                  <a:pt x="2622" y="810"/>
                </a:moveTo>
                <a:lnTo>
                  <a:pt x="2609" y="801"/>
                </a:lnTo>
                <a:lnTo>
                  <a:pt x="2596" y="815"/>
                </a:lnTo>
                <a:lnTo>
                  <a:pt x="2661" y="829"/>
                </a:lnTo>
                <a:lnTo>
                  <a:pt x="2671" y="807"/>
                </a:lnTo>
                <a:lnTo>
                  <a:pt x="2661" y="792"/>
                </a:lnTo>
                <a:lnTo>
                  <a:pt x="2622" y="81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1" name="Freeform 728"/>
          <p:cNvSpPr>
            <a:spLocks/>
          </p:cNvSpPr>
          <p:nvPr/>
        </p:nvSpPr>
        <p:spPr bwMode="auto">
          <a:xfrm>
            <a:off x="2201548" y="4040454"/>
            <a:ext cx="1333014" cy="1074677"/>
          </a:xfrm>
          <a:custGeom>
            <a:avLst/>
            <a:gdLst>
              <a:gd name="T0" fmla="*/ 1959 w 5686"/>
              <a:gd name="T1" fmla="*/ 1069 h 4580"/>
              <a:gd name="T2" fmla="*/ 2548 w 5686"/>
              <a:gd name="T3" fmla="*/ 1215 h 4580"/>
              <a:gd name="T4" fmla="*/ 2876 w 5686"/>
              <a:gd name="T5" fmla="*/ 1676 h 4580"/>
              <a:gd name="T6" fmla="*/ 3054 w 5686"/>
              <a:gd name="T7" fmla="*/ 1872 h 4580"/>
              <a:gd name="T8" fmla="*/ 3457 w 5686"/>
              <a:gd name="T9" fmla="*/ 1657 h 4580"/>
              <a:gd name="T10" fmla="*/ 4069 w 5686"/>
              <a:gd name="T11" fmla="*/ 1800 h 4580"/>
              <a:gd name="T12" fmla="*/ 4107 w 5686"/>
              <a:gd name="T13" fmla="*/ 2484 h 4580"/>
              <a:gd name="T14" fmla="*/ 4260 w 5686"/>
              <a:gd name="T15" fmla="*/ 2586 h 4580"/>
              <a:gd name="T16" fmla="*/ 4435 w 5686"/>
              <a:gd name="T17" fmla="*/ 2802 h 4580"/>
              <a:gd name="T18" fmla="*/ 4481 w 5686"/>
              <a:gd name="T19" fmla="*/ 3164 h 4580"/>
              <a:gd name="T20" fmla="*/ 4616 w 5686"/>
              <a:gd name="T21" fmla="*/ 3240 h 4580"/>
              <a:gd name="T22" fmla="*/ 4685 w 5686"/>
              <a:gd name="T23" fmla="*/ 3351 h 4580"/>
              <a:gd name="T24" fmla="*/ 4901 w 5686"/>
              <a:gd name="T25" fmla="*/ 3359 h 4580"/>
              <a:gd name="T26" fmla="*/ 5010 w 5686"/>
              <a:gd name="T27" fmla="*/ 3242 h 4580"/>
              <a:gd name="T28" fmla="*/ 5057 w 5686"/>
              <a:gd name="T29" fmla="*/ 3058 h 4580"/>
              <a:gd name="T30" fmla="*/ 4903 w 5686"/>
              <a:gd name="T31" fmla="*/ 2947 h 4580"/>
              <a:gd name="T32" fmla="*/ 4953 w 5686"/>
              <a:gd name="T33" fmla="*/ 2756 h 4580"/>
              <a:gd name="T34" fmla="*/ 4987 w 5686"/>
              <a:gd name="T35" fmla="*/ 2634 h 4580"/>
              <a:gd name="T36" fmla="*/ 5248 w 5686"/>
              <a:gd name="T37" fmla="*/ 2717 h 4580"/>
              <a:gd name="T38" fmla="*/ 5465 w 5686"/>
              <a:gd name="T39" fmla="*/ 2851 h 4580"/>
              <a:gd name="T40" fmla="*/ 5686 w 5686"/>
              <a:gd name="T41" fmla="*/ 3056 h 4580"/>
              <a:gd name="T42" fmla="*/ 5565 w 5686"/>
              <a:gd name="T43" fmla="*/ 3427 h 4580"/>
              <a:gd name="T44" fmla="*/ 5308 w 5686"/>
              <a:gd name="T45" fmla="*/ 3446 h 4580"/>
              <a:gd name="T46" fmla="*/ 5137 w 5686"/>
              <a:gd name="T47" fmla="*/ 3579 h 4580"/>
              <a:gd name="T48" fmla="*/ 4899 w 5686"/>
              <a:gd name="T49" fmla="*/ 3662 h 4580"/>
              <a:gd name="T50" fmla="*/ 4975 w 5686"/>
              <a:gd name="T51" fmla="*/ 3823 h 4580"/>
              <a:gd name="T52" fmla="*/ 4869 w 5686"/>
              <a:gd name="T53" fmla="*/ 4028 h 4580"/>
              <a:gd name="T54" fmla="*/ 4882 w 5686"/>
              <a:gd name="T55" fmla="*/ 4182 h 4580"/>
              <a:gd name="T56" fmla="*/ 4646 w 5686"/>
              <a:gd name="T57" fmla="*/ 4298 h 4580"/>
              <a:gd name="T58" fmla="*/ 4540 w 5686"/>
              <a:gd name="T59" fmla="*/ 4447 h 4580"/>
              <a:gd name="T60" fmla="*/ 4303 w 5686"/>
              <a:gd name="T61" fmla="*/ 4552 h 4580"/>
              <a:gd name="T62" fmla="*/ 4143 w 5686"/>
              <a:gd name="T63" fmla="*/ 4411 h 4580"/>
              <a:gd name="T64" fmla="*/ 4062 w 5686"/>
              <a:gd name="T65" fmla="*/ 4179 h 4580"/>
              <a:gd name="T66" fmla="*/ 3804 w 5686"/>
              <a:gd name="T67" fmla="*/ 4089 h 4580"/>
              <a:gd name="T68" fmla="*/ 3632 w 5686"/>
              <a:gd name="T69" fmla="*/ 3857 h 4580"/>
              <a:gd name="T70" fmla="*/ 3380 w 5686"/>
              <a:gd name="T71" fmla="*/ 4001 h 4580"/>
              <a:gd name="T72" fmla="*/ 3457 w 5686"/>
              <a:gd name="T73" fmla="*/ 4208 h 4580"/>
              <a:gd name="T74" fmla="*/ 3231 w 5686"/>
              <a:gd name="T75" fmla="*/ 4357 h 4580"/>
              <a:gd name="T76" fmla="*/ 3213 w 5686"/>
              <a:gd name="T77" fmla="*/ 4176 h 4580"/>
              <a:gd name="T78" fmla="*/ 2992 w 5686"/>
              <a:gd name="T79" fmla="*/ 4051 h 4580"/>
              <a:gd name="T80" fmla="*/ 3052 w 5686"/>
              <a:gd name="T81" fmla="*/ 3867 h 4580"/>
              <a:gd name="T82" fmla="*/ 3278 w 5686"/>
              <a:gd name="T83" fmla="*/ 3915 h 4580"/>
              <a:gd name="T84" fmla="*/ 3294 w 5686"/>
              <a:gd name="T85" fmla="*/ 3750 h 4580"/>
              <a:gd name="T86" fmla="*/ 3314 w 5686"/>
              <a:gd name="T87" fmla="*/ 3576 h 4580"/>
              <a:gd name="T88" fmla="*/ 3395 w 5686"/>
              <a:gd name="T89" fmla="*/ 3387 h 4580"/>
              <a:gd name="T90" fmla="*/ 3628 w 5686"/>
              <a:gd name="T91" fmla="*/ 3141 h 4580"/>
              <a:gd name="T92" fmla="*/ 3508 w 5686"/>
              <a:gd name="T93" fmla="*/ 2794 h 4580"/>
              <a:gd name="T94" fmla="*/ 3422 w 5686"/>
              <a:gd name="T95" fmla="*/ 2550 h 4580"/>
              <a:gd name="T96" fmla="*/ 3207 w 5686"/>
              <a:gd name="T97" fmla="*/ 2439 h 4580"/>
              <a:gd name="T98" fmla="*/ 2755 w 5686"/>
              <a:gd name="T99" fmla="*/ 2099 h 4580"/>
              <a:gd name="T100" fmla="*/ 2638 w 5686"/>
              <a:gd name="T101" fmla="*/ 2079 h 4580"/>
              <a:gd name="T102" fmla="*/ 2222 w 5686"/>
              <a:gd name="T103" fmla="*/ 1792 h 4580"/>
              <a:gd name="T104" fmla="*/ 1761 w 5686"/>
              <a:gd name="T105" fmla="*/ 1790 h 4580"/>
              <a:gd name="T106" fmla="*/ 1506 w 5686"/>
              <a:gd name="T107" fmla="*/ 1908 h 4580"/>
              <a:gd name="T108" fmla="*/ 1268 w 5686"/>
              <a:gd name="T109" fmla="*/ 1939 h 4580"/>
              <a:gd name="T110" fmla="*/ 1001 w 5686"/>
              <a:gd name="T111" fmla="*/ 1767 h 4580"/>
              <a:gd name="T112" fmla="*/ 493 w 5686"/>
              <a:gd name="T113" fmla="*/ 1628 h 4580"/>
              <a:gd name="T114" fmla="*/ 99 w 5686"/>
              <a:gd name="T115" fmla="*/ 1704 h 4580"/>
              <a:gd name="T116" fmla="*/ 211 w 5686"/>
              <a:gd name="T117" fmla="*/ 1093 h 4580"/>
              <a:gd name="T118" fmla="*/ 1174 w 5686"/>
              <a:gd name="T119" fmla="*/ 367 h 4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86" h="4580">
                <a:moveTo>
                  <a:pt x="1577" y="0"/>
                </a:moveTo>
                <a:lnTo>
                  <a:pt x="1810" y="534"/>
                </a:lnTo>
                <a:lnTo>
                  <a:pt x="1732" y="613"/>
                </a:lnTo>
                <a:lnTo>
                  <a:pt x="1729" y="629"/>
                </a:lnTo>
                <a:lnTo>
                  <a:pt x="1858" y="801"/>
                </a:lnTo>
                <a:lnTo>
                  <a:pt x="1869" y="796"/>
                </a:lnTo>
                <a:lnTo>
                  <a:pt x="1950" y="869"/>
                </a:lnTo>
                <a:lnTo>
                  <a:pt x="1986" y="886"/>
                </a:lnTo>
                <a:lnTo>
                  <a:pt x="1993" y="901"/>
                </a:lnTo>
                <a:lnTo>
                  <a:pt x="1999" y="922"/>
                </a:lnTo>
                <a:lnTo>
                  <a:pt x="1959" y="1069"/>
                </a:lnTo>
                <a:lnTo>
                  <a:pt x="2099" y="1061"/>
                </a:lnTo>
                <a:lnTo>
                  <a:pt x="2177" y="962"/>
                </a:lnTo>
                <a:lnTo>
                  <a:pt x="2288" y="910"/>
                </a:lnTo>
                <a:lnTo>
                  <a:pt x="2427" y="917"/>
                </a:lnTo>
                <a:lnTo>
                  <a:pt x="2466" y="877"/>
                </a:lnTo>
                <a:lnTo>
                  <a:pt x="2586" y="890"/>
                </a:lnTo>
                <a:lnTo>
                  <a:pt x="2614" y="901"/>
                </a:lnTo>
                <a:lnTo>
                  <a:pt x="2662" y="976"/>
                </a:lnTo>
                <a:lnTo>
                  <a:pt x="2666" y="1033"/>
                </a:lnTo>
                <a:lnTo>
                  <a:pt x="2588" y="1128"/>
                </a:lnTo>
                <a:lnTo>
                  <a:pt x="2548" y="1215"/>
                </a:lnTo>
                <a:lnTo>
                  <a:pt x="2445" y="1283"/>
                </a:lnTo>
                <a:lnTo>
                  <a:pt x="2386" y="1370"/>
                </a:lnTo>
                <a:lnTo>
                  <a:pt x="2497" y="1366"/>
                </a:lnTo>
                <a:lnTo>
                  <a:pt x="2585" y="1433"/>
                </a:lnTo>
                <a:lnTo>
                  <a:pt x="2670" y="1458"/>
                </a:lnTo>
                <a:lnTo>
                  <a:pt x="2688" y="1485"/>
                </a:lnTo>
                <a:lnTo>
                  <a:pt x="2695" y="1535"/>
                </a:lnTo>
                <a:lnTo>
                  <a:pt x="2760" y="1553"/>
                </a:lnTo>
                <a:lnTo>
                  <a:pt x="2759" y="1591"/>
                </a:lnTo>
                <a:lnTo>
                  <a:pt x="2883" y="1591"/>
                </a:lnTo>
                <a:lnTo>
                  <a:pt x="2876" y="1676"/>
                </a:lnTo>
                <a:lnTo>
                  <a:pt x="2888" y="1719"/>
                </a:lnTo>
                <a:lnTo>
                  <a:pt x="2879" y="1739"/>
                </a:lnTo>
                <a:lnTo>
                  <a:pt x="2885" y="1768"/>
                </a:lnTo>
                <a:lnTo>
                  <a:pt x="2916" y="1752"/>
                </a:lnTo>
                <a:lnTo>
                  <a:pt x="2943" y="1793"/>
                </a:lnTo>
                <a:lnTo>
                  <a:pt x="3016" y="1762"/>
                </a:lnTo>
                <a:lnTo>
                  <a:pt x="3000" y="1794"/>
                </a:lnTo>
                <a:lnTo>
                  <a:pt x="3015" y="1801"/>
                </a:lnTo>
                <a:lnTo>
                  <a:pt x="3024" y="1832"/>
                </a:lnTo>
                <a:lnTo>
                  <a:pt x="3056" y="1842"/>
                </a:lnTo>
                <a:lnTo>
                  <a:pt x="3054" y="1872"/>
                </a:lnTo>
                <a:lnTo>
                  <a:pt x="3126" y="1898"/>
                </a:lnTo>
                <a:lnTo>
                  <a:pt x="3157" y="1927"/>
                </a:lnTo>
                <a:lnTo>
                  <a:pt x="3178" y="1914"/>
                </a:lnTo>
                <a:lnTo>
                  <a:pt x="3204" y="1914"/>
                </a:lnTo>
                <a:lnTo>
                  <a:pt x="3214" y="1926"/>
                </a:lnTo>
                <a:lnTo>
                  <a:pt x="3242" y="1919"/>
                </a:lnTo>
                <a:lnTo>
                  <a:pt x="3246" y="1899"/>
                </a:lnTo>
                <a:lnTo>
                  <a:pt x="3323" y="1821"/>
                </a:lnTo>
                <a:lnTo>
                  <a:pt x="3228" y="1727"/>
                </a:lnTo>
                <a:lnTo>
                  <a:pt x="3365" y="1695"/>
                </a:lnTo>
                <a:lnTo>
                  <a:pt x="3457" y="1657"/>
                </a:lnTo>
                <a:lnTo>
                  <a:pt x="3511" y="1690"/>
                </a:lnTo>
                <a:lnTo>
                  <a:pt x="3651" y="1727"/>
                </a:lnTo>
                <a:lnTo>
                  <a:pt x="3695" y="1681"/>
                </a:lnTo>
                <a:lnTo>
                  <a:pt x="3741" y="1660"/>
                </a:lnTo>
                <a:lnTo>
                  <a:pt x="3779" y="1615"/>
                </a:lnTo>
                <a:lnTo>
                  <a:pt x="3949" y="1563"/>
                </a:lnTo>
                <a:lnTo>
                  <a:pt x="3986" y="1560"/>
                </a:lnTo>
                <a:lnTo>
                  <a:pt x="4040" y="1582"/>
                </a:lnTo>
                <a:lnTo>
                  <a:pt x="4026" y="1637"/>
                </a:lnTo>
                <a:lnTo>
                  <a:pt x="4081" y="1731"/>
                </a:lnTo>
                <a:lnTo>
                  <a:pt x="4069" y="1800"/>
                </a:lnTo>
                <a:lnTo>
                  <a:pt x="4019" y="1823"/>
                </a:lnTo>
                <a:lnTo>
                  <a:pt x="3963" y="1935"/>
                </a:lnTo>
                <a:lnTo>
                  <a:pt x="3798" y="2043"/>
                </a:lnTo>
                <a:lnTo>
                  <a:pt x="3823" y="2080"/>
                </a:lnTo>
                <a:lnTo>
                  <a:pt x="3845" y="2157"/>
                </a:lnTo>
                <a:lnTo>
                  <a:pt x="3780" y="2186"/>
                </a:lnTo>
                <a:lnTo>
                  <a:pt x="3797" y="2296"/>
                </a:lnTo>
                <a:lnTo>
                  <a:pt x="3889" y="2323"/>
                </a:lnTo>
                <a:lnTo>
                  <a:pt x="3969" y="2411"/>
                </a:lnTo>
                <a:lnTo>
                  <a:pt x="4071" y="2493"/>
                </a:lnTo>
                <a:lnTo>
                  <a:pt x="4107" y="2484"/>
                </a:lnTo>
                <a:lnTo>
                  <a:pt x="4107" y="2484"/>
                </a:lnTo>
                <a:lnTo>
                  <a:pt x="4156" y="2493"/>
                </a:lnTo>
                <a:lnTo>
                  <a:pt x="4176" y="2478"/>
                </a:lnTo>
                <a:lnTo>
                  <a:pt x="4244" y="2493"/>
                </a:lnTo>
                <a:lnTo>
                  <a:pt x="4269" y="2487"/>
                </a:lnTo>
                <a:lnTo>
                  <a:pt x="4247" y="2513"/>
                </a:lnTo>
                <a:lnTo>
                  <a:pt x="4260" y="2524"/>
                </a:lnTo>
                <a:lnTo>
                  <a:pt x="4219" y="2553"/>
                </a:lnTo>
                <a:lnTo>
                  <a:pt x="4230" y="2574"/>
                </a:lnTo>
                <a:lnTo>
                  <a:pt x="4247" y="2588"/>
                </a:lnTo>
                <a:lnTo>
                  <a:pt x="4260" y="2586"/>
                </a:lnTo>
                <a:lnTo>
                  <a:pt x="4287" y="2564"/>
                </a:lnTo>
                <a:lnTo>
                  <a:pt x="4310" y="2577"/>
                </a:lnTo>
                <a:lnTo>
                  <a:pt x="4332" y="2631"/>
                </a:lnTo>
                <a:lnTo>
                  <a:pt x="4354" y="2654"/>
                </a:lnTo>
                <a:lnTo>
                  <a:pt x="4424" y="2680"/>
                </a:lnTo>
                <a:lnTo>
                  <a:pt x="4431" y="2724"/>
                </a:lnTo>
                <a:lnTo>
                  <a:pt x="4444" y="2720"/>
                </a:lnTo>
                <a:lnTo>
                  <a:pt x="4461" y="2732"/>
                </a:lnTo>
                <a:lnTo>
                  <a:pt x="4482" y="2767"/>
                </a:lnTo>
                <a:lnTo>
                  <a:pt x="4469" y="2785"/>
                </a:lnTo>
                <a:lnTo>
                  <a:pt x="4435" y="2802"/>
                </a:lnTo>
                <a:lnTo>
                  <a:pt x="4458" y="2864"/>
                </a:lnTo>
                <a:lnTo>
                  <a:pt x="4451" y="2878"/>
                </a:lnTo>
                <a:lnTo>
                  <a:pt x="4487" y="2893"/>
                </a:lnTo>
                <a:lnTo>
                  <a:pt x="4507" y="2957"/>
                </a:lnTo>
                <a:lnTo>
                  <a:pt x="4532" y="2987"/>
                </a:lnTo>
                <a:lnTo>
                  <a:pt x="4527" y="3012"/>
                </a:lnTo>
                <a:lnTo>
                  <a:pt x="4544" y="3052"/>
                </a:lnTo>
                <a:lnTo>
                  <a:pt x="4538" y="3072"/>
                </a:lnTo>
                <a:lnTo>
                  <a:pt x="4514" y="3072"/>
                </a:lnTo>
                <a:lnTo>
                  <a:pt x="4479" y="3109"/>
                </a:lnTo>
                <a:lnTo>
                  <a:pt x="4481" y="3164"/>
                </a:lnTo>
                <a:lnTo>
                  <a:pt x="4504" y="3179"/>
                </a:lnTo>
                <a:lnTo>
                  <a:pt x="4495" y="3202"/>
                </a:lnTo>
                <a:lnTo>
                  <a:pt x="4514" y="3195"/>
                </a:lnTo>
                <a:lnTo>
                  <a:pt x="4525" y="3225"/>
                </a:lnTo>
                <a:lnTo>
                  <a:pt x="4538" y="3237"/>
                </a:lnTo>
                <a:lnTo>
                  <a:pt x="4560" y="3236"/>
                </a:lnTo>
                <a:lnTo>
                  <a:pt x="4565" y="3253"/>
                </a:lnTo>
                <a:lnTo>
                  <a:pt x="4593" y="3229"/>
                </a:lnTo>
                <a:lnTo>
                  <a:pt x="4631" y="3233"/>
                </a:lnTo>
                <a:lnTo>
                  <a:pt x="4631" y="3245"/>
                </a:lnTo>
                <a:lnTo>
                  <a:pt x="4616" y="3240"/>
                </a:lnTo>
                <a:lnTo>
                  <a:pt x="4610" y="3253"/>
                </a:lnTo>
                <a:lnTo>
                  <a:pt x="4646" y="3305"/>
                </a:lnTo>
                <a:lnTo>
                  <a:pt x="4655" y="3304"/>
                </a:lnTo>
                <a:lnTo>
                  <a:pt x="4664" y="3338"/>
                </a:lnTo>
                <a:lnTo>
                  <a:pt x="4682" y="3312"/>
                </a:lnTo>
                <a:lnTo>
                  <a:pt x="4727" y="3324"/>
                </a:lnTo>
                <a:lnTo>
                  <a:pt x="4727" y="3336"/>
                </a:lnTo>
                <a:lnTo>
                  <a:pt x="4751" y="3334"/>
                </a:lnTo>
                <a:lnTo>
                  <a:pt x="4738" y="3354"/>
                </a:lnTo>
                <a:lnTo>
                  <a:pt x="4740" y="3339"/>
                </a:lnTo>
                <a:lnTo>
                  <a:pt x="4685" y="3351"/>
                </a:lnTo>
                <a:lnTo>
                  <a:pt x="4685" y="3373"/>
                </a:lnTo>
                <a:lnTo>
                  <a:pt x="4749" y="3352"/>
                </a:lnTo>
                <a:lnTo>
                  <a:pt x="4740" y="3366"/>
                </a:lnTo>
                <a:lnTo>
                  <a:pt x="4759" y="3396"/>
                </a:lnTo>
                <a:lnTo>
                  <a:pt x="4783" y="3363"/>
                </a:lnTo>
                <a:lnTo>
                  <a:pt x="4789" y="3375"/>
                </a:lnTo>
                <a:lnTo>
                  <a:pt x="4804" y="3374"/>
                </a:lnTo>
                <a:lnTo>
                  <a:pt x="4809" y="3405"/>
                </a:lnTo>
                <a:lnTo>
                  <a:pt x="4849" y="3450"/>
                </a:lnTo>
                <a:lnTo>
                  <a:pt x="4898" y="3397"/>
                </a:lnTo>
                <a:lnTo>
                  <a:pt x="4901" y="3359"/>
                </a:lnTo>
                <a:lnTo>
                  <a:pt x="4888" y="3355"/>
                </a:lnTo>
                <a:lnTo>
                  <a:pt x="4892" y="3345"/>
                </a:lnTo>
                <a:lnTo>
                  <a:pt x="4878" y="3324"/>
                </a:lnTo>
                <a:lnTo>
                  <a:pt x="4891" y="3299"/>
                </a:lnTo>
                <a:lnTo>
                  <a:pt x="4877" y="3251"/>
                </a:lnTo>
                <a:lnTo>
                  <a:pt x="4913" y="3229"/>
                </a:lnTo>
                <a:lnTo>
                  <a:pt x="4949" y="3244"/>
                </a:lnTo>
                <a:lnTo>
                  <a:pt x="4964" y="3238"/>
                </a:lnTo>
                <a:lnTo>
                  <a:pt x="4983" y="3256"/>
                </a:lnTo>
                <a:lnTo>
                  <a:pt x="4989" y="3236"/>
                </a:lnTo>
                <a:lnTo>
                  <a:pt x="5010" y="3242"/>
                </a:lnTo>
                <a:lnTo>
                  <a:pt x="5017" y="3227"/>
                </a:lnTo>
                <a:lnTo>
                  <a:pt x="5030" y="3229"/>
                </a:lnTo>
                <a:lnTo>
                  <a:pt x="5032" y="3214"/>
                </a:lnTo>
                <a:lnTo>
                  <a:pt x="5044" y="3217"/>
                </a:lnTo>
                <a:lnTo>
                  <a:pt x="5040" y="3200"/>
                </a:lnTo>
                <a:lnTo>
                  <a:pt x="5050" y="3201"/>
                </a:lnTo>
                <a:lnTo>
                  <a:pt x="5022" y="3165"/>
                </a:lnTo>
                <a:lnTo>
                  <a:pt x="5054" y="3146"/>
                </a:lnTo>
                <a:lnTo>
                  <a:pt x="5038" y="3139"/>
                </a:lnTo>
                <a:lnTo>
                  <a:pt x="5057" y="3122"/>
                </a:lnTo>
                <a:lnTo>
                  <a:pt x="5057" y="3058"/>
                </a:lnTo>
                <a:lnTo>
                  <a:pt x="5045" y="3064"/>
                </a:lnTo>
                <a:lnTo>
                  <a:pt x="5014" y="3015"/>
                </a:lnTo>
                <a:lnTo>
                  <a:pt x="4991" y="3021"/>
                </a:lnTo>
                <a:lnTo>
                  <a:pt x="4961" y="2998"/>
                </a:lnTo>
                <a:lnTo>
                  <a:pt x="4941" y="3000"/>
                </a:lnTo>
                <a:lnTo>
                  <a:pt x="4922" y="2988"/>
                </a:lnTo>
                <a:lnTo>
                  <a:pt x="4915" y="3004"/>
                </a:lnTo>
                <a:lnTo>
                  <a:pt x="4895" y="2998"/>
                </a:lnTo>
                <a:lnTo>
                  <a:pt x="4887" y="2981"/>
                </a:lnTo>
                <a:lnTo>
                  <a:pt x="4901" y="2987"/>
                </a:lnTo>
                <a:lnTo>
                  <a:pt x="4903" y="2947"/>
                </a:lnTo>
                <a:lnTo>
                  <a:pt x="4891" y="2934"/>
                </a:lnTo>
                <a:lnTo>
                  <a:pt x="4903" y="2906"/>
                </a:lnTo>
                <a:lnTo>
                  <a:pt x="4847" y="2866"/>
                </a:lnTo>
                <a:lnTo>
                  <a:pt x="4880" y="2869"/>
                </a:lnTo>
                <a:lnTo>
                  <a:pt x="4875" y="2844"/>
                </a:lnTo>
                <a:lnTo>
                  <a:pt x="4890" y="2838"/>
                </a:lnTo>
                <a:lnTo>
                  <a:pt x="4904" y="2795"/>
                </a:lnTo>
                <a:lnTo>
                  <a:pt x="4927" y="2786"/>
                </a:lnTo>
                <a:lnTo>
                  <a:pt x="4950" y="2798"/>
                </a:lnTo>
                <a:lnTo>
                  <a:pt x="4943" y="2786"/>
                </a:lnTo>
                <a:lnTo>
                  <a:pt x="4953" y="2756"/>
                </a:lnTo>
                <a:lnTo>
                  <a:pt x="4941" y="2737"/>
                </a:lnTo>
                <a:lnTo>
                  <a:pt x="4948" y="2725"/>
                </a:lnTo>
                <a:lnTo>
                  <a:pt x="4932" y="2721"/>
                </a:lnTo>
                <a:lnTo>
                  <a:pt x="4911" y="2684"/>
                </a:lnTo>
                <a:lnTo>
                  <a:pt x="4926" y="2701"/>
                </a:lnTo>
                <a:lnTo>
                  <a:pt x="4933" y="2689"/>
                </a:lnTo>
                <a:lnTo>
                  <a:pt x="4946" y="2692"/>
                </a:lnTo>
                <a:lnTo>
                  <a:pt x="4950" y="2650"/>
                </a:lnTo>
                <a:lnTo>
                  <a:pt x="4936" y="2615"/>
                </a:lnTo>
                <a:lnTo>
                  <a:pt x="4976" y="2621"/>
                </a:lnTo>
                <a:lnTo>
                  <a:pt x="4987" y="2634"/>
                </a:lnTo>
                <a:lnTo>
                  <a:pt x="4999" y="2605"/>
                </a:lnTo>
                <a:lnTo>
                  <a:pt x="5037" y="2629"/>
                </a:lnTo>
                <a:lnTo>
                  <a:pt x="5039" y="2609"/>
                </a:lnTo>
                <a:lnTo>
                  <a:pt x="5081" y="2625"/>
                </a:lnTo>
                <a:lnTo>
                  <a:pt x="5087" y="2615"/>
                </a:lnTo>
                <a:lnTo>
                  <a:pt x="5110" y="2619"/>
                </a:lnTo>
                <a:lnTo>
                  <a:pt x="5134" y="2608"/>
                </a:lnTo>
                <a:lnTo>
                  <a:pt x="5174" y="2638"/>
                </a:lnTo>
                <a:lnTo>
                  <a:pt x="5174" y="2638"/>
                </a:lnTo>
                <a:lnTo>
                  <a:pt x="5186" y="2712"/>
                </a:lnTo>
                <a:lnTo>
                  <a:pt x="5248" y="2717"/>
                </a:lnTo>
                <a:lnTo>
                  <a:pt x="5268" y="2751"/>
                </a:lnTo>
                <a:lnTo>
                  <a:pt x="5308" y="2756"/>
                </a:lnTo>
                <a:lnTo>
                  <a:pt x="5318" y="2749"/>
                </a:lnTo>
                <a:lnTo>
                  <a:pt x="5329" y="2762"/>
                </a:lnTo>
                <a:lnTo>
                  <a:pt x="5396" y="2781"/>
                </a:lnTo>
                <a:lnTo>
                  <a:pt x="5415" y="2827"/>
                </a:lnTo>
                <a:lnTo>
                  <a:pt x="5437" y="2816"/>
                </a:lnTo>
                <a:lnTo>
                  <a:pt x="5440" y="2828"/>
                </a:lnTo>
                <a:lnTo>
                  <a:pt x="5430" y="2835"/>
                </a:lnTo>
                <a:lnTo>
                  <a:pt x="5447" y="2853"/>
                </a:lnTo>
                <a:lnTo>
                  <a:pt x="5465" y="2851"/>
                </a:lnTo>
                <a:lnTo>
                  <a:pt x="5486" y="2870"/>
                </a:lnTo>
                <a:lnTo>
                  <a:pt x="5510" y="2838"/>
                </a:lnTo>
                <a:lnTo>
                  <a:pt x="5509" y="2865"/>
                </a:lnTo>
                <a:lnTo>
                  <a:pt x="5539" y="2877"/>
                </a:lnTo>
                <a:lnTo>
                  <a:pt x="5556" y="2872"/>
                </a:lnTo>
                <a:lnTo>
                  <a:pt x="5586" y="2925"/>
                </a:lnTo>
                <a:lnTo>
                  <a:pt x="5616" y="2907"/>
                </a:lnTo>
                <a:lnTo>
                  <a:pt x="5686" y="2954"/>
                </a:lnTo>
                <a:lnTo>
                  <a:pt x="5679" y="2988"/>
                </a:lnTo>
                <a:lnTo>
                  <a:pt x="5664" y="3001"/>
                </a:lnTo>
                <a:lnTo>
                  <a:pt x="5686" y="3056"/>
                </a:lnTo>
                <a:lnTo>
                  <a:pt x="5677" y="3107"/>
                </a:lnTo>
                <a:lnTo>
                  <a:pt x="5665" y="3139"/>
                </a:lnTo>
                <a:lnTo>
                  <a:pt x="5639" y="3139"/>
                </a:lnTo>
                <a:lnTo>
                  <a:pt x="5611" y="3167"/>
                </a:lnTo>
                <a:lnTo>
                  <a:pt x="5620" y="3194"/>
                </a:lnTo>
                <a:lnTo>
                  <a:pt x="5620" y="3271"/>
                </a:lnTo>
                <a:lnTo>
                  <a:pt x="5654" y="3312"/>
                </a:lnTo>
                <a:lnTo>
                  <a:pt x="5649" y="3404"/>
                </a:lnTo>
                <a:lnTo>
                  <a:pt x="5642" y="3417"/>
                </a:lnTo>
                <a:lnTo>
                  <a:pt x="5607" y="3429"/>
                </a:lnTo>
                <a:lnTo>
                  <a:pt x="5565" y="3427"/>
                </a:lnTo>
                <a:lnTo>
                  <a:pt x="5556" y="3418"/>
                </a:lnTo>
                <a:lnTo>
                  <a:pt x="5518" y="3437"/>
                </a:lnTo>
                <a:lnTo>
                  <a:pt x="5514" y="3425"/>
                </a:lnTo>
                <a:lnTo>
                  <a:pt x="5495" y="3418"/>
                </a:lnTo>
                <a:lnTo>
                  <a:pt x="5418" y="3447"/>
                </a:lnTo>
                <a:lnTo>
                  <a:pt x="5418" y="3437"/>
                </a:lnTo>
                <a:lnTo>
                  <a:pt x="5385" y="3440"/>
                </a:lnTo>
                <a:lnTo>
                  <a:pt x="5356" y="3421"/>
                </a:lnTo>
                <a:lnTo>
                  <a:pt x="5337" y="3420"/>
                </a:lnTo>
                <a:lnTo>
                  <a:pt x="5331" y="3443"/>
                </a:lnTo>
                <a:lnTo>
                  <a:pt x="5308" y="3446"/>
                </a:lnTo>
                <a:lnTo>
                  <a:pt x="5343" y="3513"/>
                </a:lnTo>
                <a:lnTo>
                  <a:pt x="5381" y="3553"/>
                </a:lnTo>
                <a:lnTo>
                  <a:pt x="5363" y="3571"/>
                </a:lnTo>
                <a:lnTo>
                  <a:pt x="5304" y="3584"/>
                </a:lnTo>
                <a:lnTo>
                  <a:pt x="5298" y="3568"/>
                </a:lnTo>
                <a:lnTo>
                  <a:pt x="5279" y="3565"/>
                </a:lnTo>
                <a:lnTo>
                  <a:pt x="5265" y="3591"/>
                </a:lnTo>
                <a:lnTo>
                  <a:pt x="5181" y="3580"/>
                </a:lnTo>
                <a:lnTo>
                  <a:pt x="5173" y="3595"/>
                </a:lnTo>
                <a:lnTo>
                  <a:pt x="5147" y="3603"/>
                </a:lnTo>
                <a:lnTo>
                  <a:pt x="5137" y="3579"/>
                </a:lnTo>
                <a:lnTo>
                  <a:pt x="5109" y="3565"/>
                </a:lnTo>
                <a:lnTo>
                  <a:pt x="5107" y="3543"/>
                </a:lnTo>
                <a:lnTo>
                  <a:pt x="5082" y="3538"/>
                </a:lnTo>
                <a:lnTo>
                  <a:pt x="5047" y="3511"/>
                </a:lnTo>
                <a:lnTo>
                  <a:pt x="4915" y="3514"/>
                </a:lnTo>
                <a:lnTo>
                  <a:pt x="4894" y="3551"/>
                </a:lnTo>
                <a:lnTo>
                  <a:pt x="4895" y="3578"/>
                </a:lnTo>
                <a:lnTo>
                  <a:pt x="4922" y="3632"/>
                </a:lnTo>
                <a:lnTo>
                  <a:pt x="4910" y="3646"/>
                </a:lnTo>
                <a:lnTo>
                  <a:pt x="4916" y="3659"/>
                </a:lnTo>
                <a:lnTo>
                  <a:pt x="4899" y="3662"/>
                </a:lnTo>
                <a:lnTo>
                  <a:pt x="4878" y="3684"/>
                </a:lnTo>
                <a:lnTo>
                  <a:pt x="4883" y="3708"/>
                </a:lnTo>
                <a:lnTo>
                  <a:pt x="4869" y="3705"/>
                </a:lnTo>
                <a:lnTo>
                  <a:pt x="4831" y="3734"/>
                </a:lnTo>
                <a:lnTo>
                  <a:pt x="4841" y="3759"/>
                </a:lnTo>
                <a:lnTo>
                  <a:pt x="4862" y="3764"/>
                </a:lnTo>
                <a:lnTo>
                  <a:pt x="4885" y="3755"/>
                </a:lnTo>
                <a:lnTo>
                  <a:pt x="4913" y="3775"/>
                </a:lnTo>
                <a:lnTo>
                  <a:pt x="4923" y="3773"/>
                </a:lnTo>
                <a:lnTo>
                  <a:pt x="4949" y="3814"/>
                </a:lnTo>
                <a:lnTo>
                  <a:pt x="4975" y="3823"/>
                </a:lnTo>
                <a:lnTo>
                  <a:pt x="4959" y="3877"/>
                </a:lnTo>
                <a:lnTo>
                  <a:pt x="4930" y="3875"/>
                </a:lnTo>
                <a:lnTo>
                  <a:pt x="4925" y="3862"/>
                </a:lnTo>
                <a:lnTo>
                  <a:pt x="4907" y="3857"/>
                </a:lnTo>
                <a:lnTo>
                  <a:pt x="4896" y="3873"/>
                </a:lnTo>
                <a:lnTo>
                  <a:pt x="4898" y="3881"/>
                </a:lnTo>
                <a:lnTo>
                  <a:pt x="4915" y="3878"/>
                </a:lnTo>
                <a:lnTo>
                  <a:pt x="4930" y="3922"/>
                </a:lnTo>
                <a:lnTo>
                  <a:pt x="4898" y="3938"/>
                </a:lnTo>
                <a:lnTo>
                  <a:pt x="4889" y="3994"/>
                </a:lnTo>
                <a:lnTo>
                  <a:pt x="4869" y="4028"/>
                </a:lnTo>
                <a:lnTo>
                  <a:pt x="4871" y="4040"/>
                </a:lnTo>
                <a:lnTo>
                  <a:pt x="4886" y="4038"/>
                </a:lnTo>
                <a:lnTo>
                  <a:pt x="4895" y="4048"/>
                </a:lnTo>
                <a:lnTo>
                  <a:pt x="4883" y="4071"/>
                </a:lnTo>
                <a:lnTo>
                  <a:pt x="4892" y="4081"/>
                </a:lnTo>
                <a:lnTo>
                  <a:pt x="4891" y="4108"/>
                </a:lnTo>
                <a:lnTo>
                  <a:pt x="4911" y="4115"/>
                </a:lnTo>
                <a:lnTo>
                  <a:pt x="4929" y="4161"/>
                </a:lnTo>
                <a:lnTo>
                  <a:pt x="4906" y="4196"/>
                </a:lnTo>
                <a:lnTo>
                  <a:pt x="4899" y="4184"/>
                </a:lnTo>
                <a:lnTo>
                  <a:pt x="4882" y="4182"/>
                </a:lnTo>
                <a:lnTo>
                  <a:pt x="4873" y="4145"/>
                </a:lnTo>
                <a:lnTo>
                  <a:pt x="4844" y="4159"/>
                </a:lnTo>
                <a:lnTo>
                  <a:pt x="4822" y="4153"/>
                </a:lnTo>
                <a:lnTo>
                  <a:pt x="4786" y="4176"/>
                </a:lnTo>
                <a:lnTo>
                  <a:pt x="4758" y="4167"/>
                </a:lnTo>
                <a:lnTo>
                  <a:pt x="4756" y="4150"/>
                </a:lnTo>
                <a:lnTo>
                  <a:pt x="4705" y="4150"/>
                </a:lnTo>
                <a:lnTo>
                  <a:pt x="4663" y="4199"/>
                </a:lnTo>
                <a:lnTo>
                  <a:pt x="4657" y="4247"/>
                </a:lnTo>
                <a:lnTo>
                  <a:pt x="4615" y="4247"/>
                </a:lnTo>
                <a:lnTo>
                  <a:pt x="4646" y="4298"/>
                </a:lnTo>
                <a:lnTo>
                  <a:pt x="4690" y="4307"/>
                </a:lnTo>
                <a:lnTo>
                  <a:pt x="4707" y="4322"/>
                </a:lnTo>
                <a:lnTo>
                  <a:pt x="4706" y="4346"/>
                </a:lnTo>
                <a:lnTo>
                  <a:pt x="4695" y="4327"/>
                </a:lnTo>
                <a:lnTo>
                  <a:pt x="4682" y="4346"/>
                </a:lnTo>
                <a:lnTo>
                  <a:pt x="4695" y="4348"/>
                </a:lnTo>
                <a:lnTo>
                  <a:pt x="4690" y="4411"/>
                </a:lnTo>
                <a:lnTo>
                  <a:pt x="4670" y="4434"/>
                </a:lnTo>
                <a:lnTo>
                  <a:pt x="4657" y="4429"/>
                </a:lnTo>
                <a:lnTo>
                  <a:pt x="4590" y="4459"/>
                </a:lnTo>
                <a:lnTo>
                  <a:pt x="4540" y="4447"/>
                </a:lnTo>
                <a:lnTo>
                  <a:pt x="4540" y="4447"/>
                </a:lnTo>
                <a:lnTo>
                  <a:pt x="4519" y="4439"/>
                </a:lnTo>
                <a:lnTo>
                  <a:pt x="4498" y="4462"/>
                </a:lnTo>
                <a:lnTo>
                  <a:pt x="4525" y="4519"/>
                </a:lnTo>
                <a:lnTo>
                  <a:pt x="4465" y="4555"/>
                </a:lnTo>
                <a:lnTo>
                  <a:pt x="4444" y="4550"/>
                </a:lnTo>
                <a:lnTo>
                  <a:pt x="4433" y="4570"/>
                </a:lnTo>
                <a:lnTo>
                  <a:pt x="4404" y="4580"/>
                </a:lnTo>
                <a:lnTo>
                  <a:pt x="4378" y="4558"/>
                </a:lnTo>
                <a:lnTo>
                  <a:pt x="4322" y="4578"/>
                </a:lnTo>
                <a:lnTo>
                  <a:pt x="4303" y="4552"/>
                </a:lnTo>
                <a:lnTo>
                  <a:pt x="4269" y="4561"/>
                </a:lnTo>
                <a:lnTo>
                  <a:pt x="4255" y="4546"/>
                </a:lnTo>
                <a:lnTo>
                  <a:pt x="4233" y="4551"/>
                </a:lnTo>
                <a:lnTo>
                  <a:pt x="4210" y="4523"/>
                </a:lnTo>
                <a:lnTo>
                  <a:pt x="4169" y="4515"/>
                </a:lnTo>
                <a:lnTo>
                  <a:pt x="4133" y="4484"/>
                </a:lnTo>
                <a:lnTo>
                  <a:pt x="4114" y="4480"/>
                </a:lnTo>
                <a:lnTo>
                  <a:pt x="4104" y="4457"/>
                </a:lnTo>
                <a:lnTo>
                  <a:pt x="4109" y="4434"/>
                </a:lnTo>
                <a:lnTo>
                  <a:pt x="4137" y="4432"/>
                </a:lnTo>
                <a:lnTo>
                  <a:pt x="4143" y="4411"/>
                </a:lnTo>
                <a:lnTo>
                  <a:pt x="4159" y="4402"/>
                </a:lnTo>
                <a:lnTo>
                  <a:pt x="4126" y="4390"/>
                </a:lnTo>
                <a:lnTo>
                  <a:pt x="4141" y="4362"/>
                </a:lnTo>
                <a:lnTo>
                  <a:pt x="4115" y="4281"/>
                </a:lnTo>
                <a:lnTo>
                  <a:pt x="4149" y="4288"/>
                </a:lnTo>
                <a:lnTo>
                  <a:pt x="4160" y="4273"/>
                </a:lnTo>
                <a:lnTo>
                  <a:pt x="4140" y="4262"/>
                </a:lnTo>
                <a:lnTo>
                  <a:pt x="4112" y="4267"/>
                </a:lnTo>
                <a:lnTo>
                  <a:pt x="4102" y="4242"/>
                </a:lnTo>
                <a:lnTo>
                  <a:pt x="4085" y="4238"/>
                </a:lnTo>
                <a:lnTo>
                  <a:pt x="4062" y="4179"/>
                </a:lnTo>
                <a:lnTo>
                  <a:pt x="4067" y="4150"/>
                </a:lnTo>
                <a:lnTo>
                  <a:pt x="4023" y="4117"/>
                </a:lnTo>
                <a:lnTo>
                  <a:pt x="3924" y="4129"/>
                </a:lnTo>
                <a:lnTo>
                  <a:pt x="3860" y="4105"/>
                </a:lnTo>
                <a:lnTo>
                  <a:pt x="3843" y="4123"/>
                </a:lnTo>
                <a:lnTo>
                  <a:pt x="3829" y="4119"/>
                </a:lnTo>
                <a:lnTo>
                  <a:pt x="3822" y="4097"/>
                </a:lnTo>
                <a:lnTo>
                  <a:pt x="3839" y="4077"/>
                </a:lnTo>
                <a:lnTo>
                  <a:pt x="3830" y="4064"/>
                </a:lnTo>
                <a:lnTo>
                  <a:pt x="3815" y="4067"/>
                </a:lnTo>
                <a:lnTo>
                  <a:pt x="3804" y="4089"/>
                </a:lnTo>
                <a:lnTo>
                  <a:pt x="3774" y="4092"/>
                </a:lnTo>
                <a:lnTo>
                  <a:pt x="3704" y="4064"/>
                </a:lnTo>
                <a:lnTo>
                  <a:pt x="3714" y="4025"/>
                </a:lnTo>
                <a:lnTo>
                  <a:pt x="3692" y="3999"/>
                </a:lnTo>
                <a:lnTo>
                  <a:pt x="3705" y="3981"/>
                </a:lnTo>
                <a:lnTo>
                  <a:pt x="3694" y="3958"/>
                </a:lnTo>
                <a:lnTo>
                  <a:pt x="3710" y="3943"/>
                </a:lnTo>
                <a:lnTo>
                  <a:pt x="3695" y="3933"/>
                </a:lnTo>
                <a:lnTo>
                  <a:pt x="3689" y="3907"/>
                </a:lnTo>
                <a:lnTo>
                  <a:pt x="3643" y="3899"/>
                </a:lnTo>
                <a:lnTo>
                  <a:pt x="3632" y="3857"/>
                </a:lnTo>
                <a:lnTo>
                  <a:pt x="3612" y="3847"/>
                </a:lnTo>
                <a:lnTo>
                  <a:pt x="3595" y="3866"/>
                </a:lnTo>
                <a:lnTo>
                  <a:pt x="3575" y="3859"/>
                </a:lnTo>
                <a:lnTo>
                  <a:pt x="3555" y="3869"/>
                </a:lnTo>
                <a:lnTo>
                  <a:pt x="3541" y="3897"/>
                </a:lnTo>
                <a:lnTo>
                  <a:pt x="3510" y="3914"/>
                </a:lnTo>
                <a:lnTo>
                  <a:pt x="3528" y="3948"/>
                </a:lnTo>
                <a:lnTo>
                  <a:pt x="3446" y="3945"/>
                </a:lnTo>
                <a:lnTo>
                  <a:pt x="3432" y="3995"/>
                </a:lnTo>
                <a:lnTo>
                  <a:pt x="3390" y="3987"/>
                </a:lnTo>
                <a:lnTo>
                  <a:pt x="3380" y="4001"/>
                </a:lnTo>
                <a:lnTo>
                  <a:pt x="3360" y="4004"/>
                </a:lnTo>
                <a:lnTo>
                  <a:pt x="3384" y="4046"/>
                </a:lnTo>
                <a:lnTo>
                  <a:pt x="3378" y="4072"/>
                </a:lnTo>
                <a:lnTo>
                  <a:pt x="3407" y="4085"/>
                </a:lnTo>
                <a:lnTo>
                  <a:pt x="3398" y="4105"/>
                </a:lnTo>
                <a:lnTo>
                  <a:pt x="3415" y="4097"/>
                </a:lnTo>
                <a:lnTo>
                  <a:pt x="3406" y="4123"/>
                </a:lnTo>
                <a:lnTo>
                  <a:pt x="3413" y="4145"/>
                </a:lnTo>
                <a:lnTo>
                  <a:pt x="3452" y="4164"/>
                </a:lnTo>
                <a:lnTo>
                  <a:pt x="3464" y="4212"/>
                </a:lnTo>
                <a:lnTo>
                  <a:pt x="3457" y="4208"/>
                </a:lnTo>
                <a:lnTo>
                  <a:pt x="3457" y="4217"/>
                </a:lnTo>
                <a:lnTo>
                  <a:pt x="3421" y="4242"/>
                </a:lnTo>
                <a:lnTo>
                  <a:pt x="3387" y="4231"/>
                </a:lnTo>
                <a:lnTo>
                  <a:pt x="3358" y="4267"/>
                </a:lnTo>
                <a:lnTo>
                  <a:pt x="3371" y="4278"/>
                </a:lnTo>
                <a:lnTo>
                  <a:pt x="3365" y="4315"/>
                </a:lnTo>
                <a:lnTo>
                  <a:pt x="3331" y="4295"/>
                </a:lnTo>
                <a:lnTo>
                  <a:pt x="3318" y="4326"/>
                </a:lnTo>
                <a:lnTo>
                  <a:pt x="3287" y="4324"/>
                </a:lnTo>
                <a:lnTo>
                  <a:pt x="3249" y="4362"/>
                </a:lnTo>
                <a:lnTo>
                  <a:pt x="3231" y="4357"/>
                </a:lnTo>
                <a:lnTo>
                  <a:pt x="3235" y="4324"/>
                </a:lnTo>
                <a:lnTo>
                  <a:pt x="3212" y="4300"/>
                </a:lnTo>
                <a:lnTo>
                  <a:pt x="3247" y="4276"/>
                </a:lnTo>
                <a:lnTo>
                  <a:pt x="3252" y="4247"/>
                </a:lnTo>
                <a:lnTo>
                  <a:pt x="3272" y="4220"/>
                </a:lnTo>
                <a:lnTo>
                  <a:pt x="3259" y="4202"/>
                </a:lnTo>
                <a:lnTo>
                  <a:pt x="3260" y="4178"/>
                </a:lnTo>
                <a:lnTo>
                  <a:pt x="3236" y="4148"/>
                </a:lnTo>
                <a:lnTo>
                  <a:pt x="3222" y="4145"/>
                </a:lnTo>
                <a:lnTo>
                  <a:pt x="3225" y="4169"/>
                </a:lnTo>
                <a:lnTo>
                  <a:pt x="3213" y="4176"/>
                </a:lnTo>
                <a:lnTo>
                  <a:pt x="3213" y="4176"/>
                </a:lnTo>
                <a:lnTo>
                  <a:pt x="3199" y="4196"/>
                </a:lnTo>
                <a:lnTo>
                  <a:pt x="3162" y="4196"/>
                </a:lnTo>
                <a:lnTo>
                  <a:pt x="3148" y="4123"/>
                </a:lnTo>
                <a:lnTo>
                  <a:pt x="3117" y="4110"/>
                </a:lnTo>
                <a:lnTo>
                  <a:pt x="3091" y="4114"/>
                </a:lnTo>
                <a:lnTo>
                  <a:pt x="3079" y="4133"/>
                </a:lnTo>
                <a:lnTo>
                  <a:pt x="3023" y="4119"/>
                </a:lnTo>
                <a:lnTo>
                  <a:pt x="2997" y="4129"/>
                </a:lnTo>
                <a:lnTo>
                  <a:pt x="3007" y="4073"/>
                </a:lnTo>
                <a:lnTo>
                  <a:pt x="2992" y="4051"/>
                </a:lnTo>
                <a:lnTo>
                  <a:pt x="2959" y="4044"/>
                </a:lnTo>
                <a:lnTo>
                  <a:pt x="2933" y="4025"/>
                </a:lnTo>
                <a:lnTo>
                  <a:pt x="2872" y="3920"/>
                </a:lnTo>
                <a:lnTo>
                  <a:pt x="2854" y="3906"/>
                </a:lnTo>
                <a:lnTo>
                  <a:pt x="2873" y="3846"/>
                </a:lnTo>
                <a:lnTo>
                  <a:pt x="2892" y="3838"/>
                </a:lnTo>
                <a:lnTo>
                  <a:pt x="2901" y="3820"/>
                </a:lnTo>
                <a:lnTo>
                  <a:pt x="2932" y="3822"/>
                </a:lnTo>
                <a:lnTo>
                  <a:pt x="2956" y="3843"/>
                </a:lnTo>
                <a:lnTo>
                  <a:pt x="3030" y="3855"/>
                </a:lnTo>
                <a:lnTo>
                  <a:pt x="3052" y="3867"/>
                </a:lnTo>
                <a:lnTo>
                  <a:pt x="3052" y="3877"/>
                </a:lnTo>
                <a:lnTo>
                  <a:pt x="3157" y="3904"/>
                </a:lnTo>
                <a:lnTo>
                  <a:pt x="3171" y="3919"/>
                </a:lnTo>
                <a:lnTo>
                  <a:pt x="3169" y="3931"/>
                </a:lnTo>
                <a:lnTo>
                  <a:pt x="3187" y="3932"/>
                </a:lnTo>
                <a:lnTo>
                  <a:pt x="3200" y="3950"/>
                </a:lnTo>
                <a:lnTo>
                  <a:pt x="3212" y="3930"/>
                </a:lnTo>
                <a:lnTo>
                  <a:pt x="3236" y="3929"/>
                </a:lnTo>
                <a:lnTo>
                  <a:pt x="3240" y="3918"/>
                </a:lnTo>
                <a:lnTo>
                  <a:pt x="3276" y="3937"/>
                </a:lnTo>
                <a:lnTo>
                  <a:pt x="3278" y="3915"/>
                </a:lnTo>
                <a:lnTo>
                  <a:pt x="3292" y="3913"/>
                </a:lnTo>
                <a:lnTo>
                  <a:pt x="3298" y="3886"/>
                </a:lnTo>
                <a:lnTo>
                  <a:pt x="3312" y="3884"/>
                </a:lnTo>
                <a:lnTo>
                  <a:pt x="3317" y="3860"/>
                </a:lnTo>
                <a:lnTo>
                  <a:pt x="3346" y="3867"/>
                </a:lnTo>
                <a:lnTo>
                  <a:pt x="3359" y="3829"/>
                </a:lnTo>
                <a:lnTo>
                  <a:pt x="3384" y="3829"/>
                </a:lnTo>
                <a:lnTo>
                  <a:pt x="3351" y="3785"/>
                </a:lnTo>
                <a:lnTo>
                  <a:pt x="3348" y="3764"/>
                </a:lnTo>
                <a:lnTo>
                  <a:pt x="3321" y="3750"/>
                </a:lnTo>
                <a:lnTo>
                  <a:pt x="3294" y="3750"/>
                </a:lnTo>
                <a:lnTo>
                  <a:pt x="3268" y="3729"/>
                </a:lnTo>
                <a:lnTo>
                  <a:pt x="3262" y="3693"/>
                </a:lnTo>
                <a:lnTo>
                  <a:pt x="3232" y="3714"/>
                </a:lnTo>
                <a:lnTo>
                  <a:pt x="3194" y="3681"/>
                </a:lnTo>
                <a:lnTo>
                  <a:pt x="3230" y="3667"/>
                </a:lnTo>
                <a:lnTo>
                  <a:pt x="3238" y="3650"/>
                </a:lnTo>
                <a:lnTo>
                  <a:pt x="3263" y="3664"/>
                </a:lnTo>
                <a:lnTo>
                  <a:pt x="3264" y="3604"/>
                </a:lnTo>
                <a:lnTo>
                  <a:pt x="3289" y="3597"/>
                </a:lnTo>
                <a:lnTo>
                  <a:pt x="3288" y="3580"/>
                </a:lnTo>
                <a:lnTo>
                  <a:pt x="3314" y="3576"/>
                </a:lnTo>
                <a:lnTo>
                  <a:pt x="3340" y="3545"/>
                </a:lnTo>
                <a:lnTo>
                  <a:pt x="3372" y="3527"/>
                </a:lnTo>
                <a:lnTo>
                  <a:pt x="3393" y="3527"/>
                </a:lnTo>
                <a:lnTo>
                  <a:pt x="3414" y="3482"/>
                </a:lnTo>
                <a:lnTo>
                  <a:pt x="3433" y="3477"/>
                </a:lnTo>
                <a:lnTo>
                  <a:pt x="3431" y="3449"/>
                </a:lnTo>
                <a:lnTo>
                  <a:pt x="3418" y="3444"/>
                </a:lnTo>
                <a:lnTo>
                  <a:pt x="3418" y="3430"/>
                </a:lnTo>
                <a:lnTo>
                  <a:pt x="3393" y="3419"/>
                </a:lnTo>
                <a:lnTo>
                  <a:pt x="3405" y="3405"/>
                </a:lnTo>
                <a:lnTo>
                  <a:pt x="3395" y="3387"/>
                </a:lnTo>
                <a:lnTo>
                  <a:pt x="3400" y="3365"/>
                </a:lnTo>
                <a:lnTo>
                  <a:pt x="3446" y="3365"/>
                </a:lnTo>
                <a:lnTo>
                  <a:pt x="3485" y="3307"/>
                </a:lnTo>
                <a:lnTo>
                  <a:pt x="3501" y="3318"/>
                </a:lnTo>
                <a:lnTo>
                  <a:pt x="3551" y="3323"/>
                </a:lnTo>
                <a:lnTo>
                  <a:pt x="3564" y="3283"/>
                </a:lnTo>
                <a:lnTo>
                  <a:pt x="3540" y="3232"/>
                </a:lnTo>
                <a:lnTo>
                  <a:pt x="3539" y="3203"/>
                </a:lnTo>
                <a:lnTo>
                  <a:pt x="3573" y="3177"/>
                </a:lnTo>
                <a:lnTo>
                  <a:pt x="3632" y="3188"/>
                </a:lnTo>
                <a:lnTo>
                  <a:pt x="3628" y="3141"/>
                </a:lnTo>
                <a:lnTo>
                  <a:pt x="3639" y="3099"/>
                </a:lnTo>
                <a:lnTo>
                  <a:pt x="3608" y="3078"/>
                </a:lnTo>
                <a:lnTo>
                  <a:pt x="3627" y="3069"/>
                </a:lnTo>
                <a:lnTo>
                  <a:pt x="3647" y="3029"/>
                </a:lnTo>
                <a:lnTo>
                  <a:pt x="3672" y="3024"/>
                </a:lnTo>
                <a:lnTo>
                  <a:pt x="3658" y="3004"/>
                </a:lnTo>
                <a:lnTo>
                  <a:pt x="3591" y="2966"/>
                </a:lnTo>
                <a:lnTo>
                  <a:pt x="3550" y="2845"/>
                </a:lnTo>
                <a:lnTo>
                  <a:pt x="3520" y="2831"/>
                </a:lnTo>
                <a:lnTo>
                  <a:pt x="3506" y="2805"/>
                </a:lnTo>
                <a:lnTo>
                  <a:pt x="3508" y="2794"/>
                </a:lnTo>
                <a:lnTo>
                  <a:pt x="3552" y="2778"/>
                </a:lnTo>
                <a:lnTo>
                  <a:pt x="3518" y="2736"/>
                </a:lnTo>
                <a:lnTo>
                  <a:pt x="3495" y="2725"/>
                </a:lnTo>
                <a:lnTo>
                  <a:pt x="3490" y="2708"/>
                </a:lnTo>
                <a:lnTo>
                  <a:pt x="3456" y="2686"/>
                </a:lnTo>
                <a:lnTo>
                  <a:pt x="3470" y="2662"/>
                </a:lnTo>
                <a:lnTo>
                  <a:pt x="3468" y="2635"/>
                </a:lnTo>
                <a:lnTo>
                  <a:pt x="3504" y="2601"/>
                </a:lnTo>
                <a:lnTo>
                  <a:pt x="3465" y="2575"/>
                </a:lnTo>
                <a:lnTo>
                  <a:pt x="3447" y="2546"/>
                </a:lnTo>
                <a:lnTo>
                  <a:pt x="3422" y="2550"/>
                </a:lnTo>
                <a:lnTo>
                  <a:pt x="3417" y="2527"/>
                </a:lnTo>
                <a:lnTo>
                  <a:pt x="3368" y="2486"/>
                </a:lnTo>
                <a:lnTo>
                  <a:pt x="3365" y="2493"/>
                </a:lnTo>
                <a:lnTo>
                  <a:pt x="3332" y="2470"/>
                </a:lnTo>
                <a:lnTo>
                  <a:pt x="3298" y="2463"/>
                </a:lnTo>
                <a:lnTo>
                  <a:pt x="3321" y="2419"/>
                </a:lnTo>
                <a:lnTo>
                  <a:pt x="3293" y="2402"/>
                </a:lnTo>
                <a:lnTo>
                  <a:pt x="3285" y="2331"/>
                </a:lnTo>
                <a:lnTo>
                  <a:pt x="3246" y="2375"/>
                </a:lnTo>
                <a:lnTo>
                  <a:pt x="3235" y="2446"/>
                </a:lnTo>
                <a:lnTo>
                  <a:pt x="3207" y="2439"/>
                </a:lnTo>
                <a:lnTo>
                  <a:pt x="3193" y="2411"/>
                </a:lnTo>
                <a:lnTo>
                  <a:pt x="3166" y="2404"/>
                </a:lnTo>
                <a:lnTo>
                  <a:pt x="3061" y="2318"/>
                </a:lnTo>
                <a:lnTo>
                  <a:pt x="3007" y="2294"/>
                </a:lnTo>
                <a:lnTo>
                  <a:pt x="2972" y="2252"/>
                </a:lnTo>
                <a:lnTo>
                  <a:pt x="2920" y="2224"/>
                </a:lnTo>
                <a:lnTo>
                  <a:pt x="2906" y="2231"/>
                </a:lnTo>
                <a:lnTo>
                  <a:pt x="2874" y="2205"/>
                </a:lnTo>
                <a:lnTo>
                  <a:pt x="2806" y="2181"/>
                </a:lnTo>
                <a:lnTo>
                  <a:pt x="2792" y="2116"/>
                </a:lnTo>
                <a:lnTo>
                  <a:pt x="2755" y="2099"/>
                </a:lnTo>
                <a:lnTo>
                  <a:pt x="2742" y="2106"/>
                </a:lnTo>
                <a:lnTo>
                  <a:pt x="2734" y="2093"/>
                </a:lnTo>
                <a:lnTo>
                  <a:pt x="2699" y="2083"/>
                </a:lnTo>
                <a:lnTo>
                  <a:pt x="2688" y="2054"/>
                </a:lnTo>
                <a:lnTo>
                  <a:pt x="2673" y="2059"/>
                </a:lnTo>
                <a:lnTo>
                  <a:pt x="2658" y="2021"/>
                </a:lnTo>
                <a:lnTo>
                  <a:pt x="2620" y="2005"/>
                </a:lnTo>
                <a:lnTo>
                  <a:pt x="2622" y="2030"/>
                </a:lnTo>
                <a:lnTo>
                  <a:pt x="2610" y="2042"/>
                </a:lnTo>
                <a:lnTo>
                  <a:pt x="2625" y="2073"/>
                </a:lnTo>
                <a:lnTo>
                  <a:pt x="2638" y="2079"/>
                </a:lnTo>
                <a:lnTo>
                  <a:pt x="2642" y="2129"/>
                </a:lnTo>
                <a:lnTo>
                  <a:pt x="2610" y="2100"/>
                </a:lnTo>
                <a:lnTo>
                  <a:pt x="2466" y="2030"/>
                </a:lnTo>
                <a:lnTo>
                  <a:pt x="2413" y="1980"/>
                </a:lnTo>
                <a:lnTo>
                  <a:pt x="2405" y="1950"/>
                </a:lnTo>
                <a:lnTo>
                  <a:pt x="2383" y="1953"/>
                </a:lnTo>
                <a:lnTo>
                  <a:pt x="2353" y="1902"/>
                </a:lnTo>
                <a:lnTo>
                  <a:pt x="2248" y="1821"/>
                </a:lnTo>
                <a:lnTo>
                  <a:pt x="2262" y="1796"/>
                </a:lnTo>
                <a:lnTo>
                  <a:pt x="2232" y="1781"/>
                </a:lnTo>
                <a:lnTo>
                  <a:pt x="2222" y="1792"/>
                </a:lnTo>
                <a:lnTo>
                  <a:pt x="2159" y="1735"/>
                </a:lnTo>
                <a:lnTo>
                  <a:pt x="2139" y="1735"/>
                </a:lnTo>
                <a:lnTo>
                  <a:pt x="2075" y="1804"/>
                </a:lnTo>
                <a:lnTo>
                  <a:pt x="2062" y="1795"/>
                </a:lnTo>
                <a:lnTo>
                  <a:pt x="2030" y="1795"/>
                </a:lnTo>
                <a:lnTo>
                  <a:pt x="2004" y="1760"/>
                </a:lnTo>
                <a:lnTo>
                  <a:pt x="1971" y="1757"/>
                </a:lnTo>
                <a:lnTo>
                  <a:pt x="1964" y="1794"/>
                </a:lnTo>
                <a:lnTo>
                  <a:pt x="1899" y="1867"/>
                </a:lnTo>
                <a:lnTo>
                  <a:pt x="1873" y="1838"/>
                </a:lnTo>
                <a:lnTo>
                  <a:pt x="1761" y="1790"/>
                </a:lnTo>
                <a:lnTo>
                  <a:pt x="1753" y="1769"/>
                </a:lnTo>
                <a:lnTo>
                  <a:pt x="1689" y="1738"/>
                </a:lnTo>
                <a:lnTo>
                  <a:pt x="1634" y="1697"/>
                </a:lnTo>
                <a:lnTo>
                  <a:pt x="1520" y="1681"/>
                </a:lnTo>
                <a:lnTo>
                  <a:pt x="1491" y="1725"/>
                </a:lnTo>
                <a:lnTo>
                  <a:pt x="1510" y="1749"/>
                </a:lnTo>
                <a:lnTo>
                  <a:pt x="1508" y="1806"/>
                </a:lnTo>
                <a:lnTo>
                  <a:pt x="1496" y="1828"/>
                </a:lnTo>
                <a:lnTo>
                  <a:pt x="1508" y="1842"/>
                </a:lnTo>
                <a:lnTo>
                  <a:pt x="1500" y="1855"/>
                </a:lnTo>
                <a:lnTo>
                  <a:pt x="1506" y="1908"/>
                </a:lnTo>
                <a:lnTo>
                  <a:pt x="1488" y="1921"/>
                </a:lnTo>
                <a:lnTo>
                  <a:pt x="1489" y="1946"/>
                </a:lnTo>
                <a:lnTo>
                  <a:pt x="1508" y="1960"/>
                </a:lnTo>
                <a:lnTo>
                  <a:pt x="1497" y="2074"/>
                </a:lnTo>
                <a:lnTo>
                  <a:pt x="1443" y="2066"/>
                </a:lnTo>
                <a:lnTo>
                  <a:pt x="1404" y="2035"/>
                </a:lnTo>
                <a:lnTo>
                  <a:pt x="1377" y="2038"/>
                </a:lnTo>
                <a:lnTo>
                  <a:pt x="1348" y="2025"/>
                </a:lnTo>
                <a:lnTo>
                  <a:pt x="1338" y="2015"/>
                </a:lnTo>
                <a:lnTo>
                  <a:pt x="1341" y="1985"/>
                </a:lnTo>
                <a:lnTo>
                  <a:pt x="1268" y="1939"/>
                </a:lnTo>
                <a:lnTo>
                  <a:pt x="1235" y="1947"/>
                </a:lnTo>
                <a:lnTo>
                  <a:pt x="1204" y="1923"/>
                </a:lnTo>
                <a:lnTo>
                  <a:pt x="1188" y="1934"/>
                </a:lnTo>
                <a:lnTo>
                  <a:pt x="1173" y="1919"/>
                </a:lnTo>
                <a:lnTo>
                  <a:pt x="1170" y="1891"/>
                </a:lnTo>
                <a:lnTo>
                  <a:pt x="1118" y="1879"/>
                </a:lnTo>
                <a:lnTo>
                  <a:pt x="1073" y="1830"/>
                </a:lnTo>
                <a:lnTo>
                  <a:pt x="1069" y="1840"/>
                </a:lnTo>
                <a:lnTo>
                  <a:pt x="1043" y="1828"/>
                </a:lnTo>
                <a:lnTo>
                  <a:pt x="1007" y="1788"/>
                </a:lnTo>
                <a:lnTo>
                  <a:pt x="1001" y="1767"/>
                </a:lnTo>
                <a:lnTo>
                  <a:pt x="977" y="1764"/>
                </a:lnTo>
                <a:lnTo>
                  <a:pt x="947" y="1741"/>
                </a:lnTo>
                <a:lnTo>
                  <a:pt x="902" y="1681"/>
                </a:lnTo>
                <a:lnTo>
                  <a:pt x="854" y="1693"/>
                </a:lnTo>
                <a:lnTo>
                  <a:pt x="770" y="1663"/>
                </a:lnTo>
                <a:lnTo>
                  <a:pt x="763" y="1673"/>
                </a:lnTo>
                <a:lnTo>
                  <a:pt x="702" y="1664"/>
                </a:lnTo>
                <a:lnTo>
                  <a:pt x="666" y="1633"/>
                </a:lnTo>
                <a:lnTo>
                  <a:pt x="541" y="1633"/>
                </a:lnTo>
                <a:lnTo>
                  <a:pt x="531" y="1618"/>
                </a:lnTo>
                <a:lnTo>
                  <a:pt x="493" y="1628"/>
                </a:lnTo>
                <a:lnTo>
                  <a:pt x="487" y="1644"/>
                </a:lnTo>
                <a:lnTo>
                  <a:pt x="442" y="1652"/>
                </a:lnTo>
                <a:lnTo>
                  <a:pt x="398" y="1655"/>
                </a:lnTo>
                <a:lnTo>
                  <a:pt x="383" y="1644"/>
                </a:lnTo>
                <a:lnTo>
                  <a:pt x="335" y="1657"/>
                </a:lnTo>
                <a:lnTo>
                  <a:pt x="261" y="1641"/>
                </a:lnTo>
                <a:lnTo>
                  <a:pt x="241" y="1672"/>
                </a:lnTo>
                <a:lnTo>
                  <a:pt x="192" y="1675"/>
                </a:lnTo>
                <a:lnTo>
                  <a:pt x="137" y="1699"/>
                </a:lnTo>
                <a:lnTo>
                  <a:pt x="125" y="1690"/>
                </a:lnTo>
                <a:lnTo>
                  <a:pt x="99" y="1704"/>
                </a:lnTo>
                <a:lnTo>
                  <a:pt x="76" y="1706"/>
                </a:lnTo>
                <a:lnTo>
                  <a:pt x="67" y="1695"/>
                </a:lnTo>
                <a:lnTo>
                  <a:pt x="67" y="1695"/>
                </a:lnTo>
                <a:lnTo>
                  <a:pt x="58" y="1639"/>
                </a:lnTo>
                <a:lnTo>
                  <a:pt x="66" y="1623"/>
                </a:lnTo>
                <a:lnTo>
                  <a:pt x="64" y="1564"/>
                </a:lnTo>
                <a:lnTo>
                  <a:pt x="40" y="1522"/>
                </a:lnTo>
                <a:lnTo>
                  <a:pt x="0" y="1369"/>
                </a:lnTo>
                <a:lnTo>
                  <a:pt x="55" y="1265"/>
                </a:lnTo>
                <a:lnTo>
                  <a:pt x="54" y="1081"/>
                </a:lnTo>
                <a:lnTo>
                  <a:pt x="211" y="1093"/>
                </a:lnTo>
                <a:lnTo>
                  <a:pt x="312" y="1027"/>
                </a:lnTo>
                <a:lnTo>
                  <a:pt x="372" y="904"/>
                </a:lnTo>
                <a:lnTo>
                  <a:pt x="442" y="804"/>
                </a:lnTo>
                <a:lnTo>
                  <a:pt x="590" y="661"/>
                </a:lnTo>
                <a:lnTo>
                  <a:pt x="684" y="552"/>
                </a:lnTo>
                <a:lnTo>
                  <a:pt x="827" y="477"/>
                </a:lnTo>
                <a:lnTo>
                  <a:pt x="990" y="441"/>
                </a:lnTo>
                <a:lnTo>
                  <a:pt x="1042" y="456"/>
                </a:lnTo>
                <a:lnTo>
                  <a:pt x="1104" y="448"/>
                </a:lnTo>
                <a:lnTo>
                  <a:pt x="1151" y="422"/>
                </a:lnTo>
                <a:lnTo>
                  <a:pt x="1174" y="367"/>
                </a:lnTo>
                <a:lnTo>
                  <a:pt x="1163" y="318"/>
                </a:lnTo>
                <a:lnTo>
                  <a:pt x="1189" y="83"/>
                </a:lnTo>
                <a:lnTo>
                  <a:pt x="1284" y="27"/>
                </a:lnTo>
                <a:lnTo>
                  <a:pt x="1284" y="27"/>
                </a:lnTo>
                <a:lnTo>
                  <a:pt x="1395" y="14"/>
                </a:lnTo>
                <a:lnTo>
                  <a:pt x="1487" y="29"/>
                </a:lnTo>
                <a:lnTo>
                  <a:pt x="1577"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2" name="Freeform 729"/>
          <p:cNvSpPr>
            <a:spLocks/>
          </p:cNvSpPr>
          <p:nvPr/>
        </p:nvSpPr>
        <p:spPr bwMode="auto">
          <a:xfrm>
            <a:off x="3181158" y="5709304"/>
            <a:ext cx="633440" cy="453638"/>
          </a:xfrm>
          <a:custGeom>
            <a:avLst/>
            <a:gdLst>
              <a:gd name="T0" fmla="*/ 426 w 613"/>
              <a:gd name="T1" fmla="*/ 44 h 439"/>
              <a:gd name="T2" fmla="*/ 444 w 613"/>
              <a:gd name="T3" fmla="*/ 17 h 439"/>
              <a:gd name="T4" fmla="*/ 467 w 613"/>
              <a:gd name="T5" fmla="*/ 37 h 439"/>
              <a:gd name="T6" fmla="*/ 496 w 613"/>
              <a:gd name="T7" fmla="*/ 4 h 439"/>
              <a:gd name="T8" fmla="*/ 523 w 613"/>
              <a:gd name="T9" fmla="*/ 1 h 439"/>
              <a:gd name="T10" fmla="*/ 549 w 613"/>
              <a:gd name="T11" fmla="*/ 23 h 439"/>
              <a:gd name="T12" fmla="*/ 563 w 613"/>
              <a:gd name="T13" fmla="*/ 55 h 439"/>
              <a:gd name="T14" fmla="*/ 527 w 613"/>
              <a:gd name="T15" fmla="*/ 109 h 439"/>
              <a:gd name="T16" fmla="*/ 542 w 613"/>
              <a:gd name="T17" fmla="*/ 118 h 439"/>
              <a:gd name="T18" fmla="*/ 562 w 613"/>
              <a:gd name="T19" fmla="*/ 126 h 439"/>
              <a:gd name="T20" fmla="*/ 579 w 613"/>
              <a:gd name="T21" fmla="*/ 152 h 439"/>
              <a:gd name="T22" fmla="*/ 605 w 613"/>
              <a:gd name="T23" fmla="*/ 149 h 439"/>
              <a:gd name="T24" fmla="*/ 598 w 613"/>
              <a:gd name="T25" fmla="*/ 193 h 439"/>
              <a:gd name="T26" fmla="*/ 584 w 613"/>
              <a:gd name="T27" fmla="*/ 226 h 439"/>
              <a:gd name="T28" fmla="*/ 560 w 613"/>
              <a:gd name="T29" fmla="*/ 259 h 439"/>
              <a:gd name="T30" fmla="*/ 556 w 613"/>
              <a:gd name="T31" fmla="*/ 303 h 439"/>
              <a:gd name="T32" fmla="*/ 524 w 613"/>
              <a:gd name="T33" fmla="*/ 331 h 439"/>
              <a:gd name="T34" fmla="*/ 504 w 613"/>
              <a:gd name="T35" fmla="*/ 348 h 439"/>
              <a:gd name="T36" fmla="*/ 501 w 613"/>
              <a:gd name="T37" fmla="*/ 371 h 439"/>
              <a:gd name="T38" fmla="*/ 473 w 613"/>
              <a:gd name="T39" fmla="*/ 373 h 439"/>
              <a:gd name="T40" fmla="*/ 466 w 613"/>
              <a:gd name="T41" fmla="*/ 397 h 439"/>
              <a:gd name="T42" fmla="*/ 428 w 613"/>
              <a:gd name="T43" fmla="*/ 415 h 439"/>
              <a:gd name="T44" fmla="*/ 415 w 613"/>
              <a:gd name="T45" fmla="*/ 424 h 439"/>
              <a:gd name="T46" fmla="*/ 402 w 613"/>
              <a:gd name="T47" fmla="*/ 434 h 439"/>
              <a:gd name="T48" fmla="*/ 377 w 613"/>
              <a:gd name="T49" fmla="*/ 424 h 439"/>
              <a:gd name="T50" fmla="*/ 352 w 613"/>
              <a:gd name="T51" fmla="*/ 414 h 439"/>
              <a:gd name="T52" fmla="*/ 331 w 613"/>
              <a:gd name="T53" fmla="*/ 399 h 439"/>
              <a:gd name="T54" fmla="*/ 324 w 613"/>
              <a:gd name="T55" fmla="*/ 425 h 439"/>
              <a:gd name="T56" fmla="*/ 311 w 613"/>
              <a:gd name="T57" fmla="*/ 417 h 439"/>
              <a:gd name="T58" fmla="*/ 295 w 613"/>
              <a:gd name="T59" fmla="*/ 429 h 439"/>
              <a:gd name="T60" fmla="*/ 259 w 613"/>
              <a:gd name="T61" fmla="*/ 421 h 439"/>
              <a:gd name="T62" fmla="*/ 223 w 613"/>
              <a:gd name="T63" fmla="*/ 412 h 439"/>
              <a:gd name="T64" fmla="*/ 189 w 613"/>
              <a:gd name="T65" fmla="*/ 390 h 439"/>
              <a:gd name="T66" fmla="*/ 180 w 613"/>
              <a:gd name="T67" fmla="*/ 368 h 439"/>
              <a:gd name="T68" fmla="*/ 179 w 613"/>
              <a:gd name="T69" fmla="*/ 338 h 439"/>
              <a:gd name="T70" fmla="*/ 176 w 613"/>
              <a:gd name="T71" fmla="*/ 312 h 439"/>
              <a:gd name="T72" fmla="*/ 146 w 613"/>
              <a:gd name="T73" fmla="*/ 311 h 439"/>
              <a:gd name="T74" fmla="*/ 102 w 613"/>
              <a:gd name="T75" fmla="*/ 297 h 439"/>
              <a:gd name="T76" fmla="*/ 85 w 613"/>
              <a:gd name="T77" fmla="*/ 278 h 439"/>
              <a:gd name="T78" fmla="*/ 107 w 613"/>
              <a:gd name="T79" fmla="*/ 259 h 439"/>
              <a:gd name="T80" fmla="*/ 133 w 613"/>
              <a:gd name="T81" fmla="*/ 247 h 439"/>
              <a:gd name="T82" fmla="*/ 131 w 613"/>
              <a:gd name="T83" fmla="*/ 209 h 439"/>
              <a:gd name="T84" fmla="*/ 107 w 613"/>
              <a:gd name="T85" fmla="*/ 207 h 439"/>
              <a:gd name="T86" fmla="*/ 68 w 613"/>
              <a:gd name="T87" fmla="*/ 201 h 439"/>
              <a:gd name="T88" fmla="*/ 50 w 613"/>
              <a:gd name="T89" fmla="*/ 175 h 439"/>
              <a:gd name="T90" fmla="*/ 10 w 613"/>
              <a:gd name="T91" fmla="*/ 178 h 439"/>
              <a:gd name="T92" fmla="*/ 23 w 613"/>
              <a:gd name="T93" fmla="*/ 154 h 439"/>
              <a:gd name="T94" fmla="*/ 64 w 613"/>
              <a:gd name="T95" fmla="*/ 129 h 439"/>
              <a:gd name="T96" fmla="*/ 128 w 613"/>
              <a:gd name="T97" fmla="*/ 151 h 439"/>
              <a:gd name="T98" fmla="*/ 177 w 613"/>
              <a:gd name="T99" fmla="*/ 108 h 439"/>
              <a:gd name="T100" fmla="*/ 210 w 613"/>
              <a:gd name="T101" fmla="*/ 78 h 439"/>
              <a:gd name="T102" fmla="*/ 239 w 613"/>
              <a:gd name="T103" fmla="*/ 98 h 439"/>
              <a:gd name="T104" fmla="*/ 267 w 613"/>
              <a:gd name="T105" fmla="*/ 113 h 439"/>
              <a:gd name="T106" fmla="*/ 297 w 613"/>
              <a:gd name="T107" fmla="*/ 84 h 439"/>
              <a:gd name="T108" fmla="*/ 325 w 613"/>
              <a:gd name="T109" fmla="*/ 83 h 439"/>
              <a:gd name="T110" fmla="*/ 339 w 613"/>
              <a:gd name="T111" fmla="*/ 73 h 439"/>
              <a:gd name="T112" fmla="*/ 372 w 613"/>
              <a:gd name="T113" fmla="*/ 75 h 439"/>
              <a:gd name="T114" fmla="*/ 358 w 613"/>
              <a:gd name="T115" fmla="*/ 60 h 439"/>
              <a:gd name="T116" fmla="*/ 379 w 613"/>
              <a:gd name="T117" fmla="*/ 52 h 439"/>
              <a:gd name="T118" fmla="*/ 405 w 613"/>
              <a:gd name="T119" fmla="*/ 31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13" h="439">
                <a:moveTo>
                  <a:pt x="405" y="31"/>
                </a:moveTo>
                <a:lnTo>
                  <a:pt x="408" y="34"/>
                </a:lnTo>
                <a:lnTo>
                  <a:pt x="418" y="30"/>
                </a:lnTo>
                <a:lnTo>
                  <a:pt x="418" y="33"/>
                </a:lnTo>
                <a:lnTo>
                  <a:pt x="424" y="36"/>
                </a:lnTo>
                <a:lnTo>
                  <a:pt x="419" y="45"/>
                </a:lnTo>
                <a:lnTo>
                  <a:pt x="426" y="44"/>
                </a:lnTo>
                <a:lnTo>
                  <a:pt x="430" y="46"/>
                </a:lnTo>
                <a:lnTo>
                  <a:pt x="433" y="41"/>
                </a:lnTo>
                <a:lnTo>
                  <a:pt x="430" y="32"/>
                </a:lnTo>
                <a:lnTo>
                  <a:pt x="432" y="30"/>
                </a:lnTo>
                <a:lnTo>
                  <a:pt x="436" y="31"/>
                </a:lnTo>
                <a:lnTo>
                  <a:pt x="439" y="21"/>
                </a:lnTo>
                <a:lnTo>
                  <a:pt x="444" y="17"/>
                </a:lnTo>
                <a:lnTo>
                  <a:pt x="449" y="20"/>
                </a:lnTo>
                <a:lnTo>
                  <a:pt x="454" y="19"/>
                </a:lnTo>
                <a:lnTo>
                  <a:pt x="452" y="30"/>
                </a:lnTo>
                <a:lnTo>
                  <a:pt x="459" y="32"/>
                </a:lnTo>
                <a:lnTo>
                  <a:pt x="462" y="28"/>
                </a:lnTo>
                <a:lnTo>
                  <a:pt x="467" y="32"/>
                </a:lnTo>
                <a:lnTo>
                  <a:pt x="467" y="37"/>
                </a:lnTo>
                <a:lnTo>
                  <a:pt x="473" y="36"/>
                </a:lnTo>
                <a:lnTo>
                  <a:pt x="477" y="26"/>
                </a:lnTo>
                <a:lnTo>
                  <a:pt x="485" y="18"/>
                </a:lnTo>
                <a:lnTo>
                  <a:pt x="488" y="18"/>
                </a:lnTo>
                <a:lnTo>
                  <a:pt x="491" y="11"/>
                </a:lnTo>
                <a:lnTo>
                  <a:pt x="493" y="10"/>
                </a:lnTo>
                <a:lnTo>
                  <a:pt x="496" y="4"/>
                </a:lnTo>
                <a:lnTo>
                  <a:pt x="504" y="8"/>
                </a:lnTo>
                <a:lnTo>
                  <a:pt x="507" y="6"/>
                </a:lnTo>
                <a:lnTo>
                  <a:pt x="506" y="10"/>
                </a:lnTo>
                <a:lnTo>
                  <a:pt x="508" y="12"/>
                </a:lnTo>
                <a:lnTo>
                  <a:pt x="519" y="10"/>
                </a:lnTo>
                <a:lnTo>
                  <a:pt x="521" y="11"/>
                </a:lnTo>
                <a:lnTo>
                  <a:pt x="523" y="1"/>
                </a:lnTo>
                <a:lnTo>
                  <a:pt x="525" y="0"/>
                </a:lnTo>
                <a:lnTo>
                  <a:pt x="527" y="5"/>
                </a:lnTo>
                <a:lnTo>
                  <a:pt x="541" y="7"/>
                </a:lnTo>
                <a:lnTo>
                  <a:pt x="544" y="10"/>
                </a:lnTo>
                <a:lnTo>
                  <a:pt x="549" y="11"/>
                </a:lnTo>
                <a:lnTo>
                  <a:pt x="551" y="12"/>
                </a:lnTo>
                <a:lnTo>
                  <a:pt x="549" y="23"/>
                </a:lnTo>
                <a:lnTo>
                  <a:pt x="544" y="34"/>
                </a:lnTo>
                <a:lnTo>
                  <a:pt x="545" y="44"/>
                </a:lnTo>
                <a:lnTo>
                  <a:pt x="550" y="48"/>
                </a:lnTo>
                <a:lnTo>
                  <a:pt x="554" y="43"/>
                </a:lnTo>
                <a:lnTo>
                  <a:pt x="567" y="46"/>
                </a:lnTo>
                <a:lnTo>
                  <a:pt x="562" y="49"/>
                </a:lnTo>
                <a:lnTo>
                  <a:pt x="563" y="55"/>
                </a:lnTo>
                <a:lnTo>
                  <a:pt x="552" y="60"/>
                </a:lnTo>
                <a:lnTo>
                  <a:pt x="552" y="66"/>
                </a:lnTo>
                <a:lnTo>
                  <a:pt x="555" y="70"/>
                </a:lnTo>
                <a:lnTo>
                  <a:pt x="551" y="84"/>
                </a:lnTo>
                <a:lnTo>
                  <a:pt x="535" y="98"/>
                </a:lnTo>
                <a:lnTo>
                  <a:pt x="536" y="104"/>
                </a:lnTo>
                <a:lnTo>
                  <a:pt x="527" y="109"/>
                </a:lnTo>
                <a:lnTo>
                  <a:pt x="523" y="119"/>
                </a:lnTo>
                <a:lnTo>
                  <a:pt x="524" y="124"/>
                </a:lnTo>
                <a:lnTo>
                  <a:pt x="527" y="130"/>
                </a:lnTo>
                <a:lnTo>
                  <a:pt x="531" y="130"/>
                </a:lnTo>
                <a:lnTo>
                  <a:pt x="535" y="129"/>
                </a:lnTo>
                <a:lnTo>
                  <a:pt x="535" y="121"/>
                </a:lnTo>
                <a:lnTo>
                  <a:pt x="542" y="118"/>
                </a:lnTo>
                <a:lnTo>
                  <a:pt x="549" y="111"/>
                </a:lnTo>
                <a:lnTo>
                  <a:pt x="555" y="115"/>
                </a:lnTo>
                <a:lnTo>
                  <a:pt x="559" y="112"/>
                </a:lnTo>
                <a:lnTo>
                  <a:pt x="563" y="115"/>
                </a:lnTo>
                <a:lnTo>
                  <a:pt x="561" y="120"/>
                </a:lnTo>
                <a:lnTo>
                  <a:pt x="565" y="122"/>
                </a:lnTo>
                <a:lnTo>
                  <a:pt x="562" y="126"/>
                </a:lnTo>
                <a:lnTo>
                  <a:pt x="565" y="130"/>
                </a:lnTo>
                <a:lnTo>
                  <a:pt x="564" y="136"/>
                </a:lnTo>
                <a:lnTo>
                  <a:pt x="566" y="141"/>
                </a:lnTo>
                <a:lnTo>
                  <a:pt x="563" y="153"/>
                </a:lnTo>
                <a:lnTo>
                  <a:pt x="573" y="156"/>
                </a:lnTo>
                <a:lnTo>
                  <a:pt x="575" y="151"/>
                </a:lnTo>
                <a:lnTo>
                  <a:pt x="579" y="152"/>
                </a:lnTo>
                <a:lnTo>
                  <a:pt x="579" y="147"/>
                </a:lnTo>
                <a:lnTo>
                  <a:pt x="584" y="143"/>
                </a:lnTo>
                <a:lnTo>
                  <a:pt x="598" y="145"/>
                </a:lnTo>
                <a:lnTo>
                  <a:pt x="605" y="144"/>
                </a:lnTo>
                <a:lnTo>
                  <a:pt x="610" y="147"/>
                </a:lnTo>
                <a:lnTo>
                  <a:pt x="610" y="147"/>
                </a:lnTo>
                <a:lnTo>
                  <a:pt x="605" y="149"/>
                </a:lnTo>
                <a:lnTo>
                  <a:pt x="602" y="156"/>
                </a:lnTo>
                <a:lnTo>
                  <a:pt x="608" y="164"/>
                </a:lnTo>
                <a:lnTo>
                  <a:pt x="607" y="171"/>
                </a:lnTo>
                <a:lnTo>
                  <a:pt x="613" y="181"/>
                </a:lnTo>
                <a:lnTo>
                  <a:pt x="607" y="189"/>
                </a:lnTo>
                <a:lnTo>
                  <a:pt x="604" y="188"/>
                </a:lnTo>
                <a:lnTo>
                  <a:pt x="598" y="193"/>
                </a:lnTo>
                <a:lnTo>
                  <a:pt x="598" y="204"/>
                </a:lnTo>
                <a:lnTo>
                  <a:pt x="602" y="215"/>
                </a:lnTo>
                <a:lnTo>
                  <a:pt x="596" y="217"/>
                </a:lnTo>
                <a:lnTo>
                  <a:pt x="597" y="219"/>
                </a:lnTo>
                <a:lnTo>
                  <a:pt x="593" y="222"/>
                </a:lnTo>
                <a:lnTo>
                  <a:pt x="592" y="228"/>
                </a:lnTo>
                <a:lnTo>
                  <a:pt x="584" y="226"/>
                </a:lnTo>
                <a:lnTo>
                  <a:pt x="579" y="228"/>
                </a:lnTo>
                <a:lnTo>
                  <a:pt x="577" y="236"/>
                </a:lnTo>
                <a:lnTo>
                  <a:pt x="581" y="237"/>
                </a:lnTo>
                <a:lnTo>
                  <a:pt x="577" y="243"/>
                </a:lnTo>
                <a:lnTo>
                  <a:pt x="567" y="244"/>
                </a:lnTo>
                <a:lnTo>
                  <a:pt x="566" y="252"/>
                </a:lnTo>
                <a:lnTo>
                  <a:pt x="560" y="259"/>
                </a:lnTo>
                <a:lnTo>
                  <a:pt x="556" y="270"/>
                </a:lnTo>
                <a:lnTo>
                  <a:pt x="558" y="272"/>
                </a:lnTo>
                <a:lnTo>
                  <a:pt x="556" y="275"/>
                </a:lnTo>
                <a:lnTo>
                  <a:pt x="559" y="285"/>
                </a:lnTo>
                <a:lnTo>
                  <a:pt x="558" y="291"/>
                </a:lnTo>
                <a:lnTo>
                  <a:pt x="562" y="296"/>
                </a:lnTo>
                <a:lnTo>
                  <a:pt x="556" y="303"/>
                </a:lnTo>
                <a:lnTo>
                  <a:pt x="558" y="306"/>
                </a:lnTo>
                <a:lnTo>
                  <a:pt x="556" y="309"/>
                </a:lnTo>
                <a:lnTo>
                  <a:pt x="545" y="322"/>
                </a:lnTo>
                <a:lnTo>
                  <a:pt x="532" y="323"/>
                </a:lnTo>
                <a:lnTo>
                  <a:pt x="534" y="326"/>
                </a:lnTo>
                <a:lnTo>
                  <a:pt x="532" y="330"/>
                </a:lnTo>
                <a:lnTo>
                  <a:pt x="524" y="331"/>
                </a:lnTo>
                <a:lnTo>
                  <a:pt x="523" y="334"/>
                </a:lnTo>
                <a:lnTo>
                  <a:pt x="513" y="336"/>
                </a:lnTo>
                <a:lnTo>
                  <a:pt x="511" y="338"/>
                </a:lnTo>
                <a:lnTo>
                  <a:pt x="509" y="336"/>
                </a:lnTo>
                <a:lnTo>
                  <a:pt x="507" y="346"/>
                </a:lnTo>
                <a:lnTo>
                  <a:pt x="502" y="346"/>
                </a:lnTo>
                <a:lnTo>
                  <a:pt x="504" y="348"/>
                </a:lnTo>
                <a:lnTo>
                  <a:pt x="504" y="355"/>
                </a:lnTo>
                <a:lnTo>
                  <a:pt x="506" y="355"/>
                </a:lnTo>
                <a:lnTo>
                  <a:pt x="510" y="362"/>
                </a:lnTo>
                <a:lnTo>
                  <a:pt x="505" y="361"/>
                </a:lnTo>
                <a:lnTo>
                  <a:pt x="503" y="363"/>
                </a:lnTo>
                <a:lnTo>
                  <a:pt x="499" y="367"/>
                </a:lnTo>
                <a:lnTo>
                  <a:pt x="501" y="371"/>
                </a:lnTo>
                <a:lnTo>
                  <a:pt x="498" y="374"/>
                </a:lnTo>
                <a:lnTo>
                  <a:pt x="492" y="370"/>
                </a:lnTo>
                <a:lnTo>
                  <a:pt x="487" y="374"/>
                </a:lnTo>
                <a:lnTo>
                  <a:pt x="480" y="369"/>
                </a:lnTo>
                <a:lnTo>
                  <a:pt x="477" y="372"/>
                </a:lnTo>
                <a:lnTo>
                  <a:pt x="474" y="370"/>
                </a:lnTo>
                <a:lnTo>
                  <a:pt x="473" y="373"/>
                </a:lnTo>
                <a:lnTo>
                  <a:pt x="476" y="376"/>
                </a:lnTo>
                <a:lnTo>
                  <a:pt x="475" y="388"/>
                </a:lnTo>
                <a:lnTo>
                  <a:pt x="477" y="390"/>
                </a:lnTo>
                <a:lnTo>
                  <a:pt x="477" y="397"/>
                </a:lnTo>
                <a:lnTo>
                  <a:pt x="473" y="397"/>
                </a:lnTo>
                <a:lnTo>
                  <a:pt x="470" y="394"/>
                </a:lnTo>
                <a:lnTo>
                  <a:pt x="466" y="397"/>
                </a:lnTo>
                <a:lnTo>
                  <a:pt x="456" y="396"/>
                </a:lnTo>
                <a:lnTo>
                  <a:pt x="451" y="399"/>
                </a:lnTo>
                <a:lnTo>
                  <a:pt x="445" y="397"/>
                </a:lnTo>
                <a:lnTo>
                  <a:pt x="441" y="402"/>
                </a:lnTo>
                <a:lnTo>
                  <a:pt x="438" y="417"/>
                </a:lnTo>
                <a:lnTo>
                  <a:pt x="430" y="418"/>
                </a:lnTo>
                <a:lnTo>
                  <a:pt x="428" y="415"/>
                </a:lnTo>
                <a:lnTo>
                  <a:pt x="426" y="424"/>
                </a:lnTo>
                <a:lnTo>
                  <a:pt x="426" y="424"/>
                </a:lnTo>
                <a:lnTo>
                  <a:pt x="426" y="434"/>
                </a:lnTo>
                <a:lnTo>
                  <a:pt x="418" y="429"/>
                </a:lnTo>
                <a:lnTo>
                  <a:pt x="419" y="422"/>
                </a:lnTo>
                <a:lnTo>
                  <a:pt x="417" y="425"/>
                </a:lnTo>
                <a:lnTo>
                  <a:pt x="415" y="424"/>
                </a:lnTo>
                <a:lnTo>
                  <a:pt x="411" y="414"/>
                </a:lnTo>
                <a:lnTo>
                  <a:pt x="412" y="410"/>
                </a:lnTo>
                <a:lnTo>
                  <a:pt x="409" y="410"/>
                </a:lnTo>
                <a:lnTo>
                  <a:pt x="408" y="412"/>
                </a:lnTo>
                <a:lnTo>
                  <a:pt x="412" y="424"/>
                </a:lnTo>
                <a:lnTo>
                  <a:pt x="410" y="430"/>
                </a:lnTo>
                <a:lnTo>
                  <a:pt x="402" y="434"/>
                </a:lnTo>
                <a:lnTo>
                  <a:pt x="386" y="437"/>
                </a:lnTo>
                <a:lnTo>
                  <a:pt x="385" y="433"/>
                </a:lnTo>
                <a:lnTo>
                  <a:pt x="384" y="438"/>
                </a:lnTo>
                <a:lnTo>
                  <a:pt x="378" y="439"/>
                </a:lnTo>
                <a:lnTo>
                  <a:pt x="369" y="435"/>
                </a:lnTo>
                <a:lnTo>
                  <a:pt x="379" y="429"/>
                </a:lnTo>
                <a:lnTo>
                  <a:pt x="377" y="424"/>
                </a:lnTo>
                <a:lnTo>
                  <a:pt x="371" y="423"/>
                </a:lnTo>
                <a:lnTo>
                  <a:pt x="370" y="420"/>
                </a:lnTo>
                <a:lnTo>
                  <a:pt x="363" y="422"/>
                </a:lnTo>
                <a:lnTo>
                  <a:pt x="359" y="421"/>
                </a:lnTo>
                <a:lnTo>
                  <a:pt x="354" y="415"/>
                </a:lnTo>
                <a:lnTo>
                  <a:pt x="355" y="406"/>
                </a:lnTo>
                <a:lnTo>
                  <a:pt x="352" y="414"/>
                </a:lnTo>
                <a:lnTo>
                  <a:pt x="355" y="420"/>
                </a:lnTo>
                <a:lnTo>
                  <a:pt x="349" y="419"/>
                </a:lnTo>
                <a:lnTo>
                  <a:pt x="345" y="422"/>
                </a:lnTo>
                <a:lnTo>
                  <a:pt x="337" y="408"/>
                </a:lnTo>
                <a:lnTo>
                  <a:pt x="334" y="412"/>
                </a:lnTo>
                <a:lnTo>
                  <a:pt x="331" y="409"/>
                </a:lnTo>
                <a:lnTo>
                  <a:pt x="331" y="399"/>
                </a:lnTo>
                <a:lnTo>
                  <a:pt x="329" y="397"/>
                </a:lnTo>
                <a:lnTo>
                  <a:pt x="323" y="401"/>
                </a:lnTo>
                <a:lnTo>
                  <a:pt x="329" y="408"/>
                </a:lnTo>
                <a:lnTo>
                  <a:pt x="328" y="410"/>
                </a:lnTo>
                <a:lnTo>
                  <a:pt x="331" y="412"/>
                </a:lnTo>
                <a:lnTo>
                  <a:pt x="331" y="416"/>
                </a:lnTo>
                <a:lnTo>
                  <a:pt x="324" y="425"/>
                </a:lnTo>
                <a:lnTo>
                  <a:pt x="317" y="426"/>
                </a:lnTo>
                <a:lnTo>
                  <a:pt x="319" y="416"/>
                </a:lnTo>
                <a:lnTo>
                  <a:pt x="316" y="417"/>
                </a:lnTo>
                <a:lnTo>
                  <a:pt x="314" y="422"/>
                </a:lnTo>
                <a:lnTo>
                  <a:pt x="313" y="420"/>
                </a:lnTo>
                <a:lnTo>
                  <a:pt x="315" y="417"/>
                </a:lnTo>
                <a:lnTo>
                  <a:pt x="311" y="417"/>
                </a:lnTo>
                <a:lnTo>
                  <a:pt x="311" y="424"/>
                </a:lnTo>
                <a:lnTo>
                  <a:pt x="303" y="431"/>
                </a:lnTo>
                <a:lnTo>
                  <a:pt x="305" y="425"/>
                </a:lnTo>
                <a:lnTo>
                  <a:pt x="305" y="420"/>
                </a:lnTo>
                <a:lnTo>
                  <a:pt x="297" y="425"/>
                </a:lnTo>
                <a:lnTo>
                  <a:pt x="300" y="428"/>
                </a:lnTo>
                <a:lnTo>
                  <a:pt x="295" y="429"/>
                </a:lnTo>
                <a:lnTo>
                  <a:pt x="293" y="426"/>
                </a:lnTo>
                <a:lnTo>
                  <a:pt x="291" y="427"/>
                </a:lnTo>
                <a:lnTo>
                  <a:pt x="288" y="425"/>
                </a:lnTo>
                <a:lnTo>
                  <a:pt x="282" y="427"/>
                </a:lnTo>
                <a:lnTo>
                  <a:pt x="274" y="417"/>
                </a:lnTo>
                <a:lnTo>
                  <a:pt x="268" y="417"/>
                </a:lnTo>
                <a:lnTo>
                  <a:pt x="259" y="421"/>
                </a:lnTo>
                <a:lnTo>
                  <a:pt x="251" y="420"/>
                </a:lnTo>
                <a:lnTo>
                  <a:pt x="247" y="423"/>
                </a:lnTo>
                <a:lnTo>
                  <a:pt x="242" y="416"/>
                </a:lnTo>
                <a:lnTo>
                  <a:pt x="234" y="422"/>
                </a:lnTo>
                <a:lnTo>
                  <a:pt x="233" y="416"/>
                </a:lnTo>
                <a:lnTo>
                  <a:pt x="229" y="410"/>
                </a:lnTo>
                <a:lnTo>
                  <a:pt x="223" y="412"/>
                </a:lnTo>
                <a:lnTo>
                  <a:pt x="211" y="404"/>
                </a:lnTo>
                <a:lnTo>
                  <a:pt x="207" y="403"/>
                </a:lnTo>
                <a:lnTo>
                  <a:pt x="209" y="393"/>
                </a:lnTo>
                <a:lnTo>
                  <a:pt x="204" y="392"/>
                </a:lnTo>
                <a:lnTo>
                  <a:pt x="201" y="394"/>
                </a:lnTo>
                <a:lnTo>
                  <a:pt x="197" y="390"/>
                </a:lnTo>
                <a:lnTo>
                  <a:pt x="189" y="390"/>
                </a:lnTo>
                <a:lnTo>
                  <a:pt x="186" y="386"/>
                </a:lnTo>
                <a:lnTo>
                  <a:pt x="180" y="390"/>
                </a:lnTo>
                <a:lnTo>
                  <a:pt x="179" y="389"/>
                </a:lnTo>
                <a:lnTo>
                  <a:pt x="181" y="379"/>
                </a:lnTo>
                <a:lnTo>
                  <a:pt x="181" y="373"/>
                </a:lnTo>
                <a:lnTo>
                  <a:pt x="178" y="371"/>
                </a:lnTo>
                <a:lnTo>
                  <a:pt x="180" y="368"/>
                </a:lnTo>
                <a:lnTo>
                  <a:pt x="180" y="363"/>
                </a:lnTo>
                <a:lnTo>
                  <a:pt x="176" y="358"/>
                </a:lnTo>
                <a:lnTo>
                  <a:pt x="169" y="357"/>
                </a:lnTo>
                <a:lnTo>
                  <a:pt x="171" y="354"/>
                </a:lnTo>
                <a:lnTo>
                  <a:pt x="169" y="348"/>
                </a:lnTo>
                <a:lnTo>
                  <a:pt x="173" y="335"/>
                </a:lnTo>
                <a:lnTo>
                  <a:pt x="179" y="338"/>
                </a:lnTo>
                <a:lnTo>
                  <a:pt x="183" y="336"/>
                </a:lnTo>
                <a:lnTo>
                  <a:pt x="185" y="323"/>
                </a:lnTo>
                <a:lnTo>
                  <a:pt x="191" y="317"/>
                </a:lnTo>
                <a:lnTo>
                  <a:pt x="186" y="316"/>
                </a:lnTo>
                <a:lnTo>
                  <a:pt x="181" y="310"/>
                </a:lnTo>
                <a:lnTo>
                  <a:pt x="178" y="309"/>
                </a:lnTo>
                <a:lnTo>
                  <a:pt x="176" y="312"/>
                </a:lnTo>
                <a:lnTo>
                  <a:pt x="172" y="306"/>
                </a:lnTo>
                <a:lnTo>
                  <a:pt x="169" y="307"/>
                </a:lnTo>
                <a:lnTo>
                  <a:pt x="166" y="305"/>
                </a:lnTo>
                <a:lnTo>
                  <a:pt x="164" y="308"/>
                </a:lnTo>
                <a:lnTo>
                  <a:pt x="153" y="310"/>
                </a:lnTo>
                <a:lnTo>
                  <a:pt x="152" y="313"/>
                </a:lnTo>
                <a:lnTo>
                  <a:pt x="146" y="311"/>
                </a:lnTo>
                <a:lnTo>
                  <a:pt x="139" y="301"/>
                </a:lnTo>
                <a:lnTo>
                  <a:pt x="124" y="301"/>
                </a:lnTo>
                <a:lnTo>
                  <a:pt x="123" y="305"/>
                </a:lnTo>
                <a:lnTo>
                  <a:pt x="117" y="304"/>
                </a:lnTo>
                <a:lnTo>
                  <a:pt x="113" y="307"/>
                </a:lnTo>
                <a:lnTo>
                  <a:pt x="109" y="300"/>
                </a:lnTo>
                <a:lnTo>
                  <a:pt x="102" y="297"/>
                </a:lnTo>
                <a:lnTo>
                  <a:pt x="102" y="295"/>
                </a:lnTo>
                <a:lnTo>
                  <a:pt x="89" y="294"/>
                </a:lnTo>
                <a:lnTo>
                  <a:pt x="88" y="290"/>
                </a:lnTo>
                <a:lnTo>
                  <a:pt x="90" y="287"/>
                </a:lnTo>
                <a:lnTo>
                  <a:pt x="86" y="283"/>
                </a:lnTo>
                <a:lnTo>
                  <a:pt x="86" y="283"/>
                </a:lnTo>
                <a:lnTo>
                  <a:pt x="85" y="278"/>
                </a:lnTo>
                <a:lnTo>
                  <a:pt x="90" y="272"/>
                </a:lnTo>
                <a:lnTo>
                  <a:pt x="95" y="269"/>
                </a:lnTo>
                <a:lnTo>
                  <a:pt x="98" y="271"/>
                </a:lnTo>
                <a:lnTo>
                  <a:pt x="95" y="265"/>
                </a:lnTo>
                <a:lnTo>
                  <a:pt x="99" y="265"/>
                </a:lnTo>
                <a:lnTo>
                  <a:pt x="104" y="259"/>
                </a:lnTo>
                <a:lnTo>
                  <a:pt x="107" y="259"/>
                </a:lnTo>
                <a:lnTo>
                  <a:pt x="109" y="255"/>
                </a:lnTo>
                <a:lnTo>
                  <a:pt x="113" y="253"/>
                </a:lnTo>
                <a:lnTo>
                  <a:pt x="116" y="256"/>
                </a:lnTo>
                <a:lnTo>
                  <a:pt x="122" y="257"/>
                </a:lnTo>
                <a:lnTo>
                  <a:pt x="123" y="261"/>
                </a:lnTo>
                <a:lnTo>
                  <a:pt x="135" y="250"/>
                </a:lnTo>
                <a:lnTo>
                  <a:pt x="133" y="247"/>
                </a:lnTo>
                <a:lnTo>
                  <a:pt x="136" y="238"/>
                </a:lnTo>
                <a:lnTo>
                  <a:pt x="134" y="230"/>
                </a:lnTo>
                <a:lnTo>
                  <a:pt x="139" y="227"/>
                </a:lnTo>
                <a:lnTo>
                  <a:pt x="137" y="224"/>
                </a:lnTo>
                <a:lnTo>
                  <a:pt x="139" y="223"/>
                </a:lnTo>
                <a:lnTo>
                  <a:pt x="135" y="220"/>
                </a:lnTo>
                <a:lnTo>
                  <a:pt x="131" y="209"/>
                </a:lnTo>
                <a:lnTo>
                  <a:pt x="123" y="201"/>
                </a:lnTo>
                <a:lnTo>
                  <a:pt x="117" y="201"/>
                </a:lnTo>
                <a:lnTo>
                  <a:pt x="115" y="207"/>
                </a:lnTo>
                <a:lnTo>
                  <a:pt x="112" y="207"/>
                </a:lnTo>
                <a:lnTo>
                  <a:pt x="110" y="209"/>
                </a:lnTo>
                <a:lnTo>
                  <a:pt x="106" y="209"/>
                </a:lnTo>
                <a:lnTo>
                  <a:pt x="107" y="207"/>
                </a:lnTo>
                <a:lnTo>
                  <a:pt x="105" y="205"/>
                </a:lnTo>
                <a:lnTo>
                  <a:pt x="96" y="208"/>
                </a:lnTo>
                <a:lnTo>
                  <a:pt x="91" y="200"/>
                </a:lnTo>
                <a:lnTo>
                  <a:pt x="86" y="201"/>
                </a:lnTo>
                <a:lnTo>
                  <a:pt x="81" y="210"/>
                </a:lnTo>
                <a:lnTo>
                  <a:pt x="76" y="209"/>
                </a:lnTo>
                <a:lnTo>
                  <a:pt x="68" y="201"/>
                </a:lnTo>
                <a:lnTo>
                  <a:pt x="63" y="206"/>
                </a:lnTo>
                <a:lnTo>
                  <a:pt x="57" y="200"/>
                </a:lnTo>
                <a:lnTo>
                  <a:pt x="61" y="195"/>
                </a:lnTo>
                <a:lnTo>
                  <a:pt x="57" y="187"/>
                </a:lnTo>
                <a:lnTo>
                  <a:pt x="58" y="182"/>
                </a:lnTo>
                <a:lnTo>
                  <a:pt x="51" y="179"/>
                </a:lnTo>
                <a:lnTo>
                  <a:pt x="50" y="175"/>
                </a:lnTo>
                <a:lnTo>
                  <a:pt x="46" y="173"/>
                </a:lnTo>
                <a:lnTo>
                  <a:pt x="38" y="176"/>
                </a:lnTo>
                <a:lnTo>
                  <a:pt x="23" y="171"/>
                </a:lnTo>
                <a:lnTo>
                  <a:pt x="19" y="172"/>
                </a:lnTo>
                <a:lnTo>
                  <a:pt x="20" y="182"/>
                </a:lnTo>
                <a:lnTo>
                  <a:pt x="17" y="183"/>
                </a:lnTo>
                <a:lnTo>
                  <a:pt x="10" y="178"/>
                </a:lnTo>
                <a:lnTo>
                  <a:pt x="11" y="176"/>
                </a:lnTo>
                <a:lnTo>
                  <a:pt x="2" y="161"/>
                </a:lnTo>
                <a:lnTo>
                  <a:pt x="0" y="154"/>
                </a:lnTo>
                <a:lnTo>
                  <a:pt x="5" y="147"/>
                </a:lnTo>
                <a:lnTo>
                  <a:pt x="5" y="147"/>
                </a:lnTo>
                <a:lnTo>
                  <a:pt x="21" y="157"/>
                </a:lnTo>
                <a:lnTo>
                  <a:pt x="23" y="154"/>
                </a:lnTo>
                <a:lnTo>
                  <a:pt x="30" y="152"/>
                </a:lnTo>
                <a:lnTo>
                  <a:pt x="32" y="146"/>
                </a:lnTo>
                <a:lnTo>
                  <a:pt x="45" y="142"/>
                </a:lnTo>
                <a:lnTo>
                  <a:pt x="46" y="134"/>
                </a:lnTo>
                <a:lnTo>
                  <a:pt x="48" y="131"/>
                </a:lnTo>
                <a:lnTo>
                  <a:pt x="59" y="124"/>
                </a:lnTo>
                <a:lnTo>
                  <a:pt x="64" y="129"/>
                </a:lnTo>
                <a:lnTo>
                  <a:pt x="77" y="129"/>
                </a:lnTo>
                <a:lnTo>
                  <a:pt x="84" y="140"/>
                </a:lnTo>
                <a:lnTo>
                  <a:pt x="91" y="141"/>
                </a:lnTo>
                <a:lnTo>
                  <a:pt x="108" y="150"/>
                </a:lnTo>
                <a:lnTo>
                  <a:pt x="118" y="148"/>
                </a:lnTo>
                <a:lnTo>
                  <a:pt x="125" y="155"/>
                </a:lnTo>
                <a:lnTo>
                  <a:pt x="128" y="151"/>
                </a:lnTo>
                <a:lnTo>
                  <a:pt x="138" y="144"/>
                </a:lnTo>
                <a:lnTo>
                  <a:pt x="140" y="135"/>
                </a:lnTo>
                <a:lnTo>
                  <a:pt x="135" y="127"/>
                </a:lnTo>
                <a:lnTo>
                  <a:pt x="148" y="125"/>
                </a:lnTo>
                <a:lnTo>
                  <a:pt x="159" y="121"/>
                </a:lnTo>
                <a:lnTo>
                  <a:pt x="171" y="116"/>
                </a:lnTo>
                <a:lnTo>
                  <a:pt x="177" y="108"/>
                </a:lnTo>
                <a:lnTo>
                  <a:pt x="195" y="107"/>
                </a:lnTo>
                <a:lnTo>
                  <a:pt x="198" y="101"/>
                </a:lnTo>
                <a:lnTo>
                  <a:pt x="203" y="102"/>
                </a:lnTo>
                <a:lnTo>
                  <a:pt x="205" y="93"/>
                </a:lnTo>
                <a:lnTo>
                  <a:pt x="203" y="91"/>
                </a:lnTo>
                <a:lnTo>
                  <a:pt x="201" y="85"/>
                </a:lnTo>
                <a:lnTo>
                  <a:pt x="210" y="78"/>
                </a:lnTo>
                <a:lnTo>
                  <a:pt x="209" y="74"/>
                </a:lnTo>
                <a:lnTo>
                  <a:pt x="223" y="70"/>
                </a:lnTo>
                <a:lnTo>
                  <a:pt x="223" y="74"/>
                </a:lnTo>
                <a:lnTo>
                  <a:pt x="231" y="80"/>
                </a:lnTo>
                <a:lnTo>
                  <a:pt x="229" y="86"/>
                </a:lnTo>
                <a:lnTo>
                  <a:pt x="238" y="88"/>
                </a:lnTo>
                <a:lnTo>
                  <a:pt x="239" y="98"/>
                </a:lnTo>
                <a:lnTo>
                  <a:pt x="243" y="97"/>
                </a:lnTo>
                <a:lnTo>
                  <a:pt x="243" y="104"/>
                </a:lnTo>
                <a:lnTo>
                  <a:pt x="258" y="95"/>
                </a:lnTo>
                <a:lnTo>
                  <a:pt x="260" y="106"/>
                </a:lnTo>
                <a:lnTo>
                  <a:pt x="265" y="102"/>
                </a:lnTo>
                <a:lnTo>
                  <a:pt x="268" y="110"/>
                </a:lnTo>
                <a:lnTo>
                  <a:pt x="267" y="113"/>
                </a:lnTo>
                <a:lnTo>
                  <a:pt x="273" y="113"/>
                </a:lnTo>
                <a:lnTo>
                  <a:pt x="285" y="106"/>
                </a:lnTo>
                <a:lnTo>
                  <a:pt x="294" y="106"/>
                </a:lnTo>
                <a:lnTo>
                  <a:pt x="297" y="95"/>
                </a:lnTo>
                <a:lnTo>
                  <a:pt x="296" y="90"/>
                </a:lnTo>
                <a:lnTo>
                  <a:pt x="300" y="88"/>
                </a:lnTo>
                <a:lnTo>
                  <a:pt x="297" y="84"/>
                </a:lnTo>
                <a:lnTo>
                  <a:pt x="300" y="83"/>
                </a:lnTo>
                <a:lnTo>
                  <a:pt x="304" y="86"/>
                </a:lnTo>
                <a:lnTo>
                  <a:pt x="305" y="83"/>
                </a:lnTo>
                <a:lnTo>
                  <a:pt x="311" y="76"/>
                </a:lnTo>
                <a:lnTo>
                  <a:pt x="317" y="81"/>
                </a:lnTo>
                <a:lnTo>
                  <a:pt x="319" y="84"/>
                </a:lnTo>
                <a:lnTo>
                  <a:pt x="325" y="83"/>
                </a:lnTo>
                <a:lnTo>
                  <a:pt x="333" y="95"/>
                </a:lnTo>
                <a:lnTo>
                  <a:pt x="336" y="92"/>
                </a:lnTo>
                <a:lnTo>
                  <a:pt x="333" y="82"/>
                </a:lnTo>
                <a:lnTo>
                  <a:pt x="337" y="81"/>
                </a:lnTo>
                <a:lnTo>
                  <a:pt x="336" y="78"/>
                </a:lnTo>
                <a:lnTo>
                  <a:pt x="340" y="77"/>
                </a:lnTo>
                <a:lnTo>
                  <a:pt x="339" y="73"/>
                </a:lnTo>
                <a:lnTo>
                  <a:pt x="342" y="69"/>
                </a:lnTo>
                <a:lnTo>
                  <a:pt x="348" y="68"/>
                </a:lnTo>
                <a:lnTo>
                  <a:pt x="347" y="71"/>
                </a:lnTo>
                <a:lnTo>
                  <a:pt x="350" y="77"/>
                </a:lnTo>
                <a:lnTo>
                  <a:pt x="361" y="74"/>
                </a:lnTo>
                <a:lnTo>
                  <a:pt x="369" y="77"/>
                </a:lnTo>
                <a:lnTo>
                  <a:pt x="372" y="75"/>
                </a:lnTo>
                <a:lnTo>
                  <a:pt x="369" y="73"/>
                </a:lnTo>
                <a:lnTo>
                  <a:pt x="369" y="66"/>
                </a:lnTo>
                <a:lnTo>
                  <a:pt x="372" y="58"/>
                </a:lnTo>
                <a:lnTo>
                  <a:pt x="366" y="59"/>
                </a:lnTo>
                <a:lnTo>
                  <a:pt x="361" y="64"/>
                </a:lnTo>
                <a:lnTo>
                  <a:pt x="358" y="64"/>
                </a:lnTo>
                <a:lnTo>
                  <a:pt x="358" y="60"/>
                </a:lnTo>
                <a:lnTo>
                  <a:pt x="363" y="59"/>
                </a:lnTo>
                <a:lnTo>
                  <a:pt x="365" y="54"/>
                </a:lnTo>
                <a:lnTo>
                  <a:pt x="371" y="54"/>
                </a:lnTo>
                <a:lnTo>
                  <a:pt x="375" y="52"/>
                </a:lnTo>
                <a:lnTo>
                  <a:pt x="377" y="57"/>
                </a:lnTo>
                <a:lnTo>
                  <a:pt x="380" y="56"/>
                </a:lnTo>
                <a:lnTo>
                  <a:pt x="379" y="52"/>
                </a:lnTo>
                <a:lnTo>
                  <a:pt x="385" y="59"/>
                </a:lnTo>
                <a:lnTo>
                  <a:pt x="393" y="58"/>
                </a:lnTo>
                <a:lnTo>
                  <a:pt x="391" y="55"/>
                </a:lnTo>
                <a:lnTo>
                  <a:pt x="393" y="50"/>
                </a:lnTo>
                <a:lnTo>
                  <a:pt x="401" y="41"/>
                </a:lnTo>
                <a:lnTo>
                  <a:pt x="398" y="38"/>
                </a:lnTo>
                <a:lnTo>
                  <a:pt x="405" y="31"/>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33" name="Freeform 730"/>
          <p:cNvSpPr>
            <a:spLocks noEditPoints="1"/>
          </p:cNvSpPr>
          <p:nvPr/>
        </p:nvSpPr>
        <p:spPr bwMode="auto">
          <a:xfrm>
            <a:off x="3107791" y="5442701"/>
            <a:ext cx="500138" cy="428838"/>
          </a:xfrm>
          <a:custGeom>
            <a:avLst/>
            <a:gdLst>
              <a:gd name="T0" fmla="*/ 2131 w 2133"/>
              <a:gd name="T1" fmla="*/ 999 h 1827"/>
              <a:gd name="T2" fmla="*/ 1017 w 2133"/>
              <a:gd name="T3" fmla="*/ 175 h 1827"/>
              <a:gd name="T4" fmla="*/ 1069 w 2133"/>
              <a:gd name="T5" fmla="*/ 285 h 1827"/>
              <a:gd name="T6" fmla="*/ 1133 w 2133"/>
              <a:gd name="T7" fmla="*/ 263 h 1827"/>
              <a:gd name="T8" fmla="*/ 1195 w 2133"/>
              <a:gd name="T9" fmla="*/ 181 h 1827"/>
              <a:gd name="T10" fmla="*/ 1297 w 2133"/>
              <a:gd name="T11" fmla="*/ 180 h 1827"/>
              <a:gd name="T12" fmla="*/ 1346 w 2133"/>
              <a:gd name="T13" fmla="*/ 47 h 1827"/>
              <a:gd name="T14" fmla="*/ 1443 w 2133"/>
              <a:gd name="T15" fmla="*/ 18 h 1827"/>
              <a:gd name="T16" fmla="*/ 1573 w 2133"/>
              <a:gd name="T17" fmla="*/ 79 h 1827"/>
              <a:gd name="T18" fmla="*/ 1681 w 2133"/>
              <a:gd name="T19" fmla="*/ 101 h 1827"/>
              <a:gd name="T20" fmla="*/ 1795 w 2133"/>
              <a:gd name="T21" fmla="*/ 234 h 1827"/>
              <a:gd name="T22" fmla="*/ 1801 w 2133"/>
              <a:gd name="T23" fmla="*/ 345 h 1827"/>
              <a:gd name="T24" fmla="*/ 1839 w 2133"/>
              <a:gd name="T25" fmla="*/ 412 h 1827"/>
              <a:gd name="T26" fmla="*/ 1955 w 2133"/>
              <a:gd name="T27" fmla="*/ 394 h 1827"/>
              <a:gd name="T28" fmla="*/ 2032 w 2133"/>
              <a:gd name="T29" fmla="*/ 381 h 1827"/>
              <a:gd name="T30" fmla="*/ 2060 w 2133"/>
              <a:gd name="T31" fmla="*/ 480 h 1827"/>
              <a:gd name="T32" fmla="*/ 2034 w 2133"/>
              <a:gd name="T33" fmla="*/ 700 h 1827"/>
              <a:gd name="T34" fmla="*/ 1942 w 2133"/>
              <a:gd name="T35" fmla="*/ 760 h 1827"/>
              <a:gd name="T36" fmla="*/ 1905 w 2133"/>
              <a:gd name="T37" fmla="*/ 883 h 1827"/>
              <a:gd name="T38" fmla="*/ 2022 w 2133"/>
              <a:gd name="T39" fmla="*/ 840 h 1827"/>
              <a:gd name="T40" fmla="*/ 2080 w 2133"/>
              <a:gd name="T41" fmla="*/ 938 h 1827"/>
              <a:gd name="T42" fmla="*/ 2025 w 2133"/>
              <a:gd name="T43" fmla="*/ 1010 h 1827"/>
              <a:gd name="T44" fmla="*/ 2021 w 2133"/>
              <a:gd name="T45" fmla="*/ 1157 h 1827"/>
              <a:gd name="T46" fmla="*/ 2084 w 2133"/>
              <a:gd name="T47" fmla="*/ 1213 h 1827"/>
              <a:gd name="T48" fmla="*/ 2043 w 2133"/>
              <a:gd name="T49" fmla="*/ 1354 h 1827"/>
              <a:gd name="T50" fmla="*/ 1964 w 2133"/>
              <a:gd name="T51" fmla="*/ 1364 h 1827"/>
              <a:gd name="T52" fmla="*/ 1926 w 2133"/>
              <a:gd name="T53" fmla="*/ 1394 h 1827"/>
              <a:gd name="T54" fmla="*/ 1856 w 2133"/>
              <a:gd name="T55" fmla="*/ 1474 h 1827"/>
              <a:gd name="T56" fmla="*/ 1795 w 2133"/>
              <a:gd name="T57" fmla="*/ 1491 h 1827"/>
              <a:gd name="T58" fmla="*/ 1682 w 2133"/>
              <a:gd name="T59" fmla="*/ 1472 h 1827"/>
              <a:gd name="T60" fmla="*/ 1622 w 2133"/>
              <a:gd name="T61" fmla="*/ 1555 h 1827"/>
              <a:gd name="T62" fmla="*/ 1459 w 2133"/>
              <a:gd name="T63" fmla="*/ 1602 h 1827"/>
              <a:gd name="T64" fmla="*/ 1332 w 2133"/>
              <a:gd name="T65" fmla="*/ 1489 h 1827"/>
              <a:gd name="T66" fmla="*/ 1216 w 2133"/>
              <a:gd name="T67" fmla="*/ 1544 h 1827"/>
              <a:gd name="T68" fmla="*/ 963 w 2133"/>
              <a:gd name="T69" fmla="*/ 1688 h 1827"/>
              <a:gd name="T70" fmla="*/ 787 w 2133"/>
              <a:gd name="T71" fmla="*/ 1795 h 1827"/>
              <a:gd name="T72" fmla="*/ 513 w 2133"/>
              <a:gd name="T73" fmla="*/ 1727 h 1827"/>
              <a:gd name="T74" fmla="*/ 331 w 2133"/>
              <a:gd name="T75" fmla="*/ 1784 h 1827"/>
              <a:gd name="T76" fmla="*/ 432 w 2133"/>
              <a:gd name="T77" fmla="*/ 1614 h 1827"/>
              <a:gd name="T78" fmla="*/ 294 w 2133"/>
              <a:gd name="T79" fmla="*/ 1452 h 1827"/>
              <a:gd name="T80" fmla="*/ 309 w 2133"/>
              <a:gd name="T81" fmla="*/ 1282 h 1827"/>
              <a:gd name="T82" fmla="*/ 343 w 2133"/>
              <a:gd name="T83" fmla="*/ 1056 h 1827"/>
              <a:gd name="T84" fmla="*/ 164 w 2133"/>
              <a:gd name="T85" fmla="*/ 1076 h 1827"/>
              <a:gd name="T86" fmla="*/ 43 w 2133"/>
              <a:gd name="T87" fmla="*/ 950 h 1827"/>
              <a:gd name="T88" fmla="*/ 10 w 2133"/>
              <a:gd name="T89" fmla="*/ 845 h 1827"/>
              <a:gd name="T90" fmla="*/ 185 w 2133"/>
              <a:gd name="T91" fmla="*/ 759 h 1827"/>
              <a:gd name="T92" fmla="*/ 333 w 2133"/>
              <a:gd name="T93" fmla="*/ 757 h 1827"/>
              <a:gd name="T94" fmla="*/ 525 w 2133"/>
              <a:gd name="T95" fmla="*/ 724 h 1827"/>
              <a:gd name="T96" fmla="*/ 607 w 2133"/>
              <a:gd name="T97" fmla="*/ 609 h 1827"/>
              <a:gd name="T98" fmla="*/ 801 w 2133"/>
              <a:gd name="T99" fmla="*/ 607 h 1827"/>
              <a:gd name="T100" fmla="*/ 964 w 2133"/>
              <a:gd name="T101" fmla="*/ 528 h 1827"/>
              <a:gd name="T102" fmla="*/ 838 w 2133"/>
              <a:gd name="T103" fmla="*/ 434 h 1827"/>
              <a:gd name="T104" fmla="*/ 727 w 2133"/>
              <a:gd name="T105" fmla="*/ 364 h 1827"/>
              <a:gd name="T106" fmla="*/ 845 w 2133"/>
              <a:gd name="T107" fmla="*/ 187 h 1827"/>
              <a:gd name="T108" fmla="*/ 990 w 2133"/>
              <a:gd name="T109" fmla="*/ 279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33" h="1827">
                <a:moveTo>
                  <a:pt x="2123" y="1002"/>
                </a:moveTo>
                <a:lnTo>
                  <a:pt x="2120" y="1003"/>
                </a:lnTo>
                <a:lnTo>
                  <a:pt x="2120" y="1003"/>
                </a:lnTo>
                <a:lnTo>
                  <a:pt x="2118" y="992"/>
                </a:lnTo>
                <a:lnTo>
                  <a:pt x="2133" y="984"/>
                </a:lnTo>
                <a:lnTo>
                  <a:pt x="2131" y="999"/>
                </a:lnTo>
                <a:lnTo>
                  <a:pt x="2131" y="999"/>
                </a:lnTo>
                <a:lnTo>
                  <a:pt x="2123" y="1002"/>
                </a:lnTo>
                <a:close/>
                <a:moveTo>
                  <a:pt x="990" y="279"/>
                </a:moveTo>
                <a:lnTo>
                  <a:pt x="999" y="260"/>
                </a:lnTo>
                <a:lnTo>
                  <a:pt x="1033" y="274"/>
                </a:lnTo>
                <a:lnTo>
                  <a:pt x="1022" y="256"/>
                </a:lnTo>
                <a:lnTo>
                  <a:pt x="1042" y="220"/>
                </a:lnTo>
                <a:lnTo>
                  <a:pt x="1017" y="175"/>
                </a:lnTo>
                <a:lnTo>
                  <a:pt x="1014" y="159"/>
                </a:lnTo>
                <a:lnTo>
                  <a:pt x="1024" y="154"/>
                </a:lnTo>
                <a:lnTo>
                  <a:pt x="1067" y="202"/>
                </a:lnTo>
                <a:lnTo>
                  <a:pt x="1062" y="213"/>
                </a:lnTo>
                <a:lnTo>
                  <a:pt x="1090" y="225"/>
                </a:lnTo>
                <a:lnTo>
                  <a:pt x="1059" y="294"/>
                </a:lnTo>
                <a:lnTo>
                  <a:pt x="1069" y="285"/>
                </a:lnTo>
                <a:lnTo>
                  <a:pt x="1092" y="298"/>
                </a:lnTo>
                <a:lnTo>
                  <a:pt x="1100" y="293"/>
                </a:lnTo>
                <a:lnTo>
                  <a:pt x="1106" y="309"/>
                </a:lnTo>
                <a:lnTo>
                  <a:pt x="1115" y="307"/>
                </a:lnTo>
                <a:lnTo>
                  <a:pt x="1123" y="294"/>
                </a:lnTo>
                <a:lnTo>
                  <a:pt x="1115" y="276"/>
                </a:lnTo>
                <a:lnTo>
                  <a:pt x="1133" y="263"/>
                </a:lnTo>
                <a:lnTo>
                  <a:pt x="1132" y="240"/>
                </a:lnTo>
                <a:lnTo>
                  <a:pt x="1149" y="253"/>
                </a:lnTo>
                <a:lnTo>
                  <a:pt x="1171" y="216"/>
                </a:lnTo>
                <a:lnTo>
                  <a:pt x="1148" y="193"/>
                </a:lnTo>
                <a:lnTo>
                  <a:pt x="1153" y="181"/>
                </a:lnTo>
                <a:lnTo>
                  <a:pt x="1176" y="163"/>
                </a:lnTo>
                <a:lnTo>
                  <a:pt x="1195" y="181"/>
                </a:lnTo>
                <a:lnTo>
                  <a:pt x="1208" y="178"/>
                </a:lnTo>
                <a:lnTo>
                  <a:pt x="1205" y="148"/>
                </a:lnTo>
                <a:lnTo>
                  <a:pt x="1217" y="134"/>
                </a:lnTo>
                <a:lnTo>
                  <a:pt x="1237" y="141"/>
                </a:lnTo>
                <a:lnTo>
                  <a:pt x="1258" y="133"/>
                </a:lnTo>
                <a:lnTo>
                  <a:pt x="1288" y="156"/>
                </a:lnTo>
                <a:lnTo>
                  <a:pt x="1297" y="180"/>
                </a:lnTo>
                <a:lnTo>
                  <a:pt x="1329" y="162"/>
                </a:lnTo>
                <a:lnTo>
                  <a:pt x="1335" y="149"/>
                </a:lnTo>
                <a:lnTo>
                  <a:pt x="1351" y="147"/>
                </a:lnTo>
                <a:lnTo>
                  <a:pt x="1369" y="110"/>
                </a:lnTo>
                <a:lnTo>
                  <a:pt x="1343" y="84"/>
                </a:lnTo>
                <a:lnTo>
                  <a:pt x="1351" y="72"/>
                </a:lnTo>
                <a:lnTo>
                  <a:pt x="1346" y="47"/>
                </a:lnTo>
                <a:lnTo>
                  <a:pt x="1363" y="42"/>
                </a:lnTo>
                <a:lnTo>
                  <a:pt x="1358" y="14"/>
                </a:lnTo>
                <a:lnTo>
                  <a:pt x="1373" y="6"/>
                </a:lnTo>
                <a:lnTo>
                  <a:pt x="1385" y="18"/>
                </a:lnTo>
                <a:lnTo>
                  <a:pt x="1413" y="0"/>
                </a:lnTo>
                <a:lnTo>
                  <a:pt x="1423" y="21"/>
                </a:lnTo>
                <a:lnTo>
                  <a:pt x="1443" y="18"/>
                </a:lnTo>
                <a:lnTo>
                  <a:pt x="1456" y="31"/>
                </a:lnTo>
                <a:lnTo>
                  <a:pt x="1482" y="13"/>
                </a:lnTo>
                <a:lnTo>
                  <a:pt x="1498" y="32"/>
                </a:lnTo>
                <a:lnTo>
                  <a:pt x="1493" y="64"/>
                </a:lnTo>
                <a:lnTo>
                  <a:pt x="1514" y="104"/>
                </a:lnTo>
                <a:lnTo>
                  <a:pt x="1551" y="74"/>
                </a:lnTo>
                <a:lnTo>
                  <a:pt x="1573" y="79"/>
                </a:lnTo>
                <a:lnTo>
                  <a:pt x="1592" y="54"/>
                </a:lnTo>
                <a:lnTo>
                  <a:pt x="1622" y="68"/>
                </a:lnTo>
                <a:lnTo>
                  <a:pt x="1638" y="60"/>
                </a:lnTo>
                <a:lnTo>
                  <a:pt x="1653" y="76"/>
                </a:lnTo>
                <a:lnTo>
                  <a:pt x="1666" y="56"/>
                </a:lnTo>
                <a:lnTo>
                  <a:pt x="1678" y="55"/>
                </a:lnTo>
                <a:lnTo>
                  <a:pt x="1681" y="101"/>
                </a:lnTo>
                <a:lnTo>
                  <a:pt x="1696" y="132"/>
                </a:lnTo>
                <a:lnTo>
                  <a:pt x="1691" y="149"/>
                </a:lnTo>
                <a:lnTo>
                  <a:pt x="1706" y="173"/>
                </a:lnTo>
                <a:lnTo>
                  <a:pt x="1690" y="220"/>
                </a:lnTo>
                <a:lnTo>
                  <a:pt x="1737" y="239"/>
                </a:lnTo>
                <a:lnTo>
                  <a:pt x="1774" y="225"/>
                </a:lnTo>
                <a:lnTo>
                  <a:pt x="1795" y="234"/>
                </a:lnTo>
                <a:lnTo>
                  <a:pt x="1787" y="273"/>
                </a:lnTo>
                <a:lnTo>
                  <a:pt x="1773" y="277"/>
                </a:lnTo>
                <a:lnTo>
                  <a:pt x="1784" y="323"/>
                </a:lnTo>
                <a:lnTo>
                  <a:pt x="1774" y="347"/>
                </a:lnTo>
                <a:lnTo>
                  <a:pt x="1789" y="360"/>
                </a:lnTo>
                <a:lnTo>
                  <a:pt x="1808" y="355"/>
                </a:lnTo>
                <a:lnTo>
                  <a:pt x="1801" y="345"/>
                </a:lnTo>
                <a:lnTo>
                  <a:pt x="1814" y="330"/>
                </a:lnTo>
                <a:lnTo>
                  <a:pt x="1798" y="305"/>
                </a:lnTo>
                <a:lnTo>
                  <a:pt x="1824" y="291"/>
                </a:lnTo>
                <a:lnTo>
                  <a:pt x="1845" y="317"/>
                </a:lnTo>
                <a:lnTo>
                  <a:pt x="1844" y="366"/>
                </a:lnTo>
                <a:lnTo>
                  <a:pt x="1827" y="385"/>
                </a:lnTo>
                <a:lnTo>
                  <a:pt x="1839" y="412"/>
                </a:lnTo>
                <a:lnTo>
                  <a:pt x="1857" y="394"/>
                </a:lnTo>
                <a:lnTo>
                  <a:pt x="1871" y="412"/>
                </a:lnTo>
                <a:lnTo>
                  <a:pt x="1896" y="406"/>
                </a:lnTo>
                <a:lnTo>
                  <a:pt x="1923" y="427"/>
                </a:lnTo>
                <a:lnTo>
                  <a:pt x="1935" y="407"/>
                </a:lnTo>
                <a:lnTo>
                  <a:pt x="1958" y="415"/>
                </a:lnTo>
                <a:lnTo>
                  <a:pt x="1955" y="394"/>
                </a:lnTo>
                <a:lnTo>
                  <a:pt x="1972" y="369"/>
                </a:lnTo>
                <a:lnTo>
                  <a:pt x="1980" y="327"/>
                </a:lnTo>
                <a:lnTo>
                  <a:pt x="1994" y="305"/>
                </a:lnTo>
                <a:lnTo>
                  <a:pt x="2023" y="291"/>
                </a:lnTo>
                <a:lnTo>
                  <a:pt x="2023" y="291"/>
                </a:lnTo>
                <a:lnTo>
                  <a:pt x="2022" y="365"/>
                </a:lnTo>
                <a:lnTo>
                  <a:pt x="2032" y="381"/>
                </a:lnTo>
                <a:lnTo>
                  <a:pt x="2049" y="374"/>
                </a:lnTo>
                <a:lnTo>
                  <a:pt x="2051" y="387"/>
                </a:lnTo>
                <a:lnTo>
                  <a:pt x="2062" y="384"/>
                </a:lnTo>
                <a:lnTo>
                  <a:pt x="2032" y="470"/>
                </a:lnTo>
                <a:lnTo>
                  <a:pt x="2035" y="476"/>
                </a:lnTo>
                <a:lnTo>
                  <a:pt x="2050" y="468"/>
                </a:lnTo>
                <a:lnTo>
                  <a:pt x="2060" y="480"/>
                </a:lnTo>
                <a:lnTo>
                  <a:pt x="2033" y="510"/>
                </a:lnTo>
                <a:lnTo>
                  <a:pt x="2048" y="559"/>
                </a:lnTo>
                <a:lnTo>
                  <a:pt x="2037" y="579"/>
                </a:lnTo>
                <a:lnTo>
                  <a:pt x="2061" y="598"/>
                </a:lnTo>
                <a:lnTo>
                  <a:pt x="2080" y="596"/>
                </a:lnTo>
                <a:lnTo>
                  <a:pt x="2088" y="662"/>
                </a:lnTo>
                <a:lnTo>
                  <a:pt x="2034" y="700"/>
                </a:lnTo>
                <a:lnTo>
                  <a:pt x="2032" y="723"/>
                </a:lnTo>
                <a:lnTo>
                  <a:pt x="2012" y="725"/>
                </a:lnTo>
                <a:lnTo>
                  <a:pt x="1999" y="712"/>
                </a:lnTo>
                <a:lnTo>
                  <a:pt x="1980" y="725"/>
                </a:lnTo>
                <a:lnTo>
                  <a:pt x="1974" y="714"/>
                </a:lnTo>
                <a:lnTo>
                  <a:pt x="1964" y="749"/>
                </a:lnTo>
                <a:lnTo>
                  <a:pt x="1942" y="760"/>
                </a:lnTo>
                <a:lnTo>
                  <a:pt x="1946" y="775"/>
                </a:lnTo>
                <a:lnTo>
                  <a:pt x="1890" y="806"/>
                </a:lnTo>
                <a:lnTo>
                  <a:pt x="1896" y="825"/>
                </a:lnTo>
                <a:lnTo>
                  <a:pt x="1882" y="847"/>
                </a:lnTo>
                <a:lnTo>
                  <a:pt x="1849" y="859"/>
                </a:lnTo>
                <a:lnTo>
                  <a:pt x="1881" y="892"/>
                </a:lnTo>
                <a:lnTo>
                  <a:pt x="1905" y="883"/>
                </a:lnTo>
                <a:lnTo>
                  <a:pt x="1908" y="870"/>
                </a:lnTo>
                <a:lnTo>
                  <a:pt x="1932" y="854"/>
                </a:lnTo>
                <a:lnTo>
                  <a:pt x="1966" y="842"/>
                </a:lnTo>
                <a:lnTo>
                  <a:pt x="1962" y="861"/>
                </a:lnTo>
                <a:lnTo>
                  <a:pt x="1985" y="861"/>
                </a:lnTo>
                <a:lnTo>
                  <a:pt x="2013" y="829"/>
                </a:lnTo>
                <a:lnTo>
                  <a:pt x="2022" y="840"/>
                </a:lnTo>
                <a:lnTo>
                  <a:pt x="2065" y="826"/>
                </a:lnTo>
                <a:lnTo>
                  <a:pt x="2082" y="844"/>
                </a:lnTo>
                <a:lnTo>
                  <a:pt x="2093" y="837"/>
                </a:lnTo>
                <a:lnTo>
                  <a:pt x="2088" y="864"/>
                </a:lnTo>
                <a:lnTo>
                  <a:pt x="2107" y="861"/>
                </a:lnTo>
                <a:lnTo>
                  <a:pt x="2122" y="911"/>
                </a:lnTo>
                <a:lnTo>
                  <a:pt x="2080" y="938"/>
                </a:lnTo>
                <a:lnTo>
                  <a:pt x="2096" y="931"/>
                </a:lnTo>
                <a:lnTo>
                  <a:pt x="2108" y="940"/>
                </a:lnTo>
                <a:lnTo>
                  <a:pt x="2101" y="962"/>
                </a:lnTo>
                <a:lnTo>
                  <a:pt x="2109" y="986"/>
                </a:lnTo>
                <a:lnTo>
                  <a:pt x="2082" y="987"/>
                </a:lnTo>
                <a:lnTo>
                  <a:pt x="2053" y="1012"/>
                </a:lnTo>
                <a:lnTo>
                  <a:pt x="2025" y="1010"/>
                </a:lnTo>
                <a:lnTo>
                  <a:pt x="2035" y="1027"/>
                </a:lnTo>
                <a:lnTo>
                  <a:pt x="2051" y="1027"/>
                </a:lnTo>
                <a:lnTo>
                  <a:pt x="2070" y="1074"/>
                </a:lnTo>
                <a:lnTo>
                  <a:pt x="2053" y="1100"/>
                </a:lnTo>
                <a:lnTo>
                  <a:pt x="2060" y="1107"/>
                </a:lnTo>
                <a:lnTo>
                  <a:pt x="2039" y="1119"/>
                </a:lnTo>
                <a:lnTo>
                  <a:pt x="2021" y="1157"/>
                </a:lnTo>
                <a:lnTo>
                  <a:pt x="2044" y="1187"/>
                </a:lnTo>
                <a:lnTo>
                  <a:pt x="2084" y="1174"/>
                </a:lnTo>
                <a:lnTo>
                  <a:pt x="2085" y="1164"/>
                </a:lnTo>
                <a:lnTo>
                  <a:pt x="2095" y="1170"/>
                </a:lnTo>
                <a:lnTo>
                  <a:pt x="2080" y="1192"/>
                </a:lnTo>
                <a:lnTo>
                  <a:pt x="2091" y="1207"/>
                </a:lnTo>
                <a:lnTo>
                  <a:pt x="2084" y="1213"/>
                </a:lnTo>
                <a:lnTo>
                  <a:pt x="2105" y="1239"/>
                </a:lnTo>
                <a:lnTo>
                  <a:pt x="2091" y="1256"/>
                </a:lnTo>
                <a:lnTo>
                  <a:pt x="2096" y="1275"/>
                </a:lnTo>
                <a:lnTo>
                  <a:pt x="2096" y="1275"/>
                </a:lnTo>
                <a:lnTo>
                  <a:pt x="2068" y="1301"/>
                </a:lnTo>
                <a:lnTo>
                  <a:pt x="2077" y="1316"/>
                </a:lnTo>
                <a:lnTo>
                  <a:pt x="2043" y="1354"/>
                </a:lnTo>
                <a:lnTo>
                  <a:pt x="2035" y="1376"/>
                </a:lnTo>
                <a:lnTo>
                  <a:pt x="2043" y="1391"/>
                </a:lnTo>
                <a:lnTo>
                  <a:pt x="2008" y="1397"/>
                </a:lnTo>
                <a:lnTo>
                  <a:pt x="1984" y="1364"/>
                </a:lnTo>
                <a:lnTo>
                  <a:pt x="1988" y="1380"/>
                </a:lnTo>
                <a:lnTo>
                  <a:pt x="1972" y="1387"/>
                </a:lnTo>
                <a:lnTo>
                  <a:pt x="1964" y="1364"/>
                </a:lnTo>
                <a:lnTo>
                  <a:pt x="1949" y="1375"/>
                </a:lnTo>
                <a:lnTo>
                  <a:pt x="1921" y="1373"/>
                </a:lnTo>
                <a:lnTo>
                  <a:pt x="1912" y="1394"/>
                </a:lnTo>
                <a:lnTo>
                  <a:pt x="1887" y="1402"/>
                </a:lnTo>
                <a:lnTo>
                  <a:pt x="1890" y="1416"/>
                </a:lnTo>
                <a:lnTo>
                  <a:pt x="1903" y="1417"/>
                </a:lnTo>
                <a:lnTo>
                  <a:pt x="1926" y="1394"/>
                </a:lnTo>
                <a:lnTo>
                  <a:pt x="1950" y="1392"/>
                </a:lnTo>
                <a:lnTo>
                  <a:pt x="1936" y="1427"/>
                </a:lnTo>
                <a:lnTo>
                  <a:pt x="1938" y="1456"/>
                </a:lnTo>
                <a:lnTo>
                  <a:pt x="1950" y="1466"/>
                </a:lnTo>
                <a:lnTo>
                  <a:pt x="1938" y="1476"/>
                </a:lnTo>
                <a:lnTo>
                  <a:pt x="1902" y="1462"/>
                </a:lnTo>
                <a:lnTo>
                  <a:pt x="1856" y="1474"/>
                </a:lnTo>
                <a:lnTo>
                  <a:pt x="1842" y="1446"/>
                </a:lnTo>
                <a:lnTo>
                  <a:pt x="1847" y="1434"/>
                </a:lnTo>
                <a:lnTo>
                  <a:pt x="1821" y="1437"/>
                </a:lnTo>
                <a:lnTo>
                  <a:pt x="1804" y="1456"/>
                </a:lnTo>
                <a:lnTo>
                  <a:pt x="1811" y="1476"/>
                </a:lnTo>
                <a:lnTo>
                  <a:pt x="1793" y="1478"/>
                </a:lnTo>
                <a:lnTo>
                  <a:pt x="1795" y="1491"/>
                </a:lnTo>
                <a:lnTo>
                  <a:pt x="1781" y="1498"/>
                </a:lnTo>
                <a:lnTo>
                  <a:pt x="1791" y="1543"/>
                </a:lnTo>
                <a:lnTo>
                  <a:pt x="1781" y="1554"/>
                </a:lnTo>
                <a:lnTo>
                  <a:pt x="1743" y="1503"/>
                </a:lnTo>
                <a:lnTo>
                  <a:pt x="1716" y="1508"/>
                </a:lnTo>
                <a:lnTo>
                  <a:pt x="1709" y="1490"/>
                </a:lnTo>
                <a:lnTo>
                  <a:pt x="1682" y="1472"/>
                </a:lnTo>
                <a:lnTo>
                  <a:pt x="1654" y="1499"/>
                </a:lnTo>
                <a:lnTo>
                  <a:pt x="1653" y="1513"/>
                </a:lnTo>
                <a:lnTo>
                  <a:pt x="1636" y="1501"/>
                </a:lnTo>
                <a:lnTo>
                  <a:pt x="1621" y="1507"/>
                </a:lnTo>
                <a:lnTo>
                  <a:pt x="1634" y="1521"/>
                </a:lnTo>
                <a:lnTo>
                  <a:pt x="1616" y="1531"/>
                </a:lnTo>
                <a:lnTo>
                  <a:pt x="1622" y="1555"/>
                </a:lnTo>
                <a:lnTo>
                  <a:pt x="1606" y="1601"/>
                </a:lnTo>
                <a:lnTo>
                  <a:pt x="1568" y="1602"/>
                </a:lnTo>
                <a:lnTo>
                  <a:pt x="1514" y="1632"/>
                </a:lnTo>
                <a:lnTo>
                  <a:pt x="1488" y="1632"/>
                </a:lnTo>
                <a:lnTo>
                  <a:pt x="1493" y="1619"/>
                </a:lnTo>
                <a:lnTo>
                  <a:pt x="1480" y="1585"/>
                </a:lnTo>
                <a:lnTo>
                  <a:pt x="1459" y="1602"/>
                </a:lnTo>
                <a:lnTo>
                  <a:pt x="1448" y="1556"/>
                </a:lnTo>
                <a:lnTo>
                  <a:pt x="1381" y="1595"/>
                </a:lnTo>
                <a:lnTo>
                  <a:pt x="1383" y="1562"/>
                </a:lnTo>
                <a:lnTo>
                  <a:pt x="1365" y="1566"/>
                </a:lnTo>
                <a:lnTo>
                  <a:pt x="1361" y="1525"/>
                </a:lnTo>
                <a:lnTo>
                  <a:pt x="1322" y="1512"/>
                </a:lnTo>
                <a:lnTo>
                  <a:pt x="1332" y="1489"/>
                </a:lnTo>
                <a:lnTo>
                  <a:pt x="1294" y="1461"/>
                </a:lnTo>
                <a:lnTo>
                  <a:pt x="1292" y="1442"/>
                </a:lnTo>
                <a:lnTo>
                  <a:pt x="1233" y="1460"/>
                </a:lnTo>
                <a:lnTo>
                  <a:pt x="1236" y="1477"/>
                </a:lnTo>
                <a:lnTo>
                  <a:pt x="1198" y="1509"/>
                </a:lnTo>
                <a:lnTo>
                  <a:pt x="1205" y="1536"/>
                </a:lnTo>
                <a:lnTo>
                  <a:pt x="1216" y="1544"/>
                </a:lnTo>
                <a:lnTo>
                  <a:pt x="1208" y="1585"/>
                </a:lnTo>
                <a:lnTo>
                  <a:pt x="1184" y="1581"/>
                </a:lnTo>
                <a:lnTo>
                  <a:pt x="1173" y="1606"/>
                </a:lnTo>
                <a:lnTo>
                  <a:pt x="1090" y="1612"/>
                </a:lnTo>
                <a:lnTo>
                  <a:pt x="1064" y="1644"/>
                </a:lnTo>
                <a:lnTo>
                  <a:pt x="1013" y="1670"/>
                </a:lnTo>
                <a:lnTo>
                  <a:pt x="963" y="1688"/>
                </a:lnTo>
                <a:lnTo>
                  <a:pt x="909" y="1694"/>
                </a:lnTo>
                <a:lnTo>
                  <a:pt x="927" y="1732"/>
                </a:lnTo>
                <a:lnTo>
                  <a:pt x="917" y="1770"/>
                </a:lnTo>
                <a:lnTo>
                  <a:pt x="874" y="1799"/>
                </a:lnTo>
                <a:lnTo>
                  <a:pt x="863" y="1820"/>
                </a:lnTo>
                <a:lnTo>
                  <a:pt x="831" y="1786"/>
                </a:lnTo>
                <a:lnTo>
                  <a:pt x="787" y="1795"/>
                </a:lnTo>
                <a:lnTo>
                  <a:pt x="711" y="1755"/>
                </a:lnTo>
                <a:lnTo>
                  <a:pt x="680" y="1755"/>
                </a:lnTo>
                <a:lnTo>
                  <a:pt x="650" y="1705"/>
                </a:lnTo>
                <a:lnTo>
                  <a:pt x="595" y="1706"/>
                </a:lnTo>
                <a:lnTo>
                  <a:pt x="573" y="1681"/>
                </a:lnTo>
                <a:lnTo>
                  <a:pt x="525" y="1712"/>
                </a:lnTo>
                <a:lnTo>
                  <a:pt x="513" y="1727"/>
                </a:lnTo>
                <a:lnTo>
                  <a:pt x="511" y="1759"/>
                </a:lnTo>
                <a:lnTo>
                  <a:pt x="454" y="1780"/>
                </a:lnTo>
                <a:lnTo>
                  <a:pt x="443" y="1805"/>
                </a:lnTo>
                <a:lnTo>
                  <a:pt x="414" y="1812"/>
                </a:lnTo>
                <a:lnTo>
                  <a:pt x="403" y="1827"/>
                </a:lnTo>
                <a:lnTo>
                  <a:pt x="331" y="1784"/>
                </a:lnTo>
                <a:lnTo>
                  <a:pt x="331" y="1784"/>
                </a:lnTo>
                <a:lnTo>
                  <a:pt x="337" y="1748"/>
                </a:lnTo>
                <a:lnTo>
                  <a:pt x="395" y="1681"/>
                </a:lnTo>
                <a:lnTo>
                  <a:pt x="384" y="1657"/>
                </a:lnTo>
                <a:lnTo>
                  <a:pt x="364" y="1653"/>
                </a:lnTo>
                <a:lnTo>
                  <a:pt x="381" y="1650"/>
                </a:lnTo>
                <a:lnTo>
                  <a:pt x="406" y="1595"/>
                </a:lnTo>
                <a:lnTo>
                  <a:pt x="432" y="1614"/>
                </a:lnTo>
                <a:lnTo>
                  <a:pt x="434" y="1581"/>
                </a:lnTo>
                <a:lnTo>
                  <a:pt x="374" y="1563"/>
                </a:lnTo>
                <a:lnTo>
                  <a:pt x="370" y="1538"/>
                </a:lnTo>
                <a:lnTo>
                  <a:pt x="335" y="1521"/>
                </a:lnTo>
                <a:lnTo>
                  <a:pt x="342" y="1475"/>
                </a:lnTo>
                <a:lnTo>
                  <a:pt x="296" y="1491"/>
                </a:lnTo>
                <a:lnTo>
                  <a:pt x="294" y="1452"/>
                </a:lnTo>
                <a:lnTo>
                  <a:pt x="258" y="1443"/>
                </a:lnTo>
                <a:lnTo>
                  <a:pt x="252" y="1422"/>
                </a:lnTo>
                <a:lnTo>
                  <a:pt x="257" y="1385"/>
                </a:lnTo>
                <a:lnTo>
                  <a:pt x="276" y="1391"/>
                </a:lnTo>
                <a:lnTo>
                  <a:pt x="298" y="1337"/>
                </a:lnTo>
                <a:lnTo>
                  <a:pt x="291" y="1324"/>
                </a:lnTo>
                <a:lnTo>
                  <a:pt x="309" y="1282"/>
                </a:lnTo>
                <a:lnTo>
                  <a:pt x="304" y="1259"/>
                </a:lnTo>
                <a:lnTo>
                  <a:pt x="327" y="1250"/>
                </a:lnTo>
                <a:lnTo>
                  <a:pt x="335" y="1188"/>
                </a:lnTo>
                <a:lnTo>
                  <a:pt x="385" y="1139"/>
                </a:lnTo>
                <a:lnTo>
                  <a:pt x="378" y="1115"/>
                </a:lnTo>
                <a:lnTo>
                  <a:pt x="345" y="1079"/>
                </a:lnTo>
                <a:lnTo>
                  <a:pt x="343" y="1056"/>
                </a:lnTo>
                <a:lnTo>
                  <a:pt x="315" y="1056"/>
                </a:lnTo>
                <a:lnTo>
                  <a:pt x="304" y="1047"/>
                </a:lnTo>
                <a:lnTo>
                  <a:pt x="306" y="1028"/>
                </a:lnTo>
                <a:lnTo>
                  <a:pt x="287" y="1005"/>
                </a:lnTo>
                <a:lnTo>
                  <a:pt x="264" y="1042"/>
                </a:lnTo>
                <a:lnTo>
                  <a:pt x="188" y="1033"/>
                </a:lnTo>
                <a:lnTo>
                  <a:pt x="164" y="1076"/>
                </a:lnTo>
                <a:lnTo>
                  <a:pt x="146" y="1083"/>
                </a:lnTo>
                <a:lnTo>
                  <a:pt x="76" y="1075"/>
                </a:lnTo>
                <a:lnTo>
                  <a:pt x="52" y="1041"/>
                </a:lnTo>
                <a:lnTo>
                  <a:pt x="60" y="997"/>
                </a:lnTo>
                <a:lnTo>
                  <a:pt x="47" y="999"/>
                </a:lnTo>
                <a:lnTo>
                  <a:pt x="36" y="968"/>
                </a:lnTo>
                <a:lnTo>
                  <a:pt x="43" y="950"/>
                </a:lnTo>
                <a:lnTo>
                  <a:pt x="62" y="942"/>
                </a:lnTo>
                <a:lnTo>
                  <a:pt x="63" y="910"/>
                </a:lnTo>
                <a:lnTo>
                  <a:pt x="35" y="871"/>
                </a:lnTo>
                <a:lnTo>
                  <a:pt x="6" y="889"/>
                </a:lnTo>
                <a:lnTo>
                  <a:pt x="0" y="865"/>
                </a:lnTo>
                <a:lnTo>
                  <a:pt x="21" y="863"/>
                </a:lnTo>
                <a:lnTo>
                  <a:pt x="10" y="845"/>
                </a:lnTo>
                <a:lnTo>
                  <a:pt x="37" y="836"/>
                </a:lnTo>
                <a:lnTo>
                  <a:pt x="53" y="806"/>
                </a:lnTo>
                <a:lnTo>
                  <a:pt x="96" y="769"/>
                </a:lnTo>
                <a:lnTo>
                  <a:pt x="119" y="715"/>
                </a:lnTo>
                <a:lnTo>
                  <a:pt x="148" y="718"/>
                </a:lnTo>
                <a:lnTo>
                  <a:pt x="147" y="740"/>
                </a:lnTo>
                <a:lnTo>
                  <a:pt x="185" y="759"/>
                </a:lnTo>
                <a:lnTo>
                  <a:pt x="207" y="783"/>
                </a:lnTo>
                <a:lnTo>
                  <a:pt x="233" y="770"/>
                </a:lnTo>
                <a:lnTo>
                  <a:pt x="230" y="758"/>
                </a:lnTo>
                <a:lnTo>
                  <a:pt x="250" y="746"/>
                </a:lnTo>
                <a:lnTo>
                  <a:pt x="271" y="705"/>
                </a:lnTo>
                <a:lnTo>
                  <a:pt x="325" y="730"/>
                </a:lnTo>
                <a:lnTo>
                  <a:pt x="333" y="757"/>
                </a:lnTo>
                <a:lnTo>
                  <a:pt x="362" y="768"/>
                </a:lnTo>
                <a:lnTo>
                  <a:pt x="405" y="754"/>
                </a:lnTo>
                <a:lnTo>
                  <a:pt x="418" y="765"/>
                </a:lnTo>
                <a:lnTo>
                  <a:pt x="433" y="751"/>
                </a:lnTo>
                <a:lnTo>
                  <a:pt x="446" y="756"/>
                </a:lnTo>
                <a:lnTo>
                  <a:pt x="451" y="775"/>
                </a:lnTo>
                <a:lnTo>
                  <a:pt x="525" y="724"/>
                </a:lnTo>
                <a:lnTo>
                  <a:pt x="559" y="729"/>
                </a:lnTo>
                <a:lnTo>
                  <a:pt x="567" y="742"/>
                </a:lnTo>
                <a:lnTo>
                  <a:pt x="591" y="684"/>
                </a:lnTo>
                <a:lnTo>
                  <a:pt x="580" y="673"/>
                </a:lnTo>
                <a:lnTo>
                  <a:pt x="608" y="642"/>
                </a:lnTo>
                <a:lnTo>
                  <a:pt x="607" y="609"/>
                </a:lnTo>
                <a:lnTo>
                  <a:pt x="607" y="609"/>
                </a:lnTo>
                <a:lnTo>
                  <a:pt x="641" y="586"/>
                </a:lnTo>
                <a:lnTo>
                  <a:pt x="672" y="582"/>
                </a:lnTo>
                <a:lnTo>
                  <a:pt x="712" y="605"/>
                </a:lnTo>
                <a:lnTo>
                  <a:pt x="725" y="628"/>
                </a:lnTo>
                <a:lnTo>
                  <a:pt x="752" y="620"/>
                </a:lnTo>
                <a:lnTo>
                  <a:pt x="759" y="608"/>
                </a:lnTo>
                <a:lnTo>
                  <a:pt x="801" y="607"/>
                </a:lnTo>
                <a:lnTo>
                  <a:pt x="812" y="595"/>
                </a:lnTo>
                <a:lnTo>
                  <a:pt x="863" y="592"/>
                </a:lnTo>
                <a:lnTo>
                  <a:pt x="883" y="579"/>
                </a:lnTo>
                <a:lnTo>
                  <a:pt x="924" y="589"/>
                </a:lnTo>
                <a:lnTo>
                  <a:pt x="975" y="562"/>
                </a:lnTo>
                <a:lnTo>
                  <a:pt x="975" y="541"/>
                </a:lnTo>
                <a:lnTo>
                  <a:pt x="964" y="528"/>
                </a:lnTo>
                <a:lnTo>
                  <a:pt x="970" y="502"/>
                </a:lnTo>
                <a:lnTo>
                  <a:pt x="947" y="485"/>
                </a:lnTo>
                <a:lnTo>
                  <a:pt x="943" y="453"/>
                </a:lnTo>
                <a:lnTo>
                  <a:pt x="908" y="425"/>
                </a:lnTo>
                <a:lnTo>
                  <a:pt x="870" y="434"/>
                </a:lnTo>
                <a:lnTo>
                  <a:pt x="866" y="448"/>
                </a:lnTo>
                <a:lnTo>
                  <a:pt x="838" y="434"/>
                </a:lnTo>
                <a:lnTo>
                  <a:pt x="814" y="440"/>
                </a:lnTo>
                <a:lnTo>
                  <a:pt x="807" y="424"/>
                </a:lnTo>
                <a:lnTo>
                  <a:pt x="815" y="392"/>
                </a:lnTo>
                <a:lnTo>
                  <a:pt x="790" y="367"/>
                </a:lnTo>
                <a:lnTo>
                  <a:pt x="776" y="357"/>
                </a:lnTo>
                <a:lnTo>
                  <a:pt x="758" y="382"/>
                </a:lnTo>
                <a:lnTo>
                  <a:pt x="727" y="364"/>
                </a:lnTo>
                <a:lnTo>
                  <a:pt x="720" y="295"/>
                </a:lnTo>
                <a:lnTo>
                  <a:pt x="746" y="252"/>
                </a:lnTo>
                <a:lnTo>
                  <a:pt x="762" y="244"/>
                </a:lnTo>
                <a:lnTo>
                  <a:pt x="772" y="252"/>
                </a:lnTo>
                <a:lnTo>
                  <a:pt x="817" y="249"/>
                </a:lnTo>
                <a:lnTo>
                  <a:pt x="816" y="226"/>
                </a:lnTo>
                <a:lnTo>
                  <a:pt x="845" y="187"/>
                </a:lnTo>
                <a:lnTo>
                  <a:pt x="895" y="237"/>
                </a:lnTo>
                <a:lnTo>
                  <a:pt x="913" y="234"/>
                </a:lnTo>
                <a:lnTo>
                  <a:pt x="922" y="256"/>
                </a:lnTo>
                <a:lnTo>
                  <a:pt x="958" y="274"/>
                </a:lnTo>
                <a:lnTo>
                  <a:pt x="970" y="292"/>
                </a:lnTo>
                <a:lnTo>
                  <a:pt x="989" y="297"/>
                </a:lnTo>
                <a:lnTo>
                  <a:pt x="990" y="279"/>
                </a:lnTo>
                <a:close/>
              </a:path>
            </a:pathLst>
          </a:custGeom>
          <a:solidFill>
            <a:schemeClr val="accent3"/>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4" name="Freeform 731"/>
          <p:cNvSpPr>
            <a:spLocks/>
          </p:cNvSpPr>
          <p:nvPr/>
        </p:nvSpPr>
        <p:spPr bwMode="auto">
          <a:xfrm>
            <a:off x="3527328" y="6273510"/>
            <a:ext cx="202535" cy="175668"/>
          </a:xfrm>
          <a:custGeom>
            <a:avLst/>
            <a:gdLst>
              <a:gd name="T0" fmla="*/ 170 w 196"/>
              <a:gd name="T1" fmla="*/ 7 h 170"/>
              <a:gd name="T2" fmla="*/ 188 w 196"/>
              <a:gd name="T3" fmla="*/ 13 h 170"/>
              <a:gd name="T4" fmla="*/ 191 w 196"/>
              <a:gd name="T5" fmla="*/ 44 h 170"/>
              <a:gd name="T6" fmla="*/ 178 w 196"/>
              <a:gd name="T7" fmla="*/ 48 h 170"/>
              <a:gd name="T8" fmla="*/ 176 w 196"/>
              <a:gd name="T9" fmla="*/ 46 h 170"/>
              <a:gd name="T10" fmla="*/ 174 w 196"/>
              <a:gd name="T11" fmla="*/ 62 h 170"/>
              <a:gd name="T12" fmla="*/ 167 w 196"/>
              <a:gd name="T13" fmla="*/ 71 h 170"/>
              <a:gd name="T14" fmla="*/ 159 w 196"/>
              <a:gd name="T15" fmla="*/ 85 h 170"/>
              <a:gd name="T16" fmla="*/ 159 w 196"/>
              <a:gd name="T17" fmla="*/ 87 h 170"/>
              <a:gd name="T18" fmla="*/ 155 w 196"/>
              <a:gd name="T19" fmla="*/ 96 h 170"/>
              <a:gd name="T20" fmla="*/ 155 w 196"/>
              <a:gd name="T21" fmla="*/ 116 h 170"/>
              <a:gd name="T22" fmla="*/ 145 w 196"/>
              <a:gd name="T23" fmla="*/ 128 h 170"/>
              <a:gd name="T24" fmla="*/ 128 w 196"/>
              <a:gd name="T25" fmla="*/ 131 h 170"/>
              <a:gd name="T26" fmla="*/ 116 w 196"/>
              <a:gd name="T27" fmla="*/ 151 h 170"/>
              <a:gd name="T28" fmla="*/ 107 w 196"/>
              <a:gd name="T29" fmla="*/ 148 h 170"/>
              <a:gd name="T30" fmla="*/ 97 w 196"/>
              <a:gd name="T31" fmla="*/ 150 h 170"/>
              <a:gd name="T32" fmla="*/ 90 w 196"/>
              <a:gd name="T33" fmla="*/ 158 h 170"/>
              <a:gd name="T34" fmla="*/ 90 w 196"/>
              <a:gd name="T35" fmla="*/ 165 h 170"/>
              <a:gd name="T36" fmla="*/ 87 w 196"/>
              <a:gd name="T37" fmla="*/ 163 h 170"/>
              <a:gd name="T38" fmla="*/ 78 w 196"/>
              <a:gd name="T39" fmla="*/ 170 h 170"/>
              <a:gd name="T40" fmla="*/ 73 w 196"/>
              <a:gd name="T41" fmla="*/ 165 h 170"/>
              <a:gd name="T42" fmla="*/ 71 w 196"/>
              <a:gd name="T43" fmla="*/ 162 h 170"/>
              <a:gd name="T44" fmla="*/ 57 w 196"/>
              <a:gd name="T45" fmla="*/ 158 h 170"/>
              <a:gd name="T46" fmla="*/ 40 w 196"/>
              <a:gd name="T47" fmla="*/ 153 h 170"/>
              <a:gd name="T48" fmla="*/ 28 w 196"/>
              <a:gd name="T49" fmla="*/ 149 h 170"/>
              <a:gd name="T50" fmla="*/ 7 w 196"/>
              <a:gd name="T51" fmla="*/ 121 h 170"/>
              <a:gd name="T52" fmla="*/ 4 w 196"/>
              <a:gd name="T53" fmla="*/ 104 h 170"/>
              <a:gd name="T54" fmla="*/ 5 w 196"/>
              <a:gd name="T55" fmla="*/ 84 h 170"/>
              <a:gd name="T56" fmla="*/ 1 w 196"/>
              <a:gd name="T57" fmla="*/ 81 h 170"/>
              <a:gd name="T58" fmla="*/ 6 w 196"/>
              <a:gd name="T59" fmla="*/ 67 h 170"/>
              <a:gd name="T60" fmla="*/ 32 w 196"/>
              <a:gd name="T61" fmla="*/ 49 h 170"/>
              <a:gd name="T62" fmla="*/ 51 w 196"/>
              <a:gd name="T63" fmla="*/ 37 h 170"/>
              <a:gd name="T64" fmla="*/ 53 w 196"/>
              <a:gd name="T65" fmla="*/ 33 h 170"/>
              <a:gd name="T66" fmla="*/ 44 w 196"/>
              <a:gd name="T67" fmla="*/ 32 h 170"/>
              <a:gd name="T68" fmla="*/ 52 w 196"/>
              <a:gd name="T69" fmla="*/ 25 h 170"/>
              <a:gd name="T70" fmla="*/ 56 w 196"/>
              <a:gd name="T71" fmla="*/ 20 h 170"/>
              <a:gd name="T72" fmla="*/ 61 w 196"/>
              <a:gd name="T73" fmla="*/ 22 h 170"/>
              <a:gd name="T74" fmla="*/ 68 w 196"/>
              <a:gd name="T75" fmla="*/ 24 h 170"/>
              <a:gd name="T76" fmla="*/ 73 w 196"/>
              <a:gd name="T77" fmla="*/ 27 h 170"/>
              <a:gd name="T78" fmla="*/ 81 w 196"/>
              <a:gd name="T79" fmla="*/ 14 h 170"/>
              <a:gd name="T80" fmla="*/ 96 w 196"/>
              <a:gd name="T81" fmla="*/ 17 h 170"/>
              <a:gd name="T82" fmla="*/ 98 w 196"/>
              <a:gd name="T83" fmla="*/ 15 h 170"/>
              <a:gd name="T84" fmla="*/ 107 w 196"/>
              <a:gd name="T85" fmla="*/ 14 h 170"/>
              <a:gd name="T86" fmla="*/ 114 w 196"/>
              <a:gd name="T87" fmla="*/ 18 h 170"/>
              <a:gd name="T88" fmla="*/ 125 w 196"/>
              <a:gd name="T89" fmla="*/ 8 h 170"/>
              <a:gd name="T90" fmla="*/ 137 w 196"/>
              <a:gd name="T91" fmla="*/ 10 h 170"/>
              <a:gd name="T92" fmla="*/ 142 w 196"/>
              <a:gd name="T93" fmla="*/ 6 h 170"/>
              <a:gd name="T94" fmla="*/ 162 w 196"/>
              <a:gd name="T95" fmla="*/ 20 h 170"/>
              <a:gd name="T96" fmla="*/ 158 w 196"/>
              <a:gd name="T97" fmla="*/ 11 h 170"/>
              <a:gd name="T98" fmla="*/ 164 w 196"/>
              <a:gd name="T99" fmla="*/ 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170">
                <a:moveTo>
                  <a:pt x="168" y="0"/>
                </a:moveTo>
                <a:lnTo>
                  <a:pt x="170" y="7"/>
                </a:lnTo>
                <a:lnTo>
                  <a:pt x="175" y="12"/>
                </a:lnTo>
                <a:lnTo>
                  <a:pt x="188" y="13"/>
                </a:lnTo>
                <a:lnTo>
                  <a:pt x="196" y="43"/>
                </a:lnTo>
                <a:lnTo>
                  <a:pt x="191" y="44"/>
                </a:lnTo>
                <a:lnTo>
                  <a:pt x="182" y="54"/>
                </a:lnTo>
                <a:lnTo>
                  <a:pt x="178" y="48"/>
                </a:lnTo>
                <a:lnTo>
                  <a:pt x="183" y="46"/>
                </a:lnTo>
                <a:lnTo>
                  <a:pt x="176" y="46"/>
                </a:lnTo>
                <a:lnTo>
                  <a:pt x="180" y="52"/>
                </a:lnTo>
                <a:lnTo>
                  <a:pt x="174" y="62"/>
                </a:lnTo>
                <a:lnTo>
                  <a:pt x="167" y="65"/>
                </a:lnTo>
                <a:lnTo>
                  <a:pt x="167" y="71"/>
                </a:lnTo>
                <a:lnTo>
                  <a:pt x="163" y="73"/>
                </a:lnTo>
                <a:lnTo>
                  <a:pt x="159" y="85"/>
                </a:lnTo>
                <a:lnTo>
                  <a:pt x="157" y="85"/>
                </a:lnTo>
                <a:lnTo>
                  <a:pt x="159" y="87"/>
                </a:lnTo>
                <a:lnTo>
                  <a:pt x="158" y="95"/>
                </a:lnTo>
                <a:lnTo>
                  <a:pt x="155" y="96"/>
                </a:lnTo>
                <a:lnTo>
                  <a:pt x="153" y="104"/>
                </a:lnTo>
                <a:lnTo>
                  <a:pt x="155" y="116"/>
                </a:lnTo>
                <a:lnTo>
                  <a:pt x="149" y="118"/>
                </a:lnTo>
                <a:lnTo>
                  <a:pt x="145" y="128"/>
                </a:lnTo>
                <a:lnTo>
                  <a:pt x="135" y="127"/>
                </a:lnTo>
                <a:lnTo>
                  <a:pt x="128" y="131"/>
                </a:lnTo>
                <a:lnTo>
                  <a:pt x="120" y="139"/>
                </a:lnTo>
                <a:lnTo>
                  <a:pt x="116" y="151"/>
                </a:lnTo>
                <a:lnTo>
                  <a:pt x="112" y="152"/>
                </a:lnTo>
                <a:lnTo>
                  <a:pt x="107" y="148"/>
                </a:lnTo>
                <a:lnTo>
                  <a:pt x="98" y="152"/>
                </a:lnTo>
                <a:lnTo>
                  <a:pt x="97" y="150"/>
                </a:lnTo>
                <a:lnTo>
                  <a:pt x="93" y="150"/>
                </a:lnTo>
                <a:lnTo>
                  <a:pt x="90" y="158"/>
                </a:lnTo>
                <a:lnTo>
                  <a:pt x="91" y="163"/>
                </a:lnTo>
                <a:lnTo>
                  <a:pt x="90" y="165"/>
                </a:lnTo>
                <a:lnTo>
                  <a:pt x="88" y="167"/>
                </a:lnTo>
                <a:lnTo>
                  <a:pt x="87" y="163"/>
                </a:lnTo>
                <a:lnTo>
                  <a:pt x="82" y="164"/>
                </a:lnTo>
                <a:lnTo>
                  <a:pt x="78" y="170"/>
                </a:lnTo>
                <a:lnTo>
                  <a:pt x="78" y="166"/>
                </a:lnTo>
                <a:lnTo>
                  <a:pt x="73" y="165"/>
                </a:lnTo>
                <a:lnTo>
                  <a:pt x="70" y="168"/>
                </a:lnTo>
                <a:lnTo>
                  <a:pt x="71" y="162"/>
                </a:lnTo>
                <a:lnTo>
                  <a:pt x="68" y="160"/>
                </a:lnTo>
                <a:lnTo>
                  <a:pt x="57" y="158"/>
                </a:lnTo>
                <a:lnTo>
                  <a:pt x="45" y="159"/>
                </a:lnTo>
                <a:lnTo>
                  <a:pt x="40" y="153"/>
                </a:lnTo>
                <a:lnTo>
                  <a:pt x="30" y="153"/>
                </a:lnTo>
                <a:lnTo>
                  <a:pt x="28" y="149"/>
                </a:lnTo>
                <a:lnTo>
                  <a:pt x="6" y="141"/>
                </a:lnTo>
                <a:lnTo>
                  <a:pt x="7" y="121"/>
                </a:lnTo>
                <a:lnTo>
                  <a:pt x="1" y="112"/>
                </a:lnTo>
                <a:lnTo>
                  <a:pt x="4" y="104"/>
                </a:lnTo>
                <a:lnTo>
                  <a:pt x="0" y="90"/>
                </a:lnTo>
                <a:lnTo>
                  <a:pt x="5" y="84"/>
                </a:lnTo>
                <a:lnTo>
                  <a:pt x="4" y="81"/>
                </a:lnTo>
                <a:lnTo>
                  <a:pt x="1" y="81"/>
                </a:lnTo>
                <a:lnTo>
                  <a:pt x="2" y="74"/>
                </a:lnTo>
                <a:lnTo>
                  <a:pt x="6" y="67"/>
                </a:lnTo>
                <a:lnTo>
                  <a:pt x="10" y="67"/>
                </a:lnTo>
                <a:lnTo>
                  <a:pt x="32" y="49"/>
                </a:lnTo>
                <a:lnTo>
                  <a:pt x="46" y="43"/>
                </a:lnTo>
                <a:lnTo>
                  <a:pt x="51" y="37"/>
                </a:lnTo>
                <a:lnTo>
                  <a:pt x="54" y="37"/>
                </a:lnTo>
                <a:lnTo>
                  <a:pt x="53" y="33"/>
                </a:lnTo>
                <a:lnTo>
                  <a:pt x="46" y="36"/>
                </a:lnTo>
                <a:lnTo>
                  <a:pt x="44" y="32"/>
                </a:lnTo>
                <a:lnTo>
                  <a:pt x="49" y="26"/>
                </a:lnTo>
                <a:lnTo>
                  <a:pt x="52" y="25"/>
                </a:lnTo>
                <a:lnTo>
                  <a:pt x="52" y="22"/>
                </a:lnTo>
                <a:lnTo>
                  <a:pt x="56" y="20"/>
                </a:lnTo>
                <a:lnTo>
                  <a:pt x="58" y="24"/>
                </a:lnTo>
                <a:lnTo>
                  <a:pt x="61" y="22"/>
                </a:lnTo>
                <a:lnTo>
                  <a:pt x="65" y="26"/>
                </a:lnTo>
                <a:lnTo>
                  <a:pt x="68" y="24"/>
                </a:lnTo>
                <a:lnTo>
                  <a:pt x="71" y="27"/>
                </a:lnTo>
                <a:lnTo>
                  <a:pt x="73" y="27"/>
                </a:lnTo>
                <a:lnTo>
                  <a:pt x="74" y="18"/>
                </a:lnTo>
                <a:lnTo>
                  <a:pt x="81" y="14"/>
                </a:lnTo>
                <a:lnTo>
                  <a:pt x="88" y="13"/>
                </a:lnTo>
                <a:lnTo>
                  <a:pt x="96" y="17"/>
                </a:lnTo>
                <a:lnTo>
                  <a:pt x="96" y="19"/>
                </a:lnTo>
                <a:lnTo>
                  <a:pt x="98" y="15"/>
                </a:lnTo>
                <a:lnTo>
                  <a:pt x="100" y="18"/>
                </a:lnTo>
                <a:lnTo>
                  <a:pt x="107" y="14"/>
                </a:lnTo>
                <a:lnTo>
                  <a:pt x="110" y="18"/>
                </a:lnTo>
                <a:lnTo>
                  <a:pt x="114" y="18"/>
                </a:lnTo>
                <a:lnTo>
                  <a:pt x="122" y="13"/>
                </a:lnTo>
                <a:lnTo>
                  <a:pt x="125" y="8"/>
                </a:lnTo>
                <a:lnTo>
                  <a:pt x="134" y="11"/>
                </a:lnTo>
                <a:lnTo>
                  <a:pt x="137" y="10"/>
                </a:lnTo>
                <a:lnTo>
                  <a:pt x="137" y="7"/>
                </a:lnTo>
                <a:lnTo>
                  <a:pt x="142" y="6"/>
                </a:lnTo>
                <a:lnTo>
                  <a:pt x="159" y="14"/>
                </a:lnTo>
                <a:lnTo>
                  <a:pt x="162" y="20"/>
                </a:lnTo>
                <a:lnTo>
                  <a:pt x="161" y="12"/>
                </a:lnTo>
                <a:lnTo>
                  <a:pt x="158" y="11"/>
                </a:lnTo>
                <a:lnTo>
                  <a:pt x="158" y="6"/>
                </a:lnTo>
                <a:lnTo>
                  <a:pt x="164" y="5"/>
                </a:lnTo>
                <a:lnTo>
                  <a:pt x="168" y="0"/>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35" name="Freeform 732"/>
          <p:cNvSpPr>
            <a:spLocks noEditPoints="1"/>
          </p:cNvSpPr>
          <p:nvPr/>
        </p:nvSpPr>
        <p:spPr bwMode="auto">
          <a:xfrm>
            <a:off x="3932399" y="4058021"/>
            <a:ext cx="533205" cy="708874"/>
          </a:xfrm>
          <a:custGeom>
            <a:avLst/>
            <a:gdLst>
              <a:gd name="T0" fmla="*/ 1333 w 2274"/>
              <a:gd name="T1" fmla="*/ 1341 h 3020"/>
              <a:gd name="T2" fmla="*/ 1245 w 2274"/>
              <a:gd name="T3" fmla="*/ 1336 h 3020"/>
              <a:gd name="T4" fmla="*/ 240 w 2274"/>
              <a:gd name="T5" fmla="*/ 892 h 3020"/>
              <a:gd name="T6" fmla="*/ 164 w 2274"/>
              <a:gd name="T7" fmla="*/ 635 h 3020"/>
              <a:gd name="T8" fmla="*/ 267 w 2274"/>
              <a:gd name="T9" fmla="*/ 390 h 3020"/>
              <a:gd name="T10" fmla="*/ 503 w 2274"/>
              <a:gd name="T11" fmla="*/ 236 h 3020"/>
              <a:gd name="T12" fmla="*/ 589 w 2274"/>
              <a:gd name="T13" fmla="*/ 471 h 3020"/>
              <a:gd name="T14" fmla="*/ 792 w 2274"/>
              <a:gd name="T15" fmla="*/ 359 h 3020"/>
              <a:gd name="T16" fmla="*/ 942 w 2274"/>
              <a:gd name="T17" fmla="*/ 396 h 3020"/>
              <a:gd name="T18" fmla="*/ 1082 w 2274"/>
              <a:gd name="T19" fmla="*/ 304 h 3020"/>
              <a:gd name="T20" fmla="*/ 1231 w 2274"/>
              <a:gd name="T21" fmla="*/ 200 h 3020"/>
              <a:gd name="T22" fmla="*/ 1478 w 2274"/>
              <a:gd name="T23" fmla="*/ 22 h 3020"/>
              <a:gd name="T24" fmla="*/ 1673 w 2274"/>
              <a:gd name="T25" fmla="*/ 255 h 3020"/>
              <a:gd name="T26" fmla="*/ 1738 w 2274"/>
              <a:gd name="T27" fmla="*/ 367 h 3020"/>
              <a:gd name="T28" fmla="*/ 1729 w 2274"/>
              <a:gd name="T29" fmla="*/ 502 h 3020"/>
              <a:gd name="T30" fmla="*/ 1887 w 2274"/>
              <a:gd name="T31" fmla="*/ 616 h 3020"/>
              <a:gd name="T32" fmla="*/ 2033 w 2274"/>
              <a:gd name="T33" fmla="*/ 666 h 3020"/>
              <a:gd name="T34" fmla="*/ 1919 w 2274"/>
              <a:gd name="T35" fmla="*/ 864 h 3020"/>
              <a:gd name="T36" fmla="*/ 2189 w 2274"/>
              <a:gd name="T37" fmla="*/ 1025 h 3020"/>
              <a:gd name="T38" fmla="*/ 2254 w 2274"/>
              <a:gd name="T39" fmla="*/ 1258 h 3020"/>
              <a:gd name="T40" fmla="*/ 2059 w 2274"/>
              <a:gd name="T41" fmla="*/ 1532 h 3020"/>
              <a:gd name="T42" fmla="*/ 1698 w 2274"/>
              <a:gd name="T43" fmla="*/ 1669 h 3020"/>
              <a:gd name="T44" fmla="*/ 1574 w 2274"/>
              <a:gd name="T45" fmla="*/ 1421 h 3020"/>
              <a:gd name="T46" fmla="*/ 1456 w 2274"/>
              <a:gd name="T47" fmla="*/ 1244 h 3020"/>
              <a:gd name="T48" fmla="*/ 1490 w 2274"/>
              <a:gd name="T49" fmla="*/ 1189 h 3020"/>
              <a:gd name="T50" fmla="*/ 1344 w 2274"/>
              <a:gd name="T51" fmla="*/ 1032 h 3020"/>
              <a:gd name="T52" fmla="*/ 1438 w 2274"/>
              <a:gd name="T53" fmla="*/ 925 h 3020"/>
              <a:gd name="T54" fmla="*/ 1150 w 2274"/>
              <a:gd name="T55" fmla="*/ 753 h 3020"/>
              <a:gd name="T56" fmla="*/ 1022 w 2274"/>
              <a:gd name="T57" fmla="*/ 815 h 3020"/>
              <a:gd name="T58" fmla="*/ 816 w 2274"/>
              <a:gd name="T59" fmla="*/ 983 h 3020"/>
              <a:gd name="T60" fmla="*/ 825 w 2274"/>
              <a:gd name="T61" fmla="*/ 1152 h 3020"/>
              <a:gd name="T62" fmla="*/ 722 w 2274"/>
              <a:gd name="T63" fmla="*/ 1355 h 3020"/>
              <a:gd name="T64" fmla="*/ 890 w 2274"/>
              <a:gd name="T65" fmla="*/ 1435 h 3020"/>
              <a:gd name="T66" fmla="*/ 1077 w 2274"/>
              <a:gd name="T67" fmla="*/ 1446 h 3020"/>
              <a:gd name="T68" fmla="*/ 1198 w 2274"/>
              <a:gd name="T69" fmla="*/ 1454 h 3020"/>
              <a:gd name="T70" fmla="*/ 1214 w 2274"/>
              <a:gd name="T71" fmla="*/ 1620 h 3020"/>
              <a:gd name="T72" fmla="*/ 1269 w 2274"/>
              <a:gd name="T73" fmla="*/ 1832 h 3020"/>
              <a:gd name="T74" fmla="*/ 1464 w 2274"/>
              <a:gd name="T75" fmla="*/ 1853 h 3020"/>
              <a:gd name="T76" fmla="*/ 1467 w 2274"/>
              <a:gd name="T77" fmla="*/ 2120 h 3020"/>
              <a:gd name="T78" fmla="*/ 1021 w 2274"/>
              <a:gd name="T79" fmla="*/ 2342 h 3020"/>
              <a:gd name="T80" fmla="*/ 962 w 2274"/>
              <a:gd name="T81" fmla="*/ 2429 h 3020"/>
              <a:gd name="T82" fmla="*/ 720 w 2274"/>
              <a:gd name="T83" fmla="*/ 2704 h 3020"/>
              <a:gd name="T84" fmla="*/ 715 w 2274"/>
              <a:gd name="T85" fmla="*/ 2927 h 3020"/>
              <a:gd name="T86" fmla="*/ 520 w 2274"/>
              <a:gd name="T87" fmla="*/ 3020 h 3020"/>
              <a:gd name="T88" fmla="*/ 260 w 2274"/>
              <a:gd name="T89" fmla="*/ 2930 h 3020"/>
              <a:gd name="T90" fmla="*/ 135 w 2274"/>
              <a:gd name="T91" fmla="*/ 2894 h 3020"/>
              <a:gd name="T92" fmla="*/ 28 w 2274"/>
              <a:gd name="T93" fmla="*/ 2766 h 3020"/>
              <a:gd name="T94" fmla="*/ 102 w 2274"/>
              <a:gd name="T95" fmla="*/ 2664 h 3020"/>
              <a:gd name="T96" fmla="*/ 151 w 2274"/>
              <a:gd name="T97" fmla="*/ 2492 h 3020"/>
              <a:gd name="T98" fmla="*/ 188 w 2274"/>
              <a:gd name="T99" fmla="*/ 2283 h 3020"/>
              <a:gd name="T100" fmla="*/ 96 w 2274"/>
              <a:gd name="T101" fmla="*/ 2062 h 3020"/>
              <a:gd name="T102" fmla="*/ 53 w 2274"/>
              <a:gd name="T103" fmla="*/ 1859 h 3020"/>
              <a:gd name="T104" fmla="*/ 151 w 2274"/>
              <a:gd name="T105" fmla="*/ 1668 h 3020"/>
              <a:gd name="T106" fmla="*/ 326 w 2274"/>
              <a:gd name="T107" fmla="*/ 1620 h 3020"/>
              <a:gd name="T108" fmla="*/ 345 w 2274"/>
              <a:gd name="T109" fmla="*/ 1416 h 3020"/>
              <a:gd name="T110" fmla="*/ 159 w 2274"/>
              <a:gd name="T111" fmla="*/ 1232 h 3020"/>
              <a:gd name="T112" fmla="*/ 351 w 2274"/>
              <a:gd name="T113" fmla="*/ 1117 h 3020"/>
              <a:gd name="T114" fmla="*/ 240 w 2274"/>
              <a:gd name="T115" fmla="*/ 892 h 3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74" h="3020">
                <a:moveTo>
                  <a:pt x="1333" y="1197"/>
                </a:moveTo>
                <a:lnTo>
                  <a:pt x="1339" y="1202"/>
                </a:lnTo>
                <a:lnTo>
                  <a:pt x="1327" y="1212"/>
                </a:lnTo>
                <a:lnTo>
                  <a:pt x="1328" y="1245"/>
                </a:lnTo>
                <a:lnTo>
                  <a:pt x="1311" y="1271"/>
                </a:lnTo>
                <a:lnTo>
                  <a:pt x="1319" y="1292"/>
                </a:lnTo>
                <a:lnTo>
                  <a:pt x="1355" y="1306"/>
                </a:lnTo>
                <a:lnTo>
                  <a:pt x="1319" y="1318"/>
                </a:lnTo>
                <a:lnTo>
                  <a:pt x="1333" y="1341"/>
                </a:lnTo>
                <a:lnTo>
                  <a:pt x="1322" y="1358"/>
                </a:lnTo>
                <a:lnTo>
                  <a:pt x="1318" y="1408"/>
                </a:lnTo>
                <a:lnTo>
                  <a:pt x="1274" y="1395"/>
                </a:lnTo>
                <a:lnTo>
                  <a:pt x="1255" y="1400"/>
                </a:lnTo>
                <a:lnTo>
                  <a:pt x="1246" y="1369"/>
                </a:lnTo>
                <a:lnTo>
                  <a:pt x="1226" y="1376"/>
                </a:lnTo>
                <a:lnTo>
                  <a:pt x="1226" y="1376"/>
                </a:lnTo>
                <a:lnTo>
                  <a:pt x="1228" y="1349"/>
                </a:lnTo>
                <a:lnTo>
                  <a:pt x="1245" y="1336"/>
                </a:lnTo>
                <a:lnTo>
                  <a:pt x="1234" y="1304"/>
                </a:lnTo>
                <a:lnTo>
                  <a:pt x="1186" y="1280"/>
                </a:lnTo>
                <a:lnTo>
                  <a:pt x="1177" y="1251"/>
                </a:lnTo>
                <a:lnTo>
                  <a:pt x="1185" y="1222"/>
                </a:lnTo>
                <a:lnTo>
                  <a:pt x="1244" y="1213"/>
                </a:lnTo>
                <a:lnTo>
                  <a:pt x="1263" y="1222"/>
                </a:lnTo>
                <a:lnTo>
                  <a:pt x="1284" y="1206"/>
                </a:lnTo>
                <a:lnTo>
                  <a:pt x="1333" y="1197"/>
                </a:lnTo>
                <a:close/>
                <a:moveTo>
                  <a:pt x="240" y="892"/>
                </a:moveTo>
                <a:lnTo>
                  <a:pt x="207" y="850"/>
                </a:lnTo>
                <a:lnTo>
                  <a:pt x="218" y="836"/>
                </a:lnTo>
                <a:lnTo>
                  <a:pt x="182" y="776"/>
                </a:lnTo>
                <a:lnTo>
                  <a:pt x="128" y="723"/>
                </a:lnTo>
                <a:lnTo>
                  <a:pt x="148" y="714"/>
                </a:lnTo>
                <a:lnTo>
                  <a:pt x="161" y="688"/>
                </a:lnTo>
                <a:lnTo>
                  <a:pt x="186" y="684"/>
                </a:lnTo>
                <a:lnTo>
                  <a:pt x="198" y="659"/>
                </a:lnTo>
                <a:lnTo>
                  <a:pt x="164" y="635"/>
                </a:lnTo>
                <a:lnTo>
                  <a:pt x="158" y="621"/>
                </a:lnTo>
                <a:lnTo>
                  <a:pt x="170" y="589"/>
                </a:lnTo>
                <a:lnTo>
                  <a:pt x="147" y="576"/>
                </a:lnTo>
                <a:lnTo>
                  <a:pt x="145" y="562"/>
                </a:lnTo>
                <a:lnTo>
                  <a:pt x="201" y="523"/>
                </a:lnTo>
                <a:lnTo>
                  <a:pt x="280" y="529"/>
                </a:lnTo>
                <a:lnTo>
                  <a:pt x="271" y="509"/>
                </a:lnTo>
                <a:lnTo>
                  <a:pt x="278" y="492"/>
                </a:lnTo>
                <a:lnTo>
                  <a:pt x="267" y="390"/>
                </a:lnTo>
                <a:lnTo>
                  <a:pt x="312" y="332"/>
                </a:lnTo>
                <a:lnTo>
                  <a:pt x="369" y="311"/>
                </a:lnTo>
                <a:lnTo>
                  <a:pt x="362" y="270"/>
                </a:lnTo>
                <a:lnTo>
                  <a:pt x="372" y="242"/>
                </a:lnTo>
                <a:lnTo>
                  <a:pt x="396" y="230"/>
                </a:lnTo>
                <a:lnTo>
                  <a:pt x="462" y="244"/>
                </a:lnTo>
                <a:lnTo>
                  <a:pt x="474" y="217"/>
                </a:lnTo>
                <a:lnTo>
                  <a:pt x="485" y="215"/>
                </a:lnTo>
                <a:lnTo>
                  <a:pt x="503" y="236"/>
                </a:lnTo>
                <a:lnTo>
                  <a:pt x="485" y="271"/>
                </a:lnTo>
                <a:lnTo>
                  <a:pt x="513" y="297"/>
                </a:lnTo>
                <a:lnTo>
                  <a:pt x="530" y="375"/>
                </a:lnTo>
                <a:lnTo>
                  <a:pt x="504" y="390"/>
                </a:lnTo>
                <a:lnTo>
                  <a:pt x="514" y="442"/>
                </a:lnTo>
                <a:lnTo>
                  <a:pt x="500" y="489"/>
                </a:lnTo>
                <a:lnTo>
                  <a:pt x="529" y="478"/>
                </a:lnTo>
                <a:lnTo>
                  <a:pt x="570" y="484"/>
                </a:lnTo>
                <a:lnTo>
                  <a:pt x="589" y="471"/>
                </a:lnTo>
                <a:lnTo>
                  <a:pt x="635" y="495"/>
                </a:lnTo>
                <a:lnTo>
                  <a:pt x="648" y="473"/>
                </a:lnTo>
                <a:lnTo>
                  <a:pt x="658" y="487"/>
                </a:lnTo>
                <a:lnTo>
                  <a:pt x="679" y="478"/>
                </a:lnTo>
                <a:lnTo>
                  <a:pt x="660" y="450"/>
                </a:lnTo>
                <a:lnTo>
                  <a:pt x="668" y="433"/>
                </a:lnTo>
                <a:lnTo>
                  <a:pt x="701" y="424"/>
                </a:lnTo>
                <a:lnTo>
                  <a:pt x="779" y="378"/>
                </a:lnTo>
                <a:lnTo>
                  <a:pt x="792" y="359"/>
                </a:lnTo>
                <a:lnTo>
                  <a:pt x="806" y="358"/>
                </a:lnTo>
                <a:lnTo>
                  <a:pt x="809" y="346"/>
                </a:lnTo>
                <a:lnTo>
                  <a:pt x="821" y="347"/>
                </a:lnTo>
                <a:lnTo>
                  <a:pt x="844" y="324"/>
                </a:lnTo>
                <a:lnTo>
                  <a:pt x="877" y="322"/>
                </a:lnTo>
                <a:lnTo>
                  <a:pt x="904" y="380"/>
                </a:lnTo>
                <a:lnTo>
                  <a:pt x="903" y="399"/>
                </a:lnTo>
                <a:lnTo>
                  <a:pt x="924" y="403"/>
                </a:lnTo>
                <a:lnTo>
                  <a:pt x="942" y="396"/>
                </a:lnTo>
                <a:lnTo>
                  <a:pt x="944" y="364"/>
                </a:lnTo>
                <a:lnTo>
                  <a:pt x="975" y="359"/>
                </a:lnTo>
                <a:lnTo>
                  <a:pt x="983" y="327"/>
                </a:lnTo>
                <a:lnTo>
                  <a:pt x="1010" y="311"/>
                </a:lnTo>
                <a:lnTo>
                  <a:pt x="1022" y="292"/>
                </a:lnTo>
                <a:lnTo>
                  <a:pt x="1051" y="297"/>
                </a:lnTo>
                <a:lnTo>
                  <a:pt x="1046" y="322"/>
                </a:lnTo>
                <a:lnTo>
                  <a:pt x="1066" y="320"/>
                </a:lnTo>
                <a:lnTo>
                  <a:pt x="1082" y="304"/>
                </a:lnTo>
                <a:lnTo>
                  <a:pt x="1102" y="328"/>
                </a:lnTo>
                <a:lnTo>
                  <a:pt x="1142" y="319"/>
                </a:lnTo>
                <a:lnTo>
                  <a:pt x="1165" y="325"/>
                </a:lnTo>
                <a:lnTo>
                  <a:pt x="1170" y="303"/>
                </a:lnTo>
                <a:lnTo>
                  <a:pt x="1193" y="304"/>
                </a:lnTo>
                <a:lnTo>
                  <a:pt x="1219" y="285"/>
                </a:lnTo>
                <a:lnTo>
                  <a:pt x="1220" y="241"/>
                </a:lnTo>
                <a:lnTo>
                  <a:pt x="1185" y="200"/>
                </a:lnTo>
                <a:lnTo>
                  <a:pt x="1231" y="200"/>
                </a:lnTo>
                <a:lnTo>
                  <a:pt x="1224" y="138"/>
                </a:lnTo>
                <a:lnTo>
                  <a:pt x="1234" y="99"/>
                </a:lnTo>
                <a:lnTo>
                  <a:pt x="1295" y="62"/>
                </a:lnTo>
                <a:lnTo>
                  <a:pt x="1396" y="72"/>
                </a:lnTo>
                <a:lnTo>
                  <a:pt x="1428" y="40"/>
                </a:lnTo>
                <a:lnTo>
                  <a:pt x="1431" y="13"/>
                </a:lnTo>
                <a:lnTo>
                  <a:pt x="1453" y="14"/>
                </a:lnTo>
                <a:lnTo>
                  <a:pt x="1458" y="1"/>
                </a:lnTo>
                <a:lnTo>
                  <a:pt x="1478" y="22"/>
                </a:lnTo>
                <a:lnTo>
                  <a:pt x="1547" y="0"/>
                </a:lnTo>
                <a:lnTo>
                  <a:pt x="1548" y="15"/>
                </a:lnTo>
                <a:lnTo>
                  <a:pt x="1625" y="105"/>
                </a:lnTo>
                <a:lnTo>
                  <a:pt x="1621" y="128"/>
                </a:lnTo>
                <a:lnTo>
                  <a:pt x="1639" y="151"/>
                </a:lnTo>
                <a:lnTo>
                  <a:pt x="1607" y="178"/>
                </a:lnTo>
                <a:lnTo>
                  <a:pt x="1656" y="212"/>
                </a:lnTo>
                <a:lnTo>
                  <a:pt x="1651" y="242"/>
                </a:lnTo>
                <a:lnTo>
                  <a:pt x="1673" y="255"/>
                </a:lnTo>
                <a:lnTo>
                  <a:pt x="1659" y="277"/>
                </a:lnTo>
                <a:lnTo>
                  <a:pt x="1689" y="279"/>
                </a:lnTo>
                <a:lnTo>
                  <a:pt x="1694" y="256"/>
                </a:lnTo>
                <a:lnTo>
                  <a:pt x="1711" y="254"/>
                </a:lnTo>
                <a:lnTo>
                  <a:pt x="1721" y="277"/>
                </a:lnTo>
                <a:lnTo>
                  <a:pt x="1703" y="284"/>
                </a:lnTo>
                <a:lnTo>
                  <a:pt x="1727" y="304"/>
                </a:lnTo>
                <a:lnTo>
                  <a:pt x="1712" y="333"/>
                </a:lnTo>
                <a:lnTo>
                  <a:pt x="1738" y="367"/>
                </a:lnTo>
                <a:lnTo>
                  <a:pt x="1719" y="406"/>
                </a:lnTo>
                <a:lnTo>
                  <a:pt x="1706" y="403"/>
                </a:lnTo>
                <a:lnTo>
                  <a:pt x="1700" y="384"/>
                </a:lnTo>
                <a:lnTo>
                  <a:pt x="1679" y="383"/>
                </a:lnTo>
                <a:lnTo>
                  <a:pt x="1664" y="418"/>
                </a:lnTo>
                <a:lnTo>
                  <a:pt x="1674" y="449"/>
                </a:lnTo>
                <a:lnTo>
                  <a:pt x="1694" y="465"/>
                </a:lnTo>
                <a:lnTo>
                  <a:pt x="1696" y="491"/>
                </a:lnTo>
                <a:lnTo>
                  <a:pt x="1729" y="502"/>
                </a:lnTo>
                <a:lnTo>
                  <a:pt x="1730" y="527"/>
                </a:lnTo>
                <a:lnTo>
                  <a:pt x="1714" y="545"/>
                </a:lnTo>
                <a:lnTo>
                  <a:pt x="1742" y="567"/>
                </a:lnTo>
                <a:lnTo>
                  <a:pt x="1748" y="617"/>
                </a:lnTo>
                <a:lnTo>
                  <a:pt x="1760" y="623"/>
                </a:lnTo>
                <a:lnTo>
                  <a:pt x="1771" y="610"/>
                </a:lnTo>
                <a:lnTo>
                  <a:pt x="1806" y="602"/>
                </a:lnTo>
                <a:lnTo>
                  <a:pt x="1859" y="604"/>
                </a:lnTo>
                <a:lnTo>
                  <a:pt x="1887" y="616"/>
                </a:lnTo>
                <a:lnTo>
                  <a:pt x="1892" y="603"/>
                </a:lnTo>
                <a:lnTo>
                  <a:pt x="1918" y="593"/>
                </a:lnTo>
                <a:lnTo>
                  <a:pt x="1935" y="628"/>
                </a:lnTo>
                <a:lnTo>
                  <a:pt x="1956" y="620"/>
                </a:lnTo>
                <a:lnTo>
                  <a:pt x="2045" y="636"/>
                </a:lnTo>
                <a:lnTo>
                  <a:pt x="2059" y="621"/>
                </a:lnTo>
                <a:lnTo>
                  <a:pt x="2059" y="621"/>
                </a:lnTo>
                <a:lnTo>
                  <a:pt x="2058" y="650"/>
                </a:lnTo>
                <a:lnTo>
                  <a:pt x="2033" y="666"/>
                </a:lnTo>
                <a:lnTo>
                  <a:pt x="2039" y="683"/>
                </a:lnTo>
                <a:lnTo>
                  <a:pt x="2003" y="708"/>
                </a:lnTo>
                <a:lnTo>
                  <a:pt x="1999" y="730"/>
                </a:lnTo>
                <a:lnTo>
                  <a:pt x="1953" y="739"/>
                </a:lnTo>
                <a:lnTo>
                  <a:pt x="1951" y="755"/>
                </a:lnTo>
                <a:lnTo>
                  <a:pt x="1981" y="770"/>
                </a:lnTo>
                <a:lnTo>
                  <a:pt x="1970" y="790"/>
                </a:lnTo>
                <a:lnTo>
                  <a:pt x="1936" y="789"/>
                </a:lnTo>
                <a:lnTo>
                  <a:pt x="1919" y="864"/>
                </a:lnTo>
                <a:lnTo>
                  <a:pt x="1992" y="927"/>
                </a:lnTo>
                <a:lnTo>
                  <a:pt x="2036" y="915"/>
                </a:lnTo>
                <a:lnTo>
                  <a:pt x="2027" y="956"/>
                </a:lnTo>
                <a:lnTo>
                  <a:pt x="2056" y="955"/>
                </a:lnTo>
                <a:lnTo>
                  <a:pt x="2052" y="971"/>
                </a:lnTo>
                <a:lnTo>
                  <a:pt x="2072" y="987"/>
                </a:lnTo>
                <a:lnTo>
                  <a:pt x="2178" y="986"/>
                </a:lnTo>
                <a:lnTo>
                  <a:pt x="2170" y="999"/>
                </a:lnTo>
                <a:lnTo>
                  <a:pt x="2189" y="1025"/>
                </a:lnTo>
                <a:lnTo>
                  <a:pt x="2186" y="1077"/>
                </a:lnTo>
                <a:lnTo>
                  <a:pt x="2205" y="1111"/>
                </a:lnTo>
                <a:lnTo>
                  <a:pt x="2197" y="1128"/>
                </a:lnTo>
                <a:lnTo>
                  <a:pt x="2240" y="1148"/>
                </a:lnTo>
                <a:lnTo>
                  <a:pt x="2250" y="1215"/>
                </a:lnTo>
                <a:lnTo>
                  <a:pt x="2274" y="1213"/>
                </a:lnTo>
                <a:lnTo>
                  <a:pt x="2274" y="1240"/>
                </a:lnTo>
                <a:lnTo>
                  <a:pt x="2274" y="1240"/>
                </a:lnTo>
                <a:lnTo>
                  <a:pt x="2254" y="1258"/>
                </a:lnTo>
                <a:lnTo>
                  <a:pt x="2177" y="1279"/>
                </a:lnTo>
                <a:lnTo>
                  <a:pt x="2164" y="1288"/>
                </a:lnTo>
                <a:lnTo>
                  <a:pt x="2164" y="1323"/>
                </a:lnTo>
                <a:lnTo>
                  <a:pt x="2141" y="1322"/>
                </a:lnTo>
                <a:lnTo>
                  <a:pt x="2104" y="1354"/>
                </a:lnTo>
                <a:lnTo>
                  <a:pt x="2067" y="1456"/>
                </a:lnTo>
                <a:lnTo>
                  <a:pt x="2085" y="1503"/>
                </a:lnTo>
                <a:lnTo>
                  <a:pt x="2070" y="1528"/>
                </a:lnTo>
                <a:lnTo>
                  <a:pt x="2059" y="1532"/>
                </a:lnTo>
                <a:lnTo>
                  <a:pt x="2053" y="1528"/>
                </a:lnTo>
                <a:lnTo>
                  <a:pt x="2066" y="1520"/>
                </a:lnTo>
                <a:lnTo>
                  <a:pt x="2047" y="1523"/>
                </a:lnTo>
                <a:lnTo>
                  <a:pt x="2005" y="1582"/>
                </a:lnTo>
                <a:lnTo>
                  <a:pt x="1975" y="1606"/>
                </a:lnTo>
                <a:lnTo>
                  <a:pt x="1885" y="1633"/>
                </a:lnTo>
                <a:lnTo>
                  <a:pt x="1834" y="1618"/>
                </a:lnTo>
                <a:lnTo>
                  <a:pt x="1738" y="1685"/>
                </a:lnTo>
                <a:lnTo>
                  <a:pt x="1698" y="1669"/>
                </a:lnTo>
                <a:lnTo>
                  <a:pt x="1677" y="1627"/>
                </a:lnTo>
                <a:lnTo>
                  <a:pt x="1643" y="1595"/>
                </a:lnTo>
                <a:lnTo>
                  <a:pt x="1643" y="1595"/>
                </a:lnTo>
                <a:lnTo>
                  <a:pt x="1622" y="1530"/>
                </a:lnTo>
                <a:lnTo>
                  <a:pt x="1598" y="1510"/>
                </a:lnTo>
                <a:lnTo>
                  <a:pt x="1573" y="1515"/>
                </a:lnTo>
                <a:lnTo>
                  <a:pt x="1572" y="1490"/>
                </a:lnTo>
                <a:lnTo>
                  <a:pt x="1595" y="1432"/>
                </a:lnTo>
                <a:lnTo>
                  <a:pt x="1574" y="1421"/>
                </a:lnTo>
                <a:lnTo>
                  <a:pt x="1535" y="1422"/>
                </a:lnTo>
                <a:lnTo>
                  <a:pt x="1516" y="1448"/>
                </a:lnTo>
                <a:lnTo>
                  <a:pt x="1510" y="1430"/>
                </a:lnTo>
                <a:lnTo>
                  <a:pt x="1484" y="1423"/>
                </a:lnTo>
                <a:lnTo>
                  <a:pt x="1500" y="1390"/>
                </a:lnTo>
                <a:lnTo>
                  <a:pt x="1458" y="1341"/>
                </a:lnTo>
                <a:lnTo>
                  <a:pt x="1463" y="1327"/>
                </a:lnTo>
                <a:lnTo>
                  <a:pt x="1445" y="1288"/>
                </a:lnTo>
                <a:lnTo>
                  <a:pt x="1456" y="1244"/>
                </a:lnTo>
                <a:lnTo>
                  <a:pt x="1472" y="1238"/>
                </a:lnTo>
                <a:lnTo>
                  <a:pt x="1492" y="1249"/>
                </a:lnTo>
                <a:lnTo>
                  <a:pt x="1515" y="1241"/>
                </a:lnTo>
                <a:lnTo>
                  <a:pt x="1535" y="1254"/>
                </a:lnTo>
                <a:lnTo>
                  <a:pt x="1548" y="1245"/>
                </a:lnTo>
                <a:lnTo>
                  <a:pt x="1545" y="1231"/>
                </a:lnTo>
                <a:lnTo>
                  <a:pt x="1525" y="1226"/>
                </a:lnTo>
                <a:lnTo>
                  <a:pt x="1527" y="1201"/>
                </a:lnTo>
                <a:lnTo>
                  <a:pt x="1490" y="1189"/>
                </a:lnTo>
                <a:lnTo>
                  <a:pt x="1491" y="1174"/>
                </a:lnTo>
                <a:lnTo>
                  <a:pt x="1470" y="1160"/>
                </a:lnTo>
                <a:lnTo>
                  <a:pt x="1455" y="1129"/>
                </a:lnTo>
                <a:lnTo>
                  <a:pt x="1421" y="1121"/>
                </a:lnTo>
                <a:lnTo>
                  <a:pt x="1398" y="1130"/>
                </a:lnTo>
                <a:lnTo>
                  <a:pt x="1398" y="1130"/>
                </a:lnTo>
                <a:lnTo>
                  <a:pt x="1385" y="1127"/>
                </a:lnTo>
                <a:lnTo>
                  <a:pt x="1339" y="1060"/>
                </a:lnTo>
                <a:lnTo>
                  <a:pt x="1344" y="1032"/>
                </a:lnTo>
                <a:lnTo>
                  <a:pt x="1331" y="1003"/>
                </a:lnTo>
                <a:lnTo>
                  <a:pt x="1350" y="995"/>
                </a:lnTo>
                <a:lnTo>
                  <a:pt x="1346" y="980"/>
                </a:lnTo>
                <a:lnTo>
                  <a:pt x="1369" y="966"/>
                </a:lnTo>
                <a:lnTo>
                  <a:pt x="1418" y="966"/>
                </a:lnTo>
                <a:lnTo>
                  <a:pt x="1413" y="940"/>
                </a:lnTo>
                <a:lnTo>
                  <a:pt x="1419" y="931"/>
                </a:lnTo>
                <a:lnTo>
                  <a:pt x="1438" y="938"/>
                </a:lnTo>
                <a:lnTo>
                  <a:pt x="1438" y="925"/>
                </a:lnTo>
                <a:lnTo>
                  <a:pt x="1405" y="918"/>
                </a:lnTo>
                <a:lnTo>
                  <a:pt x="1371" y="930"/>
                </a:lnTo>
                <a:lnTo>
                  <a:pt x="1312" y="908"/>
                </a:lnTo>
                <a:lnTo>
                  <a:pt x="1260" y="912"/>
                </a:lnTo>
                <a:lnTo>
                  <a:pt x="1207" y="846"/>
                </a:lnTo>
                <a:lnTo>
                  <a:pt x="1187" y="842"/>
                </a:lnTo>
                <a:lnTo>
                  <a:pt x="1160" y="815"/>
                </a:lnTo>
                <a:lnTo>
                  <a:pt x="1143" y="779"/>
                </a:lnTo>
                <a:lnTo>
                  <a:pt x="1150" y="753"/>
                </a:lnTo>
                <a:lnTo>
                  <a:pt x="1132" y="741"/>
                </a:lnTo>
                <a:lnTo>
                  <a:pt x="1119" y="748"/>
                </a:lnTo>
                <a:lnTo>
                  <a:pt x="1114" y="778"/>
                </a:lnTo>
                <a:lnTo>
                  <a:pt x="1064" y="780"/>
                </a:lnTo>
                <a:lnTo>
                  <a:pt x="1071" y="818"/>
                </a:lnTo>
                <a:lnTo>
                  <a:pt x="1045" y="814"/>
                </a:lnTo>
                <a:lnTo>
                  <a:pt x="1034" y="797"/>
                </a:lnTo>
                <a:lnTo>
                  <a:pt x="1023" y="801"/>
                </a:lnTo>
                <a:lnTo>
                  <a:pt x="1022" y="815"/>
                </a:lnTo>
                <a:lnTo>
                  <a:pt x="1067" y="867"/>
                </a:lnTo>
                <a:lnTo>
                  <a:pt x="1065" y="877"/>
                </a:lnTo>
                <a:lnTo>
                  <a:pt x="1049" y="869"/>
                </a:lnTo>
                <a:lnTo>
                  <a:pt x="1008" y="882"/>
                </a:lnTo>
                <a:lnTo>
                  <a:pt x="988" y="868"/>
                </a:lnTo>
                <a:lnTo>
                  <a:pt x="939" y="948"/>
                </a:lnTo>
                <a:lnTo>
                  <a:pt x="897" y="965"/>
                </a:lnTo>
                <a:lnTo>
                  <a:pt x="871" y="948"/>
                </a:lnTo>
                <a:lnTo>
                  <a:pt x="816" y="983"/>
                </a:lnTo>
                <a:lnTo>
                  <a:pt x="808" y="1001"/>
                </a:lnTo>
                <a:lnTo>
                  <a:pt x="823" y="1006"/>
                </a:lnTo>
                <a:lnTo>
                  <a:pt x="822" y="1028"/>
                </a:lnTo>
                <a:lnTo>
                  <a:pt x="857" y="1068"/>
                </a:lnTo>
                <a:lnTo>
                  <a:pt x="871" y="1070"/>
                </a:lnTo>
                <a:lnTo>
                  <a:pt x="889" y="1113"/>
                </a:lnTo>
                <a:lnTo>
                  <a:pt x="860" y="1132"/>
                </a:lnTo>
                <a:lnTo>
                  <a:pt x="846" y="1170"/>
                </a:lnTo>
                <a:lnTo>
                  <a:pt x="825" y="1152"/>
                </a:lnTo>
                <a:lnTo>
                  <a:pt x="814" y="1171"/>
                </a:lnTo>
                <a:lnTo>
                  <a:pt x="765" y="1179"/>
                </a:lnTo>
                <a:lnTo>
                  <a:pt x="706" y="1222"/>
                </a:lnTo>
                <a:lnTo>
                  <a:pt x="697" y="1257"/>
                </a:lnTo>
                <a:lnTo>
                  <a:pt x="730" y="1275"/>
                </a:lnTo>
                <a:lnTo>
                  <a:pt x="731" y="1307"/>
                </a:lnTo>
                <a:lnTo>
                  <a:pt x="750" y="1321"/>
                </a:lnTo>
                <a:lnTo>
                  <a:pt x="698" y="1339"/>
                </a:lnTo>
                <a:lnTo>
                  <a:pt x="722" y="1355"/>
                </a:lnTo>
                <a:lnTo>
                  <a:pt x="718" y="1395"/>
                </a:lnTo>
                <a:lnTo>
                  <a:pt x="749" y="1421"/>
                </a:lnTo>
                <a:lnTo>
                  <a:pt x="792" y="1420"/>
                </a:lnTo>
                <a:lnTo>
                  <a:pt x="816" y="1461"/>
                </a:lnTo>
                <a:lnTo>
                  <a:pt x="835" y="1461"/>
                </a:lnTo>
                <a:lnTo>
                  <a:pt x="845" y="1444"/>
                </a:lnTo>
                <a:lnTo>
                  <a:pt x="870" y="1437"/>
                </a:lnTo>
                <a:lnTo>
                  <a:pt x="877" y="1421"/>
                </a:lnTo>
                <a:lnTo>
                  <a:pt x="890" y="1435"/>
                </a:lnTo>
                <a:lnTo>
                  <a:pt x="899" y="1424"/>
                </a:lnTo>
                <a:lnTo>
                  <a:pt x="950" y="1436"/>
                </a:lnTo>
                <a:lnTo>
                  <a:pt x="971" y="1430"/>
                </a:lnTo>
                <a:lnTo>
                  <a:pt x="988" y="1441"/>
                </a:lnTo>
                <a:lnTo>
                  <a:pt x="993" y="1464"/>
                </a:lnTo>
                <a:lnTo>
                  <a:pt x="1026" y="1488"/>
                </a:lnTo>
                <a:lnTo>
                  <a:pt x="1066" y="1493"/>
                </a:lnTo>
                <a:lnTo>
                  <a:pt x="1048" y="1460"/>
                </a:lnTo>
                <a:lnTo>
                  <a:pt x="1077" y="1446"/>
                </a:lnTo>
                <a:lnTo>
                  <a:pt x="1109" y="1411"/>
                </a:lnTo>
                <a:lnTo>
                  <a:pt x="1120" y="1407"/>
                </a:lnTo>
                <a:lnTo>
                  <a:pt x="1158" y="1426"/>
                </a:lnTo>
                <a:lnTo>
                  <a:pt x="1155" y="1412"/>
                </a:lnTo>
                <a:lnTo>
                  <a:pt x="1183" y="1423"/>
                </a:lnTo>
                <a:lnTo>
                  <a:pt x="1191" y="1416"/>
                </a:lnTo>
                <a:lnTo>
                  <a:pt x="1191" y="1416"/>
                </a:lnTo>
                <a:lnTo>
                  <a:pt x="1188" y="1443"/>
                </a:lnTo>
                <a:lnTo>
                  <a:pt x="1198" y="1454"/>
                </a:lnTo>
                <a:lnTo>
                  <a:pt x="1190" y="1486"/>
                </a:lnTo>
                <a:lnTo>
                  <a:pt x="1211" y="1500"/>
                </a:lnTo>
                <a:lnTo>
                  <a:pt x="1200" y="1539"/>
                </a:lnTo>
                <a:lnTo>
                  <a:pt x="1212" y="1531"/>
                </a:lnTo>
                <a:lnTo>
                  <a:pt x="1222" y="1544"/>
                </a:lnTo>
                <a:lnTo>
                  <a:pt x="1212" y="1564"/>
                </a:lnTo>
                <a:lnTo>
                  <a:pt x="1221" y="1588"/>
                </a:lnTo>
                <a:lnTo>
                  <a:pt x="1210" y="1603"/>
                </a:lnTo>
                <a:lnTo>
                  <a:pt x="1214" y="1620"/>
                </a:lnTo>
                <a:lnTo>
                  <a:pt x="1233" y="1623"/>
                </a:lnTo>
                <a:lnTo>
                  <a:pt x="1237" y="1633"/>
                </a:lnTo>
                <a:lnTo>
                  <a:pt x="1227" y="1666"/>
                </a:lnTo>
                <a:lnTo>
                  <a:pt x="1175" y="1683"/>
                </a:lnTo>
                <a:lnTo>
                  <a:pt x="1158" y="1726"/>
                </a:lnTo>
                <a:lnTo>
                  <a:pt x="1173" y="1814"/>
                </a:lnTo>
                <a:lnTo>
                  <a:pt x="1204" y="1814"/>
                </a:lnTo>
                <a:lnTo>
                  <a:pt x="1232" y="1837"/>
                </a:lnTo>
                <a:lnTo>
                  <a:pt x="1269" y="1832"/>
                </a:lnTo>
                <a:lnTo>
                  <a:pt x="1299" y="1884"/>
                </a:lnTo>
                <a:lnTo>
                  <a:pt x="1343" y="1866"/>
                </a:lnTo>
                <a:lnTo>
                  <a:pt x="1352" y="1874"/>
                </a:lnTo>
                <a:lnTo>
                  <a:pt x="1344" y="1888"/>
                </a:lnTo>
                <a:lnTo>
                  <a:pt x="1353" y="1892"/>
                </a:lnTo>
                <a:lnTo>
                  <a:pt x="1423" y="1871"/>
                </a:lnTo>
                <a:lnTo>
                  <a:pt x="1458" y="1874"/>
                </a:lnTo>
                <a:lnTo>
                  <a:pt x="1464" y="1853"/>
                </a:lnTo>
                <a:lnTo>
                  <a:pt x="1464" y="1853"/>
                </a:lnTo>
                <a:lnTo>
                  <a:pt x="1484" y="1927"/>
                </a:lnTo>
                <a:lnTo>
                  <a:pt x="1513" y="1977"/>
                </a:lnTo>
                <a:lnTo>
                  <a:pt x="1571" y="2033"/>
                </a:lnTo>
                <a:lnTo>
                  <a:pt x="1571" y="2033"/>
                </a:lnTo>
                <a:lnTo>
                  <a:pt x="1553" y="2049"/>
                </a:lnTo>
                <a:lnTo>
                  <a:pt x="1547" y="2079"/>
                </a:lnTo>
                <a:lnTo>
                  <a:pt x="1536" y="2080"/>
                </a:lnTo>
                <a:lnTo>
                  <a:pt x="1512" y="2115"/>
                </a:lnTo>
                <a:lnTo>
                  <a:pt x="1467" y="2120"/>
                </a:lnTo>
                <a:lnTo>
                  <a:pt x="1416" y="2219"/>
                </a:lnTo>
                <a:lnTo>
                  <a:pt x="1189" y="2227"/>
                </a:lnTo>
                <a:lnTo>
                  <a:pt x="1171" y="2261"/>
                </a:lnTo>
                <a:lnTo>
                  <a:pt x="1146" y="2276"/>
                </a:lnTo>
                <a:lnTo>
                  <a:pt x="1122" y="2318"/>
                </a:lnTo>
                <a:lnTo>
                  <a:pt x="1067" y="2369"/>
                </a:lnTo>
                <a:lnTo>
                  <a:pt x="1061" y="2388"/>
                </a:lnTo>
                <a:lnTo>
                  <a:pt x="1035" y="2348"/>
                </a:lnTo>
                <a:lnTo>
                  <a:pt x="1021" y="2342"/>
                </a:lnTo>
                <a:lnTo>
                  <a:pt x="1006" y="2355"/>
                </a:lnTo>
                <a:lnTo>
                  <a:pt x="1002" y="2369"/>
                </a:lnTo>
                <a:lnTo>
                  <a:pt x="1012" y="2376"/>
                </a:lnTo>
                <a:lnTo>
                  <a:pt x="1003" y="2391"/>
                </a:lnTo>
                <a:lnTo>
                  <a:pt x="986" y="2387"/>
                </a:lnTo>
                <a:lnTo>
                  <a:pt x="986" y="2408"/>
                </a:lnTo>
                <a:lnTo>
                  <a:pt x="1005" y="2420"/>
                </a:lnTo>
                <a:lnTo>
                  <a:pt x="991" y="2437"/>
                </a:lnTo>
                <a:lnTo>
                  <a:pt x="962" y="2429"/>
                </a:lnTo>
                <a:lnTo>
                  <a:pt x="898" y="2449"/>
                </a:lnTo>
                <a:lnTo>
                  <a:pt x="891" y="2496"/>
                </a:lnTo>
                <a:lnTo>
                  <a:pt x="871" y="2510"/>
                </a:lnTo>
                <a:lnTo>
                  <a:pt x="857" y="2566"/>
                </a:lnTo>
                <a:lnTo>
                  <a:pt x="825" y="2601"/>
                </a:lnTo>
                <a:lnTo>
                  <a:pt x="830" y="2615"/>
                </a:lnTo>
                <a:lnTo>
                  <a:pt x="799" y="2653"/>
                </a:lnTo>
                <a:lnTo>
                  <a:pt x="792" y="2680"/>
                </a:lnTo>
                <a:lnTo>
                  <a:pt x="720" y="2704"/>
                </a:lnTo>
                <a:lnTo>
                  <a:pt x="707" y="2733"/>
                </a:lnTo>
                <a:lnTo>
                  <a:pt x="669" y="2770"/>
                </a:lnTo>
                <a:lnTo>
                  <a:pt x="648" y="2822"/>
                </a:lnTo>
                <a:lnTo>
                  <a:pt x="654" y="2859"/>
                </a:lnTo>
                <a:lnTo>
                  <a:pt x="668" y="2865"/>
                </a:lnTo>
                <a:lnTo>
                  <a:pt x="678" y="2889"/>
                </a:lnTo>
                <a:lnTo>
                  <a:pt x="676" y="2904"/>
                </a:lnTo>
                <a:lnTo>
                  <a:pt x="697" y="2898"/>
                </a:lnTo>
                <a:lnTo>
                  <a:pt x="715" y="2927"/>
                </a:lnTo>
                <a:lnTo>
                  <a:pt x="718" y="2966"/>
                </a:lnTo>
                <a:lnTo>
                  <a:pt x="718" y="2966"/>
                </a:lnTo>
                <a:lnTo>
                  <a:pt x="664" y="3002"/>
                </a:lnTo>
                <a:lnTo>
                  <a:pt x="635" y="2957"/>
                </a:lnTo>
                <a:lnTo>
                  <a:pt x="592" y="2948"/>
                </a:lnTo>
                <a:lnTo>
                  <a:pt x="586" y="2965"/>
                </a:lnTo>
                <a:lnTo>
                  <a:pt x="568" y="2966"/>
                </a:lnTo>
                <a:lnTo>
                  <a:pt x="551" y="3009"/>
                </a:lnTo>
                <a:lnTo>
                  <a:pt x="520" y="3020"/>
                </a:lnTo>
                <a:lnTo>
                  <a:pt x="512" y="3014"/>
                </a:lnTo>
                <a:lnTo>
                  <a:pt x="518" y="2998"/>
                </a:lnTo>
                <a:lnTo>
                  <a:pt x="510" y="2981"/>
                </a:lnTo>
                <a:lnTo>
                  <a:pt x="468" y="2985"/>
                </a:lnTo>
                <a:lnTo>
                  <a:pt x="457" y="2977"/>
                </a:lnTo>
                <a:lnTo>
                  <a:pt x="404" y="2988"/>
                </a:lnTo>
                <a:lnTo>
                  <a:pt x="336" y="2942"/>
                </a:lnTo>
                <a:lnTo>
                  <a:pt x="284" y="2925"/>
                </a:lnTo>
                <a:lnTo>
                  <a:pt x="260" y="2930"/>
                </a:lnTo>
                <a:lnTo>
                  <a:pt x="240" y="2918"/>
                </a:lnTo>
                <a:lnTo>
                  <a:pt x="215" y="2921"/>
                </a:lnTo>
                <a:lnTo>
                  <a:pt x="197" y="2885"/>
                </a:lnTo>
                <a:lnTo>
                  <a:pt x="181" y="2884"/>
                </a:lnTo>
                <a:lnTo>
                  <a:pt x="183" y="2900"/>
                </a:lnTo>
                <a:lnTo>
                  <a:pt x="175" y="2884"/>
                </a:lnTo>
                <a:lnTo>
                  <a:pt x="164" y="2893"/>
                </a:lnTo>
                <a:lnTo>
                  <a:pt x="137" y="2884"/>
                </a:lnTo>
                <a:lnTo>
                  <a:pt x="135" y="2894"/>
                </a:lnTo>
                <a:lnTo>
                  <a:pt x="103" y="2876"/>
                </a:lnTo>
                <a:lnTo>
                  <a:pt x="95" y="2882"/>
                </a:lnTo>
                <a:lnTo>
                  <a:pt x="95" y="2882"/>
                </a:lnTo>
                <a:lnTo>
                  <a:pt x="87" y="2854"/>
                </a:lnTo>
                <a:lnTo>
                  <a:pt x="46" y="2839"/>
                </a:lnTo>
                <a:lnTo>
                  <a:pt x="32" y="2822"/>
                </a:lnTo>
                <a:lnTo>
                  <a:pt x="44" y="2793"/>
                </a:lnTo>
                <a:lnTo>
                  <a:pt x="27" y="2779"/>
                </a:lnTo>
                <a:lnTo>
                  <a:pt x="28" y="2766"/>
                </a:lnTo>
                <a:lnTo>
                  <a:pt x="5" y="2758"/>
                </a:lnTo>
                <a:lnTo>
                  <a:pt x="15" y="2730"/>
                </a:lnTo>
                <a:lnTo>
                  <a:pt x="0" y="2729"/>
                </a:lnTo>
                <a:lnTo>
                  <a:pt x="9" y="2715"/>
                </a:lnTo>
                <a:lnTo>
                  <a:pt x="25" y="2718"/>
                </a:lnTo>
                <a:lnTo>
                  <a:pt x="77" y="2692"/>
                </a:lnTo>
                <a:lnTo>
                  <a:pt x="83" y="2651"/>
                </a:lnTo>
                <a:lnTo>
                  <a:pt x="94" y="2649"/>
                </a:lnTo>
                <a:lnTo>
                  <a:pt x="102" y="2664"/>
                </a:lnTo>
                <a:lnTo>
                  <a:pt x="116" y="2654"/>
                </a:lnTo>
                <a:lnTo>
                  <a:pt x="106" y="2618"/>
                </a:lnTo>
                <a:lnTo>
                  <a:pt x="118" y="2601"/>
                </a:lnTo>
                <a:lnTo>
                  <a:pt x="109" y="2591"/>
                </a:lnTo>
                <a:lnTo>
                  <a:pt x="115" y="2572"/>
                </a:lnTo>
                <a:lnTo>
                  <a:pt x="105" y="2565"/>
                </a:lnTo>
                <a:lnTo>
                  <a:pt x="108" y="2534"/>
                </a:lnTo>
                <a:lnTo>
                  <a:pt x="131" y="2524"/>
                </a:lnTo>
                <a:lnTo>
                  <a:pt x="151" y="2492"/>
                </a:lnTo>
                <a:lnTo>
                  <a:pt x="157" y="2458"/>
                </a:lnTo>
                <a:lnTo>
                  <a:pt x="177" y="2443"/>
                </a:lnTo>
                <a:lnTo>
                  <a:pt x="182" y="2419"/>
                </a:lnTo>
                <a:lnTo>
                  <a:pt x="196" y="2409"/>
                </a:lnTo>
                <a:lnTo>
                  <a:pt x="204" y="2378"/>
                </a:lnTo>
                <a:lnTo>
                  <a:pt x="233" y="2335"/>
                </a:lnTo>
                <a:lnTo>
                  <a:pt x="241" y="2297"/>
                </a:lnTo>
                <a:lnTo>
                  <a:pt x="215" y="2276"/>
                </a:lnTo>
                <a:lnTo>
                  <a:pt x="188" y="2283"/>
                </a:lnTo>
                <a:lnTo>
                  <a:pt x="207" y="2254"/>
                </a:lnTo>
                <a:lnTo>
                  <a:pt x="181" y="2231"/>
                </a:lnTo>
                <a:lnTo>
                  <a:pt x="175" y="2191"/>
                </a:lnTo>
                <a:lnTo>
                  <a:pt x="147" y="2149"/>
                </a:lnTo>
                <a:lnTo>
                  <a:pt x="148" y="2122"/>
                </a:lnTo>
                <a:lnTo>
                  <a:pt x="125" y="2099"/>
                </a:lnTo>
                <a:lnTo>
                  <a:pt x="131" y="2079"/>
                </a:lnTo>
                <a:lnTo>
                  <a:pt x="95" y="2072"/>
                </a:lnTo>
                <a:lnTo>
                  <a:pt x="96" y="2062"/>
                </a:lnTo>
                <a:lnTo>
                  <a:pt x="63" y="2046"/>
                </a:lnTo>
                <a:lnTo>
                  <a:pt x="42" y="2047"/>
                </a:lnTo>
                <a:lnTo>
                  <a:pt x="28" y="2029"/>
                </a:lnTo>
                <a:lnTo>
                  <a:pt x="33" y="1996"/>
                </a:lnTo>
                <a:lnTo>
                  <a:pt x="21" y="1978"/>
                </a:lnTo>
                <a:lnTo>
                  <a:pt x="42" y="1940"/>
                </a:lnTo>
                <a:lnTo>
                  <a:pt x="35" y="1899"/>
                </a:lnTo>
                <a:lnTo>
                  <a:pt x="50" y="1883"/>
                </a:lnTo>
                <a:lnTo>
                  <a:pt x="53" y="1859"/>
                </a:lnTo>
                <a:lnTo>
                  <a:pt x="87" y="1855"/>
                </a:lnTo>
                <a:lnTo>
                  <a:pt x="89" y="1830"/>
                </a:lnTo>
                <a:lnTo>
                  <a:pt x="106" y="1834"/>
                </a:lnTo>
                <a:lnTo>
                  <a:pt x="120" y="1805"/>
                </a:lnTo>
                <a:lnTo>
                  <a:pt x="133" y="1808"/>
                </a:lnTo>
                <a:lnTo>
                  <a:pt x="139" y="1776"/>
                </a:lnTo>
                <a:lnTo>
                  <a:pt x="111" y="1750"/>
                </a:lnTo>
                <a:lnTo>
                  <a:pt x="108" y="1711"/>
                </a:lnTo>
                <a:lnTo>
                  <a:pt x="151" y="1668"/>
                </a:lnTo>
                <a:lnTo>
                  <a:pt x="166" y="1669"/>
                </a:lnTo>
                <a:lnTo>
                  <a:pt x="172" y="1654"/>
                </a:lnTo>
                <a:lnTo>
                  <a:pt x="189" y="1654"/>
                </a:lnTo>
                <a:lnTo>
                  <a:pt x="206" y="1635"/>
                </a:lnTo>
                <a:lnTo>
                  <a:pt x="229" y="1674"/>
                </a:lnTo>
                <a:lnTo>
                  <a:pt x="261" y="1675"/>
                </a:lnTo>
                <a:lnTo>
                  <a:pt x="291" y="1641"/>
                </a:lnTo>
                <a:lnTo>
                  <a:pt x="316" y="1657"/>
                </a:lnTo>
                <a:lnTo>
                  <a:pt x="326" y="1620"/>
                </a:lnTo>
                <a:lnTo>
                  <a:pt x="345" y="1616"/>
                </a:lnTo>
                <a:lnTo>
                  <a:pt x="354" y="1601"/>
                </a:lnTo>
                <a:lnTo>
                  <a:pt x="338" y="1587"/>
                </a:lnTo>
                <a:lnTo>
                  <a:pt x="340" y="1561"/>
                </a:lnTo>
                <a:lnTo>
                  <a:pt x="358" y="1537"/>
                </a:lnTo>
                <a:lnTo>
                  <a:pt x="359" y="1511"/>
                </a:lnTo>
                <a:lnTo>
                  <a:pt x="387" y="1446"/>
                </a:lnTo>
                <a:lnTo>
                  <a:pt x="367" y="1419"/>
                </a:lnTo>
                <a:lnTo>
                  <a:pt x="345" y="1416"/>
                </a:lnTo>
                <a:lnTo>
                  <a:pt x="336" y="1399"/>
                </a:lnTo>
                <a:lnTo>
                  <a:pt x="337" y="1346"/>
                </a:lnTo>
                <a:lnTo>
                  <a:pt x="347" y="1334"/>
                </a:lnTo>
                <a:lnTo>
                  <a:pt x="331" y="1299"/>
                </a:lnTo>
                <a:lnTo>
                  <a:pt x="269" y="1299"/>
                </a:lnTo>
                <a:lnTo>
                  <a:pt x="260" y="1288"/>
                </a:lnTo>
                <a:lnTo>
                  <a:pt x="212" y="1275"/>
                </a:lnTo>
                <a:lnTo>
                  <a:pt x="198" y="1240"/>
                </a:lnTo>
                <a:lnTo>
                  <a:pt x="159" y="1232"/>
                </a:lnTo>
                <a:lnTo>
                  <a:pt x="180" y="1218"/>
                </a:lnTo>
                <a:lnTo>
                  <a:pt x="189" y="1178"/>
                </a:lnTo>
                <a:lnTo>
                  <a:pt x="203" y="1211"/>
                </a:lnTo>
                <a:lnTo>
                  <a:pt x="219" y="1203"/>
                </a:lnTo>
                <a:lnTo>
                  <a:pt x="219" y="1151"/>
                </a:lnTo>
                <a:lnTo>
                  <a:pt x="236" y="1157"/>
                </a:lnTo>
                <a:lnTo>
                  <a:pt x="274" y="1147"/>
                </a:lnTo>
                <a:lnTo>
                  <a:pt x="282" y="1128"/>
                </a:lnTo>
                <a:lnTo>
                  <a:pt x="351" y="1117"/>
                </a:lnTo>
                <a:lnTo>
                  <a:pt x="379" y="1084"/>
                </a:lnTo>
                <a:lnTo>
                  <a:pt x="350" y="1064"/>
                </a:lnTo>
                <a:lnTo>
                  <a:pt x="330" y="1074"/>
                </a:lnTo>
                <a:lnTo>
                  <a:pt x="302" y="1065"/>
                </a:lnTo>
                <a:lnTo>
                  <a:pt x="286" y="1011"/>
                </a:lnTo>
                <a:lnTo>
                  <a:pt x="291" y="962"/>
                </a:lnTo>
                <a:lnTo>
                  <a:pt x="262" y="946"/>
                </a:lnTo>
                <a:lnTo>
                  <a:pt x="264" y="933"/>
                </a:lnTo>
                <a:lnTo>
                  <a:pt x="240" y="892"/>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6" name="Freeform 733"/>
          <p:cNvSpPr>
            <a:spLocks/>
          </p:cNvSpPr>
          <p:nvPr/>
        </p:nvSpPr>
        <p:spPr bwMode="auto">
          <a:xfrm>
            <a:off x="3673029" y="4732795"/>
            <a:ext cx="525972" cy="501172"/>
          </a:xfrm>
          <a:custGeom>
            <a:avLst/>
            <a:gdLst>
              <a:gd name="T0" fmla="*/ 1280 w 2241"/>
              <a:gd name="T1" fmla="*/ 8 h 2135"/>
              <a:gd name="T2" fmla="*/ 1365 w 2241"/>
              <a:gd name="T3" fmla="*/ 54 h 2135"/>
              <a:gd name="T4" fmla="*/ 1616 w 2241"/>
              <a:gd name="T5" fmla="*/ 105 h 2135"/>
              <a:gd name="T6" fmla="*/ 1692 w 2241"/>
              <a:gd name="T7" fmla="*/ 89 h 2135"/>
              <a:gd name="T8" fmla="*/ 1812 w 2241"/>
              <a:gd name="T9" fmla="*/ 159 h 2135"/>
              <a:gd name="T10" fmla="*/ 1827 w 2241"/>
              <a:gd name="T11" fmla="*/ 200 h 2135"/>
              <a:gd name="T12" fmla="*/ 2045 w 2241"/>
              <a:gd name="T13" fmla="*/ 116 h 2135"/>
              <a:gd name="T14" fmla="*/ 1930 w 2241"/>
              <a:gd name="T15" fmla="*/ 223 h 2135"/>
              <a:gd name="T16" fmla="*/ 1785 w 2241"/>
              <a:gd name="T17" fmla="*/ 356 h 2135"/>
              <a:gd name="T18" fmla="*/ 1662 w 2241"/>
              <a:gd name="T19" fmla="*/ 438 h 2135"/>
              <a:gd name="T20" fmla="*/ 1591 w 2241"/>
              <a:gd name="T21" fmla="*/ 602 h 2135"/>
              <a:gd name="T22" fmla="*/ 1723 w 2241"/>
              <a:gd name="T23" fmla="*/ 634 h 2135"/>
              <a:gd name="T24" fmla="*/ 1845 w 2241"/>
              <a:gd name="T25" fmla="*/ 783 h 2135"/>
              <a:gd name="T26" fmla="*/ 2023 w 2241"/>
              <a:gd name="T27" fmla="*/ 776 h 2135"/>
              <a:gd name="T28" fmla="*/ 2067 w 2241"/>
              <a:gd name="T29" fmla="*/ 832 h 2135"/>
              <a:gd name="T30" fmla="*/ 2189 w 2241"/>
              <a:gd name="T31" fmla="*/ 904 h 2135"/>
              <a:gd name="T32" fmla="*/ 2238 w 2241"/>
              <a:gd name="T33" fmla="*/ 1078 h 2135"/>
              <a:gd name="T34" fmla="*/ 2036 w 2241"/>
              <a:gd name="T35" fmla="*/ 1124 h 2135"/>
              <a:gd name="T36" fmla="*/ 1970 w 2241"/>
              <a:gd name="T37" fmla="*/ 1017 h 2135"/>
              <a:gd name="T38" fmla="*/ 1878 w 2241"/>
              <a:gd name="T39" fmla="*/ 1086 h 2135"/>
              <a:gd name="T40" fmla="*/ 1795 w 2241"/>
              <a:gd name="T41" fmla="*/ 1243 h 2135"/>
              <a:gd name="T42" fmla="*/ 1719 w 2241"/>
              <a:gd name="T43" fmla="*/ 1405 h 2135"/>
              <a:gd name="T44" fmla="*/ 1628 w 2241"/>
              <a:gd name="T45" fmla="*/ 1448 h 2135"/>
              <a:gd name="T46" fmla="*/ 1723 w 2241"/>
              <a:gd name="T47" fmla="*/ 1517 h 2135"/>
              <a:gd name="T48" fmla="*/ 1849 w 2241"/>
              <a:gd name="T49" fmla="*/ 1708 h 2135"/>
              <a:gd name="T50" fmla="*/ 1931 w 2241"/>
              <a:gd name="T51" fmla="*/ 1682 h 2135"/>
              <a:gd name="T52" fmla="*/ 1987 w 2241"/>
              <a:gd name="T53" fmla="*/ 1808 h 2135"/>
              <a:gd name="T54" fmla="*/ 1911 w 2241"/>
              <a:gd name="T55" fmla="*/ 1977 h 2135"/>
              <a:gd name="T56" fmla="*/ 1785 w 2241"/>
              <a:gd name="T57" fmla="*/ 2126 h 2135"/>
              <a:gd name="T58" fmla="*/ 1690 w 2241"/>
              <a:gd name="T59" fmla="*/ 2078 h 2135"/>
              <a:gd name="T60" fmla="*/ 1572 w 2241"/>
              <a:gd name="T61" fmla="*/ 2077 h 2135"/>
              <a:gd name="T62" fmla="*/ 1478 w 2241"/>
              <a:gd name="T63" fmla="*/ 1974 h 2135"/>
              <a:gd name="T64" fmla="*/ 1342 w 2241"/>
              <a:gd name="T65" fmla="*/ 1944 h 2135"/>
              <a:gd name="T66" fmla="*/ 1257 w 2241"/>
              <a:gd name="T67" fmla="*/ 1940 h 2135"/>
              <a:gd name="T68" fmla="*/ 1213 w 2241"/>
              <a:gd name="T69" fmla="*/ 1824 h 2135"/>
              <a:gd name="T70" fmla="*/ 1177 w 2241"/>
              <a:gd name="T71" fmla="*/ 1701 h 2135"/>
              <a:gd name="T72" fmla="*/ 1053 w 2241"/>
              <a:gd name="T73" fmla="*/ 1740 h 2135"/>
              <a:gd name="T74" fmla="*/ 937 w 2241"/>
              <a:gd name="T75" fmla="*/ 1705 h 2135"/>
              <a:gd name="T76" fmla="*/ 779 w 2241"/>
              <a:gd name="T77" fmla="*/ 1708 h 2135"/>
              <a:gd name="T78" fmla="*/ 604 w 2241"/>
              <a:gd name="T79" fmla="*/ 1679 h 2135"/>
              <a:gd name="T80" fmla="*/ 455 w 2241"/>
              <a:gd name="T81" fmla="*/ 1610 h 2135"/>
              <a:gd name="T82" fmla="*/ 362 w 2241"/>
              <a:gd name="T83" fmla="*/ 1529 h 2135"/>
              <a:gd name="T84" fmla="*/ 311 w 2241"/>
              <a:gd name="T85" fmla="*/ 1439 h 2135"/>
              <a:gd name="T86" fmla="*/ 221 w 2241"/>
              <a:gd name="T87" fmla="*/ 1347 h 2135"/>
              <a:gd name="T88" fmla="*/ 229 w 2241"/>
              <a:gd name="T89" fmla="*/ 1213 h 2135"/>
              <a:gd name="T90" fmla="*/ 92 w 2241"/>
              <a:gd name="T91" fmla="*/ 1018 h 2135"/>
              <a:gd name="T92" fmla="*/ 48 w 2241"/>
              <a:gd name="T93" fmla="*/ 887 h 2135"/>
              <a:gd name="T94" fmla="*/ 8 w 2241"/>
              <a:gd name="T95" fmla="*/ 772 h 2135"/>
              <a:gd name="T96" fmla="*/ 214 w 2241"/>
              <a:gd name="T97" fmla="*/ 728 h 2135"/>
              <a:gd name="T98" fmla="*/ 431 w 2241"/>
              <a:gd name="T99" fmla="*/ 666 h 2135"/>
              <a:gd name="T100" fmla="*/ 588 w 2241"/>
              <a:gd name="T101" fmla="*/ 572 h 2135"/>
              <a:gd name="T102" fmla="*/ 685 w 2241"/>
              <a:gd name="T103" fmla="*/ 490 h 2135"/>
              <a:gd name="T104" fmla="*/ 816 w 2241"/>
              <a:gd name="T105" fmla="*/ 485 h 2135"/>
              <a:gd name="T106" fmla="*/ 939 w 2241"/>
              <a:gd name="T107" fmla="*/ 468 h 2135"/>
              <a:gd name="T108" fmla="*/ 1047 w 2241"/>
              <a:gd name="T109" fmla="*/ 393 h 2135"/>
              <a:gd name="T110" fmla="*/ 1145 w 2241"/>
              <a:gd name="T111" fmla="*/ 244 h 2135"/>
              <a:gd name="T112" fmla="*/ 1184 w 2241"/>
              <a:gd name="T113" fmla="*/ 136 h 2135"/>
              <a:gd name="T114" fmla="*/ 1190 w 2241"/>
              <a:gd name="T115" fmla="*/ 73 h 2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41" h="2135">
                <a:moveTo>
                  <a:pt x="1200" y="6"/>
                </a:moveTo>
                <a:lnTo>
                  <a:pt x="1208" y="0"/>
                </a:lnTo>
                <a:lnTo>
                  <a:pt x="1240" y="18"/>
                </a:lnTo>
                <a:lnTo>
                  <a:pt x="1243" y="8"/>
                </a:lnTo>
                <a:lnTo>
                  <a:pt x="1269" y="17"/>
                </a:lnTo>
                <a:lnTo>
                  <a:pt x="1280" y="8"/>
                </a:lnTo>
                <a:lnTo>
                  <a:pt x="1288" y="24"/>
                </a:lnTo>
                <a:lnTo>
                  <a:pt x="1287" y="8"/>
                </a:lnTo>
                <a:lnTo>
                  <a:pt x="1302" y="9"/>
                </a:lnTo>
                <a:lnTo>
                  <a:pt x="1320" y="45"/>
                </a:lnTo>
                <a:lnTo>
                  <a:pt x="1346" y="42"/>
                </a:lnTo>
                <a:lnTo>
                  <a:pt x="1365" y="54"/>
                </a:lnTo>
                <a:lnTo>
                  <a:pt x="1390" y="48"/>
                </a:lnTo>
                <a:lnTo>
                  <a:pt x="1442" y="66"/>
                </a:lnTo>
                <a:lnTo>
                  <a:pt x="1510" y="112"/>
                </a:lnTo>
                <a:lnTo>
                  <a:pt x="1562" y="100"/>
                </a:lnTo>
                <a:lnTo>
                  <a:pt x="1574" y="109"/>
                </a:lnTo>
                <a:lnTo>
                  <a:pt x="1616" y="105"/>
                </a:lnTo>
                <a:lnTo>
                  <a:pt x="1624" y="121"/>
                </a:lnTo>
                <a:lnTo>
                  <a:pt x="1617" y="138"/>
                </a:lnTo>
                <a:lnTo>
                  <a:pt x="1626" y="144"/>
                </a:lnTo>
                <a:lnTo>
                  <a:pt x="1657" y="133"/>
                </a:lnTo>
                <a:lnTo>
                  <a:pt x="1674" y="90"/>
                </a:lnTo>
                <a:lnTo>
                  <a:pt x="1692" y="89"/>
                </a:lnTo>
                <a:lnTo>
                  <a:pt x="1698" y="72"/>
                </a:lnTo>
                <a:lnTo>
                  <a:pt x="1741" y="82"/>
                </a:lnTo>
                <a:lnTo>
                  <a:pt x="1770" y="126"/>
                </a:lnTo>
                <a:lnTo>
                  <a:pt x="1824" y="90"/>
                </a:lnTo>
                <a:lnTo>
                  <a:pt x="1824" y="90"/>
                </a:lnTo>
                <a:lnTo>
                  <a:pt x="1812" y="159"/>
                </a:lnTo>
                <a:lnTo>
                  <a:pt x="1779" y="179"/>
                </a:lnTo>
                <a:lnTo>
                  <a:pt x="1784" y="204"/>
                </a:lnTo>
                <a:lnTo>
                  <a:pt x="1772" y="244"/>
                </a:lnTo>
                <a:lnTo>
                  <a:pt x="1782" y="259"/>
                </a:lnTo>
                <a:lnTo>
                  <a:pt x="1828" y="216"/>
                </a:lnTo>
                <a:lnTo>
                  <a:pt x="1827" y="200"/>
                </a:lnTo>
                <a:lnTo>
                  <a:pt x="1836" y="211"/>
                </a:lnTo>
                <a:lnTo>
                  <a:pt x="1848" y="209"/>
                </a:lnTo>
                <a:lnTo>
                  <a:pt x="1941" y="160"/>
                </a:lnTo>
                <a:lnTo>
                  <a:pt x="2011" y="142"/>
                </a:lnTo>
                <a:lnTo>
                  <a:pt x="2032" y="118"/>
                </a:lnTo>
                <a:lnTo>
                  <a:pt x="2045" y="116"/>
                </a:lnTo>
                <a:lnTo>
                  <a:pt x="2048" y="129"/>
                </a:lnTo>
                <a:lnTo>
                  <a:pt x="2023" y="180"/>
                </a:lnTo>
                <a:lnTo>
                  <a:pt x="1982" y="178"/>
                </a:lnTo>
                <a:lnTo>
                  <a:pt x="1961" y="207"/>
                </a:lnTo>
                <a:lnTo>
                  <a:pt x="1967" y="224"/>
                </a:lnTo>
                <a:lnTo>
                  <a:pt x="1930" y="223"/>
                </a:lnTo>
                <a:lnTo>
                  <a:pt x="1920" y="239"/>
                </a:lnTo>
                <a:lnTo>
                  <a:pt x="1910" y="233"/>
                </a:lnTo>
                <a:lnTo>
                  <a:pt x="1906" y="256"/>
                </a:lnTo>
                <a:lnTo>
                  <a:pt x="1887" y="279"/>
                </a:lnTo>
                <a:lnTo>
                  <a:pt x="1831" y="284"/>
                </a:lnTo>
                <a:lnTo>
                  <a:pt x="1785" y="356"/>
                </a:lnTo>
                <a:lnTo>
                  <a:pt x="1769" y="349"/>
                </a:lnTo>
                <a:lnTo>
                  <a:pt x="1778" y="388"/>
                </a:lnTo>
                <a:lnTo>
                  <a:pt x="1749" y="398"/>
                </a:lnTo>
                <a:lnTo>
                  <a:pt x="1731" y="420"/>
                </a:lnTo>
                <a:lnTo>
                  <a:pt x="1715" y="407"/>
                </a:lnTo>
                <a:lnTo>
                  <a:pt x="1662" y="438"/>
                </a:lnTo>
                <a:lnTo>
                  <a:pt x="1656" y="471"/>
                </a:lnTo>
                <a:lnTo>
                  <a:pt x="1629" y="510"/>
                </a:lnTo>
                <a:lnTo>
                  <a:pt x="1598" y="525"/>
                </a:lnTo>
                <a:lnTo>
                  <a:pt x="1598" y="559"/>
                </a:lnTo>
                <a:lnTo>
                  <a:pt x="1584" y="590"/>
                </a:lnTo>
                <a:lnTo>
                  <a:pt x="1591" y="602"/>
                </a:lnTo>
                <a:lnTo>
                  <a:pt x="1606" y="592"/>
                </a:lnTo>
                <a:lnTo>
                  <a:pt x="1624" y="612"/>
                </a:lnTo>
                <a:lnTo>
                  <a:pt x="1694" y="596"/>
                </a:lnTo>
                <a:lnTo>
                  <a:pt x="1708" y="612"/>
                </a:lnTo>
                <a:lnTo>
                  <a:pt x="1730" y="616"/>
                </a:lnTo>
                <a:lnTo>
                  <a:pt x="1723" y="634"/>
                </a:lnTo>
                <a:lnTo>
                  <a:pt x="1744" y="639"/>
                </a:lnTo>
                <a:lnTo>
                  <a:pt x="1741" y="663"/>
                </a:lnTo>
                <a:lnTo>
                  <a:pt x="1759" y="657"/>
                </a:lnTo>
                <a:lnTo>
                  <a:pt x="1806" y="689"/>
                </a:lnTo>
                <a:lnTo>
                  <a:pt x="1812" y="742"/>
                </a:lnTo>
                <a:lnTo>
                  <a:pt x="1845" y="783"/>
                </a:lnTo>
                <a:lnTo>
                  <a:pt x="1894" y="790"/>
                </a:lnTo>
                <a:lnTo>
                  <a:pt x="1902" y="772"/>
                </a:lnTo>
                <a:lnTo>
                  <a:pt x="1949" y="789"/>
                </a:lnTo>
                <a:lnTo>
                  <a:pt x="2000" y="778"/>
                </a:lnTo>
                <a:lnTo>
                  <a:pt x="2011" y="763"/>
                </a:lnTo>
                <a:lnTo>
                  <a:pt x="2023" y="776"/>
                </a:lnTo>
                <a:lnTo>
                  <a:pt x="2046" y="771"/>
                </a:lnTo>
                <a:lnTo>
                  <a:pt x="2058" y="790"/>
                </a:lnTo>
                <a:lnTo>
                  <a:pt x="2078" y="782"/>
                </a:lnTo>
                <a:lnTo>
                  <a:pt x="2078" y="782"/>
                </a:lnTo>
                <a:lnTo>
                  <a:pt x="2081" y="810"/>
                </a:lnTo>
                <a:lnTo>
                  <a:pt x="2067" y="832"/>
                </a:lnTo>
                <a:lnTo>
                  <a:pt x="2086" y="867"/>
                </a:lnTo>
                <a:lnTo>
                  <a:pt x="2139" y="895"/>
                </a:lnTo>
                <a:lnTo>
                  <a:pt x="2141" y="915"/>
                </a:lnTo>
                <a:lnTo>
                  <a:pt x="2168" y="905"/>
                </a:lnTo>
                <a:lnTo>
                  <a:pt x="2172" y="915"/>
                </a:lnTo>
                <a:lnTo>
                  <a:pt x="2189" y="904"/>
                </a:lnTo>
                <a:lnTo>
                  <a:pt x="2216" y="912"/>
                </a:lnTo>
                <a:lnTo>
                  <a:pt x="2203" y="933"/>
                </a:lnTo>
                <a:lnTo>
                  <a:pt x="2213" y="956"/>
                </a:lnTo>
                <a:lnTo>
                  <a:pt x="2198" y="981"/>
                </a:lnTo>
                <a:lnTo>
                  <a:pt x="2241" y="1042"/>
                </a:lnTo>
                <a:lnTo>
                  <a:pt x="2238" y="1078"/>
                </a:lnTo>
                <a:lnTo>
                  <a:pt x="2211" y="1070"/>
                </a:lnTo>
                <a:lnTo>
                  <a:pt x="2196" y="1086"/>
                </a:lnTo>
                <a:lnTo>
                  <a:pt x="2167" y="1094"/>
                </a:lnTo>
                <a:lnTo>
                  <a:pt x="2165" y="1114"/>
                </a:lnTo>
                <a:lnTo>
                  <a:pt x="2067" y="1156"/>
                </a:lnTo>
                <a:lnTo>
                  <a:pt x="2036" y="1124"/>
                </a:lnTo>
                <a:lnTo>
                  <a:pt x="2026" y="1103"/>
                </a:lnTo>
                <a:lnTo>
                  <a:pt x="2031" y="1089"/>
                </a:lnTo>
                <a:lnTo>
                  <a:pt x="2004" y="1071"/>
                </a:lnTo>
                <a:lnTo>
                  <a:pt x="2010" y="1046"/>
                </a:lnTo>
                <a:lnTo>
                  <a:pt x="1998" y="1030"/>
                </a:lnTo>
                <a:lnTo>
                  <a:pt x="1970" y="1017"/>
                </a:lnTo>
                <a:lnTo>
                  <a:pt x="1957" y="1029"/>
                </a:lnTo>
                <a:lnTo>
                  <a:pt x="1941" y="1000"/>
                </a:lnTo>
                <a:lnTo>
                  <a:pt x="1885" y="1002"/>
                </a:lnTo>
                <a:lnTo>
                  <a:pt x="1867" y="1017"/>
                </a:lnTo>
                <a:lnTo>
                  <a:pt x="1848" y="1082"/>
                </a:lnTo>
                <a:lnTo>
                  <a:pt x="1878" y="1086"/>
                </a:lnTo>
                <a:lnTo>
                  <a:pt x="1873" y="1123"/>
                </a:lnTo>
                <a:lnTo>
                  <a:pt x="1855" y="1127"/>
                </a:lnTo>
                <a:lnTo>
                  <a:pt x="1880" y="1208"/>
                </a:lnTo>
                <a:lnTo>
                  <a:pt x="1852" y="1219"/>
                </a:lnTo>
                <a:lnTo>
                  <a:pt x="1800" y="1219"/>
                </a:lnTo>
                <a:lnTo>
                  <a:pt x="1795" y="1243"/>
                </a:lnTo>
                <a:lnTo>
                  <a:pt x="1786" y="1236"/>
                </a:lnTo>
                <a:lnTo>
                  <a:pt x="1776" y="1243"/>
                </a:lnTo>
                <a:lnTo>
                  <a:pt x="1765" y="1295"/>
                </a:lnTo>
                <a:lnTo>
                  <a:pt x="1783" y="1318"/>
                </a:lnTo>
                <a:lnTo>
                  <a:pt x="1757" y="1399"/>
                </a:lnTo>
                <a:lnTo>
                  <a:pt x="1719" y="1405"/>
                </a:lnTo>
                <a:lnTo>
                  <a:pt x="1705" y="1420"/>
                </a:lnTo>
                <a:lnTo>
                  <a:pt x="1664" y="1420"/>
                </a:lnTo>
                <a:lnTo>
                  <a:pt x="1630" y="1389"/>
                </a:lnTo>
                <a:lnTo>
                  <a:pt x="1619" y="1402"/>
                </a:lnTo>
                <a:lnTo>
                  <a:pt x="1616" y="1421"/>
                </a:lnTo>
                <a:lnTo>
                  <a:pt x="1628" y="1448"/>
                </a:lnTo>
                <a:lnTo>
                  <a:pt x="1611" y="1463"/>
                </a:lnTo>
                <a:lnTo>
                  <a:pt x="1631" y="1484"/>
                </a:lnTo>
                <a:lnTo>
                  <a:pt x="1657" y="1482"/>
                </a:lnTo>
                <a:lnTo>
                  <a:pt x="1664" y="1496"/>
                </a:lnTo>
                <a:lnTo>
                  <a:pt x="1701" y="1498"/>
                </a:lnTo>
                <a:lnTo>
                  <a:pt x="1723" y="1517"/>
                </a:lnTo>
                <a:lnTo>
                  <a:pt x="1723" y="1630"/>
                </a:lnTo>
                <a:lnTo>
                  <a:pt x="1761" y="1631"/>
                </a:lnTo>
                <a:lnTo>
                  <a:pt x="1761" y="1645"/>
                </a:lnTo>
                <a:lnTo>
                  <a:pt x="1798" y="1636"/>
                </a:lnTo>
                <a:lnTo>
                  <a:pt x="1854" y="1701"/>
                </a:lnTo>
                <a:lnTo>
                  <a:pt x="1849" y="1708"/>
                </a:lnTo>
                <a:lnTo>
                  <a:pt x="1864" y="1698"/>
                </a:lnTo>
                <a:lnTo>
                  <a:pt x="1889" y="1705"/>
                </a:lnTo>
                <a:lnTo>
                  <a:pt x="1899" y="1669"/>
                </a:lnTo>
                <a:lnTo>
                  <a:pt x="1921" y="1677"/>
                </a:lnTo>
                <a:lnTo>
                  <a:pt x="1925" y="1665"/>
                </a:lnTo>
                <a:lnTo>
                  <a:pt x="1931" y="1682"/>
                </a:lnTo>
                <a:lnTo>
                  <a:pt x="1972" y="1635"/>
                </a:lnTo>
                <a:lnTo>
                  <a:pt x="1983" y="1638"/>
                </a:lnTo>
                <a:lnTo>
                  <a:pt x="1953" y="1664"/>
                </a:lnTo>
                <a:lnTo>
                  <a:pt x="1967" y="1672"/>
                </a:lnTo>
                <a:lnTo>
                  <a:pt x="1977" y="1785"/>
                </a:lnTo>
                <a:lnTo>
                  <a:pt x="1987" y="1808"/>
                </a:lnTo>
                <a:lnTo>
                  <a:pt x="1981" y="1913"/>
                </a:lnTo>
                <a:lnTo>
                  <a:pt x="1971" y="1929"/>
                </a:lnTo>
                <a:lnTo>
                  <a:pt x="1978" y="1963"/>
                </a:lnTo>
                <a:lnTo>
                  <a:pt x="1943" y="1977"/>
                </a:lnTo>
                <a:lnTo>
                  <a:pt x="1926" y="1967"/>
                </a:lnTo>
                <a:lnTo>
                  <a:pt x="1911" y="1977"/>
                </a:lnTo>
                <a:lnTo>
                  <a:pt x="1894" y="1969"/>
                </a:lnTo>
                <a:lnTo>
                  <a:pt x="1830" y="2013"/>
                </a:lnTo>
                <a:lnTo>
                  <a:pt x="1826" y="2040"/>
                </a:lnTo>
                <a:lnTo>
                  <a:pt x="1787" y="2086"/>
                </a:lnTo>
                <a:lnTo>
                  <a:pt x="1785" y="2126"/>
                </a:lnTo>
                <a:lnTo>
                  <a:pt x="1785" y="2126"/>
                </a:lnTo>
                <a:lnTo>
                  <a:pt x="1763" y="2135"/>
                </a:lnTo>
                <a:lnTo>
                  <a:pt x="1732" y="2118"/>
                </a:lnTo>
                <a:lnTo>
                  <a:pt x="1737" y="2063"/>
                </a:lnTo>
                <a:lnTo>
                  <a:pt x="1709" y="2042"/>
                </a:lnTo>
                <a:lnTo>
                  <a:pt x="1697" y="2046"/>
                </a:lnTo>
                <a:lnTo>
                  <a:pt x="1690" y="2078"/>
                </a:lnTo>
                <a:lnTo>
                  <a:pt x="1661" y="2075"/>
                </a:lnTo>
                <a:lnTo>
                  <a:pt x="1653" y="2098"/>
                </a:lnTo>
                <a:lnTo>
                  <a:pt x="1644" y="2086"/>
                </a:lnTo>
                <a:lnTo>
                  <a:pt x="1594" y="2102"/>
                </a:lnTo>
                <a:lnTo>
                  <a:pt x="1576" y="2092"/>
                </a:lnTo>
                <a:lnTo>
                  <a:pt x="1572" y="2077"/>
                </a:lnTo>
                <a:lnTo>
                  <a:pt x="1545" y="2073"/>
                </a:lnTo>
                <a:lnTo>
                  <a:pt x="1521" y="2049"/>
                </a:lnTo>
                <a:lnTo>
                  <a:pt x="1495" y="2062"/>
                </a:lnTo>
                <a:lnTo>
                  <a:pt x="1502" y="1975"/>
                </a:lnTo>
                <a:lnTo>
                  <a:pt x="1487" y="1986"/>
                </a:lnTo>
                <a:lnTo>
                  <a:pt x="1478" y="1974"/>
                </a:lnTo>
                <a:lnTo>
                  <a:pt x="1476" y="1987"/>
                </a:lnTo>
                <a:lnTo>
                  <a:pt x="1458" y="1989"/>
                </a:lnTo>
                <a:lnTo>
                  <a:pt x="1402" y="1981"/>
                </a:lnTo>
                <a:lnTo>
                  <a:pt x="1382" y="1947"/>
                </a:lnTo>
                <a:lnTo>
                  <a:pt x="1360" y="1939"/>
                </a:lnTo>
                <a:lnTo>
                  <a:pt x="1342" y="1944"/>
                </a:lnTo>
                <a:lnTo>
                  <a:pt x="1328" y="1965"/>
                </a:lnTo>
                <a:lnTo>
                  <a:pt x="1288" y="1978"/>
                </a:lnTo>
                <a:lnTo>
                  <a:pt x="1278" y="1961"/>
                </a:lnTo>
                <a:lnTo>
                  <a:pt x="1279" y="1936"/>
                </a:lnTo>
                <a:lnTo>
                  <a:pt x="1266" y="1928"/>
                </a:lnTo>
                <a:lnTo>
                  <a:pt x="1257" y="1940"/>
                </a:lnTo>
                <a:lnTo>
                  <a:pt x="1242" y="1941"/>
                </a:lnTo>
                <a:lnTo>
                  <a:pt x="1229" y="1890"/>
                </a:lnTo>
                <a:lnTo>
                  <a:pt x="1209" y="1879"/>
                </a:lnTo>
                <a:lnTo>
                  <a:pt x="1221" y="1860"/>
                </a:lnTo>
                <a:lnTo>
                  <a:pt x="1201" y="1825"/>
                </a:lnTo>
                <a:lnTo>
                  <a:pt x="1213" y="1824"/>
                </a:lnTo>
                <a:lnTo>
                  <a:pt x="1219" y="1794"/>
                </a:lnTo>
                <a:lnTo>
                  <a:pt x="1204" y="1773"/>
                </a:lnTo>
                <a:lnTo>
                  <a:pt x="1215" y="1725"/>
                </a:lnTo>
                <a:lnTo>
                  <a:pt x="1205" y="1726"/>
                </a:lnTo>
                <a:lnTo>
                  <a:pt x="1201" y="1703"/>
                </a:lnTo>
                <a:lnTo>
                  <a:pt x="1177" y="1701"/>
                </a:lnTo>
                <a:lnTo>
                  <a:pt x="1163" y="1727"/>
                </a:lnTo>
                <a:lnTo>
                  <a:pt x="1152" y="1724"/>
                </a:lnTo>
                <a:lnTo>
                  <a:pt x="1156" y="1730"/>
                </a:lnTo>
                <a:lnTo>
                  <a:pt x="1090" y="1762"/>
                </a:lnTo>
                <a:lnTo>
                  <a:pt x="1066" y="1753"/>
                </a:lnTo>
                <a:lnTo>
                  <a:pt x="1053" y="1740"/>
                </a:lnTo>
                <a:lnTo>
                  <a:pt x="1058" y="1733"/>
                </a:lnTo>
                <a:lnTo>
                  <a:pt x="1015" y="1698"/>
                </a:lnTo>
                <a:lnTo>
                  <a:pt x="998" y="1701"/>
                </a:lnTo>
                <a:lnTo>
                  <a:pt x="990" y="1718"/>
                </a:lnTo>
                <a:lnTo>
                  <a:pt x="949" y="1699"/>
                </a:lnTo>
                <a:lnTo>
                  <a:pt x="937" y="1705"/>
                </a:lnTo>
                <a:lnTo>
                  <a:pt x="935" y="1721"/>
                </a:lnTo>
                <a:lnTo>
                  <a:pt x="908" y="1713"/>
                </a:lnTo>
                <a:lnTo>
                  <a:pt x="897" y="1720"/>
                </a:lnTo>
                <a:lnTo>
                  <a:pt x="893" y="1710"/>
                </a:lnTo>
                <a:lnTo>
                  <a:pt x="855" y="1732"/>
                </a:lnTo>
                <a:lnTo>
                  <a:pt x="779" y="1708"/>
                </a:lnTo>
                <a:lnTo>
                  <a:pt x="741" y="1729"/>
                </a:lnTo>
                <a:lnTo>
                  <a:pt x="711" y="1722"/>
                </a:lnTo>
                <a:lnTo>
                  <a:pt x="698" y="1740"/>
                </a:lnTo>
                <a:lnTo>
                  <a:pt x="665" y="1713"/>
                </a:lnTo>
                <a:lnTo>
                  <a:pt x="636" y="1715"/>
                </a:lnTo>
                <a:lnTo>
                  <a:pt x="604" y="1679"/>
                </a:lnTo>
                <a:lnTo>
                  <a:pt x="585" y="1686"/>
                </a:lnTo>
                <a:lnTo>
                  <a:pt x="566" y="1660"/>
                </a:lnTo>
                <a:lnTo>
                  <a:pt x="544" y="1666"/>
                </a:lnTo>
                <a:lnTo>
                  <a:pt x="484" y="1623"/>
                </a:lnTo>
                <a:lnTo>
                  <a:pt x="457" y="1622"/>
                </a:lnTo>
                <a:lnTo>
                  <a:pt x="455" y="1610"/>
                </a:lnTo>
                <a:lnTo>
                  <a:pt x="431" y="1628"/>
                </a:lnTo>
                <a:lnTo>
                  <a:pt x="409" y="1593"/>
                </a:lnTo>
                <a:lnTo>
                  <a:pt x="377" y="1570"/>
                </a:lnTo>
                <a:lnTo>
                  <a:pt x="394" y="1552"/>
                </a:lnTo>
                <a:lnTo>
                  <a:pt x="375" y="1558"/>
                </a:lnTo>
                <a:lnTo>
                  <a:pt x="362" y="1529"/>
                </a:lnTo>
                <a:lnTo>
                  <a:pt x="330" y="1515"/>
                </a:lnTo>
                <a:lnTo>
                  <a:pt x="328" y="1498"/>
                </a:lnTo>
                <a:lnTo>
                  <a:pt x="316" y="1505"/>
                </a:lnTo>
                <a:lnTo>
                  <a:pt x="313" y="1483"/>
                </a:lnTo>
                <a:lnTo>
                  <a:pt x="324" y="1468"/>
                </a:lnTo>
                <a:lnTo>
                  <a:pt x="311" y="1439"/>
                </a:lnTo>
                <a:lnTo>
                  <a:pt x="279" y="1438"/>
                </a:lnTo>
                <a:lnTo>
                  <a:pt x="295" y="1420"/>
                </a:lnTo>
                <a:lnTo>
                  <a:pt x="260" y="1380"/>
                </a:lnTo>
                <a:lnTo>
                  <a:pt x="241" y="1390"/>
                </a:lnTo>
                <a:lnTo>
                  <a:pt x="247" y="1375"/>
                </a:lnTo>
                <a:lnTo>
                  <a:pt x="221" y="1347"/>
                </a:lnTo>
                <a:lnTo>
                  <a:pt x="221" y="1347"/>
                </a:lnTo>
                <a:lnTo>
                  <a:pt x="227" y="1319"/>
                </a:lnTo>
                <a:lnTo>
                  <a:pt x="237" y="1312"/>
                </a:lnTo>
                <a:lnTo>
                  <a:pt x="225" y="1271"/>
                </a:lnTo>
                <a:lnTo>
                  <a:pt x="236" y="1257"/>
                </a:lnTo>
                <a:lnTo>
                  <a:pt x="229" y="1213"/>
                </a:lnTo>
                <a:lnTo>
                  <a:pt x="167" y="1170"/>
                </a:lnTo>
                <a:lnTo>
                  <a:pt x="147" y="1116"/>
                </a:lnTo>
                <a:lnTo>
                  <a:pt x="87" y="1091"/>
                </a:lnTo>
                <a:lnTo>
                  <a:pt x="83" y="1073"/>
                </a:lnTo>
                <a:lnTo>
                  <a:pt x="111" y="1051"/>
                </a:lnTo>
                <a:lnTo>
                  <a:pt x="92" y="1018"/>
                </a:lnTo>
                <a:lnTo>
                  <a:pt x="79" y="1017"/>
                </a:lnTo>
                <a:lnTo>
                  <a:pt x="79" y="987"/>
                </a:lnTo>
                <a:lnTo>
                  <a:pt x="100" y="960"/>
                </a:lnTo>
                <a:lnTo>
                  <a:pt x="28" y="925"/>
                </a:lnTo>
                <a:lnTo>
                  <a:pt x="22" y="907"/>
                </a:lnTo>
                <a:lnTo>
                  <a:pt x="48" y="887"/>
                </a:lnTo>
                <a:lnTo>
                  <a:pt x="41" y="853"/>
                </a:lnTo>
                <a:lnTo>
                  <a:pt x="23" y="855"/>
                </a:lnTo>
                <a:lnTo>
                  <a:pt x="0" y="813"/>
                </a:lnTo>
                <a:lnTo>
                  <a:pt x="14" y="789"/>
                </a:lnTo>
                <a:lnTo>
                  <a:pt x="2" y="782"/>
                </a:lnTo>
                <a:lnTo>
                  <a:pt x="8" y="772"/>
                </a:lnTo>
                <a:lnTo>
                  <a:pt x="8" y="772"/>
                </a:lnTo>
                <a:lnTo>
                  <a:pt x="115" y="776"/>
                </a:lnTo>
                <a:lnTo>
                  <a:pt x="140" y="749"/>
                </a:lnTo>
                <a:lnTo>
                  <a:pt x="191" y="747"/>
                </a:lnTo>
                <a:lnTo>
                  <a:pt x="201" y="716"/>
                </a:lnTo>
                <a:lnTo>
                  <a:pt x="214" y="728"/>
                </a:lnTo>
                <a:lnTo>
                  <a:pt x="262" y="707"/>
                </a:lnTo>
                <a:lnTo>
                  <a:pt x="282" y="683"/>
                </a:lnTo>
                <a:lnTo>
                  <a:pt x="307" y="691"/>
                </a:lnTo>
                <a:lnTo>
                  <a:pt x="347" y="674"/>
                </a:lnTo>
                <a:lnTo>
                  <a:pt x="364" y="681"/>
                </a:lnTo>
                <a:lnTo>
                  <a:pt x="431" y="666"/>
                </a:lnTo>
                <a:lnTo>
                  <a:pt x="467" y="623"/>
                </a:lnTo>
                <a:lnTo>
                  <a:pt x="466" y="604"/>
                </a:lnTo>
                <a:lnTo>
                  <a:pt x="513" y="587"/>
                </a:lnTo>
                <a:lnTo>
                  <a:pt x="522" y="569"/>
                </a:lnTo>
                <a:lnTo>
                  <a:pt x="567" y="565"/>
                </a:lnTo>
                <a:lnTo>
                  <a:pt x="588" y="572"/>
                </a:lnTo>
                <a:lnTo>
                  <a:pt x="595" y="586"/>
                </a:lnTo>
                <a:lnTo>
                  <a:pt x="605" y="573"/>
                </a:lnTo>
                <a:lnTo>
                  <a:pt x="605" y="478"/>
                </a:lnTo>
                <a:lnTo>
                  <a:pt x="657" y="489"/>
                </a:lnTo>
                <a:lnTo>
                  <a:pt x="660" y="500"/>
                </a:lnTo>
                <a:lnTo>
                  <a:pt x="685" y="490"/>
                </a:lnTo>
                <a:lnTo>
                  <a:pt x="685" y="504"/>
                </a:lnTo>
                <a:lnTo>
                  <a:pt x="702" y="507"/>
                </a:lnTo>
                <a:lnTo>
                  <a:pt x="725" y="493"/>
                </a:lnTo>
                <a:lnTo>
                  <a:pt x="744" y="502"/>
                </a:lnTo>
                <a:lnTo>
                  <a:pt x="804" y="504"/>
                </a:lnTo>
                <a:lnTo>
                  <a:pt x="816" y="485"/>
                </a:lnTo>
                <a:lnTo>
                  <a:pt x="825" y="503"/>
                </a:lnTo>
                <a:lnTo>
                  <a:pt x="853" y="512"/>
                </a:lnTo>
                <a:lnTo>
                  <a:pt x="874" y="489"/>
                </a:lnTo>
                <a:lnTo>
                  <a:pt x="914" y="492"/>
                </a:lnTo>
                <a:lnTo>
                  <a:pt x="919" y="475"/>
                </a:lnTo>
                <a:lnTo>
                  <a:pt x="939" y="468"/>
                </a:lnTo>
                <a:lnTo>
                  <a:pt x="937" y="448"/>
                </a:lnTo>
                <a:lnTo>
                  <a:pt x="950" y="443"/>
                </a:lnTo>
                <a:lnTo>
                  <a:pt x="981" y="455"/>
                </a:lnTo>
                <a:lnTo>
                  <a:pt x="1014" y="409"/>
                </a:lnTo>
                <a:lnTo>
                  <a:pt x="1046" y="416"/>
                </a:lnTo>
                <a:lnTo>
                  <a:pt x="1047" y="393"/>
                </a:lnTo>
                <a:lnTo>
                  <a:pt x="1064" y="395"/>
                </a:lnTo>
                <a:lnTo>
                  <a:pt x="1081" y="379"/>
                </a:lnTo>
                <a:lnTo>
                  <a:pt x="1117" y="370"/>
                </a:lnTo>
                <a:lnTo>
                  <a:pt x="1136" y="319"/>
                </a:lnTo>
                <a:lnTo>
                  <a:pt x="1162" y="324"/>
                </a:lnTo>
                <a:lnTo>
                  <a:pt x="1145" y="244"/>
                </a:lnTo>
                <a:lnTo>
                  <a:pt x="1174" y="236"/>
                </a:lnTo>
                <a:lnTo>
                  <a:pt x="1167" y="170"/>
                </a:lnTo>
                <a:lnTo>
                  <a:pt x="1184" y="170"/>
                </a:lnTo>
                <a:lnTo>
                  <a:pt x="1189" y="155"/>
                </a:lnTo>
                <a:lnTo>
                  <a:pt x="1175" y="149"/>
                </a:lnTo>
                <a:lnTo>
                  <a:pt x="1184" y="136"/>
                </a:lnTo>
                <a:lnTo>
                  <a:pt x="1173" y="110"/>
                </a:lnTo>
                <a:lnTo>
                  <a:pt x="1191" y="104"/>
                </a:lnTo>
                <a:lnTo>
                  <a:pt x="1174" y="92"/>
                </a:lnTo>
                <a:lnTo>
                  <a:pt x="1188" y="85"/>
                </a:lnTo>
                <a:lnTo>
                  <a:pt x="1179" y="76"/>
                </a:lnTo>
                <a:lnTo>
                  <a:pt x="1190" y="73"/>
                </a:lnTo>
                <a:lnTo>
                  <a:pt x="1184" y="68"/>
                </a:lnTo>
                <a:lnTo>
                  <a:pt x="1200" y="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7" name="Freeform 734"/>
          <p:cNvSpPr>
            <a:spLocks noEditPoints="1"/>
          </p:cNvSpPr>
          <p:nvPr/>
        </p:nvSpPr>
        <p:spPr bwMode="auto">
          <a:xfrm>
            <a:off x="3964432" y="6058574"/>
            <a:ext cx="46501" cy="33067"/>
          </a:xfrm>
          <a:custGeom>
            <a:avLst/>
            <a:gdLst>
              <a:gd name="T0" fmla="*/ 140 w 200"/>
              <a:gd name="T1" fmla="*/ 107 h 141"/>
              <a:gd name="T2" fmla="*/ 149 w 200"/>
              <a:gd name="T3" fmla="*/ 138 h 141"/>
              <a:gd name="T4" fmla="*/ 134 w 200"/>
              <a:gd name="T5" fmla="*/ 128 h 141"/>
              <a:gd name="T6" fmla="*/ 132 w 200"/>
              <a:gd name="T7" fmla="*/ 141 h 141"/>
              <a:gd name="T8" fmla="*/ 123 w 200"/>
              <a:gd name="T9" fmla="*/ 122 h 141"/>
              <a:gd name="T10" fmla="*/ 117 w 200"/>
              <a:gd name="T11" fmla="*/ 127 h 141"/>
              <a:gd name="T12" fmla="*/ 98 w 200"/>
              <a:gd name="T13" fmla="*/ 110 h 141"/>
              <a:gd name="T14" fmla="*/ 140 w 200"/>
              <a:gd name="T15" fmla="*/ 107 h 141"/>
              <a:gd name="T16" fmla="*/ 73 w 200"/>
              <a:gd name="T17" fmla="*/ 83 h 141"/>
              <a:gd name="T18" fmla="*/ 58 w 200"/>
              <a:gd name="T19" fmla="*/ 133 h 141"/>
              <a:gd name="T20" fmla="*/ 47 w 200"/>
              <a:gd name="T21" fmla="*/ 124 h 141"/>
              <a:gd name="T22" fmla="*/ 25 w 200"/>
              <a:gd name="T23" fmla="*/ 137 h 141"/>
              <a:gd name="T24" fmla="*/ 0 w 200"/>
              <a:gd name="T25" fmla="*/ 136 h 141"/>
              <a:gd name="T26" fmla="*/ 20 w 200"/>
              <a:gd name="T27" fmla="*/ 104 h 141"/>
              <a:gd name="T28" fmla="*/ 47 w 200"/>
              <a:gd name="T29" fmla="*/ 100 h 141"/>
              <a:gd name="T30" fmla="*/ 73 w 200"/>
              <a:gd name="T31" fmla="*/ 83 h 141"/>
              <a:gd name="T32" fmla="*/ 26 w 200"/>
              <a:gd name="T33" fmla="*/ 62 h 141"/>
              <a:gd name="T34" fmla="*/ 71 w 200"/>
              <a:gd name="T35" fmla="*/ 22 h 141"/>
              <a:gd name="T36" fmla="*/ 71 w 200"/>
              <a:gd name="T37" fmla="*/ 22 h 141"/>
              <a:gd name="T38" fmla="*/ 114 w 200"/>
              <a:gd name="T39" fmla="*/ 0 h 141"/>
              <a:gd name="T40" fmla="*/ 137 w 200"/>
              <a:gd name="T41" fmla="*/ 7 h 141"/>
              <a:gd name="T42" fmla="*/ 137 w 200"/>
              <a:gd name="T43" fmla="*/ 7 h 141"/>
              <a:gd name="T44" fmla="*/ 131 w 200"/>
              <a:gd name="T45" fmla="*/ 15 h 141"/>
              <a:gd name="T46" fmla="*/ 148 w 200"/>
              <a:gd name="T47" fmla="*/ 5 h 141"/>
              <a:gd name="T48" fmla="*/ 154 w 200"/>
              <a:gd name="T49" fmla="*/ 21 h 141"/>
              <a:gd name="T50" fmla="*/ 167 w 200"/>
              <a:gd name="T51" fmla="*/ 14 h 141"/>
              <a:gd name="T52" fmla="*/ 176 w 200"/>
              <a:gd name="T53" fmla="*/ 21 h 141"/>
              <a:gd name="T54" fmla="*/ 144 w 200"/>
              <a:gd name="T55" fmla="*/ 44 h 141"/>
              <a:gd name="T56" fmla="*/ 139 w 200"/>
              <a:gd name="T57" fmla="*/ 35 h 141"/>
              <a:gd name="T58" fmla="*/ 120 w 200"/>
              <a:gd name="T59" fmla="*/ 46 h 141"/>
              <a:gd name="T60" fmla="*/ 152 w 200"/>
              <a:gd name="T61" fmla="*/ 55 h 141"/>
              <a:gd name="T62" fmla="*/ 171 w 200"/>
              <a:gd name="T63" fmla="*/ 32 h 141"/>
              <a:gd name="T64" fmla="*/ 178 w 200"/>
              <a:gd name="T65" fmla="*/ 45 h 141"/>
              <a:gd name="T66" fmla="*/ 200 w 200"/>
              <a:gd name="T67" fmla="*/ 49 h 141"/>
              <a:gd name="T68" fmla="*/ 187 w 200"/>
              <a:gd name="T69" fmla="*/ 82 h 141"/>
              <a:gd name="T70" fmla="*/ 159 w 200"/>
              <a:gd name="T71" fmla="*/ 65 h 141"/>
              <a:gd name="T72" fmla="*/ 147 w 200"/>
              <a:gd name="T73" fmla="*/ 80 h 141"/>
              <a:gd name="T74" fmla="*/ 168 w 200"/>
              <a:gd name="T75" fmla="*/ 101 h 141"/>
              <a:gd name="T76" fmla="*/ 164 w 200"/>
              <a:gd name="T77" fmla="*/ 116 h 141"/>
              <a:gd name="T78" fmla="*/ 129 w 200"/>
              <a:gd name="T79" fmla="*/ 93 h 141"/>
              <a:gd name="T80" fmla="*/ 123 w 200"/>
              <a:gd name="T81" fmla="*/ 102 h 141"/>
              <a:gd name="T82" fmla="*/ 94 w 200"/>
              <a:gd name="T83" fmla="*/ 74 h 141"/>
              <a:gd name="T84" fmla="*/ 28 w 200"/>
              <a:gd name="T85" fmla="*/ 75 h 141"/>
              <a:gd name="T86" fmla="*/ 26 w 200"/>
              <a:gd name="T87" fmla="*/ 62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 h="141">
                <a:moveTo>
                  <a:pt x="140" y="107"/>
                </a:moveTo>
                <a:lnTo>
                  <a:pt x="149" y="138"/>
                </a:lnTo>
                <a:lnTo>
                  <a:pt x="134" y="128"/>
                </a:lnTo>
                <a:lnTo>
                  <a:pt x="132" y="141"/>
                </a:lnTo>
                <a:lnTo>
                  <a:pt x="123" y="122"/>
                </a:lnTo>
                <a:lnTo>
                  <a:pt x="117" y="127"/>
                </a:lnTo>
                <a:lnTo>
                  <a:pt x="98" y="110"/>
                </a:lnTo>
                <a:lnTo>
                  <a:pt x="140" y="107"/>
                </a:lnTo>
                <a:close/>
                <a:moveTo>
                  <a:pt x="73" y="83"/>
                </a:moveTo>
                <a:lnTo>
                  <a:pt x="58" y="133"/>
                </a:lnTo>
                <a:lnTo>
                  <a:pt x="47" y="124"/>
                </a:lnTo>
                <a:lnTo>
                  <a:pt x="25" y="137"/>
                </a:lnTo>
                <a:lnTo>
                  <a:pt x="0" y="136"/>
                </a:lnTo>
                <a:lnTo>
                  <a:pt x="20" y="104"/>
                </a:lnTo>
                <a:lnTo>
                  <a:pt x="47" y="100"/>
                </a:lnTo>
                <a:lnTo>
                  <a:pt x="73" y="83"/>
                </a:lnTo>
                <a:close/>
                <a:moveTo>
                  <a:pt x="26" y="62"/>
                </a:moveTo>
                <a:lnTo>
                  <a:pt x="71" y="22"/>
                </a:lnTo>
                <a:lnTo>
                  <a:pt x="71" y="22"/>
                </a:lnTo>
                <a:lnTo>
                  <a:pt x="114" y="0"/>
                </a:lnTo>
                <a:lnTo>
                  <a:pt x="137" y="7"/>
                </a:lnTo>
                <a:lnTo>
                  <a:pt x="137" y="7"/>
                </a:lnTo>
                <a:lnTo>
                  <a:pt x="131" y="15"/>
                </a:lnTo>
                <a:lnTo>
                  <a:pt x="148" y="5"/>
                </a:lnTo>
                <a:lnTo>
                  <a:pt x="154" y="21"/>
                </a:lnTo>
                <a:lnTo>
                  <a:pt x="167" y="14"/>
                </a:lnTo>
                <a:lnTo>
                  <a:pt x="176" y="21"/>
                </a:lnTo>
                <a:lnTo>
                  <a:pt x="144" y="44"/>
                </a:lnTo>
                <a:lnTo>
                  <a:pt x="139" y="35"/>
                </a:lnTo>
                <a:lnTo>
                  <a:pt x="120" y="46"/>
                </a:lnTo>
                <a:lnTo>
                  <a:pt x="152" y="55"/>
                </a:lnTo>
                <a:lnTo>
                  <a:pt x="171" y="32"/>
                </a:lnTo>
                <a:lnTo>
                  <a:pt x="178" y="45"/>
                </a:lnTo>
                <a:lnTo>
                  <a:pt x="200" y="49"/>
                </a:lnTo>
                <a:lnTo>
                  <a:pt x="187" y="82"/>
                </a:lnTo>
                <a:lnTo>
                  <a:pt x="159" y="65"/>
                </a:lnTo>
                <a:lnTo>
                  <a:pt x="147" y="80"/>
                </a:lnTo>
                <a:lnTo>
                  <a:pt x="168" y="101"/>
                </a:lnTo>
                <a:lnTo>
                  <a:pt x="164" y="116"/>
                </a:lnTo>
                <a:lnTo>
                  <a:pt x="129" y="93"/>
                </a:lnTo>
                <a:lnTo>
                  <a:pt x="123" y="102"/>
                </a:lnTo>
                <a:lnTo>
                  <a:pt x="94" y="74"/>
                </a:lnTo>
                <a:lnTo>
                  <a:pt x="28" y="75"/>
                </a:lnTo>
                <a:lnTo>
                  <a:pt x="26" y="62"/>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8" name="Freeform 735"/>
          <p:cNvSpPr>
            <a:spLocks/>
          </p:cNvSpPr>
          <p:nvPr/>
        </p:nvSpPr>
        <p:spPr bwMode="auto">
          <a:xfrm>
            <a:off x="4578239" y="2683674"/>
            <a:ext cx="1136678" cy="1284446"/>
          </a:xfrm>
          <a:custGeom>
            <a:avLst/>
            <a:gdLst>
              <a:gd name="T0" fmla="*/ 1011 w 4846"/>
              <a:gd name="T1" fmla="*/ 98 h 5472"/>
              <a:gd name="T2" fmla="*/ 1322 w 4846"/>
              <a:gd name="T3" fmla="*/ 238 h 5472"/>
              <a:gd name="T4" fmla="*/ 1637 w 4846"/>
              <a:gd name="T5" fmla="*/ 395 h 5472"/>
              <a:gd name="T6" fmla="*/ 1787 w 4846"/>
              <a:gd name="T7" fmla="*/ 607 h 5472"/>
              <a:gd name="T8" fmla="*/ 1883 w 4846"/>
              <a:gd name="T9" fmla="*/ 951 h 5472"/>
              <a:gd name="T10" fmla="*/ 2040 w 4846"/>
              <a:gd name="T11" fmla="*/ 1351 h 5472"/>
              <a:gd name="T12" fmla="*/ 2202 w 4846"/>
              <a:gd name="T13" fmla="*/ 1812 h 5472"/>
              <a:gd name="T14" fmla="*/ 2397 w 4846"/>
              <a:gd name="T15" fmla="*/ 2281 h 5472"/>
              <a:gd name="T16" fmla="*/ 2745 w 4846"/>
              <a:gd name="T17" fmla="*/ 2334 h 5472"/>
              <a:gd name="T18" fmla="*/ 3026 w 4846"/>
              <a:gd name="T19" fmla="*/ 2438 h 5472"/>
              <a:gd name="T20" fmla="*/ 3385 w 4846"/>
              <a:gd name="T21" fmla="*/ 2677 h 5472"/>
              <a:gd name="T22" fmla="*/ 3386 w 4846"/>
              <a:gd name="T23" fmla="*/ 3109 h 5472"/>
              <a:gd name="T24" fmla="*/ 3749 w 4846"/>
              <a:gd name="T25" fmla="*/ 3287 h 5472"/>
              <a:gd name="T26" fmla="*/ 4145 w 4846"/>
              <a:gd name="T27" fmla="*/ 3171 h 5472"/>
              <a:gd name="T28" fmla="*/ 4533 w 4846"/>
              <a:gd name="T29" fmla="*/ 2993 h 5472"/>
              <a:gd name="T30" fmla="*/ 4767 w 4846"/>
              <a:gd name="T31" fmla="*/ 3136 h 5472"/>
              <a:gd name="T32" fmla="*/ 4611 w 4846"/>
              <a:gd name="T33" fmla="*/ 3626 h 5472"/>
              <a:gd name="T34" fmla="*/ 4526 w 4846"/>
              <a:gd name="T35" fmla="*/ 4058 h 5472"/>
              <a:gd name="T36" fmla="*/ 4392 w 4846"/>
              <a:gd name="T37" fmla="*/ 4287 h 5472"/>
              <a:gd name="T38" fmla="*/ 4327 w 4846"/>
              <a:gd name="T39" fmla="*/ 4433 h 5472"/>
              <a:gd name="T40" fmla="*/ 3923 w 4846"/>
              <a:gd name="T41" fmla="*/ 4704 h 5472"/>
              <a:gd name="T42" fmla="*/ 3624 w 4846"/>
              <a:gd name="T43" fmla="*/ 4692 h 5472"/>
              <a:gd name="T44" fmla="*/ 3606 w 4846"/>
              <a:gd name="T45" fmla="*/ 5159 h 5472"/>
              <a:gd name="T46" fmla="*/ 3508 w 4846"/>
              <a:gd name="T47" fmla="*/ 5425 h 5472"/>
              <a:gd name="T48" fmla="*/ 3267 w 4846"/>
              <a:gd name="T49" fmla="*/ 5158 h 5472"/>
              <a:gd name="T50" fmla="*/ 3049 w 4846"/>
              <a:gd name="T51" fmla="*/ 5241 h 5472"/>
              <a:gd name="T52" fmla="*/ 2706 w 4846"/>
              <a:gd name="T53" fmla="*/ 5316 h 5472"/>
              <a:gd name="T54" fmla="*/ 2455 w 4846"/>
              <a:gd name="T55" fmla="*/ 4999 h 5472"/>
              <a:gd name="T56" fmla="*/ 2430 w 4846"/>
              <a:gd name="T57" fmla="*/ 5133 h 5472"/>
              <a:gd name="T58" fmla="*/ 2265 w 4846"/>
              <a:gd name="T59" fmla="*/ 4922 h 5472"/>
              <a:gd name="T60" fmla="*/ 2069 w 4846"/>
              <a:gd name="T61" fmla="*/ 4800 h 5472"/>
              <a:gd name="T62" fmla="*/ 1869 w 4846"/>
              <a:gd name="T63" fmla="*/ 4567 h 5472"/>
              <a:gd name="T64" fmla="*/ 1682 w 4846"/>
              <a:gd name="T65" fmla="*/ 4586 h 5472"/>
              <a:gd name="T66" fmla="*/ 1524 w 4846"/>
              <a:gd name="T67" fmla="*/ 4454 h 5472"/>
              <a:gd name="T68" fmla="*/ 1317 w 4846"/>
              <a:gd name="T69" fmla="*/ 4458 h 5472"/>
              <a:gd name="T70" fmla="*/ 1098 w 4846"/>
              <a:gd name="T71" fmla="*/ 4386 h 5472"/>
              <a:gd name="T72" fmla="*/ 1021 w 4846"/>
              <a:gd name="T73" fmla="*/ 4233 h 5472"/>
              <a:gd name="T74" fmla="*/ 948 w 4846"/>
              <a:gd name="T75" fmla="*/ 4022 h 5472"/>
              <a:gd name="T76" fmla="*/ 664 w 4846"/>
              <a:gd name="T77" fmla="*/ 3877 h 5472"/>
              <a:gd name="T78" fmla="*/ 851 w 4846"/>
              <a:gd name="T79" fmla="*/ 3716 h 5472"/>
              <a:gd name="T80" fmla="*/ 650 w 4846"/>
              <a:gd name="T81" fmla="*/ 3806 h 5472"/>
              <a:gd name="T82" fmla="*/ 589 w 4846"/>
              <a:gd name="T83" fmla="*/ 3308 h 5472"/>
              <a:gd name="T84" fmla="*/ 1113 w 4846"/>
              <a:gd name="T85" fmla="*/ 2938 h 5472"/>
              <a:gd name="T86" fmla="*/ 1197 w 4846"/>
              <a:gd name="T87" fmla="*/ 2847 h 5472"/>
              <a:gd name="T88" fmla="*/ 1295 w 4846"/>
              <a:gd name="T89" fmla="*/ 2573 h 5472"/>
              <a:gd name="T90" fmla="*/ 1451 w 4846"/>
              <a:gd name="T91" fmla="*/ 2426 h 5472"/>
              <a:gd name="T92" fmla="*/ 1439 w 4846"/>
              <a:gd name="T93" fmla="*/ 2200 h 5472"/>
              <a:gd name="T94" fmla="*/ 1462 w 4846"/>
              <a:gd name="T95" fmla="*/ 2047 h 5472"/>
              <a:gd name="T96" fmla="*/ 1496 w 4846"/>
              <a:gd name="T97" fmla="*/ 1939 h 5472"/>
              <a:gd name="T98" fmla="*/ 1540 w 4846"/>
              <a:gd name="T99" fmla="*/ 1823 h 5472"/>
              <a:gd name="T100" fmla="*/ 1632 w 4846"/>
              <a:gd name="T101" fmla="*/ 1752 h 5472"/>
              <a:gd name="T102" fmla="*/ 1679 w 4846"/>
              <a:gd name="T103" fmla="*/ 1568 h 5472"/>
              <a:gd name="T104" fmla="*/ 1708 w 4846"/>
              <a:gd name="T105" fmla="*/ 1443 h 5472"/>
              <a:gd name="T106" fmla="*/ 1459 w 4846"/>
              <a:gd name="T107" fmla="*/ 1127 h 5472"/>
              <a:gd name="T108" fmla="*/ 1177 w 4846"/>
              <a:gd name="T109" fmla="*/ 1274 h 5472"/>
              <a:gd name="T110" fmla="*/ 929 w 4846"/>
              <a:gd name="T111" fmla="*/ 1285 h 5472"/>
              <a:gd name="T112" fmla="*/ 611 w 4846"/>
              <a:gd name="T113" fmla="*/ 1254 h 5472"/>
              <a:gd name="T114" fmla="*/ 512 w 4846"/>
              <a:gd name="T115" fmla="*/ 880 h 5472"/>
              <a:gd name="T116" fmla="*/ 434 w 4846"/>
              <a:gd name="T117" fmla="*/ 699 h 5472"/>
              <a:gd name="T118" fmla="*/ 187 w 4846"/>
              <a:gd name="T119" fmla="*/ 734 h 5472"/>
              <a:gd name="T120" fmla="*/ 148 w 4846"/>
              <a:gd name="T121" fmla="*/ 398 h 5472"/>
              <a:gd name="T122" fmla="*/ 109 w 4846"/>
              <a:gd name="T123" fmla="*/ 137 h 5472"/>
              <a:gd name="T124" fmla="*/ 721 w 4846"/>
              <a:gd name="T125" fmla="*/ 5 h 5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6" h="5472">
                <a:moveTo>
                  <a:pt x="811" y="32"/>
                </a:moveTo>
                <a:lnTo>
                  <a:pt x="823" y="34"/>
                </a:lnTo>
                <a:lnTo>
                  <a:pt x="817" y="15"/>
                </a:lnTo>
                <a:lnTo>
                  <a:pt x="829" y="4"/>
                </a:lnTo>
                <a:lnTo>
                  <a:pt x="840" y="14"/>
                </a:lnTo>
                <a:lnTo>
                  <a:pt x="835" y="39"/>
                </a:lnTo>
                <a:lnTo>
                  <a:pt x="848" y="31"/>
                </a:lnTo>
                <a:lnTo>
                  <a:pt x="855" y="7"/>
                </a:lnTo>
                <a:lnTo>
                  <a:pt x="880" y="20"/>
                </a:lnTo>
                <a:lnTo>
                  <a:pt x="890" y="42"/>
                </a:lnTo>
                <a:lnTo>
                  <a:pt x="953" y="45"/>
                </a:lnTo>
                <a:lnTo>
                  <a:pt x="1011" y="98"/>
                </a:lnTo>
                <a:lnTo>
                  <a:pt x="1027" y="101"/>
                </a:lnTo>
                <a:lnTo>
                  <a:pt x="1045" y="129"/>
                </a:lnTo>
                <a:lnTo>
                  <a:pt x="1092" y="116"/>
                </a:lnTo>
                <a:lnTo>
                  <a:pt x="1119" y="144"/>
                </a:lnTo>
                <a:lnTo>
                  <a:pt x="1138" y="187"/>
                </a:lnTo>
                <a:lnTo>
                  <a:pt x="1166" y="210"/>
                </a:lnTo>
                <a:lnTo>
                  <a:pt x="1256" y="221"/>
                </a:lnTo>
                <a:lnTo>
                  <a:pt x="1262" y="245"/>
                </a:lnTo>
                <a:lnTo>
                  <a:pt x="1301" y="255"/>
                </a:lnTo>
                <a:lnTo>
                  <a:pt x="1317" y="278"/>
                </a:lnTo>
                <a:lnTo>
                  <a:pt x="1325" y="270"/>
                </a:lnTo>
                <a:lnTo>
                  <a:pt x="1322" y="238"/>
                </a:lnTo>
                <a:lnTo>
                  <a:pt x="1355" y="219"/>
                </a:lnTo>
                <a:lnTo>
                  <a:pt x="1433" y="221"/>
                </a:lnTo>
                <a:lnTo>
                  <a:pt x="1526" y="274"/>
                </a:lnTo>
                <a:lnTo>
                  <a:pt x="1542" y="306"/>
                </a:lnTo>
                <a:lnTo>
                  <a:pt x="1568" y="285"/>
                </a:lnTo>
                <a:lnTo>
                  <a:pt x="1575" y="289"/>
                </a:lnTo>
                <a:lnTo>
                  <a:pt x="1600" y="329"/>
                </a:lnTo>
                <a:lnTo>
                  <a:pt x="1624" y="342"/>
                </a:lnTo>
                <a:lnTo>
                  <a:pt x="1619" y="372"/>
                </a:lnTo>
                <a:lnTo>
                  <a:pt x="1596" y="387"/>
                </a:lnTo>
                <a:lnTo>
                  <a:pt x="1601" y="418"/>
                </a:lnTo>
                <a:lnTo>
                  <a:pt x="1637" y="395"/>
                </a:lnTo>
                <a:lnTo>
                  <a:pt x="1658" y="395"/>
                </a:lnTo>
                <a:lnTo>
                  <a:pt x="1706" y="474"/>
                </a:lnTo>
                <a:lnTo>
                  <a:pt x="1735" y="453"/>
                </a:lnTo>
                <a:lnTo>
                  <a:pt x="1754" y="468"/>
                </a:lnTo>
                <a:lnTo>
                  <a:pt x="1751" y="482"/>
                </a:lnTo>
                <a:lnTo>
                  <a:pt x="1733" y="487"/>
                </a:lnTo>
                <a:lnTo>
                  <a:pt x="1737" y="527"/>
                </a:lnTo>
                <a:lnTo>
                  <a:pt x="1707" y="536"/>
                </a:lnTo>
                <a:lnTo>
                  <a:pt x="1708" y="564"/>
                </a:lnTo>
                <a:lnTo>
                  <a:pt x="1720" y="580"/>
                </a:lnTo>
                <a:lnTo>
                  <a:pt x="1743" y="569"/>
                </a:lnTo>
                <a:lnTo>
                  <a:pt x="1787" y="607"/>
                </a:lnTo>
                <a:lnTo>
                  <a:pt x="1785" y="647"/>
                </a:lnTo>
                <a:lnTo>
                  <a:pt x="1810" y="645"/>
                </a:lnTo>
                <a:lnTo>
                  <a:pt x="1840" y="688"/>
                </a:lnTo>
                <a:lnTo>
                  <a:pt x="1835" y="740"/>
                </a:lnTo>
                <a:lnTo>
                  <a:pt x="1874" y="753"/>
                </a:lnTo>
                <a:lnTo>
                  <a:pt x="1839" y="772"/>
                </a:lnTo>
                <a:lnTo>
                  <a:pt x="1824" y="798"/>
                </a:lnTo>
                <a:lnTo>
                  <a:pt x="1884" y="820"/>
                </a:lnTo>
                <a:lnTo>
                  <a:pt x="1916" y="848"/>
                </a:lnTo>
                <a:lnTo>
                  <a:pt x="1902" y="898"/>
                </a:lnTo>
                <a:lnTo>
                  <a:pt x="1876" y="905"/>
                </a:lnTo>
                <a:lnTo>
                  <a:pt x="1883" y="951"/>
                </a:lnTo>
                <a:lnTo>
                  <a:pt x="1951" y="1058"/>
                </a:lnTo>
                <a:lnTo>
                  <a:pt x="1952" y="1075"/>
                </a:lnTo>
                <a:lnTo>
                  <a:pt x="1976" y="1083"/>
                </a:lnTo>
                <a:lnTo>
                  <a:pt x="1980" y="1129"/>
                </a:lnTo>
                <a:lnTo>
                  <a:pt x="1959" y="1150"/>
                </a:lnTo>
                <a:lnTo>
                  <a:pt x="2015" y="1190"/>
                </a:lnTo>
                <a:lnTo>
                  <a:pt x="1999" y="1246"/>
                </a:lnTo>
                <a:lnTo>
                  <a:pt x="2044" y="1270"/>
                </a:lnTo>
                <a:lnTo>
                  <a:pt x="2044" y="1294"/>
                </a:lnTo>
                <a:lnTo>
                  <a:pt x="2010" y="1306"/>
                </a:lnTo>
                <a:lnTo>
                  <a:pt x="2018" y="1344"/>
                </a:lnTo>
                <a:lnTo>
                  <a:pt x="2040" y="1351"/>
                </a:lnTo>
                <a:lnTo>
                  <a:pt x="2044" y="1339"/>
                </a:lnTo>
                <a:lnTo>
                  <a:pt x="2029" y="1313"/>
                </a:lnTo>
                <a:lnTo>
                  <a:pt x="2065" y="1308"/>
                </a:lnTo>
                <a:lnTo>
                  <a:pt x="2039" y="1374"/>
                </a:lnTo>
                <a:lnTo>
                  <a:pt x="2046" y="1454"/>
                </a:lnTo>
                <a:lnTo>
                  <a:pt x="2114" y="1526"/>
                </a:lnTo>
                <a:lnTo>
                  <a:pt x="2157" y="1615"/>
                </a:lnTo>
                <a:lnTo>
                  <a:pt x="2179" y="1632"/>
                </a:lnTo>
                <a:lnTo>
                  <a:pt x="2174" y="1666"/>
                </a:lnTo>
                <a:lnTo>
                  <a:pt x="2203" y="1724"/>
                </a:lnTo>
                <a:lnTo>
                  <a:pt x="2177" y="1783"/>
                </a:lnTo>
                <a:lnTo>
                  <a:pt x="2202" y="1812"/>
                </a:lnTo>
                <a:lnTo>
                  <a:pt x="2196" y="1872"/>
                </a:lnTo>
                <a:lnTo>
                  <a:pt x="2216" y="1893"/>
                </a:lnTo>
                <a:lnTo>
                  <a:pt x="2286" y="1923"/>
                </a:lnTo>
                <a:lnTo>
                  <a:pt x="2284" y="1961"/>
                </a:lnTo>
                <a:lnTo>
                  <a:pt x="2248" y="2038"/>
                </a:lnTo>
                <a:lnTo>
                  <a:pt x="2266" y="2089"/>
                </a:lnTo>
                <a:lnTo>
                  <a:pt x="2261" y="2149"/>
                </a:lnTo>
                <a:lnTo>
                  <a:pt x="2280" y="2168"/>
                </a:lnTo>
                <a:lnTo>
                  <a:pt x="2306" y="2171"/>
                </a:lnTo>
                <a:lnTo>
                  <a:pt x="2319" y="2228"/>
                </a:lnTo>
                <a:lnTo>
                  <a:pt x="2361" y="2273"/>
                </a:lnTo>
                <a:lnTo>
                  <a:pt x="2397" y="2281"/>
                </a:lnTo>
                <a:lnTo>
                  <a:pt x="2414" y="2261"/>
                </a:lnTo>
                <a:lnTo>
                  <a:pt x="2454" y="2300"/>
                </a:lnTo>
                <a:lnTo>
                  <a:pt x="2513" y="2311"/>
                </a:lnTo>
                <a:lnTo>
                  <a:pt x="2519" y="2323"/>
                </a:lnTo>
                <a:lnTo>
                  <a:pt x="2567" y="2275"/>
                </a:lnTo>
                <a:lnTo>
                  <a:pt x="2622" y="2268"/>
                </a:lnTo>
                <a:lnTo>
                  <a:pt x="2684" y="2288"/>
                </a:lnTo>
                <a:lnTo>
                  <a:pt x="2696" y="2273"/>
                </a:lnTo>
                <a:lnTo>
                  <a:pt x="2715" y="2289"/>
                </a:lnTo>
                <a:lnTo>
                  <a:pt x="2694" y="2323"/>
                </a:lnTo>
                <a:lnTo>
                  <a:pt x="2698" y="2336"/>
                </a:lnTo>
                <a:lnTo>
                  <a:pt x="2745" y="2334"/>
                </a:lnTo>
                <a:lnTo>
                  <a:pt x="2786" y="2350"/>
                </a:lnTo>
                <a:lnTo>
                  <a:pt x="2818" y="2404"/>
                </a:lnTo>
                <a:lnTo>
                  <a:pt x="2834" y="2404"/>
                </a:lnTo>
                <a:lnTo>
                  <a:pt x="2861" y="2379"/>
                </a:lnTo>
                <a:lnTo>
                  <a:pt x="2909" y="2405"/>
                </a:lnTo>
                <a:lnTo>
                  <a:pt x="2919" y="2396"/>
                </a:lnTo>
                <a:lnTo>
                  <a:pt x="2925" y="2361"/>
                </a:lnTo>
                <a:lnTo>
                  <a:pt x="2956" y="2361"/>
                </a:lnTo>
                <a:lnTo>
                  <a:pt x="2973" y="2372"/>
                </a:lnTo>
                <a:lnTo>
                  <a:pt x="2984" y="2438"/>
                </a:lnTo>
                <a:lnTo>
                  <a:pt x="2994" y="2446"/>
                </a:lnTo>
                <a:lnTo>
                  <a:pt x="3026" y="2438"/>
                </a:lnTo>
                <a:lnTo>
                  <a:pt x="3042" y="2445"/>
                </a:lnTo>
                <a:lnTo>
                  <a:pt x="3053" y="2461"/>
                </a:lnTo>
                <a:lnTo>
                  <a:pt x="3053" y="2489"/>
                </a:lnTo>
                <a:lnTo>
                  <a:pt x="3089" y="2505"/>
                </a:lnTo>
                <a:lnTo>
                  <a:pt x="3088" y="2531"/>
                </a:lnTo>
                <a:lnTo>
                  <a:pt x="3113" y="2543"/>
                </a:lnTo>
                <a:lnTo>
                  <a:pt x="3116" y="2575"/>
                </a:lnTo>
                <a:lnTo>
                  <a:pt x="3224" y="2668"/>
                </a:lnTo>
                <a:lnTo>
                  <a:pt x="3295" y="2649"/>
                </a:lnTo>
                <a:lnTo>
                  <a:pt x="3328" y="2676"/>
                </a:lnTo>
                <a:lnTo>
                  <a:pt x="3382" y="2665"/>
                </a:lnTo>
                <a:lnTo>
                  <a:pt x="3385" y="2677"/>
                </a:lnTo>
                <a:lnTo>
                  <a:pt x="3360" y="2719"/>
                </a:lnTo>
                <a:lnTo>
                  <a:pt x="3331" y="2804"/>
                </a:lnTo>
                <a:lnTo>
                  <a:pt x="3358" y="2823"/>
                </a:lnTo>
                <a:lnTo>
                  <a:pt x="3365" y="2873"/>
                </a:lnTo>
                <a:lnTo>
                  <a:pt x="3402" y="2862"/>
                </a:lnTo>
                <a:lnTo>
                  <a:pt x="3414" y="2869"/>
                </a:lnTo>
                <a:lnTo>
                  <a:pt x="3405" y="2907"/>
                </a:lnTo>
                <a:lnTo>
                  <a:pt x="3438" y="2973"/>
                </a:lnTo>
                <a:lnTo>
                  <a:pt x="3418" y="3001"/>
                </a:lnTo>
                <a:lnTo>
                  <a:pt x="3410" y="3035"/>
                </a:lnTo>
                <a:lnTo>
                  <a:pt x="3376" y="3078"/>
                </a:lnTo>
                <a:lnTo>
                  <a:pt x="3386" y="3109"/>
                </a:lnTo>
                <a:lnTo>
                  <a:pt x="3463" y="3188"/>
                </a:lnTo>
                <a:lnTo>
                  <a:pt x="3484" y="3229"/>
                </a:lnTo>
                <a:lnTo>
                  <a:pt x="3484" y="3281"/>
                </a:lnTo>
                <a:lnTo>
                  <a:pt x="3494" y="3292"/>
                </a:lnTo>
                <a:lnTo>
                  <a:pt x="3535" y="3301"/>
                </a:lnTo>
                <a:lnTo>
                  <a:pt x="3591" y="3274"/>
                </a:lnTo>
                <a:lnTo>
                  <a:pt x="3629" y="3279"/>
                </a:lnTo>
                <a:lnTo>
                  <a:pt x="3660" y="3269"/>
                </a:lnTo>
                <a:lnTo>
                  <a:pt x="3679" y="3277"/>
                </a:lnTo>
                <a:lnTo>
                  <a:pt x="3707" y="3312"/>
                </a:lnTo>
                <a:lnTo>
                  <a:pt x="3721" y="3313"/>
                </a:lnTo>
                <a:lnTo>
                  <a:pt x="3749" y="3287"/>
                </a:lnTo>
                <a:lnTo>
                  <a:pt x="3788" y="3308"/>
                </a:lnTo>
                <a:lnTo>
                  <a:pt x="3817" y="3302"/>
                </a:lnTo>
                <a:lnTo>
                  <a:pt x="3845" y="3310"/>
                </a:lnTo>
                <a:lnTo>
                  <a:pt x="3857" y="3289"/>
                </a:lnTo>
                <a:lnTo>
                  <a:pt x="3945" y="3289"/>
                </a:lnTo>
                <a:lnTo>
                  <a:pt x="3971" y="3264"/>
                </a:lnTo>
                <a:lnTo>
                  <a:pt x="3991" y="3263"/>
                </a:lnTo>
                <a:lnTo>
                  <a:pt x="4037" y="3286"/>
                </a:lnTo>
                <a:lnTo>
                  <a:pt x="4058" y="3283"/>
                </a:lnTo>
                <a:lnTo>
                  <a:pt x="4095" y="3193"/>
                </a:lnTo>
                <a:lnTo>
                  <a:pt x="4096" y="3161"/>
                </a:lnTo>
                <a:lnTo>
                  <a:pt x="4145" y="3171"/>
                </a:lnTo>
                <a:lnTo>
                  <a:pt x="4170" y="3133"/>
                </a:lnTo>
                <a:lnTo>
                  <a:pt x="4217" y="3123"/>
                </a:lnTo>
                <a:lnTo>
                  <a:pt x="4225" y="3102"/>
                </a:lnTo>
                <a:lnTo>
                  <a:pt x="4271" y="3076"/>
                </a:lnTo>
                <a:lnTo>
                  <a:pt x="4317" y="3085"/>
                </a:lnTo>
                <a:lnTo>
                  <a:pt x="4338" y="3076"/>
                </a:lnTo>
                <a:lnTo>
                  <a:pt x="4385" y="3096"/>
                </a:lnTo>
                <a:lnTo>
                  <a:pt x="4404" y="3086"/>
                </a:lnTo>
                <a:lnTo>
                  <a:pt x="4412" y="3070"/>
                </a:lnTo>
                <a:lnTo>
                  <a:pt x="4493" y="3027"/>
                </a:lnTo>
                <a:lnTo>
                  <a:pt x="4524" y="3033"/>
                </a:lnTo>
                <a:lnTo>
                  <a:pt x="4533" y="2993"/>
                </a:lnTo>
                <a:lnTo>
                  <a:pt x="4575" y="2984"/>
                </a:lnTo>
                <a:lnTo>
                  <a:pt x="4574" y="2967"/>
                </a:lnTo>
                <a:lnTo>
                  <a:pt x="4588" y="2955"/>
                </a:lnTo>
                <a:lnTo>
                  <a:pt x="4710" y="2927"/>
                </a:lnTo>
                <a:lnTo>
                  <a:pt x="4753" y="2947"/>
                </a:lnTo>
                <a:lnTo>
                  <a:pt x="4774" y="2937"/>
                </a:lnTo>
                <a:lnTo>
                  <a:pt x="4795" y="2973"/>
                </a:lnTo>
                <a:lnTo>
                  <a:pt x="4824" y="2985"/>
                </a:lnTo>
                <a:lnTo>
                  <a:pt x="4809" y="3011"/>
                </a:lnTo>
                <a:lnTo>
                  <a:pt x="4808" y="3054"/>
                </a:lnTo>
                <a:lnTo>
                  <a:pt x="4767" y="3120"/>
                </a:lnTo>
                <a:lnTo>
                  <a:pt x="4767" y="3136"/>
                </a:lnTo>
                <a:lnTo>
                  <a:pt x="4781" y="3182"/>
                </a:lnTo>
                <a:lnTo>
                  <a:pt x="4805" y="3189"/>
                </a:lnTo>
                <a:lnTo>
                  <a:pt x="4811" y="3227"/>
                </a:lnTo>
                <a:lnTo>
                  <a:pt x="4846" y="3263"/>
                </a:lnTo>
                <a:lnTo>
                  <a:pt x="4839" y="3303"/>
                </a:lnTo>
                <a:lnTo>
                  <a:pt x="4747" y="3426"/>
                </a:lnTo>
                <a:lnTo>
                  <a:pt x="4690" y="3430"/>
                </a:lnTo>
                <a:lnTo>
                  <a:pt x="4635" y="3490"/>
                </a:lnTo>
                <a:lnTo>
                  <a:pt x="4624" y="3530"/>
                </a:lnTo>
                <a:lnTo>
                  <a:pt x="4647" y="3556"/>
                </a:lnTo>
                <a:lnTo>
                  <a:pt x="4650" y="3597"/>
                </a:lnTo>
                <a:lnTo>
                  <a:pt x="4611" y="3626"/>
                </a:lnTo>
                <a:lnTo>
                  <a:pt x="4578" y="3751"/>
                </a:lnTo>
                <a:lnTo>
                  <a:pt x="4588" y="3776"/>
                </a:lnTo>
                <a:lnTo>
                  <a:pt x="4576" y="3838"/>
                </a:lnTo>
                <a:lnTo>
                  <a:pt x="4540" y="3876"/>
                </a:lnTo>
                <a:lnTo>
                  <a:pt x="4517" y="3933"/>
                </a:lnTo>
                <a:lnTo>
                  <a:pt x="4550" y="3973"/>
                </a:lnTo>
                <a:lnTo>
                  <a:pt x="4524" y="4000"/>
                </a:lnTo>
                <a:lnTo>
                  <a:pt x="4542" y="4010"/>
                </a:lnTo>
                <a:lnTo>
                  <a:pt x="4532" y="4021"/>
                </a:lnTo>
                <a:lnTo>
                  <a:pt x="4539" y="4039"/>
                </a:lnTo>
                <a:lnTo>
                  <a:pt x="4521" y="4050"/>
                </a:lnTo>
                <a:lnTo>
                  <a:pt x="4526" y="4058"/>
                </a:lnTo>
                <a:lnTo>
                  <a:pt x="4517" y="4072"/>
                </a:lnTo>
                <a:lnTo>
                  <a:pt x="4504" y="4060"/>
                </a:lnTo>
                <a:lnTo>
                  <a:pt x="4489" y="4086"/>
                </a:lnTo>
                <a:lnTo>
                  <a:pt x="4460" y="4100"/>
                </a:lnTo>
                <a:lnTo>
                  <a:pt x="4476" y="4151"/>
                </a:lnTo>
                <a:lnTo>
                  <a:pt x="4450" y="4207"/>
                </a:lnTo>
                <a:lnTo>
                  <a:pt x="4431" y="4207"/>
                </a:lnTo>
                <a:lnTo>
                  <a:pt x="4422" y="4244"/>
                </a:lnTo>
                <a:lnTo>
                  <a:pt x="4400" y="4230"/>
                </a:lnTo>
                <a:lnTo>
                  <a:pt x="4385" y="4247"/>
                </a:lnTo>
                <a:lnTo>
                  <a:pt x="4379" y="4278"/>
                </a:lnTo>
                <a:lnTo>
                  <a:pt x="4392" y="4287"/>
                </a:lnTo>
                <a:lnTo>
                  <a:pt x="4380" y="4290"/>
                </a:lnTo>
                <a:lnTo>
                  <a:pt x="4385" y="4309"/>
                </a:lnTo>
                <a:lnTo>
                  <a:pt x="4366" y="4332"/>
                </a:lnTo>
                <a:lnTo>
                  <a:pt x="4384" y="4337"/>
                </a:lnTo>
                <a:lnTo>
                  <a:pt x="4384" y="4351"/>
                </a:lnTo>
                <a:lnTo>
                  <a:pt x="4373" y="4354"/>
                </a:lnTo>
                <a:lnTo>
                  <a:pt x="4381" y="4373"/>
                </a:lnTo>
                <a:lnTo>
                  <a:pt x="4358" y="4375"/>
                </a:lnTo>
                <a:lnTo>
                  <a:pt x="4362" y="4393"/>
                </a:lnTo>
                <a:lnTo>
                  <a:pt x="4347" y="4393"/>
                </a:lnTo>
                <a:lnTo>
                  <a:pt x="4336" y="4406"/>
                </a:lnTo>
                <a:lnTo>
                  <a:pt x="4327" y="4433"/>
                </a:lnTo>
                <a:lnTo>
                  <a:pt x="4309" y="4419"/>
                </a:lnTo>
                <a:lnTo>
                  <a:pt x="4270" y="4447"/>
                </a:lnTo>
                <a:lnTo>
                  <a:pt x="4244" y="4563"/>
                </a:lnTo>
                <a:lnTo>
                  <a:pt x="4256" y="4581"/>
                </a:lnTo>
                <a:lnTo>
                  <a:pt x="4261" y="4621"/>
                </a:lnTo>
                <a:lnTo>
                  <a:pt x="4204" y="4672"/>
                </a:lnTo>
                <a:lnTo>
                  <a:pt x="4161" y="4654"/>
                </a:lnTo>
                <a:lnTo>
                  <a:pt x="4106" y="4838"/>
                </a:lnTo>
                <a:lnTo>
                  <a:pt x="4057" y="4905"/>
                </a:lnTo>
                <a:lnTo>
                  <a:pt x="3970" y="4875"/>
                </a:lnTo>
                <a:lnTo>
                  <a:pt x="3897" y="4812"/>
                </a:lnTo>
                <a:lnTo>
                  <a:pt x="3923" y="4704"/>
                </a:lnTo>
                <a:lnTo>
                  <a:pt x="3878" y="4564"/>
                </a:lnTo>
                <a:lnTo>
                  <a:pt x="3833" y="4541"/>
                </a:lnTo>
                <a:lnTo>
                  <a:pt x="3819" y="4513"/>
                </a:lnTo>
                <a:lnTo>
                  <a:pt x="3796" y="4527"/>
                </a:lnTo>
                <a:lnTo>
                  <a:pt x="3778" y="4576"/>
                </a:lnTo>
                <a:lnTo>
                  <a:pt x="3743" y="4573"/>
                </a:lnTo>
                <a:lnTo>
                  <a:pt x="3731" y="4604"/>
                </a:lnTo>
                <a:lnTo>
                  <a:pt x="3745" y="4610"/>
                </a:lnTo>
                <a:lnTo>
                  <a:pt x="3746" y="4625"/>
                </a:lnTo>
                <a:lnTo>
                  <a:pt x="3671" y="4686"/>
                </a:lnTo>
                <a:lnTo>
                  <a:pt x="3676" y="4699"/>
                </a:lnTo>
                <a:lnTo>
                  <a:pt x="3624" y="4692"/>
                </a:lnTo>
                <a:lnTo>
                  <a:pt x="3600" y="4720"/>
                </a:lnTo>
                <a:lnTo>
                  <a:pt x="3574" y="4726"/>
                </a:lnTo>
                <a:lnTo>
                  <a:pt x="3553" y="4714"/>
                </a:lnTo>
                <a:lnTo>
                  <a:pt x="3537" y="4717"/>
                </a:lnTo>
                <a:lnTo>
                  <a:pt x="3531" y="4738"/>
                </a:lnTo>
                <a:lnTo>
                  <a:pt x="3484" y="4756"/>
                </a:lnTo>
                <a:lnTo>
                  <a:pt x="3483" y="4769"/>
                </a:lnTo>
                <a:lnTo>
                  <a:pt x="3501" y="4775"/>
                </a:lnTo>
                <a:lnTo>
                  <a:pt x="3501" y="4787"/>
                </a:lnTo>
                <a:lnTo>
                  <a:pt x="3538" y="4837"/>
                </a:lnTo>
                <a:lnTo>
                  <a:pt x="3605" y="5141"/>
                </a:lnTo>
                <a:lnTo>
                  <a:pt x="3606" y="5159"/>
                </a:lnTo>
                <a:lnTo>
                  <a:pt x="3590" y="5171"/>
                </a:lnTo>
                <a:lnTo>
                  <a:pt x="3585" y="5198"/>
                </a:lnTo>
                <a:lnTo>
                  <a:pt x="3593" y="5213"/>
                </a:lnTo>
                <a:lnTo>
                  <a:pt x="3573" y="5268"/>
                </a:lnTo>
                <a:lnTo>
                  <a:pt x="3582" y="5378"/>
                </a:lnTo>
                <a:lnTo>
                  <a:pt x="3571" y="5389"/>
                </a:lnTo>
                <a:lnTo>
                  <a:pt x="3570" y="5414"/>
                </a:lnTo>
                <a:lnTo>
                  <a:pt x="3599" y="5437"/>
                </a:lnTo>
                <a:lnTo>
                  <a:pt x="3599" y="5437"/>
                </a:lnTo>
                <a:lnTo>
                  <a:pt x="3563" y="5453"/>
                </a:lnTo>
                <a:lnTo>
                  <a:pt x="3552" y="5472"/>
                </a:lnTo>
                <a:lnTo>
                  <a:pt x="3508" y="5425"/>
                </a:lnTo>
                <a:lnTo>
                  <a:pt x="3452" y="5458"/>
                </a:lnTo>
                <a:lnTo>
                  <a:pt x="3434" y="5424"/>
                </a:lnTo>
                <a:lnTo>
                  <a:pt x="3366" y="5382"/>
                </a:lnTo>
                <a:lnTo>
                  <a:pt x="3368" y="5367"/>
                </a:lnTo>
                <a:lnTo>
                  <a:pt x="3328" y="5364"/>
                </a:lnTo>
                <a:lnTo>
                  <a:pt x="3312" y="5343"/>
                </a:lnTo>
                <a:lnTo>
                  <a:pt x="3307" y="5303"/>
                </a:lnTo>
                <a:lnTo>
                  <a:pt x="3295" y="5301"/>
                </a:lnTo>
                <a:lnTo>
                  <a:pt x="3278" y="5229"/>
                </a:lnTo>
                <a:lnTo>
                  <a:pt x="3262" y="5206"/>
                </a:lnTo>
                <a:lnTo>
                  <a:pt x="3271" y="5185"/>
                </a:lnTo>
                <a:lnTo>
                  <a:pt x="3267" y="5158"/>
                </a:lnTo>
                <a:lnTo>
                  <a:pt x="3233" y="5192"/>
                </a:lnTo>
                <a:lnTo>
                  <a:pt x="3231" y="5207"/>
                </a:lnTo>
                <a:lnTo>
                  <a:pt x="3204" y="5218"/>
                </a:lnTo>
                <a:lnTo>
                  <a:pt x="3176" y="5259"/>
                </a:lnTo>
                <a:lnTo>
                  <a:pt x="3152" y="5252"/>
                </a:lnTo>
                <a:lnTo>
                  <a:pt x="3144" y="5183"/>
                </a:lnTo>
                <a:lnTo>
                  <a:pt x="3122" y="5166"/>
                </a:lnTo>
                <a:lnTo>
                  <a:pt x="3094" y="5183"/>
                </a:lnTo>
                <a:lnTo>
                  <a:pt x="3092" y="5176"/>
                </a:lnTo>
                <a:lnTo>
                  <a:pt x="3063" y="5200"/>
                </a:lnTo>
                <a:lnTo>
                  <a:pt x="3066" y="5229"/>
                </a:lnTo>
                <a:lnTo>
                  <a:pt x="3049" y="5241"/>
                </a:lnTo>
                <a:lnTo>
                  <a:pt x="2963" y="5242"/>
                </a:lnTo>
                <a:lnTo>
                  <a:pt x="2913" y="5281"/>
                </a:lnTo>
                <a:lnTo>
                  <a:pt x="2876" y="5273"/>
                </a:lnTo>
                <a:lnTo>
                  <a:pt x="2863" y="5287"/>
                </a:lnTo>
                <a:lnTo>
                  <a:pt x="2861" y="5336"/>
                </a:lnTo>
                <a:lnTo>
                  <a:pt x="2870" y="5363"/>
                </a:lnTo>
                <a:lnTo>
                  <a:pt x="2860" y="5390"/>
                </a:lnTo>
                <a:lnTo>
                  <a:pt x="2789" y="5417"/>
                </a:lnTo>
                <a:lnTo>
                  <a:pt x="2768" y="5402"/>
                </a:lnTo>
                <a:lnTo>
                  <a:pt x="2743" y="5405"/>
                </a:lnTo>
                <a:lnTo>
                  <a:pt x="2727" y="5384"/>
                </a:lnTo>
                <a:lnTo>
                  <a:pt x="2706" y="5316"/>
                </a:lnTo>
                <a:lnTo>
                  <a:pt x="2689" y="5310"/>
                </a:lnTo>
                <a:lnTo>
                  <a:pt x="2700" y="5300"/>
                </a:lnTo>
                <a:lnTo>
                  <a:pt x="2676" y="5237"/>
                </a:lnTo>
                <a:lnTo>
                  <a:pt x="2662" y="5235"/>
                </a:lnTo>
                <a:lnTo>
                  <a:pt x="2615" y="5122"/>
                </a:lnTo>
                <a:lnTo>
                  <a:pt x="2596" y="5103"/>
                </a:lnTo>
                <a:lnTo>
                  <a:pt x="2597" y="4995"/>
                </a:lnTo>
                <a:lnTo>
                  <a:pt x="2584" y="4951"/>
                </a:lnTo>
                <a:lnTo>
                  <a:pt x="2561" y="4929"/>
                </a:lnTo>
                <a:lnTo>
                  <a:pt x="2503" y="4970"/>
                </a:lnTo>
                <a:lnTo>
                  <a:pt x="2489" y="5012"/>
                </a:lnTo>
                <a:lnTo>
                  <a:pt x="2455" y="4999"/>
                </a:lnTo>
                <a:lnTo>
                  <a:pt x="2448" y="5007"/>
                </a:lnTo>
                <a:lnTo>
                  <a:pt x="2452" y="5029"/>
                </a:lnTo>
                <a:lnTo>
                  <a:pt x="2464" y="5040"/>
                </a:lnTo>
                <a:lnTo>
                  <a:pt x="2452" y="5058"/>
                </a:lnTo>
                <a:lnTo>
                  <a:pt x="2463" y="5061"/>
                </a:lnTo>
                <a:lnTo>
                  <a:pt x="2466" y="5073"/>
                </a:lnTo>
                <a:lnTo>
                  <a:pt x="2458" y="5092"/>
                </a:lnTo>
                <a:lnTo>
                  <a:pt x="2446" y="5090"/>
                </a:lnTo>
                <a:lnTo>
                  <a:pt x="2465" y="5116"/>
                </a:lnTo>
                <a:lnTo>
                  <a:pt x="2444" y="5128"/>
                </a:lnTo>
                <a:lnTo>
                  <a:pt x="2436" y="5121"/>
                </a:lnTo>
                <a:lnTo>
                  <a:pt x="2430" y="5133"/>
                </a:lnTo>
                <a:lnTo>
                  <a:pt x="2396" y="5149"/>
                </a:lnTo>
                <a:lnTo>
                  <a:pt x="2368" y="5139"/>
                </a:lnTo>
                <a:lnTo>
                  <a:pt x="2352" y="5146"/>
                </a:lnTo>
                <a:lnTo>
                  <a:pt x="2336" y="5132"/>
                </a:lnTo>
                <a:lnTo>
                  <a:pt x="2329" y="5083"/>
                </a:lnTo>
                <a:lnTo>
                  <a:pt x="2318" y="5098"/>
                </a:lnTo>
                <a:lnTo>
                  <a:pt x="2287" y="5079"/>
                </a:lnTo>
                <a:lnTo>
                  <a:pt x="2292" y="5042"/>
                </a:lnTo>
                <a:lnTo>
                  <a:pt x="2244" y="4983"/>
                </a:lnTo>
                <a:lnTo>
                  <a:pt x="2252" y="4964"/>
                </a:lnTo>
                <a:lnTo>
                  <a:pt x="2235" y="4930"/>
                </a:lnTo>
                <a:lnTo>
                  <a:pt x="2265" y="4922"/>
                </a:lnTo>
                <a:lnTo>
                  <a:pt x="2267" y="4898"/>
                </a:lnTo>
                <a:lnTo>
                  <a:pt x="2218" y="4868"/>
                </a:lnTo>
                <a:lnTo>
                  <a:pt x="2204" y="4874"/>
                </a:lnTo>
                <a:lnTo>
                  <a:pt x="2172" y="4865"/>
                </a:lnTo>
                <a:lnTo>
                  <a:pt x="2165" y="4883"/>
                </a:lnTo>
                <a:lnTo>
                  <a:pt x="2135" y="4861"/>
                </a:lnTo>
                <a:lnTo>
                  <a:pt x="2130" y="4873"/>
                </a:lnTo>
                <a:lnTo>
                  <a:pt x="2106" y="4875"/>
                </a:lnTo>
                <a:lnTo>
                  <a:pt x="2090" y="4900"/>
                </a:lnTo>
                <a:lnTo>
                  <a:pt x="2083" y="4885"/>
                </a:lnTo>
                <a:lnTo>
                  <a:pt x="2087" y="4830"/>
                </a:lnTo>
                <a:lnTo>
                  <a:pt x="2069" y="4800"/>
                </a:lnTo>
                <a:lnTo>
                  <a:pt x="2068" y="4772"/>
                </a:lnTo>
                <a:lnTo>
                  <a:pt x="2073" y="4743"/>
                </a:lnTo>
                <a:lnTo>
                  <a:pt x="2099" y="4723"/>
                </a:lnTo>
                <a:lnTo>
                  <a:pt x="2103" y="4707"/>
                </a:lnTo>
                <a:lnTo>
                  <a:pt x="2061" y="4646"/>
                </a:lnTo>
                <a:lnTo>
                  <a:pt x="2058" y="4616"/>
                </a:lnTo>
                <a:lnTo>
                  <a:pt x="1999" y="4615"/>
                </a:lnTo>
                <a:lnTo>
                  <a:pt x="1988" y="4596"/>
                </a:lnTo>
                <a:lnTo>
                  <a:pt x="1961" y="4591"/>
                </a:lnTo>
                <a:lnTo>
                  <a:pt x="1916" y="4558"/>
                </a:lnTo>
                <a:lnTo>
                  <a:pt x="1904" y="4568"/>
                </a:lnTo>
                <a:lnTo>
                  <a:pt x="1869" y="4567"/>
                </a:lnTo>
                <a:lnTo>
                  <a:pt x="1843" y="4592"/>
                </a:lnTo>
                <a:lnTo>
                  <a:pt x="1819" y="4589"/>
                </a:lnTo>
                <a:lnTo>
                  <a:pt x="1820" y="4602"/>
                </a:lnTo>
                <a:lnTo>
                  <a:pt x="1802" y="4613"/>
                </a:lnTo>
                <a:lnTo>
                  <a:pt x="1783" y="4609"/>
                </a:lnTo>
                <a:lnTo>
                  <a:pt x="1775" y="4617"/>
                </a:lnTo>
                <a:lnTo>
                  <a:pt x="1737" y="4600"/>
                </a:lnTo>
                <a:lnTo>
                  <a:pt x="1723" y="4606"/>
                </a:lnTo>
                <a:lnTo>
                  <a:pt x="1714" y="4595"/>
                </a:lnTo>
                <a:lnTo>
                  <a:pt x="1704" y="4598"/>
                </a:lnTo>
                <a:lnTo>
                  <a:pt x="1699" y="4585"/>
                </a:lnTo>
                <a:lnTo>
                  <a:pt x="1682" y="4586"/>
                </a:lnTo>
                <a:lnTo>
                  <a:pt x="1662" y="4563"/>
                </a:lnTo>
                <a:lnTo>
                  <a:pt x="1650" y="4566"/>
                </a:lnTo>
                <a:lnTo>
                  <a:pt x="1645" y="4548"/>
                </a:lnTo>
                <a:lnTo>
                  <a:pt x="1628" y="4540"/>
                </a:lnTo>
                <a:lnTo>
                  <a:pt x="1619" y="4516"/>
                </a:lnTo>
                <a:lnTo>
                  <a:pt x="1609" y="4514"/>
                </a:lnTo>
                <a:lnTo>
                  <a:pt x="1615" y="4466"/>
                </a:lnTo>
                <a:lnTo>
                  <a:pt x="1606" y="4426"/>
                </a:lnTo>
                <a:lnTo>
                  <a:pt x="1577" y="4424"/>
                </a:lnTo>
                <a:lnTo>
                  <a:pt x="1538" y="4446"/>
                </a:lnTo>
                <a:lnTo>
                  <a:pt x="1518" y="4439"/>
                </a:lnTo>
                <a:lnTo>
                  <a:pt x="1524" y="4454"/>
                </a:lnTo>
                <a:lnTo>
                  <a:pt x="1488" y="4485"/>
                </a:lnTo>
                <a:lnTo>
                  <a:pt x="1467" y="4469"/>
                </a:lnTo>
                <a:lnTo>
                  <a:pt x="1463" y="4485"/>
                </a:lnTo>
                <a:lnTo>
                  <a:pt x="1450" y="4471"/>
                </a:lnTo>
                <a:lnTo>
                  <a:pt x="1406" y="4478"/>
                </a:lnTo>
                <a:lnTo>
                  <a:pt x="1391" y="4490"/>
                </a:lnTo>
                <a:lnTo>
                  <a:pt x="1373" y="4464"/>
                </a:lnTo>
                <a:lnTo>
                  <a:pt x="1374" y="4433"/>
                </a:lnTo>
                <a:lnTo>
                  <a:pt x="1341" y="4434"/>
                </a:lnTo>
                <a:lnTo>
                  <a:pt x="1329" y="4412"/>
                </a:lnTo>
                <a:lnTo>
                  <a:pt x="1314" y="4440"/>
                </a:lnTo>
                <a:lnTo>
                  <a:pt x="1317" y="4458"/>
                </a:lnTo>
                <a:lnTo>
                  <a:pt x="1305" y="4464"/>
                </a:lnTo>
                <a:lnTo>
                  <a:pt x="1282" y="4463"/>
                </a:lnTo>
                <a:lnTo>
                  <a:pt x="1275" y="4449"/>
                </a:lnTo>
                <a:lnTo>
                  <a:pt x="1228" y="4465"/>
                </a:lnTo>
                <a:lnTo>
                  <a:pt x="1211" y="4456"/>
                </a:lnTo>
                <a:lnTo>
                  <a:pt x="1197" y="4477"/>
                </a:lnTo>
                <a:lnTo>
                  <a:pt x="1170" y="4452"/>
                </a:lnTo>
                <a:lnTo>
                  <a:pt x="1143" y="4462"/>
                </a:lnTo>
                <a:lnTo>
                  <a:pt x="1127" y="4434"/>
                </a:lnTo>
                <a:lnTo>
                  <a:pt x="1128" y="4408"/>
                </a:lnTo>
                <a:lnTo>
                  <a:pt x="1097" y="4405"/>
                </a:lnTo>
                <a:lnTo>
                  <a:pt x="1098" y="4386"/>
                </a:lnTo>
                <a:lnTo>
                  <a:pt x="1084" y="4382"/>
                </a:lnTo>
                <a:lnTo>
                  <a:pt x="1083" y="4365"/>
                </a:lnTo>
                <a:lnTo>
                  <a:pt x="1057" y="4370"/>
                </a:lnTo>
                <a:lnTo>
                  <a:pt x="1049" y="4335"/>
                </a:lnTo>
                <a:lnTo>
                  <a:pt x="1022" y="4320"/>
                </a:lnTo>
                <a:lnTo>
                  <a:pt x="1030" y="4309"/>
                </a:lnTo>
                <a:lnTo>
                  <a:pt x="1005" y="4300"/>
                </a:lnTo>
                <a:lnTo>
                  <a:pt x="1004" y="4290"/>
                </a:lnTo>
                <a:lnTo>
                  <a:pt x="1024" y="4279"/>
                </a:lnTo>
                <a:lnTo>
                  <a:pt x="1015" y="4263"/>
                </a:lnTo>
                <a:lnTo>
                  <a:pt x="1027" y="4251"/>
                </a:lnTo>
                <a:lnTo>
                  <a:pt x="1021" y="4233"/>
                </a:lnTo>
                <a:lnTo>
                  <a:pt x="1000" y="4224"/>
                </a:lnTo>
                <a:lnTo>
                  <a:pt x="987" y="4204"/>
                </a:lnTo>
                <a:lnTo>
                  <a:pt x="1006" y="4184"/>
                </a:lnTo>
                <a:lnTo>
                  <a:pt x="1000" y="4168"/>
                </a:lnTo>
                <a:lnTo>
                  <a:pt x="1018" y="4163"/>
                </a:lnTo>
                <a:lnTo>
                  <a:pt x="1003" y="4143"/>
                </a:lnTo>
                <a:lnTo>
                  <a:pt x="1003" y="4095"/>
                </a:lnTo>
                <a:lnTo>
                  <a:pt x="990" y="4092"/>
                </a:lnTo>
                <a:lnTo>
                  <a:pt x="988" y="4029"/>
                </a:lnTo>
                <a:lnTo>
                  <a:pt x="969" y="4045"/>
                </a:lnTo>
                <a:lnTo>
                  <a:pt x="968" y="4022"/>
                </a:lnTo>
                <a:lnTo>
                  <a:pt x="948" y="4022"/>
                </a:lnTo>
                <a:lnTo>
                  <a:pt x="924" y="4040"/>
                </a:lnTo>
                <a:lnTo>
                  <a:pt x="864" y="4048"/>
                </a:lnTo>
                <a:lnTo>
                  <a:pt x="850" y="4059"/>
                </a:lnTo>
                <a:lnTo>
                  <a:pt x="827" y="4045"/>
                </a:lnTo>
                <a:lnTo>
                  <a:pt x="779" y="4063"/>
                </a:lnTo>
                <a:lnTo>
                  <a:pt x="733" y="4036"/>
                </a:lnTo>
                <a:lnTo>
                  <a:pt x="709" y="4049"/>
                </a:lnTo>
                <a:lnTo>
                  <a:pt x="709" y="4049"/>
                </a:lnTo>
                <a:lnTo>
                  <a:pt x="652" y="3960"/>
                </a:lnTo>
                <a:lnTo>
                  <a:pt x="642" y="3919"/>
                </a:lnTo>
                <a:lnTo>
                  <a:pt x="647" y="3882"/>
                </a:lnTo>
                <a:lnTo>
                  <a:pt x="664" y="3877"/>
                </a:lnTo>
                <a:lnTo>
                  <a:pt x="664" y="3858"/>
                </a:lnTo>
                <a:lnTo>
                  <a:pt x="676" y="3865"/>
                </a:lnTo>
                <a:lnTo>
                  <a:pt x="710" y="3861"/>
                </a:lnTo>
                <a:lnTo>
                  <a:pt x="725" y="3873"/>
                </a:lnTo>
                <a:lnTo>
                  <a:pt x="742" y="3860"/>
                </a:lnTo>
                <a:lnTo>
                  <a:pt x="745" y="3836"/>
                </a:lnTo>
                <a:lnTo>
                  <a:pt x="859" y="3821"/>
                </a:lnTo>
                <a:lnTo>
                  <a:pt x="872" y="3758"/>
                </a:lnTo>
                <a:lnTo>
                  <a:pt x="852" y="3751"/>
                </a:lnTo>
                <a:lnTo>
                  <a:pt x="865" y="3743"/>
                </a:lnTo>
                <a:lnTo>
                  <a:pt x="861" y="3718"/>
                </a:lnTo>
                <a:lnTo>
                  <a:pt x="851" y="3716"/>
                </a:lnTo>
                <a:lnTo>
                  <a:pt x="845" y="3751"/>
                </a:lnTo>
                <a:lnTo>
                  <a:pt x="825" y="3751"/>
                </a:lnTo>
                <a:lnTo>
                  <a:pt x="817" y="3736"/>
                </a:lnTo>
                <a:lnTo>
                  <a:pt x="835" y="3683"/>
                </a:lnTo>
                <a:lnTo>
                  <a:pt x="792" y="3687"/>
                </a:lnTo>
                <a:lnTo>
                  <a:pt x="759" y="3655"/>
                </a:lnTo>
                <a:lnTo>
                  <a:pt x="758" y="3677"/>
                </a:lnTo>
                <a:lnTo>
                  <a:pt x="782" y="3693"/>
                </a:lnTo>
                <a:lnTo>
                  <a:pt x="775" y="3729"/>
                </a:lnTo>
                <a:lnTo>
                  <a:pt x="723" y="3737"/>
                </a:lnTo>
                <a:lnTo>
                  <a:pt x="704" y="3792"/>
                </a:lnTo>
                <a:lnTo>
                  <a:pt x="650" y="3806"/>
                </a:lnTo>
                <a:lnTo>
                  <a:pt x="646" y="3786"/>
                </a:lnTo>
                <a:lnTo>
                  <a:pt x="608" y="3755"/>
                </a:lnTo>
                <a:lnTo>
                  <a:pt x="607" y="3681"/>
                </a:lnTo>
                <a:lnTo>
                  <a:pt x="574" y="3690"/>
                </a:lnTo>
                <a:lnTo>
                  <a:pt x="564" y="3672"/>
                </a:lnTo>
                <a:lnTo>
                  <a:pt x="591" y="3631"/>
                </a:lnTo>
                <a:lnTo>
                  <a:pt x="507" y="3595"/>
                </a:lnTo>
                <a:lnTo>
                  <a:pt x="430" y="3479"/>
                </a:lnTo>
                <a:lnTo>
                  <a:pt x="468" y="3446"/>
                </a:lnTo>
                <a:lnTo>
                  <a:pt x="494" y="3379"/>
                </a:lnTo>
                <a:lnTo>
                  <a:pt x="562" y="3337"/>
                </a:lnTo>
                <a:lnTo>
                  <a:pt x="589" y="3308"/>
                </a:lnTo>
                <a:lnTo>
                  <a:pt x="711" y="3238"/>
                </a:lnTo>
                <a:lnTo>
                  <a:pt x="757" y="3153"/>
                </a:lnTo>
                <a:lnTo>
                  <a:pt x="853" y="3110"/>
                </a:lnTo>
                <a:lnTo>
                  <a:pt x="904" y="3039"/>
                </a:lnTo>
                <a:lnTo>
                  <a:pt x="1003" y="2932"/>
                </a:lnTo>
                <a:lnTo>
                  <a:pt x="1100" y="2849"/>
                </a:lnTo>
                <a:lnTo>
                  <a:pt x="1117" y="2875"/>
                </a:lnTo>
                <a:lnTo>
                  <a:pt x="1110" y="2885"/>
                </a:lnTo>
                <a:lnTo>
                  <a:pt x="1121" y="2905"/>
                </a:lnTo>
                <a:lnTo>
                  <a:pt x="1112" y="2923"/>
                </a:lnTo>
                <a:lnTo>
                  <a:pt x="1121" y="2934"/>
                </a:lnTo>
                <a:lnTo>
                  <a:pt x="1113" y="2938"/>
                </a:lnTo>
                <a:lnTo>
                  <a:pt x="1130" y="2965"/>
                </a:lnTo>
                <a:lnTo>
                  <a:pt x="1129" y="2980"/>
                </a:lnTo>
                <a:lnTo>
                  <a:pt x="1155" y="3004"/>
                </a:lnTo>
                <a:lnTo>
                  <a:pt x="1150" y="3032"/>
                </a:lnTo>
                <a:lnTo>
                  <a:pt x="1174" y="3045"/>
                </a:lnTo>
                <a:lnTo>
                  <a:pt x="1154" y="3087"/>
                </a:lnTo>
                <a:lnTo>
                  <a:pt x="1183" y="3066"/>
                </a:lnTo>
                <a:lnTo>
                  <a:pt x="1209" y="2974"/>
                </a:lnTo>
                <a:lnTo>
                  <a:pt x="1186" y="2933"/>
                </a:lnTo>
                <a:lnTo>
                  <a:pt x="1191" y="2891"/>
                </a:lnTo>
                <a:lnTo>
                  <a:pt x="1200" y="2886"/>
                </a:lnTo>
                <a:lnTo>
                  <a:pt x="1197" y="2847"/>
                </a:lnTo>
                <a:lnTo>
                  <a:pt x="1187" y="2840"/>
                </a:lnTo>
                <a:lnTo>
                  <a:pt x="1195" y="2826"/>
                </a:lnTo>
                <a:lnTo>
                  <a:pt x="1204" y="2828"/>
                </a:lnTo>
                <a:lnTo>
                  <a:pt x="1216" y="2795"/>
                </a:lnTo>
                <a:lnTo>
                  <a:pt x="1221" y="2733"/>
                </a:lnTo>
                <a:lnTo>
                  <a:pt x="1235" y="2719"/>
                </a:lnTo>
                <a:lnTo>
                  <a:pt x="1234" y="2692"/>
                </a:lnTo>
                <a:lnTo>
                  <a:pt x="1251" y="2682"/>
                </a:lnTo>
                <a:lnTo>
                  <a:pt x="1253" y="2639"/>
                </a:lnTo>
                <a:lnTo>
                  <a:pt x="1268" y="2640"/>
                </a:lnTo>
                <a:lnTo>
                  <a:pt x="1279" y="2592"/>
                </a:lnTo>
                <a:lnTo>
                  <a:pt x="1295" y="2573"/>
                </a:lnTo>
                <a:lnTo>
                  <a:pt x="1289" y="2535"/>
                </a:lnTo>
                <a:lnTo>
                  <a:pt x="1322" y="2499"/>
                </a:lnTo>
                <a:lnTo>
                  <a:pt x="1353" y="2509"/>
                </a:lnTo>
                <a:lnTo>
                  <a:pt x="1371" y="2501"/>
                </a:lnTo>
                <a:lnTo>
                  <a:pt x="1371" y="2512"/>
                </a:lnTo>
                <a:lnTo>
                  <a:pt x="1399" y="2528"/>
                </a:lnTo>
                <a:lnTo>
                  <a:pt x="1426" y="2495"/>
                </a:lnTo>
                <a:lnTo>
                  <a:pt x="1437" y="2494"/>
                </a:lnTo>
                <a:lnTo>
                  <a:pt x="1435" y="2459"/>
                </a:lnTo>
                <a:lnTo>
                  <a:pt x="1442" y="2456"/>
                </a:lnTo>
                <a:lnTo>
                  <a:pt x="1434" y="2444"/>
                </a:lnTo>
                <a:lnTo>
                  <a:pt x="1451" y="2426"/>
                </a:lnTo>
                <a:lnTo>
                  <a:pt x="1454" y="2350"/>
                </a:lnTo>
                <a:lnTo>
                  <a:pt x="1432" y="2304"/>
                </a:lnTo>
                <a:lnTo>
                  <a:pt x="1443" y="2304"/>
                </a:lnTo>
                <a:lnTo>
                  <a:pt x="1442" y="2273"/>
                </a:lnTo>
                <a:lnTo>
                  <a:pt x="1433" y="2274"/>
                </a:lnTo>
                <a:lnTo>
                  <a:pt x="1421" y="2252"/>
                </a:lnTo>
                <a:lnTo>
                  <a:pt x="1410" y="2259"/>
                </a:lnTo>
                <a:lnTo>
                  <a:pt x="1404" y="2244"/>
                </a:lnTo>
                <a:lnTo>
                  <a:pt x="1414" y="2228"/>
                </a:lnTo>
                <a:lnTo>
                  <a:pt x="1427" y="2253"/>
                </a:lnTo>
                <a:lnTo>
                  <a:pt x="1437" y="2232"/>
                </a:lnTo>
                <a:lnTo>
                  <a:pt x="1439" y="2200"/>
                </a:lnTo>
                <a:lnTo>
                  <a:pt x="1430" y="2193"/>
                </a:lnTo>
                <a:lnTo>
                  <a:pt x="1439" y="2160"/>
                </a:lnTo>
                <a:lnTo>
                  <a:pt x="1421" y="2142"/>
                </a:lnTo>
                <a:lnTo>
                  <a:pt x="1439" y="2139"/>
                </a:lnTo>
                <a:lnTo>
                  <a:pt x="1444" y="2132"/>
                </a:lnTo>
                <a:lnTo>
                  <a:pt x="1436" y="2124"/>
                </a:lnTo>
                <a:lnTo>
                  <a:pt x="1446" y="2120"/>
                </a:lnTo>
                <a:lnTo>
                  <a:pt x="1438" y="2090"/>
                </a:lnTo>
                <a:lnTo>
                  <a:pt x="1423" y="2072"/>
                </a:lnTo>
                <a:lnTo>
                  <a:pt x="1443" y="2071"/>
                </a:lnTo>
                <a:lnTo>
                  <a:pt x="1444" y="2054"/>
                </a:lnTo>
                <a:lnTo>
                  <a:pt x="1462" y="2047"/>
                </a:lnTo>
                <a:lnTo>
                  <a:pt x="1464" y="2032"/>
                </a:lnTo>
                <a:lnTo>
                  <a:pt x="1447" y="2021"/>
                </a:lnTo>
                <a:lnTo>
                  <a:pt x="1478" y="2017"/>
                </a:lnTo>
                <a:lnTo>
                  <a:pt x="1456" y="2006"/>
                </a:lnTo>
                <a:lnTo>
                  <a:pt x="1458" y="1979"/>
                </a:lnTo>
                <a:lnTo>
                  <a:pt x="1469" y="1970"/>
                </a:lnTo>
                <a:lnTo>
                  <a:pt x="1476" y="1984"/>
                </a:lnTo>
                <a:lnTo>
                  <a:pt x="1478" y="1972"/>
                </a:lnTo>
                <a:lnTo>
                  <a:pt x="1492" y="1972"/>
                </a:lnTo>
                <a:lnTo>
                  <a:pt x="1478" y="1957"/>
                </a:lnTo>
                <a:lnTo>
                  <a:pt x="1498" y="1952"/>
                </a:lnTo>
                <a:lnTo>
                  <a:pt x="1496" y="1939"/>
                </a:lnTo>
                <a:lnTo>
                  <a:pt x="1512" y="1939"/>
                </a:lnTo>
                <a:lnTo>
                  <a:pt x="1513" y="1922"/>
                </a:lnTo>
                <a:lnTo>
                  <a:pt x="1524" y="1923"/>
                </a:lnTo>
                <a:lnTo>
                  <a:pt x="1516" y="1906"/>
                </a:lnTo>
                <a:lnTo>
                  <a:pt x="1525" y="1900"/>
                </a:lnTo>
                <a:lnTo>
                  <a:pt x="1522" y="1886"/>
                </a:lnTo>
                <a:lnTo>
                  <a:pt x="1544" y="1877"/>
                </a:lnTo>
                <a:lnTo>
                  <a:pt x="1542" y="1857"/>
                </a:lnTo>
                <a:lnTo>
                  <a:pt x="1554" y="1850"/>
                </a:lnTo>
                <a:lnTo>
                  <a:pt x="1544" y="1845"/>
                </a:lnTo>
                <a:lnTo>
                  <a:pt x="1550" y="1836"/>
                </a:lnTo>
                <a:lnTo>
                  <a:pt x="1540" y="1823"/>
                </a:lnTo>
                <a:lnTo>
                  <a:pt x="1547" y="1815"/>
                </a:lnTo>
                <a:lnTo>
                  <a:pt x="1563" y="1826"/>
                </a:lnTo>
                <a:lnTo>
                  <a:pt x="1559" y="1804"/>
                </a:lnTo>
                <a:lnTo>
                  <a:pt x="1569" y="1807"/>
                </a:lnTo>
                <a:lnTo>
                  <a:pt x="1571" y="1797"/>
                </a:lnTo>
                <a:lnTo>
                  <a:pt x="1584" y="1803"/>
                </a:lnTo>
                <a:lnTo>
                  <a:pt x="1594" y="1785"/>
                </a:lnTo>
                <a:lnTo>
                  <a:pt x="1609" y="1780"/>
                </a:lnTo>
                <a:lnTo>
                  <a:pt x="1600" y="1773"/>
                </a:lnTo>
                <a:lnTo>
                  <a:pt x="1621" y="1758"/>
                </a:lnTo>
                <a:lnTo>
                  <a:pt x="1627" y="1768"/>
                </a:lnTo>
                <a:lnTo>
                  <a:pt x="1632" y="1752"/>
                </a:lnTo>
                <a:lnTo>
                  <a:pt x="1653" y="1744"/>
                </a:lnTo>
                <a:lnTo>
                  <a:pt x="1640" y="1671"/>
                </a:lnTo>
                <a:lnTo>
                  <a:pt x="1653" y="1657"/>
                </a:lnTo>
                <a:lnTo>
                  <a:pt x="1636" y="1645"/>
                </a:lnTo>
                <a:lnTo>
                  <a:pt x="1642" y="1635"/>
                </a:lnTo>
                <a:lnTo>
                  <a:pt x="1628" y="1630"/>
                </a:lnTo>
                <a:lnTo>
                  <a:pt x="1640" y="1618"/>
                </a:lnTo>
                <a:lnTo>
                  <a:pt x="1660" y="1625"/>
                </a:lnTo>
                <a:lnTo>
                  <a:pt x="1655" y="1607"/>
                </a:lnTo>
                <a:lnTo>
                  <a:pt x="1667" y="1608"/>
                </a:lnTo>
                <a:lnTo>
                  <a:pt x="1689" y="1583"/>
                </a:lnTo>
                <a:lnTo>
                  <a:pt x="1679" y="1568"/>
                </a:lnTo>
                <a:lnTo>
                  <a:pt x="1700" y="1570"/>
                </a:lnTo>
                <a:lnTo>
                  <a:pt x="1702" y="1546"/>
                </a:lnTo>
                <a:lnTo>
                  <a:pt x="1716" y="1561"/>
                </a:lnTo>
                <a:lnTo>
                  <a:pt x="1715" y="1544"/>
                </a:lnTo>
                <a:lnTo>
                  <a:pt x="1726" y="1545"/>
                </a:lnTo>
                <a:lnTo>
                  <a:pt x="1723" y="1531"/>
                </a:lnTo>
                <a:lnTo>
                  <a:pt x="1731" y="1533"/>
                </a:lnTo>
                <a:lnTo>
                  <a:pt x="1745" y="1508"/>
                </a:lnTo>
                <a:lnTo>
                  <a:pt x="1728" y="1487"/>
                </a:lnTo>
                <a:lnTo>
                  <a:pt x="1729" y="1472"/>
                </a:lnTo>
                <a:lnTo>
                  <a:pt x="1737" y="1471"/>
                </a:lnTo>
                <a:lnTo>
                  <a:pt x="1708" y="1443"/>
                </a:lnTo>
                <a:lnTo>
                  <a:pt x="1715" y="1421"/>
                </a:lnTo>
                <a:lnTo>
                  <a:pt x="1694" y="1428"/>
                </a:lnTo>
                <a:lnTo>
                  <a:pt x="1693" y="1416"/>
                </a:lnTo>
                <a:lnTo>
                  <a:pt x="1667" y="1408"/>
                </a:lnTo>
                <a:lnTo>
                  <a:pt x="1673" y="1403"/>
                </a:lnTo>
                <a:lnTo>
                  <a:pt x="1663" y="1371"/>
                </a:lnTo>
                <a:lnTo>
                  <a:pt x="1627" y="1359"/>
                </a:lnTo>
                <a:lnTo>
                  <a:pt x="1630" y="1343"/>
                </a:lnTo>
                <a:lnTo>
                  <a:pt x="1607" y="1302"/>
                </a:lnTo>
                <a:lnTo>
                  <a:pt x="1483" y="1135"/>
                </a:lnTo>
                <a:lnTo>
                  <a:pt x="1471" y="1143"/>
                </a:lnTo>
                <a:lnTo>
                  <a:pt x="1459" y="1127"/>
                </a:lnTo>
                <a:lnTo>
                  <a:pt x="1406" y="1129"/>
                </a:lnTo>
                <a:lnTo>
                  <a:pt x="1401" y="1114"/>
                </a:lnTo>
                <a:lnTo>
                  <a:pt x="1385" y="1131"/>
                </a:lnTo>
                <a:lnTo>
                  <a:pt x="1380" y="1184"/>
                </a:lnTo>
                <a:lnTo>
                  <a:pt x="1333" y="1207"/>
                </a:lnTo>
                <a:lnTo>
                  <a:pt x="1338" y="1236"/>
                </a:lnTo>
                <a:lnTo>
                  <a:pt x="1314" y="1272"/>
                </a:lnTo>
                <a:lnTo>
                  <a:pt x="1277" y="1268"/>
                </a:lnTo>
                <a:lnTo>
                  <a:pt x="1262" y="1294"/>
                </a:lnTo>
                <a:lnTo>
                  <a:pt x="1227" y="1305"/>
                </a:lnTo>
                <a:lnTo>
                  <a:pt x="1207" y="1280"/>
                </a:lnTo>
                <a:lnTo>
                  <a:pt x="1177" y="1274"/>
                </a:lnTo>
                <a:lnTo>
                  <a:pt x="1158" y="1289"/>
                </a:lnTo>
                <a:lnTo>
                  <a:pt x="1147" y="1336"/>
                </a:lnTo>
                <a:lnTo>
                  <a:pt x="1126" y="1336"/>
                </a:lnTo>
                <a:lnTo>
                  <a:pt x="1123" y="1324"/>
                </a:lnTo>
                <a:lnTo>
                  <a:pt x="1099" y="1315"/>
                </a:lnTo>
                <a:lnTo>
                  <a:pt x="1082" y="1292"/>
                </a:lnTo>
                <a:lnTo>
                  <a:pt x="1037" y="1296"/>
                </a:lnTo>
                <a:lnTo>
                  <a:pt x="1027" y="1308"/>
                </a:lnTo>
                <a:lnTo>
                  <a:pt x="1000" y="1307"/>
                </a:lnTo>
                <a:lnTo>
                  <a:pt x="975" y="1320"/>
                </a:lnTo>
                <a:lnTo>
                  <a:pt x="946" y="1281"/>
                </a:lnTo>
                <a:lnTo>
                  <a:pt x="929" y="1285"/>
                </a:lnTo>
                <a:lnTo>
                  <a:pt x="901" y="1263"/>
                </a:lnTo>
                <a:lnTo>
                  <a:pt x="881" y="1309"/>
                </a:lnTo>
                <a:lnTo>
                  <a:pt x="845" y="1326"/>
                </a:lnTo>
                <a:lnTo>
                  <a:pt x="814" y="1326"/>
                </a:lnTo>
                <a:lnTo>
                  <a:pt x="806" y="1336"/>
                </a:lnTo>
                <a:lnTo>
                  <a:pt x="766" y="1336"/>
                </a:lnTo>
                <a:lnTo>
                  <a:pt x="749" y="1348"/>
                </a:lnTo>
                <a:lnTo>
                  <a:pt x="670" y="1308"/>
                </a:lnTo>
                <a:lnTo>
                  <a:pt x="646" y="1312"/>
                </a:lnTo>
                <a:lnTo>
                  <a:pt x="633" y="1294"/>
                </a:lnTo>
                <a:lnTo>
                  <a:pt x="632" y="1266"/>
                </a:lnTo>
                <a:lnTo>
                  <a:pt x="611" y="1254"/>
                </a:lnTo>
                <a:lnTo>
                  <a:pt x="610" y="1237"/>
                </a:lnTo>
                <a:lnTo>
                  <a:pt x="594" y="1219"/>
                </a:lnTo>
                <a:lnTo>
                  <a:pt x="605" y="1182"/>
                </a:lnTo>
                <a:lnTo>
                  <a:pt x="585" y="1157"/>
                </a:lnTo>
                <a:lnTo>
                  <a:pt x="594" y="1145"/>
                </a:lnTo>
                <a:lnTo>
                  <a:pt x="556" y="1066"/>
                </a:lnTo>
                <a:lnTo>
                  <a:pt x="564" y="1046"/>
                </a:lnTo>
                <a:lnTo>
                  <a:pt x="541" y="982"/>
                </a:lnTo>
                <a:lnTo>
                  <a:pt x="548" y="931"/>
                </a:lnTo>
                <a:lnTo>
                  <a:pt x="530" y="930"/>
                </a:lnTo>
                <a:lnTo>
                  <a:pt x="521" y="884"/>
                </a:lnTo>
                <a:lnTo>
                  <a:pt x="512" y="880"/>
                </a:lnTo>
                <a:lnTo>
                  <a:pt x="514" y="839"/>
                </a:lnTo>
                <a:lnTo>
                  <a:pt x="552" y="830"/>
                </a:lnTo>
                <a:lnTo>
                  <a:pt x="563" y="815"/>
                </a:lnTo>
                <a:lnTo>
                  <a:pt x="569" y="772"/>
                </a:lnTo>
                <a:lnTo>
                  <a:pt x="561" y="764"/>
                </a:lnTo>
                <a:lnTo>
                  <a:pt x="542" y="770"/>
                </a:lnTo>
                <a:lnTo>
                  <a:pt x="531" y="758"/>
                </a:lnTo>
                <a:lnTo>
                  <a:pt x="498" y="764"/>
                </a:lnTo>
                <a:lnTo>
                  <a:pt x="459" y="747"/>
                </a:lnTo>
                <a:lnTo>
                  <a:pt x="461" y="717"/>
                </a:lnTo>
                <a:lnTo>
                  <a:pt x="448" y="690"/>
                </a:lnTo>
                <a:lnTo>
                  <a:pt x="434" y="699"/>
                </a:lnTo>
                <a:lnTo>
                  <a:pt x="411" y="679"/>
                </a:lnTo>
                <a:lnTo>
                  <a:pt x="399" y="642"/>
                </a:lnTo>
                <a:lnTo>
                  <a:pt x="363" y="646"/>
                </a:lnTo>
                <a:lnTo>
                  <a:pt x="348" y="619"/>
                </a:lnTo>
                <a:lnTo>
                  <a:pt x="317" y="663"/>
                </a:lnTo>
                <a:lnTo>
                  <a:pt x="321" y="671"/>
                </a:lnTo>
                <a:lnTo>
                  <a:pt x="303" y="679"/>
                </a:lnTo>
                <a:lnTo>
                  <a:pt x="301" y="699"/>
                </a:lnTo>
                <a:lnTo>
                  <a:pt x="270" y="746"/>
                </a:lnTo>
                <a:lnTo>
                  <a:pt x="256" y="755"/>
                </a:lnTo>
                <a:lnTo>
                  <a:pt x="230" y="754"/>
                </a:lnTo>
                <a:lnTo>
                  <a:pt x="187" y="734"/>
                </a:lnTo>
                <a:lnTo>
                  <a:pt x="163" y="661"/>
                </a:lnTo>
                <a:lnTo>
                  <a:pt x="117" y="653"/>
                </a:lnTo>
                <a:lnTo>
                  <a:pt x="76" y="614"/>
                </a:lnTo>
                <a:lnTo>
                  <a:pt x="61" y="611"/>
                </a:lnTo>
                <a:lnTo>
                  <a:pt x="47" y="587"/>
                </a:lnTo>
                <a:lnTo>
                  <a:pt x="12" y="584"/>
                </a:lnTo>
                <a:lnTo>
                  <a:pt x="0" y="572"/>
                </a:lnTo>
                <a:lnTo>
                  <a:pt x="37" y="533"/>
                </a:lnTo>
                <a:lnTo>
                  <a:pt x="69" y="517"/>
                </a:lnTo>
                <a:lnTo>
                  <a:pt x="105" y="467"/>
                </a:lnTo>
                <a:lnTo>
                  <a:pt x="147" y="431"/>
                </a:lnTo>
                <a:lnTo>
                  <a:pt x="148" y="398"/>
                </a:lnTo>
                <a:lnTo>
                  <a:pt x="166" y="388"/>
                </a:lnTo>
                <a:lnTo>
                  <a:pt x="186" y="338"/>
                </a:lnTo>
                <a:lnTo>
                  <a:pt x="212" y="322"/>
                </a:lnTo>
                <a:lnTo>
                  <a:pt x="223" y="295"/>
                </a:lnTo>
                <a:lnTo>
                  <a:pt x="208" y="278"/>
                </a:lnTo>
                <a:lnTo>
                  <a:pt x="200" y="246"/>
                </a:lnTo>
                <a:lnTo>
                  <a:pt x="190" y="248"/>
                </a:lnTo>
                <a:lnTo>
                  <a:pt x="165" y="226"/>
                </a:lnTo>
                <a:lnTo>
                  <a:pt x="173" y="217"/>
                </a:lnTo>
                <a:lnTo>
                  <a:pt x="170" y="187"/>
                </a:lnTo>
                <a:lnTo>
                  <a:pt x="149" y="179"/>
                </a:lnTo>
                <a:lnTo>
                  <a:pt x="109" y="137"/>
                </a:lnTo>
                <a:lnTo>
                  <a:pt x="109" y="137"/>
                </a:lnTo>
                <a:lnTo>
                  <a:pt x="241" y="82"/>
                </a:lnTo>
                <a:lnTo>
                  <a:pt x="318" y="83"/>
                </a:lnTo>
                <a:lnTo>
                  <a:pt x="340" y="55"/>
                </a:lnTo>
                <a:lnTo>
                  <a:pt x="377" y="58"/>
                </a:lnTo>
                <a:lnTo>
                  <a:pt x="404" y="37"/>
                </a:lnTo>
                <a:lnTo>
                  <a:pt x="445" y="71"/>
                </a:lnTo>
                <a:lnTo>
                  <a:pt x="520" y="58"/>
                </a:lnTo>
                <a:lnTo>
                  <a:pt x="589" y="64"/>
                </a:lnTo>
                <a:lnTo>
                  <a:pt x="661" y="29"/>
                </a:lnTo>
                <a:lnTo>
                  <a:pt x="697" y="34"/>
                </a:lnTo>
                <a:lnTo>
                  <a:pt x="721" y="5"/>
                </a:lnTo>
                <a:lnTo>
                  <a:pt x="740" y="0"/>
                </a:lnTo>
                <a:lnTo>
                  <a:pt x="806" y="18"/>
                </a:lnTo>
                <a:lnTo>
                  <a:pt x="811" y="32"/>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9" name="Freeform 736"/>
          <p:cNvSpPr>
            <a:spLocks noEditPoints="1"/>
          </p:cNvSpPr>
          <p:nvPr/>
        </p:nvSpPr>
        <p:spPr bwMode="auto">
          <a:xfrm>
            <a:off x="3541795" y="5354867"/>
            <a:ext cx="456738" cy="515639"/>
          </a:xfrm>
          <a:custGeom>
            <a:avLst/>
            <a:gdLst>
              <a:gd name="T0" fmla="*/ 205 w 1947"/>
              <a:gd name="T1" fmla="*/ 286 h 2195"/>
              <a:gd name="T2" fmla="*/ 274 w 1947"/>
              <a:gd name="T3" fmla="*/ 212 h 2195"/>
              <a:gd name="T4" fmla="*/ 382 w 1947"/>
              <a:gd name="T5" fmla="*/ 144 h 2195"/>
              <a:gd name="T6" fmla="*/ 594 w 1947"/>
              <a:gd name="T7" fmla="*/ 171 h 2195"/>
              <a:gd name="T8" fmla="*/ 607 w 1947"/>
              <a:gd name="T9" fmla="*/ 40 h 2195"/>
              <a:gd name="T10" fmla="*/ 758 w 1947"/>
              <a:gd name="T11" fmla="*/ 6 h 2195"/>
              <a:gd name="T12" fmla="*/ 982 w 1947"/>
              <a:gd name="T13" fmla="*/ 96 h 2195"/>
              <a:gd name="T14" fmla="*/ 1166 w 1947"/>
              <a:gd name="T15" fmla="*/ 182 h 2195"/>
              <a:gd name="T16" fmla="*/ 1257 w 1947"/>
              <a:gd name="T17" fmla="*/ 238 h 2195"/>
              <a:gd name="T18" fmla="*/ 1459 w 1947"/>
              <a:gd name="T19" fmla="*/ 134 h 2195"/>
              <a:gd name="T20" fmla="*/ 1526 w 1947"/>
              <a:gd name="T21" fmla="*/ 283 h 2195"/>
              <a:gd name="T22" fmla="*/ 1737 w 1947"/>
              <a:gd name="T23" fmla="*/ 200 h 2195"/>
              <a:gd name="T24" fmla="*/ 1735 w 1947"/>
              <a:gd name="T25" fmla="*/ 305 h 2195"/>
              <a:gd name="T26" fmla="*/ 1790 w 1947"/>
              <a:gd name="T27" fmla="*/ 417 h 2195"/>
              <a:gd name="T28" fmla="*/ 1857 w 1947"/>
              <a:gd name="T29" fmla="*/ 478 h 2195"/>
              <a:gd name="T30" fmla="*/ 1931 w 1947"/>
              <a:gd name="T31" fmla="*/ 668 h 2195"/>
              <a:gd name="T32" fmla="*/ 1841 w 1947"/>
              <a:gd name="T33" fmla="*/ 846 h 2195"/>
              <a:gd name="T34" fmla="*/ 1717 w 1947"/>
              <a:gd name="T35" fmla="*/ 1009 h 2195"/>
              <a:gd name="T36" fmla="*/ 1748 w 1947"/>
              <a:gd name="T37" fmla="*/ 1130 h 2195"/>
              <a:gd name="T38" fmla="*/ 1830 w 1947"/>
              <a:gd name="T39" fmla="*/ 1283 h 2195"/>
              <a:gd name="T40" fmla="*/ 1869 w 1947"/>
              <a:gd name="T41" fmla="*/ 1537 h 2195"/>
              <a:gd name="T42" fmla="*/ 1939 w 1947"/>
              <a:gd name="T43" fmla="*/ 1600 h 2195"/>
              <a:gd name="T44" fmla="*/ 1853 w 1947"/>
              <a:gd name="T45" fmla="*/ 1834 h 2195"/>
              <a:gd name="T46" fmla="*/ 1769 w 1947"/>
              <a:gd name="T47" fmla="*/ 1912 h 2195"/>
              <a:gd name="T48" fmla="*/ 1632 w 1947"/>
              <a:gd name="T49" fmla="*/ 1897 h 2195"/>
              <a:gd name="T50" fmla="*/ 1546 w 1947"/>
              <a:gd name="T51" fmla="*/ 1892 h 2195"/>
              <a:gd name="T52" fmla="*/ 1492 w 1947"/>
              <a:gd name="T53" fmla="*/ 1954 h 2195"/>
              <a:gd name="T54" fmla="*/ 1450 w 1947"/>
              <a:gd name="T55" fmla="*/ 2094 h 2195"/>
              <a:gd name="T56" fmla="*/ 1377 w 1947"/>
              <a:gd name="T57" fmla="*/ 2002 h 2195"/>
              <a:gd name="T58" fmla="*/ 1217 w 1947"/>
              <a:gd name="T59" fmla="*/ 1974 h 2195"/>
              <a:gd name="T60" fmla="*/ 1151 w 1947"/>
              <a:gd name="T61" fmla="*/ 2155 h 2195"/>
              <a:gd name="T62" fmla="*/ 987 w 1947"/>
              <a:gd name="T63" fmla="*/ 2195 h 2195"/>
              <a:gd name="T64" fmla="*/ 936 w 1947"/>
              <a:gd name="T65" fmla="*/ 2037 h 2195"/>
              <a:gd name="T66" fmla="*/ 821 w 1947"/>
              <a:gd name="T67" fmla="*/ 2076 h 2195"/>
              <a:gd name="T68" fmla="*/ 822 w 1947"/>
              <a:gd name="T69" fmla="*/ 1942 h 2195"/>
              <a:gd name="T70" fmla="*/ 962 w 1947"/>
              <a:gd name="T71" fmla="*/ 1714 h 2195"/>
              <a:gd name="T72" fmla="*/ 882 w 1947"/>
              <a:gd name="T73" fmla="*/ 1556 h 2195"/>
              <a:gd name="T74" fmla="*/ 752 w 1947"/>
              <a:gd name="T75" fmla="*/ 1552 h 2195"/>
              <a:gd name="T76" fmla="*/ 625 w 1947"/>
              <a:gd name="T77" fmla="*/ 1556 h 2195"/>
              <a:gd name="T78" fmla="*/ 501 w 1947"/>
              <a:gd name="T79" fmla="*/ 1632 h 2195"/>
              <a:gd name="T80" fmla="*/ 385 w 1947"/>
              <a:gd name="T81" fmla="*/ 1647 h 2195"/>
              <a:gd name="T82" fmla="*/ 332 w 1947"/>
              <a:gd name="T83" fmla="*/ 1666 h 2195"/>
              <a:gd name="T84" fmla="*/ 256 w 1947"/>
              <a:gd name="T85" fmla="*/ 1611 h 2195"/>
              <a:gd name="T86" fmla="*/ 195 w 1947"/>
              <a:gd name="T87" fmla="*/ 1559 h 2195"/>
              <a:gd name="T88" fmla="*/ 186 w 1947"/>
              <a:gd name="T89" fmla="*/ 1399 h 2195"/>
              <a:gd name="T90" fmla="*/ 247 w 1947"/>
              <a:gd name="T91" fmla="*/ 1304 h 2195"/>
              <a:gd name="T92" fmla="*/ 216 w 1947"/>
              <a:gd name="T93" fmla="*/ 1198 h 2195"/>
              <a:gd name="T94" fmla="*/ 59 w 1947"/>
              <a:gd name="T95" fmla="*/ 1243 h 2195"/>
              <a:gd name="T96" fmla="*/ 97 w 1947"/>
              <a:gd name="T97" fmla="*/ 1148 h 2195"/>
              <a:gd name="T98" fmla="*/ 183 w 1947"/>
              <a:gd name="T99" fmla="*/ 1095 h 2195"/>
              <a:gd name="T100" fmla="*/ 184 w 1947"/>
              <a:gd name="T101" fmla="*/ 882 h 2195"/>
              <a:gd name="T102" fmla="*/ 200 w 1947"/>
              <a:gd name="T103" fmla="*/ 746 h 2195"/>
              <a:gd name="T104" fmla="*/ 148 w 1947"/>
              <a:gd name="T105" fmla="*/ 623 h 2195"/>
              <a:gd name="T106" fmla="*/ 190 w 1947"/>
              <a:gd name="T107" fmla="*/ 442 h 2195"/>
              <a:gd name="T108" fmla="*/ 280 w 1947"/>
              <a:gd name="T109" fmla="*/ 1371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47" h="2195">
                <a:moveTo>
                  <a:pt x="156" y="411"/>
                </a:moveTo>
                <a:lnTo>
                  <a:pt x="171" y="405"/>
                </a:lnTo>
                <a:lnTo>
                  <a:pt x="165" y="368"/>
                </a:lnTo>
                <a:lnTo>
                  <a:pt x="198" y="342"/>
                </a:lnTo>
                <a:lnTo>
                  <a:pt x="194" y="315"/>
                </a:lnTo>
                <a:lnTo>
                  <a:pt x="210" y="303"/>
                </a:lnTo>
                <a:lnTo>
                  <a:pt x="205" y="286"/>
                </a:lnTo>
                <a:lnTo>
                  <a:pt x="221" y="276"/>
                </a:lnTo>
                <a:lnTo>
                  <a:pt x="219" y="258"/>
                </a:lnTo>
                <a:lnTo>
                  <a:pt x="230" y="261"/>
                </a:lnTo>
                <a:lnTo>
                  <a:pt x="227" y="244"/>
                </a:lnTo>
                <a:lnTo>
                  <a:pt x="238" y="250"/>
                </a:lnTo>
                <a:lnTo>
                  <a:pt x="257" y="208"/>
                </a:lnTo>
                <a:lnTo>
                  <a:pt x="274" y="212"/>
                </a:lnTo>
                <a:lnTo>
                  <a:pt x="289" y="201"/>
                </a:lnTo>
                <a:lnTo>
                  <a:pt x="308" y="217"/>
                </a:lnTo>
                <a:lnTo>
                  <a:pt x="329" y="212"/>
                </a:lnTo>
                <a:lnTo>
                  <a:pt x="321" y="188"/>
                </a:lnTo>
                <a:lnTo>
                  <a:pt x="345" y="179"/>
                </a:lnTo>
                <a:lnTo>
                  <a:pt x="349" y="152"/>
                </a:lnTo>
                <a:lnTo>
                  <a:pt x="382" y="144"/>
                </a:lnTo>
                <a:lnTo>
                  <a:pt x="469" y="138"/>
                </a:lnTo>
                <a:lnTo>
                  <a:pt x="516" y="162"/>
                </a:lnTo>
                <a:lnTo>
                  <a:pt x="535" y="189"/>
                </a:lnTo>
                <a:lnTo>
                  <a:pt x="552" y="188"/>
                </a:lnTo>
                <a:lnTo>
                  <a:pt x="560" y="202"/>
                </a:lnTo>
                <a:lnTo>
                  <a:pt x="587" y="189"/>
                </a:lnTo>
                <a:lnTo>
                  <a:pt x="594" y="171"/>
                </a:lnTo>
                <a:lnTo>
                  <a:pt x="618" y="176"/>
                </a:lnTo>
                <a:lnTo>
                  <a:pt x="658" y="144"/>
                </a:lnTo>
                <a:lnTo>
                  <a:pt x="648" y="120"/>
                </a:lnTo>
                <a:lnTo>
                  <a:pt x="624" y="111"/>
                </a:lnTo>
                <a:lnTo>
                  <a:pt x="609" y="88"/>
                </a:lnTo>
                <a:lnTo>
                  <a:pt x="627" y="57"/>
                </a:lnTo>
                <a:lnTo>
                  <a:pt x="607" y="40"/>
                </a:lnTo>
                <a:lnTo>
                  <a:pt x="616" y="29"/>
                </a:lnTo>
                <a:lnTo>
                  <a:pt x="661" y="20"/>
                </a:lnTo>
                <a:lnTo>
                  <a:pt x="682" y="37"/>
                </a:lnTo>
                <a:lnTo>
                  <a:pt x="695" y="34"/>
                </a:lnTo>
                <a:lnTo>
                  <a:pt x="698" y="4"/>
                </a:lnTo>
                <a:lnTo>
                  <a:pt x="723" y="0"/>
                </a:lnTo>
                <a:lnTo>
                  <a:pt x="758" y="6"/>
                </a:lnTo>
                <a:lnTo>
                  <a:pt x="760" y="25"/>
                </a:lnTo>
                <a:lnTo>
                  <a:pt x="875" y="35"/>
                </a:lnTo>
                <a:lnTo>
                  <a:pt x="910" y="75"/>
                </a:lnTo>
                <a:lnTo>
                  <a:pt x="920" y="70"/>
                </a:lnTo>
                <a:lnTo>
                  <a:pt x="925" y="86"/>
                </a:lnTo>
                <a:lnTo>
                  <a:pt x="973" y="81"/>
                </a:lnTo>
                <a:lnTo>
                  <a:pt x="982" y="96"/>
                </a:lnTo>
                <a:lnTo>
                  <a:pt x="1021" y="97"/>
                </a:lnTo>
                <a:lnTo>
                  <a:pt x="1052" y="85"/>
                </a:lnTo>
                <a:lnTo>
                  <a:pt x="1128" y="118"/>
                </a:lnTo>
                <a:lnTo>
                  <a:pt x="1133" y="138"/>
                </a:lnTo>
                <a:lnTo>
                  <a:pt x="1164" y="157"/>
                </a:lnTo>
                <a:lnTo>
                  <a:pt x="1166" y="145"/>
                </a:lnTo>
                <a:lnTo>
                  <a:pt x="1166" y="182"/>
                </a:lnTo>
                <a:lnTo>
                  <a:pt x="1205" y="190"/>
                </a:lnTo>
                <a:lnTo>
                  <a:pt x="1213" y="204"/>
                </a:lnTo>
                <a:lnTo>
                  <a:pt x="1229" y="190"/>
                </a:lnTo>
                <a:lnTo>
                  <a:pt x="1226" y="207"/>
                </a:lnTo>
                <a:lnTo>
                  <a:pt x="1250" y="222"/>
                </a:lnTo>
                <a:lnTo>
                  <a:pt x="1244" y="258"/>
                </a:lnTo>
                <a:lnTo>
                  <a:pt x="1257" y="238"/>
                </a:lnTo>
                <a:lnTo>
                  <a:pt x="1273" y="241"/>
                </a:lnTo>
                <a:lnTo>
                  <a:pt x="1285" y="230"/>
                </a:lnTo>
                <a:lnTo>
                  <a:pt x="1302" y="202"/>
                </a:lnTo>
                <a:lnTo>
                  <a:pt x="1333" y="215"/>
                </a:lnTo>
                <a:lnTo>
                  <a:pt x="1345" y="206"/>
                </a:lnTo>
                <a:lnTo>
                  <a:pt x="1386" y="217"/>
                </a:lnTo>
                <a:lnTo>
                  <a:pt x="1459" y="134"/>
                </a:lnTo>
                <a:lnTo>
                  <a:pt x="1476" y="179"/>
                </a:lnTo>
                <a:lnTo>
                  <a:pt x="1508" y="145"/>
                </a:lnTo>
                <a:lnTo>
                  <a:pt x="1503" y="173"/>
                </a:lnTo>
                <a:lnTo>
                  <a:pt x="1467" y="201"/>
                </a:lnTo>
                <a:lnTo>
                  <a:pt x="1478" y="266"/>
                </a:lnTo>
                <a:lnTo>
                  <a:pt x="1513" y="253"/>
                </a:lnTo>
                <a:lnTo>
                  <a:pt x="1526" y="283"/>
                </a:lnTo>
                <a:lnTo>
                  <a:pt x="1531" y="273"/>
                </a:lnTo>
                <a:lnTo>
                  <a:pt x="1546" y="280"/>
                </a:lnTo>
                <a:lnTo>
                  <a:pt x="1632" y="174"/>
                </a:lnTo>
                <a:lnTo>
                  <a:pt x="1702" y="114"/>
                </a:lnTo>
                <a:lnTo>
                  <a:pt x="1694" y="182"/>
                </a:lnTo>
                <a:lnTo>
                  <a:pt x="1735" y="182"/>
                </a:lnTo>
                <a:lnTo>
                  <a:pt x="1737" y="200"/>
                </a:lnTo>
                <a:lnTo>
                  <a:pt x="1749" y="202"/>
                </a:lnTo>
                <a:lnTo>
                  <a:pt x="1761" y="224"/>
                </a:lnTo>
                <a:lnTo>
                  <a:pt x="1723" y="247"/>
                </a:lnTo>
                <a:lnTo>
                  <a:pt x="1743" y="251"/>
                </a:lnTo>
                <a:lnTo>
                  <a:pt x="1766" y="276"/>
                </a:lnTo>
                <a:lnTo>
                  <a:pt x="1759" y="298"/>
                </a:lnTo>
                <a:lnTo>
                  <a:pt x="1735" y="305"/>
                </a:lnTo>
                <a:lnTo>
                  <a:pt x="1713" y="352"/>
                </a:lnTo>
                <a:lnTo>
                  <a:pt x="1746" y="364"/>
                </a:lnTo>
                <a:lnTo>
                  <a:pt x="1732" y="393"/>
                </a:lnTo>
                <a:lnTo>
                  <a:pt x="1743" y="424"/>
                </a:lnTo>
                <a:lnTo>
                  <a:pt x="1757" y="415"/>
                </a:lnTo>
                <a:lnTo>
                  <a:pt x="1762" y="434"/>
                </a:lnTo>
                <a:lnTo>
                  <a:pt x="1790" y="417"/>
                </a:lnTo>
                <a:lnTo>
                  <a:pt x="1801" y="435"/>
                </a:lnTo>
                <a:lnTo>
                  <a:pt x="1812" y="431"/>
                </a:lnTo>
                <a:lnTo>
                  <a:pt x="1811" y="445"/>
                </a:lnTo>
                <a:lnTo>
                  <a:pt x="1836" y="440"/>
                </a:lnTo>
                <a:lnTo>
                  <a:pt x="1836" y="440"/>
                </a:lnTo>
                <a:lnTo>
                  <a:pt x="1842" y="480"/>
                </a:lnTo>
                <a:lnTo>
                  <a:pt x="1857" y="478"/>
                </a:lnTo>
                <a:lnTo>
                  <a:pt x="1864" y="498"/>
                </a:lnTo>
                <a:lnTo>
                  <a:pt x="1878" y="502"/>
                </a:lnTo>
                <a:lnTo>
                  <a:pt x="1879" y="522"/>
                </a:lnTo>
                <a:lnTo>
                  <a:pt x="1908" y="531"/>
                </a:lnTo>
                <a:lnTo>
                  <a:pt x="1901" y="619"/>
                </a:lnTo>
                <a:lnTo>
                  <a:pt x="1885" y="641"/>
                </a:lnTo>
                <a:lnTo>
                  <a:pt x="1931" y="668"/>
                </a:lnTo>
                <a:lnTo>
                  <a:pt x="1918" y="688"/>
                </a:lnTo>
                <a:lnTo>
                  <a:pt x="1947" y="704"/>
                </a:lnTo>
                <a:lnTo>
                  <a:pt x="1946" y="731"/>
                </a:lnTo>
                <a:lnTo>
                  <a:pt x="1888" y="789"/>
                </a:lnTo>
                <a:lnTo>
                  <a:pt x="1853" y="793"/>
                </a:lnTo>
                <a:lnTo>
                  <a:pt x="1868" y="842"/>
                </a:lnTo>
                <a:lnTo>
                  <a:pt x="1841" y="846"/>
                </a:lnTo>
                <a:lnTo>
                  <a:pt x="1826" y="865"/>
                </a:lnTo>
                <a:lnTo>
                  <a:pt x="1805" y="859"/>
                </a:lnTo>
                <a:lnTo>
                  <a:pt x="1800" y="871"/>
                </a:lnTo>
                <a:lnTo>
                  <a:pt x="1770" y="886"/>
                </a:lnTo>
                <a:lnTo>
                  <a:pt x="1760" y="910"/>
                </a:lnTo>
                <a:lnTo>
                  <a:pt x="1771" y="943"/>
                </a:lnTo>
                <a:lnTo>
                  <a:pt x="1717" y="1009"/>
                </a:lnTo>
                <a:lnTo>
                  <a:pt x="1705" y="1047"/>
                </a:lnTo>
                <a:lnTo>
                  <a:pt x="1722" y="1059"/>
                </a:lnTo>
                <a:lnTo>
                  <a:pt x="1710" y="1076"/>
                </a:lnTo>
                <a:lnTo>
                  <a:pt x="1724" y="1099"/>
                </a:lnTo>
                <a:lnTo>
                  <a:pt x="1714" y="1109"/>
                </a:lnTo>
                <a:lnTo>
                  <a:pt x="1719" y="1125"/>
                </a:lnTo>
                <a:lnTo>
                  <a:pt x="1748" y="1130"/>
                </a:lnTo>
                <a:lnTo>
                  <a:pt x="1811" y="1110"/>
                </a:lnTo>
                <a:lnTo>
                  <a:pt x="1804" y="1141"/>
                </a:lnTo>
                <a:lnTo>
                  <a:pt x="1810" y="1149"/>
                </a:lnTo>
                <a:lnTo>
                  <a:pt x="1774" y="1222"/>
                </a:lnTo>
                <a:lnTo>
                  <a:pt x="1787" y="1224"/>
                </a:lnTo>
                <a:lnTo>
                  <a:pt x="1792" y="1248"/>
                </a:lnTo>
                <a:lnTo>
                  <a:pt x="1830" y="1283"/>
                </a:lnTo>
                <a:lnTo>
                  <a:pt x="1799" y="1341"/>
                </a:lnTo>
                <a:lnTo>
                  <a:pt x="1808" y="1401"/>
                </a:lnTo>
                <a:lnTo>
                  <a:pt x="1824" y="1416"/>
                </a:lnTo>
                <a:lnTo>
                  <a:pt x="1899" y="1426"/>
                </a:lnTo>
                <a:lnTo>
                  <a:pt x="1887" y="1497"/>
                </a:lnTo>
                <a:lnTo>
                  <a:pt x="1868" y="1509"/>
                </a:lnTo>
                <a:lnTo>
                  <a:pt x="1869" y="1537"/>
                </a:lnTo>
                <a:lnTo>
                  <a:pt x="1835" y="1594"/>
                </a:lnTo>
                <a:lnTo>
                  <a:pt x="1846" y="1600"/>
                </a:lnTo>
                <a:lnTo>
                  <a:pt x="1870" y="1585"/>
                </a:lnTo>
                <a:lnTo>
                  <a:pt x="1886" y="1596"/>
                </a:lnTo>
                <a:lnTo>
                  <a:pt x="1918" y="1577"/>
                </a:lnTo>
                <a:lnTo>
                  <a:pt x="1931" y="1581"/>
                </a:lnTo>
                <a:lnTo>
                  <a:pt x="1939" y="1600"/>
                </a:lnTo>
                <a:lnTo>
                  <a:pt x="1895" y="1620"/>
                </a:lnTo>
                <a:lnTo>
                  <a:pt x="1891" y="1633"/>
                </a:lnTo>
                <a:lnTo>
                  <a:pt x="1872" y="1631"/>
                </a:lnTo>
                <a:lnTo>
                  <a:pt x="1860" y="1655"/>
                </a:lnTo>
                <a:lnTo>
                  <a:pt x="1867" y="1690"/>
                </a:lnTo>
                <a:lnTo>
                  <a:pt x="1826" y="1769"/>
                </a:lnTo>
                <a:lnTo>
                  <a:pt x="1853" y="1834"/>
                </a:lnTo>
                <a:lnTo>
                  <a:pt x="1836" y="1866"/>
                </a:lnTo>
                <a:lnTo>
                  <a:pt x="1844" y="1875"/>
                </a:lnTo>
                <a:lnTo>
                  <a:pt x="1844" y="1875"/>
                </a:lnTo>
                <a:lnTo>
                  <a:pt x="1817" y="1883"/>
                </a:lnTo>
                <a:lnTo>
                  <a:pt x="1793" y="1925"/>
                </a:lnTo>
                <a:lnTo>
                  <a:pt x="1774" y="1925"/>
                </a:lnTo>
                <a:lnTo>
                  <a:pt x="1769" y="1912"/>
                </a:lnTo>
                <a:lnTo>
                  <a:pt x="1769" y="1912"/>
                </a:lnTo>
                <a:lnTo>
                  <a:pt x="1706" y="1931"/>
                </a:lnTo>
                <a:lnTo>
                  <a:pt x="1706" y="1931"/>
                </a:lnTo>
                <a:lnTo>
                  <a:pt x="1706" y="1919"/>
                </a:lnTo>
                <a:lnTo>
                  <a:pt x="1692" y="1911"/>
                </a:lnTo>
                <a:lnTo>
                  <a:pt x="1658" y="1912"/>
                </a:lnTo>
                <a:lnTo>
                  <a:pt x="1632" y="1897"/>
                </a:lnTo>
                <a:lnTo>
                  <a:pt x="1627" y="1882"/>
                </a:lnTo>
                <a:lnTo>
                  <a:pt x="1609" y="1879"/>
                </a:lnTo>
                <a:lnTo>
                  <a:pt x="1606" y="1850"/>
                </a:lnTo>
                <a:lnTo>
                  <a:pt x="1600" y="1858"/>
                </a:lnTo>
                <a:lnTo>
                  <a:pt x="1583" y="1852"/>
                </a:lnTo>
                <a:lnTo>
                  <a:pt x="1557" y="1863"/>
                </a:lnTo>
                <a:lnTo>
                  <a:pt x="1546" y="1892"/>
                </a:lnTo>
                <a:lnTo>
                  <a:pt x="1536" y="1890"/>
                </a:lnTo>
                <a:lnTo>
                  <a:pt x="1505" y="1918"/>
                </a:lnTo>
                <a:lnTo>
                  <a:pt x="1480" y="1921"/>
                </a:lnTo>
                <a:lnTo>
                  <a:pt x="1474" y="1934"/>
                </a:lnTo>
                <a:lnTo>
                  <a:pt x="1450" y="1923"/>
                </a:lnTo>
                <a:lnTo>
                  <a:pt x="1452" y="1957"/>
                </a:lnTo>
                <a:lnTo>
                  <a:pt x="1492" y="1954"/>
                </a:lnTo>
                <a:lnTo>
                  <a:pt x="1511" y="1977"/>
                </a:lnTo>
                <a:lnTo>
                  <a:pt x="1487" y="1992"/>
                </a:lnTo>
                <a:lnTo>
                  <a:pt x="1504" y="2021"/>
                </a:lnTo>
                <a:lnTo>
                  <a:pt x="1491" y="2044"/>
                </a:lnTo>
                <a:lnTo>
                  <a:pt x="1504" y="2062"/>
                </a:lnTo>
                <a:lnTo>
                  <a:pt x="1502" y="2081"/>
                </a:lnTo>
                <a:lnTo>
                  <a:pt x="1450" y="2094"/>
                </a:lnTo>
                <a:lnTo>
                  <a:pt x="1421" y="2094"/>
                </a:lnTo>
                <a:lnTo>
                  <a:pt x="1421" y="2077"/>
                </a:lnTo>
                <a:lnTo>
                  <a:pt x="1408" y="2069"/>
                </a:lnTo>
                <a:lnTo>
                  <a:pt x="1407" y="2053"/>
                </a:lnTo>
                <a:lnTo>
                  <a:pt x="1394" y="2049"/>
                </a:lnTo>
                <a:lnTo>
                  <a:pt x="1401" y="2030"/>
                </a:lnTo>
                <a:lnTo>
                  <a:pt x="1377" y="2002"/>
                </a:lnTo>
                <a:lnTo>
                  <a:pt x="1336" y="2004"/>
                </a:lnTo>
                <a:lnTo>
                  <a:pt x="1308" y="1995"/>
                </a:lnTo>
                <a:lnTo>
                  <a:pt x="1301" y="1982"/>
                </a:lnTo>
                <a:lnTo>
                  <a:pt x="1284" y="1998"/>
                </a:lnTo>
                <a:lnTo>
                  <a:pt x="1272" y="1978"/>
                </a:lnTo>
                <a:lnTo>
                  <a:pt x="1236" y="1991"/>
                </a:lnTo>
                <a:lnTo>
                  <a:pt x="1217" y="1974"/>
                </a:lnTo>
                <a:lnTo>
                  <a:pt x="1197" y="2046"/>
                </a:lnTo>
                <a:lnTo>
                  <a:pt x="1184" y="2060"/>
                </a:lnTo>
                <a:lnTo>
                  <a:pt x="1205" y="2087"/>
                </a:lnTo>
                <a:lnTo>
                  <a:pt x="1198" y="2117"/>
                </a:lnTo>
                <a:lnTo>
                  <a:pt x="1180" y="2120"/>
                </a:lnTo>
                <a:lnTo>
                  <a:pt x="1151" y="2155"/>
                </a:lnTo>
                <a:lnTo>
                  <a:pt x="1151" y="2155"/>
                </a:lnTo>
                <a:lnTo>
                  <a:pt x="1129" y="2144"/>
                </a:lnTo>
                <a:lnTo>
                  <a:pt x="1098" y="2148"/>
                </a:lnTo>
                <a:lnTo>
                  <a:pt x="1038" y="2138"/>
                </a:lnTo>
                <a:lnTo>
                  <a:pt x="1016" y="2158"/>
                </a:lnTo>
                <a:lnTo>
                  <a:pt x="1014" y="2177"/>
                </a:lnTo>
                <a:lnTo>
                  <a:pt x="997" y="2174"/>
                </a:lnTo>
                <a:lnTo>
                  <a:pt x="987" y="2195"/>
                </a:lnTo>
                <a:lnTo>
                  <a:pt x="942" y="2182"/>
                </a:lnTo>
                <a:lnTo>
                  <a:pt x="957" y="2132"/>
                </a:lnTo>
                <a:lnTo>
                  <a:pt x="947" y="2109"/>
                </a:lnTo>
                <a:lnTo>
                  <a:pt x="954" y="2080"/>
                </a:lnTo>
                <a:lnTo>
                  <a:pt x="940" y="2063"/>
                </a:lnTo>
                <a:lnTo>
                  <a:pt x="953" y="2045"/>
                </a:lnTo>
                <a:lnTo>
                  <a:pt x="936" y="2037"/>
                </a:lnTo>
                <a:lnTo>
                  <a:pt x="942" y="2014"/>
                </a:lnTo>
                <a:lnTo>
                  <a:pt x="927" y="2002"/>
                </a:lnTo>
                <a:lnTo>
                  <a:pt x="909" y="2016"/>
                </a:lnTo>
                <a:lnTo>
                  <a:pt x="882" y="1997"/>
                </a:lnTo>
                <a:lnTo>
                  <a:pt x="853" y="2028"/>
                </a:lnTo>
                <a:lnTo>
                  <a:pt x="822" y="2042"/>
                </a:lnTo>
                <a:lnTo>
                  <a:pt x="821" y="2076"/>
                </a:lnTo>
                <a:lnTo>
                  <a:pt x="804" y="2082"/>
                </a:lnTo>
                <a:lnTo>
                  <a:pt x="786" y="2084"/>
                </a:lnTo>
                <a:lnTo>
                  <a:pt x="771" y="2054"/>
                </a:lnTo>
                <a:lnTo>
                  <a:pt x="768" y="2034"/>
                </a:lnTo>
                <a:lnTo>
                  <a:pt x="786" y="1991"/>
                </a:lnTo>
                <a:lnTo>
                  <a:pt x="824" y="1969"/>
                </a:lnTo>
                <a:lnTo>
                  <a:pt x="822" y="1942"/>
                </a:lnTo>
                <a:lnTo>
                  <a:pt x="892" y="1880"/>
                </a:lnTo>
                <a:lnTo>
                  <a:pt x="908" y="1816"/>
                </a:lnTo>
                <a:lnTo>
                  <a:pt x="897" y="1802"/>
                </a:lnTo>
                <a:lnTo>
                  <a:pt x="895" y="1773"/>
                </a:lnTo>
                <a:lnTo>
                  <a:pt x="944" y="1751"/>
                </a:lnTo>
                <a:lnTo>
                  <a:pt x="938" y="1726"/>
                </a:lnTo>
                <a:lnTo>
                  <a:pt x="962" y="1714"/>
                </a:lnTo>
                <a:lnTo>
                  <a:pt x="905" y="1700"/>
                </a:lnTo>
                <a:lnTo>
                  <a:pt x="887" y="1719"/>
                </a:lnTo>
                <a:lnTo>
                  <a:pt x="866" y="1702"/>
                </a:lnTo>
                <a:lnTo>
                  <a:pt x="859" y="1658"/>
                </a:lnTo>
                <a:lnTo>
                  <a:pt x="883" y="1609"/>
                </a:lnTo>
                <a:lnTo>
                  <a:pt x="890" y="1561"/>
                </a:lnTo>
                <a:lnTo>
                  <a:pt x="882" y="1556"/>
                </a:lnTo>
                <a:lnTo>
                  <a:pt x="860" y="1555"/>
                </a:lnTo>
                <a:lnTo>
                  <a:pt x="847" y="1540"/>
                </a:lnTo>
                <a:lnTo>
                  <a:pt x="787" y="1533"/>
                </a:lnTo>
                <a:lnTo>
                  <a:pt x="777" y="1508"/>
                </a:lnTo>
                <a:lnTo>
                  <a:pt x="766" y="1515"/>
                </a:lnTo>
                <a:lnTo>
                  <a:pt x="760" y="1559"/>
                </a:lnTo>
                <a:lnTo>
                  <a:pt x="752" y="1552"/>
                </a:lnTo>
                <a:lnTo>
                  <a:pt x="703" y="1561"/>
                </a:lnTo>
                <a:lnTo>
                  <a:pt x="692" y="1553"/>
                </a:lnTo>
                <a:lnTo>
                  <a:pt x="696" y="1535"/>
                </a:lnTo>
                <a:lnTo>
                  <a:pt x="685" y="1544"/>
                </a:lnTo>
                <a:lnTo>
                  <a:pt x="650" y="1528"/>
                </a:lnTo>
                <a:lnTo>
                  <a:pt x="637" y="1555"/>
                </a:lnTo>
                <a:lnTo>
                  <a:pt x="625" y="1556"/>
                </a:lnTo>
                <a:lnTo>
                  <a:pt x="612" y="1590"/>
                </a:lnTo>
                <a:lnTo>
                  <a:pt x="599" y="1589"/>
                </a:lnTo>
                <a:lnTo>
                  <a:pt x="566" y="1622"/>
                </a:lnTo>
                <a:lnTo>
                  <a:pt x="547" y="1669"/>
                </a:lnTo>
                <a:lnTo>
                  <a:pt x="522" y="1674"/>
                </a:lnTo>
                <a:lnTo>
                  <a:pt x="519" y="1651"/>
                </a:lnTo>
                <a:lnTo>
                  <a:pt x="501" y="1632"/>
                </a:lnTo>
                <a:lnTo>
                  <a:pt x="487" y="1652"/>
                </a:lnTo>
                <a:lnTo>
                  <a:pt x="456" y="1642"/>
                </a:lnTo>
                <a:lnTo>
                  <a:pt x="462" y="1593"/>
                </a:lnTo>
                <a:lnTo>
                  <a:pt x="441" y="1597"/>
                </a:lnTo>
                <a:lnTo>
                  <a:pt x="419" y="1582"/>
                </a:lnTo>
                <a:lnTo>
                  <a:pt x="398" y="1602"/>
                </a:lnTo>
                <a:lnTo>
                  <a:pt x="385" y="1647"/>
                </a:lnTo>
                <a:lnTo>
                  <a:pt x="365" y="1643"/>
                </a:lnTo>
                <a:lnTo>
                  <a:pt x="357" y="1652"/>
                </a:lnTo>
                <a:lnTo>
                  <a:pt x="370" y="1692"/>
                </a:lnTo>
                <a:lnTo>
                  <a:pt x="356" y="1712"/>
                </a:lnTo>
                <a:lnTo>
                  <a:pt x="341" y="1703"/>
                </a:lnTo>
                <a:lnTo>
                  <a:pt x="311" y="1706"/>
                </a:lnTo>
                <a:lnTo>
                  <a:pt x="332" y="1666"/>
                </a:lnTo>
                <a:lnTo>
                  <a:pt x="307" y="1653"/>
                </a:lnTo>
                <a:lnTo>
                  <a:pt x="303" y="1641"/>
                </a:lnTo>
                <a:lnTo>
                  <a:pt x="263" y="1661"/>
                </a:lnTo>
                <a:lnTo>
                  <a:pt x="247" y="1648"/>
                </a:lnTo>
                <a:lnTo>
                  <a:pt x="247" y="1648"/>
                </a:lnTo>
                <a:lnTo>
                  <a:pt x="242" y="1629"/>
                </a:lnTo>
                <a:lnTo>
                  <a:pt x="256" y="1611"/>
                </a:lnTo>
                <a:lnTo>
                  <a:pt x="235" y="1585"/>
                </a:lnTo>
                <a:lnTo>
                  <a:pt x="243" y="1580"/>
                </a:lnTo>
                <a:lnTo>
                  <a:pt x="232" y="1565"/>
                </a:lnTo>
                <a:lnTo>
                  <a:pt x="246" y="1543"/>
                </a:lnTo>
                <a:lnTo>
                  <a:pt x="236" y="1537"/>
                </a:lnTo>
                <a:lnTo>
                  <a:pt x="235" y="1546"/>
                </a:lnTo>
                <a:lnTo>
                  <a:pt x="195" y="1559"/>
                </a:lnTo>
                <a:lnTo>
                  <a:pt x="172" y="1530"/>
                </a:lnTo>
                <a:lnTo>
                  <a:pt x="190" y="1492"/>
                </a:lnTo>
                <a:lnTo>
                  <a:pt x="211" y="1480"/>
                </a:lnTo>
                <a:lnTo>
                  <a:pt x="204" y="1472"/>
                </a:lnTo>
                <a:lnTo>
                  <a:pt x="221" y="1447"/>
                </a:lnTo>
                <a:lnTo>
                  <a:pt x="202" y="1399"/>
                </a:lnTo>
                <a:lnTo>
                  <a:pt x="186" y="1399"/>
                </a:lnTo>
                <a:lnTo>
                  <a:pt x="176" y="1383"/>
                </a:lnTo>
                <a:lnTo>
                  <a:pt x="204" y="1384"/>
                </a:lnTo>
                <a:lnTo>
                  <a:pt x="233" y="1359"/>
                </a:lnTo>
                <a:lnTo>
                  <a:pt x="260" y="1358"/>
                </a:lnTo>
                <a:lnTo>
                  <a:pt x="252" y="1335"/>
                </a:lnTo>
                <a:lnTo>
                  <a:pt x="259" y="1313"/>
                </a:lnTo>
                <a:lnTo>
                  <a:pt x="247" y="1304"/>
                </a:lnTo>
                <a:lnTo>
                  <a:pt x="231" y="1311"/>
                </a:lnTo>
                <a:lnTo>
                  <a:pt x="274" y="1284"/>
                </a:lnTo>
                <a:lnTo>
                  <a:pt x="258" y="1234"/>
                </a:lnTo>
                <a:lnTo>
                  <a:pt x="239" y="1236"/>
                </a:lnTo>
                <a:lnTo>
                  <a:pt x="244" y="1209"/>
                </a:lnTo>
                <a:lnTo>
                  <a:pt x="233" y="1216"/>
                </a:lnTo>
                <a:lnTo>
                  <a:pt x="216" y="1198"/>
                </a:lnTo>
                <a:lnTo>
                  <a:pt x="173" y="1212"/>
                </a:lnTo>
                <a:lnTo>
                  <a:pt x="164" y="1202"/>
                </a:lnTo>
                <a:lnTo>
                  <a:pt x="136" y="1234"/>
                </a:lnTo>
                <a:lnTo>
                  <a:pt x="113" y="1234"/>
                </a:lnTo>
                <a:lnTo>
                  <a:pt x="118" y="1214"/>
                </a:lnTo>
                <a:lnTo>
                  <a:pt x="83" y="1227"/>
                </a:lnTo>
                <a:lnTo>
                  <a:pt x="59" y="1243"/>
                </a:lnTo>
                <a:lnTo>
                  <a:pt x="56" y="1256"/>
                </a:lnTo>
                <a:lnTo>
                  <a:pt x="32" y="1264"/>
                </a:lnTo>
                <a:lnTo>
                  <a:pt x="0" y="1231"/>
                </a:lnTo>
                <a:lnTo>
                  <a:pt x="33" y="1220"/>
                </a:lnTo>
                <a:lnTo>
                  <a:pt x="47" y="1198"/>
                </a:lnTo>
                <a:lnTo>
                  <a:pt x="42" y="1178"/>
                </a:lnTo>
                <a:lnTo>
                  <a:pt x="97" y="1148"/>
                </a:lnTo>
                <a:lnTo>
                  <a:pt x="93" y="1132"/>
                </a:lnTo>
                <a:lnTo>
                  <a:pt x="115" y="1121"/>
                </a:lnTo>
                <a:lnTo>
                  <a:pt x="125" y="1087"/>
                </a:lnTo>
                <a:lnTo>
                  <a:pt x="131" y="1097"/>
                </a:lnTo>
                <a:lnTo>
                  <a:pt x="150" y="1084"/>
                </a:lnTo>
                <a:lnTo>
                  <a:pt x="163" y="1097"/>
                </a:lnTo>
                <a:lnTo>
                  <a:pt x="183" y="1095"/>
                </a:lnTo>
                <a:lnTo>
                  <a:pt x="185" y="1072"/>
                </a:lnTo>
                <a:lnTo>
                  <a:pt x="239" y="1034"/>
                </a:lnTo>
                <a:lnTo>
                  <a:pt x="232" y="968"/>
                </a:lnTo>
                <a:lnTo>
                  <a:pt x="212" y="970"/>
                </a:lnTo>
                <a:lnTo>
                  <a:pt x="188" y="951"/>
                </a:lnTo>
                <a:lnTo>
                  <a:pt x="199" y="931"/>
                </a:lnTo>
                <a:lnTo>
                  <a:pt x="184" y="882"/>
                </a:lnTo>
                <a:lnTo>
                  <a:pt x="211" y="852"/>
                </a:lnTo>
                <a:lnTo>
                  <a:pt x="201" y="840"/>
                </a:lnTo>
                <a:lnTo>
                  <a:pt x="186" y="848"/>
                </a:lnTo>
                <a:lnTo>
                  <a:pt x="183" y="842"/>
                </a:lnTo>
                <a:lnTo>
                  <a:pt x="213" y="756"/>
                </a:lnTo>
                <a:lnTo>
                  <a:pt x="202" y="759"/>
                </a:lnTo>
                <a:lnTo>
                  <a:pt x="200" y="746"/>
                </a:lnTo>
                <a:lnTo>
                  <a:pt x="183" y="753"/>
                </a:lnTo>
                <a:lnTo>
                  <a:pt x="173" y="737"/>
                </a:lnTo>
                <a:lnTo>
                  <a:pt x="174" y="663"/>
                </a:lnTo>
                <a:lnTo>
                  <a:pt x="174" y="663"/>
                </a:lnTo>
                <a:lnTo>
                  <a:pt x="190" y="626"/>
                </a:lnTo>
                <a:lnTo>
                  <a:pt x="180" y="615"/>
                </a:lnTo>
                <a:lnTo>
                  <a:pt x="148" y="623"/>
                </a:lnTo>
                <a:lnTo>
                  <a:pt x="142" y="614"/>
                </a:lnTo>
                <a:lnTo>
                  <a:pt x="172" y="596"/>
                </a:lnTo>
                <a:lnTo>
                  <a:pt x="167" y="585"/>
                </a:lnTo>
                <a:lnTo>
                  <a:pt x="185" y="570"/>
                </a:lnTo>
                <a:lnTo>
                  <a:pt x="162" y="551"/>
                </a:lnTo>
                <a:lnTo>
                  <a:pt x="160" y="511"/>
                </a:lnTo>
                <a:lnTo>
                  <a:pt x="190" y="442"/>
                </a:lnTo>
                <a:lnTo>
                  <a:pt x="158" y="423"/>
                </a:lnTo>
                <a:lnTo>
                  <a:pt x="156" y="411"/>
                </a:lnTo>
                <a:close/>
                <a:moveTo>
                  <a:pt x="268" y="1375"/>
                </a:moveTo>
                <a:lnTo>
                  <a:pt x="266" y="1364"/>
                </a:lnTo>
                <a:lnTo>
                  <a:pt x="281" y="1356"/>
                </a:lnTo>
                <a:lnTo>
                  <a:pt x="280" y="1371"/>
                </a:lnTo>
                <a:lnTo>
                  <a:pt x="280" y="1371"/>
                </a:lnTo>
                <a:lnTo>
                  <a:pt x="268" y="1375"/>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0" name="Freeform 737"/>
          <p:cNvSpPr>
            <a:spLocks/>
          </p:cNvSpPr>
          <p:nvPr/>
        </p:nvSpPr>
        <p:spPr bwMode="auto">
          <a:xfrm>
            <a:off x="3507694" y="5046931"/>
            <a:ext cx="647907" cy="412304"/>
          </a:xfrm>
          <a:custGeom>
            <a:avLst/>
            <a:gdLst>
              <a:gd name="T0" fmla="*/ 442 w 2765"/>
              <a:gd name="T1" fmla="*/ 495 h 1759"/>
              <a:gd name="T2" fmla="*/ 448 w 2765"/>
              <a:gd name="T3" fmla="*/ 311 h 1759"/>
              <a:gd name="T4" fmla="*/ 609 w 2765"/>
              <a:gd name="T5" fmla="*/ 279 h 1759"/>
              <a:gd name="T6" fmla="*/ 505 w 2765"/>
              <a:gd name="T7" fmla="*/ 168 h 1759"/>
              <a:gd name="T8" fmla="*/ 435 w 2765"/>
              <a:gd name="T9" fmla="*/ 19 h 1759"/>
              <a:gd name="T10" fmla="*/ 660 w 2765"/>
              <a:gd name="T11" fmla="*/ 50 h 1759"/>
              <a:gd name="T12" fmla="*/ 869 w 2765"/>
              <a:gd name="T13" fmla="*/ 53 h 1759"/>
              <a:gd name="T14" fmla="*/ 967 w 2765"/>
              <a:gd name="T15" fmla="*/ 41 h 1759"/>
              <a:gd name="T16" fmla="*/ 1035 w 2765"/>
              <a:gd name="T17" fmla="*/ 159 h 1759"/>
              <a:gd name="T18" fmla="*/ 1138 w 2765"/>
              <a:gd name="T19" fmla="*/ 289 h 1759"/>
              <a:gd name="T20" fmla="*/ 1311 w 2765"/>
              <a:gd name="T21" fmla="*/ 340 h 1759"/>
              <a:gd name="T22" fmla="*/ 1562 w 2765"/>
              <a:gd name="T23" fmla="*/ 393 h 1759"/>
              <a:gd name="T24" fmla="*/ 1697 w 2765"/>
              <a:gd name="T25" fmla="*/ 379 h 1759"/>
              <a:gd name="T26" fmla="*/ 1863 w 2765"/>
              <a:gd name="T27" fmla="*/ 391 h 1759"/>
              <a:gd name="T28" fmla="*/ 1911 w 2765"/>
              <a:gd name="T29" fmla="*/ 434 h 1759"/>
              <a:gd name="T30" fmla="*/ 1949 w 2765"/>
              <a:gd name="T31" fmla="*/ 602 h 1759"/>
              <a:gd name="T32" fmla="*/ 2049 w 2765"/>
              <a:gd name="T33" fmla="*/ 605 h 1759"/>
              <a:gd name="T34" fmla="*/ 2194 w 2765"/>
              <a:gd name="T35" fmla="*/ 647 h 1759"/>
              <a:gd name="T36" fmla="*/ 2301 w 2765"/>
              <a:gd name="T37" fmla="*/ 763 h 1759"/>
              <a:gd name="T38" fmla="*/ 2444 w 2765"/>
              <a:gd name="T39" fmla="*/ 724 h 1759"/>
              <a:gd name="T40" fmla="*/ 2524 w 2765"/>
              <a:gd name="T41" fmla="*/ 823 h 1759"/>
              <a:gd name="T42" fmla="*/ 2672 w 2765"/>
              <a:gd name="T43" fmla="*/ 893 h 1759"/>
              <a:gd name="T44" fmla="*/ 2638 w 2765"/>
              <a:gd name="T45" fmla="*/ 1056 h 1759"/>
              <a:gd name="T46" fmla="*/ 2697 w 2765"/>
              <a:gd name="T47" fmla="*/ 1191 h 1759"/>
              <a:gd name="T48" fmla="*/ 2749 w 2765"/>
              <a:gd name="T49" fmla="*/ 1351 h 1759"/>
              <a:gd name="T50" fmla="*/ 2655 w 2765"/>
              <a:gd name="T51" fmla="*/ 1466 h 1759"/>
              <a:gd name="T52" fmla="*/ 2415 w 2765"/>
              <a:gd name="T53" fmla="*/ 1505 h 1759"/>
              <a:gd name="T54" fmla="*/ 2395 w 2765"/>
              <a:gd name="T55" fmla="*/ 1545 h 1759"/>
              <a:gd name="T56" fmla="*/ 2331 w 2765"/>
              <a:gd name="T57" fmla="*/ 1577 h 1759"/>
              <a:gd name="T58" fmla="*/ 2186 w 2765"/>
              <a:gd name="T59" fmla="*/ 1642 h 1759"/>
              <a:gd name="T60" fmla="*/ 1984 w 2765"/>
              <a:gd name="T61" fmla="*/ 1755 h 1759"/>
              <a:gd name="T62" fmla="*/ 1905 w 2765"/>
              <a:gd name="T63" fmla="*/ 1730 h 1759"/>
              <a:gd name="T64" fmla="*/ 1915 w 2765"/>
              <a:gd name="T65" fmla="*/ 1592 h 1759"/>
              <a:gd name="T66" fmla="*/ 1843 w 2765"/>
              <a:gd name="T67" fmla="*/ 1497 h 1759"/>
              <a:gd name="T68" fmla="*/ 1626 w 2765"/>
              <a:gd name="T69" fmla="*/ 1581 h 1759"/>
              <a:gd name="T70" fmla="*/ 1493 w 2765"/>
              <a:gd name="T71" fmla="*/ 1520 h 1759"/>
              <a:gd name="T72" fmla="*/ 1398 w 2765"/>
              <a:gd name="T73" fmla="*/ 1537 h 1759"/>
              <a:gd name="T74" fmla="*/ 1311 w 2765"/>
              <a:gd name="T75" fmla="*/ 1471 h 1759"/>
              <a:gd name="T76" fmla="*/ 1073 w 2765"/>
              <a:gd name="T77" fmla="*/ 1400 h 1759"/>
              <a:gd name="T78" fmla="*/ 846 w 2765"/>
              <a:gd name="T79" fmla="*/ 1318 h 1759"/>
              <a:gd name="T80" fmla="*/ 758 w 2765"/>
              <a:gd name="T81" fmla="*/ 1402 h 1759"/>
              <a:gd name="T82" fmla="*/ 708 w 2765"/>
              <a:gd name="T83" fmla="*/ 1515 h 1759"/>
              <a:gd name="T84" fmla="*/ 493 w 2765"/>
              <a:gd name="T85" fmla="*/ 1493 h 1759"/>
              <a:gd name="T86" fmla="*/ 387 w 2765"/>
              <a:gd name="T87" fmla="*/ 1564 h 1759"/>
              <a:gd name="T88" fmla="*/ 342 w 2765"/>
              <a:gd name="T89" fmla="*/ 1630 h 1759"/>
              <a:gd name="T90" fmla="*/ 269 w 2765"/>
              <a:gd name="T91" fmla="*/ 1666 h 1759"/>
              <a:gd name="T92" fmla="*/ 172 w 2765"/>
              <a:gd name="T93" fmla="*/ 1582 h 1759"/>
              <a:gd name="T94" fmla="*/ 135 w 2765"/>
              <a:gd name="T95" fmla="*/ 1511 h 1759"/>
              <a:gd name="T96" fmla="*/ 45 w 2765"/>
              <a:gd name="T97" fmla="*/ 1485 h 1759"/>
              <a:gd name="T98" fmla="*/ 50 w 2765"/>
              <a:gd name="T99" fmla="*/ 1420 h 1759"/>
              <a:gd name="T100" fmla="*/ 16 w 2765"/>
              <a:gd name="T101" fmla="*/ 1166 h 1759"/>
              <a:gd name="T102" fmla="*/ 158 w 2765"/>
              <a:gd name="T103" fmla="*/ 1162 h 1759"/>
              <a:gd name="T104" fmla="*/ 345 w 2765"/>
              <a:gd name="T105" fmla="*/ 1134 h 1759"/>
              <a:gd name="T106" fmla="*/ 457 w 2765"/>
              <a:gd name="T107" fmla="*/ 1051 h 1759"/>
              <a:gd name="T108" fmla="*/ 637 w 2765"/>
              <a:gd name="T109" fmla="*/ 961 h 1759"/>
              <a:gd name="T110" fmla="*/ 535 w 2765"/>
              <a:gd name="T111" fmla="*/ 735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65" h="1759">
                <a:moveTo>
                  <a:pt x="428" y="650"/>
                </a:moveTo>
                <a:lnTo>
                  <a:pt x="432" y="626"/>
                </a:lnTo>
                <a:lnTo>
                  <a:pt x="448" y="617"/>
                </a:lnTo>
                <a:lnTo>
                  <a:pt x="429" y="580"/>
                </a:lnTo>
                <a:lnTo>
                  <a:pt x="446" y="561"/>
                </a:lnTo>
                <a:lnTo>
                  <a:pt x="430" y="527"/>
                </a:lnTo>
                <a:lnTo>
                  <a:pt x="442" y="495"/>
                </a:lnTo>
                <a:lnTo>
                  <a:pt x="431" y="475"/>
                </a:lnTo>
                <a:lnTo>
                  <a:pt x="436" y="452"/>
                </a:lnTo>
                <a:lnTo>
                  <a:pt x="417" y="444"/>
                </a:lnTo>
                <a:lnTo>
                  <a:pt x="397" y="412"/>
                </a:lnTo>
                <a:lnTo>
                  <a:pt x="408" y="356"/>
                </a:lnTo>
                <a:lnTo>
                  <a:pt x="427" y="324"/>
                </a:lnTo>
                <a:lnTo>
                  <a:pt x="448" y="311"/>
                </a:lnTo>
                <a:lnTo>
                  <a:pt x="441" y="289"/>
                </a:lnTo>
                <a:lnTo>
                  <a:pt x="476" y="282"/>
                </a:lnTo>
                <a:lnTo>
                  <a:pt x="512" y="296"/>
                </a:lnTo>
                <a:lnTo>
                  <a:pt x="545" y="289"/>
                </a:lnTo>
                <a:lnTo>
                  <a:pt x="583" y="308"/>
                </a:lnTo>
                <a:lnTo>
                  <a:pt x="607" y="294"/>
                </a:lnTo>
                <a:lnTo>
                  <a:pt x="609" y="279"/>
                </a:lnTo>
                <a:lnTo>
                  <a:pt x="636" y="289"/>
                </a:lnTo>
                <a:lnTo>
                  <a:pt x="651" y="272"/>
                </a:lnTo>
                <a:lnTo>
                  <a:pt x="632" y="248"/>
                </a:lnTo>
                <a:lnTo>
                  <a:pt x="627" y="198"/>
                </a:lnTo>
                <a:lnTo>
                  <a:pt x="586" y="171"/>
                </a:lnTo>
                <a:lnTo>
                  <a:pt x="530" y="154"/>
                </a:lnTo>
                <a:lnTo>
                  <a:pt x="505" y="168"/>
                </a:lnTo>
                <a:lnTo>
                  <a:pt x="493" y="156"/>
                </a:lnTo>
                <a:lnTo>
                  <a:pt x="503" y="88"/>
                </a:lnTo>
                <a:lnTo>
                  <a:pt x="466" y="68"/>
                </a:lnTo>
                <a:lnTo>
                  <a:pt x="426" y="70"/>
                </a:lnTo>
                <a:lnTo>
                  <a:pt x="377" y="53"/>
                </a:lnTo>
                <a:lnTo>
                  <a:pt x="401" y="20"/>
                </a:lnTo>
                <a:lnTo>
                  <a:pt x="435" y="19"/>
                </a:lnTo>
                <a:lnTo>
                  <a:pt x="447" y="0"/>
                </a:lnTo>
                <a:lnTo>
                  <a:pt x="453" y="12"/>
                </a:lnTo>
                <a:lnTo>
                  <a:pt x="476" y="18"/>
                </a:lnTo>
                <a:lnTo>
                  <a:pt x="524" y="12"/>
                </a:lnTo>
                <a:lnTo>
                  <a:pt x="588" y="36"/>
                </a:lnTo>
                <a:lnTo>
                  <a:pt x="636" y="29"/>
                </a:lnTo>
                <a:lnTo>
                  <a:pt x="660" y="50"/>
                </a:lnTo>
                <a:lnTo>
                  <a:pt x="729" y="44"/>
                </a:lnTo>
                <a:lnTo>
                  <a:pt x="778" y="9"/>
                </a:lnTo>
                <a:lnTo>
                  <a:pt x="792" y="52"/>
                </a:lnTo>
                <a:lnTo>
                  <a:pt x="812" y="52"/>
                </a:lnTo>
                <a:lnTo>
                  <a:pt x="831" y="77"/>
                </a:lnTo>
                <a:lnTo>
                  <a:pt x="843" y="55"/>
                </a:lnTo>
                <a:lnTo>
                  <a:pt x="869" y="53"/>
                </a:lnTo>
                <a:lnTo>
                  <a:pt x="874" y="29"/>
                </a:lnTo>
                <a:lnTo>
                  <a:pt x="903" y="30"/>
                </a:lnTo>
                <a:lnTo>
                  <a:pt x="928" y="8"/>
                </a:lnTo>
                <a:lnTo>
                  <a:pt x="928" y="8"/>
                </a:lnTo>
                <a:lnTo>
                  <a:pt x="954" y="36"/>
                </a:lnTo>
                <a:lnTo>
                  <a:pt x="948" y="51"/>
                </a:lnTo>
                <a:lnTo>
                  <a:pt x="967" y="41"/>
                </a:lnTo>
                <a:lnTo>
                  <a:pt x="1002" y="81"/>
                </a:lnTo>
                <a:lnTo>
                  <a:pt x="986" y="99"/>
                </a:lnTo>
                <a:lnTo>
                  <a:pt x="1018" y="100"/>
                </a:lnTo>
                <a:lnTo>
                  <a:pt x="1031" y="129"/>
                </a:lnTo>
                <a:lnTo>
                  <a:pt x="1020" y="144"/>
                </a:lnTo>
                <a:lnTo>
                  <a:pt x="1023" y="166"/>
                </a:lnTo>
                <a:lnTo>
                  <a:pt x="1035" y="159"/>
                </a:lnTo>
                <a:lnTo>
                  <a:pt x="1037" y="176"/>
                </a:lnTo>
                <a:lnTo>
                  <a:pt x="1069" y="190"/>
                </a:lnTo>
                <a:lnTo>
                  <a:pt x="1082" y="219"/>
                </a:lnTo>
                <a:lnTo>
                  <a:pt x="1101" y="213"/>
                </a:lnTo>
                <a:lnTo>
                  <a:pt x="1084" y="231"/>
                </a:lnTo>
                <a:lnTo>
                  <a:pt x="1116" y="254"/>
                </a:lnTo>
                <a:lnTo>
                  <a:pt x="1138" y="289"/>
                </a:lnTo>
                <a:lnTo>
                  <a:pt x="1162" y="271"/>
                </a:lnTo>
                <a:lnTo>
                  <a:pt x="1164" y="283"/>
                </a:lnTo>
                <a:lnTo>
                  <a:pt x="1191" y="284"/>
                </a:lnTo>
                <a:lnTo>
                  <a:pt x="1251" y="327"/>
                </a:lnTo>
                <a:lnTo>
                  <a:pt x="1273" y="321"/>
                </a:lnTo>
                <a:lnTo>
                  <a:pt x="1292" y="347"/>
                </a:lnTo>
                <a:lnTo>
                  <a:pt x="1311" y="340"/>
                </a:lnTo>
                <a:lnTo>
                  <a:pt x="1343" y="376"/>
                </a:lnTo>
                <a:lnTo>
                  <a:pt x="1372" y="374"/>
                </a:lnTo>
                <a:lnTo>
                  <a:pt x="1405" y="401"/>
                </a:lnTo>
                <a:lnTo>
                  <a:pt x="1418" y="383"/>
                </a:lnTo>
                <a:lnTo>
                  <a:pt x="1448" y="390"/>
                </a:lnTo>
                <a:lnTo>
                  <a:pt x="1486" y="369"/>
                </a:lnTo>
                <a:lnTo>
                  <a:pt x="1562" y="393"/>
                </a:lnTo>
                <a:lnTo>
                  <a:pt x="1600" y="371"/>
                </a:lnTo>
                <a:lnTo>
                  <a:pt x="1604" y="381"/>
                </a:lnTo>
                <a:lnTo>
                  <a:pt x="1615" y="374"/>
                </a:lnTo>
                <a:lnTo>
                  <a:pt x="1642" y="382"/>
                </a:lnTo>
                <a:lnTo>
                  <a:pt x="1644" y="366"/>
                </a:lnTo>
                <a:lnTo>
                  <a:pt x="1656" y="360"/>
                </a:lnTo>
                <a:lnTo>
                  <a:pt x="1697" y="379"/>
                </a:lnTo>
                <a:lnTo>
                  <a:pt x="1705" y="362"/>
                </a:lnTo>
                <a:lnTo>
                  <a:pt x="1722" y="359"/>
                </a:lnTo>
                <a:lnTo>
                  <a:pt x="1765" y="394"/>
                </a:lnTo>
                <a:lnTo>
                  <a:pt x="1760" y="401"/>
                </a:lnTo>
                <a:lnTo>
                  <a:pt x="1773" y="414"/>
                </a:lnTo>
                <a:lnTo>
                  <a:pt x="1797" y="423"/>
                </a:lnTo>
                <a:lnTo>
                  <a:pt x="1863" y="391"/>
                </a:lnTo>
                <a:lnTo>
                  <a:pt x="1859" y="385"/>
                </a:lnTo>
                <a:lnTo>
                  <a:pt x="1870" y="388"/>
                </a:lnTo>
                <a:lnTo>
                  <a:pt x="1884" y="362"/>
                </a:lnTo>
                <a:lnTo>
                  <a:pt x="1908" y="364"/>
                </a:lnTo>
                <a:lnTo>
                  <a:pt x="1912" y="387"/>
                </a:lnTo>
                <a:lnTo>
                  <a:pt x="1922" y="386"/>
                </a:lnTo>
                <a:lnTo>
                  <a:pt x="1911" y="434"/>
                </a:lnTo>
                <a:lnTo>
                  <a:pt x="1926" y="455"/>
                </a:lnTo>
                <a:lnTo>
                  <a:pt x="1920" y="485"/>
                </a:lnTo>
                <a:lnTo>
                  <a:pt x="1908" y="486"/>
                </a:lnTo>
                <a:lnTo>
                  <a:pt x="1928" y="521"/>
                </a:lnTo>
                <a:lnTo>
                  <a:pt x="1916" y="540"/>
                </a:lnTo>
                <a:lnTo>
                  <a:pt x="1936" y="551"/>
                </a:lnTo>
                <a:lnTo>
                  <a:pt x="1949" y="602"/>
                </a:lnTo>
                <a:lnTo>
                  <a:pt x="1964" y="601"/>
                </a:lnTo>
                <a:lnTo>
                  <a:pt x="1973" y="589"/>
                </a:lnTo>
                <a:lnTo>
                  <a:pt x="1986" y="597"/>
                </a:lnTo>
                <a:lnTo>
                  <a:pt x="1985" y="622"/>
                </a:lnTo>
                <a:lnTo>
                  <a:pt x="1995" y="639"/>
                </a:lnTo>
                <a:lnTo>
                  <a:pt x="2035" y="626"/>
                </a:lnTo>
                <a:lnTo>
                  <a:pt x="2049" y="605"/>
                </a:lnTo>
                <a:lnTo>
                  <a:pt x="2067" y="600"/>
                </a:lnTo>
                <a:lnTo>
                  <a:pt x="2089" y="608"/>
                </a:lnTo>
                <a:lnTo>
                  <a:pt x="2109" y="642"/>
                </a:lnTo>
                <a:lnTo>
                  <a:pt x="2165" y="650"/>
                </a:lnTo>
                <a:lnTo>
                  <a:pt x="2183" y="648"/>
                </a:lnTo>
                <a:lnTo>
                  <a:pt x="2185" y="635"/>
                </a:lnTo>
                <a:lnTo>
                  <a:pt x="2194" y="647"/>
                </a:lnTo>
                <a:lnTo>
                  <a:pt x="2209" y="636"/>
                </a:lnTo>
                <a:lnTo>
                  <a:pt x="2202" y="723"/>
                </a:lnTo>
                <a:lnTo>
                  <a:pt x="2228" y="710"/>
                </a:lnTo>
                <a:lnTo>
                  <a:pt x="2252" y="734"/>
                </a:lnTo>
                <a:lnTo>
                  <a:pt x="2279" y="738"/>
                </a:lnTo>
                <a:lnTo>
                  <a:pt x="2283" y="753"/>
                </a:lnTo>
                <a:lnTo>
                  <a:pt x="2301" y="763"/>
                </a:lnTo>
                <a:lnTo>
                  <a:pt x="2351" y="747"/>
                </a:lnTo>
                <a:lnTo>
                  <a:pt x="2360" y="759"/>
                </a:lnTo>
                <a:lnTo>
                  <a:pt x="2368" y="736"/>
                </a:lnTo>
                <a:lnTo>
                  <a:pt x="2397" y="739"/>
                </a:lnTo>
                <a:lnTo>
                  <a:pt x="2404" y="707"/>
                </a:lnTo>
                <a:lnTo>
                  <a:pt x="2416" y="703"/>
                </a:lnTo>
                <a:lnTo>
                  <a:pt x="2444" y="724"/>
                </a:lnTo>
                <a:lnTo>
                  <a:pt x="2439" y="779"/>
                </a:lnTo>
                <a:lnTo>
                  <a:pt x="2470" y="796"/>
                </a:lnTo>
                <a:lnTo>
                  <a:pt x="2492" y="787"/>
                </a:lnTo>
                <a:lnTo>
                  <a:pt x="2492" y="787"/>
                </a:lnTo>
                <a:lnTo>
                  <a:pt x="2498" y="811"/>
                </a:lnTo>
                <a:lnTo>
                  <a:pt x="2515" y="809"/>
                </a:lnTo>
                <a:lnTo>
                  <a:pt x="2524" y="823"/>
                </a:lnTo>
                <a:lnTo>
                  <a:pt x="2526" y="842"/>
                </a:lnTo>
                <a:lnTo>
                  <a:pt x="2548" y="849"/>
                </a:lnTo>
                <a:lnTo>
                  <a:pt x="2566" y="893"/>
                </a:lnTo>
                <a:lnTo>
                  <a:pt x="2594" y="867"/>
                </a:lnTo>
                <a:lnTo>
                  <a:pt x="2610" y="871"/>
                </a:lnTo>
                <a:lnTo>
                  <a:pt x="2635" y="907"/>
                </a:lnTo>
                <a:lnTo>
                  <a:pt x="2672" y="893"/>
                </a:lnTo>
                <a:lnTo>
                  <a:pt x="2695" y="936"/>
                </a:lnTo>
                <a:lnTo>
                  <a:pt x="2733" y="948"/>
                </a:lnTo>
                <a:lnTo>
                  <a:pt x="2743" y="969"/>
                </a:lnTo>
                <a:lnTo>
                  <a:pt x="2669" y="1010"/>
                </a:lnTo>
                <a:lnTo>
                  <a:pt x="2660" y="1023"/>
                </a:lnTo>
                <a:lnTo>
                  <a:pt x="2669" y="1047"/>
                </a:lnTo>
                <a:lnTo>
                  <a:pt x="2638" y="1056"/>
                </a:lnTo>
                <a:lnTo>
                  <a:pt x="2631" y="1085"/>
                </a:lnTo>
                <a:lnTo>
                  <a:pt x="2647" y="1101"/>
                </a:lnTo>
                <a:lnTo>
                  <a:pt x="2650" y="1121"/>
                </a:lnTo>
                <a:lnTo>
                  <a:pt x="2671" y="1124"/>
                </a:lnTo>
                <a:lnTo>
                  <a:pt x="2686" y="1153"/>
                </a:lnTo>
                <a:lnTo>
                  <a:pt x="2679" y="1180"/>
                </a:lnTo>
                <a:lnTo>
                  <a:pt x="2697" y="1191"/>
                </a:lnTo>
                <a:lnTo>
                  <a:pt x="2675" y="1209"/>
                </a:lnTo>
                <a:lnTo>
                  <a:pt x="2687" y="1228"/>
                </a:lnTo>
                <a:lnTo>
                  <a:pt x="2683" y="1238"/>
                </a:lnTo>
                <a:lnTo>
                  <a:pt x="2710" y="1244"/>
                </a:lnTo>
                <a:lnTo>
                  <a:pt x="2715" y="1261"/>
                </a:lnTo>
                <a:lnTo>
                  <a:pt x="2740" y="1282"/>
                </a:lnTo>
                <a:lnTo>
                  <a:pt x="2749" y="1351"/>
                </a:lnTo>
                <a:lnTo>
                  <a:pt x="2743" y="1381"/>
                </a:lnTo>
                <a:lnTo>
                  <a:pt x="2764" y="1411"/>
                </a:lnTo>
                <a:lnTo>
                  <a:pt x="2765" y="1439"/>
                </a:lnTo>
                <a:lnTo>
                  <a:pt x="2765" y="1439"/>
                </a:lnTo>
                <a:lnTo>
                  <a:pt x="2734" y="1469"/>
                </a:lnTo>
                <a:lnTo>
                  <a:pt x="2691" y="1480"/>
                </a:lnTo>
                <a:lnTo>
                  <a:pt x="2655" y="1466"/>
                </a:lnTo>
                <a:lnTo>
                  <a:pt x="2602" y="1426"/>
                </a:lnTo>
                <a:lnTo>
                  <a:pt x="2542" y="1432"/>
                </a:lnTo>
                <a:lnTo>
                  <a:pt x="2530" y="1445"/>
                </a:lnTo>
                <a:lnTo>
                  <a:pt x="2528" y="1472"/>
                </a:lnTo>
                <a:lnTo>
                  <a:pt x="2463" y="1520"/>
                </a:lnTo>
                <a:lnTo>
                  <a:pt x="2455" y="1505"/>
                </a:lnTo>
                <a:lnTo>
                  <a:pt x="2415" y="1505"/>
                </a:lnTo>
                <a:lnTo>
                  <a:pt x="2399" y="1496"/>
                </a:lnTo>
                <a:lnTo>
                  <a:pt x="2411" y="1510"/>
                </a:lnTo>
                <a:lnTo>
                  <a:pt x="2408" y="1530"/>
                </a:lnTo>
                <a:lnTo>
                  <a:pt x="2422" y="1533"/>
                </a:lnTo>
                <a:lnTo>
                  <a:pt x="2416" y="1564"/>
                </a:lnTo>
                <a:lnTo>
                  <a:pt x="2387" y="1559"/>
                </a:lnTo>
                <a:lnTo>
                  <a:pt x="2395" y="1545"/>
                </a:lnTo>
                <a:lnTo>
                  <a:pt x="2360" y="1540"/>
                </a:lnTo>
                <a:lnTo>
                  <a:pt x="2342" y="1554"/>
                </a:lnTo>
                <a:lnTo>
                  <a:pt x="2345" y="1569"/>
                </a:lnTo>
                <a:lnTo>
                  <a:pt x="2325" y="1558"/>
                </a:lnTo>
                <a:lnTo>
                  <a:pt x="2313" y="1578"/>
                </a:lnTo>
                <a:lnTo>
                  <a:pt x="2323" y="1592"/>
                </a:lnTo>
                <a:lnTo>
                  <a:pt x="2331" y="1577"/>
                </a:lnTo>
                <a:lnTo>
                  <a:pt x="2340" y="1583"/>
                </a:lnTo>
                <a:lnTo>
                  <a:pt x="2320" y="1614"/>
                </a:lnTo>
                <a:lnTo>
                  <a:pt x="2308" y="1610"/>
                </a:lnTo>
                <a:lnTo>
                  <a:pt x="2272" y="1626"/>
                </a:lnTo>
                <a:lnTo>
                  <a:pt x="2265" y="1613"/>
                </a:lnTo>
                <a:lnTo>
                  <a:pt x="2244" y="1612"/>
                </a:lnTo>
                <a:lnTo>
                  <a:pt x="2186" y="1642"/>
                </a:lnTo>
                <a:lnTo>
                  <a:pt x="2128" y="1642"/>
                </a:lnTo>
                <a:lnTo>
                  <a:pt x="2112" y="1626"/>
                </a:lnTo>
                <a:lnTo>
                  <a:pt x="2099" y="1630"/>
                </a:lnTo>
                <a:lnTo>
                  <a:pt x="2092" y="1678"/>
                </a:lnTo>
                <a:lnTo>
                  <a:pt x="2027" y="1689"/>
                </a:lnTo>
                <a:lnTo>
                  <a:pt x="1988" y="1734"/>
                </a:lnTo>
                <a:lnTo>
                  <a:pt x="1984" y="1755"/>
                </a:lnTo>
                <a:lnTo>
                  <a:pt x="1984" y="1755"/>
                </a:lnTo>
                <a:lnTo>
                  <a:pt x="1959" y="1759"/>
                </a:lnTo>
                <a:lnTo>
                  <a:pt x="1960" y="1746"/>
                </a:lnTo>
                <a:lnTo>
                  <a:pt x="1950" y="1750"/>
                </a:lnTo>
                <a:lnTo>
                  <a:pt x="1938" y="1731"/>
                </a:lnTo>
                <a:lnTo>
                  <a:pt x="1911" y="1749"/>
                </a:lnTo>
                <a:lnTo>
                  <a:pt x="1905" y="1730"/>
                </a:lnTo>
                <a:lnTo>
                  <a:pt x="1892" y="1739"/>
                </a:lnTo>
                <a:lnTo>
                  <a:pt x="1880" y="1708"/>
                </a:lnTo>
                <a:lnTo>
                  <a:pt x="1894" y="1679"/>
                </a:lnTo>
                <a:lnTo>
                  <a:pt x="1862" y="1667"/>
                </a:lnTo>
                <a:lnTo>
                  <a:pt x="1883" y="1619"/>
                </a:lnTo>
                <a:lnTo>
                  <a:pt x="1907" y="1612"/>
                </a:lnTo>
                <a:lnTo>
                  <a:pt x="1915" y="1592"/>
                </a:lnTo>
                <a:lnTo>
                  <a:pt x="1892" y="1566"/>
                </a:lnTo>
                <a:lnTo>
                  <a:pt x="1872" y="1562"/>
                </a:lnTo>
                <a:lnTo>
                  <a:pt x="1910" y="1539"/>
                </a:lnTo>
                <a:lnTo>
                  <a:pt x="1897" y="1517"/>
                </a:lnTo>
                <a:lnTo>
                  <a:pt x="1885" y="1514"/>
                </a:lnTo>
                <a:lnTo>
                  <a:pt x="1884" y="1497"/>
                </a:lnTo>
                <a:lnTo>
                  <a:pt x="1843" y="1497"/>
                </a:lnTo>
                <a:lnTo>
                  <a:pt x="1850" y="1429"/>
                </a:lnTo>
                <a:lnTo>
                  <a:pt x="1781" y="1488"/>
                </a:lnTo>
                <a:lnTo>
                  <a:pt x="1694" y="1594"/>
                </a:lnTo>
                <a:lnTo>
                  <a:pt x="1679" y="1587"/>
                </a:lnTo>
                <a:lnTo>
                  <a:pt x="1675" y="1598"/>
                </a:lnTo>
                <a:lnTo>
                  <a:pt x="1661" y="1567"/>
                </a:lnTo>
                <a:lnTo>
                  <a:pt x="1626" y="1581"/>
                </a:lnTo>
                <a:lnTo>
                  <a:pt x="1616" y="1515"/>
                </a:lnTo>
                <a:lnTo>
                  <a:pt x="1652" y="1487"/>
                </a:lnTo>
                <a:lnTo>
                  <a:pt x="1656" y="1460"/>
                </a:lnTo>
                <a:lnTo>
                  <a:pt x="1624" y="1494"/>
                </a:lnTo>
                <a:lnTo>
                  <a:pt x="1607" y="1448"/>
                </a:lnTo>
                <a:lnTo>
                  <a:pt x="1534" y="1532"/>
                </a:lnTo>
                <a:lnTo>
                  <a:pt x="1493" y="1520"/>
                </a:lnTo>
                <a:lnTo>
                  <a:pt x="1481" y="1529"/>
                </a:lnTo>
                <a:lnTo>
                  <a:pt x="1450" y="1516"/>
                </a:lnTo>
                <a:lnTo>
                  <a:pt x="1433" y="1545"/>
                </a:lnTo>
                <a:lnTo>
                  <a:pt x="1421" y="1555"/>
                </a:lnTo>
                <a:lnTo>
                  <a:pt x="1405" y="1553"/>
                </a:lnTo>
                <a:lnTo>
                  <a:pt x="1392" y="1572"/>
                </a:lnTo>
                <a:lnTo>
                  <a:pt x="1398" y="1537"/>
                </a:lnTo>
                <a:lnTo>
                  <a:pt x="1374" y="1521"/>
                </a:lnTo>
                <a:lnTo>
                  <a:pt x="1377" y="1504"/>
                </a:lnTo>
                <a:lnTo>
                  <a:pt x="1360" y="1518"/>
                </a:lnTo>
                <a:lnTo>
                  <a:pt x="1353" y="1505"/>
                </a:lnTo>
                <a:lnTo>
                  <a:pt x="1314" y="1496"/>
                </a:lnTo>
                <a:lnTo>
                  <a:pt x="1313" y="1460"/>
                </a:lnTo>
                <a:lnTo>
                  <a:pt x="1311" y="1471"/>
                </a:lnTo>
                <a:lnTo>
                  <a:pt x="1281" y="1452"/>
                </a:lnTo>
                <a:lnTo>
                  <a:pt x="1276" y="1433"/>
                </a:lnTo>
                <a:lnTo>
                  <a:pt x="1200" y="1399"/>
                </a:lnTo>
                <a:lnTo>
                  <a:pt x="1169" y="1411"/>
                </a:lnTo>
                <a:lnTo>
                  <a:pt x="1129" y="1410"/>
                </a:lnTo>
                <a:lnTo>
                  <a:pt x="1121" y="1396"/>
                </a:lnTo>
                <a:lnTo>
                  <a:pt x="1073" y="1400"/>
                </a:lnTo>
                <a:lnTo>
                  <a:pt x="1068" y="1384"/>
                </a:lnTo>
                <a:lnTo>
                  <a:pt x="1058" y="1389"/>
                </a:lnTo>
                <a:lnTo>
                  <a:pt x="1023" y="1349"/>
                </a:lnTo>
                <a:lnTo>
                  <a:pt x="908" y="1339"/>
                </a:lnTo>
                <a:lnTo>
                  <a:pt x="906" y="1320"/>
                </a:lnTo>
                <a:lnTo>
                  <a:pt x="871" y="1314"/>
                </a:lnTo>
                <a:lnTo>
                  <a:pt x="846" y="1318"/>
                </a:lnTo>
                <a:lnTo>
                  <a:pt x="843" y="1348"/>
                </a:lnTo>
                <a:lnTo>
                  <a:pt x="830" y="1351"/>
                </a:lnTo>
                <a:lnTo>
                  <a:pt x="809" y="1334"/>
                </a:lnTo>
                <a:lnTo>
                  <a:pt x="764" y="1342"/>
                </a:lnTo>
                <a:lnTo>
                  <a:pt x="755" y="1354"/>
                </a:lnTo>
                <a:lnTo>
                  <a:pt x="775" y="1371"/>
                </a:lnTo>
                <a:lnTo>
                  <a:pt x="758" y="1402"/>
                </a:lnTo>
                <a:lnTo>
                  <a:pt x="772" y="1424"/>
                </a:lnTo>
                <a:lnTo>
                  <a:pt x="796" y="1434"/>
                </a:lnTo>
                <a:lnTo>
                  <a:pt x="806" y="1458"/>
                </a:lnTo>
                <a:lnTo>
                  <a:pt x="767" y="1490"/>
                </a:lnTo>
                <a:lnTo>
                  <a:pt x="742" y="1485"/>
                </a:lnTo>
                <a:lnTo>
                  <a:pt x="735" y="1503"/>
                </a:lnTo>
                <a:lnTo>
                  <a:pt x="708" y="1515"/>
                </a:lnTo>
                <a:lnTo>
                  <a:pt x="700" y="1502"/>
                </a:lnTo>
                <a:lnTo>
                  <a:pt x="683" y="1503"/>
                </a:lnTo>
                <a:lnTo>
                  <a:pt x="665" y="1475"/>
                </a:lnTo>
                <a:lnTo>
                  <a:pt x="617" y="1452"/>
                </a:lnTo>
                <a:lnTo>
                  <a:pt x="531" y="1458"/>
                </a:lnTo>
                <a:lnTo>
                  <a:pt x="497" y="1466"/>
                </a:lnTo>
                <a:lnTo>
                  <a:pt x="493" y="1493"/>
                </a:lnTo>
                <a:lnTo>
                  <a:pt x="470" y="1502"/>
                </a:lnTo>
                <a:lnTo>
                  <a:pt x="477" y="1526"/>
                </a:lnTo>
                <a:lnTo>
                  <a:pt x="457" y="1531"/>
                </a:lnTo>
                <a:lnTo>
                  <a:pt x="437" y="1515"/>
                </a:lnTo>
                <a:lnTo>
                  <a:pt x="422" y="1526"/>
                </a:lnTo>
                <a:lnTo>
                  <a:pt x="406" y="1522"/>
                </a:lnTo>
                <a:lnTo>
                  <a:pt x="387" y="1564"/>
                </a:lnTo>
                <a:lnTo>
                  <a:pt x="375" y="1558"/>
                </a:lnTo>
                <a:lnTo>
                  <a:pt x="378" y="1575"/>
                </a:lnTo>
                <a:lnTo>
                  <a:pt x="367" y="1572"/>
                </a:lnTo>
                <a:lnTo>
                  <a:pt x="370" y="1590"/>
                </a:lnTo>
                <a:lnTo>
                  <a:pt x="354" y="1601"/>
                </a:lnTo>
                <a:lnTo>
                  <a:pt x="358" y="1617"/>
                </a:lnTo>
                <a:lnTo>
                  <a:pt x="342" y="1630"/>
                </a:lnTo>
                <a:lnTo>
                  <a:pt x="346" y="1656"/>
                </a:lnTo>
                <a:lnTo>
                  <a:pt x="313" y="1682"/>
                </a:lnTo>
                <a:lnTo>
                  <a:pt x="319" y="1720"/>
                </a:lnTo>
                <a:lnTo>
                  <a:pt x="304" y="1725"/>
                </a:lnTo>
                <a:lnTo>
                  <a:pt x="304" y="1725"/>
                </a:lnTo>
                <a:lnTo>
                  <a:pt x="261" y="1692"/>
                </a:lnTo>
                <a:lnTo>
                  <a:pt x="269" y="1666"/>
                </a:lnTo>
                <a:lnTo>
                  <a:pt x="259" y="1654"/>
                </a:lnTo>
                <a:lnTo>
                  <a:pt x="260" y="1627"/>
                </a:lnTo>
                <a:lnTo>
                  <a:pt x="245" y="1614"/>
                </a:lnTo>
                <a:lnTo>
                  <a:pt x="212" y="1640"/>
                </a:lnTo>
                <a:lnTo>
                  <a:pt x="190" y="1642"/>
                </a:lnTo>
                <a:lnTo>
                  <a:pt x="198" y="1604"/>
                </a:lnTo>
                <a:lnTo>
                  <a:pt x="172" y="1582"/>
                </a:lnTo>
                <a:lnTo>
                  <a:pt x="186" y="1532"/>
                </a:lnTo>
                <a:lnTo>
                  <a:pt x="174" y="1532"/>
                </a:lnTo>
                <a:lnTo>
                  <a:pt x="179" y="1520"/>
                </a:lnTo>
                <a:lnTo>
                  <a:pt x="167" y="1509"/>
                </a:lnTo>
                <a:lnTo>
                  <a:pt x="146" y="1516"/>
                </a:lnTo>
                <a:lnTo>
                  <a:pt x="145" y="1500"/>
                </a:lnTo>
                <a:lnTo>
                  <a:pt x="135" y="1511"/>
                </a:lnTo>
                <a:lnTo>
                  <a:pt x="121" y="1492"/>
                </a:lnTo>
                <a:lnTo>
                  <a:pt x="106" y="1492"/>
                </a:lnTo>
                <a:lnTo>
                  <a:pt x="99" y="1427"/>
                </a:lnTo>
                <a:lnTo>
                  <a:pt x="75" y="1425"/>
                </a:lnTo>
                <a:lnTo>
                  <a:pt x="53" y="1454"/>
                </a:lnTo>
                <a:lnTo>
                  <a:pt x="56" y="1474"/>
                </a:lnTo>
                <a:lnTo>
                  <a:pt x="45" y="1485"/>
                </a:lnTo>
                <a:lnTo>
                  <a:pt x="20" y="1475"/>
                </a:lnTo>
                <a:lnTo>
                  <a:pt x="14" y="1443"/>
                </a:lnTo>
                <a:lnTo>
                  <a:pt x="6" y="1434"/>
                </a:lnTo>
                <a:lnTo>
                  <a:pt x="0" y="1441"/>
                </a:lnTo>
                <a:lnTo>
                  <a:pt x="3" y="1422"/>
                </a:lnTo>
                <a:lnTo>
                  <a:pt x="19" y="1414"/>
                </a:lnTo>
                <a:lnTo>
                  <a:pt x="50" y="1420"/>
                </a:lnTo>
                <a:lnTo>
                  <a:pt x="56" y="1371"/>
                </a:lnTo>
                <a:lnTo>
                  <a:pt x="52" y="1343"/>
                </a:lnTo>
                <a:lnTo>
                  <a:pt x="43" y="1345"/>
                </a:lnTo>
                <a:lnTo>
                  <a:pt x="65" y="1308"/>
                </a:lnTo>
                <a:lnTo>
                  <a:pt x="69" y="1265"/>
                </a:lnTo>
                <a:lnTo>
                  <a:pt x="7" y="1207"/>
                </a:lnTo>
                <a:lnTo>
                  <a:pt x="16" y="1166"/>
                </a:lnTo>
                <a:lnTo>
                  <a:pt x="47" y="1159"/>
                </a:lnTo>
                <a:lnTo>
                  <a:pt x="69" y="1171"/>
                </a:lnTo>
                <a:lnTo>
                  <a:pt x="95" y="1144"/>
                </a:lnTo>
                <a:lnTo>
                  <a:pt x="90" y="1126"/>
                </a:lnTo>
                <a:lnTo>
                  <a:pt x="111" y="1125"/>
                </a:lnTo>
                <a:lnTo>
                  <a:pt x="126" y="1161"/>
                </a:lnTo>
                <a:lnTo>
                  <a:pt x="158" y="1162"/>
                </a:lnTo>
                <a:lnTo>
                  <a:pt x="207" y="1111"/>
                </a:lnTo>
                <a:lnTo>
                  <a:pt x="235" y="1097"/>
                </a:lnTo>
                <a:lnTo>
                  <a:pt x="262" y="1100"/>
                </a:lnTo>
                <a:lnTo>
                  <a:pt x="252" y="1134"/>
                </a:lnTo>
                <a:lnTo>
                  <a:pt x="270" y="1147"/>
                </a:lnTo>
                <a:lnTo>
                  <a:pt x="330" y="1106"/>
                </a:lnTo>
                <a:lnTo>
                  <a:pt x="345" y="1134"/>
                </a:lnTo>
                <a:lnTo>
                  <a:pt x="344" y="1163"/>
                </a:lnTo>
                <a:lnTo>
                  <a:pt x="384" y="1111"/>
                </a:lnTo>
                <a:lnTo>
                  <a:pt x="413" y="1089"/>
                </a:lnTo>
                <a:lnTo>
                  <a:pt x="427" y="1097"/>
                </a:lnTo>
                <a:lnTo>
                  <a:pt x="431" y="1079"/>
                </a:lnTo>
                <a:lnTo>
                  <a:pt x="451" y="1071"/>
                </a:lnTo>
                <a:lnTo>
                  <a:pt x="457" y="1051"/>
                </a:lnTo>
                <a:lnTo>
                  <a:pt x="498" y="1016"/>
                </a:lnTo>
                <a:lnTo>
                  <a:pt x="541" y="1000"/>
                </a:lnTo>
                <a:lnTo>
                  <a:pt x="566" y="1007"/>
                </a:lnTo>
                <a:lnTo>
                  <a:pt x="579" y="996"/>
                </a:lnTo>
                <a:lnTo>
                  <a:pt x="585" y="1023"/>
                </a:lnTo>
                <a:lnTo>
                  <a:pt x="606" y="1036"/>
                </a:lnTo>
                <a:lnTo>
                  <a:pt x="637" y="961"/>
                </a:lnTo>
                <a:lnTo>
                  <a:pt x="622" y="939"/>
                </a:lnTo>
                <a:lnTo>
                  <a:pt x="620" y="914"/>
                </a:lnTo>
                <a:lnTo>
                  <a:pt x="647" y="893"/>
                </a:lnTo>
                <a:lnTo>
                  <a:pt x="628" y="791"/>
                </a:lnTo>
                <a:lnTo>
                  <a:pt x="558" y="755"/>
                </a:lnTo>
                <a:lnTo>
                  <a:pt x="569" y="740"/>
                </a:lnTo>
                <a:lnTo>
                  <a:pt x="535" y="735"/>
                </a:lnTo>
                <a:lnTo>
                  <a:pt x="512" y="719"/>
                </a:lnTo>
                <a:lnTo>
                  <a:pt x="480" y="724"/>
                </a:lnTo>
                <a:lnTo>
                  <a:pt x="489" y="699"/>
                </a:lnTo>
                <a:lnTo>
                  <a:pt x="482" y="664"/>
                </a:lnTo>
                <a:lnTo>
                  <a:pt x="428" y="65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1" name="Freeform 738"/>
          <p:cNvSpPr>
            <a:spLocks/>
          </p:cNvSpPr>
          <p:nvPr/>
        </p:nvSpPr>
        <p:spPr bwMode="auto">
          <a:xfrm>
            <a:off x="4615439" y="3627117"/>
            <a:ext cx="809109" cy="626206"/>
          </a:xfrm>
          <a:custGeom>
            <a:avLst/>
            <a:gdLst>
              <a:gd name="T0" fmla="*/ 790 w 3452"/>
              <a:gd name="T1" fmla="*/ 0 h 2668"/>
              <a:gd name="T2" fmla="*/ 842 w 3452"/>
              <a:gd name="T3" fmla="*/ 146 h 2668"/>
              <a:gd name="T4" fmla="*/ 846 w 3452"/>
              <a:gd name="T5" fmla="*/ 268 h 2668"/>
              <a:gd name="T6" fmla="*/ 940 w 3452"/>
              <a:gd name="T7" fmla="*/ 364 h 2668"/>
              <a:gd name="T8" fmla="*/ 1070 w 3452"/>
              <a:gd name="T9" fmla="*/ 443 h 2668"/>
              <a:gd name="T10" fmla="*/ 1216 w 3452"/>
              <a:gd name="T11" fmla="*/ 411 h 2668"/>
              <a:gd name="T12" fmla="*/ 1366 w 3452"/>
              <a:gd name="T13" fmla="*/ 432 h 2668"/>
              <a:gd name="T14" fmla="*/ 1470 w 3452"/>
              <a:gd name="T15" fmla="*/ 518 h 2668"/>
              <a:gd name="T16" fmla="*/ 1565 w 3452"/>
              <a:gd name="T17" fmla="*/ 584 h 2668"/>
              <a:gd name="T18" fmla="*/ 1711 w 3452"/>
              <a:gd name="T19" fmla="*/ 545 h 2668"/>
              <a:gd name="T20" fmla="*/ 1945 w 3452"/>
              <a:gd name="T21" fmla="*/ 685 h 2668"/>
              <a:gd name="T22" fmla="*/ 1948 w 3452"/>
              <a:gd name="T23" fmla="*/ 853 h 2668"/>
              <a:gd name="T24" fmla="*/ 2107 w 3452"/>
              <a:gd name="T25" fmla="*/ 900 h 2668"/>
              <a:gd name="T26" fmla="*/ 2178 w 3452"/>
              <a:gd name="T27" fmla="*/ 1110 h 2668"/>
              <a:gd name="T28" fmla="*/ 2288 w 3452"/>
              <a:gd name="T29" fmla="*/ 1068 h 2668"/>
              <a:gd name="T30" fmla="*/ 2297 w 3452"/>
              <a:gd name="T31" fmla="*/ 977 h 2668"/>
              <a:gd name="T32" fmla="*/ 2504 w 3452"/>
              <a:gd name="T33" fmla="*/ 1213 h 2668"/>
              <a:gd name="T34" fmla="*/ 2631 w 3452"/>
              <a:gd name="T35" fmla="*/ 1395 h 2668"/>
              <a:gd name="T36" fmla="*/ 2891 w 3452"/>
              <a:gd name="T37" fmla="*/ 1219 h 2668"/>
              <a:gd name="T38" fmla="*/ 3018 w 3452"/>
              <a:gd name="T39" fmla="*/ 1237 h 2668"/>
              <a:gd name="T40" fmla="*/ 3137 w 3452"/>
              <a:gd name="T41" fmla="*/ 1279 h 2668"/>
              <a:gd name="T42" fmla="*/ 3350 w 3452"/>
              <a:gd name="T43" fmla="*/ 1403 h 2668"/>
              <a:gd name="T44" fmla="*/ 3435 w 3452"/>
              <a:gd name="T45" fmla="*/ 1508 h 2668"/>
              <a:gd name="T46" fmla="*/ 3279 w 3452"/>
              <a:gd name="T47" fmla="*/ 1711 h 2668"/>
              <a:gd name="T48" fmla="*/ 3175 w 3452"/>
              <a:gd name="T49" fmla="*/ 1795 h 2668"/>
              <a:gd name="T50" fmla="*/ 3155 w 3452"/>
              <a:gd name="T51" fmla="*/ 1836 h 2668"/>
              <a:gd name="T52" fmla="*/ 3079 w 3452"/>
              <a:gd name="T53" fmla="*/ 1699 h 2668"/>
              <a:gd name="T54" fmla="*/ 2971 w 3452"/>
              <a:gd name="T55" fmla="*/ 1660 h 2668"/>
              <a:gd name="T56" fmla="*/ 2896 w 3452"/>
              <a:gd name="T57" fmla="*/ 1820 h 2668"/>
              <a:gd name="T58" fmla="*/ 2843 w 3452"/>
              <a:gd name="T59" fmla="*/ 1932 h 2668"/>
              <a:gd name="T60" fmla="*/ 2719 w 3452"/>
              <a:gd name="T61" fmla="*/ 1976 h 2668"/>
              <a:gd name="T62" fmla="*/ 2477 w 3452"/>
              <a:gd name="T63" fmla="*/ 2131 h 2668"/>
              <a:gd name="T64" fmla="*/ 2375 w 3452"/>
              <a:gd name="T65" fmla="*/ 2353 h 2668"/>
              <a:gd name="T66" fmla="*/ 2147 w 3452"/>
              <a:gd name="T67" fmla="*/ 2404 h 2668"/>
              <a:gd name="T68" fmla="*/ 2016 w 3452"/>
              <a:gd name="T69" fmla="*/ 2370 h 2668"/>
              <a:gd name="T70" fmla="*/ 1943 w 3452"/>
              <a:gd name="T71" fmla="*/ 2273 h 2668"/>
              <a:gd name="T72" fmla="*/ 1840 w 3452"/>
              <a:gd name="T73" fmla="*/ 2277 h 2668"/>
              <a:gd name="T74" fmla="*/ 1740 w 3452"/>
              <a:gd name="T75" fmla="*/ 2401 h 2668"/>
              <a:gd name="T76" fmla="*/ 1617 w 3452"/>
              <a:gd name="T77" fmla="*/ 2565 h 2668"/>
              <a:gd name="T78" fmla="*/ 1537 w 3452"/>
              <a:gd name="T79" fmla="*/ 2664 h 2668"/>
              <a:gd name="T80" fmla="*/ 1441 w 3452"/>
              <a:gd name="T81" fmla="*/ 2617 h 2668"/>
              <a:gd name="T82" fmla="*/ 1428 w 3452"/>
              <a:gd name="T83" fmla="*/ 2445 h 2668"/>
              <a:gd name="T84" fmla="*/ 1307 w 3452"/>
              <a:gd name="T85" fmla="*/ 2178 h 2668"/>
              <a:gd name="T86" fmla="*/ 1332 w 3452"/>
              <a:gd name="T87" fmla="*/ 2046 h 2668"/>
              <a:gd name="T88" fmla="*/ 1235 w 3452"/>
              <a:gd name="T89" fmla="*/ 1837 h 2668"/>
              <a:gd name="T90" fmla="*/ 1154 w 3452"/>
              <a:gd name="T91" fmla="*/ 1659 h 2668"/>
              <a:gd name="T92" fmla="*/ 1013 w 3452"/>
              <a:gd name="T93" fmla="*/ 1718 h 2668"/>
              <a:gd name="T94" fmla="*/ 993 w 3452"/>
              <a:gd name="T95" fmla="*/ 1611 h 2668"/>
              <a:gd name="T96" fmla="*/ 792 w 3452"/>
              <a:gd name="T97" fmla="*/ 1446 h 2668"/>
              <a:gd name="T98" fmla="*/ 699 w 3452"/>
              <a:gd name="T99" fmla="*/ 1468 h 2668"/>
              <a:gd name="T100" fmla="*/ 669 w 3452"/>
              <a:gd name="T101" fmla="*/ 1359 h 2668"/>
              <a:gd name="T102" fmla="*/ 565 w 3452"/>
              <a:gd name="T103" fmla="*/ 997 h 2668"/>
              <a:gd name="T104" fmla="*/ 257 w 3452"/>
              <a:gd name="T105" fmla="*/ 1044 h 2668"/>
              <a:gd name="T106" fmla="*/ 177 w 3452"/>
              <a:gd name="T107" fmla="*/ 799 h 2668"/>
              <a:gd name="T108" fmla="*/ 174 w 3452"/>
              <a:gd name="T109" fmla="*/ 583 h 2668"/>
              <a:gd name="T110" fmla="*/ 121 w 3452"/>
              <a:gd name="T111" fmla="*/ 310 h 2668"/>
              <a:gd name="T112" fmla="*/ 76 w 3452"/>
              <a:gd name="T113" fmla="*/ 141 h 2668"/>
              <a:gd name="T114" fmla="*/ 262 w 3452"/>
              <a:gd name="T115" fmla="*/ 220 h 2668"/>
              <a:gd name="T116" fmla="*/ 426 w 3452"/>
              <a:gd name="T117" fmla="*/ 219 h 2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2" h="2668">
                <a:moveTo>
                  <a:pt x="551" y="27"/>
                </a:moveTo>
                <a:lnTo>
                  <a:pt x="575" y="14"/>
                </a:lnTo>
                <a:lnTo>
                  <a:pt x="621" y="41"/>
                </a:lnTo>
                <a:lnTo>
                  <a:pt x="669" y="23"/>
                </a:lnTo>
                <a:lnTo>
                  <a:pt x="692" y="37"/>
                </a:lnTo>
                <a:lnTo>
                  <a:pt x="706" y="26"/>
                </a:lnTo>
                <a:lnTo>
                  <a:pt x="766" y="18"/>
                </a:lnTo>
                <a:lnTo>
                  <a:pt x="790" y="0"/>
                </a:lnTo>
                <a:lnTo>
                  <a:pt x="810" y="0"/>
                </a:lnTo>
                <a:lnTo>
                  <a:pt x="811" y="23"/>
                </a:lnTo>
                <a:lnTo>
                  <a:pt x="830" y="7"/>
                </a:lnTo>
                <a:lnTo>
                  <a:pt x="832" y="70"/>
                </a:lnTo>
                <a:lnTo>
                  <a:pt x="845" y="73"/>
                </a:lnTo>
                <a:lnTo>
                  <a:pt x="845" y="121"/>
                </a:lnTo>
                <a:lnTo>
                  <a:pt x="860" y="141"/>
                </a:lnTo>
                <a:lnTo>
                  <a:pt x="842" y="146"/>
                </a:lnTo>
                <a:lnTo>
                  <a:pt x="848" y="162"/>
                </a:lnTo>
                <a:lnTo>
                  <a:pt x="829" y="182"/>
                </a:lnTo>
                <a:lnTo>
                  <a:pt x="842" y="202"/>
                </a:lnTo>
                <a:lnTo>
                  <a:pt x="863" y="211"/>
                </a:lnTo>
                <a:lnTo>
                  <a:pt x="869" y="229"/>
                </a:lnTo>
                <a:lnTo>
                  <a:pt x="857" y="241"/>
                </a:lnTo>
                <a:lnTo>
                  <a:pt x="866" y="257"/>
                </a:lnTo>
                <a:lnTo>
                  <a:pt x="846" y="268"/>
                </a:lnTo>
                <a:lnTo>
                  <a:pt x="847" y="278"/>
                </a:lnTo>
                <a:lnTo>
                  <a:pt x="872" y="287"/>
                </a:lnTo>
                <a:lnTo>
                  <a:pt x="864" y="298"/>
                </a:lnTo>
                <a:lnTo>
                  <a:pt x="891" y="313"/>
                </a:lnTo>
                <a:lnTo>
                  <a:pt x="899" y="348"/>
                </a:lnTo>
                <a:lnTo>
                  <a:pt x="925" y="343"/>
                </a:lnTo>
                <a:lnTo>
                  <a:pt x="926" y="360"/>
                </a:lnTo>
                <a:lnTo>
                  <a:pt x="940" y="364"/>
                </a:lnTo>
                <a:lnTo>
                  <a:pt x="939" y="383"/>
                </a:lnTo>
                <a:lnTo>
                  <a:pt x="970" y="386"/>
                </a:lnTo>
                <a:lnTo>
                  <a:pt x="969" y="412"/>
                </a:lnTo>
                <a:lnTo>
                  <a:pt x="985" y="440"/>
                </a:lnTo>
                <a:lnTo>
                  <a:pt x="1012" y="430"/>
                </a:lnTo>
                <a:lnTo>
                  <a:pt x="1039" y="455"/>
                </a:lnTo>
                <a:lnTo>
                  <a:pt x="1053" y="434"/>
                </a:lnTo>
                <a:lnTo>
                  <a:pt x="1070" y="443"/>
                </a:lnTo>
                <a:lnTo>
                  <a:pt x="1117" y="427"/>
                </a:lnTo>
                <a:lnTo>
                  <a:pt x="1124" y="441"/>
                </a:lnTo>
                <a:lnTo>
                  <a:pt x="1147" y="442"/>
                </a:lnTo>
                <a:lnTo>
                  <a:pt x="1159" y="436"/>
                </a:lnTo>
                <a:lnTo>
                  <a:pt x="1156" y="418"/>
                </a:lnTo>
                <a:lnTo>
                  <a:pt x="1171" y="390"/>
                </a:lnTo>
                <a:lnTo>
                  <a:pt x="1183" y="412"/>
                </a:lnTo>
                <a:lnTo>
                  <a:pt x="1216" y="411"/>
                </a:lnTo>
                <a:lnTo>
                  <a:pt x="1215" y="442"/>
                </a:lnTo>
                <a:lnTo>
                  <a:pt x="1233" y="468"/>
                </a:lnTo>
                <a:lnTo>
                  <a:pt x="1248" y="456"/>
                </a:lnTo>
                <a:lnTo>
                  <a:pt x="1292" y="449"/>
                </a:lnTo>
                <a:lnTo>
                  <a:pt x="1305" y="463"/>
                </a:lnTo>
                <a:lnTo>
                  <a:pt x="1309" y="447"/>
                </a:lnTo>
                <a:lnTo>
                  <a:pt x="1330" y="463"/>
                </a:lnTo>
                <a:lnTo>
                  <a:pt x="1366" y="432"/>
                </a:lnTo>
                <a:lnTo>
                  <a:pt x="1360" y="417"/>
                </a:lnTo>
                <a:lnTo>
                  <a:pt x="1380" y="424"/>
                </a:lnTo>
                <a:lnTo>
                  <a:pt x="1419" y="402"/>
                </a:lnTo>
                <a:lnTo>
                  <a:pt x="1448" y="404"/>
                </a:lnTo>
                <a:lnTo>
                  <a:pt x="1457" y="444"/>
                </a:lnTo>
                <a:lnTo>
                  <a:pt x="1451" y="492"/>
                </a:lnTo>
                <a:lnTo>
                  <a:pt x="1461" y="494"/>
                </a:lnTo>
                <a:lnTo>
                  <a:pt x="1470" y="518"/>
                </a:lnTo>
                <a:lnTo>
                  <a:pt x="1487" y="526"/>
                </a:lnTo>
                <a:lnTo>
                  <a:pt x="1492" y="544"/>
                </a:lnTo>
                <a:lnTo>
                  <a:pt x="1504" y="541"/>
                </a:lnTo>
                <a:lnTo>
                  <a:pt x="1524" y="564"/>
                </a:lnTo>
                <a:lnTo>
                  <a:pt x="1541" y="563"/>
                </a:lnTo>
                <a:lnTo>
                  <a:pt x="1546" y="576"/>
                </a:lnTo>
                <a:lnTo>
                  <a:pt x="1556" y="573"/>
                </a:lnTo>
                <a:lnTo>
                  <a:pt x="1565" y="584"/>
                </a:lnTo>
                <a:lnTo>
                  <a:pt x="1579" y="578"/>
                </a:lnTo>
                <a:lnTo>
                  <a:pt x="1617" y="595"/>
                </a:lnTo>
                <a:lnTo>
                  <a:pt x="1625" y="587"/>
                </a:lnTo>
                <a:lnTo>
                  <a:pt x="1644" y="591"/>
                </a:lnTo>
                <a:lnTo>
                  <a:pt x="1662" y="580"/>
                </a:lnTo>
                <a:lnTo>
                  <a:pt x="1661" y="567"/>
                </a:lnTo>
                <a:lnTo>
                  <a:pt x="1685" y="570"/>
                </a:lnTo>
                <a:lnTo>
                  <a:pt x="1711" y="545"/>
                </a:lnTo>
                <a:lnTo>
                  <a:pt x="1746" y="546"/>
                </a:lnTo>
                <a:lnTo>
                  <a:pt x="1758" y="536"/>
                </a:lnTo>
                <a:lnTo>
                  <a:pt x="1803" y="569"/>
                </a:lnTo>
                <a:lnTo>
                  <a:pt x="1830" y="574"/>
                </a:lnTo>
                <a:lnTo>
                  <a:pt x="1841" y="593"/>
                </a:lnTo>
                <a:lnTo>
                  <a:pt x="1900" y="594"/>
                </a:lnTo>
                <a:lnTo>
                  <a:pt x="1903" y="624"/>
                </a:lnTo>
                <a:lnTo>
                  <a:pt x="1945" y="685"/>
                </a:lnTo>
                <a:lnTo>
                  <a:pt x="1941" y="701"/>
                </a:lnTo>
                <a:lnTo>
                  <a:pt x="1915" y="721"/>
                </a:lnTo>
                <a:lnTo>
                  <a:pt x="1910" y="750"/>
                </a:lnTo>
                <a:lnTo>
                  <a:pt x="1911" y="778"/>
                </a:lnTo>
                <a:lnTo>
                  <a:pt x="1929" y="808"/>
                </a:lnTo>
                <a:lnTo>
                  <a:pt x="1925" y="863"/>
                </a:lnTo>
                <a:lnTo>
                  <a:pt x="1932" y="878"/>
                </a:lnTo>
                <a:lnTo>
                  <a:pt x="1948" y="853"/>
                </a:lnTo>
                <a:lnTo>
                  <a:pt x="1972" y="851"/>
                </a:lnTo>
                <a:lnTo>
                  <a:pt x="1977" y="839"/>
                </a:lnTo>
                <a:lnTo>
                  <a:pt x="2007" y="861"/>
                </a:lnTo>
                <a:lnTo>
                  <a:pt x="2014" y="843"/>
                </a:lnTo>
                <a:lnTo>
                  <a:pt x="2046" y="852"/>
                </a:lnTo>
                <a:lnTo>
                  <a:pt x="2060" y="846"/>
                </a:lnTo>
                <a:lnTo>
                  <a:pt x="2109" y="876"/>
                </a:lnTo>
                <a:lnTo>
                  <a:pt x="2107" y="900"/>
                </a:lnTo>
                <a:lnTo>
                  <a:pt x="2077" y="908"/>
                </a:lnTo>
                <a:lnTo>
                  <a:pt x="2094" y="942"/>
                </a:lnTo>
                <a:lnTo>
                  <a:pt x="2086" y="961"/>
                </a:lnTo>
                <a:lnTo>
                  <a:pt x="2134" y="1020"/>
                </a:lnTo>
                <a:lnTo>
                  <a:pt x="2129" y="1057"/>
                </a:lnTo>
                <a:lnTo>
                  <a:pt x="2160" y="1076"/>
                </a:lnTo>
                <a:lnTo>
                  <a:pt x="2171" y="1061"/>
                </a:lnTo>
                <a:lnTo>
                  <a:pt x="2178" y="1110"/>
                </a:lnTo>
                <a:lnTo>
                  <a:pt x="2194" y="1124"/>
                </a:lnTo>
                <a:lnTo>
                  <a:pt x="2210" y="1117"/>
                </a:lnTo>
                <a:lnTo>
                  <a:pt x="2238" y="1127"/>
                </a:lnTo>
                <a:lnTo>
                  <a:pt x="2272" y="1111"/>
                </a:lnTo>
                <a:lnTo>
                  <a:pt x="2278" y="1099"/>
                </a:lnTo>
                <a:lnTo>
                  <a:pt x="2286" y="1106"/>
                </a:lnTo>
                <a:lnTo>
                  <a:pt x="2307" y="1094"/>
                </a:lnTo>
                <a:lnTo>
                  <a:pt x="2288" y="1068"/>
                </a:lnTo>
                <a:lnTo>
                  <a:pt x="2300" y="1070"/>
                </a:lnTo>
                <a:lnTo>
                  <a:pt x="2308" y="1051"/>
                </a:lnTo>
                <a:lnTo>
                  <a:pt x="2305" y="1039"/>
                </a:lnTo>
                <a:lnTo>
                  <a:pt x="2294" y="1036"/>
                </a:lnTo>
                <a:lnTo>
                  <a:pt x="2306" y="1018"/>
                </a:lnTo>
                <a:lnTo>
                  <a:pt x="2294" y="1007"/>
                </a:lnTo>
                <a:lnTo>
                  <a:pt x="2290" y="985"/>
                </a:lnTo>
                <a:lnTo>
                  <a:pt x="2297" y="977"/>
                </a:lnTo>
                <a:lnTo>
                  <a:pt x="2331" y="990"/>
                </a:lnTo>
                <a:lnTo>
                  <a:pt x="2345" y="948"/>
                </a:lnTo>
                <a:lnTo>
                  <a:pt x="2403" y="907"/>
                </a:lnTo>
                <a:lnTo>
                  <a:pt x="2426" y="929"/>
                </a:lnTo>
                <a:lnTo>
                  <a:pt x="2439" y="973"/>
                </a:lnTo>
                <a:lnTo>
                  <a:pt x="2438" y="1081"/>
                </a:lnTo>
                <a:lnTo>
                  <a:pt x="2457" y="1100"/>
                </a:lnTo>
                <a:lnTo>
                  <a:pt x="2504" y="1213"/>
                </a:lnTo>
                <a:lnTo>
                  <a:pt x="2518" y="1215"/>
                </a:lnTo>
                <a:lnTo>
                  <a:pt x="2542" y="1278"/>
                </a:lnTo>
                <a:lnTo>
                  <a:pt x="2531" y="1288"/>
                </a:lnTo>
                <a:lnTo>
                  <a:pt x="2548" y="1294"/>
                </a:lnTo>
                <a:lnTo>
                  <a:pt x="2569" y="1362"/>
                </a:lnTo>
                <a:lnTo>
                  <a:pt x="2585" y="1383"/>
                </a:lnTo>
                <a:lnTo>
                  <a:pt x="2610" y="1380"/>
                </a:lnTo>
                <a:lnTo>
                  <a:pt x="2631" y="1395"/>
                </a:lnTo>
                <a:lnTo>
                  <a:pt x="2702" y="1368"/>
                </a:lnTo>
                <a:lnTo>
                  <a:pt x="2712" y="1341"/>
                </a:lnTo>
                <a:lnTo>
                  <a:pt x="2703" y="1314"/>
                </a:lnTo>
                <a:lnTo>
                  <a:pt x="2705" y="1265"/>
                </a:lnTo>
                <a:lnTo>
                  <a:pt x="2718" y="1251"/>
                </a:lnTo>
                <a:lnTo>
                  <a:pt x="2755" y="1259"/>
                </a:lnTo>
                <a:lnTo>
                  <a:pt x="2805" y="1220"/>
                </a:lnTo>
                <a:lnTo>
                  <a:pt x="2891" y="1219"/>
                </a:lnTo>
                <a:lnTo>
                  <a:pt x="2908" y="1207"/>
                </a:lnTo>
                <a:lnTo>
                  <a:pt x="2905" y="1178"/>
                </a:lnTo>
                <a:lnTo>
                  <a:pt x="2934" y="1154"/>
                </a:lnTo>
                <a:lnTo>
                  <a:pt x="2936" y="1161"/>
                </a:lnTo>
                <a:lnTo>
                  <a:pt x="2964" y="1144"/>
                </a:lnTo>
                <a:lnTo>
                  <a:pt x="2986" y="1161"/>
                </a:lnTo>
                <a:lnTo>
                  <a:pt x="2994" y="1230"/>
                </a:lnTo>
                <a:lnTo>
                  <a:pt x="3018" y="1237"/>
                </a:lnTo>
                <a:lnTo>
                  <a:pt x="3046" y="1196"/>
                </a:lnTo>
                <a:lnTo>
                  <a:pt x="3073" y="1185"/>
                </a:lnTo>
                <a:lnTo>
                  <a:pt x="3075" y="1170"/>
                </a:lnTo>
                <a:lnTo>
                  <a:pt x="3109" y="1136"/>
                </a:lnTo>
                <a:lnTo>
                  <a:pt x="3113" y="1163"/>
                </a:lnTo>
                <a:lnTo>
                  <a:pt x="3104" y="1184"/>
                </a:lnTo>
                <a:lnTo>
                  <a:pt x="3120" y="1207"/>
                </a:lnTo>
                <a:lnTo>
                  <a:pt x="3137" y="1279"/>
                </a:lnTo>
                <a:lnTo>
                  <a:pt x="3149" y="1281"/>
                </a:lnTo>
                <a:lnTo>
                  <a:pt x="3154" y="1321"/>
                </a:lnTo>
                <a:lnTo>
                  <a:pt x="3170" y="1342"/>
                </a:lnTo>
                <a:lnTo>
                  <a:pt x="3210" y="1345"/>
                </a:lnTo>
                <a:lnTo>
                  <a:pt x="3208" y="1360"/>
                </a:lnTo>
                <a:lnTo>
                  <a:pt x="3276" y="1402"/>
                </a:lnTo>
                <a:lnTo>
                  <a:pt x="3294" y="1436"/>
                </a:lnTo>
                <a:lnTo>
                  <a:pt x="3350" y="1403"/>
                </a:lnTo>
                <a:lnTo>
                  <a:pt x="3394" y="1450"/>
                </a:lnTo>
                <a:lnTo>
                  <a:pt x="3405" y="1431"/>
                </a:lnTo>
                <a:lnTo>
                  <a:pt x="3441" y="1415"/>
                </a:lnTo>
                <a:lnTo>
                  <a:pt x="3441" y="1415"/>
                </a:lnTo>
                <a:lnTo>
                  <a:pt x="3450" y="1420"/>
                </a:lnTo>
                <a:lnTo>
                  <a:pt x="3452" y="1457"/>
                </a:lnTo>
                <a:lnTo>
                  <a:pt x="3438" y="1471"/>
                </a:lnTo>
                <a:lnTo>
                  <a:pt x="3435" y="1508"/>
                </a:lnTo>
                <a:lnTo>
                  <a:pt x="3411" y="1547"/>
                </a:lnTo>
                <a:lnTo>
                  <a:pt x="3415" y="1582"/>
                </a:lnTo>
                <a:lnTo>
                  <a:pt x="3377" y="1639"/>
                </a:lnTo>
                <a:lnTo>
                  <a:pt x="3388" y="1682"/>
                </a:lnTo>
                <a:lnTo>
                  <a:pt x="3377" y="1692"/>
                </a:lnTo>
                <a:lnTo>
                  <a:pt x="3346" y="1689"/>
                </a:lnTo>
                <a:lnTo>
                  <a:pt x="3349" y="1718"/>
                </a:lnTo>
                <a:lnTo>
                  <a:pt x="3279" y="1711"/>
                </a:lnTo>
                <a:lnTo>
                  <a:pt x="3261" y="1731"/>
                </a:lnTo>
                <a:lnTo>
                  <a:pt x="3250" y="1725"/>
                </a:lnTo>
                <a:lnTo>
                  <a:pt x="3240" y="1733"/>
                </a:lnTo>
                <a:lnTo>
                  <a:pt x="3230" y="1724"/>
                </a:lnTo>
                <a:lnTo>
                  <a:pt x="3160" y="1756"/>
                </a:lnTo>
                <a:lnTo>
                  <a:pt x="3131" y="1783"/>
                </a:lnTo>
                <a:lnTo>
                  <a:pt x="3150" y="1804"/>
                </a:lnTo>
                <a:lnTo>
                  <a:pt x="3175" y="1795"/>
                </a:lnTo>
                <a:lnTo>
                  <a:pt x="3208" y="1831"/>
                </a:lnTo>
                <a:lnTo>
                  <a:pt x="3207" y="1869"/>
                </a:lnTo>
                <a:lnTo>
                  <a:pt x="3192" y="1864"/>
                </a:lnTo>
                <a:lnTo>
                  <a:pt x="3186" y="1873"/>
                </a:lnTo>
                <a:lnTo>
                  <a:pt x="3205" y="1927"/>
                </a:lnTo>
                <a:lnTo>
                  <a:pt x="3188" y="1923"/>
                </a:lnTo>
                <a:lnTo>
                  <a:pt x="3170" y="1838"/>
                </a:lnTo>
                <a:lnTo>
                  <a:pt x="3155" y="1836"/>
                </a:lnTo>
                <a:lnTo>
                  <a:pt x="3155" y="1863"/>
                </a:lnTo>
                <a:lnTo>
                  <a:pt x="3142" y="1868"/>
                </a:lnTo>
                <a:lnTo>
                  <a:pt x="3134" y="1857"/>
                </a:lnTo>
                <a:lnTo>
                  <a:pt x="3141" y="1842"/>
                </a:lnTo>
                <a:lnTo>
                  <a:pt x="3123" y="1842"/>
                </a:lnTo>
                <a:lnTo>
                  <a:pt x="3075" y="1789"/>
                </a:lnTo>
                <a:lnTo>
                  <a:pt x="3069" y="1752"/>
                </a:lnTo>
                <a:lnTo>
                  <a:pt x="3079" y="1699"/>
                </a:lnTo>
                <a:lnTo>
                  <a:pt x="3025" y="1694"/>
                </a:lnTo>
                <a:lnTo>
                  <a:pt x="3021" y="1688"/>
                </a:lnTo>
                <a:lnTo>
                  <a:pt x="3035" y="1681"/>
                </a:lnTo>
                <a:lnTo>
                  <a:pt x="3028" y="1670"/>
                </a:lnTo>
                <a:lnTo>
                  <a:pt x="3038" y="1664"/>
                </a:lnTo>
                <a:lnTo>
                  <a:pt x="3024" y="1655"/>
                </a:lnTo>
                <a:lnTo>
                  <a:pt x="2991" y="1665"/>
                </a:lnTo>
                <a:lnTo>
                  <a:pt x="2971" y="1660"/>
                </a:lnTo>
                <a:lnTo>
                  <a:pt x="2968" y="1646"/>
                </a:lnTo>
                <a:lnTo>
                  <a:pt x="2949" y="1647"/>
                </a:lnTo>
                <a:lnTo>
                  <a:pt x="2933" y="1666"/>
                </a:lnTo>
                <a:lnTo>
                  <a:pt x="2938" y="1688"/>
                </a:lnTo>
                <a:lnTo>
                  <a:pt x="2929" y="1692"/>
                </a:lnTo>
                <a:lnTo>
                  <a:pt x="2902" y="1785"/>
                </a:lnTo>
                <a:lnTo>
                  <a:pt x="2905" y="1807"/>
                </a:lnTo>
                <a:lnTo>
                  <a:pt x="2896" y="1820"/>
                </a:lnTo>
                <a:lnTo>
                  <a:pt x="2906" y="1840"/>
                </a:lnTo>
                <a:lnTo>
                  <a:pt x="2895" y="1856"/>
                </a:lnTo>
                <a:lnTo>
                  <a:pt x="2894" y="1908"/>
                </a:lnTo>
                <a:lnTo>
                  <a:pt x="2884" y="1926"/>
                </a:lnTo>
                <a:lnTo>
                  <a:pt x="2859" y="1925"/>
                </a:lnTo>
                <a:lnTo>
                  <a:pt x="2851" y="1909"/>
                </a:lnTo>
                <a:lnTo>
                  <a:pt x="2841" y="1915"/>
                </a:lnTo>
                <a:lnTo>
                  <a:pt x="2843" y="1932"/>
                </a:lnTo>
                <a:lnTo>
                  <a:pt x="2820" y="1953"/>
                </a:lnTo>
                <a:lnTo>
                  <a:pt x="2789" y="1919"/>
                </a:lnTo>
                <a:lnTo>
                  <a:pt x="2772" y="1916"/>
                </a:lnTo>
                <a:lnTo>
                  <a:pt x="2759" y="1925"/>
                </a:lnTo>
                <a:lnTo>
                  <a:pt x="2752" y="1916"/>
                </a:lnTo>
                <a:lnTo>
                  <a:pt x="2742" y="1945"/>
                </a:lnTo>
                <a:lnTo>
                  <a:pt x="2713" y="1951"/>
                </a:lnTo>
                <a:lnTo>
                  <a:pt x="2719" y="1976"/>
                </a:lnTo>
                <a:lnTo>
                  <a:pt x="2695" y="2010"/>
                </a:lnTo>
                <a:lnTo>
                  <a:pt x="2706" y="2035"/>
                </a:lnTo>
                <a:lnTo>
                  <a:pt x="2614" y="2094"/>
                </a:lnTo>
                <a:lnTo>
                  <a:pt x="2610" y="2122"/>
                </a:lnTo>
                <a:lnTo>
                  <a:pt x="2538" y="2110"/>
                </a:lnTo>
                <a:lnTo>
                  <a:pt x="2519" y="2125"/>
                </a:lnTo>
                <a:lnTo>
                  <a:pt x="2497" y="2114"/>
                </a:lnTo>
                <a:lnTo>
                  <a:pt x="2477" y="2131"/>
                </a:lnTo>
                <a:lnTo>
                  <a:pt x="2458" y="2132"/>
                </a:lnTo>
                <a:lnTo>
                  <a:pt x="2384" y="2113"/>
                </a:lnTo>
                <a:lnTo>
                  <a:pt x="2298" y="2141"/>
                </a:lnTo>
                <a:lnTo>
                  <a:pt x="2304" y="2219"/>
                </a:lnTo>
                <a:lnTo>
                  <a:pt x="2324" y="2262"/>
                </a:lnTo>
                <a:lnTo>
                  <a:pt x="2379" y="2305"/>
                </a:lnTo>
                <a:lnTo>
                  <a:pt x="2383" y="2320"/>
                </a:lnTo>
                <a:lnTo>
                  <a:pt x="2375" y="2353"/>
                </a:lnTo>
                <a:lnTo>
                  <a:pt x="2324" y="2426"/>
                </a:lnTo>
                <a:lnTo>
                  <a:pt x="2310" y="2433"/>
                </a:lnTo>
                <a:lnTo>
                  <a:pt x="2277" y="2406"/>
                </a:lnTo>
                <a:lnTo>
                  <a:pt x="2247" y="2397"/>
                </a:lnTo>
                <a:lnTo>
                  <a:pt x="2226" y="2403"/>
                </a:lnTo>
                <a:lnTo>
                  <a:pt x="2224" y="2414"/>
                </a:lnTo>
                <a:lnTo>
                  <a:pt x="2188" y="2404"/>
                </a:lnTo>
                <a:lnTo>
                  <a:pt x="2147" y="2404"/>
                </a:lnTo>
                <a:lnTo>
                  <a:pt x="2144" y="2412"/>
                </a:lnTo>
                <a:lnTo>
                  <a:pt x="2113" y="2397"/>
                </a:lnTo>
                <a:lnTo>
                  <a:pt x="2107" y="2381"/>
                </a:lnTo>
                <a:lnTo>
                  <a:pt x="2062" y="2390"/>
                </a:lnTo>
                <a:lnTo>
                  <a:pt x="2055" y="2377"/>
                </a:lnTo>
                <a:lnTo>
                  <a:pt x="2042" y="2386"/>
                </a:lnTo>
                <a:lnTo>
                  <a:pt x="2006" y="2378"/>
                </a:lnTo>
                <a:lnTo>
                  <a:pt x="2016" y="2370"/>
                </a:lnTo>
                <a:lnTo>
                  <a:pt x="2011" y="2363"/>
                </a:lnTo>
                <a:lnTo>
                  <a:pt x="2001" y="2368"/>
                </a:lnTo>
                <a:lnTo>
                  <a:pt x="1989" y="2354"/>
                </a:lnTo>
                <a:lnTo>
                  <a:pt x="1952" y="2351"/>
                </a:lnTo>
                <a:lnTo>
                  <a:pt x="1979" y="2324"/>
                </a:lnTo>
                <a:lnTo>
                  <a:pt x="1959" y="2321"/>
                </a:lnTo>
                <a:lnTo>
                  <a:pt x="1929" y="2286"/>
                </a:lnTo>
                <a:lnTo>
                  <a:pt x="1943" y="2273"/>
                </a:lnTo>
                <a:lnTo>
                  <a:pt x="1934" y="2256"/>
                </a:lnTo>
                <a:lnTo>
                  <a:pt x="1891" y="2238"/>
                </a:lnTo>
                <a:lnTo>
                  <a:pt x="1897" y="2230"/>
                </a:lnTo>
                <a:lnTo>
                  <a:pt x="1890" y="2222"/>
                </a:lnTo>
                <a:lnTo>
                  <a:pt x="1874" y="2230"/>
                </a:lnTo>
                <a:lnTo>
                  <a:pt x="1859" y="2261"/>
                </a:lnTo>
                <a:lnTo>
                  <a:pt x="1846" y="2253"/>
                </a:lnTo>
                <a:lnTo>
                  <a:pt x="1840" y="2277"/>
                </a:lnTo>
                <a:lnTo>
                  <a:pt x="1820" y="2254"/>
                </a:lnTo>
                <a:lnTo>
                  <a:pt x="1801" y="2251"/>
                </a:lnTo>
                <a:lnTo>
                  <a:pt x="1819" y="2270"/>
                </a:lnTo>
                <a:lnTo>
                  <a:pt x="1804" y="2291"/>
                </a:lnTo>
                <a:lnTo>
                  <a:pt x="1777" y="2290"/>
                </a:lnTo>
                <a:lnTo>
                  <a:pt x="1759" y="2316"/>
                </a:lnTo>
                <a:lnTo>
                  <a:pt x="1769" y="2343"/>
                </a:lnTo>
                <a:lnTo>
                  <a:pt x="1740" y="2401"/>
                </a:lnTo>
                <a:lnTo>
                  <a:pt x="1746" y="2438"/>
                </a:lnTo>
                <a:lnTo>
                  <a:pt x="1736" y="2430"/>
                </a:lnTo>
                <a:lnTo>
                  <a:pt x="1719" y="2438"/>
                </a:lnTo>
                <a:lnTo>
                  <a:pt x="1688" y="2472"/>
                </a:lnTo>
                <a:lnTo>
                  <a:pt x="1686" y="2491"/>
                </a:lnTo>
                <a:lnTo>
                  <a:pt x="1670" y="2499"/>
                </a:lnTo>
                <a:lnTo>
                  <a:pt x="1662" y="2530"/>
                </a:lnTo>
                <a:lnTo>
                  <a:pt x="1617" y="2565"/>
                </a:lnTo>
                <a:lnTo>
                  <a:pt x="1600" y="2568"/>
                </a:lnTo>
                <a:lnTo>
                  <a:pt x="1607" y="2581"/>
                </a:lnTo>
                <a:lnTo>
                  <a:pt x="1583" y="2608"/>
                </a:lnTo>
                <a:lnTo>
                  <a:pt x="1585" y="2621"/>
                </a:lnTo>
                <a:lnTo>
                  <a:pt x="1570" y="2640"/>
                </a:lnTo>
                <a:lnTo>
                  <a:pt x="1553" y="2643"/>
                </a:lnTo>
                <a:lnTo>
                  <a:pt x="1568" y="2652"/>
                </a:lnTo>
                <a:lnTo>
                  <a:pt x="1537" y="2664"/>
                </a:lnTo>
                <a:lnTo>
                  <a:pt x="1530" y="2647"/>
                </a:lnTo>
                <a:lnTo>
                  <a:pt x="1530" y="2647"/>
                </a:lnTo>
                <a:lnTo>
                  <a:pt x="1492" y="2667"/>
                </a:lnTo>
                <a:lnTo>
                  <a:pt x="1482" y="2650"/>
                </a:lnTo>
                <a:lnTo>
                  <a:pt x="1455" y="2668"/>
                </a:lnTo>
                <a:lnTo>
                  <a:pt x="1436" y="2646"/>
                </a:lnTo>
                <a:lnTo>
                  <a:pt x="1405" y="2652"/>
                </a:lnTo>
                <a:lnTo>
                  <a:pt x="1441" y="2617"/>
                </a:lnTo>
                <a:lnTo>
                  <a:pt x="1443" y="2596"/>
                </a:lnTo>
                <a:lnTo>
                  <a:pt x="1463" y="2571"/>
                </a:lnTo>
                <a:lnTo>
                  <a:pt x="1453" y="2556"/>
                </a:lnTo>
                <a:lnTo>
                  <a:pt x="1484" y="2524"/>
                </a:lnTo>
                <a:lnTo>
                  <a:pt x="1464" y="2518"/>
                </a:lnTo>
                <a:lnTo>
                  <a:pt x="1469" y="2493"/>
                </a:lnTo>
                <a:lnTo>
                  <a:pt x="1430" y="2478"/>
                </a:lnTo>
                <a:lnTo>
                  <a:pt x="1428" y="2445"/>
                </a:lnTo>
                <a:lnTo>
                  <a:pt x="1388" y="2404"/>
                </a:lnTo>
                <a:lnTo>
                  <a:pt x="1390" y="2380"/>
                </a:lnTo>
                <a:lnTo>
                  <a:pt x="1360" y="2321"/>
                </a:lnTo>
                <a:lnTo>
                  <a:pt x="1362" y="2288"/>
                </a:lnTo>
                <a:lnTo>
                  <a:pt x="1316" y="2281"/>
                </a:lnTo>
                <a:lnTo>
                  <a:pt x="1323" y="2245"/>
                </a:lnTo>
                <a:lnTo>
                  <a:pt x="1304" y="2207"/>
                </a:lnTo>
                <a:lnTo>
                  <a:pt x="1307" y="2178"/>
                </a:lnTo>
                <a:lnTo>
                  <a:pt x="1322" y="2165"/>
                </a:lnTo>
                <a:lnTo>
                  <a:pt x="1306" y="2146"/>
                </a:lnTo>
                <a:lnTo>
                  <a:pt x="1329" y="2130"/>
                </a:lnTo>
                <a:lnTo>
                  <a:pt x="1347" y="2104"/>
                </a:lnTo>
                <a:lnTo>
                  <a:pt x="1347" y="2085"/>
                </a:lnTo>
                <a:lnTo>
                  <a:pt x="1360" y="2083"/>
                </a:lnTo>
                <a:lnTo>
                  <a:pt x="1374" y="2064"/>
                </a:lnTo>
                <a:lnTo>
                  <a:pt x="1332" y="2046"/>
                </a:lnTo>
                <a:lnTo>
                  <a:pt x="1311" y="2064"/>
                </a:lnTo>
                <a:lnTo>
                  <a:pt x="1297" y="2004"/>
                </a:lnTo>
                <a:lnTo>
                  <a:pt x="1305" y="1995"/>
                </a:lnTo>
                <a:lnTo>
                  <a:pt x="1293" y="1981"/>
                </a:lnTo>
                <a:lnTo>
                  <a:pt x="1262" y="1982"/>
                </a:lnTo>
                <a:lnTo>
                  <a:pt x="1265" y="1929"/>
                </a:lnTo>
                <a:lnTo>
                  <a:pt x="1228" y="1889"/>
                </a:lnTo>
                <a:lnTo>
                  <a:pt x="1235" y="1837"/>
                </a:lnTo>
                <a:lnTo>
                  <a:pt x="1208" y="1834"/>
                </a:lnTo>
                <a:lnTo>
                  <a:pt x="1204" y="1814"/>
                </a:lnTo>
                <a:lnTo>
                  <a:pt x="1192" y="1806"/>
                </a:lnTo>
                <a:lnTo>
                  <a:pt x="1191" y="1748"/>
                </a:lnTo>
                <a:lnTo>
                  <a:pt x="1173" y="1739"/>
                </a:lnTo>
                <a:lnTo>
                  <a:pt x="1162" y="1753"/>
                </a:lnTo>
                <a:lnTo>
                  <a:pt x="1152" y="1746"/>
                </a:lnTo>
                <a:lnTo>
                  <a:pt x="1154" y="1659"/>
                </a:lnTo>
                <a:lnTo>
                  <a:pt x="1143" y="1639"/>
                </a:lnTo>
                <a:lnTo>
                  <a:pt x="1162" y="1612"/>
                </a:lnTo>
                <a:lnTo>
                  <a:pt x="1161" y="1586"/>
                </a:lnTo>
                <a:lnTo>
                  <a:pt x="1126" y="1595"/>
                </a:lnTo>
                <a:lnTo>
                  <a:pt x="1091" y="1621"/>
                </a:lnTo>
                <a:lnTo>
                  <a:pt x="1076" y="1665"/>
                </a:lnTo>
                <a:lnTo>
                  <a:pt x="1031" y="1714"/>
                </a:lnTo>
                <a:lnTo>
                  <a:pt x="1013" y="1718"/>
                </a:lnTo>
                <a:lnTo>
                  <a:pt x="1008" y="1736"/>
                </a:lnTo>
                <a:lnTo>
                  <a:pt x="1002" y="1716"/>
                </a:lnTo>
                <a:lnTo>
                  <a:pt x="974" y="1701"/>
                </a:lnTo>
                <a:lnTo>
                  <a:pt x="1000" y="1678"/>
                </a:lnTo>
                <a:lnTo>
                  <a:pt x="997" y="1667"/>
                </a:lnTo>
                <a:lnTo>
                  <a:pt x="977" y="1664"/>
                </a:lnTo>
                <a:lnTo>
                  <a:pt x="965" y="1651"/>
                </a:lnTo>
                <a:lnTo>
                  <a:pt x="993" y="1611"/>
                </a:lnTo>
                <a:lnTo>
                  <a:pt x="948" y="1571"/>
                </a:lnTo>
                <a:lnTo>
                  <a:pt x="944" y="1542"/>
                </a:lnTo>
                <a:lnTo>
                  <a:pt x="922" y="1526"/>
                </a:lnTo>
                <a:lnTo>
                  <a:pt x="887" y="1528"/>
                </a:lnTo>
                <a:lnTo>
                  <a:pt x="875" y="1507"/>
                </a:lnTo>
                <a:lnTo>
                  <a:pt x="852" y="1510"/>
                </a:lnTo>
                <a:lnTo>
                  <a:pt x="810" y="1470"/>
                </a:lnTo>
                <a:lnTo>
                  <a:pt x="792" y="1446"/>
                </a:lnTo>
                <a:lnTo>
                  <a:pt x="795" y="1427"/>
                </a:lnTo>
                <a:lnTo>
                  <a:pt x="771" y="1409"/>
                </a:lnTo>
                <a:lnTo>
                  <a:pt x="742" y="1444"/>
                </a:lnTo>
                <a:lnTo>
                  <a:pt x="738" y="1465"/>
                </a:lnTo>
                <a:lnTo>
                  <a:pt x="738" y="1465"/>
                </a:lnTo>
                <a:lnTo>
                  <a:pt x="738" y="1468"/>
                </a:lnTo>
                <a:lnTo>
                  <a:pt x="738" y="1468"/>
                </a:lnTo>
                <a:lnTo>
                  <a:pt x="699" y="1468"/>
                </a:lnTo>
                <a:lnTo>
                  <a:pt x="661" y="1420"/>
                </a:lnTo>
                <a:lnTo>
                  <a:pt x="643" y="1443"/>
                </a:lnTo>
                <a:lnTo>
                  <a:pt x="603" y="1407"/>
                </a:lnTo>
                <a:lnTo>
                  <a:pt x="605" y="1377"/>
                </a:lnTo>
                <a:lnTo>
                  <a:pt x="642" y="1382"/>
                </a:lnTo>
                <a:lnTo>
                  <a:pt x="648" y="1372"/>
                </a:lnTo>
                <a:lnTo>
                  <a:pt x="636" y="1356"/>
                </a:lnTo>
                <a:lnTo>
                  <a:pt x="669" y="1359"/>
                </a:lnTo>
                <a:lnTo>
                  <a:pt x="681" y="1344"/>
                </a:lnTo>
                <a:lnTo>
                  <a:pt x="668" y="1293"/>
                </a:lnTo>
                <a:lnTo>
                  <a:pt x="654" y="1281"/>
                </a:lnTo>
                <a:lnTo>
                  <a:pt x="658" y="1229"/>
                </a:lnTo>
                <a:lnTo>
                  <a:pt x="605" y="1125"/>
                </a:lnTo>
                <a:lnTo>
                  <a:pt x="625" y="1080"/>
                </a:lnTo>
                <a:lnTo>
                  <a:pt x="596" y="1066"/>
                </a:lnTo>
                <a:lnTo>
                  <a:pt x="565" y="997"/>
                </a:lnTo>
                <a:lnTo>
                  <a:pt x="536" y="979"/>
                </a:lnTo>
                <a:lnTo>
                  <a:pt x="539" y="902"/>
                </a:lnTo>
                <a:lnTo>
                  <a:pt x="496" y="910"/>
                </a:lnTo>
                <a:lnTo>
                  <a:pt x="442" y="960"/>
                </a:lnTo>
                <a:lnTo>
                  <a:pt x="404" y="974"/>
                </a:lnTo>
                <a:lnTo>
                  <a:pt x="373" y="1004"/>
                </a:lnTo>
                <a:lnTo>
                  <a:pt x="304" y="1043"/>
                </a:lnTo>
                <a:lnTo>
                  <a:pt x="257" y="1044"/>
                </a:lnTo>
                <a:lnTo>
                  <a:pt x="227" y="1029"/>
                </a:lnTo>
                <a:lnTo>
                  <a:pt x="237" y="990"/>
                </a:lnTo>
                <a:lnTo>
                  <a:pt x="236" y="928"/>
                </a:lnTo>
                <a:lnTo>
                  <a:pt x="215" y="926"/>
                </a:lnTo>
                <a:lnTo>
                  <a:pt x="206" y="889"/>
                </a:lnTo>
                <a:lnTo>
                  <a:pt x="174" y="872"/>
                </a:lnTo>
                <a:lnTo>
                  <a:pt x="167" y="842"/>
                </a:lnTo>
                <a:lnTo>
                  <a:pt x="177" y="799"/>
                </a:lnTo>
                <a:lnTo>
                  <a:pt x="161" y="788"/>
                </a:lnTo>
                <a:lnTo>
                  <a:pt x="168" y="780"/>
                </a:lnTo>
                <a:lnTo>
                  <a:pt x="184" y="786"/>
                </a:lnTo>
                <a:lnTo>
                  <a:pt x="191" y="773"/>
                </a:lnTo>
                <a:lnTo>
                  <a:pt x="168" y="770"/>
                </a:lnTo>
                <a:lnTo>
                  <a:pt x="143" y="712"/>
                </a:lnTo>
                <a:lnTo>
                  <a:pt x="162" y="704"/>
                </a:lnTo>
                <a:lnTo>
                  <a:pt x="174" y="583"/>
                </a:lnTo>
                <a:lnTo>
                  <a:pt x="216" y="548"/>
                </a:lnTo>
                <a:lnTo>
                  <a:pt x="217" y="527"/>
                </a:lnTo>
                <a:lnTo>
                  <a:pt x="183" y="509"/>
                </a:lnTo>
                <a:lnTo>
                  <a:pt x="189" y="440"/>
                </a:lnTo>
                <a:lnTo>
                  <a:pt x="140" y="416"/>
                </a:lnTo>
                <a:lnTo>
                  <a:pt x="121" y="377"/>
                </a:lnTo>
                <a:lnTo>
                  <a:pt x="132" y="337"/>
                </a:lnTo>
                <a:lnTo>
                  <a:pt x="121" y="310"/>
                </a:lnTo>
                <a:lnTo>
                  <a:pt x="79" y="298"/>
                </a:lnTo>
                <a:lnTo>
                  <a:pt x="57" y="314"/>
                </a:lnTo>
                <a:lnTo>
                  <a:pt x="34" y="314"/>
                </a:lnTo>
                <a:lnTo>
                  <a:pt x="0" y="279"/>
                </a:lnTo>
                <a:lnTo>
                  <a:pt x="42" y="260"/>
                </a:lnTo>
                <a:lnTo>
                  <a:pt x="69" y="191"/>
                </a:lnTo>
                <a:lnTo>
                  <a:pt x="52" y="156"/>
                </a:lnTo>
                <a:lnTo>
                  <a:pt x="76" y="141"/>
                </a:lnTo>
                <a:lnTo>
                  <a:pt x="117" y="164"/>
                </a:lnTo>
                <a:lnTo>
                  <a:pt x="130" y="158"/>
                </a:lnTo>
                <a:lnTo>
                  <a:pt x="165" y="215"/>
                </a:lnTo>
                <a:lnTo>
                  <a:pt x="188" y="223"/>
                </a:lnTo>
                <a:lnTo>
                  <a:pt x="221" y="254"/>
                </a:lnTo>
                <a:lnTo>
                  <a:pt x="238" y="244"/>
                </a:lnTo>
                <a:lnTo>
                  <a:pt x="247" y="223"/>
                </a:lnTo>
                <a:lnTo>
                  <a:pt x="262" y="220"/>
                </a:lnTo>
                <a:lnTo>
                  <a:pt x="264" y="199"/>
                </a:lnTo>
                <a:lnTo>
                  <a:pt x="281" y="199"/>
                </a:lnTo>
                <a:lnTo>
                  <a:pt x="304" y="220"/>
                </a:lnTo>
                <a:lnTo>
                  <a:pt x="325" y="269"/>
                </a:lnTo>
                <a:lnTo>
                  <a:pt x="376" y="295"/>
                </a:lnTo>
                <a:lnTo>
                  <a:pt x="387" y="312"/>
                </a:lnTo>
                <a:lnTo>
                  <a:pt x="419" y="267"/>
                </a:lnTo>
                <a:lnTo>
                  <a:pt x="426" y="219"/>
                </a:lnTo>
                <a:lnTo>
                  <a:pt x="411" y="119"/>
                </a:lnTo>
                <a:lnTo>
                  <a:pt x="504" y="103"/>
                </a:lnTo>
                <a:lnTo>
                  <a:pt x="512" y="87"/>
                </a:lnTo>
                <a:lnTo>
                  <a:pt x="529" y="85"/>
                </a:lnTo>
                <a:lnTo>
                  <a:pt x="525" y="65"/>
                </a:lnTo>
                <a:lnTo>
                  <a:pt x="551" y="27"/>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2" name="Freeform 739"/>
          <p:cNvSpPr>
            <a:spLocks/>
          </p:cNvSpPr>
          <p:nvPr/>
        </p:nvSpPr>
        <p:spPr bwMode="auto">
          <a:xfrm>
            <a:off x="4175234" y="4860929"/>
            <a:ext cx="465005" cy="432971"/>
          </a:xfrm>
          <a:custGeom>
            <a:avLst/>
            <a:gdLst>
              <a:gd name="T0" fmla="*/ 4 w 450"/>
              <a:gd name="T1" fmla="*/ 26 h 419"/>
              <a:gd name="T2" fmla="*/ 49 w 450"/>
              <a:gd name="T3" fmla="*/ 25 h 419"/>
              <a:gd name="T4" fmla="*/ 61 w 450"/>
              <a:gd name="T5" fmla="*/ 48 h 419"/>
              <a:gd name="T6" fmla="*/ 80 w 450"/>
              <a:gd name="T7" fmla="*/ 52 h 419"/>
              <a:gd name="T8" fmla="*/ 106 w 450"/>
              <a:gd name="T9" fmla="*/ 57 h 419"/>
              <a:gd name="T10" fmla="*/ 128 w 450"/>
              <a:gd name="T11" fmla="*/ 44 h 419"/>
              <a:gd name="T12" fmla="*/ 143 w 450"/>
              <a:gd name="T13" fmla="*/ 63 h 419"/>
              <a:gd name="T14" fmla="*/ 168 w 450"/>
              <a:gd name="T15" fmla="*/ 59 h 419"/>
              <a:gd name="T16" fmla="*/ 180 w 450"/>
              <a:gd name="T17" fmla="*/ 40 h 419"/>
              <a:gd name="T18" fmla="*/ 195 w 450"/>
              <a:gd name="T19" fmla="*/ 32 h 419"/>
              <a:gd name="T20" fmla="*/ 206 w 450"/>
              <a:gd name="T21" fmla="*/ 6 h 419"/>
              <a:gd name="T22" fmla="*/ 234 w 450"/>
              <a:gd name="T23" fmla="*/ 0 h 419"/>
              <a:gd name="T24" fmla="*/ 232 w 450"/>
              <a:gd name="T25" fmla="*/ 34 h 419"/>
              <a:gd name="T26" fmla="*/ 249 w 450"/>
              <a:gd name="T27" fmla="*/ 44 h 419"/>
              <a:gd name="T28" fmla="*/ 277 w 450"/>
              <a:gd name="T29" fmla="*/ 65 h 419"/>
              <a:gd name="T30" fmla="*/ 345 w 450"/>
              <a:gd name="T31" fmla="*/ 162 h 419"/>
              <a:gd name="T32" fmla="*/ 352 w 450"/>
              <a:gd name="T33" fmla="*/ 180 h 419"/>
              <a:gd name="T34" fmla="*/ 360 w 450"/>
              <a:gd name="T35" fmla="*/ 191 h 419"/>
              <a:gd name="T36" fmla="*/ 364 w 450"/>
              <a:gd name="T37" fmla="*/ 229 h 419"/>
              <a:gd name="T38" fmla="*/ 405 w 450"/>
              <a:gd name="T39" fmla="*/ 264 h 419"/>
              <a:gd name="T40" fmla="*/ 434 w 450"/>
              <a:gd name="T41" fmla="*/ 300 h 419"/>
              <a:gd name="T42" fmla="*/ 400 w 450"/>
              <a:gd name="T43" fmla="*/ 313 h 419"/>
              <a:gd name="T44" fmla="*/ 402 w 450"/>
              <a:gd name="T45" fmla="*/ 349 h 419"/>
              <a:gd name="T46" fmla="*/ 382 w 450"/>
              <a:gd name="T47" fmla="*/ 370 h 419"/>
              <a:gd name="T48" fmla="*/ 364 w 450"/>
              <a:gd name="T49" fmla="*/ 387 h 419"/>
              <a:gd name="T50" fmla="*/ 361 w 450"/>
              <a:gd name="T51" fmla="*/ 396 h 419"/>
              <a:gd name="T52" fmla="*/ 347 w 450"/>
              <a:gd name="T53" fmla="*/ 410 h 419"/>
              <a:gd name="T54" fmla="*/ 329 w 450"/>
              <a:gd name="T55" fmla="*/ 404 h 419"/>
              <a:gd name="T56" fmla="*/ 316 w 450"/>
              <a:gd name="T57" fmla="*/ 404 h 419"/>
              <a:gd name="T58" fmla="*/ 276 w 450"/>
              <a:gd name="T59" fmla="*/ 380 h 419"/>
              <a:gd name="T60" fmla="*/ 246 w 450"/>
              <a:gd name="T61" fmla="*/ 378 h 419"/>
              <a:gd name="T62" fmla="*/ 235 w 450"/>
              <a:gd name="T63" fmla="*/ 373 h 419"/>
              <a:gd name="T64" fmla="*/ 194 w 450"/>
              <a:gd name="T65" fmla="*/ 371 h 419"/>
              <a:gd name="T66" fmla="*/ 204 w 450"/>
              <a:gd name="T67" fmla="*/ 348 h 419"/>
              <a:gd name="T68" fmla="*/ 185 w 450"/>
              <a:gd name="T69" fmla="*/ 336 h 419"/>
              <a:gd name="T70" fmla="*/ 175 w 450"/>
              <a:gd name="T71" fmla="*/ 327 h 419"/>
              <a:gd name="T72" fmla="*/ 164 w 450"/>
              <a:gd name="T73" fmla="*/ 295 h 419"/>
              <a:gd name="T74" fmla="*/ 189 w 450"/>
              <a:gd name="T75" fmla="*/ 270 h 419"/>
              <a:gd name="T76" fmla="*/ 178 w 450"/>
              <a:gd name="T77" fmla="*/ 249 h 419"/>
              <a:gd name="T78" fmla="*/ 200 w 450"/>
              <a:gd name="T79" fmla="*/ 248 h 419"/>
              <a:gd name="T80" fmla="*/ 216 w 450"/>
              <a:gd name="T81" fmla="*/ 253 h 419"/>
              <a:gd name="T82" fmla="*/ 232 w 450"/>
              <a:gd name="T83" fmla="*/ 244 h 419"/>
              <a:gd name="T84" fmla="*/ 216 w 450"/>
              <a:gd name="T85" fmla="*/ 215 h 419"/>
              <a:gd name="T86" fmla="*/ 200 w 450"/>
              <a:gd name="T87" fmla="*/ 215 h 419"/>
              <a:gd name="T88" fmla="*/ 189 w 450"/>
              <a:gd name="T89" fmla="*/ 234 h 419"/>
              <a:gd name="T90" fmla="*/ 162 w 450"/>
              <a:gd name="T91" fmla="*/ 229 h 419"/>
              <a:gd name="T92" fmla="*/ 157 w 450"/>
              <a:gd name="T93" fmla="*/ 211 h 419"/>
              <a:gd name="T94" fmla="*/ 135 w 450"/>
              <a:gd name="T95" fmla="*/ 193 h 419"/>
              <a:gd name="T96" fmla="*/ 129 w 450"/>
              <a:gd name="T97" fmla="*/ 173 h 419"/>
              <a:gd name="T98" fmla="*/ 141 w 450"/>
              <a:gd name="T99" fmla="*/ 148 h 419"/>
              <a:gd name="T100" fmla="*/ 129 w 450"/>
              <a:gd name="T101" fmla="*/ 133 h 419"/>
              <a:gd name="T102" fmla="*/ 105 w 450"/>
              <a:gd name="T103" fmla="*/ 111 h 419"/>
              <a:gd name="T104" fmla="*/ 80 w 450"/>
              <a:gd name="T105" fmla="*/ 102 h 419"/>
              <a:gd name="T106" fmla="*/ 53 w 450"/>
              <a:gd name="T107" fmla="*/ 93 h 419"/>
              <a:gd name="T108" fmla="*/ 37 w 450"/>
              <a:gd name="T109" fmla="*/ 73 h 419"/>
              <a:gd name="T110" fmla="*/ 5 w 450"/>
              <a:gd name="T111" fmla="*/ 47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 h="419">
                <a:moveTo>
                  <a:pt x="0" y="48"/>
                </a:moveTo>
                <a:lnTo>
                  <a:pt x="2" y="41"/>
                </a:lnTo>
                <a:lnTo>
                  <a:pt x="0" y="37"/>
                </a:lnTo>
                <a:lnTo>
                  <a:pt x="3" y="36"/>
                </a:lnTo>
                <a:lnTo>
                  <a:pt x="4" y="26"/>
                </a:lnTo>
                <a:lnTo>
                  <a:pt x="7" y="22"/>
                </a:lnTo>
                <a:lnTo>
                  <a:pt x="21" y="19"/>
                </a:lnTo>
                <a:lnTo>
                  <a:pt x="32" y="20"/>
                </a:lnTo>
                <a:lnTo>
                  <a:pt x="34" y="18"/>
                </a:lnTo>
                <a:lnTo>
                  <a:pt x="49" y="25"/>
                </a:lnTo>
                <a:lnTo>
                  <a:pt x="50" y="30"/>
                </a:lnTo>
                <a:lnTo>
                  <a:pt x="55" y="35"/>
                </a:lnTo>
                <a:lnTo>
                  <a:pt x="58" y="41"/>
                </a:lnTo>
                <a:lnTo>
                  <a:pt x="56" y="46"/>
                </a:lnTo>
                <a:lnTo>
                  <a:pt x="61" y="48"/>
                </a:lnTo>
                <a:lnTo>
                  <a:pt x="63" y="59"/>
                </a:lnTo>
                <a:lnTo>
                  <a:pt x="68" y="66"/>
                </a:lnTo>
                <a:lnTo>
                  <a:pt x="72" y="65"/>
                </a:lnTo>
                <a:lnTo>
                  <a:pt x="73" y="58"/>
                </a:lnTo>
                <a:lnTo>
                  <a:pt x="80" y="52"/>
                </a:lnTo>
                <a:lnTo>
                  <a:pt x="84" y="54"/>
                </a:lnTo>
                <a:lnTo>
                  <a:pt x="89" y="62"/>
                </a:lnTo>
                <a:lnTo>
                  <a:pt x="97" y="65"/>
                </a:lnTo>
                <a:lnTo>
                  <a:pt x="104" y="61"/>
                </a:lnTo>
                <a:lnTo>
                  <a:pt x="106" y="57"/>
                </a:lnTo>
                <a:lnTo>
                  <a:pt x="116" y="59"/>
                </a:lnTo>
                <a:lnTo>
                  <a:pt x="117" y="47"/>
                </a:lnTo>
                <a:lnTo>
                  <a:pt x="124" y="47"/>
                </a:lnTo>
                <a:lnTo>
                  <a:pt x="125" y="44"/>
                </a:lnTo>
                <a:lnTo>
                  <a:pt x="128" y="44"/>
                </a:lnTo>
                <a:lnTo>
                  <a:pt x="140" y="47"/>
                </a:lnTo>
                <a:lnTo>
                  <a:pt x="141" y="50"/>
                </a:lnTo>
                <a:lnTo>
                  <a:pt x="139" y="56"/>
                </a:lnTo>
                <a:lnTo>
                  <a:pt x="146" y="57"/>
                </a:lnTo>
                <a:lnTo>
                  <a:pt x="143" y="63"/>
                </a:lnTo>
                <a:lnTo>
                  <a:pt x="147" y="66"/>
                </a:lnTo>
                <a:lnTo>
                  <a:pt x="146" y="72"/>
                </a:lnTo>
                <a:lnTo>
                  <a:pt x="149" y="73"/>
                </a:lnTo>
                <a:lnTo>
                  <a:pt x="165" y="68"/>
                </a:lnTo>
                <a:lnTo>
                  <a:pt x="168" y="59"/>
                </a:lnTo>
                <a:lnTo>
                  <a:pt x="167" y="51"/>
                </a:lnTo>
                <a:lnTo>
                  <a:pt x="170" y="48"/>
                </a:lnTo>
                <a:lnTo>
                  <a:pt x="170" y="44"/>
                </a:lnTo>
                <a:lnTo>
                  <a:pt x="174" y="40"/>
                </a:lnTo>
                <a:lnTo>
                  <a:pt x="180" y="40"/>
                </a:lnTo>
                <a:lnTo>
                  <a:pt x="188" y="44"/>
                </a:lnTo>
                <a:lnTo>
                  <a:pt x="195" y="39"/>
                </a:lnTo>
                <a:lnTo>
                  <a:pt x="190" y="36"/>
                </a:lnTo>
                <a:lnTo>
                  <a:pt x="191" y="33"/>
                </a:lnTo>
                <a:lnTo>
                  <a:pt x="195" y="32"/>
                </a:lnTo>
                <a:lnTo>
                  <a:pt x="194" y="27"/>
                </a:lnTo>
                <a:lnTo>
                  <a:pt x="196" y="27"/>
                </a:lnTo>
                <a:lnTo>
                  <a:pt x="202" y="17"/>
                </a:lnTo>
                <a:lnTo>
                  <a:pt x="201" y="9"/>
                </a:lnTo>
                <a:lnTo>
                  <a:pt x="206" y="6"/>
                </a:lnTo>
                <a:lnTo>
                  <a:pt x="208" y="8"/>
                </a:lnTo>
                <a:lnTo>
                  <a:pt x="222" y="7"/>
                </a:lnTo>
                <a:lnTo>
                  <a:pt x="225" y="2"/>
                </a:lnTo>
                <a:lnTo>
                  <a:pt x="229" y="1"/>
                </a:lnTo>
                <a:lnTo>
                  <a:pt x="234" y="0"/>
                </a:lnTo>
                <a:lnTo>
                  <a:pt x="237" y="3"/>
                </a:lnTo>
                <a:lnTo>
                  <a:pt x="237" y="3"/>
                </a:lnTo>
                <a:lnTo>
                  <a:pt x="231" y="7"/>
                </a:lnTo>
                <a:lnTo>
                  <a:pt x="227" y="27"/>
                </a:lnTo>
                <a:lnTo>
                  <a:pt x="232" y="34"/>
                </a:lnTo>
                <a:lnTo>
                  <a:pt x="238" y="38"/>
                </a:lnTo>
                <a:lnTo>
                  <a:pt x="241" y="35"/>
                </a:lnTo>
                <a:lnTo>
                  <a:pt x="252" y="39"/>
                </a:lnTo>
                <a:lnTo>
                  <a:pt x="253" y="42"/>
                </a:lnTo>
                <a:lnTo>
                  <a:pt x="249" y="44"/>
                </a:lnTo>
                <a:lnTo>
                  <a:pt x="265" y="56"/>
                </a:lnTo>
                <a:lnTo>
                  <a:pt x="266" y="59"/>
                </a:lnTo>
                <a:lnTo>
                  <a:pt x="271" y="59"/>
                </a:lnTo>
                <a:lnTo>
                  <a:pt x="277" y="62"/>
                </a:lnTo>
                <a:lnTo>
                  <a:pt x="277" y="65"/>
                </a:lnTo>
                <a:lnTo>
                  <a:pt x="295" y="69"/>
                </a:lnTo>
                <a:lnTo>
                  <a:pt x="317" y="81"/>
                </a:lnTo>
                <a:lnTo>
                  <a:pt x="322" y="101"/>
                </a:lnTo>
                <a:lnTo>
                  <a:pt x="350" y="163"/>
                </a:lnTo>
                <a:lnTo>
                  <a:pt x="345" y="162"/>
                </a:lnTo>
                <a:lnTo>
                  <a:pt x="345" y="168"/>
                </a:lnTo>
                <a:lnTo>
                  <a:pt x="348" y="170"/>
                </a:lnTo>
                <a:lnTo>
                  <a:pt x="348" y="175"/>
                </a:lnTo>
                <a:lnTo>
                  <a:pt x="352" y="172"/>
                </a:lnTo>
                <a:lnTo>
                  <a:pt x="352" y="180"/>
                </a:lnTo>
                <a:lnTo>
                  <a:pt x="354" y="180"/>
                </a:lnTo>
                <a:lnTo>
                  <a:pt x="354" y="184"/>
                </a:lnTo>
                <a:lnTo>
                  <a:pt x="355" y="186"/>
                </a:lnTo>
                <a:lnTo>
                  <a:pt x="357" y="184"/>
                </a:lnTo>
                <a:lnTo>
                  <a:pt x="360" y="191"/>
                </a:lnTo>
                <a:lnTo>
                  <a:pt x="363" y="201"/>
                </a:lnTo>
                <a:lnTo>
                  <a:pt x="361" y="203"/>
                </a:lnTo>
                <a:lnTo>
                  <a:pt x="366" y="205"/>
                </a:lnTo>
                <a:lnTo>
                  <a:pt x="368" y="219"/>
                </a:lnTo>
                <a:lnTo>
                  <a:pt x="364" y="229"/>
                </a:lnTo>
                <a:lnTo>
                  <a:pt x="368" y="244"/>
                </a:lnTo>
                <a:lnTo>
                  <a:pt x="375" y="247"/>
                </a:lnTo>
                <a:lnTo>
                  <a:pt x="375" y="252"/>
                </a:lnTo>
                <a:lnTo>
                  <a:pt x="381" y="252"/>
                </a:lnTo>
                <a:lnTo>
                  <a:pt x="405" y="264"/>
                </a:lnTo>
                <a:lnTo>
                  <a:pt x="409" y="279"/>
                </a:lnTo>
                <a:lnTo>
                  <a:pt x="406" y="283"/>
                </a:lnTo>
                <a:lnTo>
                  <a:pt x="410" y="287"/>
                </a:lnTo>
                <a:lnTo>
                  <a:pt x="410" y="291"/>
                </a:lnTo>
                <a:lnTo>
                  <a:pt x="434" y="300"/>
                </a:lnTo>
                <a:lnTo>
                  <a:pt x="444" y="311"/>
                </a:lnTo>
                <a:lnTo>
                  <a:pt x="450" y="327"/>
                </a:lnTo>
                <a:lnTo>
                  <a:pt x="446" y="333"/>
                </a:lnTo>
                <a:lnTo>
                  <a:pt x="426" y="328"/>
                </a:lnTo>
                <a:lnTo>
                  <a:pt x="400" y="313"/>
                </a:lnTo>
                <a:lnTo>
                  <a:pt x="383" y="323"/>
                </a:lnTo>
                <a:lnTo>
                  <a:pt x="382" y="329"/>
                </a:lnTo>
                <a:lnTo>
                  <a:pt x="396" y="340"/>
                </a:lnTo>
                <a:lnTo>
                  <a:pt x="402" y="349"/>
                </a:lnTo>
                <a:lnTo>
                  <a:pt x="402" y="349"/>
                </a:lnTo>
                <a:lnTo>
                  <a:pt x="388" y="356"/>
                </a:lnTo>
                <a:lnTo>
                  <a:pt x="387" y="360"/>
                </a:lnTo>
                <a:lnTo>
                  <a:pt x="384" y="362"/>
                </a:lnTo>
                <a:lnTo>
                  <a:pt x="387" y="370"/>
                </a:lnTo>
                <a:lnTo>
                  <a:pt x="382" y="370"/>
                </a:lnTo>
                <a:lnTo>
                  <a:pt x="380" y="372"/>
                </a:lnTo>
                <a:lnTo>
                  <a:pt x="381" y="382"/>
                </a:lnTo>
                <a:lnTo>
                  <a:pt x="379" y="384"/>
                </a:lnTo>
                <a:lnTo>
                  <a:pt x="365" y="385"/>
                </a:lnTo>
                <a:lnTo>
                  <a:pt x="364" y="387"/>
                </a:lnTo>
                <a:lnTo>
                  <a:pt x="367" y="389"/>
                </a:lnTo>
                <a:lnTo>
                  <a:pt x="367" y="396"/>
                </a:lnTo>
                <a:lnTo>
                  <a:pt x="367" y="396"/>
                </a:lnTo>
                <a:lnTo>
                  <a:pt x="362" y="399"/>
                </a:lnTo>
                <a:lnTo>
                  <a:pt x="361" y="396"/>
                </a:lnTo>
                <a:lnTo>
                  <a:pt x="354" y="400"/>
                </a:lnTo>
                <a:lnTo>
                  <a:pt x="351" y="400"/>
                </a:lnTo>
                <a:lnTo>
                  <a:pt x="350" y="401"/>
                </a:lnTo>
                <a:lnTo>
                  <a:pt x="351" y="406"/>
                </a:lnTo>
                <a:lnTo>
                  <a:pt x="347" y="410"/>
                </a:lnTo>
                <a:lnTo>
                  <a:pt x="341" y="410"/>
                </a:lnTo>
                <a:lnTo>
                  <a:pt x="335" y="419"/>
                </a:lnTo>
                <a:lnTo>
                  <a:pt x="331" y="414"/>
                </a:lnTo>
                <a:lnTo>
                  <a:pt x="329" y="404"/>
                </a:lnTo>
                <a:lnTo>
                  <a:pt x="329" y="404"/>
                </a:lnTo>
                <a:lnTo>
                  <a:pt x="328" y="407"/>
                </a:lnTo>
                <a:lnTo>
                  <a:pt x="328" y="407"/>
                </a:lnTo>
                <a:lnTo>
                  <a:pt x="323" y="407"/>
                </a:lnTo>
                <a:lnTo>
                  <a:pt x="324" y="401"/>
                </a:lnTo>
                <a:lnTo>
                  <a:pt x="316" y="404"/>
                </a:lnTo>
                <a:lnTo>
                  <a:pt x="307" y="403"/>
                </a:lnTo>
                <a:lnTo>
                  <a:pt x="294" y="395"/>
                </a:lnTo>
                <a:lnTo>
                  <a:pt x="287" y="381"/>
                </a:lnTo>
                <a:lnTo>
                  <a:pt x="278" y="382"/>
                </a:lnTo>
                <a:lnTo>
                  <a:pt x="276" y="380"/>
                </a:lnTo>
                <a:lnTo>
                  <a:pt x="267" y="381"/>
                </a:lnTo>
                <a:lnTo>
                  <a:pt x="265" y="384"/>
                </a:lnTo>
                <a:lnTo>
                  <a:pt x="265" y="384"/>
                </a:lnTo>
                <a:lnTo>
                  <a:pt x="245" y="380"/>
                </a:lnTo>
                <a:lnTo>
                  <a:pt x="246" y="378"/>
                </a:lnTo>
                <a:lnTo>
                  <a:pt x="242" y="377"/>
                </a:lnTo>
                <a:lnTo>
                  <a:pt x="244" y="372"/>
                </a:lnTo>
                <a:lnTo>
                  <a:pt x="242" y="369"/>
                </a:lnTo>
                <a:lnTo>
                  <a:pt x="240" y="372"/>
                </a:lnTo>
                <a:lnTo>
                  <a:pt x="235" y="373"/>
                </a:lnTo>
                <a:lnTo>
                  <a:pt x="229" y="371"/>
                </a:lnTo>
                <a:lnTo>
                  <a:pt x="227" y="368"/>
                </a:lnTo>
                <a:lnTo>
                  <a:pt x="220" y="375"/>
                </a:lnTo>
                <a:lnTo>
                  <a:pt x="196" y="375"/>
                </a:lnTo>
                <a:lnTo>
                  <a:pt x="194" y="371"/>
                </a:lnTo>
                <a:lnTo>
                  <a:pt x="189" y="368"/>
                </a:lnTo>
                <a:lnTo>
                  <a:pt x="192" y="363"/>
                </a:lnTo>
                <a:lnTo>
                  <a:pt x="198" y="362"/>
                </a:lnTo>
                <a:lnTo>
                  <a:pt x="203" y="357"/>
                </a:lnTo>
                <a:lnTo>
                  <a:pt x="204" y="348"/>
                </a:lnTo>
                <a:lnTo>
                  <a:pt x="202" y="338"/>
                </a:lnTo>
                <a:lnTo>
                  <a:pt x="197" y="338"/>
                </a:lnTo>
                <a:lnTo>
                  <a:pt x="195" y="333"/>
                </a:lnTo>
                <a:lnTo>
                  <a:pt x="191" y="337"/>
                </a:lnTo>
                <a:lnTo>
                  <a:pt x="185" y="336"/>
                </a:lnTo>
                <a:lnTo>
                  <a:pt x="184" y="333"/>
                </a:lnTo>
                <a:lnTo>
                  <a:pt x="188" y="330"/>
                </a:lnTo>
                <a:lnTo>
                  <a:pt x="187" y="328"/>
                </a:lnTo>
                <a:lnTo>
                  <a:pt x="183" y="325"/>
                </a:lnTo>
                <a:lnTo>
                  <a:pt x="175" y="327"/>
                </a:lnTo>
                <a:lnTo>
                  <a:pt x="171" y="322"/>
                </a:lnTo>
                <a:lnTo>
                  <a:pt x="173" y="317"/>
                </a:lnTo>
                <a:lnTo>
                  <a:pt x="170" y="317"/>
                </a:lnTo>
                <a:lnTo>
                  <a:pt x="162" y="309"/>
                </a:lnTo>
                <a:lnTo>
                  <a:pt x="164" y="295"/>
                </a:lnTo>
                <a:lnTo>
                  <a:pt x="172" y="291"/>
                </a:lnTo>
                <a:lnTo>
                  <a:pt x="173" y="284"/>
                </a:lnTo>
                <a:lnTo>
                  <a:pt x="186" y="282"/>
                </a:lnTo>
                <a:lnTo>
                  <a:pt x="185" y="274"/>
                </a:lnTo>
                <a:lnTo>
                  <a:pt x="189" y="270"/>
                </a:lnTo>
                <a:lnTo>
                  <a:pt x="187" y="266"/>
                </a:lnTo>
                <a:lnTo>
                  <a:pt x="188" y="257"/>
                </a:lnTo>
                <a:lnTo>
                  <a:pt x="180" y="257"/>
                </a:lnTo>
                <a:lnTo>
                  <a:pt x="182" y="253"/>
                </a:lnTo>
                <a:lnTo>
                  <a:pt x="178" y="249"/>
                </a:lnTo>
                <a:lnTo>
                  <a:pt x="178" y="246"/>
                </a:lnTo>
                <a:lnTo>
                  <a:pt x="190" y="244"/>
                </a:lnTo>
                <a:lnTo>
                  <a:pt x="196" y="247"/>
                </a:lnTo>
                <a:lnTo>
                  <a:pt x="198" y="245"/>
                </a:lnTo>
                <a:lnTo>
                  <a:pt x="200" y="248"/>
                </a:lnTo>
                <a:lnTo>
                  <a:pt x="205" y="246"/>
                </a:lnTo>
                <a:lnTo>
                  <a:pt x="204" y="249"/>
                </a:lnTo>
                <a:lnTo>
                  <a:pt x="208" y="249"/>
                </a:lnTo>
                <a:lnTo>
                  <a:pt x="211" y="254"/>
                </a:lnTo>
                <a:lnTo>
                  <a:pt x="216" y="253"/>
                </a:lnTo>
                <a:lnTo>
                  <a:pt x="220" y="259"/>
                </a:lnTo>
                <a:lnTo>
                  <a:pt x="225" y="256"/>
                </a:lnTo>
                <a:lnTo>
                  <a:pt x="228" y="245"/>
                </a:lnTo>
                <a:lnTo>
                  <a:pt x="230" y="248"/>
                </a:lnTo>
                <a:lnTo>
                  <a:pt x="232" y="244"/>
                </a:lnTo>
                <a:lnTo>
                  <a:pt x="228" y="238"/>
                </a:lnTo>
                <a:lnTo>
                  <a:pt x="230" y="233"/>
                </a:lnTo>
                <a:lnTo>
                  <a:pt x="228" y="223"/>
                </a:lnTo>
                <a:lnTo>
                  <a:pt x="221" y="224"/>
                </a:lnTo>
                <a:lnTo>
                  <a:pt x="216" y="215"/>
                </a:lnTo>
                <a:lnTo>
                  <a:pt x="214" y="216"/>
                </a:lnTo>
                <a:lnTo>
                  <a:pt x="214" y="211"/>
                </a:lnTo>
                <a:lnTo>
                  <a:pt x="208" y="213"/>
                </a:lnTo>
                <a:lnTo>
                  <a:pt x="201" y="211"/>
                </a:lnTo>
                <a:lnTo>
                  <a:pt x="200" y="215"/>
                </a:lnTo>
                <a:lnTo>
                  <a:pt x="197" y="215"/>
                </a:lnTo>
                <a:lnTo>
                  <a:pt x="197" y="220"/>
                </a:lnTo>
                <a:lnTo>
                  <a:pt x="192" y="221"/>
                </a:lnTo>
                <a:lnTo>
                  <a:pt x="193" y="232"/>
                </a:lnTo>
                <a:lnTo>
                  <a:pt x="189" y="234"/>
                </a:lnTo>
                <a:lnTo>
                  <a:pt x="184" y="231"/>
                </a:lnTo>
                <a:lnTo>
                  <a:pt x="179" y="233"/>
                </a:lnTo>
                <a:lnTo>
                  <a:pt x="168" y="232"/>
                </a:lnTo>
                <a:lnTo>
                  <a:pt x="162" y="234"/>
                </a:lnTo>
                <a:lnTo>
                  <a:pt x="162" y="229"/>
                </a:lnTo>
                <a:lnTo>
                  <a:pt x="156" y="228"/>
                </a:lnTo>
                <a:lnTo>
                  <a:pt x="155" y="220"/>
                </a:lnTo>
                <a:lnTo>
                  <a:pt x="152" y="222"/>
                </a:lnTo>
                <a:lnTo>
                  <a:pt x="151" y="214"/>
                </a:lnTo>
                <a:lnTo>
                  <a:pt x="157" y="211"/>
                </a:lnTo>
                <a:lnTo>
                  <a:pt x="152" y="207"/>
                </a:lnTo>
                <a:lnTo>
                  <a:pt x="149" y="188"/>
                </a:lnTo>
                <a:lnTo>
                  <a:pt x="146" y="186"/>
                </a:lnTo>
                <a:lnTo>
                  <a:pt x="144" y="190"/>
                </a:lnTo>
                <a:lnTo>
                  <a:pt x="135" y="193"/>
                </a:lnTo>
                <a:lnTo>
                  <a:pt x="131" y="190"/>
                </a:lnTo>
                <a:lnTo>
                  <a:pt x="130" y="185"/>
                </a:lnTo>
                <a:lnTo>
                  <a:pt x="127" y="185"/>
                </a:lnTo>
                <a:lnTo>
                  <a:pt x="131" y="177"/>
                </a:lnTo>
                <a:lnTo>
                  <a:pt x="129" y="173"/>
                </a:lnTo>
                <a:lnTo>
                  <a:pt x="134" y="171"/>
                </a:lnTo>
                <a:lnTo>
                  <a:pt x="135" y="161"/>
                </a:lnTo>
                <a:lnTo>
                  <a:pt x="137" y="159"/>
                </a:lnTo>
                <a:lnTo>
                  <a:pt x="141" y="161"/>
                </a:lnTo>
                <a:lnTo>
                  <a:pt x="141" y="148"/>
                </a:lnTo>
                <a:lnTo>
                  <a:pt x="145" y="143"/>
                </a:lnTo>
                <a:lnTo>
                  <a:pt x="144" y="137"/>
                </a:lnTo>
                <a:lnTo>
                  <a:pt x="147" y="135"/>
                </a:lnTo>
                <a:lnTo>
                  <a:pt x="141" y="133"/>
                </a:lnTo>
                <a:lnTo>
                  <a:pt x="129" y="133"/>
                </a:lnTo>
                <a:lnTo>
                  <a:pt x="127" y="137"/>
                </a:lnTo>
                <a:lnTo>
                  <a:pt x="110" y="137"/>
                </a:lnTo>
                <a:lnTo>
                  <a:pt x="112" y="121"/>
                </a:lnTo>
                <a:lnTo>
                  <a:pt x="108" y="121"/>
                </a:lnTo>
                <a:lnTo>
                  <a:pt x="105" y="111"/>
                </a:lnTo>
                <a:lnTo>
                  <a:pt x="101" y="108"/>
                </a:lnTo>
                <a:lnTo>
                  <a:pt x="98" y="112"/>
                </a:lnTo>
                <a:lnTo>
                  <a:pt x="92" y="104"/>
                </a:lnTo>
                <a:lnTo>
                  <a:pt x="85" y="108"/>
                </a:lnTo>
                <a:lnTo>
                  <a:pt x="80" y="102"/>
                </a:lnTo>
                <a:lnTo>
                  <a:pt x="76" y="104"/>
                </a:lnTo>
                <a:lnTo>
                  <a:pt x="67" y="104"/>
                </a:lnTo>
                <a:lnTo>
                  <a:pt x="62" y="101"/>
                </a:lnTo>
                <a:lnTo>
                  <a:pt x="61" y="98"/>
                </a:lnTo>
                <a:lnTo>
                  <a:pt x="53" y="93"/>
                </a:lnTo>
                <a:lnTo>
                  <a:pt x="56" y="87"/>
                </a:lnTo>
                <a:lnTo>
                  <a:pt x="49" y="83"/>
                </a:lnTo>
                <a:lnTo>
                  <a:pt x="48" y="72"/>
                </a:lnTo>
                <a:lnTo>
                  <a:pt x="44" y="71"/>
                </a:lnTo>
                <a:lnTo>
                  <a:pt x="37" y="73"/>
                </a:lnTo>
                <a:lnTo>
                  <a:pt x="32" y="65"/>
                </a:lnTo>
                <a:lnTo>
                  <a:pt x="17" y="63"/>
                </a:lnTo>
                <a:lnTo>
                  <a:pt x="18" y="61"/>
                </a:lnTo>
                <a:lnTo>
                  <a:pt x="10" y="55"/>
                </a:lnTo>
                <a:lnTo>
                  <a:pt x="5" y="47"/>
                </a:lnTo>
                <a:lnTo>
                  <a:pt x="0" y="48"/>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43" name="Freeform 740"/>
          <p:cNvSpPr>
            <a:spLocks/>
          </p:cNvSpPr>
          <p:nvPr/>
        </p:nvSpPr>
        <p:spPr bwMode="auto">
          <a:xfrm>
            <a:off x="3941699" y="5360034"/>
            <a:ext cx="410238" cy="523906"/>
          </a:xfrm>
          <a:custGeom>
            <a:avLst/>
            <a:gdLst>
              <a:gd name="T0" fmla="*/ 1056 w 1750"/>
              <a:gd name="T1" fmla="*/ 72 h 2232"/>
              <a:gd name="T2" fmla="*/ 1159 w 1750"/>
              <a:gd name="T3" fmla="*/ 26 h 2232"/>
              <a:gd name="T4" fmla="*/ 1132 w 1750"/>
              <a:gd name="T5" fmla="*/ 113 h 2232"/>
              <a:gd name="T6" fmla="*/ 1135 w 1750"/>
              <a:gd name="T7" fmla="*/ 194 h 2232"/>
              <a:gd name="T8" fmla="*/ 1269 w 1750"/>
              <a:gd name="T9" fmla="*/ 120 h 2232"/>
              <a:gd name="T10" fmla="*/ 1311 w 1750"/>
              <a:gd name="T11" fmla="*/ 67 h 2232"/>
              <a:gd name="T12" fmla="*/ 1370 w 1750"/>
              <a:gd name="T13" fmla="*/ 92 h 2232"/>
              <a:gd name="T14" fmla="*/ 1403 w 1750"/>
              <a:gd name="T15" fmla="*/ 183 h 2232"/>
              <a:gd name="T16" fmla="*/ 1510 w 1750"/>
              <a:gd name="T17" fmla="*/ 204 h 2232"/>
              <a:gd name="T18" fmla="*/ 1646 w 1750"/>
              <a:gd name="T19" fmla="*/ 278 h 2232"/>
              <a:gd name="T20" fmla="*/ 1605 w 1750"/>
              <a:gd name="T21" fmla="*/ 346 h 2232"/>
              <a:gd name="T22" fmla="*/ 1656 w 1750"/>
              <a:gd name="T23" fmla="*/ 461 h 2232"/>
              <a:gd name="T24" fmla="*/ 1733 w 1750"/>
              <a:gd name="T25" fmla="*/ 571 h 2232"/>
              <a:gd name="T26" fmla="*/ 1730 w 1750"/>
              <a:gd name="T27" fmla="*/ 725 h 2232"/>
              <a:gd name="T28" fmla="*/ 1622 w 1750"/>
              <a:gd name="T29" fmla="*/ 819 h 2232"/>
              <a:gd name="T30" fmla="*/ 1499 w 1750"/>
              <a:gd name="T31" fmla="*/ 903 h 2232"/>
              <a:gd name="T32" fmla="*/ 1394 w 1750"/>
              <a:gd name="T33" fmla="*/ 865 h 2232"/>
              <a:gd name="T34" fmla="*/ 1327 w 1750"/>
              <a:gd name="T35" fmla="*/ 931 h 2232"/>
              <a:gd name="T36" fmla="*/ 1241 w 1750"/>
              <a:gd name="T37" fmla="*/ 973 h 2232"/>
              <a:gd name="T38" fmla="*/ 1260 w 1750"/>
              <a:gd name="T39" fmla="*/ 1044 h 2232"/>
              <a:gd name="T40" fmla="*/ 1280 w 1750"/>
              <a:gd name="T41" fmla="*/ 1132 h 2232"/>
              <a:gd name="T42" fmla="*/ 1112 w 1750"/>
              <a:gd name="T43" fmla="*/ 1246 h 2232"/>
              <a:gd name="T44" fmla="*/ 1056 w 1750"/>
              <a:gd name="T45" fmla="*/ 1414 h 2232"/>
              <a:gd name="T46" fmla="*/ 1005 w 1750"/>
              <a:gd name="T47" fmla="*/ 1565 h 2232"/>
              <a:gd name="T48" fmla="*/ 910 w 1750"/>
              <a:gd name="T49" fmla="*/ 1693 h 2232"/>
              <a:gd name="T50" fmla="*/ 884 w 1750"/>
              <a:gd name="T51" fmla="*/ 1761 h 2232"/>
              <a:gd name="T52" fmla="*/ 868 w 1750"/>
              <a:gd name="T53" fmla="*/ 1904 h 2232"/>
              <a:gd name="T54" fmla="*/ 819 w 1750"/>
              <a:gd name="T55" fmla="*/ 2023 h 2232"/>
              <a:gd name="T56" fmla="*/ 828 w 1750"/>
              <a:gd name="T57" fmla="*/ 2079 h 2232"/>
              <a:gd name="T58" fmla="*/ 805 w 1750"/>
              <a:gd name="T59" fmla="*/ 2201 h 2232"/>
              <a:gd name="T60" fmla="*/ 656 w 1750"/>
              <a:gd name="T61" fmla="*/ 2117 h 2232"/>
              <a:gd name="T62" fmla="*/ 532 w 1750"/>
              <a:gd name="T63" fmla="*/ 2146 h 2232"/>
              <a:gd name="T64" fmla="*/ 404 w 1750"/>
              <a:gd name="T65" fmla="*/ 2215 h 2232"/>
              <a:gd name="T66" fmla="*/ 278 w 1750"/>
              <a:gd name="T67" fmla="*/ 2192 h 2232"/>
              <a:gd name="T68" fmla="*/ 270 w 1750"/>
              <a:gd name="T69" fmla="*/ 2107 h 2232"/>
              <a:gd name="T70" fmla="*/ 382 w 1750"/>
              <a:gd name="T71" fmla="*/ 2001 h 2232"/>
              <a:gd name="T72" fmla="*/ 415 w 1750"/>
              <a:gd name="T73" fmla="*/ 1936 h 2232"/>
              <a:gd name="T74" fmla="*/ 328 w 1750"/>
              <a:gd name="T75" fmla="*/ 1882 h 2232"/>
              <a:gd name="T76" fmla="*/ 234 w 1750"/>
              <a:gd name="T77" fmla="*/ 1918 h 2232"/>
              <a:gd name="T78" fmla="*/ 145 w 1750"/>
              <a:gd name="T79" fmla="*/ 1875 h 2232"/>
              <a:gd name="T80" fmla="*/ 147 w 1750"/>
              <a:gd name="T81" fmla="*/ 1811 h 2232"/>
              <a:gd name="T82" fmla="*/ 186 w 1750"/>
              <a:gd name="T83" fmla="*/ 1610 h 2232"/>
              <a:gd name="T84" fmla="*/ 180 w 1750"/>
              <a:gd name="T85" fmla="*/ 1573 h 2232"/>
              <a:gd name="T86" fmla="*/ 163 w 1750"/>
              <a:gd name="T87" fmla="*/ 1487 h 2232"/>
              <a:gd name="T88" fmla="*/ 93 w 1750"/>
              <a:gd name="T89" fmla="*/ 1319 h 2232"/>
              <a:gd name="T90" fmla="*/ 105 w 1750"/>
              <a:gd name="T91" fmla="*/ 1127 h 2232"/>
              <a:gd name="T92" fmla="*/ 9 w 1750"/>
              <a:gd name="T93" fmla="*/ 1087 h 2232"/>
              <a:gd name="T94" fmla="*/ 12 w 1750"/>
              <a:gd name="T95" fmla="*/ 988 h 2232"/>
              <a:gd name="T96" fmla="*/ 100 w 1750"/>
              <a:gd name="T97" fmla="*/ 837 h 2232"/>
              <a:gd name="T98" fmla="*/ 183 w 1750"/>
              <a:gd name="T99" fmla="*/ 768 h 2232"/>
              <a:gd name="T100" fmla="*/ 180 w 1750"/>
              <a:gd name="T101" fmla="*/ 620 h 2232"/>
              <a:gd name="T102" fmla="*/ 159 w 1750"/>
              <a:gd name="T103" fmla="*/ 477 h 2232"/>
              <a:gd name="T104" fmla="*/ 135 w 1750"/>
              <a:gd name="T105" fmla="*/ 398 h 2232"/>
              <a:gd name="T106" fmla="*/ 275 w 1750"/>
              <a:gd name="T107" fmla="*/ 306 h 2232"/>
              <a:gd name="T108" fmla="*/ 455 w 1750"/>
              <a:gd name="T109" fmla="*/ 274 h 2232"/>
              <a:gd name="T110" fmla="*/ 460 w 1750"/>
              <a:gd name="T111" fmla="*/ 242 h 2232"/>
              <a:gd name="T112" fmla="*/ 542 w 1750"/>
              <a:gd name="T113" fmla="*/ 209 h 2232"/>
              <a:gd name="T114" fmla="*/ 558 w 1750"/>
              <a:gd name="T115" fmla="*/ 174 h 2232"/>
              <a:gd name="T116" fmla="*/ 675 w 1750"/>
              <a:gd name="T117" fmla="*/ 136 h 2232"/>
              <a:gd name="T118" fmla="*/ 838 w 1750"/>
              <a:gd name="T119" fmla="*/ 144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0" h="2232">
                <a:moveTo>
                  <a:pt x="912" y="103"/>
                </a:moveTo>
                <a:lnTo>
                  <a:pt x="937" y="99"/>
                </a:lnTo>
                <a:lnTo>
                  <a:pt x="957" y="119"/>
                </a:lnTo>
                <a:lnTo>
                  <a:pt x="1032" y="72"/>
                </a:lnTo>
                <a:lnTo>
                  <a:pt x="1056" y="72"/>
                </a:lnTo>
                <a:lnTo>
                  <a:pt x="1074" y="8"/>
                </a:lnTo>
                <a:lnTo>
                  <a:pt x="1102" y="0"/>
                </a:lnTo>
                <a:lnTo>
                  <a:pt x="1143" y="15"/>
                </a:lnTo>
                <a:lnTo>
                  <a:pt x="1148" y="28"/>
                </a:lnTo>
                <a:lnTo>
                  <a:pt x="1159" y="26"/>
                </a:lnTo>
                <a:lnTo>
                  <a:pt x="1160" y="42"/>
                </a:lnTo>
                <a:lnTo>
                  <a:pt x="1173" y="38"/>
                </a:lnTo>
                <a:lnTo>
                  <a:pt x="1185" y="50"/>
                </a:lnTo>
                <a:lnTo>
                  <a:pt x="1153" y="107"/>
                </a:lnTo>
                <a:lnTo>
                  <a:pt x="1132" y="113"/>
                </a:lnTo>
                <a:lnTo>
                  <a:pt x="1097" y="155"/>
                </a:lnTo>
                <a:lnTo>
                  <a:pt x="1107" y="162"/>
                </a:lnTo>
                <a:lnTo>
                  <a:pt x="1096" y="178"/>
                </a:lnTo>
                <a:lnTo>
                  <a:pt x="1121" y="208"/>
                </a:lnTo>
                <a:lnTo>
                  <a:pt x="1135" y="194"/>
                </a:lnTo>
                <a:lnTo>
                  <a:pt x="1148" y="207"/>
                </a:lnTo>
                <a:lnTo>
                  <a:pt x="1164" y="205"/>
                </a:lnTo>
                <a:lnTo>
                  <a:pt x="1219" y="159"/>
                </a:lnTo>
                <a:lnTo>
                  <a:pt x="1260" y="148"/>
                </a:lnTo>
                <a:lnTo>
                  <a:pt x="1269" y="120"/>
                </a:lnTo>
                <a:lnTo>
                  <a:pt x="1246" y="99"/>
                </a:lnTo>
                <a:lnTo>
                  <a:pt x="1267" y="86"/>
                </a:lnTo>
                <a:lnTo>
                  <a:pt x="1268" y="69"/>
                </a:lnTo>
                <a:lnTo>
                  <a:pt x="1296" y="60"/>
                </a:lnTo>
                <a:lnTo>
                  <a:pt x="1311" y="67"/>
                </a:lnTo>
                <a:lnTo>
                  <a:pt x="1312" y="99"/>
                </a:lnTo>
                <a:lnTo>
                  <a:pt x="1324" y="103"/>
                </a:lnTo>
                <a:lnTo>
                  <a:pt x="1340" y="91"/>
                </a:lnTo>
                <a:lnTo>
                  <a:pt x="1348" y="107"/>
                </a:lnTo>
                <a:lnTo>
                  <a:pt x="1370" y="92"/>
                </a:lnTo>
                <a:lnTo>
                  <a:pt x="1366" y="114"/>
                </a:lnTo>
                <a:lnTo>
                  <a:pt x="1383" y="133"/>
                </a:lnTo>
                <a:lnTo>
                  <a:pt x="1382" y="158"/>
                </a:lnTo>
                <a:lnTo>
                  <a:pt x="1409" y="171"/>
                </a:lnTo>
                <a:lnTo>
                  <a:pt x="1403" y="183"/>
                </a:lnTo>
                <a:lnTo>
                  <a:pt x="1413" y="195"/>
                </a:lnTo>
                <a:lnTo>
                  <a:pt x="1431" y="200"/>
                </a:lnTo>
                <a:lnTo>
                  <a:pt x="1455" y="188"/>
                </a:lnTo>
                <a:lnTo>
                  <a:pt x="1473" y="214"/>
                </a:lnTo>
                <a:lnTo>
                  <a:pt x="1510" y="204"/>
                </a:lnTo>
                <a:lnTo>
                  <a:pt x="1553" y="214"/>
                </a:lnTo>
                <a:lnTo>
                  <a:pt x="1582" y="203"/>
                </a:lnTo>
                <a:lnTo>
                  <a:pt x="1626" y="232"/>
                </a:lnTo>
                <a:lnTo>
                  <a:pt x="1624" y="266"/>
                </a:lnTo>
                <a:lnTo>
                  <a:pt x="1646" y="278"/>
                </a:lnTo>
                <a:lnTo>
                  <a:pt x="1646" y="278"/>
                </a:lnTo>
                <a:lnTo>
                  <a:pt x="1653" y="294"/>
                </a:lnTo>
                <a:lnTo>
                  <a:pt x="1638" y="317"/>
                </a:lnTo>
                <a:lnTo>
                  <a:pt x="1605" y="319"/>
                </a:lnTo>
                <a:lnTo>
                  <a:pt x="1605" y="346"/>
                </a:lnTo>
                <a:lnTo>
                  <a:pt x="1589" y="366"/>
                </a:lnTo>
                <a:lnTo>
                  <a:pt x="1593" y="399"/>
                </a:lnTo>
                <a:lnTo>
                  <a:pt x="1613" y="441"/>
                </a:lnTo>
                <a:lnTo>
                  <a:pt x="1643" y="446"/>
                </a:lnTo>
                <a:lnTo>
                  <a:pt x="1656" y="461"/>
                </a:lnTo>
                <a:lnTo>
                  <a:pt x="1648" y="474"/>
                </a:lnTo>
                <a:lnTo>
                  <a:pt x="1671" y="469"/>
                </a:lnTo>
                <a:lnTo>
                  <a:pt x="1685" y="505"/>
                </a:lnTo>
                <a:lnTo>
                  <a:pt x="1714" y="525"/>
                </a:lnTo>
                <a:lnTo>
                  <a:pt x="1733" y="571"/>
                </a:lnTo>
                <a:lnTo>
                  <a:pt x="1727" y="642"/>
                </a:lnTo>
                <a:lnTo>
                  <a:pt x="1746" y="652"/>
                </a:lnTo>
                <a:lnTo>
                  <a:pt x="1735" y="678"/>
                </a:lnTo>
                <a:lnTo>
                  <a:pt x="1750" y="707"/>
                </a:lnTo>
                <a:lnTo>
                  <a:pt x="1730" y="725"/>
                </a:lnTo>
                <a:lnTo>
                  <a:pt x="1730" y="725"/>
                </a:lnTo>
                <a:lnTo>
                  <a:pt x="1691" y="751"/>
                </a:lnTo>
                <a:lnTo>
                  <a:pt x="1711" y="766"/>
                </a:lnTo>
                <a:lnTo>
                  <a:pt x="1701" y="802"/>
                </a:lnTo>
                <a:lnTo>
                  <a:pt x="1622" y="819"/>
                </a:lnTo>
                <a:lnTo>
                  <a:pt x="1611" y="856"/>
                </a:lnTo>
                <a:lnTo>
                  <a:pt x="1588" y="846"/>
                </a:lnTo>
                <a:lnTo>
                  <a:pt x="1526" y="862"/>
                </a:lnTo>
                <a:lnTo>
                  <a:pt x="1502" y="883"/>
                </a:lnTo>
                <a:lnTo>
                  <a:pt x="1499" y="903"/>
                </a:lnTo>
                <a:lnTo>
                  <a:pt x="1482" y="920"/>
                </a:lnTo>
                <a:lnTo>
                  <a:pt x="1436" y="893"/>
                </a:lnTo>
                <a:lnTo>
                  <a:pt x="1428" y="867"/>
                </a:lnTo>
                <a:lnTo>
                  <a:pt x="1407" y="845"/>
                </a:lnTo>
                <a:lnTo>
                  <a:pt x="1394" y="865"/>
                </a:lnTo>
                <a:lnTo>
                  <a:pt x="1380" y="866"/>
                </a:lnTo>
                <a:lnTo>
                  <a:pt x="1343" y="898"/>
                </a:lnTo>
                <a:lnTo>
                  <a:pt x="1336" y="881"/>
                </a:lnTo>
                <a:lnTo>
                  <a:pt x="1322" y="893"/>
                </a:lnTo>
                <a:lnTo>
                  <a:pt x="1327" y="931"/>
                </a:lnTo>
                <a:lnTo>
                  <a:pt x="1293" y="956"/>
                </a:lnTo>
                <a:lnTo>
                  <a:pt x="1293" y="967"/>
                </a:lnTo>
                <a:lnTo>
                  <a:pt x="1258" y="968"/>
                </a:lnTo>
                <a:lnTo>
                  <a:pt x="1256" y="990"/>
                </a:lnTo>
                <a:lnTo>
                  <a:pt x="1241" y="973"/>
                </a:lnTo>
                <a:lnTo>
                  <a:pt x="1227" y="981"/>
                </a:lnTo>
                <a:lnTo>
                  <a:pt x="1228" y="1016"/>
                </a:lnTo>
                <a:lnTo>
                  <a:pt x="1240" y="1023"/>
                </a:lnTo>
                <a:lnTo>
                  <a:pt x="1249" y="1015"/>
                </a:lnTo>
                <a:lnTo>
                  <a:pt x="1260" y="1044"/>
                </a:lnTo>
                <a:lnTo>
                  <a:pt x="1267" y="1076"/>
                </a:lnTo>
                <a:lnTo>
                  <a:pt x="1257" y="1086"/>
                </a:lnTo>
                <a:lnTo>
                  <a:pt x="1257" y="1108"/>
                </a:lnTo>
                <a:lnTo>
                  <a:pt x="1280" y="1121"/>
                </a:lnTo>
                <a:lnTo>
                  <a:pt x="1280" y="1132"/>
                </a:lnTo>
                <a:lnTo>
                  <a:pt x="1243" y="1172"/>
                </a:lnTo>
                <a:lnTo>
                  <a:pt x="1237" y="1202"/>
                </a:lnTo>
                <a:lnTo>
                  <a:pt x="1199" y="1232"/>
                </a:lnTo>
                <a:lnTo>
                  <a:pt x="1186" y="1227"/>
                </a:lnTo>
                <a:lnTo>
                  <a:pt x="1112" y="1246"/>
                </a:lnTo>
                <a:lnTo>
                  <a:pt x="1059" y="1305"/>
                </a:lnTo>
                <a:lnTo>
                  <a:pt x="1063" y="1334"/>
                </a:lnTo>
                <a:lnTo>
                  <a:pt x="1046" y="1357"/>
                </a:lnTo>
                <a:lnTo>
                  <a:pt x="1067" y="1383"/>
                </a:lnTo>
                <a:lnTo>
                  <a:pt x="1056" y="1414"/>
                </a:lnTo>
                <a:lnTo>
                  <a:pt x="1091" y="1452"/>
                </a:lnTo>
                <a:lnTo>
                  <a:pt x="1078" y="1489"/>
                </a:lnTo>
                <a:lnTo>
                  <a:pt x="1048" y="1479"/>
                </a:lnTo>
                <a:lnTo>
                  <a:pt x="1006" y="1531"/>
                </a:lnTo>
                <a:lnTo>
                  <a:pt x="1005" y="1565"/>
                </a:lnTo>
                <a:lnTo>
                  <a:pt x="1030" y="1568"/>
                </a:lnTo>
                <a:lnTo>
                  <a:pt x="1038" y="1594"/>
                </a:lnTo>
                <a:lnTo>
                  <a:pt x="1003" y="1622"/>
                </a:lnTo>
                <a:lnTo>
                  <a:pt x="994" y="1651"/>
                </a:lnTo>
                <a:lnTo>
                  <a:pt x="910" y="1693"/>
                </a:lnTo>
                <a:lnTo>
                  <a:pt x="928" y="1726"/>
                </a:lnTo>
                <a:lnTo>
                  <a:pt x="925" y="1736"/>
                </a:lnTo>
                <a:lnTo>
                  <a:pt x="909" y="1732"/>
                </a:lnTo>
                <a:lnTo>
                  <a:pt x="902" y="1753"/>
                </a:lnTo>
                <a:lnTo>
                  <a:pt x="884" y="1761"/>
                </a:lnTo>
                <a:lnTo>
                  <a:pt x="885" y="1807"/>
                </a:lnTo>
                <a:lnTo>
                  <a:pt x="861" y="1850"/>
                </a:lnTo>
                <a:lnTo>
                  <a:pt x="871" y="1858"/>
                </a:lnTo>
                <a:lnTo>
                  <a:pt x="861" y="1882"/>
                </a:lnTo>
                <a:lnTo>
                  <a:pt x="868" y="1904"/>
                </a:lnTo>
                <a:lnTo>
                  <a:pt x="838" y="1937"/>
                </a:lnTo>
                <a:lnTo>
                  <a:pt x="813" y="1948"/>
                </a:lnTo>
                <a:lnTo>
                  <a:pt x="819" y="1985"/>
                </a:lnTo>
                <a:lnTo>
                  <a:pt x="839" y="2010"/>
                </a:lnTo>
                <a:lnTo>
                  <a:pt x="819" y="2023"/>
                </a:lnTo>
                <a:lnTo>
                  <a:pt x="830" y="2037"/>
                </a:lnTo>
                <a:lnTo>
                  <a:pt x="818" y="2042"/>
                </a:lnTo>
                <a:lnTo>
                  <a:pt x="822" y="2057"/>
                </a:lnTo>
                <a:lnTo>
                  <a:pt x="822" y="2057"/>
                </a:lnTo>
                <a:lnTo>
                  <a:pt x="828" y="2079"/>
                </a:lnTo>
                <a:lnTo>
                  <a:pt x="798" y="2070"/>
                </a:lnTo>
                <a:lnTo>
                  <a:pt x="777" y="2131"/>
                </a:lnTo>
                <a:lnTo>
                  <a:pt x="793" y="2153"/>
                </a:lnTo>
                <a:lnTo>
                  <a:pt x="781" y="2162"/>
                </a:lnTo>
                <a:lnTo>
                  <a:pt x="805" y="2201"/>
                </a:lnTo>
                <a:lnTo>
                  <a:pt x="763" y="2211"/>
                </a:lnTo>
                <a:lnTo>
                  <a:pt x="748" y="2188"/>
                </a:lnTo>
                <a:lnTo>
                  <a:pt x="711" y="2179"/>
                </a:lnTo>
                <a:lnTo>
                  <a:pt x="678" y="2126"/>
                </a:lnTo>
                <a:lnTo>
                  <a:pt x="656" y="2117"/>
                </a:lnTo>
                <a:lnTo>
                  <a:pt x="639" y="2120"/>
                </a:lnTo>
                <a:lnTo>
                  <a:pt x="635" y="2133"/>
                </a:lnTo>
                <a:lnTo>
                  <a:pt x="608" y="2128"/>
                </a:lnTo>
                <a:lnTo>
                  <a:pt x="548" y="2163"/>
                </a:lnTo>
                <a:lnTo>
                  <a:pt x="532" y="2146"/>
                </a:lnTo>
                <a:lnTo>
                  <a:pt x="487" y="2168"/>
                </a:lnTo>
                <a:lnTo>
                  <a:pt x="475" y="2163"/>
                </a:lnTo>
                <a:lnTo>
                  <a:pt x="461" y="2203"/>
                </a:lnTo>
                <a:lnTo>
                  <a:pt x="417" y="2183"/>
                </a:lnTo>
                <a:lnTo>
                  <a:pt x="404" y="2215"/>
                </a:lnTo>
                <a:lnTo>
                  <a:pt x="386" y="2196"/>
                </a:lnTo>
                <a:lnTo>
                  <a:pt x="362" y="2213"/>
                </a:lnTo>
                <a:lnTo>
                  <a:pt x="340" y="2206"/>
                </a:lnTo>
                <a:lnTo>
                  <a:pt x="304" y="2232"/>
                </a:lnTo>
                <a:lnTo>
                  <a:pt x="278" y="2192"/>
                </a:lnTo>
                <a:lnTo>
                  <a:pt x="260" y="2198"/>
                </a:lnTo>
                <a:lnTo>
                  <a:pt x="250" y="2177"/>
                </a:lnTo>
                <a:lnTo>
                  <a:pt x="213" y="2159"/>
                </a:lnTo>
                <a:lnTo>
                  <a:pt x="269" y="2130"/>
                </a:lnTo>
                <a:lnTo>
                  <a:pt x="270" y="2107"/>
                </a:lnTo>
                <a:lnTo>
                  <a:pt x="293" y="2079"/>
                </a:lnTo>
                <a:lnTo>
                  <a:pt x="292" y="2050"/>
                </a:lnTo>
                <a:lnTo>
                  <a:pt x="341" y="2023"/>
                </a:lnTo>
                <a:lnTo>
                  <a:pt x="351" y="1998"/>
                </a:lnTo>
                <a:lnTo>
                  <a:pt x="382" y="2001"/>
                </a:lnTo>
                <a:lnTo>
                  <a:pt x="391" y="1988"/>
                </a:lnTo>
                <a:lnTo>
                  <a:pt x="411" y="1984"/>
                </a:lnTo>
                <a:lnTo>
                  <a:pt x="407" y="1968"/>
                </a:lnTo>
                <a:lnTo>
                  <a:pt x="394" y="1964"/>
                </a:lnTo>
                <a:lnTo>
                  <a:pt x="415" y="1936"/>
                </a:lnTo>
                <a:lnTo>
                  <a:pt x="413" y="1922"/>
                </a:lnTo>
                <a:lnTo>
                  <a:pt x="401" y="1906"/>
                </a:lnTo>
                <a:lnTo>
                  <a:pt x="376" y="1903"/>
                </a:lnTo>
                <a:lnTo>
                  <a:pt x="341" y="1867"/>
                </a:lnTo>
                <a:lnTo>
                  <a:pt x="328" y="1882"/>
                </a:lnTo>
                <a:lnTo>
                  <a:pt x="307" y="1881"/>
                </a:lnTo>
                <a:lnTo>
                  <a:pt x="288" y="1907"/>
                </a:lnTo>
                <a:lnTo>
                  <a:pt x="259" y="1901"/>
                </a:lnTo>
                <a:lnTo>
                  <a:pt x="261" y="1913"/>
                </a:lnTo>
                <a:lnTo>
                  <a:pt x="234" y="1918"/>
                </a:lnTo>
                <a:lnTo>
                  <a:pt x="194" y="1909"/>
                </a:lnTo>
                <a:lnTo>
                  <a:pt x="163" y="1932"/>
                </a:lnTo>
                <a:lnTo>
                  <a:pt x="157" y="1920"/>
                </a:lnTo>
                <a:lnTo>
                  <a:pt x="165" y="1889"/>
                </a:lnTo>
                <a:lnTo>
                  <a:pt x="145" y="1875"/>
                </a:lnTo>
                <a:lnTo>
                  <a:pt x="149" y="1861"/>
                </a:lnTo>
                <a:lnTo>
                  <a:pt x="138" y="1852"/>
                </a:lnTo>
                <a:lnTo>
                  <a:pt x="138" y="1852"/>
                </a:lnTo>
                <a:lnTo>
                  <a:pt x="130" y="1843"/>
                </a:lnTo>
                <a:lnTo>
                  <a:pt x="147" y="1811"/>
                </a:lnTo>
                <a:lnTo>
                  <a:pt x="120" y="1747"/>
                </a:lnTo>
                <a:lnTo>
                  <a:pt x="161" y="1668"/>
                </a:lnTo>
                <a:lnTo>
                  <a:pt x="155" y="1632"/>
                </a:lnTo>
                <a:lnTo>
                  <a:pt x="167" y="1609"/>
                </a:lnTo>
                <a:lnTo>
                  <a:pt x="186" y="1610"/>
                </a:lnTo>
                <a:lnTo>
                  <a:pt x="189" y="1598"/>
                </a:lnTo>
                <a:lnTo>
                  <a:pt x="234" y="1578"/>
                </a:lnTo>
                <a:lnTo>
                  <a:pt x="226" y="1559"/>
                </a:lnTo>
                <a:lnTo>
                  <a:pt x="212" y="1555"/>
                </a:lnTo>
                <a:lnTo>
                  <a:pt x="180" y="1573"/>
                </a:lnTo>
                <a:lnTo>
                  <a:pt x="165" y="1563"/>
                </a:lnTo>
                <a:lnTo>
                  <a:pt x="141" y="1577"/>
                </a:lnTo>
                <a:lnTo>
                  <a:pt x="130" y="1572"/>
                </a:lnTo>
                <a:lnTo>
                  <a:pt x="163" y="1515"/>
                </a:lnTo>
                <a:lnTo>
                  <a:pt x="163" y="1487"/>
                </a:lnTo>
                <a:lnTo>
                  <a:pt x="181" y="1474"/>
                </a:lnTo>
                <a:lnTo>
                  <a:pt x="194" y="1404"/>
                </a:lnTo>
                <a:lnTo>
                  <a:pt x="119" y="1394"/>
                </a:lnTo>
                <a:lnTo>
                  <a:pt x="103" y="1378"/>
                </a:lnTo>
                <a:lnTo>
                  <a:pt x="93" y="1319"/>
                </a:lnTo>
                <a:lnTo>
                  <a:pt x="125" y="1260"/>
                </a:lnTo>
                <a:lnTo>
                  <a:pt x="87" y="1226"/>
                </a:lnTo>
                <a:lnTo>
                  <a:pt x="82" y="1202"/>
                </a:lnTo>
                <a:lnTo>
                  <a:pt x="69" y="1200"/>
                </a:lnTo>
                <a:lnTo>
                  <a:pt x="105" y="1127"/>
                </a:lnTo>
                <a:lnTo>
                  <a:pt x="98" y="1119"/>
                </a:lnTo>
                <a:lnTo>
                  <a:pt x="106" y="1088"/>
                </a:lnTo>
                <a:lnTo>
                  <a:pt x="43" y="1108"/>
                </a:lnTo>
                <a:lnTo>
                  <a:pt x="14" y="1103"/>
                </a:lnTo>
                <a:lnTo>
                  <a:pt x="9" y="1087"/>
                </a:lnTo>
                <a:lnTo>
                  <a:pt x="19" y="1077"/>
                </a:lnTo>
                <a:lnTo>
                  <a:pt x="5" y="1054"/>
                </a:lnTo>
                <a:lnTo>
                  <a:pt x="17" y="1037"/>
                </a:lnTo>
                <a:lnTo>
                  <a:pt x="0" y="1026"/>
                </a:lnTo>
                <a:lnTo>
                  <a:pt x="12" y="988"/>
                </a:lnTo>
                <a:lnTo>
                  <a:pt x="66" y="922"/>
                </a:lnTo>
                <a:lnTo>
                  <a:pt x="55" y="889"/>
                </a:lnTo>
                <a:lnTo>
                  <a:pt x="65" y="865"/>
                </a:lnTo>
                <a:lnTo>
                  <a:pt x="95" y="849"/>
                </a:lnTo>
                <a:lnTo>
                  <a:pt x="100" y="837"/>
                </a:lnTo>
                <a:lnTo>
                  <a:pt x="121" y="844"/>
                </a:lnTo>
                <a:lnTo>
                  <a:pt x="136" y="825"/>
                </a:lnTo>
                <a:lnTo>
                  <a:pt x="163" y="821"/>
                </a:lnTo>
                <a:lnTo>
                  <a:pt x="148" y="771"/>
                </a:lnTo>
                <a:lnTo>
                  <a:pt x="183" y="768"/>
                </a:lnTo>
                <a:lnTo>
                  <a:pt x="241" y="710"/>
                </a:lnTo>
                <a:lnTo>
                  <a:pt x="242" y="683"/>
                </a:lnTo>
                <a:lnTo>
                  <a:pt x="213" y="666"/>
                </a:lnTo>
                <a:lnTo>
                  <a:pt x="227" y="646"/>
                </a:lnTo>
                <a:lnTo>
                  <a:pt x="180" y="620"/>
                </a:lnTo>
                <a:lnTo>
                  <a:pt x="196" y="597"/>
                </a:lnTo>
                <a:lnTo>
                  <a:pt x="204" y="509"/>
                </a:lnTo>
                <a:lnTo>
                  <a:pt x="174" y="501"/>
                </a:lnTo>
                <a:lnTo>
                  <a:pt x="173" y="480"/>
                </a:lnTo>
                <a:lnTo>
                  <a:pt x="159" y="477"/>
                </a:lnTo>
                <a:lnTo>
                  <a:pt x="152" y="456"/>
                </a:lnTo>
                <a:lnTo>
                  <a:pt x="137" y="459"/>
                </a:lnTo>
                <a:lnTo>
                  <a:pt x="131" y="419"/>
                </a:lnTo>
                <a:lnTo>
                  <a:pt x="131" y="419"/>
                </a:lnTo>
                <a:lnTo>
                  <a:pt x="135" y="398"/>
                </a:lnTo>
                <a:lnTo>
                  <a:pt x="174" y="353"/>
                </a:lnTo>
                <a:lnTo>
                  <a:pt x="239" y="342"/>
                </a:lnTo>
                <a:lnTo>
                  <a:pt x="246" y="294"/>
                </a:lnTo>
                <a:lnTo>
                  <a:pt x="259" y="290"/>
                </a:lnTo>
                <a:lnTo>
                  <a:pt x="275" y="306"/>
                </a:lnTo>
                <a:lnTo>
                  <a:pt x="333" y="306"/>
                </a:lnTo>
                <a:lnTo>
                  <a:pt x="391" y="276"/>
                </a:lnTo>
                <a:lnTo>
                  <a:pt x="412" y="277"/>
                </a:lnTo>
                <a:lnTo>
                  <a:pt x="419" y="290"/>
                </a:lnTo>
                <a:lnTo>
                  <a:pt x="455" y="274"/>
                </a:lnTo>
                <a:lnTo>
                  <a:pt x="467" y="278"/>
                </a:lnTo>
                <a:lnTo>
                  <a:pt x="487" y="247"/>
                </a:lnTo>
                <a:lnTo>
                  <a:pt x="478" y="241"/>
                </a:lnTo>
                <a:lnTo>
                  <a:pt x="470" y="256"/>
                </a:lnTo>
                <a:lnTo>
                  <a:pt x="460" y="242"/>
                </a:lnTo>
                <a:lnTo>
                  <a:pt x="472" y="222"/>
                </a:lnTo>
                <a:lnTo>
                  <a:pt x="492" y="233"/>
                </a:lnTo>
                <a:lnTo>
                  <a:pt x="489" y="218"/>
                </a:lnTo>
                <a:lnTo>
                  <a:pt x="507" y="204"/>
                </a:lnTo>
                <a:lnTo>
                  <a:pt x="542" y="209"/>
                </a:lnTo>
                <a:lnTo>
                  <a:pt x="534" y="223"/>
                </a:lnTo>
                <a:lnTo>
                  <a:pt x="563" y="228"/>
                </a:lnTo>
                <a:lnTo>
                  <a:pt x="569" y="197"/>
                </a:lnTo>
                <a:lnTo>
                  <a:pt x="555" y="194"/>
                </a:lnTo>
                <a:lnTo>
                  <a:pt x="558" y="174"/>
                </a:lnTo>
                <a:lnTo>
                  <a:pt x="546" y="160"/>
                </a:lnTo>
                <a:lnTo>
                  <a:pt x="562" y="169"/>
                </a:lnTo>
                <a:lnTo>
                  <a:pt x="602" y="169"/>
                </a:lnTo>
                <a:lnTo>
                  <a:pt x="610" y="184"/>
                </a:lnTo>
                <a:lnTo>
                  <a:pt x="675" y="136"/>
                </a:lnTo>
                <a:lnTo>
                  <a:pt x="677" y="109"/>
                </a:lnTo>
                <a:lnTo>
                  <a:pt x="689" y="96"/>
                </a:lnTo>
                <a:lnTo>
                  <a:pt x="749" y="90"/>
                </a:lnTo>
                <a:lnTo>
                  <a:pt x="802" y="130"/>
                </a:lnTo>
                <a:lnTo>
                  <a:pt x="838" y="144"/>
                </a:lnTo>
                <a:lnTo>
                  <a:pt x="881" y="133"/>
                </a:lnTo>
                <a:lnTo>
                  <a:pt x="912" y="103"/>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4" name="Freeform 741"/>
          <p:cNvSpPr>
            <a:spLocks/>
          </p:cNvSpPr>
          <p:nvPr/>
        </p:nvSpPr>
        <p:spPr bwMode="auto">
          <a:xfrm>
            <a:off x="4381903" y="3958820"/>
            <a:ext cx="592106" cy="527005"/>
          </a:xfrm>
          <a:custGeom>
            <a:avLst/>
            <a:gdLst>
              <a:gd name="T0" fmla="*/ 214 w 573"/>
              <a:gd name="T1" fmla="*/ 432 h 510"/>
              <a:gd name="T2" fmla="*/ 209 w 573"/>
              <a:gd name="T3" fmla="*/ 418 h 510"/>
              <a:gd name="T4" fmla="*/ 213 w 573"/>
              <a:gd name="T5" fmla="*/ 397 h 510"/>
              <a:gd name="T6" fmla="*/ 247 w 573"/>
              <a:gd name="T7" fmla="*/ 375 h 510"/>
              <a:gd name="T8" fmla="*/ 265 w 573"/>
              <a:gd name="T9" fmla="*/ 348 h 510"/>
              <a:gd name="T10" fmla="*/ 268 w 573"/>
              <a:gd name="T11" fmla="*/ 313 h 510"/>
              <a:gd name="T12" fmla="*/ 234 w 573"/>
              <a:gd name="T13" fmla="*/ 287 h 510"/>
              <a:gd name="T14" fmla="*/ 173 w 573"/>
              <a:gd name="T15" fmla="*/ 286 h 510"/>
              <a:gd name="T16" fmla="*/ 158 w 573"/>
              <a:gd name="T17" fmla="*/ 314 h 510"/>
              <a:gd name="T18" fmla="*/ 134 w 573"/>
              <a:gd name="T19" fmla="*/ 343 h 510"/>
              <a:gd name="T20" fmla="*/ 81 w 573"/>
              <a:gd name="T21" fmla="*/ 378 h 510"/>
              <a:gd name="T22" fmla="*/ 61 w 573"/>
              <a:gd name="T23" fmla="*/ 341 h 510"/>
              <a:gd name="T24" fmla="*/ 25 w 573"/>
              <a:gd name="T25" fmla="*/ 313 h 510"/>
              <a:gd name="T26" fmla="*/ 8 w 573"/>
              <a:gd name="T27" fmla="*/ 268 h 510"/>
              <a:gd name="T28" fmla="*/ 32 w 573"/>
              <a:gd name="T29" fmla="*/ 237 h 510"/>
              <a:gd name="T30" fmla="*/ 45 w 573"/>
              <a:gd name="T31" fmla="*/ 220 h 510"/>
              <a:gd name="T32" fmla="*/ 39 w 573"/>
              <a:gd name="T33" fmla="*/ 178 h 510"/>
              <a:gd name="T34" fmla="*/ 38 w 573"/>
              <a:gd name="T35" fmla="*/ 150 h 510"/>
              <a:gd name="T36" fmla="*/ 62 w 573"/>
              <a:gd name="T37" fmla="*/ 136 h 510"/>
              <a:gd name="T38" fmla="*/ 105 w 573"/>
              <a:gd name="T39" fmla="*/ 193 h 510"/>
              <a:gd name="T40" fmla="*/ 141 w 573"/>
              <a:gd name="T41" fmla="*/ 145 h 510"/>
              <a:gd name="T42" fmla="*/ 201 w 573"/>
              <a:gd name="T43" fmla="*/ 114 h 510"/>
              <a:gd name="T44" fmla="*/ 228 w 573"/>
              <a:gd name="T45" fmla="*/ 116 h 510"/>
              <a:gd name="T46" fmla="*/ 260 w 573"/>
              <a:gd name="T47" fmla="*/ 85 h 510"/>
              <a:gd name="T48" fmla="*/ 285 w 573"/>
              <a:gd name="T49" fmla="*/ 79 h 510"/>
              <a:gd name="T50" fmla="*/ 325 w 573"/>
              <a:gd name="T51" fmla="*/ 84 h 510"/>
              <a:gd name="T52" fmla="*/ 357 w 573"/>
              <a:gd name="T53" fmla="*/ 55 h 510"/>
              <a:gd name="T54" fmla="*/ 394 w 573"/>
              <a:gd name="T55" fmla="*/ 23 h 510"/>
              <a:gd name="T56" fmla="*/ 394 w 573"/>
              <a:gd name="T57" fmla="*/ 7 h 510"/>
              <a:gd name="T58" fmla="*/ 427 w 573"/>
              <a:gd name="T59" fmla="*/ 27 h 510"/>
              <a:gd name="T60" fmla="*/ 452 w 573"/>
              <a:gd name="T61" fmla="*/ 58 h 510"/>
              <a:gd name="T62" fmla="*/ 470 w 573"/>
              <a:gd name="T63" fmla="*/ 58 h 510"/>
              <a:gd name="T64" fmla="*/ 487 w 573"/>
              <a:gd name="T65" fmla="*/ 76 h 510"/>
              <a:gd name="T66" fmla="*/ 506 w 573"/>
              <a:gd name="T67" fmla="*/ 97 h 510"/>
              <a:gd name="T68" fmla="*/ 523 w 573"/>
              <a:gd name="T69" fmla="*/ 148 h 510"/>
              <a:gd name="T70" fmla="*/ 522 w 573"/>
              <a:gd name="T71" fmla="*/ 167 h 510"/>
              <a:gd name="T72" fmla="*/ 534 w 573"/>
              <a:gd name="T73" fmla="*/ 207 h 510"/>
              <a:gd name="T74" fmla="*/ 563 w 573"/>
              <a:gd name="T75" fmla="*/ 253 h 510"/>
              <a:gd name="T76" fmla="*/ 556 w 573"/>
              <a:gd name="T77" fmla="*/ 285 h 510"/>
              <a:gd name="T78" fmla="*/ 556 w 573"/>
              <a:gd name="T79" fmla="*/ 286 h 510"/>
              <a:gd name="T80" fmla="*/ 532 w 573"/>
              <a:gd name="T81" fmla="*/ 307 h 510"/>
              <a:gd name="T82" fmla="*/ 502 w 573"/>
              <a:gd name="T83" fmla="*/ 326 h 510"/>
              <a:gd name="T84" fmla="*/ 467 w 573"/>
              <a:gd name="T85" fmla="*/ 348 h 510"/>
              <a:gd name="T86" fmla="*/ 430 w 573"/>
              <a:gd name="T87" fmla="*/ 397 h 510"/>
              <a:gd name="T88" fmla="*/ 386 w 573"/>
              <a:gd name="T89" fmla="*/ 393 h 510"/>
              <a:gd name="T90" fmla="*/ 359 w 573"/>
              <a:gd name="T91" fmla="*/ 397 h 510"/>
              <a:gd name="T92" fmla="*/ 334 w 573"/>
              <a:gd name="T93" fmla="*/ 416 h 510"/>
              <a:gd name="T94" fmla="*/ 302 w 573"/>
              <a:gd name="T95" fmla="*/ 433 h 510"/>
              <a:gd name="T96" fmla="*/ 277 w 573"/>
              <a:gd name="T97" fmla="*/ 448 h 510"/>
              <a:gd name="T98" fmla="*/ 261 w 573"/>
              <a:gd name="T99" fmla="*/ 475 h 510"/>
              <a:gd name="T100" fmla="*/ 246 w 573"/>
              <a:gd name="T101" fmla="*/ 487 h 510"/>
              <a:gd name="T102" fmla="*/ 227 w 573"/>
              <a:gd name="T103" fmla="*/ 481 h 510"/>
              <a:gd name="T104" fmla="*/ 204 w 573"/>
              <a:gd name="T105" fmla="*/ 500 h 510"/>
              <a:gd name="T106" fmla="*/ 184 w 573"/>
              <a:gd name="T107" fmla="*/ 497 h 510"/>
              <a:gd name="T108" fmla="*/ 187 w 573"/>
              <a:gd name="T109" fmla="*/ 486 h 510"/>
              <a:gd name="T110" fmla="*/ 229 w 573"/>
              <a:gd name="T111" fmla="*/ 473 h 510"/>
              <a:gd name="T112" fmla="*/ 228 w 573"/>
              <a:gd name="T113" fmla="*/ 456 h 510"/>
              <a:gd name="T114" fmla="*/ 252 w 573"/>
              <a:gd name="T115" fmla="*/ 440 h 510"/>
              <a:gd name="T116" fmla="*/ 234 w 573"/>
              <a:gd name="T117" fmla="*/ 433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3" h="510">
                <a:moveTo>
                  <a:pt x="234" y="433"/>
                </a:moveTo>
                <a:lnTo>
                  <a:pt x="231" y="433"/>
                </a:lnTo>
                <a:lnTo>
                  <a:pt x="231" y="438"/>
                </a:lnTo>
                <a:lnTo>
                  <a:pt x="223" y="436"/>
                </a:lnTo>
                <a:lnTo>
                  <a:pt x="218" y="442"/>
                </a:lnTo>
                <a:lnTo>
                  <a:pt x="213" y="436"/>
                </a:lnTo>
                <a:lnTo>
                  <a:pt x="214" y="432"/>
                </a:lnTo>
                <a:lnTo>
                  <a:pt x="211" y="428"/>
                </a:lnTo>
                <a:lnTo>
                  <a:pt x="205" y="426"/>
                </a:lnTo>
                <a:lnTo>
                  <a:pt x="200" y="430"/>
                </a:lnTo>
                <a:lnTo>
                  <a:pt x="198" y="428"/>
                </a:lnTo>
                <a:lnTo>
                  <a:pt x="193" y="428"/>
                </a:lnTo>
                <a:lnTo>
                  <a:pt x="199" y="419"/>
                </a:lnTo>
                <a:lnTo>
                  <a:pt x="209" y="418"/>
                </a:lnTo>
                <a:lnTo>
                  <a:pt x="212" y="415"/>
                </a:lnTo>
                <a:lnTo>
                  <a:pt x="219" y="419"/>
                </a:lnTo>
                <a:lnTo>
                  <a:pt x="217" y="408"/>
                </a:lnTo>
                <a:lnTo>
                  <a:pt x="215" y="410"/>
                </a:lnTo>
                <a:lnTo>
                  <a:pt x="212" y="404"/>
                </a:lnTo>
                <a:lnTo>
                  <a:pt x="215" y="400"/>
                </a:lnTo>
                <a:lnTo>
                  <a:pt x="213" y="397"/>
                </a:lnTo>
                <a:lnTo>
                  <a:pt x="218" y="391"/>
                </a:lnTo>
                <a:lnTo>
                  <a:pt x="224" y="391"/>
                </a:lnTo>
                <a:lnTo>
                  <a:pt x="231" y="384"/>
                </a:lnTo>
                <a:lnTo>
                  <a:pt x="237" y="386"/>
                </a:lnTo>
                <a:lnTo>
                  <a:pt x="239" y="382"/>
                </a:lnTo>
                <a:lnTo>
                  <a:pt x="247" y="377"/>
                </a:lnTo>
                <a:lnTo>
                  <a:pt x="247" y="375"/>
                </a:lnTo>
                <a:lnTo>
                  <a:pt x="242" y="374"/>
                </a:lnTo>
                <a:lnTo>
                  <a:pt x="247" y="373"/>
                </a:lnTo>
                <a:lnTo>
                  <a:pt x="250" y="367"/>
                </a:lnTo>
                <a:lnTo>
                  <a:pt x="256" y="363"/>
                </a:lnTo>
                <a:lnTo>
                  <a:pt x="256" y="358"/>
                </a:lnTo>
                <a:lnTo>
                  <a:pt x="264" y="352"/>
                </a:lnTo>
                <a:lnTo>
                  <a:pt x="265" y="348"/>
                </a:lnTo>
                <a:lnTo>
                  <a:pt x="263" y="346"/>
                </a:lnTo>
                <a:lnTo>
                  <a:pt x="271" y="339"/>
                </a:lnTo>
                <a:lnTo>
                  <a:pt x="272" y="333"/>
                </a:lnTo>
                <a:lnTo>
                  <a:pt x="283" y="327"/>
                </a:lnTo>
                <a:lnTo>
                  <a:pt x="282" y="321"/>
                </a:lnTo>
                <a:lnTo>
                  <a:pt x="278" y="322"/>
                </a:lnTo>
                <a:lnTo>
                  <a:pt x="268" y="313"/>
                </a:lnTo>
                <a:lnTo>
                  <a:pt x="269" y="305"/>
                </a:lnTo>
                <a:lnTo>
                  <a:pt x="252" y="294"/>
                </a:lnTo>
                <a:lnTo>
                  <a:pt x="249" y="289"/>
                </a:lnTo>
                <a:lnTo>
                  <a:pt x="249" y="290"/>
                </a:lnTo>
                <a:lnTo>
                  <a:pt x="244" y="290"/>
                </a:lnTo>
                <a:lnTo>
                  <a:pt x="240" y="275"/>
                </a:lnTo>
                <a:lnTo>
                  <a:pt x="234" y="287"/>
                </a:lnTo>
                <a:lnTo>
                  <a:pt x="220" y="288"/>
                </a:lnTo>
                <a:lnTo>
                  <a:pt x="215" y="283"/>
                </a:lnTo>
                <a:lnTo>
                  <a:pt x="189" y="279"/>
                </a:lnTo>
                <a:lnTo>
                  <a:pt x="181" y="285"/>
                </a:lnTo>
                <a:lnTo>
                  <a:pt x="181" y="289"/>
                </a:lnTo>
                <a:lnTo>
                  <a:pt x="176" y="289"/>
                </a:lnTo>
                <a:lnTo>
                  <a:pt x="173" y="286"/>
                </a:lnTo>
                <a:lnTo>
                  <a:pt x="171" y="292"/>
                </a:lnTo>
                <a:lnTo>
                  <a:pt x="174" y="294"/>
                </a:lnTo>
                <a:lnTo>
                  <a:pt x="170" y="295"/>
                </a:lnTo>
                <a:lnTo>
                  <a:pt x="169" y="299"/>
                </a:lnTo>
                <a:lnTo>
                  <a:pt x="175" y="301"/>
                </a:lnTo>
                <a:lnTo>
                  <a:pt x="161" y="305"/>
                </a:lnTo>
                <a:lnTo>
                  <a:pt x="158" y="314"/>
                </a:lnTo>
                <a:lnTo>
                  <a:pt x="148" y="321"/>
                </a:lnTo>
                <a:lnTo>
                  <a:pt x="148" y="326"/>
                </a:lnTo>
                <a:lnTo>
                  <a:pt x="141" y="329"/>
                </a:lnTo>
                <a:lnTo>
                  <a:pt x="143" y="331"/>
                </a:lnTo>
                <a:lnTo>
                  <a:pt x="140" y="335"/>
                </a:lnTo>
                <a:lnTo>
                  <a:pt x="142" y="338"/>
                </a:lnTo>
                <a:lnTo>
                  <a:pt x="134" y="343"/>
                </a:lnTo>
                <a:lnTo>
                  <a:pt x="135" y="350"/>
                </a:lnTo>
                <a:lnTo>
                  <a:pt x="130" y="356"/>
                </a:lnTo>
                <a:lnTo>
                  <a:pt x="119" y="358"/>
                </a:lnTo>
                <a:lnTo>
                  <a:pt x="107" y="365"/>
                </a:lnTo>
                <a:lnTo>
                  <a:pt x="89" y="371"/>
                </a:lnTo>
                <a:lnTo>
                  <a:pt x="87" y="376"/>
                </a:lnTo>
                <a:lnTo>
                  <a:pt x="81" y="378"/>
                </a:lnTo>
                <a:lnTo>
                  <a:pt x="81" y="378"/>
                </a:lnTo>
                <a:lnTo>
                  <a:pt x="81" y="372"/>
                </a:lnTo>
                <a:lnTo>
                  <a:pt x="75" y="372"/>
                </a:lnTo>
                <a:lnTo>
                  <a:pt x="73" y="357"/>
                </a:lnTo>
                <a:lnTo>
                  <a:pt x="63" y="352"/>
                </a:lnTo>
                <a:lnTo>
                  <a:pt x="65" y="348"/>
                </a:lnTo>
                <a:lnTo>
                  <a:pt x="61" y="341"/>
                </a:lnTo>
                <a:lnTo>
                  <a:pt x="62" y="329"/>
                </a:lnTo>
                <a:lnTo>
                  <a:pt x="57" y="323"/>
                </a:lnTo>
                <a:lnTo>
                  <a:pt x="59" y="320"/>
                </a:lnTo>
                <a:lnTo>
                  <a:pt x="35" y="320"/>
                </a:lnTo>
                <a:lnTo>
                  <a:pt x="30" y="317"/>
                </a:lnTo>
                <a:lnTo>
                  <a:pt x="31" y="313"/>
                </a:lnTo>
                <a:lnTo>
                  <a:pt x="25" y="313"/>
                </a:lnTo>
                <a:lnTo>
                  <a:pt x="27" y="304"/>
                </a:lnTo>
                <a:lnTo>
                  <a:pt x="17" y="307"/>
                </a:lnTo>
                <a:lnTo>
                  <a:pt x="0" y="292"/>
                </a:lnTo>
                <a:lnTo>
                  <a:pt x="4" y="275"/>
                </a:lnTo>
                <a:lnTo>
                  <a:pt x="12" y="276"/>
                </a:lnTo>
                <a:lnTo>
                  <a:pt x="14" y="271"/>
                </a:lnTo>
                <a:lnTo>
                  <a:pt x="8" y="268"/>
                </a:lnTo>
                <a:lnTo>
                  <a:pt x="8" y="264"/>
                </a:lnTo>
                <a:lnTo>
                  <a:pt x="18" y="262"/>
                </a:lnTo>
                <a:lnTo>
                  <a:pt x="19" y="257"/>
                </a:lnTo>
                <a:lnTo>
                  <a:pt x="28" y="251"/>
                </a:lnTo>
                <a:lnTo>
                  <a:pt x="26" y="247"/>
                </a:lnTo>
                <a:lnTo>
                  <a:pt x="32" y="244"/>
                </a:lnTo>
                <a:lnTo>
                  <a:pt x="32" y="237"/>
                </a:lnTo>
                <a:lnTo>
                  <a:pt x="32" y="237"/>
                </a:lnTo>
                <a:lnTo>
                  <a:pt x="38" y="234"/>
                </a:lnTo>
                <a:lnTo>
                  <a:pt x="39" y="236"/>
                </a:lnTo>
                <a:lnTo>
                  <a:pt x="39" y="230"/>
                </a:lnTo>
                <a:lnTo>
                  <a:pt x="37" y="228"/>
                </a:lnTo>
                <a:lnTo>
                  <a:pt x="42" y="226"/>
                </a:lnTo>
                <a:lnTo>
                  <a:pt x="45" y="220"/>
                </a:lnTo>
                <a:lnTo>
                  <a:pt x="42" y="212"/>
                </a:lnTo>
                <a:lnTo>
                  <a:pt x="46" y="208"/>
                </a:lnTo>
                <a:lnTo>
                  <a:pt x="41" y="206"/>
                </a:lnTo>
                <a:lnTo>
                  <a:pt x="37" y="195"/>
                </a:lnTo>
                <a:lnTo>
                  <a:pt x="38" y="192"/>
                </a:lnTo>
                <a:lnTo>
                  <a:pt x="36" y="187"/>
                </a:lnTo>
                <a:lnTo>
                  <a:pt x="39" y="178"/>
                </a:lnTo>
                <a:lnTo>
                  <a:pt x="39" y="170"/>
                </a:lnTo>
                <a:lnTo>
                  <a:pt x="39" y="170"/>
                </a:lnTo>
                <a:lnTo>
                  <a:pt x="39" y="167"/>
                </a:lnTo>
                <a:lnTo>
                  <a:pt x="42" y="164"/>
                </a:lnTo>
                <a:lnTo>
                  <a:pt x="42" y="164"/>
                </a:lnTo>
                <a:lnTo>
                  <a:pt x="43" y="154"/>
                </a:lnTo>
                <a:lnTo>
                  <a:pt x="38" y="150"/>
                </a:lnTo>
                <a:lnTo>
                  <a:pt x="32" y="140"/>
                </a:lnTo>
                <a:lnTo>
                  <a:pt x="36" y="134"/>
                </a:lnTo>
                <a:lnTo>
                  <a:pt x="50" y="127"/>
                </a:lnTo>
                <a:lnTo>
                  <a:pt x="53" y="121"/>
                </a:lnTo>
                <a:lnTo>
                  <a:pt x="57" y="125"/>
                </a:lnTo>
                <a:lnTo>
                  <a:pt x="57" y="131"/>
                </a:lnTo>
                <a:lnTo>
                  <a:pt x="62" y="136"/>
                </a:lnTo>
                <a:lnTo>
                  <a:pt x="73" y="141"/>
                </a:lnTo>
                <a:lnTo>
                  <a:pt x="81" y="140"/>
                </a:lnTo>
                <a:lnTo>
                  <a:pt x="81" y="152"/>
                </a:lnTo>
                <a:lnTo>
                  <a:pt x="97" y="184"/>
                </a:lnTo>
                <a:lnTo>
                  <a:pt x="96" y="194"/>
                </a:lnTo>
                <a:lnTo>
                  <a:pt x="102" y="196"/>
                </a:lnTo>
                <a:lnTo>
                  <a:pt x="105" y="193"/>
                </a:lnTo>
                <a:lnTo>
                  <a:pt x="104" y="188"/>
                </a:lnTo>
                <a:lnTo>
                  <a:pt x="117" y="169"/>
                </a:lnTo>
                <a:lnTo>
                  <a:pt x="124" y="165"/>
                </a:lnTo>
                <a:lnTo>
                  <a:pt x="128" y="165"/>
                </a:lnTo>
                <a:lnTo>
                  <a:pt x="132" y="161"/>
                </a:lnTo>
                <a:lnTo>
                  <a:pt x="131" y="152"/>
                </a:lnTo>
                <a:lnTo>
                  <a:pt x="141" y="145"/>
                </a:lnTo>
                <a:lnTo>
                  <a:pt x="144" y="147"/>
                </a:lnTo>
                <a:lnTo>
                  <a:pt x="153" y="140"/>
                </a:lnTo>
                <a:lnTo>
                  <a:pt x="160" y="139"/>
                </a:lnTo>
                <a:lnTo>
                  <a:pt x="165" y="134"/>
                </a:lnTo>
                <a:lnTo>
                  <a:pt x="178" y="136"/>
                </a:lnTo>
                <a:lnTo>
                  <a:pt x="197" y="123"/>
                </a:lnTo>
                <a:lnTo>
                  <a:pt x="201" y="114"/>
                </a:lnTo>
                <a:lnTo>
                  <a:pt x="214" y="109"/>
                </a:lnTo>
                <a:lnTo>
                  <a:pt x="215" y="111"/>
                </a:lnTo>
                <a:lnTo>
                  <a:pt x="215" y="111"/>
                </a:lnTo>
                <a:lnTo>
                  <a:pt x="217" y="110"/>
                </a:lnTo>
                <a:lnTo>
                  <a:pt x="217" y="110"/>
                </a:lnTo>
                <a:lnTo>
                  <a:pt x="222" y="107"/>
                </a:lnTo>
                <a:lnTo>
                  <a:pt x="228" y="116"/>
                </a:lnTo>
                <a:lnTo>
                  <a:pt x="232" y="115"/>
                </a:lnTo>
                <a:lnTo>
                  <a:pt x="242" y="106"/>
                </a:lnTo>
                <a:lnTo>
                  <a:pt x="244" y="106"/>
                </a:lnTo>
                <a:lnTo>
                  <a:pt x="248" y="99"/>
                </a:lnTo>
                <a:lnTo>
                  <a:pt x="247" y="95"/>
                </a:lnTo>
                <a:lnTo>
                  <a:pt x="250" y="89"/>
                </a:lnTo>
                <a:lnTo>
                  <a:pt x="260" y="85"/>
                </a:lnTo>
                <a:lnTo>
                  <a:pt x="269" y="89"/>
                </a:lnTo>
                <a:lnTo>
                  <a:pt x="271" y="88"/>
                </a:lnTo>
                <a:lnTo>
                  <a:pt x="272" y="84"/>
                </a:lnTo>
                <a:lnTo>
                  <a:pt x="283" y="90"/>
                </a:lnTo>
                <a:lnTo>
                  <a:pt x="287" y="89"/>
                </a:lnTo>
                <a:lnTo>
                  <a:pt x="292" y="80"/>
                </a:lnTo>
                <a:lnTo>
                  <a:pt x="285" y="79"/>
                </a:lnTo>
                <a:lnTo>
                  <a:pt x="283" y="73"/>
                </a:lnTo>
                <a:lnTo>
                  <a:pt x="286" y="71"/>
                </a:lnTo>
                <a:lnTo>
                  <a:pt x="300" y="73"/>
                </a:lnTo>
                <a:lnTo>
                  <a:pt x="306" y="79"/>
                </a:lnTo>
                <a:lnTo>
                  <a:pt x="314" y="78"/>
                </a:lnTo>
                <a:lnTo>
                  <a:pt x="323" y="84"/>
                </a:lnTo>
                <a:lnTo>
                  <a:pt x="325" y="84"/>
                </a:lnTo>
                <a:lnTo>
                  <a:pt x="327" y="80"/>
                </a:lnTo>
                <a:lnTo>
                  <a:pt x="342" y="79"/>
                </a:lnTo>
                <a:lnTo>
                  <a:pt x="345" y="75"/>
                </a:lnTo>
                <a:lnTo>
                  <a:pt x="355" y="73"/>
                </a:lnTo>
                <a:lnTo>
                  <a:pt x="351" y="70"/>
                </a:lnTo>
                <a:lnTo>
                  <a:pt x="351" y="62"/>
                </a:lnTo>
                <a:lnTo>
                  <a:pt x="357" y="55"/>
                </a:lnTo>
                <a:lnTo>
                  <a:pt x="375" y="50"/>
                </a:lnTo>
                <a:lnTo>
                  <a:pt x="384" y="54"/>
                </a:lnTo>
                <a:lnTo>
                  <a:pt x="391" y="33"/>
                </a:lnTo>
                <a:lnTo>
                  <a:pt x="389" y="31"/>
                </a:lnTo>
                <a:lnTo>
                  <a:pt x="392" y="27"/>
                </a:lnTo>
                <a:lnTo>
                  <a:pt x="390" y="26"/>
                </a:lnTo>
                <a:lnTo>
                  <a:pt x="394" y="23"/>
                </a:lnTo>
                <a:lnTo>
                  <a:pt x="392" y="23"/>
                </a:lnTo>
                <a:lnTo>
                  <a:pt x="394" y="19"/>
                </a:lnTo>
                <a:lnTo>
                  <a:pt x="393" y="13"/>
                </a:lnTo>
                <a:lnTo>
                  <a:pt x="393" y="13"/>
                </a:lnTo>
                <a:lnTo>
                  <a:pt x="393" y="12"/>
                </a:lnTo>
                <a:lnTo>
                  <a:pt x="393" y="12"/>
                </a:lnTo>
                <a:lnTo>
                  <a:pt x="394" y="7"/>
                </a:lnTo>
                <a:lnTo>
                  <a:pt x="401" y="0"/>
                </a:lnTo>
                <a:lnTo>
                  <a:pt x="406" y="4"/>
                </a:lnTo>
                <a:lnTo>
                  <a:pt x="406" y="8"/>
                </a:lnTo>
                <a:lnTo>
                  <a:pt x="409" y="13"/>
                </a:lnTo>
                <a:lnTo>
                  <a:pt x="419" y="22"/>
                </a:lnTo>
                <a:lnTo>
                  <a:pt x="424" y="22"/>
                </a:lnTo>
                <a:lnTo>
                  <a:pt x="427" y="27"/>
                </a:lnTo>
                <a:lnTo>
                  <a:pt x="435" y="26"/>
                </a:lnTo>
                <a:lnTo>
                  <a:pt x="440" y="30"/>
                </a:lnTo>
                <a:lnTo>
                  <a:pt x="441" y="36"/>
                </a:lnTo>
                <a:lnTo>
                  <a:pt x="451" y="45"/>
                </a:lnTo>
                <a:lnTo>
                  <a:pt x="445" y="54"/>
                </a:lnTo>
                <a:lnTo>
                  <a:pt x="448" y="57"/>
                </a:lnTo>
                <a:lnTo>
                  <a:pt x="452" y="58"/>
                </a:lnTo>
                <a:lnTo>
                  <a:pt x="453" y="60"/>
                </a:lnTo>
                <a:lnTo>
                  <a:pt x="447" y="66"/>
                </a:lnTo>
                <a:lnTo>
                  <a:pt x="453" y="69"/>
                </a:lnTo>
                <a:lnTo>
                  <a:pt x="455" y="74"/>
                </a:lnTo>
                <a:lnTo>
                  <a:pt x="456" y="70"/>
                </a:lnTo>
                <a:lnTo>
                  <a:pt x="460" y="69"/>
                </a:lnTo>
                <a:lnTo>
                  <a:pt x="470" y="58"/>
                </a:lnTo>
                <a:lnTo>
                  <a:pt x="473" y="48"/>
                </a:lnTo>
                <a:lnTo>
                  <a:pt x="481" y="42"/>
                </a:lnTo>
                <a:lnTo>
                  <a:pt x="489" y="40"/>
                </a:lnTo>
                <a:lnTo>
                  <a:pt x="489" y="46"/>
                </a:lnTo>
                <a:lnTo>
                  <a:pt x="485" y="52"/>
                </a:lnTo>
                <a:lnTo>
                  <a:pt x="488" y="56"/>
                </a:lnTo>
                <a:lnTo>
                  <a:pt x="487" y="76"/>
                </a:lnTo>
                <a:lnTo>
                  <a:pt x="489" y="78"/>
                </a:lnTo>
                <a:lnTo>
                  <a:pt x="492" y="74"/>
                </a:lnTo>
                <a:lnTo>
                  <a:pt x="496" y="76"/>
                </a:lnTo>
                <a:lnTo>
                  <a:pt x="496" y="90"/>
                </a:lnTo>
                <a:lnTo>
                  <a:pt x="499" y="91"/>
                </a:lnTo>
                <a:lnTo>
                  <a:pt x="500" y="96"/>
                </a:lnTo>
                <a:lnTo>
                  <a:pt x="506" y="97"/>
                </a:lnTo>
                <a:lnTo>
                  <a:pt x="504" y="109"/>
                </a:lnTo>
                <a:lnTo>
                  <a:pt x="513" y="117"/>
                </a:lnTo>
                <a:lnTo>
                  <a:pt x="512" y="129"/>
                </a:lnTo>
                <a:lnTo>
                  <a:pt x="519" y="129"/>
                </a:lnTo>
                <a:lnTo>
                  <a:pt x="522" y="132"/>
                </a:lnTo>
                <a:lnTo>
                  <a:pt x="520" y="134"/>
                </a:lnTo>
                <a:lnTo>
                  <a:pt x="523" y="148"/>
                </a:lnTo>
                <a:lnTo>
                  <a:pt x="528" y="144"/>
                </a:lnTo>
                <a:lnTo>
                  <a:pt x="537" y="148"/>
                </a:lnTo>
                <a:lnTo>
                  <a:pt x="534" y="153"/>
                </a:lnTo>
                <a:lnTo>
                  <a:pt x="531" y="153"/>
                </a:lnTo>
                <a:lnTo>
                  <a:pt x="531" y="157"/>
                </a:lnTo>
                <a:lnTo>
                  <a:pt x="527" y="163"/>
                </a:lnTo>
                <a:lnTo>
                  <a:pt x="522" y="167"/>
                </a:lnTo>
                <a:lnTo>
                  <a:pt x="526" y="171"/>
                </a:lnTo>
                <a:lnTo>
                  <a:pt x="522" y="174"/>
                </a:lnTo>
                <a:lnTo>
                  <a:pt x="522" y="181"/>
                </a:lnTo>
                <a:lnTo>
                  <a:pt x="526" y="189"/>
                </a:lnTo>
                <a:lnTo>
                  <a:pt x="524" y="198"/>
                </a:lnTo>
                <a:lnTo>
                  <a:pt x="535" y="199"/>
                </a:lnTo>
                <a:lnTo>
                  <a:pt x="534" y="207"/>
                </a:lnTo>
                <a:lnTo>
                  <a:pt x="541" y="220"/>
                </a:lnTo>
                <a:lnTo>
                  <a:pt x="541" y="225"/>
                </a:lnTo>
                <a:lnTo>
                  <a:pt x="550" y="235"/>
                </a:lnTo>
                <a:lnTo>
                  <a:pt x="550" y="242"/>
                </a:lnTo>
                <a:lnTo>
                  <a:pt x="559" y="246"/>
                </a:lnTo>
                <a:lnTo>
                  <a:pt x="558" y="251"/>
                </a:lnTo>
                <a:lnTo>
                  <a:pt x="563" y="253"/>
                </a:lnTo>
                <a:lnTo>
                  <a:pt x="555" y="260"/>
                </a:lnTo>
                <a:lnTo>
                  <a:pt x="558" y="263"/>
                </a:lnTo>
                <a:lnTo>
                  <a:pt x="553" y="269"/>
                </a:lnTo>
                <a:lnTo>
                  <a:pt x="553" y="274"/>
                </a:lnTo>
                <a:lnTo>
                  <a:pt x="545" y="282"/>
                </a:lnTo>
                <a:lnTo>
                  <a:pt x="552" y="280"/>
                </a:lnTo>
                <a:lnTo>
                  <a:pt x="556" y="285"/>
                </a:lnTo>
                <a:lnTo>
                  <a:pt x="562" y="281"/>
                </a:lnTo>
                <a:lnTo>
                  <a:pt x="564" y="285"/>
                </a:lnTo>
                <a:lnTo>
                  <a:pt x="573" y="281"/>
                </a:lnTo>
                <a:lnTo>
                  <a:pt x="573" y="281"/>
                </a:lnTo>
                <a:lnTo>
                  <a:pt x="564" y="286"/>
                </a:lnTo>
                <a:lnTo>
                  <a:pt x="561" y="283"/>
                </a:lnTo>
                <a:lnTo>
                  <a:pt x="556" y="286"/>
                </a:lnTo>
                <a:lnTo>
                  <a:pt x="551" y="291"/>
                </a:lnTo>
                <a:lnTo>
                  <a:pt x="554" y="296"/>
                </a:lnTo>
                <a:lnTo>
                  <a:pt x="544" y="296"/>
                </a:lnTo>
                <a:lnTo>
                  <a:pt x="542" y="301"/>
                </a:lnTo>
                <a:lnTo>
                  <a:pt x="537" y="302"/>
                </a:lnTo>
                <a:lnTo>
                  <a:pt x="535" y="306"/>
                </a:lnTo>
                <a:lnTo>
                  <a:pt x="532" y="307"/>
                </a:lnTo>
                <a:lnTo>
                  <a:pt x="533" y="311"/>
                </a:lnTo>
                <a:lnTo>
                  <a:pt x="521" y="308"/>
                </a:lnTo>
                <a:lnTo>
                  <a:pt x="518" y="313"/>
                </a:lnTo>
                <a:lnTo>
                  <a:pt x="513" y="313"/>
                </a:lnTo>
                <a:lnTo>
                  <a:pt x="500" y="321"/>
                </a:lnTo>
                <a:lnTo>
                  <a:pt x="499" y="324"/>
                </a:lnTo>
                <a:lnTo>
                  <a:pt x="502" y="326"/>
                </a:lnTo>
                <a:lnTo>
                  <a:pt x="502" y="329"/>
                </a:lnTo>
                <a:lnTo>
                  <a:pt x="493" y="330"/>
                </a:lnTo>
                <a:lnTo>
                  <a:pt x="490" y="327"/>
                </a:lnTo>
                <a:lnTo>
                  <a:pt x="485" y="334"/>
                </a:lnTo>
                <a:lnTo>
                  <a:pt x="478" y="338"/>
                </a:lnTo>
                <a:lnTo>
                  <a:pt x="477" y="343"/>
                </a:lnTo>
                <a:lnTo>
                  <a:pt x="467" y="348"/>
                </a:lnTo>
                <a:lnTo>
                  <a:pt x="449" y="364"/>
                </a:lnTo>
                <a:lnTo>
                  <a:pt x="444" y="371"/>
                </a:lnTo>
                <a:lnTo>
                  <a:pt x="447" y="377"/>
                </a:lnTo>
                <a:lnTo>
                  <a:pt x="441" y="381"/>
                </a:lnTo>
                <a:lnTo>
                  <a:pt x="441" y="384"/>
                </a:lnTo>
                <a:lnTo>
                  <a:pt x="436" y="386"/>
                </a:lnTo>
                <a:lnTo>
                  <a:pt x="430" y="397"/>
                </a:lnTo>
                <a:lnTo>
                  <a:pt x="425" y="395"/>
                </a:lnTo>
                <a:lnTo>
                  <a:pt x="418" y="398"/>
                </a:lnTo>
                <a:lnTo>
                  <a:pt x="415" y="394"/>
                </a:lnTo>
                <a:lnTo>
                  <a:pt x="408" y="395"/>
                </a:lnTo>
                <a:lnTo>
                  <a:pt x="407" y="392"/>
                </a:lnTo>
                <a:lnTo>
                  <a:pt x="395" y="395"/>
                </a:lnTo>
                <a:lnTo>
                  <a:pt x="386" y="393"/>
                </a:lnTo>
                <a:lnTo>
                  <a:pt x="381" y="398"/>
                </a:lnTo>
                <a:lnTo>
                  <a:pt x="375" y="399"/>
                </a:lnTo>
                <a:lnTo>
                  <a:pt x="374" y="404"/>
                </a:lnTo>
                <a:lnTo>
                  <a:pt x="370" y="405"/>
                </a:lnTo>
                <a:lnTo>
                  <a:pt x="370" y="397"/>
                </a:lnTo>
                <a:lnTo>
                  <a:pt x="361" y="399"/>
                </a:lnTo>
                <a:lnTo>
                  <a:pt x="359" y="397"/>
                </a:lnTo>
                <a:lnTo>
                  <a:pt x="358" y="403"/>
                </a:lnTo>
                <a:lnTo>
                  <a:pt x="356" y="404"/>
                </a:lnTo>
                <a:lnTo>
                  <a:pt x="359" y="409"/>
                </a:lnTo>
                <a:lnTo>
                  <a:pt x="355" y="409"/>
                </a:lnTo>
                <a:lnTo>
                  <a:pt x="348" y="412"/>
                </a:lnTo>
                <a:lnTo>
                  <a:pt x="337" y="411"/>
                </a:lnTo>
                <a:lnTo>
                  <a:pt x="334" y="416"/>
                </a:lnTo>
                <a:lnTo>
                  <a:pt x="321" y="420"/>
                </a:lnTo>
                <a:lnTo>
                  <a:pt x="317" y="418"/>
                </a:lnTo>
                <a:lnTo>
                  <a:pt x="319" y="422"/>
                </a:lnTo>
                <a:lnTo>
                  <a:pt x="311" y="427"/>
                </a:lnTo>
                <a:lnTo>
                  <a:pt x="309" y="423"/>
                </a:lnTo>
                <a:lnTo>
                  <a:pt x="307" y="430"/>
                </a:lnTo>
                <a:lnTo>
                  <a:pt x="302" y="433"/>
                </a:lnTo>
                <a:lnTo>
                  <a:pt x="298" y="432"/>
                </a:lnTo>
                <a:lnTo>
                  <a:pt x="293" y="435"/>
                </a:lnTo>
                <a:lnTo>
                  <a:pt x="291" y="433"/>
                </a:lnTo>
                <a:lnTo>
                  <a:pt x="287" y="435"/>
                </a:lnTo>
                <a:lnTo>
                  <a:pt x="283" y="442"/>
                </a:lnTo>
                <a:lnTo>
                  <a:pt x="276" y="446"/>
                </a:lnTo>
                <a:lnTo>
                  <a:pt x="277" y="448"/>
                </a:lnTo>
                <a:lnTo>
                  <a:pt x="276" y="452"/>
                </a:lnTo>
                <a:lnTo>
                  <a:pt x="265" y="459"/>
                </a:lnTo>
                <a:lnTo>
                  <a:pt x="265" y="462"/>
                </a:lnTo>
                <a:lnTo>
                  <a:pt x="267" y="466"/>
                </a:lnTo>
                <a:lnTo>
                  <a:pt x="263" y="470"/>
                </a:lnTo>
                <a:lnTo>
                  <a:pt x="259" y="468"/>
                </a:lnTo>
                <a:lnTo>
                  <a:pt x="261" y="475"/>
                </a:lnTo>
                <a:lnTo>
                  <a:pt x="256" y="474"/>
                </a:lnTo>
                <a:lnTo>
                  <a:pt x="253" y="478"/>
                </a:lnTo>
                <a:lnTo>
                  <a:pt x="248" y="474"/>
                </a:lnTo>
                <a:lnTo>
                  <a:pt x="242" y="477"/>
                </a:lnTo>
                <a:lnTo>
                  <a:pt x="243" y="480"/>
                </a:lnTo>
                <a:lnTo>
                  <a:pt x="248" y="482"/>
                </a:lnTo>
                <a:lnTo>
                  <a:pt x="246" y="487"/>
                </a:lnTo>
                <a:lnTo>
                  <a:pt x="242" y="486"/>
                </a:lnTo>
                <a:lnTo>
                  <a:pt x="237" y="478"/>
                </a:lnTo>
                <a:lnTo>
                  <a:pt x="233" y="478"/>
                </a:lnTo>
                <a:lnTo>
                  <a:pt x="236" y="480"/>
                </a:lnTo>
                <a:lnTo>
                  <a:pt x="234" y="482"/>
                </a:lnTo>
                <a:lnTo>
                  <a:pt x="229" y="479"/>
                </a:lnTo>
                <a:lnTo>
                  <a:pt x="227" y="481"/>
                </a:lnTo>
                <a:lnTo>
                  <a:pt x="229" y="484"/>
                </a:lnTo>
                <a:lnTo>
                  <a:pt x="222" y="487"/>
                </a:lnTo>
                <a:lnTo>
                  <a:pt x="233" y="492"/>
                </a:lnTo>
                <a:lnTo>
                  <a:pt x="231" y="495"/>
                </a:lnTo>
                <a:lnTo>
                  <a:pt x="222" y="494"/>
                </a:lnTo>
                <a:lnTo>
                  <a:pt x="213" y="500"/>
                </a:lnTo>
                <a:lnTo>
                  <a:pt x="204" y="500"/>
                </a:lnTo>
                <a:lnTo>
                  <a:pt x="196" y="503"/>
                </a:lnTo>
                <a:lnTo>
                  <a:pt x="193" y="502"/>
                </a:lnTo>
                <a:lnTo>
                  <a:pt x="191" y="510"/>
                </a:lnTo>
                <a:lnTo>
                  <a:pt x="186" y="510"/>
                </a:lnTo>
                <a:lnTo>
                  <a:pt x="184" y="504"/>
                </a:lnTo>
                <a:lnTo>
                  <a:pt x="187" y="503"/>
                </a:lnTo>
                <a:lnTo>
                  <a:pt x="184" y="497"/>
                </a:lnTo>
                <a:lnTo>
                  <a:pt x="186" y="494"/>
                </a:lnTo>
                <a:lnTo>
                  <a:pt x="188" y="496"/>
                </a:lnTo>
                <a:lnTo>
                  <a:pt x="189" y="493"/>
                </a:lnTo>
                <a:lnTo>
                  <a:pt x="186" y="491"/>
                </a:lnTo>
                <a:lnTo>
                  <a:pt x="182" y="492"/>
                </a:lnTo>
                <a:lnTo>
                  <a:pt x="183" y="489"/>
                </a:lnTo>
                <a:lnTo>
                  <a:pt x="187" y="486"/>
                </a:lnTo>
                <a:lnTo>
                  <a:pt x="193" y="489"/>
                </a:lnTo>
                <a:lnTo>
                  <a:pt x="197" y="485"/>
                </a:lnTo>
                <a:lnTo>
                  <a:pt x="203" y="484"/>
                </a:lnTo>
                <a:lnTo>
                  <a:pt x="201" y="480"/>
                </a:lnTo>
                <a:lnTo>
                  <a:pt x="205" y="475"/>
                </a:lnTo>
                <a:lnTo>
                  <a:pt x="211" y="480"/>
                </a:lnTo>
                <a:lnTo>
                  <a:pt x="229" y="473"/>
                </a:lnTo>
                <a:lnTo>
                  <a:pt x="231" y="468"/>
                </a:lnTo>
                <a:lnTo>
                  <a:pt x="227" y="462"/>
                </a:lnTo>
                <a:lnTo>
                  <a:pt x="224" y="464"/>
                </a:lnTo>
                <a:lnTo>
                  <a:pt x="222" y="461"/>
                </a:lnTo>
                <a:lnTo>
                  <a:pt x="229" y="458"/>
                </a:lnTo>
                <a:lnTo>
                  <a:pt x="226" y="458"/>
                </a:lnTo>
                <a:lnTo>
                  <a:pt x="228" y="456"/>
                </a:lnTo>
                <a:lnTo>
                  <a:pt x="225" y="456"/>
                </a:lnTo>
                <a:lnTo>
                  <a:pt x="223" y="453"/>
                </a:lnTo>
                <a:lnTo>
                  <a:pt x="234" y="453"/>
                </a:lnTo>
                <a:lnTo>
                  <a:pt x="236" y="450"/>
                </a:lnTo>
                <a:lnTo>
                  <a:pt x="236" y="445"/>
                </a:lnTo>
                <a:lnTo>
                  <a:pt x="245" y="445"/>
                </a:lnTo>
                <a:lnTo>
                  <a:pt x="252" y="440"/>
                </a:lnTo>
                <a:lnTo>
                  <a:pt x="252" y="436"/>
                </a:lnTo>
                <a:lnTo>
                  <a:pt x="250" y="436"/>
                </a:lnTo>
                <a:lnTo>
                  <a:pt x="246" y="437"/>
                </a:lnTo>
                <a:lnTo>
                  <a:pt x="248" y="440"/>
                </a:lnTo>
                <a:lnTo>
                  <a:pt x="237" y="441"/>
                </a:lnTo>
                <a:lnTo>
                  <a:pt x="234" y="439"/>
                </a:lnTo>
                <a:lnTo>
                  <a:pt x="234" y="433"/>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45" name="Freeform 742"/>
          <p:cNvSpPr>
            <a:spLocks noEditPoints="1"/>
          </p:cNvSpPr>
          <p:nvPr/>
        </p:nvSpPr>
        <p:spPr bwMode="auto">
          <a:xfrm>
            <a:off x="3938599" y="6090608"/>
            <a:ext cx="5167" cy="9300"/>
          </a:xfrm>
          <a:custGeom>
            <a:avLst/>
            <a:gdLst>
              <a:gd name="T0" fmla="*/ 11 w 21"/>
              <a:gd name="T1" fmla="*/ 16 h 38"/>
              <a:gd name="T2" fmla="*/ 21 w 21"/>
              <a:gd name="T3" fmla="*/ 31 h 38"/>
              <a:gd name="T4" fmla="*/ 9 w 21"/>
              <a:gd name="T5" fmla="*/ 38 h 38"/>
              <a:gd name="T6" fmla="*/ 4 w 21"/>
              <a:gd name="T7" fmla="*/ 19 h 38"/>
              <a:gd name="T8" fmla="*/ 11 w 21"/>
              <a:gd name="T9" fmla="*/ 16 h 38"/>
              <a:gd name="T10" fmla="*/ 11 w 21"/>
              <a:gd name="T11" fmla="*/ 0 h 38"/>
              <a:gd name="T12" fmla="*/ 15 w 21"/>
              <a:gd name="T13" fmla="*/ 9 h 38"/>
              <a:gd name="T14" fmla="*/ 0 w 21"/>
              <a:gd name="T15" fmla="*/ 11 h 38"/>
              <a:gd name="T16" fmla="*/ 11 w 21"/>
              <a:gd name="T1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38">
                <a:moveTo>
                  <a:pt x="11" y="16"/>
                </a:moveTo>
                <a:lnTo>
                  <a:pt x="21" y="31"/>
                </a:lnTo>
                <a:lnTo>
                  <a:pt x="9" y="38"/>
                </a:lnTo>
                <a:lnTo>
                  <a:pt x="4" y="19"/>
                </a:lnTo>
                <a:lnTo>
                  <a:pt x="11" y="16"/>
                </a:lnTo>
                <a:close/>
                <a:moveTo>
                  <a:pt x="11" y="0"/>
                </a:moveTo>
                <a:lnTo>
                  <a:pt x="15" y="9"/>
                </a:lnTo>
                <a:lnTo>
                  <a:pt x="0" y="11"/>
                </a:lnTo>
                <a:lnTo>
                  <a:pt x="11"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6" name="Freeform 743"/>
          <p:cNvSpPr>
            <a:spLocks/>
          </p:cNvSpPr>
          <p:nvPr/>
        </p:nvSpPr>
        <p:spPr bwMode="auto">
          <a:xfrm>
            <a:off x="2571485" y="2715708"/>
            <a:ext cx="2415958" cy="1908586"/>
          </a:xfrm>
          <a:custGeom>
            <a:avLst/>
            <a:gdLst>
              <a:gd name="T0" fmla="*/ 1942 w 2338"/>
              <a:gd name="T1" fmla="*/ 99 h 1847"/>
              <a:gd name="T2" fmla="*/ 2035 w 2338"/>
              <a:gd name="T3" fmla="*/ 123 h 1847"/>
              <a:gd name="T4" fmla="*/ 2070 w 2338"/>
              <a:gd name="T5" fmla="*/ 206 h 1847"/>
              <a:gd name="T6" fmla="*/ 2147 w 2338"/>
              <a:gd name="T7" fmla="*/ 256 h 1847"/>
              <a:gd name="T8" fmla="*/ 2240 w 2338"/>
              <a:gd name="T9" fmla="*/ 258 h 1847"/>
              <a:gd name="T10" fmla="*/ 2331 w 2338"/>
              <a:gd name="T11" fmla="*/ 292 h 1847"/>
              <a:gd name="T12" fmla="*/ 2314 w 2338"/>
              <a:gd name="T13" fmla="*/ 337 h 1847"/>
              <a:gd name="T14" fmla="*/ 2293 w 2338"/>
              <a:gd name="T15" fmla="*/ 381 h 1847"/>
              <a:gd name="T16" fmla="*/ 2277 w 2338"/>
              <a:gd name="T17" fmla="*/ 419 h 1847"/>
              <a:gd name="T18" fmla="*/ 2267 w 2338"/>
              <a:gd name="T19" fmla="*/ 467 h 1847"/>
              <a:gd name="T20" fmla="*/ 2265 w 2338"/>
              <a:gd name="T21" fmla="*/ 535 h 1847"/>
              <a:gd name="T22" fmla="*/ 2211 w 2338"/>
              <a:gd name="T23" fmla="*/ 614 h 1847"/>
              <a:gd name="T24" fmla="*/ 2195 w 2338"/>
              <a:gd name="T25" fmla="*/ 622 h 1847"/>
              <a:gd name="T26" fmla="*/ 2088 w 2338"/>
              <a:gd name="T27" fmla="*/ 829 h 1847"/>
              <a:gd name="T28" fmla="*/ 2137 w 2338"/>
              <a:gd name="T29" fmla="*/ 837 h 1847"/>
              <a:gd name="T30" fmla="*/ 2074 w 2338"/>
              <a:gd name="T31" fmla="*/ 932 h 1847"/>
              <a:gd name="T32" fmla="*/ 1993 w 2338"/>
              <a:gd name="T33" fmla="*/ 926 h 1847"/>
              <a:gd name="T34" fmla="*/ 2021 w 2338"/>
              <a:gd name="T35" fmla="*/ 1058 h 1847"/>
              <a:gd name="T36" fmla="*/ 2100 w 2338"/>
              <a:gd name="T37" fmla="*/ 1087 h 1847"/>
              <a:gd name="T38" fmla="*/ 2136 w 2338"/>
              <a:gd name="T39" fmla="*/ 1215 h 1847"/>
              <a:gd name="T40" fmla="*/ 2097 w 2338"/>
              <a:gd name="T41" fmla="*/ 1278 h 1847"/>
              <a:gd name="T42" fmla="*/ 2002 w 2338"/>
              <a:gd name="T43" fmla="*/ 1291 h 1847"/>
              <a:gd name="T44" fmla="*/ 1905 w 2338"/>
              <a:gd name="T45" fmla="*/ 1342 h 1847"/>
              <a:gd name="T46" fmla="*/ 1808 w 2338"/>
              <a:gd name="T47" fmla="*/ 1327 h 1847"/>
              <a:gd name="T48" fmla="*/ 1794 w 2338"/>
              <a:gd name="T49" fmla="*/ 1415 h 1847"/>
              <a:gd name="T50" fmla="*/ 1716 w 2338"/>
              <a:gd name="T51" fmla="*/ 1440 h 1847"/>
              <a:gd name="T52" fmla="*/ 1707 w 2338"/>
              <a:gd name="T53" fmla="*/ 1362 h 1847"/>
              <a:gd name="T54" fmla="*/ 1641 w 2338"/>
              <a:gd name="T55" fmla="*/ 1308 h 1847"/>
              <a:gd name="T56" fmla="*/ 1549 w 2338"/>
              <a:gd name="T57" fmla="*/ 1365 h 1847"/>
              <a:gd name="T58" fmla="*/ 1466 w 2338"/>
              <a:gd name="T59" fmla="*/ 1401 h 1847"/>
              <a:gd name="T60" fmla="*/ 1406 w 2338"/>
              <a:gd name="T61" fmla="*/ 1351 h 1847"/>
              <a:gd name="T62" fmla="*/ 1350 w 2338"/>
              <a:gd name="T63" fmla="*/ 1461 h 1847"/>
              <a:gd name="T64" fmla="*/ 1325 w 2338"/>
              <a:gd name="T65" fmla="*/ 1543 h 1847"/>
              <a:gd name="T66" fmla="*/ 1147 w 2338"/>
              <a:gd name="T67" fmla="*/ 1634 h 1847"/>
              <a:gd name="T68" fmla="*/ 1071 w 2338"/>
              <a:gd name="T69" fmla="*/ 1649 h 1847"/>
              <a:gd name="T70" fmla="*/ 978 w 2338"/>
              <a:gd name="T71" fmla="*/ 1723 h 1847"/>
              <a:gd name="T72" fmla="*/ 921 w 2338"/>
              <a:gd name="T73" fmla="*/ 1819 h 1847"/>
              <a:gd name="T74" fmla="*/ 795 w 2338"/>
              <a:gd name="T75" fmla="*/ 1774 h 1847"/>
              <a:gd name="T76" fmla="*/ 762 w 2338"/>
              <a:gd name="T77" fmla="*/ 1646 h 1847"/>
              <a:gd name="T78" fmla="*/ 700 w 2338"/>
              <a:gd name="T79" fmla="*/ 1786 h 1847"/>
              <a:gd name="T80" fmla="*/ 543 w 2338"/>
              <a:gd name="T81" fmla="*/ 1828 h 1847"/>
              <a:gd name="T82" fmla="*/ 471 w 2338"/>
              <a:gd name="T83" fmla="*/ 1673 h 1847"/>
              <a:gd name="T84" fmla="*/ 327 w 2338"/>
              <a:gd name="T85" fmla="*/ 1682 h 1847"/>
              <a:gd name="T86" fmla="*/ 229 w 2338"/>
              <a:gd name="T87" fmla="*/ 1538 h 1847"/>
              <a:gd name="T88" fmla="*/ 35 w 2338"/>
              <a:gd name="T89" fmla="*/ 1420 h 1847"/>
              <a:gd name="T90" fmla="*/ 553 w 2338"/>
              <a:gd name="T91" fmla="*/ 1386 h 1847"/>
              <a:gd name="T92" fmla="*/ 938 w 2338"/>
              <a:gd name="T93" fmla="*/ 1321 h 1847"/>
              <a:gd name="T94" fmla="*/ 1199 w 2338"/>
              <a:gd name="T95" fmla="*/ 1165 h 1847"/>
              <a:gd name="T96" fmla="*/ 1330 w 2338"/>
              <a:gd name="T97" fmla="*/ 1061 h 1847"/>
              <a:gd name="T98" fmla="*/ 1541 w 2338"/>
              <a:gd name="T99" fmla="*/ 951 h 1847"/>
              <a:gd name="T100" fmla="*/ 1675 w 2338"/>
              <a:gd name="T101" fmla="*/ 849 h 1847"/>
              <a:gd name="T102" fmla="*/ 1802 w 2338"/>
              <a:gd name="T103" fmla="*/ 852 h 1847"/>
              <a:gd name="T104" fmla="*/ 1831 w 2338"/>
              <a:gd name="T105" fmla="*/ 781 h 1847"/>
              <a:gd name="T106" fmla="*/ 1694 w 2338"/>
              <a:gd name="T107" fmla="*/ 676 h 1847"/>
              <a:gd name="T108" fmla="*/ 1483 w 2338"/>
              <a:gd name="T109" fmla="*/ 658 h 1847"/>
              <a:gd name="T110" fmla="*/ 1716 w 2338"/>
              <a:gd name="T111" fmla="*/ 456 h 1847"/>
              <a:gd name="T112" fmla="*/ 1778 w 2338"/>
              <a:gd name="T113" fmla="*/ 382 h 1847"/>
              <a:gd name="T114" fmla="*/ 1829 w 2338"/>
              <a:gd name="T115" fmla="*/ 276 h 1847"/>
              <a:gd name="T116" fmla="*/ 1891 w 2338"/>
              <a:gd name="T117" fmla="*/ 189 h 1847"/>
              <a:gd name="T118" fmla="*/ 1868 w 2338"/>
              <a:gd name="T119" fmla="*/ 96 h 1847"/>
              <a:gd name="T120" fmla="*/ 1914 w 2338"/>
              <a:gd name="T121" fmla="*/ 8 h 1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8" h="1847">
                <a:moveTo>
                  <a:pt x="1967" y="0"/>
                </a:moveTo>
                <a:lnTo>
                  <a:pt x="1976" y="10"/>
                </a:lnTo>
                <a:lnTo>
                  <a:pt x="1981" y="12"/>
                </a:lnTo>
                <a:lnTo>
                  <a:pt x="1981" y="18"/>
                </a:lnTo>
                <a:lnTo>
                  <a:pt x="1979" y="21"/>
                </a:lnTo>
                <a:lnTo>
                  <a:pt x="1985" y="26"/>
                </a:lnTo>
                <a:lnTo>
                  <a:pt x="1987" y="25"/>
                </a:lnTo>
                <a:lnTo>
                  <a:pt x="1989" y="32"/>
                </a:lnTo>
                <a:lnTo>
                  <a:pt x="1993" y="36"/>
                </a:lnTo>
                <a:lnTo>
                  <a:pt x="1990" y="42"/>
                </a:lnTo>
                <a:lnTo>
                  <a:pt x="1984" y="46"/>
                </a:lnTo>
                <a:lnTo>
                  <a:pt x="1980" y="57"/>
                </a:lnTo>
                <a:lnTo>
                  <a:pt x="1976" y="60"/>
                </a:lnTo>
                <a:lnTo>
                  <a:pt x="1975" y="67"/>
                </a:lnTo>
                <a:lnTo>
                  <a:pt x="1966" y="75"/>
                </a:lnTo>
                <a:lnTo>
                  <a:pt x="1958" y="87"/>
                </a:lnTo>
                <a:lnTo>
                  <a:pt x="1951" y="90"/>
                </a:lnTo>
                <a:lnTo>
                  <a:pt x="1942" y="99"/>
                </a:lnTo>
                <a:lnTo>
                  <a:pt x="1945" y="102"/>
                </a:lnTo>
                <a:lnTo>
                  <a:pt x="1953" y="103"/>
                </a:lnTo>
                <a:lnTo>
                  <a:pt x="1956" y="108"/>
                </a:lnTo>
                <a:lnTo>
                  <a:pt x="1959" y="109"/>
                </a:lnTo>
                <a:lnTo>
                  <a:pt x="1969" y="117"/>
                </a:lnTo>
                <a:lnTo>
                  <a:pt x="1979" y="119"/>
                </a:lnTo>
                <a:lnTo>
                  <a:pt x="1984" y="136"/>
                </a:lnTo>
                <a:lnTo>
                  <a:pt x="1994" y="140"/>
                </a:lnTo>
                <a:lnTo>
                  <a:pt x="2000" y="141"/>
                </a:lnTo>
                <a:lnTo>
                  <a:pt x="2003" y="138"/>
                </a:lnTo>
                <a:lnTo>
                  <a:pt x="2010" y="128"/>
                </a:lnTo>
                <a:lnTo>
                  <a:pt x="2011" y="123"/>
                </a:lnTo>
                <a:lnTo>
                  <a:pt x="2015" y="121"/>
                </a:lnTo>
                <a:lnTo>
                  <a:pt x="2014" y="120"/>
                </a:lnTo>
                <a:lnTo>
                  <a:pt x="2021" y="110"/>
                </a:lnTo>
                <a:lnTo>
                  <a:pt x="2024" y="116"/>
                </a:lnTo>
                <a:lnTo>
                  <a:pt x="2033" y="115"/>
                </a:lnTo>
                <a:lnTo>
                  <a:pt x="2035" y="123"/>
                </a:lnTo>
                <a:lnTo>
                  <a:pt x="2041" y="128"/>
                </a:lnTo>
                <a:lnTo>
                  <a:pt x="2044" y="126"/>
                </a:lnTo>
                <a:lnTo>
                  <a:pt x="2047" y="132"/>
                </a:lnTo>
                <a:lnTo>
                  <a:pt x="2046" y="139"/>
                </a:lnTo>
                <a:lnTo>
                  <a:pt x="2055" y="143"/>
                </a:lnTo>
                <a:lnTo>
                  <a:pt x="2063" y="141"/>
                </a:lnTo>
                <a:lnTo>
                  <a:pt x="2065" y="144"/>
                </a:lnTo>
                <a:lnTo>
                  <a:pt x="2069" y="142"/>
                </a:lnTo>
                <a:lnTo>
                  <a:pt x="2071" y="144"/>
                </a:lnTo>
                <a:lnTo>
                  <a:pt x="2070" y="154"/>
                </a:lnTo>
                <a:lnTo>
                  <a:pt x="2067" y="157"/>
                </a:lnTo>
                <a:lnTo>
                  <a:pt x="2059" y="160"/>
                </a:lnTo>
                <a:lnTo>
                  <a:pt x="2058" y="169"/>
                </a:lnTo>
                <a:lnTo>
                  <a:pt x="2060" y="170"/>
                </a:lnTo>
                <a:lnTo>
                  <a:pt x="2062" y="180"/>
                </a:lnTo>
                <a:lnTo>
                  <a:pt x="2066" y="180"/>
                </a:lnTo>
                <a:lnTo>
                  <a:pt x="2065" y="192"/>
                </a:lnTo>
                <a:lnTo>
                  <a:pt x="2070" y="206"/>
                </a:lnTo>
                <a:lnTo>
                  <a:pt x="2068" y="211"/>
                </a:lnTo>
                <a:lnTo>
                  <a:pt x="2077" y="229"/>
                </a:lnTo>
                <a:lnTo>
                  <a:pt x="2075" y="232"/>
                </a:lnTo>
                <a:lnTo>
                  <a:pt x="2079" y="237"/>
                </a:lnTo>
                <a:lnTo>
                  <a:pt x="2077" y="246"/>
                </a:lnTo>
                <a:lnTo>
                  <a:pt x="2080" y="250"/>
                </a:lnTo>
                <a:lnTo>
                  <a:pt x="2081" y="254"/>
                </a:lnTo>
                <a:lnTo>
                  <a:pt x="2085" y="256"/>
                </a:lnTo>
                <a:lnTo>
                  <a:pt x="2086" y="263"/>
                </a:lnTo>
                <a:lnTo>
                  <a:pt x="2089" y="267"/>
                </a:lnTo>
                <a:lnTo>
                  <a:pt x="2094" y="266"/>
                </a:lnTo>
                <a:lnTo>
                  <a:pt x="2112" y="275"/>
                </a:lnTo>
                <a:lnTo>
                  <a:pt x="2116" y="272"/>
                </a:lnTo>
                <a:lnTo>
                  <a:pt x="2125" y="272"/>
                </a:lnTo>
                <a:lnTo>
                  <a:pt x="2127" y="270"/>
                </a:lnTo>
                <a:lnTo>
                  <a:pt x="2134" y="270"/>
                </a:lnTo>
                <a:lnTo>
                  <a:pt x="2142" y="266"/>
                </a:lnTo>
                <a:lnTo>
                  <a:pt x="2147" y="256"/>
                </a:lnTo>
                <a:lnTo>
                  <a:pt x="2153" y="261"/>
                </a:lnTo>
                <a:lnTo>
                  <a:pt x="2157" y="260"/>
                </a:lnTo>
                <a:lnTo>
                  <a:pt x="2163" y="269"/>
                </a:lnTo>
                <a:lnTo>
                  <a:pt x="2169" y="266"/>
                </a:lnTo>
                <a:lnTo>
                  <a:pt x="2175" y="266"/>
                </a:lnTo>
                <a:lnTo>
                  <a:pt x="2177" y="263"/>
                </a:lnTo>
                <a:lnTo>
                  <a:pt x="2188" y="262"/>
                </a:lnTo>
                <a:lnTo>
                  <a:pt x="2191" y="268"/>
                </a:lnTo>
                <a:lnTo>
                  <a:pt x="2197" y="270"/>
                </a:lnTo>
                <a:lnTo>
                  <a:pt x="2198" y="273"/>
                </a:lnTo>
                <a:lnTo>
                  <a:pt x="2202" y="273"/>
                </a:lnTo>
                <a:lnTo>
                  <a:pt x="2205" y="262"/>
                </a:lnTo>
                <a:lnTo>
                  <a:pt x="2209" y="258"/>
                </a:lnTo>
                <a:lnTo>
                  <a:pt x="2216" y="260"/>
                </a:lnTo>
                <a:lnTo>
                  <a:pt x="2221" y="266"/>
                </a:lnTo>
                <a:lnTo>
                  <a:pt x="2229" y="263"/>
                </a:lnTo>
                <a:lnTo>
                  <a:pt x="2232" y="257"/>
                </a:lnTo>
                <a:lnTo>
                  <a:pt x="2240" y="258"/>
                </a:lnTo>
                <a:lnTo>
                  <a:pt x="2246" y="250"/>
                </a:lnTo>
                <a:lnTo>
                  <a:pt x="2245" y="243"/>
                </a:lnTo>
                <a:lnTo>
                  <a:pt x="2255" y="238"/>
                </a:lnTo>
                <a:lnTo>
                  <a:pt x="2256" y="226"/>
                </a:lnTo>
                <a:lnTo>
                  <a:pt x="2260" y="222"/>
                </a:lnTo>
                <a:lnTo>
                  <a:pt x="2261" y="226"/>
                </a:lnTo>
                <a:lnTo>
                  <a:pt x="2273" y="225"/>
                </a:lnTo>
                <a:lnTo>
                  <a:pt x="2276" y="229"/>
                </a:lnTo>
                <a:lnTo>
                  <a:pt x="2279" y="227"/>
                </a:lnTo>
                <a:lnTo>
                  <a:pt x="2307" y="265"/>
                </a:lnTo>
                <a:lnTo>
                  <a:pt x="2312" y="274"/>
                </a:lnTo>
                <a:lnTo>
                  <a:pt x="2311" y="278"/>
                </a:lnTo>
                <a:lnTo>
                  <a:pt x="2319" y="281"/>
                </a:lnTo>
                <a:lnTo>
                  <a:pt x="2322" y="288"/>
                </a:lnTo>
                <a:lnTo>
                  <a:pt x="2321" y="289"/>
                </a:lnTo>
                <a:lnTo>
                  <a:pt x="2326" y="291"/>
                </a:lnTo>
                <a:lnTo>
                  <a:pt x="2326" y="293"/>
                </a:lnTo>
                <a:lnTo>
                  <a:pt x="2331" y="292"/>
                </a:lnTo>
                <a:lnTo>
                  <a:pt x="2330" y="297"/>
                </a:lnTo>
                <a:lnTo>
                  <a:pt x="2336" y="303"/>
                </a:lnTo>
                <a:lnTo>
                  <a:pt x="2334" y="303"/>
                </a:lnTo>
                <a:lnTo>
                  <a:pt x="2334" y="307"/>
                </a:lnTo>
                <a:lnTo>
                  <a:pt x="2338" y="312"/>
                </a:lnTo>
                <a:lnTo>
                  <a:pt x="2335" y="317"/>
                </a:lnTo>
                <a:lnTo>
                  <a:pt x="2333" y="317"/>
                </a:lnTo>
                <a:lnTo>
                  <a:pt x="2333" y="320"/>
                </a:lnTo>
                <a:lnTo>
                  <a:pt x="2331" y="320"/>
                </a:lnTo>
                <a:lnTo>
                  <a:pt x="2331" y="324"/>
                </a:lnTo>
                <a:lnTo>
                  <a:pt x="2328" y="320"/>
                </a:lnTo>
                <a:lnTo>
                  <a:pt x="2328" y="326"/>
                </a:lnTo>
                <a:lnTo>
                  <a:pt x="2323" y="325"/>
                </a:lnTo>
                <a:lnTo>
                  <a:pt x="2325" y="329"/>
                </a:lnTo>
                <a:lnTo>
                  <a:pt x="2320" y="334"/>
                </a:lnTo>
                <a:lnTo>
                  <a:pt x="2318" y="334"/>
                </a:lnTo>
                <a:lnTo>
                  <a:pt x="2318" y="338"/>
                </a:lnTo>
                <a:lnTo>
                  <a:pt x="2314" y="337"/>
                </a:lnTo>
                <a:lnTo>
                  <a:pt x="2311" y="339"/>
                </a:lnTo>
                <a:lnTo>
                  <a:pt x="2315" y="340"/>
                </a:lnTo>
                <a:lnTo>
                  <a:pt x="2313" y="343"/>
                </a:lnTo>
                <a:lnTo>
                  <a:pt x="2317" y="345"/>
                </a:lnTo>
                <a:lnTo>
                  <a:pt x="2314" y="349"/>
                </a:lnTo>
                <a:lnTo>
                  <a:pt x="2317" y="365"/>
                </a:lnTo>
                <a:lnTo>
                  <a:pt x="2312" y="367"/>
                </a:lnTo>
                <a:lnTo>
                  <a:pt x="2311" y="371"/>
                </a:lnTo>
                <a:lnTo>
                  <a:pt x="2310" y="368"/>
                </a:lnTo>
                <a:lnTo>
                  <a:pt x="2305" y="372"/>
                </a:lnTo>
                <a:lnTo>
                  <a:pt x="2307" y="373"/>
                </a:lnTo>
                <a:lnTo>
                  <a:pt x="2304" y="374"/>
                </a:lnTo>
                <a:lnTo>
                  <a:pt x="2301" y="378"/>
                </a:lnTo>
                <a:lnTo>
                  <a:pt x="2299" y="377"/>
                </a:lnTo>
                <a:lnTo>
                  <a:pt x="2298" y="379"/>
                </a:lnTo>
                <a:lnTo>
                  <a:pt x="2296" y="379"/>
                </a:lnTo>
                <a:lnTo>
                  <a:pt x="2297" y="384"/>
                </a:lnTo>
                <a:lnTo>
                  <a:pt x="2293" y="381"/>
                </a:lnTo>
                <a:lnTo>
                  <a:pt x="2291" y="383"/>
                </a:lnTo>
                <a:lnTo>
                  <a:pt x="2294" y="386"/>
                </a:lnTo>
                <a:lnTo>
                  <a:pt x="2292" y="388"/>
                </a:lnTo>
                <a:lnTo>
                  <a:pt x="2294" y="389"/>
                </a:lnTo>
                <a:lnTo>
                  <a:pt x="2292" y="391"/>
                </a:lnTo>
                <a:lnTo>
                  <a:pt x="2292" y="395"/>
                </a:lnTo>
                <a:lnTo>
                  <a:pt x="2287" y="397"/>
                </a:lnTo>
                <a:lnTo>
                  <a:pt x="2288" y="401"/>
                </a:lnTo>
                <a:lnTo>
                  <a:pt x="2286" y="402"/>
                </a:lnTo>
                <a:lnTo>
                  <a:pt x="2288" y="406"/>
                </a:lnTo>
                <a:lnTo>
                  <a:pt x="2285" y="405"/>
                </a:lnTo>
                <a:lnTo>
                  <a:pt x="2285" y="409"/>
                </a:lnTo>
                <a:lnTo>
                  <a:pt x="2281" y="409"/>
                </a:lnTo>
                <a:lnTo>
                  <a:pt x="2282" y="412"/>
                </a:lnTo>
                <a:lnTo>
                  <a:pt x="2277" y="414"/>
                </a:lnTo>
                <a:lnTo>
                  <a:pt x="2281" y="417"/>
                </a:lnTo>
                <a:lnTo>
                  <a:pt x="2277" y="417"/>
                </a:lnTo>
                <a:lnTo>
                  <a:pt x="2277" y="419"/>
                </a:lnTo>
                <a:lnTo>
                  <a:pt x="2275" y="416"/>
                </a:lnTo>
                <a:lnTo>
                  <a:pt x="2273" y="418"/>
                </a:lnTo>
                <a:lnTo>
                  <a:pt x="2272" y="424"/>
                </a:lnTo>
                <a:lnTo>
                  <a:pt x="2277" y="427"/>
                </a:lnTo>
                <a:lnTo>
                  <a:pt x="2270" y="428"/>
                </a:lnTo>
                <a:lnTo>
                  <a:pt x="2274" y="431"/>
                </a:lnTo>
                <a:lnTo>
                  <a:pt x="2274" y="434"/>
                </a:lnTo>
                <a:lnTo>
                  <a:pt x="2269" y="435"/>
                </a:lnTo>
                <a:lnTo>
                  <a:pt x="2269" y="439"/>
                </a:lnTo>
                <a:lnTo>
                  <a:pt x="2265" y="440"/>
                </a:lnTo>
                <a:lnTo>
                  <a:pt x="2268" y="444"/>
                </a:lnTo>
                <a:lnTo>
                  <a:pt x="2270" y="450"/>
                </a:lnTo>
                <a:lnTo>
                  <a:pt x="2268" y="451"/>
                </a:lnTo>
                <a:lnTo>
                  <a:pt x="2270" y="453"/>
                </a:lnTo>
                <a:lnTo>
                  <a:pt x="2269" y="455"/>
                </a:lnTo>
                <a:lnTo>
                  <a:pt x="2264" y="456"/>
                </a:lnTo>
                <a:lnTo>
                  <a:pt x="2269" y="459"/>
                </a:lnTo>
                <a:lnTo>
                  <a:pt x="2267" y="467"/>
                </a:lnTo>
                <a:lnTo>
                  <a:pt x="2268" y="469"/>
                </a:lnTo>
                <a:lnTo>
                  <a:pt x="2268" y="476"/>
                </a:lnTo>
                <a:lnTo>
                  <a:pt x="2266" y="481"/>
                </a:lnTo>
                <a:lnTo>
                  <a:pt x="2263" y="475"/>
                </a:lnTo>
                <a:lnTo>
                  <a:pt x="2261" y="479"/>
                </a:lnTo>
                <a:lnTo>
                  <a:pt x="2262" y="482"/>
                </a:lnTo>
                <a:lnTo>
                  <a:pt x="2264" y="480"/>
                </a:lnTo>
                <a:lnTo>
                  <a:pt x="2267" y="485"/>
                </a:lnTo>
                <a:lnTo>
                  <a:pt x="2269" y="485"/>
                </a:lnTo>
                <a:lnTo>
                  <a:pt x="2269" y="492"/>
                </a:lnTo>
                <a:lnTo>
                  <a:pt x="2267" y="492"/>
                </a:lnTo>
                <a:lnTo>
                  <a:pt x="2272" y="503"/>
                </a:lnTo>
                <a:lnTo>
                  <a:pt x="2271" y="520"/>
                </a:lnTo>
                <a:lnTo>
                  <a:pt x="2267" y="524"/>
                </a:lnTo>
                <a:lnTo>
                  <a:pt x="2269" y="527"/>
                </a:lnTo>
                <a:lnTo>
                  <a:pt x="2267" y="527"/>
                </a:lnTo>
                <a:lnTo>
                  <a:pt x="2268" y="535"/>
                </a:lnTo>
                <a:lnTo>
                  <a:pt x="2265" y="535"/>
                </a:lnTo>
                <a:lnTo>
                  <a:pt x="2259" y="543"/>
                </a:lnTo>
                <a:lnTo>
                  <a:pt x="2253" y="539"/>
                </a:lnTo>
                <a:lnTo>
                  <a:pt x="2253" y="537"/>
                </a:lnTo>
                <a:lnTo>
                  <a:pt x="2249" y="539"/>
                </a:lnTo>
                <a:lnTo>
                  <a:pt x="2242" y="536"/>
                </a:lnTo>
                <a:lnTo>
                  <a:pt x="2235" y="545"/>
                </a:lnTo>
                <a:lnTo>
                  <a:pt x="2236" y="553"/>
                </a:lnTo>
                <a:lnTo>
                  <a:pt x="2232" y="557"/>
                </a:lnTo>
                <a:lnTo>
                  <a:pt x="2230" y="568"/>
                </a:lnTo>
                <a:lnTo>
                  <a:pt x="2226" y="568"/>
                </a:lnTo>
                <a:lnTo>
                  <a:pt x="2226" y="578"/>
                </a:lnTo>
                <a:lnTo>
                  <a:pt x="2222" y="580"/>
                </a:lnTo>
                <a:lnTo>
                  <a:pt x="2222" y="586"/>
                </a:lnTo>
                <a:lnTo>
                  <a:pt x="2219" y="589"/>
                </a:lnTo>
                <a:lnTo>
                  <a:pt x="2218" y="603"/>
                </a:lnTo>
                <a:lnTo>
                  <a:pt x="2215" y="611"/>
                </a:lnTo>
                <a:lnTo>
                  <a:pt x="2213" y="610"/>
                </a:lnTo>
                <a:lnTo>
                  <a:pt x="2211" y="614"/>
                </a:lnTo>
                <a:lnTo>
                  <a:pt x="2214" y="615"/>
                </a:lnTo>
                <a:lnTo>
                  <a:pt x="2214" y="624"/>
                </a:lnTo>
                <a:lnTo>
                  <a:pt x="2212" y="625"/>
                </a:lnTo>
                <a:lnTo>
                  <a:pt x="2211" y="635"/>
                </a:lnTo>
                <a:lnTo>
                  <a:pt x="2216" y="644"/>
                </a:lnTo>
                <a:lnTo>
                  <a:pt x="2211" y="665"/>
                </a:lnTo>
                <a:lnTo>
                  <a:pt x="2204" y="670"/>
                </a:lnTo>
                <a:lnTo>
                  <a:pt x="2208" y="660"/>
                </a:lnTo>
                <a:lnTo>
                  <a:pt x="2203" y="657"/>
                </a:lnTo>
                <a:lnTo>
                  <a:pt x="2204" y="651"/>
                </a:lnTo>
                <a:lnTo>
                  <a:pt x="2198" y="646"/>
                </a:lnTo>
                <a:lnTo>
                  <a:pt x="2198" y="642"/>
                </a:lnTo>
                <a:lnTo>
                  <a:pt x="2195" y="636"/>
                </a:lnTo>
                <a:lnTo>
                  <a:pt x="2196" y="635"/>
                </a:lnTo>
                <a:lnTo>
                  <a:pt x="2194" y="632"/>
                </a:lnTo>
                <a:lnTo>
                  <a:pt x="2196" y="629"/>
                </a:lnTo>
                <a:lnTo>
                  <a:pt x="2194" y="624"/>
                </a:lnTo>
                <a:lnTo>
                  <a:pt x="2195" y="622"/>
                </a:lnTo>
                <a:lnTo>
                  <a:pt x="2191" y="616"/>
                </a:lnTo>
                <a:lnTo>
                  <a:pt x="2170" y="634"/>
                </a:lnTo>
                <a:lnTo>
                  <a:pt x="2147" y="659"/>
                </a:lnTo>
                <a:lnTo>
                  <a:pt x="2135" y="675"/>
                </a:lnTo>
                <a:lnTo>
                  <a:pt x="2114" y="685"/>
                </a:lnTo>
                <a:lnTo>
                  <a:pt x="2103" y="704"/>
                </a:lnTo>
                <a:lnTo>
                  <a:pt x="2076" y="720"/>
                </a:lnTo>
                <a:lnTo>
                  <a:pt x="2070" y="726"/>
                </a:lnTo>
                <a:lnTo>
                  <a:pt x="2054" y="736"/>
                </a:lnTo>
                <a:lnTo>
                  <a:pt x="2048" y="751"/>
                </a:lnTo>
                <a:lnTo>
                  <a:pt x="2039" y="759"/>
                </a:lnTo>
                <a:lnTo>
                  <a:pt x="2057" y="785"/>
                </a:lnTo>
                <a:lnTo>
                  <a:pt x="2076" y="793"/>
                </a:lnTo>
                <a:lnTo>
                  <a:pt x="2070" y="802"/>
                </a:lnTo>
                <a:lnTo>
                  <a:pt x="2072" y="807"/>
                </a:lnTo>
                <a:lnTo>
                  <a:pt x="2080" y="805"/>
                </a:lnTo>
                <a:lnTo>
                  <a:pt x="2080" y="821"/>
                </a:lnTo>
                <a:lnTo>
                  <a:pt x="2088" y="829"/>
                </a:lnTo>
                <a:lnTo>
                  <a:pt x="2090" y="833"/>
                </a:lnTo>
                <a:lnTo>
                  <a:pt x="2102" y="830"/>
                </a:lnTo>
                <a:lnTo>
                  <a:pt x="2106" y="817"/>
                </a:lnTo>
                <a:lnTo>
                  <a:pt x="2118" y="816"/>
                </a:lnTo>
                <a:lnTo>
                  <a:pt x="2119" y="807"/>
                </a:lnTo>
                <a:lnTo>
                  <a:pt x="2114" y="804"/>
                </a:lnTo>
                <a:lnTo>
                  <a:pt x="2114" y="799"/>
                </a:lnTo>
                <a:lnTo>
                  <a:pt x="2122" y="806"/>
                </a:lnTo>
                <a:lnTo>
                  <a:pt x="2131" y="805"/>
                </a:lnTo>
                <a:lnTo>
                  <a:pt x="2127" y="817"/>
                </a:lnTo>
                <a:lnTo>
                  <a:pt x="2129" y="821"/>
                </a:lnTo>
                <a:lnTo>
                  <a:pt x="2134" y="821"/>
                </a:lnTo>
                <a:lnTo>
                  <a:pt x="2135" y="813"/>
                </a:lnTo>
                <a:lnTo>
                  <a:pt x="2137" y="813"/>
                </a:lnTo>
                <a:lnTo>
                  <a:pt x="2138" y="819"/>
                </a:lnTo>
                <a:lnTo>
                  <a:pt x="2135" y="821"/>
                </a:lnTo>
                <a:lnTo>
                  <a:pt x="2140" y="822"/>
                </a:lnTo>
                <a:lnTo>
                  <a:pt x="2137" y="837"/>
                </a:lnTo>
                <a:lnTo>
                  <a:pt x="2111" y="840"/>
                </a:lnTo>
                <a:lnTo>
                  <a:pt x="2110" y="846"/>
                </a:lnTo>
                <a:lnTo>
                  <a:pt x="2107" y="848"/>
                </a:lnTo>
                <a:lnTo>
                  <a:pt x="2103" y="846"/>
                </a:lnTo>
                <a:lnTo>
                  <a:pt x="2095" y="847"/>
                </a:lnTo>
                <a:lnTo>
                  <a:pt x="2093" y="845"/>
                </a:lnTo>
                <a:lnTo>
                  <a:pt x="2092" y="849"/>
                </a:lnTo>
                <a:lnTo>
                  <a:pt x="2089" y="851"/>
                </a:lnTo>
                <a:lnTo>
                  <a:pt x="2088" y="859"/>
                </a:lnTo>
                <a:lnTo>
                  <a:pt x="2090" y="868"/>
                </a:lnTo>
                <a:lnTo>
                  <a:pt x="2103" y="888"/>
                </a:lnTo>
                <a:lnTo>
                  <a:pt x="2103" y="888"/>
                </a:lnTo>
                <a:lnTo>
                  <a:pt x="2097" y="897"/>
                </a:lnTo>
                <a:lnTo>
                  <a:pt x="2098" y="901"/>
                </a:lnTo>
                <a:lnTo>
                  <a:pt x="2094" y="902"/>
                </a:lnTo>
                <a:lnTo>
                  <a:pt x="2092" y="906"/>
                </a:lnTo>
                <a:lnTo>
                  <a:pt x="2071" y="909"/>
                </a:lnTo>
                <a:lnTo>
                  <a:pt x="2074" y="932"/>
                </a:lnTo>
                <a:lnTo>
                  <a:pt x="2073" y="943"/>
                </a:lnTo>
                <a:lnTo>
                  <a:pt x="2065" y="953"/>
                </a:lnTo>
                <a:lnTo>
                  <a:pt x="2063" y="949"/>
                </a:lnTo>
                <a:lnTo>
                  <a:pt x="2051" y="943"/>
                </a:lnTo>
                <a:lnTo>
                  <a:pt x="2047" y="932"/>
                </a:lnTo>
                <a:lnTo>
                  <a:pt x="2042" y="927"/>
                </a:lnTo>
                <a:lnTo>
                  <a:pt x="2038" y="927"/>
                </a:lnTo>
                <a:lnTo>
                  <a:pt x="2037" y="932"/>
                </a:lnTo>
                <a:lnTo>
                  <a:pt x="2034" y="933"/>
                </a:lnTo>
                <a:lnTo>
                  <a:pt x="2032" y="938"/>
                </a:lnTo>
                <a:lnTo>
                  <a:pt x="2028" y="940"/>
                </a:lnTo>
                <a:lnTo>
                  <a:pt x="2020" y="933"/>
                </a:lnTo>
                <a:lnTo>
                  <a:pt x="2015" y="931"/>
                </a:lnTo>
                <a:lnTo>
                  <a:pt x="2007" y="918"/>
                </a:lnTo>
                <a:lnTo>
                  <a:pt x="2004" y="920"/>
                </a:lnTo>
                <a:lnTo>
                  <a:pt x="1995" y="914"/>
                </a:lnTo>
                <a:lnTo>
                  <a:pt x="1990" y="918"/>
                </a:lnTo>
                <a:lnTo>
                  <a:pt x="1993" y="926"/>
                </a:lnTo>
                <a:lnTo>
                  <a:pt x="1987" y="941"/>
                </a:lnTo>
                <a:lnTo>
                  <a:pt x="1978" y="946"/>
                </a:lnTo>
                <a:lnTo>
                  <a:pt x="1985" y="954"/>
                </a:lnTo>
                <a:lnTo>
                  <a:pt x="1991" y="953"/>
                </a:lnTo>
                <a:lnTo>
                  <a:pt x="1996" y="950"/>
                </a:lnTo>
                <a:lnTo>
                  <a:pt x="2005" y="953"/>
                </a:lnTo>
                <a:lnTo>
                  <a:pt x="2008" y="959"/>
                </a:lnTo>
                <a:lnTo>
                  <a:pt x="2005" y="968"/>
                </a:lnTo>
                <a:lnTo>
                  <a:pt x="2009" y="977"/>
                </a:lnTo>
                <a:lnTo>
                  <a:pt x="2021" y="982"/>
                </a:lnTo>
                <a:lnTo>
                  <a:pt x="2019" y="998"/>
                </a:lnTo>
                <a:lnTo>
                  <a:pt x="2027" y="1002"/>
                </a:lnTo>
                <a:lnTo>
                  <a:pt x="2027" y="1007"/>
                </a:lnTo>
                <a:lnTo>
                  <a:pt x="2017" y="1015"/>
                </a:lnTo>
                <a:lnTo>
                  <a:pt x="2014" y="1042"/>
                </a:lnTo>
                <a:lnTo>
                  <a:pt x="2010" y="1044"/>
                </a:lnTo>
                <a:lnTo>
                  <a:pt x="2016" y="1057"/>
                </a:lnTo>
                <a:lnTo>
                  <a:pt x="2021" y="1058"/>
                </a:lnTo>
                <a:lnTo>
                  <a:pt x="2019" y="1061"/>
                </a:lnTo>
                <a:lnTo>
                  <a:pt x="2016" y="1059"/>
                </a:lnTo>
                <a:lnTo>
                  <a:pt x="2014" y="1061"/>
                </a:lnTo>
                <a:lnTo>
                  <a:pt x="2018" y="1064"/>
                </a:lnTo>
                <a:lnTo>
                  <a:pt x="2015" y="1074"/>
                </a:lnTo>
                <a:lnTo>
                  <a:pt x="2017" y="1080"/>
                </a:lnTo>
                <a:lnTo>
                  <a:pt x="2024" y="1084"/>
                </a:lnTo>
                <a:lnTo>
                  <a:pt x="2026" y="1093"/>
                </a:lnTo>
                <a:lnTo>
                  <a:pt x="2031" y="1093"/>
                </a:lnTo>
                <a:lnTo>
                  <a:pt x="2031" y="1107"/>
                </a:lnTo>
                <a:lnTo>
                  <a:pt x="2029" y="1116"/>
                </a:lnTo>
                <a:lnTo>
                  <a:pt x="2036" y="1119"/>
                </a:lnTo>
                <a:lnTo>
                  <a:pt x="2047" y="1119"/>
                </a:lnTo>
                <a:lnTo>
                  <a:pt x="2062" y="1110"/>
                </a:lnTo>
                <a:lnTo>
                  <a:pt x="2069" y="1103"/>
                </a:lnTo>
                <a:lnTo>
                  <a:pt x="2078" y="1100"/>
                </a:lnTo>
                <a:lnTo>
                  <a:pt x="2090" y="1089"/>
                </a:lnTo>
                <a:lnTo>
                  <a:pt x="2100" y="1087"/>
                </a:lnTo>
                <a:lnTo>
                  <a:pt x="2099" y="1104"/>
                </a:lnTo>
                <a:lnTo>
                  <a:pt x="2106" y="1109"/>
                </a:lnTo>
                <a:lnTo>
                  <a:pt x="2113" y="1124"/>
                </a:lnTo>
                <a:lnTo>
                  <a:pt x="2119" y="1128"/>
                </a:lnTo>
                <a:lnTo>
                  <a:pt x="2115" y="1138"/>
                </a:lnTo>
                <a:lnTo>
                  <a:pt x="2127" y="1161"/>
                </a:lnTo>
                <a:lnTo>
                  <a:pt x="2126" y="1173"/>
                </a:lnTo>
                <a:lnTo>
                  <a:pt x="2129" y="1176"/>
                </a:lnTo>
                <a:lnTo>
                  <a:pt x="2132" y="1187"/>
                </a:lnTo>
                <a:lnTo>
                  <a:pt x="2129" y="1191"/>
                </a:lnTo>
                <a:lnTo>
                  <a:pt x="2122" y="1190"/>
                </a:lnTo>
                <a:lnTo>
                  <a:pt x="2125" y="1194"/>
                </a:lnTo>
                <a:lnTo>
                  <a:pt x="2123" y="1196"/>
                </a:lnTo>
                <a:lnTo>
                  <a:pt x="2115" y="1195"/>
                </a:lnTo>
                <a:lnTo>
                  <a:pt x="2114" y="1202"/>
                </a:lnTo>
                <a:lnTo>
                  <a:pt x="2124" y="1210"/>
                </a:lnTo>
                <a:lnTo>
                  <a:pt x="2127" y="1205"/>
                </a:lnTo>
                <a:lnTo>
                  <a:pt x="2136" y="1215"/>
                </a:lnTo>
                <a:lnTo>
                  <a:pt x="2145" y="1215"/>
                </a:lnTo>
                <a:lnTo>
                  <a:pt x="2145" y="1215"/>
                </a:lnTo>
                <a:lnTo>
                  <a:pt x="2145" y="1216"/>
                </a:lnTo>
                <a:lnTo>
                  <a:pt x="2145" y="1216"/>
                </a:lnTo>
                <a:lnTo>
                  <a:pt x="2146" y="1222"/>
                </a:lnTo>
                <a:lnTo>
                  <a:pt x="2144" y="1225"/>
                </a:lnTo>
                <a:lnTo>
                  <a:pt x="2145" y="1226"/>
                </a:lnTo>
                <a:lnTo>
                  <a:pt x="2141" y="1228"/>
                </a:lnTo>
                <a:lnTo>
                  <a:pt x="2143" y="1230"/>
                </a:lnTo>
                <a:lnTo>
                  <a:pt x="2141" y="1234"/>
                </a:lnTo>
                <a:lnTo>
                  <a:pt x="2142" y="1236"/>
                </a:lnTo>
                <a:lnTo>
                  <a:pt x="2135" y="1257"/>
                </a:lnTo>
                <a:lnTo>
                  <a:pt x="2127" y="1252"/>
                </a:lnTo>
                <a:lnTo>
                  <a:pt x="2108" y="1258"/>
                </a:lnTo>
                <a:lnTo>
                  <a:pt x="2103" y="1265"/>
                </a:lnTo>
                <a:lnTo>
                  <a:pt x="2103" y="1273"/>
                </a:lnTo>
                <a:lnTo>
                  <a:pt x="2107" y="1276"/>
                </a:lnTo>
                <a:lnTo>
                  <a:pt x="2097" y="1278"/>
                </a:lnTo>
                <a:lnTo>
                  <a:pt x="2094" y="1282"/>
                </a:lnTo>
                <a:lnTo>
                  <a:pt x="2079" y="1282"/>
                </a:lnTo>
                <a:lnTo>
                  <a:pt x="2077" y="1287"/>
                </a:lnTo>
                <a:lnTo>
                  <a:pt x="2075" y="1287"/>
                </a:lnTo>
                <a:lnTo>
                  <a:pt x="2066" y="1281"/>
                </a:lnTo>
                <a:lnTo>
                  <a:pt x="2058" y="1282"/>
                </a:lnTo>
                <a:lnTo>
                  <a:pt x="2052" y="1276"/>
                </a:lnTo>
                <a:lnTo>
                  <a:pt x="2038" y="1274"/>
                </a:lnTo>
                <a:lnTo>
                  <a:pt x="2035" y="1276"/>
                </a:lnTo>
                <a:lnTo>
                  <a:pt x="2037" y="1281"/>
                </a:lnTo>
                <a:lnTo>
                  <a:pt x="2044" y="1283"/>
                </a:lnTo>
                <a:lnTo>
                  <a:pt x="2038" y="1292"/>
                </a:lnTo>
                <a:lnTo>
                  <a:pt x="2034" y="1293"/>
                </a:lnTo>
                <a:lnTo>
                  <a:pt x="2024" y="1287"/>
                </a:lnTo>
                <a:lnTo>
                  <a:pt x="2023" y="1291"/>
                </a:lnTo>
                <a:lnTo>
                  <a:pt x="2021" y="1291"/>
                </a:lnTo>
                <a:lnTo>
                  <a:pt x="2012" y="1287"/>
                </a:lnTo>
                <a:lnTo>
                  <a:pt x="2002" y="1291"/>
                </a:lnTo>
                <a:lnTo>
                  <a:pt x="1999" y="1297"/>
                </a:lnTo>
                <a:lnTo>
                  <a:pt x="2000" y="1302"/>
                </a:lnTo>
                <a:lnTo>
                  <a:pt x="1996" y="1309"/>
                </a:lnTo>
                <a:lnTo>
                  <a:pt x="1993" y="1308"/>
                </a:lnTo>
                <a:lnTo>
                  <a:pt x="1984" y="1317"/>
                </a:lnTo>
                <a:lnTo>
                  <a:pt x="1980" y="1319"/>
                </a:lnTo>
                <a:lnTo>
                  <a:pt x="1974" y="1310"/>
                </a:lnTo>
                <a:lnTo>
                  <a:pt x="1969" y="1312"/>
                </a:lnTo>
                <a:lnTo>
                  <a:pt x="1969" y="1312"/>
                </a:lnTo>
                <a:lnTo>
                  <a:pt x="1967" y="1314"/>
                </a:lnTo>
                <a:lnTo>
                  <a:pt x="1967" y="1314"/>
                </a:lnTo>
                <a:lnTo>
                  <a:pt x="1965" y="1312"/>
                </a:lnTo>
                <a:lnTo>
                  <a:pt x="1953" y="1316"/>
                </a:lnTo>
                <a:lnTo>
                  <a:pt x="1948" y="1325"/>
                </a:lnTo>
                <a:lnTo>
                  <a:pt x="1930" y="1339"/>
                </a:lnTo>
                <a:lnTo>
                  <a:pt x="1917" y="1337"/>
                </a:lnTo>
                <a:lnTo>
                  <a:pt x="1912" y="1341"/>
                </a:lnTo>
                <a:lnTo>
                  <a:pt x="1905" y="1342"/>
                </a:lnTo>
                <a:lnTo>
                  <a:pt x="1896" y="1349"/>
                </a:lnTo>
                <a:lnTo>
                  <a:pt x="1893" y="1348"/>
                </a:lnTo>
                <a:lnTo>
                  <a:pt x="1883" y="1355"/>
                </a:lnTo>
                <a:lnTo>
                  <a:pt x="1884" y="1364"/>
                </a:lnTo>
                <a:lnTo>
                  <a:pt x="1880" y="1368"/>
                </a:lnTo>
                <a:lnTo>
                  <a:pt x="1875" y="1367"/>
                </a:lnTo>
                <a:lnTo>
                  <a:pt x="1869" y="1372"/>
                </a:lnTo>
                <a:lnTo>
                  <a:pt x="1856" y="1391"/>
                </a:lnTo>
                <a:lnTo>
                  <a:pt x="1857" y="1396"/>
                </a:lnTo>
                <a:lnTo>
                  <a:pt x="1853" y="1399"/>
                </a:lnTo>
                <a:lnTo>
                  <a:pt x="1848" y="1396"/>
                </a:lnTo>
                <a:lnTo>
                  <a:pt x="1849" y="1386"/>
                </a:lnTo>
                <a:lnTo>
                  <a:pt x="1833" y="1355"/>
                </a:lnTo>
                <a:lnTo>
                  <a:pt x="1833" y="1343"/>
                </a:lnTo>
                <a:lnTo>
                  <a:pt x="1825" y="1344"/>
                </a:lnTo>
                <a:lnTo>
                  <a:pt x="1814" y="1338"/>
                </a:lnTo>
                <a:lnTo>
                  <a:pt x="1809" y="1333"/>
                </a:lnTo>
                <a:lnTo>
                  <a:pt x="1808" y="1327"/>
                </a:lnTo>
                <a:lnTo>
                  <a:pt x="1805" y="1324"/>
                </a:lnTo>
                <a:lnTo>
                  <a:pt x="1802" y="1330"/>
                </a:lnTo>
                <a:lnTo>
                  <a:pt x="1787" y="1337"/>
                </a:lnTo>
                <a:lnTo>
                  <a:pt x="1784" y="1343"/>
                </a:lnTo>
                <a:lnTo>
                  <a:pt x="1790" y="1352"/>
                </a:lnTo>
                <a:lnTo>
                  <a:pt x="1795" y="1356"/>
                </a:lnTo>
                <a:lnTo>
                  <a:pt x="1793" y="1366"/>
                </a:lnTo>
                <a:lnTo>
                  <a:pt x="1793" y="1366"/>
                </a:lnTo>
                <a:lnTo>
                  <a:pt x="1790" y="1370"/>
                </a:lnTo>
                <a:lnTo>
                  <a:pt x="1791" y="1373"/>
                </a:lnTo>
                <a:lnTo>
                  <a:pt x="1791" y="1373"/>
                </a:lnTo>
                <a:lnTo>
                  <a:pt x="1791" y="1381"/>
                </a:lnTo>
                <a:lnTo>
                  <a:pt x="1788" y="1389"/>
                </a:lnTo>
                <a:lnTo>
                  <a:pt x="1790" y="1394"/>
                </a:lnTo>
                <a:lnTo>
                  <a:pt x="1789" y="1398"/>
                </a:lnTo>
                <a:lnTo>
                  <a:pt x="1793" y="1409"/>
                </a:lnTo>
                <a:lnTo>
                  <a:pt x="1798" y="1411"/>
                </a:lnTo>
                <a:lnTo>
                  <a:pt x="1794" y="1415"/>
                </a:lnTo>
                <a:lnTo>
                  <a:pt x="1797" y="1423"/>
                </a:lnTo>
                <a:lnTo>
                  <a:pt x="1794" y="1429"/>
                </a:lnTo>
                <a:lnTo>
                  <a:pt x="1789" y="1431"/>
                </a:lnTo>
                <a:lnTo>
                  <a:pt x="1791" y="1433"/>
                </a:lnTo>
                <a:lnTo>
                  <a:pt x="1791" y="1438"/>
                </a:lnTo>
                <a:lnTo>
                  <a:pt x="1790" y="1436"/>
                </a:lnTo>
                <a:lnTo>
                  <a:pt x="1784" y="1440"/>
                </a:lnTo>
                <a:lnTo>
                  <a:pt x="1784" y="1440"/>
                </a:lnTo>
                <a:lnTo>
                  <a:pt x="1781" y="1443"/>
                </a:lnTo>
                <a:lnTo>
                  <a:pt x="1760" y="1440"/>
                </a:lnTo>
                <a:lnTo>
                  <a:pt x="1756" y="1441"/>
                </a:lnTo>
                <a:lnTo>
                  <a:pt x="1752" y="1433"/>
                </a:lnTo>
                <a:lnTo>
                  <a:pt x="1746" y="1436"/>
                </a:lnTo>
                <a:lnTo>
                  <a:pt x="1745" y="1439"/>
                </a:lnTo>
                <a:lnTo>
                  <a:pt x="1738" y="1436"/>
                </a:lnTo>
                <a:lnTo>
                  <a:pt x="1726" y="1436"/>
                </a:lnTo>
                <a:lnTo>
                  <a:pt x="1719" y="1437"/>
                </a:lnTo>
                <a:lnTo>
                  <a:pt x="1716" y="1440"/>
                </a:lnTo>
                <a:lnTo>
                  <a:pt x="1713" y="1439"/>
                </a:lnTo>
                <a:lnTo>
                  <a:pt x="1712" y="1428"/>
                </a:lnTo>
                <a:lnTo>
                  <a:pt x="1706" y="1423"/>
                </a:lnTo>
                <a:lnTo>
                  <a:pt x="1709" y="1419"/>
                </a:lnTo>
                <a:lnTo>
                  <a:pt x="1709" y="1413"/>
                </a:lnTo>
                <a:lnTo>
                  <a:pt x="1702" y="1410"/>
                </a:lnTo>
                <a:lnTo>
                  <a:pt x="1701" y="1405"/>
                </a:lnTo>
                <a:lnTo>
                  <a:pt x="1697" y="1401"/>
                </a:lnTo>
                <a:lnTo>
                  <a:pt x="1694" y="1394"/>
                </a:lnTo>
                <a:lnTo>
                  <a:pt x="1698" y="1386"/>
                </a:lnTo>
                <a:lnTo>
                  <a:pt x="1702" y="1386"/>
                </a:lnTo>
                <a:lnTo>
                  <a:pt x="1704" y="1390"/>
                </a:lnTo>
                <a:lnTo>
                  <a:pt x="1707" y="1391"/>
                </a:lnTo>
                <a:lnTo>
                  <a:pt x="1711" y="1382"/>
                </a:lnTo>
                <a:lnTo>
                  <a:pt x="1705" y="1374"/>
                </a:lnTo>
                <a:lnTo>
                  <a:pt x="1709" y="1368"/>
                </a:lnTo>
                <a:lnTo>
                  <a:pt x="1703" y="1363"/>
                </a:lnTo>
                <a:lnTo>
                  <a:pt x="1707" y="1362"/>
                </a:lnTo>
                <a:lnTo>
                  <a:pt x="1705" y="1356"/>
                </a:lnTo>
                <a:lnTo>
                  <a:pt x="1701" y="1357"/>
                </a:lnTo>
                <a:lnTo>
                  <a:pt x="1700" y="1362"/>
                </a:lnTo>
                <a:lnTo>
                  <a:pt x="1693" y="1362"/>
                </a:lnTo>
                <a:lnTo>
                  <a:pt x="1696" y="1357"/>
                </a:lnTo>
                <a:lnTo>
                  <a:pt x="1691" y="1354"/>
                </a:lnTo>
                <a:lnTo>
                  <a:pt x="1692" y="1347"/>
                </a:lnTo>
                <a:lnTo>
                  <a:pt x="1681" y="1339"/>
                </a:lnTo>
                <a:lnTo>
                  <a:pt x="1689" y="1333"/>
                </a:lnTo>
                <a:lnTo>
                  <a:pt x="1685" y="1328"/>
                </a:lnTo>
                <a:lnTo>
                  <a:pt x="1685" y="1323"/>
                </a:lnTo>
                <a:lnTo>
                  <a:pt x="1668" y="1302"/>
                </a:lnTo>
                <a:lnTo>
                  <a:pt x="1668" y="1299"/>
                </a:lnTo>
                <a:lnTo>
                  <a:pt x="1652" y="1304"/>
                </a:lnTo>
                <a:lnTo>
                  <a:pt x="1647" y="1299"/>
                </a:lnTo>
                <a:lnTo>
                  <a:pt x="1646" y="1302"/>
                </a:lnTo>
                <a:lnTo>
                  <a:pt x="1641" y="1302"/>
                </a:lnTo>
                <a:lnTo>
                  <a:pt x="1641" y="1308"/>
                </a:lnTo>
                <a:lnTo>
                  <a:pt x="1633" y="1315"/>
                </a:lnTo>
                <a:lnTo>
                  <a:pt x="1610" y="1313"/>
                </a:lnTo>
                <a:lnTo>
                  <a:pt x="1597" y="1321"/>
                </a:lnTo>
                <a:lnTo>
                  <a:pt x="1594" y="1330"/>
                </a:lnTo>
                <a:lnTo>
                  <a:pt x="1596" y="1344"/>
                </a:lnTo>
                <a:lnTo>
                  <a:pt x="1586" y="1344"/>
                </a:lnTo>
                <a:lnTo>
                  <a:pt x="1594" y="1354"/>
                </a:lnTo>
                <a:lnTo>
                  <a:pt x="1593" y="1364"/>
                </a:lnTo>
                <a:lnTo>
                  <a:pt x="1587" y="1368"/>
                </a:lnTo>
                <a:lnTo>
                  <a:pt x="1582" y="1368"/>
                </a:lnTo>
                <a:lnTo>
                  <a:pt x="1581" y="1373"/>
                </a:lnTo>
                <a:lnTo>
                  <a:pt x="1576" y="1371"/>
                </a:lnTo>
                <a:lnTo>
                  <a:pt x="1567" y="1373"/>
                </a:lnTo>
                <a:lnTo>
                  <a:pt x="1562" y="1368"/>
                </a:lnTo>
                <a:lnTo>
                  <a:pt x="1559" y="1372"/>
                </a:lnTo>
                <a:lnTo>
                  <a:pt x="1554" y="1372"/>
                </a:lnTo>
                <a:lnTo>
                  <a:pt x="1555" y="1366"/>
                </a:lnTo>
                <a:lnTo>
                  <a:pt x="1549" y="1365"/>
                </a:lnTo>
                <a:lnTo>
                  <a:pt x="1546" y="1370"/>
                </a:lnTo>
                <a:lnTo>
                  <a:pt x="1540" y="1373"/>
                </a:lnTo>
                <a:lnTo>
                  <a:pt x="1538" y="1381"/>
                </a:lnTo>
                <a:lnTo>
                  <a:pt x="1531" y="1382"/>
                </a:lnTo>
                <a:lnTo>
                  <a:pt x="1530" y="1389"/>
                </a:lnTo>
                <a:lnTo>
                  <a:pt x="1526" y="1391"/>
                </a:lnTo>
                <a:lnTo>
                  <a:pt x="1522" y="1389"/>
                </a:lnTo>
                <a:lnTo>
                  <a:pt x="1522" y="1385"/>
                </a:lnTo>
                <a:lnTo>
                  <a:pt x="1516" y="1372"/>
                </a:lnTo>
                <a:lnTo>
                  <a:pt x="1508" y="1373"/>
                </a:lnTo>
                <a:lnTo>
                  <a:pt x="1503" y="1378"/>
                </a:lnTo>
                <a:lnTo>
                  <a:pt x="1500" y="1378"/>
                </a:lnTo>
                <a:lnTo>
                  <a:pt x="1500" y="1380"/>
                </a:lnTo>
                <a:lnTo>
                  <a:pt x="1496" y="1380"/>
                </a:lnTo>
                <a:lnTo>
                  <a:pt x="1494" y="1385"/>
                </a:lnTo>
                <a:lnTo>
                  <a:pt x="1476" y="1395"/>
                </a:lnTo>
                <a:lnTo>
                  <a:pt x="1468" y="1397"/>
                </a:lnTo>
                <a:lnTo>
                  <a:pt x="1466" y="1401"/>
                </a:lnTo>
                <a:lnTo>
                  <a:pt x="1471" y="1407"/>
                </a:lnTo>
                <a:lnTo>
                  <a:pt x="1466" y="1410"/>
                </a:lnTo>
                <a:lnTo>
                  <a:pt x="1464" y="1406"/>
                </a:lnTo>
                <a:lnTo>
                  <a:pt x="1461" y="1411"/>
                </a:lnTo>
                <a:lnTo>
                  <a:pt x="1451" y="1406"/>
                </a:lnTo>
                <a:lnTo>
                  <a:pt x="1446" y="1409"/>
                </a:lnTo>
                <a:lnTo>
                  <a:pt x="1437" y="1408"/>
                </a:lnTo>
                <a:lnTo>
                  <a:pt x="1430" y="1410"/>
                </a:lnTo>
                <a:lnTo>
                  <a:pt x="1433" y="1399"/>
                </a:lnTo>
                <a:lnTo>
                  <a:pt x="1431" y="1388"/>
                </a:lnTo>
                <a:lnTo>
                  <a:pt x="1437" y="1384"/>
                </a:lnTo>
                <a:lnTo>
                  <a:pt x="1433" y="1366"/>
                </a:lnTo>
                <a:lnTo>
                  <a:pt x="1427" y="1360"/>
                </a:lnTo>
                <a:lnTo>
                  <a:pt x="1431" y="1353"/>
                </a:lnTo>
                <a:lnTo>
                  <a:pt x="1427" y="1348"/>
                </a:lnTo>
                <a:lnTo>
                  <a:pt x="1424" y="1348"/>
                </a:lnTo>
                <a:lnTo>
                  <a:pt x="1422" y="1354"/>
                </a:lnTo>
                <a:lnTo>
                  <a:pt x="1406" y="1351"/>
                </a:lnTo>
                <a:lnTo>
                  <a:pt x="1401" y="1354"/>
                </a:lnTo>
                <a:lnTo>
                  <a:pt x="1399" y="1360"/>
                </a:lnTo>
                <a:lnTo>
                  <a:pt x="1400" y="1369"/>
                </a:lnTo>
                <a:lnTo>
                  <a:pt x="1387" y="1374"/>
                </a:lnTo>
                <a:lnTo>
                  <a:pt x="1377" y="1388"/>
                </a:lnTo>
                <a:lnTo>
                  <a:pt x="1380" y="1411"/>
                </a:lnTo>
                <a:lnTo>
                  <a:pt x="1378" y="1415"/>
                </a:lnTo>
                <a:lnTo>
                  <a:pt x="1380" y="1419"/>
                </a:lnTo>
                <a:lnTo>
                  <a:pt x="1362" y="1418"/>
                </a:lnTo>
                <a:lnTo>
                  <a:pt x="1350" y="1426"/>
                </a:lnTo>
                <a:lnTo>
                  <a:pt x="1350" y="1430"/>
                </a:lnTo>
                <a:lnTo>
                  <a:pt x="1355" y="1433"/>
                </a:lnTo>
                <a:lnTo>
                  <a:pt x="1353" y="1440"/>
                </a:lnTo>
                <a:lnTo>
                  <a:pt x="1354" y="1443"/>
                </a:lnTo>
                <a:lnTo>
                  <a:pt x="1362" y="1449"/>
                </a:lnTo>
                <a:lnTo>
                  <a:pt x="1359" y="1454"/>
                </a:lnTo>
                <a:lnTo>
                  <a:pt x="1353" y="1455"/>
                </a:lnTo>
                <a:lnTo>
                  <a:pt x="1350" y="1461"/>
                </a:lnTo>
                <a:lnTo>
                  <a:pt x="1346" y="1463"/>
                </a:lnTo>
                <a:lnTo>
                  <a:pt x="1358" y="1475"/>
                </a:lnTo>
                <a:lnTo>
                  <a:pt x="1366" y="1489"/>
                </a:lnTo>
                <a:lnTo>
                  <a:pt x="1364" y="1492"/>
                </a:lnTo>
                <a:lnTo>
                  <a:pt x="1371" y="1502"/>
                </a:lnTo>
                <a:lnTo>
                  <a:pt x="1371" y="1502"/>
                </a:lnTo>
                <a:lnTo>
                  <a:pt x="1371" y="1502"/>
                </a:lnTo>
                <a:lnTo>
                  <a:pt x="1371" y="1502"/>
                </a:lnTo>
                <a:lnTo>
                  <a:pt x="1366" y="1504"/>
                </a:lnTo>
                <a:lnTo>
                  <a:pt x="1364" y="1515"/>
                </a:lnTo>
                <a:lnTo>
                  <a:pt x="1367" y="1520"/>
                </a:lnTo>
                <a:lnTo>
                  <a:pt x="1365" y="1524"/>
                </a:lnTo>
                <a:lnTo>
                  <a:pt x="1357" y="1525"/>
                </a:lnTo>
                <a:lnTo>
                  <a:pt x="1349" y="1531"/>
                </a:lnTo>
                <a:lnTo>
                  <a:pt x="1344" y="1525"/>
                </a:lnTo>
                <a:lnTo>
                  <a:pt x="1342" y="1529"/>
                </a:lnTo>
                <a:lnTo>
                  <a:pt x="1334" y="1533"/>
                </a:lnTo>
                <a:lnTo>
                  <a:pt x="1325" y="1543"/>
                </a:lnTo>
                <a:lnTo>
                  <a:pt x="1305" y="1546"/>
                </a:lnTo>
                <a:lnTo>
                  <a:pt x="1300" y="1536"/>
                </a:lnTo>
                <a:lnTo>
                  <a:pt x="1279" y="1542"/>
                </a:lnTo>
                <a:lnTo>
                  <a:pt x="1271" y="1545"/>
                </a:lnTo>
                <a:lnTo>
                  <a:pt x="1267" y="1558"/>
                </a:lnTo>
                <a:lnTo>
                  <a:pt x="1259" y="1562"/>
                </a:lnTo>
                <a:lnTo>
                  <a:pt x="1236" y="1548"/>
                </a:lnTo>
                <a:lnTo>
                  <a:pt x="1223" y="1553"/>
                </a:lnTo>
                <a:lnTo>
                  <a:pt x="1197" y="1600"/>
                </a:lnTo>
                <a:lnTo>
                  <a:pt x="1193" y="1620"/>
                </a:lnTo>
                <a:lnTo>
                  <a:pt x="1180" y="1622"/>
                </a:lnTo>
                <a:lnTo>
                  <a:pt x="1171" y="1618"/>
                </a:lnTo>
                <a:lnTo>
                  <a:pt x="1158" y="1615"/>
                </a:lnTo>
                <a:lnTo>
                  <a:pt x="1153" y="1617"/>
                </a:lnTo>
                <a:lnTo>
                  <a:pt x="1155" y="1620"/>
                </a:lnTo>
                <a:lnTo>
                  <a:pt x="1152" y="1620"/>
                </a:lnTo>
                <a:lnTo>
                  <a:pt x="1153" y="1630"/>
                </a:lnTo>
                <a:lnTo>
                  <a:pt x="1147" y="1634"/>
                </a:lnTo>
                <a:lnTo>
                  <a:pt x="1146" y="1639"/>
                </a:lnTo>
                <a:lnTo>
                  <a:pt x="1131" y="1640"/>
                </a:lnTo>
                <a:lnTo>
                  <a:pt x="1128" y="1643"/>
                </a:lnTo>
                <a:lnTo>
                  <a:pt x="1129" y="1645"/>
                </a:lnTo>
                <a:lnTo>
                  <a:pt x="1129" y="1645"/>
                </a:lnTo>
                <a:lnTo>
                  <a:pt x="1125" y="1646"/>
                </a:lnTo>
                <a:lnTo>
                  <a:pt x="1122" y="1640"/>
                </a:lnTo>
                <a:lnTo>
                  <a:pt x="1130" y="1627"/>
                </a:lnTo>
                <a:lnTo>
                  <a:pt x="1128" y="1623"/>
                </a:lnTo>
                <a:lnTo>
                  <a:pt x="1125" y="1626"/>
                </a:lnTo>
                <a:lnTo>
                  <a:pt x="1120" y="1625"/>
                </a:lnTo>
                <a:lnTo>
                  <a:pt x="1107" y="1632"/>
                </a:lnTo>
                <a:lnTo>
                  <a:pt x="1096" y="1647"/>
                </a:lnTo>
                <a:lnTo>
                  <a:pt x="1095" y="1654"/>
                </a:lnTo>
                <a:lnTo>
                  <a:pt x="1087" y="1658"/>
                </a:lnTo>
                <a:lnTo>
                  <a:pt x="1079" y="1644"/>
                </a:lnTo>
                <a:lnTo>
                  <a:pt x="1070" y="1646"/>
                </a:lnTo>
                <a:lnTo>
                  <a:pt x="1071" y="1649"/>
                </a:lnTo>
                <a:lnTo>
                  <a:pt x="1068" y="1651"/>
                </a:lnTo>
                <a:lnTo>
                  <a:pt x="1056" y="1638"/>
                </a:lnTo>
                <a:lnTo>
                  <a:pt x="1049" y="1636"/>
                </a:lnTo>
                <a:lnTo>
                  <a:pt x="1046" y="1638"/>
                </a:lnTo>
                <a:lnTo>
                  <a:pt x="1047" y="1642"/>
                </a:lnTo>
                <a:lnTo>
                  <a:pt x="1054" y="1654"/>
                </a:lnTo>
                <a:lnTo>
                  <a:pt x="1033" y="1664"/>
                </a:lnTo>
                <a:lnTo>
                  <a:pt x="1026" y="1674"/>
                </a:lnTo>
                <a:lnTo>
                  <a:pt x="1014" y="1677"/>
                </a:lnTo>
                <a:lnTo>
                  <a:pt x="1011" y="1691"/>
                </a:lnTo>
                <a:lnTo>
                  <a:pt x="1004" y="1697"/>
                </a:lnTo>
                <a:lnTo>
                  <a:pt x="1002" y="1703"/>
                </a:lnTo>
                <a:lnTo>
                  <a:pt x="997" y="1701"/>
                </a:lnTo>
                <a:lnTo>
                  <a:pt x="990" y="1704"/>
                </a:lnTo>
                <a:lnTo>
                  <a:pt x="988" y="1714"/>
                </a:lnTo>
                <a:lnTo>
                  <a:pt x="982" y="1714"/>
                </a:lnTo>
                <a:lnTo>
                  <a:pt x="984" y="1723"/>
                </a:lnTo>
                <a:lnTo>
                  <a:pt x="978" y="1723"/>
                </a:lnTo>
                <a:lnTo>
                  <a:pt x="974" y="1728"/>
                </a:lnTo>
                <a:lnTo>
                  <a:pt x="969" y="1729"/>
                </a:lnTo>
                <a:lnTo>
                  <a:pt x="966" y="1738"/>
                </a:lnTo>
                <a:lnTo>
                  <a:pt x="960" y="1741"/>
                </a:lnTo>
                <a:lnTo>
                  <a:pt x="954" y="1752"/>
                </a:lnTo>
                <a:lnTo>
                  <a:pt x="950" y="1768"/>
                </a:lnTo>
                <a:lnTo>
                  <a:pt x="960" y="1778"/>
                </a:lnTo>
                <a:lnTo>
                  <a:pt x="960" y="1784"/>
                </a:lnTo>
                <a:lnTo>
                  <a:pt x="951" y="1795"/>
                </a:lnTo>
                <a:lnTo>
                  <a:pt x="943" y="1785"/>
                </a:lnTo>
                <a:lnTo>
                  <a:pt x="939" y="1785"/>
                </a:lnTo>
                <a:lnTo>
                  <a:pt x="942" y="1788"/>
                </a:lnTo>
                <a:lnTo>
                  <a:pt x="938" y="1793"/>
                </a:lnTo>
                <a:lnTo>
                  <a:pt x="938" y="1819"/>
                </a:lnTo>
                <a:lnTo>
                  <a:pt x="933" y="1819"/>
                </a:lnTo>
                <a:lnTo>
                  <a:pt x="931" y="1822"/>
                </a:lnTo>
                <a:lnTo>
                  <a:pt x="921" y="1823"/>
                </a:lnTo>
                <a:lnTo>
                  <a:pt x="921" y="1819"/>
                </a:lnTo>
                <a:lnTo>
                  <a:pt x="917" y="1818"/>
                </a:lnTo>
                <a:lnTo>
                  <a:pt x="905" y="1820"/>
                </a:lnTo>
                <a:lnTo>
                  <a:pt x="901" y="1824"/>
                </a:lnTo>
                <a:lnTo>
                  <a:pt x="896" y="1821"/>
                </a:lnTo>
                <a:lnTo>
                  <a:pt x="886" y="1826"/>
                </a:lnTo>
                <a:lnTo>
                  <a:pt x="876" y="1821"/>
                </a:lnTo>
                <a:lnTo>
                  <a:pt x="872" y="1808"/>
                </a:lnTo>
                <a:lnTo>
                  <a:pt x="855" y="1804"/>
                </a:lnTo>
                <a:lnTo>
                  <a:pt x="850" y="1799"/>
                </a:lnTo>
                <a:lnTo>
                  <a:pt x="847" y="1800"/>
                </a:lnTo>
                <a:lnTo>
                  <a:pt x="847" y="1800"/>
                </a:lnTo>
                <a:lnTo>
                  <a:pt x="836" y="1798"/>
                </a:lnTo>
                <a:lnTo>
                  <a:pt x="827" y="1792"/>
                </a:lnTo>
                <a:lnTo>
                  <a:pt x="829" y="1787"/>
                </a:lnTo>
                <a:lnTo>
                  <a:pt x="821" y="1778"/>
                </a:lnTo>
                <a:lnTo>
                  <a:pt x="815" y="1777"/>
                </a:lnTo>
                <a:lnTo>
                  <a:pt x="808" y="1771"/>
                </a:lnTo>
                <a:lnTo>
                  <a:pt x="795" y="1774"/>
                </a:lnTo>
                <a:lnTo>
                  <a:pt x="779" y="1771"/>
                </a:lnTo>
                <a:lnTo>
                  <a:pt x="758" y="1760"/>
                </a:lnTo>
                <a:lnTo>
                  <a:pt x="753" y="1754"/>
                </a:lnTo>
                <a:lnTo>
                  <a:pt x="754" y="1751"/>
                </a:lnTo>
                <a:lnTo>
                  <a:pt x="763" y="1742"/>
                </a:lnTo>
                <a:lnTo>
                  <a:pt x="767" y="1732"/>
                </a:lnTo>
                <a:lnTo>
                  <a:pt x="770" y="1713"/>
                </a:lnTo>
                <a:lnTo>
                  <a:pt x="773" y="1712"/>
                </a:lnTo>
                <a:lnTo>
                  <a:pt x="779" y="1702"/>
                </a:lnTo>
                <a:lnTo>
                  <a:pt x="791" y="1689"/>
                </a:lnTo>
                <a:lnTo>
                  <a:pt x="792" y="1685"/>
                </a:lnTo>
                <a:lnTo>
                  <a:pt x="791" y="1678"/>
                </a:lnTo>
                <a:lnTo>
                  <a:pt x="782" y="1674"/>
                </a:lnTo>
                <a:lnTo>
                  <a:pt x="782" y="1670"/>
                </a:lnTo>
                <a:lnTo>
                  <a:pt x="777" y="1660"/>
                </a:lnTo>
                <a:lnTo>
                  <a:pt x="777" y="1646"/>
                </a:lnTo>
                <a:lnTo>
                  <a:pt x="774" y="1644"/>
                </a:lnTo>
                <a:lnTo>
                  <a:pt x="762" y="1646"/>
                </a:lnTo>
                <a:lnTo>
                  <a:pt x="752" y="1654"/>
                </a:lnTo>
                <a:lnTo>
                  <a:pt x="736" y="1656"/>
                </a:lnTo>
                <a:lnTo>
                  <a:pt x="736" y="1669"/>
                </a:lnTo>
                <a:lnTo>
                  <a:pt x="733" y="1670"/>
                </a:lnTo>
                <a:lnTo>
                  <a:pt x="727" y="1667"/>
                </a:lnTo>
                <a:lnTo>
                  <a:pt x="725" y="1668"/>
                </a:lnTo>
                <a:lnTo>
                  <a:pt x="721" y="1675"/>
                </a:lnTo>
                <a:lnTo>
                  <a:pt x="720" y="1686"/>
                </a:lnTo>
                <a:lnTo>
                  <a:pt x="711" y="1694"/>
                </a:lnTo>
                <a:lnTo>
                  <a:pt x="712" y="1698"/>
                </a:lnTo>
                <a:lnTo>
                  <a:pt x="706" y="1707"/>
                </a:lnTo>
                <a:lnTo>
                  <a:pt x="701" y="1722"/>
                </a:lnTo>
                <a:lnTo>
                  <a:pt x="703" y="1726"/>
                </a:lnTo>
                <a:lnTo>
                  <a:pt x="699" y="1744"/>
                </a:lnTo>
                <a:lnTo>
                  <a:pt x="702" y="1759"/>
                </a:lnTo>
                <a:lnTo>
                  <a:pt x="696" y="1766"/>
                </a:lnTo>
                <a:lnTo>
                  <a:pt x="694" y="1773"/>
                </a:lnTo>
                <a:lnTo>
                  <a:pt x="700" y="1786"/>
                </a:lnTo>
                <a:lnTo>
                  <a:pt x="697" y="1794"/>
                </a:lnTo>
                <a:lnTo>
                  <a:pt x="697" y="1801"/>
                </a:lnTo>
                <a:lnTo>
                  <a:pt x="694" y="1807"/>
                </a:lnTo>
                <a:lnTo>
                  <a:pt x="684" y="1810"/>
                </a:lnTo>
                <a:lnTo>
                  <a:pt x="681" y="1818"/>
                </a:lnTo>
                <a:lnTo>
                  <a:pt x="664" y="1817"/>
                </a:lnTo>
                <a:lnTo>
                  <a:pt x="650" y="1820"/>
                </a:lnTo>
                <a:lnTo>
                  <a:pt x="641" y="1824"/>
                </a:lnTo>
                <a:lnTo>
                  <a:pt x="631" y="1833"/>
                </a:lnTo>
                <a:lnTo>
                  <a:pt x="616" y="1834"/>
                </a:lnTo>
                <a:lnTo>
                  <a:pt x="609" y="1837"/>
                </a:lnTo>
                <a:lnTo>
                  <a:pt x="598" y="1834"/>
                </a:lnTo>
                <a:lnTo>
                  <a:pt x="585" y="1836"/>
                </a:lnTo>
                <a:lnTo>
                  <a:pt x="583" y="1841"/>
                </a:lnTo>
                <a:lnTo>
                  <a:pt x="574" y="1845"/>
                </a:lnTo>
                <a:lnTo>
                  <a:pt x="574" y="1845"/>
                </a:lnTo>
                <a:lnTo>
                  <a:pt x="566" y="1847"/>
                </a:lnTo>
                <a:lnTo>
                  <a:pt x="543" y="1828"/>
                </a:lnTo>
                <a:lnTo>
                  <a:pt x="525" y="1809"/>
                </a:lnTo>
                <a:lnTo>
                  <a:pt x="504" y="1803"/>
                </a:lnTo>
                <a:lnTo>
                  <a:pt x="500" y="1778"/>
                </a:lnTo>
                <a:lnTo>
                  <a:pt x="515" y="1771"/>
                </a:lnTo>
                <a:lnTo>
                  <a:pt x="510" y="1753"/>
                </a:lnTo>
                <a:lnTo>
                  <a:pt x="504" y="1745"/>
                </a:lnTo>
                <a:lnTo>
                  <a:pt x="541" y="1721"/>
                </a:lnTo>
                <a:lnTo>
                  <a:pt x="554" y="1695"/>
                </a:lnTo>
                <a:lnTo>
                  <a:pt x="566" y="1690"/>
                </a:lnTo>
                <a:lnTo>
                  <a:pt x="568" y="1674"/>
                </a:lnTo>
                <a:lnTo>
                  <a:pt x="556" y="1653"/>
                </a:lnTo>
                <a:lnTo>
                  <a:pt x="559" y="1640"/>
                </a:lnTo>
                <a:lnTo>
                  <a:pt x="547" y="1636"/>
                </a:lnTo>
                <a:lnTo>
                  <a:pt x="538" y="1636"/>
                </a:lnTo>
                <a:lnTo>
                  <a:pt x="500" y="1648"/>
                </a:lnTo>
                <a:lnTo>
                  <a:pt x="491" y="1658"/>
                </a:lnTo>
                <a:lnTo>
                  <a:pt x="481" y="1663"/>
                </a:lnTo>
                <a:lnTo>
                  <a:pt x="471" y="1673"/>
                </a:lnTo>
                <a:lnTo>
                  <a:pt x="439" y="1665"/>
                </a:lnTo>
                <a:lnTo>
                  <a:pt x="427" y="1658"/>
                </a:lnTo>
                <a:lnTo>
                  <a:pt x="406" y="1666"/>
                </a:lnTo>
                <a:lnTo>
                  <a:pt x="375" y="1673"/>
                </a:lnTo>
                <a:lnTo>
                  <a:pt x="396" y="1695"/>
                </a:lnTo>
                <a:lnTo>
                  <a:pt x="379" y="1713"/>
                </a:lnTo>
                <a:lnTo>
                  <a:pt x="378" y="1717"/>
                </a:lnTo>
                <a:lnTo>
                  <a:pt x="372" y="1719"/>
                </a:lnTo>
                <a:lnTo>
                  <a:pt x="369" y="1716"/>
                </a:lnTo>
                <a:lnTo>
                  <a:pt x="363" y="1716"/>
                </a:lnTo>
                <a:lnTo>
                  <a:pt x="359" y="1719"/>
                </a:lnTo>
                <a:lnTo>
                  <a:pt x="352" y="1712"/>
                </a:lnTo>
                <a:lnTo>
                  <a:pt x="335" y="1707"/>
                </a:lnTo>
                <a:lnTo>
                  <a:pt x="336" y="1700"/>
                </a:lnTo>
                <a:lnTo>
                  <a:pt x="328" y="1697"/>
                </a:lnTo>
                <a:lnTo>
                  <a:pt x="326" y="1690"/>
                </a:lnTo>
                <a:lnTo>
                  <a:pt x="323" y="1689"/>
                </a:lnTo>
                <a:lnTo>
                  <a:pt x="327" y="1682"/>
                </a:lnTo>
                <a:lnTo>
                  <a:pt x="310" y="1688"/>
                </a:lnTo>
                <a:lnTo>
                  <a:pt x="304" y="1679"/>
                </a:lnTo>
                <a:lnTo>
                  <a:pt x="297" y="1683"/>
                </a:lnTo>
                <a:lnTo>
                  <a:pt x="295" y="1676"/>
                </a:lnTo>
                <a:lnTo>
                  <a:pt x="298" y="1672"/>
                </a:lnTo>
                <a:lnTo>
                  <a:pt x="295" y="1662"/>
                </a:lnTo>
                <a:lnTo>
                  <a:pt x="296" y="1643"/>
                </a:lnTo>
                <a:lnTo>
                  <a:pt x="268" y="1643"/>
                </a:lnTo>
                <a:lnTo>
                  <a:pt x="268" y="1634"/>
                </a:lnTo>
                <a:lnTo>
                  <a:pt x="254" y="1630"/>
                </a:lnTo>
                <a:lnTo>
                  <a:pt x="252" y="1619"/>
                </a:lnTo>
                <a:lnTo>
                  <a:pt x="248" y="1612"/>
                </a:lnTo>
                <a:lnTo>
                  <a:pt x="229" y="1607"/>
                </a:lnTo>
                <a:lnTo>
                  <a:pt x="209" y="1591"/>
                </a:lnTo>
                <a:lnTo>
                  <a:pt x="183" y="1593"/>
                </a:lnTo>
                <a:lnTo>
                  <a:pt x="197" y="1573"/>
                </a:lnTo>
                <a:lnTo>
                  <a:pt x="220" y="1557"/>
                </a:lnTo>
                <a:lnTo>
                  <a:pt x="229" y="1538"/>
                </a:lnTo>
                <a:lnTo>
                  <a:pt x="247" y="1516"/>
                </a:lnTo>
                <a:lnTo>
                  <a:pt x="246" y="1503"/>
                </a:lnTo>
                <a:lnTo>
                  <a:pt x="235" y="1486"/>
                </a:lnTo>
                <a:lnTo>
                  <a:pt x="229" y="1483"/>
                </a:lnTo>
                <a:lnTo>
                  <a:pt x="202" y="1481"/>
                </a:lnTo>
                <a:lnTo>
                  <a:pt x="193" y="1490"/>
                </a:lnTo>
                <a:lnTo>
                  <a:pt x="161" y="1488"/>
                </a:lnTo>
                <a:lnTo>
                  <a:pt x="136" y="1500"/>
                </a:lnTo>
                <a:lnTo>
                  <a:pt x="118" y="1522"/>
                </a:lnTo>
                <a:lnTo>
                  <a:pt x="86" y="1524"/>
                </a:lnTo>
                <a:lnTo>
                  <a:pt x="96" y="1491"/>
                </a:lnTo>
                <a:lnTo>
                  <a:pt x="94" y="1486"/>
                </a:lnTo>
                <a:lnTo>
                  <a:pt x="93" y="1483"/>
                </a:lnTo>
                <a:lnTo>
                  <a:pt x="84" y="1479"/>
                </a:lnTo>
                <a:lnTo>
                  <a:pt x="66" y="1462"/>
                </a:lnTo>
                <a:lnTo>
                  <a:pt x="64" y="1463"/>
                </a:lnTo>
                <a:lnTo>
                  <a:pt x="35" y="1424"/>
                </a:lnTo>
                <a:lnTo>
                  <a:pt x="35" y="1420"/>
                </a:lnTo>
                <a:lnTo>
                  <a:pt x="53" y="1403"/>
                </a:lnTo>
                <a:lnTo>
                  <a:pt x="0" y="1282"/>
                </a:lnTo>
                <a:lnTo>
                  <a:pt x="0" y="1282"/>
                </a:lnTo>
                <a:lnTo>
                  <a:pt x="67" y="1291"/>
                </a:lnTo>
                <a:lnTo>
                  <a:pt x="86" y="1296"/>
                </a:lnTo>
                <a:lnTo>
                  <a:pt x="187" y="1304"/>
                </a:lnTo>
                <a:lnTo>
                  <a:pt x="227" y="1295"/>
                </a:lnTo>
                <a:lnTo>
                  <a:pt x="251" y="1297"/>
                </a:lnTo>
                <a:lnTo>
                  <a:pt x="254" y="1291"/>
                </a:lnTo>
                <a:lnTo>
                  <a:pt x="301" y="1295"/>
                </a:lnTo>
                <a:lnTo>
                  <a:pt x="374" y="1314"/>
                </a:lnTo>
                <a:lnTo>
                  <a:pt x="394" y="1342"/>
                </a:lnTo>
                <a:lnTo>
                  <a:pt x="423" y="1350"/>
                </a:lnTo>
                <a:lnTo>
                  <a:pt x="449" y="1351"/>
                </a:lnTo>
                <a:lnTo>
                  <a:pt x="468" y="1363"/>
                </a:lnTo>
                <a:lnTo>
                  <a:pt x="496" y="1376"/>
                </a:lnTo>
                <a:lnTo>
                  <a:pt x="540" y="1386"/>
                </a:lnTo>
                <a:lnTo>
                  <a:pt x="553" y="1386"/>
                </a:lnTo>
                <a:lnTo>
                  <a:pt x="595" y="1378"/>
                </a:lnTo>
                <a:lnTo>
                  <a:pt x="594" y="1402"/>
                </a:lnTo>
                <a:lnTo>
                  <a:pt x="628" y="1404"/>
                </a:lnTo>
                <a:lnTo>
                  <a:pt x="635" y="1413"/>
                </a:lnTo>
                <a:lnTo>
                  <a:pt x="654" y="1394"/>
                </a:lnTo>
                <a:lnTo>
                  <a:pt x="657" y="1394"/>
                </a:lnTo>
                <a:lnTo>
                  <a:pt x="697" y="1370"/>
                </a:lnTo>
                <a:lnTo>
                  <a:pt x="768" y="1337"/>
                </a:lnTo>
                <a:lnTo>
                  <a:pt x="816" y="1327"/>
                </a:lnTo>
                <a:lnTo>
                  <a:pt x="818" y="1321"/>
                </a:lnTo>
                <a:lnTo>
                  <a:pt x="831" y="1315"/>
                </a:lnTo>
                <a:lnTo>
                  <a:pt x="836" y="1315"/>
                </a:lnTo>
                <a:lnTo>
                  <a:pt x="839" y="1319"/>
                </a:lnTo>
                <a:lnTo>
                  <a:pt x="868" y="1321"/>
                </a:lnTo>
                <a:lnTo>
                  <a:pt x="894" y="1315"/>
                </a:lnTo>
                <a:lnTo>
                  <a:pt x="899" y="1318"/>
                </a:lnTo>
                <a:lnTo>
                  <a:pt x="917" y="1316"/>
                </a:lnTo>
                <a:lnTo>
                  <a:pt x="938" y="1321"/>
                </a:lnTo>
                <a:lnTo>
                  <a:pt x="941" y="1324"/>
                </a:lnTo>
                <a:lnTo>
                  <a:pt x="953" y="1316"/>
                </a:lnTo>
                <a:lnTo>
                  <a:pt x="978" y="1320"/>
                </a:lnTo>
                <a:lnTo>
                  <a:pt x="1000" y="1314"/>
                </a:lnTo>
                <a:lnTo>
                  <a:pt x="1023" y="1298"/>
                </a:lnTo>
                <a:lnTo>
                  <a:pt x="1049" y="1296"/>
                </a:lnTo>
                <a:lnTo>
                  <a:pt x="1064" y="1287"/>
                </a:lnTo>
                <a:lnTo>
                  <a:pt x="1073" y="1279"/>
                </a:lnTo>
                <a:lnTo>
                  <a:pt x="1073" y="1272"/>
                </a:lnTo>
                <a:lnTo>
                  <a:pt x="1087" y="1264"/>
                </a:lnTo>
                <a:lnTo>
                  <a:pt x="1094" y="1250"/>
                </a:lnTo>
                <a:lnTo>
                  <a:pt x="1121" y="1218"/>
                </a:lnTo>
                <a:lnTo>
                  <a:pt x="1152" y="1204"/>
                </a:lnTo>
                <a:lnTo>
                  <a:pt x="1164" y="1202"/>
                </a:lnTo>
                <a:lnTo>
                  <a:pt x="1179" y="1179"/>
                </a:lnTo>
                <a:lnTo>
                  <a:pt x="1195" y="1175"/>
                </a:lnTo>
                <a:lnTo>
                  <a:pt x="1199" y="1171"/>
                </a:lnTo>
                <a:lnTo>
                  <a:pt x="1199" y="1165"/>
                </a:lnTo>
                <a:lnTo>
                  <a:pt x="1187" y="1146"/>
                </a:lnTo>
                <a:lnTo>
                  <a:pt x="1172" y="1141"/>
                </a:lnTo>
                <a:lnTo>
                  <a:pt x="1169" y="1138"/>
                </a:lnTo>
                <a:lnTo>
                  <a:pt x="1149" y="1106"/>
                </a:lnTo>
                <a:lnTo>
                  <a:pt x="1150" y="1098"/>
                </a:lnTo>
                <a:lnTo>
                  <a:pt x="1160" y="1079"/>
                </a:lnTo>
                <a:lnTo>
                  <a:pt x="1163" y="1063"/>
                </a:lnTo>
                <a:lnTo>
                  <a:pt x="1178" y="1036"/>
                </a:lnTo>
                <a:lnTo>
                  <a:pt x="1190" y="1023"/>
                </a:lnTo>
                <a:lnTo>
                  <a:pt x="1197" y="1022"/>
                </a:lnTo>
                <a:lnTo>
                  <a:pt x="1232" y="1025"/>
                </a:lnTo>
                <a:lnTo>
                  <a:pt x="1238" y="1028"/>
                </a:lnTo>
                <a:lnTo>
                  <a:pt x="1245" y="1037"/>
                </a:lnTo>
                <a:lnTo>
                  <a:pt x="1259" y="1046"/>
                </a:lnTo>
                <a:lnTo>
                  <a:pt x="1271" y="1047"/>
                </a:lnTo>
                <a:lnTo>
                  <a:pt x="1289" y="1055"/>
                </a:lnTo>
                <a:lnTo>
                  <a:pt x="1317" y="1056"/>
                </a:lnTo>
                <a:lnTo>
                  <a:pt x="1330" y="1061"/>
                </a:lnTo>
                <a:lnTo>
                  <a:pt x="1344" y="1049"/>
                </a:lnTo>
                <a:lnTo>
                  <a:pt x="1365" y="1037"/>
                </a:lnTo>
                <a:lnTo>
                  <a:pt x="1391" y="1013"/>
                </a:lnTo>
                <a:lnTo>
                  <a:pt x="1400" y="999"/>
                </a:lnTo>
                <a:lnTo>
                  <a:pt x="1402" y="989"/>
                </a:lnTo>
                <a:lnTo>
                  <a:pt x="1413" y="983"/>
                </a:lnTo>
                <a:lnTo>
                  <a:pt x="1421" y="980"/>
                </a:lnTo>
                <a:lnTo>
                  <a:pt x="1441" y="986"/>
                </a:lnTo>
                <a:lnTo>
                  <a:pt x="1441" y="990"/>
                </a:lnTo>
                <a:lnTo>
                  <a:pt x="1457" y="987"/>
                </a:lnTo>
                <a:lnTo>
                  <a:pt x="1469" y="988"/>
                </a:lnTo>
                <a:lnTo>
                  <a:pt x="1488" y="983"/>
                </a:lnTo>
                <a:lnTo>
                  <a:pt x="1500" y="982"/>
                </a:lnTo>
                <a:lnTo>
                  <a:pt x="1503" y="974"/>
                </a:lnTo>
                <a:lnTo>
                  <a:pt x="1517" y="962"/>
                </a:lnTo>
                <a:lnTo>
                  <a:pt x="1528" y="954"/>
                </a:lnTo>
                <a:lnTo>
                  <a:pt x="1536" y="954"/>
                </a:lnTo>
                <a:lnTo>
                  <a:pt x="1541" y="951"/>
                </a:lnTo>
                <a:lnTo>
                  <a:pt x="1544" y="945"/>
                </a:lnTo>
                <a:lnTo>
                  <a:pt x="1545" y="937"/>
                </a:lnTo>
                <a:lnTo>
                  <a:pt x="1543" y="931"/>
                </a:lnTo>
                <a:lnTo>
                  <a:pt x="1544" y="923"/>
                </a:lnTo>
                <a:lnTo>
                  <a:pt x="1553" y="905"/>
                </a:lnTo>
                <a:lnTo>
                  <a:pt x="1567" y="889"/>
                </a:lnTo>
                <a:lnTo>
                  <a:pt x="1570" y="883"/>
                </a:lnTo>
                <a:lnTo>
                  <a:pt x="1584" y="880"/>
                </a:lnTo>
                <a:lnTo>
                  <a:pt x="1592" y="872"/>
                </a:lnTo>
                <a:lnTo>
                  <a:pt x="1602" y="876"/>
                </a:lnTo>
                <a:lnTo>
                  <a:pt x="1633" y="876"/>
                </a:lnTo>
                <a:lnTo>
                  <a:pt x="1634" y="866"/>
                </a:lnTo>
                <a:lnTo>
                  <a:pt x="1639" y="857"/>
                </a:lnTo>
                <a:lnTo>
                  <a:pt x="1639" y="849"/>
                </a:lnTo>
                <a:lnTo>
                  <a:pt x="1652" y="849"/>
                </a:lnTo>
                <a:lnTo>
                  <a:pt x="1658" y="857"/>
                </a:lnTo>
                <a:lnTo>
                  <a:pt x="1669" y="856"/>
                </a:lnTo>
                <a:lnTo>
                  <a:pt x="1675" y="849"/>
                </a:lnTo>
                <a:lnTo>
                  <a:pt x="1688" y="843"/>
                </a:lnTo>
                <a:lnTo>
                  <a:pt x="1698" y="833"/>
                </a:lnTo>
                <a:lnTo>
                  <a:pt x="1705" y="831"/>
                </a:lnTo>
                <a:lnTo>
                  <a:pt x="1706" y="825"/>
                </a:lnTo>
                <a:lnTo>
                  <a:pt x="1721" y="826"/>
                </a:lnTo>
                <a:lnTo>
                  <a:pt x="1726" y="822"/>
                </a:lnTo>
                <a:lnTo>
                  <a:pt x="1733" y="828"/>
                </a:lnTo>
                <a:lnTo>
                  <a:pt x="1736" y="827"/>
                </a:lnTo>
                <a:lnTo>
                  <a:pt x="1739" y="823"/>
                </a:lnTo>
                <a:lnTo>
                  <a:pt x="1749" y="825"/>
                </a:lnTo>
                <a:lnTo>
                  <a:pt x="1763" y="821"/>
                </a:lnTo>
                <a:lnTo>
                  <a:pt x="1763" y="825"/>
                </a:lnTo>
                <a:lnTo>
                  <a:pt x="1773" y="825"/>
                </a:lnTo>
                <a:lnTo>
                  <a:pt x="1772" y="830"/>
                </a:lnTo>
                <a:lnTo>
                  <a:pt x="1775" y="833"/>
                </a:lnTo>
                <a:lnTo>
                  <a:pt x="1782" y="831"/>
                </a:lnTo>
                <a:lnTo>
                  <a:pt x="1798" y="843"/>
                </a:lnTo>
                <a:lnTo>
                  <a:pt x="1802" y="852"/>
                </a:lnTo>
                <a:lnTo>
                  <a:pt x="1798" y="854"/>
                </a:lnTo>
                <a:lnTo>
                  <a:pt x="1797" y="862"/>
                </a:lnTo>
                <a:lnTo>
                  <a:pt x="1807" y="868"/>
                </a:lnTo>
                <a:lnTo>
                  <a:pt x="1806" y="863"/>
                </a:lnTo>
                <a:lnTo>
                  <a:pt x="1811" y="859"/>
                </a:lnTo>
                <a:lnTo>
                  <a:pt x="1813" y="853"/>
                </a:lnTo>
                <a:lnTo>
                  <a:pt x="1828" y="844"/>
                </a:lnTo>
                <a:lnTo>
                  <a:pt x="1833" y="834"/>
                </a:lnTo>
                <a:lnTo>
                  <a:pt x="1840" y="829"/>
                </a:lnTo>
                <a:lnTo>
                  <a:pt x="1830" y="809"/>
                </a:lnTo>
                <a:lnTo>
                  <a:pt x="1831" y="801"/>
                </a:lnTo>
                <a:lnTo>
                  <a:pt x="1829" y="795"/>
                </a:lnTo>
                <a:lnTo>
                  <a:pt x="1833" y="796"/>
                </a:lnTo>
                <a:lnTo>
                  <a:pt x="1833" y="785"/>
                </a:lnTo>
                <a:lnTo>
                  <a:pt x="1829" y="785"/>
                </a:lnTo>
                <a:lnTo>
                  <a:pt x="1822" y="777"/>
                </a:lnTo>
                <a:lnTo>
                  <a:pt x="1827" y="774"/>
                </a:lnTo>
                <a:lnTo>
                  <a:pt x="1831" y="781"/>
                </a:lnTo>
                <a:lnTo>
                  <a:pt x="1836" y="780"/>
                </a:lnTo>
                <a:lnTo>
                  <a:pt x="1832" y="769"/>
                </a:lnTo>
                <a:lnTo>
                  <a:pt x="1823" y="762"/>
                </a:lnTo>
                <a:lnTo>
                  <a:pt x="1817" y="762"/>
                </a:lnTo>
                <a:lnTo>
                  <a:pt x="1810" y="758"/>
                </a:lnTo>
                <a:lnTo>
                  <a:pt x="1804" y="760"/>
                </a:lnTo>
                <a:lnTo>
                  <a:pt x="1791" y="748"/>
                </a:lnTo>
                <a:lnTo>
                  <a:pt x="1793" y="744"/>
                </a:lnTo>
                <a:lnTo>
                  <a:pt x="1791" y="735"/>
                </a:lnTo>
                <a:lnTo>
                  <a:pt x="1782" y="738"/>
                </a:lnTo>
                <a:lnTo>
                  <a:pt x="1777" y="735"/>
                </a:lnTo>
                <a:lnTo>
                  <a:pt x="1775" y="716"/>
                </a:lnTo>
                <a:lnTo>
                  <a:pt x="1747" y="703"/>
                </a:lnTo>
                <a:lnTo>
                  <a:pt x="1723" y="680"/>
                </a:lnTo>
                <a:lnTo>
                  <a:pt x="1705" y="680"/>
                </a:lnTo>
                <a:lnTo>
                  <a:pt x="1700" y="676"/>
                </a:lnTo>
                <a:lnTo>
                  <a:pt x="1693" y="678"/>
                </a:lnTo>
                <a:lnTo>
                  <a:pt x="1694" y="676"/>
                </a:lnTo>
                <a:lnTo>
                  <a:pt x="1672" y="677"/>
                </a:lnTo>
                <a:lnTo>
                  <a:pt x="1665" y="681"/>
                </a:lnTo>
                <a:lnTo>
                  <a:pt x="1648" y="706"/>
                </a:lnTo>
                <a:lnTo>
                  <a:pt x="1641" y="710"/>
                </a:lnTo>
                <a:lnTo>
                  <a:pt x="1634" y="723"/>
                </a:lnTo>
                <a:lnTo>
                  <a:pt x="1612" y="703"/>
                </a:lnTo>
                <a:lnTo>
                  <a:pt x="1588" y="692"/>
                </a:lnTo>
                <a:lnTo>
                  <a:pt x="1574" y="693"/>
                </a:lnTo>
                <a:lnTo>
                  <a:pt x="1563" y="699"/>
                </a:lnTo>
                <a:lnTo>
                  <a:pt x="1543" y="695"/>
                </a:lnTo>
                <a:lnTo>
                  <a:pt x="1540" y="696"/>
                </a:lnTo>
                <a:lnTo>
                  <a:pt x="1534" y="700"/>
                </a:lnTo>
                <a:lnTo>
                  <a:pt x="1517" y="719"/>
                </a:lnTo>
                <a:lnTo>
                  <a:pt x="1488" y="688"/>
                </a:lnTo>
                <a:lnTo>
                  <a:pt x="1480" y="684"/>
                </a:lnTo>
                <a:lnTo>
                  <a:pt x="1478" y="681"/>
                </a:lnTo>
                <a:lnTo>
                  <a:pt x="1486" y="680"/>
                </a:lnTo>
                <a:lnTo>
                  <a:pt x="1483" y="658"/>
                </a:lnTo>
                <a:lnTo>
                  <a:pt x="1508" y="647"/>
                </a:lnTo>
                <a:lnTo>
                  <a:pt x="1508" y="616"/>
                </a:lnTo>
                <a:lnTo>
                  <a:pt x="1532" y="584"/>
                </a:lnTo>
                <a:lnTo>
                  <a:pt x="1527" y="573"/>
                </a:lnTo>
                <a:lnTo>
                  <a:pt x="1579" y="454"/>
                </a:lnTo>
                <a:lnTo>
                  <a:pt x="1599" y="469"/>
                </a:lnTo>
                <a:lnTo>
                  <a:pt x="1626" y="480"/>
                </a:lnTo>
                <a:lnTo>
                  <a:pt x="1642" y="481"/>
                </a:lnTo>
                <a:lnTo>
                  <a:pt x="1673" y="496"/>
                </a:lnTo>
                <a:lnTo>
                  <a:pt x="1674" y="492"/>
                </a:lnTo>
                <a:lnTo>
                  <a:pt x="1686" y="483"/>
                </a:lnTo>
                <a:lnTo>
                  <a:pt x="1690" y="483"/>
                </a:lnTo>
                <a:lnTo>
                  <a:pt x="1689" y="481"/>
                </a:lnTo>
                <a:lnTo>
                  <a:pt x="1693" y="477"/>
                </a:lnTo>
                <a:lnTo>
                  <a:pt x="1697" y="477"/>
                </a:lnTo>
                <a:lnTo>
                  <a:pt x="1704" y="468"/>
                </a:lnTo>
                <a:lnTo>
                  <a:pt x="1715" y="462"/>
                </a:lnTo>
                <a:lnTo>
                  <a:pt x="1716" y="456"/>
                </a:lnTo>
                <a:lnTo>
                  <a:pt x="1718" y="458"/>
                </a:lnTo>
                <a:lnTo>
                  <a:pt x="1722" y="455"/>
                </a:lnTo>
                <a:lnTo>
                  <a:pt x="1730" y="444"/>
                </a:lnTo>
                <a:lnTo>
                  <a:pt x="1760" y="436"/>
                </a:lnTo>
                <a:lnTo>
                  <a:pt x="1764" y="438"/>
                </a:lnTo>
                <a:lnTo>
                  <a:pt x="1771" y="436"/>
                </a:lnTo>
                <a:lnTo>
                  <a:pt x="1775" y="433"/>
                </a:lnTo>
                <a:lnTo>
                  <a:pt x="1781" y="433"/>
                </a:lnTo>
                <a:lnTo>
                  <a:pt x="1790" y="422"/>
                </a:lnTo>
                <a:lnTo>
                  <a:pt x="1795" y="412"/>
                </a:lnTo>
                <a:lnTo>
                  <a:pt x="1794" y="405"/>
                </a:lnTo>
                <a:lnTo>
                  <a:pt x="1791" y="399"/>
                </a:lnTo>
                <a:lnTo>
                  <a:pt x="1795" y="394"/>
                </a:lnTo>
                <a:lnTo>
                  <a:pt x="1793" y="390"/>
                </a:lnTo>
                <a:lnTo>
                  <a:pt x="1780" y="391"/>
                </a:lnTo>
                <a:lnTo>
                  <a:pt x="1778" y="387"/>
                </a:lnTo>
                <a:lnTo>
                  <a:pt x="1775" y="386"/>
                </a:lnTo>
                <a:lnTo>
                  <a:pt x="1778" y="382"/>
                </a:lnTo>
                <a:lnTo>
                  <a:pt x="1782" y="383"/>
                </a:lnTo>
                <a:lnTo>
                  <a:pt x="1786" y="374"/>
                </a:lnTo>
                <a:lnTo>
                  <a:pt x="1784" y="371"/>
                </a:lnTo>
                <a:lnTo>
                  <a:pt x="1786" y="369"/>
                </a:lnTo>
                <a:lnTo>
                  <a:pt x="1787" y="358"/>
                </a:lnTo>
                <a:lnTo>
                  <a:pt x="1793" y="355"/>
                </a:lnTo>
                <a:lnTo>
                  <a:pt x="1795" y="348"/>
                </a:lnTo>
                <a:lnTo>
                  <a:pt x="1800" y="347"/>
                </a:lnTo>
                <a:lnTo>
                  <a:pt x="1804" y="341"/>
                </a:lnTo>
                <a:lnTo>
                  <a:pt x="1807" y="319"/>
                </a:lnTo>
                <a:lnTo>
                  <a:pt x="1815" y="307"/>
                </a:lnTo>
                <a:lnTo>
                  <a:pt x="1821" y="305"/>
                </a:lnTo>
                <a:lnTo>
                  <a:pt x="1823" y="298"/>
                </a:lnTo>
                <a:lnTo>
                  <a:pt x="1826" y="296"/>
                </a:lnTo>
                <a:lnTo>
                  <a:pt x="1828" y="286"/>
                </a:lnTo>
                <a:lnTo>
                  <a:pt x="1827" y="279"/>
                </a:lnTo>
                <a:lnTo>
                  <a:pt x="1831" y="279"/>
                </a:lnTo>
                <a:lnTo>
                  <a:pt x="1829" y="276"/>
                </a:lnTo>
                <a:lnTo>
                  <a:pt x="1831" y="271"/>
                </a:lnTo>
                <a:lnTo>
                  <a:pt x="1836" y="269"/>
                </a:lnTo>
                <a:lnTo>
                  <a:pt x="1836" y="263"/>
                </a:lnTo>
                <a:lnTo>
                  <a:pt x="1840" y="261"/>
                </a:lnTo>
                <a:lnTo>
                  <a:pt x="1838" y="258"/>
                </a:lnTo>
                <a:lnTo>
                  <a:pt x="1843" y="255"/>
                </a:lnTo>
                <a:lnTo>
                  <a:pt x="1845" y="249"/>
                </a:lnTo>
                <a:lnTo>
                  <a:pt x="1844" y="244"/>
                </a:lnTo>
                <a:lnTo>
                  <a:pt x="1850" y="236"/>
                </a:lnTo>
                <a:lnTo>
                  <a:pt x="1849" y="230"/>
                </a:lnTo>
                <a:lnTo>
                  <a:pt x="1854" y="224"/>
                </a:lnTo>
                <a:lnTo>
                  <a:pt x="1854" y="220"/>
                </a:lnTo>
                <a:lnTo>
                  <a:pt x="1860" y="219"/>
                </a:lnTo>
                <a:lnTo>
                  <a:pt x="1872" y="206"/>
                </a:lnTo>
                <a:lnTo>
                  <a:pt x="1883" y="198"/>
                </a:lnTo>
                <a:lnTo>
                  <a:pt x="1885" y="193"/>
                </a:lnTo>
                <a:lnTo>
                  <a:pt x="1890" y="193"/>
                </a:lnTo>
                <a:lnTo>
                  <a:pt x="1891" y="189"/>
                </a:lnTo>
                <a:lnTo>
                  <a:pt x="1899" y="187"/>
                </a:lnTo>
                <a:lnTo>
                  <a:pt x="1904" y="178"/>
                </a:lnTo>
                <a:lnTo>
                  <a:pt x="1901" y="172"/>
                </a:lnTo>
                <a:lnTo>
                  <a:pt x="1906" y="167"/>
                </a:lnTo>
                <a:lnTo>
                  <a:pt x="1909" y="157"/>
                </a:lnTo>
                <a:lnTo>
                  <a:pt x="1906" y="150"/>
                </a:lnTo>
                <a:lnTo>
                  <a:pt x="1907" y="145"/>
                </a:lnTo>
                <a:lnTo>
                  <a:pt x="1903" y="144"/>
                </a:lnTo>
                <a:lnTo>
                  <a:pt x="1896" y="136"/>
                </a:lnTo>
                <a:lnTo>
                  <a:pt x="1896" y="132"/>
                </a:lnTo>
                <a:lnTo>
                  <a:pt x="1898" y="130"/>
                </a:lnTo>
                <a:lnTo>
                  <a:pt x="1902" y="114"/>
                </a:lnTo>
                <a:lnTo>
                  <a:pt x="1901" y="110"/>
                </a:lnTo>
                <a:lnTo>
                  <a:pt x="1905" y="106"/>
                </a:lnTo>
                <a:lnTo>
                  <a:pt x="1901" y="106"/>
                </a:lnTo>
                <a:lnTo>
                  <a:pt x="1883" y="93"/>
                </a:lnTo>
                <a:lnTo>
                  <a:pt x="1876" y="96"/>
                </a:lnTo>
                <a:lnTo>
                  <a:pt x="1868" y="96"/>
                </a:lnTo>
                <a:lnTo>
                  <a:pt x="1861" y="101"/>
                </a:lnTo>
                <a:lnTo>
                  <a:pt x="1851" y="100"/>
                </a:lnTo>
                <a:lnTo>
                  <a:pt x="1848" y="94"/>
                </a:lnTo>
                <a:lnTo>
                  <a:pt x="1851" y="84"/>
                </a:lnTo>
                <a:lnTo>
                  <a:pt x="1849" y="75"/>
                </a:lnTo>
                <a:lnTo>
                  <a:pt x="1857" y="70"/>
                </a:lnTo>
                <a:lnTo>
                  <a:pt x="1860" y="71"/>
                </a:lnTo>
                <a:lnTo>
                  <a:pt x="1869" y="63"/>
                </a:lnTo>
                <a:lnTo>
                  <a:pt x="1869" y="59"/>
                </a:lnTo>
                <a:lnTo>
                  <a:pt x="1873" y="58"/>
                </a:lnTo>
                <a:lnTo>
                  <a:pt x="1874" y="53"/>
                </a:lnTo>
                <a:lnTo>
                  <a:pt x="1878" y="51"/>
                </a:lnTo>
                <a:lnTo>
                  <a:pt x="1889" y="35"/>
                </a:lnTo>
                <a:lnTo>
                  <a:pt x="1896" y="31"/>
                </a:lnTo>
                <a:lnTo>
                  <a:pt x="1901" y="21"/>
                </a:lnTo>
                <a:lnTo>
                  <a:pt x="1913" y="12"/>
                </a:lnTo>
                <a:lnTo>
                  <a:pt x="1912" y="10"/>
                </a:lnTo>
                <a:lnTo>
                  <a:pt x="1914" y="8"/>
                </a:lnTo>
                <a:lnTo>
                  <a:pt x="1930" y="6"/>
                </a:lnTo>
                <a:lnTo>
                  <a:pt x="1933" y="4"/>
                </a:lnTo>
                <a:lnTo>
                  <a:pt x="1937" y="8"/>
                </a:lnTo>
                <a:lnTo>
                  <a:pt x="1945" y="7"/>
                </a:lnTo>
                <a:lnTo>
                  <a:pt x="1953" y="1"/>
                </a:lnTo>
                <a:lnTo>
                  <a:pt x="1967" y="0"/>
                </a:lnTo>
                <a:close/>
              </a:path>
            </a:pathLst>
          </a:custGeom>
          <a:solidFill>
            <a:schemeClr val="bg1">
              <a:lumMod val="75000"/>
            </a:schemeClr>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47" name="Freeform 744"/>
          <p:cNvSpPr>
            <a:spLocks/>
          </p:cNvSpPr>
          <p:nvPr/>
        </p:nvSpPr>
        <p:spPr bwMode="auto">
          <a:xfrm>
            <a:off x="3164624" y="4415558"/>
            <a:ext cx="282103" cy="434004"/>
          </a:xfrm>
          <a:custGeom>
            <a:avLst/>
            <a:gdLst>
              <a:gd name="T0" fmla="*/ 105 w 1202"/>
              <a:gd name="T1" fmla="*/ 835 h 1851"/>
              <a:gd name="T2" fmla="*/ 295 w 1202"/>
              <a:gd name="T3" fmla="*/ 793 h 1851"/>
              <a:gd name="T4" fmla="*/ 484 w 1202"/>
              <a:gd name="T5" fmla="*/ 728 h 1851"/>
              <a:gd name="T6" fmla="*/ 555 w 1202"/>
              <a:gd name="T7" fmla="*/ 627 h 1851"/>
              <a:gd name="T8" fmla="*/ 550 w 1202"/>
              <a:gd name="T9" fmla="*/ 441 h 1851"/>
              <a:gd name="T10" fmla="*/ 608 w 1202"/>
              <a:gd name="T11" fmla="*/ 238 h 1851"/>
              <a:gd name="T12" fmla="*/ 664 w 1202"/>
              <a:gd name="T13" fmla="*/ 105 h 1851"/>
              <a:gd name="T14" fmla="*/ 714 w 1202"/>
              <a:gd name="T15" fmla="*/ 50 h 1851"/>
              <a:gd name="T16" fmla="*/ 893 w 1202"/>
              <a:gd name="T17" fmla="*/ 7 h 1851"/>
              <a:gd name="T18" fmla="*/ 954 w 1202"/>
              <a:gd name="T19" fmla="*/ 147 h 1851"/>
              <a:gd name="T20" fmla="*/ 877 w 1202"/>
              <a:gd name="T21" fmla="*/ 295 h 1851"/>
              <a:gd name="T22" fmla="*/ 791 w 1202"/>
              <a:gd name="T23" fmla="*/ 467 h 1851"/>
              <a:gd name="T24" fmla="*/ 972 w 1202"/>
              <a:gd name="T25" fmla="*/ 573 h 1851"/>
              <a:gd name="T26" fmla="*/ 1123 w 1202"/>
              <a:gd name="T27" fmla="*/ 630 h 1851"/>
              <a:gd name="T28" fmla="*/ 1202 w 1202"/>
              <a:gd name="T29" fmla="*/ 685 h 1851"/>
              <a:gd name="T30" fmla="*/ 1104 w 1202"/>
              <a:gd name="T31" fmla="*/ 768 h 1851"/>
              <a:gd name="T32" fmla="*/ 1070 w 1202"/>
              <a:gd name="T33" fmla="*/ 861 h 1851"/>
              <a:gd name="T34" fmla="*/ 1067 w 1202"/>
              <a:gd name="T35" fmla="*/ 975 h 1851"/>
              <a:gd name="T36" fmla="*/ 1067 w 1202"/>
              <a:gd name="T37" fmla="*/ 1039 h 1851"/>
              <a:gd name="T38" fmla="*/ 980 w 1202"/>
              <a:gd name="T39" fmla="*/ 1016 h 1851"/>
              <a:gd name="T40" fmla="*/ 892 w 1202"/>
              <a:gd name="T41" fmla="*/ 1006 h 1851"/>
              <a:gd name="T42" fmla="*/ 843 w 1202"/>
              <a:gd name="T43" fmla="*/ 1051 h 1851"/>
              <a:gd name="T44" fmla="*/ 804 w 1202"/>
              <a:gd name="T45" fmla="*/ 1085 h 1851"/>
              <a:gd name="T46" fmla="*/ 846 w 1202"/>
              <a:gd name="T47" fmla="*/ 1157 h 1851"/>
              <a:gd name="T48" fmla="*/ 797 w 1202"/>
              <a:gd name="T49" fmla="*/ 1196 h 1851"/>
              <a:gd name="T50" fmla="*/ 740 w 1202"/>
              <a:gd name="T51" fmla="*/ 1267 h 1851"/>
              <a:gd name="T52" fmla="*/ 794 w 1202"/>
              <a:gd name="T53" fmla="*/ 1388 h 1851"/>
              <a:gd name="T54" fmla="*/ 815 w 1202"/>
              <a:gd name="T55" fmla="*/ 1389 h 1851"/>
              <a:gd name="T56" fmla="*/ 907 w 1202"/>
              <a:gd name="T57" fmla="*/ 1416 h 1851"/>
              <a:gd name="T58" fmla="*/ 931 w 1202"/>
              <a:gd name="T59" fmla="*/ 1540 h 1851"/>
              <a:gd name="T60" fmla="*/ 933 w 1202"/>
              <a:gd name="T61" fmla="*/ 1601 h 1851"/>
              <a:gd name="T62" fmla="*/ 910 w 1202"/>
              <a:gd name="T63" fmla="*/ 1628 h 1851"/>
              <a:gd name="T64" fmla="*/ 857 w 1202"/>
              <a:gd name="T65" fmla="*/ 1639 h 1851"/>
              <a:gd name="T66" fmla="*/ 784 w 1202"/>
              <a:gd name="T67" fmla="*/ 1700 h 1851"/>
              <a:gd name="T68" fmla="*/ 794 w 1202"/>
              <a:gd name="T69" fmla="*/ 1760 h 1851"/>
              <a:gd name="T70" fmla="*/ 697 w 1202"/>
              <a:gd name="T71" fmla="*/ 1775 h 1851"/>
              <a:gd name="T72" fmla="*/ 633 w 1202"/>
              <a:gd name="T73" fmla="*/ 1767 h 1851"/>
              <a:gd name="T74" fmla="*/ 633 w 1202"/>
              <a:gd name="T75" fmla="*/ 1740 h 1851"/>
              <a:gd name="T76" fmla="*/ 620 w 1202"/>
              <a:gd name="T77" fmla="*/ 1725 h 1851"/>
              <a:gd name="T78" fmla="*/ 539 w 1202"/>
              <a:gd name="T79" fmla="*/ 1706 h 1851"/>
              <a:gd name="T80" fmla="*/ 524 w 1202"/>
              <a:gd name="T81" fmla="*/ 1634 h 1851"/>
              <a:gd name="T82" fmla="*/ 431 w 1202"/>
              <a:gd name="T83" fmla="*/ 1638 h 1851"/>
              <a:gd name="T84" fmla="*/ 397 w 1202"/>
              <a:gd name="T85" fmla="*/ 1580 h 1851"/>
              <a:gd name="T86" fmla="*/ 431 w 1202"/>
              <a:gd name="T87" fmla="*/ 1473 h 1851"/>
              <a:gd name="T88" fmla="*/ 400 w 1202"/>
              <a:gd name="T89" fmla="*/ 1358 h 1851"/>
              <a:gd name="T90" fmla="*/ 328 w 1202"/>
              <a:gd name="T91" fmla="*/ 1203 h 1851"/>
              <a:gd name="T92" fmla="*/ 337 w 1202"/>
              <a:gd name="T93" fmla="*/ 1121 h 1851"/>
              <a:gd name="T94" fmla="*/ 225 w 1202"/>
              <a:gd name="T95" fmla="*/ 1032 h 1851"/>
              <a:gd name="T96" fmla="*/ 140 w 1202"/>
              <a:gd name="T97" fmla="*/ 989 h 1851"/>
              <a:gd name="T98" fmla="*/ 140 w 1202"/>
              <a:gd name="T99" fmla="*/ 914 h 1851"/>
              <a:gd name="T100" fmla="*/ 49 w 1202"/>
              <a:gd name="T101" fmla="*/ 894 h 1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02" h="1851">
                <a:moveTo>
                  <a:pt x="0" y="885"/>
                </a:moveTo>
                <a:lnTo>
                  <a:pt x="41" y="868"/>
                </a:lnTo>
                <a:lnTo>
                  <a:pt x="46" y="846"/>
                </a:lnTo>
                <a:lnTo>
                  <a:pt x="105" y="835"/>
                </a:lnTo>
                <a:lnTo>
                  <a:pt x="154" y="850"/>
                </a:lnTo>
                <a:lnTo>
                  <a:pt x="186" y="835"/>
                </a:lnTo>
                <a:lnTo>
                  <a:pt x="252" y="833"/>
                </a:lnTo>
                <a:lnTo>
                  <a:pt x="295" y="793"/>
                </a:lnTo>
                <a:lnTo>
                  <a:pt x="335" y="774"/>
                </a:lnTo>
                <a:lnTo>
                  <a:pt x="398" y="759"/>
                </a:lnTo>
                <a:lnTo>
                  <a:pt x="469" y="763"/>
                </a:lnTo>
                <a:lnTo>
                  <a:pt x="484" y="728"/>
                </a:lnTo>
                <a:lnTo>
                  <a:pt x="526" y="719"/>
                </a:lnTo>
                <a:lnTo>
                  <a:pt x="543" y="689"/>
                </a:lnTo>
                <a:lnTo>
                  <a:pt x="540" y="657"/>
                </a:lnTo>
                <a:lnTo>
                  <a:pt x="555" y="627"/>
                </a:lnTo>
                <a:lnTo>
                  <a:pt x="529" y="568"/>
                </a:lnTo>
                <a:lnTo>
                  <a:pt x="535" y="537"/>
                </a:lnTo>
                <a:lnTo>
                  <a:pt x="563" y="507"/>
                </a:lnTo>
                <a:lnTo>
                  <a:pt x="550" y="441"/>
                </a:lnTo>
                <a:lnTo>
                  <a:pt x="566" y="359"/>
                </a:lnTo>
                <a:lnTo>
                  <a:pt x="559" y="342"/>
                </a:lnTo>
                <a:lnTo>
                  <a:pt x="579" y="275"/>
                </a:lnTo>
                <a:lnTo>
                  <a:pt x="608" y="238"/>
                </a:lnTo>
                <a:lnTo>
                  <a:pt x="601" y="218"/>
                </a:lnTo>
                <a:lnTo>
                  <a:pt x="640" y="183"/>
                </a:lnTo>
                <a:lnTo>
                  <a:pt x="646" y="136"/>
                </a:lnTo>
                <a:lnTo>
                  <a:pt x="664" y="105"/>
                </a:lnTo>
                <a:lnTo>
                  <a:pt x="673" y="100"/>
                </a:lnTo>
                <a:lnTo>
                  <a:pt x="701" y="115"/>
                </a:lnTo>
                <a:lnTo>
                  <a:pt x="713" y="108"/>
                </a:lnTo>
                <a:lnTo>
                  <a:pt x="714" y="50"/>
                </a:lnTo>
                <a:lnTo>
                  <a:pt x="785" y="41"/>
                </a:lnTo>
                <a:lnTo>
                  <a:pt x="827" y="7"/>
                </a:lnTo>
                <a:lnTo>
                  <a:pt x="881" y="0"/>
                </a:lnTo>
                <a:lnTo>
                  <a:pt x="893" y="7"/>
                </a:lnTo>
                <a:lnTo>
                  <a:pt x="894" y="67"/>
                </a:lnTo>
                <a:lnTo>
                  <a:pt x="918" y="111"/>
                </a:lnTo>
                <a:lnTo>
                  <a:pt x="914" y="132"/>
                </a:lnTo>
                <a:lnTo>
                  <a:pt x="954" y="147"/>
                </a:lnTo>
                <a:lnTo>
                  <a:pt x="959" y="180"/>
                </a:lnTo>
                <a:lnTo>
                  <a:pt x="955" y="197"/>
                </a:lnTo>
                <a:lnTo>
                  <a:pt x="901" y="254"/>
                </a:lnTo>
                <a:lnTo>
                  <a:pt x="877" y="295"/>
                </a:lnTo>
                <a:lnTo>
                  <a:pt x="862" y="300"/>
                </a:lnTo>
                <a:lnTo>
                  <a:pt x="852" y="384"/>
                </a:lnTo>
                <a:lnTo>
                  <a:pt x="833" y="430"/>
                </a:lnTo>
                <a:lnTo>
                  <a:pt x="791" y="467"/>
                </a:lnTo>
                <a:lnTo>
                  <a:pt x="788" y="485"/>
                </a:lnTo>
                <a:lnTo>
                  <a:pt x="812" y="509"/>
                </a:lnTo>
                <a:lnTo>
                  <a:pt x="902" y="557"/>
                </a:lnTo>
                <a:lnTo>
                  <a:pt x="972" y="573"/>
                </a:lnTo>
                <a:lnTo>
                  <a:pt x="1030" y="557"/>
                </a:lnTo>
                <a:lnTo>
                  <a:pt x="1062" y="584"/>
                </a:lnTo>
                <a:lnTo>
                  <a:pt x="1087" y="587"/>
                </a:lnTo>
                <a:lnTo>
                  <a:pt x="1123" y="630"/>
                </a:lnTo>
                <a:lnTo>
                  <a:pt x="1116" y="651"/>
                </a:lnTo>
                <a:lnTo>
                  <a:pt x="1156" y="674"/>
                </a:lnTo>
                <a:lnTo>
                  <a:pt x="1202" y="685"/>
                </a:lnTo>
                <a:lnTo>
                  <a:pt x="1202" y="685"/>
                </a:lnTo>
                <a:lnTo>
                  <a:pt x="1193" y="726"/>
                </a:lnTo>
                <a:lnTo>
                  <a:pt x="1146" y="734"/>
                </a:lnTo>
                <a:lnTo>
                  <a:pt x="1138" y="764"/>
                </a:lnTo>
                <a:lnTo>
                  <a:pt x="1104" y="768"/>
                </a:lnTo>
                <a:lnTo>
                  <a:pt x="1104" y="785"/>
                </a:lnTo>
                <a:lnTo>
                  <a:pt x="1077" y="803"/>
                </a:lnTo>
                <a:lnTo>
                  <a:pt x="1099" y="828"/>
                </a:lnTo>
                <a:lnTo>
                  <a:pt x="1070" y="861"/>
                </a:lnTo>
                <a:lnTo>
                  <a:pt x="1061" y="913"/>
                </a:lnTo>
                <a:lnTo>
                  <a:pt x="1065" y="956"/>
                </a:lnTo>
                <a:lnTo>
                  <a:pt x="1077" y="971"/>
                </a:lnTo>
                <a:lnTo>
                  <a:pt x="1067" y="975"/>
                </a:lnTo>
                <a:lnTo>
                  <a:pt x="1088" y="1001"/>
                </a:lnTo>
                <a:lnTo>
                  <a:pt x="1077" y="1030"/>
                </a:lnTo>
                <a:lnTo>
                  <a:pt x="1066" y="1018"/>
                </a:lnTo>
                <a:lnTo>
                  <a:pt x="1067" y="1039"/>
                </a:lnTo>
                <a:lnTo>
                  <a:pt x="1067" y="1039"/>
                </a:lnTo>
                <a:lnTo>
                  <a:pt x="1027" y="1009"/>
                </a:lnTo>
                <a:lnTo>
                  <a:pt x="1003" y="1020"/>
                </a:lnTo>
                <a:lnTo>
                  <a:pt x="980" y="1016"/>
                </a:lnTo>
                <a:lnTo>
                  <a:pt x="974" y="1026"/>
                </a:lnTo>
                <a:lnTo>
                  <a:pt x="932" y="1010"/>
                </a:lnTo>
                <a:lnTo>
                  <a:pt x="930" y="1030"/>
                </a:lnTo>
                <a:lnTo>
                  <a:pt x="892" y="1006"/>
                </a:lnTo>
                <a:lnTo>
                  <a:pt x="880" y="1035"/>
                </a:lnTo>
                <a:lnTo>
                  <a:pt x="869" y="1022"/>
                </a:lnTo>
                <a:lnTo>
                  <a:pt x="829" y="1016"/>
                </a:lnTo>
                <a:lnTo>
                  <a:pt x="843" y="1051"/>
                </a:lnTo>
                <a:lnTo>
                  <a:pt x="839" y="1093"/>
                </a:lnTo>
                <a:lnTo>
                  <a:pt x="826" y="1090"/>
                </a:lnTo>
                <a:lnTo>
                  <a:pt x="819" y="1102"/>
                </a:lnTo>
                <a:lnTo>
                  <a:pt x="804" y="1085"/>
                </a:lnTo>
                <a:lnTo>
                  <a:pt x="825" y="1122"/>
                </a:lnTo>
                <a:lnTo>
                  <a:pt x="841" y="1126"/>
                </a:lnTo>
                <a:lnTo>
                  <a:pt x="834" y="1138"/>
                </a:lnTo>
                <a:lnTo>
                  <a:pt x="846" y="1157"/>
                </a:lnTo>
                <a:lnTo>
                  <a:pt x="836" y="1187"/>
                </a:lnTo>
                <a:lnTo>
                  <a:pt x="843" y="1199"/>
                </a:lnTo>
                <a:lnTo>
                  <a:pt x="820" y="1187"/>
                </a:lnTo>
                <a:lnTo>
                  <a:pt x="797" y="1196"/>
                </a:lnTo>
                <a:lnTo>
                  <a:pt x="783" y="1239"/>
                </a:lnTo>
                <a:lnTo>
                  <a:pt x="768" y="1245"/>
                </a:lnTo>
                <a:lnTo>
                  <a:pt x="773" y="1270"/>
                </a:lnTo>
                <a:lnTo>
                  <a:pt x="740" y="1267"/>
                </a:lnTo>
                <a:lnTo>
                  <a:pt x="796" y="1307"/>
                </a:lnTo>
                <a:lnTo>
                  <a:pt x="784" y="1335"/>
                </a:lnTo>
                <a:lnTo>
                  <a:pt x="796" y="1348"/>
                </a:lnTo>
                <a:lnTo>
                  <a:pt x="794" y="1388"/>
                </a:lnTo>
                <a:lnTo>
                  <a:pt x="780" y="1382"/>
                </a:lnTo>
                <a:lnTo>
                  <a:pt x="788" y="1399"/>
                </a:lnTo>
                <a:lnTo>
                  <a:pt x="808" y="1405"/>
                </a:lnTo>
                <a:lnTo>
                  <a:pt x="815" y="1389"/>
                </a:lnTo>
                <a:lnTo>
                  <a:pt x="834" y="1401"/>
                </a:lnTo>
                <a:lnTo>
                  <a:pt x="854" y="1399"/>
                </a:lnTo>
                <a:lnTo>
                  <a:pt x="884" y="1422"/>
                </a:lnTo>
                <a:lnTo>
                  <a:pt x="907" y="1416"/>
                </a:lnTo>
                <a:lnTo>
                  <a:pt x="938" y="1465"/>
                </a:lnTo>
                <a:lnTo>
                  <a:pt x="950" y="1459"/>
                </a:lnTo>
                <a:lnTo>
                  <a:pt x="950" y="1523"/>
                </a:lnTo>
                <a:lnTo>
                  <a:pt x="931" y="1540"/>
                </a:lnTo>
                <a:lnTo>
                  <a:pt x="947" y="1547"/>
                </a:lnTo>
                <a:lnTo>
                  <a:pt x="915" y="1566"/>
                </a:lnTo>
                <a:lnTo>
                  <a:pt x="943" y="1602"/>
                </a:lnTo>
                <a:lnTo>
                  <a:pt x="933" y="1601"/>
                </a:lnTo>
                <a:lnTo>
                  <a:pt x="937" y="1618"/>
                </a:lnTo>
                <a:lnTo>
                  <a:pt x="925" y="1615"/>
                </a:lnTo>
                <a:lnTo>
                  <a:pt x="923" y="1630"/>
                </a:lnTo>
                <a:lnTo>
                  <a:pt x="910" y="1628"/>
                </a:lnTo>
                <a:lnTo>
                  <a:pt x="903" y="1643"/>
                </a:lnTo>
                <a:lnTo>
                  <a:pt x="882" y="1637"/>
                </a:lnTo>
                <a:lnTo>
                  <a:pt x="876" y="1657"/>
                </a:lnTo>
                <a:lnTo>
                  <a:pt x="857" y="1639"/>
                </a:lnTo>
                <a:lnTo>
                  <a:pt x="842" y="1645"/>
                </a:lnTo>
                <a:lnTo>
                  <a:pt x="806" y="1630"/>
                </a:lnTo>
                <a:lnTo>
                  <a:pt x="770" y="1652"/>
                </a:lnTo>
                <a:lnTo>
                  <a:pt x="784" y="1700"/>
                </a:lnTo>
                <a:lnTo>
                  <a:pt x="771" y="1725"/>
                </a:lnTo>
                <a:lnTo>
                  <a:pt x="785" y="1746"/>
                </a:lnTo>
                <a:lnTo>
                  <a:pt x="781" y="1756"/>
                </a:lnTo>
                <a:lnTo>
                  <a:pt x="794" y="1760"/>
                </a:lnTo>
                <a:lnTo>
                  <a:pt x="791" y="1798"/>
                </a:lnTo>
                <a:lnTo>
                  <a:pt x="742" y="1851"/>
                </a:lnTo>
                <a:lnTo>
                  <a:pt x="702" y="1806"/>
                </a:lnTo>
                <a:lnTo>
                  <a:pt x="697" y="1775"/>
                </a:lnTo>
                <a:lnTo>
                  <a:pt x="682" y="1776"/>
                </a:lnTo>
                <a:lnTo>
                  <a:pt x="676" y="1764"/>
                </a:lnTo>
                <a:lnTo>
                  <a:pt x="652" y="1797"/>
                </a:lnTo>
                <a:lnTo>
                  <a:pt x="633" y="1767"/>
                </a:lnTo>
                <a:lnTo>
                  <a:pt x="642" y="1753"/>
                </a:lnTo>
                <a:lnTo>
                  <a:pt x="578" y="1774"/>
                </a:lnTo>
                <a:lnTo>
                  <a:pt x="578" y="1752"/>
                </a:lnTo>
                <a:lnTo>
                  <a:pt x="633" y="1740"/>
                </a:lnTo>
                <a:lnTo>
                  <a:pt x="631" y="1755"/>
                </a:lnTo>
                <a:lnTo>
                  <a:pt x="644" y="1735"/>
                </a:lnTo>
                <a:lnTo>
                  <a:pt x="620" y="1737"/>
                </a:lnTo>
                <a:lnTo>
                  <a:pt x="620" y="1725"/>
                </a:lnTo>
                <a:lnTo>
                  <a:pt x="575" y="1713"/>
                </a:lnTo>
                <a:lnTo>
                  <a:pt x="557" y="1739"/>
                </a:lnTo>
                <a:lnTo>
                  <a:pt x="548" y="1705"/>
                </a:lnTo>
                <a:lnTo>
                  <a:pt x="539" y="1706"/>
                </a:lnTo>
                <a:lnTo>
                  <a:pt x="503" y="1654"/>
                </a:lnTo>
                <a:lnTo>
                  <a:pt x="509" y="1641"/>
                </a:lnTo>
                <a:lnTo>
                  <a:pt x="524" y="1646"/>
                </a:lnTo>
                <a:lnTo>
                  <a:pt x="524" y="1634"/>
                </a:lnTo>
                <a:lnTo>
                  <a:pt x="486" y="1630"/>
                </a:lnTo>
                <a:lnTo>
                  <a:pt x="458" y="1654"/>
                </a:lnTo>
                <a:lnTo>
                  <a:pt x="453" y="1637"/>
                </a:lnTo>
                <a:lnTo>
                  <a:pt x="431" y="1638"/>
                </a:lnTo>
                <a:lnTo>
                  <a:pt x="418" y="1626"/>
                </a:lnTo>
                <a:lnTo>
                  <a:pt x="407" y="1596"/>
                </a:lnTo>
                <a:lnTo>
                  <a:pt x="388" y="1603"/>
                </a:lnTo>
                <a:lnTo>
                  <a:pt x="397" y="1580"/>
                </a:lnTo>
                <a:lnTo>
                  <a:pt x="374" y="1565"/>
                </a:lnTo>
                <a:lnTo>
                  <a:pt x="372" y="1510"/>
                </a:lnTo>
                <a:lnTo>
                  <a:pt x="407" y="1473"/>
                </a:lnTo>
                <a:lnTo>
                  <a:pt x="431" y="1473"/>
                </a:lnTo>
                <a:lnTo>
                  <a:pt x="437" y="1453"/>
                </a:lnTo>
                <a:lnTo>
                  <a:pt x="420" y="1413"/>
                </a:lnTo>
                <a:lnTo>
                  <a:pt x="425" y="1388"/>
                </a:lnTo>
                <a:lnTo>
                  <a:pt x="400" y="1358"/>
                </a:lnTo>
                <a:lnTo>
                  <a:pt x="380" y="1294"/>
                </a:lnTo>
                <a:lnTo>
                  <a:pt x="344" y="1279"/>
                </a:lnTo>
                <a:lnTo>
                  <a:pt x="351" y="1265"/>
                </a:lnTo>
                <a:lnTo>
                  <a:pt x="328" y="1203"/>
                </a:lnTo>
                <a:lnTo>
                  <a:pt x="362" y="1186"/>
                </a:lnTo>
                <a:lnTo>
                  <a:pt x="375" y="1168"/>
                </a:lnTo>
                <a:lnTo>
                  <a:pt x="354" y="1133"/>
                </a:lnTo>
                <a:lnTo>
                  <a:pt x="337" y="1121"/>
                </a:lnTo>
                <a:lnTo>
                  <a:pt x="324" y="1125"/>
                </a:lnTo>
                <a:lnTo>
                  <a:pt x="317" y="1081"/>
                </a:lnTo>
                <a:lnTo>
                  <a:pt x="247" y="1055"/>
                </a:lnTo>
                <a:lnTo>
                  <a:pt x="225" y="1032"/>
                </a:lnTo>
                <a:lnTo>
                  <a:pt x="203" y="978"/>
                </a:lnTo>
                <a:lnTo>
                  <a:pt x="180" y="965"/>
                </a:lnTo>
                <a:lnTo>
                  <a:pt x="153" y="987"/>
                </a:lnTo>
                <a:lnTo>
                  <a:pt x="140" y="989"/>
                </a:lnTo>
                <a:lnTo>
                  <a:pt x="123" y="975"/>
                </a:lnTo>
                <a:lnTo>
                  <a:pt x="112" y="954"/>
                </a:lnTo>
                <a:lnTo>
                  <a:pt x="153" y="925"/>
                </a:lnTo>
                <a:lnTo>
                  <a:pt x="140" y="914"/>
                </a:lnTo>
                <a:lnTo>
                  <a:pt x="162" y="888"/>
                </a:lnTo>
                <a:lnTo>
                  <a:pt x="137" y="894"/>
                </a:lnTo>
                <a:lnTo>
                  <a:pt x="69" y="879"/>
                </a:lnTo>
                <a:lnTo>
                  <a:pt x="49" y="894"/>
                </a:lnTo>
                <a:lnTo>
                  <a:pt x="0" y="885"/>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8" name="Freeform 745"/>
          <p:cNvSpPr>
            <a:spLocks/>
          </p:cNvSpPr>
          <p:nvPr/>
        </p:nvSpPr>
        <p:spPr bwMode="auto">
          <a:xfrm>
            <a:off x="1920478" y="4419691"/>
            <a:ext cx="1141845" cy="798775"/>
          </a:xfrm>
          <a:custGeom>
            <a:avLst/>
            <a:gdLst>
              <a:gd name="T0" fmla="*/ 1582 w 4871"/>
              <a:gd name="T1" fmla="*/ 26 h 3403"/>
              <a:gd name="T2" fmla="*/ 1969 w 4871"/>
              <a:gd name="T3" fmla="*/ 45 h 3403"/>
              <a:gd name="T4" fmla="*/ 2317 w 4871"/>
              <a:gd name="T5" fmla="*/ 261 h 3403"/>
              <a:gd name="T6" fmla="*/ 2576 w 4871"/>
              <a:gd name="T7" fmla="*/ 420 h 3403"/>
              <a:gd name="T8" fmla="*/ 2695 w 4871"/>
              <a:gd name="T9" fmla="*/ 210 h 3403"/>
              <a:gd name="T10" fmla="*/ 3098 w 4871"/>
              <a:gd name="T11" fmla="*/ 249 h 3403"/>
              <a:gd name="T12" fmla="*/ 3431 w 4871"/>
              <a:gd name="T13" fmla="*/ 163 h 3403"/>
              <a:gd name="T14" fmla="*/ 3837 w 4871"/>
              <a:gd name="T15" fmla="*/ 461 h 3403"/>
              <a:gd name="T16" fmla="*/ 3941 w 4871"/>
              <a:gd name="T17" fmla="*/ 488 h 3403"/>
              <a:gd name="T18" fmla="*/ 4365 w 4871"/>
              <a:gd name="T19" fmla="*/ 786 h 3403"/>
              <a:gd name="T20" fmla="*/ 4564 w 4871"/>
              <a:gd name="T21" fmla="*/ 875 h 3403"/>
              <a:gd name="T22" fmla="*/ 4689 w 4871"/>
              <a:gd name="T23" fmla="*/ 1090 h 3403"/>
              <a:gd name="T24" fmla="*/ 4871 w 4871"/>
              <a:gd name="T25" fmla="*/ 1406 h 3403"/>
              <a:gd name="T26" fmla="*/ 4763 w 4871"/>
              <a:gd name="T27" fmla="*/ 1665 h 3403"/>
              <a:gd name="T28" fmla="*/ 4617 w 4871"/>
              <a:gd name="T29" fmla="*/ 1826 h 3403"/>
              <a:gd name="T30" fmla="*/ 4463 w 4871"/>
              <a:gd name="T31" fmla="*/ 1986 h 3403"/>
              <a:gd name="T32" fmla="*/ 4547 w 4871"/>
              <a:gd name="T33" fmla="*/ 2146 h 3403"/>
              <a:gd name="T34" fmla="*/ 4475 w 4871"/>
              <a:gd name="T35" fmla="*/ 2319 h 3403"/>
              <a:gd name="T36" fmla="*/ 4251 w 4871"/>
              <a:gd name="T37" fmla="*/ 2249 h 3403"/>
              <a:gd name="T38" fmla="*/ 4158 w 4871"/>
              <a:gd name="T39" fmla="*/ 2426 h 3403"/>
              <a:gd name="T40" fmla="*/ 4398 w 4871"/>
              <a:gd name="T41" fmla="*/ 2578 h 3403"/>
              <a:gd name="T42" fmla="*/ 4278 w 4871"/>
              <a:gd name="T43" fmla="*/ 2696 h 3403"/>
              <a:gd name="T44" fmla="*/ 4206 w 4871"/>
              <a:gd name="T45" fmla="*/ 2922 h 3403"/>
              <a:gd name="T46" fmla="*/ 3993 w 4871"/>
              <a:gd name="T47" fmla="*/ 3026 h 3403"/>
              <a:gd name="T48" fmla="*/ 3856 w 4871"/>
              <a:gd name="T49" fmla="*/ 2957 h 3403"/>
              <a:gd name="T50" fmla="*/ 3696 w 4871"/>
              <a:gd name="T51" fmla="*/ 2814 h 3403"/>
              <a:gd name="T52" fmla="*/ 3490 w 4871"/>
              <a:gd name="T53" fmla="*/ 2775 h 3403"/>
              <a:gd name="T54" fmla="*/ 3300 w 4871"/>
              <a:gd name="T55" fmla="*/ 2538 h 3403"/>
              <a:gd name="T56" fmla="*/ 3003 w 4871"/>
              <a:gd name="T57" fmla="*/ 2425 h 3403"/>
              <a:gd name="T58" fmla="*/ 2842 w 4871"/>
              <a:gd name="T59" fmla="*/ 2436 h 3403"/>
              <a:gd name="T60" fmla="*/ 2924 w 4871"/>
              <a:gd name="T61" fmla="*/ 2682 h 3403"/>
              <a:gd name="T62" fmla="*/ 2970 w 4871"/>
              <a:gd name="T63" fmla="*/ 2989 h 3403"/>
              <a:gd name="T64" fmla="*/ 2842 w 4871"/>
              <a:gd name="T65" fmla="*/ 3095 h 3403"/>
              <a:gd name="T66" fmla="*/ 2686 w 4871"/>
              <a:gd name="T67" fmla="*/ 3194 h 3403"/>
              <a:gd name="T68" fmla="*/ 2652 w 4871"/>
              <a:gd name="T69" fmla="*/ 3326 h 3403"/>
              <a:gd name="T70" fmla="*/ 2426 w 4871"/>
              <a:gd name="T71" fmla="*/ 3273 h 3403"/>
              <a:gd name="T72" fmla="*/ 2389 w 4871"/>
              <a:gd name="T73" fmla="*/ 3331 h 3403"/>
              <a:gd name="T74" fmla="*/ 2154 w 4871"/>
              <a:gd name="T75" fmla="*/ 3207 h 3403"/>
              <a:gd name="T76" fmla="*/ 1959 w 4871"/>
              <a:gd name="T77" fmla="*/ 3054 h 3403"/>
              <a:gd name="T78" fmla="*/ 1779 w 4871"/>
              <a:gd name="T79" fmla="*/ 2959 h 3403"/>
              <a:gd name="T80" fmla="*/ 1573 w 4871"/>
              <a:gd name="T81" fmla="*/ 2979 h 3403"/>
              <a:gd name="T82" fmla="*/ 1306 w 4871"/>
              <a:gd name="T83" fmla="*/ 2947 h 3403"/>
              <a:gd name="T84" fmla="*/ 1009 w 4871"/>
              <a:gd name="T85" fmla="*/ 2859 h 3403"/>
              <a:gd name="T86" fmla="*/ 740 w 4871"/>
              <a:gd name="T87" fmla="*/ 2742 h 3403"/>
              <a:gd name="T88" fmla="*/ 512 w 4871"/>
              <a:gd name="T89" fmla="*/ 2744 h 3403"/>
              <a:gd name="T90" fmla="*/ 183 w 4871"/>
              <a:gd name="T91" fmla="*/ 2477 h 3403"/>
              <a:gd name="T92" fmla="*/ 167 w 4871"/>
              <a:gd name="T93" fmla="*/ 2221 h 3403"/>
              <a:gd name="T94" fmla="*/ 145 w 4871"/>
              <a:gd name="T95" fmla="*/ 1989 h 3403"/>
              <a:gd name="T96" fmla="*/ 35 w 4871"/>
              <a:gd name="T97" fmla="*/ 1809 h 3403"/>
              <a:gd name="T98" fmla="*/ 46 w 4871"/>
              <a:gd name="T99" fmla="*/ 1556 h 3403"/>
              <a:gd name="T100" fmla="*/ 196 w 4871"/>
              <a:gd name="T101" fmla="*/ 1464 h 3403"/>
              <a:gd name="T102" fmla="*/ 490 w 4871"/>
              <a:gd name="T103" fmla="*/ 1460 h 3403"/>
              <a:gd name="T104" fmla="*/ 579 w 4871"/>
              <a:gd name="T105" fmla="*/ 1301 h 3403"/>
              <a:gd name="T106" fmla="*/ 609 w 4871"/>
              <a:gd name="T107" fmla="*/ 1069 h 3403"/>
              <a:gd name="T108" fmla="*/ 520 w 4871"/>
              <a:gd name="T109" fmla="*/ 817 h 3403"/>
              <a:gd name="T110" fmla="*/ 335 w 4871"/>
              <a:gd name="T111" fmla="*/ 556 h 3403"/>
              <a:gd name="T112" fmla="*/ 487 w 4871"/>
              <a:gd name="T113" fmla="*/ 309 h 3403"/>
              <a:gd name="T114" fmla="*/ 1105 w 4871"/>
              <a:gd name="T115" fmla="*/ 105 h 3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71" h="3403">
                <a:moveTo>
                  <a:pt x="1266" y="77"/>
                </a:moveTo>
                <a:lnTo>
                  <a:pt x="1275" y="88"/>
                </a:lnTo>
                <a:lnTo>
                  <a:pt x="1298" y="86"/>
                </a:lnTo>
                <a:lnTo>
                  <a:pt x="1324" y="72"/>
                </a:lnTo>
                <a:lnTo>
                  <a:pt x="1336" y="81"/>
                </a:lnTo>
                <a:lnTo>
                  <a:pt x="1391" y="57"/>
                </a:lnTo>
                <a:lnTo>
                  <a:pt x="1440" y="54"/>
                </a:lnTo>
                <a:lnTo>
                  <a:pt x="1460" y="23"/>
                </a:lnTo>
                <a:lnTo>
                  <a:pt x="1534" y="39"/>
                </a:lnTo>
                <a:lnTo>
                  <a:pt x="1582" y="26"/>
                </a:lnTo>
                <a:lnTo>
                  <a:pt x="1597" y="37"/>
                </a:lnTo>
                <a:lnTo>
                  <a:pt x="1641" y="34"/>
                </a:lnTo>
                <a:lnTo>
                  <a:pt x="1686" y="26"/>
                </a:lnTo>
                <a:lnTo>
                  <a:pt x="1692" y="10"/>
                </a:lnTo>
                <a:lnTo>
                  <a:pt x="1730" y="0"/>
                </a:lnTo>
                <a:lnTo>
                  <a:pt x="1740" y="15"/>
                </a:lnTo>
                <a:lnTo>
                  <a:pt x="1865" y="15"/>
                </a:lnTo>
                <a:lnTo>
                  <a:pt x="1901" y="46"/>
                </a:lnTo>
                <a:lnTo>
                  <a:pt x="1962" y="55"/>
                </a:lnTo>
                <a:lnTo>
                  <a:pt x="1969" y="45"/>
                </a:lnTo>
                <a:lnTo>
                  <a:pt x="2053" y="75"/>
                </a:lnTo>
                <a:lnTo>
                  <a:pt x="2101" y="63"/>
                </a:lnTo>
                <a:lnTo>
                  <a:pt x="2146" y="123"/>
                </a:lnTo>
                <a:lnTo>
                  <a:pt x="2176" y="146"/>
                </a:lnTo>
                <a:lnTo>
                  <a:pt x="2200" y="149"/>
                </a:lnTo>
                <a:lnTo>
                  <a:pt x="2206" y="170"/>
                </a:lnTo>
                <a:lnTo>
                  <a:pt x="2242" y="210"/>
                </a:lnTo>
                <a:lnTo>
                  <a:pt x="2268" y="222"/>
                </a:lnTo>
                <a:lnTo>
                  <a:pt x="2272" y="212"/>
                </a:lnTo>
                <a:lnTo>
                  <a:pt x="2317" y="261"/>
                </a:lnTo>
                <a:lnTo>
                  <a:pt x="2369" y="273"/>
                </a:lnTo>
                <a:lnTo>
                  <a:pt x="2372" y="301"/>
                </a:lnTo>
                <a:lnTo>
                  <a:pt x="2387" y="316"/>
                </a:lnTo>
                <a:lnTo>
                  <a:pt x="2403" y="305"/>
                </a:lnTo>
                <a:lnTo>
                  <a:pt x="2434" y="329"/>
                </a:lnTo>
                <a:lnTo>
                  <a:pt x="2467" y="321"/>
                </a:lnTo>
                <a:lnTo>
                  <a:pt x="2540" y="367"/>
                </a:lnTo>
                <a:lnTo>
                  <a:pt x="2537" y="397"/>
                </a:lnTo>
                <a:lnTo>
                  <a:pt x="2547" y="407"/>
                </a:lnTo>
                <a:lnTo>
                  <a:pt x="2576" y="420"/>
                </a:lnTo>
                <a:lnTo>
                  <a:pt x="2603" y="417"/>
                </a:lnTo>
                <a:lnTo>
                  <a:pt x="2642" y="448"/>
                </a:lnTo>
                <a:lnTo>
                  <a:pt x="2696" y="456"/>
                </a:lnTo>
                <a:lnTo>
                  <a:pt x="2707" y="342"/>
                </a:lnTo>
                <a:lnTo>
                  <a:pt x="2688" y="328"/>
                </a:lnTo>
                <a:lnTo>
                  <a:pt x="2687" y="303"/>
                </a:lnTo>
                <a:lnTo>
                  <a:pt x="2705" y="290"/>
                </a:lnTo>
                <a:lnTo>
                  <a:pt x="2699" y="237"/>
                </a:lnTo>
                <a:lnTo>
                  <a:pt x="2707" y="224"/>
                </a:lnTo>
                <a:lnTo>
                  <a:pt x="2695" y="210"/>
                </a:lnTo>
                <a:lnTo>
                  <a:pt x="2707" y="188"/>
                </a:lnTo>
                <a:lnTo>
                  <a:pt x="2709" y="131"/>
                </a:lnTo>
                <a:lnTo>
                  <a:pt x="2690" y="107"/>
                </a:lnTo>
                <a:lnTo>
                  <a:pt x="2719" y="63"/>
                </a:lnTo>
                <a:lnTo>
                  <a:pt x="2833" y="79"/>
                </a:lnTo>
                <a:lnTo>
                  <a:pt x="2888" y="120"/>
                </a:lnTo>
                <a:lnTo>
                  <a:pt x="2952" y="151"/>
                </a:lnTo>
                <a:lnTo>
                  <a:pt x="2960" y="172"/>
                </a:lnTo>
                <a:lnTo>
                  <a:pt x="3072" y="220"/>
                </a:lnTo>
                <a:lnTo>
                  <a:pt x="3098" y="249"/>
                </a:lnTo>
                <a:lnTo>
                  <a:pt x="3163" y="176"/>
                </a:lnTo>
                <a:lnTo>
                  <a:pt x="3170" y="139"/>
                </a:lnTo>
                <a:lnTo>
                  <a:pt x="3203" y="142"/>
                </a:lnTo>
                <a:lnTo>
                  <a:pt x="3229" y="177"/>
                </a:lnTo>
                <a:lnTo>
                  <a:pt x="3261" y="177"/>
                </a:lnTo>
                <a:lnTo>
                  <a:pt x="3274" y="186"/>
                </a:lnTo>
                <a:lnTo>
                  <a:pt x="3338" y="117"/>
                </a:lnTo>
                <a:lnTo>
                  <a:pt x="3358" y="117"/>
                </a:lnTo>
                <a:lnTo>
                  <a:pt x="3421" y="174"/>
                </a:lnTo>
                <a:lnTo>
                  <a:pt x="3431" y="163"/>
                </a:lnTo>
                <a:lnTo>
                  <a:pt x="3461" y="178"/>
                </a:lnTo>
                <a:lnTo>
                  <a:pt x="3447" y="203"/>
                </a:lnTo>
                <a:lnTo>
                  <a:pt x="3552" y="284"/>
                </a:lnTo>
                <a:lnTo>
                  <a:pt x="3582" y="335"/>
                </a:lnTo>
                <a:lnTo>
                  <a:pt x="3604" y="332"/>
                </a:lnTo>
                <a:lnTo>
                  <a:pt x="3612" y="362"/>
                </a:lnTo>
                <a:lnTo>
                  <a:pt x="3665" y="412"/>
                </a:lnTo>
                <a:lnTo>
                  <a:pt x="3809" y="482"/>
                </a:lnTo>
                <a:lnTo>
                  <a:pt x="3841" y="511"/>
                </a:lnTo>
                <a:lnTo>
                  <a:pt x="3837" y="461"/>
                </a:lnTo>
                <a:lnTo>
                  <a:pt x="3824" y="455"/>
                </a:lnTo>
                <a:lnTo>
                  <a:pt x="3809" y="424"/>
                </a:lnTo>
                <a:lnTo>
                  <a:pt x="3821" y="412"/>
                </a:lnTo>
                <a:lnTo>
                  <a:pt x="3819" y="387"/>
                </a:lnTo>
                <a:lnTo>
                  <a:pt x="3857" y="403"/>
                </a:lnTo>
                <a:lnTo>
                  <a:pt x="3872" y="441"/>
                </a:lnTo>
                <a:lnTo>
                  <a:pt x="3887" y="436"/>
                </a:lnTo>
                <a:lnTo>
                  <a:pt x="3898" y="465"/>
                </a:lnTo>
                <a:lnTo>
                  <a:pt x="3933" y="475"/>
                </a:lnTo>
                <a:lnTo>
                  <a:pt x="3941" y="488"/>
                </a:lnTo>
                <a:lnTo>
                  <a:pt x="3954" y="481"/>
                </a:lnTo>
                <a:lnTo>
                  <a:pt x="3991" y="498"/>
                </a:lnTo>
                <a:lnTo>
                  <a:pt x="4005" y="563"/>
                </a:lnTo>
                <a:lnTo>
                  <a:pt x="4073" y="587"/>
                </a:lnTo>
                <a:lnTo>
                  <a:pt x="4105" y="613"/>
                </a:lnTo>
                <a:lnTo>
                  <a:pt x="4119" y="606"/>
                </a:lnTo>
                <a:lnTo>
                  <a:pt x="4171" y="634"/>
                </a:lnTo>
                <a:lnTo>
                  <a:pt x="4206" y="676"/>
                </a:lnTo>
                <a:lnTo>
                  <a:pt x="4260" y="700"/>
                </a:lnTo>
                <a:lnTo>
                  <a:pt x="4365" y="786"/>
                </a:lnTo>
                <a:lnTo>
                  <a:pt x="4392" y="793"/>
                </a:lnTo>
                <a:lnTo>
                  <a:pt x="4406" y="821"/>
                </a:lnTo>
                <a:lnTo>
                  <a:pt x="4434" y="828"/>
                </a:lnTo>
                <a:lnTo>
                  <a:pt x="4445" y="757"/>
                </a:lnTo>
                <a:lnTo>
                  <a:pt x="4484" y="713"/>
                </a:lnTo>
                <a:lnTo>
                  <a:pt x="4492" y="784"/>
                </a:lnTo>
                <a:lnTo>
                  <a:pt x="4520" y="801"/>
                </a:lnTo>
                <a:lnTo>
                  <a:pt x="4497" y="845"/>
                </a:lnTo>
                <a:lnTo>
                  <a:pt x="4531" y="852"/>
                </a:lnTo>
                <a:lnTo>
                  <a:pt x="4564" y="875"/>
                </a:lnTo>
                <a:lnTo>
                  <a:pt x="4567" y="868"/>
                </a:lnTo>
                <a:lnTo>
                  <a:pt x="4616" y="909"/>
                </a:lnTo>
                <a:lnTo>
                  <a:pt x="4621" y="932"/>
                </a:lnTo>
                <a:lnTo>
                  <a:pt x="4646" y="928"/>
                </a:lnTo>
                <a:lnTo>
                  <a:pt x="4664" y="957"/>
                </a:lnTo>
                <a:lnTo>
                  <a:pt x="4703" y="983"/>
                </a:lnTo>
                <a:lnTo>
                  <a:pt x="4667" y="1017"/>
                </a:lnTo>
                <a:lnTo>
                  <a:pt x="4669" y="1044"/>
                </a:lnTo>
                <a:lnTo>
                  <a:pt x="4655" y="1068"/>
                </a:lnTo>
                <a:lnTo>
                  <a:pt x="4689" y="1090"/>
                </a:lnTo>
                <a:lnTo>
                  <a:pt x="4694" y="1107"/>
                </a:lnTo>
                <a:lnTo>
                  <a:pt x="4717" y="1118"/>
                </a:lnTo>
                <a:lnTo>
                  <a:pt x="4751" y="1160"/>
                </a:lnTo>
                <a:lnTo>
                  <a:pt x="4707" y="1176"/>
                </a:lnTo>
                <a:lnTo>
                  <a:pt x="4705" y="1187"/>
                </a:lnTo>
                <a:lnTo>
                  <a:pt x="4719" y="1213"/>
                </a:lnTo>
                <a:lnTo>
                  <a:pt x="4749" y="1227"/>
                </a:lnTo>
                <a:lnTo>
                  <a:pt x="4790" y="1348"/>
                </a:lnTo>
                <a:lnTo>
                  <a:pt x="4857" y="1386"/>
                </a:lnTo>
                <a:lnTo>
                  <a:pt x="4871" y="1406"/>
                </a:lnTo>
                <a:lnTo>
                  <a:pt x="4846" y="1411"/>
                </a:lnTo>
                <a:lnTo>
                  <a:pt x="4826" y="1451"/>
                </a:lnTo>
                <a:lnTo>
                  <a:pt x="4807" y="1460"/>
                </a:lnTo>
                <a:lnTo>
                  <a:pt x="4838" y="1481"/>
                </a:lnTo>
                <a:lnTo>
                  <a:pt x="4827" y="1523"/>
                </a:lnTo>
                <a:lnTo>
                  <a:pt x="4831" y="1570"/>
                </a:lnTo>
                <a:lnTo>
                  <a:pt x="4772" y="1559"/>
                </a:lnTo>
                <a:lnTo>
                  <a:pt x="4738" y="1585"/>
                </a:lnTo>
                <a:lnTo>
                  <a:pt x="4739" y="1614"/>
                </a:lnTo>
                <a:lnTo>
                  <a:pt x="4763" y="1665"/>
                </a:lnTo>
                <a:lnTo>
                  <a:pt x="4750" y="1705"/>
                </a:lnTo>
                <a:lnTo>
                  <a:pt x="4700" y="1700"/>
                </a:lnTo>
                <a:lnTo>
                  <a:pt x="4684" y="1689"/>
                </a:lnTo>
                <a:lnTo>
                  <a:pt x="4645" y="1747"/>
                </a:lnTo>
                <a:lnTo>
                  <a:pt x="4599" y="1747"/>
                </a:lnTo>
                <a:lnTo>
                  <a:pt x="4594" y="1769"/>
                </a:lnTo>
                <a:lnTo>
                  <a:pt x="4604" y="1787"/>
                </a:lnTo>
                <a:lnTo>
                  <a:pt x="4592" y="1801"/>
                </a:lnTo>
                <a:lnTo>
                  <a:pt x="4617" y="1812"/>
                </a:lnTo>
                <a:lnTo>
                  <a:pt x="4617" y="1826"/>
                </a:lnTo>
                <a:lnTo>
                  <a:pt x="4630" y="1831"/>
                </a:lnTo>
                <a:lnTo>
                  <a:pt x="4632" y="1859"/>
                </a:lnTo>
                <a:lnTo>
                  <a:pt x="4613" y="1864"/>
                </a:lnTo>
                <a:lnTo>
                  <a:pt x="4592" y="1909"/>
                </a:lnTo>
                <a:lnTo>
                  <a:pt x="4571" y="1909"/>
                </a:lnTo>
                <a:lnTo>
                  <a:pt x="4539" y="1927"/>
                </a:lnTo>
                <a:lnTo>
                  <a:pt x="4513" y="1958"/>
                </a:lnTo>
                <a:lnTo>
                  <a:pt x="4487" y="1962"/>
                </a:lnTo>
                <a:lnTo>
                  <a:pt x="4488" y="1979"/>
                </a:lnTo>
                <a:lnTo>
                  <a:pt x="4463" y="1986"/>
                </a:lnTo>
                <a:lnTo>
                  <a:pt x="4462" y="2046"/>
                </a:lnTo>
                <a:lnTo>
                  <a:pt x="4437" y="2032"/>
                </a:lnTo>
                <a:lnTo>
                  <a:pt x="4429" y="2049"/>
                </a:lnTo>
                <a:lnTo>
                  <a:pt x="4393" y="2063"/>
                </a:lnTo>
                <a:lnTo>
                  <a:pt x="4431" y="2096"/>
                </a:lnTo>
                <a:lnTo>
                  <a:pt x="4461" y="2075"/>
                </a:lnTo>
                <a:lnTo>
                  <a:pt x="4467" y="2111"/>
                </a:lnTo>
                <a:lnTo>
                  <a:pt x="4493" y="2132"/>
                </a:lnTo>
                <a:lnTo>
                  <a:pt x="4520" y="2132"/>
                </a:lnTo>
                <a:lnTo>
                  <a:pt x="4547" y="2146"/>
                </a:lnTo>
                <a:lnTo>
                  <a:pt x="4550" y="2167"/>
                </a:lnTo>
                <a:lnTo>
                  <a:pt x="4583" y="2211"/>
                </a:lnTo>
                <a:lnTo>
                  <a:pt x="4558" y="2211"/>
                </a:lnTo>
                <a:lnTo>
                  <a:pt x="4545" y="2249"/>
                </a:lnTo>
                <a:lnTo>
                  <a:pt x="4516" y="2242"/>
                </a:lnTo>
                <a:lnTo>
                  <a:pt x="4511" y="2266"/>
                </a:lnTo>
                <a:lnTo>
                  <a:pt x="4497" y="2268"/>
                </a:lnTo>
                <a:lnTo>
                  <a:pt x="4491" y="2295"/>
                </a:lnTo>
                <a:lnTo>
                  <a:pt x="4477" y="2297"/>
                </a:lnTo>
                <a:lnTo>
                  <a:pt x="4475" y="2319"/>
                </a:lnTo>
                <a:lnTo>
                  <a:pt x="4439" y="2300"/>
                </a:lnTo>
                <a:lnTo>
                  <a:pt x="4435" y="2311"/>
                </a:lnTo>
                <a:lnTo>
                  <a:pt x="4411" y="2312"/>
                </a:lnTo>
                <a:lnTo>
                  <a:pt x="4399" y="2332"/>
                </a:lnTo>
                <a:lnTo>
                  <a:pt x="4386" y="2314"/>
                </a:lnTo>
                <a:lnTo>
                  <a:pt x="4368" y="2313"/>
                </a:lnTo>
                <a:lnTo>
                  <a:pt x="4370" y="2301"/>
                </a:lnTo>
                <a:lnTo>
                  <a:pt x="4356" y="2286"/>
                </a:lnTo>
                <a:lnTo>
                  <a:pt x="4251" y="2259"/>
                </a:lnTo>
                <a:lnTo>
                  <a:pt x="4251" y="2249"/>
                </a:lnTo>
                <a:lnTo>
                  <a:pt x="4229" y="2237"/>
                </a:lnTo>
                <a:lnTo>
                  <a:pt x="4155" y="2225"/>
                </a:lnTo>
                <a:lnTo>
                  <a:pt x="4131" y="2204"/>
                </a:lnTo>
                <a:lnTo>
                  <a:pt x="4100" y="2202"/>
                </a:lnTo>
                <a:lnTo>
                  <a:pt x="4091" y="2220"/>
                </a:lnTo>
                <a:lnTo>
                  <a:pt x="4072" y="2228"/>
                </a:lnTo>
                <a:lnTo>
                  <a:pt x="4053" y="2288"/>
                </a:lnTo>
                <a:lnTo>
                  <a:pt x="4071" y="2302"/>
                </a:lnTo>
                <a:lnTo>
                  <a:pt x="4132" y="2407"/>
                </a:lnTo>
                <a:lnTo>
                  <a:pt x="4158" y="2426"/>
                </a:lnTo>
                <a:lnTo>
                  <a:pt x="4191" y="2433"/>
                </a:lnTo>
                <a:lnTo>
                  <a:pt x="4206" y="2455"/>
                </a:lnTo>
                <a:lnTo>
                  <a:pt x="4196" y="2511"/>
                </a:lnTo>
                <a:lnTo>
                  <a:pt x="4222" y="2501"/>
                </a:lnTo>
                <a:lnTo>
                  <a:pt x="4278" y="2515"/>
                </a:lnTo>
                <a:lnTo>
                  <a:pt x="4290" y="2496"/>
                </a:lnTo>
                <a:lnTo>
                  <a:pt x="4316" y="2492"/>
                </a:lnTo>
                <a:lnTo>
                  <a:pt x="4347" y="2505"/>
                </a:lnTo>
                <a:lnTo>
                  <a:pt x="4361" y="2578"/>
                </a:lnTo>
                <a:lnTo>
                  <a:pt x="4398" y="2578"/>
                </a:lnTo>
                <a:lnTo>
                  <a:pt x="4412" y="2558"/>
                </a:lnTo>
                <a:lnTo>
                  <a:pt x="4412" y="2558"/>
                </a:lnTo>
                <a:lnTo>
                  <a:pt x="4413" y="2597"/>
                </a:lnTo>
                <a:lnTo>
                  <a:pt x="4390" y="2601"/>
                </a:lnTo>
                <a:lnTo>
                  <a:pt x="4371" y="2638"/>
                </a:lnTo>
                <a:lnTo>
                  <a:pt x="4368" y="2654"/>
                </a:lnTo>
                <a:lnTo>
                  <a:pt x="4398" y="2673"/>
                </a:lnTo>
                <a:lnTo>
                  <a:pt x="4367" y="2743"/>
                </a:lnTo>
                <a:lnTo>
                  <a:pt x="4305" y="2694"/>
                </a:lnTo>
                <a:lnTo>
                  <a:pt x="4278" y="2696"/>
                </a:lnTo>
                <a:lnTo>
                  <a:pt x="4275" y="2726"/>
                </a:lnTo>
                <a:lnTo>
                  <a:pt x="4256" y="2700"/>
                </a:lnTo>
                <a:lnTo>
                  <a:pt x="4192" y="2726"/>
                </a:lnTo>
                <a:lnTo>
                  <a:pt x="4195" y="2746"/>
                </a:lnTo>
                <a:lnTo>
                  <a:pt x="4178" y="2775"/>
                </a:lnTo>
                <a:lnTo>
                  <a:pt x="4179" y="2828"/>
                </a:lnTo>
                <a:lnTo>
                  <a:pt x="4203" y="2837"/>
                </a:lnTo>
                <a:lnTo>
                  <a:pt x="4220" y="2864"/>
                </a:lnTo>
                <a:lnTo>
                  <a:pt x="4218" y="2901"/>
                </a:lnTo>
                <a:lnTo>
                  <a:pt x="4206" y="2922"/>
                </a:lnTo>
                <a:lnTo>
                  <a:pt x="4178" y="2945"/>
                </a:lnTo>
                <a:lnTo>
                  <a:pt x="4177" y="2929"/>
                </a:lnTo>
                <a:lnTo>
                  <a:pt x="4160" y="2925"/>
                </a:lnTo>
                <a:lnTo>
                  <a:pt x="4112" y="2958"/>
                </a:lnTo>
                <a:lnTo>
                  <a:pt x="4022" y="2926"/>
                </a:lnTo>
                <a:lnTo>
                  <a:pt x="4035" y="2954"/>
                </a:lnTo>
                <a:lnTo>
                  <a:pt x="4016" y="2951"/>
                </a:lnTo>
                <a:lnTo>
                  <a:pt x="4017" y="2992"/>
                </a:lnTo>
                <a:lnTo>
                  <a:pt x="4004" y="2999"/>
                </a:lnTo>
                <a:lnTo>
                  <a:pt x="3993" y="3026"/>
                </a:lnTo>
                <a:lnTo>
                  <a:pt x="3964" y="3040"/>
                </a:lnTo>
                <a:lnTo>
                  <a:pt x="3940" y="3012"/>
                </a:lnTo>
                <a:lnTo>
                  <a:pt x="3961" y="2985"/>
                </a:lnTo>
                <a:lnTo>
                  <a:pt x="3983" y="2975"/>
                </a:lnTo>
                <a:lnTo>
                  <a:pt x="3970" y="2968"/>
                </a:lnTo>
                <a:lnTo>
                  <a:pt x="3947" y="2920"/>
                </a:lnTo>
                <a:lnTo>
                  <a:pt x="3923" y="2894"/>
                </a:lnTo>
                <a:lnTo>
                  <a:pt x="3901" y="2908"/>
                </a:lnTo>
                <a:lnTo>
                  <a:pt x="3873" y="2899"/>
                </a:lnTo>
                <a:lnTo>
                  <a:pt x="3856" y="2957"/>
                </a:lnTo>
                <a:lnTo>
                  <a:pt x="3822" y="2943"/>
                </a:lnTo>
                <a:lnTo>
                  <a:pt x="3811" y="2929"/>
                </a:lnTo>
                <a:lnTo>
                  <a:pt x="3828" y="2904"/>
                </a:lnTo>
                <a:lnTo>
                  <a:pt x="3819" y="2851"/>
                </a:lnTo>
                <a:lnTo>
                  <a:pt x="3789" y="2834"/>
                </a:lnTo>
                <a:lnTo>
                  <a:pt x="3789" y="2814"/>
                </a:lnTo>
                <a:lnTo>
                  <a:pt x="3767" y="2814"/>
                </a:lnTo>
                <a:lnTo>
                  <a:pt x="3742" y="2766"/>
                </a:lnTo>
                <a:lnTo>
                  <a:pt x="3731" y="2816"/>
                </a:lnTo>
                <a:lnTo>
                  <a:pt x="3696" y="2814"/>
                </a:lnTo>
                <a:lnTo>
                  <a:pt x="3705" y="2844"/>
                </a:lnTo>
                <a:lnTo>
                  <a:pt x="3688" y="2909"/>
                </a:lnTo>
                <a:lnTo>
                  <a:pt x="3675" y="2892"/>
                </a:lnTo>
                <a:lnTo>
                  <a:pt x="3655" y="2879"/>
                </a:lnTo>
                <a:lnTo>
                  <a:pt x="3642" y="2884"/>
                </a:lnTo>
                <a:lnTo>
                  <a:pt x="3626" y="2862"/>
                </a:lnTo>
                <a:lnTo>
                  <a:pt x="3552" y="2828"/>
                </a:lnTo>
                <a:lnTo>
                  <a:pt x="3535" y="2841"/>
                </a:lnTo>
                <a:lnTo>
                  <a:pt x="3520" y="2838"/>
                </a:lnTo>
                <a:lnTo>
                  <a:pt x="3490" y="2775"/>
                </a:lnTo>
                <a:lnTo>
                  <a:pt x="3422" y="2753"/>
                </a:lnTo>
                <a:lnTo>
                  <a:pt x="3370" y="2724"/>
                </a:lnTo>
                <a:lnTo>
                  <a:pt x="3354" y="2695"/>
                </a:lnTo>
                <a:lnTo>
                  <a:pt x="3355" y="2679"/>
                </a:lnTo>
                <a:lnTo>
                  <a:pt x="3338" y="2670"/>
                </a:lnTo>
                <a:lnTo>
                  <a:pt x="3346" y="2637"/>
                </a:lnTo>
                <a:lnTo>
                  <a:pt x="3329" y="2614"/>
                </a:lnTo>
                <a:lnTo>
                  <a:pt x="3331" y="2586"/>
                </a:lnTo>
                <a:lnTo>
                  <a:pt x="3300" y="2560"/>
                </a:lnTo>
                <a:lnTo>
                  <a:pt x="3300" y="2538"/>
                </a:lnTo>
                <a:lnTo>
                  <a:pt x="3288" y="2526"/>
                </a:lnTo>
                <a:lnTo>
                  <a:pt x="3303" y="2514"/>
                </a:lnTo>
                <a:lnTo>
                  <a:pt x="3233" y="2429"/>
                </a:lnTo>
                <a:lnTo>
                  <a:pt x="3213" y="2420"/>
                </a:lnTo>
                <a:lnTo>
                  <a:pt x="3160" y="2432"/>
                </a:lnTo>
                <a:lnTo>
                  <a:pt x="3160" y="2403"/>
                </a:lnTo>
                <a:lnTo>
                  <a:pt x="3075" y="2386"/>
                </a:lnTo>
                <a:lnTo>
                  <a:pt x="3047" y="2393"/>
                </a:lnTo>
                <a:lnTo>
                  <a:pt x="3037" y="2408"/>
                </a:lnTo>
                <a:lnTo>
                  <a:pt x="3003" y="2425"/>
                </a:lnTo>
                <a:lnTo>
                  <a:pt x="2985" y="2423"/>
                </a:lnTo>
                <a:lnTo>
                  <a:pt x="2975" y="2411"/>
                </a:lnTo>
                <a:lnTo>
                  <a:pt x="2988" y="2395"/>
                </a:lnTo>
                <a:lnTo>
                  <a:pt x="2988" y="2376"/>
                </a:lnTo>
                <a:lnTo>
                  <a:pt x="2947" y="2358"/>
                </a:lnTo>
                <a:lnTo>
                  <a:pt x="2936" y="2399"/>
                </a:lnTo>
                <a:lnTo>
                  <a:pt x="2924" y="2394"/>
                </a:lnTo>
                <a:lnTo>
                  <a:pt x="2849" y="2411"/>
                </a:lnTo>
                <a:lnTo>
                  <a:pt x="2851" y="2428"/>
                </a:lnTo>
                <a:lnTo>
                  <a:pt x="2842" y="2436"/>
                </a:lnTo>
                <a:lnTo>
                  <a:pt x="2863" y="2498"/>
                </a:lnTo>
                <a:lnTo>
                  <a:pt x="2854" y="2526"/>
                </a:lnTo>
                <a:lnTo>
                  <a:pt x="2869" y="2540"/>
                </a:lnTo>
                <a:lnTo>
                  <a:pt x="2895" y="2543"/>
                </a:lnTo>
                <a:lnTo>
                  <a:pt x="2893" y="2569"/>
                </a:lnTo>
                <a:lnTo>
                  <a:pt x="2909" y="2593"/>
                </a:lnTo>
                <a:lnTo>
                  <a:pt x="2984" y="2613"/>
                </a:lnTo>
                <a:lnTo>
                  <a:pt x="2951" y="2643"/>
                </a:lnTo>
                <a:lnTo>
                  <a:pt x="2933" y="2645"/>
                </a:lnTo>
                <a:lnTo>
                  <a:pt x="2924" y="2682"/>
                </a:lnTo>
                <a:lnTo>
                  <a:pt x="2884" y="2720"/>
                </a:lnTo>
                <a:lnTo>
                  <a:pt x="2884" y="2743"/>
                </a:lnTo>
                <a:lnTo>
                  <a:pt x="2904" y="2772"/>
                </a:lnTo>
                <a:lnTo>
                  <a:pt x="2889" y="2780"/>
                </a:lnTo>
                <a:lnTo>
                  <a:pt x="2895" y="2794"/>
                </a:lnTo>
                <a:lnTo>
                  <a:pt x="2848" y="2806"/>
                </a:lnTo>
                <a:lnTo>
                  <a:pt x="2837" y="2828"/>
                </a:lnTo>
                <a:lnTo>
                  <a:pt x="2862" y="2916"/>
                </a:lnTo>
                <a:lnTo>
                  <a:pt x="2970" y="2989"/>
                </a:lnTo>
                <a:lnTo>
                  <a:pt x="2970" y="2989"/>
                </a:lnTo>
                <a:lnTo>
                  <a:pt x="2948" y="3001"/>
                </a:lnTo>
                <a:lnTo>
                  <a:pt x="2950" y="3011"/>
                </a:lnTo>
                <a:lnTo>
                  <a:pt x="2842" y="2990"/>
                </a:lnTo>
                <a:lnTo>
                  <a:pt x="2847" y="3001"/>
                </a:lnTo>
                <a:lnTo>
                  <a:pt x="2830" y="3024"/>
                </a:lnTo>
                <a:lnTo>
                  <a:pt x="2848" y="3034"/>
                </a:lnTo>
                <a:lnTo>
                  <a:pt x="2858" y="3065"/>
                </a:lnTo>
                <a:lnTo>
                  <a:pt x="2838" y="3069"/>
                </a:lnTo>
                <a:lnTo>
                  <a:pt x="2858" y="3082"/>
                </a:lnTo>
                <a:lnTo>
                  <a:pt x="2842" y="3095"/>
                </a:lnTo>
                <a:lnTo>
                  <a:pt x="2826" y="3083"/>
                </a:lnTo>
                <a:lnTo>
                  <a:pt x="2812" y="3092"/>
                </a:lnTo>
                <a:lnTo>
                  <a:pt x="2803" y="3134"/>
                </a:lnTo>
                <a:lnTo>
                  <a:pt x="2819" y="3177"/>
                </a:lnTo>
                <a:lnTo>
                  <a:pt x="2799" y="3177"/>
                </a:lnTo>
                <a:lnTo>
                  <a:pt x="2787" y="3165"/>
                </a:lnTo>
                <a:lnTo>
                  <a:pt x="2793" y="3186"/>
                </a:lnTo>
                <a:lnTo>
                  <a:pt x="2769" y="3198"/>
                </a:lnTo>
                <a:lnTo>
                  <a:pt x="2694" y="3183"/>
                </a:lnTo>
                <a:lnTo>
                  <a:pt x="2686" y="3194"/>
                </a:lnTo>
                <a:lnTo>
                  <a:pt x="2696" y="3212"/>
                </a:lnTo>
                <a:lnTo>
                  <a:pt x="2689" y="3216"/>
                </a:lnTo>
                <a:lnTo>
                  <a:pt x="2673" y="3203"/>
                </a:lnTo>
                <a:lnTo>
                  <a:pt x="2658" y="3220"/>
                </a:lnTo>
                <a:lnTo>
                  <a:pt x="2643" y="3204"/>
                </a:lnTo>
                <a:lnTo>
                  <a:pt x="2611" y="3200"/>
                </a:lnTo>
                <a:lnTo>
                  <a:pt x="2621" y="3234"/>
                </a:lnTo>
                <a:lnTo>
                  <a:pt x="2642" y="3256"/>
                </a:lnTo>
                <a:lnTo>
                  <a:pt x="2624" y="3273"/>
                </a:lnTo>
                <a:lnTo>
                  <a:pt x="2652" y="3326"/>
                </a:lnTo>
                <a:lnTo>
                  <a:pt x="2641" y="3349"/>
                </a:lnTo>
                <a:lnTo>
                  <a:pt x="2616" y="3346"/>
                </a:lnTo>
                <a:lnTo>
                  <a:pt x="2596" y="3325"/>
                </a:lnTo>
                <a:lnTo>
                  <a:pt x="2585" y="3334"/>
                </a:lnTo>
                <a:lnTo>
                  <a:pt x="2570" y="3322"/>
                </a:lnTo>
                <a:lnTo>
                  <a:pt x="2549" y="3327"/>
                </a:lnTo>
                <a:lnTo>
                  <a:pt x="2511" y="3300"/>
                </a:lnTo>
                <a:lnTo>
                  <a:pt x="2467" y="3236"/>
                </a:lnTo>
                <a:lnTo>
                  <a:pt x="2421" y="3255"/>
                </a:lnTo>
                <a:lnTo>
                  <a:pt x="2426" y="3273"/>
                </a:lnTo>
                <a:lnTo>
                  <a:pt x="2407" y="3273"/>
                </a:lnTo>
                <a:lnTo>
                  <a:pt x="2402" y="3291"/>
                </a:lnTo>
                <a:lnTo>
                  <a:pt x="2433" y="3315"/>
                </a:lnTo>
                <a:lnTo>
                  <a:pt x="2444" y="3343"/>
                </a:lnTo>
                <a:lnTo>
                  <a:pt x="2431" y="3376"/>
                </a:lnTo>
                <a:lnTo>
                  <a:pt x="2445" y="3383"/>
                </a:lnTo>
                <a:lnTo>
                  <a:pt x="2441" y="3398"/>
                </a:lnTo>
                <a:lnTo>
                  <a:pt x="2424" y="3403"/>
                </a:lnTo>
                <a:lnTo>
                  <a:pt x="2405" y="3341"/>
                </a:lnTo>
                <a:lnTo>
                  <a:pt x="2389" y="3331"/>
                </a:lnTo>
                <a:lnTo>
                  <a:pt x="2307" y="3328"/>
                </a:lnTo>
                <a:lnTo>
                  <a:pt x="2288" y="3345"/>
                </a:lnTo>
                <a:lnTo>
                  <a:pt x="2265" y="3311"/>
                </a:lnTo>
                <a:lnTo>
                  <a:pt x="2221" y="3302"/>
                </a:lnTo>
                <a:lnTo>
                  <a:pt x="2200" y="3317"/>
                </a:lnTo>
                <a:lnTo>
                  <a:pt x="2183" y="3316"/>
                </a:lnTo>
                <a:lnTo>
                  <a:pt x="2161" y="3293"/>
                </a:lnTo>
                <a:lnTo>
                  <a:pt x="2129" y="3227"/>
                </a:lnTo>
                <a:lnTo>
                  <a:pt x="2136" y="3212"/>
                </a:lnTo>
                <a:lnTo>
                  <a:pt x="2154" y="3207"/>
                </a:lnTo>
                <a:lnTo>
                  <a:pt x="2144" y="3194"/>
                </a:lnTo>
                <a:lnTo>
                  <a:pt x="2158" y="3182"/>
                </a:lnTo>
                <a:lnTo>
                  <a:pt x="2151" y="3145"/>
                </a:lnTo>
                <a:lnTo>
                  <a:pt x="2139" y="3134"/>
                </a:lnTo>
                <a:lnTo>
                  <a:pt x="2124" y="3138"/>
                </a:lnTo>
                <a:lnTo>
                  <a:pt x="2106" y="3105"/>
                </a:lnTo>
                <a:lnTo>
                  <a:pt x="2026" y="3107"/>
                </a:lnTo>
                <a:lnTo>
                  <a:pt x="2003" y="3080"/>
                </a:lnTo>
                <a:lnTo>
                  <a:pt x="1962" y="3064"/>
                </a:lnTo>
                <a:lnTo>
                  <a:pt x="1959" y="3054"/>
                </a:lnTo>
                <a:lnTo>
                  <a:pt x="1973" y="3049"/>
                </a:lnTo>
                <a:lnTo>
                  <a:pt x="1960" y="3018"/>
                </a:lnTo>
                <a:lnTo>
                  <a:pt x="1931" y="3009"/>
                </a:lnTo>
                <a:lnTo>
                  <a:pt x="1910" y="2988"/>
                </a:lnTo>
                <a:lnTo>
                  <a:pt x="1919" y="2981"/>
                </a:lnTo>
                <a:lnTo>
                  <a:pt x="1860" y="2929"/>
                </a:lnTo>
                <a:lnTo>
                  <a:pt x="1832" y="2959"/>
                </a:lnTo>
                <a:lnTo>
                  <a:pt x="1805" y="2958"/>
                </a:lnTo>
                <a:lnTo>
                  <a:pt x="1800" y="2973"/>
                </a:lnTo>
                <a:lnTo>
                  <a:pt x="1779" y="2959"/>
                </a:lnTo>
                <a:lnTo>
                  <a:pt x="1769" y="2992"/>
                </a:lnTo>
                <a:lnTo>
                  <a:pt x="1712" y="2994"/>
                </a:lnTo>
                <a:lnTo>
                  <a:pt x="1704" y="3018"/>
                </a:lnTo>
                <a:lnTo>
                  <a:pt x="1688" y="3029"/>
                </a:lnTo>
                <a:lnTo>
                  <a:pt x="1660" y="3014"/>
                </a:lnTo>
                <a:lnTo>
                  <a:pt x="1644" y="3024"/>
                </a:lnTo>
                <a:lnTo>
                  <a:pt x="1627" y="3007"/>
                </a:lnTo>
                <a:lnTo>
                  <a:pt x="1611" y="3017"/>
                </a:lnTo>
                <a:lnTo>
                  <a:pt x="1590" y="3013"/>
                </a:lnTo>
                <a:lnTo>
                  <a:pt x="1573" y="2979"/>
                </a:lnTo>
                <a:lnTo>
                  <a:pt x="1541" y="2968"/>
                </a:lnTo>
                <a:lnTo>
                  <a:pt x="1517" y="2971"/>
                </a:lnTo>
                <a:lnTo>
                  <a:pt x="1501" y="2993"/>
                </a:lnTo>
                <a:lnTo>
                  <a:pt x="1469" y="3011"/>
                </a:lnTo>
                <a:lnTo>
                  <a:pt x="1453" y="2999"/>
                </a:lnTo>
                <a:lnTo>
                  <a:pt x="1448" y="2977"/>
                </a:lnTo>
                <a:lnTo>
                  <a:pt x="1419" y="2990"/>
                </a:lnTo>
                <a:lnTo>
                  <a:pt x="1371" y="2933"/>
                </a:lnTo>
                <a:lnTo>
                  <a:pt x="1345" y="2932"/>
                </a:lnTo>
                <a:lnTo>
                  <a:pt x="1306" y="2947"/>
                </a:lnTo>
                <a:lnTo>
                  <a:pt x="1288" y="2899"/>
                </a:lnTo>
                <a:lnTo>
                  <a:pt x="1237" y="2918"/>
                </a:lnTo>
                <a:lnTo>
                  <a:pt x="1174" y="2889"/>
                </a:lnTo>
                <a:lnTo>
                  <a:pt x="1157" y="2908"/>
                </a:lnTo>
                <a:lnTo>
                  <a:pt x="1089" y="2890"/>
                </a:lnTo>
                <a:lnTo>
                  <a:pt x="1055" y="2890"/>
                </a:lnTo>
                <a:lnTo>
                  <a:pt x="1021" y="2908"/>
                </a:lnTo>
                <a:lnTo>
                  <a:pt x="999" y="2896"/>
                </a:lnTo>
                <a:lnTo>
                  <a:pt x="998" y="2874"/>
                </a:lnTo>
                <a:lnTo>
                  <a:pt x="1009" y="2859"/>
                </a:lnTo>
                <a:lnTo>
                  <a:pt x="978" y="2839"/>
                </a:lnTo>
                <a:lnTo>
                  <a:pt x="915" y="2867"/>
                </a:lnTo>
                <a:lnTo>
                  <a:pt x="890" y="2830"/>
                </a:lnTo>
                <a:lnTo>
                  <a:pt x="876" y="2831"/>
                </a:lnTo>
                <a:lnTo>
                  <a:pt x="871" y="2813"/>
                </a:lnTo>
                <a:lnTo>
                  <a:pt x="853" y="2814"/>
                </a:lnTo>
                <a:lnTo>
                  <a:pt x="814" y="2793"/>
                </a:lnTo>
                <a:lnTo>
                  <a:pt x="770" y="2768"/>
                </a:lnTo>
                <a:lnTo>
                  <a:pt x="761" y="2748"/>
                </a:lnTo>
                <a:lnTo>
                  <a:pt x="740" y="2742"/>
                </a:lnTo>
                <a:lnTo>
                  <a:pt x="703" y="2684"/>
                </a:lnTo>
                <a:lnTo>
                  <a:pt x="703" y="2673"/>
                </a:lnTo>
                <a:lnTo>
                  <a:pt x="718" y="2668"/>
                </a:lnTo>
                <a:lnTo>
                  <a:pt x="708" y="2655"/>
                </a:lnTo>
                <a:lnTo>
                  <a:pt x="649" y="2652"/>
                </a:lnTo>
                <a:lnTo>
                  <a:pt x="636" y="2662"/>
                </a:lnTo>
                <a:lnTo>
                  <a:pt x="629" y="2689"/>
                </a:lnTo>
                <a:lnTo>
                  <a:pt x="574" y="2696"/>
                </a:lnTo>
                <a:lnTo>
                  <a:pt x="564" y="2688"/>
                </a:lnTo>
                <a:lnTo>
                  <a:pt x="512" y="2744"/>
                </a:lnTo>
                <a:lnTo>
                  <a:pt x="463" y="2731"/>
                </a:lnTo>
                <a:lnTo>
                  <a:pt x="388" y="2678"/>
                </a:lnTo>
                <a:lnTo>
                  <a:pt x="346" y="2675"/>
                </a:lnTo>
                <a:lnTo>
                  <a:pt x="299" y="2619"/>
                </a:lnTo>
                <a:lnTo>
                  <a:pt x="296" y="2577"/>
                </a:lnTo>
                <a:lnTo>
                  <a:pt x="272" y="2553"/>
                </a:lnTo>
                <a:lnTo>
                  <a:pt x="209" y="2522"/>
                </a:lnTo>
                <a:lnTo>
                  <a:pt x="216" y="2496"/>
                </a:lnTo>
                <a:lnTo>
                  <a:pt x="204" y="2480"/>
                </a:lnTo>
                <a:lnTo>
                  <a:pt x="183" y="2477"/>
                </a:lnTo>
                <a:lnTo>
                  <a:pt x="188" y="2449"/>
                </a:lnTo>
                <a:lnTo>
                  <a:pt x="156" y="2420"/>
                </a:lnTo>
                <a:lnTo>
                  <a:pt x="139" y="2421"/>
                </a:lnTo>
                <a:lnTo>
                  <a:pt x="102" y="2381"/>
                </a:lnTo>
                <a:lnTo>
                  <a:pt x="86" y="2342"/>
                </a:lnTo>
                <a:lnTo>
                  <a:pt x="104" y="2311"/>
                </a:lnTo>
                <a:lnTo>
                  <a:pt x="126" y="2310"/>
                </a:lnTo>
                <a:lnTo>
                  <a:pt x="146" y="2293"/>
                </a:lnTo>
                <a:lnTo>
                  <a:pt x="152" y="2237"/>
                </a:lnTo>
                <a:lnTo>
                  <a:pt x="167" y="2221"/>
                </a:lnTo>
                <a:lnTo>
                  <a:pt x="142" y="2192"/>
                </a:lnTo>
                <a:lnTo>
                  <a:pt x="151" y="2172"/>
                </a:lnTo>
                <a:lnTo>
                  <a:pt x="147" y="2131"/>
                </a:lnTo>
                <a:lnTo>
                  <a:pt x="134" y="2111"/>
                </a:lnTo>
                <a:lnTo>
                  <a:pt x="141" y="2095"/>
                </a:lnTo>
                <a:lnTo>
                  <a:pt x="121" y="2086"/>
                </a:lnTo>
                <a:lnTo>
                  <a:pt x="116" y="2053"/>
                </a:lnTo>
                <a:lnTo>
                  <a:pt x="143" y="2043"/>
                </a:lnTo>
                <a:lnTo>
                  <a:pt x="166" y="2013"/>
                </a:lnTo>
                <a:lnTo>
                  <a:pt x="145" y="1989"/>
                </a:lnTo>
                <a:lnTo>
                  <a:pt x="142" y="1970"/>
                </a:lnTo>
                <a:lnTo>
                  <a:pt x="108" y="1970"/>
                </a:lnTo>
                <a:lnTo>
                  <a:pt x="83" y="1985"/>
                </a:lnTo>
                <a:lnTo>
                  <a:pt x="66" y="1979"/>
                </a:lnTo>
                <a:lnTo>
                  <a:pt x="58" y="1963"/>
                </a:lnTo>
                <a:lnTo>
                  <a:pt x="67" y="1885"/>
                </a:lnTo>
                <a:lnTo>
                  <a:pt x="42" y="1876"/>
                </a:lnTo>
                <a:lnTo>
                  <a:pt x="18" y="1834"/>
                </a:lnTo>
                <a:lnTo>
                  <a:pt x="46" y="1811"/>
                </a:lnTo>
                <a:lnTo>
                  <a:pt x="35" y="1809"/>
                </a:lnTo>
                <a:lnTo>
                  <a:pt x="34" y="1776"/>
                </a:lnTo>
                <a:lnTo>
                  <a:pt x="102" y="1751"/>
                </a:lnTo>
                <a:lnTo>
                  <a:pt x="128" y="1726"/>
                </a:lnTo>
                <a:lnTo>
                  <a:pt x="109" y="1712"/>
                </a:lnTo>
                <a:lnTo>
                  <a:pt x="106" y="1697"/>
                </a:lnTo>
                <a:lnTo>
                  <a:pt x="110" y="1683"/>
                </a:lnTo>
                <a:lnTo>
                  <a:pt x="128" y="1677"/>
                </a:lnTo>
                <a:lnTo>
                  <a:pt x="115" y="1650"/>
                </a:lnTo>
                <a:lnTo>
                  <a:pt x="141" y="1563"/>
                </a:lnTo>
                <a:lnTo>
                  <a:pt x="46" y="1556"/>
                </a:lnTo>
                <a:lnTo>
                  <a:pt x="53" y="1552"/>
                </a:lnTo>
                <a:lnTo>
                  <a:pt x="7" y="1532"/>
                </a:lnTo>
                <a:lnTo>
                  <a:pt x="9" y="1504"/>
                </a:lnTo>
                <a:lnTo>
                  <a:pt x="0" y="1498"/>
                </a:lnTo>
                <a:lnTo>
                  <a:pt x="9" y="1480"/>
                </a:lnTo>
                <a:lnTo>
                  <a:pt x="36" y="1487"/>
                </a:lnTo>
                <a:lnTo>
                  <a:pt x="75" y="1464"/>
                </a:lnTo>
                <a:lnTo>
                  <a:pt x="118" y="1461"/>
                </a:lnTo>
                <a:lnTo>
                  <a:pt x="118" y="1461"/>
                </a:lnTo>
                <a:lnTo>
                  <a:pt x="196" y="1464"/>
                </a:lnTo>
                <a:lnTo>
                  <a:pt x="192" y="1443"/>
                </a:lnTo>
                <a:lnTo>
                  <a:pt x="215" y="1418"/>
                </a:lnTo>
                <a:lnTo>
                  <a:pt x="217" y="1376"/>
                </a:lnTo>
                <a:lnTo>
                  <a:pt x="262" y="1391"/>
                </a:lnTo>
                <a:lnTo>
                  <a:pt x="259" y="1406"/>
                </a:lnTo>
                <a:lnTo>
                  <a:pt x="297" y="1426"/>
                </a:lnTo>
                <a:lnTo>
                  <a:pt x="372" y="1440"/>
                </a:lnTo>
                <a:lnTo>
                  <a:pt x="399" y="1431"/>
                </a:lnTo>
                <a:lnTo>
                  <a:pt x="456" y="1441"/>
                </a:lnTo>
                <a:lnTo>
                  <a:pt x="490" y="1460"/>
                </a:lnTo>
                <a:lnTo>
                  <a:pt x="514" y="1489"/>
                </a:lnTo>
                <a:lnTo>
                  <a:pt x="545" y="1481"/>
                </a:lnTo>
                <a:lnTo>
                  <a:pt x="561" y="1452"/>
                </a:lnTo>
                <a:lnTo>
                  <a:pt x="605" y="1457"/>
                </a:lnTo>
                <a:lnTo>
                  <a:pt x="603" y="1404"/>
                </a:lnTo>
                <a:lnTo>
                  <a:pt x="585" y="1384"/>
                </a:lnTo>
                <a:lnTo>
                  <a:pt x="596" y="1366"/>
                </a:lnTo>
                <a:lnTo>
                  <a:pt x="578" y="1353"/>
                </a:lnTo>
                <a:lnTo>
                  <a:pt x="589" y="1309"/>
                </a:lnTo>
                <a:lnTo>
                  <a:pt x="579" y="1301"/>
                </a:lnTo>
                <a:lnTo>
                  <a:pt x="580" y="1262"/>
                </a:lnTo>
                <a:lnTo>
                  <a:pt x="474" y="1238"/>
                </a:lnTo>
                <a:lnTo>
                  <a:pt x="465" y="1196"/>
                </a:lnTo>
                <a:lnTo>
                  <a:pt x="480" y="1177"/>
                </a:lnTo>
                <a:lnTo>
                  <a:pt x="468" y="1149"/>
                </a:lnTo>
                <a:lnTo>
                  <a:pt x="473" y="1134"/>
                </a:lnTo>
                <a:lnTo>
                  <a:pt x="516" y="1093"/>
                </a:lnTo>
                <a:lnTo>
                  <a:pt x="574" y="1090"/>
                </a:lnTo>
                <a:lnTo>
                  <a:pt x="588" y="1070"/>
                </a:lnTo>
                <a:lnTo>
                  <a:pt x="609" y="1069"/>
                </a:lnTo>
                <a:lnTo>
                  <a:pt x="631" y="1044"/>
                </a:lnTo>
                <a:lnTo>
                  <a:pt x="681" y="1044"/>
                </a:lnTo>
                <a:lnTo>
                  <a:pt x="669" y="989"/>
                </a:lnTo>
                <a:lnTo>
                  <a:pt x="636" y="962"/>
                </a:lnTo>
                <a:lnTo>
                  <a:pt x="635" y="933"/>
                </a:lnTo>
                <a:lnTo>
                  <a:pt x="616" y="905"/>
                </a:lnTo>
                <a:lnTo>
                  <a:pt x="601" y="847"/>
                </a:lnTo>
                <a:lnTo>
                  <a:pt x="571" y="836"/>
                </a:lnTo>
                <a:lnTo>
                  <a:pt x="548" y="843"/>
                </a:lnTo>
                <a:lnTo>
                  <a:pt x="520" y="817"/>
                </a:lnTo>
                <a:lnTo>
                  <a:pt x="525" y="798"/>
                </a:lnTo>
                <a:lnTo>
                  <a:pt x="498" y="773"/>
                </a:lnTo>
                <a:lnTo>
                  <a:pt x="449" y="742"/>
                </a:lnTo>
                <a:lnTo>
                  <a:pt x="399" y="730"/>
                </a:lnTo>
                <a:lnTo>
                  <a:pt x="388" y="712"/>
                </a:lnTo>
                <a:lnTo>
                  <a:pt x="365" y="708"/>
                </a:lnTo>
                <a:lnTo>
                  <a:pt x="373" y="696"/>
                </a:lnTo>
                <a:lnTo>
                  <a:pt x="358" y="661"/>
                </a:lnTo>
                <a:lnTo>
                  <a:pt x="385" y="629"/>
                </a:lnTo>
                <a:lnTo>
                  <a:pt x="335" y="556"/>
                </a:lnTo>
                <a:lnTo>
                  <a:pt x="300" y="474"/>
                </a:lnTo>
                <a:lnTo>
                  <a:pt x="267" y="435"/>
                </a:lnTo>
                <a:lnTo>
                  <a:pt x="267" y="413"/>
                </a:lnTo>
                <a:lnTo>
                  <a:pt x="363" y="385"/>
                </a:lnTo>
                <a:lnTo>
                  <a:pt x="380" y="371"/>
                </a:lnTo>
                <a:lnTo>
                  <a:pt x="376" y="357"/>
                </a:lnTo>
                <a:lnTo>
                  <a:pt x="429" y="337"/>
                </a:lnTo>
                <a:lnTo>
                  <a:pt x="441" y="319"/>
                </a:lnTo>
                <a:lnTo>
                  <a:pt x="435" y="304"/>
                </a:lnTo>
                <a:lnTo>
                  <a:pt x="487" y="309"/>
                </a:lnTo>
                <a:lnTo>
                  <a:pt x="611" y="286"/>
                </a:lnTo>
                <a:lnTo>
                  <a:pt x="676" y="268"/>
                </a:lnTo>
                <a:lnTo>
                  <a:pt x="726" y="239"/>
                </a:lnTo>
                <a:lnTo>
                  <a:pt x="817" y="214"/>
                </a:lnTo>
                <a:lnTo>
                  <a:pt x="878" y="209"/>
                </a:lnTo>
                <a:lnTo>
                  <a:pt x="947" y="174"/>
                </a:lnTo>
                <a:lnTo>
                  <a:pt x="1064" y="153"/>
                </a:lnTo>
                <a:lnTo>
                  <a:pt x="1071" y="136"/>
                </a:lnTo>
                <a:lnTo>
                  <a:pt x="1089" y="134"/>
                </a:lnTo>
                <a:lnTo>
                  <a:pt x="1105" y="105"/>
                </a:lnTo>
                <a:lnTo>
                  <a:pt x="1235" y="91"/>
                </a:lnTo>
                <a:lnTo>
                  <a:pt x="1266" y="77"/>
                </a:lnTo>
                <a:close/>
              </a:path>
            </a:pathLst>
          </a:custGeom>
          <a:solidFill>
            <a:schemeClr val="accent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9" name="Freeform 746"/>
          <p:cNvSpPr>
            <a:spLocks/>
          </p:cNvSpPr>
          <p:nvPr/>
        </p:nvSpPr>
        <p:spPr bwMode="auto">
          <a:xfrm>
            <a:off x="3265892" y="4393858"/>
            <a:ext cx="481538" cy="807042"/>
          </a:xfrm>
          <a:custGeom>
            <a:avLst/>
            <a:gdLst>
              <a:gd name="T0" fmla="*/ 984 w 2052"/>
              <a:gd name="T1" fmla="*/ 871 h 3441"/>
              <a:gd name="T2" fmla="*/ 1148 w 2052"/>
              <a:gd name="T3" fmla="*/ 861 h 3441"/>
              <a:gd name="T4" fmla="*/ 1269 w 2052"/>
              <a:gd name="T5" fmla="*/ 707 h 3441"/>
              <a:gd name="T6" fmla="*/ 1327 w 2052"/>
              <a:gd name="T7" fmla="*/ 461 h 3441"/>
              <a:gd name="T8" fmla="*/ 1452 w 2052"/>
              <a:gd name="T9" fmla="*/ 353 h 3441"/>
              <a:gd name="T10" fmla="*/ 1652 w 2052"/>
              <a:gd name="T11" fmla="*/ 83 h 3441"/>
              <a:gd name="T12" fmla="*/ 1791 w 2052"/>
              <a:gd name="T13" fmla="*/ 92 h 3441"/>
              <a:gd name="T14" fmla="*/ 2008 w 2052"/>
              <a:gd name="T15" fmla="*/ 0 h 3441"/>
              <a:gd name="T16" fmla="*/ 2028 w 2052"/>
              <a:gd name="T17" fmla="*/ 105 h 3441"/>
              <a:gd name="T18" fmla="*/ 1954 w 2052"/>
              <a:gd name="T19" fmla="*/ 278 h 3441"/>
              <a:gd name="T20" fmla="*/ 1908 w 2052"/>
              <a:gd name="T21" fmla="*/ 522 h 3441"/>
              <a:gd name="T22" fmla="*/ 1786 w 2052"/>
              <a:gd name="T23" fmla="*/ 640 h 3441"/>
              <a:gd name="T24" fmla="*/ 1877 w 2052"/>
              <a:gd name="T25" fmla="*/ 884 h 3441"/>
              <a:gd name="T26" fmla="*/ 1851 w 2052"/>
              <a:gd name="T27" fmla="*/ 1044 h 3441"/>
              <a:gd name="T28" fmla="*/ 1752 w 2052"/>
              <a:gd name="T29" fmla="*/ 1216 h 3441"/>
              <a:gd name="T30" fmla="*/ 1767 w 2052"/>
              <a:gd name="T31" fmla="*/ 1288 h 3441"/>
              <a:gd name="T32" fmla="*/ 1802 w 2052"/>
              <a:gd name="T33" fmla="*/ 1814 h 3441"/>
              <a:gd name="T34" fmla="*/ 1711 w 2052"/>
              <a:gd name="T35" fmla="*/ 2212 h 3441"/>
              <a:gd name="T36" fmla="*/ 1776 w 2052"/>
              <a:gd name="T37" fmla="*/ 2299 h 3441"/>
              <a:gd name="T38" fmla="*/ 1827 w 2052"/>
              <a:gd name="T39" fmla="*/ 2464 h 3441"/>
              <a:gd name="T40" fmla="*/ 1971 w 2052"/>
              <a:gd name="T41" fmla="*/ 2703 h 3441"/>
              <a:gd name="T42" fmla="*/ 1902 w 2052"/>
              <a:gd name="T43" fmla="*/ 2814 h 3441"/>
              <a:gd name="T44" fmla="*/ 1757 w 2052"/>
              <a:gd name="T45" fmla="*/ 2829 h 3441"/>
              <a:gd name="T46" fmla="*/ 1475 w 2052"/>
              <a:gd name="T47" fmla="*/ 2785 h 3441"/>
              <a:gd name="T48" fmla="*/ 1521 w 2052"/>
              <a:gd name="T49" fmla="*/ 2941 h 3441"/>
              <a:gd name="T50" fmla="*/ 1664 w 2052"/>
              <a:gd name="T51" fmla="*/ 3074 h 3441"/>
              <a:gd name="T52" fmla="*/ 1469 w 2052"/>
              <a:gd name="T53" fmla="*/ 3074 h 3441"/>
              <a:gd name="T54" fmla="*/ 1459 w 2052"/>
              <a:gd name="T55" fmla="*/ 3260 h 3441"/>
              <a:gd name="T56" fmla="*/ 1456 w 2052"/>
              <a:gd name="T57" fmla="*/ 3435 h 3441"/>
              <a:gd name="T58" fmla="*/ 1261 w 2052"/>
              <a:gd name="T59" fmla="*/ 3338 h 3441"/>
              <a:gd name="T60" fmla="*/ 1063 w 2052"/>
              <a:gd name="T61" fmla="*/ 3210 h 3441"/>
              <a:gd name="T62" fmla="*/ 919 w 2052"/>
              <a:gd name="T63" fmla="*/ 3223 h 3441"/>
              <a:gd name="T64" fmla="*/ 789 w 2052"/>
              <a:gd name="T65" fmla="*/ 3186 h 3441"/>
              <a:gd name="T66" fmla="*/ 670 w 2052"/>
              <a:gd name="T67" fmla="*/ 3097 h 3441"/>
              <a:gd name="T68" fmla="*/ 558 w 2052"/>
              <a:gd name="T69" fmla="*/ 3025 h 3441"/>
              <a:gd name="T70" fmla="*/ 397 w 2052"/>
              <a:gd name="T71" fmla="*/ 3045 h 3441"/>
              <a:gd name="T72" fmla="*/ 213 w 2052"/>
              <a:gd name="T73" fmla="*/ 2981 h 3441"/>
              <a:gd name="T74" fmla="*/ 35 w 2052"/>
              <a:gd name="T75" fmla="*/ 3030 h 3441"/>
              <a:gd name="T76" fmla="*/ 150 w 2052"/>
              <a:gd name="T77" fmla="*/ 2905 h 3441"/>
              <a:gd name="T78" fmla="*/ 106 w 2052"/>
              <a:gd name="T79" fmla="*/ 2792 h 3441"/>
              <a:gd name="T80" fmla="*/ 246 w 2052"/>
              <a:gd name="T81" fmla="*/ 2670 h 3441"/>
              <a:gd name="T82" fmla="*/ 389 w 2052"/>
              <a:gd name="T83" fmla="*/ 2655 h 3441"/>
              <a:gd name="T84" fmla="*/ 331 w 2052"/>
              <a:gd name="T85" fmla="*/ 2534 h 3441"/>
              <a:gd name="T86" fmla="*/ 356 w 2052"/>
              <a:gd name="T87" fmla="*/ 2367 h 3441"/>
              <a:gd name="T88" fmla="*/ 383 w 2052"/>
              <a:gd name="T89" fmla="*/ 2267 h 3441"/>
              <a:gd name="T90" fmla="*/ 343 w 2052"/>
              <a:gd name="T91" fmla="*/ 2202 h 3441"/>
              <a:gd name="T92" fmla="*/ 354 w 2052"/>
              <a:gd name="T93" fmla="*/ 2045 h 3441"/>
              <a:gd name="T94" fmla="*/ 607 w 2052"/>
              <a:gd name="T95" fmla="*/ 2097 h 3441"/>
              <a:gd name="T96" fmla="*/ 823 w 2052"/>
              <a:gd name="T97" fmla="*/ 2065 h 3441"/>
              <a:gd name="T98" fmla="*/ 845 w 2052"/>
              <a:gd name="T99" fmla="*/ 1934 h 3441"/>
              <a:gd name="T100" fmla="*/ 1025 w 2052"/>
              <a:gd name="T101" fmla="*/ 1921 h 3441"/>
              <a:gd name="T102" fmla="*/ 1071 w 2052"/>
              <a:gd name="T103" fmla="*/ 1661 h 3441"/>
              <a:gd name="T104" fmla="*/ 1146 w 2052"/>
              <a:gd name="T105" fmla="*/ 1448 h 3441"/>
              <a:gd name="T106" fmla="*/ 946 w 2052"/>
              <a:gd name="T107" fmla="*/ 1364 h 3441"/>
              <a:gd name="T108" fmla="*/ 856 w 2052"/>
              <a:gd name="T109" fmla="*/ 1275 h 3441"/>
              <a:gd name="T110" fmla="*/ 634 w 2052"/>
              <a:gd name="T111" fmla="*/ 1132 h 3441"/>
              <a:gd name="T112" fmla="*/ 632 w 2052"/>
              <a:gd name="T113" fmla="*/ 1049 h 3441"/>
              <a:gd name="T114" fmla="*/ 705 w 2052"/>
              <a:gd name="T115" fmla="*/ 857 h 3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52" h="3441">
                <a:moveTo>
                  <a:pt x="769" y="778"/>
                </a:moveTo>
                <a:lnTo>
                  <a:pt x="781" y="773"/>
                </a:lnTo>
                <a:lnTo>
                  <a:pt x="805" y="796"/>
                </a:lnTo>
                <a:lnTo>
                  <a:pt x="881" y="815"/>
                </a:lnTo>
                <a:lnTo>
                  <a:pt x="899" y="871"/>
                </a:lnTo>
                <a:lnTo>
                  <a:pt x="942" y="893"/>
                </a:lnTo>
                <a:lnTo>
                  <a:pt x="984" y="871"/>
                </a:lnTo>
                <a:lnTo>
                  <a:pt x="1006" y="886"/>
                </a:lnTo>
                <a:lnTo>
                  <a:pt x="1023" y="869"/>
                </a:lnTo>
                <a:lnTo>
                  <a:pt x="1080" y="860"/>
                </a:lnTo>
                <a:lnTo>
                  <a:pt x="1097" y="863"/>
                </a:lnTo>
                <a:lnTo>
                  <a:pt x="1097" y="878"/>
                </a:lnTo>
                <a:lnTo>
                  <a:pt x="1138" y="874"/>
                </a:lnTo>
                <a:lnTo>
                  <a:pt x="1148" y="861"/>
                </a:lnTo>
                <a:lnTo>
                  <a:pt x="1171" y="863"/>
                </a:lnTo>
                <a:lnTo>
                  <a:pt x="1171" y="747"/>
                </a:lnTo>
                <a:lnTo>
                  <a:pt x="1187" y="727"/>
                </a:lnTo>
                <a:lnTo>
                  <a:pt x="1175" y="712"/>
                </a:lnTo>
                <a:lnTo>
                  <a:pt x="1194" y="714"/>
                </a:lnTo>
                <a:lnTo>
                  <a:pt x="1228" y="756"/>
                </a:lnTo>
                <a:lnTo>
                  <a:pt x="1269" y="707"/>
                </a:lnTo>
                <a:lnTo>
                  <a:pt x="1269" y="682"/>
                </a:lnTo>
                <a:lnTo>
                  <a:pt x="1225" y="639"/>
                </a:lnTo>
                <a:lnTo>
                  <a:pt x="1239" y="568"/>
                </a:lnTo>
                <a:lnTo>
                  <a:pt x="1268" y="520"/>
                </a:lnTo>
                <a:lnTo>
                  <a:pt x="1296" y="504"/>
                </a:lnTo>
                <a:lnTo>
                  <a:pt x="1305" y="468"/>
                </a:lnTo>
                <a:lnTo>
                  <a:pt x="1327" y="461"/>
                </a:lnTo>
                <a:lnTo>
                  <a:pt x="1346" y="438"/>
                </a:lnTo>
                <a:lnTo>
                  <a:pt x="1372" y="441"/>
                </a:lnTo>
                <a:lnTo>
                  <a:pt x="1366" y="401"/>
                </a:lnTo>
                <a:lnTo>
                  <a:pt x="1391" y="398"/>
                </a:lnTo>
                <a:lnTo>
                  <a:pt x="1400" y="357"/>
                </a:lnTo>
                <a:lnTo>
                  <a:pt x="1432" y="345"/>
                </a:lnTo>
                <a:lnTo>
                  <a:pt x="1452" y="353"/>
                </a:lnTo>
                <a:lnTo>
                  <a:pt x="1461" y="327"/>
                </a:lnTo>
                <a:lnTo>
                  <a:pt x="1490" y="299"/>
                </a:lnTo>
                <a:lnTo>
                  <a:pt x="1505" y="237"/>
                </a:lnTo>
                <a:lnTo>
                  <a:pt x="1558" y="224"/>
                </a:lnTo>
                <a:lnTo>
                  <a:pt x="1590" y="182"/>
                </a:lnTo>
                <a:lnTo>
                  <a:pt x="1682" y="137"/>
                </a:lnTo>
                <a:lnTo>
                  <a:pt x="1652" y="83"/>
                </a:lnTo>
                <a:lnTo>
                  <a:pt x="1648" y="67"/>
                </a:lnTo>
                <a:lnTo>
                  <a:pt x="1658" y="56"/>
                </a:lnTo>
                <a:lnTo>
                  <a:pt x="1692" y="64"/>
                </a:lnTo>
                <a:lnTo>
                  <a:pt x="1744" y="124"/>
                </a:lnTo>
                <a:lnTo>
                  <a:pt x="1757" y="113"/>
                </a:lnTo>
                <a:lnTo>
                  <a:pt x="1754" y="102"/>
                </a:lnTo>
                <a:lnTo>
                  <a:pt x="1791" y="92"/>
                </a:lnTo>
                <a:lnTo>
                  <a:pt x="1826" y="153"/>
                </a:lnTo>
                <a:lnTo>
                  <a:pt x="1862" y="136"/>
                </a:lnTo>
                <a:lnTo>
                  <a:pt x="1868" y="107"/>
                </a:lnTo>
                <a:lnTo>
                  <a:pt x="1918" y="40"/>
                </a:lnTo>
                <a:lnTo>
                  <a:pt x="1972" y="8"/>
                </a:lnTo>
                <a:lnTo>
                  <a:pt x="1995" y="13"/>
                </a:lnTo>
                <a:lnTo>
                  <a:pt x="2008" y="0"/>
                </a:lnTo>
                <a:lnTo>
                  <a:pt x="2015" y="16"/>
                </a:lnTo>
                <a:lnTo>
                  <a:pt x="1983" y="75"/>
                </a:lnTo>
                <a:lnTo>
                  <a:pt x="1996" y="101"/>
                </a:lnTo>
                <a:lnTo>
                  <a:pt x="2011" y="99"/>
                </a:lnTo>
                <a:lnTo>
                  <a:pt x="2011" y="99"/>
                </a:lnTo>
                <a:lnTo>
                  <a:pt x="2017" y="111"/>
                </a:lnTo>
                <a:lnTo>
                  <a:pt x="2028" y="105"/>
                </a:lnTo>
                <a:lnTo>
                  <a:pt x="2029" y="124"/>
                </a:lnTo>
                <a:lnTo>
                  <a:pt x="2052" y="130"/>
                </a:lnTo>
                <a:lnTo>
                  <a:pt x="2037" y="141"/>
                </a:lnTo>
                <a:lnTo>
                  <a:pt x="2024" y="211"/>
                </a:lnTo>
                <a:lnTo>
                  <a:pt x="2006" y="243"/>
                </a:lnTo>
                <a:lnTo>
                  <a:pt x="1964" y="264"/>
                </a:lnTo>
                <a:lnTo>
                  <a:pt x="1954" y="278"/>
                </a:lnTo>
                <a:lnTo>
                  <a:pt x="1968" y="323"/>
                </a:lnTo>
                <a:lnTo>
                  <a:pt x="1922" y="427"/>
                </a:lnTo>
                <a:lnTo>
                  <a:pt x="1934" y="458"/>
                </a:lnTo>
                <a:lnTo>
                  <a:pt x="1929" y="485"/>
                </a:lnTo>
                <a:lnTo>
                  <a:pt x="1918" y="488"/>
                </a:lnTo>
                <a:lnTo>
                  <a:pt x="1918" y="512"/>
                </a:lnTo>
                <a:lnTo>
                  <a:pt x="1908" y="522"/>
                </a:lnTo>
                <a:lnTo>
                  <a:pt x="1886" y="518"/>
                </a:lnTo>
                <a:lnTo>
                  <a:pt x="1870" y="557"/>
                </a:lnTo>
                <a:lnTo>
                  <a:pt x="1841" y="584"/>
                </a:lnTo>
                <a:lnTo>
                  <a:pt x="1813" y="585"/>
                </a:lnTo>
                <a:lnTo>
                  <a:pt x="1807" y="622"/>
                </a:lnTo>
                <a:lnTo>
                  <a:pt x="1791" y="626"/>
                </a:lnTo>
                <a:lnTo>
                  <a:pt x="1786" y="640"/>
                </a:lnTo>
                <a:lnTo>
                  <a:pt x="1790" y="739"/>
                </a:lnTo>
                <a:lnTo>
                  <a:pt x="1818" y="759"/>
                </a:lnTo>
                <a:lnTo>
                  <a:pt x="1844" y="814"/>
                </a:lnTo>
                <a:lnTo>
                  <a:pt x="1873" y="831"/>
                </a:lnTo>
                <a:lnTo>
                  <a:pt x="1856" y="852"/>
                </a:lnTo>
                <a:lnTo>
                  <a:pt x="1890" y="877"/>
                </a:lnTo>
                <a:lnTo>
                  <a:pt x="1877" y="884"/>
                </a:lnTo>
                <a:lnTo>
                  <a:pt x="1887" y="923"/>
                </a:lnTo>
                <a:lnTo>
                  <a:pt x="1872" y="964"/>
                </a:lnTo>
                <a:lnTo>
                  <a:pt x="1834" y="977"/>
                </a:lnTo>
                <a:lnTo>
                  <a:pt x="1832" y="1005"/>
                </a:lnTo>
                <a:lnTo>
                  <a:pt x="1857" y="1016"/>
                </a:lnTo>
                <a:lnTo>
                  <a:pt x="1847" y="1029"/>
                </a:lnTo>
                <a:lnTo>
                  <a:pt x="1851" y="1044"/>
                </a:lnTo>
                <a:lnTo>
                  <a:pt x="1841" y="1045"/>
                </a:lnTo>
                <a:lnTo>
                  <a:pt x="1794" y="1123"/>
                </a:lnTo>
                <a:lnTo>
                  <a:pt x="1754" y="1154"/>
                </a:lnTo>
                <a:lnTo>
                  <a:pt x="1767" y="1165"/>
                </a:lnTo>
                <a:lnTo>
                  <a:pt x="1739" y="1162"/>
                </a:lnTo>
                <a:lnTo>
                  <a:pt x="1759" y="1185"/>
                </a:lnTo>
                <a:lnTo>
                  <a:pt x="1752" y="1216"/>
                </a:lnTo>
                <a:lnTo>
                  <a:pt x="1741" y="1225"/>
                </a:lnTo>
                <a:lnTo>
                  <a:pt x="1757" y="1231"/>
                </a:lnTo>
                <a:lnTo>
                  <a:pt x="1757" y="1257"/>
                </a:lnTo>
                <a:lnTo>
                  <a:pt x="1742" y="1271"/>
                </a:lnTo>
                <a:lnTo>
                  <a:pt x="1759" y="1274"/>
                </a:lnTo>
                <a:lnTo>
                  <a:pt x="1756" y="1291"/>
                </a:lnTo>
                <a:lnTo>
                  <a:pt x="1767" y="1288"/>
                </a:lnTo>
                <a:lnTo>
                  <a:pt x="1761" y="1309"/>
                </a:lnTo>
                <a:lnTo>
                  <a:pt x="1748" y="1303"/>
                </a:lnTo>
                <a:lnTo>
                  <a:pt x="1745" y="1311"/>
                </a:lnTo>
                <a:lnTo>
                  <a:pt x="1785" y="1355"/>
                </a:lnTo>
                <a:lnTo>
                  <a:pt x="1765" y="1538"/>
                </a:lnTo>
                <a:lnTo>
                  <a:pt x="1824" y="1772"/>
                </a:lnTo>
                <a:lnTo>
                  <a:pt x="1802" y="1814"/>
                </a:lnTo>
                <a:lnTo>
                  <a:pt x="1791" y="1870"/>
                </a:lnTo>
                <a:lnTo>
                  <a:pt x="1750" y="1926"/>
                </a:lnTo>
                <a:lnTo>
                  <a:pt x="1735" y="2001"/>
                </a:lnTo>
                <a:lnTo>
                  <a:pt x="1703" y="2060"/>
                </a:lnTo>
                <a:lnTo>
                  <a:pt x="1707" y="2140"/>
                </a:lnTo>
                <a:lnTo>
                  <a:pt x="1693" y="2179"/>
                </a:lnTo>
                <a:lnTo>
                  <a:pt x="1711" y="2212"/>
                </a:lnTo>
                <a:lnTo>
                  <a:pt x="1743" y="2218"/>
                </a:lnTo>
                <a:lnTo>
                  <a:pt x="1743" y="2218"/>
                </a:lnTo>
                <a:lnTo>
                  <a:pt x="1737" y="2228"/>
                </a:lnTo>
                <a:lnTo>
                  <a:pt x="1749" y="2235"/>
                </a:lnTo>
                <a:lnTo>
                  <a:pt x="1735" y="2259"/>
                </a:lnTo>
                <a:lnTo>
                  <a:pt x="1758" y="2301"/>
                </a:lnTo>
                <a:lnTo>
                  <a:pt x="1776" y="2299"/>
                </a:lnTo>
                <a:lnTo>
                  <a:pt x="1783" y="2333"/>
                </a:lnTo>
                <a:lnTo>
                  <a:pt x="1757" y="2353"/>
                </a:lnTo>
                <a:lnTo>
                  <a:pt x="1763" y="2371"/>
                </a:lnTo>
                <a:lnTo>
                  <a:pt x="1835" y="2406"/>
                </a:lnTo>
                <a:lnTo>
                  <a:pt x="1814" y="2433"/>
                </a:lnTo>
                <a:lnTo>
                  <a:pt x="1814" y="2463"/>
                </a:lnTo>
                <a:lnTo>
                  <a:pt x="1827" y="2464"/>
                </a:lnTo>
                <a:lnTo>
                  <a:pt x="1846" y="2497"/>
                </a:lnTo>
                <a:lnTo>
                  <a:pt x="1818" y="2519"/>
                </a:lnTo>
                <a:lnTo>
                  <a:pt x="1822" y="2537"/>
                </a:lnTo>
                <a:lnTo>
                  <a:pt x="1882" y="2562"/>
                </a:lnTo>
                <a:lnTo>
                  <a:pt x="1902" y="2616"/>
                </a:lnTo>
                <a:lnTo>
                  <a:pt x="1964" y="2659"/>
                </a:lnTo>
                <a:lnTo>
                  <a:pt x="1971" y="2703"/>
                </a:lnTo>
                <a:lnTo>
                  <a:pt x="1960" y="2717"/>
                </a:lnTo>
                <a:lnTo>
                  <a:pt x="1972" y="2758"/>
                </a:lnTo>
                <a:lnTo>
                  <a:pt x="1962" y="2765"/>
                </a:lnTo>
                <a:lnTo>
                  <a:pt x="1956" y="2793"/>
                </a:lnTo>
                <a:lnTo>
                  <a:pt x="1956" y="2793"/>
                </a:lnTo>
                <a:lnTo>
                  <a:pt x="1931" y="2815"/>
                </a:lnTo>
                <a:lnTo>
                  <a:pt x="1902" y="2814"/>
                </a:lnTo>
                <a:lnTo>
                  <a:pt x="1897" y="2838"/>
                </a:lnTo>
                <a:lnTo>
                  <a:pt x="1871" y="2840"/>
                </a:lnTo>
                <a:lnTo>
                  <a:pt x="1859" y="2862"/>
                </a:lnTo>
                <a:lnTo>
                  <a:pt x="1840" y="2837"/>
                </a:lnTo>
                <a:lnTo>
                  <a:pt x="1820" y="2837"/>
                </a:lnTo>
                <a:lnTo>
                  <a:pt x="1806" y="2794"/>
                </a:lnTo>
                <a:lnTo>
                  <a:pt x="1757" y="2829"/>
                </a:lnTo>
                <a:lnTo>
                  <a:pt x="1688" y="2835"/>
                </a:lnTo>
                <a:lnTo>
                  <a:pt x="1664" y="2814"/>
                </a:lnTo>
                <a:lnTo>
                  <a:pt x="1616" y="2821"/>
                </a:lnTo>
                <a:lnTo>
                  <a:pt x="1552" y="2797"/>
                </a:lnTo>
                <a:lnTo>
                  <a:pt x="1504" y="2803"/>
                </a:lnTo>
                <a:lnTo>
                  <a:pt x="1481" y="2797"/>
                </a:lnTo>
                <a:lnTo>
                  <a:pt x="1475" y="2785"/>
                </a:lnTo>
                <a:lnTo>
                  <a:pt x="1463" y="2804"/>
                </a:lnTo>
                <a:lnTo>
                  <a:pt x="1429" y="2805"/>
                </a:lnTo>
                <a:lnTo>
                  <a:pt x="1405" y="2838"/>
                </a:lnTo>
                <a:lnTo>
                  <a:pt x="1454" y="2855"/>
                </a:lnTo>
                <a:lnTo>
                  <a:pt x="1494" y="2853"/>
                </a:lnTo>
                <a:lnTo>
                  <a:pt x="1531" y="2873"/>
                </a:lnTo>
                <a:lnTo>
                  <a:pt x="1521" y="2941"/>
                </a:lnTo>
                <a:lnTo>
                  <a:pt x="1533" y="2953"/>
                </a:lnTo>
                <a:lnTo>
                  <a:pt x="1558" y="2939"/>
                </a:lnTo>
                <a:lnTo>
                  <a:pt x="1614" y="2956"/>
                </a:lnTo>
                <a:lnTo>
                  <a:pt x="1655" y="2983"/>
                </a:lnTo>
                <a:lnTo>
                  <a:pt x="1660" y="3033"/>
                </a:lnTo>
                <a:lnTo>
                  <a:pt x="1679" y="3057"/>
                </a:lnTo>
                <a:lnTo>
                  <a:pt x="1664" y="3074"/>
                </a:lnTo>
                <a:lnTo>
                  <a:pt x="1637" y="3064"/>
                </a:lnTo>
                <a:lnTo>
                  <a:pt x="1635" y="3079"/>
                </a:lnTo>
                <a:lnTo>
                  <a:pt x="1611" y="3093"/>
                </a:lnTo>
                <a:lnTo>
                  <a:pt x="1573" y="3074"/>
                </a:lnTo>
                <a:lnTo>
                  <a:pt x="1540" y="3081"/>
                </a:lnTo>
                <a:lnTo>
                  <a:pt x="1504" y="3067"/>
                </a:lnTo>
                <a:lnTo>
                  <a:pt x="1469" y="3074"/>
                </a:lnTo>
                <a:lnTo>
                  <a:pt x="1476" y="3096"/>
                </a:lnTo>
                <a:lnTo>
                  <a:pt x="1455" y="3109"/>
                </a:lnTo>
                <a:lnTo>
                  <a:pt x="1436" y="3141"/>
                </a:lnTo>
                <a:lnTo>
                  <a:pt x="1425" y="3197"/>
                </a:lnTo>
                <a:lnTo>
                  <a:pt x="1445" y="3229"/>
                </a:lnTo>
                <a:lnTo>
                  <a:pt x="1464" y="3237"/>
                </a:lnTo>
                <a:lnTo>
                  <a:pt x="1459" y="3260"/>
                </a:lnTo>
                <a:lnTo>
                  <a:pt x="1470" y="3280"/>
                </a:lnTo>
                <a:lnTo>
                  <a:pt x="1458" y="3312"/>
                </a:lnTo>
                <a:lnTo>
                  <a:pt x="1474" y="3346"/>
                </a:lnTo>
                <a:lnTo>
                  <a:pt x="1457" y="3365"/>
                </a:lnTo>
                <a:lnTo>
                  <a:pt x="1476" y="3402"/>
                </a:lnTo>
                <a:lnTo>
                  <a:pt x="1460" y="3411"/>
                </a:lnTo>
                <a:lnTo>
                  <a:pt x="1456" y="3435"/>
                </a:lnTo>
                <a:lnTo>
                  <a:pt x="1456" y="3435"/>
                </a:lnTo>
                <a:lnTo>
                  <a:pt x="1352" y="3441"/>
                </a:lnTo>
                <a:lnTo>
                  <a:pt x="1341" y="3419"/>
                </a:lnTo>
                <a:lnTo>
                  <a:pt x="1347" y="3406"/>
                </a:lnTo>
                <a:lnTo>
                  <a:pt x="1319" y="3396"/>
                </a:lnTo>
                <a:lnTo>
                  <a:pt x="1315" y="3380"/>
                </a:lnTo>
                <a:lnTo>
                  <a:pt x="1261" y="3338"/>
                </a:lnTo>
                <a:lnTo>
                  <a:pt x="1209" y="3325"/>
                </a:lnTo>
                <a:lnTo>
                  <a:pt x="1162" y="3295"/>
                </a:lnTo>
                <a:lnTo>
                  <a:pt x="1158" y="3278"/>
                </a:lnTo>
                <a:lnTo>
                  <a:pt x="1130" y="3277"/>
                </a:lnTo>
                <a:lnTo>
                  <a:pt x="1077" y="3235"/>
                </a:lnTo>
                <a:lnTo>
                  <a:pt x="1077" y="3235"/>
                </a:lnTo>
                <a:lnTo>
                  <a:pt x="1063" y="3210"/>
                </a:lnTo>
                <a:lnTo>
                  <a:pt x="1017" y="3213"/>
                </a:lnTo>
                <a:lnTo>
                  <a:pt x="1009" y="3223"/>
                </a:lnTo>
                <a:lnTo>
                  <a:pt x="977" y="3207"/>
                </a:lnTo>
                <a:lnTo>
                  <a:pt x="959" y="3228"/>
                </a:lnTo>
                <a:lnTo>
                  <a:pt x="949" y="3222"/>
                </a:lnTo>
                <a:lnTo>
                  <a:pt x="940" y="3231"/>
                </a:lnTo>
                <a:lnTo>
                  <a:pt x="919" y="3223"/>
                </a:lnTo>
                <a:lnTo>
                  <a:pt x="901" y="3231"/>
                </a:lnTo>
                <a:lnTo>
                  <a:pt x="899" y="3249"/>
                </a:lnTo>
                <a:lnTo>
                  <a:pt x="884" y="3261"/>
                </a:lnTo>
                <a:lnTo>
                  <a:pt x="858" y="3238"/>
                </a:lnTo>
                <a:lnTo>
                  <a:pt x="839" y="3236"/>
                </a:lnTo>
                <a:lnTo>
                  <a:pt x="806" y="3187"/>
                </a:lnTo>
                <a:lnTo>
                  <a:pt x="789" y="3186"/>
                </a:lnTo>
                <a:lnTo>
                  <a:pt x="770" y="3155"/>
                </a:lnTo>
                <a:lnTo>
                  <a:pt x="749" y="3150"/>
                </a:lnTo>
                <a:lnTo>
                  <a:pt x="723" y="3162"/>
                </a:lnTo>
                <a:lnTo>
                  <a:pt x="710" y="3145"/>
                </a:lnTo>
                <a:lnTo>
                  <a:pt x="697" y="3147"/>
                </a:lnTo>
                <a:lnTo>
                  <a:pt x="688" y="3099"/>
                </a:lnTo>
                <a:lnTo>
                  <a:pt x="670" y="3097"/>
                </a:lnTo>
                <a:lnTo>
                  <a:pt x="643" y="3121"/>
                </a:lnTo>
                <a:lnTo>
                  <a:pt x="632" y="3152"/>
                </a:lnTo>
                <a:lnTo>
                  <a:pt x="618" y="3148"/>
                </a:lnTo>
                <a:lnTo>
                  <a:pt x="566" y="3101"/>
                </a:lnTo>
                <a:lnTo>
                  <a:pt x="571" y="3050"/>
                </a:lnTo>
                <a:lnTo>
                  <a:pt x="557" y="3038"/>
                </a:lnTo>
                <a:lnTo>
                  <a:pt x="558" y="3025"/>
                </a:lnTo>
                <a:lnTo>
                  <a:pt x="542" y="3020"/>
                </a:lnTo>
                <a:lnTo>
                  <a:pt x="508" y="3030"/>
                </a:lnTo>
                <a:lnTo>
                  <a:pt x="485" y="3020"/>
                </a:lnTo>
                <a:lnTo>
                  <a:pt x="458" y="3035"/>
                </a:lnTo>
                <a:lnTo>
                  <a:pt x="457" y="3016"/>
                </a:lnTo>
                <a:lnTo>
                  <a:pt x="443" y="3015"/>
                </a:lnTo>
                <a:lnTo>
                  <a:pt x="397" y="3045"/>
                </a:lnTo>
                <a:lnTo>
                  <a:pt x="342" y="3049"/>
                </a:lnTo>
                <a:lnTo>
                  <a:pt x="328" y="3065"/>
                </a:lnTo>
                <a:lnTo>
                  <a:pt x="302" y="3043"/>
                </a:lnTo>
                <a:lnTo>
                  <a:pt x="277" y="3043"/>
                </a:lnTo>
                <a:lnTo>
                  <a:pt x="220" y="3018"/>
                </a:lnTo>
                <a:lnTo>
                  <a:pt x="202" y="3000"/>
                </a:lnTo>
                <a:lnTo>
                  <a:pt x="213" y="2981"/>
                </a:lnTo>
                <a:lnTo>
                  <a:pt x="195" y="2959"/>
                </a:lnTo>
                <a:lnTo>
                  <a:pt x="182" y="2975"/>
                </a:lnTo>
                <a:lnTo>
                  <a:pt x="166" y="2967"/>
                </a:lnTo>
                <a:lnTo>
                  <a:pt x="117" y="2978"/>
                </a:lnTo>
                <a:lnTo>
                  <a:pt x="105" y="3008"/>
                </a:lnTo>
                <a:lnTo>
                  <a:pt x="91" y="3000"/>
                </a:lnTo>
                <a:lnTo>
                  <a:pt x="35" y="3030"/>
                </a:lnTo>
                <a:lnTo>
                  <a:pt x="22" y="3015"/>
                </a:lnTo>
                <a:lnTo>
                  <a:pt x="0" y="2941"/>
                </a:lnTo>
                <a:lnTo>
                  <a:pt x="0" y="2941"/>
                </a:lnTo>
                <a:lnTo>
                  <a:pt x="50" y="2953"/>
                </a:lnTo>
                <a:lnTo>
                  <a:pt x="117" y="2923"/>
                </a:lnTo>
                <a:lnTo>
                  <a:pt x="130" y="2928"/>
                </a:lnTo>
                <a:lnTo>
                  <a:pt x="150" y="2905"/>
                </a:lnTo>
                <a:lnTo>
                  <a:pt x="155" y="2842"/>
                </a:lnTo>
                <a:lnTo>
                  <a:pt x="142" y="2840"/>
                </a:lnTo>
                <a:lnTo>
                  <a:pt x="155" y="2821"/>
                </a:lnTo>
                <a:lnTo>
                  <a:pt x="166" y="2840"/>
                </a:lnTo>
                <a:lnTo>
                  <a:pt x="167" y="2816"/>
                </a:lnTo>
                <a:lnTo>
                  <a:pt x="150" y="2801"/>
                </a:lnTo>
                <a:lnTo>
                  <a:pt x="106" y="2792"/>
                </a:lnTo>
                <a:lnTo>
                  <a:pt x="75" y="2741"/>
                </a:lnTo>
                <a:lnTo>
                  <a:pt x="117" y="2741"/>
                </a:lnTo>
                <a:lnTo>
                  <a:pt x="123" y="2693"/>
                </a:lnTo>
                <a:lnTo>
                  <a:pt x="165" y="2644"/>
                </a:lnTo>
                <a:lnTo>
                  <a:pt x="216" y="2644"/>
                </a:lnTo>
                <a:lnTo>
                  <a:pt x="218" y="2661"/>
                </a:lnTo>
                <a:lnTo>
                  <a:pt x="246" y="2670"/>
                </a:lnTo>
                <a:lnTo>
                  <a:pt x="282" y="2647"/>
                </a:lnTo>
                <a:lnTo>
                  <a:pt x="304" y="2653"/>
                </a:lnTo>
                <a:lnTo>
                  <a:pt x="333" y="2639"/>
                </a:lnTo>
                <a:lnTo>
                  <a:pt x="342" y="2676"/>
                </a:lnTo>
                <a:lnTo>
                  <a:pt x="359" y="2678"/>
                </a:lnTo>
                <a:lnTo>
                  <a:pt x="366" y="2690"/>
                </a:lnTo>
                <a:lnTo>
                  <a:pt x="389" y="2655"/>
                </a:lnTo>
                <a:lnTo>
                  <a:pt x="371" y="2609"/>
                </a:lnTo>
                <a:lnTo>
                  <a:pt x="351" y="2602"/>
                </a:lnTo>
                <a:lnTo>
                  <a:pt x="352" y="2575"/>
                </a:lnTo>
                <a:lnTo>
                  <a:pt x="343" y="2565"/>
                </a:lnTo>
                <a:lnTo>
                  <a:pt x="355" y="2542"/>
                </a:lnTo>
                <a:lnTo>
                  <a:pt x="346" y="2532"/>
                </a:lnTo>
                <a:lnTo>
                  <a:pt x="331" y="2534"/>
                </a:lnTo>
                <a:lnTo>
                  <a:pt x="329" y="2522"/>
                </a:lnTo>
                <a:lnTo>
                  <a:pt x="349" y="2488"/>
                </a:lnTo>
                <a:lnTo>
                  <a:pt x="358" y="2432"/>
                </a:lnTo>
                <a:lnTo>
                  <a:pt x="390" y="2416"/>
                </a:lnTo>
                <a:lnTo>
                  <a:pt x="375" y="2372"/>
                </a:lnTo>
                <a:lnTo>
                  <a:pt x="358" y="2375"/>
                </a:lnTo>
                <a:lnTo>
                  <a:pt x="356" y="2367"/>
                </a:lnTo>
                <a:lnTo>
                  <a:pt x="367" y="2351"/>
                </a:lnTo>
                <a:lnTo>
                  <a:pt x="385" y="2356"/>
                </a:lnTo>
                <a:lnTo>
                  <a:pt x="390" y="2369"/>
                </a:lnTo>
                <a:lnTo>
                  <a:pt x="419" y="2371"/>
                </a:lnTo>
                <a:lnTo>
                  <a:pt x="435" y="2317"/>
                </a:lnTo>
                <a:lnTo>
                  <a:pt x="409" y="2308"/>
                </a:lnTo>
                <a:lnTo>
                  <a:pt x="383" y="2267"/>
                </a:lnTo>
                <a:lnTo>
                  <a:pt x="373" y="2269"/>
                </a:lnTo>
                <a:lnTo>
                  <a:pt x="345" y="2249"/>
                </a:lnTo>
                <a:lnTo>
                  <a:pt x="322" y="2258"/>
                </a:lnTo>
                <a:lnTo>
                  <a:pt x="301" y="2253"/>
                </a:lnTo>
                <a:lnTo>
                  <a:pt x="291" y="2228"/>
                </a:lnTo>
                <a:lnTo>
                  <a:pt x="329" y="2199"/>
                </a:lnTo>
                <a:lnTo>
                  <a:pt x="343" y="2202"/>
                </a:lnTo>
                <a:lnTo>
                  <a:pt x="338" y="2178"/>
                </a:lnTo>
                <a:lnTo>
                  <a:pt x="359" y="2156"/>
                </a:lnTo>
                <a:lnTo>
                  <a:pt x="376" y="2153"/>
                </a:lnTo>
                <a:lnTo>
                  <a:pt x="370" y="2140"/>
                </a:lnTo>
                <a:lnTo>
                  <a:pt x="382" y="2126"/>
                </a:lnTo>
                <a:lnTo>
                  <a:pt x="355" y="2072"/>
                </a:lnTo>
                <a:lnTo>
                  <a:pt x="354" y="2045"/>
                </a:lnTo>
                <a:lnTo>
                  <a:pt x="375" y="2008"/>
                </a:lnTo>
                <a:lnTo>
                  <a:pt x="507" y="2005"/>
                </a:lnTo>
                <a:lnTo>
                  <a:pt x="542" y="2032"/>
                </a:lnTo>
                <a:lnTo>
                  <a:pt x="567" y="2037"/>
                </a:lnTo>
                <a:lnTo>
                  <a:pt x="569" y="2059"/>
                </a:lnTo>
                <a:lnTo>
                  <a:pt x="597" y="2073"/>
                </a:lnTo>
                <a:lnTo>
                  <a:pt x="607" y="2097"/>
                </a:lnTo>
                <a:lnTo>
                  <a:pt x="633" y="2089"/>
                </a:lnTo>
                <a:lnTo>
                  <a:pt x="641" y="2074"/>
                </a:lnTo>
                <a:lnTo>
                  <a:pt x="725" y="2085"/>
                </a:lnTo>
                <a:lnTo>
                  <a:pt x="739" y="2059"/>
                </a:lnTo>
                <a:lnTo>
                  <a:pt x="758" y="2062"/>
                </a:lnTo>
                <a:lnTo>
                  <a:pt x="764" y="2078"/>
                </a:lnTo>
                <a:lnTo>
                  <a:pt x="823" y="2065"/>
                </a:lnTo>
                <a:lnTo>
                  <a:pt x="841" y="2047"/>
                </a:lnTo>
                <a:lnTo>
                  <a:pt x="803" y="2007"/>
                </a:lnTo>
                <a:lnTo>
                  <a:pt x="768" y="1940"/>
                </a:lnTo>
                <a:lnTo>
                  <a:pt x="791" y="1937"/>
                </a:lnTo>
                <a:lnTo>
                  <a:pt x="797" y="1914"/>
                </a:lnTo>
                <a:lnTo>
                  <a:pt x="816" y="1915"/>
                </a:lnTo>
                <a:lnTo>
                  <a:pt x="845" y="1934"/>
                </a:lnTo>
                <a:lnTo>
                  <a:pt x="878" y="1931"/>
                </a:lnTo>
                <a:lnTo>
                  <a:pt x="878" y="1941"/>
                </a:lnTo>
                <a:lnTo>
                  <a:pt x="955" y="1912"/>
                </a:lnTo>
                <a:lnTo>
                  <a:pt x="974" y="1919"/>
                </a:lnTo>
                <a:lnTo>
                  <a:pt x="978" y="1931"/>
                </a:lnTo>
                <a:lnTo>
                  <a:pt x="1016" y="1912"/>
                </a:lnTo>
                <a:lnTo>
                  <a:pt x="1025" y="1921"/>
                </a:lnTo>
                <a:lnTo>
                  <a:pt x="1067" y="1923"/>
                </a:lnTo>
                <a:lnTo>
                  <a:pt x="1102" y="1911"/>
                </a:lnTo>
                <a:lnTo>
                  <a:pt x="1109" y="1898"/>
                </a:lnTo>
                <a:lnTo>
                  <a:pt x="1114" y="1806"/>
                </a:lnTo>
                <a:lnTo>
                  <a:pt x="1080" y="1765"/>
                </a:lnTo>
                <a:lnTo>
                  <a:pt x="1080" y="1688"/>
                </a:lnTo>
                <a:lnTo>
                  <a:pt x="1071" y="1661"/>
                </a:lnTo>
                <a:lnTo>
                  <a:pt x="1099" y="1633"/>
                </a:lnTo>
                <a:lnTo>
                  <a:pt x="1125" y="1633"/>
                </a:lnTo>
                <a:lnTo>
                  <a:pt x="1137" y="1601"/>
                </a:lnTo>
                <a:lnTo>
                  <a:pt x="1146" y="1550"/>
                </a:lnTo>
                <a:lnTo>
                  <a:pt x="1124" y="1495"/>
                </a:lnTo>
                <a:lnTo>
                  <a:pt x="1139" y="1482"/>
                </a:lnTo>
                <a:lnTo>
                  <a:pt x="1146" y="1448"/>
                </a:lnTo>
                <a:lnTo>
                  <a:pt x="1076" y="1401"/>
                </a:lnTo>
                <a:lnTo>
                  <a:pt x="1046" y="1419"/>
                </a:lnTo>
                <a:lnTo>
                  <a:pt x="1016" y="1366"/>
                </a:lnTo>
                <a:lnTo>
                  <a:pt x="999" y="1371"/>
                </a:lnTo>
                <a:lnTo>
                  <a:pt x="969" y="1359"/>
                </a:lnTo>
                <a:lnTo>
                  <a:pt x="970" y="1332"/>
                </a:lnTo>
                <a:lnTo>
                  <a:pt x="946" y="1364"/>
                </a:lnTo>
                <a:lnTo>
                  <a:pt x="925" y="1345"/>
                </a:lnTo>
                <a:lnTo>
                  <a:pt x="907" y="1347"/>
                </a:lnTo>
                <a:lnTo>
                  <a:pt x="890" y="1329"/>
                </a:lnTo>
                <a:lnTo>
                  <a:pt x="900" y="1322"/>
                </a:lnTo>
                <a:lnTo>
                  <a:pt x="897" y="1310"/>
                </a:lnTo>
                <a:lnTo>
                  <a:pt x="875" y="1321"/>
                </a:lnTo>
                <a:lnTo>
                  <a:pt x="856" y="1275"/>
                </a:lnTo>
                <a:lnTo>
                  <a:pt x="789" y="1256"/>
                </a:lnTo>
                <a:lnTo>
                  <a:pt x="778" y="1243"/>
                </a:lnTo>
                <a:lnTo>
                  <a:pt x="768" y="1250"/>
                </a:lnTo>
                <a:lnTo>
                  <a:pt x="728" y="1245"/>
                </a:lnTo>
                <a:lnTo>
                  <a:pt x="708" y="1211"/>
                </a:lnTo>
                <a:lnTo>
                  <a:pt x="646" y="1206"/>
                </a:lnTo>
                <a:lnTo>
                  <a:pt x="634" y="1132"/>
                </a:lnTo>
                <a:lnTo>
                  <a:pt x="634" y="1132"/>
                </a:lnTo>
                <a:lnTo>
                  <a:pt x="633" y="1111"/>
                </a:lnTo>
                <a:lnTo>
                  <a:pt x="644" y="1123"/>
                </a:lnTo>
                <a:lnTo>
                  <a:pt x="655" y="1094"/>
                </a:lnTo>
                <a:lnTo>
                  <a:pt x="634" y="1068"/>
                </a:lnTo>
                <a:lnTo>
                  <a:pt x="644" y="1064"/>
                </a:lnTo>
                <a:lnTo>
                  <a:pt x="632" y="1049"/>
                </a:lnTo>
                <a:lnTo>
                  <a:pt x="628" y="1006"/>
                </a:lnTo>
                <a:lnTo>
                  <a:pt x="637" y="954"/>
                </a:lnTo>
                <a:lnTo>
                  <a:pt x="666" y="921"/>
                </a:lnTo>
                <a:lnTo>
                  <a:pt x="644" y="896"/>
                </a:lnTo>
                <a:lnTo>
                  <a:pt x="671" y="878"/>
                </a:lnTo>
                <a:lnTo>
                  <a:pt x="671" y="861"/>
                </a:lnTo>
                <a:lnTo>
                  <a:pt x="705" y="857"/>
                </a:lnTo>
                <a:lnTo>
                  <a:pt x="713" y="827"/>
                </a:lnTo>
                <a:lnTo>
                  <a:pt x="760" y="819"/>
                </a:lnTo>
                <a:lnTo>
                  <a:pt x="769" y="778"/>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0" name="Freeform 747"/>
          <p:cNvSpPr>
            <a:spLocks/>
          </p:cNvSpPr>
          <p:nvPr/>
        </p:nvSpPr>
        <p:spPr bwMode="auto">
          <a:xfrm>
            <a:off x="2585951" y="4942563"/>
            <a:ext cx="934143" cy="797741"/>
          </a:xfrm>
          <a:custGeom>
            <a:avLst/>
            <a:gdLst>
              <a:gd name="T0" fmla="*/ 1574 w 3986"/>
              <a:gd name="T1" fmla="*/ 453 h 3400"/>
              <a:gd name="T2" fmla="*/ 1749 w 3986"/>
              <a:gd name="T3" fmla="*/ 384 h 3400"/>
              <a:gd name="T4" fmla="*/ 1769 w 3986"/>
              <a:gd name="T5" fmla="*/ 238 h 3400"/>
              <a:gd name="T6" fmla="*/ 1903 w 3986"/>
              <a:gd name="T7" fmla="*/ 50 h 3400"/>
              <a:gd name="T8" fmla="*/ 2056 w 3986"/>
              <a:gd name="T9" fmla="*/ 111 h 3400"/>
              <a:gd name="T10" fmla="*/ 2184 w 3986"/>
              <a:gd name="T11" fmla="*/ 250 h 3400"/>
              <a:gd name="T12" fmla="*/ 2474 w 3986"/>
              <a:gd name="T13" fmla="*/ 420 h 3400"/>
              <a:gd name="T14" fmla="*/ 2471 w 3986"/>
              <a:gd name="T15" fmla="*/ 587 h 3400"/>
              <a:gd name="T16" fmla="*/ 2684 w 3986"/>
              <a:gd name="T17" fmla="*/ 731 h 3400"/>
              <a:gd name="T18" fmla="*/ 2902 w 3986"/>
              <a:gd name="T19" fmla="*/ 600 h 3400"/>
              <a:gd name="T20" fmla="*/ 3104 w 3986"/>
              <a:gd name="T21" fmla="*/ 659 h 3400"/>
              <a:gd name="T22" fmla="*/ 3387 w 3986"/>
              <a:gd name="T23" fmla="*/ 679 h 3400"/>
              <a:gd name="T24" fmla="*/ 3572 w 3986"/>
              <a:gd name="T25" fmla="*/ 756 h 3400"/>
              <a:gd name="T26" fmla="*/ 3760 w 3986"/>
              <a:gd name="T27" fmla="*/ 897 h 3400"/>
              <a:gd name="T28" fmla="*/ 3919 w 3986"/>
              <a:gd name="T29" fmla="*/ 872 h 3400"/>
              <a:gd name="T30" fmla="*/ 3918 w 3986"/>
              <a:gd name="T31" fmla="*/ 950 h 3400"/>
              <a:gd name="T32" fmla="*/ 3984 w 3986"/>
              <a:gd name="T33" fmla="*/ 1082 h 3400"/>
              <a:gd name="T34" fmla="*/ 3850 w 3986"/>
              <a:gd name="T35" fmla="*/ 1243 h 3400"/>
              <a:gd name="T36" fmla="*/ 3749 w 3986"/>
              <a:gd name="T37" fmla="*/ 1478 h 3400"/>
              <a:gd name="T38" fmla="*/ 3538 w 3986"/>
              <a:gd name="T39" fmla="*/ 1675 h 3400"/>
              <a:gd name="T40" fmla="*/ 3240 w 3986"/>
              <a:gd name="T41" fmla="*/ 1689 h 3400"/>
              <a:gd name="T42" fmla="*/ 2979 w 3986"/>
              <a:gd name="T43" fmla="*/ 1686 h 3400"/>
              <a:gd name="T44" fmla="*/ 2926 w 3986"/>
              <a:gd name="T45" fmla="*/ 1920 h 3400"/>
              <a:gd name="T46" fmla="*/ 2861 w 3986"/>
              <a:gd name="T47" fmla="*/ 2046 h 3400"/>
              <a:gd name="T48" fmla="*/ 2981 w 3986"/>
              <a:gd name="T49" fmla="*/ 2176 h 3400"/>
              <a:gd name="T50" fmla="*/ 3174 w 3986"/>
              <a:gd name="T51" fmla="*/ 2280 h 3400"/>
              <a:gd name="T52" fmla="*/ 3148 w 3986"/>
              <a:gd name="T53" fmla="*/ 2387 h 3400"/>
              <a:gd name="T54" fmla="*/ 2953 w 3986"/>
              <a:gd name="T55" fmla="*/ 2495 h 3400"/>
              <a:gd name="T56" fmla="*/ 3134 w 3986"/>
              <a:gd name="T57" fmla="*/ 2555 h 3400"/>
              <a:gd name="T58" fmla="*/ 3038 w 3986"/>
              <a:gd name="T59" fmla="*/ 2725 h 3400"/>
              <a:gd name="T60" fmla="*/ 2826 w 3986"/>
              <a:gd name="T61" fmla="*/ 2708 h 3400"/>
              <a:gd name="T62" fmla="*/ 2681 w 3986"/>
              <a:gd name="T63" fmla="*/ 2658 h 3400"/>
              <a:gd name="T64" fmla="*/ 2511 w 3986"/>
              <a:gd name="T65" fmla="*/ 2543 h 3400"/>
              <a:gd name="T66" fmla="*/ 2498 w 3986"/>
              <a:gd name="T67" fmla="*/ 2361 h 3400"/>
              <a:gd name="T68" fmla="*/ 2313 w 3986"/>
              <a:gd name="T69" fmla="*/ 2352 h 3400"/>
              <a:gd name="T70" fmla="*/ 2193 w 3986"/>
              <a:gd name="T71" fmla="*/ 2634 h 3400"/>
              <a:gd name="T72" fmla="*/ 1991 w 3986"/>
              <a:gd name="T73" fmla="*/ 2855 h 3400"/>
              <a:gd name="T74" fmla="*/ 2009 w 3986"/>
              <a:gd name="T75" fmla="*/ 3226 h 3400"/>
              <a:gd name="T76" fmla="*/ 1853 w 3986"/>
              <a:gd name="T77" fmla="*/ 3273 h 3400"/>
              <a:gd name="T78" fmla="*/ 1584 w 3986"/>
              <a:gd name="T79" fmla="*/ 3354 h 3400"/>
              <a:gd name="T80" fmla="*/ 1465 w 3986"/>
              <a:gd name="T81" fmla="*/ 3177 h 3400"/>
              <a:gd name="T82" fmla="*/ 1396 w 3986"/>
              <a:gd name="T83" fmla="*/ 3059 h 3400"/>
              <a:gd name="T84" fmla="*/ 1265 w 3986"/>
              <a:gd name="T85" fmla="*/ 2840 h 3400"/>
              <a:gd name="T86" fmla="*/ 1170 w 3986"/>
              <a:gd name="T87" fmla="*/ 2655 h 3400"/>
              <a:gd name="T88" fmla="*/ 951 w 3986"/>
              <a:gd name="T89" fmla="*/ 2561 h 3400"/>
              <a:gd name="T90" fmla="*/ 903 w 3986"/>
              <a:gd name="T91" fmla="*/ 2377 h 3400"/>
              <a:gd name="T92" fmla="*/ 724 w 3986"/>
              <a:gd name="T93" fmla="*/ 2467 h 3400"/>
              <a:gd name="T94" fmla="*/ 651 w 3986"/>
              <a:gd name="T95" fmla="*/ 2385 h 3400"/>
              <a:gd name="T96" fmla="*/ 601 w 3986"/>
              <a:gd name="T97" fmla="*/ 1777 h 3400"/>
              <a:gd name="T98" fmla="*/ 444 w 3986"/>
              <a:gd name="T99" fmla="*/ 1319 h 3400"/>
              <a:gd name="T100" fmla="*/ 382 w 3986"/>
              <a:gd name="T101" fmla="*/ 1011 h 3400"/>
              <a:gd name="T102" fmla="*/ 0 w 3986"/>
              <a:gd name="T103" fmla="*/ 599 h 3400"/>
              <a:gd name="T104" fmla="*/ 147 w 3986"/>
              <a:gd name="T105" fmla="*/ 384 h 3400"/>
              <a:gd name="T106" fmla="*/ 87 w 3986"/>
              <a:gd name="T107" fmla="*/ 165 h 3400"/>
              <a:gd name="T108" fmla="*/ 238 w 3986"/>
              <a:gd name="T109" fmla="*/ 157 h 3400"/>
              <a:gd name="T110" fmla="*/ 492 w 3986"/>
              <a:gd name="T111" fmla="*/ 385 h 3400"/>
              <a:gd name="T112" fmla="*/ 715 w 3986"/>
              <a:gd name="T113" fmla="*/ 599 h 3400"/>
              <a:gd name="T114" fmla="*/ 930 w 3986"/>
              <a:gd name="T115" fmla="*/ 585 h 3400"/>
              <a:gd name="T116" fmla="*/ 1086 w 3986"/>
              <a:gd name="T117" fmla="*/ 665 h 3400"/>
              <a:gd name="T118" fmla="*/ 1179 w 3986"/>
              <a:gd name="T119" fmla="*/ 722 h 3400"/>
              <a:gd name="T120" fmla="*/ 1366 w 3986"/>
              <a:gd name="T121" fmla="*/ 608 h 3400"/>
              <a:gd name="T122" fmla="*/ 1561 w 3986"/>
              <a:gd name="T123" fmla="*/ 444 h 3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86" h="3400">
                <a:moveTo>
                  <a:pt x="1575" y="329"/>
                </a:moveTo>
                <a:lnTo>
                  <a:pt x="1587" y="322"/>
                </a:lnTo>
                <a:lnTo>
                  <a:pt x="1584" y="298"/>
                </a:lnTo>
                <a:lnTo>
                  <a:pt x="1598" y="301"/>
                </a:lnTo>
                <a:lnTo>
                  <a:pt x="1622" y="331"/>
                </a:lnTo>
                <a:lnTo>
                  <a:pt x="1621" y="355"/>
                </a:lnTo>
                <a:lnTo>
                  <a:pt x="1634" y="373"/>
                </a:lnTo>
                <a:lnTo>
                  <a:pt x="1614" y="400"/>
                </a:lnTo>
                <a:lnTo>
                  <a:pt x="1609" y="429"/>
                </a:lnTo>
                <a:lnTo>
                  <a:pt x="1574" y="453"/>
                </a:lnTo>
                <a:lnTo>
                  <a:pt x="1597" y="477"/>
                </a:lnTo>
                <a:lnTo>
                  <a:pt x="1593" y="510"/>
                </a:lnTo>
                <a:lnTo>
                  <a:pt x="1611" y="515"/>
                </a:lnTo>
                <a:lnTo>
                  <a:pt x="1649" y="477"/>
                </a:lnTo>
                <a:lnTo>
                  <a:pt x="1680" y="479"/>
                </a:lnTo>
                <a:lnTo>
                  <a:pt x="1693" y="448"/>
                </a:lnTo>
                <a:lnTo>
                  <a:pt x="1727" y="468"/>
                </a:lnTo>
                <a:lnTo>
                  <a:pt x="1733" y="431"/>
                </a:lnTo>
                <a:lnTo>
                  <a:pt x="1720" y="420"/>
                </a:lnTo>
                <a:lnTo>
                  <a:pt x="1749" y="384"/>
                </a:lnTo>
                <a:lnTo>
                  <a:pt x="1783" y="395"/>
                </a:lnTo>
                <a:lnTo>
                  <a:pt x="1819" y="370"/>
                </a:lnTo>
                <a:lnTo>
                  <a:pt x="1819" y="361"/>
                </a:lnTo>
                <a:lnTo>
                  <a:pt x="1826" y="365"/>
                </a:lnTo>
                <a:lnTo>
                  <a:pt x="1814" y="317"/>
                </a:lnTo>
                <a:lnTo>
                  <a:pt x="1775" y="298"/>
                </a:lnTo>
                <a:lnTo>
                  <a:pt x="1768" y="276"/>
                </a:lnTo>
                <a:lnTo>
                  <a:pt x="1777" y="250"/>
                </a:lnTo>
                <a:lnTo>
                  <a:pt x="1760" y="258"/>
                </a:lnTo>
                <a:lnTo>
                  <a:pt x="1769" y="238"/>
                </a:lnTo>
                <a:lnTo>
                  <a:pt x="1740" y="225"/>
                </a:lnTo>
                <a:lnTo>
                  <a:pt x="1746" y="199"/>
                </a:lnTo>
                <a:lnTo>
                  <a:pt x="1722" y="157"/>
                </a:lnTo>
                <a:lnTo>
                  <a:pt x="1742" y="154"/>
                </a:lnTo>
                <a:lnTo>
                  <a:pt x="1752" y="140"/>
                </a:lnTo>
                <a:lnTo>
                  <a:pt x="1794" y="148"/>
                </a:lnTo>
                <a:lnTo>
                  <a:pt x="1808" y="98"/>
                </a:lnTo>
                <a:lnTo>
                  <a:pt x="1890" y="101"/>
                </a:lnTo>
                <a:lnTo>
                  <a:pt x="1872" y="67"/>
                </a:lnTo>
                <a:lnTo>
                  <a:pt x="1903" y="50"/>
                </a:lnTo>
                <a:lnTo>
                  <a:pt x="1917" y="22"/>
                </a:lnTo>
                <a:lnTo>
                  <a:pt x="1937" y="12"/>
                </a:lnTo>
                <a:lnTo>
                  <a:pt x="1957" y="19"/>
                </a:lnTo>
                <a:lnTo>
                  <a:pt x="1974" y="0"/>
                </a:lnTo>
                <a:lnTo>
                  <a:pt x="1994" y="10"/>
                </a:lnTo>
                <a:lnTo>
                  <a:pt x="2005" y="52"/>
                </a:lnTo>
                <a:lnTo>
                  <a:pt x="2051" y="60"/>
                </a:lnTo>
                <a:lnTo>
                  <a:pt x="2057" y="86"/>
                </a:lnTo>
                <a:lnTo>
                  <a:pt x="2072" y="96"/>
                </a:lnTo>
                <a:lnTo>
                  <a:pt x="2056" y="111"/>
                </a:lnTo>
                <a:lnTo>
                  <a:pt x="2067" y="134"/>
                </a:lnTo>
                <a:lnTo>
                  <a:pt x="2054" y="152"/>
                </a:lnTo>
                <a:lnTo>
                  <a:pt x="2076" y="178"/>
                </a:lnTo>
                <a:lnTo>
                  <a:pt x="2066" y="217"/>
                </a:lnTo>
                <a:lnTo>
                  <a:pt x="2136" y="245"/>
                </a:lnTo>
                <a:lnTo>
                  <a:pt x="2166" y="242"/>
                </a:lnTo>
                <a:lnTo>
                  <a:pt x="2177" y="220"/>
                </a:lnTo>
                <a:lnTo>
                  <a:pt x="2192" y="217"/>
                </a:lnTo>
                <a:lnTo>
                  <a:pt x="2201" y="230"/>
                </a:lnTo>
                <a:lnTo>
                  <a:pt x="2184" y="250"/>
                </a:lnTo>
                <a:lnTo>
                  <a:pt x="2191" y="272"/>
                </a:lnTo>
                <a:lnTo>
                  <a:pt x="2205" y="276"/>
                </a:lnTo>
                <a:lnTo>
                  <a:pt x="2222" y="258"/>
                </a:lnTo>
                <a:lnTo>
                  <a:pt x="2286" y="282"/>
                </a:lnTo>
                <a:lnTo>
                  <a:pt x="2385" y="270"/>
                </a:lnTo>
                <a:lnTo>
                  <a:pt x="2429" y="303"/>
                </a:lnTo>
                <a:lnTo>
                  <a:pt x="2424" y="332"/>
                </a:lnTo>
                <a:lnTo>
                  <a:pt x="2447" y="391"/>
                </a:lnTo>
                <a:lnTo>
                  <a:pt x="2464" y="395"/>
                </a:lnTo>
                <a:lnTo>
                  <a:pt x="2474" y="420"/>
                </a:lnTo>
                <a:lnTo>
                  <a:pt x="2502" y="415"/>
                </a:lnTo>
                <a:lnTo>
                  <a:pt x="2522" y="426"/>
                </a:lnTo>
                <a:lnTo>
                  <a:pt x="2511" y="441"/>
                </a:lnTo>
                <a:lnTo>
                  <a:pt x="2477" y="434"/>
                </a:lnTo>
                <a:lnTo>
                  <a:pt x="2503" y="515"/>
                </a:lnTo>
                <a:lnTo>
                  <a:pt x="2488" y="543"/>
                </a:lnTo>
                <a:lnTo>
                  <a:pt x="2521" y="555"/>
                </a:lnTo>
                <a:lnTo>
                  <a:pt x="2505" y="564"/>
                </a:lnTo>
                <a:lnTo>
                  <a:pt x="2499" y="585"/>
                </a:lnTo>
                <a:lnTo>
                  <a:pt x="2471" y="587"/>
                </a:lnTo>
                <a:lnTo>
                  <a:pt x="2466" y="610"/>
                </a:lnTo>
                <a:lnTo>
                  <a:pt x="2476" y="633"/>
                </a:lnTo>
                <a:lnTo>
                  <a:pt x="2495" y="637"/>
                </a:lnTo>
                <a:lnTo>
                  <a:pt x="2531" y="668"/>
                </a:lnTo>
                <a:lnTo>
                  <a:pt x="2572" y="676"/>
                </a:lnTo>
                <a:lnTo>
                  <a:pt x="2595" y="704"/>
                </a:lnTo>
                <a:lnTo>
                  <a:pt x="2617" y="699"/>
                </a:lnTo>
                <a:lnTo>
                  <a:pt x="2631" y="714"/>
                </a:lnTo>
                <a:lnTo>
                  <a:pt x="2665" y="705"/>
                </a:lnTo>
                <a:lnTo>
                  <a:pt x="2684" y="731"/>
                </a:lnTo>
                <a:lnTo>
                  <a:pt x="2740" y="711"/>
                </a:lnTo>
                <a:lnTo>
                  <a:pt x="2766" y="733"/>
                </a:lnTo>
                <a:lnTo>
                  <a:pt x="2795" y="723"/>
                </a:lnTo>
                <a:lnTo>
                  <a:pt x="2806" y="703"/>
                </a:lnTo>
                <a:lnTo>
                  <a:pt x="2827" y="708"/>
                </a:lnTo>
                <a:lnTo>
                  <a:pt x="2887" y="672"/>
                </a:lnTo>
                <a:lnTo>
                  <a:pt x="2860" y="615"/>
                </a:lnTo>
                <a:lnTo>
                  <a:pt x="2881" y="592"/>
                </a:lnTo>
                <a:lnTo>
                  <a:pt x="2902" y="600"/>
                </a:lnTo>
                <a:lnTo>
                  <a:pt x="2902" y="600"/>
                </a:lnTo>
                <a:lnTo>
                  <a:pt x="2924" y="674"/>
                </a:lnTo>
                <a:lnTo>
                  <a:pt x="2937" y="689"/>
                </a:lnTo>
                <a:lnTo>
                  <a:pt x="2993" y="659"/>
                </a:lnTo>
                <a:lnTo>
                  <a:pt x="3007" y="667"/>
                </a:lnTo>
                <a:lnTo>
                  <a:pt x="3019" y="637"/>
                </a:lnTo>
                <a:lnTo>
                  <a:pt x="3068" y="626"/>
                </a:lnTo>
                <a:lnTo>
                  <a:pt x="3084" y="634"/>
                </a:lnTo>
                <a:lnTo>
                  <a:pt x="3097" y="618"/>
                </a:lnTo>
                <a:lnTo>
                  <a:pt x="3115" y="640"/>
                </a:lnTo>
                <a:lnTo>
                  <a:pt x="3104" y="659"/>
                </a:lnTo>
                <a:lnTo>
                  <a:pt x="3122" y="677"/>
                </a:lnTo>
                <a:lnTo>
                  <a:pt x="3179" y="702"/>
                </a:lnTo>
                <a:lnTo>
                  <a:pt x="3204" y="702"/>
                </a:lnTo>
                <a:lnTo>
                  <a:pt x="3230" y="724"/>
                </a:lnTo>
                <a:lnTo>
                  <a:pt x="3244" y="708"/>
                </a:lnTo>
                <a:lnTo>
                  <a:pt x="3299" y="704"/>
                </a:lnTo>
                <a:lnTo>
                  <a:pt x="3345" y="674"/>
                </a:lnTo>
                <a:lnTo>
                  <a:pt x="3359" y="675"/>
                </a:lnTo>
                <a:lnTo>
                  <a:pt x="3360" y="694"/>
                </a:lnTo>
                <a:lnTo>
                  <a:pt x="3387" y="679"/>
                </a:lnTo>
                <a:lnTo>
                  <a:pt x="3410" y="689"/>
                </a:lnTo>
                <a:lnTo>
                  <a:pt x="3444" y="679"/>
                </a:lnTo>
                <a:lnTo>
                  <a:pt x="3460" y="684"/>
                </a:lnTo>
                <a:lnTo>
                  <a:pt x="3459" y="697"/>
                </a:lnTo>
                <a:lnTo>
                  <a:pt x="3473" y="709"/>
                </a:lnTo>
                <a:lnTo>
                  <a:pt x="3468" y="760"/>
                </a:lnTo>
                <a:lnTo>
                  <a:pt x="3520" y="807"/>
                </a:lnTo>
                <a:lnTo>
                  <a:pt x="3534" y="811"/>
                </a:lnTo>
                <a:lnTo>
                  <a:pt x="3545" y="780"/>
                </a:lnTo>
                <a:lnTo>
                  <a:pt x="3572" y="756"/>
                </a:lnTo>
                <a:lnTo>
                  <a:pt x="3590" y="758"/>
                </a:lnTo>
                <a:lnTo>
                  <a:pt x="3599" y="806"/>
                </a:lnTo>
                <a:lnTo>
                  <a:pt x="3612" y="804"/>
                </a:lnTo>
                <a:lnTo>
                  <a:pt x="3625" y="821"/>
                </a:lnTo>
                <a:lnTo>
                  <a:pt x="3651" y="809"/>
                </a:lnTo>
                <a:lnTo>
                  <a:pt x="3672" y="814"/>
                </a:lnTo>
                <a:lnTo>
                  <a:pt x="3691" y="845"/>
                </a:lnTo>
                <a:lnTo>
                  <a:pt x="3708" y="846"/>
                </a:lnTo>
                <a:lnTo>
                  <a:pt x="3741" y="895"/>
                </a:lnTo>
                <a:lnTo>
                  <a:pt x="3760" y="897"/>
                </a:lnTo>
                <a:lnTo>
                  <a:pt x="3786" y="920"/>
                </a:lnTo>
                <a:lnTo>
                  <a:pt x="3801" y="908"/>
                </a:lnTo>
                <a:lnTo>
                  <a:pt x="3803" y="890"/>
                </a:lnTo>
                <a:lnTo>
                  <a:pt x="3821" y="882"/>
                </a:lnTo>
                <a:lnTo>
                  <a:pt x="3842" y="890"/>
                </a:lnTo>
                <a:lnTo>
                  <a:pt x="3851" y="881"/>
                </a:lnTo>
                <a:lnTo>
                  <a:pt x="3861" y="887"/>
                </a:lnTo>
                <a:lnTo>
                  <a:pt x="3879" y="866"/>
                </a:lnTo>
                <a:lnTo>
                  <a:pt x="3911" y="882"/>
                </a:lnTo>
                <a:lnTo>
                  <a:pt x="3919" y="872"/>
                </a:lnTo>
                <a:lnTo>
                  <a:pt x="3965" y="869"/>
                </a:lnTo>
                <a:lnTo>
                  <a:pt x="3979" y="894"/>
                </a:lnTo>
                <a:lnTo>
                  <a:pt x="3979" y="894"/>
                </a:lnTo>
                <a:lnTo>
                  <a:pt x="3967" y="903"/>
                </a:lnTo>
                <a:lnTo>
                  <a:pt x="3940" y="897"/>
                </a:lnTo>
                <a:lnTo>
                  <a:pt x="3929" y="904"/>
                </a:lnTo>
                <a:lnTo>
                  <a:pt x="3928" y="919"/>
                </a:lnTo>
                <a:lnTo>
                  <a:pt x="3942" y="924"/>
                </a:lnTo>
                <a:lnTo>
                  <a:pt x="3954" y="953"/>
                </a:lnTo>
                <a:lnTo>
                  <a:pt x="3918" y="950"/>
                </a:lnTo>
                <a:lnTo>
                  <a:pt x="3922" y="962"/>
                </a:lnTo>
                <a:lnTo>
                  <a:pt x="3913" y="973"/>
                </a:lnTo>
                <a:lnTo>
                  <a:pt x="3925" y="987"/>
                </a:lnTo>
                <a:lnTo>
                  <a:pt x="3901" y="984"/>
                </a:lnTo>
                <a:lnTo>
                  <a:pt x="3889" y="995"/>
                </a:lnTo>
                <a:lnTo>
                  <a:pt x="3920" y="1040"/>
                </a:lnTo>
                <a:lnTo>
                  <a:pt x="3958" y="1061"/>
                </a:lnTo>
                <a:lnTo>
                  <a:pt x="3956" y="1071"/>
                </a:lnTo>
                <a:lnTo>
                  <a:pt x="3972" y="1070"/>
                </a:lnTo>
                <a:lnTo>
                  <a:pt x="3984" y="1082"/>
                </a:lnTo>
                <a:lnTo>
                  <a:pt x="3976" y="1094"/>
                </a:lnTo>
                <a:lnTo>
                  <a:pt x="3986" y="1118"/>
                </a:lnTo>
                <a:lnTo>
                  <a:pt x="3965" y="1130"/>
                </a:lnTo>
                <a:lnTo>
                  <a:pt x="3966" y="1139"/>
                </a:lnTo>
                <a:lnTo>
                  <a:pt x="3948" y="1135"/>
                </a:lnTo>
                <a:lnTo>
                  <a:pt x="3912" y="1186"/>
                </a:lnTo>
                <a:lnTo>
                  <a:pt x="3864" y="1193"/>
                </a:lnTo>
                <a:lnTo>
                  <a:pt x="3875" y="1206"/>
                </a:lnTo>
                <a:lnTo>
                  <a:pt x="3870" y="1229"/>
                </a:lnTo>
                <a:lnTo>
                  <a:pt x="3850" y="1243"/>
                </a:lnTo>
                <a:lnTo>
                  <a:pt x="3859" y="1260"/>
                </a:lnTo>
                <a:lnTo>
                  <a:pt x="3804" y="1295"/>
                </a:lnTo>
                <a:lnTo>
                  <a:pt x="3804" y="1307"/>
                </a:lnTo>
                <a:lnTo>
                  <a:pt x="3826" y="1311"/>
                </a:lnTo>
                <a:lnTo>
                  <a:pt x="3799" y="1353"/>
                </a:lnTo>
                <a:lnTo>
                  <a:pt x="3815" y="1377"/>
                </a:lnTo>
                <a:lnTo>
                  <a:pt x="3775" y="1406"/>
                </a:lnTo>
                <a:lnTo>
                  <a:pt x="3772" y="1430"/>
                </a:lnTo>
                <a:lnTo>
                  <a:pt x="3788" y="1437"/>
                </a:lnTo>
                <a:lnTo>
                  <a:pt x="3749" y="1478"/>
                </a:lnTo>
                <a:lnTo>
                  <a:pt x="3711" y="1475"/>
                </a:lnTo>
                <a:lnTo>
                  <a:pt x="3694" y="1446"/>
                </a:lnTo>
                <a:lnTo>
                  <a:pt x="3665" y="1476"/>
                </a:lnTo>
                <a:lnTo>
                  <a:pt x="3646" y="1460"/>
                </a:lnTo>
                <a:lnTo>
                  <a:pt x="3620" y="1465"/>
                </a:lnTo>
                <a:lnTo>
                  <a:pt x="3589" y="1505"/>
                </a:lnTo>
                <a:lnTo>
                  <a:pt x="3619" y="1548"/>
                </a:lnTo>
                <a:lnTo>
                  <a:pt x="3575" y="1607"/>
                </a:lnTo>
                <a:lnTo>
                  <a:pt x="3566" y="1642"/>
                </a:lnTo>
                <a:lnTo>
                  <a:pt x="3538" y="1675"/>
                </a:lnTo>
                <a:lnTo>
                  <a:pt x="3520" y="1717"/>
                </a:lnTo>
                <a:lnTo>
                  <a:pt x="3463" y="1786"/>
                </a:lnTo>
                <a:lnTo>
                  <a:pt x="3445" y="1795"/>
                </a:lnTo>
                <a:lnTo>
                  <a:pt x="3428" y="1776"/>
                </a:lnTo>
                <a:lnTo>
                  <a:pt x="3411" y="1797"/>
                </a:lnTo>
                <a:lnTo>
                  <a:pt x="3348" y="1798"/>
                </a:lnTo>
                <a:lnTo>
                  <a:pt x="3301" y="1719"/>
                </a:lnTo>
                <a:lnTo>
                  <a:pt x="3310" y="1700"/>
                </a:lnTo>
                <a:lnTo>
                  <a:pt x="3282" y="1685"/>
                </a:lnTo>
                <a:lnTo>
                  <a:pt x="3240" y="1689"/>
                </a:lnTo>
                <a:lnTo>
                  <a:pt x="3234" y="1708"/>
                </a:lnTo>
                <a:lnTo>
                  <a:pt x="3189" y="1714"/>
                </a:lnTo>
                <a:lnTo>
                  <a:pt x="3185" y="1727"/>
                </a:lnTo>
                <a:lnTo>
                  <a:pt x="3167" y="1734"/>
                </a:lnTo>
                <a:lnTo>
                  <a:pt x="3132" y="1680"/>
                </a:lnTo>
                <a:lnTo>
                  <a:pt x="3043" y="1642"/>
                </a:lnTo>
                <a:lnTo>
                  <a:pt x="3026" y="1649"/>
                </a:lnTo>
                <a:lnTo>
                  <a:pt x="3020" y="1633"/>
                </a:lnTo>
                <a:lnTo>
                  <a:pt x="2989" y="1663"/>
                </a:lnTo>
                <a:lnTo>
                  <a:pt x="2979" y="1686"/>
                </a:lnTo>
                <a:lnTo>
                  <a:pt x="2984" y="1705"/>
                </a:lnTo>
                <a:lnTo>
                  <a:pt x="2946" y="1697"/>
                </a:lnTo>
                <a:lnTo>
                  <a:pt x="2959" y="1725"/>
                </a:lnTo>
                <a:lnTo>
                  <a:pt x="2916" y="1739"/>
                </a:lnTo>
                <a:lnTo>
                  <a:pt x="2971" y="1793"/>
                </a:lnTo>
                <a:lnTo>
                  <a:pt x="2990" y="1799"/>
                </a:lnTo>
                <a:lnTo>
                  <a:pt x="2979" y="1841"/>
                </a:lnTo>
                <a:lnTo>
                  <a:pt x="2984" y="1870"/>
                </a:lnTo>
                <a:lnTo>
                  <a:pt x="2942" y="1878"/>
                </a:lnTo>
                <a:lnTo>
                  <a:pt x="2926" y="1920"/>
                </a:lnTo>
                <a:lnTo>
                  <a:pt x="2911" y="1932"/>
                </a:lnTo>
                <a:lnTo>
                  <a:pt x="2896" y="1925"/>
                </a:lnTo>
                <a:lnTo>
                  <a:pt x="2893" y="1943"/>
                </a:lnTo>
                <a:lnTo>
                  <a:pt x="2873" y="1941"/>
                </a:lnTo>
                <a:lnTo>
                  <a:pt x="2846" y="1978"/>
                </a:lnTo>
                <a:lnTo>
                  <a:pt x="2837" y="1972"/>
                </a:lnTo>
                <a:lnTo>
                  <a:pt x="2828" y="1999"/>
                </a:lnTo>
                <a:lnTo>
                  <a:pt x="2840" y="2037"/>
                </a:lnTo>
                <a:lnTo>
                  <a:pt x="2862" y="2035"/>
                </a:lnTo>
                <a:lnTo>
                  <a:pt x="2861" y="2046"/>
                </a:lnTo>
                <a:lnTo>
                  <a:pt x="2880" y="2053"/>
                </a:lnTo>
                <a:lnTo>
                  <a:pt x="2874" y="2078"/>
                </a:lnTo>
                <a:lnTo>
                  <a:pt x="2877" y="2089"/>
                </a:lnTo>
                <a:lnTo>
                  <a:pt x="2890" y="2088"/>
                </a:lnTo>
                <a:lnTo>
                  <a:pt x="2887" y="2100"/>
                </a:lnTo>
                <a:lnTo>
                  <a:pt x="2952" y="2107"/>
                </a:lnTo>
                <a:lnTo>
                  <a:pt x="2958" y="2116"/>
                </a:lnTo>
                <a:lnTo>
                  <a:pt x="2972" y="2101"/>
                </a:lnTo>
                <a:lnTo>
                  <a:pt x="2989" y="2165"/>
                </a:lnTo>
                <a:lnTo>
                  <a:pt x="2981" y="2176"/>
                </a:lnTo>
                <a:lnTo>
                  <a:pt x="2996" y="2190"/>
                </a:lnTo>
                <a:lnTo>
                  <a:pt x="2991" y="2200"/>
                </a:lnTo>
                <a:lnTo>
                  <a:pt x="3011" y="2242"/>
                </a:lnTo>
                <a:lnTo>
                  <a:pt x="3039" y="2247"/>
                </a:lnTo>
                <a:lnTo>
                  <a:pt x="3047" y="2258"/>
                </a:lnTo>
                <a:lnTo>
                  <a:pt x="3076" y="2225"/>
                </a:lnTo>
                <a:lnTo>
                  <a:pt x="3098" y="2238"/>
                </a:lnTo>
                <a:lnTo>
                  <a:pt x="3099" y="2255"/>
                </a:lnTo>
                <a:lnTo>
                  <a:pt x="3159" y="2260"/>
                </a:lnTo>
                <a:lnTo>
                  <a:pt x="3174" y="2280"/>
                </a:lnTo>
                <a:lnTo>
                  <a:pt x="3171" y="2303"/>
                </a:lnTo>
                <a:lnTo>
                  <a:pt x="3190" y="2362"/>
                </a:lnTo>
                <a:lnTo>
                  <a:pt x="3202" y="2365"/>
                </a:lnTo>
                <a:lnTo>
                  <a:pt x="3200" y="2398"/>
                </a:lnTo>
                <a:lnTo>
                  <a:pt x="3216" y="2409"/>
                </a:lnTo>
                <a:lnTo>
                  <a:pt x="3216" y="2409"/>
                </a:lnTo>
                <a:lnTo>
                  <a:pt x="3215" y="2428"/>
                </a:lnTo>
                <a:lnTo>
                  <a:pt x="3196" y="2423"/>
                </a:lnTo>
                <a:lnTo>
                  <a:pt x="3184" y="2405"/>
                </a:lnTo>
                <a:lnTo>
                  <a:pt x="3148" y="2387"/>
                </a:lnTo>
                <a:lnTo>
                  <a:pt x="3139" y="2365"/>
                </a:lnTo>
                <a:lnTo>
                  <a:pt x="3121" y="2367"/>
                </a:lnTo>
                <a:lnTo>
                  <a:pt x="3071" y="2318"/>
                </a:lnTo>
                <a:lnTo>
                  <a:pt x="3042" y="2356"/>
                </a:lnTo>
                <a:lnTo>
                  <a:pt x="3043" y="2380"/>
                </a:lnTo>
                <a:lnTo>
                  <a:pt x="2998" y="2382"/>
                </a:lnTo>
                <a:lnTo>
                  <a:pt x="2988" y="2374"/>
                </a:lnTo>
                <a:lnTo>
                  <a:pt x="2972" y="2382"/>
                </a:lnTo>
                <a:lnTo>
                  <a:pt x="2946" y="2426"/>
                </a:lnTo>
                <a:lnTo>
                  <a:pt x="2953" y="2495"/>
                </a:lnTo>
                <a:lnTo>
                  <a:pt x="2984" y="2513"/>
                </a:lnTo>
                <a:lnTo>
                  <a:pt x="3002" y="2487"/>
                </a:lnTo>
                <a:lnTo>
                  <a:pt x="3016" y="2498"/>
                </a:lnTo>
                <a:lnTo>
                  <a:pt x="3041" y="2522"/>
                </a:lnTo>
                <a:lnTo>
                  <a:pt x="3033" y="2555"/>
                </a:lnTo>
                <a:lnTo>
                  <a:pt x="3040" y="2571"/>
                </a:lnTo>
                <a:lnTo>
                  <a:pt x="3064" y="2564"/>
                </a:lnTo>
                <a:lnTo>
                  <a:pt x="3092" y="2578"/>
                </a:lnTo>
                <a:lnTo>
                  <a:pt x="3096" y="2564"/>
                </a:lnTo>
                <a:lnTo>
                  <a:pt x="3134" y="2555"/>
                </a:lnTo>
                <a:lnTo>
                  <a:pt x="3169" y="2583"/>
                </a:lnTo>
                <a:lnTo>
                  <a:pt x="3173" y="2615"/>
                </a:lnTo>
                <a:lnTo>
                  <a:pt x="3196" y="2632"/>
                </a:lnTo>
                <a:lnTo>
                  <a:pt x="3190" y="2658"/>
                </a:lnTo>
                <a:lnTo>
                  <a:pt x="3201" y="2671"/>
                </a:lnTo>
                <a:lnTo>
                  <a:pt x="3201" y="2692"/>
                </a:lnTo>
                <a:lnTo>
                  <a:pt x="3150" y="2719"/>
                </a:lnTo>
                <a:lnTo>
                  <a:pt x="3109" y="2709"/>
                </a:lnTo>
                <a:lnTo>
                  <a:pt x="3089" y="2722"/>
                </a:lnTo>
                <a:lnTo>
                  <a:pt x="3038" y="2725"/>
                </a:lnTo>
                <a:lnTo>
                  <a:pt x="3027" y="2737"/>
                </a:lnTo>
                <a:lnTo>
                  <a:pt x="2985" y="2738"/>
                </a:lnTo>
                <a:lnTo>
                  <a:pt x="2978" y="2750"/>
                </a:lnTo>
                <a:lnTo>
                  <a:pt x="2951" y="2758"/>
                </a:lnTo>
                <a:lnTo>
                  <a:pt x="2938" y="2735"/>
                </a:lnTo>
                <a:lnTo>
                  <a:pt x="2898" y="2712"/>
                </a:lnTo>
                <a:lnTo>
                  <a:pt x="2867" y="2716"/>
                </a:lnTo>
                <a:lnTo>
                  <a:pt x="2833" y="2739"/>
                </a:lnTo>
                <a:lnTo>
                  <a:pt x="2833" y="2739"/>
                </a:lnTo>
                <a:lnTo>
                  <a:pt x="2826" y="2708"/>
                </a:lnTo>
                <a:lnTo>
                  <a:pt x="2836" y="2696"/>
                </a:lnTo>
                <a:lnTo>
                  <a:pt x="2815" y="2691"/>
                </a:lnTo>
                <a:lnTo>
                  <a:pt x="2809" y="2667"/>
                </a:lnTo>
                <a:lnTo>
                  <a:pt x="2825" y="2650"/>
                </a:lnTo>
                <a:lnTo>
                  <a:pt x="2820" y="2622"/>
                </a:lnTo>
                <a:lnTo>
                  <a:pt x="2795" y="2625"/>
                </a:lnTo>
                <a:lnTo>
                  <a:pt x="2791" y="2596"/>
                </a:lnTo>
                <a:lnTo>
                  <a:pt x="2742" y="2582"/>
                </a:lnTo>
                <a:lnTo>
                  <a:pt x="2716" y="2597"/>
                </a:lnTo>
                <a:lnTo>
                  <a:pt x="2681" y="2658"/>
                </a:lnTo>
                <a:lnTo>
                  <a:pt x="2628" y="2662"/>
                </a:lnTo>
                <a:lnTo>
                  <a:pt x="2576" y="2684"/>
                </a:lnTo>
                <a:lnTo>
                  <a:pt x="2548" y="2668"/>
                </a:lnTo>
                <a:lnTo>
                  <a:pt x="2478" y="2603"/>
                </a:lnTo>
                <a:lnTo>
                  <a:pt x="2506" y="2597"/>
                </a:lnTo>
                <a:lnTo>
                  <a:pt x="2508" y="2582"/>
                </a:lnTo>
                <a:lnTo>
                  <a:pt x="2526" y="2573"/>
                </a:lnTo>
                <a:lnTo>
                  <a:pt x="2532" y="2549"/>
                </a:lnTo>
                <a:lnTo>
                  <a:pt x="2517" y="2552"/>
                </a:lnTo>
                <a:lnTo>
                  <a:pt x="2511" y="2543"/>
                </a:lnTo>
                <a:lnTo>
                  <a:pt x="2532" y="2521"/>
                </a:lnTo>
                <a:lnTo>
                  <a:pt x="2527" y="2512"/>
                </a:lnTo>
                <a:lnTo>
                  <a:pt x="2510" y="2512"/>
                </a:lnTo>
                <a:lnTo>
                  <a:pt x="2501" y="2487"/>
                </a:lnTo>
                <a:lnTo>
                  <a:pt x="2475" y="2492"/>
                </a:lnTo>
                <a:lnTo>
                  <a:pt x="2460" y="2463"/>
                </a:lnTo>
                <a:lnTo>
                  <a:pt x="2457" y="2408"/>
                </a:lnTo>
                <a:lnTo>
                  <a:pt x="2495" y="2396"/>
                </a:lnTo>
                <a:lnTo>
                  <a:pt x="2518" y="2368"/>
                </a:lnTo>
                <a:lnTo>
                  <a:pt x="2498" y="2361"/>
                </a:lnTo>
                <a:lnTo>
                  <a:pt x="2478" y="2371"/>
                </a:lnTo>
                <a:lnTo>
                  <a:pt x="2456" y="2352"/>
                </a:lnTo>
                <a:lnTo>
                  <a:pt x="2452" y="2362"/>
                </a:lnTo>
                <a:lnTo>
                  <a:pt x="2415" y="2364"/>
                </a:lnTo>
                <a:lnTo>
                  <a:pt x="2403" y="2376"/>
                </a:lnTo>
                <a:lnTo>
                  <a:pt x="2385" y="2368"/>
                </a:lnTo>
                <a:lnTo>
                  <a:pt x="2351" y="2378"/>
                </a:lnTo>
                <a:lnTo>
                  <a:pt x="2326" y="2370"/>
                </a:lnTo>
                <a:lnTo>
                  <a:pt x="2320" y="2350"/>
                </a:lnTo>
                <a:lnTo>
                  <a:pt x="2313" y="2352"/>
                </a:lnTo>
                <a:lnTo>
                  <a:pt x="2310" y="2384"/>
                </a:lnTo>
                <a:lnTo>
                  <a:pt x="2292" y="2411"/>
                </a:lnTo>
                <a:lnTo>
                  <a:pt x="2316" y="2463"/>
                </a:lnTo>
                <a:lnTo>
                  <a:pt x="2321" y="2499"/>
                </a:lnTo>
                <a:lnTo>
                  <a:pt x="2265" y="2539"/>
                </a:lnTo>
                <a:lnTo>
                  <a:pt x="2238" y="2516"/>
                </a:lnTo>
                <a:lnTo>
                  <a:pt x="2172" y="2571"/>
                </a:lnTo>
                <a:lnTo>
                  <a:pt x="2170" y="2611"/>
                </a:lnTo>
                <a:lnTo>
                  <a:pt x="2186" y="2610"/>
                </a:lnTo>
                <a:lnTo>
                  <a:pt x="2193" y="2634"/>
                </a:lnTo>
                <a:lnTo>
                  <a:pt x="2212" y="2631"/>
                </a:lnTo>
                <a:lnTo>
                  <a:pt x="2192" y="2654"/>
                </a:lnTo>
                <a:lnTo>
                  <a:pt x="2188" y="2696"/>
                </a:lnTo>
                <a:lnTo>
                  <a:pt x="2110" y="2770"/>
                </a:lnTo>
                <a:lnTo>
                  <a:pt x="2115" y="2794"/>
                </a:lnTo>
                <a:lnTo>
                  <a:pt x="2092" y="2793"/>
                </a:lnTo>
                <a:lnTo>
                  <a:pt x="2061" y="2853"/>
                </a:lnTo>
                <a:lnTo>
                  <a:pt x="2031" y="2857"/>
                </a:lnTo>
                <a:lnTo>
                  <a:pt x="2007" y="2873"/>
                </a:lnTo>
                <a:lnTo>
                  <a:pt x="1991" y="2855"/>
                </a:lnTo>
                <a:lnTo>
                  <a:pt x="1970" y="2901"/>
                </a:lnTo>
                <a:lnTo>
                  <a:pt x="1979" y="2973"/>
                </a:lnTo>
                <a:lnTo>
                  <a:pt x="1965" y="3009"/>
                </a:lnTo>
                <a:lnTo>
                  <a:pt x="1975" y="3056"/>
                </a:lnTo>
                <a:lnTo>
                  <a:pt x="2005" y="3102"/>
                </a:lnTo>
                <a:lnTo>
                  <a:pt x="2020" y="3156"/>
                </a:lnTo>
                <a:lnTo>
                  <a:pt x="2018" y="3185"/>
                </a:lnTo>
                <a:lnTo>
                  <a:pt x="2033" y="3206"/>
                </a:lnTo>
                <a:lnTo>
                  <a:pt x="2020" y="3225"/>
                </a:lnTo>
                <a:lnTo>
                  <a:pt x="2009" y="3226"/>
                </a:lnTo>
                <a:lnTo>
                  <a:pt x="2006" y="3279"/>
                </a:lnTo>
                <a:lnTo>
                  <a:pt x="1974" y="3283"/>
                </a:lnTo>
                <a:lnTo>
                  <a:pt x="1967" y="3274"/>
                </a:lnTo>
                <a:lnTo>
                  <a:pt x="1957" y="3290"/>
                </a:lnTo>
                <a:lnTo>
                  <a:pt x="1921" y="3308"/>
                </a:lnTo>
                <a:lnTo>
                  <a:pt x="1910" y="3331"/>
                </a:lnTo>
                <a:lnTo>
                  <a:pt x="1894" y="3335"/>
                </a:lnTo>
                <a:lnTo>
                  <a:pt x="1869" y="3319"/>
                </a:lnTo>
                <a:lnTo>
                  <a:pt x="1879" y="3284"/>
                </a:lnTo>
                <a:lnTo>
                  <a:pt x="1853" y="3273"/>
                </a:lnTo>
                <a:lnTo>
                  <a:pt x="1845" y="3285"/>
                </a:lnTo>
                <a:lnTo>
                  <a:pt x="1792" y="3301"/>
                </a:lnTo>
                <a:lnTo>
                  <a:pt x="1772" y="3324"/>
                </a:lnTo>
                <a:lnTo>
                  <a:pt x="1746" y="3331"/>
                </a:lnTo>
                <a:lnTo>
                  <a:pt x="1690" y="3390"/>
                </a:lnTo>
                <a:lnTo>
                  <a:pt x="1661" y="3379"/>
                </a:lnTo>
                <a:lnTo>
                  <a:pt x="1639" y="3384"/>
                </a:lnTo>
                <a:lnTo>
                  <a:pt x="1629" y="3374"/>
                </a:lnTo>
                <a:lnTo>
                  <a:pt x="1597" y="3400"/>
                </a:lnTo>
                <a:lnTo>
                  <a:pt x="1584" y="3354"/>
                </a:lnTo>
                <a:lnTo>
                  <a:pt x="1563" y="3332"/>
                </a:lnTo>
                <a:lnTo>
                  <a:pt x="1545" y="3322"/>
                </a:lnTo>
                <a:lnTo>
                  <a:pt x="1519" y="3335"/>
                </a:lnTo>
                <a:lnTo>
                  <a:pt x="1509" y="3306"/>
                </a:lnTo>
                <a:lnTo>
                  <a:pt x="1518" y="3294"/>
                </a:lnTo>
                <a:lnTo>
                  <a:pt x="1533" y="3296"/>
                </a:lnTo>
                <a:lnTo>
                  <a:pt x="1526" y="3260"/>
                </a:lnTo>
                <a:lnTo>
                  <a:pt x="1440" y="3197"/>
                </a:lnTo>
                <a:lnTo>
                  <a:pt x="1440" y="3181"/>
                </a:lnTo>
                <a:lnTo>
                  <a:pt x="1465" y="3177"/>
                </a:lnTo>
                <a:lnTo>
                  <a:pt x="1472" y="3151"/>
                </a:lnTo>
                <a:lnTo>
                  <a:pt x="1461" y="3138"/>
                </a:lnTo>
                <a:lnTo>
                  <a:pt x="1483" y="3115"/>
                </a:lnTo>
                <a:lnTo>
                  <a:pt x="1460" y="3107"/>
                </a:lnTo>
                <a:lnTo>
                  <a:pt x="1464" y="3127"/>
                </a:lnTo>
                <a:lnTo>
                  <a:pt x="1439" y="3131"/>
                </a:lnTo>
                <a:lnTo>
                  <a:pt x="1428" y="3111"/>
                </a:lnTo>
                <a:lnTo>
                  <a:pt x="1442" y="3085"/>
                </a:lnTo>
                <a:lnTo>
                  <a:pt x="1430" y="3067"/>
                </a:lnTo>
                <a:lnTo>
                  <a:pt x="1396" y="3059"/>
                </a:lnTo>
                <a:lnTo>
                  <a:pt x="1394" y="3041"/>
                </a:lnTo>
                <a:lnTo>
                  <a:pt x="1350" y="3011"/>
                </a:lnTo>
                <a:lnTo>
                  <a:pt x="1359" y="2940"/>
                </a:lnTo>
                <a:lnTo>
                  <a:pt x="1323" y="2944"/>
                </a:lnTo>
                <a:lnTo>
                  <a:pt x="1316" y="2933"/>
                </a:lnTo>
                <a:lnTo>
                  <a:pt x="1320" y="2906"/>
                </a:lnTo>
                <a:lnTo>
                  <a:pt x="1303" y="2896"/>
                </a:lnTo>
                <a:lnTo>
                  <a:pt x="1307" y="2886"/>
                </a:lnTo>
                <a:lnTo>
                  <a:pt x="1277" y="2833"/>
                </a:lnTo>
                <a:lnTo>
                  <a:pt x="1265" y="2840"/>
                </a:lnTo>
                <a:lnTo>
                  <a:pt x="1257" y="2833"/>
                </a:lnTo>
                <a:lnTo>
                  <a:pt x="1256" y="2778"/>
                </a:lnTo>
                <a:lnTo>
                  <a:pt x="1238" y="2774"/>
                </a:lnTo>
                <a:lnTo>
                  <a:pt x="1243" y="2750"/>
                </a:lnTo>
                <a:lnTo>
                  <a:pt x="1223" y="2748"/>
                </a:lnTo>
                <a:lnTo>
                  <a:pt x="1217" y="2721"/>
                </a:lnTo>
                <a:lnTo>
                  <a:pt x="1196" y="2700"/>
                </a:lnTo>
                <a:lnTo>
                  <a:pt x="1200" y="2677"/>
                </a:lnTo>
                <a:lnTo>
                  <a:pt x="1188" y="2656"/>
                </a:lnTo>
                <a:lnTo>
                  <a:pt x="1170" y="2655"/>
                </a:lnTo>
                <a:lnTo>
                  <a:pt x="1138" y="2697"/>
                </a:lnTo>
                <a:lnTo>
                  <a:pt x="1096" y="2674"/>
                </a:lnTo>
                <a:lnTo>
                  <a:pt x="1078" y="2719"/>
                </a:lnTo>
                <a:lnTo>
                  <a:pt x="1059" y="2734"/>
                </a:lnTo>
                <a:lnTo>
                  <a:pt x="1046" y="2696"/>
                </a:lnTo>
                <a:lnTo>
                  <a:pt x="1052" y="2676"/>
                </a:lnTo>
                <a:lnTo>
                  <a:pt x="1004" y="2660"/>
                </a:lnTo>
                <a:lnTo>
                  <a:pt x="1009" y="2640"/>
                </a:lnTo>
                <a:lnTo>
                  <a:pt x="971" y="2605"/>
                </a:lnTo>
                <a:lnTo>
                  <a:pt x="951" y="2561"/>
                </a:lnTo>
                <a:lnTo>
                  <a:pt x="955" y="2548"/>
                </a:lnTo>
                <a:lnTo>
                  <a:pt x="1004" y="2532"/>
                </a:lnTo>
                <a:lnTo>
                  <a:pt x="1012" y="2518"/>
                </a:lnTo>
                <a:lnTo>
                  <a:pt x="996" y="2504"/>
                </a:lnTo>
                <a:lnTo>
                  <a:pt x="1006" y="2491"/>
                </a:lnTo>
                <a:lnTo>
                  <a:pt x="964" y="2471"/>
                </a:lnTo>
                <a:lnTo>
                  <a:pt x="969" y="2446"/>
                </a:lnTo>
                <a:lnTo>
                  <a:pt x="940" y="2429"/>
                </a:lnTo>
                <a:lnTo>
                  <a:pt x="922" y="2386"/>
                </a:lnTo>
                <a:lnTo>
                  <a:pt x="903" y="2377"/>
                </a:lnTo>
                <a:lnTo>
                  <a:pt x="883" y="2389"/>
                </a:lnTo>
                <a:lnTo>
                  <a:pt x="883" y="2353"/>
                </a:lnTo>
                <a:lnTo>
                  <a:pt x="850" y="2333"/>
                </a:lnTo>
                <a:lnTo>
                  <a:pt x="842" y="2281"/>
                </a:lnTo>
                <a:lnTo>
                  <a:pt x="808" y="2294"/>
                </a:lnTo>
                <a:lnTo>
                  <a:pt x="802" y="2327"/>
                </a:lnTo>
                <a:lnTo>
                  <a:pt x="778" y="2345"/>
                </a:lnTo>
                <a:lnTo>
                  <a:pt x="771" y="2386"/>
                </a:lnTo>
                <a:lnTo>
                  <a:pt x="721" y="2406"/>
                </a:lnTo>
                <a:lnTo>
                  <a:pt x="724" y="2467"/>
                </a:lnTo>
                <a:lnTo>
                  <a:pt x="733" y="2478"/>
                </a:lnTo>
                <a:lnTo>
                  <a:pt x="728" y="2497"/>
                </a:lnTo>
                <a:lnTo>
                  <a:pt x="736" y="2511"/>
                </a:lnTo>
                <a:lnTo>
                  <a:pt x="725" y="2530"/>
                </a:lnTo>
                <a:lnTo>
                  <a:pt x="728" y="2558"/>
                </a:lnTo>
                <a:lnTo>
                  <a:pt x="697" y="2534"/>
                </a:lnTo>
                <a:lnTo>
                  <a:pt x="687" y="2501"/>
                </a:lnTo>
                <a:lnTo>
                  <a:pt x="674" y="2497"/>
                </a:lnTo>
                <a:lnTo>
                  <a:pt x="648" y="2455"/>
                </a:lnTo>
                <a:lnTo>
                  <a:pt x="651" y="2385"/>
                </a:lnTo>
                <a:lnTo>
                  <a:pt x="625" y="2296"/>
                </a:lnTo>
                <a:lnTo>
                  <a:pt x="633" y="2241"/>
                </a:lnTo>
                <a:lnTo>
                  <a:pt x="626" y="2117"/>
                </a:lnTo>
                <a:lnTo>
                  <a:pt x="626" y="2117"/>
                </a:lnTo>
                <a:lnTo>
                  <a:pt x="609" y="2079"/>
                </a:lnTo>
                <a:lnTo>
                  <a:pt x="605" y="1991"/>
                </a:lnTo>
                <a:lnTo>
                  <a:pt x="584" y="1945"/>
                </a:lnTo>
                <a:lnTo>
                  <a:pt x="593" y="1875"/>
                </a:lnTo>
                <a:lnTo>
                  <a:pt x="612" y="1839"/>
                </a:lnTo>
                <a:lnTo>
                  <a:pt x="601" y="1777"/>
                </a:lnTo>
                <a:lnTo>
                  <a:pt x="581" y="1746"/>
                </a:lnTo>
                <a:lnTo>
                  <a:pt x="577" y="1651"/>
                </a:lnTo>
                <a:lnTo>
                  <a:pt x="552" y="1527"/>
                </a:lnTo>
                <a:lnTo>
                  <a:pt x="572" y="1511"/>
                </a:lnTo>
                <a:lnTo>
                  <a:pt x="572" y="1497"/>
                </a:lnTo>
                <a:lnTo>
                  <a:pt x="508" y="1443"/>
                </a:lnTo>
                <a:lnTo>
                  <a:pt x="514" y="1395"/>
                </a:lnTo>
                <a:lnTo>
                  <a:pt x="493" y="1380"/>
                </a:lnTo>
                <a:lnTo>
                  <a:pt x="469" y="1334"/>
                </a:lnTo>
                <a:lnTo>
                  <a:pt x="444" y="1319"/>
                </a:lnTo>
                <a:lnTo>
                  <a:pt x="456" y="1258"/>
                </a:lnTo>
                <a:lnTo>
                  <a:pt x="475" y="1259"/>
                </a:lnTo>
                <a:lnTo>
                  <a:pt x="508" y="1293"/>
                </a:lnTo>
                <a:lnTo>
                  <a:pt x="544" y="1241"/>
                </a:lnTo>
                <a:lnTo>
                  <a:pt x="451" y="1153"/>
                </a:lnTo>
                <a:lnTo>
                  <a:pt x="429" y="1127"/>
                </a:lnTo>
                <a:lnTo>
                  <a:pt x="423" y="1099"/>
                </a:lnTo>
                <a:lnTo>
                  <a:pt x="377" y="1052"/>
                </a:lnTo>
                <a:lnTo>
                  <a:pt x="371" y="1022"/>
                </a:lnTo>
                <a:lnTo>
                  <a:pt x="382" y="1011"/>
                </a:lnTo>
                <a:lnTo>
                  <a:pt x="384" y="977"/>
                </a:lnTo>
                <a:lnTo>
                  <a:pt x="341" y="935"/>
                </a:lnTo>
                <a:lnTo>
                  <a:pt x="310" y="885"/>
                </a:lnTo>
                <a:lnTo>
                  <a:pt x="299" y="831"/>
                </a:lnTo>
                <a:lnTo>
                  <a:pt x="257" y="814"/>
                </a:lnTo>
                <a:lnTo>
                  <a:pt x="218" y="784"/>
                </a:lnTo>
                <a:lnTo>
                  <a:pt x="133" y="760"/>
                </a:lnTo>
                <a:lnTo>
                  <a:pt x="133" y="760"/>
                </a:lnTo>
                <a:lnTo>
                  <a:pt x="25" y="687"/>
                </a:lnTo>
                <a:lnTo>
                  <a:pt x="0" y="599"/>
                </a:lnTo>
                <a:lnTo>
                  <a:pt x="11" y="577"/>
                </a:lnTo>
                <a:lnTo>
                  <a:pt x="58" y="565"/>
                </a:lnTo>
                <a:lnTo>
                  <a:pt x="52" y="551"/>
                </a:lnTo>
                <a:lnTo>
                  <a:pt x="67" y="543"/>
                </a:lnTo>
                <a:lnTo>
                  <a:pt x="47" y="514"/>
                </a:lnTo>
                <a:lnTo>
                  <a:pt x="47" y="491"/>
                </a:lnTo>
                <a:lnTo>
                  <a:pt x="87" y="453"/>
                </a:lnTo>
                <a:lnTo>
                  <a:pt x="96" y="416"/>
                </a:lnTo>
                <a:lnTo>
                  <a:pt x="114" y="414"/>
                </a:lnTo>
                <a:lnTo>
                  <a:pt x="147" y="384"/>
                </a:lnTo>
                <a:lnTo>
                  <a:pt x="72" y="364"/>
                </a:lnTo>
                <a:lnTo>
                  <a:pt x="56" y="340"/>
                </a:lnTo>
                <a:lnTo>
                  <a:pt x="58" y="314"/>
                </a:lnTo>
                <a:lnTo>
                  <a:pt x="32" y="311"/>
                </a:lnTo>
                <a:lnTo>
                  <a:pt x="17" y="297"/>
                </a:lnTo>
                <a:lnTo>
                  <a:pt x="26" y="269"/>
                </a:lnTo>
                <a:lnTo>
                  <a:pt x="5" y="207"/>
                </a:lnTo>
                <a:lnTo>
                  <a:pt x="14" y="199"/>
                </a:lnTo>
                <a:lnTo>
                  <a:pt x="12" y="182"/>
                </a:lnTo>
                <a:lnTo>
                  <a:pt x="87" y="165"/>
                </a:lnTo>
                <a:lnTo>
                  <a:pt x="99" y="170"/>
                </a:lnTo>
                <a:lnTo>
                  <a:pt x="110" y="129"/>
                </a:lnTo>
                <a:lnTo>
                  <a:pt x="151" y="147"/>
                </a:lnTo>
                <a:lnTo>
                  <a:pt x="151" y="166"/>
                </a:lnTo>
                <a:lnTo>
                  <a:pt x="138" y="182"/>
                </a:lnTo>
                <a:lnTo>
                  <a:pt x="148" y="194"/>
                </a:lnTo>
                <a:lnTo>
                  <a:pt x="166" y="196"/>
                </a:lnTo>
                <a:lnTo>
                  <a:pt x="200" y="179"/>
                </a:lnTo>
                <a:lnTo>
                  <a:pt x="210" y="164"/>
                </a:lnTo>
                <a:lnTo>
                  <a:pt x="238" y="157"/>
                </a:lnTo>
                <a:lnTo>
                  <a:pt x="323" y="174"/>
                </a:lnTo>
                <a:lnTo>
                  <a:pt x="323" y="203"/>
                </a:lnTo>
                <a:lnTo>
                  <a:pt x="376" y="191"/>
                </a:lnTo>
                <a:lnTo>
                  <a:pt x="396" y="200"/>
                </a:lnTo>
                <a:lnTo>
                  <a:pt x="466" y="285"/>
                </a:lnTo>
                <a:lnTo>
                  <a:pt x="451" y="297"/>
                </a:lnTo>
                <a:lnTo>
                  <a:pt x="463" y="309"/>
                </a:lnTo>
                <a:lnTo>
                  <a:pt x="463" y="331"/>
                </a:lnTo>
                <a:lnTo>
                  <a:pt x="494" y="357"/>
                </a:lnTo>
                <a:lnTo>
                  <a:pt x="492" y="385"/>
                </a:lnTo>
                <a:lnTo>
                  <a:pt x="509" y="408"/>
                </a:lnTo>
                <a:lnTo>
                  <a:pt x="501" y="441"/>
                </a:lnTo>
                <a:lnTo>
                  <a:pt x="518" y="450"/>
                </a:lnTo>
                <a:lnTo>
                  <a:pt x="517" y="466"/>
                </a:lnTo>
                <a:lnTo>
                  <a:pt x="533" y="495"/>
                </a:lnTo>
                <a:lnTo>
                  <a:pt x="585" y="524"/>
                </a:lnTo>
                <a:lnTo>
                  <a:pt x="653" y="546"/>
                </a:lnTo>
                <a:lnTo>
                  <a:pt x="683" y="609"/>
                </a:lnTo>
                <a:lnTo>
                  <a:pt x="698" y="612"/>
                </a:lnTo>
                <a:lnTo>
                  <a:pt x="715" y="599"/>
                </a:lnTo>
                <a:lnTo>
                  <a:pt x="789" y="633"/>
                </a:lnTo>
                <a:lnTo>
                  <a:pt x="805" y="655"/>
                </a:lnTo>
                <a:lnTo>
                  <a:pt x="818" y="650"/>
                </a:lnTo>
                <a:lnTo>
                  <a:pt x="838" y="663"/>
                </a:lnTo>
                <a:lnTo>
                  <a:pt x="851" y="680"/>
                </a:lnTo>
                <a:lnTo>
                  <a:pt x="868" y="615"/>
                </a:lnTo>
                <a:lnTo>
                  <a:pt x="859" y="585"/>
                </a:lnTo>
                <a:lnTo>
                  <a:pt x="894" y="587"/>
                </a:lnTo>
                <a:lnTo>
                  <a:pt x="905" y="537"/>
                </a:lnTo>
                <a:lnTo>
                  <a:pt x="930" y="585"/>
                </a:lnTo>
                <a:lnTo>
                  <a:pt x="952" y="585"/>
                </a:lnTo>
                <a:lnTo>
                  <a:pt x="952" y="605"/>
                </a:lnTo>
                <a:lnTo>
                  <a:pt x="982" y="622"/>
                </a:lnTo>
                <a:lnTo>
                  <a:pt x="991" y="675"/>
                </a:lnTo>
                <a:lnTo>
                  <a:pt x="974" y="700"/>
                </a:lnTo>
                <a:lnTo>
                  <a:pt x="985" y="714"/>
                </a:lnTo>
                <a:lnTo>
                  <a:pt x="1019" y="728"/>
                </a:lnTo>
                <a:lnTo>
                  <a:pt x="1036" y="670"/>
                </a:lnTo>
                <a:lnTo>
                  <a:pt x="1064" y="679"/>
                </a:lnTo>
                <a:lnTo>
                  <a:pt x="1086" y="665"/>
                </a:lnTo>
                <a:lnTo>
                  <a:pt x="1110" y="691"/>
                </a:lnTo>
                <a:lnTo>
                  <a:pt x="1133" y="739"/>
                </a:lnTo>
                <a:lnTo>
                  <a:pt x="1146" y="746"/>
                </a:lnTo>
                <a:lnTo>
                  <a:pt x="1124" y="756"/>
                </a:lnTo>
                <a:lnTo>
                  <a:pt x="1103" y="783"/>
                </a:lnTo>
                <a:lnTo>
                  <a:pt x="1127" y="811"/>
                </a:lnTo>
                <a:lnTo>
                  <a:pt x="1156" y="797"/>
                </a:lnTo>
                <a:lnTo>
                  <a:pt x="1167" y="770"/>
                </a:lnTo>
                <a:lnTo>
                  <a:pt x="1180" y="763"/>
                </a:lnTo>
                <a:lnTo>
                  <a:pt x="1179" y="722"/>
                </a:lnTo>
                <a:lnTo>
                  <a:pt x="1198" y="725"/>
                </a:lnTo>
                <a:lnTo>
                  <a:pt x="1185" y="697"/>
                </a:lnTo>
                <a:lnTo>
                  <a:pt x="1275" y="729"/>
                </a:lnTo>
                <a:lnTo>
                  <a:pt x="1323" y="696"/>
                </a:lnTo>
                <a:lnTo>
                  <a:pt x="1340" y="700"/>
                </a:lnTo>
                <a:lnTo>
                  <a:pt x="1341" y="716"/>
                </a:lnTo>
                <a:lnTo>
                  <a:pt x="1369" y="693"/>
                </a:lnTo>
                <a:lnTo>
                  <a:pt x="1381" y="672"/>
                </a:lnTo>
                <a:lnTo>
                  <a:pt x="1383" y="635"/>
                </a:lnTo>
                <a:lnTo>
                  <a:pt x="1366" y="608"/>
                </a:lnTo>
                <a:lnTo>
                  <a:pt x="1342" y="599"/>
                </a:lnTo>
                <a:lnTo>
                  <a:pt x="1341" y="546"/>
                </a:lnTo>
                <a:lnTo>
                  <a:pt x="1358" y="517"/>
                </a:lnTo>
                <a:lnTo>
                  <a:pt x="1355" y="497"/>
                </a:lnTo>
                <a:lnTo>
                  <a:pt x="1419" y="471"/>
                </a:lnTo>
                <a:lnTo>
                  <a:pt x="1438" y="497"/>
                </a:lnTo>
                <a:lnTo>
                  <a:pt x="1441" y="467"/>
                </a:lnTo>
                <a:lnTo>
                  <a:pt x="1468" y="465"/>
                </a:lnTo>
                <a:lnTo>
                  <a:pt x="1530" y="514"/>
                </a:lnTo>
                <a:lnTo>
                  <a:pt x="1561" y="444"/>
                </a:lnTo>
                <a:lnTo>
                  <a:pt x="1531" y="425"/>
                </a:lnTo>
                <a:lnTo>
                  <a:pt x="1534" y="409"/>
                </a:lnTo>
                <a:lnTo>
                  <a:pt x="1553" y="372"/>
                </a:lnTo>
                <a:lnTo>
                  <a:pt x="1576" y="368"/>
                </a:lnTo>
                <a:lnTo>
                  <a:pt x="1575" y="329"/>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1" name="Freeform 748"/>
          <p:cNvSpPr>
            <a:spLocks/>
          </p:cNvSpPr>
          <p:nvPr/>
        </p:nvSpPr>
        <p:spPr bwMode="auto">
          <a:xfrm>
            <a:off x="4045033" y="4535426"/>
            <a:ext cx="660307" cy="400937"/>
          </a:xfrm>
          <a:custGeom>
            <a:avLst/>
            <a:gdLst>
              <a:gd name="T0" fmla="*/ 303 w 639"/>
              <a:gd name="T1" fmla="*/ 20 h 388"/>
              <a:gd name="T2" fmla="*/ 346 w 639"/>
              <a:gd name="T3" fmla="*/ 43 h 388"/>
              <a:gd name="T4" fmla="*/ 363 w 639"/>
              <a:gd name="T5" fmla="*/ 64 h 388"/>
              <a:gd name="T6" fmla="*/ 334 w 639"/>
              <a:gd name="T7" fmla="*/ 94 h 388"/>
              <a:gd name="T8" fmla="*/ 360 w 639"/>
              <a:gd name="T9" fmla="*/ 115 h 388"/>
              <a:gd name="T10" fmla="*/ 384 w 639"/>
              <a:gd name="T11" fmla="*/ 116 h 388"/>
              <a:gd name="T12" fmla="*/ 413 w 639"/>
              <a:gd name="T13" fmla="*/ 98 h 388"/>
              <a:gd name="T14" fmla="*/ 456 w 639"/>
              <a:gd name="T15" fmla="*/ 53 h 388"/>
              <a:gd name="T16" fmla="*/ 501 w 639"/>
              <a:gd name="T17" fmla="*/ 52 h 388"/>
              <a:gd name="T18" fmla="*/ 528 w 639"/>
              <a:gd name="T19" fmla="*/ 69 h 388"/>
              <a:gd name="T20" fmla="*/ 538 w 639"/>
              <a:gd name="T21" fmla="*/ 79 h 388"/>
              <a:gd name="T22" fmla="*/ 577 w 639"/>
              <a:gd name="T23" fmla="*/ 80 h 388"/>
              <a:gd name="T24" fmla="*/ 588 w 639"/>
              <a:gd name="T25" fmla="*/ 72 h 388"/>
              <a:gd name="T26" fmla="*/ 609 w 639"/>
              <a:gd name="T27" fmla="*/ 87 h 388"/>
              <a:gd name="T28" fmla="*/ 633 w 639"/>
              <a:gd name="T29" fmla="*/ 85 h 388"/>
              <a:gd name="T30" fmla="*/ 626 w 639"/>
              <a:gd name="T31" fmla="*/ 100 h 388"/>
              <a:gd name="T32" fmla="*/ 615 w 639"/>
              <a:gd name="T33" fmla="*/ 128 h 388"/>
              <a:gd name="T34" fmla="*/ 623 w 639"/>
              <a:gd name="T35" fmla="*/ 135 h 388"/>
              <a:gd name="T36" fmla="*/ 595 w 639"/>
              <a:gd name="T37" fmla="*/ 137 h 388"/>
              <a:gd name="T38" fmla="*/ 562 w 639"/>
              <a:gd name="T39" fmla="*/ 144 h 388"/>
              <a:gd name="T40" fmla="*/ 540 w 639"/>
              <a:gd name="T41" fmla="*/ 151 h 388"/>
              <a:gd name="T42" fmla="*/ 530 w 639"/>
              <a:gd name="T43" fmla="*/ 157 h 388"/>
              <a:gd name="T44" fmla="*/ 486 w 639"/>
              <a:gd name="T45" fmla="*/ 168 h 388"/>
              <a:gd name="T46" fmla="*/ 494 w 639"/>
              <a:gd name="T47" fmla="*/ 183 h 388"/>
              <a:gd name="T48" fmla="*/ 475 w 639"/>
              <a:gd name="T49" fmla="*/ 192 h 388"/>
              <a:gd name="T50" fmla="*/ 469 w 639"/>
              <a:gd name="T51" fmla="*/ 216 h 388"/>
              <a:gd name="T52" fmla="*/ 449 w 639"/>
              <a:gd name="T53" fmla="*/ 208 h 388"/>
              <a:gd name="T54" fmla="*/ 434 w 639"/>
              <a:gd name="T55" fmla="*/ 223 h 388"/>
              <a:gd name="T56" fmla="*/ 439 w 639"/>
              <a:gd name="T57" fmla="*/ 232 h 388"/>
              <a:gd name="T58" fmla="*/ 421 w 639"/>
              <a:gd name="T59" fmla="*/ 256 h 388"/>
              <a:gd name="T60" fmla="*/ 406 w 639"/>
              <a:gd name="T61" fmla="*/ 266 h 388"/>
              <a:gd name="T62" fmla="*/ 390 w 639"/>
              <a:gd name="T63" fmla="*/ 268 h 388"/>
              <a:gd name="T64" fmla="*/ 360 w 639"/>
              <a:gd name="T65" fmla="*/ 315 h 388"/>
              <a:gd name="T66" fmla="*/ 328 w 639"/>
              <a:gd name="T67" fmla="*/ 332 h 388"/>
              <a:gd name="T68" fmla="*/ 314 w 639"/>
              <a:gd name="T69" fmla="*/ 359 h 388"/>
              <a:gd name="T70" fmla="*/ 291 w 639"/>
              <a:gd name="T71" fmla="*/ 383 h 388"/>
              <a:gd name="T72" fmla="*/ 267 w 639"/>
              <a:gd name="T73" fmla="*/ 365 h 388"/>
              <a:gd name="T74" fmla="*/ 233 w 639"/>
              <a:gd name="T75" fmla="*/ 372 h 388"/>
              <a:gd name="T76" fmla="*/ 198 w 639"/>
              <a:gd name="T77" fmla="*/ 380 h 388"/>
              <a:gd name="T78" fmla="*/ 176 w 639"/>
              <a:gd name="T79" fmla="*/ 345 h 388"/>
              <a:gd name="T80" fmla="*/ 129 w 639"/>
              <a:gd name="T81" fmla="*/ 351 h 388"/>
              <a:gd name="T82" fmla="*/ 122 w 639"/>
              <a:gd name="T83" fmla="*/ 366 h 388"/>
              <a:gd name="T84" fmla="*/ 99 w 639"/>
              <a:gd name="T85" fmla="*/ 367 h 388"/>
              <a:gd name="T86" fmla="*/ 51 w 639"/>
              <a:gd name="T87" fmla="*/ 359 h 388"/>
              <a:gd name="T88" fmla="*/ 28 w 639"/>
              <a:gd name="T89" fmla="*/ 330 h 388"/>
              <a:gd name="T90" fmla="*/ 3 w 639"/>
              <a:gd name="T91" fmla="*/ 310 h 388"/>
              <a:gd name="T92" fmla="*/ 44 w 639"/>
              <a:gd name="T93" fmla="*/ 279 h 388"/>
              <a:gd name="T94" fmla="*/ 76 w 639"/>
              <a:gd name="T95" fmla="*/ 245 h 388"/>
              <a:gd name="T96" fmla="*/ 104 w 639"/>
              <a:gd name="T97" fmla="*/ 217 h 388"/>
              <a:gd name="T98" fmla="*/ 55 w 639"/>
              <a:gd name="T99" fmla="*/ 240 h 388"/>
              <a:gd name="T100" fmla="*/ 54 w 639"/>
              <a:gd name="T101" fmla="*/ 211 h 388"/>
              <a:gd name="T102" fmla="*/ 38 w 639"/>
              <a:gd name="T103" fmla="*/ 179 h 388"/>
              <a:gd name="T104" fmla="*/ 78 w 639"/>
              <a:gd name="T105" fmla="*/ 129 h 388"/>
              <a:gd name="T106" fmla="*/ 119 w 639"/>
              <a:gd name="T107" fmla="*/ 87 h 388"/>
              <a:gd name="T108" fmla="*/ 123 w 639"/>
              <a:gd name="T109" fmla="*/ 70 h 388"/>
              <a:gd name="T110" fmla="*/ 161 w 639"/>
              <a:gd name="T111" fmla="*/ 44 h 388"/>
              <a:gd name="T112" fmla="*/ 248 w 639"/>
              <a:gd name="T113"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9" h="388">
                <a:moveTo>
                  <a:pt x="248" y="0"/>
                </a:moveTo>
                <a:lnTo>
                  <a:pt x="261" y="8"/>
                </a:lnTo>
                <a:lnTo>
                  <a:pt x="263" y="13"/>
                </a:lnTo>
                <a:lnTo>
                  <a:pt x="268" y="12"/>
                </a:lnTo>
                <a:lnTo>
                  <a:pt x="297" y="15"/>
                </a:lnTo>
                <a:lnTo>
                  <a:pt x="301" y="20"/>
                </a:lnTo>
                <a:lnTo>
                  <a:pt x="303" y="20"/>
                </a:lnTo>
                <a:lnTo>
                  <a:pt x="308" y="12"/>
                </a:lnTo>
                <a:lnTo>
                  <a:pt x="319" y="14"/>
                </a:lnTo>
                <a:lnTo>
                  <a:pt x="327" y="12"/>
                </a:lnTo>
                <a:lnTo>
                  <a:pt x="335" y="16"/>
                </a:lnTo>
                <a:lnTo>
                  <a:pt x="339" y="31"/>
                </a:lnTo>
                <a:lnTo>
                  <a:pt x="347" y="35"/>
                </a:lnTo>
                <a:lnTo>
                  <a:pt x="346" y="43"/>
                </a:lnTo>
                <a:lnTo>
                  <a:pt x="354" y="47"/>
                </a:lnTo>
                <a:lnTo>
                  <a:pt x="353" y="50"/>
                </a:lnTo>
                <a:lnTo>
                  <a:pt x="361" y="45"/>
                </a:lnTo>
                <a:lnTo>
                  <a:pt x="361" y="48"/>
                </a:lnTo>
                <a:lnTo>
                  <a:pt x="356" y="50"/>
                </a:lnTo>
                <a:lnTo>
                  <a:pt x="364" y="62"/>
                </a:lnTo>
                <a:lnTo>
                  <a:pt x="363" y="64"/>
                </a:lnTo>
                <a:lnTo>
                  <a:pt x="356" y="59"/>
                </a:lnTo>
                <a:lnTo>
                  <a:pt x="349" y="59"/>
                </a:lnTo>
                <a:lnTo>
                  <a:pt x="349" y="57"/>
                </a:lnTo>
                <a:lnTo>
                  <a:pt x="344" y="58"/>
                </a:lnTo>
                <a:lnTo>
                  <a:pt x="337" y="65"/>
                </a:lnTo>
                <a:lnTo>
                  <a:pt x="334" y="74"/>
                </a:lnTo>
                <a:lnTo>
                  <a:pt x="334" y="94"/>
                </a:lnTo>
                <a:lnTo>
                  <a:pt x="337" y="99"/>
                </a:lnTo>
                <a:lnTo>
                  <a:pt x="349" y="108"/>
                </a:lnTo>
                <a:lnTo>
                  <a:pt x="351" y="115"/>
                </a:lnTo>
                <a:lnTo>
                  <a:pt x="351" y="112"/>
                </a:lnTo>
                <a:lnTo>
                  <a:pt x="354" y="112"/>
                </a:lnTo>
                <a:lnTo>
                  <a:pt x="355" y="116"/>
                </a:lnTo>
                <a:lnTo>
                  <a:pt x="360" y="115"/>
                </a:lnTo>
                <a:lnTo>
                  <a:pt x="359" y="122"/>
                </a:lnTo>
                <a:lnTo>
                  <a:pt x="364" y="123"/>
                </a:lnTo>
                <a:lnTo>
                  <a:pt x="374" y="119"/>
                </a:lnTo>
                <a:lnTo>
                  <a:pt x="374" y="117"/>
                </a:lnTo>
                <a:lnTo>
                  <a:pt x="378" y="118"/>
                </a:lnTo>
                <a:lnTo>
                  <a:pt x="382" y="116"/>
                </a:lnTo>
                <a:lnTo>
                  <a:pt x="384" y="116"/>
                </a:lnTo>
                <a:lnTo>
                  <a:pt x="383" y="123"/>
                </a:lnTo>
                <a:lnTo>
                  <a:pt x="386" y="123"/>
                </a:lnTo>
                <a:lnTo>
                  <a:pt x="387" y="117"/>
                </a:lnTo>
                <a:lnTo>
                  <a:pt x="400" y="116"/>
                </a:lnTo>
                <a:lnTo>
                  <a:pt x="403" y="110"/>
                </a:lnTo>
                <a:lnTo>
                  <a:pt x="412" y="103"/>
                </a:lnTo>
                <a:lnTo>
                  <a:pt x="413" y="98"/>
                </a:lnTo>
                <a:lnTo>
                  <a:pt x="407" y="91"/>
                </a:lnTo>
                <a:lnTo>
                  <a:pt x="427" y="83"/>
                </a:lnTo>
                <a:lnTo>
                  <a:pt x="444" y="69"/>
                </a:lnTo>
                <a:lnTo>
                  <a:pt x="446" y="62"/>
                </a:lnTo>
                <a:lnTo>
                  <a:pt x="438" y="58"/>
                </a:lnTo>
                <a:lnTo>
                  <a:pt x="450" y="58"/>
                </a:lnTo>
                <a:lnTo>
                  <a:pt x="456" y="53"/>
                </a:lnTo>
                <a:lnTo>
                  <a:pt x="468" y="51"/>
                </a:lnTo>
                <a:lnTo>
                  <a:pt x="480" y="44"/>
                </a:lnTo>
                <a:lnTo>
                  <a:pt x="486" y="46"/>
                </a:lnTo>
                <a:lnTo>
                  <a:pt x="491" y="44"/>
                </a:lnTo>
                <a:lnTo>
                  <a:pt x="497" y="46"/>
                </a:lnTo>
                <a:lnTo>
                  <a:pt x="496" y="49"/>
                </a:lnTo>
                <a:lnTo>
                  <a:pt x="501" y="52"/>
                </a:lnTo>
                <a:lnTo>
                  <a:pt x="502" y="55"/>
                </a:lnTo>
                <a:lnTo>
                  <a:pt x="512" y="56"/>
                </a:lnTo>
                <a:lnTo>
                  <a:pt x="511" y="61"/>
                </a:lnTo>
                <a:lnTo>
                  <a:pt x="514" y="63"/>
                </a:lnTo>
                <a:lnTo>
                  <a:pt x="512" y="66"/>
                </a:lnTo>
                <a:lnTo>
                  <a:pt x="515" y="69"/>
                </a:lnTo>
                <a:lnTo>
                  <a:pt x="528" y="69"/>
                </a:lnTo>
                <a:lnTo>
                  <a:pt x="531" y="67"/>
                </a:lnTo>
                <a:lnTo>
                  <a:pt x="529" y="64"/>
                </a:lnTo>
                <a:lnTo>
                  <a:pt x="536" y="67"/>
                </a:lnTo>
                <a:lnTo>
                  <a:pt x="531" y="68"/>
                </a:lnTo>
                <a:lnTo>
                  <a:pt x="531" y="70"/>
                </a:lnTo>
                <a:lnTo>
                  <a:pt x="538" y="76"/>
                </a:lnTo>
                <a:lnTo>
                  <a:pt x="538" y="79"/>
                </a:lnTo>
                <a:lnTo>
                  <a:pt x="548" y="85"/>
                </a:lnTo>
                <a:lnTo>
                  <a:pt x="555" y="85"/>
                </a:lnTo>
                <a:lnTo>
                  <a:pt x="556" y="82"/>
                </a:lnTo>
                <a:lnTo>
                  <a:pt x="561" y="82"/>
                </a:lnTo>
                <a:lnTo>
                  <a:pt x="564" y="86"/>
                </a:lnTo>
                <a:lnTo>
                  <a:pt x="563" y="82"/>
                </a:lnTo>
                <a:lnTo>
                  <a:pt x="577" y="80"/>
                </a:lnTo>
                <a:lnTo>
                  <a:pt x="579" y="82"/>
                </a:lnTo>
                <a:lnTo>
                  <a:pt x="576" y="83"/>
                </a:lnTo>
                <a:lnTo>
                  <a:pt x="577" y="86"/>
                </a:lnTo>
                <a:lnTo>
                  <a:pt x="581" y="86"/>
                </a:lnTo>
                <a:lnTo>
                  <a:pt x="579" y="79"/>
                </a:lnTo>
                <a:lnTo>
                  <a:pt x="588" y="74"/>
                </a:lnTo>
                <a:lnTo>
                  <a:pt x="588" y="72"/>
                </a:lnTo>
                <a:lnTo>
                  <a:pt x="590" y="74"/>
                </a:lnTo>
                <a:lnTo>
                  <a:pt x="594" y="72"/>
                </a:lnTo>
                <a:lnTo>
                  <a:pt x="595" y="76"/>
                </a:lnTo>
                <a:lnTo>
                  <a:pt x="592" y="77"/>
                </a:lnTo>
                <a:lnTo>
                  <a:pt x="596" y="85"/>
                </a:lnTo>
                <a:lnTo>
                  <a:pt x="602" y="82"/>
                </a:lnTo>
                <a:lnTo>
                  <a:pt x="609" y="87"/>
                </a:lnTo>
                <a:lnTo>
                  <a:pt x="621" y="85"/>
                </a:lnTo>
                <a:lnTo>
                  <a:pt x="619" y="89"/>
                </a:lnTo>
                <a:lnTo>
                  <a:pt x="623" y="91"/>
                </a:lnTo>
                <a:lnTo>
                  <a:pt x="625" y="90"/>
                </a:lnTo>
                <a:lnTo>
                  <a:pt x="622" y="87"/>
                </a:lnTo>
                <a:lnTo>
                  <a:pt x="628" y="88"/>
                </a:lnTo>
                <a:lnTo>
                  <a:pt x="633" y="85"/>
                </a:lnTo>
                <a:lnTo>
                  <a:pt x="639" y="88"/>
                </a:lnTo>
                <a:lnTo>
                  <a:pt x="627" y="93"/>
                </a:lnTo>
                <a:lnTo>
                  <a:pt x="630" y="95"/>
                </a:lnTo>
                <a:lnTo>
                  <a:pt x="629" y="97"/>
                </a:lnTo>
                <a:lnTo>
                  <a:pt x="626" y="94"/>
                </a:lnTo>
                <a:lnTo>
                  <a:pt x="628" y="98"/>
                </a:lnTo>
                <a:lnTo>
                  <a:pt x="626" y="100"/>
                </a:lnTo>
                <a:lnTo>
                  <a:pt x="632" y="109"/>
                </a:lnTo>
                <a:lnTo>
                  <a:pt x="627" y="110"/>
                </a:lnTo>
                <a:lnTo>
                  <a:pt x="629" y="114"/>
                </a:lnTo>
                <a:lnTo>
                  <a:pt x="622" y="113"/>
                </a:lnTo>
                <a:lnTo>
                  <a:pt x="619" y="121"/>
                </a:lnTo>
                <a:lnTo>
                  <a:pt x="615" y="125"/>
                </a:lnTo>
                <a:lnTo>
                  <a:pt x="615" y="128"/>
                </a:lnTo>
                <a:lnTo>
                  <a:pt x="620" y="125"/>
                </a:lnTo>
                <a:lnTo>
                  <a:pt x="625" y="126"/>
                </a:lnTo>
                <a:lnTo>
                  <a:pt x="624" y="134"/>
                </a:lnTo>
                <a:lnTo>
                  <a:pt x="626" y="137"/>
                </a:lnTo>
                <a:lnTo>
                  <a:pt x="624" y="139"/>
                </a:lnTo>
                <a:lnTo>
                  <a:pt x="622" y="139"/>
                </a:lnTo>
                <a:lnTo>
                  <a:pt x="623" y="135"/>
                </a:lnTo>
                <a:lnTo>
                  <a:pt x="617" y="136"/>
                </a:lnTo>
                <a:lnTo>
                  <a:pt x="616" y="142"/>
                </a:lnTo>
                <a:lnTo>
                  <a:pt x="613" y="142"/>
                </a:lnTo>
                <a:lnTo>
                  <a:pt x="611" y="145"/>
                </a:lnTo>
                <a:lnTo>
                  <a:pt x="596" y="144"/>
                </a:lnTo>
                <a:lnTo>
                  <a:pt x="598" y="138"/>
                </a:lnTo>
                <a:lnTo>
                  <a:pt x="595" y="137"/>
                </a:lnTo>
                <a:lnTo>
                  <a:pt x="594" y="134"/>
                </a:lnTo>
                <a:lnTo>
                  <a:pt x="590" y="133"/>
                </a:lnTo>
                <a:lnTo>
                  <a:pt x="585" y="138"/>
                </a:lnTo>
                <a:lnTo>
                  <a:pt x="583" y="132"/>
                </a:lnTo>
                <a:lnTo>
                  <a:pt x="579" y="132"/>
                </a:lnTo>
                <a:lnTo>
                  <a:pt x="563" y="140"/>
                </a:lnTo>
                <a:lnTo>
                  <a:pt x="562" y="144"/>
                </a:lnTo>
                <a:lnTo>
                  <a:pt x="552" y="147"/>
                </a:lnTo>
                <a:lnTo>
                  <a:pt x="553" y="155"/>
                </a:lnTo>
                <a:lnTo>
                  <a:pt x="549" y="154"/>
                </a:lnTo>
                <a:lnTo>
                  <a:pt x="550" y="151"/>
                </a:lnTo>
                <a:lnTo>
                  <a:pt x="546" y="151"/>
                </a:lnTo>
                <a:lnTo>
                  <a:pt x="543" y="154"/>
                </a:lnTo>
                <a:lnTo>
                  <a:pt x="540" y="151"/>
                </a:lnTo>
                <a:lnTo>
                  <a:pt x="550" y="144"/>
                </a:lnTo>
                <a:lnTo>
                  <a:pt x="541" y="148"/>
                </a:lnTo>
                <a:lnTo>
                  <a:pt x="541" y="144"/>
                </a:lnTo>
                <a:lnTo>
                  <a:pt x="539" y="146"/>
                </a:lnTo>
                <a:lnTo>
                  <a:pt x="538" y="153"/>
                </a:lnTo>
                <a:lnTo>
                  <a:pt x="534" y="152"/>
                </a:lnTo>
                <a:lnTo>
                  <a:pt x="530" y="157"/>
                </a:lnTo>
                <a:lnTo>
                  <a:pt x="515" y="161"/>
                </a:lnTo>
                <a:lnTo>
                  <a:pt x="502" y="170"/>
                </a:lnTo>
                <a:lnTo>
                  <a:pt x="500" y="168"/>
                </a:lnTo>
                <a:lnTo>
                  <a:pt x="495" y="170"/>
                </a:lnTo>
                <a:lnTo>
                  <a:pt x="493" y="164"/>
                </a:lnTo>
                <a:lnTo>
                  <a:pt x="489" y="164"/>
                </a:lnTo>
                <a:lnTo>
                  <a:pt x="486" y="168"/>
                </a:lnTo>
                <a:lnTo>
                  <a:pt x="491" y="169"/>
                </a:lnTo>
                <a:lnTo>
                  <a:pt x="492" y="172"/>
                </a:lnTo>
                <a:lnTo>
                  <a:pt x="498" y="172"/>
                </a:lnTo>
                <a:lnTo>
                  <a:pt x="499" y="175"/>
                </a:lnTo>
                <a:lnTo>
                  <a:pt x="496" y="180"/>
                </a:lnTo>
                <a:lnTo>
                  <a:pt x="498" y="181"/>
                </a:lnTo>
                <a:lnTo>
                  <a:pt x="494" y="183"/>
                </a:lnTo>
                <a:lnTo>
                  <a:pt x="492" y="191"/>
                </a:lnTo>
                <a:lnTo>
                  <a:pt x="489" y="190"/>
                </a:lnTo>
                <a:lnTo>
                  <a:pt x="490" y="187"/>
                </a:lnTo>
                <a:lnTo>
                  <a:pt x="486" y="181"/>
                </a:lnTo>
                <a:lnTo>
                  <a:pt x="480" y="183"/>
                </a:lnTo>
                <a:lnTo>
                  <a:pt x="476" y="189"/>
                </a:lnTo>
                <a:lnTo>
                  <a:pt x="475" y="192"/>
                </a:lnTo>
                <a:lnTo>
                  <a:pt x="479" y="195"/>
                </a:lnTo>
                <a:lnTo>
                  <a:pt x="473" y="195"/>
                </a:lnTo>
                <a:lnTo>
                  <a:pt x="472" y="200"/>
                </a:lnTo>
                <a:lnTo>
                  <a:pt x="475" y="201"/>
                </a:lnTo>
                <a:lnTo>
                  <a:pt x="475" y="211"/>
                </a:lnTo>
                <a:lnTo>
                  <a:pt x="478" y="215"/>
                </a:lnTo>
                <a:lnTo>
                  <a:pt x="469" y="216"/>
                </a:lnTo>
                <a:lnTo>
                  <a:pt x="467" y="219"/>
                </a:lnTo>
                <a:lnTo>
                  <a:pt x="464" y="217"/>
                </a:lnTo>
                <a:lnTo>
                  <a:pt x="454" y="223"/>
                </a:lnTo>
                <a:lnTo>
                  <a:pt x="447" y="224"/>
                </a:lnTo>
                <a:lnTo>
                  <a:pt x="443" y="223"/>
                </a:lnTo>
                <a:lnTo>
                  <a:pt x="450" y="212"/>
                </a:lnTo>
                <a:lnTo>
                  <a:pt x="449" y="208"/>
                </a:lnTo>
                <a:lnTo>
                  <a:pt x="446" y="205"/>
                </a:lnTo>
                <a:lnTo>
                  <a:pt x="443" y="206"/>
                </a:lnTo>
                <a:lnTo>
                  <a:pt x="445" y="210"/>
                </a:lnTo>
                <a:lnTo>
                  <a:pt x="434" y="208"/>
                </a:lnTo>
                <a:lnTo>
                  <a:pt x="429" y="213"/>
                </a:lnTo>
                <a:lnTo>
                  <a:pt x="429" y="219"/>
                </a:lnTo>
                <a:lnTo>
                  <a:pt x="434" y="223"/>
                </a:lnTo>
                <a:lnTo>
                  <a:pt x="434" y="226"/>
                </a:lnTo>
                <a:lnTo>
                  <a:pt x="439" y="223"/>
                </a:lnTo>
                <a:lnTo>
                  <a:pt x="438" y="226"/>
                </a:lnTo>
                <a:lnTo>
                  <a:pt x="434" y="228"/>
                </a:lnTo>
                <a:lnTo>
                  <a:pt x="435" y="231"/>
                </a:lnTo>
                <a:lnTo>
                  <a:pt x="439" y="228"/>
                </a:lnTo>
                <a:lnTo>
                  <a:pt x="439" y="232"/>
                </a:lnTo>
                <a:lnTo>
                  <a:pt x="444" y="227"/>
                </a:lnTo>
                <a:lnTo>
                  <a:pt x="444" y="232"/>
                </a:lnTo>
                <a:lnTo>
                  <a:pt x="440" y="233"/>
                </a:lnTo>
                <a:lnTo>
                  <a:pt x="434" y="240"/>
                </a:lnTo>
                <a:lnTo>
                  <a:pt x="437" y="234"/>
                </a:lnTo>
                <a:lnTo>
                  <a:pt x="424" y="241"/>
                </a:lnTo>
                <a:lnTo>
                  <a:pt x="421" y="256"/>
                </a:lnTo>
                <a:lnTo>
                  <a:pt x="413" y="252"/>
                </a:lnTo>
                <a:lnTo>
                  <a:pt x="413" y="255"/>
                </a:lnTo>
                <a:lnTo>
                  <a:pt x="416" y="257"/>
                </a:lnTo>
                <a:lnTo>
                  <a:pt x="412" y="261"/>
                </a:lnTo>
                <a:lnTo>
                  <a:pt x="413" y="265"/>
                </a:lnTo>
                <a:lnTo>
                  <a:pt x="410" y="267"/>
                </a:lnTo>
                <a:lnTo>
                  <a:pt x="406" y="266"/>
                </a:lnTo>
                <a:lnTo>
                  <a:pt x="408" y="263"/>
                </a:lnTo>
                <a:lnTo>
                  <a:pt x="406" y="261"/>
                </a:lnTo>
                <a:lnTo>
                  <a:pt x="401" y="270"/>
                </a:lnTo>
                <a:lnTo>
                  <a:pt x="399" y="263"/>
                </a:lnTo>
                <a:lnTo>
                  <a:pt x="398" y="266"/>
                </a:lnTo>
                <a:lnTo>
                  <a:pt x="394" y="269"/>
                </a:lnTo>
                <a:lnTo>
                  <a:pt x="390" y="268"/>
                </a:lnTo>
                <a:lnTo>
                  <a:pt x="391" y="272"/>
                </a:lnTo>
                <a:lnTo>
                  <a:pt x="385" y="288"/>
                </a:lnTo>
                <a:lnTo>
                  <a:pt x="372" y="302"/>
                </a:lnTo>
                <a:lnTo>
                  <a:pt x="369" y="318"/>
                </a:lnTo>
                <a:lnTo>
                  <a:pt x="363" y="318"/>
                </a:lnTo>
                <a:lnTo>
                  <a:pt x="363" y="318"/>
                </a:lnTo>
                <a:lnTo>
                  <a:pt x="360" y="315"/>
                </a:lnTo>
                <a:lnTo>
                  <a:pt x="355" y="316"/>
                </a:lnTo>
                <a:lnTo>
                  <a:pt x="351" y="317"/>
                </a:lnTo>
                <a:lnTo>
                  <a:pt x="348" y="322"/>
                </a:lnTo>
                <a:lnTo>
                  <a:pt x="334" y="323"/>
                </a:lnTo>
                <a:lnTo>
                  <a:pt x="332" y="321"/>
                </a:lnTo>
                <a:lnTo>
                  <a:pt x="328" y="324"/>
                </a:lnTo>
                <a:lnTo>
                  <a:pt x="328" y="332"/>
                </a:lnTo>
                <a:lnTo>
                  <a:pt x="322" y="342"/>
                </a:lnTo>
                <a:lnTo>
                  <a:pt x="320" y="342"/>
                </a:lnTo>
                <a:lnTo>
                  <a:pt x="321" y="347"/>
                </a:lnTo>
                <a:lnTo>
                  <a:pt x="318" y="348"/>
                </a:lnTo>
                <a:lnTo>
                  <a:pt x="316" y="351"/>
                </a:lnTo>
                <a:lnTo>
                  <a:pt x="321" y="354"/>
                </a:lnTo>
                <a:lnTo>
                  <a:pt x="314" y="359"/>
                </a:lnTo>
                <a:lnTo>
                  <a:pt x="306" y="355"/>
                </a:lnTo>
                <a:lnTo>
                  <a:pt x="300" y="355"/>
                </a:lnTo>
                <a:lnTo>
                  <a:pt x="296" y="359"/>
                </a:lnTo>
                <a:lnTo>
                  <a:pt x="296" y="363"/>
                </a:lnTo>
                <a:lnTo>
                  <a:pt x="293" y="366"/>
                </a:lnTo>
                <a:lnTo>
                  <a:pt x="294" y="374"/>
                </a:lnTo>
                <a:lnTo>
                  <a:pt x="291" y="383"/>
                </a:lnTo>
                <a:lnTo>
                  <a:pt x="275" y="388"/>
                </a:lnTo>
                <a:lnTo>
                  <a:pt x="272" y="387"/>
                </a:lnTo>
                <a:lnTo>
                  <a:pt x="273" y="381"/>
                </a:lnTo>
                <a:lnTo>
                  <a:pt x="269" y="378"/>
                </a:lnTo>
                <a:lnTo>
                  <a:pt x="272" y="372"/>
                </a:lnTo>
                <a:lnTo>
                  <a:pt x="265" y="371"/>
                </a:lnTo>
                <a:lnTo>
                  <a:pt x="267" y="365"/>
                </a:lnTo>
                <a:lnTo>
                  <a:pt x="266" y="362"/>
                </a:lnTo>
                <a:lnTo>
                  <a:pt x="254" y="359"/>
                </a:lnTo>
                <a:lnTo>
                  <a:pt x="251" y="359"/>
                </a:lnTo>
                <a:lnTo>
                  <a:pt x="250" y="362"/>
                </a:lnTo>
                <a:lnTo>
                  <a:pt x="243" y="362"/>
                </a:lnTo>
                <a:lnTo>
                  <a:pt x="242" y="374"/>
                </a:lnTo>
                <a:lnTo>
                  <a:pt x="233" y="372"/>
                </a:lnTo>
                <a:lnTo>
                  <a:pt x="230" y="376"/>
                </a:lnTo>
                <a:lnTo>
                  <a:pt x="223" y="380"/>
                </a:lnTo>
                <a:lnTo>
                  <a:pt x="215" y="377"/>
                </a:lnTo>
                <a:lnTo>
                  <a:pt x="210" y="369"/>
                </a:lnTo>
                <a:lnTo>
                  <a:pt x="206" y="367"/>
                </a:lnTo>
                <a:lnTo>
                  <a:pt x="199" y="373"/>
                </a:lnTo>
                <a:lnTo>
                  <a:pt x="198" y="380"/>
                </a:lnTo>
                <a:lnTo>
                  <a:pt x="194" y="381"/>
                </a:lnTo>
                <a:lnTo>
                  <a:pt x="189" y="374"/>
                </a:lnTo>
                <a:lnTo>
                  <a:pt x="187" y="363"/>
                </a:lnTo>
                <a:lnTo>
                  <a:pt x="182" y="361"/>
                </a:lnTo>
                <a:lnTo>
                  <a:pt x="184" y="356"/>
                </a:lnTo>
                <a:lnTo>
                  <a:pt x="182" y="350"/>
                </a:lnTo>
                <a:lnTo>
                  <a:pt x="176" y="345"/>
                </a:lnTo>
                <a:lnTo>
                  <a:pt x="175" y="340"/>
                </a:lnTo>
                <a:lnTo>
                  <a:pt x="160" y="333"/>
                </a:lnTo>
                <a:lnTo>
                  <a:pt x="158" y="336"/>
                </a:lnTo>
                <a:lnTo>
                  <a:pt x="147" y="334"/>
                </a:lnTo>
                <a:lnTo>
                  <a:pt x="133" y="337"/>
                </a:lnTo>
                <a:lnTo>
                  <a:pt x="130" y="341"/>
                </a:lnTo>
                <a:lnTo>
                  <a:pt x="129" y="351"/>
                </a:lnTo>
                <a:lnTo>
                  <a:pt x="126" y="352"/>
                </a:lnTo>
                <a:lnTo>
                  <a:pt x="128" y="356"/>
                </a:lnTo>
                <a:lnTo>
                  <a:pt x="126" y="363"/>
                </a:lnTo>
                <a:lnTo>
                  <a:pt x="126" y="363"/>
                </a:lnTo>
                <a:lnTo>
                  <a:pt x="126" y="363"/>
                </a:lnTo>
                <a:lnTo>
                  <a:pt x="126" y="363"/>
                </a:lnTo>
                <a:lnTo>
                  <a:pt x="122" y="366"/>
                </a:lnTo>
                <a:lnTo>
                  <a:pt x="119" y="366"/>
                </a:lnTo>
                <a:lnTo>
                  <a:pt x="116" y="371"/>
                </a:lnTo>
                <a:lnTo>
                  <a:pt x="112" y="369"/>
                </a:lnTo>
                <a:lnTo>
                  <a:pt x="112" y="369"/>
                </a:lnTo>
                <a:lnTo>
                  <a:pt x="107" y="371"/>
                </a:lnTo>
                <a:lnTo>
                  <a:pt x="104" y="366"/>
                </a:lnTo>
                <a:lnTo>
                  <a:pt x="99" y="367"/>
                </a:lnTo>
                <a:lnTo>
                  <a:pt x="96" y="364"/>
                </a:lnTo>
                <a:lnTo>
                  <a:pt x="94" y="368"/>
                </a:lnTo>
                <a:lnTo>
                  <a:pt x="82" y="370"/>
                </a:lnTo>
                <a:lnTo>
                  <a:pt x="72" y="366"/>
                </a:lnTo>
                <a:lnTo>
                  <a:pt x="70" y="371"/>
                </a:lnTo>
                <a:lnTo>
                  <a:pt x="59" y="369"/>
                </a:lnTo>
                <a:lnTo>
                  <a:pt x="51" y="359"/>
                </a:lnTo>
                <a:lnTo>
                  <a:pt x="50" y="347"/>
                </a:lnTo>
                <a:lnTo>
                  <a:pt x="39" y="340"/>
                </a:lnTo>
                <a:lnTo>
                  <a:pt x="35" y="342"/>
                </a:lnTo>
                <a:lnTo>
                  <a:pt x="36" y="336"/>
                </a:lnTo>
                <a:lnTo>
                  <a:pt x="31" y="335"/>
                </a:lnTo>
                <a:lnTo>
                  <a:pt x="33" y="331"/>
                </a:lnTo>
                <a:lnTo>
                  <a:pt x="28" y="330"/>
                </a:lnTo>
                <a:lnTo>
                  <a:pt x="25" y="326"/>
                </a:lnTo>
                <a:lnTo>
                  <a:pt x="9" y="330"/>
                </a:lnTo>
                <a:lnTo>
                  <a:pt x="5" y="325"/>
                </a:lnTo>
                <a:lnTo>
                  <a:pt x="1" y="328"/>
                </a:lnTo>
                <a:lnTo>
                  <a:pt x="0" y="325"/>
                </a:lnTo>
                <a:lnTo>
                  <a:pt x="3" y="318"/>
                </a:lnTo>
                <a:lnTo>
                  <a:pt x="3" y="310"/>
                </a:lnTo>
                <a:lnTo>
                  <a:pt x="10" y="307"/>
                </a:lnTo>
                <a:lnTo>
                  <a:pt x="16" y="298"/>
                </a:lnTo>
                <a:lnTo>
                  <a:pt x="17" y="290"/>
                </a:lnTo>
                <a:lnTo>
                  <a:pt x="29" y="283"/>
                </a:lnTo>
                <a:lnTo>
                  <a:pt x="33" y="286"/>
                </a:lnTo>
                <a:lnTo>
                  <a:pt x="37" y="281"/>
                </a:lnTo>
                <a:lnTo>
                  <a:pt x="44" y="279"/>
                </a:lnTo>
                <a:lnTo>
                  <a:pt x="42" y="270"/>
                </a:lnTo>
                <a:lnTo>
                  <a:pt x="45" y="272"/>
                </a:lnTo>
                <a:lnTo>
                  <a:pt x="56" y="255"/>
                </a:lnTo>
                <a:lnTo>
                  <a:pt x="69" y="254"/>
                </a:lnTo>
                <a:lnTo>
                  <a:pt x="73" y="249"/>
                </a:lnTo>
                <a:lnTo>
                  <a:pt x="74" y="244"/>
                </a:lnTo>
                <a:lnTo>
                  <a:pt x="76" y="245"/>
                </a:lnTo>
                <a:lnTo>
                  <a:pt x="78" y="242"/>
                </a:lnTo>
                <a:lnTo>
                  <a:pt x="87" y="242"/>
                </a:lnTo>
                <a:lnTo>
                  <a:pt x="85" y="238"/>
                </a:lnTo>
                <a:lnTo>
                  <a:pt x="90" y="231"/>
                </a:lnTo>
                <a:lnTo>
                  <a:pt x="99" y="232"/>
                </a:lnTo>
                <a:lnTo>
                  <a:pt x="105" y="220"/>
                </a:lnTo>
                <a:lnTo>
                  <a:pt x="104" y="217"/>
                </a:lnTo>
                <a:lnTo>
                  <a:pt x="101" y="218"/>
                </a:lnTo>
                <a:lnTo>
                  <a:pt x="96" y="223"/>
                </a:lnTo>
                <a:lnTo>
                  <a:pt x="81" y="227"/>
                </a:lnTo>
                <a:lnTo>
                  <a:pt x="60" y="238"/>
                </a:lnTo>
                <a:lnTo>
                  <a:pt x="57" y="239"/>
                </a:lnTo>
                <a:lnTo>
                  <a:pt x="55" y="236"/>
                </a:lnTo>
                <a:lnTo>
                  <a:pt x="55" y="240"/>
                </a:lnTo>
                <a:lnTo>
                  <a:pt x="44" y="250"/>
                </a:lnTo>
                <a:lnTo>
                  <a:pt x="42" y="246"/>
                </a:lnTo>
                <a:lnTo>
                  <a:pt x="45" y="237"/>
                </a:lnTo>
                <a:lnTo>
                  <a:pt x="44" y="232"/>
                </a:lnTo>
                <a:lnTo>
                  <a:pt x="51" y="227"/>
                </a:lnTo>
                <a:lnTo>
                  <a:pt x="54" y="211"/>
                </a:lnTo>
                <a:lnTo>
                  <a:pt x="54" y="211"/>
                </a:lnTo>
                <a:lnTo>
                  <a:pt x="53" y="203"/>
                </a:lnTo>
                <a:lnTo>
                  <a:pt x="49" y="196"/>
                </a:lnTo>
                <a:lnTo>
                  <a:pt x="44" y="197"/>
                </a:lnTo>
                <a:lnTo>
                  <a:pt x="45" y="194"/>
                </a:lnTo>
                <a:lnTo>
                  <a:pt x="43" y="188"/>
                </a:lnTo>
                <a:lnTo>
                  <a:pt x="39" y="187"/>
                </a:lnTo>
                <a:lnTo>
                  <a:pt x="38" y="179"/>
                </a:lnTo>
                <a:lnTo>
                  <a:pt x="43" y="167"/>
                </a:lnTo>
                <a:lnTo>
                  <a:pt x="52" y="159"/>
                </a:lnTo>
                <a:lnTo>
                  <a:pt x="54" y="152"/>
                </a:lnTo>
                <a:lnTo>
                  <a:pt x="71" y="146"/>
                </a:lnTo>
                <a:lnTo>
                  <a:pt x="72" y="140"/>
                </a:lnTo>
                <a:lnTo>
                  <a:pt x="79" y="132"/>
                </a:lnTo>
                <a:lnTo>
                  <a:pt x="78" y="129"/>
                </a:lnTo>
                <a:lnTo>
                  <a:pt x="86" y="121"/>
                </a:lnTo>
                <a:lnTo>
                  <a:pt x="89" y="108"/>
                </a:lnTo>
                <a:lnTo>
                  <a:pt x="93" y="105"/>
                </a:lnTo>
                <a:lnTo>
                  <a:pt x="95" y="94"/>
                </a:lnTo>
                <a:lnTo>
                  <a:pt x="109" y="90"/>
                </a:lnTo>
                <a:lnTo>
                  <a:pt x="116" y="91"/>
                </a:lnTo>
                <a:lnTo>
                  <a:pt x="119" y="87"/>
                </a:lnTo>
                <a:lnTo>
                  <a:pt x="115" y="85"/>
                </a:lnTo>
                <a:lnTo>
                  <a:pt x="115" y="80"/>
                </a:lnTo>
                <a:lnTo>
                  <a:pt x="119" y="81"/>
                </a:lnTo>
                <a:lnTo>
                  <a:pt x="121" y="77"/>
                </a:lnTo>
                <a:lnTo>
                  <a:pt x="119" y="76"/>
                </a:lnTo>
                <a:lnTo>
                  <a:pt x="120" y="73"/>
                </a:lnTo>
                <a:lnTo>
                  <a:pt x="123" y="70"/>
                </a:lnTo>
                <a:lnTo>
                  <a:pt x="126" y="71"/>
                </a:lnTo>
                <a:lnTo>
                  <a:pt x="132" y="80"/>
                </a:lnTo>
                <a:lnTo>
                  <a:pt x="133" y="76"/>
                </a:lnTo>
                <a:lnTo>
                  <a:pt x="146" y="64"/>
                </a:lnTo>
                <a:lnTo>
                  <a:pt x="151" y="55"/>
                </a:lnTo>
                <a:lnTo>
                  <a:pt x="157" y="51"/>
                </a:lnTo>
                <a:lnTo>
                  <a:pt x="161" y="44"/>
                </a:lnTo>
                <a:lnTo>
                  <a:pt x="212" y="42"/>
                </a:lnTo>
                <a:lnTo>
                  <a:pt x="224" y="19"/>
                </a:lnTo>
                <a:lnTo>
                  <a:pt x="234" y="18"/>
                </a:lnTo>
                <a:lnTo>
                  <a:pt x="240" y="10"/>
                </a:lnTo>
                <a:lnTo>
                  <a:pt x="242" y="10"/>
                </a:lnTo>
                <a:lnTo>
                  <a:pt x="244" y="3"/>
                </a:lnTo>
                <a:lnTo>
                  <a:pt x="248" y="0"/>
                </a:lnTo>
                <a:lnTo>
                  <a:pt x="248" y="0"/>
                </a:lnTo>
                <a:lnTo>
                  <a:pt x="248" y="0"/>
                </a:lnTo>
                <a:close/>
              </a:path>
            </a:pathLst>
          </a:custGeom>
          <a:solidFill>
            <a:schemeClr val="accent2"/>
          </a:solidFill>
          <a:ln>
            <a:solidFill>
              <a:schemeClr val="bg1"/>
            </a:solidFill>
          </a:ln>
        </p:spPr>
        <p:txBody>
          <a:bodyPr vert="horz" wrap="square" lIns="91440" tIns="45720" rIns="91440" bIns="45720" numCol="1" anchor="t" anchorCtr="0" compatLnSpc="1">
            <a:prstTxWarp prst="textNoShape">
              <a:avLst/>
            </a:prstTxWarp>
          </a:bodyPr>
          <a:lstStyle/>
          <a:p>
            <a:endParaRPr lang="zh-TW" altLang="en-US"/>
          </a:p>
        </p:txBody>
      </p:sp>
      <p:sp>
        <p:nvSpPr>
          <p:cNvPr id="752" name="Freeform 749"/>
          <p:cNvSpPr>
            <a:spLocks noEditPoints="1"/>
          </p:cNvSpPr>
          <p:nvPr/>
        </p:nvSpPr>
        <p:spPr bwMode="auto">
          <a:xfrm>
            <a:off x="4551372" y="5186432"/>
            <a:ext cx="139502" cy="114701"/>
          </a:xfrm>
          <a:custGeom>
            <a:avLst/>
            <a:gdLst>
              <a:gd name="T0" fmla="*/ 574 w 596"/>
              <a:gd name="T1" fmla="*/ 478 h 489"/>
              <a:gd name="T2" fmla="*/ 596 w 596"/>
              <a:gd name="T3" fmla="*/ 485 h 489"/>
              <a:gd name="T4" fmla="*/ 567 w 596"/>
              <a:gd name="T5" fmla="*/ 460 h 489"/>
              <a:gd name="T6" fmla="*/ 364 w 596"/>
              <a:gd name="T7" fmla="*/ 212 h 489"/>
              <a:gd name="T8" fmla="*/ 338 w 596"/>
              <a:gd name="T9" fmla="*/ 227 h 489"/>
              <a:gd name="T10" fmla="*/ 234 w 596"/>
              <a:gd name="T11" fmla="*/ 155 h 489"/>
              <a:gd name="T12" fmla="*/ 331 w 596"/>
              <a:gd name="T13" fmla="*/ 228 h 489"/>
              <a:gd name="T14" fmla="*/ 234 w 596"/>
              <a:gd name="T15" fmla="*/ 155 h 489"/>
              <a:gd name="T16" fmla="*/ 199 w 596"/>
              <a:gd name="T17" fmla="*/ 162 h 489"/>
              <a:gd name="T18" fmla="*/ 264 w 596"/>
              <a:gd name="T19" fmla="*/ 209 h 489"/>
              <a:gd name="T20" fmla="*/ 358 w 596"/>
              <a:gd name="T21" fmla="*/ 314 h 489"/>
              <a:gd name="T22" fmla="*/ 378 w 596"/>
              <a:gd name="T23" fmla="*/ 419 h 489"/>
              <a:gd name="T24" fmla="*/ 341 w 596"/>
              <a:gd name="T25" fmla="*/ 419 h 489"/>
              <a:gd name="T26" fmla="*/ 168 w 596"/>
              <a:gd name="T27" fmla="*/ 486 h 489"/>
              <a:gd name="T28" fmla="*/ 145 w 596"/>
              <a:gd name="T29" fmla="*/ 489 h 489"/>
              <a:gd name="T30" fmla="*/ 126 w 596"/>
              <a:gd name="T31" fmla="*/ 451 h 489"/>
              <a:gd name="T32" fmla="*/ 86 w 596"/>
              <a:gd name="T33" fmla="*/ 423 h 489"/>
              <a:gd name="T34" fmla="*/ 55 w 596"/>
              <a:gd name="T35" fmla="*/ 414 h 489"/>
              <a:gd name="T36" fmla="*/ 49 w 596"/>
              <a:gd name="T37" fmla="*/ 361 h 489"/>
              <a:gd name="T38" fmla="*/ 13 w 596"/>
              <a:gd name="T39" fmla="*/ 357 h 489"/>
              <a:gd name="T40" fmla="*/ 13 w 596"/>
              <a:gd name="T41" fmla="*/ 326 h 489"/>
              <a:gd name="T42" fmla="*/ 7 w 596"/>
              <a:gd name="T43" fmla="*/ 307 h 489"/>
              <a:gd name="T44" fmla="*/ 76 w 596"/>
              <a:gd name="T45" fmla="*/ 295 h 489"/>
              <a:gd name="T46" fmla="*/ 79 w 596"/>
              <a:gd name="T47" fmla="*/ 243 h 489"/>
              <a:gd name="T48" fmla="*/ 88 w 596"/>
              <a:gd name="T49" fmla="*/ 205 h 489"/>
              <a:gd name="T50" fmla="*/ 105 w 596"/>
              <a:gd name="T51" fmla="*/ 178 h 489"/>
              <a:gd name="T52" fmla="*/ 167 w 596"/>
              <a:gd name="T53" fmla="*/ 151 h 489"/>
              <a:gd name="T54" fmla="*/ 156 w 596"/>
              <a:gd name="T55" fmla="*/ 0 h 489"/>
              <a:gd name="T56" fmla="*/ 371 w 596"/>
              <a:gd name="T57" fmla="*/ 116 h 489"/>
              <a:gd name="T58" fmla="*/ 394 w 596"/>
              <a:gd name="T59" fmla="*/ 158 h 489"/>
              <a:gd name="T60" fmla="*/ 346 w 596"/>
              <a:gd name="T61" fmla="*/ 179 h 489"/>
              <a:gd name="T62" fmla="*/ 108 w 596"/>
              <a:gd name="T63" fmla="*/ 33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6" h="489">
                <a:moveTo>
                  <a:pt x="567" y="460"/>
                </a:moveTo>
                <a:lnTo>
                  <a:pt x="574" y="478"/>
                </a:lnTo>
                <a:lnTo>
                  <a:pt x="595" y="474"/>
                </a:lnTo>
                <a:lnTo>
                  <a:pt x="596" y="485"/>
                </a:lnTo>
                <a:lnTo>
                  <a:pt x="558" y="486"/>
                </a:lnTo>
                <a:lnTo>
                  <a:pt x="567" y="460"/>
                </a:lnTo>
                <a:close/>
                <a:moveTo>
                  <a:pt x="336" y="202"/>
                </a:moveTo>
                <a:lnTo>
                  <a:pt x="364" y="212"/>
                </a:lnTo>
                <a:lnTo>
                  <a:pt x="359" y="237"/>
                </a:lnTo>
                <a:lnTo>
                  <a:pt x="338" y="227"/>
                </a:lnTo>
                <a:lnTo>
                  <a:pt x="336" y="202"/>
                </a:lnTo>
                <a:close/>
                <a:moveTo>
                  <a:pt x="234" y="155"/>
                </a:moveTo>
                <a:lnTo>
                  <a:pt x="324" y="200"/>
                </a:lnTo>
                <a:lnTo>
                  <a:pt x="331" y="228"/>
                </a:lnTo>
                <a:lnTo>
                  <a:pt x="228" y="160"/>
                </a:lnTo>
                <a:lnTo>
                  <a:pt x="234" y="155"/>
                </a:lnTo>
                <a:close/>
                <a:moveTo>
                  <a:pt x="169" y="153"/>
                </a:moveTo>
                <a:lnTo>
                  <a:pt x="199" y="162"/>
                </a:lnTo>
                <a:lnTo>
                  <a:pt x="235" y="200"/>
                </a:lnTo>
                <a:lnTo>
                  <a:pt x="264" y="209"/>
                </a:lnTo>
                <a:lnTo>
                  <a:pt x="317" y="253"/>
                </a:lnTo>
                <a:lnTo>
                  <a:pt x="358" y="314"/>
                </a:lnTo>
                <a:lnTo>
                  <a:pt x="383" y="389"/>
                </a:lnTo>
                <a:lnTo>
                  <a:pt x="378" y="419"/>
                </a:lnTo>
                <a:lnTo>
                  <a:pt x="368" y="424"/>
                </a:lnTo>
                <a:lnTo>
                  <a:pt x="341" y="419"/>
                </a:lnTo>
                <a:lnTo>
                  <a:pt x="239" y="434"/>
                </a:lnTo>
                <a:lnTo>
                  <a:pt x="168" y="486"/>
                </a:lnTo>
                <a:lnTo>
                  <a:pt x="145" y="489"/>
                </a:lnTo>
                <a:lnTo>
                  <a:pt x="145" y="489"/>
                </a:lnTo>
                <a:lnTo>
                  <a:pt x="142" y="466"/>
                </a:lnTo>
                <a:lnTo>
                  <a:pt x="126" y="451"/>
                </a:lnTo>
                <a:lnTo>
                  <a:pt x="96" y="451"/>
                </a:lnTo>
                <a:lnTo>
                  <a:pt x="86" y="423"/>
                </a:lnTo>
                <a:lnTo>
                  <a:pt x="45" y="433"/>
                </a:lnTo>
                <a:lnTo>
                  <a:pt x="55" y="414"/>
                </a:lnTo>
                <a:lnTo>
                  <a:pt x="44" y="403"/>
                </a:lnTo>
                <a:lnTo>
                  <a:pt x="49" y="361"/>
                </a:lnTo>
                <a:lnTo>
                  <a:pt x="35" y="351"/>
                </a:lnTo>
                <a:lnTo>
                  <a:pt x="13" y="357"/>
                </a:lnTo>
                <a:lnTo>
                  <a:pt x="13" y="357"/>
                </a:lnTo>
                <a:lnTo>
                  <a:pt x="13" y="326"/>
                </a:lnTo>
                <a:lnTo>
                  <a:pt x="0" y="316"/>
                </a:lnTo>
                <a:lnTo>
                  <a:pt x="7" y="307"/>
                </a:lnTo>
                <a:lnTo>
                  <a:pt x="67" y="304"/>
                </a:lnTo>
                <a:lnTo>
                  <a:pt x="76" y="295"/>
                </a:lnTo>
                <a:lnTo>
                  <a:pt x="72" y="251"/>
                </a:lnTo>
                <a:lnTo>
                  <a:pt x="79" y="243"/>
                </a:lnTo>
                <a:lnTo>
                  <a:pt x="102" y="244"/>
                </a:lnTo>
                <a:lnTo>
                  <a:pt x="88" y="205"/>
                </a:lnTo>
                <a:lnTo>
                  <a:pt x="104" y="199"/>
                </a:lnTo>
                <a:lnTo>
                  <a:pt x="105" y="178"/>
                </a:lnTo>
                <a:lnTo>
                  <a:pt x="167" y="151"/>
                </a:lnTo>
                <a:lnTo>
                  <a:pt x="167" y="151"/>
                </a:lnTo>
                <a:lnTo>
                  <a:pt x="169" y="153"/>
                </a:lnTo>
                <a:close/>
                <a:moveTo>
                  <a:pt x="156" y="0"/>
                </a:moveTo>
                <a:lnTo>
                  <a:pt x="290" y="92"/>
                </a:lnTo>
                <a:lnTo>
                  <a:pt x="371" y="116"/>
                </a:lnTo>
                <a:lnTo>
                  <a:pt x="396" y="136"/>
                </a:lnTo>
                <a:lnTo>
                  <a:pt x="394" y="158"/>
                </a:lnTo>
                <a:lnTo>
                  <a:pt x="375" y="175"/>
                </a:lnTo>
                <a:lnTo>
                  <a:pt x="346" y="179"/>
                </a:lnTo>
                <a:lnTo>
                  <a:pt x="186" y="103"/>
                </a:lnTo>
                <a:lnTo>
                  <a:pt x="108" y="33"/>
                </a:lnTo>
                <a:lnTo>
                  <a:pt x="156"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3" name="Freeform 750"/>
          <p:cNvSpPr>
            <a:spLocks/>
          </p:cNvSpPr>
          <p:nvPr/>
        </p:nvSpPr>
        <p:spPr bwMode="auto">
          <a:xfrm>
            <a:off x="3663730" y="4267790"/>
            <a:ext cx="359604" cy="646873"/>
          </a:xfrm>
          <a:custGeom>
            <a:avLst/>
            <a:gdLst>
              <a:gd name="T0" fmla="*/ 1434 w 1535"/>
              <a:gd name="T1" fmla="*/ 117 h 2758"/>
              <a:gd name="T2" fmla="*/ 1499 w 1535"/>
              <a:gd name="T3" fmla="*/ 223 h 2758"/>
              <a:gd name="T4" fmla="*/ 1366 w 1535"/>
              <a:gd name="T5" fmla="*/ 310 h 2758"/>
              <a:gd name="T6" fmla="*/ 1346 w 1535"/>
              <a:gd name="T7" fmla="*/ 346 h 2758"/>
              <a:gd name="T8" fmla="*/ 1494 w 1535"/>
              <a:gd name="T9" fmla="*/ 439 h 2758"/>
              <a:gd name="T10" fmla="*/ 1535 w 1535"/>
              <a:gd name="T11" fmla="*/ 552 h 2758"/>
              <a:gd name="T12" fmla="*/ 1502 w 1535"/>
              <a:gd name="T13" fmla="*/ 707 h 2758"/>
              <a:gd name="T14" fmla="*/ 1408 w 1535"/>
              <a:gd name="T15" fmla="*/ 781 h 2758"/>
              <a:gd name="T16" fmla="*/ 1313 w 1535"/>
              <a:gd name="T17" fmla="*/ 775 h 2758"/>
              <a:gd name="T18" fmla="*/ 1281 w 1535"/>
              <a:gd name="T19" fmla="*/ 914 h 2758"/>
              <a:gd name="T20" fmla="*/ 1200 w 1535"/>
              <a:gd name="T21" fmla="*/ 965 h 2758"/>
              <a:gd name="T22" fmla="*/ 1180 w 1535"/>
              <a:gd name="T23" fmla="*/ 1102 h 2758"/>
              <a:gd name="T24" fmla="*/ 1242 w 1535"/>
              <a:gd name="T25" fmla="*/ 1179 h 2758"/>
              <a:gd name="T26" fmla="*/ 1323 w 1535"/>
              <a:gd name="T27" fmla="*/ 1297 h 2758"/>
              <a:gd name="T28" fmla="*/ 1388 w 1535"/>
              <a:gd name="T29" fmla="*/ 1403 h 2758"/>
              <a:gd name="T30" fmla="*/ 1324 w 1535"/>
              <a:gd name="T31" fmla="*/ 1550 h 2758"/>
              <a:gd name="T32" fmla="*/ 1252 w 1535"/>
              <a:gd name="T33" fmla="*/ 1671 h 2758"/>
              <a:gd name="T34" fmla="*/ 1264 w 1535"/>
              <a:gd name="T35" fmla="*/ 1760 h 2758"/>
              <a:gd name="T36" fmla="*/ 1173 w 1535"/>
              <a:gd name="T37" fmla="*/ 1824 h 2758"/>
              <a:gd name="T38" fmla="*/ 1176 w 1535"/>
              <a:gd name="T39" fmla="*/ 1872 h 2758"/>
              <a:gd name="T40" fmla="*/ 1234 w 1535"/>
              <a:gd name="T41" fmla="*/ 1960 h 2758"/>
              <a:gd name="T42" fmla="*/ 1221 w 1535"/>
              <a:gd name="T43" fmla="*/ 2058 h 2758"/>
              <a:gd name="T44" fmla="*/ 1226 w 1535"/>
              <a:gd name="T45" fmla="*/ 2118 h 2758"/>
              <a:gd name="T46" fmla="*/ 1216 w 1535"/>
              <a:gd name="T47" fmla="*/ 2218 h 2758"/>
              <a:gd name="T48" fmla="*/ 1123 w 1535"/>
              <a:gd name="T49" fmla="*/ 2361 h 2758"/>
              <a:gd name="T50" fmla="*/ 1023 w 1535"/>
              <a:gd name="T51" fmla="*/ 2437 h 2758"/>
              <a:gd name="T52" fmla="*/ 956 w 1535"/>
              <a:gd name="T53" fmla="*/ 2474 h 2758"/>
              <a:gd name="T54" fmla="*/ 846 w 1535"/>
              <a:gd name="T55" fmla="*/ 2486 h 2758"/>
              <a:gd name="T56" fmla="*/ 727 w 1535"/>
              <a:gd name="T57" fmla="*/ 2472 h 2758"/>
              <a:gd name="T58" fmla="*/ 637 w 1535"/>
              <a:gd name="T59" fmla="*/ 2568 h 2758"/>
              <a:gd name="T60" fmla="*/ 508 w 1535"/>
              <a:gd name="T61" fmla="*/ 2586 h 2758"/>
              <a:gd name="T62" fmla="*/ 349 w 1535"/>
              <a:gd name="T63" fmla="*/ 2673 h 2758"/>
              <a:gd name="T64" fmla="*/ 233 w 1535"/>
              <a:gd name="T65" fmla="*/ 2729 h 2758"/>
              <a:gd name="T66" fmla="*/ 18 w 1535"/>
              <a:gd name="T67" fmla="*/ 2748 h 2758"/>
              <a:gd name="T68" fmla="*/ 57 w 1535"/>
              <a:gd name="T69" fmla="*/ 2462 h 2758"/>
              <a:gd name="T70" fmla="*/ 92 w 1535"/>
              <a:gd name="T71" fmla="*/ 1891 h 2758"/>
              <a:gd name="T72" fmla="*/ 63 w 1535"/>
              <a:gd name="T73" fmla="*/ 1827 h 2758"/>
              <a:gd name="T74" fmla="*/ 48 w 1535"/>
              <a:gd name="T75" fmla="*/ 1761 h 2758"/>
              <a:gd name="T76" fmla="*/ 61 w 1535"/>
              <a:gd name="T77" fmla="*/ 1690 h 2758"/>
              <a:gd name="T78" fmla="*/ 164 w 1535"/>
              <a:gd name="T79" fmla="*/ 1552 h 2758"/>
              <a:gd name="T80" fmla="*/ 184 w 1535"/>
              <a:gd name="T81" fmla="*/ 1420 h 2758"/>
              <a:gd name="T82" fmla="*/ 125 w 1535"/>
              <a:gd name="T83" fmla="*/ 1295 h 2758"/>
              <a:gd name="T84" fmla="*/ 120 w 1535"/>
              <a:gd name="T85" fmla="*/ 1121 h 2758"/>
              <a:gd name="T86" fmla="*/ 225 w 1535"/>
              <a:gd name="T87" fmla="*/ 1048 h 2758"/>
              <a:gd name="T88" fmla="*/ 275 w 1535"/>
              <a:gd name="T89" fmla="*/ 859 h 2758"/>
              <a:gd name="T90" fmla="*/ 344 w 1535"/>
              <a:gd name="T91" fmla="*/ 677 h 2758"/>
              <a:gd name="T92" fmla="*/ 318 w 1535"/>
              <a:gd name="T93" fmla="*/ 635 h 2758"/>
              <a:gd name="T94" fmla="*/ 400 w 1535"/>
              <a:gd name="T95" fmla="*/ 583 h 2758"/>
              <a:gd name="T96" fmla="*/ 448 w 1535"/>
              <a:gd name="T97" fmla="*/ 501 h 2758"/>
              <a:gd name="T98" fmla="*/ 735 w 1535"/>
              <a:gd name="T99" fmla="*/ 226 h 2758"/>
              <a:gd name="T100" fmla="*/ 978 w 1535"/>
              <a:gd name="T101" fmla="*/ 177 h 2758"/>
              <a:gd name="T102" fmla="*/ 1255 w 1535"/>
              <a:gd name="T103" fmla="*/ 122 h 2758"/>
              <a:gd name="T104" fmla="*/ 1367 w 1535"/>
              <a:gd name="T105" fmla="*/ 80 h 2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5" h="2758">
                <a:moveTo>
                  <a:pt x="1386" y="0"/>
                </a:moveTo>
                <a:lnTo>
                  <a:pt x="1412" y="40"/>
                </a:lnTo>
                <a:lnTo>
                  <a:pt x="1410" y="52"/>
                </a:lnTo>
                <a:lnTo>
                  <a:pt x="1439" y="68"/>
                </a:lnTo>
                <a:lnTo>
                  <a:pt x="1434" y="117"/>
                </a:lnTo>
                <a:lnTo>
                  <a:pt x="1450" y="172"/>
                </a:lnTo>
                <a:lnTo>
                  <a:pt x="1478" y="181"/>
                </a:lnTo>
                <a:lnTo>
                  <a:pt x="1497" y="170"/>
                </a:lnTo>
                <a:lnTo>
                  <a:pt x="1527" y="190"/>
                </a:lnTo>
                <a:lnTo>
                  <a:pt x="1499" y="223"/>
                </a:lnTo>
                <a:lnTo>
                  <a:pt x="1429" y="234"/>
                </a:lnTo>
                <a:lnTo>
                  <a:pt x="1421" y="253"/>
                </a:lnTo>
                <a:lnTo>
                  <a:pt x="1384" y="263"/>
                </a:lnTo>
                <a:lnTo>
                  <a:pt x="1366" y="257"/>
                </a:lnTo>
                <a:lnTo>
                  <a:pt x="1366" y="310"/>
                </a:lnTo>
                <a:lnTo>
                  <a:pt x="1350" y="317"/>
                </a:lnTo>
                <a:lnTo>
                  <a:pt x="1336" y="284"/>
                </a:lnTo>
                <a:lnTo>
                  <a:pt x="1327" y="323"/>
                </a:lnTo>
                <a:lnTo>
                  <a:pt x="1306" y="338"/>
                </a:lnTo>
                <a:lnTo>
                  <a:pt x="1346" y="346"/>
                </a:lnTo>
                <a:lnTo>
                  <a:pt x="1359" y="381"/>
                </a:lnTo>
                <a:lnTo>
                  <a:pt x="1408" y="393"/>
                </a:lnTo>
                <a:lnTo>
                  <a:pt x="1417" y="405"/>
                </a:lnTo>
                <a:lnTo>
                  <a:pt x="1478" y="405"/>
                </a:lnTo>
                <a:lnTo>
                  <a:pt x="1494" y="439"/>
                </a:lnTo>
                <a:lnTo>
                  <a:pt x="1484" y="452"/>
                </a:lnTo>
                <a:lnTo>
                  <a:pt x="1483" y="505"/>
                </a:lnTo>
                <a:lnTo>
                  <a:pt x="1492" y="522"/>
                </a:lnTo>
                <a:lnTo>
                  <a:pt x="1515" y="525"/>
                </a:lnTo>
                <a:lnTo>
                  <a:pt x="1535" y="552"/>
                </a:lnTo>
                <a:lnTo>
                  <a:pt x="1506" y="617"/>
                </a:lnTo>
                <a:lnTo>
                  <a:pt x="1505" y="642"/>
                </a:lnTo>
                <a:lnTo>
                  <a:pt x="1487" y="667"/>
                </a:lnTo>
                <a:lnTo>
                  <a:pt x="1486" y="693"/>
                </a:lnTo>
                <a:lnTo>
                  <a:pt x="1502" y="707"/>
                </a:lnTo>
                <a:lnTo>
                  <a:pt x="1493" y="722"/>
                </a:lnTo>
                <a:lnTo>
                  <a:pt x="1473" y="727"/>
                </a:lnTo>
                <a:lnTo>
                  <a:pt x="1463" y="764"/>
                </a:lnTo>
                <a:lnTo>
                  <a:pt x="1438" y="748"/>
                </a:lnTo>
                <a:lnTo>
                  <a:pt x="1408" y="781"/>
                </a:lnTo>
                <a:lnTo>
                  <a:pt x="1377" y="780"/>
                </a:lnTo>
                <a:lnTo>
                  <a:pt x="1353" y="741"/>
                </a:lnTo>
                <a:lnTo>
                  <a:pt x="1336" y="760"/>
                </a:lnTo>
                <a:lnTo>
                  <a:pt x="1320" y="760"/>
                </a:lnTo>
                <a:lnTo>
                  <a:pt x="1313" y="775"/>
                </a:lnTo>
                <a:lnTo>
                  <a:pt x="1298" y="774"/>
                </a:lnTo>
                <a:lnTo>
                  <a:pt x="1255" y="817"/>
                </a:lnTo>
                <a:lnTo>
                  <a:pt x="1258" y="856"/>
                </a:lnTo>
                <a:lnTo>
                  <a:pt x="1286" y="882"/>
                </a:lnTo>
                <a:lnTo>
                  <a:pt x="1281" y="914"/>
                </a:lnTo>
                <a:lnTo>
                  <a:pt x="1268" y="912"/>
                </a:lnTo>
                <a:lnTo>
                  <a:pt x="1253" y="940"/>
                </a:lnTo>
                <a:lnTo>
                  <a:pt x="1236" y="936"/>
                </a:lnTo>
                <a:lnTo>
                  <a:pt x="1235" y="961"/>
                </a:lnTo>
                <a:lnTo>
                  <a:pt x="1200" y="965"/>
                </a:lnTo>
                <a:lnTo>
                  <a:pt x="1198" y="989"/>
                </a:lnTo>
                <a:lnTo>
                  <a:pt x="1182" y="1005"/>
                </a:lnTo>
                <a:lnTo>
                  <a:pt x="1189" y="1047"/>
                </a:lnTo>
                <a:lnTo>
                  <a:pt x="1169" y="1084"/>
                </a:lnTo>
                <a:lnTo>
                  <a:pt x="1180" y="1102"/>
                </a:lnTo>
                <a:lnTo>
                  <a:pt x="1176" y="1135"/>
                </a:lnTo>
                <a:lnTo>
                  <a:pt x="1189" y="1154"/>
                </a:lnTo>
                <a:lnTo>
                  <a:pt x="1211" y="1153"/>
                </a:lnTo>
                <a:lnTo>
                  <a:pt x="1244" y="1168"/>
                </a:lnTo>
                <a:lnTo>
                  <a:pt x="1242" y="1179"/>
                </a:lnTo>
                <a:lnTo>
                  <a:pt x="1279" y="1186"/>
                </a:lnTo>
                <a:lnTo>
                  <a:pt x="1272" y="1206"/>
                </a:lnTo>
                <a:lnTo>
                  <a:pt x="1295" y="1229"/>
                </a:lnTo>
                <a:lnTo>
                  <a:pt x="1294" y="1256"/>
                </a:lnTo>
                <a:lnTo>
                  <a:pt x="1323" y="1297"/>
                </a:lnTo>
                <a:lnTo>
                  <a:pt x="1329" y="1338"/>
                </a:lnTo>
                <a:lnTo>
                  <a:pt x="1354" y="1360"/>
                </a:lnTo>
                <a:lnTo>
                  <a:pt x="1336" y="1389"/>
                </a:lnTo>
                <a:lnTo>
                  <a:pt x="1362" y="1383"/>
                </a:lnTo>
                <a:lnTo>
                  <a:pt x="1388" y="1403"/>
                </a:lnTo>
                <a:lnTo>
                  <a:pt x="1380" y="1441"/>
                </a:lnTo>
                <a:lnTo>
                  <a:pt x="1351" y="1485"/>
                </a:lnTo>
                <a:lnTo>
                  <a:pt x="1343" y="1516"/>
                </a:lnTo>
                <a:lnTo>
                  <a:pt x="1329" y="1525"/>
                </a:lnTo>
                <a:lnTo>
                  <a:pt x="1324" y="1550"/>
                </a:lnTo>
                <a:lnTo>
                  <a:pt x="1304" y="1564"/>
                </a:lnTo>
                <a:lnTo>
                  <a:pt x="1298" y="1598"/>
                </a:lnTo>
                <a:lnTo>
                  <a:pt x="1278" y="1630"/>
                </a:lnTo>
                <a:lnTo>
                  <a:pt x="1255" y="1641"/>
                </a:lnTo>
                <a:lnTo>
                  <a:pt x="1252" y="1671"/>
                </a:lnTo>
                <a:lnTo>
                  <a:pt x="1263" y="1678"/>
                </a:lnTo>
                <a:lnTo>
                  <a:pt x="1257" y="1697"/>
                </a:lnTo>
                <a:lnTo>
                  <a:pt x="1265" y="1707"/>
                </a:lnTo>
                <a:lnTo>
                  <a:pt x="1253" y="1725"/>
                </a:lnTo>
                <a:lnTo>
                  <a:pt x="1264" y="1760"/>
                </a:lnTo>
                <a:lnTo>
                  <a:pt x="1249" y="1771"/>
                </a:lnTo>
                <a:lnTo>
                  <a:pt x="1242" y="1756"/>
                </a:lnTo>
                <a:lnTo>
                  <a:pt x="1230" y="1757"/>
                </a:lnTo>
                <a:lnTo>
                  <a:pt x="1224" y="1798"/>
                </a:lnTo>
                <a:lnTo>
                  <a:pt x="1173" y="1824"/>
                </a:lnTo>
                <a:lnTo>
                  <a:pt x="1156" y="1821"/>
                </a:lnTo>
                <a:lnTo>
                  <a:pt x="1147" y="1835"/>
                </a:lnTo>
                <a:lnTo>
                  <a:pt x="1162" y="1836"/>
                </a:lnTo>
                <a:lnTo>
                  <a:pt x="1152" y="1864"/>
                </a:lnTo>
                <a:lnTo>
                  <a:pt x="1176" y="1872"/>
                </a:lnTo>
                <a:lnTo>
                  <a:pt x="1174" y="1885"/>
                </a:lnTo>
                <a:lnTo>
                  <a:pt x="1191" y="1899"/>
                </a:lnTo>
                <a:lnTo>
                  <a:pt x="1179" y="1928"/>
                </a:lnTo>
                <a:lnTo>
                  <a:pt x="1193" y="1945"/>
                </a:lnTo>
                <a:lnTo>
                  <a:pt x="1234" y="1960"/>
                </a:lnTo>
                <a:lnTo>
                  <a:pt x="1242" y="1988"/>
                </a:lnTo>
                <a:lnTo>
                  <a:pt x="1242" y="1988"/>
                </a:lnTo>
                <a:lnTo>
                  <a:pt x="1226" y="2050"/>
                </a:lnTo>
                <a:lnTo>
                  <a:pt x="1232" y="2055"/>
                </a:lnTo>
                <a:lnTo>
                  <a:pt x="1221" y="2058"/>
                </a:lnTo>
                <a:lnTo>
                  <a:pt x="1230" y="2067"/>
                </a:lnTo>
                <a:lnTo>
                  <a:pt x="1216" y="2074"/>
                </a:lnTo>
                <a:lnTo>
                  <a:pt x="1233" y="2086"/>
                </a:lnTo>
                <a:lnTo>
                  <a:pt x="1215" y="2092"/>
                </a:lnTo>
                <a:lnTo>
                  <a:pt x="1226" y="2118"/>
                </a:lnTo>
                <a:lnTo>
                  <a:pt x="1217" y="2131"/>
                </a:lnTo>
                <a:lnTo>
                  <a:pt x="1231" y="2137"/>
                </a:lnTo>
                <a:lnTo>
                  <a:pt x="1226" y="2152"/>
                </a:lnTo>
                <a:lnTo>
                  <a:pt x="1209" y="2152"/>
                </a:lnTo>
                <a:lnTo>
                  <a:pt x="1216" y="2218"/>
                </a:lnTo>
                <a:lnTo>
                  <a:pt x="1187" y="2226"/>
                </a:lnTo>
                <a:lnTo>
                  <a:pt x="1204" y="2306"/>
                </a:lnTo>
                <a:lnTo>
                  <a:pt x="1178" y="2301"/>
                </a:lnTo>
                <a:lnTo>
                  <a:pt x="1159" y="2352"/>
                </a:lnTo>
                <a:lnTo>
                  <a:pt x="1123" y="2361"/>
                </a:lnTo>
                <a:lnTo>
                  <a:pt x="1106" y="2377"/>
                </a:lnTo>
                <a:lnTo>
                  <a:pt x="1089" y="2375"/>
                </a:lnTo>
                <a:lnTo>
                  <a:pt x="1088" y="2398"/>
                </a:lnTo>
                <a:lnTo>
                  <a:pt x="1056" y="2391"/>
                </a:lnTo>
                <a:lnTo>
                  <a:pt x="1023" y="2437"/>
                </a:lnTo>
                <a:lnTo>
                  <a:pt x="992" y="2425"/>
                </a:lnTo>
                <a:lnTo>
                  <a:pt x="979" y="2430"/>
                </a:lnTo>
                <a:lnTo>
                  <a:pt x="981" y="2450"/>
                </a:lnTo>
                <a:lnTo>
                  <a:pt x="961" y="2457"/>
                </a:lnTo>
                <a:lnTo>
                  <a:pt x="956" y="2474"/>
                </a:lnTo>
                <a:lnTo>
                  <a:pt x="916" y="2471"/>
                </a:lnTo>
                <a:lnTo>
                  <a:pt x="895" y="2494"/>
                </a:lnTo>
                <a:lnTo>
                  <a:pt x="867" y="2485"/>
                </a:lnTo>
                <a:lnTo>
                  <a:pt x="858" y="2467"/>
                </a:lnTo>
                <a:lnTo>
                  <a:pt x="846" y="2486"/>
                </a:lnTo>
                <a:lnTo>
                  <a:pt x="786" y="2484"/>
                </a:lnTo>
                <a:lnTo>
                  <a:pt x="767" y="2475"/>
                </a:lnTo>
                <a:lnTo>
                  <a:pt x="744" y="2489"/>
                </a:lnTo>
                <a:lnTo>
                  <a:pt x="727" y="2486"/>
                </a:lnTo>
                <a:lnTo>
                  <a:pt x="727" y="2472"/>
                </a:lnTo>
                <a:lnTo>
                  <a:pt x="702" y="2482"/>
                </a:lnTo>
                <a:lnTo>
                  <a:pt x="699" y="2471"/>
                </a:lnTo>
                <a:lnTo>
                  <a:pt x="647" y="2460"/>
                </a:lnTo>
                <a:lnTo>
                  <a:pt x="647" y="2555"/>
                </a:lnTo>
                <a:lnTo>
                  <a:pt x="637" y="2568"/>
                </a:lnTo>
                <a:lnTo>
                  <a:pt x="630" y="2554"/>
                </a:lnTo>
                <a:lnTo>
                  <a:pt x="609" y="2547"/>
                </a:lnTo>
                <a:lnTo>
                  <a:pt x="564" y="2551"/>
                </a:lnTo>
                <a:lnTo>
                  <a:pt x="555" y="2569"/>
                </a:lnTo>
                <a:lnTo>
                  <a:pt x="508" y="2586"/>
                </a:lnTo>
                <a:lnTo>
                  <a:pt x="509" y="2605"/>
                </a:lnTo>
                <a:lnTo>
                  <a:pt x="473" y="2648"/>
                </a:lnTo>
                <a:lnTo>
                  <a:pt x="406" y="2663"/>
                </a:lnTo>
                <a:lnTo>
                  <a:pt x="389" y="2656"/>
                </a:lnTo>
                <a:lnTo>
                  <a:pt x="349" y="2673"/>
                </a:lnTo>
                <a:lnTo>
                  <a:pt x="324" y="2665"/>
                </a:lnTo>
                <a:lnTo>
                  <a:pt x="304" y="2689"/>
                </a:lnTo>
                <a:lnTo>
                  <a:pt x="256" y="2710"/>
                </a:lnTo>
                <a:lnTo>
                  <a:pt x="243" y="2698"/>
                </a:lnTo>
                <a:lnTo>
                  <a:pt x="233" y="2729"/>
                </a:lnTo>
                <a:lnTo>
                  <a:pt x="182" y="2731"/>
                </a:lnTo>
                <a:lnTo>
                  <a:pt x="157" y="2758"/>
                </a:lnTo>
                <a:lnTo>
                  <a:pt x="50" y="2754"/>
                </a:lnTo>
                <a:lnTo>
                  <a:pt x="50" y="2754"/>
                </a:lnTo>
                <a:lnTo>
                  <a:pt x="18" y="2748"/>
                </a:lnTo>
                <a:lnTo>
                  <a:pt x="0" y="2715"/>
                </a:lnTo>
                <a:lnTo>
                  <a:pt x="14" y="2676"/>
                </a:lnTo>
                <a:lnTo>
                  <a:pt x="10" y="2596"/>
                </a:lnTo>
                <a:lnTo>
                  <a:pt x="42" y="2537"/>
                </a:lnTo>
                <a:lnTo>
                  <a:pt x="57" y="2462"/>
                </a:lnTo>
                <a:lnTo>
                  <a:pt x="98" y="2406"/>
                </a:lnTo>
                <a:lnTo>
                  <a:pt x="109" y="2350"/>
                </a:lnTo>
                <a:lnTo>
                  <a:pt x="131" y="2308"/>
                </a:lnTo>
                <a:lnTo>
                  <a:pt x="72" y="2074"/>
                </a:lnTo>
                <a:lnTo>
                  <a:pt x="92" y="1891"/>
                </a:lnTo>
                <a:lnTo>
                  <a:pt x="52" y="1847"/>
                </a:lnTo>
                <a:lnTo>
                  <a:pt x="55" y="1839"/>
                </a:lnTo>
                <a:lnTo>
                  <a:pt x="68" y="1845"/>
                </a:lnTo>
                <a:lnTo>
                  <a:pt x="74" y="1824"/>
                </a:lnTo>
                <a:lnTo>
                  <a:pt x="63" y="1827"/>
                </a:lnTo>
                <a:lnTo>
                  <a:pt x="66" y="1810"/>
                </a:lnTo>
                <a:lnTo>
                  <a:pt x="49" y="1807"/>
                </a:lnTo>
                <a:lnTo>
                  <a:pt x="64" y="1793"/>
                </a:lnTo>
                <a:lnTo>
                  <a:pt x="64" y="1767"/>
                </a:lnTo>
                <a:lnTo>
                  <a:pt x="48" y="1761"/>
                </a:lnTo>
                <a:lnTo>
                  <a:pt x="59" y="1752"/>
                </a:lnTo>
                <a:lnTo>
                  <a:pt x="66" y="1721"/>
                </a:lnTo>
                <a:lnTo>
                  <a:pt x="46" y="1698"/>
                </a:lnTo>
                <a:lnTo>
                  <a:pt x="74" y="1701"/>
                </a:lnTo>
                <a:lnTo>
                  <a:pt x="61" y="1690"/>
                </a:lnTo>
                <a:lnTo>
                  <a:pt x="101" y="1659"/>
                </a:lnTo>
                <a:lnTo>
                  <a:pt x="148" y="1581"/>
                </a:lnTo>
                <a:lnTo>
                  <a:pt x="158" y="1580"/>
                </a:lnTo>
                <a:lnTo>
                  <a:pt x="154" y="1565"/>
                </a:lnTo>
                <a:lnTo>
                  <a:pt x="164" y="1552"/>
                </a:lnTo>
                <a:lnTo>
                  <a:pt x="139" y="1541"/>
                </a:lnTo>
                <a:lnTo>
                  <a:pt x="141" y="1513"/>
                </a:lnTo>
                <a:lnTo>
                  <a:pt x="179" y="1500"/>
                </a:lnTo>
                <a:lnTo>
                  <a:pt x="194" y="1459"/>
                </a:lnTo>
                <a:lnTo>
                  <a:pt x="184" y="1420"/>
                </a:lnTo>
                <a:lnTo>
                  <a:pt x="197" y="1413"/>
                </a:lnTo>
                <a:lnTo>
                  <a:pt x="163" y="1388"/>
                </a:lnTo>
                <a:lnTo>
                  <a:pt x="180" y="1367"/>
                </a:lnTo>
                <a:lnTo>
                  <a:pt x="151" y="1350"/>
                </a:lnTo>
                <a:lnTo>
                  <a:pt x="125" y="1295"/>
                </a:lnTo>
                <a:lnTo>
                  <a:pt x="97" y="1275"/>
                </a:lnTo>
                <a:lnTo>
                  <a:pt x="93" y="1176"/>
                </a:lnTo>
                <a:lnTo>
                  <a:pt x="98" y="1162"/>
                </a:lnTo>
                <a:lnTo>
                  <a:pt x="114" y="1158"/>
                </a:lnTo>
                <a:lnTo>
                  <a:pt x="120" y="1121"/>
                </a:lnTo>
                <a:lnTo>
                  <a:pt x="148" y="1120"/>
                </a:lnTo>
                <a:lnTo>
                  <a:pt x="177" y="1093"/>
                </a:lnTo>
                <a:lnTo>
                  <a:pt x="193" y="1054"/>
                </a:lnTo>
                <a:lnTo>
                  <a:pt x="215" y="1058"/>
                </a:lnTo>
                <a:lnTo>
                  <a:pt x="225" y="1048"/>
                </a:lnTo>
                <a:lnTo>
                  <a:pt x="225" y="1024"/>
                </a:lnTo>
                <a:lnTo>
                  <a:pt x="236" y="1021"/>
                </a:lnTo>
                <a:lnTo>
                  <a:pt x="241" y="994"/>
                </a:lnTo>
                <a:lnTo>
                  <a:pt x="229" y="963"/>
                </a:lnTo>
                <a:lnTo>
                  <a:pt x="275" y="859"/>
                </a:lnTo>
                <a:lnTo>
                  <a:pt x="261" y="814"/>
                </a:lnTo>
                <a:lnTo>
                  <a:pt x="271" y="800"/>
                </a:lnTo>
                <a:lnTo>
                  <a:pt x="313" y="779"/>
                </a:lnTo>
                <a:lnTo>
                  <a:pt x="331" y="747"/>
                </a:lnTo>
                <a:lnTo>
                  <a:pt x="344" y="677"/>
                </a:lnTo>
                <a:lnTo>
                  <a:pt x="359" y="666"/>
                </a:lnTo>
                <a:lnTo>
                  <a:pt x="336" y="660"/>
                </a:lnTo>
                <a:lnTo>
                  <a:pt x="335" y="641"/>
                </a:lnTo>
                <a:lnTo>
                  <a:pt x="324" y="647"/>
                </a:lnTo>
                <a:lnTo>
                  <a:pt x="318" y="635"/>
                </a:lnTo>
                <a:lnTo>
                  <a:pt x="318" y="635"/>
                </a:lnTo>
                <a:lnTo>
                  <a:pt x="313" y="624"/>
                </a:lnTo>
                <a:lnTo>
                  <a:pt x="328" y="611"/>
                </a:lnTo>
                <a:lnTo>
                  <a:pt x="395" y="607"/>
                </a:lnTo>
                <a:lnTo>
                  <a:pt x="400" y="583"/>
                </a:lnTo>
                <a:lnTo>
                  <a:pt x="423" y="567"/>
                </a:lnTo>
                <a:lnTo>
                  <a:pt x="420" y="520"/>
                </a:lnTo>
                <a:lnTo>
                  <a:pt x="432" y="522"/>
                </a:lnTo>
                <a:lnTo>
                  <a:pt x="426" y="507"/>
                </a:lnTo>
                <a:lnTo>
                  <a:pt x="448" y="501"/>
                </a:lnTo>
                <a:lnTo>
                  <a:pt x="503" y="511"/>
                </a:lnTo>
                <a:lnTo>
                  <a:pt x="542" y="532"/>
                </a:lnTo>
                <a:lnTo>
                  <a:pt x="602" y="521"/>
                </a:lnTo>
                <a:lnTo>
                  <a:pt x="618" y="433"/>
                </a:lnTo>
                <a:lnTo>
                  <a:pt x="735" y="226"/>
                </a:lnTo>
                <a:lnTo>
                  <a:pt x="790" y="205"/>
                </a:lnTo>
                <a:lnTo>
                  <a:pt x="893" y="265"/>
                </a:lnTo>
                <a:lnTo>
                  <a:pt x="928" y="247"/>
                </a:lnTo>
                <a:lnTo>
                  <a:pt x="943" y="192"/>
                </a:lnTo>
                <a:lnTo>
                  <a:pt x="978" y="177"/>
                </a:lnTo>
                <a:lnTo>
                  <a:pt x="1071" y="151"/>
                </a:lnTo>
                <a:lnTo>
                  <a:pt x="1094" y="194"/>
                </a:lnTo>
                <a:lnTo>
                  <a:pt x="1181" y="181"/>
                </a:lnTo>
                <a:lnTo>
                  <a:pt x="1224" y="137"/>
                </a:lnTo>
                <a:lnTo>
                  <a:pt x="1255" y="122"/>
                </a:lnTo>
                <a:lnTo>
                  <a:pt x="1265" y="102"/>
                </a:lnTo>
                <a:lnTo>
                  <a:pt x="1289" y="131"/>
                </a:lnTo>
                <a:lnTo>
                  <a:pt x="1324" y="102"/>
                </a:lnTo>
                <a:lnTo>
                  <a:pt x="1360" y="98"/>
                </a:lnTo>
                <a:lnTo>
                  <a:pt x="1367" y="80"/>
                </a:lnTo>
                <a:lnTo>
                  <a:pt x="1353" y="60"/>
                </a:lnTo>
                <a:lnTo>
                  <a:pt x="1362" y="10"/>
                </a:lnTo>
                <a:lnTo>
                  <a:pt x="1386"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4" name="Freeform 751"/>
          <p:cNvSpPr>
            <a:spLocks/>
          </p:cNvSpPr>
          <p:nvPr/>
        </p:nvSpPr>
        <p:spPr bwMode="auto">
          <a:xfrm>
            <a:off x="4204168" y="4321524"/>
            <a:ext cx="113668" cy="180835"/>
          </a:xfrm>
          <a:custGeom>
            <a:avLst/>
            <a:gdLst>
              <a:gd name="T0" fmla="*/ 263 w 485"/>
              <a:gd name="T1" fmla="*/ 0 h 771"/>
              <a:gd name="T2" fmla="*/ 313 w 485"/>
              <a:gd name="T3" fmla="*/ 39 h 771"/>
              <a:gd name="T4" fmla="*/ 333 w 485"/>
              <a:gd name="T5" fmla="*/ 68 h 771"/>
              <a:gd name="T6" fmla="*/ 368 w 485"/>
              <a:gd name="T7" fmla="*/ 105 h 771"/>
              <a:gd name="T8" fmla="*/ 390 w 485"/>
              <a:gd name="T9" fmla="*/ 124 h 771"/>
              <a:gd name="T10" fmla="*/ 358 w 485"/>
              <a:gd name="T11" fmla="*/ 120 h 771"/>
              <a:gd name="T12" fmla="*/ 314 w 485"/>
              <a:gd name="T13" fmla="*/ 116 h 771"/>
              <a:gd name="T14" fmla="*/ 287 w 485"/>
              <a:gd name="T15" fmla="*/ 167 h 771"/>
              <a:gd name="T16" fmla="*/ 300 w 485"/>
              <a:gd name="T17" fmla="*/ 219 h 771"/>
              <a:gd name="T18" fmla="*/ 326 w 485"/>
              <a:gd name="T19" fmla="*/ 302 h 771"/>
              <a:gd name="T20" fmla="*/ 358 w 485"/>
              <a:gd name="T21" fmla="*/ 327 h 771"/>
              <a:gd name="T22" fmla="*/ 416 w 485"/>
              <a:gd name="T23" fmla="*/ 300 h 771"/>
              <a:gd name="T24" fmla="*/ 414 w 485"/>
              <a:gd name="T25" fmla="*/ 369 h 771"/>
              <a:gd name="T26" fmla="*/ 440 w 485"/>
              <a:gd name="T27" fmla="*/ 389 h 771"/>
              <a:gd name="T28" fmla="*/ 485 w 485"/>
              <a:gd name="T29" fmla="*/ 473 h 771"/>
              <a:gd name="T30" fmla="*/ 431 w 485"/>
              <a:gd name="T31" fmla="*/ 479 h 771"/>
              <a:gd name="T32" fmla="*/ 365 w 485"/>
              <a:gd name="T33" fmla="*/ 532 h 771"/>
              <a:gd name="T34" fmla="*/ 360 w 485"/>
              <a:gd name="T35" fmla="*/ 589 h 771"/>
              <a:gd name="T36" fmla="*/ 308 w 485"/>
              <a:gd name="T37" fmla="*/ 687 h 771"/>
              <a:gd name="T38" fmla="*/ 306 w 485"/>
              <a:gd name="T39" fmla="*/ 731 h 771"/>
              <a:gd name="T40" fmla="*/ 265 w 485"/>
              <a:gd name="T41" fmla="*/ 749 h 771"/>
              <a:gd name="T42" fmla="*/ 186 w 485"/>
              <a:gd name="T43" fmla="*/ 766 h 771"/>
              <a:gd name="T44" fmla="*/ 185 w 485"/>
              <a:gd name="T45" fmla="*/ 744 h 771"/>
              <a:gd name="T46" fmla="*/ 111 w 485"/>
              <a:gd name="T47" fmla="*/ 710 h 771"/>
              <a:gd name="T48" fmla="*/ 46 w 485"/>
              <a:gd name="T49" fmla="*/ 693 h 771"/>
              <a:gd name="T50" fmla="*/ 0 w 485"/>
              <a:gd name="T51" fmla="*/ 605 h 771"/>
              <a:gd name="T52" fmla="*/ 69 w 485"/>
              <a:gd name="T53" fmla="*/ 545 h 771"/>
              <a:gd name="T54" fmla="*/ 75 w 485"/>
              <a:gd name="T55" fmla="*/ 501 h 771"/>
              <a:gd name="T56" fmla="*/ 52 w 485"/>
              <a:gd name="T57" fmla="*/ 482 h 771"/>
              <a:gd name="T58" fmla="*/ 54 w 485"/>
              <a:gd name="T59" fmla="*/ 443 h 771"/>
              <a:gd name="T60" fmla="*/ 54 w 485"/>
              <a:gd name="T61" fmla="*/ 409 h 771"/>
              <a:gd name="T62" fmla="*/ 53 w 485"/>
              <a:gd name="T63" fmla="*/ 379 h 771"/>
              <a:gd name="T64" fmla="*/ 40 w 485"/>
              <a:gd name="T65" fmla="*/ 332 h 771"/>
              <a:gd name="T66" fmla="*/ 33 w 485"/>
              <a:gd name="T67" fmla="*/ 294 h 771"/>
              <a:gd name="T68" fmla="*/ 50 w 485"/>
              <a:gd name="T69" fmla="*/ 270 h 771"/>
              <a:gd name="T70" fmla="*/ 66 w 485"/>
              <a:gd name="T71" fmla="*/ 255 h 771"/>
              <a:gd name="T72" fmla="*/ 86 w 485"/>
              <a:gd name="T73" fmla="*/ 248 h 771"/>
              <a:gd name="T74" fmla="*/ 114 w 485"/>
              <a:gd name="T75" fmla="*/ 274 h 771"/>
              <a:gd name="T76" fmla="*/ 162 w 485"/>
              <a:gd name="T77" fmla="*/ 237 h 771"/>
              <a:gd name="T78" fmla="*/ 159 w 485"/>
              <a:gd name="T79" fmla="*/ 197 h 771"/>
              <a:gd name="T80" fmla="*/ 159 w 485"/>
              <a:gd name="T81" fmla="*/ 171 h 771"/>
              <a:gd name="T82" fmla="*/ 168 w 485"/>
              <a:gd name="T83" fmla="*/ 124 h 771"/>
              <a:gd name="T84" fmla="*/ 179 w 485"/>
              <a:gd name="T85" fmla="*/ 81 h 771"/>
              <a:gd name="T86" fmla="*/ 173 w 485"/>
              <a:gd name="T87" fmla="*/ 76 h 771"/>
              <a:gd name="T88" fmla="*/ 239 w 485"/>
              <a:gd name="T89" fmla="*/ 9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5" h="771">
                <a:moveTo>
                  <a:pt x="239" y="9"/>
                </a:moveTo>
                <a:lnTo>
                  <a:pt x="263" y="0"/>
                </a:lnTo>
                <a:lnTo>
                  <a:pt x="297" y="8"/>
                </a:lnTo>
                <a:lnTo>
                  <a:pt x="313" y="39"/>
                </a:lnTo>
                <a:lnTo>
                  <a:pt x="333" y="53"/>
                </a:lnTo>
                <a:lnTo>
                  <a:pt x="333" y="68"/>
                </a:lnTo>
                <a:lnTo>
                  <a:pt x="369" y="80"/>
                </a:lnTo>
                <a:lnTo>
                  <a:pt x="368" y="105"/>
                </a:lnTo>
                <a:lnTo>
                  <a:pt x="387" y="110"/>
                </a:lnTo>
                <a:lnTo>
                  <a:pt x="390" y="124"/>
                </a:lnTo>
                <a:lnTo>
                  <a:pt x="377" y="133"/>
                </a:lnTo>
                <a:lnTo>
                  <a:pt x="358" y="120"/>
                </a:lnTo>
                <a:lnTo>
                  <a:pt x="334" y="128"/>
                </a:lnTo>
                <a:lnTo>
                  <a:pt x="314" y="116"/>
                </a:lnTo>
                <a:lnTo>
                  <a:pt x="298" y="122"/>
                </a:lnTo>
                <a:lnTo>
                  <a:pt x="287" y="167"/>
                </a:lnTo>
                <a:lnTo>
                  <a:pt x="306" y="205"/>
                </a:lnTo>
                <a:lnTo>
                  <a:pt x="300" y="219"/>
                </a:lnTo>
                <a:lnTo>
                  <a:pt x="342" y="268"/>
                </a:lnTo>
                <a:lnTo>
                  <a:pt x="326" y="302"/>
                </a:lnTo>
                <a:lnTo>
                  <a:pt x="352" y="308"/>
                </a:lnTo>
                <a:lnTo>
                  <a:pt x="358" y="327"/>
                </a:lnTo>
                <a:lnTo>
                  <a:pt x="377" y="300"/>
                </a:lnTo>
                <a:lnTo>
                  <a:pt x="416" y="300"/>
                </a:lnTo>
                <a:lnTo>
                  <a:pt x="437" y="310"/>
                </a:lnTo>
                <a:lnTo>
                  <a:pt x="414" y="369"/>
                </a:lnTo>
                <a:lnTo>
                  <a:pt x="415" y="393"/>
                </a:lnTo>
                <a:lnTo>
                  <a:pt x="440" y="389"/>
                </a:lnTo>
                <a:lnTo>
                  <a:pt x="464" y="408"/>
                </a:lnTo>
                <a:lnTo>
                  <a:pt x="485" y="473"/>
                </a:lnTo>
                <a:lnTo>
                  <a:pt x="485" y="473"/>
                </a:lnTo>
                <a:lnTo>
                  <a:pt x="431" y="479"/>
                </a:lnTo>
                <a:lnTo>
                  <a:pt x="401" y="494"/>
                </a:lnTo>
                <a:lnTo>
                  <a:pt x="365" y="532"/>
                </a:lnTo>
                <a:lnTo>
                  <a:pt x="386" y="585"/>
                </a:lnTo>
                <a:lnTo>
                  <a:pt x="360" y="589"/>
                </a:lnTo>
                <a:lnTo>
                  <a:pt x="330" y="636"/>
                </a:lnTo>
                <a:lnTo>
                  <a:pt x="308" y="687"/>
                </a:lnTo>
                <a:lnTo>
                  <a:pt x="306" y="731"/>
                </a:lnTo>
                <a:lnTo>
                  <a:pt x="306" y="731"/>
                </a:lnTo>
                <a:lnTo>
                  <a:pt x="299" y="752"/>
                </a:lnTo>
                <a:lnTo>
                  <a:pt x="265" y="749"/>
                </a:lnTo>
                <a:lnTo>
                  <a:pt x="195" y="771"/>
                </a:lnTo>
                <a:lnTo>
                  <a:pt x="186" y="766"/>
                </a:lnTo>
                <a:lnTo>
                  <a:pt x="194" y="752"/>
                </a:lnTo>
                <a:lnTo>
                  <a:pt x="185" y="744"/>
                </a:lnTo>
                <a:lnTo>
                  <a:pt x="141" y="763"/>
                </a:lnTo>
                <a:lnTo>
                  <a:pt x="111" y="710"/>
                </a:lnTo>
                <a:lnTo>
                  <a:pt x="74" y="715"/>
                </a:lnTo>
                <a:lnTo>
                  <a:pt x="46" y="693"/>
                </a:lnTo>
                <a:lnTo>
                  <a:pt x="15" y="693"/>
                </a:lnTo>
                <a:lnTo>
                  <a:pt x="0" y="605"/>
                </a:lnTo>
                <a:lnTo>
                  <a:pt x="17" y="562"/>
                </a:lnTo>
                <a:lnTo>
                  <a:pt x="69" y="545"/>
                </a:lnTo>
                <a:lnTo>
                  <a:pt x="79" y="512"/>
                </a:lnTo>
                <a:lnTo>
                  <a:pt x="75" y="501"/>
                </a:lnTo>
                <a:lnTo>
                  <a:pt x="56" y="499"/>
                </a:lnTo>
                <a:lnTo>
                  <a:pt x="52" y="482"/>
                </a:lnTo>
                <a:lnTo>
                  <a:pt x="63" y="467"/>
                </a:lnTo>
                <a:lnTo>
                  <a:pt x="54" y="443"/>
                </a:lnTo>
                <a:lnTo>
                  <a:pt x="64" y="422"/>
                </a:lnTo>
                <a:lnTo>
                  <a:pt x="54" y="409"/>
                </a:lnTo>
                <a:lnTo>
                  <a:pt x="42" y="418"/>
                </a:lnTo>
                <a:lnTo>
                  <a:pt x="53" y="379"/>
                </a:lnTo>
                <a:lnTo>
                  <a:pt x="32" y="364"/>
                </a:lnTo>
                <a:lnTo>
                  <a:pt x="40" y="332"/>
                </a:lnTo>
                <a:lnTo>
                  <a:pt x="30" y="322"/>
                </a:lnTo>
                <a:lnTo>
                  <a:pt x="33" y="294"/>
                </a:lnTo>
                <a:lnTo>
                  <a:pt x="33" y="294"/>
                </a:lnTo>
                <a:lnTo>
                  <a:pt x="50" y="270"/>
                </a:lnTo>
                <a:lnTo>
                  <a:pt x="68" y="263"/>
                </a:lnTo>
                <a:lnTo>
                  <a:pt x="66" y="255"/>
                </a:lnTo>
                <a:lnTo>
                  <a:pt x="66" y="255"/>
                </a:lnTo>
                <a:lnTo>
                  <a:pt x="86" y="248"/>
                </a:lnTo>
                <a:lnTo>
                  <a:pt x="95" y="279"/>
                </a:lnTo>
                <a:lnTo>
                  <a:pt x="114" y="274"/>
                </a:lnTo>
                <a:lnTo>
                  <a:pt x="158" y="287"/>
                </a:lnTo>
                <a:lnTo>
                  <a:pt x="162" y="237"/>
                </a:lnTo>
                <a:lnTo>
                  <a:pt x="173" y="220"/>
                </a:lnTo>
                <a:lnTo>
                  <a:pt x="159" y="197"/>
                </a:lnTo>
                <a:lnTo>
                  <a:pt x="195" y="185"/>
                </a:lnTo>
                <a:lnTo>
                  <a:pt x="159" y="171"/>
                </a:lnTo>
                <a:lnTo>
                  <a:pt x="151" y="150"/>
                </a:lnTo>
                <a:lnTo>
                  <a:pt x="168" y="124"/>
                </a:lnTo>
                <a:lnTo>
                  <a:pt x="167" y="91"/>
                </a:lnTo>
                <a:lnTo>
                  <a:pt x="179" y="81"/>
                </a:lnTo>
                <a:lnTo>
                  <a:pt x="173" y="76"/>
                </a:lnTo>
                <a:lnTo>
                  <a:pt x="173" y="76"/>
                </a:lnTo>
                <a:lnTo>
                  <a:pt x="239" y="35"/>
                </a:lnTo>
                <a:lnTo>
                  <a:pt x="239" y="9"/>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5" name="Freeform 752"/>
          <p:cNvSpPr>
            <a:spLocks noEditPoints="1"/>
          </p:cNvSpPr>
          <p:nvPr/>
        </p:nvSpPr>
        <p:spPr bwMode="auto">
          <a:xfrm>
            <a:off x="4335403" y="5810572"/>
            <a:ext cx="312070" cy="307936"/>
          </a:xfrm>
          <a:custGeom>
            <a:avLst/>
            <a:gdLst>
              <a:gd name="T0" fmla="*/ 1182 w 1330"/>
              <a:gd name="T1" fmla="*/ 1274 h 1314"/>
              <a:gd name="T2" fmla="*/ 1150 w 1330"/>
              <a:gd name="T3" fmla="*/ 1244 h 1314"/>
              <a:gd name="T4" fmla="*/ 491 w 1330"/>
              <a:gd name="T5" fmla="*/ 655 h 1314"/>
              <a:gd name="T6" fmla="*/ 489 w 1330"/>
              <a:gd name="T7" fmla="*/ 674 h 1314"/>
              <a:gd name="T8" fmla="*/ 451 w 1330"/>
              <a:gd name="T9" fmla="*/ 684 h 1314"/>
              <a:gd name="T10" fmla="*/ 491 w 1330"/>
              <a:gd name="T11" fmla="*/ 655 h 1314"/>
              <a:gd name="T12" fmla="*/ 476 w 1330"/>
              <a:gd name="T13" fmla="*/ 645 h 1314"/>
              <a:gd name="T14" fmla="*/ 462 w 1330"/>
              <a:gd name="T15" fmla="*/ 635 h 1314"/>
              <a:gd name="T16" fmla="*/ 443 w 1330"/>
              <a:gd name="T17" fmla="*/ 673 h 1314"/>
              <a:gd name="T18" fmla="*/ 442 w 1330"/>
              <a:gd name="T19" fmla="*/ 638 h 1314"/>
              <a:gd name="T20" fmla="*/ 54 w 1330"/>
              <a:gd name="T21" fmla="*/ 300 h 1314"/>
              <a:gd name="T22" fmla="*/ 66 w 1330"/>
              <a:gd name="T23" fmla="*/ 339 h 1314"/>
              <a:gd name="T24" fmla="*/ 20 w 1330"/>
              <a:gd name="T25" fmla="*/ 353 h 1314"/>
              <a:gd name="T26" fmla="*/ 0 w 1330"/>
              <a:gd name="T27" fmla="*/ 343 h 1314"/>
              <a:gd name="T28" fmla="*/ 6 w 1330"/>
              <a:gd name="T29" fmla="*/ 317 h 1314"/>
              <a:gd name="T30" fmla="*/ 41 w 1330"/>
              <a:gd name="T31" fmla="*/ 305 h 1314"/>
              <a:gd name="T32" fmla="*/ 700 w 1330"/>
              <a:gd name="T33" fmla="*/ 986 h 1314"/>
              <a:gd name="T34" fmla="*/ 626 w 1330"/>
              <a:gd name="T35" fmla="*/ 861 h 1314"/>
              <a:gd name="T36" fmla="*/ 640 w 1330"/>
              <a:gd name="T37" fmla="*/ 820 h 1314"/>
              <a:gd name="T38" fmla="*/ 650 w 1330"/>
              <a:gd name="T39" fmla="*/ 777 h 1314"/>
              <a:gd name="T40" fmla="*/ 673 w 1330"/>
              <a:gd name="T41" fmla="*/ 741 h 1314"/>
              <a:gd name="T42" fmla="*/ 657 w 1330"/>
              <a:gd name="T43" fmla="*/ 697 h 1314"/>
              <a:gd name="T44" fmla="*/ 666 w 1330"/>
              <a:gd name="T45" fmla="*/ 643 h 1314"/>
              <a:gd name="T46" fmla="*/ 679 w 1330"/>
              <a:gd name="T47" fmla="*/ 580 h 1314"/>
              <a:gd name="T48" fmla="*/ 705 w 1330"/>
              <a:gd name="T49" fmla="*/ 558 h 1314"/>
              <a:gd name="T50" fmla="*/ 733 w 1330"/>
              <a:gd name="T51" fmla="*/ 508 h 1314"/>
              <a:gd name="T52" fmla="*/ 750 w 1330"/>
              <a:gd name="T53" fmla="*/ 467 h 1314"/>
              <a:gd name="T54" fmla="*/ 789 w 1330"/>
              <a:gd name="T55" fmla="*/ 404 h 1314"/>
              <a:gd name="T56" fmla="*/ 810 w 1330"/>
              <a:gd name="T57" fmla="*/ 387 h 1314"/>
              <a:gd name="T58" fmla="*/ 937 w 1330"/>
              <a:gd name="T59" fmla="*/ 213 h 1314"/>
              <a:gd name="T60" fmla="*/ 989 w 1330"/>
              <a:gd name="T61" fmla="*/ 100 h 1314"/>
              <a:gd name="T62" fmla="*/ 1111 w 1330"/>
              <a:gd name="T63" fmla="*/ 57 h 1314"/>
              <a:gd name="T64" fmla="*/ 1185 w 1330"/>
              <a:gd name="T65" fmla="*/ 0 h 1314"/>
              <a:gd name="T66" fmla="*/ 1300 w 1330"/>
              <a:gd name="T67" fmla="*/ 70 h 1314"/>
              <a:gd name="T68" fmla="*/ 1330 w 1330"/>
              <a:gd name="T69" fmla="*/ 110 h 1314"/>
              <a:gd name="T70" fmla="*/ 1267 w 1330"/>
              <a:gd name="T71" fmla="*/ 176 h 1314"/>
              <a:gd name="T72" fmla="*/ 1271 w 1330"/>
              <a:gd name="T73" fmla="*/ 248 h 1314"/>
              <a:gd name="T74" fmla="*/ 1284 w 1330"/>
              <a:gd name="T75" fmla="*/ 297 h 1314"/>
              <a:gd name="T76" fmla="*/ 1274 w 1330"/>
              <a:gd name="T77" fmla="*/ 318 h 1314"/>
              <a:gd name="T78" fmla="*/ 1247 w 1330"/>
              <a:gd name="T79" fmla="*/ 385 h 1314"/>
              <a:gd name="T80" fmla="*/ 1208 w 1330"/>
              <a:gd name="T81" fmla="*/ 453 h 1314"/>
              <a:gd name="T82" fmla="*/ 1203 w 1330"/>
              <a:gd name="T83" fmla="*/ 502 h 1314"/>
              <a:gd name="T84" fmla="*/ 1151 w 1330"/>
              <a:gd name="T85" fmla="*/ 691 h 1314"/>
              <a:gd name="T86" fmla="*/ 1113 w 1330"/>
              <a:gd name="T87" fmla="*/ 813 h 1314"/>
              <a:gd name="T88" fmla="*/ 1100 w 1330"/>
              <a:gd name="T89" fmla="*/ 858 h 1314"/>
              <a:gd name="T90" fmla="*/ 1039 w 1330"/>
              <a:gd name="T91" fmla="*/ 950 h 1314"/>
              <a:gd name="T92" fmla="*/ 1034 w 1330"/>
              <a:gd name="T93" fmla="*/ 985 h 1314"/>
              <a:gd name="T94" fmla="*/ 934 w 1330"/>
              <a:gd name="T95" fmla="*/ 1148 h 1314"/>
              <a:gd name="T96" fmla="*/ 916 w 1330"/>
              <a:gd name="T97" fmla="*/ 1280 h 1314"/>
              <a:gd name="T98" fmla="*/ 888 w 1330"/>
              <a:gd name="T99" fmla="*/ 1291 h 1314"/>
              <a:gd name="T100" fmla="*/ 869 w 1330"/>
              <a:gd name="T101" fmla="*/ 1301 h 1314"/>
              <a:gd name="T102" fmla="*/ 871 w 1330"/>
              <a:gd name="T103" fmla="*/ 1235 h 1314"/>
              <a:gd name="T104" fmla="*/ 825 w 1330"/>
              <a:gd name="T105" fmla="*/ 1134 h 1314"/>
              <a:gd name="T106" fmla="*/ 704 w 1330"/>
              <a:gd name="T107" fmla="*/ 1026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0" h="1314">
                <a:moveTo>
                  <a:pt x="1175" y="1241"/>
                </a:moveTo>
                <a:lnTo>
                  <a:pt x="1182" y="1274"/>
                </a:lnTo>
                <a:lnTo>
                  <a:pt x="1164" y="1266"/>
                </a:lnTo>
                <a:lnTo>
                  <a:pt x="1150" y="1244"/>
                </a:lnTo>
                <a:lnTo>
                  <a:pt x="1175" y="1241"/>
                </a:lnTo>
                <a:close/>
                <a:moveTo>
                  <a:pt x="491" y="655"/>
                </a:moveTo>
                <a:lnTo>
                  <a:pt x="507" y="677"/>
                </a:lnTo>
                <a:lnTo>
                  <a:pt x="489" y="674"/>
                </a:lnTo>
                <a:lnTo>
                  <a:pt x="462" y="695"/>
                </a:lnTo>
                <a:lnTo>
                  <a:pt x="451" y="684"/>
                </a:lnTo>
                <a:lnTo>
                  <a:pt x="458" y="665"/>
                </a:lnTo>
                <a:lnTo>
                  <a:pt x="491" y="655"/>
                </a:lnTo>
                <a:close/>
                <a:moveTo>
                  <a:pt x="466" y="629"/>
                </a:moveTo>
                <a:lnTo>
                  <a:pt x="476" y="645"/>
                </a:lnTo>
                <a:lnTo>
                  <a:pt x="468" y="651"/>
                </a:lnTo>
                <a:lnTo>
                  <a:pt x="462" y="635"/>
                </a:lnTo>
                <a:lnTo>
                  <a:pt x="443" y="648"/>
                </a:lnTo>
                <a:lnTo>
                  <a:pt x="443" y="673"/>
                </a:lnTo>
                <a:lnTo>
                  <a:pt x="425" y="675"/>
                </a:lnTo>
                <a:lnTo>
                  <a:pt x="442" y="638"/>
                </a:lnTo>
                <a:lnTo>
                  <a:pt x="466" y="629"/>
                </a:lnTo>
                <a:close/>
                <a:moveTo>
                  <a:pt x="54" y="300"/>
                </a:moveTo>
                <a:lnTo>
                  <a:pt x="68" y="318"/>
                </a:lnTo>
                <a:lnTo>
                  <a:pt x="66" y="339"/>
                </a:lnTo>
                <a:lnTo>
                  <a:pt x="39" y="335"/>
                </a:lnTo>
                <a:lnTo>
                  <a:pt x="20" y="353"/>
                </a:lnTo>
                <a:lnTo>
                  <a:pt x="7" y="350"/>
                </a:lnTo>
                <a:lnTo>
                  <a:pt x="0" y="343"/>
                </a:lnTo>
                <a:lnTo>
                  <a:pt x="9" y="339"/>
                </a:lnTo>
                <a:lnTo>
                  <a:pt x="6" y="317"/>
                </a:lnTo>
                <a:lnTo>
                  <a:pt x="37" y="324"/>
                </a:lnTo>
                <a:lnTo>
                  <a:pt x="41" y="305"/>
                </a:lnTo>
                <a:lnTo>
                  <a:pt x="54" y="300"/>
                </a:lnTo>
                <a:close/>
                <a:moveTo>
                  <a:pt x="700" y="986"/>
                </a:moveTo>
                <a:lnTo>
                  <a:pt x="673" y="903"/>
                </a:lnTo>
                <a:lnTo>
                  <a:pt x="626" y="861"/>
                </a:lnTo>
                <a:lnTo>
                  <a:pt x="645" y="841"/>
                </a:lnTo>
                <a:lnTo>
                  <a:pt x="640" y="820"/>
                </a:lnTo>
                <a:lnTo>
                  <a:pt x="655" y="792"/>
                </a:lnTo>
                <a:lnTo>
                  <a:pt x="650" y="777"/>
                </a:lnTo>
                <a:lnTo>
                  <a:pt x="662" y="743"/>
                </a:lnTo>
                <a:lnTo>
                  <a:pt x="673" y="741"/>
                </a:lnTo>
                <a:lnTo>
                  <a:pt x="670" y="701"/>
                </a:lnTo>
                <a:lnTo>
                  <a:pt x="657" y="697"/>
                </a:lnTo>
                <a:lnTo>
                  <a:pt x="669" y="686"/>
                </a:lnTo>
                <a:lnTo>
                  <a:pt x="666" y="643"/>
                </a:lnTo>
                <a:lnTo>
                  <a:pt x="679" y="620"/>
                </a:lnTo>
                <a:lnTo>
                  <a:pt x="679" y="580"/>
                </a:lnTo>
                <a:lnTo>
                  <a:pt x="713" y="570"/>
                </a:lnTo>
                <a:lnTo>
                  <a:pt x="705" y="558"/>
                </a:lnTo>
                <a:lnTo>
                  <a:pt x="717" y="553"/>
                </a:lnTo>
                <a:lnTo>
                  <a:pt x="733" y="508"/>
                </a:lnTo>
                <a:lnTo>
                  <a:pt x="765" y="471"/>
                </a:lnTo>
                <a:lnTo>
                  <a:pt x="750" y="467"/>
                </a:lnTo>
                <a:lnTo>
                  <a:pt x="787" y="428"/>
                </a:lnTo>
                <a:lnTo>
                  <a:pt x="789" y="404"/>
                </a:lnTo>
                <a:lnTo>
                  <a:pt x="802" y="384"/>
                </a:lnTo>
                <a:lnTo>
                  <a:pt x="810" y="387"/>
                </a:lnTo>
                <a:lnTo>
                  <a:pt x="871" y="271"/>
                </a:lnTo>
                <a:lnTo>
                  <a:pt x="937" y="213"/>
                </a:lnTo>
                <a:lnTo>
                  <a:pt x="943" y="174"/>
                </a:lnTo>
                <a:lnTo>
                  <a:pt x="989" y="100"/>
                </a:lnTo>
                <a:lnTo>
                  <a:pt x="1048" y="71"/>
                </a:lnTo>
                <a:lnTo>
                  <a:pt x="1111" y="57"/>
                </a:lnTo>
                <a:lnTo>
                  <a:pt x="1133" y="17"/>
                </a:lnTo>
                <a:lnTo>
                  <a:pt x="1185" y="0"/>
                </a:lnTo>
                <a:lnTo>
                  <a:pt x="1230" y="50"/>
                </a:lnTo>
                <a:lnTo>
                  <a:pt x="1300" y="70"/>
                </a:lnTo>
                <a:lnTo>
                  <a:pt x="1307" y="105"/>
                </a:lnTo>
                <a:lnTo>
                  <a:pt x="1330" y="110"/>
                </a:lnTo>
                <a:lnTo>
                  <a:pt x="1302" y="126"/>
                </a:lnTo>
                <a:lnTo>
                  <a:pt x="1267" y="176"/>
                </a:lnTo>
                <a:lnTo>
                  <a:pt x="1263" y="206"/>
                </a:lnTo>
                <a:lnTo>
                  <a:pt x="1271" y="248"/>
                </a:lnTo>
                <a:lnTo>
                  <a:pt x="1287" y="269"/>
                </a:lnTo>
                <a:lnTo>
                  <a:pt x="1284" y="297"/>
                </a:lnTo>
                <a:lnTo>
                  <a:pt x="1272" y="302"/>
                </a:lnTo>
                <a:lnTo>
                  <a:pt x="1274" y="318"/>
                </a:lnTo>
                <a:lnTo>
                  <a:pt x="1257" y="336"/>
                </a:lnTo>
                <a:lnTo>
                  <a:pt x="1247" y="385"/>
                </a:lnTo>
                <a:lnTo>
                  <a:pt x="1211" y="425"/>
                </a:lnTo>
                <a:lnTo>
                  <a:pt x="1208" y="453"/>
                </a:lnTo>
                <a:lnTo>
                  <a:pt x="1192" y="472"/>
                </a:lnTo>
                <a:lnTo>
                  <a:pt x="1203" y="502"/>
                </a:lnTo>
                <a:lnTo>
                  <a:pt x="1188" y="520"/>
                </a:lnTo>
                <a:lnTo>
                  <a:pt x="1151" y="691"/>
                </a:lnTo>
                <a:lnTo>
                  <a:pt x="1156" y="706"/>
                </a:lnTo>
                <a:lnTo>
                  <a:pt x="1113" y="813"/>
                </a:lnTo>
                <a:lnTo>
                  <a:pt x="1116" y="848"/>
                </a:lnTo>
                <a:lnTo>
                  <a:pt x="1100" y="858"/>
                </a:lnTo>
                <a:lnTo>
                  <a:pt x="1060" y="937"/>
                </a:lnTo>
                <a:lnTo>
                  <a:pt x="1039" y="950"/>
                </a:lnTo>
                <a:lnTo>
                  <a:pt x="1043" y="970"/>
                </a:lnTo>
                <a:lnTo>
                  <a:pt x="1034" y="985"/>
                </a:lnTo>
                <a:lnTo>
                  <a:pt x="983" y="1020"/>
                </a:lnTo>
                <a:lnTo>
                  <a:pt x="934" y="1148"/>
                </a:lnTo>
                <a:lnTo>
                  <a:pt x="936" y="1262"/>
                </a:lnTo>
                <a:lnTo>
                  <a:pt x="916" y="1280"/>
                </a:lnTo>
                <a:lnTo>
                  <a:pt x="924" y="1314"/>
                </a:lnTo>
                <a:lnTo>
                  <a:pt x="888" y="1291"/>
                </a:lnTo>
                <a:lnTo>
                  <a:pt x="879" y="1306"/>
                </a:lnTo>
                <a:lnTo>
                  <a:pt x="869" y="1301"/>
                </a:lnTo>
                <a:lnTo>
                  <a:pt x="860" y="1265"/>
                </a:lnTo>
                <a:lnTo>
                  <a:pt x="871" y="1235"/>
                </a:lnTo>
                <a:lnTo>
                  <a:pt x="844" y="1159"/>
                </a:lnTo>
                <a:lnTo>
                  <a:pt x="825" y="1134"/>
                </a:lnTo>
                <a:lnTo>
                  <a:pt x="743" y="1081"/>
                </a:lnTo>
                <a:lnTo>
                  <a:pt x="704" y="1026"/>
                </a:lnTo>
                <a:lnTo>
                  <a:pt x="700" y="98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6" name="Freeform 753"/>
          <p:cNvSpPr>
            <a:spLocks/>
          </p:cNvSpPr>
          <p:nvPr/>
        </p:nvSpPr>
        <p:spPr bwMode="auto">
          <a:xfrm>
            <a:off x="595731" y="3270613"/>
            <a:ext cx="1907553" cy="1669883"/>
          </a:xfrm>
          <a:custGeom>
            <a:avLst/>
            <a:gdLst>
              <a:gd name="T0" fmla="*/ 5180 w 8133"/>
              <a:gd name="T1" fmla="*/ 253 h 7119"/>
              <a:gd name="T2" fmla="*/ 5423 w 8133"/>
              <a:gd name="T3" fmla="*/ 559 h 7119"/>
              <a:gd name="T4" fmla="*/ 5721 w 8133"/>
              <a:gd name="T5" fmla="*/ 618 h 7119"/>
              <a:gd name="T6" fmla="*/ 5981 w 8133"/>
              <a:gd name="T7" fmla="*/ 835 h 7119"/>
              <a:gd name="T8" fmla="*/ 6230 w 8133"/>
              <a:gd name="T9" fmla="*/ 1369 h 7119"/>
              <a:gd name="T10" fmla="*/ 6154 w 8133"/>
              <a:gd name="T11" fmla="*/ 2037 h 7119"/>
              <a:gd name="T12" fmla="*/ 6711 w 8133"/>
              <a:gd name="T13" fmla="*/ 2157 h 7119"/>
              <a:gd name="T14" fmla="*/ 7622 w 8133"/>
              <a:gd name="T15" fmla="*/ 2537 h 7119"/>
              <a:gd name="T16" fmla="*/ 8030 w 8133"/>
              <a:gd name="T17" fmla="*/ 3109 h 7119"/>
              <a:gd name="T18" fmla="*/ 7676 w 8133"/>
              <a:gd name="T19" fmla="*/ 3757 h 7119"/>
              <a:gd name="T20" fmla="*/ 6915 w 8133"/>
              <a:gd name="T21" fmla="*/ 4903 h 7119"/>
              <a:gd name="T22" fmla="*/ 6376 w 8133"/>
              <a:gd name="T23" fmla="*/ 5137 h 7119"/>
              <a:gd name="T24" fmla="*/ 5950 w 8133"/>
              <a:gd name="T25" fmla="*/ 5372 h 7119"/>
              <a:gd name="T26" fmla="*/ 6198 w 8133"/>
              <a:gd name="T27" fmla="*/ 5741 h 7119"/>
              <a:gd name="T28" fmla="*/ 6166 w 8133"/>
              <a:gd name="T29" fmla="*/ 5991 h 7119"/>
              <a:gd name="T30" fmla="*/ 6253 w 8133"/>
              <a:gd name="T31" fmla="*/ 6302 h 7119"/>
              <a:gd name="T32" fmla="*/ 5867 w 8133"/>
              <a:gd name="T33" fmla="*/ 6274 h 7119"/>
              <a:gd name="T34" fmla="*/ 5480 w 8133"/>
              <a:gd name="T35" fmla="*/ 6236 h 7119"/>
              <a:gd name="T36" fmla="*/ 5143 w 8133"/>
              <a:gd name="T37" fmla="*/ 6204 h 7119"/>
              <a:gd name="T38" fmla="*/ 4745 w 8133"/>
              <a:gd name="T39" fmla="*/ 6261 h 7119"/>
              <a:gd name="T40" fmla="*/ 4481 w 8133"/>
              <a:gd name="T41" fmla="*/ 6423 h 7119"/>
              <a:gd name="T42" fmla="*/ 4134 w 8133"/>
              <a:gd name="T43" fmla="*/ 6508 h 7119"/>
              <a:gd name="T44" fmla="*/ 3677 w 8133"/>
              <a:gd name="T45" fmla="*/ 6675 h 7119"/>
              <a:gd name="T46" fmla="*/ 3294 w 8133"/>
              <a:gd name="T47" fmla="*/ 6533 h 7119"/>
              <a:gd name="T48" fmla="*/ 2984 w 8133"/>
              <a:gd name="T49" fmla="*/ 6693 h 7119"/>
              <a:gd name="T50" fmla="*/ 2688 w 8133"/>
              <a:gd name="T51" fmla="*/ 6655 h 7119"/>
              <a:gd name="T52" fmla="*/ 2426 w 8133"/>
              <a:gd name="T53" fmla="*/ 6668 h 7119"/>
              <a:gd name="T54" fmla="*/ 2248 w 8133"/>
              <a:gd name="T55" fmla="*/ 6977 h 7119"/>
              <a:gd name="T56" fmla="*/ 1969 w 8133"/>
              <a:gd name="T57" fmla="*/ 7085 h 7119"/>
              <a:gd name="T58" fmla="*/ 1614 w 8133"/>
              <a:gd name="T59" fmla="*/ 6797 h 7119"/>
              <a:gd name="T60" fmla="*/ 1371 w 8133"/>
              <a:gd name="T61" fmla="*/ 6629 h 7119"/>
              <a:gd name="T62" fmla="*/ 950 w 8133"/>
              <a:gd name="T63" fmla="*/ 6462 h 7119"/>
              <a:gd name="T64" fmla="*/ 881 w 8133"/>
              <a:gd name="T65" fmla="*/ 6222 h 7119"/>
              <a:gd name="T66" fmla="*/ 567 w 8133"/>
              <a:gd name="T67" fmla="*/ 5946 h 7119"/>
              <a:gd name="T68" fmla="*/ 332 w 8133"/>
              <a:gd name="T69" fmla="*/ 5847 h 7119"/>
              <a:gd name="T70" fmla="*/ 489 w 8133"/>
              <a:gd name="T71" fmla="*/ 5706 h 7119"/>
              <a:gd name="T72" fmla="*/ 450 w 8133"/>
              <a:gd name="T73" fmla="*/ 5288 h 7119"/>
              <a:gd name="T74" fmla="*/ 64 w 8133"/>
              <a:gd name="T75" fmla="*/ 5129 h 7119"/>
              <a:gd name="T76" fmla="*/ 36 w 8133"/>
              <a:gd name="T77" fmla="*/ 4840 h 7119"/>
              <a:gd name="T78" fmla="*/ 202 w 8133"/>
              <a:gd name="T79" fmla="*/ 4546 h 7119"/>
              <a:gd name="T80" fmla="*/ 453 w 8133"/>
              <a:gd name="T81" fmla="*/ 4349 h 7119"/>
              <a:gd name="T82" fmla="*/ 792 w 8133"/>
              <a:gd name="T83" fmla="*/ 4454 h 7119"/>
              <a:gd name="T84" fmla="*/ 1102 w 8133"/>
              <a:gd name="T85" fmla="*/ 4299 h 7119"/>
              <a:gd name="T86" fmla="*/ 1464 w 8133"/>
              <a:gd name="T87" fmla="*/ 4127 h 7119"/>
              <a:gd name="T88" fmla="*/ 1790 w 8133"/>
              <a:gd name="T89" fmla="*/ 3904 h 7119"/>
              <a:gd name="T90" fmla="*/ 2117 w 8133"/>
              <a:gd name="T91" fmla="*/ 3737 h 7119"/>
              <a:gd name="T92" fmla="*/ 2385 w 8133"/>
              <a:gd name="T93" fmla="*/ 3546 h 7119"/>
              <a:gd name="T94" fmla="*/ 2500 w 8133"/>
              <a:gd name="T95" fmla="*/ 3207 h 7119"/>
              <a:gd name="T96" fmla="*/ 2483 w 8133"/>
              <a:gd name="T97" fmla="*/ 2761 h 7119"/>
              <a:gd name="T98" fmla="*/ 2294 w 8133"/>
              <a:gd name="T99" fmla="*/ 2273 h 7119"/>
              <a:gd name="T100" fmla="*/ 2513 w 8133"/>
              <a:gd name="T101" fmla="*/ 2126 h 7119"/>
              <a:gd name="T102" fmla="*/ 2809 w 8133"/>
              <a:gd name="T103" fmla="*/ 2045 h 7119"/>
              <a:gd name="T104" fmla="*/ 3236 w 8133"/>
              <a:gd name="T105" fmla="*/ 2000 h 7119"/>
              <a:gd name="T106" fmla="*/ 3365 w 8133"/>
              <a:gd name="T107" fmla="*/ 1129 h 7119"/>
              <a:gd name="T108" fmla="*/ 3905 w 8133"/>
              <a:gd name="T109" fmla="*/ 1169 h 7119"/>
              <a:gd name="T110" fmla="*/ 4329 w 8133"/>
              <a:gd name="T111" fmla="*/ 1037 h 7119"/>
              <a:gd name="T112" fmla="*/ 4576 w 8133"/>
              <a:gd name="T113" fmla="*/ 359 h 7119"/>
              <a:gd name="T114" fmla="*/ 4783 w 8133"/>
              <a:gd name="T115" fmla="*/ 40 h 7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133" h="7119">
                <a:moveTo>
                  <a:pt x="5090" y="0"/>
                </a:moveTo>
                <a:lnTo>
                  <a:pt x="5103" y="31"/>
                </a:lnTo>
                <a:lnTo>
                  <a:pt x="5090" y="69"/>
                </a:lnTo>
                <a:lnTo>
                  <a:pt x="5120" y="102"/>
                </a:lnTo>
                <a:lnTo>
                  <a:pt x="5106" y="119"/>
                </a:lnTo>
                <a:lnTo>
                  <a:pt x="5067" y="129"/>
                </a:lnTo>
                <a:lnTo>
                  <a:pt x="5061" y="157"/>
                </a:lnTo>
                <a:lnTo>
                  <a:pt x="5087" y="176"/>
                </a:lnTo>
                <a:lnTo>
                  <a:pt x="5080" y="196"/>
                </a:lnTo>
                <a:lnTo>
                  <a:pt x="5123" y="223"/>
                </a:lnTo>
                <a:lnTo>
                  <a:pt x="5150" y="223"/>
                </a:lnTo>
                <a:lnTo>
                  <a:pt x="5180" y="253"/>
                </a:lnTo>
                <a:lnTo>
                  <a:pt x="5155" y="281"/>
                </a:lnTo>
                <a:lnTo>
                  <a:pt x="5139" y="339"/>
                </a:lnTo>
                <a:lnTo>
                  <a:pt x="5143" y="359"/>
                </a:lnTo>
                <a:lnTo>
                  <a:pt x="5150" y="326"/>
                </a:lnTo>
                <a:lnTo>
                  <a:pt x="5271" y="376"/>
                </a:lnTo>
                <a:lnTo>
                  <a:pt x="5297" y="422"/>
                </a:lnTo>
                <a:lnTo>
                  <a:pt x="5335" y="411"/>
                </a:lnTo>
                <a:lnTo>
                  <a:pt x="5336" y="426"/>
                </a:lnTo>
                <a:lnTo>
                  <a:pt x="5367" y="453"/>
                </a:lnTo>
                <a:lnTo>
                  <a:pt x="5355" y="482"/>
                </a:lnTo>
                <a:lnTo>
                  <a:pt x="5360" y="509"/>
                </a:lnTo>
                <a:lnTo>
                  <a:pt x="5423" y="559"/>
                </a:lnTo>
                <a:lnTo>
                  <a:pt x="5447" y="570"/>
                </a:lnTo>
                <a:lnTo>
                  <a:pt x="5471" y="568"/>
                </a:lnTo>
                <a:lnTo>
                  <a:pt x="5502" y="589"/>
                </a:lnTo>
                <a:lnTo>
                  <a:pt x="5521" y="616"/>
                </a:lnTo>
                <a:lnTo>
                  <a:pt x="5515" y="651"/>
                </a:lnTo>
                <a:lnTo>
                  <a:pt x="5522" y="659"/>
                </a:lnTo>
                <a:lnTo>
                  <a:pt x="5581" y="657"/>
                </a:lnTo>
                <a:lnTo>
                  <a:pt x="5611" y="621"/>
                </a:lnTo>
                <a:lnTo>
                  <a:pt x="5637" y="618"/>
                </a:lnTo>
                <a:lnTo>
                  <a:pt x="5639" y="608"/>
                </a:lnTo>
                <a:lnTo>
                  <a:pt x="5709" y="606"/>
                </a:lnTo>
                <a:lnTo>
                  <a:pt x="5721" y="618"/>
                </a:lnTo>
                <a:lnTo>
                  <a:pt x="5713" y="632"/>
                </a:lnTo>
                <a:lnTo>
                  <a:pt x="5727" y="660"/>
                </a:lnTo>
                <a:lnTo>
                  <a:pt x="5766" y="689"/>
                </a:lnTo>
                <a:lnTo>
                  <a:pt x="5791" y="728"/>
                </a:lnTo>
                <a:lnTo>
                  <a:pt x="5825" y="722"/>
                </a:lnTo>
                <a:lnTo>
                  <a:pt x="5844" y="729"/>
                </a:lnTo>
                <a:lnTo>
                  <a:pt x="5851" y="693"/>
                </a:lnTo>
                <a:lnTo>
                  <a:pt x="5888" y="705"/>
                </a:lnTo>
                <a:lnTo>
                  <a:pt x="5892" y="755"/>
                </a:lnTo>
                <a:lnTo>
                  <a:pt x="5915" y="779"/>
                </a:lnTo>
                <a:lnTo>
                  <a:pt x="5984" y="813"/>
                </a:lnTo>
                <a:lnTo>
                  <a:pt x="5981" y="835"/>
                </a:lnTo>
                <a:lnTo>
                  <a:pt x="6027" y="903"/>
                </a:lnTo>
                <a:lnTo>
                  <a:pt x="6027" y="937"/>
                </a:lnTo>
                <a:lnTo>
                  <a:pt x="6039" y="959"/>
                </a:lnTo>
                <a:lnTo>
                  <a:pt x="6034" y="993"/>
                </a:lnTo>
                <a:lnTo>
                  <a:pt x="6048" y="1030"/>
                </a:lnTo>
                <a:lnTo>
                  <a:pt x="6125" y="1157"/>
                </a:lnTo>
                <a:lnTo>
                  <a:pt x="6170" y="1166"/>
                </a:lnTo>
                <a:lnTo>
                  <a:pt x="6189" y="1182"/>
                </a:lnTo>
                <a:lnTo>
                  <a:pt x="6207" y="1225"/>
                </a:lnTo>
                <a:lnTo>
                  <a:pt x="6206" y="1254"/>
                </a:lnTo>
                <a:lnTo>
                  <a:pt x="6242" y="1313"/>
                </a:lnTo>
                <a:lnTo>
                  <a:pt x="6230" y="1369"/>
                </a:lnTo>
                <a:lnTo>
                  <a:pt x="6248" y="1384"/>
                </a:lnTo>
                <a:lnTo>
                  <a:pt x="6213" y="1485"/>
                </a:lnTo>
                <a:lnTo>
                  <a:pt x="6189" y="1518"/>
                </a:lnTo>
                <a:lnTo>
                  <a:pt x="6202" y="1551"/>
                </a:lnTo>
                <a:lnTo>
                  <a:pt x="6198" y="1572"/>
                </a:lnTo>
                <a:lnTo>
                  <a:pt x="6228" y="1616"/>
                </a:lnTo>
                <a:lnTo>
                  <a:pt x="6228" y="1662"/>
                </a:lnTo>
                <a:lnTo>
                  <a:pt x="6172" y="1726"/>
                </a:lnTo>
                <a:lnTo>
                  <a:pt x="6115" y="1823"/>
                </a:lnTo>
                <a:lnTo>
                  <a:pt x="6100" y="1920"/>
                </a:lnTo>
                <a:lnTo>
                  <a:pt x="6147" y="1990"/>
                </a:lnTo>
                <a:lnTo>
                  <a:pt x="6154" y="2037"/>
                </a:lnTo>
                <a:lnTo>
                  <a:pt x="6170" y="2034"/>
                </a:lnTo>
                <a:lnTo>
                  <a:pt x="6183" y="2049"/>
                </a:lnTo>
                <a:lnTo>
                  <a:pt x="6177" y="2085"/>
                </a:lnTo>
                <a:lnTo>
                  <a:pt x="6267" y="2080"/>
                </a:lnTo>
                <a:lnTo>
                  <a:pt x="6306" y="2112"/>
                </a:lnTo>
                <a:lnTo>
                  <a:pt x="6354" y="2129"/>
                </a:lnTo>
                <a:lnTo>
                  <a:pt x="6384" y="2109"/>
                </a:lnTo>
                <a:lnTo>
                  <a:pt x="6408" y="2139"/>
                </a:lnTo>
                <a:lnTo>
                  <a:pt x="6432" y="2150"/>
                </a:lnTo>
                <a:lnTo>
                  <a:pt x="6583" y="2147"/>
                </a:lnTo>
                <a:lnTo>
                  <a:pt x="6638" y="2166"/>
                </a:lnTo>
                <a:lnTo>
                  <a:pt x="6711" y="2157"/>
                </a:lnTo>
                <a:lnTo>
                  <a:pt x="6760" y="2176"/>
                </a:lnTo>
                <a:lnTo>
                  <a:pt x="6958" y="2172"/>
                </a:lnTo>
                <a:lnTo>
                  <a:pt x="7115" y="2199"/>
                </a:lnTo>
                <a:lnTo>
                  <a:pt x="7189" y="2236"/>
                </a:lnTo>
                <a:lnTo>
                  <a:pt x="7205" y="2258"/>
                </a:lnTo>
                <a:lnTo>
                  <a:pt x="7360" y="2351"/>
                </a:lnTo>
                <a:lnTo>
                  <a:pt x="7401" y="2388"/>
                </a:lnTo>
                <a:lnTo>
                  <a:pt x="7406" y="2418"/>
                </a:lnTo>
                <a:lnTo>
                  <a:pt x="7444" y="2427"/>
                </a:lnTo>
                <a:lnTo>
                  <a:pt x="7496" y="2457"/>
                </a:lnTo>
                <a:lnTo>
                  <a:pt x="7538" y="2507"/>
                </a:lnTo>
                <a:lnTo>
                  <a:pt x="7622" y="2537"/>
                </a:lnTo>
                <a:lnTo>
                  <a:pt x="7643" y="2553"/>
                </a:lnTo>
                <a:lnTo>
                  <a:pt x="7798" y="2536"/>
                </a:lnTo>
                <a:lnTo>
                  <a:pt x="7799" y="2550"/>
                </a:lnTo>
                <a:lnTo>
                  <a:pt x="7779" y="2576"/>
                </a:lnTo>
                <a:lnTo>
                  <a:pt x="7770" y="2657"/>
                </a:lnTo>
                <a:lnTo>
                  <a:pt x="7780" y="2669"/>
                </a:lnTo>
                <a:lnTo>
                  <a:pt x="7843" y="2685"/>
                </a:lnTo>
                <a:lnTo>
                  <a:pt x="7883" y="2786"/>
                </a:lnTo>
                <a:lnTo>
                  <a:pt x="7893" y="2837"/>
                </a:lnTo>
                <a:lnTo>
                  <a:pt x="7961" y="2973"/>
                </a:lnTo>
                <a:lnTo>
                  <a:pt x="7965" y="3040"/>
                </a:lnTo>
                <a:lnTo>
                  <a:pt x="8030" y="3109"/>
                </a:lnTo>
                <a:lnTo>
                  <a:pt x="8058" y="3164"/>
                </a:lnTo>
                <a:lnTo>
                  <a:pt x="8119" y="3227"/>
                </a:lnTo>
                <a:lnTo>
                  <a:pt x="8133" y="3307"/>
                </a:lnTo>
                <a:lnTo>
                  <a:pt x="8133" y="3307"/>
                </a:lnTo>
                <a:lnTo>
                  <a:pt x="8038" y="3363"/>
                </a:lnTo>
                <a:lnTo>
                  <a:pt x="8012" y="3598"/>
                </a:lnTo>
                <a:lnTo>
                  <a:pt x="8023" y="3647"/>
                </a:lnTo>
                <a:lnTo>
                  <a:pt x="8000" y="3702"/>
                </a:lnTo>
                <a:lnTo>
                  <a:pt x="7953" y="3728"/>
                </a:lnTo>
                <a:lnTo>
                  <a:pt x="7891" y="3736"/>
                </a:lnTo>
                <a:lnTo>
                  <a:pt x="7839" y="3721"/>
                </a:lnTo>
                <a:lnTo>
                  <a:pt x="7676" y="3757"/>
                </a:lnTo>
                <a:lnTo>
                  <a:pt x="7533" y="3832"/>
                </a:lnTo>
                <a:lnTo>
                  <a:pt x="7439" y="3941"/>
                </a:lnTo>
                <a:lnTo>
                  <a:pt x="7291" y="4084"/>
                </a:lnTo>
                <a:lnTo>
                  <a:pt x="7221" y="4184"/>
                </a:lnTo>
                <a:lnTo>
                  <a:pt x="7161" y="4307"/>
                </a:lnTo>
                <a:lnTo>
                  <a:pt x="7060" y="4373"/>
                </a:lnTo>
                <a:lnTo>
                  <a:pt x="6903" y="4361"/>
                </a:lnTo>
                <a:lnTo>
                  <a:pt x="6904" y="4545"/>
                </a:lnTo>
                <a:lnTo>
                  <a:pt x="6849" y="4649"/>
                </a:lnTo>
                <a:lnTo>
                  <a:pt x="6889" y="4802"/>
                </a:lnTo>
                <a:lnTo>
                  <a:pt x="6913" y="4844"/>
                </a:lnTo>
                <a:lnTo>
                  <a:pt x="6915" y="4903"/>
                </a:lnTo>
                <a:lnTo>
                  <a:pt x="6907" y="4919"/>
                </a:lnTo>
                <a:lnTo>
                  <a:pt x="6916" y="4975"/>
                </a:lnTo>
                <a:lnTo>
                  <a:pt x="6916" y="4975"/>
                </a:lnTo>
                <a:lnTo>
                  <a:pt x="6885" y="4989"/>
                </a:lnTo>
                <a:lnTo>
                  <a:pt x="6755" y="5003"/>
                </a:lnTo>
                <a:lnTo>
                  <a:pt x="6739" y="5032"/>
                </a:lnTo>
                <a:lnTo>
                  <a:pt x="6721" y="5034"/>
                </a:lnTo>
                <a:lnTo>
                  <a:pt x="6714" y="5051"/>
                </a:lnTo>
                <a:lnTo>
                  <a:pt x="6597" y="5072"/>
                </a:lnTo>
                <a:lnTo>
                  <a:pt x="6528" y="5107"/>
                </a:lnTo>
                <a:lnTo>
                  <a:pt x="6467" y="5112"/>
                </a:lnTo>
                <a:lnTo>
                  <a:pt x="6376" y="5137"/>
                </a:lnTo>
                <a:lnTo>
                  <a:pt x="6326" y="5166"/>
                </a:lnTo>
                <a:lnTo>
                  <a:pt x="6261" y="5184"/>
                </a:lnTo>
                <a:lnTo>
                  <a:pt x="6137" y="5207"/>
                </a:lnTo>
                <a:lnTo>
                  <a:pt x="6085" y="5202"/>
                </a:lnTo>
                <a:lnTo>
                  <a:pt x="6091" y="5217"/>
                </a:lnTo>
                <a:lnTo>
                  <a:pt x="6079" y="5235"/>
                </a:lnTo>
                <a:lnTo>
                  <a:pt x="6026" y="5255"/>
                </a:lnTo>
                <a:lnTo>
                  <a:pt x="6030" y="5269"/>
                </a:lnTo>
                <a:lnTo>
                  <a:pt x="6013" y="5283"/>
                </a:lnTo>
                <a:lnTo>
                  <a:pt x="5917" y="5311"/>
                </a:lnTo>
                <a:lnTo>
                  <a:pt x="5917" y="5333"/>
                </a:lnTo>
                <a:lnTo>
                  <a:pt x="5950" y="5372"/>
                </a:lnTo>
                <a:lnTo>
                  <a:pt x="5985" y="5454"/>
                </a:lnTo>
                <a:lnTo>
                  <a:pt x="6035" y="5527"/>
                </a:lnTo>
                <a:lnTo>
                  <a:pt x="6008" y="5559"/>
                </a:lnTo>
                <a:lnTo>
                  <a:pt x="6023" y="5594"/>
                </a:lnTo>
                <a:lnTo>
                  <a:pt x="6015" y="5606"/>
                </a:lnTo>
                <a:lnTo>
                  <a:pt x="6038" y="5610"/>
                </a:lnTo>
                <a:lnTo>
                  <a:pt x="6049" y="5628"/>
                </a:lnTo>
                <a:lnTo>
                  <a:pt x="6099" y="5640"/>
                </a:lnTo>
                <a:lnTo>
                  <a:pt x="6148" y="5671"/>
                </a:lnTo>
                <a:lnTo>
                  <a:pt x="6175" y="5696"/>
                </a:lnTo>
                <a:lnTo>
                  <a:pt x="6170" y="5715"/>
                </a:lnTo>
                <a:lnTo>
                  <a:pt x="6198" y="5741"/>
                </a:lnTo>
                <a:lnTo>
                  <a:pt x="6221" y="5734"/>
                </a:lnTo>
                <a:lnTo>
                  <a:pt x="6251" y="5745"/>
                </a:lnTo>
                <a:lnTo>
                  <a:pt x="6266" y="5803"/>
                </a:lnTo>
                <a:lnTo>
                  <a:pt x="6285" y="5831"/>
                </a:lnTo>
                <a:lnTo>
                  <a:pt x="6286" y="5860"/>
                </a:lnTo>
                <a:lnTo>
                  <a:pt x="6319" y="5887"/>
                </a:lnTo>
                <a:lnTo>
                  <a:pt x="6331" y="5942"/>
                </a:lnTo>
                <a:lnTo>
                  <a:pt x="6281" y="5942"/>
                </a:lnTo>
                <a:lnTo>
                  <a:pt x="6259" y="5967"/>
                </a:lnTo>
                <a:lnTo>
                  <a:pt x="6238" y="5968"/>
                </a:lnTo>
                <a:lnTo>
                  <a:pt x="6224" y="5988"/>
                </a:lnTo>
                <a:lnTo>
                  <a:pt x="6166" y="5991"/>
                </a:lnTo>
                <a:lnTo>
                  <a:pt x="6123" y="6032"/>
                </a:lnTo>
                <a:lnTo>
                  <a:pt x="6118" y="6047"/>
                </a:lnTo>
                <a:lnTo>
                  <a:pt x="6130" y="6075"/>
                </a:lnTo>
                <a:lnTo>
                  <a:pt x="6115" y="6094"/>
                </a:lnTo>
                <a:lnTo>
                  <a:pt x="6124" y="6136"/>
                </a:lnTo>
                <a:lnTo>
                  <a:pt x="6230" y="6160"/>
                </a:lnTo>
                <a:lnTo>
                  <a:pt x="6229" y="6199"/>
                </a:lnTo>
                <a:lnTo>
                  <a:pt x="6239" y="6207"/>
                </a:lnTo>
                <a:lnTo>
                  <a:pt x="6228" y="6251"/>
                </a:lnTo>
                <a:lnTo>
                  <a:pt x="6246" y="6264"/>
                </a:lnTo>
                <a:lnTo>
                  <a:pt x="6235" y="6282"/>
                </a:lnTo>
                <a:lnTo>
                  <a:pt x="6253" y="6302"/>
                </a:lnTo>
                <a:lnTo>
                  <a:pt x="6255" y="6355"/>
                </a:lnTo>
                <a:lnTo>
                  <a:pt x="6211" y="6350"/>
                </a:lnTo>
                <a:lnTo>
                  <a:pt x="6195" y="6379"/>
                </a:lnTo>
                <a:lnTo>
                  <a:pt x="6164" y="6387"/>
                </a:lnTo>
                <a:lnTo>
                  <a:pt x="6140" y="6358"/>
                </a:lnTo>
                <a:lnTo>
                  <a:pt x="6106" y="6339"/>
                </a:lnTo>
                <a:lnTo>
                  <a:pt x="6049" y="6329"/>
                </a:lnTo>
                <a:lnTo>
                  <a:pt x="6022" y="6338"/>
                </a:lnTo>
                <a:lnTo>
                  <a:pt x="5947" y="6324"/>
                </a:lnTo>
                <a:lnTo>
                  <a:pt x="5909" y="6304"/>
                </a:lnTo>
                <a:lnTo>
                  <a:pt x="5912" y="6289"/>
                </a:lnTo>
                <a:lnTo>
                  <a:pt x="5867" y="6274"/>
                </a:lnTo>
                <a:lnTo>
                  <a:pt x="5865" y="6316"/>
                </a:lnTo>
                <a:lnTo>
                  <a:pt x="5842" y="6341"/>
                </a:lnTo>
                <a:lnTo>
                  <a:pt x="5846" y="6362"/>
                </a:lnTo>
                <a:lnTo>
                  <a:pt x="5768" y="6359"/>
                </a:lnTo>
                <a:lnTo>
                  <a:pt x="5768" y="6359"/>
                </a:lnTo>
                <a:lnTo>
                  <a:pt x="5681" y="6330"/>
                </a:lnTo>
                <a:lnTo>
                  <a:pt x="5591" y="6267"/>
                </a:lnTo>
                <a:lnTo>
                  <a:pt x="5572" y="6286"/>
                </a:lnTo>
                <a:lnTo>
                  <a:pt x="5553" y="6285"/>
                </a:lnTo>
                <a:lnTo>
                  <a:pt x="5520" y="6258"/>
                </a:lnTo>
                <a:lnTo>
                  <a:pt x="5493" y="6256"/>
                </a:lnTo>
                <a:lnTo>
                  <a:pt x="5480" y="6236"/>
                </a:lnTo>
                <a:lnTo>
                  <a:pt x="5449" y="6241"/>
                </a:lnTo>
                <a:lnTo>
                  <a:pt x="5423" y="6264"/>
                </a:lnTo>
                <a:lnTo>
                  <a:pt x="5396" y="6234"/>
                </a:lnTo>
                <a:lnTo>
                  <a:pt x="5372" y="6225"/>
                </a:lnTo>
                <a:lnTo>
                  <a:pt x="5359" y="6196"/>
                </a:lnTo>
                <a:lnTo>
                  <a:pt x="5327" y="6200"/>
                </a:lnTo>
                <a:lnTo>
                  <a:pt x="5317" y="6184"/>
                </a:lnTo>
                <a:lnTo>
                  <a:pt x="5284" y="6184"/>
                </a:lnTo>
                <a:lnTo>
                  <a:pt x="5266" y="6195"/>
                </a:lnTo>
                <a:lnTo>
                  <a:pt x="5238" y="6189"/>
                </a:lnTo>
                <a:lnTo>
                  <a:pt x="5197" y="6209"/>
                </a:lnTo>
                <a:lnTo>
                  <a:pt x="5143" y="6204"/>
                </a:lnTo>
                <a:lnTo>
                  <a:pt x="5111" y="6233"/>
                </a:lnTo>
                <a:lnTo>
                  <a:pt x="5054" y="6227"/>
                </a:lnTo>
                <a:lnTo>
                  <a:pt x="4996" y="6246"/>
                </a:lnTo>
                <a:lnTo>
                  <a:pt x="4961" y="6237"/>
                </a:lnTo>
                <a:lnTo>
                  <a:pt x="4956" y="6214"/>
                </a:lnTo>
                <a:lnTo>
                  <a:pt x="4928" y="6213"/>
                </a:lnTo>
                <a:lnTo>
                  <a:pt x="4902" y="6236"/>
                </a:lnTo>
                <a:lnTo>
                  <a:pt x="4862" y="6243"/>
                </a:lnTo>
                <a:lnTo>
                  <a:pt x="4846" y="6266"/>
                </a:lnTo>
                <a:lnTo>
                  <a:pt x="4791" y="6260"/>
                </a:lnTo>
                <a:lnTo>
                  <a:pt x="4757" y="6279"/>
                </a:lnTo>
                <a:lnTo>
                  <a:pt x="4745" y="6261"/>
                </a:lnTo>
                <a:lnTo>
                  <a:pt x="4707" y="6267"/>
                </a:lnTo>
                <a:lnTo>
                  <a:pt x="4677" y="6292"/>
                </a:lnTo>
                <a:lnTo>
                  <a:pt x="4626" y="6296"/>
                </a:lnTo>
                <a:lnTo>
                  <a:pt x="4617" y="6307"/>
                </a:lnTo>
                <a:lnTo>
                  <a:pt x="4599" y="6299"/>
                </a:lnTo>
                <a:lnTo>
                  <a:pt x="4576" y="6305"/>
                </a:lnTo>
                <a:lnTo>
                  <a:pt x="4564" y="6322"/>
                </a:lnTo>
                <a:lnTo>
                  <a:pt x="4526" y="6326"/>
                </a:lnTo>
                <a:lnTo>
                  <a:pt x="4507" y="6340"/>
                </a:lnTo>
                <a:lnTo>
                  <a:pt x="4500" y="6382"/>
                </a:lnTo>
                <a:lnTo>
                  <a:pt x="4483" y="6396"/>
                </a:lnTo>
                <a:lnTo>
                  <a:pt x="4481" y="6423"/>
                </a:lnTo>
                <a:lnTo>
                  <a:pt x="4456" y="6464"/>
                </a:lnTo>
                <a:lnTo>
                  <a:pt x="4420" y="6491"/>
                </a:lnTo>
                <a:lnTo>
                  <a:pt x="4369" y="6492"/>
                </a:lnTo>
                <a:lnTo>
                  <a:pt x="4329" y="6505"/>
                </a:lnTo>
                <a:lnTo>
                  <a:pt x="4293" y="6551"/>
                </a:lnTo>
                <a:lnTo>
                  <a:pt x="4267" y="6546"/>
                </a:lnTo>
                <a:lnTo>
                  <a:pt x="4267" y="6523"/>
                </a:lnTo>
                <a:lnTo>
                  <a:pt x="4218" y="6516"/>
                </a:lnTo>
                <a:lnTo>
                  <a:pt x="4175" y="6493"/>
                </a:lnTo>
                <a:lnTo>
                  <a:pt x="4157" y="6493"/>
                </a:lnTo>
                <a:lnTo>
                  <a:pt x="4157" y="6501"/>
                </a:lnTo>
                <a:lnTo>
                  <a:pt x="4134" y="6508"/>
                </a:lnTo>
                <a:lnTo>
                  <a:pt x="4092" y="6507"/>
                </a:lnTo>
                <a:lnTo>
                  <a:pt x="4033" y="6539"/>
                </a:lnTo>
                <a:lnTo>
                  <a:pt x="4022" y="6554"/>
                </a:lnTo>
                <a:lnTo>
                  <a:pt x="3885" y="6594"/>
                </a:lnTo>
                <a:lnTo>
                  <a:pt x="3893" y="6609"/>
                </a:lnTo>
                <a:lnTo>
                  <a:pt x="3884" y="6625"/>
                </a:lnTo>
                <a:lnTo>
                  <a:pt x="3787" y="6677"/>
                </a:lnTo>
                <a:lnTo>
                  <a:pt x="3757" y="6674"/>
                </a:lnTo>
                <a:lnTo>
                  <a:pt x="3744" y="6654"/>
                </a:lnTo>
                <a:lnTo>
                  <a:pt x="3721" y="6649"/>
                </a:lnTo>
                <a:lnTo>
                  <a:pt x="3692" y="6655"/>
                </a:lnTo>
                <a:lnTo>
                  <a:pt x="3677" y="6675"/>
                </a:lnTo>
                <a:lnTo>
                  <a:pt x="3610" y="6675"/>
                </a:lnTo>
                <a:lnTo>
                  <a:pt x="3588" y="6686"/>
                </a:lnTo>
                <a:lnTo>
                  <a:pt x="3559" y="6684"/>
                </a:lnTo>
                <a:lnTo>
                  <a:pt x="3544" y="6661"/>
                </a:lnTo>
                <a:lnTo>
                  <a:pt x="3508" y="6667"/>
                </a:lnTo>
                <a:lnTo>
                  <a:pt x="3453" y="6650"/>
                </a:lnTo>
                <a:lnTo>
                  <a:pt x="3435" y="6662"/>
                </a:lnTo>
                <a:lnTo>
                  <a:pt x="3412" y="6659"/>
                </a:lnTo>
                <a:lnTo>
                  <a:pt x="3390" y="6631"/>
                </a:lnTo>
                <a:lnTo>
                  <a:pt x="3366" y="6622"/>
                </a:lnTo>
                <a:lnTo>
                  <a:pt x="3352" y="6540"/>
                </a:lnTo>
                <a:lnTo>
                  <a:pt x="3294" y="6533"/>
                </a:lnTo>
                <a:lnTo>
                  <a:pt x="3270" y="6555"/>
                </a:lnTo>
                <a:lnTo>
                  <a:pt x="3234" y="6531"/>
                </a:lnTo>
                <a:lnTo>
                  <a:pt x="3173" y="6520"/>
                </a:lnTo>
                <a:lnTo>
                  <a:pt x="3158" y="6524"/>
                </a:lnTo>
                <a:lnTo>
                  <a:pt x="3150" y="6547"/>
                </a:lnTo>
                <a:lnTo>
                  <a:pt x="3130" y="6549"/>
                </a:lnTo>
                <a:lnTo>
                  <a:pt x="3135" y="6566"/>
                </a:lnTo>
                <a:lnTo>
                  <a:pt x="3124" y="6592"/>
                </a:lnTo>
                <a:lnTo>
                  <a:pt x="3027" y="6637"/>
                </a:lnTo>
                <a:lnTo>
                  <a:pt x="3028" y="6675"/>
                </a:lnTo>
                <a:lnTo>
                  <a:pt x="3015" y="6690"/>
                </a:lnTo>
                <a:lnTo>
                  <a:pt x="2984" y="6693"/>
                </a:lnTo>
                <a:lnTo>
                  <a:pt x="2989" y="6705"/>
                </a:lnTo>
                <a:lnTo>
                  <a:pt x="2961" y="6719"/>
                </a:lnTo>
                <a:lnTo>
                  <a:pt x="2916" y="6718"/>
                </a:lnTo>
                <a:lnTo>
                  <a:pt x="2894" y="6731"/>
                </a:lnTo>
                <a:lnTo>
                  <a:pt x="2851" y="6726"/>
                </a:lnTo>
                <a:lnTo>
                  <a:pt x="2810" y="6677"/>
                </a:lnTo>
                <a:lnTo>
                  <a:pt x="2791" y="6686"/>
                </a:lnTo>
                <a:lnTo>
                  <a:pt x="2768" y="6678"/>
                </a:lnTo>
                <a:lnTo>
                  <a:pt x="2731" y="6694"/>
                </a:lnTo>
                <a:lnTo>
                  <a:pt x="2721" y="6674"/>
                </a:lnTo>
                <a:lnTo>
                  <a:pt x="2704" y="6674"/>
                </a:lnTo>
                <a:lnTo>
                  <a:pt x="2688" y="6655"/>
                </a:lnTo>
                <a:lnTo>
                  <a:pt x="2664" y="6667"/>
                </a:lnTo>
                <a:lnTo>
                  <a:pt x="2672" y="6683"/>
                </a:lnTo>
                <a:lnTo>
                  <a:pt x="2662" y="6698"/>
                </a:lnTo>
                <a:lnTo>
                  <a:pt x="2598" y="6682"/>
                </a:lnTo>
                <a:lnTo>
                  <a:pt x="2553" y="6687"/>
                </a:lnTo>
                <a:lnTo>
                  <a:pt x="2543" y="6685"/>
                </a:lnTo>
                <a:lnTo>
                  <a:pt x="2531" y="6661"/>
                </a:lnTo>
                <a:lnTo>
                  <a:pt x="2511" y="6654"/>
                </a:lnTo>
                <a:lnTo>
                  <a:pt x="2497" y="6661"/>
                </a:lnTo>
                <a:lnTo>
                  <a:pt x="2488" y="6637"/>
                </a:lnTo>
                <a:lnTo>
                  <a:pt x="2463" y="6632"/>
                </a:lnTo>
                <a:lnTo>
                  <a:pt x="2426" y="6668"/>
                </a:lnTo>
                <a:lnTo>
                  <a:pt x="2402" y="6676"/>
                </a:lnTo>
                <a:lnTo>
                  <a:pt x="2394" y="6702"/>
                </a:lnTo>
                <a:lnTo>
                  <a:pt x="2403" y="6717"/>
                </a:lnTo>
                <a:lnTo>
                  <a:pt x="2393" y="6733"/>
                </a:lnTo>
                <a:lnTo>
                  <a:pt x="2378" y="6742"/>
                </a:lnTo>
                <a:lnTo>
                  <a:pt x="2350" y="6790"/>
                </a:lnTo>
                <a:lnTo>
                  <a:pt x="2315" y="6807"/>
                </a:lnTo>
                <a:lnTo>
                  <a:pt x="2294" y="6892"/>
                </a:lnTo>
                <a:lnTo>
                  <a:pt x="2256" y="6897"/>
                </a:lnTo>
                <a:lnTo>
                  <a:pt x="2250" y="6941"/>
                </a:lnTo>
                <a:lnTo>
                  <a:pt x="2269" y="6962"/>
                </a:lnTo>
                <a:lnTo>
                  <a:pt x="2248" y="6977"/>
                </a:lnTo>
                <a:lnTo>
                  <a:pt x="2256" y="6993"/>
                </a:lnTo>
                <a:lnTo>
                  <a:pt x="2241" y="7023"/>
                </a:lnTo>
                <a:lnTo>
                  <a:pt x="2247" y="7036"/>
                </a:lnTo>
                <a:lnTo>
                  <a:pt x="2226" y="7057"/>
                </a:lnTo>
                <a:lnTo>
                  <a:pt x="2193" y="7056"/>
                </a:lnTo>
                <a:lnTo>
                  <a:pt x="2171" y="7071"/>
                </a:lnTo>
                <a:lnTo>
                  <a:pt x="2134" y="7058"/>
                </a:lnTo>
                <a:lnTo>
                  <a:pt x="2123" y="7070"/>
                </a:lnTo>
                <a:lnTo>
                  <a:pt x="2044" y="7074"/>
                </a:lnTo>
                <a:lnTo>
                  <a:pt x="2022" y="7085"/>
                </a:lnTo>
                <a:lnTo>
                  <a:pt x="1995" y="7073"/>
                </a:lnTo>
                <a:lnTo>
                  <a:pt x="1969" y="7085"/>
                </a:lnTo>
                <a:lnTo>
                  <a:pt x="1954" y="7119"/>
                </a:lnTo>
                <a:lnTo>
                  <a:pt x="1925" y="7097"/>
                </a:lnTo>
                <a:lnTo>
                  <a:pt x="1915" y="7104"/>
                </a:lnTo>
                <a:lnTo>
                  <a:pt x="1915" y="7104"/>
                </a:lnTo>
                <a:lnTo>
                  <a:pt x="1878" y="7086"/>
                </a:lnTo>
                <a:lnTo>
                  <a:pt x="1787" y="7000"/>
                </a:lnTo>
                <a:lnTo>
                  <a:pt x="1733" y="7003"/>
                </a:lnTo>
                <a:lnTo>
                  <a:pt x="1726" y="6985"/>
                </a:lnTo>
                <a:lnTo>
                  <a:pt x="1685" y="6976"/>
                </a:lnTo>
                <a:lnTo>
                  <a:pt x="1667" y="6955"/>
                </a:lnTo>
                <a:lnTo>
                  <a:pt x="1650" y="6884"/>
                </a:lnTo>
                <a:lnTo>
                  <a:pt x="1614" y="6797"/>
                </a:lnTo>
                <a:lnTo>
                  <a:pt x="1628" y="6774"/>
                </a:lnTo>
                <a:lnTo>
                  <a:pt x="1599" y="6745"/>
                </a:lnTo>
                <a:lnTo>
                  <a:pt x="1581" y="6681"/>
                </a:lnTo>
                <a:lnTo>
                  <a:pt x="1583" y="6661"/>
                </a:lnTo>
                <a:lnTo>
                  <a:pt x="1619" y="6635"/>
                </a:lnTo>
                <a:lnTo>
                  <a:pt x="1621" y="6622"/>
                </a:lnTo>
                <a:lnTo>
                  <a:pt x="1571" y="6624"/>
                </a:lnTo>
                <a:lnTo>
                  <a:pt x="1550" y="6647"/>
                </a:lnTo>
                <a:lnTo>
                  <a:pt x="1518" y="6607"/>
                </a:lnTo>
                <a:lnTo>
                  <a:pt x="1476" y="6624"/>
                </a:lnTo>
                <a:lnTo>
                  <a:pt x="1419" y="6617"/>
                </a:lnTo>
                <a:lnTo>
                  <a:pt x="1371" y="6629"/>
                </a:lnTo>
                <a:lnTo>
                  <a:pt x="1339" y="6602"/>
                </a:lnTo>
                <a:lnTo>
                  <a:pt x="1294" y="6603"/>
                </a:lnTo>
                <a:lnTo>
                  <a:pt x="1248" y="6572"/>
                </a:lnTo>
                <a:lnTo>
                  <a:pt x="1211" y="6569"/>
                </a:lnTo>
                <a:lnTo>
                  <a:pt x="1175" y="6540"/>
                </a:lnTo>
                <a:lnTo>
                  <a:pt x="1139" y="6539"/>
                </a:lnTo>
                <a:lnTo>
                  <a:pt x="1109" y="6503"/>
                </a:lnTo>
                <a:lnTo>
                  <a:pt x="1083" y="6491"/>
                </a:lnTo>
                <a:lnTo>
                  <a:pt x="1073" y="6433"/>
                </a:lnTo>
                <a:lnTo>
                  <a:pt x="1011" y="6453"/>
                </a:lnTo>
                <a:lnTo>
                  <a:pt x="995" y="6470"/>
                </a:lnTo>
                <a:lnTo>
                  <a:pt x="950" y="6462"/>
                </a:lnTo>
                <a:lnTo>
                  <a:pt x="933" y="6470"/>
                </a:lnTo>
                <a:lnTo>
                  <a:pt x="929" y="6428"/>
                </a:lnTo>
                <a:lnTo>
                  <a:pt x="904" y="6390"/>
                </a:lnTo>
                <a:lnTo>
                  <a:pt x="872" y="6389"/>
                </a:lnTo>
                <a:lnTo>
                  <a:pt x="852" y="6366"/>
                </a:lnTo>
                <a:lnTo>
                  <a:pt x="848" y="6338"/>
                </a:lnTo>
                <a:lnTo>
                  <a:pt x="878" y="6323"/>
                </a:lnTo>
                <a:lnTo>
                  <a:pt x="873" y="6299"/>
                </a:lnTo>
                <a:lnTo>
                  <a:pt x="891" y="6297"/>
                </a:lnTo>
                <a:lnTo>
                  <a:pt x="867" y="6268"/>
                </a:lnTo>
                <a:lnTo>
                  <a:pt x="866" y="6243"/>
                </a:lnTo>
                <a:lnTo>
                  <a:pt x="881" y="6222"/>
                </a:lnTo>
                <a:lnTo>
                  <a:pt x="874" y="6197"/>
                </a:lnTo>
                <a:lnTo>
                  <a:pt x="847" y="6155"/>
                </a:lnTo>
                <a:lnTo>
                  <a:pt x="842" y="6123"/>
                </a:lnTo>
                <a:lnTo>
                  <a:pt x="818" y="6099"/>
                </a:lnTo>
                <a:lnTo>
                  <a:pt x="747" y="6058"/>
                </a:lnTo>
                <a:lnTo>
                  <a:pt x="709" y="6058"/>
                </a:lnTo>
                <a:lnTo>
                  <a:pt x="704" y="6078"/>
                </a:lnTo>
                <a:lnTo>
                  <a:pt x="676" y="6078"/>
                </a:lnTo>
                <a:lnTo>
                  <a:pt x="653" y="5995"/>
                </a:lnTo>
                <a:lnTo>
                  <a:pt x="658" y="5980"/>
                </a:lnTo>
                <a:lnTo>
                  <a:pt x="599" y="5974"/>
                </a:lnTo>
                <a:lnTo>
                  <a:pt x="567" y="5946"/>
                </a:lnTo>
                <a:lnTo>
                  <a:pt x="523" y="5950"/>
                </a:lnTo>
                <a:lnTo>
                  <a:pt x="487" y="5984"/>
                </a:lnTo>
                <a:lnTo>
                  <a:pt x="461" y="5960"/>
                </a:lnTo>
                <a:lnTo>
                  <a:pt x="454" y="5927"/>
                </a:lnTo>
                <a:lnTo>
                  <a:pt x="422" y="5945"/>
                </a:lnTo>
                <a:lnTo>
                  <a:pt x="401" y="5912"/>
                </a:lnTo>
                <a:lnTo>
                  <a:pt x="387" y="5913"/>
                </a:lnTo>
                <a:lnTo>
                  <a:pt x="361" y="5940"/>
                </a:lnTo>
                <a:lnTo>
                  <a:pt x="312" y="5903"/>
                </a:lnTo>
                <a:lnTo>
                  <a:pt x="332" y="5879"/>
                </a:lnTo>
                <a:lnTo>
                  <a:pt x="325" y="5868"/>
                </a:lnTo>
                <a:lnTo>
                  <a:pt x="332" y="5847"/>
                </a:lnTo>
                <a:lnTo>
                  <a:pt x="393" y="5851"/>
                </a:lnTo>
                <a:lnTo>
                  <a:pt x="422" y="5832"/>
                </a:lnTo>
                <a:lnTo>
                  <a:pt x="445" y="5860"/>
                </a:lnTo>
                <a:lnTo>
                  <a:pt x="475" y="5856"/>
                </a:lnTo>
                <a:lnTo>
                  <a:pt x="491" y="5826"/>
                </a:lnTo>
                <a:lnTo>
                  <a:pt x="556" y="5812"/>
                </a:lnTo>
                <a:lnTo>
                  <a:pt x="550" y="5787"/>
                </a:lnTo>
                <a:lnTo>
                  <a:pt x="563" y="5763"/>
                </a:lnTo>
                <a:lnTo>
                  <a:pt x="534" y="5719"/>
                </a:lnTo>
                <a:lnTo>
                  <a:pt x="519" y="5709"/>
                </a:lnTo>
                <a:lnTo>
                  <a:pt x="514" y="5724"/>
                </a:lnTo>
                <a:lnTo>
                  <a:pt x="489" y="5706"/>
                </a:lnTo>
                <a:lnTo>
                  <a:pt x="478" y="5661"/>
                </a:lnTo>
                <a:lnTo>
                  <a:pt x="513" y="5612"/>
                </a:lnTo>
                <a:lnTo>
                  <a:pt x="481" y="5581"/>
                </a:lnTo>
                <a:lnTo>
                  <a:pt x="489" y="5561"/>
                </a:lnTo>
                <a:lnTo>
                  <a:pt x="484" y="5503"/>
                </a:lnTo>
                <a:lnTo>
                  <a:pt x="465" y="5493"/>
                </a:lnTo>
                <a:lnTo>
                  <a:pt x="438" y="5423"/>
                </a:lnTo>
                <a:lnTo>
                  <a:pt x="444" y="5405"/>
                </a:lnTo>
                <a:lnTo>
                  <a:pt x="435" y="5351"/>
                </a:lnTo>
                <a:lnTo>
                  <a:pt x="465" y="5332"/>
                </a:lnTo>
                <a:lnTo>
                  <a:pt x="465" y="5279"/>
                </a:lnTo>
                <a:lnTo>
                  <a:pt x="450" y="5288"/>
                </a:lnTo>
                <a:lnTo>
                  <a:pt x="436" y="5269"/>
                </a:lnTo>
                <a:lnTo>
                  <a:pt x="414" y="5271"/>
                </a:lnTo>
                <a:lnTo>
                  <a:pt x="383" y="5243"/>
                </a:lnTo>
                <a:lnTo>
                  <a:pt x="288" y="5211"/>
                </a:lnTo>
                <a:lnTo>
                  <a:pt x="202" y="5206"/>
                </a:lnTo>
                <a:lnTo>
                  <a:pt x="183" y="5267"/>
                </a:lnTo>
                <a:lnTo>
                  <a:pt x="131" y="5265"/>
                </a:lnTo>
                <a:lnTo>
                  <a:pt x="119" y="5248"/>
                </a:lnTo>
                <a:lnTo>
                  <a:pt x="80" y="5230"/>
                </a:lnTo>
                <a:lnTo>
                  <a:pt x="87" y="5214"/>
                </a:lnTo>
                <a:lnTo>
                  <a:pt x="71" y="5180"/>
                </a:lnTo>
                <a:lnTo>
                  <a:pt x="64" y="5129"/>
                </a:lnTo>
                <a:lnTo>
                  <a:pt x="51" y="5114"/>
                </a:lnTo>
                <a:lnTo>
                  <a:pt x="67" y="5084"/>
                </a:lnTo>
                <a:lnTo>
                  <a:pt x="99" y="5080"/>
                </a:lnTo>
                <a:lnTo>
                  <a:pt x="102" y="5064"/>
                </a:lnTo>
                <a:lnTo>
                  <a:pt x="93" y="5038"/>
                </a:lnTo>
                <a:lnTo>
                  <a:pt x="67" y="5040"/>
                </a:lnTo>
                <a:lnTo>
                  <a:pt x="44" y="4976"/>
                </a:lnTo>
                <a:lnTo>
                  <a:pt x="21" y="4944"/>
                </a:lnTo>
                <a:lnTo>
                  <a:pt x="3" y="4943"/>
                </a:lnTo>
                <a:lnTo>
                  <a:pt x="0" y="4935"/>
                </a:lnTo>
                <a:lnTo>
                  <a:pt x="39" y="4888"/>
                </a:lnTo>
                <a:lnTo>
                  <a:pt x="36" y="4840"/>
                </a:lnTo>
                <a:lnTo>
                  <a:pt x="102" y="4841"/>
                </a:lnTo>
                <a:lnTo>
                  <a:pt x="135" y="4781"/>
                </a:lnTo>
                <a:lnTo>
                  <a:pt x="126" y="4720"/>
                </a:lnTo>
                <a:lnTo>
                  <a:pt x="98" y="4699"/>
                </a:lnTo>
                <a:lnTo>
                  <a:pt x="108" y="4668"/>
                </a:lnTo>
                <a:lnTo>
                  <a:pt x="129" y="4653"/>
                </a:lnTo>
                <a:lnTo>
                  <a:pt x="126" y="4632"/>
                </a:lnTo>
                <a:lnTo>
                  <a:pt x="151" y="4593"/>
                </a:lnTo>
                <a:lnTo>
                  <a:pt x="138" y="4582"/>
                </a:lnTo>
                <a:lnTo>
                  <a:pt x="172" y="4552"/>
                </a:lnTo>
                <a:lnTo>
                  <a:pt x="197" y="4557"/>
                </a:lnTo>
                <a:lnTo>
                  <a:pt x="202" y="4546"/>
                </a:lnTo>
                <a:lnTo>
                  <a:pt x="239" y="4536"/>
                </a:lnTo>
                <a:lnTo>
                  <a:pt x="279" y="4554"/>
                </a:lnTo>
                <a:lnTo>
                  <a:pt x="344" y="4498"/>
                </a:lnTo>
                <a:lnTo>
                  <a:pt x="367" y="4466"/>
                </a:lnTo>
                <a:lnTo>
                  <a:pt x="402" y="4469"/>
                </a:lnTo>
                <a:lnTo>
                  <a:pt x="409" y="4432"/>
                </a:lnTo>
                <a:lnTo>
                  <a:pt x="444" y="4430"/>
                </a:lnTo>
                <a:lnTo>
                  <a:pt x="464" y="4445"/>
                </a:lnTo>
                <a:lnTo>
                  <a:pt x="478" y="4436"/>
                </a:lnTo>
                <a:lnTo>
                  <a:pt x="439" y="4385"/>
                </a:lnTo>
                <a:lnTo>
                  <a:pt x="451" y="4376"/>
                </a:lnTo>
                <a:lnTo>
                  <a:pt x="453" y="4349"/>
                </a:lnTo>
                <a:lnTo>
                  <a:pt x="510" y="4383"/>
                </a:lnTo>
                <a:lnTo>
                  <a:pt x="592" y="4388"/>
                </a:lnTo>
                <a:lnTo>
                  <a:pt x="664" y="4333"/>
                </a:lnTo>
                <a:lnTo>
                  <a:pt x="678" y="4309"/>
                </a:lnTo>
                <a:lnTo>
                  <a:pt x="726" y="4286"/>
                </a:lnTo>
                <a:lnTo>
                  <a:pt x="743" y="4357"/>
                </a:lnTo>
                <a:lnTo>
                  <a:pt x="772" y="4370"/>
                </a:lnTo>
                <a:lnTo>
                  <a:pt x="769" y="4390"/>
                </a:lnTo>
                <a:lnTo>
                  <a:pt x="744" y="4415"/>
                </a:lnTo>
                <a:lnTo>
                  <a:pt x="760" y="4437"/>
                </a:lnTo>
                <a:lnTo>
                  <a:pt x="764" y="4464"/>
                </a:lnTo>
                <a:lnTo>
                  <a:pt x="792" y="4454"/>
                </a:lnTo>
                <a:lnTo>
                  <a:pt x="809" y="4435"/>
                </a:lnTo>
                <a:lnTo>
                  <a:pt x="813" y="4449"/>
                </a:lnTo>
                <a:lnTo>
                  <a:pt x="842" y="4460"/>
                </a:lnTo>
                <a:lnTo>
                  <a:pt x="859" y="4418"/>
                </a:lnTo>
                <a:lnTo>
                  <a:pt x="903" y="4403"/>
                </a:lnTo>
                <a:lnTo>
                  <a:pt x="938" y="4415"/>
                </a:lnTo>
                <a:lnTo>
                  <a:pt x="975" y="4378"/>
                </a:lnTo>
                <a:lnTo>
                  <a:pt x="989" y="4426"/>
                </a:lnTo>
                <a:lnTo>
                  <a:pt x="1032" y="4403"/>
                </a:lnTo>
                <a:lnTo>
                  <a:pt x="1057" y="4378"/>
                </a:lnTo>
                <a:lnTo>
                  <a:pt x="1063" y="4344"/>
                </a:lnTo>
                <a:lnTo>
                  <a:pt x="1102" y="4299"/>
                </a:lnTo>
                <a:lnTo>
                  <a:pt x="1097" y="4240"/>
                </a:lnTo>
                <a:lnTo>
                  <a:pt x="1152" y="4196"/>
                </a:lnTo>
                <a:lnTo>
                  <a:pt x="1151" y="4144"/>
                </a:lnTo>
                <a:lnTo>
                  <a:pt x="1179" y="4116"/>
                </a:lnTo>
                <a:lnTo>
                  <a:pt x="1244" y="4098"/>
                </a:lnTo>
                <a:lnTo>
                  <a:pt x="1282" y="4118"/>
                </a:lnTo>
                <a:lnTo>
                  <a:pt x="1310" y="4113"/>
                </a:lnTo>
                <a:lnTo>
                  <a:pt x="1325" y="4122"/>
                </a:lnTo>
                <a:lnTo>
                  <a:pt x="1356" y="4110"/>
                </a:lnTo>
                <a:lnTo>
                  <a:pt x="1424" y="4129"/>
                </a:lnTo>
                <a:lnTo>
                  <a:pt x="1451" y="4120"/>
                </a:lnTo>
                <a:lnTo>
                  <a:pt x="1464" y="4127"/>
                </a:lnTo>
                <a:lnTo>
                  <a:pt x="1540" y="4091"/>
                </a:lnTo>
                <a:lnTo>
                  <a:pt x="1578" y="4089"/>
                </a:lnTo>
                <a:lnTo>
                  <a:pt x="1605" y="4110"/>
                </a:lnTo>
                <a:lnTo>
                  <a:pt x="1626" y="4093"/>
                </a:lnTo>
                <a:lnTo>
                  <a:pt x="1652" y="4088"/>
                </a:lnTo>
                <a:lnTo>
                  <a:pt x="1681" y="4025"/>
                </a:lnTo>
                <a:lnTo>
                  <a:pt x="1722" y="3998"/>
                </a:lnTo>
                <a:lnTo>
                  <a:pt x="1730" y="3977"/>
                </a:lnTo>
                <a:lnTo>
                  <a:pt x="1720" y="3958"/>
                </a:lnTo>
                <a:lnTo>
                  <a:pt x="1724" y="3932"/>
                </a:lnTo>
                <a:lnTo>
                  <a:pt x="1754" y="3927"/>
                </a:lnTo>
                <a:lnTo>
                  <a:pt x="1790" y="3904"/>
                </a:lnTo>
                <a:lnTo>
                  <a:pt x="1812" y="3904"/>
                </a:lnTo>
                <a:lnTo>
                  <a:pt x="1837" y="3866"/>
                </a:lnTo>
                <a:lnTo>
                  <a:pt x="1882" y="3854"/>
                </a:lnTo>
                <a:lnTo>
                  <a:pt x="1918" y="3820"/>
                </a:lnTo>
                <a:lnTo>
                  <a:pt x="1945" y="3815"/>
                </a:lnTo>
                <a:lnTo>
                  <a:pt x="1993" y="3781"/>
                </a:lnTo>
                <a:lnTo>
                  <a:pt x="2018" y="3778"/>
                </a:lnTo>
                <a:lnTo>
                  <a:pt x="2035" y="3755"/>
                </a:lnTo>
                <a:lnTo>
                  <a:pt x="2070" y="3746"/>
                </a:lnTo>
                <a:lnTo>
                  <a:pt x="2088" y="3727"/>
                </a:lnTo>
                <a:lnTo>
                  <a:pt x="2111" y="3726"/>
                </a:lnTo>
                <a:lnTo>
                  <a:pt x="2117" y="3737"/>
                </a:lnTo>
                <a:lnTo>
                  <a:pt x="2105" y="3750"/>
                </a:lnTo>
                <a:lnTo>
                  <a:pt x="2114" y="3756"/>
                </a:lnTo>
                <a:lnTo>
                  <a:pt x="2180" y="3752"/>
                </a:lnTo>
                <a:lnTo>
                  <a:pt x="2213" y="3717"/>
                </a:lnTo>
                <a:lnTo>
                  <a:pt x="2242" y="3643"/>
                </a:lnTo>
                <a:lnTo>
                  <a:pt x="2255" y="3633"/>
                </a:lnTo>
                <a:lnTo>
                  <a:pt x="2309" y="3627"/>
                </a:lnTo>
                <a:lnTo>
                  <a:pt x="2342" y="3635"/>
                </a:lnTo>
                <a:lnTo>
                  <a:pt x="2398" y="3623"/>
                </a:lnTo>
                <a:lnTo>
                  <a:pt x="2386" y="3607"/>
                </a:lnTo>
                <a:lnTo>
                  <a:pt x="2394" y="3587"/>
                </a:lnTo>
                <a:lnTo>
                  <a:pt x="2385" y="3546"/>
                </a:lnTo>
                <a:lnTo>
                  <a:pt x="2397" y="3539"/>
                </a:lnTo>
                <a:lnTo>
                  <a:pt x="2400" y="3521"/>
                </a:lnTo>
                <a:lnTo>
                  <a:pt x="2372" y="3446"/>
                </a:lnTo>
                <a:lnTo>
                  <a:pt x="2375" y="3419"/>
                </a:lnTo>
                <a:lnTo>
                  <a:pt x="2396" y="3404"/>
                </a:lnTo>
                <a:lnTo>
                  <a:pt x="2366" y="3378"/>
                </a:lnTo>
                <a:lnTo>
                  <a:pt x="2359" y="3334"/>
                </a:lnTo>
                <a:lnTo>
                  <a:pt x="2375" y="3313"/>
                </a:lnTo>
                <a:lnTo>
                  <a:pt x="2390" y="3253"/>
                </a:lnTo>
                <a:lnTo>
                  <a:pt x="2439" y="3253"/>
                </a:lnTo>
                <a:lnTo>
                  <a:pt x="2508" y="3220"/>
                </a:lnTo>
                <a:lnTo>
                  <a:pt x="2500" y="3207"/>
                </a:lnTo>
                <a:lnTo>
                  <a:pt x="2469" y="3198"/>
                </a:lnTo>
                <a:lnTo>
                  <a:pt x="2442" y="3176"/>
                </a:lnTo>
                <a:lnTo>
                  <a:pt x="2438" y="3147"/>
                </a:lnTo>
                <a:lnTo>
                  <a:pt x="2477" y="3132"/>
                </a:lnTo>
                <a:lnTo>
                  <a:pt x="2509" y="3105"/>
                </a:lnTo>
                <a:lnTo>
                  <a:pt x="2574" y="3097"/>
                </a:lnTo>
                <a:lnTo>
                  <a:pt x="2583" y="3082"/>
                </a:lnTo>
                <a:lnTo>
                  <a:pt x="2568" y="3027"/>
                </a:lnTo>
                <a:lnTo>
                  <a:pt x="2538" y="3026"/>
                </a:lnTo>
                <a:lnTo>
                  <a:pt x="2533" y="3017"/>
                </a:lnTo>
                <a:lnTo>
                  <a:pt x="2563" y="2946"/>
                </a:lnTo>
                <a:lnTo>
                  <a:pt x="2483" y="2761"/>
                </a:lnTo>
                <a:lnTo>
                  <a:pt x="2444" y="2605"/>
                </a:lnTo>
                <a:lnTo>
                  <a:pt x="2420" y="2441"/>
                </a:lnTo>
                <a:lnTo>
                  <a:pt x="2442" y="2377"/>
                </a:lnTo>
                <a:lnTo>
                  <a:pt x="2426" y="2354"/>
                </a:lnTo>
                <a:lnTo>
                  <a:pt x="2471" y="2329"/>
                </a:lnTo>
                <a:lnTo>
                  <a:pt x="2469" y="2315"/>
                </a:lnTo>
                <a:lnTo>
                  <a:pt x="2427" y="2288"/>
                </a:lnTo>
                <a:lnTo>
                  <a:pt x="2419" y="2272"/>
                </a:lnTo>
                <a:lnTo>
                  <a:pt x="2401" y="2274"/>
                </a:lnTo>
                <a:lnTo>
                  <a:pt x="2397" y="2262"/>
                </a:lnTo>
                <a:lnTo>
                  <a:pt x="2308" y="2281"/>
                </a:lnTo>
                <a:lnTo>
                  <a:pt x="2294" y="2273"/>
                </a:lnTo>
                <a:lnTo>
                  <a:pt x="2283" y="2242"/>
                </a:lnTo>
                <a:lnTo>
                  <a:pt x="2262" y="2233"/>
                </a:lnTo>
                <a:lnTo>
                  <a:pt x="2245" y="2240"/>
                </a:lnTo>
                <a:lnTo>
                  <a:pt x="2242" y="2232"/>
                </a:lnTo>
                <a:lnTo>
                  <a:pt x="2316" y="2174"/>
                </a:lnTo>
                <a:lnTo>
                  <a:pt x="2327" y="2176"/>
                </a:lnTo>
                <a:lnTo>
                  <a:pt x="2327" y="2156"/>
                </a:lnTo>
                <a:lnTo>
                  <a:pt x="2375" y="2166"/>
                </a:lnTo>
                <a:lnTo>
                  <a:pt x="2407" y="2148"/>
                </a:lnTo>
                <a:lnTo>
                  <a:pt x="2433" y="2159"/>
                </a:lnTo>
                <a:lnTo>
                  <a:pt x="2465" y="2122"/>
                </a:lnTo>
                <a:lnTo>
                  <a:pt x="2513" y="2126"/>
                </a:lnTo>
                <a:lnTo>
                  <a:pt x="2546" y="2112"/>
                </a:lnTo>
                <a:lnTo>
                  <a:pt x="2557" y="2094"/>
                </a:lnTo>
                <a:lnTo>
                  <a:pt x="2615" y="2116"/>
                </a:lnTo>
                <a:lnTo>
                  <a:pt x="2637" y="2097"/>
                </a:lnTo>
                <a:lnTo>
                  <a:pt x="2681" y="2093"/>
                </a:lnTo>
                <a:lnTo>
                  <a:pt x="2692" y="2071"/>
                </a:lnTo>
                <a:lnTo>
                  <a:pt x="2713" y="2075"/>
                </a:lnTo>
                <a:lnTo>
                  <a:pt x="2718" y="2066"/>
                </a:lnTo>
                <a:lnTo>
                  <a:pt x="2769" y="2047"/>
                </a:lnTo>
                <a:lnTo>
                  <a:pt x="2784" y="2053"/>
                </a:lnTo>
                <a:lnTo>
                  <a:pt x="2802" y="2036"/>
                </a:lnTo>
                <a:lnTo>
                  <a:pt x="2809" y="2045"/>
                </a:lnTo>
                <a:lnTo>
                  <a:pt x="2827" y="2043"/>
                </a:lnTo>
                <a:lnTo>
                  <a:pt x="2877" y="2003"/>
                </a:lnTo>
                <a:lnTo>
                  <a:pt x="2900" y="1996"/>
                </a:lnTo>
                <a:lnTo>
                  <a:pt x="2935" y="2027"/>
                </a:lnTo>
                <a:lnTo>
                  <a:pt x="2946" y="2078"/>
                </a:lnTo>
                <a:lnTo>
                  <a:pt x="2974" y="2076"/>
                </a:lnTo>
                <a:lnTo>
                  <a:pt x="2994" y="2102"/>
                </a:lnTo>
                <a:lnTo>
                  <a:pt x="3101" y="2062"/>
                </a:lnTo>
                <a:lnTo>
                  <a:pt x="3120" y="2067"/>
                </a:lnTo>
                <a:lnTo>
                  <a:pt x="3184" y="2121"/>
                </a:lnTo>
                <a:lnTo>
                  <a:pt x="3222" y="2065"/>
                </a:lnTo>
                <a:lnTo>
                  <a:pt x="3236" y="2000"/>
                </a:lnTo>
                <a:lnTo>
                  <a:pt x="3226" y="1964"/>
                </a:lnTo>
                <a:lnTo>
                  <a:pt x="3159" y="1943"/>
                </a:lnTo>
                <a:lnTo>
                  <a:pt x="3115" y="1913"/>
                </a:lnTo>
                <a:lnTo>
                  <a:pt x="3108" y="1893"/>
                </a:lnTo>
                <a:lnTo>
                  <a:pt x="3121" y="1842"/>
                </a:lnTo>
                <a:lnTo>
                  <a:pt x="3191" y="1683"/>
                </a:lnTo>
                <a:lnTo>
                  <a:pt x="3199" y="1580"/>
                </a:lnTo>
                <a:lnTo>
                  <a:pt x="3274" y="1408"/>
                </a:lnTo>
                <a:lnTo>
                  <a:pt x="3299" y="1288"/>
                </a:lnTo>
                <a:lnTo>
                  <a:pt x="3328" y="1222"/>
                </a:lnTo>
                <a:lnTo>
                  <a:pt x="3345" y="1151"/>
                </a:lnTo>
                <a:lnTo>
                  <a:pt x="3365" y="1129"/>
                </a:lnTo>
                <a:lnTo>
                  <a:pt x="3378" y="1047"/>
                </a:lnTo>
                <a:lnTo>
                  <a:pt x="3430" y="1041"/>
                </a:lnTo>
                <a:lnTo>
                  <a:pt x="3454" y="1065"/>
                </a:lnTo>
                <a:lnTo>
                  <a:pt x="3492" y="1067"/>
                </a:lnTo>
                <a:lnTo>
                  <a:pt x="3513" y="1094"/>
                </a:lnTo>
                <a:lnTo>
                  <a:pt x="3531" y="1089"/>
                </a:lnTo>
                <a:lnTo>
                  <a:pt x="3574" y="1127"/>
                </a:lnTo>
                <a:lnTo>
                  <a:pt x="3715" y="1160"/>
                </a:lnTo>
                <a:lnTo>
                  <a:pt x="3737" y="1176"/>
                </a:lnTo>
                <a:lnTo>
                  <a:pt x="3800" y="1158"/>
                </a:lnTo>
                <a:lnTo>
                  <a:pt x="3877" y="1152"/>
                </a:lnTo>
                <a:lnTo>
                  <a:pt x="3905" y="1169"/>
                </a:lnTo>
                <a:lnTo>
                  <a:pt x="3969" y="1155"/>
                </a:lnTo>
                <a:lnTo>
                  <a:pt x="4004" y="1206"/>
                </a:lnTo>
                <a:lnTo>
                  <a:pt x="3972" y="1241"/>
                </a:lnTo>
                <a:lnTo>
                  <a:pt x="4011" y="1248"/>
                </a:lnTo>
                <a:lnTo>
                  <a:pt x="4067" y="1224"/>
                </a:lnTo>
                <a:lnTo>
                  <a:pt x="4072" y="1202"/>
                </a:lnTo>
                <a:lnTo>
                  <a:pt x="4105" y="1193"/>
                </a:lnTo>
                <a:lnTo>
                  <a:pt x="4148" y="1154"/>
                </a:lnTo>
                <a:lnTo>
                  <a:pt x="4160" y="1130"/>
                </a:lnTo>
                <a:lnTo>
                  <a:pt x="4269" y="1127"/>
                </a:lnTo>
                <a:lnTo>
                  <a:pt x="4286" y="1058"/>
                </a:lnTo>
                <a:lnTo>
                  <a:pt x="4329" y="1037"/>
                </a:lnTo>
                <a:lnTo>
                  <a:pt x="4333" y="961"/>
                </a:lnTo>
                <a:lnTo>
                  <a:pt x="4296" y="886"/>
                </a:lnTo>
                <a:lnTo>
                  <a:pt x="4302" y="839"/>
                </a:lnTo>
                <a:lnTo>
                  <a:pt x="4274" y="664"/>
                </a:lnTo>
                <a:lnTo>
                  <a:pt x="4299" y="587"/>
                </a:lnTo>
                <a:lnTo>
                  <a:pt x="4298" y="548"/>
                </a:lnTo>
                <a:lnTo>
                  <a:pt x="4343" y="434"/>
                </a:lnTo>
                <a:lnTo>
                  <a:pt x="4384" y="403"/>
                </a:lnTo>
                <a:lnTo>
                  <a:pt x="4442" y="392"/>
                </a:lnTo>
                <a:lnTo>
                  <a:pt x="4514" y="399"/>
                </a:lnTo>
                <a:lnTo>
                  <a:pt x="4551" y="364"/>
                </a:lnTo>
                <a:lnTo>
                  <a:pt x="4576" y="359"/>
                </a:lnTo>
                <a:lnTo>
                  <a:pt x="4592" y="367"/>
                </a:lnTo>
                <a:lnTo>
                  <a:pt x="4647" y="341"/>
                </a:lnTo>
                <a:lnTo>
                  <a:pt x="4663" y="297"/>
                </a:lnTo>
                <a:lnTo>
                  <a:pt x="4682" y="290"/>
                </a:lnTo>
                <a:lnTo>
                  <a:pt x="4709" y="249"/>
                </a:lnTo>
                <a:lnTo>
                  <a:pt x="4704" y="213"/>
                </a:lnTo>
                <a:lnTo>
                  <a:pt x="4727" y="180"/>
                </a:lnTo>
                <a:lnTo>
                  <a:pt x="4699" y="141"/>
                </a:lnTo>
                <a:lnTo>
                  <a:pt x="4695" y="100"/>
                </a:lnTo>
                <a:lnTo>
                  <a:pt x="4733" y="67"/>
                </a:lnTo>
                <a:lnTo>
                  <a:pt x="4746" y="34"/>
                </a:lnTo>
                <a:lnTo>
                  <a:pt x="4783" y="40"/>
                </a:lnTo>
                <a:lnTo>
                  <a:pt x="4842" y="13"/>
                </a:lnTo>
                <a:lnTo>
                  <a:pt x="4873" y="33"/>
                </a:lnTo>
                <a:lnTo>
                  <a:pt x="4943" y="50"/>
                </a:lnTo>
                <a:lnTo>
                  <a:pt x="4974" y="37"/>
                </a:lnTo>
                <a:lnTo>
                  <a:pt x="4976" y="18"/>
                </a:lnTo>
                <a:lnTo>
                  <a:pt x="4997" y="26"/>
                </a:lnTo>
                <a:lnTo>
                  <a:pt x="5044" y="3"/>
                </a:lnTo>
                <a:lnTo>
                  <a:pt x="5090"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7" name="Freeform 754"/>
          <p:cNvSpPr>
            <a:spLocks/>
          </p:cNvSpPr>
          <p:nvPr/>
        </p:nvSpPr>
        <p:spPr bwMode="auto">
          <a:xfrm>
            <a:off x="1000802" y="4721428"/>
            <a:ext cx="1731884" cy="904176"/>
          </a:xfrm>
          <a:custGeom>
            <a:avLst/>
            <a:gdLst>
              <a:gd name="T0" fmla="*/ 518 w 7384"/>
              <a:gd name="T1" fmla="*/ 852 h 3855"/>
              <a:gd name="T2" fmla="*/ 665 w 7384"/>
              <a:gd name="T3" fmla="*/ 518 h 3855"/>
              <a:gd name="T4" fmla="*/ 935 w 7384"/>
              <a:gd name="T5" fmla="*/ 483 h 3855"/>
              <a:gd name="T6" fmla="*/ 1255 w 7384"/>
              <a:gd name="T7" fmla="*/ 509 h 3855"/>
              <a:gd name="T8" fmla="*/ 1623 w 7384"/>
              <a:gd name="T9" fmla="*/ 356 h 3855"/>
              <a:gd name="T10" fmla="*/ 1992 w 7384"/>
              <a:gd name="T11" fmla="*/ 465 h 3855"/>
              <a:gd name="T12" fmla="*/ 2446 w 7384"/>
              <a:gd name="T13" fmla="*/ 309 h 3855"/>
              <a:gd name="T14" fmla="*/ 2797 w 7384"/>
              <a:gd name="T15" fmla="*/ 142 h 3855"/>
              <a:gd name="T16" fmla="*/ 3173 w 7384"/>
              <a:gd name="T17" fmla="*/ 52 h 3855"/>
              <a:gd name="T18" fmla="*/ 3598 w 7384"/>
              <a:gd name="T19" fmla="*/ 16 h 3855"/>
              <a:gd name="T20" fmla="*/ 4039 w 7384"/>
              <a:gd name="T21" fmla="*/ 175 h 3855"/>
              <a:gd name="T22" fmla="*/ 4031 w 7384"/>
              <a:gd name="T23" fmla="*/ 397 h 3855"/>
              <a:gd name="T24" fmla="*/ 4004 w 7384"/>
              <a:gd name="T25" fmla="*/ 699 h 3855"/>
              <a:gd name="T26" fmla="*/ 4088 w 7384"/>
              <a:gd name="T27" fmla="*/ 935 h 3855"/>
              <a:gd name="T28" fmla="*/ 4130 w 7384"/>
              <a:gd name="T29" fmla="*/ 1236 h 3855"/>
              <a:gd name="T30" fmla="*/ 4629 w 7384"/>
              <a:gd name="T31" fmla="*/ 1369 h 3855"/>
              <a:gd name="T32" fmla="*/ 4899 w 7384"/>
              <a:gd name="T33" fmla="*/ 1553 h 3855"/>
              <a:gd name="T34" fmla="*/ 5292 w 7384"/>
              <a:gd name="T35" fmla="*/ 1647 h 3855"/>
              <a:gd name="T36" fmla="*/ 5581 w 7384"/>
              <a:gd name="T37" fmla="*/ 1728 h 3855"/>
              <a:gd name="T38" fmla="*/ 5881 w 7384"/>
              <a:gd name="T39" fmla="*/ 1732 h 3855"/>
              <a:gd name="T40" fmla="*/ 6057 w 7384"/>
              <a:gd name="T41" fmla="*/ 1926 h 3855"/>
              <a:gd name="T42" fmla="*/ 6366 w 7384"/>
              <a:gd name="T43" fmla="*/ 2097 h 3855"/>
              <a:gd name="T44" fmla="*/ 6517 w 7384"/>
              <a:gd name="T45" fmla="*/ 2039 h 3855"/>
              <a:gd name="T46" fmla="*/ 6607 w 7384"/>
              <a:gd name="T47" fmla="*/ 1908 h 3855"/>
              <a:gd name="T48" fmla="*/ 6779 w 7384"/>
              <a:gd name="T49" fmla="*/ 1779 h 3855"/>
              <a:gd name="T50" fmla="*/ 7099 w 7384"/>
              <a:gd name="T51" fmla="*/ 1878 h 3855"/>
              <a:gd name="T52" fmla="*/ 7227 w 7384"/>
              <a:gd name="T53" fmla="*/ 2277 h 3855"/>
              <a:gd name="T54" fmla="*/ 7363 w 7384"/>
              <a:gd name="T55" fmla="*/ 2934 h 3855"/>
              <a:gd name="T56" fmla="*/ 7287 w 7384"/>
              <a:gd name="T57" fmla="*/ 3238 h 3855"/>
              <a:gd name="T58" fmla="*/ 7132 w 7384"/>
              <a:gd name="T59" fmla="*/ 3522 h 3855"/>
              <a:gd name="T60" fmla="*/ 6916 w 7384"/>
              <a:gd name="T61" fmla="*/ 3430 h 3855"/>
              <a:gd name="T62" fmla="*/ 6604 w 7384"/>
              <a:gd name="T63" fmla="*/ 3426 h 3855"/>
              <a:gd name="T64" fmla="*/ 6419 w 7384"/>
              <a:gd name="T65" fmla="*/ 3338 h 3855"/>
              <a:gd name="T66" fmla="*/ 6398 w 7384"/>
              <a:gd name="T67" fmla="*/ 3148 h 3855"/>
              <a:gd name="T68" fmla="*/ 6339 w 7384"/>
              <a:gd name="T69" fmla="*/ 3036 h 3855"/>
              <a:gd name="T70" fmla="*/ 6091 w 7384"/>
              <a:gd name="T71" fmla="*/ 3131 h 3855"/>
              <a:gd name="T72" fmla="*/ 5688 w 7384"/>
              <a:gd name="T73" fmla="*/ 3100 h 3855"/>
              <a:gd name="T74" fmla="*/ 5363 w 7384"/>
              <a:gd name="T75" fmla="*/ 3293 h 3855"/>
              <a:gd name="T76" fmla="*/ 5093 w 7384"/>
              <a:gd name="T77" fmla="*/ 3515 h 3855"/>
              <a:gd name="T78" fmla="*/ 4798 w 7384"/>
              <a:gd name="T79" fmla="*/ 3671 h 3855"/>
              <a:gd name="T80" fmla="*/ 4407 w 7384"/>
              <a:gd name="T81" fmla="*/ 3546 h 3855"/>
              <a:gd name="T82" fmla="*/ 4101 w 7384"/>
              <a:gd name="T83" fmla="*/ 3443 h 3855"/>
              <a:gd name="T84" fmla="*/ 3761 w 7384"/>
              <a:gd name="T85" fmla="*/ 3806 h 3855"/>
              <a:gd name="T86" fmla="*/ 3643 w 7384"/>
              <a:gd name="T87" fmla="*/ 3513 h 3855"/>
              <a:gd name="T88" fmla="*/ 3392 w 7384"/>
              <a:gd name="T89" fmla="*/ 3639 h 3855"/>
              <a:gd name="T90" fmla="*/ 3148 w 7384"/>
              <a:gd name="T91" fmla="*/ 3639 h 3855"/>
              <a:gd name="T92" fmla="*/ 2877 w 7384"/>
              <a:gd name="T93" fmla="*/ 3591 h 3855"/>
              <a:gd name="T94" fmla="*/ 2710 w 7384"/>
              <a:gd name="T95" fmla="*/ 3598 h 3855"/>
              <a:gd name="T96" fmla="*/ 2392 w 7384"/>
              <a:gd name="T97" fmla="*/ 3431 h 3855"/>
              <a:gd name="T98" fmla="*/ 2097 w 7384"/>
              <a:gd name="T99" fmla="*/ 3209 h 3855"/>
              <a:gd name="T100" fmla="*/ 1828 w 7384"/>
              <a:gd name="T101" fmla="*/ 3077 h 3855"/>
              <a:gd name="T102" fmla="*/ 1356 w 7384"/>
              <a:gd name="T103" fmla="*/ 2682 h 3855"/>
              <a:gd name="T104" fmla="*/ 996 w 7384"/>
              <a:gd name="T105" fmla="*/ 2742 h 3855"/>
              <a:gd name="T106" fmla="*/ 653 w 7384"/>
              <a:gd name="T107" fmla="*/ 2449 h 3855"/>
              <a:gd name="T108" fmla="*/ 309 w 7384"/>
              <a:gd name="T109" fmla="*/ 2246 h 3855"/>
              <a:gd name="T110" fmla="*/ 122 w 7384"/>
              <a:gd name="T111" fmla="*/ 2138 h 3855"/>
              <a:gd name="T112" fmla="*/ 66 w 7384"/>
              <a:gd name="T113" fmla="*/ 1834 h 3855"/>
              <a:gd name="T114" fmla="*/ 133 w 7384"/>
              <a:gd name="T115" fmla="*/ 1675 h 3855"/>
              <a:gd name="T116" fmla="*/ 380 w 7384"/>
              <a:gd name="T117" fmla="*/ 1588 h 3855"/>
              <a:gd name="T118" fmla="*/ 107 w 7384"/>
              <a:gd name="T119" fmla="*/ 1048 h 3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384" h="3855">
                <a:moveTo>
                  <a:pt x="186" y="920"/>
                </a:moveTo>
                <a:lnTo>
                  <a:pt x="196" y="913"/>
                </a:lnTo>
                <a:lnTo>
                  <a:pt x="225" y="935"/>
                </a:lnTo>
                <a:lnTo>
                  <a:pt x="240" y="901"/>
                </a:lnTo>
                <a:lnTo>
                  <a:pt x="266" y="889"/>
                </a:lnTo>
                <a:lnTo>
                  <a:pt x="293" y="901"/>
                </a:lnTo>
                <a:lnTo>
                  <a:pt x="315" y="890"/>
                </a:lnTo>
                <a:lnTo>
                  <a:pt x="394" y="886"/>
                </a:lnTo>
                <a:lnTo>
                  <a:pt x="405" y="874"/>
                </a:lnTo>
                <a:lnTo>
                  <a:pt x="442" y="887"/>
                </a:lnTo>
                <a:lnTo>
                  <a:pt x="464" y="872"/>
                </a:lnTo>
                <a:lnTo>
                  <a:pt x="497" y="873"/>
                </a:lnTo>
                <a:lnTo>
                  <a:pt x="518" y="852"/>
                </a:lnTo>
                <a:lnTo>
                  <a:pt x="512" y="839"/>
                </a:lnTo>
                <a:lnTo>
                  <a:pt x="527" y="809"/>
                </a:lnTo>
                <a:lnTo>
                  <a:pt x="519" y="793"/>
                </a:lnTo>
                <a:lnTo>
                  <a:pt x="540" y="778"/>
                </a:lnTo>
                <a:lnTo>
                  <a:pt x="521" y="757"/>
                </a:lnTo>
                <a:lnTo>
                  <a:pt x="527" y="713"/>
                </a:lnTo>
                <a:lnTo>
                  <a:pt x="565" y="708"/>
                </a:lnTo>
                <a:lnTo>
                  <a:pt x="586" y="623"/>
                </a:lnTo>
                <a:lnTo>
                  <a:pt x="621" y="606"/>
                </a:lnTo>
                <a:lnTo>
                  <a:pt x="649" y="558"/>
                </a:lnTo>
                <a:lnTo>
                  <a:pt x="664" y="549"/>
                </a:lnTo>
                <a:lnTo>
                  <a:pt x="674" y="533"/>
                </a:lnTo>
                <a:lnTo>
                  <a:pt x="665" y="518"/>
                </a:lnTo>
                <a:lnTo>
                  <a:pt x="673" y="492"/>
                </a:lnTo>
                <a:lnTo>
                  <a:pt x="697" y="484"/>
                </a:lnTo>
                <a:lnTo>
                  <a:pt x="734" y="448"/>
                </a:lnTo>
                <a:lnTo>
                  <a:pt x="759" y="453"/>
                </a:lnTo>
                <a:lnTo>
                  <a:pt x="768" y="477"/>
                </a:lnTo>
                <a:lnTo>
                  <a:pt x="782" y="470"/>
                </a:lnTo>
                <a:lnTo>
                  <a:pt x="802" y="477"/>
                </a:lnTo>
                <a:lnTo>
                  <a:pt x="814" y="501"/>
                </a:lnTo>
                <a:lnTo>
                  <a:pt x="824" y="503"/>
                </a:lnTo>
                <a:lnTo>
                  <a:pt x="869" y="498"/>
                </a:lnTo>
                <a:lnTo>
                  <a:pt x="933" y="514"/>
                </a:lnTo>
                <a:lnTo>
                  <a:pt x="943" y="499"/>
                </a:lnTo>
                <a:lnTo>
                  <a:pt x="935" y="483"/>
                </a:lnTo>
                <a:lnTo>
                  <a:pt x="959" y="471"/>
                </a:lnTo>
                <a:lnTo>
                  <a:pt x="975" y="490"/>
                </a:lnTo>
                <a:lnTo>
                  <a:pt x="992" y="490"/>
                </a:lnTo>
                <a:lnTo>
                  <a:pt x="1002" y="510"/>
                </a:lnTo>
                <a:lnTo>
                  <a:pt x="1039" y="494"/>
                </a:lnTo>
                <a:lnTo>
                  <a:pt x="1062" y="502"/>
                </a:lnTo>
                <a:lnTo>
                  <a:pt x="1081" y="493"/>
                </a:lnTo>
                <a:lnTo>
                  <a:pt x="1122" y="542"/>
                </a:lnTo>
                <a:lnTo>
                  <a:pt x="1165" y="547"/>
                </a:lnTo>
                <a:lnTo>
                  <a:pt x="1187" y="534"/>
                </a:lnTo>
                <a:lnTo>
                  <a:pt x="1232" y="535"/>
                </a:lnTo>
                <a:lnTo>
                  <a:pt x="1260" y="521"/>
                </a:lnTo>
                <a:lnTo>
                  <a:pt x="1255" y="509"/>
                </a:lnTo>
                <a:lnTo>
                  <a:pt x="1286" y="506"/>
                </a:lnTo>
                <a:lnTo>
                  <a:pt x="1299" y="491"/>
                </a:lnTo>
                <a:lnTo>
                  <a:pt x="1298" y="453"/>
                </a:lnTo>
                <a:lnTo>
                  <a:pt x="1395" y="408"/>
                </a:lnTo>
                <a:lnTo>
                  <a:pt x="1406" y="382"/>
                </a:lnTo>
                <a:lnTo>
                  <a:pt x="1401" y="365"/>
                </a:lnTo>
                <a:lnTo>
                  <a:pt x="1421" y="363"/>
                </a:lnTo>
                <a:lnTo>
                  <a:pt x="1429" y="340"/>
                </a:lnTo>
                <a:lnTo>
                  <a:pt x="1444" y="336"/>
                </a:lnTo>
                <a:lnTo>
                  <a:pt x="1505" y="347"/>
                </a:lnTo>
                <a:lnTo>
                  <a:pt x="1541" y="371"/>
                </a:lnTo>
                <a:lnTo>
                  <a:pt x="1565" y="349"/>
                </a:lnTo>
                <a:lnTo>
                  <a:pt x="1623" y="356"/>
                </a:lnTo>
                <a:lnTo>
                  <a:pt x="1637" y="438"/>
                </a:lnTo>
                <a:lnTo>
                  <a:pt x="1661" y="447"/>
                </a:lnTo>
                <a:lnTo>
                  <a:pt x="1683" y="475"/>
                </a:lnTo>
                <a:lnTo>
                  <a:pt x="1706" y="478"/>
                </a:lnTo>
                <a:lnTo>
                  <a:pt x="1724" y="466"/>
                </a:lnTo>
                <a:lnTo>
                  <a:pt x="1779" y="483"/>
                </a:lnTo>
                <a:lnTo>
                  <a:pt x="1815" y="477"/>
                </a:lnTo>
                <a:lnTo>
                  <a:pt x="1830" y="500"/>
                </a:lnTo>
                <a:lnTo>
                  <a:pt x="1859" y="502"/>
                </a:lnTo>
                <a:lnTo>
                  <a:pt x="1881" y="491"/>
                </a:lnTo>
                <a:lnTo>
                  <a:pt x="1948" y="491"/>
                </a:lnTo>
                <a:lnTo>
                  <a:pt x="1963" y="471"/>
                </a:lnTo>
                <a:lnTo>
                  <a:pt x="1992" y="465"/>
                </a:lnTo>
                <a:lnTo>
                  <a:pt x="2015" y="470"/>
                </a:lnTo>
                <a:lnTo>
                  <a:pt x="2028" y="490"/>
                </a:lnTo>
                <a:lnTo>
                  <a:pt x="2058" y="493"/>
                </a:lnTo>
                <a:lnTo>
                  <a:pt x="2155" y="441"/>
                </a:lnTo>
                <a:lnTo>
                  <a:pt x="2164" y="425"/>
                </a:lnTo>
                <a:lnTo>
                  <a:pt x="2156" y="410"/>
                </a:lnTo>
                <a:lnTo>
                  <a:pt x="2293" y="370"/>
                </a:lnTo>
                <a:lnTo>
                  <a:pt x="2304" y="355"/>
                </a:lnTo>
                <a:lnTo>
                  <a:pt x="2363" y="323"/>
                </a:lnTo>
                <a:lnTo>
                  <a:pt x="2405" y="324"/>
                </a:lnTo>
                <a:lnTo>
                  <a:pt x="2428" y="317"/>
                </a:lnTo>
                <a:lnTo>
                  <a:pt x="2428" y="309"/>
                </a:lnTo>
                <a:lnTo>
                  <a:pt x="2446" y="309"/>
                </a:lnTo>
                <a:lnTo>
                  <a:pt x="2489" y="332"/>
                </a:lnTo>
                <a:lnTo>
                  <a:pt x="2538" y="339"/>
                </a:lnTo>
                <a:lnTo>
                  <a:pt x="2538" y="362"/>
                </a:lnTo>
                <a:lnTo>
                  <a:pt x="2564" y="367"/>
                </a:lnTo>
                <a:lnTo>
                  <a:pt x="2600" y="321"/>
                </a:lnTo>
                <a:lnTo>
                  <a:pt x="2640" y="308"/>
                </a:lnTo>
                <a:lnTo>
                  <a:pt x="2691" y="307"/>
                </a:lnTo>
                <a:lnTo>
                  <a:pt x="2727" y="280"/>
                </a:lnTo>
                <a:lnTo>
                  <a:pt x="2752" y="239"/>
                </a:lnTo>
                <a:lnTo>
                  <a:pt x="2754" y="212"/>
                </a:lnTo>
                <a:lnTo>
                  <a:pt x="2771" y="198"/>
                </a:lnTo>
                <a:lnTo>
                  <a:pt x="2778" y="156"/>
                </a:lnTo>
                <a:lnTo>
                  <a:pt x="2797" y="142"/>
                </a:lnTo>
                <a:lnTo>
                  <a:pt x="2835" y="138"/>
                </a:lnTo>
                <a:lnTo>
                  <a:pt x="2847" y="121"/>
                </a:lnTo>
                <a:lnTo>
                  <a:pt x="2870" y="115"/>
                </a:lnTo>
                <a:lnTo>
                  <a:pt x="2888" y="123"/>
                </a:lnTo>
                <a:lnTo>
                  <a:pt x="2897" y="112"/>
                </a:lnTo>
                <a:lnTo>
                  <a:pt x="2948" y="108"/>
                </a:lnTo>
                <a:lnTo>
                  <a:pt x="2978" y="83"/>
                </a:lnTo>
                <a:lnTo>
                  <a:pt x="3016" y="77"/>
                </a:lnTo>
                <a:lnTo>
                  <a:pt x="3028" y="95"/>
                </a:lnTo>
                <a:lnTo>
                  <a:pt x="3062" y="76"/>
                </a:lnTo>
                <a:lnTo>
                  <a:pt x="3117" y="82"/>
                </a:lnTo>
                <a:lnTo>
                  <a:pt x="3133" y="59"/>
                </a:lnTo>
                <a:lnTo>
                  <a:pt x="3173" y="52"/>
                </a:lnTo>
                <a:lnTo>
                  <a:pt x="3199" y="29"/>
                </a:lnTo>
                <a:lnTo>
                  <a:pt x="3227" y="30"/>
                </a:lnTo>
                <a:lnTo>
                  <a:pt x="3232" y="53"/>
                </a:lnTo>
                <a:lnTo>
                  <a:pt x="3267" y="62"/>
                </a:lnTo>
                <a:lnTo>
                  <a:pt x="3325" y="43"/>
                </a:lnTo>
                <a:lnTo>
                  <a:pt x="3382" y="49"/>
                </a:lnTo>
                <a:lnTo>
                  <a:pt x="3414" y="20"/>
                </a:lnTo>
                <a:lnTo>
                  <a:pt x="3468" y="25"/>
                </a:lnTo>
                <a:lnTo>
                  <a:pt x="3509" y="5"/>
                </a:lnTo>
                <a:lnTo>
                  <a:pt x="3537" y="11"/>
                </a:lnTo>
                <a:lnTo>
                  <a:pt x="3555" y="0"/>
                </a:lnTo>
                <a:lnTo>
                  <a:pt x="3588" y="0"/>
                </a:lnTo>
                <a:lnTo>
                  <a:pt x="3598" y="16"/>
                </a:lnTo>
                <a:lnTo>
                  <a:pt x="3630" y="12"/>
                </a:lnTo>
                <a:lnTo>
                  <a:pt x="3643" y="41"/>
                </a:lnTo>
                <a:lnTo>
                  <a:pt x="3667" y="50"/>
                </a:lnTo>
                <a:lnTo>
                  <a:pt x="3694" y="80"/>
                </a:lnTo>
                <a:lnTo>
                  <a:pt x="3720" y="57"/>
                </a:lnTo>
                <a:lnTo>
                  <a:pt x="3751" y="52"/>
                </a:lnTo>
                <a:lnTo>
                  <a:pt x="3764" y="72"/>
                </a:lnTo>
                <a:lnTo>
                  <a:pt x="3791" y="74"/>
                </a:lnTo>
                <a:lnTo>
                  <a:pt x="3824" y="101"/>
                </a:lnTo>
                <a:lnTo>
                  <a:pt x="3843" y="102"/>
                </a:lnTo>
                <a:lnTo>
                  <a:pt x="3862" y="83"/>
                </a:lnTo>
                <a:lnTo>
                  <a:pt x="3952" y="146"/>
                </a:lnTo>
                <a:lnTo>
                  <a:pt x="4039" y="175"/>
                </a:lnTo>
                <a:lnTo>
                  <a:pt x="4039" y="175"/>
                </a:lnTo>
                <a:lnTo>
                  <a:pt x="3996" y="178"/>
                </a:lnTo>
                <a:lnTo>
                  <a:pt x="3957" y="201"/>
                </a:lnTo>
                <a:lnTo>
                  <a:pt x="3930" y="194"/>
                </a:lnTo>
                <a:lnTo>
                  <a:pt x="3921" y="212"/>
                </a:lnTo>
                <a:lnTo>
                  <a:pt x="3930" y="218"/>
                </a:lnTo>
                <a:lnTo>
                  <a:pt x="3928" y="246"/>
                </a:lnTo>
                <a:lnTo>
                  <a:pt x="3974" y="266"/>
                </a:lnTo>
                <a:lnTo>
                  <a:pt x="3967" y="270"/>
                </a:lnTo>
                <a:lnTo>
                  <a:pt x="4062" y="277"/>
                </a:lnTo>
                <a:lnTo>
                  <a:pt x="4036" y="364"/>
                </a:lnTo>
                <a:lnTo>
                  <a:pt x="4049" y="391"/>
                </a:lnTo>
                <a:lnTo>
                  <a:pt x="4031" y="397"/>
                </a:lnTo>
                <a:lnTo>
                  <a:pt x="4027" y="411"/>
                </a:lnTo>
                <a:lnTo>
                  <a:pt x="4030" y="426"/>
                </a:lnTo>
                <a:lnTo>
                  <a:pt x="4049" y="440"/>
                </a:lnTo>
                <a:lnTo>
                  <a:pt x="4023" y="465"/>
                </a:lnTo>
                <a:lnTo>
                  <a:pt x="3955" y="490"/>
                </a:lnTo>
                <a:lnTo>
                  <a:pt x="3956" y="523"/>
                </a:lnTo>
                <a:lnTo>
                  <a:pt x="3967" y="525"/>
                </a:lnTo>
                <a:lnTo>
                  <a:pt x="3939" y="548"/>
                </a:lnTo>
                <a:lnTo>
                  <a:pt x="3963" y="590"/>
                </a:lnTo>
                <a:lnTo>
                  <a:pt x="3988" y="599"/>
                </a:lnTo>
                <a:lnTo>
                  <a:pt x="3979" y="677"/>
                </a:lnTo>
                <a:lnTo>
                  <a:pt x="3987" y="693"/>
                </a:lnTo>
                <a:lnTo>
                  <a:pt x="4004" y="699"/>
                </a:lnTo>
                <a:lnTo>
                  <a:pt x="4029" y="684"/>
                </a:lnTo>
                <a:lnTo>
                  <a:pt x="4063" y="684"/>
                </a:lnTo>
                <a:lnTo>
                  <a:pt x="4066" y="703"/>
                </a:lnTo>
                <a:lnTo>
                  <a:pt x="4087" y="727"/>
                </a:lnTo>
                <a:lnTo>
                  <a:pt x="4064" y="757"/>
                </a:lnTo>
                <a:lnTo>
                  <a:pt x="4037" y="767"/>
                </a:lnTo>
                <a:lnTo>
                  <a:pt x="4042" y="800"/>
                </a:lnTo>
                <a:lnTo>
                  <a:pt x="4062" y="809"/>
                </a:lnTo>
                <a:lnTo>
                  <a:pt x="4055" y="825"/>
                </a:lnTo>
                <a:lnTo>
                  <a:pt x="4068" y="845"/>
                </a:lnTo>
                <a:lnTo>
                  <a:pt x="4072" y="886"/>
                </a:lnTo>
                <a:lnTo>
                  <a:pt x="4063" y="906"/>
                </a:lnTo>
                <a:lnTo>
                  <a:pt x="4088" y="935"/>
                </a:lnTo>
                <a:lnTo>
                  <a:pt x="4073" y="951"/>
                </a:lnTo>
                <a:lnTo>
                  <a:pt x="4067" y="1007"/>
                </a:lnTo>
                <a:lnTo>
                  <a:pt x="4047" y="1024"/>
                </a:lnTo>
                <a:lnTo>
                  <a:pt x="4025" y="1025"/>
                </a:lnTo>
                <a:lnTo>
                  <a:pt x="4007" y="1056"/>
                </a:lnTo>
                <a:lnTo>
                  <a:pt x="4023" y="1095"/>
                </a:lnTo>
                <a:lnTo>
                  <a:pt x="4060" y="1135"/>
                </a:lnTo>
                <a:lnTo>
                  <a:pt x="4077" y="1134"/>
                </a:lnTo>
                <a:lnTo>
                  <a:pt x="4109" y="1163"/>
                </a:lnTo>
                <a:lnTo>
                  <a:pt x="4104" y="1191"/>
                </a:lnTo>
                <a:lnTo>
                  <a:pt x="4125" y="1194"/>
                </a:lnTo>
                <a:lnTo>
                  <a:pt x="4137" y="1210"/>
                </a:lnTo>
                <a:lnTo>
                  <a:pt x="4130" y="1236"/>
                </a:lnTo>
                <a:lnTo>
                  <a:pt x="4193" y="1267"/>
                </a:lnTo>
                <a:lnTo>
                  <a:pt x="4217" y="1291"/>
                </a:lnTo>
                <a:lnTo>
                  <a:pt x="4220" y="1333"/>
                </a:lnTo>
                <a:lnTo>
                  <a:pt x="4267" y="1389"/>
                </a:lnTo>
                <a:lnTo>
                  <a:pt x="4309" y="1392"/>
                </a:lnTo>
                <a:lnTo>
                  <a:pt x="4384" y="1445"/>
                </a:lnTo>
                <a:lnTo>
                  <a:pt x="4433" y="1458"/>
                </a:lnTo>
                <a:lnTo>
                  <a:pt x="4485" y="1402"/>
                </a:lnTo>
                <a:lnTo>
                  <a:pt x="4495" y="1410"/>
                </a:lnTo>
                <a:lnTo>
                  <a:pt x="4550" y="1403"/>
                </a:lnTo>
                <a:lnTo>
                  <a:pt x="4557" y="1376"/>
                </a:lnTo>
                <a:lnTo>
                  <a:pt x="4570" y="1366"/>
                </a:lnTo>
                <a:lnTo>
                  <a:pt x="4629" y="1369"/>
                </a:lnTo>
                <a:lnTo>
                  <a:pt x="4639" y="1382"/>
                </a:lnTo>
                <a:lnTo>
                  <a:pt x="4624" y="1387"/>
                </a:lnTo>
                <a:lnTo>
                  <a:pt x="4624" y="1398"/>
                </a:lnTo>
                <a:lnTo>
                  <a:pt x="4661" y="1456"/>
                </a:lnTo>
                <a:lnTo>
                  <a:pt x="4682" y="1462"/>
                </a:lnTo>
                <a:lnTo>
                  <a:pt x="4691" y="1482"/>
                </a:lnTo>
                <a:lnTo>
                  <a:pt x="4735" y="1507"/>
                </a:lnTo>
                <a:lnTo>
                  <a:pt x="4774" y="1528"/>
                </a:lnTo>
                <a:lnTo>
                  <a:pt x="4792" y="1527"/>
                </a:lnTo>
                <a:lnTo>
                  <a:pt x="4797" y="1545"/>
                </a:lnTo>
                <a:lnTo>
                  <a:pt x="4811" y="1544"/>
                </a:lnTo>
                <a:lnTo>
                  <a:pt x="4836" y="1581"/>
                </a:lnTo>
                <a:lnTo>
                  <a:pt x="4899" y="1553"/>
                </a:lnTo>
                <a:lnTo>
                  <a:pt x="4930" y="1573"/>
                </a:lnTo>
                <a:lnTo>
                  <a:pt x="4919" y="1588"/>
                </a:lnTo>
                <a:lnTo>
                  <a:pt x="4920" y="1610"/>
                </a:lnTo>
                <a:lnTo>
                  <a:pt x="4942" y="1622"/>
                </a:lnTo>
                <a:lnTo>
                  <a:pt x="4976" y="1604"/>
                </a:lnTo>
                <a:lnTo>
                  <a:pt x="5010" y="1604"/>
                </a:lnTo>
                <a:lnTo>
                  <a:pt x="5078" y="1622"/>
                </a:lnTo>
                <a:lnTo>
                  <a:pt x="5095" y="1603"/>
                </a:lnTo>
                <a:lnTo>
                  <a:pt x="5158" y="1632"/>
                </a:lnTo>
                <a:lnTo>
                  <a:pt x="5209" y="1613"/>
                </a:lnTo>
                <a:lnTo>
                  <a:pt x="5227" y="1661"/>
                </a:lnTo>
                <a:lnTo>
                  <a:pt x="5266" y="1646"/>
                </a:lnTo>
                <a:lnTo>
                  <a:pt x="5292" y="1647"/>
                </a:lnTo>
                <a:lnTo>
                  <a:pt x="5340" y="1704"/>
                </a:lnTo>
                <a:lnTo>
                  <a:pt x="5369" y="1691"/>
                </a:lnTo>
                <a:lnTo>
                  <a:pt x="5374" y="1713"/>
                </a:lnTo>
                <a:lnTo>
                  <a:pt x="5390" y="1725"/>
                </a:lnTo>
                <a:lnTo>
                  <a:pt x="5422" y="1707"/>
                </a:lnTo>
                <a:lnTo>
                  <a:pt x="5438" y="1685"/>
                </a:lnTo>
                <a:lnTo>
                  <a:pt x="5462" y="1682"/>
                </a:lnTo>
                <a:lnTo>
                  <a:pt x="5494" y="1693"/>
                </a:lnTo>
                <a:lnTo>
                  <a:pt x="5511" y="1727"/>
                </a:lnTo>
                <a:lnTo>
                  <a:pt x="5532" y="1731"/>
                </a:lnTo>
                <a:lnTo>
                  <a:pt x="5548" y="1721"/>
                </a:lnTo>
                <a:lnTo>
                  <a:pt x="5565" y="1738"/>
                </a:lnTo>
                <a:lnTo>
                  <a:pt x="5581" y="1728"/>
                </a:lnTo>
                <a:lnTo>
                  <a:pt x="5609" y="1743"/>
                </a:lnTo>
                <a:lnTo>
                  <a:pt x="5625" y="1732"/>
                </a:lnTo>
                <a:lnTo>
                  <a:pt x="5633" y="1708"/>
                </a:lnTo>
                <a:lnTo>
                  <a:pt x="5690" y="1706"/>
                </a:lnTo>
                <a:lnTo>
                  <a:pt x="5700" y="1673"/>
                </a:lnTo>
                <a:lnTo>
                  <a:pt x="5721" y="1687"/>
                </a:lnTo>
                <a:lnTo>
                  <a:pt x="5726" y="1672"/>
                </a:lnTo>
                <a:lnTo>
                  <a:pt x="5753" y="1673"/>
                </a:lnTo>
                <a:lnTo>
                  <a:pt x="5781" y="1643"/>
                </a:lnTo>
                <a:lnTo>
                  <a:pt x="5840" y="1695"/>
                </a:lnTo>
                <a:lnTo>
                  <a:pt x="5831" y="1702"/>
                </a:lnTo>
                <a:lnTo>
                  <a:pt x="5852" y="1723"/>
                </a:lnTo>
                <a:lnTo>
                  <a:pt x="5881" y="1732"/>
                </a:lnTo>
                <a:lnTo>
                  <a:pt x="5894" y="1763"/>
                </a:lnTo>
                <a:lnTo>
                  <a:pt x="5880" y="1768"/>
                </a:lnTo>
                <a:lnTo>
                  <a:pt x="5883" y="1778"/>
                </a:lnTo>
                <a:lnTo>
                  <a:pt x="5924" y="1794"/>
                </a:lnTo>
                <a:lnTo>
                  <a:pt x="5947" y="1821"/>
                </a:lnTo>
                <a:lnTo>
                  <a:pt x="6027" y="1819"/>
                </a:lnTo>
                <a:lnTo>
                  <a:pt x="6045" y="1852"/>
                </a:lnTo>
                <a:lnTo>
                  <a:pt x="6060" y="1848"/>
                </a:lnTo>
                <a:lnTo>
                  <a:pt x="6072" y="1859"/>
                </a:lnTo>
                <a:lnTo>
                  <a:pt x="6079" y="1896"/>
                </a:lnTo>
                <a:lnTo>
                  <a:pt x="6065" y="1908"/>
                </a:lnTo>
                <a:lnTo>
                  <a:pt x="6075" y="1921"/>
                </a:lnTo>
                <a:lnTo>
                  <a:pt x="6057" y="1926"/>
                </a:lnTo>
                <a:lnTo>
                  <a:pt x="6050" y="1941"/>
                </a:lnTo>
                <a:lnTo>
                  <a:pt x="6082" y="2007"/>
                </a:lnTo>
                <a:lnTo>
                  <a:pt x="6104" y="2030"/>
                </a:lnTo>
                <a:lnTo>
                  <a:pt x="6121" y="2031"/>
                </a:lnTo>
                <a:lnTo>
                  <a:pt x="6142" y="2016"/>
                </a:lnTo>
                <a:lnTo>
                  <a:pt x="6186" y="2025"/>
                </a:lnTo>
                <a:lnTo>
                  <a:pt x="6209" y="2059"/>
                </a:lnTo>
                <a:lnTo>
                  <a:pt x="6228" y="2042"/>
                </a:lnTo>
                <a:lnTo>
                  <a:pt x="6310" y="2045"/>
                </a:lnTo>
                <a:lnTo>
                  <a:pt x="6326" y="2055"/>
                </a:lnTo>
                <a:lnTo>
                  <a:pt x="6345" y="2117"/>
                </a:lnTo>
                <a:lnTo>
                  <a:pt x="6362" y="2112"/>
                </a:lnTo>
                <a:lnTo>
                  <a:pt x="6366" y="2097"/>
                </a:lnTo>
                <a:lnTo>
                  <a:pt x="6352" y="2090"/>
                </a:lnTo>
                <a:lnTo>
                  <a:pt x="6365" y="2057"/>
                </a:lnTo>
                <a:lnTo>
                  <a:pt x="6354" y="2029"/>
                </a:lnTo>
                <a:lnTo>
                  <a:pt x="6323" y="2005"/>
                </a:lnTo>
                <a:lnTo>
                  <a:pt x="6328" y="1987"/>
                </a:lnTo>
                <a:lnTo>
                  <a:pt x="6347" y="1987"/>
                </a:lnTo>
                <a:lnTo>
                  <a:pt x="6342" y="1969"/>
                </a:lnTo>
                <a:lnTo>
                  <a:pt x="6388" y="1950"/>
                </a:lnTo>
                <a:lnTo>
                  <a:pt x="6432" y="2014"/>
                </a:lnTo>
                <a:lnTo>
                  <a:pt x="6470" y="2041"/>
                </a:lnTo>
                <a:lnTo>
                  <a:pt x="6491" y="2036"/>
                </a:lnTo>
                <a:lnTo>
                  <a:pt x="6506" y="2048"/>
                </a:lnTo>
                <a:lnTo>
                  <a:pt x="6517" y="2039"/>
                </a:lnTo>
                <a:lnTo>
                  <a:pt x="6537" y="2060"/>
                </a:lnTo>
                <a:lnTo>
                  <a:pt x="6562" y="2063"/>
                </a:lnTo>
                <a:lnTo>
                  <a:pt x="6573" y="2040"/>
                </a:lnTo>
                <a:lnTo>
                  <a:pt x="6545" y="1987"/>
                </a:lnTo>
                <a:lnTo>
                  <a:pt x="6563" y="1970"/>
                </a:lnTo>
                <a:lnTo>
                  <a:pt x="6542" y="1948"/>
                </a:lnTo>
                <a:lnTo>
                  <a:pt x="6532" y="1914"/>
                </a:lnTo>
                <a:lnTo>
                  <a:pt x="6564" y="1918"/>
                </a:lnTo>
                <a:lnTo>
                  <a:pt x="6579" y="1934"/>
                </a:lnTo>
                <a:lnTo>
                  <a:pt x="6594" y="1917"/>
                </a:lnTo>
                <a:lnTo>
                  <a:pt x="6610" y="1930"/>
                </a:lnTo>
                <a:lnTo>
                  <a:pt x="6617" y="1926"/>
                </a:lnTo>
                <a:lnTo>
                  <a:pt x="6607" y="1908"/>
                </a:lnTo>
                <a:lnTo>
                  <a:pt x="6615" y="1897"/>
                </a:lnTo>
                <a:lnTo>
                  <a:pt x="6690" y="1912"/>
                </a:lnTo>
                <a:lnTo>
                  <a:pt x="6714" y="1900"/>
                </a:lnTo>
                <a:lnTo>
                  <a:pt x="6708" y="1879"/>
                </a:lnTo>
                <a:lnTo>
                  <a:pt x="6720" y="1891"/>
                </a:lnTo>
                <a:lnTo>
                  <a:pt x="6740" y="1891"/>
                </a:lnTo>
                <a:lnTo>
                  <a:pt x="6724" y="1848"/>
                </a:lnTo>
                <a:lnTo>
                  <a:pt x="6733" y="1806"/>
                </a:lnTo>
                <a:lnTo>
                  <a:pt x="6747" y="1797"/>
                </a:lnTo>
                <a:lnTo>
                  <a:pt x="6763" y="1809"/>
                </a:lnTo>
                <a:lnTo>
                  <a:pt x="6779" y="1796"/>
                </a:lnTo>
                <a:lnTo>
                  <a:pt x="6759" y="1783"/>
                </a:lnTo>
                <a:lnTo>
                  <a:pt x="6779" y="1779"/>
                </a:lnTo>
                <a:lnTo>
                  <a:pt x="6769" y="1748"/>
                </a:lnTo>
                <a:lnTo>
                  <a:pt x="6751" y="1738"/>
                </a:lnTo>
                <a:lnTo>
                  <a:pt x="6768" y="1715"/>
                </a:lnTo>
                <a:lnTo>
                  <a:pt x="6763" y="1704"/>
                </a:lnTo>
                <a:lnTo>
                  <a:pt x="6871" y="1725"/>
                </a:lnTo>
                <a:lnTo>
                  <a:pt x="6869" y="1715"/>
                </a:lnTo>
                <a:lnTo>
                  <a:pt x="6891" y="1703"/>
                </a:lnTo>
                <a:lnTo>
                  <a:pt x="6891" y="1703"/>
                </a:lnTo>
                <a:lnTo>
                  <a:pt x="6976" y="1727"/>
                </a:lnTo>
                <a:lnTo>
                  <a:pt x="7015" y="1757"/>
                </a:lnTo>
                <a:lnTo>
                  <a:pt x="7057" y="1774"/>
                </a:lnTo>
                <a:lnTo>
                  <a:pt x="7068" y="1828"/>
                </a:lnTo>
                <a:lnTo>
                  <a:pt x="7099" y="1878"/>
                </a:lnTo>
                <a:lnTo>
                  <a:pt x="7142" y="1920"/>
                </a:lnTo>
                <a:lnTo>
                  <a:pt x="7140" y="1954"/>
                </a:lnTo>
                <a:lnTo>
                  <a:pt x="7129" y="1965"/>
                </a:lnTo>
                <a:lnTo>
                  <a:pt x="7135" y="1995"/>
                </a:lnTo>
                <a:lnTo>
                  <a:pt x="7181" y="2042"/>
                </a:lnTo>
                <a:lnTo>
                  <a:pt x="7187" y="2070"/>
                </a:lnTo>
                <a:lnTo>
                  <a:pt x="7209" y="2096"/>
                </a:lnTo>
                <a:lnTo>
                  <a:pt x="7302" y="2184"/>
                </a:lnTo>
                <a:lnTo>
                  <a:pt x="7266" y="2236"/>
                </a:lnTo>
                <a:lnTo>
                  <a:pt x="7233" y="2202"/>
                </a:lnTo>
                <a:lnTo>
                  <a:pt x="7214" y="2201"/>
                </a:lnTo>
                <a:lnTo>
                  <a:pt x="7202" y="2262"/>
                </a:lnTo>
                <a:lnTo>
                  <a:pt x="7227" y="2277"/>
                </a:lnTo>
                <a:lnTo>
                  <a:pt x="7251" y="2323"/>
                </a:lnTo>
                <a:lnTo>
                  <a:pt x="7272" y="2338"/>
                </a:lnTo>
                <a:lnTo>
                  <a:pt x="7266" y="2386"/>
                </a:lnTo>
                <a:lnTo>
                  <a:pt x="7330" y="2440"/>
                </a:lnTo>
                <a:lnTo>
                  <a:pt x="7330" y="2454"/>
                </a:lnTo>
                <a:lnTo>
                  <a:pt x="7310" y="2470"/>
                </a:lnTo>
                <a:lnTo>
                  <a:pt x="7335" y="2594"/>
                </a:lnTo>
                <a:lnTo>
                  <a:pt x="7339" y="2689"/>
                </a:lnTo>
                <a:lnTo>
                  <a:pt x="7359" y="2720"/>
                </a:lnTo>
                <a:lnTo>
                  <a:pt x="7370" y="2782"/>
                </a:lnTo>
                <a:lnTo>
                  <a:pt x="7351" y="2818"/>
                </a:lnTo>
                <a:lnTo>
                  <a:pt x="7342" y="2888"/>
                </a:lnTo>
                <a:lnTo>
                  <a:pt x="7363" y="2934"/>
                </a:lnTo>
                <a:lnTo>
                  <a:pt x="7367" y="3022"/>
                </a:lnTo>
                <a:lnTo>
                  <a:pt x="7384" y="3060"/>
                </a:lnTo>
                <a:lnTo>
                  <a:pt x="7384" y="3060"/>
                </a:lnTo>
                <a:lnTo>
                  <a:pt x="7352" y="3083"/>
                </a:lnTo>
                <a:lnTo>
                  <a:pt x="7338" y="3078"/>
                </a:lnTo>
                <a:lnTo>
                  <a:pt x="7331" y="3086"/>
                </a:lnTo>
                <a:lnTo>
                  <a:pt x="7351" y="3139"/>
                </a:lnTo>
                <a:lnTo>
                  <a:pt x="7316" y="3170"/>
                </a:lnTo>
                <a:lnTo>
                  <a:pt x="7314" y="3200"/>
                </a:lnTo>
                <a:lnTo>
                  <a:pt x="7334" y="3213"/>
                </a:lnTo>
                <a:lnTo>
                  <a:pt x="7330" y="3231"/>
                </a:lnTo>
                <a:lnTo>
                  <a:pt x="7310" y="3241"/>
                </a:lnTo>
                <a:lnTo>
                  <a:pt x="7287" y="3238"/>
                </a:lnTo>
                <a:lnTo>
                  <a:pt x="7265" y="3160"/>
                </a:lnTo>
                <a:lnTo>
                  <a:pt x="7239" y="3174"/>
                </a:lnTo>
                <a:lnTo>
                  <a:pt x="7213" y="3172"/>
                </a:lnTo>
                <a:lnTo>
                  <a:pt x="7233" y="3268"/>
                </a:lnTo>
                <a:lnTo>
                  <a:pt x="7199" y="3294"/>
                </a:lnTo>
                <a:lnTo>
                  <a:pt x="7209" y="3362"/>
                </a:lnTo>
                <a:lnTo>
                  <a:pt x="7231" y="3374"/>
                </a:lnTo>
                <a:lnTo>
                  <a:pt x="7256" y="3429"/>
                </a:lnTo>
                <a:lnTo>
                  <a:pt x="7242" y="3442"/>
                </a:lnTo>
                <a:lnTo>
                  <a:pt x="7240" y="3472"/>
                </a:lnTo>
                <a:lnTo>
                  <a:pt x="7210" y="3500"/>
                </a:lnTo>
                <a:lnTo>
                  <a:pt x="7183" y="3492"/>
                </a:lnTo>
                <a:lnTo>
                  <a:pt x="7132" y="3522"/>
                </a:lnTo>
                <a:lnTo>
                  <a:pt x="7116" y="3447"/>
                </a:lnTo>
                <a:lnTo>
                  <a:pt x="7089" y="3406"/>
                </a:lnTo>
                <a:lnTo>
                  <a:pt x="7060" y="3422"/>
                </a:lnTo>
                <a:lnTo>
                  <a:pt x="7082" y="3467"/>
                </a:lnTo>
                <a:lnTo>
                  <a:pt x="7047" y="3482"/>
                </a:lnTo>
                <a:lnTo>
                  <a:pt x="7050" y="3496"/>
                </a:lnTo>
                <a:lnTo>
                  <a:pt x="7037" y="3506"/>
                </a:lnTo>
                <a:lnTo>
                  <a:pt x="7037" y="3506"/>
                </a:lnTo>
                <a:lnTo>
                  <a:pt x="7012" y="3481"/>
                </a:lnTo>
                <a:lnTo>
                  <a:pt x="6993" y="3483"/>
                </a:lnTo>
                <a:lnTo>
                  <a:pt x="6995" y="3459"/>
                </a:lnTo>
                <a:lnTo>
                  <a:pt x="6951" y="3414"/>
                </a:lnTo>
                <a:lnTo>
                  <a:pt x="6916" y="3430"/>
                </a:lnTo>
                <a:lnTo>
                  <a:pt x="6884" y="3359"/>
                </a:lnTo>
                <a:lnTo>
                  <a:pt x="6857" y="3376"/>
                </a:lnTo>
                <a:lnTo>
                  <a:pt x="6837" y="3347"/>
                </a:lnTo>
                <a:lnTo>
                  <a:pt x="6802" y="3412"/>
                </a:lnTo>
                <a:lnTo>
                  <a:pt x="6799" y="3455"/>
                </a:lnTo>
                <a:lnTo>
                  <a:pt x="6782" y="3447"/>
                </a:lnTo>
                <a:lnTo>
                  <a:pt x="6775" y="3466"/>
                </a:lnTo>
                <a:lnTo>
                  <a:pt x="6758" y="3472"/>
                </a:lnTo>
                <a:lnTo>
                  <a:pt x="6711" y="3444"/>
                </a:lnTo>
                <a:lnTo>
                  <a:pt x="6693" y="3445"/>
                </a:lnTo>
                <a:lnTo>
                  <a:pt x="6664" y="3417"/>
                </a:lnTo>
                <a:lnTo>
                  <a:pt x="6630" y="3438"/>
                </a:lnTo>
                <a:lnTo>
                  <a:pt x="6604" y="3426"/>
                </a:lnTo>
                <a:lnTo>
                  <a:pt x="6595" y="3410"/>
                </a:lnTo>
                <a:lnTo>
                  <a:pt x="6553" y="3416"/>
                </a:lnTo>
                <a:lnTo>
                  <a:pt x="6542" y="3395"/>
                </a:lnTo>
                <a:lnTo>
                  <a:pt x="6511" y="3378"/>
                </a:lnTo>
                <a:lnTo>
                  <a:pt x="6481" y="3379"/>
                </a:lnTo>
                <a:lnTo>
                  <a:pt x="6456" y="3397"/>
                </a:lnTo>
                <a:lnTo>
                  <a:pt x="6438" y="3397"/>
                </a:lnTo>
                <a:lnTo>
                  <a:pt x="6417" y="3427"/>
                </a:lnTo>
                <a:lnTo>
                  <a:pt x="6407" y="3407"/>
                </a:lnTo>
                <a:lnTo>
                  <a:pt x="6370" y="3400"/>
                </a:lnTo>
                <a:lnTo>
                  <a:pt x="6407" y="3369"/>
                </a:lnTo>
                <a:lnTo>
                  <a:pt x="6390" y="3350"/>
                </a:lnTo>
                <a:lnTo>
                  <a:pt x="6419" y="3338"/>
                </a:lnTo>
                <a:lnTo>
                  <a:pt x="6417" y="3326"/>
                </a:lnTo>
                <a:lnTo>
                  <a:pt x="6427" y="3329"/>
                </a:lnTo>
                <a:lnTo>
                  <a:pt x="6450" y="3308"/>
                </a:lnTo>
                <a:lnTo>
                  <a:pt x="6443" y="3288"/>
                </a:lnTo>
                <a:lnTo>
                  <a:pt x="6483" y="3274"/>
                </a:lnTo>
                <a:lnTo>
                  <a:pt x="6494" y="3251"/>
                </a:lnTo>
                <a:lnTo>
                  <a:pt x="6466" y="3209"/>
                </a:lnTo>
                <a:lnTo>
                  <a:pt x="6459" y="3173"/>
                </a:lnTo>
                <a:lnTo>
                  <a:pt x="6448" y="3176"/>
                </a:lnTo>
                <a:lnTo>
                  <a:pt x="6444" y="3164"/>
                </a:lnTo>
                <a:lnTo>
                  <a:pt x="6462" y="3130"/>
                </a:lnTo>
                <a:lnTo>
                  <a:pt x="6430" y="3146"/>
                </a:lnTo>
                <a:lnTo>
                  <a:pt x="6398" y="3148"/>
                </a:lnTo>
                <a:lnTo>
                  <a:pt x="6363" y="3185"/>
                </a:lnTo>
                <a:lnTo>
                  <a:pt x="6334" y="3200"/>
                </a:lnTo>
                <a:lnTo>
                  <a:pt x="6326" y="3187"/>
                </a:lnTo>
                <a:lnTo>
                  <a:pt x="6340" y="3167"/>
                </a:lnTo>
                <a:lnTo>
                  <a:pt x="6315" y="3130"/>
                </a:lnTo>
                <a:lnTo>
                  <a:pt x="6340" y="3123"/>
                </a:lnTo>
                <a:lnTo>
                  <a:pt x="6367" y="3097"/>
                </a:lnTo>
                <a:lnTo>
                  <a:pt x="6398" y="3092"/>
                </a:lnTo>
                <a:lnTo>
                  <a:pt x="6414" y="3057"/>
                </a:lnTo>
                <a:lnTo>
                  <a:pt x="6404" y="3045"/>
                </a:lnTo>
                <a:lnTo>
                  <a:pt x="6379" y="3066"/>
                </a:lnTo>
                <a:lnTo>
                  <a:pt x="6361" y="3066"/>
                </a:lnTo>
                <a:lnTo>
                  <a:pt x="6339" y="3036"/>
                </a:lnTo>
                <a:lnTo>
                  <a:pt x="6337" y="3014"/>
                </a:lnTo>
                <a:lnTo>
                  <a:pt x="6303" y="2973"/>
                </a:lnTo>
                <a:lnTo>
                  <a:pt x="6259" y="3006"/>
                </a:lnTo>
                <a:lnTo>
                  <a:pt x="6232" y="3003"/>
                </a:lnTo>
                <a:lnTo>
                  <a:pt x="6202" y="3025"/>
                </a:lnTo>
                <a:lnTo>
                  <a:pt x="6195" y="3017"/>
                </a:lnTo>
                <a:lnTo>
                  <a:pt x="6145" y="3060"/>
                </a:lnTo>
                <a:lnTo>
                  <a:pt x="6131" y="3055"/>
                </a:lnTo>
                <a:lnTo>
                  <a:pt x="6127" y="3073"/>
                </a:lnTo>
                <a:lnTo>
                  <a:pt x="6109" y="3075"/>
                </a:lnTo>
                <a:lnTo>
                  <a:pt x="6113" y="3109"/>
                </a:lnTo>
                <a:lnTo>
                  <a:pt x="6095" y="3105"/>
                </a:lnTo>
                <a:lnTo>
                  <a:pt x="6091" y="3131"/>
                </a:lnTo>
                <a:lnTo>
                  <a:pt x="6077" y="3147"/>
                </a:lnTo>
                <a:lnTo>
                  <a:pt x="6013" y="3138"/>
                </a:lnTo>
                <a:lnTo>
                  <a:pt x="6007" y="3117"/>
                </a:lnTo>
                <a:lnTo>
                  <a:pt x="5961" y="3114"/>
                </a:lnTo>
                <a:lnTo>
                  <a:pt x="5917" y="3091"/>
                </a:lnTo>
                <a:lnTo>
                  <a:pt x="5926" y="3109"/>
                </a:lnTo>
                <a:lnTo>
                  <a:pt x="5872" y="3087"/>
                </a:lnTo>
                <a:lnTo>
                  <a:pt x="5846" y="3095"/>
                </a:lnTo>
                <a:lnTo>
                  <a:pt x="5838" y="3064"/>
                </a:lnTo>
                <a:lnTo>
                  <a:pt x="5785" y="3020"/>
                </a:lnTo>
                <a:lnTo>
                  <a:pt x="5760" y="3069"/>
                </a:lnTo>
                <a:lnTo>
                  <a:pt x="5715" y="3069"/>
                </a:lnTo>
                <a:lnTo>
                  <a:pt x="5688" y="3100"/>
                </a:lnTo>
                <a:lnTo>
                  <a:pt x="5664" y="3101"/>
                </a:lnTo>
                <a:lnTo>
                  <a:pt x="5638" y="3128"/>
                </a:lnTo>
                <a:lnTo>
                  <a:pt x="5616" y="3180"/>
                </a:lnTo>
                <a:lnTo>
                  <a:pt x="5559" y="3226"/>
                </a:lnTo>
                <a:lnTo>
                  <a:pt x="5562" y="3253"/>
                </a:lnTo>
                <a:lnTo>
                  <a:pt x="5535" y="3294"/>
                </a:lnTo>
                <a:lnTo>
                  <a:pt x="5505" y="3280"/>
                </a:lnTo>
                <a:lnTo>
                  <a:pt x="5481" y="3296"/>
                </a:lnTo>
                <a:lnTo>
                  <a:pt x="5465" y="3287"/>
                </a:lnTo>
                <a:lnTo>
                  <a:pt x="5395" y="3300"/>
                </a:lnTo>
                <a:lnTo>
                  <a:pt x="5380" y="3290"/>
                </a:lnTo>
                <a:lnTo>
                  <a:pt x="5373" y="3302"/>
                </a:lnTo>
                <a:lnTo>
                  <a:pt x="5363" y="3293"/>
                </a:lnTo>
                <a:lnTo>
                  <a:pt x="5325" y="3307"/>
                </a:lnTo>
                <a:lnTo>
                  <a:pt x="5303" y="3362"/>
                </a:lnTo>
                <a:lnTo>
                  <a:pt x="5270" y="3388"/>
                </a:lnTo>
                <a:lnTo>
                  <a:pt x="5287" y="3404"/>
                </a:lnTo>
                <a:lnTo>
                  <a:pt x="5283" y="3431"/>
                </a:lnTo>
                <a:lnTo>
                  <a:pt x="5213" y="3443"/>
                </a:lnTo>
                <a:lnTo>
                  <a:pt x="5216" y="3459"/>
                </a:lnTo>
                <a:lnTo>
                  <a:pt x="5205" y="3472"/>
                </a:lnTo>
                <a:lnTo>
                  <a:pt x="5192" y="3460"/>
                </a:lnTo>
                <a:lnTo>
                  <a:pt x="5167" y="3483"/>
                </a:lnTo>
                <a:lnTo>
                  <a:pt x="5143" y="3496"/>
                </a:lnTo>
                <a:lnTo>
                  <a:pt x="5133" y="3484"/>
                </a:lnTo>
                <a:lnTo>
                  <a:pt x="5093" y="3515"/>
                </a:lnTo>
                <a:lnTo>
                  <a:pt x="5084" y="3540"/>
                </a:lnTo>
                <a:lnTo>
                  <a:pt x="5112" y="3570"/>
                </a:lnTo>
                <a:lnTo>
                  <a:pt x="5048" y="3637"/>
                </a:lnTo>
                <a:lnTo>
                  <a:pt x="5027" y="3629"/>
                </a:lnTo>
                <a:lnTo>
                  <a:pt x="5010" y="3644"/>
                </a:lnTo>
                <a:lnTo>
                  <a:pt x="4990" y="3637"/>
                </a:lnTo>
                <a:lnTo>
                  <a:pt x="4961" y="3654"/>
                </a:lnTo>
                <a:lnTo>
                  <a:pt x="4942" y="3622"/>
                </a:lnTo>
                <a:lnTo>
                  <a:pt x="4923" y="3622"/>
                </a:lnTo>
                <a:lnTo>
                  <a:pt x="4868" y="3662"/>
                </a:lnTo>
                <a:lnTo>
                  <a:pt x="4842" y="3658"/>
                </a:lnTo>
                <a:lnTo>
                  <a:pt x="4819" y="3680"/>
                </a:lnTo>
                <a:lnTo>
                  <a:pt x="4798" y="3671"/>
                </a:lnTo>
                <a:lnTo>
                  <a:pt x="4785" y="3641"/>
                </a:lnTo>
                <a:lnTo>
                  <a:pt x="4757" y="3644"/>
                </a:lnTo>
                <a:lnTo>
                  <a:pt x="4719" y="3624"/>
                </a:lnTo>
                <a:lnTo>
                  <a:pt x="4731" y="3612"/>
                </a:lnTo>
                <a:lnTo>
                  <a:pt x="4730" y="3589"/>
                </a:lnTo>
                <a:lnTo>
                  <a:pt x="4715" y="3579"/>
                </a:lnTo>
                <a:lnTo>
                  <a:pt x="4664" y="3574"/>
                </a:lnTo>
                <a:lnTo>
                  <a:pt x="4605" y="3529"/>
                </a:lnTo>
                <a:lnTo>
                  <a:pt x="4563" y="3548"/>
                </a:lnTo>
                <a:lnTo>
                  <a:pt x="4528" y="3578"/>
                </a:lnTo>
                <a:lnTo>
                  <a:pt x="4499" y="3576"/>
                </a:lnTo>
                <a:lnTo>
                  <a:pt x="4467" y="3548"/>
                </a:lnTo>
                <a:lnTo>
                  <a:pt x="4407" y="3546"/>
                </a:lnTo>
                <a:lnTo>
                  <a:pt x="4394" y="3529"/>
                </a:lnTo>
                <a:lnTo>
                  <a:pt x="4298" y="3550"/>
                </a:lnTo>
                <a:lnTo>
                  <a:pt x="4295" y="3541"/>
                </a:lnTo>
                <a:lnTo>
                  <a:pt x="4320" y="3508"/>
                </a:lnTo>
                <a:lnTo>
                  <a:pt x="4355" y="3478"/>
                </a:lnTo>
                <a:lnTo>
                  <a:pt x="4312" y="3475"/>
                </a:lnTo>
                <a:lnTo>
                  <a:pt x="4269" y="3459"/>
                </a:lnTo>
                <a:lnTo>
                  <a:pt x="4260" y="3464"/>
                </a:lnTo>
                <a:lnTo>
                  <a:pt x="4209" y="3436"/>
                </a:lnTo>
                <a:lnTo>
                  <a:pt x="4183" y="3451"/>
                </a:lnTo>
                <a:lnTo>
                  <a:pt x="4135" y="3435"/>
                </a:lnTo>
                <a:lnTo>
                  <a:pt x="4114" y="3449"/>
                </a:lnTo>
                <a:lnTo>
                  <a:pt x="4101" y="3443"/>
                </a:lnTo>
                <a:lnTo>
                  <a:pt x="4065" y="3474"/>
                </a:lnTo>
                <a:lnTo>
                  <a:pt x="4064" y="3495"/>
                </a:lnTo>
                <a:lnTo>
                  <a:pt x="4032" y="3505"/>
                </a:lnTo>
                <a:lnTo>
                  <a:pt x="3995" y="3502"/>
                </a:lnTo>
                <a:lnTo>
                  <a:pt x="3946" y="3544"/>
                </a:lnTo>
                <a:lnTo>
                  <a:pt x="3935" y="3573"/>
                </a:lnTo>
                <a:lnTo>
                  <a:pt x="3904" y="3580"/>
                </a:lnTo>
                <a:lnTo>
                  <a:pt x="3908" y="3621"/>
                </a:lnTo>
                <a:lnTo>
                  <a:pt x="3873" y="3634"/>
                </a:lnTo>
                <a:lnTo>
                  <a:pt x="3825" y="3718"/>
                </a:lnTo>
                <a:lnTo>
                  <a:pt x="3808" y="3720"/>
                </a:lnTo>
                <a:lnTo>
                  <a:pt x="3770" y="3765"/>
                </a:lnTo>
                <a:lnTo>
                  <a:pt x="3761" y="3806"/>
                </a:lnTo>
                <a:lnTo>
                  <a:pt x="3777" y="3844"/>
                </a:lnTo>
                <a:lnTo>
                  <a:pt x="3768" y="3855"/>
                </a:lnTo>
                <a:lnTo>
                  <a:pt x="3711" y="3805"/>
                </a:lnTo>
                <a:lnTo>
                  <a:pt x="3701" y="3783"/>
                </a:lnTo>
                <a:lnTo>
                  <a:pt x="3695" y="3739"/>
                </a:lnTo>
                <a:lnTo>
                  <a:pt x="3723" y="3698"/>
                </a:lnTo>
                <a:lnTo>
                  <a:pt x="3726" y="3639"/>
                </a:lnTo>
                <a:lnTo>
                  <a:pt x="3737" y="3622"/>
                </a:lnTo>
                <a:lnTo>
                  <a:pt x="3720" y="3593"/>
                </a:lnTo>
                <a:lnTo>
                  <a:pt x="3718" y="3560"/>
                </a:lnTo>
                <a:lnTo>
                  <a:pt x="3689" y="3536"/>
                </a:lnTo>
                <a:lnTo>
                  <a:pt x="3659" y="3535"/>
                </a:lnTo>
                <a:lnTo>
                  <a:pt x="3643" y="3513"/>
                </a:lnTo>
                <a:lnTo>
                  <a:pt x="3641" y="3524"/>
                </a:lnTo>
                <a:lnTo>
                  <a:pt x="3619" y="3531"/>
                </a:lnTo>
                <a:lnTo>
                  <a:pt x="3613" y="3550"/>
                </a:lnTo>
                <a:lnTo>
                  <a:pt x="3596" y="3546"/>
                </a:lnTo>
                <a:lnTo>
                  <a:pt x="3562" y="3573"/>
                </a:lnTo>
                <a:lnTo>
                  <a:pt x="3542" y="3570"/>
                </a:lnTo>
                <a:lnTo>
                  <a:pt x="3508" y="3586"/>
                </a:lnTo>
                <a:lnTo>
                  <a:pt x="3503" y="3578"/>
                </a:lnTo>
                <a:lnTo>
                  <a:pt x="3489" y="3588"/>
                </a:lnTo>
                <a:lnTo>
                  <a:pt x="3469" y="3580"/>
                </a:lnTo>
                <a:lnTo>
                  <a:pt x="3462" y="3619"/>
                </a:lnTo>
                <a:lnTo>
                  <a:pt x="3421" y="3599"/>
                </a:lnTo>
                <a:lnTo>
                  <a:pt x="3392" y="3639"/>
                </a:lnTo>
                <a:lnTo>
                  <a:pt x="3376" y="3643"/>
                </a:lnTo>
                <a:lnTo>
                  <a:pt x="3356" y="3631"/>
                </a:lnTo>
                <a:lnTo>
                  <a:pt x="3348" y="3641"/>
                </a:lnTo>
                <a:lnTo>
                  <a:pt x="3333" y="3632"/>
                </a:lnTo>
                <a:lnTo>
                  <a:pt x="3324" y="3640"/>
                </a:lnTo>
                <a:lnTo>
                  <a:pt x="3313" y="3628"/>
                </a:lnTo>
                <a:lnTo>
                  <a:pt x="3278" y="3641"/>
                </a:lnTo>
                <a:lnTo>
                  <a:pt x="3272" y="3618"/>
                </a:lnTo>
                <a:lnTo>
                  <a:pt x="3230" y="3637"/>
                </a:lnTo>
                <a:lnTo>
                  <a:pt x="3214" y="3625"/>
                </a:lnTo>
                <a:lnTo>
                  <a:pt x="3187" y="3634"/>
                </a:lnTo>
                <a:lnTo>
                  <a:pt x="3161" y="3629"/>
                </a:lnTo>
                <a:lnTo>
                  <a:pt x="3148" y="3639"/>
                </a:lnTo>
                <a:lnTo>
                  <a:pt x="3114" y="3636"/>
                </a:lnTo>
                <a:lnTo>
                  <a:pt x="3118" y="3621"/>
                </a:lnTo>
                <a:lnTo>
                  <a:pt x="3081" y="3590"/>
                </a:lnTo>
                <a:lnTo>
                  <a:pt x="3042" y="3582"/>
                </a:lnTo>
                <a:lnTo>
                  <a:pt x="3012" y="3554"/>
                </a:lnTo>
                <a:lnTo>
                  <a:pt x="2993" y="3558"/>
                </a:lnTo>
                <a:lnTo>
                  <a:pt x="2959" y="3522"/>
                </a:lnTo>
                <a:lnTo>
                  <a:pt x="2935" y="3535"/>
                </a:lnTo>
                <a:lnTo>
                  <a:pt x="2916" y="3533"/>
                </a:lnTo>
                <a:lnTo>
                  <a:pt x="2892" y="3555"/>
                </a:lnTo>
                <a:lnTo>
                  <a:pt x="2886" y="3573"/>
                </a:lnTo>
                <a:lnTo>
                  <a:pt x="2895" y="3596"/>
                </a:lnTo>
                <a:lnTo>
                  <a:pt x="2877" y="3591"/>
                </a:lnTo>
                <a:lnTo>
                  <a:pt x="2858" y="3601"/>
                </a:lnTo>
                <a:lnTo>
                  <a:pt x="2860" y="3579"/>
                </a:lnTo>
                <a:lnTo>
                  <a:pt x="2835" y="3588"/>
                </a:lnTo>
                <a:lnTo>
                  <a:pt x="2822" y="3575"/>
                </a:lnTo>
                <a:lnTo>
                  <a:pt x="2785" y="3570"/>
                </a:lnTo>
                <a:lnTo>
                  <a:pt x="2777" y="3534"/>
                </a:lnTo>
                <a:lnTo>
                  <a:pt x="2784" y="3525"/>
                </a:lnTo>
                <a:lnTo>
                  <a:pt x="2768" y="3497"/>
                </a:lnTo>
                <a:lnTo>
                  <a:pt x="2735" y="3529"/>
                </a:lnTo>
                <a:lnTo>
                  <a:pt x="2736" y="3560"/>
                </a:lnTo>
                <a:lnTo>
                  <a:pt x="2753" y="3590"/>
                </a:lnTo>
                <a:lnTo>
                  <a:pt x="2731" y="3602"/>
                </a:lnTo>
                <a:lnTo>
                  <a:pt x="2710" y="3598"/>
                </a:lnTo>
                <a:lnTo>
                  <a:pt x="2691" y="3588"/>
                </a:lnTo>
                <a:lnTo>
                  <a:pt x="2695" y="3572"/>
                </a:lnTo>
                <a:lnTo>
                  <a:pt x="2671" y="3519"/>
                </a:lnTo>
                <a:lnTo>
                  <a:pt x="2626" y="3481"/>
                </a:lnTo>
                <a:lnTo>
                  <a:pt x="2612" y="3486"/>
                </a:lnTo>
                <a:lnTo>
                  <a:pt x="2576" y="3463"/>
                </a:lnTo>
                <a:lnTo>
                  <a:pt x="2553" y="3439"/>
                </a:lnTo>
                <a:lnTo>
                  <a:pt x="2509" y="3433"/>
                </a:lnTo>
                <a:lnTo>
                  <a:pt x="2487" y="3451"/>
                </a:lnTo>
                <a:lnTo>
                  <a:pt x="2474" y="3444"/>
                </a:lnTo>
                <a:lnTo>
                  <a:pt x="2442" y="3452"/>
                </a:lnTo>
                <a:lnTo>
                  <a:pt x="2424" y="3428"/>
                </a:lnTo>
                <a:lnTo>
                  <a:pt x="2392" y="3431"/>
                </a:lnTo>
                <a:lnTo>
                  <a:pt x="2420" y="3316"/>
                </a:lnTo>
                <a:lnTo>
                  <a:pt x="2398" y="3292"/>
                </a:lnTo>
                <a:lnTo>
                  <a:pt x="2371" y="3299"/>
                </a:lnTo>
                <a:lnTo>
                  <a:pt x="2351" y="3322"/>
                </a:lnTo>
                <a:lnTo>
                  <a:pt x="2329" y="3318"/>
                </a:lnTo>
                <a:lnTo>
                  <a:pt x="2301" y="3336"/>
                </a:lnTo>
                <a:lnTo>
                  <a:pt x="2241" y="3318"/>
                </a:lnTo>
                <a:lnTo>
                  <a:pt x="2246" y="3301"/>
                </a:lnTo>
                <a:lnTo>
                  <a:pt x="2229" y="3272"/>
                </a:lnTo>
                <a:lnTo>
                  <a:pt x="2144" y="3268"/>
                </a:lnTo>
                <a:lnTo>
                  <a:pt x="2150" y="3238"/>
                </a:lnTo>
                <a:lnTo>
                  <a:pt x="2137" y="3222"/>
                </a:lnTo>
                <a:lnTo>
                  <a:pt x="2097" y="3209"/>
                </a:lnTo>
                <a:lnTo>
                  <a:pt x="2088" y="3197"/>
                </a:lnTo>
                <a:lnTo>
                  <a:pt x="2049" y="3208"/>
                </a:lnTo>
                <a:lnTo>
                  <a:pt x="2054" y="3167"/>
                </a:lnTo>
                <a:lnTo>
                  <a:pt x="2037" y="3141"/>
                </a:lnTo>
                <a:lnTo>
                  <a:pt x="2065" y="3076"/>
                </a:lnTo>
                <a:lnTo>
                  <a:pt x="2029" y="3049"/>
                </a:lnTo>
                <a:lnTo>
                  <a:pt x="2003" y="3050"/>
                </a:lnTo>
                <a:lnTo>
                  <a:pt x="1995" y="3037"/>
                </a:lnTo>
                <a:lnTo>
                  <a:pt x="1966" y="3034"/>
                </a:lnTo>
                <a:lnTo>
                  <a:pt x="1918" y="3065"/>
                </a:lnTo>
                <a:lnTo>
                  <a:pt x="1892" y="3063"/>
                </a:lnTo>
                <a:lnTo>
                  <a:pt x="1864" y="3093"/>
                </a:lnTo>
                <a:lnTo>
                  <a:pt x="1828" y="3077"/>
                </a:lnTo>
                <a:lnTo>
                  <a:pt x="1796" y="3044"/>
                </a:lnTo>
                <a:lnTo>
                  <a:pt x="1779" y="2999"/>
                </a:lnTo>
                <a:lnTo>
                  <a:pt x="1755" y="2976"/>
                </a:lnTo>
                <a:lnTo>
                  <a:pt x="1754" y="2958"/>
                </a:lnTo>
                <a:lnTo>
                  <a:pt x="1729" y="2949"/>
                </a:lnTo>
                <a:lnTo>
                  <a:pt x="1723" y="2924"/>
                </a:lnTo>
                <a:lnTo>
                  <a:pt x="1609" y="2876"/>
                </a:lnTo>
                <a:lnTo>
                  <a:pt x="1582" y="2873"/>
                </a:lnTo>
                <a:lnTo>
                  <a:pt x="1549" y="2852"/>
                </a:lnTo>
                <a:lnTo>
                  <a:pt x="1532" y="2820"/>
                </a:lnTo>
                <a:lnTo>
                  <a:pt x="1459" y="2751"/>
                </a:lnTo>
                <a:lnTo>
                  <a:pt x="1352" y="2716"/>
                </a:lnTo>
                <a:lnTo>
                  <a:pt x="1356" y="2682"/>
                </a:lnTo>
                <a:lnTo>
                  <a:pt x="1338" y="2659"/>
                </a:lnTo>
                <a:lnTo>
                  <a:pt x="1335" y="2619"/>
                </a:lnTo>
                <a:lnTo>
                  <a:pt x="1284" y="2616"/>
                </a:lnTo>
                <a:lnTo>
                  <a:pt x="1151" y="2576"/>
                </a:lnTo>
                <a:lnTo>
                  <a:pt x="1134" y="2579"/>
                </a:lnTo>
                <a:lnTo>
                  <a:pt x="1130" y="2602"/>
                </a:lnTo>
                <a:lnTo>
                  <a:pt x="1097" y="2580"/>
                </a:lnTo>
                <a:lnTo>
                  <a:pt x="1070" y="2584"/>
                </a:lnTo>
                <a:lnTo>
                  <a:pt x="1062" y="2670"/>
                </a:lnTo>
                <a:lnTo>
                  <a:pt x="1046" y="2692"/>
                </a:lnTo>
                <a:lnTo>
                  <a:pt x="1019" y="2695"/>
                </a:lnTo>
                <a:lnTo>
                  <a:pt x="1016" y="2730"/>
                </a:lnTo>
                <a:lnTo>
                  <a:pt x="996" y="2742"/>
                </a:lnTo>
                <a:lnTo>
                  <a:pt x="959" y="2721"/>
                </a:lnTo>
                <a:lnTo>
                  <a:pt x="962" y="2692"/>
                </a:lnTo>
                <a:lnTo>
                  <a:pt x="945" y="2670"/>
                </a:lnTo>
                <a:lnTo>
                  <a:pt x="935" y="2671"/>
                </a:lnTo>
                <a:lnTo>
                  <a:pt x="929" y="2646"/>
                </a:lnTo>
                <a:lnTo>
                  <a:pt x="858" y="2623"/>
                </a:lnTo>
                <a:lnTo>
                  <a:pt x="831" y="2590"/>
                </a:lnTo>
                <a:lnTo>
                  <a:pt x="777" y="2554"/>
                </a:lnTo>
                <a:lnTo>
                  <a:pt x="756" y="2567"/>
                </a:lnTo>
                <a:lnTo>
                  <a:pt x="711" y="2536"/>
                </a:lnTo>
                <a:lnTo>
                  <a:pt x="644" y="2515"/>
                </a:lnTo>
                <a:lnTo>
                  <a:pt x="633" y="2476"/>
                </a:lnTo>
                <a:lnTo>
                  <a:pt x="653" y="2449"/>
                </a:lnTo>
                <a:lnTo>
                  <a:pt x="627" y="2421"/>
                </a:lnTo>
                <a:lnTo>
                  <a:pt x="605" y="2433"/>
                </a:lnTo>
                <a:lnTo>
                  <a:pt x="584" y="2406"/>
                </a:lnTo>
                <a:lnTo>
                  <a:pt x="538" y="2387"/>
                </a:lnTo>
                <a:lnTo>
                  <a:pt x="516" y="2350"/>
                </a:lnTo>
                <a:lnTo>
                  <a:pt x="477" y="2339"/>
                </a:lnTo>
                <a:lnTo>
                  <a:pt x="417" y="2361"/>
                </a:lnTo>
                <a:lnTo>
                  <a:pt x="401" y="2353"/>
                </a:lnTo>
                <a:lnTo>
                  <a:pt x="390" y="2326"/>
                </a:lnTo>
                <a:lnTo>
                  <a:pt x="359" y="2327"/>
                </a:lnTo>
                <a:lnTo>
                  <a:pt x="348" y="2293"/>
                </a:lnTo>
                <a:lnTo>
                  <a:pt x="319" y="2280"/>
                </a:lnTo>
                <a:lnTo>
                  <a:pt x="309" y="2246"/>
                </a:lnTo>
                <a:lnTo>
                  <a:pt x="295" y="2237"/>
                </a:lnTo>
                <a:lnTo>
                  <a:pt x="300" y="2219"/>
                </a:lnTo>
                <a:lnTo>
                  <a:pt x="258" y="2160"/>
                </a:lnTo>
                <a:lnTo>
                  <a:pt x="229" y="2147"/>
                </a:lnTo>
                <a:lnTo>
                  <a:pt x="208" y="2192"/>
                </a:lnTo>
                <a:lnTo>
                  <a:pt x="185" y="2204"/>
                </a:lnTo>
                <a:lnTo>
                  <a:pt x="181" y="2233"/>
                </a:lnTo>
                <a:lnTo>
                  <a:pt x="169" y="2230"/>
                </a:lnTo>
                <a:lnTo>
                  <a:pt x="151" y="2205"/>
                </a:lnTo>
                <a:lnTo>
                  <a:pt x="153" y="2187"/>
                </a:lnTo>
                <a:lnTo>
                  <a:pt x="132" y="2176"/>
                </a:lnTo>
                <a:lnTo>
                  <a:pt x="139" y="2154"/>
                </a:lnTo>
                <a:lnTo>
                  <a:pt x="122" y="2138"/>
                </a:lnTo>
                <a:lnTo>
                  <a:pt x="111" y="2141"/>
                </a:lnTo>
                <a:lnTo>
                  <a:pt x="107" y="2127"/>
                </a:lnTo>
                <a:lnTo>
                  <a:pt x="151" y="2086"/>
                </a:lnTo>
                <a:lnTo>
                  <a:pt x="133" y="2055"/>
                </a:lnTo>
                <a:lnTo>
                  <a:pt x="117" y="2055"/>
                </a:lnTo>
                <a:lnTo>
                  <a:pt x="114" y="2025"/>
                </a:lnTo>
                <a:lnTo>
                  <a:pt x="102" y="2012"/>
                </a:lnTo>
                <a:lnTo>
                  <a:pt x="130" y="1926"/>
                </a:lnTo>
                <a:lnTo>
                  <a:pt x="116" y="1923"/>
                </a:lnTo>
                <a:lnTo>
                  <a:pt x="86" y="1881"/>
                </a:lnTo>
                <a:lnTo>
                  <a:pt x="68" y="1875"/>
                </a:lnTo>
                <a:lnTo>
                  <a:pt x="60" y="1860"/>
                </a:lnTo>
                <a:lnTo>
                  <a:pt x="66" y="1834"/>
                </a:lnTo>
                <a:lnTo>
                  <a:pt x="48" y="1821"/>
                </a:lnTo>
                <a:lnTo>
                  <a:pt x="12" y="1823"/>
                </a:lnTo>
                <a:lnTo>
                  <a:pt x="21" y="1778"/>
                </a:lnTo>
                <a:lnTo>
                  <a:pt x="40" y="1750"/>
                </a:lnTo>
                <a:lnTo>
                  <a:pt x="11" y="1734"/>
                </a:lnTo>
                <a:lnTo>
                  <a:pt x="15" y="1720"/>
                </a:lnTo>
                <a:lnTo>
                  <a:pt x="0" y="1705"/>
                </a:lnTo>
                <a:lnTo>
                  <a:pt x="2" y="1692"/>
                </a:lnTo>
                <a:lnTo>
                  <a:pt x="50" y="1669"/>
                </a:lnTo>
                <a:lnTo>
                  <a:pt x="78" y="1671"/>
                </a:lnTo>
                <a:lnTo>
                  <a:pt x="89" y="1653"/>
                </a:lnTo>
                <a:lnTo>
                  <a:pt x="121" y="1633"/>
                </a:lnTo>
                <a:lnTo>
                  <a:pt x="133" y="1675"/>
                </a:lnTo>
                <a:lnTo>
                  <a:pt x="134" y="1726"/>
                </a:lnTo>
                <a:lnTo>
                  <a:pt x="204" y="1782"/>
                </a:lnTo>
                <a:lnTo>
                  <a:pt x="229" y="1765"/>
                </a:lnTo>
                <a:lnTo>
                  <a:pt x="249" y="1770"/>
                </a:lnTo>
                <a:lnTo>
                  <a:pt x="257" y="1731"/>
                </a:lnTo>
                <a:lnTo>
                  <a:pt x="284" y="1711"/>
                </a:lnTo>
                <a:lnTo>
                  <a:pt x="304" y="1706"/>
                </a:lnTo>
                <a:lnTo>
                  <a:pt x="323" y="1722"/>
                </a:lnTo>
                <a:lnTo>
                  <a:pt x="372" y="1680"/>
                </a:lnTo>
                <a:lnTo>
                  <a:pt x="406" y="1671"/>
                </a:lnTo>
                <a:lnTo>
                  <a:pt x="413" y="1644"/>
                </a:lnTo>
                <a:lnTo>
                  <a:pt x="402" y="1606"/>
                </a:lnTo>
                <a:lnTo>
                  <a:pt x="380" y="1588"/>
                </a:lnTo>
                <a:lnTo>
                  <a:pt x="372" y="1552"/>
                </a:lnTo>
                <a:lnTo>
                  <a:pt x="337" y="1514"/>
                </a:lnTo>
                <a:lnTo>
                  <a:pt x="358" y="1429"/>
                </a:lnTo>
                <a:lnTo>
                  <a:pt x="278" y="1424"/>
                </a:lnTo>
                <a:lnTo>
                  <a:pt x="238" y="1408"/>
                </a:lnTo>
                <a:lnTo>
                  <a:pt x="236" y="1379"/>
                </a:lnTo>
                <a:lnTo>
                  <a:pt x="149" y="1300"/>
                </a:lnTo>
                <a:lnTo>
                  <a:pt x="109" y="1227"/>
                </a:lnTo>
                <a:lnTo>
                  <a:pt x="135" y="1177"/>
                </a:lnTo>
                <a:lnTo>
                  <a:pt x="109" y="1112"/>
                </a:lnTo>
                <a:lnTo>
                  <a:pt x="111" y="1094"/>
                </a:lnTo>
                <a:lnTo>
                  <a:pt x="130" y="1071"/>
                </a:lnTo>
                <a:lnTo>
                  <a:pt x="107" y="1048"/>
                </a:lnTo>
                <a:lnTo>
                  <a:pt x="172" y="1008"/>
                </a:lnTo>
                <a:lnTo>
                  <a:pt x="203" y="975"/>
                </a:lnTo>
                <a:lnTo>
                  <a:pt x="208" y="943"/>
                </a:lnTo>
                <a:lnTo>
                  <a:pt x="186" y="92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8" name="Freeform 755"/>
          <p:cNvSpPr>
            <a:spLocks/>
          </p:cNvSpPr>
          <p:nvPr/>
        </p:nvSpPr>
        <p:spPr bwMode="auto">
          <a:xfrm>
            <a:off x="2600418" y="5439602"/>
            <a:ext cx="724374" cy="747108"/>
          </a:xfrm>
          <a:custGeom>
            <a:avLst/>
            <a:gdLst>
              <a:gd name="T0" fmla="*/ 661 w 3088"/>
              <a:gd name="T1" fmla="*/ 413 h 3183"/>
              <a:gd name="T2" fmla="*/ 778 w 3088"/>
              <a:gd name="T3" fmla="*/ 164 h 3183"/>
              <a:gd name="T4" fmla="*/ 932 w 3088"/>
              <a:gd name="T5" fmla="*/ 387 h 3183"/>
              <a:gd name="T6" fmla="*/ 995 w 3088"/>
              <a:gd name="T7" fmla="*/ 617 h 3183"/>
              <a:gd name="T8" fmla="*/ 1179 w 3088"/>
              <a:gd name="T9" fmla="*/ 633 h 3183"/>
              <a:gd name="T10" fmla="*/ 1259 w 3088"/>
              <a:gd name="T11" fmla="*/ 827 h 3183"/>
              <a:gd name="T12" fmla="*/ 1396 w 3088"/>
              <a:gd name="T13" fmla="*/ 990 h 3183"/>
              <a:gd name="T14" fmla="*/ 1445 w 3088"/>
              <a:gd name="T15" fmla="*/ 1189 h 3183"/>
              <a:gd name="T16" fmla="*/ 1682 w 3088"/>
              <a:gd name="T17" fmla="*/ 1214 h 3183"/>
              <a:gd name="T18" fmla="*/ 1893 w 3088"/>
              <a:gd name="T19" fmla="*/ 1173 h 3183"/>
              <a:gd name="T20" fmla="*/ 1911 w 3088"/>
              <a:gd name="T21" fmla="*/ 939 h 3183"/>
              <a:gd name="T22" fmla="*/ 2046 w 3088"/>
              <a:gd name="T23" fmla="*/ 653 h 3183"/>
              <a:gd name="T24" fmla="*/ 2257 w 3088"/>
              <a:gd name="T25" fmla="*/ 382 h 3183"/>
              <a:gd name="T26" fmla="*/ 2351 w 3088"/>
              <a:gd name="T27" fmla="*/ 247 h 3183"/>
              <a:gd name="T28" fmla="*/ 2437 w 3088"/>
              <a:gd name="T29" fmla="*/ 370 h 3183"/>
              <a:gd name="T30" fmla="*/ 2414 w 3088"/>
              <a:gd name="T31" fmla="*/ 486 h 3183"/>
              <a:gd name="T32" fmla="*/ 2761 w 3088"/>
              <a:gd name="T33" fmla="*/ 533 h 3183"/>
              <a:gd name="T34" fmla="*/ 2729 w 3088"/>
              <a:gd name="T35" fmla="*/ 755 h 3183"/>
              <a:gd name="T36" fmla="*/ 2487 w 3088"/>
              <a:gd name="T37" fmla="*/ 743 h 3183"/>
              <a:gd name="T38" fmla="*/ 2258 w 3088"/>
              <a:gd name="T39" fmla="*/ 782 h 3183"/>
              <a:gd name="T40" fmla="*/ 2205 w 3088"/>
              <a:gd name="T41" fmla="*/ 963 h 3183"/>
              <a:gd name="T42" fmla="*/ 2449 w 3088"/>
              <a:gd name="T43" fmla="*/ 1019 h 3183"/>
              <a:gd name="T44" fmla="*/ 2466 w 3088"/>
              <a:gd name="T45" fmla="*/ 1273 h 3183"/>
              <a:gd name="T46" fmla="*/ 2504 w 3088"/>
              <a:gd name="T47" fmla="*/ 1489 h 3183"/>
              <a:gd name="T48" fmla="*/ 2558 w 3088"/>
              <a:gd name="T49" fmla="*/ 1695 h 3183"/>
              <a:gd name="T50" fmla="*/ 2560 w 3088"/>
              <a:gd name="T51" fmla="*/ 1910 h 3183"/>
              <a:gd name="T52" fmla="*/ 2754 w 3088"/>
              <a:gd name="T53" fmla="*/ 2056 h 3183"/>
              <a:gd name="T54" fmla="*/ 2961 w 3088"/>
              <a:gd name="T55" fmla="*/ 2072 h 3183"/>
              <a:gd name="T56" fmla="*/ 3066 w 3088"/>
              <a:gd name="T57" fmla="*/ 2162 h 3183"/>
              <a:gd name="T58" fmla="*/ 2931 w 3088"/>
              <a:gd name="T59" fmla="*/ 2293 h 3183"/>
              <a:gd name="T60" fmla="*/ 2819 w 3088"/>
              <a:gd name="T61" fmla="*/ 2355 h 3183"/>
              <a:gd name="T62" fmla="*/ 2647 w 3088"/>
              <a:gd name="T63" fmla="*/ 2392 h 3183"/>
              <a:gd name="T64" fmla="*/ 2434 w 3088"/>
              <a:gd name="T65" fmla="*/ 2590 h 3183"/>
              <a:gd name="T66" fmla="*/ 2155 w 3088"/>
              <a:gd name="T67" fmla="*/ 2601 h 3183"/>
              <a:gd name="T68" fmla="*/ 1974 w 3088"/>
              <a:gd name="T69" fmla="*/ 2683 h 3183"/>
              <a:gd name="T70" fmla="*/ 1748 w 3088"/>
              <a:gd name="T71" fmla="*/ 2586 h 3183"/>
              <a:gd name="T72" fmla="*/ 1552 w 3088"/>
              <a:gd name="T73" fmla="*/ 2709 h 3183"/>
              <a:gd name="T74" fmla="*/ 1462 w 3088"/>
              <a:gd name="T75" fmla="*/ 2850 h 3183"/>
              <a:gd name="T76" fmla="*/ 1502 w 3088"/>
              <a:gd name="T77" fmla="*/ 3052 h 3183"/>
              <a:gd name="T78" fmla="*/ 1436 w 3088"/>
              <a:gd name="T79" fmla="*/ 3141 h 3183"/>
              <a:gd name="T80" fmla="*/ 1280 w 3088"/>
              <a:gd name="T81" fmla="*/ 2941 h 3183"/>
              <a:gd name="T82" fmla="*/ 927 w 3088"/>
              <a:gd name="T83" fmla="*/ 3045 h 3183"/>
              <a:gd name="T84" fmla="*/ 825 w 3088"/>
              <a:gd name="T85" fmla="*/ 2845 h 3183"/>
              <a:gd name="T86" fmla="*/ 587 w 3088"/>
              <a:gd name="T87" fmla="*/ 2784 h 3183"/>
              <a:gd name="T88" fmla="*/ 704 w 3088"/>
              <a:gd name="T89" fmla="*/ 2506 h 3183"/>
              <a:gd name="T90" fmla="*/ 481 w 3088"/>
              <a:gd name="T91" fmla="*/ 2397 h 3183"/>
              <a:gd name="T92" fmla="*/ 459 w 3088"/>
              <a:gd name="T93" fmla="*/ 2200 h 3183"/>
              <a:gd name="T94" fmla="*/ 382 w 3088"/>
              <a:gd name="T95" fmla="*/ 2047 h 3183"/>
              <a:gd name="T96" fmla="*/ 79 w 3088"/>
              <a:gd name="T97" fmla="*/ 2018 h 3183"/>
              <a:gd name="T98" fmla="*/ 63 w 3088"/>
              <a:gd name="T99" fmla="*/ 1758 h 3183"/>
              <a:gd name="T100" fmla="*/ 204 w 3088"/>
              <a:gd name="T101" fmla="*/ 1541 h 3183"/>
              <a:gd name="T102" fmla="*/ 418 w 3088"/>
              <a:gd name="T103" fmla="*/ 1354 h 3183"/>
              <a:gd name="T104" fmla="*/ 407 w 3088"/>
              <a:gd name="T105" fmla="*/ 1177 h 3183"/>
              <a:gd name="T106" fmla="*/ 426 w 3088"/>
              <a:gd name="T107" fmla="*/ 779 h 3183"/>
              <a:gd name="T108" fmla="*/ 298 w 3088"/>
              <a:gd name="T109" fmla="*/ 694 h 3183"/>
              <a:gd name="T110" fmla="*/ 215 w 3088"/>
              <a:gd name="T111" fmla="*/ 446 h 3183"/>
              <a:gd name="T112" fmla="*/ 418 w 3088"/>
              <a:gd name="T113" fmla="*/ 412 h 3183"/>
              <a:gd name="T114" fmla="*/ 465 w 3088"/>
              <a:gd name="T115" fmla="*/ 178 h 3183"/>
              <a:gd name="T116" fmla="*/ 562 w 3088"/>
              <a:gd name="T117" fmla="*/ 0 h 3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88" h="3183">
                <a:moveTo>
                  <a:pt x="562" y="0"/>
                </a:moveTo>
                <a:lnTo>
                  <a:pt x="569" y="124"/>
                </a:lnTo>
                <a:lnTo>
                  <a:pt x="561" y="179"/>
                </a:lnTo>
                <a:lnTo>
                  <a:pt x="587" y="268"/>
                </a:lnTo>
                <a:lnTo>
                  <a:pt x="584" y="338"/>
                </a:lnTo>
                <a:lnTo>
                  <a:pt x="610" y="380"/>
                </a:lnTo>
                <a:lnTo>
                  <a:pt x="623" y="384"/>
                </a:lnTo>
                <a:lnTo>
                  <a:pt x="633" y="417"/>
                </a:lnTo>
                <a:lnTo>
                  <a:pt x="664" y="441"/>
                </a:lnTo>
                <a:lnTo>
                  <a:pt x="661" y="413"/>
                </a:lnTo>
                <a:lnTo>
                  <a:pt x="672" y="394"/>
                </a:lnTo>
                <a:lnTo>
                  <a:pt x="664" y="380"/>
                </a:lnTo>
                <a:lnTo>
                  <a:pt x="669" y="361"/>
                </a:lnTo>
                <a:lnTo>
                  <a:pt x="660" y="350"/>
                </a:lnTo>
                <a:lnTo>
                  <a:pt x="657" y="289"/>
                </a:lnTo>
                <a:lnTo>
                  <a:pt x="707" y="269"/>
                </a:lnTo>
                <a:lnTo>
                  <a:pt x="714" y="228"/>
                </a:lnTo>
                <a:lnTo>
                  <a:pt x="738" y="210"/>
                </a:lnTo>
                <a:lnTo>
                  <a:pt x="744" y="177"/>
                </a:lnTo>
                <a:lnTo>
                  <a:pt x="778" y="164"/>
                </a:lnTo>
                <a:lnTo>
                  <a:pt x="786" y="216"/>
                </a:lnTo>
                <a:lnTo>
                  <a:pt x="819" y="236"/>
                </a:lnTo>
                <a:lnTo>
                  <a:pt x="819" y="272"/>
                </a:lnTo>
                <a:lnTo>
                  <a:pt x="839" y="260"/>
                </a:lnTo>
                <a:lnTo>
                  <a:pt x="858" y="269"/>
                </a:lnTo>
                <a:lnTo>
                  <a:pt x="876" y="312"/>
                </a:lnTo>
                <a:lnTo>
                  <a:pt x="905" y="329"/>
                </a:lnTo>
                <a:lnTo>
                  <a:pt x="900" y="354"/>
                </a:lnTo>
                <a:lnTo>
                  <a:pt x="942" y="374"/>
                </a:lnTo>
                <a:lnTo>
                  <a:pt x="932" y="387"/>
                </a:lnTo>
                <a:lnTo>
                  <a:pt x="948" y="401"/>
                </a:lnTo>
                <a:lnTo>
                  <a:pt x="940" y="415"/>
                </a:lnTo>
                <a:lnTo>
                  <a:pt x="891" y="431"/>
                </a:lnTo>
                <a:lnTo>
                  <a:pt x="887" y="444"/>
                </a:lnTo>
                <a:lnTo>
                  <a:pt x="907" y="488"/>
                </a:lnTo>
                <a:lnTo>
                  <a:pt x="945" y="523"/>
                </a:lnTo>
                <a:lnTo>
                  <a:pt x="940" y="543"/>
                </a:lnTo>
                <a:lnTo>
                  <a:pt x="988" y="559"/>
                </a:lnTo>
                <a:lnTo>
                  <a:pt x="982" y="579"/>
                </a:lnTo>
                <a:lnTo>
                  <a:pt x="995" y="617"/>
                </a:lnTo>
                <a:lnTo>
                  <a:pt x="1014" y="602"/>
                </a:lnTo>
                <a:lnTo>
                  <a:pt x="1032" y="557"/>
                </a:lnTo>
                <a:lnTo>
                  <a:pt x="1074" y="580"/>
                </a:lnTo>
                <a:lnTo>
                  <a:pt x="1106" y="538"/>
                </a:lnTo>
                <a:lnTo>
                  <a:pt x="1124" y="539"/>
                </a:lnTo>
                <a:lnTo>
                  <a:pt x="1136" y="560"/>
                </a:lnTo>
                <a:lnTo>
                  <a:pt x="1132" y="583"/>
                </a:lnTo>
                <a:lnTo>
                  <a:pt x="1153" y="604"/>
                </a:lnTo>
                <a:lnTo>
                  <a:pt x="1159" y="631"/>
                </a:lnTo>
                <a:lnTo>
                  <a:pt x="1179" y="633"/>
                </a:lnTo>
                <a:lnTo>
                  <a:pt x="1174" y="657"/>
                </a:lnTo>
                <a:lnTo>
                  <a:pt x="1192" y="661"/>
                </a:lnTo>
                <a:lnTo>
                  <a:pt x="1193" y="716"/>
                </a:lnTo>
                <a:lnTo>
                  <a:pt x="1201" y="723"/>
                </a:lnTo>
                <a:lnTo>
                  <a:pt x="1213" y="716"/>
                </a:lnTo>
                <a:lnTo>
                  <a:pt x="1243" y="769"/>
                </a:lnTo>
                <a:lnTo>
                  <a:pt x="1239" y="779"/>
                </a:lnTo>
                <a:lnTo>
                  <a:pt x="1256" y="789"/>
                </a:lnTo>
                <a:lnTo>
                  <a:pt x="1252" y="816"/>
                </a:lnTo>
                <a:lnTo>
                  <a:pt x="1259" y="827"/>
                </a:lnTo>
                <a:lnTo>
                  <a:pt x="1295" y="823"/>
                </a:lnTo>
                <a:lnTo>
                  <a:pt x="1286" y="894"/>
                </a:lnTo>
                <a:lnTo>
                  <a:pt x="1330" y="924"/>
                </a:lnTo>
                <a:lnTo>
                  <a:pt x="1332" y="942"/>
                </a:lnTo>
                <a:lnTo>
                  <a:pt x="1366" y="950"/>
                </a:lnTo>
                <a:lnTo>
                  <a:pt x="1378" y="968"/>
                </a:lnTo>
                <a:lnTo>
                  <a:pt x="1364" y="994"/>
                </a:lnTo>
                <a:lnTo>
                  <a:pt x="1375" y="1014"/>
                </a:lnTo>
                <a:lnTo>
                  <a:pt x="1400" y="1010"/>
                </a:lnTo>
                <a:lnTo>
                  <a:pt x="1396" y="990"/>
                </a:lnTo>
                <a:lnTo>
                  <a:pt x="1419" y="998"/>
                </a:lnTo>
                <a:lnTo>
                  <a:pt x="1397" y="1021"/>
                </a:lnTo>
                <a:lnTo>
                  <a:pt x="1408" y="1034"/>
                </a:lnTo>
                <a:lnTo>
                  <a:pt x="1401" y="1060"/>
                </a:lnTo>
                <a:lnTo>
                  <a:pt x="1376" y="1064"/>
                </a:lnTo>
                <a:lnTo>
                  <a:pt x="1376" y="1080"/>
                </a:lnTo>
                <a:lnTo>
                  <a:pt x="1462" y="1143"/>
                </a:lnTo>
                <a:lnTo>
                  <a:pt x="1469" y="1179"/>
                </a:lnTo>
                <a:lnTo>
                  <a:pt x="1454" y="1177"/>
                </a:lnTo>
                <a:lnTo>
                  <a:pt x="1445" y="1189"/>
                </a:lnTo>
                <a:lnTo>
                  <a:pt x="1455" y="1218"/>
                </a:lnTo>
                <a:lnTo>
                  <a:pt x="1481" y="1205"/>
                </a:lnTo>
                <a:lnTo>
                  <a:pt x="1499" y="1215"/>
                </a:lnTo>
                <a:lnTo>
                  <a:pt x="1520" y="1237"/>
                </a:lnTo>
                <a:lnTo>
                  <a:pt x="1533" y="1283"/>
                </a:lnTo>
                <a:lnTo>
                  <a:pt x="1565" y="1257"/>
                </a:lnTo>
                <a:lnTo>
                  <a:pt x="1575" y="1267"/>
                </a:lnTo>
                <a:lnTo>
                  <a:pt x="1597" y="1262"/>
                </a:lnTo>
                <a:lnTo>
                  <a:pt x="1626" y="1273"/>
                </a:lnTo>
                <a:lnTo>
                  <a:pt x="1682" y="1214"/>
                </a:lnTo>
                <a:lnTo>
                  <a:pt x="1708" y="1207"/>
                </a:lnTo>
                <a:lnTo>
                  <a:pt x="1728" y="1184"/>
                </a:lnTo>
                <a:lnTo>
                  <a:pt x="1781" y="1168"/>
                </a:lnTo>
                <a:lnTo>
                  <a:pt x="1789" y="1156"/>
                </a:lnTo>
                <a:lnTo>
                  <a:pt x="1815" y="1167"/>
                </a:lnTo>
                <a:lnTo>
                  <a:pt x="1805" y="1202"/>
                </a:lnTo>
                <a:lnTo>
                  <a:pt x="1830" y="1218"/>
                </a:lnTo>
                <a:lnTo>
                  <a:pt x="1846" y="1214"/>
                </a:lnTo>
                <a:lnTo>
                  <a:pt x="1857" y="1191"/>
                </a:lnTo>
                <a:lnTo>
                  <a:pt x="1893" y="1173"/>
                </a:lnTo>
                <a:lnTo>
                  <a:pt x="1903" y="1157"/>
                </a:lnTo>
                <a:lnTo>
                  <a:pt x="1910" y="1166"/>
                </a:lnTo>
                <a:lnTo>
                  <a:pt x="1942" y="1162"/>
                </a:lnTo>
                <a:lnTo>
                  <a:pt x="1945" y="1109"/>
                </a:lnTo>
                <a:lnTo>
                  <a:pt x="1956" y="1108"/>
                </a:lnTo>
                <a:lnTo>
                  <a:pt x="1969" y="1089"/>
                </a:lnTo>
                <a:lnTo>
                  <a:pt x="1954" y="1068"/>
                </a:lnTo>
                <a:lnTo>
                  <a:pt x="1956" y="1039"/>
                </a:lnTo>
                <a:lnTo>
                  <a:pt x="1941" y="985"/>
                </a:lnTo>
                <a:lnTo>
                  <a:pt x="1911" y="939"/>
                </a:lnTo>
                <a:lnTo>
                  <a:pt x="1901" y="892"/>
                </a:lnTo>
                <a:lnTo>
                  <a:pt x="1915" y="856"/>
                </a:lnTo>
                <a:lnTo>
                  <a:pt x="1906" y="784"/>
                </a:lnTo>
                <a:lnTo>
                  <a:pt x="1927" y="738"/>
                </a:lnTo>
                <a:lnTo>
                  <a:pt x="1943" y="756"/>
                </a:lnTo>
                <a:lnTo>
                  <a:pt x="1967" y="740"/>
                </a:lnTo>
                <a:lnTo>
                  <a:pt x="1997" y="736"/>
                </a:lnTo>
                <a:lnTo>
                  <a:pt x="2028" y="676"/>
                </a:lnTo>
                <a:lnTo>
                  <a:pt x="2051" y="677"/>
                </a:lnTo>
                <a:lnTo>
                  <a:pt x="2046" y="653"/>
                </a:lnTo>
                <a:lnTo>
                  <a:pt x="2124" y="579"/>
                </a:lnTo>
                <a:lnTo>
                  <a:pt x="2128" y="537"/>
                </a:lnTo>
                <a:lnTo>
                  <a:pt x="2148" y="514"/>
                </a:lnTo>
                <a:lnTo>
                  <a:pt x="2129" y="517"/>
                </a:lnTo>
                <a:lnTo>
                  <a:pt x="2122" y="493"/>
                </a:lnTo>
                <a:lnTo>
                  <a:pt x="2106" y="494"/>
                </a:lnTo>
                <a:lnTo>
                  <a:pt x="2108" y="454"/>
                </a:lnTo>
                <a:lnTo>
                  <a:pt x="2174" y="399"/>
                </a:lnTo>
                <a:lnTo>
                  <a:pt x="2201" y="422"/>
                </a:lnTo>
                <a:lnTo>
                  <a:pt x="2257" y="382"/>
                </a:lnTo>
                <a:lnTo>
                  <a:pt x="2252" y="346"/>
                </a:lnTo>
                <a:lnTo>
                  <a:pt x="2228" y="294"/>
                </a:lnTo>
                <a:lnTo>
                  <a:pt x="2246" y="267"/>
                </a:lnTo>
                <a:lnTo>
                  <a:pt x="2249" y="235"/>
                </a:lnTo>
                <a:lnTo>
                  <a:pt x="2256" y="233"/>
                </a:lnTo>
                <a:lnTo>
                  <a:pt x="2262" y="253"/>
                </a:lnTo>
                <a:lnTo>
                  <a:pt x="2287" y="261"/>
                </a:lnTo>
                <a:lnTo>
                  <a:pt x="2321" y="251"/>
                </a:lnTo>
                <a:lnTo>
                  <a:pt x="2339" y="259"/>
                </a:lnTo>
                <a:lnTo>
                  <a:pt x="2351" y="247"/>
                </a:lnTo>
                <a:lnTo>
                  <a:pt x="2388" y="245"/>
                </a:lnTo>
                <a:lnTo>
                  <a:pt x="2392" y="235"/>
                </a:lnTo>
                <a:lnTo>
                  <a:pt x="2414" y="254"/>
                </a:lnTo>
                <a:lnTo>
                  <a:pt x="2434" y="244"/>
                </a:lnTo>
                <a:lnTo>
                  <a:pt x="2454" y="251"/>
                </a:lnTo>
                <a:lnTo>
                  <a:pt x="2431" y="279"/>
                </a:lnTo>
                <a:lnTo>
                  <a:pt x="2393" y="291"/>
                </a:lnTo>
                <a:lnTo>
                  <a:pt x="2396" y="346"/>
                </a:lnTo>
                <a:lnTo>
                  <a:pt x="2411" y="375"/>
                </a:lnTo>
                <a:lnTo>
                  <a:pt x="2437" y="370"/>
                </a:lnTo>
                <a:lnTo>
                  <a:pt x="2446" y="395"/>
                </a:lnTo>
                <a:lnTo>
                  <a:pt x="2463" y="395"/>
                </a:lnTo>
                <a:lnTo>
                  <a:pt x="2468" y="404"/>
                </a:lnTo>
                <a:lnTo>
                  <a:pt x="2447" y="426"/>
                </a:lnTo>
                <a:lnTo>
                  <a:pt x="2453" y="435"/>
                </a:lnTo>
                <a:lnTo>
                  <a:pt x="2468" y="432"/>
                </a:lnTo>
                <a:lnTo>
                  <a:pt x="2462" y="456"/>
                </a:lnTo>
                <a:lnTo>
                  <a:pt x="2444" y="465"/>
                </a:lnTo>
                <a:lnTo>
                  <a:pt x="2442" y="480"/>
                </a:lnTo>
                <a:lnTo>
                  <a:pt x="2414" y="486"/>
                </a:lnTo>
                <a:lnTo>
                  <a:pt x="2484" y="551"/>
                </a:lnTo>
                <a:lnTo>
                  <a:pt x="2512" y="567"/>
                </a:lnTo>
                <a:lnTo>
                  <a:pt x="2564" y="545"/>
                </a:lnTo>
                <a:lnTo>
                  <a:pt x="2617" y="541"/>
                </a:lnTo>
                <a:lnTo>
                  <a:pt x="2652" y="480"/>
                </a:lnTo>
                <a:lnTo>
                  <a:pt x="2678" y="465"/>
                </a:lnTo>
                <a:lnTo>
                  <a:pt x="2727" y="479"/>
                </a:lnTo>
                <a:lnTo>
                  <a:pt x="2731" y="508"/>
                </a:lnTo>
                <a:lnTo>
                  <a:pt x="2756" y="505"/>
                </a:lnTo>
                <a:lnTo>
                  <a:pt x="2761" y="533"/>
                </a:lnTo>
                <a:lnTo>
                  <a:pt x="2745" y="550"/>
                </a:lnTo>
                <a:lnTo>
                  <a:pt x="2751" y="574"/>
                </a:lnTo>
                <a:lnTo>
                  <a:pt x="2772" y="579"/>
                </a:lnTo>
                <a:lnTo>
                  <a:pt x="2762" y="591"/>
                </a:lnTo>
                <a:lnTo>
                  <a:pt x="2769" y="622"/>
                </a:lnTo>
                <a:lnTo>
                  <a:pt x="2769" y="622"/>
                </a:lnTo>
                <a:lnTo>
                  <a:pt x="2770" y="655"/>
                </a:lnTo>
                <a:lnTo>
                  <a:pt x="2742" y="686"/>
                </a:lnTo>
                <a:lnTo>
                  <a:pt x="2754" y="698"/>
                </a:lnTo>
                <a:lnTo>
                  <a:pt x="2729" y="755"/>
                </a:lnTo>
                <a:lnTo>
                  <a:pt x="2722" y="742"/>
                </a:lnTo>
                <a:lnTo>
                  <a:pt x="2688" y="738"/>
                </a:lnTo>
                <a:lnTo>
                  <a:pt x="2613" y="788"/>
                </a:lnTo>
                <a:lnTo>
                  <a:pt x="2609" y="769"/>
                </a:lnTo>
                <a:lnTo>
                  <a:pt x="2595" y="764"/>
                </a:lnTo>
                <a:lnTo>
                  <a:pt x="2580" y="778"/>
                </a:lnTo>
                <a:lnTo>
                  <a:pt x="2567" y="768"/>
                </a:lnTo>
                <a:lnTo>
                  <a:pt x="2524" y="781"/>
                </a:lnTo>
                <a:lnTo>
                  <a:pt x="2495" y="770"/>
                </a:lnTo>
                <a:lnTo>
                  <a:pt x="2487" y="743"/>
                </a:lnTo>
                <a:lnTo>
                  <a:pt x="2433" y="718"/>
                </a:lnTo>
                <a:lnTo>
                  <a:pt x="2412" y="759"/>
                </a:lnTo>
                <a:lnTo>
                  <a:pt x="2392" y="771"/>
                </a:lnTo>
                <a:lnTo>
                  <a:pt x="2396" y="784"/>
                </a:lnTo>
                <a:lnTo>
                  <a:pt x="2369" y="796"/>
                </a:lnTo>
                <a:lnTo>
                  <a:pt x="2348" y="772"/>
                </a:lnTo>
                <a:lnTo>
                  <a:pt x="2309" y="754"/>
                </a:lnTo>
                <a:lnTo>
                  <a:pt x="2310" y="731"/>
                </a:lnTo>
                <a:lnTo>
                  <a:pt x="2281" y="728"/>
                </a:lnTo>
                <a:lnTo>
                  <a:pt x="2258" y="782"/>
                </a:lnTo>
                <a:lnTo>
                  <a:pt x="2215" y="819"/>
                </a:lnTo>
                <a:lnTo>
                  <a:pt x="2199" y="849"/>
                </a:lnTo>
                <a:lnTo>
                  <a:pt x="2172" y="858"/>
                </a:lnTo>
                <a:lnTo>
                  <a:pt x="2183" y="876"/>
                </a:lnTo>
                <a:lnTo>
                  <a:pt x="2162" y="878"/>
                </a:lnTo>
                <a:lnTo>
                  <a:pt x="2168" y="902"/>
                </a:lnTo>
                <a:lnTo>
                  <a:pt x="2197" y="885"/>
                </a:lnTo>
                <a:lnTo>
                  <a:pt x="2225" y="923"/>
                </a:lnTo>
                <a:lnTo>
                  <a:pt x="2224" y="955"/>
                </a:lnTo>
                <a:lnTo>
                  <a:pt x="2205" y="963"/>
                </a:lnTo>
                <a:lnTo>
                  <a:pt x="2198" y="981"/>
                </a:lnTo>
                <a:lnTo>
                  <a:pt x="2209" y="1012"/>
                </a:lnTo>
                <a:lnTo>
                  <a:pt x="2222" y="1010"/>
                </a:lnTo>
                <a:lnTo>
                  <a:pt x="2214" y="1054"/>
                </a:lnTo>
                <a:lnTo>
                  <a:pt x="2238" y="1088"/>
                </a:lnTo>
                <a:lnTo>
                  <a:pt x="2308" y="1096"/>
                </a:lnTo>
                <a:lnTo>
                  <a:pt x="2326" y="1089"/>
                </a:lnTo>
                <a:lnTo>
                  <a:pt x="2351" y="1046"/>
                </a:lnTo>
                <a:lnTo>
                  <a:pt x="2426" y="1055"/>
                </a:lnTo>
                <a:lnTo>
                  <a:pt x="2449" y="1019"/>
                </a:lnTo>
                <a:lnTo>
                  <a:pt x="2469" y="1042"/>
                </a:lnTo>
                <a:lnTo>
                  <a:pt x="2467" y="1062"/>
                </a:lnTo>
                <a:lnTo>
                  <a:pt x="2477" y="1071"/>
                </a:lnTo>
                <a:lnTo>
                  <a:pt x="2506" y="1070"/>
                </a:lnTo>
                <a:lnTo>
                  <a:pt x="2508" y="1093"/>
                </a:lnTo>
                <a:lnTo>
                  <a:pt x="2541" y="1129"/>
                </a:lnTo>
                <a:lnTo>
                  <a:pt x="2547" y="1153"/>
                </a:lnTo>
                <a:lnTo>
                  <a:pt x="2497" y="1202"/>
                </a:lnTo>
                <a:lnTo>
                  <a:pt x="2489" y="1264"/>
                </a:lnTo>
                <a:lnTo>
                  <a:pt x="2466" y="1273"/>
                </a:lnTo>
                <a:lnTo>
                  <a:pt x="2471" y="1296"/>
                </a:lnTo>
                <a:lnTo>
                  <a:pt x="2453" y="1338"/>
                </a:lnTo>
                <a:lnTo>
                  <a:pt x="2460" y="1351"/>
                </a:lnTo>
                <a:lnTo>
                  <a:pt x="2438" y="1405"/>
                </a:lnTo>
                <a:lnTo>
                  <a:pt x="2419" y="1399"/>
                </a:lnTo>
                <a:lnTo>
                  <a:pt x="2415" y="1436"/>
                </a:lnTo>
                <a:lnTo>
                  <a:pt x="2421" y="1456"/>
                </a:lnTo>
                <a:lnTo>
                  <a:pt x="2457" y="1465"/>
                </a:lnTo>
                <a:lnTo>
                  <a:pt x="2459" y="1505"/>
                </a:lnTo>
                <a:lnTo>
                  <a:pt x="2504" y="1489"/>
                </a:lnTo>
                <a:lnTo>
                  <a:pt x="2498" y="1535"/>
                </a:lnTo>
                <a:lnTo>
                  <a:pt x="2533" y="1552"/>
                </a:lnTo>
                <a:lnTo>
                  <a:pt x="2537" y="1577"/>
                </a:lnTo>
                <a:lnTo>
                  <a:pt x="2597" y="1596"/>
                </a:lnTo>
                <a:lnTo>
                  <a:pt x="2595" y="1628"/>
                </a:lnTo>
                <a:lnTo>
                  <a:pt x="2569" y="1609"/>
                </a:lnTo>
                <a:lnTo>
                  <a:pt x="2544" y="1664"/>
                </a:lnTo>
                <a:lnTo>
                  <a:pt x="2527" y="1667"/>
                </a:lnTo>
                <a:lnTo>
                  <a:pt x="2547" y="1671"/>
                </a:lnTo>
                <a:lnTo>
                  <a:pt x="2558" y="1695"/>
                </a:lnTo>
                <a:lnTo>
                  <a:pt x="2499" y="1762"/>
                </a:lnTo>
                <a:lnTo>
                  <a:pt x="2494" y="1798"/>
                </a:lnTo>
                <a:lnTo>
                  <a:pt x="2494" y="1798"/>
                </a:lnTo>
                <a:lnTo>
                  <a:pt x="2477" y="1829"/>
                </a:lnTo>
                <a:lnTo>
                  <a:pt x="2485" y="1860"/>
                </a:lnTo>
                <a:lnTo>
                  <a:pt x="2523" y="1924"/>
                </a:lnTo>
                <a:lnTo>
                  <a:pt x="2521" y="1935"/>
                </a:lnTo>
                <a:lnTo>
                  <a:pt x="2552" y="1958"/>
                </a:lnTo>
                <a:lnTo>
                  <a:pt x="2561" y="1951"/>
                </a:lnTo>
                <a:lnTo>
                  <a:pt x="2560" y="1910"/>
                </a:lnTo>
                <a:lnTo>
                  <a:pt x="2576" y="1904"/>
                </a:lnTo>
                <a:lnTo>
                  <a:pt x="2641" y="1924"/>
                </a:lnTo>
                <a:lnTo>
                  <a:pt x="2678" y="1912"/>
                </a:lnTo>
                <a:lnTo>
                  <a:pt x="2697" y="1919"/>
                </a:lnTo>
                <a:lnTo>
                  <a:pt x="2701" y="1938"/>
                </a:lnTo>
                <a:lnTo>
                  <a:pt x="2731" y="1952"/>
                </a:lnTo>
                <a:lnTo>
                  <a:pt x="2726" y="1973"/>
                </a:lnTo>
                <a:lnTo>
                  <a:pt x="2744" y="2009"/>
                </a:lnTo>
                <a:lnTo>
                  <a:pt x="2725" y="2029"/>
                </a:lnTo>
                <a:lnTo>
                  <a:pt x="2754" y="2056"/>
                </a:lnTo>
                <a:lnTo>
                  <a:pt x="2775" y="2037"/>
                </a:lnTo>
                <a:lnTo>
                  <a:pt x="2808" y="2068"/>
                </a:lnTo>
                <a:lnTo>
                  <a:pt x="2834" y="2074"/>
                </a:lnTo>
                <a:lnTo>
                  <a:pt x="2851" y="2033"/>
                </a:lnTo>
                <a:lnTo>
                  <a:pt x="2877" y="2029"/>
                </a:lnTo>
                <a:lnTo>
                  <a:pt x="2897" y="2067"/>
                </a:lnTo>
                <a:lnTo>
                  <a:pt x="2936" y="2055"/>
                </a:lnTo>
                <a:lnTo>
                  <a:pt x="2948" y="2061"/>
                </a:lnTo>
                <a:lnTo>
                  <a:pt x="2943" y="2070"/>
                </a:lnTo>
                <a:lnTo>
                  <a:pt x="2961" y="2072"/>
                </a:lnTo>
                <a:lnTo>
                  <a:pt x="2966" y="2060"/>
                </a:lnTo>
                <a:lnTo>
                  <a:pt x="2981" y="2063"/>
                </a:lnTo>
                <a:lnTo>
                  <a:pt x="2989" y="2035"/>
                </a:lnTo>
                <a:lnTo>
                  <a:pt x="3018" y="2033"/>
                </a:lnTo>
                <a:lnTo>
                  <a:pt x="3052" y="2072"/>
                </a:lnTo>
                <a:lnTo>
                  <a:pt x="3069" y="2120"/>
                </a:lnTo>
                <a:lnTo>
                  <a:pt x="3088" y="2133"/>
                </a:lnTo>
                <a:lnTo>
                  <a:pt x="3079" y="2137"/>
                </a:lnTo>
                <a:lnTo>
                  <a:pt x="3086" y="2151"/>
                </a:lnTo>
                <a:lnTo>
                  <a:pt x="3066" y="2162"/>
                </a:lnTo>
                <a:lnTo>
                  <a:pt x="3073" y="2196"/>
                </a:lnTo>
                <a:lnTo>
                  <a:pt x="3060" y="2238"/>
                </a:lnTo>
                <a:lnTo>
                  <a:pt x="3068" y="2250"/>
                </a:lnTo>
                <a:lnTo>
                  <a:pt x="3017" y="2297"/>
                </a:lnTo>
                <a:lnTo>
                  <a:pt x="3012" y="2281"/>
                </a:lnTo>
                <a:lnTo>
                  <a:pt x="2985" y="2277"/>
                </a:lnTo>
                <a:lnTo>
                  <a:pt x="2975" y="2266"/>
                </a:lnTo>
                <a:lnTo>
                  <a:pt x="2955" y="2271"/>
                </a:lnTo>
                <a:lnTo>
                  <a:pt x="2948" y="2289"/>
                </a:lnTo>
                <a:lnTo>
                  <a:pt x="2931" y="2293"/>
                </a:lnTo>
                <a:lnTo>
                  <a:pt x="2910" y="2315"/>
                </a:lnTo>
                <a:lnTo>
                  <a:pt x="2893" y="2316"/>
                </a:lnTo>
                <a:lnTo>
                  <a:pt x="2908" y="2343"/>
                </a:lnTo>
                <a:lnTo>
                  <a:pt x="2894" y="2335"/>
                </a:lnTo>
                <a:lnTo>
                  <a:pt x="2871" y="2350"/>
                </a:lnTo>
                <a:lnTo>
                  <a:pt x="2849" y="2376"/>
                </a:lnTo>
                <a:lnTo>
                  <a:pt x="2854" y="2396"/>
                </a:lnTo>
                <a:lnTo>
                  <a:pt x="2854" y="2396"/>
                </a:lnTo>
                <a:lnTo>
                  <a:pt x="2840" y="2393"/>
                </a:lnTo>
                <a:lnTo>
                  <a:pt x="2819" y="2355"/>
                </a:lnTo>
                <a:lnTo>
                  <a:pt x="2808" y="2360"/>
                </a:lnTo>
                <a:lnTo>
                  <a:pt x="2794" y="2348"/>
                </a:lnTo>
                <a:lnTo>
                  <a:pt x="2778" y="2320"/>
                </a:lnTo>
                <a:lnTo>
                  <a:pt x="2752" y="2341"/>
                </a:lnTo>
                <a:lnTo>
                  <a:pt x="2742" y="2367"/>
                </a:lnTo>
                <a:lnTo>
                  <a:pt x="2723" y="2360"/>
                </a:lnTo>
                <a:lnTo>
                  <a:pt x="2702" y="2376"/>
                </a:lnTo>
                <a:lnTo>
                  <a:pt x="2692" y="2367"/>
                </a:lnTo>
                <a:lnTo>
                  <a:pt x="2661" y="2392"/>
                </a:lnTo>
                <a:lnTo>
                  <a:pt x="2647" y="2392"/>
                </a:lnTo>
                <a:lnTo>
                  <a:pt x="2644" y="2404"/>
                </a:lnTo>
                <a:lnTo>
                  <a:pt x="2623" y="2403"/>
                </a:lnTo>
                <a:lnTo>
                  <a:pt x="2616" y="2422"/>
                </a:lnTo>
                <a:lnTo>
                  <a:pt x="2589" y="2421"/>
                </a:lnTo>
                <a:lnTo>
                  <a:pt x="2612" y="2491"/>
                </a:lnTo>
                <a:lnTo>
                  <a:pt x="2564" y="2529"/>
                </a:lnTo>
                <a:lnTo>
                  <a:pt x="2566" y="2539"/>
                </a:lnTo>
                <a:lnTo>
                  <a:pt x="2520" y="2537"/>
                </a:lnTo>
                <a:lnTo>
                  <a:pt x="2511" y="2528"/>
                </a:lnTo>
                <a:lnTo>
                  <a:pt x="2434" y="2590"/>
                </a:lnTo>
                <a:lnTo>
                  <a:pt x="2401" y="2571"/>
                </a:lnTo>
                <a:lnTo>
                  <a:pt x="2404" y="2533"/>
                </a:lnTo>
                <a:lnTo>
                  <a:pt x="2346" y="2543"/>
                </a:lnTo>
                <a:lnTo>
                  <a:pt x="2319" y="2577"/>
                </a:lnTo>
                <a:lnTo>
                  <a:pt x="2298" y="2661"/>
                </a:lnTo>
                <a:lnTo>
                  <a:pt x="2242" y="2619"/>
                </a:lnTo>
                <a:lnTo>
                  <a:pt x="2184" y="2553"/>
                </a:lnTo>
                <a:lnTo>
                  <a:pt x="2171" y="2552"/>
                </a:lnTo>
                <a:lnTo>
                  <a:pt x="2150" y="2586"/>
                </a:lnTo>
                <a:lnTo>
                  <a:pt x="2155" y="2601"/>
                </a:lnTo>
                <a:lnTo>
                  <a:pt x="2138" y="2628"/>
                </a:lnTo>
                <a:lnTo>
                  <a:pt x="2101" y="2581"/>
                </a:lnTo>
                <a:lnTo>
                  <a:pt x="2105" y="2563"/>
                </a:lnTo>
                <a:lnTo>
                  <a:pt x="2063" y="2541"/>
                </a:lnTo>
                <a:lnTo>
                  <a:pt x="2048" y="2595"/>
                </a:lnTo>
                <a:lnTo>
                  <a:pt x="2015" y="2608"/>
                </a:lnTo>
                <a:lnTo>
                  <a:pt x="2005" y="2628"/>
                </a:lnTo>
                <a:lnTo>
                  <a:pt x="2013" y="2641"/>
                </a:lnTo>
                <a:lnTo>
                  <a:pt x="1978" y="2659"/>
                </a:lnTo>
                <a:lnTo>
                  <a:pt x="1974" y="2683"/>
                </a:lnTo>
                <a:lnTo>
                  <a:pt x="1924" y="2669"/>
                </a:lnTo>
                <a:lnTo>
                  <a:pt x="1899" y="2621"/>
                </a:lnTo>
                <a:lnTo>
                  <a:pt x="1873" y="2615"/>
                </a:lnTo>
                <a:lnTo>
                  <a:pt x="1843" y="2588"/>
                </a:lnTo>
                <a:lnTo>
                  <a:pt x="1826" y="2590"/>
                </a:lnTo>
                <a:lnTo>
                  <a:pt x="1808" y="2574"/>
                </a:lnTo>
                <a:lnTo>
                  <a:pt x="1795" y="2585"/>
                </a:lnTo>
                <a:lnTo>
                  <a:pt x="1770" y="2556"/>
                </a:lnTo>
                <a:lnTo>
                  <a:pt x="1755" y="2562"/>
                </a:lnTo>
                <a:lnTo>
                  <a:pt x="1748" y="2586"/>
                </a:lnTo>
                <a:lnTo>
                  <a:pt x="1729" y="2593"/>
                </a:lnTo>
                <a:lnTo>
                  <a:pt x="1735" y="2613"/>
                </a:lnTo>
                <a:lnTo>
                  <a:pt x="1689" y="2664"/>
                </a:lnTo>
                <a:lnTo>
                  <a:pt x="1685" y="2696"/>
                </a:lnTo>
                <a:lnTo>
                  <a:pt x="1659" y="2688"/>
                </a:lnTo>
                <a:lnTo>
                  <a:pt x="1644" y="2701"/>
                </a:lnTo>
                <a:lnTo>
                  <a:pt x="1634" y="2687"/>
                </a:lnTo>
                <a:lnTo>
                  <a:pt x="1601" y="2680"/>
                </a:lnTo>
                <a:lnTo>
                  <a:pt x="1563" y="2688"/>
                </a:lnTo>
                <a:lnTo>
                  <a:pt x="1552" y="2709"/>
                </a:lnTo>
                <a:lnTo>
                  <a:pt x="1518" y="2665"/>
                </a:lnTo>
                <a:lnTo>
                  <a:pt x="1481" y="2674"/>
                </a:lnTo>
                <a:lnTo>
                  <a:pt x="1472" y="2695"/>
                </a:lnTo>
                <a:lnTo>
                  <a:pt x="1478" y="2712"/>
                </a:lnTo>
                <a:lnTo>
                  <a:pt x="1461" y="2745"/>
                </a:lnTo>
                <a:lnTo>
                  <a:pt x="1439" y="2747"/>
                </a:lnTo>
                <a:lnTo>
                  <a:pt x="1430" y="2760"/>
                </a:lnTo>
                <a:lnTo>
                  <a:pt x="1451" y="2794"/>
                </a:lnTo>
                <a:lnTo>
                  <a:pt x="1441" y="2811"/>
                </a:lnTo>
                <a:lnTo>
                  <a:pt x="1462" y="2850"/>
                </a:lnTo>
                <a:lnTo>
                  <a:pt x="1458" y="2866"/>
                </a:lnTo>
                <a:lnTo>
                  <a:pt x="1476" y="2880"/>
                </a:lnTo>
                <a:lnTo>
                  <a:pt x="1487" y="2876"/>
                </a:lnTo>
                <a:lnTo>
                  <a:pt x="1488" y="2895"/>
                </a:lnTo>
                <a:lnTo>
                  <a:pt x="1514" y="2919"/>
                </a:lnTo>
                <a:lnTo>
                  <a:pt x="1504" y="2960"/>
                </a:lnTo>
                <a:lnTo>
                  <a:pt x="1530" y="3006"/>
                </a:lnTo>
                <a:lnTo>
                  <a:pt x="1507" y="3016"/>
                </a:lnTo>
                <a:lnTo>
                  <a:pt x="1513" y="3040"/>
                </a:lnTo>
                <a:lnTo>
                  <a:pt x="1502" y="3052"/>
                </a:lnTo>
                <a:lnTo>
                  <a:pt x="1499" y="3116"/>
                </a:lnTo>
                <a:lnTo>
                  <a:pt x="1537" y="3140"/>
                </a:lnTo>
                <a:lnTo>
                  <a:pt x="1536" y="3155"/>
                </a:lnTo>
                <a:lnTo>
                  <a:pt x="1514" y="3158"/>
                </a:lnTo>
                <a:lnTo>
                  <a:pt x="1516" y="3183"/>
                </a:lnTo>
                <a:lnTo>
                  <a:pt x="1487" y="3179"/>
                </a:lnTo>
                <a:lnTo>
                  <a:pt x="1476" y="3160"/>
                </a:lnTo>
                <a:lnTo>
                  <a:pt x="1451" y="3169"/>
                </a:lnTo>
                <a:lnTo>
                  <a:pt x="1453" y="3148"/>
                </a:lnTo>
                <a:lnTo>
                  <a:pt x="1436" y="3141"/>
                </a:lnTo>
                <a:lnTo>
                  <a:pt x="1377" y="3150"/>
                </a:lnTo>
                <a:lnTo>
                  <a:pt x="1337" y="3168"/>
                </a:lnTo>
                <a:lnTo>
                  <a:pt x="1318" y="3117"/>
                </a:lnTo>
                <a:lnTo>
                  <a:pt x="1331" y="3094"/>
                </a:lnTo>
                <a:lnTo>
                  <a:pt x="1306" y="3079"/>
                </a:lnTo>
                <a:lnTo>
                  <a:pt x="1313" y="3025"/>
                </a:lnTo>
                <a:lnTo>
                  <a:pt x="1290" y="3021"/>
                </a:lnTo>
                <a:lnTo>
                  <a:pt x="1296" y="2993"/>
                </a:lnTo>
                <a:lnTo>
                  <a:pt x="1277" y="2984"/>
                </a:lnTo>
                <a:lnTo>
                  <a:pt x="1280" y="2941"/>
                </a:lnTo>
                <a:lnTo>
                  <a:pt x="1176" y="2989"/>
                </a:lnTo>
                <a:lnTo>
                  <a:pt x="1164" y="3013"/>
                </a:lnTo>
                <a:lnTo>
                  <a:pt x="1121" y="3052"/>
                </a:lnTo>
                <a:lnTo>
                  <a:pt x="1085" y="3064"/>
                </a:lnTo>
                <a:lnTo>
                  <a:pt x="1054" y="3062"/>
                </a:lnTo>
                <a:lnTo>
                  <a:pt x="1035" y="3035"/>
                </a:lnTo>
                <a:lnTo>
                  <a:pt x="1015" y="3030"/>
                </a:lnTo>
                <a:lnTo>
                  <a:pt x="989" y="3053"/>
                </a:lnTo>
                <a:lnTo>
                  <a:pt x="949" y="3068"/>
                </a:lnTo>
                <a:lnTo>
                  <a:pt x="927" y="3045"/>
                </a:lnTo>
                <a:lnTo>
                  <a:pt x="919" y="3015"/>
                </a:lnTo>
                <a:lnTo>
                  <a:pt x="940" y="2985"/>
                </a:lnTo>
                <a:lnTo>
                  <a:pt x="928" y="2972"/>
                </a:lnTo>
                <a:lnTo>
                  <a:pt x="883" y="2971"/>
                </a:lnTo>
                <a:lnTo>
                  <a:pt x="871" y="2954"/>
                </a:lnTo>
                <a:lnTo>
                  <a:pt x="860" y="2923"/>
                </a:lnTo>
                <a:lnTo>
                  <a:pt x="879" y="2864"/>
                </a:lnTo>
                <a:lnTo>
                  <a:pt x="868" y="2835"/>
                </a:lnTo>
                <a:lnTo>
                  <a:pt x="837" y="2829"/>
                </a:lnTo>
                <a:lnTo>
                  <a:pt x="825" y="2845"/>
                </a:lnTo>
                <a:lnTo>
                  <a:pt x="789" y="2825"/>
                </a:lnTo>
                <a:lnTo>
                  <a:pt x="773" y="2838"/>
                </a:lnTo>
                <a:lnTo>
                  <a:pt x="755" y="2815"/>
                </a:lnTo>
                <a:lnTo>
                  <a:pt x="711" y="2816"/>
                </a:lnTo>
                <a:lnTo>
                  <a:pt x="692" y="2802"/>
                </a:lnTo>
                <a:lnTo>
                  <a:pt x="643" y="2816"/>
                </a:lnTo>
                <a:lnTo>
                  <a:pt x="603" y="2810"/>
                </a:lnTo>
                <a:lnTo>
                  <a:pt x="581" y="2794"/>
                </a:lnTo>
                <a:lnTo>
                  <a:pt x="594" y="2789"/>
                </a:lnTo>
                <a:lnTo>
                  <a:pt x="587" y="2784"/>
                </a:lnTo>
                <a:lnTo>
                  <a:pt x="621" y="2721"/>
                </a:lnTo>
                <a:lnTo>
                  <a:pt x="612" y="2706"/>
                </a:lnTo>
                <a:lnTo>
                  <a:pt x="661" y="2663"/>
                </a:lnTo>
                <a:lnTo>
                  <a:pt x="652" y="2653"/>
                </a:lnTo>
                <a:lnTo>
                  <a:pt x="660" y="2630"/>
                </a:lnTo>
                <a:lnTo>
                  <a:pt x="638" y="2567"/>
                </a:lnTo>
                <a:lnTo>
                  <a:pt x="658" y="2561"/>
                </a:lnTo>
                <a:lnTo>
                  <a:pt x="682" y="2528"/>
                </a:lnTo>
                <a:lnTo>
                  <a:pt x="681" y="2491"/>
                </a:lnTo>
                <a:lnTo>
                  <a:pt x="704" y="2506"/>
                </a:lnTo>
                <a:lnTo>
                  <a:pt x="723" y="2495"/>
                </a:lnTo>
                <a:lnTo>
                  <a:pt x="707" y="2469"/>
                </a:lnTo>
                <a:lnTo>
                  <a:pt x="704" y="2439"/>
                </a:lnTo>
                <a:lnTo>
                  <a:pt x="646" y="2419"/>
                </a:lnTo>
                <a:lnTo>
                  <a:pt x="599" y="2435"/>
                </a:lnTo>
                <a:lnTo>
                  <a:pt x="576" y="2428"/>
                </a:lnTo>
                <a:lnTo>
                  <a:pt x="561" y="2435"/>
                </a:lnTo>
                <a:lnTo>
                  <a:pt x="540" y="2419"/>
                </a:lnTo>
                <a:lnTo>
                  <a:pt x="542" y="2404"/>
                </a:lnTo>
                <a:lnTo>
                  <a:pt x="481" y="2397"/>
                </a:lnTo>
                <a:lnTo>
                  <a:pt x="500" y="2358"/>
                </a:lnTo>
                <a:lnTo>
                  <a:pt x="498" y="2345"/>
                </a:lnTo>
                <a:lnTo>
                  <a:pt x="481" y="2343"/>
                </a:lnTo>
                <a:lnTo>
                  <a:pt x="495" y="2333"/>
                </a:lnTo>
                <a:lnTo>
                  <a:pt x="495" y="2308"/>
                </a:lnTo>
                <a:lnTo>
                  <a:pt x="479" y="2282"/>
                </a:lnTo>
                <a:lnTo>
                  <a:pt x="461" y="2288"/>
                </a:lnTo>
                <a:lnTo>
                  <a:pt x="454" y="2262"/>
                </a:lnTo>
                <a:lnTo>
                  <a:pt x="483" y="2232"/>
                </a:lnTo>
                <a:lnTo>
                  <a:pt x="459" y="2200"/>
                </a:lnTo>
                <a:lnTo>
                  <a:pt x="460" y="2177"/>
                </a:lnTo>
                <a:lnTo>
                  <a:pt x="409" y="2157"/>
                </a:lnTo>
                <a:lnTo>
                  <a:pt x="417" y="2150"/>
                </a:lnTo>
                <a:lnTo>
                  <a:pt x="412" y="2119"/>
                </a:lnTo>
                <a:lnTo>
                  <a:pt x="419" y="2108"/>
                </a:lnTo>
                <a:lnTo>
                  <a:pt x="408" y="2100"/>
                </a:lnTo>
                <a:lnTo>
                  <a:pt x="465" y="2065"/>
                </a:lnTo>
                <a:lnTo>
                  <a:pt x="482" y="2044"/>
                </a:lnTo>
                <a:lnTo>
                  <a:pt x="480" y="2024"/>
                </a:lnTo>
                <a:lnTo>
                  <a:pt x="382" y="2047"/>
                </a:lnTo>
                <a:lnTo>
                  <a:pt x="356" y="2034"/>
                </a:lnTo>
                <a:lnTo>
                  <a:pt x="215" y="2045"/>
                </a:lnTo>
                <a:lnTo>
                  <a:pt x="125" y="2080"/>
                </a:lnTo>
                <a:lnTo>
                  <a:pt x="124" y="2091"/>
                </a:lnTo>
                <a:lnTo>
                  <a:pt x="40" y="2144"/>
                </a:lnTo>
                <a:lnTo>
                  <a:pt x="33" y="2126"/>
                </a:lnTo>
                <a:lnTo>
                  <a:pt x="0" y="2108"/>
                </a:lnTo>
                <a:lnTo>
                  <a:pt x="18" y="2087"/>
                </a:lnTo>
                <a:lnTo>
                  <a:pt x="34" y="2084"/>
                </a:lnTo>
                <a:lnTo>
                  <a:pt x="79" y="2018"/>
                </a:lnTo>
                <a:lnTo>
                  <a:pt x="69" y="2005"/>
                </a:lnTo>
                <a:lnTo>
                  <a:pt x="80" y="1976"/>
                </a:lnTo>
                <a:lnTo>
                  <a:pt x="47" y="1965"/>
                </a:lnTo>
                <a:lnTo>
                  <a:pt x="45" y="1951"/>
                </a:lnTo>
                <a:lnTo>
                  <a:pt x="65" y="1946"/>
                </a:lnTo>
                <a:lnTo>
                  <a:pt x="51" y="1911"/>
                </a:lnTo>
                <a:lnTo>
                  <a:pt x="0" y="1915"/>
                </a:lnTo>
                <a:lnTo>
                  <a:pt x="13" y="1841"/>
                </a:lnTo>
                <a:lnTo>
                  <a:pt x="7" y="1796"/>
                </a:lnTo>
                <a:lnTo>
                  <a:pt x="63" y="1758"/>
                </a:lnTo>
                <a:lnTo>
                  <a:pt x="81" y="1764"/>
                </a:lnTo>
                <a:lnTo>
                  <a:pt x="90" y="1754"/>
                </a:lnTo>
                <a:lnTo>
                  <a:pt x="65" y="1702"/>
                </a:lnTo>
                <a:lnTo>
                  <a:pt x="70" y="1667"/>
                </a:lnTo>
                <a:lnTo>
                  <a:pt x="110" y="1590"/>
                </a:lnTo>
                <a:lnTo>
                  <a:pt x="134" y="1610"/>
                </a:lnTo>
                <a:lnTo>
                  <a:pt x="147" y="1607"/>
                </a:lnTo>
                <a:lnTo>
                  <a:pt x="172" y="1574"/>
                </a:lnTo>
                <a:lnTo>
                  <a:pt x="191" y="1570"/>
                </a:lnTo>
                <a:lnTo>
                  <a:pt x="204" y="1541"/>
                </a:lnTo>
                <a:lnTo>
                  <a:pt x="215" y="1542"/>
                </a:lnTo>
                <a:lnTo>
                  <a:pt x="210" y="1493"/>
                </a:lnTo>
                <a:lnTo>
                  <a:pt x="230" y="1478"/>
                </a:lnTo>
                <a:lnTo>
                  <a:pt x="226" y="1450"/>
                </a:lnTo>
                <a:lnTo>
                  <a:pt x="277" y="1481"/>
                </a:lnTo>
                <a:lnTo>
                  <a:pt x="294" y="1474"/>
                </a:lnTo>
                <a:lnTo>
                  <a:pt x="338" y="1377"/>
                </a:lnTo>
                <a:lnTo>
                  <a:pt x="362" y="1361"/>
                </a:lnTo>
                <a:lnTo>
                  <a:pt x="393" y="1379"/>
                </a:lnTo>
                <a:lnTo>
                  <a:pt x="418" y="1354"/>
                </a:lnTo>
                <a:lnTo>
                  <a:pt x="420" y="1340"/>
                </a:lnTo>
                <a:lnTo>
                  <a:pt x="383" y="1306"/>
                </a:lnTo>
                <a:lnTo>
                  <a:pt x="370" y="1255"/>
                </a:lnTo>
                <a:lnTo>
                  <a:pt x="397" y="1244"/>
                </a:lnTo>
                <a:lnTo>
                  <a:pt x="403" y="1266"/>
                </a:lnTo>
                <a:lnTo>
                  <a:pt x="421" y="1249"/>
                </a:lnTo>
                <a:lnTo>
                  <a:pt x="427" y="1228"/>
                </a:lnTo>
                <a:lnTo>
                  <a:pt x="418" y="1207"/>
                </a:lnTo>
                <a:lnTo>
                  <a:pt x="405" y="1203"/>
                </a:lnTo>
                <a:lnTo>
                  <a:pt x="407" y="1177"/>
                </a:lnTo>
                <a:lnTo>
                  <a:pt x="428" y="1150"/>
                </a:lnTo>
                <a:lnTo>
                  <a:pt x="444" y="1056"/>
                </a:lnTo>
                <a:lnTo>
                  <a:pt x="439" y="981"/>
                </a:lnTo>
                <a:lnTo>
                  <a:pt x="429" y="960"/>
                </a:lnTo>
                <a:lnTo>
                  <a:pt x="436" y="940"/>
                </a:lnTo>
                <a:lnTo>
                  <a:pt x="427" y="903"/>
                </a:lnTo>
                <a:lnTo>
                  <a:pt x="438" y="884"/>
                </a:lnTo>
                <a:lnTo>
                  <a:pt x="415" y="862"/>
                </a:lnTo>
                <a:lnTo>
                  <a:pt x="410" y="820"/>
                </a:lnTo>
                <a:lnTo>
                  <a:pt x="426" y="779"/>
                </a:lnTo>
                <a:lnTo>
                  <a:pt x="410" y="719"/>
                </a:lnTo>
                <a:lnTo>
                  <a:pt x="416" y="679"/>
                </a:lnTo>
                <a:lnTo>
                  <a:pt x="403" y="660"/>
                </a:lnTo>
                <a:lnTo>
                  <a:pt x="379" y="665"/>
                </a:lnTo>
                <a:lnTo>
                  <a:pt x="364" y="642"/>
                </a:lnTo>
                <a:lnTo>
                  <a:pt x="354" y="652"/>
                </a:lnTo>
                <a:lnTo>
                  <a:pt x="332" y="629"/>
                </a:lnTo>
                <a:lnTo>
                  <a:pt x="318" y="630"/>
                </a:lnTo>
                <a:lnTo>
                  <a:pt x="315" y="675"/>
                </a:lnTo>
                <a:lnTo>
                  <a:pt x="298" y="694"/>
                </a:lnTo>
                <a:lnTo>
                  <a:pt x="284" y="695"/>
                </a:lnTo>
                <a:lnTo>
                  <a:pt x="269" y="646"/>
                </a:lnTo>
                <a:lnTo>
                  <a:pt x="244" y="613"/>
                </a:lnTo>
                <a:lnTo>
                  <a:pt x="247" y="574"/>
                </a:lnTo>
                <a:lnTo>
                  <a:pt x="224" y="562"/>
                </a:lnTo>
                <a:lnTo>
                  <a:pt x="239" y="541"/>
                </a:lnTo>
                <a:lnTo>
                  <a:pt x="215" y="518"/>
                </a:lnTo>
                <a:lnTo>
                  <a:pt x="223" y="468"/>
                </a:lnTo>
                <a:lnTo>
                  <a:pt x="215" y="446"/>
                </a:lnTo>
                <a:lnTo>
                  <a:pt x="215" y="446"/>
                </a:lnTo>
                <a:lnTo>
                  <a:pt x="228" y="436"/>
                </a:lnTo>
                <a:lnTo>
                  <a:pt x="225" y="422"/>
                </a:lnTo>
                <a:lnTo>
                  <a:pt x="260" y="407"/>
                </a:lnTo>
                <a:lnTo>
                  <a:pt x="238" y="362"/>
                </a:lnTo>
                <a:lnTo>
                  <a:pt x="267" y="346"/>
                </a:lnTo>
                <a:lnTo>
                  <a:pt x="294" y="387"/>
                </a:lnTo>
                <a:lnTo>
                  <a:pt x="310" y="462"/>
                </a:lnTo>
                <a:lnTo>
                  <a:pt x="361" y="432"/>
                </a:lnTo>
                <a:lnTo>
                  <a:pt x="388" y="440"/>
                </a:lnTo>
                <a:lnTo>
                  <a:pt x="418" y="412"/>
                </a:lnTo>
                <a:lnTo>
                  <a:pt x="420" y="382"/>
                </a:lnTo>
                <a:lnTo>
                  <a:pt x="434" y="369"/>
                </a:lnTo>
                <a:lnTo>
                  <a:pt x="409" y="314"/>
                </a:lnTo>
                <a:lnTo>
                  <a:pt x="387" y="302"/>
                </a:lnTo>
                <a:lnTo>
                  <a:pt x="377" y="234"/>
                </a:lnTo>
                <a:lnTo>
                  <a:pt x="411" y="208"/>
                </a:lnTo>
                <a:lnTo>
                  <a:pt x="391" y="112"/>
                </a:lnTo>
                <a:lnTo>
                  <a:pt x="417" y="114"/>
                </a:lnTo>
                <a:lnTo>
                  <a:pt x="443" y="100"/>
                </a:lnTo>
                <a:lnTo>
                  <a:pt x="465" y="178"/>
                </a:lnTo>
                <a:lnTo>
                  <a:pt x="488" y="181"/>
                </a:lnTo>
                <a:lnTo>
                  <a:pt x="508" y="171"/>
                </a:lnTo>
                <a:lnTo>
                  <a:pt x="512" y="153"/>
                </a:lnTo>
                <a:lnTo>
                  <a:pt x="492" y="140"/>
                </a:lnTo>
                <a:lnTo>
                  <a:pt x="494" y="110"/>
                </a:lnTo>
                <a:lnTo>
                  <a:pt x="529" y="79"/>
                </a:lnTo>
                <a:lnTo>
                  <a:pt x="509" y="26"/>
                </a:lnTo>
                <a:lnTo>
                  <a:pt x="516" y="18"/>
                </a:lnTo>
                <a:lnTo>
                  <a:pt x="530" y="23"/>
                </a:lnTo>
                <a:lnTo>
                  <a:pt x="562" y="0"/>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9" name="Freeform 756"/>
          <p:cNvSpPr>
            <a:spLocks noEditPoints="1"/>
          </p:cNvSpPr>
          <p:nvPr/>
        </p:nvSpPr>
        <p:spPr bwMode="auto">
          <a:xfrm>
            <a:off x="4314736" y="5253600"/>
            <a:ext cx="367870" cy="383371"/>
          </a:xfrm>
          <a:custGeom>
            <a:avLst/>
            <a:gdLst>
              <a:gd name="T0" fmla="*/ 1391 w 1571"/>
              <a:gd name="T1" fmla="*/ 487 h 1634"/>
              <a:gd name="T2" fmla="*/ 1536 w 1571"/>
              <a:gd name="T3" fmla="*/ 478 h 1634"/>
              <a:gd name="T4" fmla="*/ 1408 w 1571"/>
              <a:gd name="T5" fmla="*/ 463 h 1634"/>
              <a:gd name="T6" fmla="*/ 1515 w 1571"/>
              <a:gd name="T7" fmla="*/ 313 h 1634"/>
              <a:gd name="T8" fmla="*/ 1550 w 1571"/>
              <a:gd name="T9" fmla="*/ 384 h 1634"/>
              <a:gd name="T10" fmla="*/ 1434 w 1571"/>
              <a:gd name="T11" fmla="*/ 363 h 1634"/>
              <a:gd name="T12" fmla="*/ 1454 w 1571"/>
              <a:gd name="T13" fmla="*/ 601 h 1634"/>
              <a:gd name="T14" fmla="*/ 1533 w 1571"/>
              <a:gd name="T15" fmla="*/ 512 h 1634"/>
              <a:gd name="T16" fmla="*/ 1528 w 1571"/>
              <a:gd name="T17" fmla="*/ 581 h 1634"/>
              <a:gd name="T18" fmla="*/ 1106 w 1571"/>
              <a:gd name="T19" fmla="*/ 1244 h 1634"/>
              <a:gd name="T20" fmla="*/ 1415 w 1571"/>
              <a:gd name="T21" fmla="*/ 780 h 1634"/>
              <a:gd name="T22" fmla="*/ 1347 w 1571"/>
              <a:gd name="T23" fmla="*/ 741 h 1634"/>
              <a:gd name="T24" fmla="*/ 1271 w 1571"/>
              <a:gd name="T25" fmla="*/ 793 h 1634"/>
              <a:gd name="T26" fmla="*/ 1223 w 1571"/>
              <a:gd name="T27" fmla="*/ 853 h 1634"/>
              <a:gd name="T28" fmla="*/ 1288 w 1571"/>
              <a:gd name="T29" fmla="*/ 933 h 1634"/>
              <a:gd name="T30" fmla="*/ 1301 w 1571"/>
              <a:gd name="T31" fmla="*/ 966 h 1634"/>
              <a:gd name="T32" fmla="*/ 1241 w 1571"/>
              <a:gd name="T33" fmla="*/ 1031 h 1634"/>
              <a:gd name="T34" fmla="*/ 1280 w 1571"/>
              <a:gd name="T35" fmla="*/ 1159 h 1634"/>
              <a:gd name="T36" fmla="*/ 1225 w 1571"/>
              <a:gd name="T37" fmla="*/ 1166 h 1634"/>
              <a:gd name="T38" fmla="*/ 1181 w 1571"/>
              <a:gd name="T39" fmla="*/ 1242 h 1634"/>
              <a:gd name="T40" fmla="*/ 1108 w 1571"/>
              <a:gd name="T41" fmla="*/ 1200 h 1634"/>
              <a:gd name="T42" fmla="*/ 968 w 1571"/>
              <a:gd name="T43" fmla="*/ 1304 h 1634"/>
              <a:gd name="T44" fmla="*/ 927 w 1571"/>
              <a:gd name="T45" fmla="*/ 1498 h 1634"/>
              <a:gd name="T46" fmla="*/ 886 w 1571"/>
              <a:gd name="T47" fmla="*/ 1565 h 1634"/>
              <a:gd name="T48" fmla="*/ 872 w 1571"/>
              <a:gd name="T49" fmla="*/ 1634 h 1634"/>
              <a:gd name="T50" fmla="*/ 829 w 1571"/>
              <a:gd name="T51" fmla="*/ 1561 h 1634"/>
              <a:gd name="T52" fmla="*/ 715 w 1571"/>
              <a:gd name="T53" fmla="*/ 1562 h 1634"/>
              <a:gd name="T54" fmla="*/ 657 w 1571"/>
              <a:gd name="T55" fmla="*/ 1577 h 1634"/>
              <a:gd name="T56" fmla="*/ 624 w 1571"/>
              <a:gd name="T57" fmla="*/ 1567 h 1634"/>
              <a:gd name="T58" fmla="*/ 572 w 1571"/>
              <a:gd name="T59" fmla="*/ 1431 h 1634"/>
              <a:gd name="T60" fmla="*/ 431 w 1571"/>
              <a:gd name="T61" fmla="*/ 1531 h 1634"/>
              <a:gd name="T62" fmla="*/ 330 w 1571"/>
              <a:gd name="T63" fmla="*/ 1515 h 1634"/>
              <a:gd name="T64" fmla="*/ 299 w 1571"/>
              <a:gd name="T65" fmla="*/ 1424 h 1634"/>
              <a:gd name="T66" fmla="*/ 273 w 1571"/>
              <a:gd name="T67" fmla="*/ 1232 h 1634"/>
              <a:gd name="T68" fmla="*/ 194 w 1571"/>
              <a:gd name="T69" fmla="*/ 1182 h 1634"/>
              <a:gd name="T70" fmla="*/ 146 w 1571"/>
              <a:gd name="T71" fmla="*/ 1135 h 1634"/>
              <a:gd name="T72" fmla="*/ 82 w 1571"/>
              <a:gd name="T73" fmla="*/ 926 h 1634"/>
              <a:gd name="T74" fmla="*/ 0 w 1571"/>
              <a:gd name="T75" fmla="*/ 823 h 1634"/>
              <a:gd name="T76" fmla="*/ 57 w 1571"/>
              <a:gd name="T77" fmla="*/ 734 h 1634"/>
              <a:gd name="T78" fmla="*/ 161 w 1571"/>
              <a:gd name="T79" fmla="*/ 688 h 1634"/>
              <a:gd name="T80" fmla="*/ 288 w 1571"/>
              <a:gd name="T81" fmla="*/ 513 h 1634"/>
              <a:gd name="T82" fmla="*/ 317 w 1571"/>
              <a:gd name="T83" fmla="*/ 400 h 1634"/>
              <a:gd name="T84" fmla="*/ 426 w 1571"/>
              <a:gd name="T85" fmla="*/ 367 h 1634"/>
              <a:gd name="T86" fmla="*/ 461 w 1571"/>
              <a:gd name="T87" fmla="*/ 268 h 1634"/>
              <a:gd name="T88" fmla="*/ 481 w 1571"/>
              <a:gd name="T89" fmla="*/ 205 h 1634"/>
              <a:gd name="T90" fmla="*/ 549 w 1571"/>
              <a:gd name="T91" fmla="*/ 143 h 1634"/>
              <a:gd name="T92" fmla="*/ 624 w 1571"/>
              <a:gd name="T93" fmla="*/ 0 h 1634"/>
              <a:gd name="T94" fmla="*/ 834 w 1571"/>
              <a:gd name="T95" fmla="*/ 94 h 1634"/>
              <a:gd name="T96" fmla="*/ 864 w 1571"/>
              <a:gd name="T97" fmla="*/ 151 h 1634"/>
              <a:gd name="T98" fmla="*/ 953 w 1571"/>
              <a:gd name="T99" fmla="*/ 87 h 1634"/>
              <a:gd name="T100" fmla="*/ 1044 w 1571"/>
              <a:gd name="T101" fmla="*/ 65 h 1634"/>
              <a:gd name="T102" fmla="*/ 1104 w 1571"/>
              <a:gd name="T103" fmla="*/ 165 h 1634"/>
              <a:gd name="T104" fmla="*/ 1105 w 1571"/>
              <a:gd name="T105" fmla="*/ 239 h 1634"/>
              <a:gd name="T106" fmla="*/ 974 w 1571"/>
              <a:gd name="T107" fmla="*/ 355 h 1634"/>
              <a:gd name="T108" fmla="*/ 1012 w 1571"/>
              <a:gd name="T109" fmla="*/ 422 h 1634"/>
              <a:gd name="T110" fmla="*/ 1343 w 1571"/>
              <a:gd name="T111" fmla="*/ 500 h 1634"/>
              <a:gd name="T112" fmla="*/ 1383 w 1571"/>
              <a:gd name="T113" fmla="*/ 588 h 1634"/>
              <a:gd name="T114" fmla="*/ 1245 w 1571"/>
              <a:gd name="T115" fmla="*/ 684 h 1634"/>
              <a:gd name="T116" fmla="*/ 1245 w 1571"/>
              <a:gd name="T117" fmla="*/ 708 h 1634"/>
              <a:gd name="T118" fmla="*/ 1325 w 1571"/>
              <a:gd name="T119" fmla="*/ 674 h 1634"/>
              <a:gd name="T120" fmla="*/ 1410 w 1571"/>
              <a:gd name="T121" fmla="*/ 708 h 1634"/>
              <a:gd name="T122" fmla="*/ 1382 w 1571"/>
              <a:gd name="T123" fmla="*/ 773 h 1634"/>
              <a:gd name="T124" fmla="*/ 1383 w 1571"/>
              <a:gd name="T125" fmla="*/ 849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71" h="1634">
                <a:moveTo>
                  <a:pt x="1367" y="500"/>
                </a:moveTo>
                <a:lnTo>
                  <a:pt x="1358" y="490"/>
                </a:lnTo>
                <a:lnTo>
                  <a:pt x="1358" y="466"/>
                </a:lnTo>
                <a:lnTo>
                  <a:pt x="1372" y="451"/>
                </a:lnTo>
                <a:lnTo>
                  <a:pt x="1388" y="466"/>
                </a:lnTo>
                <a:lnTo>
                  <a:pt x="1391" y="487"/>
                </a:lnTo>
                <a:lnTo>
                  <a:pt x="1367" y="500"/>
                </a:lnTo>
                <a:close/>
                <a:moveTo>
                  <a:pt x="1425" y="490"/>
                </a:moveTo>
                <a:lnTo>
                  <a:pt x="1439" y="483"/>
                </a:lnTo>
                <a:lnTo>
                  <a:pt x="1475" y="490"/>
                </a:lnTo>
                <a:lnTo>
                  <a:pt x="1519" y="517"/>
                </a:lnTo>
                <a:lnTo>
                  <a:pt x="1536" y="478"/>
                </a:lnTo>
                <a:lnTo>
                  <a:pt x="1452" y="422"/>
                </a:lnTo>
                <a:lnTo>
                  <a:pt x="1408" y="425"/>
                </a:lnTo>
                <a:lnTo>
                  <a:pt x="1398" y="411"/>
                </a:lnTo>
                <a:lnTo>
                  <a:pt x="1393" y="421"/>
                </a:lnTo>
                <a:lnTo>
                  <a:pt x="1408" y="442"/>
                </a:lnTo>
                <a:lnTo>
                  <a:pt x="1408" y="463"/>
                </a:lnTo>
                <a:lnTo>
                  <a:pt x="1425" y="490"/>
                </a:lnTo>
                <a:close/>
                <a:moveTo>
                  <a:pt x="1571" y="317"/>
                </a:moveTo>
                <a:lnTo>
                  <a:pt x="1569" y="303"/>
                </a:lnTo>
                <a:lnTo>
                  <a:pt x="1548" y="290"/>
                </a:lnTo>
                <a:lnTo>
                  <a:pt x="1515" y="291"/>
                </a:lnTo>
                <a:lnTo>
                  <a:pt x="1515" y="313"/>
                </a:lnTo>
                <a:lnTo>
                  <a:pt x="1571" y="317"/>
                </a:lnTo>
                <a:close/>
                <a:moveTo>
                  <a:pt x="1560" y="393"/>
                </a:moveTo>
                <a:lnTo>
                  <a:pt x="1562" y="378"/>
                </a:lnTo>
                <a:lnTo>
                  <a:pt x="1537" y="377"/>
                </a:lnTo>
                <a:lnTo>
                  <a:pt x="1513" y="389"/>
                </a:lnTo>
                <a:lnTo>
                  <a:pt x="1550" y="384"/>
                </a:lnTo>
                <a:lnTo>
                  <a:pt x="1560" y="393"/>
                </a:lnTo>
                <a:close/>
                <a:moveTo>
                  <a:pt x="1497" y="390"/>
                </a:moveTo>
                <a:lnTo>
                  <a:pt x="1494" y="349"/>
                </a:lnTo>
                <a:lnTo>
                  <a:pt x="1479" y="347"/>
                </a:lnTo>
                <a:lnTo>
                  <a:pt x="1449" y="366"/>
                </a:lnTo>
                <a:lnTo>
                  <a:pt x="1434" y="363"/>
                </a:lnTo>
                <a:lnTo>
                  <a:pt x="1465" y="383"/>
                </a:lnTo>
                <a:lnTo>
                  <a:pt x="1497" y="390"/>
                </a:lnTo>
                <a:close/>
                <a:moveTo>
                  <a:pt x="1459" y="572"/>
                </a:moveTo>
                <a:lnTo>
                  <a:pt x="1441" y="578"/>
                </a:lnTo>
                <a:lnTo>
                  <a:pt x="1432" y="603"/>
                </a:lnTo>
                <a:lnTo>
                  <a:pt x="1454" y="601"/>
                </a:lnTo>
                <a:lnTo>
                  <a:pt x="1464" y="623"/>
                </a:lnTo>
                <a:lnTo>
                  <a:pt x="1480" y="629"/>
                </a:lnTo>
                <a:lnTo>
                  <a:pt x="1489" y="612"/>
                </a:lnTo>
                <a:lnTo>
                  <a:pt x="1462" y="587"/>
                </a:lnTo>
                <a:lnTo>
                  <a:pt x="1459" y="572"/>
                </a:lnTo>
                <a:close/>
                <a:moveTo>
                  <a:pt x="1533" y="512"/>
                </a:moveTo>
                <a:lnTo>
                  <a:pt x="1560" y="554"/>
                </a:lnTo>
                <a:lnTo>
                  <a:pt x="1566" y="509"/>
                </a:lnTo>
                <a:lnTo>
                  <a:pt x="1539" y="504"/>
                </a:lnTo>
                <a:lnTo>
                  <a:pt x="1533" y="512"/>
                </a:lnTo>
                <a:close/>
                <a:moveTo>
                  <a:pt x="1494" y="555"/>
                </a:moveTo>
                <a:lnTo>
                  <a:pt x="1528" y="581"/>
                </a:lnTo>
                <a:lnTo>
                  <a:pt x="1522" y="553"/>
                </a:lnTo>
                <a:lnTo>
                  <a:pt x="1494" y="555"/>
                </a:lnTo>
                <a:close/>
                <a:moveTo>
                  <a:pt x="1154" y="1222"/>
                </a:moveTo>
                <a:lnTo>
                  <a:pt x="1144" y="1211"/>
                </a:lnTo>
                <a:lnTo>
                  <a:pt x="1132" y="1229"/>
                </a:lnTo>
                <a:lnTo>
                  <a:pt x="1106" y="1244"/>
                </a:lnTo>
                <a:lnTo>
                  <a:pt x="1114" y="1284"/>
                </a:lnTo>
                <a:lnTo>
                  <a:pt x="1164" y="1262"/>
                </a:lnTo>
                <a:lnTo>
                  <a:pt x="1151" y="1241"/>
                </a:lnTo>
                <a:lnTo>
                  <a:pt x="1154" y="1222"/>
                </a:lnTo>
                <a:close/>
                <a:moveTo>
                  <a:pt x="1407" y="783"/>
                </a:moveTo>
                <a:lnTo>
                  <a:pt x="1415" y="780"/>
                </a:lnTo>
                <a:lnTo>
                  <a:pt x="1416" y="788"/>
                </a:lnTo>
                <a:lnTo>
                  <a:pt x="1393" y="816"/>
                </a:lnTo>
                <a:lnTo>
                  <a:pt x="1348" y="831"/>
                </a:lnTo>
                <a:lnTo>
                  <a:pt x="1338" y="815"/>
                </a:lnTo>
                <a:lnTo>
                  <a:pt x="1353" y="757"/>
                </a:lnTo>
                <a:lnTo>
                  <a:pt x="1347" y="741"/>
                </a:lnTo>
                <a:lnTo>
                  <a:pt x="1333" y="750"/>
                </a:lnTo>
                <a:lnTo>
                  <a:pt x="1339" y="787"/>
                </a:lnTo>
                <a:lnTo>
                  <a:pt x="1330" y="820"/>
                </a:lnTo>
                <a:lnTo>
                  <a:pt x="1303" y="826"/>
                </a:lnTo>
                <a:lnTo>
                  <a:pt x="1282" y="819"/>
                </a:lnTo>
                <a:lnTo>
                  <a:pt x="1271" y="793"/>
                </a:lnTo>
                <a:lnTo>
                  <a:pt x="1267" y="798"/>
                </a:lnTo>
                <a:lnTo>
                  <a:pt x="1251" y="805"/>
                </a:lnTo>
                <a:lnTo>
                  <a:pt x="1247" y="818"/>
                </a:lnTo>
                <a:lnTo>
                  <a:pt x="1275" y="838"/>
                </a:lnTo>
                <a:lnTo>
                  <a:pt x="1224" y="832"/>
                </a:lnTo>
                <a:lnTo>
                  <a:pt x="1223" y="853"/>
                </a:lnTo>
                <a:lnTo>
                  <a:pt x="1291" y="852"/>
                </a:lnTo>
                <a:lnTo>
                  <a:pt x="1287" y="873"/>
                </a:lnTo>
                <a:lnTo>
                  <a:pt x="1313" y="889"/>
                </a:lnTo>
                <a:lnTo>
                  <a:pt x="1296" y="903"/>
                </a:lnTo>
                <a:lnTo>
                  <a:pt x="1319" y="915"/>
                </a:lnTo>
                <a:lnTo>
                  <a:pt x="1288" y="933"/>
                </a:lnTo>
                <a:lnTo>
                  <a:pt x="1258" y="914"/>
                </a:lnTo>
                <a:lnTo>
                  <a:pt x="1242" y="916"/>
                </a:lnTo>
                <a:lnTo>
                  <a:pt x="1256" y="934"/>
                </a:lnTo>
                <a:lnTo>
                  <a:pt x="1289" y="943"/>
                </a:lnTo>
                <a:lnTo>
                  <a:pt x="1287" y="955"/>
                </a:lnTo>
                <a:lnTo>
                  <a:pt x="1301" y="966"/>
                </a:lnTo>
                <a:lnTo>
                  <a:pt x="1293" y="975"/>
                </a:lnTo>
                <a:lnTo>
                  <a:pt x="1302" y="981"/>
                </a:lnTo>
                <a:lnTo>
                  <a:pt x="1291" y="982"/>
                </a:lnTo>
                <a:lnTo>
                  <a:pt x="1280" y="1015"/>
                </a:lnTo>
                <a:lnTo>
                  <a:pt x="1222" y="1023"/>
                </a:lnTo>
                <a:lnTo>
                  <a:pt x="1241" y="1031"/>
                </a:lnTo>
                <a:lnTo>
                  <a:pt x="1257" y="1082"/>
                </a:lnTo>
                <a:lnTo>
                  <a:pt x="1271" y="1090"/>
                </a:lnTo>
                <a:lnTo>
                  <a:pt x="1274" y="1081"/>
                </a:lnTo>
                <a:lnTo>
                  <a:pt x="1282" y="1084"/>
                </a:lnTo>
                <a:lnTo>
                  <a:pt x="1264" y="1122"/>
                </a:lnTo>
                <a:lnTo>
                  <a:pt x="1280" y="1159"/>
                </a:lnTo>
                <a:lnTo>
                  <a:pt x="1275" y="1168"/>
                </a:lnTo>
                <a:lnTo>
                  <a:pt x="1298" y="1158"/>
                </a:lnTo>
                <a:lnTo>
                  <a:pt x="1288" y="1185"/>
                </a:lnTo>
                <a:lnTo>
                  <a:pt x="1269" y="1199"/>
                </a:lnTo>
                <a:lnTo>
                  <a:pt x="1268" y="1174"/>
                </a:lnTo>
                <a:lnTo>
                  <a:pt x="1225" y="1166"/>
                </a:lnTo>
                <a:lnTo>
                  <a:pt x="1220" y="1180"/>
                </a:lnTo>
                <a:lnTo>
                  <a:pt x="1208" y="1177"/>
                </a:lnTo>
                <a:lnTo>
                  <a:pt x="1217" y="1192"/>
                </a:lnTo>
                <a:lnTo>
                  <a:pt x="1190" y="1209"/>
                </a:lnTo>
                <a:lnTo>
                  <a:pt x="1200" y="1225"/>
                </a:lnTo>
                <a:lnTo>
                  <a:pt x="1181" y="1242"/>
                </a:lnTo>
                <a:lnTo>
                  <a:pt x="1160" y="1221"/>
                </a:lnTo>
                <a:lnTo>
                  <a:pt x="1157" y="1201"/>
                </a:lnTo>
                <a:lnTo>
                  <a:pt x="1141" y="1193"/>
                </a:lnTo>
                <a:lnTo>
                  <a:pt x="1126" y="1142"/>
                </a:lnTo>
                <a:lnTo>
                  <a:pt x="1103" y="1186"/>
                </a:lnTo>
                <a:lnTo>
                  <a:pt x="1108" y="1200"/>
                </a:lnTo>
                <a:lnTo>
                  <a:pt x="1095" y="1231"/>
                </a:lnTo>
                <a:lnTo>
                  <a:pt x="1068" y="1242"/>
                </a:lnTo>
                <a:lnTo>
                  <a:pt x="1048" y="1305"/>
                </a:lnTo>
                <a:lnTo>
                  <a:pt x="992" y="1303"/>
                </a:lnTo>
                <a:lnTo>
                  <a:pt x="958" y="1283"/>
                </a:lnTo>
                <a:lnTo>
                  <a:pt x="968" y="1304"/>
                </a:lnTo>
                <a:lnTo>
                  <a:pt x="1013" y="1325"/>
                </a:lnTo>
                <a:lnTo>
                  <a:pt x="1012" y="1352"/>
                </a:lnTo>
                <a:lnTo>
                  <a:pt x="945" y="1422"/>
                </a:lnTo>
                <a:lnTo>
                  <a:pt x="939" y="1453"/>
                </a:lnTo>
                <a:lnTo>
                  <a:pt x="918" y="1462"/>
                </a:lnTo>
                <a:lnTo>
                  <a:pt x="927" y="1498"/>
                </a:lnTo>
                <a:lnTo>
                  <a:pt x="949" y="1508"/>
                </a:lnTo>
                <a:lnTo>
                  <a:pt x="931" y="1528"/>
                </a:lnTo>
                <a:lnTo>
                  <a:pt x="934" y="1553"/>
                </a:lnTo>
                <a:lnTo>
                  <a:pt x="898" y="1538"/>
                </a:lnTo>
                <a:lnTo>
                  <a:pt x="904" y="1547"/>
                </a:lnTo>
                <a:lnTo>
                  <a:pt x="886" y="1565"/>
                </a:lnTo>
                <a:lnTo>
                  <a:pt x="901" y="1572"/>
                </a:lnTo>
                <a:lnTo>
                  <a:pt x="900" y="1586"/>
                </a:lnTo>
                <a:lnTo>
                  <a:pt x="888" y="1589"/>
                </a:lnTo>
                <a:lnTo>
                  <a:pt x="897" y="1601"/>
                </a:lnTo>
                <a:lnTo>
                  <a:pt x="888" y="1621"/>
                </a:lnTo>
                <a:lnTo>
                  <a:pt x="872" y="1634"/>
                </a:lnTo>
                <a:lnTo>
                  <a:pt x="862" y="1611"/>
                </a:lnTo>
                <a:lnTo>
                  <a:pt x="857" y="1628"/>
                </a:lnTo>
                <a:lnTo>
                  <a:pt x="846" y="1601"/>
                </a:lnTo>
                <a:lnTo>
                  <a:pt x="854" y="1594"/>
                </a:lnTo>
                <a:lnTo>
                  <a:pt x="829" y="1561"/>
                </a:lnTo>
                <a:lnTo>
                  <a:pt x="829" y="1561"/>
                </a:lnTo>
                <a:lnTo>
                  <a:pt x="827" y="1541"/>
                </a:lnTo>
                <a:lnTo>
                  <a:pt x="801" y="1541"/>
                </a:lnTo>
                <a:lnTo>
                  <a:pt x="801" y="1541"/>
                </a:lnTo>
                <a:lnTo>
                  <a:pt x="790" y="1526"/>
                </a:lnTo>
                <a:lnTo>
                  <a:pt x="751" y="1531"/>
                </a:lnTo>
                <a:lnTo>
                  <a:pt x="715" y="1562"/>
                </a:lnTo>
                <a:lnTo>
                  <a:pt x="703" y="1547"/>
                </a:lnTo>
                <a:lnTo>
                  <a:pt x="703" y="1547"/>
                </a:lnTo>
                <a:lnTo>
                  <a:pt x="681" y="1563"/>
                </a:lnTo>
                <a:lnTo>
                  <a:pt x="681" y="1563"/>
                </a:lnTo>
                <a:lnTo>
                  <a:pt x="681" y="1573"/>
                </a:lnTo>
                <a:lnTo>
                  <a:pt x="657" y="1577"/>
                </a:lnTo>
                <a:lnTo>
                  <a:pt x="649" y="1570"/>
                </a:lnTo>
                <a:lnTo>
                  <a:pt x="644" y="1578"/>
                </a:lnTo>
                <a:lnTo>
                  <a:pt x="644" y="1578"/>
                </a:lnTo>
                <a:lnTo>
                  <a:pt x="619" y="1576"/>
                </a:lnTo>
                <a:lnTo>
                  <a:pt x="619" y="1576"/>
                </a:lnTo>
                <a:lnTo>
                  <a:pt x="624" y="1567"/>
                </a:lnTo>
                <a:lnTo>
                  <a:pt x="624" y="1567"/>
                </a:lnTo>
                <a:lnTo>
                  <a:pt x="589" y="1524"/>
                </a:lnTo>
                <a:lnTo>
                  <a:pt x="597" y="1496"/>
                </a:lnTo>
                <a:lnTo>
                  <a:pt x="597" y="1496"/>
                </a:lnTo>
                <a:lnTo>
                  <a:pt x="569" y="1462"/>
                </a:lnTo>
                <a:lnTo>
                  <a:pt x="572" y="1431"/>
                </a:lnTo>
                <a:lnTo>
                  <a:pt x="543" y="1428"/>
                </a:lnTo>
                <a:lnTo>
                  <a:pt x="536" y="1441"/>
                </a:lnTo>
                <a:lnTo>
                  <a:pt x="521" y="1436"/>
                </a:lnTo>
                <a:lnTo>
                  <a:pt x="505" y="1494"/>
                </a:lnTo>
                <a:lnTo>
                  <a:pt x="479" y="1485"/>
                </a:lnTo>
                <a:lnTo>
                  <a:pt x="431" y="1531"/>
                </a:lnTo>
                <a:lnTo>
                  <a:pt x="391" y="1525"/>
                </a:lnTo>
                <a:lnTo>
                  <a:pt x="389" y="1506"/>
                </a:lnTo>
                <a:lnTo>
                  <a:pt x="365" y="1511"/>
                </a:lnTo>
                <a:lnTo>
                  <a:pt x="348" y="1500"/>
                </a:lnTo>
                <a:lnTo>
                  <a:pt x="330" y="1515"/>
                </a:lnTo>
                <a:lnTo>
                  <a:pt x="330" y="1515"/>
                </a:lnTo>
                <a:lnTo>
                  <a:pt x="314" y="1516"/>
                </a:lnTo>
                <a:lnTo>
                  <a:pt x="302" y="1492"/>
                </a:lnTo>
                <a:lnTo>
                  <a:pt x="302" y="1492"/>
                </a:lnTo>
                <a:lnTo>
                  <a:pt x="294" y="1490"/>
                </a:lnTo>
                <a:lnTo>
                  <a:pt x="312" y="1470"/>
                </a:lnTo>
                <a:lnTo>
                  <a:pt x="299" y="1424"/>
                </a:lnTo>
                <a:lnTo>
                  <a:pt x="307" y="1413"/>
                </a:lnTo>
                <a:lnTo>
                  <a:pt x="278" y="1335"/>
                </a:lnTo>
                <a:lnTo>
                  <a:pt x="247" y="1308"/>
                </a:lnTo>
                <a:lnTo>
                  <a:pt x="243" y="1277"/>
                </a:lnTo>
                <a:lnTo>
                  <a:pt x="272" y="1250"/>
                </a:lnTo>
                <a:lnTo>
                  <a:pt x="273" y="1232"/>
                </a:lnTo>
                <a:lnTo>
                  <a:pt x="261" y="1226"/>
                </a:lnTo>
                <a:lnTo>
                  <a:pt x="274" y="1200"/>
                </a:lnTo>
                <a:lnTo>
                  <a:pt x="259" y="1198"/>
                </a:lnTo>
                <a:lnTo>
                  <a:pt x="240" y="1174"/>
                </a:lnTo>
                <a:lnTo>
                  <a:pt x="204" y="1196"/>
                </a:lnTo>
                <a:lnTo>
                  <a:pt x="194" y="1182"/>
                </a:lnTo>
                <a:lnTo>
                  <a:pt x="166" y="1186"/>
                </a:lnTo>
                <a:lnTo>
                  <a:pt x="162" y="1202"/>
                </a:lnTo>
                <a:lnTo>
                  <a:pt x="141" y="1182"/>
                </a:lnTo>
                <a:lnTo>
                  <a:pt x="141" y="1182"/>
                </a:lnTo>
                <a:lnTo>
                  <a:pt x="161" y="1164"/>
                </a:lnTo>
                <a:lnTo>
                  <a:pt x="146" y="1135"/>
                </a:lnTo>
                <a:lnTo>
                  <a:pt x="156" y="1109"/>
                </a:lnTo>
                <a:lnTo>
                  <a:pt x="138" y="1099"/>
                </a:lnTo>
                <a:lnTo>
                  <a:pt x="144" y="1027"/>
                </a:lnTo>
                <a:lnTo>
                  <a:pt x="125" y="981"/>
                </a:lnTo>
                <a:lnTo>
                  <a:pt x="96" y="962"/>
                </a:lnTo>
                <a:lnTo>
                  <a:pt x="82" y="926"/>
                </a:lnTo>
                <a:lnTo>
                  <a:pt x="59" y="931"/>
                </a:lnTo>
                <a:lnTo>
                  <a:pt x="67" y="918"/>
                </a:lnTo>
                <a:lnTo>
                  <a:pt x="54" y="903"/>
                </a:lnTo>
                <a:lnTo>
                  <a:pt x="24" y="898"/>
                </a:lnTo>
                <a:lnTo>
                  <a:pt x="4" y="855"/>
                </a:lnTo>
                <a:lnTo>
                  <a:pt x="0" y="823"/>
                </a:lnTo>
                <a:lnTo>
                  <a:pt x="16" y="802"/>
                </a:lnTo>
                <a:lnTo>
                  <a:pt x="16" y="776"/>
                </a:lnTo>
                <a:lnTo>
                  <a:pt x="49" y="774"/>
                </a:lnTo>
                <a:lnTo>
                  <a:pt x="63" y="751"/>
                </a:lnTo>
                <a:lnTo>
                  <a:pt x="57" y="734"/>
                </a:lnTo>
                <a:lnTo>
                  <a:pt x="57" y="734"/>
                </a:lnTo>
                <a:lnTo>
                  <a:pt x="75" y="718"/>
                </a:lnTo>
                <a:lnTo>
                  <a:pt x="98" y="722"/>
                </a:lnTo>
                <a:lnTo>
                  <a:pt x="101" y="693"/>
                </a:lnTo>
                <a:lnTo>
                  <a:pt x="131" y="700"/>
                </a:lnTo>
                <a:lnTo>
                  <a:pt x="138" y="688"/>
                </a:lnTo>
                <a:lnTo>
                  <a:pt x="161" y="688"/>
                </a:lnTo>
                <a:lnTo>
                  <a:pt x="184" y="645"/>
                </a:lnTo>
                <a:lnTo>
                  <a:pt x="220" y="630"/>
                </a:lnTo>
                <a:lnTo>
                  <a:pt x="252" y="596"/>
                </a:lnTo>
                <a:lnTo>
                  <a:pt x="258" y="551"/>
                </a:lnTo>
                <a:lnTo>
                  <a:pt x="283" y="535"/>
                </a:lnTo>
                <a:lnTo>
                  <a:pt x="288" y="513"/>
                </a:lnTo>
                <a:lnTo>
                  <a:pt x="307" y="508"/>
                </a:lnTo>
                <a:lnTo>
                  <a:pt x="309" y="477"/>
                </a:lnTo>
                <a:lnTo>
                  <a:pt x="298" y="444"/>
                </a:lnTo>
                <a:lnTo>
                  <a:pt x="307" y="424"/>
                </a:lnTo>
                <a:lnTo>
                  <a:pt x="291" y="421"/>
                </a:lnTo>
                <a:lnTo>
                  <a:pt x="317" y="400"/>
                </a:lnTo>
                <a:lnTo>
                  <a:pt x="306" y="392"/>
                </a:lnTo>
                <a:lnTo>
                  <a:pt x="303" y="357"/>
                </a:lnTo>
                <a:lnTo>
                  <a:pt x="329" y="338"/>
                </a:lnTo>
                <a:lnTo>
                  <a:pt x="361" y="360"/>
                </a:lnTo>
                <a:lnTo>
                  <a:pt x="376" y="353"/>
                </a:lnTo>
                <a:lnTo>
                  <a:pt x="426" y="367"/>
                </a:lnTo>
                <a:lnTo>
                  <a:pt x="434" y="346"/>
                </a:lnTo>
                <a:lnTo>
                  <a:pt x="461" y="333"/>
                </a:lnTo>
                <a:lnTo>
                  <a:pt x="473" y="342"/>
                </a:lnTo>
                <a:lnTo>
                  <a:pt x="487" y="335"/>
                </a:lnTo>
                <a:lnTo>
                  <a:pt x="469" y="315"/>
                </a:lnTo>
                <a:lnTo>
                  <a:pt x="461" y="268"/>
                </a:lnTo>
                <a:lnTo>
                  <a:pt x="442" y="276"/>
                </a:lnTo>
                <a:lnTo>
                  <a:pt x="431" y="266"/>
                </a:lnTo>
                <a:lnTo>
                  <a:pt x="439" y="248"/>
                </a:lnTo>
                <a:lnTo>
                  <a:pt x="430" y="234"/>
                </a:lnTo>
                <a:lnTo>
                  <a:pt x="456" y="231"/>
                </a:lnTo>
                <a:lnTo>
                  <a:pt x="481" y="205"/>
                </a:lnTo>
                <a:lnTo>
                  <a:pt x="492" y="221"/>
                </a:lnTo>
                <a:lnTo>
                  <a:pt x="502" y="219"/>
                </a:lnTo>
                <a:lnTo>
                  <a:pt x="518" y="195"/>
                </a:lnTo>
                <a:lnTo>
                  <a:pt x="518" y="166"/>
                </a:lnTo>
                <a:lnTo>
                  <a:pt x="533" y="167"/>
                </a:lnTo>
                <a:lnTo>
                  <a:pt x="549" y="143"/>
                </a:lnTo>
                <a:lnTo>
                  <a:pt x="545" y="110"/>
                </a:lnTo>
                <a:lnTo>
                  <a:pt x="569" y="69"/>
                </a:lnTo>
                <a:lnTo>
                  <a:pt x="571" y="18"/>
                </a:lnTo>
                <a:lnTo>
                  <a:pt x="571" y="18"/>
                </a:lnTo>
                <a:lnTo>
                  <a:pt x="584" y="7"/>
                </a:lnTo>
                <a:lnTo>
                  <a:pt x="624" y="0"/>
                </a:lnTo>
                <a:lnTo>
                  <a:pt x="629" y="8"/>
                </a:lnTo>
                <a:lnTo>
                  <a:pt x="670" y="3"/>
                </a:lnTo>
                <a:lnTo>
                  <a:pt x="700" y="65"/>
                </a:lnTo>
                <a:lnTo>
                  <a:pt x="757" y="102"/>
                </a:lnTo>
                <a:lnTo>
                  <a:pt x="800" y="104"/>
                </a:lnTo>
                <a:lnTo>
                  <a:pt x="834" y="94"/>
                </a:lnTo>
                <a:lnTo>
                  <a:pt x="831" y="121"/>
                </a:lnTo>
                <a:lnTo>
                  <a:pt x="850" y="118"/>
                </a:lnTo>
                <a:lnTo>
                  <a:pt x="850" y="118"/>
                </a:lnTo>
                <a:lnTo>
                  <a:pt x="856" y="107"/>
                </a:lnTo>
                <a:lnTo>
                  <a:pt x="856" y="107"/>
                </a:lnTo>
                <a:lnTo>
                  <a:pt x="864" y="151"/>
                </a:lnTo>
                <a:lnTo>
                  <a:pt x="884" y="172"/>
                </a:lnTo>
                <a:lnTo>
                  <a:pt x="910" y="134"/>
                </a:lnTo>
                <a:lnTo>
                  <a:pt x="934" y="135"/>
                </a:lnTo>
                <a:lnTo>
                  <a:pt x="954" y="117"/>
                </a:lnTo>
                <a:lnTo>
                  <a:pt x="946" y="95"/>
                </a:lnTo>
                <a:lnTo>
                  <a:pt x="953" y="87"/>
                </a:lnTo>
                <a:lnTo>
                  <a:pt x="966" y="90"/>
                </a:lnTo>
                <a:lnTo>
                  <a:pt x="995" y="73"/>
                </a:lnTo>
                <a:lnTo>
                  <a:pt x="1002" y="82"/>
                </a:lnTo>
                <a:lnTo>
                  <a:pt x="1022" y="71"/>
                </a:lnTo>
                <a:lnTo>
                  <a:pt x="1022" y="71"/>
                </a:lnTo>
                <a:lnTo>
                  <a:pt x="1044" y="65"/>
                </a:lnTo>
                <a:lnTo>
                  <a:pt x="1057" y="75"/>
                </a:lnTo>
                <a:lnTo>
                  <a:pt x="1053" y="117"/>
                </a:lnTo>
                <a:lnTo>
                  <a:pt x="1063" y="128"/>
                </a:lnTo>
                <a:lnTo>
                  <a:pt x="1054" y="147"/>
                </a:lnTo>
                <a:lnTo>
                  <a:pt x="1095" y="138"/>
                </a:lnTo>
                <a:lnTo>
                  <a:pt x="1104" y="165"/>
                </a:lnTo>
                <a:lnTo>
                  <a:pt x="1134" y="165"/>
                </a:lnTo>
                <a:lnTo>
                  <a:pt x="1151" y="181"/>
                </a:lnTo>
                <a:lnTo>
                  <a:pt x="1154" y="204"/>
                </a:lnTo>
                <a:lnTo>
                  <a:pt x="1154" y="204"/>
                </a:lnTo>
                <a:lnTo>
                  <a:pt x="1119" y="221"/>
                </a:lnTo>
                <a:lnTo>
                  <a:pt x="1105" y="239"/>
                </a:lnTo>
                <a:lnTo>
                  <a:pt x="1055" y="258"/>
                </a:lnTo>
                <a:lnTo>
                  <a:pt x="1036" y="290"/>
                </a:lnTo>
                <a:lnTo>
                  <a:pt x="1046" y="308"/>
                </a:lnTo>
                <a:lnTo>
                  <a:pt x="1026" y="319"/>
                </a:lnTo>
                <a:lnTo>
                  <a:pt x="1026" y="334"/>
                </a:lnTo>
                <a:lnTo>
                  <a:pt x="974" y="355"/>
                </a:lnTo>
                <a:lnTo>
                  <a:pt x="962" y="331"/>
                </a:lnTo>
                <a:lnTo>
                  <a:pt x="933" y="321"/>
                </a:lnTo>
                <a:lnTo>
                  <a:pt x="948" y="378"/>
                </a:lnTo>
                <a:lnTo>
                  <a:pt x="963" y="394"/>
                </a:lnTo>
                <a:lnTo>
                  <a:pt x="992" y="394"/>
                </a:lnTo>
                <a:lnTo>
                  <a:pt x="1012" y="422"/>
                </a:lnTo>
                <a:lnTo>
                  <a:pt x="1122" y="352"/>
                </a:lnTo>
                <a:lnTo>
                  <a:pt x="1177" y="351"/>
                </a:lnTo>
                <a:lnTo>
                  <a:pt x="1212" y="369"/>
                </a:lnTo>
                <a:lnTo>
                  <a:pt x="1241" y="401"/>
                </a:lnTo>
                <a:lnTo>
                  <a:pt x="1303" y="494"/>
                </a:lnTo>
                <a:lnTo>
                  <a:pt x="1343" y="500"/>
                </a:lnTo>
                <a:lnTo>
                  <a:pt x="1386" y="519"/>
                </a:lnTo>
                <a:lnTo>
                  <a:pt x="1392" y="531"/>
                </a:lnTo>
                <a:lnTo>
                  <a:pt x="1462" y="525"/>
                </a:lnTo>
                <a:lnTo>
                  <a:pt x="1465" y="535"/>
                </a:lnTo>
                <a:lnTo>
                  <a:pt x="1410" y="561"/>
                </a:lnTo>
                <a:lnTo>
                  <a:pt x="1383" y="588"/>
                </a:lnTo>
                <a:lnTo>
                  <a:pt x="1368" y="587"/>
                </a:lnTo>
                <a:lnTo>
                  <a:pt x="1364" y="611"/>
                </a:lnTo>
                <a:lnTo>
                  <a:pt x="1336" y="628"/>
                </a:lnTo>
                <a:lnTo>
                  <a:pt x="1309" y="666"/>
                </a:lnTo>
                <a:lnTo>
                  <a:pt x="1263" y="671"/>
                </a:lnTo>
                <a:lnTo>
                  <a:pt x="1245" y="684"/>
                </a:lnTo>
                <a:lnTo>
                  <a:pt x="1243" y="670"/>
                </a:lnTo>
                <a:lnTo>
                  <a:pt x="1233" y="673"/>
                </a:lnTo>
                <a:lnTo>
                  <a:pt x="1211" y="701"/>
                </a:lnTo>
                <a:lnTo>
                  <a:pt x="1219" y="726"/>
                </a:lnTo>
                <a:lnTo>
                  <a:pt x="1241" y="695"/>
                </a:lnTo>
                <a:lnTo>
                  <a:pt x="1245" y="708"/>
                </a:lnTo>
                <a:lnTo>
                  <a:pt x="1233" y="737"/>
                </a:lnTo>
                <a:lnTo>
                  <a:pt x="1261" y="701"/>
                </a:lnTo>
                <a:lnTo>
                  <a:pt x="1316" y="674"/>
                </a:lnTo>
                <a:lnTo>
                  <a:pt x="1345" y="700"/>
                </a:lnTo>
                <a:lnTo>
                  <a:pt x="1355" y="672"/>
                </a:lnTo>
                <a:lnTo>
                  <a:pt x="1325" y="674"/>
                </a:lnTo>
                <a:lnTo>
                  <a:pt x="1324" y="667"/>
                </a:lnTo>
                <a:lnTo>
                  <a:pt x="1341" y="648"/>
                </a:lnTo>
                <a:lnTo>
                  <a:pt x="1385" y="632"/>
                </a:lnTo>
                <a:lnTo>
                  <a:pt x="1414" y="649"/>
                </a:lnTo>
                <a:lnTo>
                  <a:pt x="1388" y="675"/>
                </a:lnTo>
                <a:lnTo>
                  <a:pt x="1410" y="708"/>
                </a:lnTo>
                <a:lnTo>
                  <a:pt x="1386" y="723"/>
                </a:lnTo>
                <a:lnTo>
                  <a:pt x="1394" y="733"/>
                </a:lnTo>
                <a:lnTo>
                  <a:pt x="1385" y="753"/>
                </a:lnTo>
                <a:lnTo>
                  <a:pt x="1398" y="756"/>
                </a:lnTo>
                <a:lnTo>
                  <a:pt x="1386" y="760"/>
                </a:lnTo>
                <a:lnTo>
                  <a:pt x="1382" y="773"/>
                </a:lnTo>
                <a:lnTo>
                  <a:pt x="1407" y="783"/>
                </a:lnTo>
                <a:close/>
                <a:moveTo>
                  <a:pt x="1369" y="836"/>
                </a:moveTo>
                <a:lnTo>
                  <a:pt x="1338" y="836"/>
                </a:lnTo>
                <a:lnTo>
                  <a:pt x="1339" y="848"/>
                </a:lnTo>
                <a:lnTo>
                  <a:pt x="1357" y="856"/>
                </a:lnTo>
                <a:lnTo>
                  <a:pt x="1383" y="849"/>
                </a:lnTo>
                <a:lnTo>
                  <a:pt x="1391" y="872"/>
                </a:lnTo>
                <a:lnTo>
                  <a:pt x="1399" y="871"/>
                </a:lnTo>
                <a:lnTo>
                  <a:pt x="1410" y="859"/>
                </a:lnTo>
                <a:lnTo>
                  <a:pt x="1396" y="819"/>
                </a:lnTo>
                <a:lnTo>
                  <a:pt x="1369" y="836"/>
                </a:lnTo>
                <a:close/>
              </a:path>
            </a:pathLst>
          </a:custGeom>
          <a:solidFill>
            <a:schemeClr val="bg1">
              <a:lumMod val="75000"/>
            </a:schemeClr>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3" name="手繪多邊形 762"/>
          <p:cNvSpPr/>
          <p:nvPr/>
        </p:nvSpPr>
        <p:spPr>
          <a:xfrm rot="10800000">
            <a:off x="1965604" y="1652986"/>
            <a:ext cx="767082" cy="916358"/>
          </a:xfrm>
          <a:custGeom>
            <a:avLst/>
            <a:gdLst>
              <a:gd name="connsiteX0" fmla="*/ 383541 w 767082"/>
              <a:gd name="connsiteY0" fmla="*/ 916358 h 916358"/>
              <a:gd name="connsiteX1" fmla="*/ 0 w 767082"/>
              <a:gd name="connsiteY1" fmla="*/ 532817 h 916358"/>
              <a:gd name="connsiteX2" fmla="*/ 306244 w 767082"/>
              <a:gd name="connsiteY2" fmla="*/ 157068 h 916358"/>
              <a:gd name="connsiteX3" fmla="*/ 332512 w 767082"/>
              <a:gd name="connsiteY3" fmla="*/ 154420 h 916358"/>
              <a:gd name="connsiteX4" fmla="*/ 383541 w 767082"/>
              <a:gd name="connsiteY4" fmla="*/ 0 h 916358"/>
              <a:gd name="connsiteX5" fmla="*/ 434570 w 767082"/>
              <a:gd name="connsiteY5" fmla="*/ 154420 h 916358"/>
              <a:gd name="connsiteX6" fmla="*/ 460838 w 767082"/>
              <a:gd name="connsiteY6" fmla="*/ 157068 h 916358"/>
              <a:gd name="connsiteX7" fmla="*/ 767082 w 767082"/>
              <a:gd name="connsiteY7" fmla="*/ 532817 h 916358"/>
              <a:gd name="connsiteX8" fmla="*/ 383541 w 767082"/>
              <a:gd name="connsiteY8" fmla="*/ 916358 h 91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7082" h="916358">
                <a:moveTo>
                  <a:pt x="383541" y="916358"/>
                </a:moveTo>
                <a:cubicBezTo>
                  <a:pt x="171717" y="916358"/>
                  <a:pt x="0" y="744641"/>
                  <a:pt x="0" y="532817"/>
                </a:cubicBezTo>
                <a:cubicBezTo>
                  <a:pt x="0" y="347471"/>
                  <a:pt x="131471" y="192832"/>
                  <a:pt x="306244" y="157068"/>
                </a:cubicBezTo>
                <a:lnTo>
                  <a:pt x="332512" y="154420"/>
                </a:lnTo>
                <a:lnTo>
                  <a:pt x="383541" y="0"/>
                </a:lnTo>
                <a:lnTo>
                  <a:pt x="434570" y="154420"/>
                </a:lnTo>
                <a:lnTo>
                  <a:pt x="460838" y="157068"/>
                </a:lnTo>
                <a:cubicBezTo>
                  <a:pt x="635611" y="192832"/>
                  <a:pt x="767082" y="347471"/>
                  <a:pt x="767082" y="532817"/>
                </a:cubicBezTo>
                <a:cubicBezTo>
                  <a:pt x="767082" y="744641"/>
                  <a:pt x="595365" y="916358"/>
                  <a:pt x="383541" y="9163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cxnSp>
        <p:nvCxnSpPr>
          <p:cNvPr id="767" name="直線接點 766"/>
          <p:cNvCxnSpPr/>
          <p:nvPr/>
        </p:nvCxnSpPr>
        <p:spPr>
          <a:xfrm>
            <a:off x="2337569" y="2599273"/>
            <a:ext cx="0" cy="2016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770" name="群組 769"/>
          <p:cNvGrpSpPr/>
          <p:nvPr/>
        </p:nvGrpSpPr>
        <p:grpSpPr>
          <a:xfrm>
            <a:off x="2218249" y="4732795"/>
            <a:ext cx="243068" cy="243068"/>
            <a:chOff x="-1289612" y="2025570"/>
            <a:chExt cx="381964" cy="381964"/>
          </a:xfrm>
        </p:grpSpPr>
        <p:sp>
          <p:nvSpPr>
            <p:cNvPr id="768" name="橢圓 767"/>
            <p:cNvSpPr/>
            <p:nvPr/>
          </p:nvSpPr>
          <p:spPr>
            <a:xfrm>
              <a:off x="-1208589" y="2106593"/>
              <a:ext cx="219918" cy="21991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9" name="橢圓 768"/>
            <p:cNvSpPr/>
            <p:nvPr/>
          </p:nvSpPr>
          <p:spPr>
            <a:xfrm>
              <a:off x="-1289612" y="2025570"/>
              <a:ext cx="381964" cy="38196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71" name="群組 770"/>
          <p:cNvGrpSpPr/>
          <p:nvPr/>
        </p:nvGrpSpPr>
        <p:grpSpPr>
          <a:xfrm>
            <a:off x="3271546" y="5543022"/>
            <a:ext cx="243068" cy="243068"/>
            <a:chOff x="-1289612" y="2025570"/>
            <a:chExt cx="381964" cy="381964"/>
          </a:xfrm>
        </p:grpSpPr>
        <p:sp>
          <p:nvSpPr>
            <p:cNvPr id="772" name="橢圓 771"/>
            <p:cNvSpPr/>
            <p:nvPr/>
          </p:nvSpPr>
          <p:spPr>
            <a:xfrm>
              <a:off x="-1208589" y="2106593"/>
              <a:ext cx="219918" cy="21991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3" name="橢圓 772"/>
            <p:cNvSpPr/>
            <p:nvPr/>
          </p:nvSpPr>
          <p:spPr>
            <a:xfrm>
              <a:off x="-1289612" y="2025570"/>
              <a:ext cx="381964" cy="38196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74" name="群組 773"/>
          <p:cNvGrpSpPr/>
          <p:nvPr/>
        </p:nvGrpSpPr>
        <p:grpSpPr>
          <a:xfrm>
            <a:off x="4174371" y="4628622"/>
            <a:ext cx="243068" cy="243068"/>
            <a:chOff x="-1289612" y="2025570"/>
            <a:chExt cx="381964" cy="381964"/>
          </a:xfrm>
        </p:grpSpPr>
        <p:sp>
          <p:nvSpPr>
            <p:cNvPr id="775" name="橢圓 774"/>
            <p:cNvSpPr/>
            <p:nvPr/>
          </p:nvSpPr>
          <p:spPr>
            <a:xfrm>
              <a:off x="-1208589" y="2106593"/>
              <a:ext cx="219918" cy="21991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6" name="橢圓 775"/>
            <p:cNvSpPr/>
            <p:nvPr/>
          </p:nvSpPr>
          <p:spPr>
            <a:xfrm>
              <a:off x="-1289612" y="2025570"/>
              <a:ext cx="381964" cy="381964"/>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77" name="手繪多邊形 776"/>
          <p:cNvSpPr/>
          <p:nvPr/>
        </p:nvSpPr>
        <p:spPr>
          <a:xfrm rot="10800000">
            <a:off x="2972601" y="1652986"/>
            <a:ext cx="767082" cy="916358"/>
          </a:xfrm>
          <a:custGeom>
            <a:avLst/>
            <a:gdLst>
              <a:gd name="connsiteX0" fmla="*/ 383541 w 767082"/>
              <a:gd name="connsiteY0" fmla="*/ 916358 h 916358"/>
              <a:gd name="connsiteX1" fmla="*/ 0 w 767082"/>
              <a:gd name="connsiteY1" fmla="*/ 532817 h 916358"/>
              <a:gd name="connsiteX2" fmla="*/ 306244 w 767082"/>
              <a:gd name="connsiteY2" fmla="*/ 157068 h 916358"/>
              <a:gd name="connsiteX3" fmla="*/ 332512 w 767082"/>
              <a:gd name="connsiteY3" fmla="*/ 154420 h 916358"/>
              <a:gd name="connsiteX4" fmla="*/ 383541 w 767082"/>
              <a:gd name="connsiteY4" fmla="*/ 0 h 916358"/>
              <a:gd name="connsiteX5" fmla="*/ 434570 w 767082"/>
              <a:gd name="connsiteY5" fmla="*/ 154420 h 916358"/>
              <a:gd name="connsiteX6" fmla="*/ 460838 w 767082"/>
              <a:gd name="connsiteY6" fmla="*/ 157068 h 916358"/>
              <a:gd name="connsiteX7" fmla="*/ 767082 w 767082"/>
              <a:gd name="connsiteY7" fmla="*/ 532817 h 916358"/>
              <a:gd name="connsiteX8" fmla="*/ 383541 w 767082"/>
              <a:gd name="connsiteY8" fmla="*/ 916358 h 91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7082" h="916358">
                <a:moveTo>
                  <a:pt x="383541" y="916358"/>
                </a:moveTo>
                <a:cubicBezTo>
                  <a:pt x="171717" y="916358"/>
                  <a:pt x="0" y="744641"/>
                  <a:pt x="0" y="532817"/>
                </a:cubicBezTo>
                <a:cubicBezTo>
                  <a:pt x="0" y="347471"/>
                  <a:pt x="131471" y="192832"/>
                  <a:pt x="306244" y="157068"/>
                </a:cubicBezTo>
                <a:lnTo>
                  <a:pt x="332512" y="154420"/>
                </a:lnTo>
                <a:lnTo>
                  <a:pt x="383541" y="0"/>
                </a:lnTo>
                <a:lnTo>
                  <a:pt x="434570" y="154420"/>
                </a:lnTo>
                <a:lnTo>
                  <a:pt x="460838" y="157068"/>
                </a:lnTo>
                <a:cubicBezTo>
                  <a:pt x="635611" y="192832"/>
                  <a:pt x="767082" y="347471"/>
                  <a:pt x="767082" y="532817"/>
                </a:cubicBezTo>
                <a:cubicBezTo>
                  <a:pt x="767082" y="744641"/>
                  <a:pt x="595365" y="916358"/>
                  <a:pt x="383541" y="9163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78" name="直線接點 777"/>
          <p:cNvCxnSpPr/>
          <p:nvPr/>
        </p:nvCxnSpPr>
        <p:spPr>
          <a:xfrm>
            <a:off x="3356140" y="2599272"/>
            <a:ext cx="0" cy="2772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81" name="手繪多邊形 780"/>
          <p:cNvSpPr/>
          <p:nvPr/>
        </p:nvSpPr>
        <p:spPr>
          <a:xfrm rot="10800000">
            <a:off x="3875421" y="1652986"/>
            <a:ext cx="767082" cy="916358"/>
          </a:xfrm>
          <a:custGeom>
            <a:avLst/>
            <a:gdLst>
              <a:gd name="connsiteX0" fmla="*/ 383541 w 767082"/>
              <a:gd name="connsiteY0" fmla="*/ 916358 h 916358"/>
              <a:gd name="connsiteX1" fmla="*/ 0 w 767082"/>
              <a:gd name="connsiteY1" fmla="*/ 532817 h 916358"/>
              <a:gd name="connsiteX2" fmla="*/ 306244 w 767082"/>
              <a:gd name="connsiteY2" fmla="*/ 157068 h 916358"/>
              <a:gd name="connsiteX3" fmla="*/ 332512 w 767082"/>
              <a:gd name="connsiteY3" fmla="*/ 154420 h 916358"/>
              <a:gd name="connsiteX4" fmla="*/ 383541 w 767082"/>
              <a:gd name="connsiteY4" fmla="*/ 0 h 916358"/>
              <a:gd name="connsiteX5" fmla="*/ 434570 w 767082"/>
              <a:gd name="connsiteY5" fmla="*/ 154420 h 916358"/>
              <a:gd name="connsiteX6" fmla="*/ 460838 w 767082"/>
              <a:gd name="connsiteY6" fmla="*/ 157068 h 916358"/>
              <a:gd name="connsiteX7" fmla="*/ 767082 w 767082"/>
              <a:gd name="connsiteY7" fmla="*/ 532817 h 916358"/>
              <a:gd name="connsiteX8" fmla="*/ 383541 w 767082"/>
              <a:gd name="connsiteY8" fmla="*/ 916358 h 916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7082" h="916358">
                <a:moveTo>
                  <a:pt x="383541" y="916358"/>
                </a:moveTo>
                <a:cubicBezTo>
                  <a:pt x="171717" y="916358"/>
                  <a:pt x="0" y="744641"/>
                  <a:pt x="0" y="532817"/>
                </a:cubicBezTo>
                <a:cubicBezTo>
                  <a:pt x="0" y="347471"/>
                  <a:pt x="131471" y="192832"/>
                  <a:pt x="306244" y="157068"/>
                </a:cubicBezTo>
                <a:lnTo>
                  <a:pt x="332512" y="154420"/>
                </a:lnTo>
                <a:lnTo>
                  <a:pt x="383541" y="0"/>
                </a:lnTo>
                <a:lnTo>
                  <a:pt x="434570" y="154420"/>
                </a:lnTo>
                <a:lnTo>
                  <a:pt x="460838" y="157068"/>
                </a:lnTo>
                <a:cubicBezTo>
                  <a:pt x="635611" y="192832"/>
                  <a:pt x="767082" y="347471"/>
                  <a:pt x="767082" y="532817"/>
                </a:cubicBezTo>
                <a:cubicBezTo>
                  <a:pt x="767082" y="744641"/>
                  <a:pt x="595365" y="916358"/>
                  <a:pt x="383541" y="916358"/>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cxnSp>
        <p:nvCxnSpPr>
          <p:cNvPr id="782" name="直線接點 781"/>
          <p:cNvCxnSpPr/>
          <p:nvPr/>
        </p:nvCxnSpPr>
        <p:spPr>
          <a:xfrm>
            <a:off x="4247386" y="2599272"/>
            <a:ext cx="0" cy="1872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83" name="文字方塊 782"/>
          <p:cNvSpPr txBox="1"/>
          <p:nvPr/>
        </p:nvSpPr>
        <p:spPr>
          <a:xfrm>
            <a:off x="1965603" y="1839617"/>
            <a:ext cx="775503" cy="381965"/>
          </a:xfrm>
          <a:prstGeom prst="rect">
            <a:avLst/>
          </a:prstGeom>
          <a:noFill/>
        </p:spPr>
        <p:txBody>
          <a:bodyPr wrap="square" rtlCol="0">
            <a:spAutoFit/>
          </a:bodyPr>
          <a:lstStyle/>
          <a:p>
            <a:pPr algn="ctr"/>
            <a:r>
              <a:rPr lang="en-US" altLang="zh-TW" dirty="0">
                <a:solidFill>
                  <a:schemeClr val="bg1"/>
                </a:solidFill>
              </a:rPr>
              <a:t>5M</a:t>
            </a:r>
            <a:endParaRPr lang="zh-TW" altLang="en-US" dirty="0">
              <a:solidFill>
                <a:schemeClr val="bg1"/>
              </a:solidFill>
            </a:endParaRPr>
          </a:p>
        </p:txBody>
      </p:sp>
      <p:sp>
        <p:nvSpPr>
          <p:cNvPr id="784" name="文字方塊 783"/>
          <p:cNvSpPr txBox="1"/>
          <p:nvPr/>
        </p:nvSpPr>
        <p:spPr>
          <a:xfrm>
            <a:off x="2984175" y="1839617"/>
            <a:ext cx="775503" cy="381965"/>
          </a:xfrm>
          <a:prstGeom prst="rect">
            <a:avLst/>
          </a:prstGeom>
          <a:noFill/>
        </p:spPr>
        <p:txBody>
          <a:bodyPr wrap="square" rtlCol="0">
            <a:spAutoFit/>
          </a:bodyPr>
          <a:lstStyle/>
          <a:p>
            <a:pPr algn="ctr"/>
            <a:r>
              <a:rPr lang="en-US" altLang="zh-TW" dirty="0">
                <a:solidFill>
                  <a:schemeClr val="bg1"/>
                </a:solidFill>
              </a:rPr>
              <a:t>8M</a:t>
            </a:r>
            <a:endParaRPr lang="zh-TW" altLang="en-US" dirty="0">
              <a:solidFill>
                <a:schemeClr val="bg1"/>
              </a:solidFill>
            </a:endParaRPr>
          </a:p>
        </p:txBody>
      </p:sp>
      <p:sp>
        <p:nvSpPr>
          <p:cNvPr id="785" name="文字方塊 784"/>
          <p:cNvSpPr txBox="1"/>
          <p:nvPr/>
        </p:nvSpPr>
        <p:spPr>
          <a:xfrm>
            <a:off x="3875426" y="1839617"/>
            <a:ext cx="775503" cy="381965"/>
          </a:xfrm>
          <a:prstGeom prst="rect">
            <a:avLst/>
          </a:prstGeom>
          <a:noFill/>
        </p:spPr>
        <p:txBody>
          <a:bodyPr wrap="square" rtlCol="0">
            <a:spAutoFit/>
          </a:bodyPr>
          <a:lstStyle/>
          <a:p>
            <a:pPr algn="ctr"/>
            <a:r>
              <a:rPr lang="en-US" altLang="zh-TW" dirty="0">
                <a:solidFill>
                  <a:schemeClr val="bg1"/>
                </a:solidFill>
              </a:rPr>
              <a:t>2M</a:t>
            </a:r>
            <a:endParaRPr lang="zh-TW" altLang="en-US" dirty="0">
              <a:solidFill>
                <a:schemeClr val="bg1"/>
              </a:solidFill>
            </a:endParaRPr>
          </a:p>
        </p:txBody>
      </p:sp>
      <p:sp>
        <p:nvSpPr>
          <p:cNvPr id="787" name="文字方塊 786"/>
          <p:cNvSpPr txBox="1"/>
          <p:nvPr/>
        </p:nvSpPr>
        <p:spPr>
          <a:xfrm>
            <a:off x="6417078" y="189545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788" name="矩形 787"/>
          <p:cNvSpPr/>
          <p:nvPr/>
        </p:nvSpPr>
        <p:spPr>
          <a:xfrm>
            <a:off x="6417078" y="2297917"/>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90" name="文字方塊 789"/>
          <p:cNvSpPr txBox="1"/>
          <p:nvPr/>
        </p:nvSpPr>
        <p:spPr>
          <a:xfrm>
            <a:off x="6417078" y="2983376"/>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791" name="矩形 790"/>
          <p:cNvSpPr/>
          <p:nvPr/>
        </p:nvSpPr>
        <p:spPr>
          <a:xfrm>
            <a:off x="6417078" y="3385840"/>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93" name="文字方塊 792"/>
          <p:cNvSpPr txBox="1"/>
          <p:nvPr/>
        </p:nvSpPr>
        <p:spPr>
          <a:xfrm>
            <a:off x="6417078" y="4071299"/>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794" name="矩形 793"/>
          <p:cNvSpPr/>
          <p:nvPr/>
        </p:nvSpPr>
        <p:spPr>
          <a:xfrm>
            <a:off x="6417078" y="4473763"/>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sp>
        <p:nvSpPr>
          <p:cNvPr id="796" name="文字方塊 795"/>
          <p:cNvSpPr txBox="1"/>
          <p:nvPr/>
        </p:nvSpPr>
        <p:spPr>
          <a:xfrm>
            <a:off x="6417078" y="5159222"/>
            <a:ext cx="1685846" cy="461665"/>
          </a:xfrm>
          <a:prstGeom prst="rect">
            <a:avLst/>
          </a:prstGeom>
          <a:noFill/>
        </p:spPr>
        <p:txBody>
          <a:bodyPr wrap="square" rtlCol="0">
            <a:spAutoFit/>
          </a:bodyPr>
          <a:lstStyle/>
          <a:p>
            <a:r>
              <a:rPr lang="en-US" altLang="zh-TW" sz="2400" dirty="0"/>
              <a:t>Success</a:t>
            </a:r>
            <a:endParaRPr lang="zh-TW" altLang="en-US" sz="2400" dirty="0"/>
          </a:p>
        </p:txBody>
      </p:sp>
      <p:sp>
        <p:nvSpPr>
          <p:cNvPr id="797" name="矩形 796"/>
          <p:cNvSpPr/>
          <p:nvPr/>
        </p:nvSpPr>
        <p:spPr>
          <a:xfrm>
            <a:off x="6417078" y="5561686"/>
            <a:ext cx="2535850" cy="523220"/>
          </a:xfrm>
          <a:prstGeom prst="rect">
            <a:avLst/>
          </a:prstGeom>
        </p:spPr>
        <p:txBody>
          <a:bodyPr wrap="square">
            <a:spAutoFit/>
          </a:bodyPr>
          <a:lstStyle/>
          <a:p>
            <a:r>
              <a:rPr lang="en-US" altLang="zh-TW" sz="1400" dirty="0"/>
              <a:t>The quick brown fox jumps over the lazy dog. </a:t>
            </a:r>
            <a:endParaRPr lang="zh-TW" altLang="en-US" sz="1400" dirty="0"/>
          </a:p>
        </p:txBody>
      </p:sp>
      <p:grpSp>
        <p:nvGrpSpPr>
          <p:cNvPr id="814" name="群組 813"/>
          <p:cNvGrpSpPr/>
          <p:nvPr/>
        </p:nvGrpSpPr>
        <p:grpSpPr>
          <a:xfrm>
            <a:off x="5877397" y="3215173"/>
            <a:ext cx="523644" cy="523644"/>
            <a:chOff x="5731184" y="3068960"/>
            <a:chExt cx="816070" cy="816070"/>
          </a:xfrm>
        </p:grpSpPr>
        <p:sp>
          <p:nvSpPr>
            <p:cNvPr id="789" name="橢圓 788"/>
            <p:cNvSpPr/>
            <p:nvPr/>
          </p:nvSpPr>
          <p:spPr>
            <a:xfrm>
              <a:off x="5731184" y="3068960"/>
              <a:ext cx="816070" cy="8160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98" name="群組 797"/>
            <p:cNvGrpSpPr/>
            <p:nvPr/>
          </p:nvGrpSpPr>
          <p:grpSpPr>
            <a:xfrm>
              <a:off x="5935646" y="3308966"/>
              <a:ext cx="407146" cy="336058"/>
              <a:chOff x="13079250" y="23448756"/>
              <a:chExt cx="2967819" cy="2449630"/>
            </a:xfrm>
            <a:solidFill>
              <a:schemeClr val="bg1"/>
            </a:solidFill>
          </p:grpSpPr>
          <p:sp>
            <p:nvSpPr>
              <p:cNvPr id="799" name="手繪多邊形 798"/>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00" name="手繪多邊形 799"/>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grpSp>
        <p:nvGrpSpPr>
          <p:cNvPr id="811" name="群組 810"/>
          <p:cNvGrpSpPr/>
          <p:nvPr/>
        </p:nvGrpSpPr>
        <p:grpSpPr>
          <a:xfrm>
            <a:off x="5877397" y="2127250"/>
            <a:ext cx="523644" cy="523644"/>
            <a:chOff x="5731184" y="1981037"/>
            <a:chExt cx="816070" cy="816070"/>
          </a:xfrm>
        </p:grpSpPr>
        <p:sp>
          <p:nvSpPr>
            <p:cNvPr id="786" name="橢圓 785"/>
            <p:cNvSpPr/>
            <p:nvPr/>
          </p:nvSpPr>
          <p:spPr>
            <a:xfrm>
              <a:off x="5731184" y="1981037"/>
              <a:ext cx="816070" cy="8160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1" name="手繪多邊形 800"/>
            <p:cNvSpPr>
              <a:spLocks/>
            </p:cNvSpPr>
            <p:nvPr/>
          </p:nvSpPr>
          <p:spPr bwMode="auto">
            <a:xfrm flipV="1">
              <a:off x="6011604" y="2153374"/>
              <a:ext cx="255230" cy="471396"/>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grpSp>
        <p:nvGrpSpPr>
          <p:cNvPr id="813" name="群組 812"/>
          <p:cNvGrpSpPr/>
          <p:nvPr/>
        </p:nvGrpSpPr>
        <p:grpSpPr>
          <a:xfrm>
            <a:off x="5877397" y="4303096"/>
            <a:ext cx="523644" cy="523644"/>
            <a:chOff x="5731184" y="4156883"/>
            <a:chExt cx="816070" cy="816070"/>
          </a:xfrm>
        </p:grpSpPr>
        <p:sp>
          <p:nvSpPr>
            <p:cNvPr id="792" name="橢圓 791"/>
            <p:cNvSpPr/>
            <p:nvPr/>
          </p:nvSpPr>
          <p:spPr>
            <a:xfrm>
              <a:off x="5731184" y="4156883"/>
              <a:ext cx="816070" cy="8160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802" name="群組 801"/>
            <p:cNvGrpSpPr/>
            <p:nvPr/>
          </p:nvGrpSpPr>
          <p:grpSpPr>
            <a:xfrm>
              <a:off x="5939596" y="4366125"/>
              <a:ext cx="399246" cy="397586"/>
              <a:chOff x="35309818" y="13261794"/>
              <a:chExt cx="2516828" cy="2506357"/>
            </a:xfrm>
            <a:solidFill>
              <a:schemeClr val="bg1"/>
            </a:solidFill>
          </p:grpSpPr>
          <p:sp>
            <p:nvSpPr>
              <p:cNvPr id="803" name="手繪多邊形 802"/>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04"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5"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6"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7"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8"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09"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grpSp>
        <p:nvGrpSpPr>
          <p:cNvPr id="812" name="群組 811"/>
          <p:cNvGrpSpPr/>
          <p:nvPr/>
        </p:nvGrpSpPr>
        <p:grpSpPr>
          <a:xfrm>
            <a:off x="5877397" y="5391019"/>
            <a:ext cx="523644" cy="523644"/>
            <a:chOff x="5731184" y="5244806"/>
            <a:chExt cx="816070" cy="816070"/>
          </a:xfrm>
        </p:grpSpPr>
        <p:sp>
          <p:nvSpPr>
            <p:cNvPr id="795" name="橢圓 794"/>
            <p:cNvSpPr/>
            <p:nvPr/>
          </p:nvSpPr>
          <p:spPr>
            <a:xfrm>
              <a:off x="5731184" y="5244806"/>
              <a:ext cx="816070" cy="8160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0" name="手繪多邊形 809"/>
            <p:cNvSpPr>
              <a:spLocks/>
            </p:cNvSpPr>
            <p:nvPr/>
          </p:nvSpPr>
          <p:spPr bwMode="auto">
            <a:xfrm>
              <a:off x="5916458" y="5488444"/>
              <a:ext cx="445522" cy="32879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450</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98767228"/>
      </p:ext>
    </p:extLst>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Freeform 5"/>
          <p:cNvSpPr>
            <a:spLocks/>
          </p:cNvSpPr>
          <p:nvPr/>
        </p:nvSpPr>
        <p:spPr bwMode="auto">
          <a:xfrm>
            <a:off x="4393325" y="4437644"/>
            <a:ext cx="5431" cy="5431"/>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 name="Freeform 6"/>
          <p:cNvSpPr>
            <a:spLocks noEditPoints="1"/>
          </p:cNvSpPr>
          <p:nvPr/>
        </p:nvSpPr>
        <p:spPr bwMode="auto">
          <a:xfrm>
            <a:off x="5370879" y="4829752"/>
            <a:ext cx="94497" cy="73860"/>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 name="Freeform 7"/>
          <p:cNvSpPr>
            <a:spLocks/>
          </p:cNvSpPr>
          <p:nvPr/>
        </p:nvSpPr>
        <p:spPr bwMode="auto">
          <a:xfrm>
            <a:off x="5545754" y="4544088"/>
            <a:ext cx="281319" cy="212890"/>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 name="Freeform 8"/>
          <p:cNvSpPr>
            <a:spLocks noEditPoints="1"/>
          </p:cNvSpPr>
          <p:nvPr/>
        </p:nvSpPr>
        <p:spPr bwMode="auto">
          <a:xfrm>
            <a:off x="3157260" y="5004625"/>
            <a:ext cx="4345" cy="15206"/>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 name="Freeform 9"/>
          <p:cNvSpPr>
            <a:spLocks/>
          </p:cNvSpPr>
          <p:nvPr/>
        </p:nvSpPr>
        <p:spPr bwMode="auto">
          <a:xfrm>
            <a:off x="3132278" y="4993764"/>
            <a:ext cx="4345" cy="2173"/>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 name="Freeform 10"/>
          <p:cNvSpPr>
            <a:spLocks/>
          </p:cNvSpPr>
          <p:nvPr/>
        </p:nvSpPr>
        <p:spPr bwMode="auto">
          <a:xfrm>
            <a:off x="4740899" y="4436557"/>
            <a:ext cx="34758" cy="78204"/>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 name="Freeform 11"/>
          <p:cNvSpPr>
            <a:spLocks noEditPoints="1"/>
          </p:cNvSpPr>
          <p:nvPr/>
        </p:nvSpPr>
        <p:spPr bwMode="auto">
          <a:xfrm>
            <a:off x="5212298" y="4472401"/>
            <a:ext cx="61912" cy="61912"/>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 name="Freeform 12"/>
          <p:cNvSpPr>
            <a:spLocks noEditPoints="1"/>
          </p:cNvSpPr>
          <p:nvPr/>
        </p:nvSpPr>
        <p:spPr bwMode="auto">
          <a:xfrm>
            <a:off x="4594266" y="5440181"/>
            <a:ext cx="240044" cy="269371"/>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 name="Freeform 13"/>
          <p:cNvSpPr>
            <a:spLocks noEditPoints="1"/>
          </p:cNvSpPr>
          <p:nvPr/>
        </p:nvSpPr>
        <p:spPr bwMode="auto">
          <a:xfrm>
            <a:off x="2929164" y="5787756"/>
            <a:ext cx="388849" cy="852646"/>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 name="Freeform 14"/>
          <p:cNvSpPr>
            <a:spLocks/>
          </p:cNvSpPr>
          <p:nvPr/>
        </p:nvSpPr>
        <p:spPr bwMode="auto">
          <a:xfrm>
            <a:off x="4550820" y="4259511"/>
            <a:ext cx="148806" cy="74946"/>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 name="Freeform 15"/>
          <p:cNvSpPr>
            <a:spLocks noEditPoints="1"/>
          </p:cNvSpPr>
          <p:nvPr/>
        </p:nvSpPr>
        <p:spPr bwMode="auto">
          <a:xfrm>
            <a:off x="6567842" y="5549884"/>
            <a:ext cx="899351" cy="1080742"/>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 name="Freeform 16"/>
          <p:cNvSpPr>
            <a:spLocks/>
          </p:cNvSpPr>
          <p:nvPr/>
        </p:nvSpPr>
        <p:spPr bwMode="auto">
          <a:xfrm>
            <a:off x="2997593" y="5107812"/>
            <a:ext cx="4345" cy="325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 name="Freeform 17"/>
          <p:cNvSpPr>
            <a:spLocks noEditPoints="1"/>
          </p:cNvSpPr>
          <p:nvPr/>
        </p:nvSpPr>
        <p:spPr bwMode="auto">
          <a:xfrm>
            <a:off x="4746330" y="3871747"/>
            <a:ext cx="20637" cy="15206"/>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 name="Freeform 18"/>
          <p:cNvSpPr>
            <a:spLocks noEditPoints="1"/>
          </p:cNvSpPr>
          <p:nvPr/>
        </p:nvSpPr>
        <p:spPr bwMode="auto">
          <a:xfrm>
            <a:off x="5238367" y="4457195"/>
            <a:ext cx="109704" cy="89066"/>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 name="Freeform 19"/>
          <p:cNvSpPr>
            <a:spLocks/>
          </p:cNvSpPr>
          <p:nvPr/>
        </p:nvSpPr>
        <p:spPr bwMode="auto">
          <a:xfrm>
            <a:off x="4672470" y="4365956"/>
            <a:ext cx="74946" cy="73860"/>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 name="Freeform 20"/>
          <p:cNvSpPr>
            <a:spLocks/>
          </p:cNvSpPr>
          <p:nvPr/>
        </p:nvSpPr>
        <p:spPr bwMode="auto">
          <a:xfrm>
            <a:off x="3201793" y="5093691"/>
            <a:ext cx="4345" cy="5431"/>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 name="Freeform 21"/>
          <p:cNvSpPr>
            <a:spLocks noEditPoints="1"/>
          </p:cNvSpPr>
          <p:nvPr/>
        </p:nvSpPr>
        <p:spPr bwMode="auto">
          <a:xfrm>
            <a:off x="6082322" y="4818890"/>
            <a:ext cx="90153" cy="122737"/>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 name="Freeform 22"/>
          <p:cNvSpPr>
            <a:spLocks/>
          </p:cNvSpPr>
          <p:nvPr/>
        </p:nvSpPr>
        <p:spPr bwMode="auto">
          <a:xfrm>
            <a:off x="4415048" y="4183479"/>
            <a:ext cx="73860" cy="60826"/>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 name="Freeform 23"/>
          <p:cNvSpPr>
            <a:spLocks/>
          </p:cNvSpPr>
          <p:nvPr/>
        </p:nvSpPr>
        <p:spPr bwMode="auto">
          <a:xfrm>
            <a:off x="4257553" y="5058934"/>
            <a:ext cx="154237" cy="111875"/>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 name="Freeform 24"/>
          <p:cNvSpPr>
            <a:spLocks/>
          </p:cNvSpPr>
          <p:nvPr/>
        </p:nvSpPr>
        <p:spPr bwMode="auto">
          <a:xfrm>
            <a:off x="4801725" y="4394197"/>
            <a:ext cx="121651" cy="79291"/>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 name="Freeform 25"/>
          <p:cNvSpPr>
            <a:spLocks/>
          </p:cNvSpPr>
          <p:nvPr/>
        </p:nvSpPr>
        <p:spPr bwMode="auto">
          <a:xfrm>
            <a:off x="5349156" y="4826493"/>
            <a:ext cx="3258" cy="8689"/>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 name="Freeform 26"/>
          <p:cNvSpPr>
            <a:spLocks/>
          </p:cNvSpPr>
          <p:nvPr/>
        </p:nvSpPr>
        <p:spPr bwMode="auto">
          <a:xfrm>
            <a:off x="4930980" y="5398907"/>
            <a:ext cx="35844" cy="42360"/>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 name="Freeform 27"/>
          <p:cNvSpPr>
            <a:spLocks/>
          </p:cNvSpPr>
          <p:nvPr/>
        </p:nvSpPr>
        <p:spPr bwMode="auto">
          <a:xfrm>
            <a:off x="4380290" y="5112157"/>
            <a:ext cx="59740" cy="121651"/>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 name="Freeform 28"/>
          <p:cNvSpPr>
            <a:spLocks/>
          </p:cNvSpPr>
          <p:nvPr/>
        </p:nvSpPr>
        <p:spPr bwMode="auto">
          <a:xfrm>
            <a:off x="3138795" y="5000281"/>
            <a:ext cx="1086" cy="1086"/>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 name="Freeform 29"/>
          <p:cNvSpPr>
            <a:spLocks noEditPoints="1"/>
          </p:cNvSpPr>
          <p:nvPr/>
        </p:nvSpPr>
        <p:spPr bwMode="auto">
          <a:xfrm>
            <a:off x="6590652" y="5256617"/>
            <a:ext cx="24982" cy="19551"/>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 name="Freeform 30"/>
          <p:cNvSpPr>
            <a:spLocks/>
          </p:cNvSpPr>
          <p:nvPr/>
        </p:nvSpPr>
        <p:spPr bwMode="auto">
          <a:xfrm>
            <a:off x="3006282" y="5543368"/>
            <a:ext cx="236785" cy="267198"/>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0" name="Freeform 31"/>
          <p:cNvSpPr>
            <a:spLocks/>
          </p:cNvSpPr>
          <p:nvPr/>
        </p:nvSpPr>
        <p:spPr bwMode="auto">
          <a:xfrm>
            <a:off x="3099693" y="4689636"/>
            <a:ext cx="3258" cy="2173"/>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1" name="Freeform 32"/>
          <p:cNvSpPr>
            <a:spLocks noEditPoints="1"/>
          </p:cNvSpPr>
          <p:nvPr/>
        </p:nvSpPr>
        <p:spPr bwMode="auto">
          <a:xfrm>
            <a:off x="3031264" y="5005712"/>
            <a:ext cx="106445" cy="112962"/>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2" name="Freeform 33"/>
          <p:cNvSpPr>
            <a:spLocks noEditPoints="1"/>
          </p:cNvSpPr>
          <p:nvPr/>
        </p:nvSpPr>
        <p:spPr bwMode="auto">
          <a:xfrm>
            <a:off x="2921560" y="5252273"/>
            <a:ext cx="764665" cy="798337"/>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3" name="Freeform 34"/>
          <p:cNvSpPr>
            <a:spLocks noEditPoints="1"/>
          </p:cNvSpPr>
          <p:nvPr/>
        </p:nvSpPr>
        <p:spPr bwMode="auto">
          <a:xfrm>
            <a:off x="2823805" y="4811287"/>
            <a:ext cx="121651" cy="127082"/>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4" name="Freeform 35"/>
          <p:cNvSpPr>
            <a:spLocks/>
          </p:cNvSpPr>
          <p:nvPr/>
        </p:nvSpPr>
        <p:spPr bwMode="auto">
          <a:xfrm>
            <a:off x="6096442" y="4780875"/>
            <a:ext cx="65171" cy="35844"/>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5" name="Freeform 37"/>
          <p:cNvSpPr>
            <a:spLocks/>
          </p:cNvSpPr>
          <p:nvPr/>
        </p:nvSpPr>
        <p:spPr bwMode="auto">
          <a:xfrm>
            <a:off x="4755020" y="5705207"/>
            <a:ext cx="183563" cy="190081"/>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6" name="Freeform 38"/>
          <p:cNvSpPr>
            <a:spLocks/>
          </p:cNvSpPr>
          <p:nvPr/>
        </p:nvSpPr>
        <p:spPr bwMode="auto">
          <a:xfrm>
            <a:off x="4816932" y="4030329"/>
            <a:ext cx="186821" cy="160754"/>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7" name="Freeform 39"/>
          <p:cNvSpPr>
            <a:spLocks noEditPoints="1"/>
          </p:cNvSpPr>
          <p:nvPr/>
        </p:nvSpPr>
        <p:spPr bwMode="auto">
          <a:xfrm>
            <a:off x="2623949" y="4989419"/>
            <a:ext cx="28240" cy="52136"/>
          </a:xfrm>
          <a:custGeom>
            <a:avLst/>
            <a:gdLst>
              <a:gd name="T0" fmla="*/ 70 w 114"/>
              <a:gd name="T1" fmla="*/ 10 h 213"/>
              <a:gd name="T2" fmla="*/ 78 w 114"/>
              <a:gd name="T3" fmla="*/ 10 h 213"/>
              <a:gd name="T4" fmla="*/ 91 w 114"/>
              <a:gd name="T5" fmla="*/ 21 h 213"/>
              <a:gd name="T6" fmla="*/ 81 w 114"/>
              <a:gd name="T7" fmla="*/ 52 h 213"/>
              <a:gd name="T8" fmla="*/ 76 w 114"/>
              <a:gd name="T9" fmla="*/ 72 h 213"/>
              <a:gd name="T10" fmla="*/ 77 w 114"/>
              <a:gd name="T11" fmla="*/ 90 h 213"/>
              <a:gd name="T12" fmla="*/ 74 w 114"/>
              <a:gd name="T13" fmla="*/ 106 h 213"/>
              <a:gd name="T14" fmla="*/ 73 w 114"/>
              <a:gd name="T15" fmla="*/ 152 h 213"/>
              <a:gd name="T16" fmla="*/ 61 w 114"/>
              <a:gd name="T17" fmla="*/ 169 h 213"/>
              <a:gd name="T18" fmla="*/ 43 w 114"/>
              <a:gd name="T19" fmla="*/ 184 h 213"/>
              <a:gd name="T20" fmla="*/ 25 w 114"/>
              <a:gd name="T21" fmla="*/ 208 h 213"/>
              <a:gd name="T22" fmla="*/ 23 w 114"/>
              <a:gd name="T23" fmla="*/ 213 h 213"/>
              <a:gd name="T24" fmla="*/ 0 w 114"/>
              <a:gd name="T25" fmla="*/ 213 h 213"/>
              <a:gd name="T26" fmla="*/ 0 w 114"/>
              <a:gd name="T27" fmla="*/ 193 h 213"/>
              <a:gd name="T28" fmla="*/ 3 w 114"/>
              <a:gd name="T29" fmla="*/ 138 h 213"/>
              <a:gd name="T30" fmla="*/ 4 w 114"/>
              <a:gd name="T31" fmla="*/ 98 h 213"/>
              <a:gd name="T32" fmla="*/ 6 w 114"/>
              <a:gd name="T33" fmla="*/ 55 h 213"/>
              <a:gd name="T34" fmla="*/ 8 w 114"/>
              <a:gd name="T35" fmla="*/ 42 h 213"/>
              <a:gd name="T36" fmla="*/ 23 w 114"/>
              <a:gd name="T37" fmla="*/ 45 h 213"/>
              <a:gd name="T38" fmla="*/ 30 w 114"/>
              <a:gd name="T39" fmla="*/ 45 h 213"/>
              <a:gd name="T40" fmla="*/ 39 w 114"/>
              <a:gd name="T41" fmla="*/ 34 h 213"/>
              <a:gd name="T42" fmla="*/ 56 w 114"/>
              <a:gd name="T43" fmla="*/ 3 h 213"/>
              <a:gd name="T44" fmla="*/ 68 w 114"/>
              <a:gd name="T45" fmla="*/ 0 h 213"/>
              <a:gd name="T46" fmla="*/ 102 w 114"/>
              <a:gd name="T47" fmla="*/ 46 h 213"/>
              <a:gd name="T48" fmla="*/ 101 w 114"/>
              <a:gd name="T49" fmla="*/ 43 h 213"/>
              <a:gd name="T50" fmla="*/ 106 w 114"/>
              <a:gd name="T51" fmla="*/ 27 h 213"/>
              <a:gd name="T52" fmla="*/ 110 w 114"/>
              <a:gd name="T53" fmla="*/ 28 h 213"/>
              <a:gd name="T54" fmla="*/ 109 w 114"/>
              <a:gd name="T55" fmla="*/ 87 h 213"/>
              <a:gd name="T56" fmla="*/ 103 w 114"/>
              <a:gd name="T57" fmla="*/ 95 h 213"/>
              <a:gd name="T58" fmla="*/ 109 w 114"/>
              <a:gd name="T59" fmla="*/ 84 h 213"/>
              <a:gd name="T60" fmla="*/ 112 w 114"/>
              <a:gd name="T61" fmla="*/ 77 h 213"/>
              <a:gd name="T62" fmla="*/ 114 w 114"/>
              <a:gd name="T63" fmla="*/ 8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13">
                <a:moveTo>
                  <a:pt x="74" y="0"/>
                </a:moveTo>
                <a:lnTo>
                  <a:pt x="70" y="10"/>
                </a:lnTo>
                <a:lnTo>
                  <a:pt x="74" y="11"/>
                </a:lnTo>
                <a:lnTo>
                  <a:pt x="78" y="10"/>
                </a:lnTo>
                <a:lnTo>
                  <a:pt x="87" y="11"/>
                </a:lnTo>
                <a:lnTo>
                  <a:pt x="91" y="21"/>
                </a:lnTo>
                <a:lnTo>
                  <a:pt x="90" y="30"/>
                </a:lnTo>
                <a:lnTo>
                  <a:pt x="81" y="52"/>
                </a:lnTo>
                <a:lnTo>
                  <a:pt x="80" y="60"/>
                </a:lnTo>
                <a:lnTo>
                  <a:pt x="76" y="72"/>
                </a:lnTo>
                <a:lnTo>
                  <a:pt x="82" y="80"/>
                </a:lnTo>
                <a:lnTo>
                  <a:pt x="77" y="90"/>
                </a:lnTo>
                <a:lnTo>
                  <a:pt x="75" y="96"/>
                </a:lnTo>
                <a:lnTo>
                  <a:pt x="74" y="106"/>
                </a:lnTo>
                <a:lnTo>
                  <a:pt x="77" y="125"/>
                </a:lnTo>
                <a:lnTo>
                  <a:pt x="73" y="152"/>
                </a:lnTo>
                <a:lnTo>
                  <a:pt x="66" y="164"/>
                </a:lnTo>
                <a:lnTo>
                  <a:pt x="61" y="169"/>
                </a:lnTo>
                <a:lnTo>
                  <a:pt x="53" y="180"/>
                </a:lnTo>
                <a:lnTo>
                  <a:pt x="43" y="184"/>
                </a:lnTo>
                <a:lnTo>
                  <a:pt x="28" y="203"/>
                </a:lnTo>
                <a:lnTo>
                  <a:pt x="25" y="208"/>
                </a:lnTo>
                <a:lnTo>
                  <a:pt x="27" y="213"/>
                </a:lnTo>
                <a:lnTo>
                  <a:pt x="23" y="213"/>
                </a:lnTo>
                <a:lnTo>
                  <a:pt x="10" y="212"/>
                </a:lnTo>
                <a:lnTo>
                  <a:pt x="0" y="213"/>
                </a:lnTo>
                <a:lnTo>
                  <a:pt x="0" y="213"/>
                </a:lnTo>
                <a:lnTo>
                  <a:pt x="0" y="193"/>
                </a:lnTo>
                <a:lnTo>
                  <a:pt x="2" y="161"/>
                </a:lnTo>
                <a:lnTo>
                  <a:pt x="3" y="138"/>
                </a:lnTo>
                <a:lnTo>
                  <a:pt x="3" y="115"/>
                </a:lnTo>
                <a:lnTo>
                  <a:pt x="4" y="98"/>
                </a:lnTo>
                <a:lnTo>
                  <a:pt x="5" y="75"/>
                </a:lnTo>
                <a:lnTo>
                  <a:pt x="6" y="55"/>
                </a:lnTo>
                <a:lnTo>
                  <a:pt x="6" y="48"/>
                </a:lnTo>
                <a:lnTo>
                  <a:pt x="8" y="42"/>
                </a:lnTo>
                <a:lnTo>
                  <a:pt x="14" y="40"/>
                </a:lnTo>
                <a:lnTo>
                  <a:pt x="23" y="45"/>
                </a:lnTo>
                <a:lnTo>
                  <a:pt x="27" y="47"/>
                </a:lnTo>
                <a:lnTo>
                  <a:pt x="30" y="45"/>
                </a:lnTo>
                <a:lnTo>
                  <a:pt x="34" y="42"/>
                </a:lnTo>
                <a:lnTo>
                  <a:pt x="39" y="34"/>
                </a:lnTo>
                <a:lnTo>
                  <a:pt x="51" y="16"/>
                </a:lnTo>
                <a:lnTo>
                  <a:pt x="56" y="3"/>
                </a:lnTo>
                <a:lnTo>
                  <a:pt x="61" y="0"/>
                </a:lnTo>
                <a:lnTo>
                  <a:pt x="68" y="0"/>
                </a:lnTo>
                <a:lnTo>
                  <a:pt x="74" y="0"/>
                </a:lnTo>
                <a:close/>
                <a:moveTo>
                  <a:pt x="102" y="46"/>
                </a:moveTo>
                <a:lnTo>
                  <a:pt x="98" y="47"/>
                </a:lnTo>
                <a:lnTo>
                  <a:pt x="101" y="43"/>
                </a:lnTo>
                <a:lnTo>
                  <a:pt x="101" y="39"/>
                </a:lnTo>
                <a:lnTo>
                  <a:pt x="106" y="27"/>
                </a:lnTo>
                <a:lnTo>
                  <a:pt x="109" y="27"/>
                </a:lnTo>
                <a:lnTo>
                  <a:pt x="110" y="28"/>
                </a:lnTo>
                <a:lnTo>
                  <a:pt x="102" y="46"/>
                </a:lnTo>
                <a:close/>
                <a:moveTo>
                  <a:pt x="109" y="87"/>
                </a:moveTo>
                <a:lnTo>
                  <a:pt x="103" y="99"/>
                </a:lnTo>
                <a:lnTo>
                  <a:pt x="103" y="95"/>
                </a:lnTo>
                <a:lnTo>
                  <a:pt x="105" y="87"/>
                </a:lnTo>
                <a:lnTo>
                  <a:pt x="109" y="84"/>
                </a:lnTo>
                <a:lnTo>
                  <a:pt x="111" y="81"/>
                </a:lnTo>
                <a:lnTo>
                  <a:pt x="112" y="77"/>
                </a:lnTo>
                <a:lnTo>
                  <a:pt x="114" y="79"/>
                </a:lnTo>
                <a:lnTo>
                  <a:pt x="114" y="83"/>
                </a:lnTo>
                <a:lnTo>
                  <a:pt x="109" y="8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8" name="Freeform 40"/>
          <p:cNvSpPr>
            <a:spLocks noEditPoints="1"/>
          </p:cNvSpPr>
          <p:nvPr/>
        </p:nvSpPr>
        <p:spPr bwMode="auto">
          <a:xfrm>
            <a:off x="1613809" y="2217506"/>
            <a:ext cx="1723756" cy="2242947"/>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9" name="Freeform 41"/>
          <p:cNvSpPr>
            <a:spLocks noEditPoints="1"/>
          </p:cNvSpPr>
          <p:nvPr/>
        </p:nvSpPr>
        <p:spPr bwMode="auto">
          <a:xfrm>
            <a:off x="6255024" y="5591159"/>
            <a:ext cx="1086" cy="1086"/>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0" name="Freeform 42"/>
          <p:cNvSpPr>
            <a:spLocks/>
          </p:cNvSpPr>
          <p:nvPr/>
        </p:nvSpPr>
        <p:spPr bwMode="auto">
          <a:xfrm>
            <a:off x="4602955" y="5251187"/>
            <a:ext cx="372557" cy="366040"/>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1" name="Freeform 43"/>
          <p:cNvSpPr>
            <a:spLocks/>
          </p:cNvSpPr>
          <p:nvPr/>
        </p:nvSpPr>
        <p:spPr bwMode="auto">
          <a:xfrm>
            <a:off x="4646402" y="5139311"/>
            <a:ext cx="253078" cy="170530"/>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2" name="Freeform 44"/>
          <p:cNvSpPr>
            <a:spLocks/>
          </p:cNvSpPr>
          <p:nvPr/>
        </p:nvSpPr>
        <p:spPr bwMode="auto">
          <a:xfrm>
            <a:off x="4582318" y="5282686"/>
            <a:ext cx="146633" cy="168357"/>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3" name="Freeform 45"/>
          <p:cNvSpPr>
            <a:spLocks/>
          </p:cNvSpPr>
          <p:nvPr/>
        </p:nvSpPr>
        <p:spPr bwMode="auto">
          <a:xfrm>
            <a:off x="4481304" y="4295355"/>
            <a:ext cx="87980" cy="55395"/>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4" name="Freeform 46"/>
          <p:cNvSpPr>
            <a:spLocks noEditPoints="1"/>
          </p:cNvSpPr>
          <p:nvPr/>
        </p:nvSpPr>
        <p:spPr bwMode="auto">
          <a:xfrm>
            <a:off x="4196727" y="5144742"/>
            <a:ext cx="119479" cy="124910"/>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5" name="Freeform 48"/>
          <p:cNvSpPr>
            <a:spLocks noEditPoints="1"/>
          </p:cNvSpPr>
          <p:nvPr/>
        </p:nvSpPr>
        <p:spPr bwMode="auto">
          <a:xfrm>
            <a:off x="2229669" y="5698690"/>
            <a:ext cx="839611" cy="971038"/>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6" name="Freeform 49"/>
          <p:cNvSpPr>
            <a:spLocks/>
          </p:cNvSpPr>
          <p:nvPr/>
        </p:nvSpPr>
        <p:spPr bwMode="auto">
          <a:xfrm>
            <a:off x="4531268" y="5098036"/>
            <a:ext cx="149892" cy="223752"/>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7" name="Freeform 50"/>
          <p:cNvSpPr>
            <a:spLocks noEditPoints="1"/>
          </p:cNvSpPr>
          <p:nvPr/>
        </p:nvSpPr>
        <p:spPr bwMode="auto">
          <a:xfrm>
            <a:off x="5801004" y="4117223"/>
            <a:ext cx="1193704" cy="877628"/>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8" name="Freeform 51"/>
          <p:cNvSpPr>
            <a:spLocks noEditPoints="1"/>
          </p:cNvSpPr>
          <p:nvPr/>
        </p:nvSpPr>
        <p:spPr bwMode="auto">
          <a:xfrm>
            <a:off x="2823805" y="5111071"/>
            <a:ext cx="236785" cy="325852"/>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9" name="Freeform 52"/>
          <p:cNvSpPr>
            <a:spLocks/>
          </p:cNvSpPr>
          <p:nvPr/>
        </p:nvSpPr>
        <p:spPr bwMode="auto">
          <a:xfrm>
            <a:off x="2689120" y="5136053"/>
            <a:ext cx="65171" cy="60826"/>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0" name="Freeform 53"/>
          <p:cNvSpPr>
            <a:spLocks noEditPoints="1"/>
          </p:cNvSpPr>
          <p:nvPr/>
        </p:nvSpPr>
        <p:spPr bwMode="auto">
          <a:xfrm>
            <a:off x="2708671" y="4891664"/>
            <a:ext cx="209632" cy="69515"/>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1" name="Freeform 54"/>
          <p:cNvSpPr>
            <a:spLocks noEditPoints="1"/>
          </p:cNvSpPr>
          <p:nvPr/>
        </p:nvSpPr>
        <p:spPr bwMode="auto">
          <a:xfrm>
            <a:off x="3870875" y="5015487"/>
            <a:ext cx="52136" cy="47791"/>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2" name="Freeform 55"/>
          <p:cNvSpPr>
            <a:spLocks/>
          </p:cNvSpPr>
          <p:nvPr/>
        </p:nvSpPr>
        <p:spPr bwMode="auto">
          <a:xfrm>
            <a:off x="3016058" y="5112157"/>
            <a:ext cx="7603" cy="6517"/>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3" name="Freeform 56"/>
          <p:cNvSpPr>
            <a:spLocks/>
          </p:cNvSpPr>
          <p:nvPr/>
        </p:nvSpPr>
        <p:spPr bwMode="auto">
          <a:xfrm>
            <a:off x="6425553" y="5557488"/>
            <a:ext cx="2173" cy="325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4" name="Freeform 57"/>
          <p:cNvSpPr>
            <a:spLocks/>
          </p:cNvSpPr>
          <p:nvPr/>
        </p:nvSpPr>
        <p:spPr bwMode="auto">
          <a:xfrm>
            <a:off x="4995064" y="4612518"/>
            <a:ext cx="44533" cy="26068"/>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5" name="Freeform 58"/>
          <p:cNvSpPr>
            <a:spLocks/>
          </p:cNvSpPr>
          <p:nvPr/>
        </p:nvSpPr>
        <p:spPr bwMode="auto">
          <a:xfrm>
            <a:off x="4600784" y="4197599"/>
            <a:ext cx="131426" cy="73860"/>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6" name="Freeform 59"/>
          <p:cNvSpPr>
            <a:spLocks noEditPoints="1"/>
          </p:cNvSpPr>
          <p:nvPr/>
        </p:nvSpPr>
        <p:spPr bwMode="auto">
          <a:xfrm>
            <a:off x="4479132" y="4067259"/>
            <a:ext cx="179219" cy="242216"/>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7" name="Freeform 60"/>
          <p:cNvSpPr>
            <a:spLocks/>
          </p:cNvSpPr>
          <p:nvPr/>
        </p:nvSpPr>
        <p:spPr bwMode="auto">
          <a:xfrm>
            <a:off x="5179714" y="5105640"/>
            <a:ext cx="32585" cy="34758"/>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8" name="Freeform 61"/>
          <p:cNvSpPr>
            <a:spLocks noEditPoints="1"/>
          </p:cNvSpPr>
          <p:nvPr/>
        </p:nvSpPr>
        <p:spPr bwMode="auto">
          <a:xfrm>
            <a:off x="4523665" y="3972762"/>
            <a:ext cx="136857" cy="108617"/>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9" name="Freeform 62"/>
          <p:cNvSpPr>
            <a:spLocks/>
          </p:cNvSpPr>
          <p:nvPr/>
        </p:nvSpPr>
        <p:spPr bwMode="auto">
          <a:xfrm>
            <a:off x="3165950" y="5046987"/>
            <a:ext cx="4345" cy="8689"/>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0" name="Freeform 63"/>
          <p:cNvSpPr>
            <a:spLocks/>
          </p:cNvSpPr>
          <p:nvPr/>
        </p:nvSpPr>
        <p:spPr bwMode="auto">
          <a:xfrm>
            <a:off x="2960663" y="4960092"/>
            <a:ext cx="70601" cy="46706"/>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1" name="Freeform 64"/>
          <p:cNvSpPr>
            <a:spLocks/>
          </p:cNvSpPr>
          <p:nvPr/>
        </p:nvSpPr>
        <p:spPr bwMode="auto">
          <a:xfrm>
            <a:off x="4195641" y="4577760"/>
            <a:ext cx="402970" cy="400798"/>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2" name="Freeform 65"/>
          <p:cNvSpPr>
            <a:spLocks noEditPoints="1"/>
          </p:cNvSpPr>
          <p:nvPr/>
        </p:nvSpPr>
        <p:spPr bwMode="auto">
          <a:xfrm>
            <a:off x="2577244" y="5326132"/>
            <a:ext cx="319334" cy="124910"/>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3" name="Freeform 66"/>
          <p:cNvSpPr>
            <a:spLocks/>
          </p:cNvSpPr>
          <p:nvPr/>
        </p:nvSpPr>
        <p:spPr bwMode="auto">
          <a:xfrm>
            <a:off x="4847345" y="4705929"/>
            <a:ext cx="236785" cy="210717"/>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4" name="Freeform 67"/>
          <p:cNvSpPr>
            <a:spLocks noEditPoints="1"/>
          </p:cNvSpPr>
          <p:nvPr/>
        </p:nvSpPr>
        <p:spPr bwMode="auto">
          <a:xfrm>
            <a:off x="4791950" y="3902160"/>
            <a:ext cx="122737" cy="78204"/>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5" name="Freeform 68"/>
          <p:cNvSpPr>
            <a:spLocks/>
          </p:cNvSpPr>
          <p:nvPr/>
        </p:nvSpPr>
        <p:spPr bwMode="auto">
          <a:xfrm>
            <a:off x="4031629" y="4794995"/>
            <a:ext cx="164012" cy="146633"/>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6" name="Freeform 69"/>
          <p:cNvSpPr>
            <a:spLocks noEditPoints="1"/>
          </p:cNvSpPr>
          <p:nvPr/>
        </p:nvSpPr>
        <p:spPr bwMode="auto">
          <a:xfrm>
            <a:off x="5075441" y="4999194"/>
            <a:ext cx="131426" cy="112962"/>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7" name="Freeform 70"/>
          <p:cNvSpPr>
            <a:spLocks noEditPoints="1"/>
          </p:cNvSpPr>
          <p:nvPr/>
        </p:nvSpPr>
        <p:spPr bwMode="auto">
          <a:xfrm>
            <a:off x="4010992" y="4407231"/>
            <a:ext cx="438813" cy="388849"/>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8" name="Freeform 71"/>
          <p:cNvSpPr>
            <a:spLocks/>
          </p:cNvSpPr>
          <p:nvPr/>
        </p:nvSpPr>
        <p:spPr bwMode="auto">
          <a:xfrm>
            <a:off x="5009184" y="5063279"/>
            <a:ext cx="292180" cy="223752"/>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9" name="Freeform 72"/>
          <p:cNvSpPr>
            <a:spLocks noEditPoints="1"/>
          </p:cNvSpPr>
          <p:nvPr/>
        </p:nvSpPr>
        <p:spPr bwMode="auto">
          <a:xfrm>
            <a:off x="4768054" y="3416641"/>
            <a:ext cx="212890" cy="477915"/>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0" name="Freeform 73"/>
          <p:cNvSpPr>
            <a:spLocks noEditPoints="1"/>
          </p:cNvSpPr>
          <p:nvPr/>
        </p:nvSpPr>
        <p:spPr bwMode="auto">
          <a:xfrm>
            <a:off x="7058792" y="5167551"/>
            <a:ext cx="486606" cy="83635"/>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1" name="Freeform 74"/>
          <p:cNvSpPr>
            <a:spLocks noEditPoints="1"/>
          </p:cNvSpPr>
          <p:nvPr/>
        </p:nvSpPr>
        <p:spPr bwMode="auto">
          <a:xfrm>
            <a:off x="4220623" y="3792457"/>
            <a:ext cx="19551" cy="39102"/>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2" name="Freeform 75"/>
          <p:cNvSpPr>
            <a:spLocks noEditPoints="1"/>
          </p:cNvSpPr>
          <p:nvPr/>
        </p:nvSpPr>
        <p:spPr bwMode="auto">
          <a:xfrm>
            <a:off x="4271673" y="4195427"/>
            <a:ext cx="280232" cy="274801"/>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3" name="Freeform 76"/>
          <p:cNvSpPr>
            <a:spLocks/>
          </p:cNvSpPr>
          <p:nvPr/>
        </p:nvSpPr>
        <p:spPr bwMode="auto">
          <a:xfrm>
            <a:off x="4534527" y="5309840"/>
            <a:ext cx="112962" cy="120566"/>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4" name="Freeform 77"/>
          <p:cNvSpPr>
            <a:spLocks noEditPoints="1"/>
          </p:cNvSpPr>
          <p:nvPr/>
        </p:nvSpPr>
        <p:spPr bwMode="auto">
          <a:xfrm>
            <a:off x="4206502" y="3854369"/>
            <a:ext cx="192252" cy="374729"/>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5" name="Freeform 78"/>
          <p:cNvSpPr>
            <a:spLocks/>
          </p:cNvSpPr>
          <p:nvPr/>
        </p:nvSpPr>
        <p:spPr bwMode="auto">
          <a:xfrm>
            <a:off x="5144956" y="4412662"/>
            <a:ext cx="131426" cy="65171"/>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6" name="Freeform 79"/>
          <p:cNvSpPr>
            <a:spLocks/>
          </p:cNvSpPr>
          <p:nvPr/>
        </p:nvSpPr>
        <p:spPr bwMode="auto">
          <a:xfrm>
            <a:off x="3159432" y="5115415"/>
            <a:ext cx="3258" cy="4345"/>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7" name="Freeform 80"/>
          <p:cNvSpPr>
            <a:spLocks/>
          </p:cNvSpPr>
          <p:nvPr/>
        </p:nvSpPr>
        <p:spPr bwMode="auto">
          <a:xfrm>
            <a:off x="3299549" y="5241412"/>
            <a:ext cx="57567" cy="71688"/>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8" name="Freeform 81"/>
          <p:cNvSpPr>
            <a:spLocks/>
          </p:cNvSpPr>
          <p:nvPr/>
        </p:nvSpPr>
        <p:spPr bwMode="auto">
          <a:xfrm>
            <a:off x="4314034" y="4244305"/>
            <a:ext cx="2173" cy="2173"/>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9" name="Freeform 82"/>
          <p:cNvSpPr>
            <a:spLocks/>
          </p:cNvSpPr>
          <p:nvPr/>
        </p:nvSpPr>
        <p:spPr bwMode="auto">
          <a:xfrm>
            <a:off x="4302086" y="5136053"/>
            <a:ext cx="85808" cy="125996"/>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0" name="Freeform 83"/>
          <p:cNvSpPr>
            <a:spLocks/>
          </p:cNvSpPr>
          <p:nvPr/>
        </p:nvSpPr>
        <p:spPr bwMode="auto">
          <a:xfrm>
            <a:off x="4260811" y="4600569"/>
            <a:ext cx="0" cy="1086"/>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1" name="Freeform 84"/>
          <p:cNvSpPr>
            <a:spLocks noEditPoints="1"/>
          </p:cNvSpPr>
          <p:nvPr/>
        </p:nvSpPr>
        <p:spPr bwMode="auto">
          <a:xfrm>
            <a:off x="2944370" y="2136044"/>
            <a:ext cx="1198048" cy="1758514"/>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2" name="Freeform 85"/>
          <p:cNvSpPr>
            <a:spLocks/>
          </p:cNvSpPr>
          <p:nvPr/>
        </p:nvSpPr>
        <p:spPr bwMode="auto">
          <a:xfrm>
            <a:off x="4037060" y="5083916"/>
            <a:ext cx="58653" cy="15206"/>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3" name="Freeform 86"/>
          <p:cNvSpPr>
            <a:spLocks/>
          </p:cNvSpPr>
          <p:nvPr/>
        </p:nvSpPr>
        <p:spPr bwMode="auto">
          <a:xfrm>
            <a:off x="4071818" y="5106726"/>
            <a:ext cx="143375" cy="107531"/>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4" name="Freeform 87"/>
          <p:cNvSpPr>
            <a:spLocks/>
          </p:cNvSpPr>
          <p:nvPr/>
        </p:nvSpPr>
        <p:spPr bwMode="auto">
          <a:xfrm>
            <a:off x="5288331" y="5580297"/>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5" name="Freeform 88"/>
          <p:cNvSpPr>
            <a:spLocks noEditPoints="1"/>
          </p:cNvSpPr>
          <p:nvPr/>
        </p:nvSpPr>
        <p:spPr bwMode="auto">
          <a:xfrm>
            <a:off x="3159432" y="5029607"/>
            <a:ext cx="11948" cy="13034"/>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6" name="Freeform 89"/>
          <p:cNvSpPr>
            <a:spLocks noEditPoints="1"/>
          </p:cNvSpPr>
          <p:nvPr/>
        </p:nvSpPr>
        <p:spPr bwMode="auto">
          <a:xfrm>
            <a:off x="4530182" y="5281599"/>
            <a:ext cx="56481" cy="54309"/>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7" name="Freeform 90"/>
          <p:cNvSpPr>
            <a:spLocks noEditPoints="1"/>
          </p:cNvSpPr>
          <p:nvPr/>
        </p:nvSpPr>
        <p:spPr bwMode="auto">
          <a:xfrm>
            <a:off x="4748503" y="4460453"/>
            <a:ext cx="167270" cy="169443"/>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8" name="Freeform 92"/>
          <p:cNvSpPr>
            <a:spLocks/>
          </p:cNvSpPr>
          <p:nvPr/>
        </p:nvSpPr>
        <p:spPr bwMode="auto">
          <a:xfrm>
            <a:off x="2565296" y="5003540"/>
            <a:ext cx="78204" cy="81463"/>
          </a:xfrm>
          <a:custGeom>
            <a:avLst/>
            <a:gdLst>
              <a:gd name="T0" fmla="*/ 243 w 318"/>
              <a:gd name="T1" fmla="*/ 20 h 334"/>
              <a:gd name="T2" fmla="*/ 241 w 318"/>
              <a:gd name="T3" fmla="*/ 60 h 334"/>
              <a:gd name="T4" fmla="*/ 240 w 318"/>
              <a:gd name="T5" fmla="*/ 106 h 334"/>
              <a:gd name="T6" fmla="*/ 238 w 318"/>
              <a:gd name="T7" fmla="*/ 158 h 334"/>
              <a:gd name="T8" fmla="*/ 248 w 318"/>
              <a:gd name="T9" fmla="*/ 157 h 334"/>
              <a:gd name="T10" fmla="*/ 265 w 318"/>
              <a:gd name="T11" fmla="*/ 158 h 334"/>
              <a:gd name="T12" fmla="*/ 272 w 318"/>
              <a:gd name="T13" fmla="*/ 160 h 334"/>
              <a:gd name="T14" fmla="*/ 288 w 318"/>
              <a:gd name="T15" fmla="*/ 169 h 334"/>
              <a:gd name="T16" fmla="*/ 290 w 318"/>
              <a:gd name="T17" fmla="*/ 157 h 334"/>
              <a:gd name="T18" fmla="*/ 289 w 318"/>
              <a:gd name="T19" fmla="*/ 153 h 334"/>
              <a:gd name="T20" fmla="*/ 314 w 318"/>
              <a:gd name="T21" fmla="*/ 174 h 334"/>
              <a:gd name="T22" fmla="*/ 293 w 318"/>
              <a:gd name="T23" fmla="*/ 192 h 334"/>
              <a:gd name="T24" fmla="*/ 270 w 318"/>
              <a:gd name="T25" fmla="*/ 210 h 334"/>
              <a:gd name="T26" fmla="*/ 258 w 318"/>
              <a:gd name="T27" fmla="*/ 219 h 334"/>
              <a:gd name="T28" fmla="*/ 243 w 318"/>
              <a:gd name="T29" fmla="*/ 228 h 334"/>
              <a:gd name="T30" fmla="*/ 239 w 318"/>
              <a:gd name="T31" fmla="*/ 242 h 334"/>
              <a:gd name="T32" fmla="*/ 244 w 318"/>
              <a:gd name="T33" fmla="*/ 258 h 334"/>
              <a:gd name="T34" fmla="*/ 234 w 318"/>
              <a:gd name="T35" fmla="*/ 269 h 334"/>
              <a:gd name="T36" fmla="*/ 228 w 318"/>
              <a:gd name="T37" fmla="*/ 278 h 334"/>
              <a:gd name="T38" fmla="*/ 223 w 318"/>
              <a:gd name="T39" fmla="*/ 277 h 334"/>
              <a:gd name="T40" fmla="*/ 214 w 318"/>
              <a:gd name="T41" fmla="*/ 279 h 334"/>
              <a:gd name="T42" fmla="*/ 211 w 318"/>
              <a:gd name="T43" fmla="*/ 284 h 334"/>
              <a:gd name="T44" fmla="*/ 213 w 318"/>
              <a:gd name="T45" fmla="*/ 293 h 334"/>
              <a:gd name="T46" fmla="*/ 203 w 318"/>
              <a:gd name="T47" fmla="*/ 297 h 334"/>
              <a:gd name="T48" fmla="*/ 197 w 318"/>
              <a:gd name="T49" fmla="*/ 306 h 334"/>
              <a:gd name="T50" fmla="*/ 190 w 318"/>
              <a:gd name="T51" fmla="*/ 308 h 334"/>
              <a:gd name="T52" fmla="*/ 182 w 318"/>
              <a:gd name="T53" fmla="*/ 312 h 334"/>
              <a:gd name="T54" fmla="*/ 169 w 318"/>
              <a:gd name="T55" fmla="*/ 326 h 334"/>
              <a:gd name="T56" fmla="*/ 170 w 318"/>
              <a:gd name="T57" fmla="*/ 334 h 334"/>
              <a:gd name="T58" fmla="*/ 129 w 318"/>
              <a:gd name="T59" fmla="*/ 318 h 334"/>
              <a:gd name="T60" fmla="*/ 68 w 318"/>
              <a:gd name="T61" fmla="*/ 313 h 334"/>
              <a:gd name="T62" fmla="*/ 33 w 318"/>
              <a:gd name="T63" fmla="*/ 294 h 334"/>
              <a:gd name="T64" fmla="*/ 2 w 318"/>
              <a:gd name="T65" fmla="*/ 266 h 334"/>
              <a:gd name="T66" fmla="*/ 6 w 318"/>
              <a:gd name="T67" fmla="*/ 256 h 334"/>
              <a:gd name="T68" fmla="*/ 4 w 318"/>
              <a:gd name="T69" fmla="*/ 246 h 334"/>
              <a:gd name="T70" fmla="*/ 6 w 318"/>
              <a:gd name="T71" fmla="*/ 234 h 334"/>
              <a:gd name="T72" fmla="*/ 11 w 318"/>
              <a:gd name="T73" fmla="*/ 229 h 334"/>
              <a:gd name="T74" fmla="*/ 3 w 318"/>
              <a:gd name="T75" fmla="*/ 212 h 334"/>
              <a:gd name="T76" fmla="*/ 4 w 318"/>
              <a:gd name="T77" fmla="*/ 205 h 334"/>
              <a:gd name="T78" fmla="*/ 22 w 318"/>
              <a:gd name="T79" fmla="*/ 174 h 334"/>
              <a:gd name="T80" fmla="*/ 40 w 318"/>
              <a:gd name="T81" fmla="*/ 143 h 334"/>
              <a:gd name="T82" fmla="*/ 80 w 318"/>
              <a:gd name="T83" fmla="*/ 143 h 334"/>
              <a:gd name="T84" fmla="*/ 122 w 318"/>
              <a:gd name="T85" fmla="*/ 143 h 334"/>
              <a:gd name="T86" fmla="*/ 142 w 318"/>
              <a:gd name="T87" fmla="*/ 143 h 334"/>
              <a:gd name="T88" fmla="*/ 142 w 318"/>
              <a:gd name="T89" fmla="*/ 128 h 334"/>
              <a:gd name="T90" fmla="*/ 144 w 318"/>
              <a:gd name="T91" fmla="*/ 117 h 334"/>
              <a:gd name="T92" fmla="*/ 132 w 318"/>
              <a:gd name="T93" fmla="*/ 111 h 334"/>
              <a:gd name="T94" fmla="*/ 127 w 318"/>
              <a:gd name="T95" fmla="*/ 103 h 334"/>
              <a:gd name="T96" fmla="*/ 121 w 318"/>
              <a:gd name="T97" fmla="*/ 91 h 334"/>
              <a:gd name="T98" fmla="*/ 100 w 318"/>
              <a:gd name="T99" fmla="*/ 78 h 334"/>
              <a:gd name="T100" fmla="*/ 80 w 318"/>
              <a:gd name="T101" fmla="*/ 58 h 334"/>
              <a:gd name="T102" fmla="*/ 67 w 318"/>
              <a:gd name="T103" fmla="*/ 48 h 334"/>
              <a:gd name="T104" fmla="*/ 83 w 318"/>
              <a:gd name="T105" fmla="*/ 46 h 334"/>
              <a:gd name="T106" fmla="*/ 99 w 318"/>
              <a:gd name="T107" fmla="*/ 30 h 334"/>
              <a:gd name="T108" fmla="*/ 99 w 318"/>
              <a:gd name="T109" fmla="*/ 0 h 334"/>
              <a:gd name="T110" fmla="*/ 163 w 318"/>
              <a:gd name="T111" fmla="*/ 0 h 334"/>
              <a:gd name="T112" fmla="*/ 227 w 318"/>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 h="334">
                <a:moveTo>
                  <a:pt x="244" y="0"/>
                </a:moveTo>
                <a:lnTo>
                  <a:pt x="243" y="20"/>
                </a:lnTo>
                <a:lnTo>
                  <a:pt x="242" y="43"/>
                </a:lnTo>
                <a:lnTo>
                  <a:pt x="241" y="60"/>
                </a:lnTo>
                <a:lnTo>
                  <a:pt x="241" y="83"/>
                </a:lnTo>
                <a:lnTo>
                  <a:pt x="240" y="106"/>
                </a:lnTo>
                <a:lnTo>
                  <a:pt x="238" y="138"/>
                </a:lnTo>
                <a:lnTo>
                  <a:pt x="238" y="158"/>
                </a:lnTo>
                <a:lnTo>
                  <a:pt x="238" y="158"/>
                </a:lnTo>
                <a:lnTo>
                  <a:pt x="248" y="157"/>
                </a:lnTo>
                <a:lnTo>
                  <a:pt x="262" y="158"/>
                </a:lnTo>
                <a:lnTo>
                  <a:pt x="265" y="158"/>
                </a:lnTo>
                <a:lnTo>
                  <a:pt x="269" y="160"/>
                </a:lnTo>
                <a:lnTo>
                  <a:pt x="272" y="160"/>
                </a:lnTo>
                <a:lnTo>
                  <a:pt x="280" y="165"/>
                </a:lnTo>
                <a:lnTo>
                  <a:pt x="288" y="169"/>
                </a:lnTo>
                <a:lnTo>
                  <a:pt x="293" y="162"/>
                </a:lnTo>
                <a:lnTo>
                  <a:pt x="290" y="157"/>
                </a:lnTo>
                <a:lnTo>
                  <a:pt x="288" y="155"/>
                </a:lnTo>
                <a:lnTo>
                  <a:pt x="289" y="153"/>
                </a:lnTo>
                <a:lnTo>
                  <a:pt x="318" y="171"/>
                </a:lnTo>
                <a:lnTo>
                  <a:pt x="314" y="174"/>
                </a:lnTo>
                <a:lnTo>
                  <a:pt x="307" y="181"/>
                </a:lnTo>
                <a:lnTo>
                  <a:pt x="293" y="192"/>
                </a:lnTo>
                <a:lnTo>
                  <a:pt x="282" y="202"/>
                </a:lnTo>
                <a:lnTo>
                  <a:pt x="270" y="210"/>
                </a:lnTo>
                <a:lnTo>
                  <a:pt x="260" y="218"/>
                </a:lnTo>
                <a:lnTo>
                  <a:pt x="258" y="219"/>
                </a:lnTo>
                <a:lnTo>
                  <a:pt x="245" y="225"/>
                </a:lnTo>
                <a:lnTo>
                  <a:pt x="243" y="228"/>
                </a:lnTo>
                <a:lnTo>
                  <a:pt x="240" y="239"/>
                </a:lnTo>
                <a:lnTo>
                  <a:pt x="239" y="242"/>
                </a:lnTo>
                <a:lnTo>
                  <a:pt x="241" y="248"/>
                </a:lnTo>
                <a:lnTo>
                  <a:pt x="244" y="258"/>
                </a:lnTo>
                <a:lnTo>
                  <a:pt x="243" y="263"/>
                </a:lnTo>
                <a:lnTo>
                  <a:pt x="234" y="269"/>
                </a:lnTo>
                <a:lnTo>
                  <a:pt x="230" y="275"/>
                </a:lnTo>
                <a:lnTo>
                  <a:pt x="228" y="278"/>
                </a:lnTo>
                <a:lnTo>
                  <a:pt x="226" y="277"/>
                </a:lnTo>
                <a:lnTo>
                  <a:pt x="223" y="277"/>
                </a:lnTo>
                <a:lnTo>
                  <a:pt x="217" y="279"/>
                </a:lnTo>
                <a:lnTo>
                  <a:pt x="214" y="279"/>
                </a:lnTo>
                <a:lnTo>
                  <a:pt x="211" y="281"/>
                </a:lnTo>
                <a:lnTo>
                  <a:pt x="211" y="284"/>
                </a:lnTo>
                <a:lnTo>
                  <a:pt x="213" y="290"/>
                </a:lnTo>
                <a:lnTo>
                  <a:pt x="213" y="293"/>
                </a:lnTo>
                <a:lnTo>
                  <a:pt x="211" y="294"/>
                </a:lnTo>
                <a:lnTo>
                  <a:pt x="203" y="297"/>
                </a:lnTo>
                <a:lnTo>
                  <a:pt x="200" y="301"/>
                </a:lnTo>
                <a:lnTo>
                  <a:pt x="197" y="306"/>
                </a:lnTo>
                <a:lnTo>
                  <a:pt x="194" y="308"/>
                </a:lnTo>
                <a:lnTo>
                  <a:pt x="190" y="308"/>
                </a:lnTo>
                <a:lnTo>
                  <a:pt x="187" y="308"/>
                </a:lnTo>
                <a:lnTo>
                  <a:pt x="182" y="312"/>
                </a:lnTo>
                <a:lnTo>
                  <a:pt x="173" y="320"/>
                </a:lnTo>
                <a:lnTo>
                  <a:pt x="169" y="326"/>
                </a:lnTo>
                <a:lnTo>
                  <a:pt x="169" y="330"/>
                </a:lnTo>
                <a:lnTo>
                  <a:pt x="170" y="334"/>
                </a:lnTo>
                <a:lnTo>
                  <a:pt x="139" y="320"/>
                </a:lnTo>
                <a:lnTo>
                  <a:pt x="129" y="318"/>
                </a:lnTo>
                <a:lnTo>
                  <a:pt x="87" y="318"/>
                </a:lnTo>
                <a:lnTo>
                  <a:pt x="68" y="313"/>
                </a:lnTo>
                <a:lnTo>
                  <a:pt x="47" y="303"/>
                </a:lnTo>
                <a:lnTo>
                  <a:pt x="33" y="294"/>
                </a:lnTo>
                <a:lnTo>
                  <a:pt x="0" y="268"/>
                </a:lnTo>
                <a:lnTo>
                  <a:pt x="2" y="266"/>
                </a:lnTo>
                <a:lnTo>
                  <a:pt x="4" y="261"/>
                </a:lnTo>
                <a:lnTo>
                  <a:pt x="6" y="256"/>
                </a:lnTo>
                <a:lnTo>
                  <a:pt x="5" y="250"/>
                </a:lnTo>
                <a:lnTo>
                  <a:pt x="4" y="246"/>
                </a:lnTo>
                <a:lnTo>
                  <a:pt x="7" y="239"/>
                </a:lnTo>
                <a:lnTo>
                  <a:pt x="6" y="234"/>
                </a:lnTo>
                <a:lnTo>
                  <a:pt x="7" y="231"/>
                </a:lnTo>
                <a:lnTo>
                  <a:pt x="11" y="229"/>
                </a:lnTo>
                <a:lnTo>
                  <a:pt x="13" y="225"/>
                </a:lnTo>
                <a:lnTo>
                  <a:pt x="3" y="212"/>
                </a:lnTo>
                <a:lnTo>
                  <a:pt x="3" y="208"/>
                </a:lnTo>
                <a:lnTo>
                  <a:pt x="4" y="205"/>
                </a:lnTo>
                <a:lnTo>
                  <a:pt x="12" y="190"/>
                </a:lnTo>
                <a:lnTo>
                  <a:pt x="22" y="174"/>
                </a:lnTo>
                <a:lnTo>
                  <a:pt x="33" y="155"/>
                </a:lnTo>
                <a:lnTo>
                  <a:pt x="40" y="143"/>
                </a:lnTo>
                <a:lnTo>
                  <a:pt x="64" y="143"/>
                </a:lnTo>
                <a:lnTo>
                  <a:pt x="80" y="143"/>
                </a:lnTo>
                <a:lnTo>
                  <a:pt x="100" y="143"/>
                </a:lnTo>
                <a:lnTo>
                  <a:pt x="122" y="143"/>
                </a:lnTo>
                <a:lnTo>
                  <a:pt x="136" y="143"/>
                </a:lnTo>
                <a:lnTo>
                  <a:pt x="142" y="143"/>
                </a:lnTo>
                <a:lnTo>
                  <a:pt x="141" y="136"/>
                </a:lnTo>
                <a:lnTo>
                  <a:pt x="142" y="128"/>
                </a:lnTo>
                <a:lnTo>
                  <a:pt x="144" y="120"/>
                </a:lnTo>
                <a:lnTo>
                  <a:pt x="144" y="117"/>
                </a:lnTo>
                <a:lnTo>
                  <a:pt x="140" y="113"/>
                </a:lnTo>
                <a:lnTo>
                  <a:pt x="132" y="111"/>
                </a:lnTo>
                <a:lnTo>
                  <a:pt x="127" y="107"/>
                </a:lnTo>
                <a:lnTo>
                  <a:pt x="127" y="103"/>
                </a:lnTo>
                <a:lnTo>
                  <a:pt x="125" y="97"/>
                </a:lnTo>
                <a:lnTo>
                  <a:pt x="121" y="91"/>
                </a:lnTo>
                <a:lnTo>
                  <a:pt x="113" y="85"/>
                </a:lnTo>
                <a:lnTo>
                  <a:pt x="100" y="78"/>
                </a:lnTo>
                <a:lnTo>
                  <a:pt x="89" y="69"/>
                </a:lnTo>
                <a:lnTo>
                  <a:pt x="80" y="58"/>
                </a:lnTo>
                <a:lnTo>
                  <a:pt x="73" y="51"/>
                </a:lnTo>
                <a:lnTo>
                  <a:pt x="67" y="48"/>
                </a:lnTo>
                <a:lnTo>
                  <a:pt x="66" y="46"/>
                </a:lnTo>
                <a:lnTo>
                  <a:pt x="83" y="46"/>
                </a:lnTo>
                <a:lnTo>
                  <a:pt x="99" y="46"/>
                </a:lnTo>
                <a:lnTo>
                  <a:pt x="99" y="30"/>
                </a:lnTo>
                <a:lnTo>
                  <a:pt x="99" y="16"/>
                </a:lnTo>
                <a:lnTo>
                  <a:pt x="99" y="0"/>
                </a:lnTo>
                <a:lnTo>
                  <a:pt x="128" y="0"/>
                </a:lnTo>
                <a:lnTo>
                  <a:pt x="163" y="0"/>
                </a:lnTo>
                <a:lnTo>
                  <a:pt x="199" y="0"/>
                </a:lnTo>
                <a:lnTo>
                  <a:pt x="227" y="0"/>
                </a:lnTo>
                <a:lnTo>
                  <a:pt x="24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9" name="Freeform 93"/>
          <p:cNvSpPr>
            <a:spLocks/>
          </p:cNvSpPr>
          <p:nvPr/>
        </p:nvSpPr>
        <p:spPr bwMode="auto">
          <a:xfrm>
            <a:off x="7188046" y="5087175"/>
            <a:ext cx="5431" cy="7603"/>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0" name="Freeform 94"/>
          <p:cNvSpPr>
            <a:spLocks noEditPoints="1"/>
          </p:cNvSpPr>
          <p:nvPr/>
        </p:nvSpPr>
        <p:spPr bwMode="auto">
          <a:xfrm>
            <a:off x="4039232" y="5106726"/>
            <a:ext cx="59740" cy="33671"/>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1" name="Freeform 95"/>
          <p:cNvSpPr>
            <a:spLocks/>
          </p:cNvSpPr>
          <p:nvPr/>
        </p:nvSpPr>
        <p:spPr bwMode="auto">
          <a:xfrm>
            <a:off x="3167035" y="5188189"/>
            <a:ext cx="95583" cy="142288"/>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2" name="Freeform 96"/>
          <p:cNvSpPr>
            <a:spLocks noEditPoints="1"/>
          </p:cNvSpPr>
          <p:nvPr/>
        </p:nvSpPr>
        <p:spPr bwMode="auto">
          <a:xfrm>
            <a:off x="6586306" y="4904698"/>
            <a:ext cx="9776" cy="7603"/>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3" name="Freeform 97"/>
          <p:cNvSpPr>
            <a:spLocks/>
          </p:cNvSpPr>
          <p:nvPr/>
        </p:nvSpPr>
        <p:spPr bwMode="auto">
          <a:xfrm>
            <a:off x="5794486" y="6571973"/>
            <a:ext cx="11948" cy="6517"/>
          </a:xfrm>
          <a:custGeom>
            <a:avLst/>
            <a:gdLst>
              <a:gd name="T0" fmla="*/ 36 w 46"/>
              <a:gd name="T1" fmla="*/ 22 h 28"/>
              <a:gd name="T2" fmla="*/ 26 w 46"/>
              <a:gd name="T3" fmla="*/ 28 h 28"/>
              <a:gd name="T4" fmla="*/ 17 w 46"/>
              <a:gd name="T5" fmla="*/ 28 h 28"/>
              <a:gd name="T6" fmla="*/ 12 w 46"/>
              <a:gd name="T7" fmla="*/ 23 h 28"/>
              <a:gd name="T8" fmla="*/ 6 w 46"/>
              <a:gd name="T9" fmla="*/ 8 h 28"/>
              <a:gd name="T10" fmla="*/ 2 w 46"/>
              <a:gd name="T11" fmla="*/ 7 h 28"/>
              <a:gd name="T12" fmla="*/ 0 w 46"/>
              <a:gd name="T13" fmla="*/ 3 h 28"/>
              <a:gd name="T14" fmla="*/ 0 w 46"/>
              <a:gd name="T15" fmla="*/ 1 h 28"/>
              <a:gd name="T16" fmla="*/ 4 w 46"/>
              <a:gd name="T17" fmla="*/ 0 h 28"/>
              <a:gd name="T18" fmla="*/ 11 w 46"/>
              <a:gd name="T19" fmla="*/ 4 h 28"/>
              <a:gd name="T20" fmla="*/ 26 w 46"/>
              <a:gd name="T21" fmla="*/ 8 h 28"/>
              <a:gd name="T22" fmla="*/ 38 w 46"/>
              <a:gd name="T23" fmla="*/ 16 h 28"/>
              <a:gd name="T24" fmla="*/ 46 w 46"/>
              <a:gd name="T25" fmla="*/ 19 h 28"/>
              <a:gd name="T26" fmla="*/ 43 w 46"/>
              <a:gd name="T27" fmla="*/ 21 h 28"/>
              <a:gd name="T28" fmla="*/ 36 w 46"/>
              <a:gd name="T2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28">
                <a:moveTo>
                  <a:pt x="36" y="22"/>
                </a:moveTo>
                <a:lnTo>
                  <a:pt x="26" y="28"/>
                </a:lnTo>
                <a:lnTo>
                  <a:pt x="17" y="28"/>
                </a:lnTo>
                <a:lnTo>
                  <a:pt x="12" y="23"/>
                </a:lnTo>
                <a:lnTo>
                  <a:pt x="6" y="8"/>
                </a:lnTo>
                <a:lnTo>
                  <a:pt x="2" y="7"/>
                </a:lnTo>
                <a:lnTo>
                  <a:pt x="0" y="3"/>
                </a:lnTo>
                <a:lnTo>
                  <a:pt x="0" y="1"/>
                </a:lnTo>
                <a:lnTo>
                  <a:pt x="4" y="0"/>
                </a:lnTo>
                <a:lnTo>
                  <a:pt x="11" y="4"/>
                </a:lnTo>
                <a:lnTo>
                  <a:pt x="26" y="8"/>
                </a:lnTo>
                <a:lnTo>
                  <a:pt x="38" y="16"/>
                </a:lnTo>
                <a:lnTo>
                  <a:pt x="46" y="19"/>
                </a:lnTo>
                <a:lnTo>
                  <a:pt x="43" y="21"/>
                </a:lnTo>
                <a:lnTo>
                  <a:pt x="3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4" name="Freeform 98"/>
          <p:cNvSpPr>
            <a:spLocks noEditPoints="1"/>
          </p:cNvSpPr>
          <p:nvPr/>
        </p:nvSpPr>
        <p:spPr bwMode="auto">
          <a:xfrm>
            <a:off x="2621777" y="5029607"/>
            <a:ext cx="120566" cy="70601"/>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5" name="Freeform 99"/>
          <p:cNvSpPr>
            <a:spLocks noEditPoints="1"/>
          </p:cNvSpPr>
          <p:nvPr/>
        </p:nvSpPr>
        <p:spPr bwMode="auto">
          <a:xfrm>
            <a:off x="4629024" y="4331198"/>
            <a:ext cx="115135" cy="111875"/>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6" name="Freeform 100"/>
          <p:cNvSpPr>
            <a:spLocks noEditPoints="1"/>
          </p:cNvSpPr>
          <p:nvPr/>
        </p:nvSpPr>
        <p:spPr bwMode="auto">
          <a:xfrm>
            <a:off x="2911785" y="4955748"/>
            <a:ext cx="55395" cy="42360"/>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7" name="Freeform 101"/>
          <p:cNvSpPr>
            <a:spLocks/>
          </p:cNvSpPr>
          <p:nvPr/>
        </p:nvSpPr>
        <p:spPr bwMode="auto">
          <a:xfrm>
            <a:off x="4678988" y="4272545"/>
            <a:ext cx="132513" cy="80377"/>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8" name="Freeform 102"/>
          <p:cNvSpPr>
            <a:spLocks noEditPoints="1"/>
          </p:cNvSpPr>
          <p:nvPr/>
        </p:nvSpPr>
        <p:spPr bwMode="auto">
          <a:xfrm>
            <a:off x="6222439" y="5239239"/>
            <a:ext cx="893920" cy="328024"/>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9" name="Freeform 103"/>
          <p:cNvSpPr>
            <a:spLocks noEditPoints="1"/>
          </p:cNvSpPr>
          <p:nvPr/>
        </p:nvSpPr>
        <p:spPr bwMode="auto">
          <a:xfrm>
            <a:off x="4163056" y="4056397"/>
            <a:ext cx="84722" cy="128168"/>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0" name="Freeform 104"/>
          <p:cNvSpPr>
            <a:spLocks/>
          </p:cNvSpPr>
          <p:nvPr/>
        </p:nvSpPr>
        <p:spPr bwMode="auto">
          <a:xfrm>
            <a:off x="5033080" y="4664654"/>
            <a:ext cx="32585" cy="90153"/>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1" name="Freeform 105"/>
          <p:cNvSpPr>
            <a:spLocks/>
          </p:cNvSpPr>
          <p:nvPr/>
        </p:nvSpPr>
        <p:spPr bwMode="auto">
          <a:xfrm>
            <a:off x="4271673" y="4088982"/>
            <a:ext cx="8689" cy="11948"/>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2" name="Freeform 106"/>
          <p:cNvSpPr>
            <a:spLocks noEditPoints="1"/>
          </p:cNvSpPr>
          <p:nvPr/>
        </p:nvSpPr>
        <p:spPr bwMode="auto">
          <a:xfrm>
            <a:off x="5695645" y="4616862"/>
            <a:ext cx="569154" cy="606085"/>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3" name="Freeform 107"/>
          <p:cNvSpPr>
            <a:spLocks/>
          </p:cNvSpPr>
          <p:nvPr/>
        </p:nvSpPr>
        <p:spPr bwMode="auto">
          <a:xfrm>
            <a:off x="5777108" y="5494489"/>
            <a:ext cx="2173" cy="4345"/>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4" name="Freeform 108"/>
          <p:cNvSpPr>
            <a:spLocks/>
          </p:cNvSpPr>
          <p:nvPr/>
        </p:nvSpPr>
        <p:spPr bwMode="auto">
          <a:xfrm>
            <a:off x="5122146" y="4571243"/>
            <a:ext cx="190081" cy="193339"/>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5" name="Freeform 109"/>
          <p:cNvSpPr>
            <a:spLocks noEditPoints="1"/>
          </p:cNvSpPr>
          <p:nvPr/>
        </p:nvSpPr>
        <p:spPr bwMode="auto">
          <a:xfrm>
            <a:off x="5224247" y="4511503"/>
            <a:ext cx="375816" cy="338886"/>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6" name="Freeform 110"/>
          <p:cNvSpPr>
            <a:spLocks/>
          </p:cNvSpPr>
          <p:nvPr/>
        </p:nvSpPr>
        <p:spPr bwMode="auto">
          <a:xfrm>
            <a:off x="3887168" y="3603463"/>
            <a:ext cx="213976" cy="144461"/>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7" name="Freeform 111"/>
          <p:cNvSpPr>
            <a:spLocks noEditPoints="1"/>
          </p:cNvSpPr>
          <p:nvPr/>
        </p:nvSpPr>
        <p:spPr bwMode="auto">
          <a:xfrm>
            <a:off x="4494338" y="4314906"/>
            <a:ext cx="231355" cy="272629"/>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8" name="Freeform 112"/>
          <p:cNvSpPr>
            <a:spLocks/>
          </p:cNvSpPr>
          <p:nvPr/>
        </p:nvSpPr>
        <p:spPr bwMode="auto">
          <a:xfrm>
            <a:off x="4321637" y="4251908"/>
            <a:ext cx="4345" cy="2173"/>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9" name="Freeform 113"/>
          <p:cNvSpPr>
            <a:spLocks/>
          </p:cNvSpPr>
          <p:nvPr/>
        </p:nvSpPr>
        <p:spPr bwMode="auto">
          <a:xfrm>
            <a:off x="2836839" y="4988333"/>
            <a:ext cx="41275" cy="16293"/>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0" name="Freeform 114"/>
          <p:cNvSpPr>
            <a:spLocks/>
          </p:cNvSpPr>
          <p:nvPr/>
        </p:nvSpPr>
        <p:spPr bwMode="auto">
          <a:xfrm>
            <a:off x="5047200" y="4666826"/>
            <a:ext cx="84722" cy="94497"/>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1" name="Freeform 115"/>
          <p:cNvSpPr>
            <a:spLocks noEditPoints="1"/>
          </p:cNvSpPr>
          <p:nvPr/>
        </p:nvSpPr>
        <p:spPr bwMode="auto">
          <a:xfrm>
            <a:off x="6778560" y="4359439"/>
            <a:ext cx="432297" cy="509415"/>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2" name="Freeform 116"/>
          <p:cNvSpPr>
            <a:spLocks/>
          </p:cNvSpPr>
          <p:nvPr/>
        </p:nvSpPr>
        <p:spPr bwMode="auto">
          <a:xfrm>
            <a:off x="5199265" y="5690001"/>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3" name="Freeform 117"/>
          <p:cNvSpPr>
            <a:spLocks noEditPoints="1"/>
          </p:cNvSpPr>
          <p:nvPr/>
        </p:nvSpPr>
        <p:spPr bwMode="auto">
          <a:xfrm>
            <a:off x="5026563" y="5247928"/>
            <a:ext cx="155323" cy="197683"/>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4" name="Freeform 118"/>
          <p:cNvSpPr>
            <a:spLocks noEditPoints="1"/>
          </p:cNvSpPr>
          <p:nvPr/>
        </p:nvSpPr>
        <p:spPr bwMode="auto">
          <a:xfrm>
            <a:off x="5716282" y="4421351"/>
            <a:ext cx="215063" cy="104273"/>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5" name="Freeform 119"/>
          <p:cNvSpPr>
            <a:spLocks noEditPoints="1"/>
          </p:cNvSpPr>
          <p:nvPr/>
        </p:nvSpPr>
        <p:spPr bwMode="auto">
          <a:xfrm>
            <a:off x="6361469" y="5065451"/>
            <a:ext cx="103186" cy="85808"/>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6" name="Freeform 121"/>
          <p:cNvSpPr>
            <a:spLocks noEditPoints="1"/>
          </p:cNvSpPr>
          <p:nvPr/>
        </p:nvSpPr>
        <p:spPr bwMode="auto">
          <a:xfrm>
            <a:off x="5209040" y="5575953"/>
            <a:ext cx="24982" cy="20637"/>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7" name="Freeform 122"/>
          <p:cNvSpPr>
            <a:spLocks noEditPoints="1"/>
          </p:cNvSpPr>
          <p:nvPr/>
        </p:nvSpPr>
        <p:spPr bwMode="auto">
          <a:xfrm>
            <a:off x="3138795" y="5011143"/>
            <a:ext cx="6517" cy="6517"/>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8" name="Freeform 123"/>
          <p:cNvSpPr>
            <a:spLocks noEditPoints="1"/>
          </p:cNvSpPr>
          <p:nvPr/>
        </p:nvSpPr>
        <p:spPr bwMode="auto">
          <a:xfrm>
            <a:off x="6791593" y="4427868"/>
            <a:ext cx="123824" cy="134686"/>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9" name="Freeform 124"/>
          <p:cNvSpPr>
            <a:spLocks noEditPoints="1"/>
          </p:cNvSpPr>
          <p:nvPr/>
        </p:nvSpPr>
        <p:spPr bwMode="auto">
          <a:xfrm>
            <a:off x="6824178" y="4540830"/>
            <a:ext cx="95583" cy="129255"/>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0" name="Freeform 125"/>
          <p:cNvSpPr>
            <a:spLocks/>
          </p:cNvSpPr>
          <p:nvPr/>
        </p:nvSpPr>
        <p:spPr bwMode="auto">
          <a:xfrm>
            <a:off x="4756106" y="4420264"/>
            <a:ext cx="33671" cy="38016"/>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1" name="Freeform 126"/>
          <p:cNvSpPr>
            <a:spLocks noEditPoints="1"/>
          </p:cNvSpPr>
          <p:nvPr/>
        </p:nvSpPr>
        <p:spPr bwMode="auto">
          <a:xfrm>
            <a:off x="5273124" y="4741771"/>
            <a:ext cx="36930" cy="34758"/>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2" name="Freeform 127"/>
          <p:cNvSpPr>
            <a:spLocks noEditPoints="1"/>
          </p:cNvSpPr>
          <p:nvPr/>
        </p:nvSpPr>
        <p:spPr bwMode="auto">
          <a:xfrm>
            <a:off x="2777099" y="4963351"/>
            <a:ext cx="32585" cy="9776"/>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3" name="Freeform 128"/>
          <p:cNvSpPr>
            <a:spLocks noEditPoints="1"/>
          </p:cNvSpPr>
          <p:nvPr/>
        </p:nvSpPr>
        <p:spPr bwMode="auto">
          <a:xfrm>
            <a:off x="5275296" y="4056397"/>
            <a:ext cx="793993" cy="433382"/>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4" name="Freeform 129"/>
          <p:cNvSpPr>
            <a:spLocks/>
          </p:cNvSpPr>
          <p:nvPr/>
        </p:nvSpPr>
        <p:spPr bwMode="auto">
          <a:xfrm>
            <a:off x="6318022" y="4905784"/>
            <a:ext cx="147719" cy="175960"/>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5" name="Freeform 130"/>
          <p:cNvSpPr>
            <a:spLocks/>
          </p:cNvSpPr>
          <p:nvPr/>
        </p:nvSpPr>
        <p:spPr bwMode="auto">
          <a:xfrm>
            <a:off x="5050459" y="4636413"/>
            <a:ext cx="28240" cy="36930"/>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6" name="Freeform 131"/>
          <p:cNvSpPr>
            <a:spLocks/>
          </p:cNvSpPr>
          <p:nvPr/>
        </p:nvSpPr>
        <p:spPr bwMode="auto">
          <a:xfrm>
            <a:off x="3173552" y="5078485"/>
            <a:ext cx="3258" cy="7603"/>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7" name="Freeform 132"/>
          <p:cNvSpPr>
            <a:spLocks/>
          </p:cNvSpPr>
          <p:nvPr/>
        </p:nvSpPr>
        <p:spPr bwMode="auto">
          <a:xfrm>
            <a:off x="4549733" y="4309475"/>
            <a:ext cx="3258" cy="6517"/>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8" name="Freeform 133"/>
          <p:cNvSpPr>
            <a:spLocks noEditPoints="1"/>
          </p:cNvSpPr>
          <p:nvPr/>
        </p:nvSpPr>
        <p:spPr bwMode="auto">
          <a:xfrm>
            <a:off x="5920483" y="5163207"/>
            <a:ext cx="42360" cy="74946"/>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9" name="Freeform 134"/>
          <p:cNvSpPr>
            <a:spLocks/>
          </p:cNvSpPr>
          <p:nvPr/>
        </p:nvSpPr>
        <p:spPr bwMode="auto">
          <a:xfrm>
            <a:off x="4140246" y="5188189"/>
            <a:ext cx="80377" cy="81463"/>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0" name="Freeform 135"/>
          <p:cNvSpPr>
            <a:spLocks/>
          </p:cNvSpPr>
          <p:nvPr/>
        </p:nvSpPr>
        <p:spPr bwMode="auto">
          <a:xfrm>
            <a:off x="4892964" y="5933303"/>
            <a:ext cx="45619" cy="45619"/>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1" name="Freeform 136"/>
          <p:cNvSpPr>
            <a:spLocks noEditPoints="1"/>
          </p:cNvSpPr>
          <p:nvPr/>
        </p:nvSpPr>
        <p:spPr bwMode="auto">
          <a:xfrm>
            <a:off x="4773485" y="4020553"/>
            <a:ext cx="114048" cy="85808"/>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2" name="Freeform 137"/>
          <p:cNvSpPr>
            <a:spLocks/>
          </p:cNvSpPr>
          <p:nvPr/>
        </p:nvSpPr>
        <p:spPr bwMode="auto">
          <a:xfrm>
            <a:off x="4476960" y="4224754"/>
            <a:ext cx="15206" cy="21724"/>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3" name="Freeform 138"/>
          <p:cNvSpPr>
            <a:spLocks/>
          </p:cNvSpPr>
          <p:nvPr/>
        </p:nvSpPr>
        <p:spPr bwMode="auto">
          <a:xfrm>
            <a:off x="4775657" y="3960814"/>
            <a:ext cx="140117" cy="85808"/>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4" name="Freeform 139"/>
          <p:cNvSpPr>
            <a:spLocks/>
          </p:cNvSpPr>
          <p:nvPr/>
        </p:nvSpPr>
        <p:spPr bwMode="auto">
          <a:xfrm>
            <a:off x="4546475" y="4671171"/>
            <a:ext cx="309559" cy="297611"/>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5" name="Freeform 140"/>
          <p:cNvSpPr>
            <a:spLocks/>
          </p:cNvSpPr>
          <p:nvPr/>
        </p:nvSpPr>
        <p:spPr bwMode="auto">
          <a:xfrm>
            <a:off x="4107661" y="4606000"/>
            <a:ext cx="236785" cy="190081"/>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6" name="Freeform 141"/>
          <p:cNvSpPr>
            <a:spLocks/>
          </p:cNvSpPr>
          <p:nvPr/>
        </p:nvSpPr>
        <p:spPr bwMode="auto">
          <a:xfrm>
            <a:off x="4509545" y="4407231"/>
            <a:ext cx="1086" cy="1086"/>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7" name="Freeform 142"/>
          <p:cNvSpPr>
            <a:spLocks/>
          </p:cNvSpPr>
          <p:nvPr/>
        </p:nvSpPr>
        <p:spPr bwMode="auto">
          <a:xfrm>
            <a:off x="4884274" y="4274718"/>
            <a:ext cx="68429" cy="86893"/>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8" name="Freeform 143"/>
          <p:cNvSpPr>
            <a:spLocks noEditPoints="1"/>
          </p:cNvSpPr>
          <p:nvPr/>
        </p:nvSpPr>
        <p:spPr bwMode="auto">
          <a:xfrm>
            <a:off x="5209040" y="5590073"/>
            <a:ext cx="141202" cy="278060"/>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9" name="Freeform 144"/>
          <p:cNvSpPr>
            <a:spLocks/>
          </p:cNvSpPr>
          <p:nvPr/>
        </p:nvSpPr>
        <p:spPr bwMode="auto">
          <a:xfrm>
            <a:off x="4724607" y="4412662"/>
            <a:ext cx="38016" cy="44533"/>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0" name="Freeform 145"/>
          <p:cNvSpPr>
            <a:spLocks/>
          </p:cNvSpPr>
          <p:nvPr/>
        </p:nvSpPr>
        <p:spPr bwMode="auto">
          <a:xfrm>
            <a:off x="3133364" y="4997023"/>
            <a:ext cx="2173" cy="1086"/>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1" name="Freeform 146"/>
          <p:cNvSpPr>
            <a:spLocks/>
          </p:cNvSpPr>
          <p:nvPr/>
        </p:nvSpPr>
        <p:spPr bwMode="auto">
          <a:xfrm>
            <a:off x="4763709" y="4445246"/>
            <a:ext cx="49964" cy="39102"/>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2" name="Freeform 147"/>
          <p:cNvSpPr>
            <a:spLocks/>
          </p:cNvSpPr>
          <p:nvPr/>
        </p:nvSpPr>
        <p:spPr bwMode="auto">
          <a:xfrm>
            <a:off x="4125040" y="4853648"/>
            <a:ext cx="322593" cy="303042"/>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3" name="Freeform 148"/>
          <p:cNvSpPr>
            <a:spLocks/>
          </p:cNvSpPr>
          <p:nvPr/>
        </p:nvSpPr>
        <p:spPr bwMode="auto">
          <a:xfrm>
            <a:off x="6579790" y="4911215"/>
            <a:ext cx="1086" cy="1086"/>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4" name="Freeform 149"/>
          <p:cNvSpPr>
            <a:spLocks noEditPoints="1"/>
          </p:cNvSpPr>
          <p:nvPr/>
        </p:nvSpPr>
        <p:spPr bwMode="auto">
          <a:xfrm>
            <a:off x="6163786" y="4776529"/>
            <a:ext cx="174874" cy="385591"/>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5" name="Freeform 150"/>
          <p:cNvSpPr>
            <a:spLocks/>
          </p:cNvSpPr>
          <p:nvPr/>
        </p:nvSpPr>
        <p:spPr bwMode="auto">
          <a:xfrm>
            <a:off x="6076891" y="4163928"/>
            <a:ext cx="627808" cy="300870"/>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6" name="Freeform 151"/>
          <p:cNvSpPr>
            <a:spLocks noEditPoints="1"/>
          </p:cNvSpPr>
          <p:nvPr/>
        </p:nvSpPr>
        <p:spPr bwMode="auto">
          <a:xfrm>
            <a:off x="7197822" y="4982902"/>
            <a:ext cx="13034" cy="94497"/>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7" name="Freeform 152"/>
          <p:cNvSpPr>
            <a:spLocks/>
          </p:cNvSpPr>
          <p:nvPr/>
        </p:nvSpPr>
        <p:spPr bwMode="auto">
          <a:xfrm>
            <a:off x="3170294" y="5062193"/>
            <a:ext cx="7603" cy="9776"/>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8" name="Freeform 153"/>
          <p:cNvSpPr>
            <a:spLocks noEditPoints="1"/>
          </p:cNvSpPr>
          <p:nvPr/>
        </p:nvSpPr>
        <p:spPr bwMode="auto">
          <a:xfrm>
            <a:off x="4032715" y="4803684"/>
            <a:ext cx="238958" cy="261767"/>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9" name="Freeform 154"/>
          <p:cNvSpPr>
            <a:spLocks/>
          </p:cNvSpPr>
          <p:nvPr/>
        </p:nvSpPr>
        <p:spPr bwMode="auto">
          <a:xfrm>
            <a:off x="3150743" y="5023091"/>
            <a:ext cx="2173" cy="325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0" name="Freeform 155"/>
          <p:cNvSpPr>
            <a:spLocks noEditPoints="1"/>
          </p:cNvSpPr>
          <p:nvPr/>
        </p:nvSpPr>
        <p:spPr bwMode="auto">
          <a:xfrm>
            <a:off x="4642057" y="4602742"/>
            <a:ext cx="7603" cy="5431"/>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1" name="Freeform 156"/>
          <p:cNvSpPr>
            <a:spLocks/>
          </p:cNvSpPr>
          <p:nvPr/>
        </p:nvSpPr>
        <p:spPr bwMode="auto">
          <a:xfrm>
            <a:off x="5483841" y="5749740"/>
            <a:ext cx="8689" cy="10862"/>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2" name="Freeform 157"/>
          <p:cNvSpPr>
            <a:spLocks noEditPoints="1"/>
          </p:cNvSpPr>
          <p:nvPr/>
        </p:nvSpPr>
        <p:spPr bwMode="auto">
          <a:xfrm>
            <a:off x="5796659" y="5271824"/>
            <a:ext cx="3258" cy="19551"/>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3" name="Freeform 158"/>
          <p:cNvSpPr>
            <a:spLocks noEditPoints="1"/>
          </p:cNvSpPr>
          <p:nvPr/>
        </p:nvSpPr>
        <p:spPr bwMode="auto">
          <a:xfrm>
            <a:off x="5002667" y="5536850"/>
            <a:ext cx="62998" cy="155323"/>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4" name="Freeform 159"/>
          <p:cNvSpPr>
            <a:spLocks noEditPoints="1"/>
          </p:cNvSpPr>
          <p:nvPr/>
        </p:nvSpPr>
        <p:spPr bwMode="auto">
          <a:xfrm>
            <a:off x="2054795" y="4682033"/>
            <a:ext cx="619118" cy="386678"/>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5" name="Freeform 160"/>
          <p:cNvSpPr>
            <a:spLocks noEditPoints="1"/>
          </p:cNvSpPr>
          <p:nvPr/>
        </p:nvSpPr>
        <p:spPr bwMode="auto">
          <a:xfrm>
            <a:off x="6309332" y="5210999"/>
            <a:ext cx="383419" cy="125996"/>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6" name="Freeform 161"/>
          <p:cNvSpPr>
            <a:spLocks noEditPoints="1"/>
          </p:cNvSpPr>
          <p:nvPr/>
        </p:nvSpPr>
        <p:spPr bwMode="auto">
          <a:xfrm>
            <a:off x="4954875" y="5558573"/>
            <a:ext cx="207459" cy="336714"/>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7" name="Freeform 162"/>
          <p:cNvSpPr>
            <a:spLocks/>
          </p:cNvSpPr>
          <p:nvPr/>
        </p:nvSpPr>
        <p:spPr bwMode="auto">
          <a:xfrm>
            <a:off x="4594266" y="5687828"/>
            <a:ext cx="263940" cy="253078"/>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8" name="Freeform 163"/>
          <p:cNvSpPr>
            <a:spLocks noEditPoints="1"/>
          </p:cNvSpPr>
          <p:nvPr/>
        </p:nvSpPr>
        <p:spPr bwMode="auto">
          <a:xfrm>
            <a:off x="7485658" y="5732361"/>
            <a:ext cx="160754" cy="73860"/>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9" name="Freeform 164"/>
          <p:cNvSpPr>
            <a:spLocks/>
          </p:cNvSpPr>
          <p:nvPr/>
        </p:nvSpPr>
        <p:spPr bwMode="auto">
          <a:xfrm>
            <a:off x="4368343" y="4885147"/>
            <a:ext cx="308473" cy="241130"/>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0" name="Freeform 165"/>
          <p:cNvSpPr>
            <a:spLocks noEditPoints="1"/>
          </p:cNvSpPr>
          <p:nvPr/>
        </p:nvSpPr>
        <p:spPr bwMode="auto">
          <a:xfrm>
            <a:off x="4417220" y="5082831"/>
            <a:ext cx="233527" cy="187908"/>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1" name="Freeform 166"/>
          <p:cNvSpPr>
            <a:spLocks/>
          </p:cNvSpPr>
          <p:nvPr/>
        </p:nvSpPr>
        <p:spPr bwMode="auto">
          <a:xfrm>
            <a:off x="2654362" y="5060020"/>
            <a:ext cx="87980" cy="84722"/>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2" name="Freeform 167"/>
          <p:cNvSpPr>
            <a:spLocks noEditPoints="1"/>
          </p:cNvSpPr>
          <p:nvPr/>
        </p:nvSpPr>
        <p:spPr bwMode="auto">
          <a:xfrm>
            <a:off x="4430254" y="4115050"/>
            <a:ext cx="74946" cy="91239"/>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3" name="Freeform 168"/>
          <p:cNvSpPr>
            <a:spLocks noEditPoints="1"/>
          </p:cNvSpPr>
          <p:nvPr/>
        </p:nvSpPr>
        <p:spPr bwMode="auto">
          <a:xfrm>
            <a:off x="4458494" y="3352557"/>
            <a:ext cx="510501" cy="610429"/>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4" name="Freeform 169"/>
          <p:cNvSpPr>
            <a:spLocks/>
          </p:cNvSpPr>
          <p:nvPr/>
        </p:nvSpPr>
        <p:spPr bwMode="auto">
          <a:xfrm>
            <a:off x="5927000" y="4735255"/>
            <a:ext cx="158581" cy="89066"/>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5" name="Freeform 170"/>
          <p:cNvSpPr>
            <a:spLocks noEditPoints="1"/>
          </p:cNvSpPr>
          <p:nvPr/>
        </p:nvSpPr>
        <p:spPr bwMode="auto">
          <a:xfrm>
            <a:off x="7601878" y="6066903"/>
            <a:ext cx="350834" cy="492037"/>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6" name="Freeform 171"/>
          <p:cNvSpPr>
            <a:spLocks noEditPoints="1"/>
          </p:cNvSpPr>
          <p:nvPr/>
        </p:nvSpPr>
        <p:spPr bwMode="auto">
          <a:xfrm>
            <a:off x="5379569" y="4824321"/>
            <a:ext cx="153150" cy="202028"/>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7" name="Freeform 172"/>
          <p:cNvSpPr>
            <a:spLocks noEditPoints="1"/>
          </p:cNvSpPr>
          <p:nvPr/>
        </p:nvSpPr>
        <p:spPr bwMode="auto">
          <a:xfrm>
            <a:off x="2745601" y="5167551"/>
            <a:ext cx="112962" cy="46706"/>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8" name="Freeform 173"/>
          <p:cNvSpPr>
            <a:spLocks/>
          </p:cNvSpPr>
          <p:nvPr/>
        </p:nvSpPr>
        <p:spPr bwMode="auto">
          <a:xfrm>
            <a:off x="2778186" y="5355459"/>
            <a:ext cx="246561" cy="360609"/>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9" name="Freeform 175"/>
          <p:cNvSpPr>
            <a:spLocks noEditPoints="1"/>
          </p:cNvSpPr>
          <p:nvPr/>
        </p:nvSpPr>
        <p:spPr bwMode="auto">
          <a:xfrm>
            <a:off x="7114187" y="5380441"/>
            <a:ext cx="294353" cy="200942"/>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0" name="Freeform 176"/>
          <p:cNvSpPr>
            <a:spLocks noEditPoints="1"/>
          </p:cNvSpPr>
          <p:nvPr/>
        </p:nvSpPr>
        <p:spPr bwMode="auto">
          <a:xfrm>
            <a:off x="6647132" y="4940541"/>
            <a:ext cx="187908" cy="314990"/>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1" name="Freeform 177"/>
          <p:cNvSpPr>
            <a:spLocks/>
          </p:cNvSpPr>
          <p:nvPr/>
        </p:nvSpPr>
        <p:spPr bwMode="auto">
          <a:xfrm>
            <a:off x="5552270" y="4578846"/>
            <a:ext cx="331283" cy="300870"/>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2" name="Freeform 178"/>
          <p:cNvSpPr>
            <a:spLocks/>
          </p:cNvSpPr>
          <p:nvPr/>
        </p:nvSpPr>
        <p:spPr bwMode="auto">
          <a:xfrm>
            <a:off x="4640972" y="4074862"/>
            <a:ext cx="194425" cy="183563"/>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3" name="Freeform 179"/>
          <p:cNvSpPr>
            <a:spLocks noEditPoints="1"/>
          </p:cNvSpPr>
          <p:nvPr/>
        </p:nvSpPr>
        <p:spPr bwMode="auto">
          <a:xfrm>
            <a:off x="3264791" y="4314906"/>
            <a:ext cx="5431" cy="9776"/>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4" name="Freeform 181"/>
          <p:cNvSpPr>
            <a:spLocks noEditPoints="1"/>
          </p:cNvSpPr>
          <p:nvPr/>
        </p:nvSpPr>
        <p:spPr bwMode="auto">
          <a:xfrm>
            <a:off x="3039953" y="4988333"/>
            <a:ext cx="51050" cy="11948"/>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5" name="Freeform 182"/>
          <p:cNvSpPr>
            <a:spLocks noEditPoints="1"/>
          </p:cNvSpPr>
          <p:nvPr/>
        </p:nvSpPr>
        <p:spPr bwMode="auto">
          <a:xfrm>
            <a:off x="5031994" y="4686377"/>
            <a:ext cx="27154" cy="30413"/>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6" name="Freeform 183"/>
          <p:cNvSpPr>
            <a:spLocks noEditPoints="1"/>
          </p:cNvSpPr>
          <p:nvPr/>
        </p:nvSpPr>
        <p:spPr bwMode="auto">
          <a:xfrm>
            <a:off x="3754655" y="4450677"/>
            <a:ext cx="489864" cy="232441"/>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7" name="Freeform 184"/>
          <p:cNvSpPr>
            <a:spLocks noEditPoints="1"/>
          </p:cNvSpPr>
          <p:nvPr/>
        </p:nvSpPr>
        <p:spPr bwMode="auto">
          <a:xfrm>
            <a:off x="6924106" y="5204481"/>
            <a:ext cx="68429" cy="91239"/>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8" name="Freeform 185"/>
          <p:cNvSpPr>
            <a:spLocks/>
          </p:cNvSpPr>
          <p:nvPr/>
        </p:nvSpPr>
        <p:spPr bwMode="auto">
          <a:xfrm>
            <a:off x="3143139" y="5735620"/>
            <a:ext cx="164012" cy="174874"/>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9" name="Freeform 186"/>
          <p:cNvSpPr>
            <a:spLocks/>
          </p:cNvSpPr>
          <p:nvPr/>
        </p:nvSpPr>
        <p:spPr bwMode="auto">
          <a:xfrm>
            <a:off x="5355673" y="4828666"/>
            <a:ext cx="16293" cy="33671"/>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0" name="Freeform 187"/>
          <p:cNvSpPr>
            <a:spLocks/>
          </p:cNvSpPr>
          <p:nvPr/>
        </p:nvSpPr>
        <p:spPr bwMode="auto">
          <a:xfrm>
            <a:off x="5442567" y="5768205"/>
            <a:ext cx="11948" cy="10862"/>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1" name="Freeform 188"/>
          <p:cNvSpPr>
            <a:spLocks/>
          </p:cNvSpPr>
          <p:nvPr/>
        </p:nvSpPr>
        <p:spPr bwMode="auto">
          <a:xfrm>
            <a:off x="4760450" y="4281235"/>
            <a:ext cx="184650" cy="128168"/>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2" name="Freeform 189"/>
          <p:cNvSpPr>
            <a:spLocks/>
          </p:cNvSpPr>
          <p:nvPr/>
        </p:nvSpPr>
        <p:spPr bwMode="auto">
          <a:xfrm>
            <a:off x="4733296" y="4340974"/>
            <a:ext cx="80377" cy="106445"/>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3" name="Freeform 190"/>
          <p:cNvSpPr>
            <a:spLocks/>
          </p:cNvSpPr>
          <p:nvPr/>
        </p:nvSpPr>
        <p:spPr bwMode="auto">
          <a:xfrm>
            <a:off x="5368707" y="3209182"/>
            <a:ext cx="120566" cy="178132"/>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4" name="Freeform 191"/>
          <p:cNvSpPr>
            <a:spLocks/>
          </p:cNvSpPr>
          <p:nvPr/>
        </p:nvSpPr>
        <p:spPr bwMode="auto">
          <a:xfrm>
            <a:off x="5306795" y="3448141"/>
            <a:ext cx="40189" cy="42360"/>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5" name="Freeform 192"/>
          <p:cNvSpPr>
            <a:spLocks/>
          </p:cNvSpPr>
          <p:nvPr/>
        </p:nvSpPr>
        <p:spPr bwMode="auto">
          <a:xfrm>
            <a:off x="5505565" y="3392746"/>
            <a:ext cx="40189" cy="44533"/>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6" name="Freeform 193"/>
          <p:cNvSpPr>
            <a:spLocks/>
          </p:cNvSpPr>
          <p:nvPr/>
        </p:nvSpPr>
        <p:spPr bwMode="auto">
          <a:xfrm>
            <a:off x="5414326" y="2931122"/>
            <a:ext cx="296525" cy="284577"/>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7" name="Freeform 194"/>
          <p:cNvSpPr>
            <a:spLocks/>
          </p:cNvSpPr>
          <p:nvPr/>
        </p:nvSpPr>
        <p:spPr bwMode="auto">
          <a:xfrm>
            <a:off x="4747416" y="4059655"/>
            <a:ext cx="62998" cy="31499"/>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8" name="Freeform 195"/>
          <p:cNvSpPr>
            <a:spLocks/>
          </p:cNvSpPr>
          <p:nvPr/>
        </p:nvSpPr>
        <p:spPr bwMode="auto">
          <a:xfrm>
            <a:off x="5383913" y="3337351"/>
            <a:ext cx="19551" cy="26068"/>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9" name="Freeform 196"/>
          <p:cNvSpPr>
            <a:spLocks/>
          </p:cNvSpPr>
          <p:nvPr/>
        </p:nvSpPr>
        <p:spPr bwMode="auto">
          <a:xfrm>
            <a:off x="6224612" y="2990862"/>
            <a:ext cx="26068" cy="15206"/>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0" name="Freeform 197"/>
          <p:cNvSpPr>
            <a:spLocks/>
          </p:cNvSpPr>
          <p:nvPr/>
        </p:nvSpPr>
        <p:spPr bwMode="auto">
          <a:xfrm>
            <a:off x="6252852" y="2986517"/>
            <a:ext cx="6517" cy="13034"/>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1" name="Freeform 198"/>
          <p:cNvSpPr>
            <a:spLocks/>
          </p:cNvSpPr>
          <p:nvPr/>
        </p:nvSpPr>
        <p:spPr bwMode="auto">
          <a:xfrm>
            <a:off x="6263714" y="2957190"/>
            <a:ext cx="5431" cy="9776"/>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2" name="Freeform 199"/>
          <p:cNvSpPr>
            <a:spLocks/>
          </p:cNvSpPr>
          <p:nvPr/>
        </p:nvSpPr>
        <p:spPr bwMode="auto">
          <a:xfrm>
            <a:off x="6048651" y="3094048"/>
            <a:ext cx="16293" cy="11948"/>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3" name="Freeform 200"/>
          <p:cNvSpPr>
            <a:spLocks/>
          </p:cNvSpPr>
          <p:nvPr/>
        </p:nvSpPr>
        <p:spPr bwMode="auto">
          <a:xfrm>
            <a:off x="7129393" y="4088982"/>
            <a:ext cx="59740" cy="259596"/>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4" name="Freeform 201"/>
          <p:cNvSpPr>
            <a:spLocks/>
          </p:cNvSpPr>
          <p:nvPr/>
        </p:nvSpPr>
        <p:spPr bwMode="auto">
          <a:xfrm>
            <a:off x="6011722" y="3129892"/>
            <a:ext cx="9776" cy="7603"/>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5" name="Freeform 202"/>
          <p:cNvSpPr>
            <a:spLocks/>
          </p:cNvSpPr>
          <p:nvPr/>
        </p:nvSpPr>
        <p:spPr bwMode="auto">
          <a:xfrm>
            <a:off x="5981309" y="3155960"/>
            <a:ext cx="15206" cy="7603"/>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6" name="Freeform 204"/>
          <p:cNvSpPr>
            <a:spLocks/>
          </p:cNvSpPr>
          <p:nvPr/>
        </p:nvSpPr>
        <p:spPr bwMode="auto">
          <a:xfrm>
            <a:off x="7495433" y="3365591"/>
            <a:ext cx="5431" cy="7603"/>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7" name="Freeform 206"/>
          <p:cNvSpPr>
            <a:spLocks/>
          </p:cNvSpPr>
          <p:nvPr/>
        </p:nvSpPr>
        <p:spPr bwMode="auto">
          <a:xfrm>
            <a:off x="7508467" y="3440537"/>
            <a:ext cx="9776" cy="40189"/>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8" name="Freeform 207"/>
          <p:cNvSpPr>
            <a:spLocks/>
          </p:cNvSpPr>
          <p:nvPr/>
        </p:nvSpPr>
        <p:spPr bwMode="auto">
          <a:xfrm>
            <a:off x="7638808" y="3418814"/>
            <a:ext cx="32585" cy="24982"/>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9" name="Freeform 208"/>
          <p:cNvSpPr>
            <a:spLocks/>
          </p:cNvSpPr>
          <p:nvPr/>
        </p:nvSpPr>
        <p:spPr bwMode="auto">
          <a:xfrm>
            <a:off x="6549377" y="2962622"/>
            <a:ext cx="14120" cy="16293"/>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0" name="Freeform 209"/>
          <p:cNvSpPr>
            <a:spLocks/>
          </p:cNvSpPr>
          <p:nvPr/>
        </p:nvSpPr>
        <p:spPr bwMode="auto">
          <a:xfrm>
            <a:off x="7006655" y="3148356"/>
            <a:ext cx="17379" cy="26068"/>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1" name="Freeform 210"/>
          <p:cNvSpPr>
            <a:spLocks/>
          </p:cNvSpPr>
          <p:nvPr/>
        </p:nvSpPr>
        <p:spPr bwMode="auto">
          <a:xfrm>
            <a:off x="6791593" y="3170080"/>
            <a:ext cx="5431" cy="7603"/>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2" name="Freeform 211"/>
          <p:cNvSpPr>
            <a:spLocks/>
          </p:cNvSpPr>
          <p:nvPr/>
        </p:nvSpPr>
        <p:spPr bwMode="auto">
          <a:xfrm>
            <a:off x="6699269" y="3224389"/>
            <a:ext cx="11949" cy="7603"/>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3" name="Freeform 212"/>
          <p:cNvSpPr>
            <a:spLocks/>
          </p:cNvSpPr>
          <p:nvPr/>
        </p:nvSpPr>
        <p:spPr bwMode="auto">
          <a:xfrm>
            <a:off x="5971534" y="3154874"/>
            <a:ext cx="7603" cy="7603"/>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4" name="Freeform 213"/>
          <p:cNvSpPr>
            <a:spLocks/>
          </p:cNvSpPr>
          <p:nvPr/>
        </p:nvSpPr>
        <p:spPr bwMode="auto">
          <a:xfrm>
            <a:off x="7039241" y="3325404"/>
            <a:ext cx="17379" cy="10862"/>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5" name="Freeform 215"/>
          <p:cNvSpPr>
            <a:spLocks/>
          </p:cNvSpPr>
          <p:nvPr/>
        </p:nvSpPr>
        <p:spPr bwMode="auto">
          <a:xfrm>
            <a:off x="7599706" y="4057484"/>
            <a:ext cx="17379" cy="21724"/>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6" name="Freeform 216"/>
          <p:cNvSpPr>
            <a:spLocks/>
          </p:cNvSpPr>
          <p:nvPr/>
        </p:nvSpPr>
        <p:spPr bwMode="auto">
          <a:xfrm>
            <a:off x="7382471" y="4239961"/>
            <a:ext cx="5431" cy="11949"/>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7" name="Freeform 217"/>
          <p:cNvSpPr>
            <a:spLocks/>
          </p:cNvSpPr>
          <p:nvPr/>
        </p:nvSpPr>
        <p:spPr bwMode="auto">
          <a:xfrm>
            <a:off x="7349886" y="4294269"/>
            <a:ext cx="2173" cy="325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8" name="Freeform 218"/>
          <p:cNvSpPr>
            <a:spLocks/>
          </p:cNvSpPr>
          <p:nvPr/>
        </p:nvSpPr>
        <p:spPr bwMode="auto">
          <a:xfrm>
            <a:off x="7393332" y="4206289"/>
            <a:ext cx="18465" cy="21724"/>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9" name="Freeform 219"/>
          <p:cNvSpPr>
            <a:spLocks/>
          </p:cNvSpPr>
          <p:nvPr/>
        </p:nvSpPr>
        <p:spPr bwMode="auto">
          <a:xfrm>
            <a:off x="7411798" y="4203030"/>
            <a:ext cx="6517" cy="6517"/>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0" name="Freeform 220"/>
          <p:cNvSpPr>
            <a:spLocks/>
          </p:cNvSpPr>
          <p:nvPr/>
        </p:nvSpPr>
        <p:spPr bwMode="auto">
          <a:xfrm>
            <a:off x="5955240" y="3053860"/>
            <a:ext cx="14120" cy="20638"/>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1" name="Freeform 221"/>
          <p:cNvSpPr>
            <a:spLocks/>
          </p:cNvSpPr>
          <p:nvPr/>
        </p:nvSpPr>
        <p:spPr bwMode="auto">
          <a:xfrm>
            <a:off x="7398764" y="4200859"/>
            <a:ext cx="3259" cy="325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2" name="Freeform 222"/>
          <p:cNvSpPr>
            <a:spLocks/>
          </p:cNvSpPr>
          <p:nvPr/>
        </p:nvSpPr>
        <p:spPr bwMode="auto">
          <a:xfrm>
            <a:off x="7324904" y="4313820"/>
            <a:ext cx="11949" cy="9776"/>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3" name="Freeform 223"/>
          <p:cNvSpPr>
            <a:spLocks/>
          </p:cNvSpPr>
          <p:nvPr/>
        </p:nvSpPr>
        <p:spPr bwMode="auto">
          <a:xfrm>
            <a:off x="7369437" y="4262770"/>
            <a:ext cx="5431" cy="4345"/>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4" name="Freeform 224"/>
          <p:cNvSpPr>
            <a:spLocks/>
          </p:cNvSpPr>
          <p:nvPr/>
        </p:nvSpPr>
        <p:spPr bwMode="auto">
          <a:xfrm>
            <a:off x="7214115" y="4415920"/>
            <a:ext cx="2173" cy="1087"/>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5" name="Freeform 225"/>
          <p:cNvSpPr>
            <a:spLocks/>
          </p:cNvSpPr>
          <p:nvPr/>
        </p:nvSpPr>
        <p:spPr bwMode="auto">
          <a:xfrm>
            <a:off x="7219545" y="4410489"/>
            <a:ext cx="1087" cy="1087"/>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6" name="Freeform 226"/>
          <p:cNvSpPr>
            <a:spLocks/>
          </p:cNvSpPr>
          <p:nvPr/>
        </p:nvSpPr>
        <p:spPr bwMode="auto">
          <a:xfrm>
            <a:off x="7202166" y="4387680"/>
            <a:ext cx="22810" cy="22810"/>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7" name="Freeform 227"/>
          <p:cNvSpPr>
            <a:spLocks/>
          </p:cNvSpPr>
          <p:nvPr/>
        </p:nvSpPr>
        <p:spPr bwMode="auto">
          <a:xfrm>
            <a:off x="7210855" y="4415920"/>
            <a:ext cx="2173" cy="1087"/>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8" name="Freeform 228"/>
          <p:cNvSpPr>
            <a:spLocks/>
          </p:cNvSpPr>
          <p:nvPr/>
        </p:nvSpPr>
        <p:spPr bwMode="auto">
          <a:xfrm>
            <a:off x="7231493" y="4359440"/>
            <a:ext cx="38016" cy="30413"/>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9" name="Freeform 229"/>
          <p:cNvSpPr>
            <a:spLocks/>
          </p:cNvSpPr>
          <p:nvPr/>
        </p:nvSpPr>
        <p:spPr bwMode="auto">
          <a:xfrm>
            <a:off x="7281457" y="4339889"/>
            <a:ext cx="21724" cy="17379"/>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0" name="Freeform 230"/>
          <p:cNvSpPr>
            <a:spLocks/>
          </p:cNvSpPr>
          <p:nvPr/>
        </p:nvSpPr>
        <p:spPr bwMode="auto">
          <a:xfrm>
            <a:off x="7226062" y="4405058"/>
            <a:ext cx="5431" cy="325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1" name="Freeform 231"/>
          <p:cNvSpPr>
            <a:spLocks/>
          </p:cNvSpPr>
          <p:nvPr/>
        </p:nvSpPr>
        <p:spPr bwMode="auto">
          <a:xfrm>
            <a:off x="7301008" y="3919540"/>
            <a:ext cx="5431" cy="6517"/>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2" name="Freeform 232"/>
          <p:cNvSpPr>
            <a:spLocks/>
          </p:cNvSpPr>
          <p:nvPr/>
        </p:nvSpPr>
        <p:spPr bwMode="auto">
          <a:xfrm>
            <a:off x="7554086" y="3917367"/>
            <a:ext cx="23896" cy="27154"/>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3" name="Freeform 233"/>
          <p:cNvSpPr>
            <a:spLocks/>
          </p:cNvSpPr>
          <p:nvPr/>
        </p:nvSpPr>
        <p:spPr bwMode="auto">
          <a:xfrm>
            <a:off x="5849882" y="3197234"/>
            <a:ext cx="13034" cy="7603"/>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4" name="Freeform 234"/>
          <p:cNvSpPr>
            <a:spLocks/>
          </p:cNvSpPr>
          <p:nvPr/>
        </p:nvSpPr>
        <p:spPr bwMode="auto">
          <a:xfrm>
            <a:off x="5835761" y="3196149"/>
            <a:ext cx="13034" cy="9776"/>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5" name="Freeform 235"/>
          <p:cNvSpPr>
            <a:spLocks/>
          </p:cNvSpPr>
          <p:nvPr/>
        </p:nvSpPr>
        <p:spPr bwMode="auto">
          <a:xfrm>
            <a:off x="5810780" y="3226562"/>
            <a:ext cx="17379" cy="17379"/>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6" name="Freeform 236"/>
          <p:cNvSpPr>
            <a:spLocks/>
          </p:cNvSpPr>
          <p:nvPr/>
        </p:nvSpPr>
        <p:spPr bwMode="auto">
          <a:xfrm>
            <a:off x="5729317" y="3200493"/>
            <a:ext cx="33672" cy="32585"/>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7" name="Freeform 237"/>
          <p:cNvSpPr>
            <a:spLocks/>
          </p:cNvSpPr>
          <p:nvPr/>
        </p:nvSpPr>
        <p:spPr bwMode="auto">
          <a:xfrm>
            <a:off x="5899846" y="3228733"/>
            <a:ext cx="17379" cy="26068"/>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8" name="Freeform 238"/>
          <p:cNvSpPr>
            <a:spLocks/>
          </p:cNvSpPr>
          <p:nvPr/>
        </p:nvSpPr>
        <p:spPr bwMode="auto">
          <a:xfrm>
            <a:off x="7632291" y="4073775"/>
            <a:ext cx="13034" cy="11949"/>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9" name="Freeform 239"/>
          <p:cNvSpPr>
            <a:spLocks/>
          </p:cNvSpPr>
          <p:nvPr/>
        </p:nvSpPr>
        <p:spPr bwMode="auto">
          <a:xfrm>
            <a:off x="5865088" y="3259146"/>
            <a:ext cx="29327" cy="22810"/>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0" name="Freeform 240"/>
          <p:cNvSpPr>
            <a:spLocks/>
          </p:cNvSpPr>
          <p:nvPr/>
        </p:nvSpPr>
        <p:spPr bwMode="auto">
          <a:xfrm>
            <a:off x="7032723" y="4065086"/>
            <a:ext cx="8689" cy="6517"/>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1" name="Freeform 241"/>
          <p:cNvSpPr>
            <a:spLocks/>
          </p:cNvSpPr>
          <p:nvPr/>
        </p:nvSpPr>
        <p:spPr bwMode="auto">
          <a:xfrm>
            <a:off x="7042499" y="4062914"/>
            <a:ext cx="19551" cy="18465"/>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2" name="Freeform 242"/>
          <p:cNvSpPr>
            <a:spLocks/>
          </p:cNvSpPr>
          <p:nvPr/>
        </p:nvSpPr>
        <p:spPr bwMode="auto">
          <a:xfrm>
            <a:off x="4898395" y="2867038"/>
            <a:ext cx="3179227" cy="1607535"/>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3" name="Freeform 243"/>
          <p:cNvSpPr>
            <a:spLocks/>
          </p:cNvSpPr>
          <p:nvPr/>
        </p:nvSpPr>
        <p:spPr bwMode="auto">
          <a:xfrm>
            <a:off x="6540688" y="3126634"/>
            <a:ext cx="36930" cy="32585"/>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4" name="Freeform 244"/>
          <p:cNvSpPr>
            <a:spLocks/>
          </p:cNvSpPr>
          <p:nvPr/>
        </p:nvSpPr>
        <p:spPr bwMode="auto">
          <a:xfrm>
            <a:off x="5660888" y="3375367"/>
            <a:ext cx="3259" cy="15206"/>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5" name="Freeform 245"/>
          <p:cNvSpPr>
            <a:spLocks/>
          </p:cNvSpPr>
          <p:nvPr/>
        </p:nvSpPr>
        <p:spPr bwMode="auto">
          <a:xfrm>
            <a:off x="5720627" y="3592602"/>
            <a:ext cx="13034" cy="13034"/>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6" name="Freeform 246"/>
          <p:cNvSpPr>
            <a:spLocks/>
          </p:cNvSpPr>
          <p:nvPr/>
        </p:nvSpPr>
        <p:spPr bwMode="auto">
          <a:xfrm>
            <a:off x="5672836" y="3443796"/>
            <a:ext cx="6517" cy="7603"/>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7" name="Freeform 247"/>
          <p:cNvSpPr>
            <a:spLocks/>
          </p:cNvSpPr>
          <p:nvPr/>
        </p:nvSpPr>
        <p:spPr bwMode="auto">
          <a:xfrm>
            <a:off x="4927722" y="5375011"/>
            <a:ext cx="40189" cy="33672"/>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8" name="Freeform 248"/>
          <p:cNvSpPr>
            <a:spLocks noEditPoints="1"/>
          </p:cNvSpPr>
          <p:nvPr/>
        </p:nvSpPr>
        <p:spPr bwMode="auto">
          <a:xfrm>
            <a:off x="5040683" y="4695067"/>
            <a:ext cx="410573" cy="337800"/>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9" name="Freeform 249"/>
          <p:cNvSpPr>
            <a:spLocks/>
          </p:cNvSpPr>
          <p:nvPr/>
        </p:nvSpPr>
        <p:spPr bwMode="auto">
          <a:xfrm>
            <a:off x="5445826" y="5442353"/>
            <a:ext cx="3259" cy="4345"/>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0" name="Freeform 250"/>
          <p:cNvSpPr>
            <a:spLocks/>
          </p:cNvSpPr>
          <p:nvPr/>
        </p:nvSpPr>
        <p:spPr bwMode="auto">
          <a:xfrm>
            <a:off x="4790863" y="4912301"/>
            <a:ext cx="328024" cy="272630"/>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1" name="Freeform 251"/>
          <p:cNvSpPr>
            <a:spLocks noEditPoints="1"/>
          </p:cNvSpPr>
          <p:nvPr/>
        </p:nvSpPr>
        <p:spPr bwMode="auto">
          <a:xfrm>
            <a:off x="4582318" y="3474209"/>
            <a:ext cx="254165" cy="583275"/>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2" name="Freeform 252"/>
          <p:cNvSpPr>
            <a:spLocks/>
          </p:cNvSpPr>
          <p:nvPr/>
        </p:nvSpPr>
        <p:spPr bwMode="auto">
          <a:xfrm>
            <a:off x="6387537" y="5326133"/>
            <a:ext cx="6517" cy="325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3" name="Freeform 253"/>
          <p:cNvSpPr>
            <a:spLocks noEditPoints="1"/>
          </p:cNvSpPr>
          <p:nvPr/>
        </p:nvSpPr>
        <p:spPr bwMode="auto">
          <a:xfrm>
            <a:off x="4083765" y="5507524"/>
            <a:ext cx="171615" cy="160754"/>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4" name="Freeform 254"/>
          <p:cNvSpPr>
            <a:spLocks/>
          </p:cNvSpPr>
          <p:nvPr/>
        </p:nvSpPr>
        <p:spPr bwMode="auto">
          <a:xfrm>
            <a:off x="4625766" y="4321423"/>
            <a:ext cx="61912" cy="40189"/>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5" name="Freeform 255"/>
          <p:cNvSpPr>
            <a:spLocks/>
          </p:cNvSpPr>
          <p:nvPr/>
        </p:nvSpPr>
        <p:spPr bwMode="auto">
          <a:xfrm>
            <a:off x="4694195" y="4242132"/>
            <a:ext cx="110790" cy="53223"/>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6" name="Freeform 256"/>
          <p:cNvSpPr>
            <a:spLocks noEditPoints="1"/>
          </p:cNvSpPr>
          <p:nvPr/>
        </p:nvSpPr>
        <p:spPr bwMode="auto">
          <a:xfrm>
            <a:off x="4105489" y="5158862"/>
            <a:ext cx="58653" cy="60826"/>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7" name="Freeform 257"/>
          <p:cNvSpPr>
            <a:spLocks/>
          </p:cNvSpPr>
          <p:nvPr/>
        </p:nvSpPr>
        <p:spPr bwMode="auto">
          <a:xfrm>
            <a:off x="4607300" y="4400714"/>
            <a:ext cx="2173" cy="325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8" name="Freeform 258"/>
          <p:cNvSpPr>
            <a:spLocks/>
          </p:cNvSpPr>
          <p:nvPr/>
        </p:nvSpPr>
        <p:spPr bwMode="auto">
          <a:xfrm>
            <a:off x="4022939" y="5026350"/>
            <a:ext cx="120566" cy="86893"/>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9" name="Freeform 259"/>
          <p:cNvSpPr>
            <a:spLocks/>
          </p:cNvSpPr>
          <p:nvPr/>
        </p:nvSpPr>
        <p:spPr bwMode="auto">
          <a:xfrm>
            <a:off x="5164507" y="5119760"/>
            <a:ext cx="203115" cy="267198"/>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0" name="Freeform 260"/>
          <p:cNvSpPr>
            <a:spLocks/>
          </p:cNvSpPr>
          <p:nvPr/>
        </p:nvSpPr>
        <p:spPr bwMode="auto">
          <a:xfrm>
            <a:off x="3232206" y="5238153"/>
            <a:ext cx="79291" cy="80377"/>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1" name="Freeform 261"/>
          <p:cNvSpPr>
            <a:spLocks/>
          </p:cNvSpPr>
          <p:nvPr/>
        </p:nvSpPr>
        <p:spPr bwMode="auto">
          <a:xfrm>
            <a:off x="4836483" y="5115416"/>
            <a:ext cx="217234" cy="170530"/>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2" name="Freeform 262"/>
          <p:cNvSpPr>
            <a:spLocks noEditPoints="1"/>
          </p:cNvSpPr>
          <p:nvPr/>
        </p:nvSpPr>
        <p:spPr bwMode="auto">
          <a:xfrm>
            <a:off x="4491080" y="5320702"/>
            <a:ext cx="19551" cy="32585"/>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3" name="Freeform 263"/>
          <p:cNvSpPr>
            <a:spLocks/>
          </p:cNvSpPr>
          <p:nvPr/>
        </p:nvSpPr>
        <p:spPr bwMode="auto">
          <a:xfrm>
            <a:off x="2606571" y="5070882"/>
            <a:ext cx="46706" cy="26068"/>
          </a:xfrm>
          <a:custGeom>
            <a:avLst/>
            <a:gdLst>
              <a:gd name="T0" fmla="*/ 61 w 189"/>
              <a:gd name="T1" fmla="*/ 2 h 103"/>
              <a:gd name="T2" fmla="*/ 78 w 189"/>
              <a:gd name="T3" fmla="*/ 5 h 103"/>
              <a:gd name="T4" fmla="*/ 85 w 189"/>
              <a:gd name="T5" fmla="*/ 11 h 103"/>
              <a:gd name="T6" fmla="*/ 98 w 189"/>
              <a:gd name="T7" fmla="*/ 22 h 103"/>
              <a:gd name="T8" fmla="*/ 108 w 189"/>
              <a:gd name="T9" fmla="*/ 29 h 103"/>
              <a:gd name="T10" fmla="*/ 114 w 189"/>
              <a:gd name="T11" fmla="*/ 34 h 103"/>
              <a:gd name="T12" fmla="*/ 126 w 189"/>
              <a:gd name="T13" fmla="*/ 37 h 103"/>
              <a:gd name="T14" fmla="*/ 127 w 189"/>
              <a:gd name="T15" fmla="*/ 43 h 103"/>
              <a:gd name="T16" fmla="*/ 131 w 189"/>
              <a:gd name="T17" fmla="*/ 47 h 103"/>
              <a:gd name="T18" fmla="*/ 145 w 189"/>
              <a:gd name="T19" fmla="*/ 40 h 103"/>
              <a:gd name="T20" fmla="*/ 160 w 189"/>
              <a:gd name="T21" fmla="*/ 38 h 103"/>
              <a:gd name="T22" fmla="*/ 167 w 189"/>
              <a:gd name="T23" fmla="*/ 45 h 103"/>
              <a:gd name="T24" fmla="*/ 182 w 189"/>
              <a:gd name="T25" fmla="*/ 44 h 103"/>
              <a:gd name="T26" fmla="*/ 189 w 189"/>
              <a:gd name="T27" fmla="*/ 50 h 103"/>
              <a:gd name="T28" fmla="*/ 185 w 189"/>
              <a:gd name="T29" fmla="*/ 69 h 103"/>
              <a:gd name="T30" fmla="*/ 186 w 189"/>
              <a:gd name="T31" fmla="*/ 75 h 103"/>
              <a:gd name="T32" fmla="*/ 188 w 189"/>
              <a:gd name="T33" fmla="*/ 80 h 103"/>
              <a:gd name="T34" fmla="*/ 180 w 189"/>
              <a:gd name="T35" fmla="*/ 85 h 103"/>
              <a:gd name="T36" fmla="*/ 176 w 189"/>
              <a:gd name="T37" fmla="*/ 98 h 103"/>
              <a:gd name="T38" fmla="*/ 165 w 189"/>
              <a:gd name="T39" fmla="*/ 103 h 103"/>
              <a:gd name="T40" fmla="*/ 134 w 189"/>
              <a:gd name="T41" fmla="*/ 99 h 103"/>
              <a:gd name="T42" fmla="*/ 112 w 189"/>
              <a:gd name="T43" fmla="*/ 93 h 103"/>
              <a:gd name="T44" fmla="*/ 121 w 189"/>
              <a:gd name="T45" fmla="*/ 96 h 103"/>
              <a:gd name="T46" fmla="*/ 126 w 189"/>
              <a:gd name="T47" fmla="*/ 101 h 103"/>
              <a:gd name="T48" fmla="*/ 66 w 189"/>
              <a:gd name="T49" fmla="*/ 77 h 103"/>
              <a:gd name="T50" fmla="*/ 24 w 189"/>
              <a:gd name="T51" fmla="*/ 71 h 103"/>
              <a:gd name="T52" fmla="*/ 1 w 189"/>
              <a:gd name="T53" fmla="*/ 57 h 103"/>
              <a:gd name="T54" fmla="*/ 0 w 189"/>
              <a:gd name="T55" fmla="*/ 49 h 103"/>
              <a:gd name="T56" fmla="*/ 13 w 189"/>
              <a:gd name="T57" fmla="*/ 35 h 103"/>
              <a:gd name="T58" fmla="*/ 21 w 189"/>
              <a:gd name="T59" fmla="*/ 31 h 103"/>
              <a:gd name="T60" fmla="*/ 28 w 189"/>
              <a:gd name="T61" fmla="*/ 29 h 103"/>
              <a:gd name="T62" fmla="*/ 34 w 189"/>
              <a:gd name="T63" fmla="*/ 20 h 103"/>
              <a:gd name="T64" fmla="*/ 44 w 189"/>
              <a:gd name="T65" fmla="*/ 16 h 103"/>
              <a:gd name="T66" fmla="*/ 42 w 189"/>
              <a:gd name="T67" fmla="*/ 7 h 103"/>
              <a:gd name="T68" fmla="*/ 45 w 189"/>
              <a:gd name="T69" fmla="*/ 2 h 103"/>
              <a:gd name="T70" fmla="*/ 54 w 189"/>
              <a:gd name="T71" fmla="*/ 0 h 103"/>
              <a:gd name="T72" fmla="*/ 59 w 189"/>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103">
                <a:moveTo>
                  <a:pt x="59" y="1"/>
                </a:moveTo>
                <a:lnTo>
                  <a:pt x="61" y="2"/>
                </a:lnTo>
                <a:lnTo>
                  <a:pt x="74" y="6"/>
                </a:lnTo>
                <a:lnTo>
                  <a:pt x="78" y="5"/>
                </a:lnTo>
                <a:lnTo>
                  <a:pt x="83" y="8"/>
                </a:lnTo>
                <a:lnTo>
                  <a:pt x="85" y="11"/>
                </a:lnTo>
                <a:lnTo>
                  <a:pt x="88" y="15"/>
                </a:lnTo>
                <a:lnTo>
                  <a:pt x="98" y="22"/>
                </a:lnTo>
                <a:lnTo>
                  <a:pt x="100" y="25"/>
                </a:lnTo>
                <a:lnTo>
                  <a:pt x="108" y="29"/>
                </a:lnTo>
                <a:lnTo>
                  <a:pt x="111" y="33"/>
                </a:lnTo>
                <a:lnTo>
                  <a:pt x="114" y="34"/>
                </a:lnTo>
                <a:lnTo>
                  <a:pt x="121" y="35"/>
                </a:lnTo>
                <a:lnTo>
                  <a:pt x="126" y="37"/>
                </a:lnTo>
                <a:lnTo>
                  <a:pt x="127" y="38"/>
                </a:lnTo>
                <a:lnTo>
                  <a:pt x="127" y="43"/>
                </a:lnTo>
                <a:lnTo>
                  <a:pt x="128" y="47"/>
                </a:lnTo>
                <a:lnTo>
                  <a:pt x="131" y="47"/>
                </a:lnTo>
                <a:lnTo>
                  <a:pt x="134" y="45"/>
                </a:lnTo>
                <a:lnTo>
                  <a:pt x="145" y="40"/>
                </a:lnTo>
                <a:lnTo>
                  <a:pt x="155" y="36"/>
                </a:lnTo>
                <a:lnTo>
                  <a:pt x="160" y="38"/>
                </a:lnTo>
                <a:lnTo>
                  <a:pt x="164" y="43"/>
                </a:lnTo>
                <a:lnTo>
                  <a:pt x="167" y="45"/>
                </a:lnTo>
                <a:lnTo>
                  <a:pt x="175" y="44"/>
                </a:lnTo>
                <a:lnTo>
                  <a:pt x="182" y="44"/>
                </a:lnTo>
                <a:lnTo>
                  <a:pt x="188" y="48"/>
                </a:lnTo>
                <a:lnTo>
                  <a:pt x="189" y="50"/>
                </a:lnTo>
                <a:lnTo>
                  <a:pt x="186" y="64"/>
                </a:lnTo>
                <a:lnTo>
                  <a:pt x="185" y="69"/>
                </a:lnTo>
                <a:lnTo>
                  <a:pt x="184" y="74"/>
                </a:lnTo>
                <a:lnTo>
                  <a:pt x="186" y="75"/>
                </a:lnTo>
                <a:lnTo>
                  <a:pt x="188" y="77"/>
                </a:lnTo>
                <a:lnTo>
                  <a:pt x="188" y="80"/>
                </a:lnTo>
                <a:lnTo>
                  <a:pt x="181" y="84"/>
                </a:lnTo>
                <a:lnTo>
                  <a:pt x="180" y="85"/>
                </a:lnTo>
                <a:lnTo>
                  <a:pt x="181" y="93"/>
                </a:lnTo>
                <a:lnTo>
                  <a:pt x="176" y="98"/>
                </a:lnTo>
                <a:lnTo>
                  <a:pt x="172" y="102"/>
                </a:lnTo>
                <a:lnTo>
                  <a:pt x="165" y="103"/>
                </a:lnTo>
                <a:lnTo>
                  <a:pt x="152" y="103"/>
                </a:lnTo>
                <a:lnTo>
                  <a:pt x="134" y="99"/>
                </a:lnTo>
                <a:lnTo>
                  <a:pt x="120" y="93"/>
                </a:lnTo>
                <a:lnTo>
                  <a:pt x="112" y="93"/>
                </a:lnTo>
                <a:lnTo>
                  <a:pt x="115" y="95"/>
                </a:lnTo>
                <a:lnTo>
                  <a:pt x="121" y="96"/>
                </a:lnTo>
                <a:lnTo>
                  <a:pt x="128" y="100"/>
                </a:lnTo>
                <a:lnTo>
                  <a:pt x="126" y="101"/>
                </a:lnTo>
                <a:lnTo>
                  <a:pt x="98" y="93"/>
                </a:lnTo>
                <a:lnTo>
                  <a:pt x="66" y="77"/>
                </a:lnTo>
                <a:lnTo>
                  <a:pt x="46" y="75"/>
                </a:lnTo>
                <a:lnTo>
                  <a:pt x="24" y="71"/>
                </a:lnTo>
                <a:lnTo>
                  <a:pt x="11" y="61"/>
                </a:lnTo>
                <a:lnTo>
                  <a:pt x="1" y="57"/>
                </a:lnTo>
                <a:lnTo>
                  <a:pt x="0" y="53"/>
                </a:lnTo>
                <a:lnTo>
                  <a:pt x="0" y="49"/>
                </a:lnTo>
                <a:lnTo>
                  <a:pt x="4" y="43"/>
                </a:lnTo>
                <a:lnTo>
                  <a:pt x="13" y="35"/>
                </a:lnTo>
                <a:lnTo>
                  <a:pt x="18" y="31"/>
                </a:lnTo>
                <a:lnTo>
                  <a:pt x="21" y="31"/>
                </a:lnTo>
                <a:lnTo>
                  <a:pt x="25" y="31"/>
                </a:lnTo>
                <a:lnTo>
                  <a:pt x="28" y="29"/>
                </a:lnTo>
                <a:lnTo>
                  <a:pt x="31" y="24"/>
                </a:lnTo>
                <a:lnTo>
                  <a:pt x="34" y="20"/>
                </a:lnTo>
                <a:lnTo>
                  <a:pt x="42" y="17"/>
                </a:lnTo>
                <a:lnTo>
                  <a:pt x="44" y="16"/>
                </a:lnTo>
                <a:lnTo>
                  <a:pt x="44" y="13"/>
                </a:lnTo>
                <a:lnTo>
                  <a:pt x="42" y="7"/>
                </a:lnTo>
                <a:lnTo>
                  <a:pt x="42" y="4"/>
                </a:lnTo>
                <a:lnTo>
                  <a:pt x="45" y="2"/>
                </a:lnTo>
                <a:lnTo>
                  <a:pt x="48" y="2"/>
                </a:lnTo>
                <a:lnTo>
                  <a:pt x="54" y="0"/>
                </a:lnTo>
                <a:lnTo>
                  <a:pt x="57" y="0"/>
                </a:lnTo>
                <a:lnTo>
                  <a:pt x="5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4" name="Freeform 264"/>
          <p:cNvSpPr>
            <a:spLocks/>
          </p:cNvSpPr>
          <p:nvPr/>
        </p:nvSpPr>
        <p:spPr bwMode="auto">
          <a:xfrm>
            <a:off x="3133364" y="4998109"/>
            <a:ext cx="2173" cy="1087"/>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5" name="Freeform 265"/>
          <p:cNvSpPr>
            <a:spLocks/>
          </p:cNvSpPr>
          <p:nvPr/>
        </p:nvSpPr>
        <p:spPr bwMode="auto">
          <a:xfrm>
            <a:off x="5063493" y="4573415"/>
            <a:ext cx="128168" cy="117306"/>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6" name="Freeform 266"/>
          <p:cNvSpPr>
            <a:spLocks/>
          </p:cNvSpPr>
          <p:nvPr/>
        </p:nvSpPr>
        <p:spPr bwMode="auto">
          <a:xfrm>
            <a:off x="4965738" y="5871392"/>
            <a:ext cx="26068" cy="33672"/>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7" name="Freeform 267"/>
          <p:cNvSpPr>
            <a:spLocks noEditPoints="1"/>
          </p:cNvSpPr>
          <p:nvPr/>
        </p:nvSpPr>
        <p:spPr bwMode="auto">
          <a:xfrm>
            <a:off x="2954146" y="4917732"/>
            <a:ext cx="13034" cy="4345"/>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8" name="Freeform 268"/>
          <p:cNvSpPr>
            <a:spLocks/>
          </p:cNvSpPr>
          <p:nvPr/>
        </p:nvSpPr>
        <p:spPr bwMode="auto">
          <a:xfrm>
            <a:off x="4627937" y="4886233"/>
            <a:ext cx="205287" cy="322594"/>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9" name="Freeform 269"/>
          <p:cNvSpPr>
            <a:spLocks noEditPoints="1"/>
          </p:cNvSpPr>
          <p:nvPr/>
        </p:nvSpPr>
        <p:spPr bwMode="auto">
          <a:xfrm>
            <a:off x="5373052" y="6372117"/>
            <a:ext cx="369298" cy="97755"/>
          </a:xfrm>
          <a:custGeom>
            <a:avLst/>
            <a:gdLst>
              <a:gd name="T0" fmla="*/ 9 w 1497"/>
              <a:gd name="T1" fmla="*/ 14 h 400"/>
              <a:gd name="T2" fmla="*/ 0 w 1497"/>
              <a:gd name="T3" fmla="*/ 5 h 400"/>
              <a:gd name="T4" fmla="*/ 10 w 1497"/>
              <a:gd name="T5" fmla="*/ 4 h 400"/>
              <a:gd name="T6" fmla="*/ 14 w 1497"/>
              <a:gd name="T7" fmla="*/ 13 h 400"/>
              <a:gd name="T8" fmla="*/ 1395 w 1497"/>
              <a:gd name="T9" fmla="*/ 327 h 400"/>
              <a:gd name="T10" fmla="*/ 1416 w 1497"/>
              <a:gd name="T11" fmla="*/ 311 h 400"/>
              <a:gd name="T12" fmla="*/ 1420 w 1497"/>
              <a:gd name="T13" fmla="*/ 322 h 400"/>
              <a:gd name="T14" fmla="*/ 1419 w 1497"/>
              <a:gd name="T15" fmla="*/ 329 h 400"/>
              <a:gd name="T16" fmla="*/ 1406 w 1497"/>
              <a:gd name="T17" fmla="*/ 336 h 400"/>
              <a:gd name="T18" fmla="*/ 1422 w 1497"/>
              <a:gd name="T19" fmla="*/ 346 h 400"/>
              <a:gd name="T20" fmla="*/ 1435 w 1497"/>
              <a:gd name="T21" fmla="*/ 344 h 400"/>
              <a:gd name="T22" fmla="*/ 1452 w 1497"/>
              <a:gd name="T23" fmla="*/ 333 h 400"/>
              <a:gd name="T24" fmla="*/ 1470 w 1497"/>
              <a:gd name="T25" fmla="*/ 330 h 400"/>
              <a:gd name="T26" fmla="*/ 1479 w 1497"/>
              <a:gd name="T27" fmla="*/ 321 h 400"/>
              <a:gd name="T28" fmla="*/ 1491 w 1497"/>
              <a:gd name="T29" fmla="*/ 324 h 400"/>
              <a:gd name="T30" fmla="*/ 1497 w 1497"/>
              <a:gd name="T31" fmla="*/ 338 h 400"/>
              <a:gd name="T32" fmla="*/ 1492 w 1497"/>
              <a:gd name="T33" fmla="*/ 353 h 400"/>
              <a:gd name="T34" fmla="*/ 1486 w 1497"/>
              <a:gd name="T35" fmla="*/ 363 h 400"/>
              <a:gd name="T36" fmla="*/ 1480 w 1497"/>
              <a:gd name="T37" fmla="*/ 366 h 400"/>
              <a:gd name="T38" fmla="*/ 1472 w 1497"/>
              <a:gd name="T39" fmla="*/ 359 h 400"/>
              <a:gd name="T40" fmla="*/ 1453 w 1497"/>
              <a:gd name="T41" fmla="*/ 355 h 400"/>
              <a:gd name="T42" fmla="*/ 1445 w 1497"/>
              <a:gd name="T43" fmla="*/ 361 h 400"/>
              <a:gd name="T44" fmla="*/ 1439 w 1497"/>
              <a:gd name="T45" fmla="*/ 367 h 400"/>
              <a:gd name="T46" fmla="*/ 1433 w 1497"/>
              <a:gd name="T47" fmla="*/ 368 h 400"/>
              <a:gd name="T48" fmla="*/ 1442 w 1497"/>
              <a:gd name="T49" fmla="*/ 380 h 400"/>
              <a:gd name="T50" fmla="*/ 1458 w 1497"/>
              <a:gd name="T51" fmla="*/ 385 h 400"/>
              <a:gd name="T52" fmla="*/ 1466 w 1497"/>
              <a:gd name="T53" fmla="*/ 375 h 400"/>
              <a:gd name="T54" fmla="*/ 1477 w 1497"/>
              <a:gd name="T55" fmla="*/ 384 h 400"/>
              <a:gd name="T56" fmla="*/ 1470 w 1497"/>
              <a:gd name="T57" fmla="*/ 390 h 400"/>
              <a:gd name="T58" fmla="*/ 1463 w 1497"/>
              <a:gd name="T59" fmla="*/ 399 h 400"/>
              <a:gd name="T60" fmla="*/ 1447 w 1497"/>
              <a:gd name="T61" fmla="*/ 397 h 400"/>
              <a:gd name="T62" fmla="*/ 1438 w 1497"/>
              <a:gd name="T63" fmla="*/ 388 h 400"/>
              <a:gd name="T64" fmla="*/ 1428 w 1497"/>
              <a:gd name="T65" fmla="*/ 391 h 400"/>
              <a:gd name="T66" fmla="*/ 1412 w 1497"/>
              <a:gd name="T67" fmla="*/ 388 h 400"/>
              <a:gd name="T68" fmla="*/ 1396 w 1497"/>
              <a:gd name="T69" fmla="*/ 379 h 400"/>
              <a:gd name="T70" fmla="*/ 1381 w 1497"/>
              <a:gd name="T71" fmla="*/ 393 h 400"/>
              <a:gd name="T72" fmla="*/ 1364 w 1497"/>
              <a:gd name="T73" fmla="*/ 400 h 400"/>
              <a:gd name="T74" fmla="*/ 1357 w 1497"/>
              <a:gd name="T75" fmla="*/ 393 h 400"/>
              <a:gd name="T76" fmla="*/ 1359 w 1497"/>
              <a:gd name="T77" fmla="*/ 380 h 400"/>
              <a:gd name="T78" fmla="*/ 1364 w 1497"/>
              <a:gd name="T79" fmla="*/ 367 h 400"/>
              <a:gd name="T80" fmla="*/ 1360 w 1497"/>
              <a:gd name="T81" fmla="*/ 356 h 400"/>
              <a:gd name="T82" fmla="*/ 1358 w 1497"/>
              <a:gd name="T83" fmla="*/ 342 h 400"/>
              <a:gd name="T84" fmla="*/ 1365 w 1497"/>
              <a:gd name="T85" fmla="*/ 334 h 400"/>
              <a:gd name="T86" fmla="*/ 1359 w 1497"/>
              <a:gd name="T87" fmla="*/ 330 h 400"/>
              <a:gd name="T88" fmla="*/ 1356 w 1497"/>
              <a:gd name="T89" fmla="*/ 322 h 400"/>
              <a:gd name="T90" fmla="*/ 1361 w 1497"/>
              <a:gd name="T91" fmla="*/ 305 h 400"/>
              <a:gd name="T92" fmla="*/ 1366 w 1497"/>
              <a:gd name="T93" fmla="*/ 287 h 400"/>
              <a:gd name="T94" fmla="*/ 1374 w 1497"/>
              <a:gd name="T95" fmla="*/ 273 h 400"/>
              <a:gd name="T96" fmla="*/ 1380 w 1497"/>
              <a:gd name="T97" fmla="*/ 275 h 400"/>
              <a:gd name="T98" fmla="*/ 1379 w 1497"/>
              <a:gd name="T99" fmla="*/ 284 h 400"/>
              <a:gd name="T100" fmla="*/ 1385 w 1497"/>
              <a:gd name="T101" fmla="*/ 297 h 400"/>
              <a:gd name="T102" fmla="*/ 1382 w 1497"/>
              <a:gd name="T103" fmla="*/ 306 h 400"/>
              <a:gd name="T104" fmla="*/ 1378 w 1497"/>
              <a:gd name="T105" fmla="*/ 323 h 400"/>
              <a:gd name="T106" fmla="*/ 1396 w 1497"/>
              <a:gd name="T107" fmla="*/ 321 h 400"/>
              <a:gd name="T108" fmla="*/ 1390 w 1497"/>
              <a:gd name="T109" fmla="*/ 318 h 400"/>
              <a:gd name="T110" fmla="*/ 1387 w 1497"/>
              <a:gd name="T111" fmla="*/ 308 h 400"/>
              <a:gd name="T112" fmla="*/ 1387 w 1497"/>
              <a:gd name="T113" fmla="*/ 300 h 400"/>
              <a:gd name="T114" fmla="*/ 1403 w 1497"/>
              <a:gd name="T115" fmla="*/ 300 h 400"/>
              <a:gd name="T116" fmla="*/ 1399 w 1497"/>
              <a:gd name="T117" fmla="*/ 31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7" h="400">
                <a:moveTo>
                  <a:pt x="14" y="13"/>
                </a:moveTo>
                <a:lnTo>
                  <a:pt x="9" y="14"/>
                </a:lnTo>
                <a:lnTo>
                  <a:pt x="3" y="12"/>
                </a:lnTo>
                <a:lnTo>
                  <a:pt x="0" y="5"/>
                </a:lnTo>
                <a:lnTo>
                  <a:pt x="7" y="0"/>
                </a:lnTo>
                <a:lnTo>
                  <a:pt x="10" y="4"/>
                </a:lnTo>
                <a:lnTo>
                  <a:pt x="13" y="8"/>
                </a:lnTo>
                <a:lnTo>
                  <a:pt x="14" y="13"/>
                </a:lnTo>
                <a:close/>
                <a:moveTo>
                  <a:pt x="1389" y="327"/>
                </a:moveTo>
                <a:lnTo>
                  <a:pt x="1395" y="327"/>
                </a:lnTo>
                <a:lnTo>
                  <a:pt x="1399" y="326"/>
                </a:lnTo>
                <a:lnTo>
                  <a:pt x="1416" y="311"/>
                </a:lnTo>
                <a:lnTo>
                  <a:pt x="1421" y="310"/>
                </a:lnTo>
                <a:lnTo>
                  <a:pt x="1420" y="322"/>
                </a:lnTo>
                <a:lnTo>
                  <a:pt x="1425" y="328"/>
                </a:lnTo>
                <a:lnTo>
                  <a:pt x="1419" y="329"/>
                </a:lnTo>
                <a:lnTo>
                  <a:pt x="1408" y="329"/>
                </a:lnTo>
                <a:lnTo>
                  <a:pt x="1406" y="336"/>
                </a:lnTo>
                <a:lnTo>
                  <a:pt x="1417" y="344"/>
                </a:lnTo>
                <a:lnTo>
                  <a:pt x="1422" y="346"/>
                </a:lnTo>
                <a:lnTo>
                  <a:pt x="1427" y="346"/>
                </a:lnTo>
                <a:lnTo>
                  <a:pt x="1435" y="344"/>
                </a:lnTo>
                <a:lnTo>
                  <a:pt x="1442" y="340"/>
                </a:lnTo>
                <a:lnTo>
                  <a:pt x="1452" y="333"/>
                </a:lnTo>
                <a:lnTo>
                  <a:pt x="1458" y="330"/>
                </a:lnTo>
                <a:lnTo>
                  <a:pt x="1470" y="330"/>
                </a:lnTo>
                <a:lnTo>
                  <a:pt x="1476" y="323"/>
                </a:lnTo>
                <a:lnTo>
                  <a:pt x="1479" y="321"/>
                </a:lnTo>
                <a:lnTo>
                  <a:pt x="1485" y="321"/>
                </a:lnTo>
                <a:lnTo>
                  <a:pt x="1491" y="324"/>
                </a:lnTo>
                <a:lnTo>
                  <a:pt x="1495" y="330"/>
                </a:lnTo>
                <a:lnTo>
                  <a:pt x="1497" y="338"/>
                </a:lnTo>
                <a:lnTo>
                  <a:pt x="1496" y="346"/>
                </a:lnTo>
                <a:lnTo>
                  <a:pt x="1492" y="353"/>
                </a:lnTo>
                <a:lnTo>
                  <a:pt x="1484" y="358"/>
                </a:lnTo>
                <a:lnTo>
                  <a:pt x="1486" y="363"/>
                </a:lnTo>
                <a:lnTo>
                  <a:pt x="1484" y="366"/>
                </a:lnTo>
                <a:lnTo>
                  <a:pt x="1480" y="366"/>
                </a:lnTo>
                <a:lnTo>
                  <a:pt x="1477" y="365"/>
                </a:lnTo>
                <a:lnTo>
                  <a:pt x="1472" y="359"/>
                </a:lnTo>
                <a:lnTo>
                  <a:pt x="1466" y="355"/>
                </a:lnTo>
                <a:lnTo>
                  <a:pt x="1453" y="355"/>
                </a:lnTo>
                <a:lnTo>
                  <a:pt x="1446" y="356"/>
                </a:lnTo>
                <a:lnTo>
                  <a:pt x="1445" y="361"/>
                </a:lnTo>
                <a:lnTo>
                  <a:pt x="1442" y="364"/>
                </a:lnTo>
                <a:lnTo>
                  <a:pt x="1439" y="367"/>
                </a:lnTo>
                <a:lnTo>
                  <a:pt x="1434" y="366"/>
                </a:lnTo>
                <a:lnTo>
                  <a:pt x="1433" y="368"/>
                </a:lnTo>
                <a:lnTo>
                  <a:pt x="1436" y="373"/>
                </a:lnTo>
                <a:lnTo>
                  <a:pt x="1442" y="380"/>
                </a:lnTo>
                <a:lnTo>
                  <a:pt x="1452" y="384"/>
                </a:lnTo>
                <a:lnTo>
                  <a:pt x="1458" y="385"/>
                </a:lnTo>
                <a:lnTo>
                  <a:pt x="1459" y="376"/>
                </a:lnTo>
                <a:lnTo>
                  <a:pt x="1466" y="375"/>
                </a:lnTo>
                <a:lnTo>
                  <a:pt x="1473" y="378"/>
                </a:lnTo>
                <a:lnTo>
                  <a:pt x="1477" y="384"/>
                </a:lnTo>
                <a:lnTo>
                  <a:pt x="1474" y="386"/>
                </a:lnTo>
                <a:lnTo>
                  <a:pt x="1470" y="390"/>
                </a:lnTo>
                <a:lnTo>
                  <a:pt x="1470" y="394"/>
                </a:lnTo>
                <a:lnTo>
                  <a:pt x="1463" y="399"/>
                </a:lnTo>
                <a:lnTo>
                  <a:pt x="1459" y="400"/>
                </a:lnTo>
                <a:lnTo>
                  <a:pt x="1447" y="397"/>
                </a:lnTo>
                <a:lnTo>
                  <a:pt x="1439" y="392"/>
                </a:lnTo>
                <a:lnTo>
                  <a:pt x="1438" y="388"/>
                </a:lnTo>
                <a:lnTo>
                  <a:pt x="1433" y="387"/>
                </a:lnTo>
                <a:lnTo>
                  <a:pt x="1428" y="391"/>
                </a:lnTo>
                <a:lnTo>
                  <a:pt x="1422" y="393"/>
                </a:lnTo>
                <a:lnTo>
                  <a:pt x="1412" y="388"/>
                </a:lnTo>
                <a:lnTo>
                  <a:pt x="1402" y="382"/>
                </a:lnTo>
                <a:lnTo>
                  <a:pt x="1396" y="379"/>
                </a:lnTo>
                <a:lnTo>
                  <a:pt x="1386" y="378"/>
                </a:lnTo>
                <a:lnTo>
                  <a:pt x="1381" y="393"/>
                </a:lnTo>
                <a:lnTo>
                  <a:pt x="1373" y="399"/>
                </a:lnTo>
                <a:lnTo>
                  <a:pt x="1364" y="400"/>
                </a:lnTo>
                <a:lnTo>
                  <a:pt x="1359" y="398"/>
                </a:lnTo>
                <a:lnTo>
                  <a:pt x="1357" y="393"/>
                </a:lnTo>
                <a:lnTo>
                  <a:pt x="1357" y="386"/>
                </a:lnTo>
                <a:lnTo>
                  <a:pt x="1359" y="380"/>
                </a:lnTo>
                <a:lnTo>
                  <a:pt x="1362" y="374"/>
                </a:lnTo>
                <a:lnTo>
                  <a:pt x="1364" y="367"/>
                </a:lnTo>
                <a:lnTo>
                  <a:pt x="1363" y="361"/>
                </a:lnTo>
                <a:lnTo>
                  <a:pt x="1360" y="356"/>
                </a:lnTo>
                <a:lnTo>
                  <a:pt x="1361" y="348"/>
                </a:lnTo>
                <a:lnTo>
                  <a:pt x="1358" y="342"/>
                </a:lnTo>
                <a:lnTo>
                  <a:pt x="1359" y="337"/>
                </a:lnTo>
                <a:lnTo>
                  <a:pt x="1365" y="334"/>
                </a:lnTo>
                <a:lnTo>
                  <a:pt x="1362" y="331"/>
                </a:lnTo>
                <a:lnTo>
                  <a:pt x="1359" y="330"/>
                </a:lnTo>
                <a:lnTo>
                  <a:pt x="1357" y="326"/>
                </a:lnTo>
                <a:lnTo>
                  <a:pt x="1356" y="322"/>
                </a:lnTo>
                <a:lnTo>
                  <a:pt x="1358" y="313"/>
                </a:lnTo>
                <a:lnTo>
                  <a:pt x="1361" y="305"/>
                </a:lnTo>
                <a:lnTo>
                  <a:pt x="1361" y="295"/>
                </a:lnTo>
                <a:lnTo>
                  <a:pt x="1366" y="287"/>
                </a:lnTo>
                <a:lnTo>
                  <a:pt x="1371" y="277"/>
                </a:lnTo>
                <a:lnTo>
                  <a:pt x="1374" y="273"/>
                </a:lnTo>
                <a:lnTo>
                  <a:pt x="1378" y="272"/>
                </a:lnTo>
                <a:lnTo>
                  <a:pt x="1380" y="275"/>
                </a:lnTo>
                <a:lnTo>
                  <a:pt x="1381" y="280"/>
                </a:lnTo>
                <a:lnTo>
                  <a:pt x="1379" y="284"/>
                </a:lnTo>
                <a:lnTo>
                  <a:pt x="1384" y="286"/>
                </a:lnTo>
                <a:lnTo>
                  <a:pt x="1385" y="297"/>
                </a:lnTo>
                <a:lnTo>
                  <a:pt x="1382" y="302"/>
                </a:lnTo>
                <a:lnTo>
                  <a:pt x="1382" y="306"/>
                </a:lnTo>
                <a:lnTo>
                  <a:pt x="1376" y="316"/>
                </a:lnTo>
                <a:lnTo>
                  <a:pt x="1378" y="323"/>
                </a:lnTo>
                <a:lnTo>
                  <a:pt x="1389" y="327"/>
                </a:lnTo>
                <a:close/>
                <a:moveTo>
                  <a:pt x="1396" y="321"/>
                </a:moveTo>
                <a:lnTo>
                  <a:pt x="1391" y="322"/>
                </a:lnTo>
                <a:lnTo>
                  <a:pt x="1390" y="318"/>
                </a:lnTo>
                <a:lnTo>
                  <a:pt x="1390" y="313"/>
                </a:lnTo>
                <a:lnTo>
                  <a:pt x="1387" y="308"/>
                </a:lnTo>
                <a:lnTo>
                  <a:pt x="1386" y="304"/>
                </a:lnTo>
                <a:lnTo>
                  <a:pt x="1387" y="300"/>
                </a:lnTo>
                <a:lnTo>
                  <a:pt x="1395" y="299"/>
                </a:lnTo>
                <a:lnTo>
                  <a:pt x="1403" y="300"/>
                </a:lnTo>
                <a:lnTo>
                  <a:pt x="1405" y="308"/>
                </a:lnTo>
                <a:lnTo>
                  <a:pt x="1399" y="318"/>
                </a:lnTo>
                <a:lnTo>
                  <a:pt x="1396" y="3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0" name="Freeform 270"/>
          <p:cNvSpPr>
            <a:spLocks/>
          </p:cNvSpPr>
          <p:nvPr/>
        </p:nvSpPr>
        <p:spPr bwMode="auto">
          <a:xfrm>
            <a:off x="4363998" y="5137140"/>
            <a:ext cx="35844" cy="98842"/>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1" name="Freeform 271"/>
          <p:cNvSpPr>
            <a:spLocks noEditPoints="1"/>
          </p:cNvSpPr>
          <p:nvPr/>
        </p:nvSpPr>
        <p:spPr bwMode="auto">
          <a:xfrm>
            <a:off x="6264800" y="4949231"/>
            <a:ext cx="161840" cy="295439"/>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2" name="Freeform 272"/>
          <p:cNvSpPr>
            <a:spLocks noEditPoints="1"/>
          </p:cNvSpPr>
          <p:nvPr/>
        </p:nvSpPr>
        <p:spPr bwMode="auto">
          <a:xfrm>
            <a:off x="5679353" y="4478919"/>
            <a:ext cx="152064" cy="108617"/>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3" name="Freeform 273"/>
          <p:cNvSpPr>
            <a:spLocks noEditPoints="1"/>
          </p:cNvSpPr>
          <p:nvPr/>
        </p:nvSpPr>
        <p:spPr bwMode="auto">
          <a:xfrm>
            <a:off x="6785076" y="5512955"/>
            <a:ext cx="64084" cy="27154"/>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4" name="Freeform 274"/>
          <p:cNvSpPr>
            <a:spLocks noEditPoints="1"/>
          </p:cNvSpPr>
          <p:nvPr/>
        </p:nvSpPr>
        <p:spPr bwMode="auto">
          <a:xfrm>
            <a:off x="5389345" y="4433299"/>
            <a:ext cx="275888" cy="191166"/>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5" name="Freeform 275"/>
          <p:cNvSpPr>
            <a:spLocks noEditPoints="1"/>
          </p:cNvSpPr>
          <p:nvPr/>
        </p:nvSpPr>
        <p:spPr bwMode="auto">
          <a:xfrm>
            <a:off x="4511717" y="4572330"/>
            <a:ext cx="78204" cy="166184"/>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6" name="Freeform 276"/>
          <p:cNvSpPr>
            <a:spLocks noEditPoints="1"/>
          </p:cNvSpPr>
          <p:nvPr/>
        </p:nvSpPr>
        <p:spPr bwMode="auto">
          <a:xfrm>
            <a:off x="4865810" y="4451764"/>
            <a:ext cx="373643" cy="156408"/>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7" name="Freeform 277"/>
          <p:cNvSpPr>
            <a:spLocks noEditPoints="1"/>
          </p:cNvSpPr>
          <p:nvPr/>
        </p:nvSpPr>
        <p:spPr bwMode="auto">
          <a:xfrm>
            <a:off x="3157260" y="5132794"/>
            <a:ext cx="27154" cy="24982"/>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8" name="Freeform 278"/>
          <p:cNvSpPr>
            <a:spLocks noEditPoints="1"/>
          </p:cNvSpPr>
          <p:nvPr/>
        </p:nvSpPr>
        <p:spPr bwMode="auto">
          <a:xfrm>
            <a:off x="6673201" y="4847130"/>
            <a:ext cx="70602" cy="70602"/>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9" name="Freeform 279"/>
          <p:cNvSpPr>
            <a:spLocks noEditPoints="1"/>
          </p:cNvSpPr>
          <p:nvPr/>
        </p:nvSpPr>
        <p:spPr bwMode="auto">
          <a:xfrm>
            <a:off x="4937498" y="5373925"/>
            <a:ext cx="217234" cy="208545"/>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0" name="Freeform 280"/>
          <p:cNvSpPr>
            <a:spLocks noEditPoints="1"/>
          </p:cNvSpPr>
          <p:nvPr/>
        </p:nvSpPr>
        <p:spPr bwMode="auto">
          <a:xfrm>
            <a:off x="4797381" y="4156325"/>
            <a:ext cx="350834" cy="234614"/>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1" name="Freeform 281"/>
          <p:cNvSpPr>
            <a:spLocks/>
          </p:cNvSpPr>
          <p:nvPr/>
        </p:nvSpPr>
        <p:spPr bwMode="auto">
          <a:xfrm>
            <a:off x="4941842" y="5272910"/>
            <a:ext cx="105359" cy="109704"/>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2" name="Freeform 283"/>
          <p:cNvSpPr>
            <a:spLocks noEditPoints="1"/>
          </p:cNvSpPr>
          <p:nvPr/>
        </p:nvSpPr>
        <p:spPr bwMode="auto">
          <a:xfrm>
            <a:off x="1066378" y="3337351"/>
            <a:ext cx="1992040" cy="1642293"/>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3" name="Freeform 284"/>
          <p:cNvSpPr>
            <a:spLocks/>
          </p:cNvSpPr>
          <p:nvPr/>
        </p:nvSpPr>
        <p:spPr bwMode="auto">
          <a:xfrm>
            <a:off x="3224603" y="5966975"/>
            <a:ext cx="104273" cy="111876"/>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4" name="Freeform 285"/>
          <p:cNvSpPr>
            <a:spLocks noEditPoints="1"/>
          </p:cNvSpPr>
          <p:nvPr/>
        </p:nvSpPr>
        <p:spPr bwMode="auto">
          <a:xfrm>
            <a:off x="5457774" y="4358353"/>
            <a:ext cx="334541" cy="217234"/>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5" name="Freeform 286"/>
          <p:cNvSpPr>
            <a:spLocks/>
          </p:cNvSpPr>
          <p:nvPr/>
        </p:nvSpPr>
        <p:spPr bwMode="auto">
          <a:xfrm>
            <a:off x="4607300" y="4456108"/>
            <a:ext cx="1087" cy="1087"/>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6" name="Freeform 287"/>
          <p:cNvSpPr>
            <a:spLocks noEditPoints="1"/>
          </p:cNvSpPr>
          <p:nvPr/>
        </p:nvSpPr>
        <p:spPr bwMode="auto">
          <a:xfrm>
            <a:off x="3168122" y="5092606"/>
            <a:ext cx="4345" cy="13034"/>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7" name="Freeform 288"/>
          <p:cNvSpPr>
            <a:spLocks noEditPoints="1"/>
          </p:cNvSpPr>
          <p:nvPr/>
        </p:nvSpPr>
        <p:spPr bwMode="auto">
          <a:xfrm>
            <a:off x="2933509" y="5116502"/>
            <a:ext cx="263941" cy="224839"/>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8" name="Freeform 289"/>
          <p:cNvSpPr>
            <a:spLocks noEditPoints="1"/>
          </p:cNvSpPr>
          <p:nvPr/>
        </p:nvSpPr>
        <p:spPr bwMode="auto">
          <a:xfrm>
            <a:off x="3102951" y="4983989"/>
            <a:ext cx="8689" cy="6517"/>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9" name="Freeform 290"/>
          <p:cNvSpPr>
            <a:spLocks noEditPoints="1"/>
          </p:cNvSpPr>
          <p:nvPr/>
        </p:nvSpPr>
        <p:spPr bwMode="auto">
          <a:xfrm>
            <a:off x="3096435" y="4991592"/>
            <a:ext cx="8689" cy="14120"/>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0" name="Freeform 291"/>
          <p:cNvSpPr>
            <a:spLocks noEditPoints="1"/>
          </p:cNvSpPr>
          <p:nvPr/>
        </p:nvSpPr>
        <p:spPr bwMode="auto">
          <a:xfrm>
            <a:off x="6358211" y="4888405"/>
            <a:ext cx="142289" cy="298698"/>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1" name="Freeform 292"/>
          <p:cNvSpPr>
            <a:spLocks noEditPoints="1"/>
          </p:cNvSpPr>
          <p:nvPr/>
        </p:nvSpPr>
        <p:spPr bwMode="auto">
          <a:xfrm>
            <a:off x="5194920" y="4978558"/>
            <a:ext cx="233528" cy="134686"/>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2" name="Freeform 293"/>
          <p:cNvSpPr>
            <a:spLocks/>
          </p:cNvSpPr>
          <p:nvPr/>
        </p:nvSpPr>
        <p:spPr bwMode="auto">
          <a:xfrm>
            <a:off x="5243798" y="5602021"/>
            <a:ext cx="4345" cy="6517"/>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3" name="Freeform 294"/>
          <p:cNvSpPr>
            <a:spLocks noEditPoints="1"/>
          </p:cNvSpPr>
          <p:nvPr/>
        </p:nvSpPr>
        <p:spPr bwMode="auto">
          <a:xfrm>
            <a:off x="4686591" y="5795360"/>
            <a:ext cx="418176" cy="594137"/>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4" name="Freeform 295"/>
          <p:cNvSpPr>
            <a:spLocks/>
          </p:cNvSpPr>
          <p:nvPr/>
        </p:nvSpPr>
        <p:spPr bwMode="auto">
          <a:xfrm>
            <a:off x="4794123" y="5514040"/>
            <a:ext cx="228096" cy="196597"/>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5" name="Freeform 296"/>
          <p:cNvSpPr>
            <a:spLocks/>
          </p:cNvSpPr>
          <p:nvPr/>
        </p:nvSpPr>
        <p:spPr bwMode="auto">
          <a:xfrm>
            <a:off x="4857121" y="5661760"/>
            <a:ext cx="152064" cy="139030"/>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6" name="Freeform 6"/>
          <p:cNvSpPr>
            <a:spLocks/>
          </p:cNvSpPr>
          <p:nvPr/>
        </p:nvSpPr>
        <p:spPr bwMode="auto">
          <a:xfrm rot="5400000">
            <a:off x="5658456" y="2599918"/>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1"/>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7" name="文字方塊 286"/>
          <p:cNvSpPr txBox="1"/>
          <p:nvPr/>
        </p:nvSpPr>
        <p:spPr>
          <a:xfrm>
            <a:off x="5654048" y="2682470"/>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88" name="文字方塊 287"/>
          <p:cNvSpPr txBox="1"/>
          <p:nvPr/>
        </p:nvSpPr>
        <p:spPr>
          <a:xfrm>
            <a:off x="5654048" y="2512039"/>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89" name="Freeform 6"/>
          <p:cNvSpPr>
            <a:spLocks/>
          </p:cNvSpPr>
          <p:nvPr/>
        </p:nvSpPr>
        <p:spPr bwMode="auto">
          <a:xfrm rot="5400000">
            <a:off x="2961649" y="1703652"/>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2"/>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0" name="文字方塊 289"/>
          <p:cNvSpPr txBox="1"/>
          <p:nvPr/>
        </p:nvSpPr>
        <p:spPr>
          <a:xfrm>
            <a:off x="2957241" y="1810268"/>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91" name="文字方塊 290"/>
          <p:cNvSpPr txBox="1"/>
          <p:nvPr/>
        </p:nvSpPr>
        <p:spPr>
          <a:xfrm>
            <a:off x="2957241" y="1639838"/>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92" name="Freeform 6"/>
          <p:cNvSpPr>
            <a:spLocks/>
          </p:cNvSpPr>
          <p:nvPr/>
        </p:nvSpPr>
        <p:spPr bwMode="auto">
          <a:xfrm rot="5400000">
            <a:off x="1748587" y="3532271"/>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3"/>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3" name="文字方塊 292"/>
          <p:cNvSpPr txBox="1"/>
          <p:nvPr/>
        </p:nvSpPr>
        <p:spPr>
          <a:xfrm>
            <a:off x="1744179" y="3614823"/>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94" name="文字方塊 293"/>
          <p:cNvSpPr txBox="1"/>
          <p:nvPr/>
        </p:nvSpPr>
        <p:spPr>
          <a:xfrm>
            <a:off x="1744179" y="3444393"/>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95" name="Freeform 6"/>
          <p:cNvSpPr>
            <a:spLocks/>
          </p:cNvSpPr>
          <p:nvPr/>
        </p:nvSpPr>
        <p:spPr bwMode="auto">
          <a:xfrm rot="5400000">
            <a:off x="2791218" y="4594953"/>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4"/>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6" name="文字方塊 295"/>
          <p:cNvSpPr txBox="1"/>
          <p:nvPr/>
        </p:nvSpPr>
        <p:spPr>
          <a:xfrm>
            <a:off x="2786811" y="4677505"/>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297" name="文字方塊 296"/>
          <p:cNvSpPr txBox="1"/>
          <p:nvPr/>
        </p:nvSpPr>
        <p:spPr>
          <a:xfrm>
            <a:off x="2786811" y="4507075"/>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298" name="Freeform 6"/>
          <p:cNvSpPr>
            <a:spLocks/>
          </p:cNvSpPr>
          <p:nvPr/>
        </p:nvSpPr>
        <p:spPr bwMode="auto">
          <a:xfrm rot="5400000">
            <a:off x="6360227" y="4845586"/>
            <a:ext cx="1208342" cy="838865"/>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5"/>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9" name="文字方塊 298"/>
          <p:cNvSpPr txBox="1"/>
          <p:nvPr/>
        </p:nvSpPr>
        <p:spPr>
          <a:xfrm>
            <a:off x="6355820" y="4928138"/>
            <a:ext cx="1273333" cy="338554"/>
          </a:xfrm>
          <a:prstGeom prst="rect">
            <a:avLst/>
          </a:prstGeom>
          <a:noFill/>
        </p:spPr>
        <p:txBody>
          <a:bodyPr wrap="square" rtlCol="0">
            <a:spAutoFit/>
          </a:bodyPr>
          <a:lstStyle/>
          <a:p>
            <a:pPr algn="ctr"/>
            <a:r>
              <a:rPr lang="en-US" altLang="zh-TW" sz="1600" dirty="0">
                <a:solidFill>
                  <a:schemeClr val="bg1"/>
                </a:solidFill>
              </a:rPr>
              <a:t>$16.5M</a:t>
            </a:r>
            <a:endParaRPr lang="zh-TW" altLang="en-US" sz="1600" dirty="0">
              <a:solidFill>
                <a:schemeClr val="bg1"/>
              </a:solidFill>
            </a:endParaRPr>
          </a:p>
        </p:txBody>
      </p:sp>
      <p:sp>
        <p:nvSpPr>
          <p:cNvPr id="300" name="文字方塊 299"/>
          <p:cNvSpPr txBox="1"/>
          <p:nvPr/>
        </p:nvSpPr>
        <p:spPr>
          <a:xfrm>
            <a:off x="6355820" y="4757708"/>
            <a:ext cx="1273333" cy="276999"/>
          </a:xfrm>
          <a:prstGeom prst="rect">
            <a:avLst/>
          </a:prstGeom>
          <a:noFill/>
        </p:spPr>
        <p:txBody>
          <a:bodyPr wrap="square" rtlCol="0">
            <a:spAutoFit/>
          </a:bodyPr>
          <a:lstStyle/>
          <a:p>
            <a:pPr algn="ctr"/>
            <a:r>
              <a:rPr lang="en-US" altLang="zh-TW" sz="1200" dirty="0">
                <a:solidFill>
                  <a:schemeClr val="bg1"/>
                </a:solidFill>
              </a:rPr>
              <a:t>B612</a:t>
            </a:r>
            <a:endParaRPr lang="zh-TW" altLang="en-US" sz="1200" dirty="0">
              <a:solidFill>
                <a:schemeClr val="bg1"/>
              </a:solidFill>
            </a:endParaRPr>
          </a:p>
        </p:txBody>
      </p:sp>
      <p:sp>
        <p:nvSpPr>
          <p:cNvPr id="301" name="投影片編號版面配置區 300"/>
          <p:cNvSpPr>
            <a:spLocks noGrp="1"/>
          </p:cNvSpPr>
          <p:nvPr>
            <p:ph type="sldNum" sz="quarter" idx="12"/>
          </p:nvPr>
        </p:nvSpPr>
        <p:spPr/>
        <p:txBody>
          <a:bodyPr/>
          <a:lstStyle/>
          <a:p>
            <a:fld id="{93B68095-C8B2-4A76-90AA-E601358CCBC3}" type="slidenum">
              <a:rPr lang="zh-TW" altLang="en-US" smtClean="0"/>
              <a:t>451</a:t>
            </a:fld>
            <a:endParaRPr lang="zh-TW" altLang="en-US"/>
          </a:p>
        </p:txBody>
      </p:sp>
      <p:sp>
        <p:nvSpPr>
          <p:cNvPr id="302" name="頁尾版面配置區 30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87604429"/>
      </p:ext>
    </p:extLst>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3677663" y="4303763"/>
            <a:ext cx="5077" cy="5077"/>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Freeform 6"/>
          <p:cNvSpPr>
            <a:spLocks noEditPoints="1"/>
          </p:cNvSpPr>
          <p:nvPr/>
        </p:nvSpPr>
        <p:spPr bwMode="auto">
          <a:xfrm>
            <a:off x="4591429" y="4670284"/>
            <a:ext cx="88331" cy="69040"/>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 name="Freeform 7"/>
          <p:cNvSpPr>
            <a:spLocks/>
          </p:cNvSpPr>
          <p:nvPr/>
        </p:nvSpPr>
        <p:spPr bwMode="auto">
          <a:xfrm>
            <a:off x="4754893" y="4403262"/>
            <a:ext cx="262962" cy="198998"/>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8"/>
          <p:cNvSpPr>
            <a:spLocks noEditPoints="1"/>
          </p:cNvSpPr>
          <p:nvPr/>
        </p:nvSpPr>
        <p:spPr bwMode="auto">
          <a:xfrm>
            <a:off x="2522256" y="4833747"/>
            <a:ext cx="4062" cy="14214"/>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9"/>
          <p:cNvSpPr>
            <a:spLocks/>
          </p:cNvSpPr>
          <p:nvPr/>
        </p:nvSpPr>
        <p:spPr bwMode="auto">
          <a:xfrm>
            <a:off x="2498905" y="4823594"/>
            <a:ext cx="4062" cy="2031"/>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0"/>
          <p:cNvSpPr>
            <a:spLocks/>
          </p:cNvSpPr>
          <p:nvPr/>
        </p:nvSpPr>
        <p:spPr bwMode="auto">
          <a:xfrm>
            <a:off x="4002558" y="4302747"/>
            <a:ext cx="32490" cy="73101"/>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11"/>
          <p:cNvSpPr>
            <a:spLocks noEditPoints="1"/>
          </p:cNvSpPr>
          <p:nvPr/>
        </p:nvSpPr>
        <p:spPr bwMode="auto">
          <a:xfrm>
            <a:off x="4443196" y="4336252"/>
            <a:ext cx="57872" cy="57872"/>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 name="Freeform 12"/>
          <p:cNvSpPr>
            <a:spLocks noEditPoints="1"/>
          </p:cNvSpPr>
          <p:nvPr/>
        </p:nvSpPr>
        <p:spPr bwMode="auto">
          <a:xfrm>
            <a:off x="3865493" y="5240881"/>
            <a:ext cx="224381" cy="251793"/>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3"/>
          <p:cNvSpPr>
            <a:spLocks noEditPoints="1"/>
          </p:cNvSpPr>
          <p:nvPr/>
        </p:nvSpPr>
        <p:spPr bwMode="auto">
          <a:xfrm>
            <a:off x="2309044" y="5565776"/>
            <a:ext cx="363476" cy="797007"/>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4"/>
          <p:cNvSpPr>
            <a:spLocks/>
          </p:cNvSpPr>
          <p:nvPr/>
        </p:nvSpPr>
        <p:spPr bwMode="auto">
          <a:xfrm>
            <a:off x="3824881" y="4137254"/>
            <a:ext cx="139096" cy="70055"/>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5"/>
          <p:cNvSpPr>
            <a:spLocks noEditPoints="1"/>
          </p:cNvSpPr>
          <p:nvPr/>
        </p:nvSpPr>
        <p:spPr bwMode="auto">
          <a:xfrm>
            <a:off x="5710287" y="5343426"/>
            <a:ext cx="840666" cy="1010219"/>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6"/>
          <p:cNvSpPr>
            <a:spLocks/>
          </p:cNvSpPr>
          <p:nvPr/>
        </p:nvSpPr>
        <p:spPr bwMode="auto">
          <a:xfrm>
            <a:off x="2373008" y="4930201"/>
            <a:ext cx="4062" cy="3046"/>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Freeform 17"/>
          <p:cNvSpPr>
            <a:spLocks noEditPoints="1"/>
          </p:cNvSpPr>
          <p:nvPr/>
        </p:nvSpPr>
        <p:spPr bwMode="auto">
          <a:xfrm>
            <a:off x="4007634" y="3774793"/>
            <a:ext cx="19290" cy="14214"/>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18"/>
          <p:cNvSpPr>
            <a:spLocks noEditPoints="1"/>
          </p:cNvSpPr>
          <p:nvPr/>
        </p:nvSpPr>
        <p:spPr bwMode="auto">
          <a:xfrm>
            <a:off x="4467564" y="4322038"/>
            <a:ext cx="102545" cy="83254"/>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19"/>
          <p:cNvSpPr>
            <a:spLocks/>
          </p:cNvSpPr>
          <p:nvPr/>
        </p:nvSpPr>
        <p:spPr bwMode="auto">
          <a:xfrm>
            <a:off x="3938594" y="4236753"/>
            <a:ext cx="70055" cy="69040"/>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0"/>
          <p:cNvSpPr>
            <a:spLocks/>
          </p:cNvSpPr>
          <p:nvPr/>
        </p:nvSpPr>
        <p:spPr bwMode="auto">
          <a:xfrm>
            <a:off x="2563884" y="4917001"/>
            <a:ext cx="4062" cy="5077"/>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1"/>
          <p:cNvSpPr>
            <a:spLocks noEditPoints="1"/>
          </p:cNvSpPr>
          <p:nvPr/>
        </p:nvSpPr>
        <p:spPr bwMode="auto">
          <a:xfrm>
            <a:off x="5256448" y="4660131"/>
            <a:ext cx="84270" cy="114728"/>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2"/>
          <p:cNvSpPr>
            <a:spLocks/>
          </p:cNvSpPr>
          <p:nvPr/>
        </p:nvSpPr>
        <p:spPr bwMode="auto">
          <a:xfrm>
            <a:off x="3697969" y="4066184"/>
            <a:ext cx="69040" cy="56857"/>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23"/>
          <p:cNvSpPr>
            <a:spLocks/>
          </p:cNvSpPr>
          <p:nvPr/>
        </p:nvSpPr>
        <p:spPr bwMode="auto">
          <a:xfrm>
            <a:off x="3550751" y="4884512"/>
            <a:ext cx="144172" cy="104575"/>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24"/>
          <p:cNvSpPr>
            <a:spLocks/>
          </p:cNvSpPr>
          <p:nvPr/>
        </p:nvSpPr>
        <p:spPr bwMode="auto">
          <a:xfrm>
            <a:off x="4059414" y="4263151"/>
            <a:ext cx="113713" cy="74117"/>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25"/>
          <p:cNvSpPr>
            <a:spLocks/>
          </p:cNvSpPr>
          <p:nvPr/>
        </p:nvSpPr>
        <p:spPr bwMode="auto">
          <a:xfrm>
            <a:off x="4571124" y="4667239"/>
            <a:ext cx="3046" cy="8122"/>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26"/>
          <p:cNvSpPr>
            <a:spLocks/>
          </p:cNvSpPr>
          <p:nvPr/>
        </p:nvSpPr>
        <p:spPr bwMode="auto">
          <a:xfrm>
            <a:off x="4180235" y="5202300"/>
            <a:ext cx="33505" cy="39596"/>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27"/>
          <p:cNvSpPr>
            <a:spLocks/>
          </p:cNvSpPr>
          <p:nvPr/>
        </p:nvSpPr>
        <p:spPr bwMode="auto">
          <a:xfrm>
            <a:off x="3665480" y="4934261"/>
            <a:ext cx="55842" cy="113713"/>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28"/>
          <p:cNvSpPr>
            <a:spLocks/>
          </p:cNvSpPr>
          <p:nvPr/>
        </p:nvSpPr>
        <p:spPr bwMode="auto">
          <a:xfrm>
            <a:off x="2504996" y="4829686"/>
            <a:ext cx="1015" cy="1015"/>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29"/>
          <p:cNvSpPr>
            <a:spLocks noEditPoints="1"/>
          </p:cNvSpPr>
          <p:nvPr/>
        </p:nvSpPr>
        <p:spPr bwMode="auto">
          <a:xfrm>
            <a:off x="5731608" y="5069296"/>
            <a:ext cx="23352" cy="18275"/>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3" name="Freeform 30"/>
          <p:cNvSpPr>
            <a:spLocks/>
          </p:cNvSpPr>
          <p:nvPr/>
        </p:nvSpPr>
        <p:spPr bwMode="auto">
          <a:xfrm>
            <a:off x="2381130" y="5337334"/>
            <a:ext cx="221334" cy="249762"/>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4" name="Freeform 31"/>
          <p:cNvSpPr>
            <a:spLocks/>
          </p:cNvSpPr>
          <p:nvPr/>
        </p:nvSpPr>
        <p:spPr bwMode="auto">
          <a:xfrm>
            <a:off x="2468446" y="4539312"/>
            <a:ext cx="3046" cy="2031"/>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32"/>
          <p:cNvSpPr>
            <a:spLocks noEditPoints="1"/>
          </p:cNvSpPr>
          <p:nvPr/>
        </p:nvSpPr>
        <p:spPr bwMode="auto">
          <a:xfrm>
            <a:off x="2404482" y="4834763"/>
            <a:ext cx="99499" cy="105591"/>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Freeform 33"/>
          <p:cNvSpPr>
            <a:spLocks noEditPoints="1"/>
          </p:cNvSpPr>
          <p:nvPr/>
        </p:nvSpPr>
        <p:spPr bwMode="auto">
          <a:xfrm>
            <a:off x="2301936" y="5065235"/>
            <a:ext cx="714769" cy="746242"/>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7" name="Freeform 34"/>
          <p:cNvSpPr>
            <a:spLocks noEditPoints="1"/>
          </p:cNvSpPr>
          <p:nvPr/>
        </p:nvSpPr>
        <p:spPr bwMode="auto">
          <a:xfrm>
            <a:off x="2210560" y="4653025"/>
            <a:ext cx="113713" cy="118790"/>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8" name="Freeform 35"/>
          <p:cNvSpPr>
            <a:spLocks/>
          </p:cNvSpPr>
          <p:nvPr/>
        </p:nvSpPr>
        <p:spPr bwMode="auto">
          <a:xfrm>
            <a:off x="5269647" y="4624597"/>
            <a:ext cx="60918" cy="33505"/>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9" name="Freeform 37"/>
          <p:cNvSpPr>
            <a:spLocks/>
          </p:cNvSpPr>
          <p:nvPr/>
        </p:nvSpPr>
        <p:spPr bwMode="auto">
          <a:xfrm>
            <a:off x="4015757" y="5488613"/>
            <a:ext cx="171585" cy="177677"/>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38"/>
          <p:cNvSpPr>
            <a:spLocks/>
          </p:cNvSpPr>
          <p:nvPr/>
        </p:nvSpPr>
        <p:spPr bwMode="auto">
          <a:xfrm>
            <a:off x="4073629" y="3923027"/>
            <a:ext cx="174631" cy="150264"/>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40"/>
          <p:cNvSpPr>
            <a:spLocks noEditPoints="1"/>
          </p:cNvSpPr>
          <p:nvPr/>
        </p:nvSpPr>
        <p:spPr bwMode="auto">
          <a:xfrm>
            <a:off x="1079521" y="2228498"/>
            <a:ext cx="1611275" cy="2096586"/>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41"/>
          <p:cNvSpPr>
            <a:spLocks noEditPoints="1"/>
          </p:cNvSpPr>
          <p:nvPr/>
        </p:nvSpPr>
        <p:spPr bwMode="auto">
          <a:xfrm>
            <a:off x="5417881" y="5382007"/>
            <a:ext cx="1015" cy="1015"/>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42"/>
          <p:cNvSpPr>
            <a:spLocks/>
          </p:cNvSpPr>
          <p:nvPr/>
        </p:nvSpPr>
        <p:spPr bwMode="auto">
          <a:xfrm>
            <a:off x="3873615" y="5064219"/>
            <a:ext cx="348246" cy="342155"/>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43"/>
          <p:cNvSpPr>
            <a:spLocks/>
          </p:cNvSpPr>
          <p:nvPr/>
        </p:nvSpPr>
        <p:spPr bwMode="auto">
          <a:xfrm>
            <a:off x="3914227" y="4959644"/>
            <a:ext cx="236564" cy="159402"/>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44"/>
          <p:cNvSpPr>
            <a:spLocks/>
          </p:cNvSpPr>
          <p:nvPr/>
        </p:nvSpPr>
        <p:spPr bwMode="auto">
          <a:xfrm>
            <a:off x="3854325" y="5093663"/>
            <a:ext cx="137065" cy="157371"/>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45"/>
          <p:cNvSpPr>
            <a:spLocks/>
          </p:cNvSpPr>
          <p:nvPr/>
        </p:nvSpPr>
        <p:spPr bwMode="auto">
          <a:xfrm>
            <a:off x="3759902" y="4170759"/>
            <a:ext cx="82239" cy="51780"/>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46"/>
          <p:cNvSpPr>
            <a:spLocks noEditPoints="1"/>
          </p:cNvSpPr>
          <p:nvPr/>
        </p:nvSpPr>
        <p:spPr bwMode="auto">
          <a:xfrm>
            <a:off x="3493895" y="4964720"/>
            <a:ext cx="111682" cy="116759"/>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49"/>
          <p:cNvSpPr>
            <a:spLocks/>
          </p:cNvSpPr>
          <p:nvPr/>
        </p:nvSpPr>
        <p:spPr bwMode="auto">
          <a:xfrm>
            <a:off x="3806605" y="4921063"/>
            <a:ext cx="140111" cy="209151"/>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9" name="Freeform 50"/>
          <p:cNvSpPr>
            <a:spLocks noEditPoints="1"/>
          </p:cNvSpPr>
          <p:nvPr/>
        </p:nvSpPr>
        <p:spPr bwMode="auto">
          <a:xfrm>
            <a:off x="4993487" y="4004250"/>
            <a:ext cx="1115811" cy="820359"/>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0" name="Freeform 51"/>
          <p:cNvSpPr>
            <a:spLocks noEditPoints="1"/>
          </p:cNvSpPr>
          <p:nvPr/>
        </p:nvSpPr>
        <p:spPr bwMode="auto">
          <a:xfrm>
            <a:off x="2210560" y="4933246"/>
            <a:ext cx="221334" cy="304589"/>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1" name="Freeform 52"/>
          <p:cNvSpPr>
            <a:spLocks/>
          </p:cNvSpPr>
          <p:nvPr/>
        </p:nvSpPr>
        <p:spPr bwMode="auto">
          <a:xfrm>
            <a:off x="2084664" y="4956598"/>
            <a:ext cx="60918" cy="56857"/>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53"/>
          <p:cNvSpPr>
            <a:spLocks noEditPoints="1"/>
          </p:cNvSpPr>
          <p:nvPr/>
        </p:nvSpPr>
        <p:spPr bwMode="auto">
          <a:xfrm>
            <a:off x="2102939" y="4728157"/>
            <a:ext cx="195952" cy="64979"/>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Freeform 54"/>
          <p:cNvSpPr>
            <a:spLocks noEditPoints="1"/>
          </p:cNvSpPr>
          <p:nvPr/>
        </p:nvSpPr>
        <p:spPr bwMode="auto">
          <a:xfrm>
            <a:off x="3189306" y="4843900"/>
            <a:ext cx="48734" cy="44673"/>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4" name="Freeform 55"/>
          <p:cNvSpPr>
            <a:spLocks/>
          </p:cNvSpPr>
          <p:nvPr/>
        </p:nvSpPr>
        <p:spPr bwMode="auto">
          <a:xfrm>
            <a:off x="2390268" y="4934261"/>
            <a:ext cx="7107" cy="6091"/>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56"/>
          <p:cNvSpPr>
            <a:spLocks/>
          </p:cNvSpPr>
          <p:nvPr/>
        </p:nvSpPr>
        <p:spPr bwMode="auto">
          <a:xfrm>
            <a:off x="5577282" y="5350533"/>
            <a:ext cx="2031" cy="3046"/>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Freeform 57"/>
          <p:cNvSpPr>
            <a:spLocks/>
          </p:cNvSpPr>
          <p:nvPr/>
        </p:nvSpPr>
        <p:spPr bwMode="auto">
          <a:xfrm>
            <a:off x="4240137" y="4467226"/>
            <a:ext cx="41627" cy="24367"/>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7" name="Freeform 58"/>
          <p:cNvSpPr>
            <a:spLocks/>
          </p:cNvSpPr>
          <p:nvPr/>
        </p:nvSpPr>
        <p:spPr bwMode="auto">
          <a:xfrm>
            <a:off x="3871585" y="4079382"/>
            <a:ext cx="122850" cy="69040"/>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8" name="Freeform 59"/>
          <p:cNvSpPr>
            <a:spLocks noEditPoints="1"/>
          </p:cNvSpPr>
          <p:nvPr/>
        </p:nvSpPr>
        <p:spPr bwMode="auto">
          <a:xfrm>
            <a:off x="3757872" y="3957547"/>
            <a:ext cx="167524" cy="226411"/>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9" name="Freeform 60"/>
          <p:cNvSpPr>
            <a:spLocks/>
          </p:cNvSpPr>
          <p:nvPr/>
        </p:nvSpPr>
        <p:spPr bwMode="auto">
          <a:xfrm>
            <a:off x="4412738" y="4928170"/>
            <a:ext cx="30459" cy="32490"/>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1"/>
          <p:cNvSpPr>
            <a:spLocks noEditPoints="1"/>
          </p:cNvSpPr>
          <p:nvPr/>
        </p:nvSpPr>
        <p:spPr bwMode="auto">
          <a:xfrm>
            <a:off x="3799499" y="3869216"/>
            <a:ext cx="127927" cy="101529"/>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62"/>
          <p:cNvSpPr>
            <a:spLocks/>
          </p:cNvSpPr>
          <p:nvPr/>
        </p:nvSpPr>
        <p:spPr bwMode="auto">
          <a:xfrm>
            <a:off x="2530379" y="4873344"/>
            <a:ext cx="4062" cy="8122"/>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2" name="Freeform 63"/>
          <p:cNvSpPr>
            <a:spLocks/>
          </p:cNvSpPr>
          <p:nvPr/>
        </p:nvSpPr>
        <p:spPr bwMode="auto">
          <a:xfrm>
            <a:off x="2338488" y="4792120"/>
            <a:ext cx="65994" cy="43658"/>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64"/>
          <p:cNvSpPr>
            <a:spLocks/>
          </p:cNvSpPr>
          <p:nvPr/>
        </p:nvSpPr>
        <p:spPr bwMode="auto">
          <a:xfrm>
            <a:off x="3492879" y="4434736"/>
            <a:ext cx="376675" cy="374644"/>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4" name="Freeform 65"/>
          <p:cNvSpPr>
            <a:spLocks noEditPoints="1"/>
          </p:cNvSpPr>
          <p:nvPr/>
        </p:nvSpPr>
        <p:spPr bwMode="auto">
          <a:xfrm>
            <a:off x="1980088" y="5134274"/>
            <a:ext cx="298497" cy="116759"/>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5" name="Freeform 66"/>
          <p:cNvSpPr>
            <a:spLocks/>
          </p:cNvSpPr>
          <p:nvPr/>
        </p:nvSpPr>
        <p:spPr bwMode="auto">
          <a:xfrm>
            <a:off x="4102057" y="4554541"/>
            <a:ext cx="221334" cy="196967"/>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6" name="Freeform 67"/>
          <p:cNvSpPr>
            <a:spLocks noEditPoints="1"/>
          </p:cNvSpPr>
          <p:nvPr/>
        </p:nvSpPr>
        <p:spPr bwMode="auto">
          <a:xfrm>
            <a:off x="4050277" y="3803222"/>
            <a:ext cx="114728" cy="73101"/>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7" name="Freeform 68"/>
          <p:cNvSpPr>
            <a:spLocks/>
          </p:cNvSpPr>
          <p:nvPr/>
        </p:nvSpPr>
        <p:spPr bwMode="auto">
          <a:xfrm>
            <a:off x="3339569" y="4637795"/>
            <a:ext cx="153310" cy="137065"/>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69"/>
          <p:cNvSpPr>
            <a:spLocks noEditPoints="1"/>
          </p:cNvSpPr>
          <p:nvPr/>
        </p:nvSpPr>
        <p:spPr bwMode="auto">
          <a:xfrm>
            <a:off x="4315269" y="4828670"/>
            <a:ext cx="122850" cy="105591"/>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70"/>
          <p:cNvSpPr>
            <a:spLocks noEditPoints="1"/>
          </p:cNvSpPr>
          <p:nvPr/>
        </p:nvSpPr>
        <p:spPr bwMode="auto">
          <a:xfrm>
            <a:off x="3320279" y="4275335"/>
            <a:ext cx="410179" cy="363476"/>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0" name="Freeform 71"/>
          <p:cNvSpPr>
            <a:spLocks/>
          </p:cNvSpPr>
          <p:nvPr/>
        </p:nvSpPr>
        <p:spPr bwMode="auto">
          <a:xfrm>
            <a:off x="4253336" y="4888573"/>
            <a:ext cx="273114" cy="209151"/>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1" name="Freeform 72"/>
          <p:cNvSpPr>
            <a:spLocks noEditPoints="1"/>
          </p:cNvSpPr>
          <p:nvPr/>
        </p:nvSpPr>
        <p:spPr bwMode="auto">
          <a:xfrm>
            <a:off x="4027940" y="3349385"/>
            <a:ext cx="198998" cy="446730"/>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73"/>
          <p:cNvSpPr>
            <a:spLocks noEditPoints="1"/>
          </p:cNvSpPr>
          <p:nvPr/>
        </p:nvSpPr>
        <p:spPr bwMode="auto">
          <a:xfrm>
            <a:off x="6169200" y="4986041"/>
            <a:ext cx="454853" cy="78178"/>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 name="Freeform 74"/>
          <p:cNvSpPr>
            <a:spLocks noEditPoints="1"/>
          </p:cNvSpPr>
          <p:nvPr/>
        </p:nvSpPr>
        <p:spPr bwMode="auto">
          <a:xfrm>
            <a:off x="3516231" y="3700677"/>
            <a:ext cx="18275" cy="36551"/>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 name="Freeform 75"/>
          <p:cNvSpPr>
            <a:spLocks noEditPoints="1"/>
          </p:cNvSpPr>
          <p:nvPr/>
        </p:nvSpPr>
        <p:spPr bwMode="auto">
          <a:xfrm>
            <a:off x="3563950" y="4077352"/>
            <a:ext cx="261946" cy="256870"/>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76"/>
          <p:cNvSpPr>
            <a:spLocks/>
          </p:cNvSpPr>
          <p:nvPr/>
        </p:nvSpPr>
        <p:spPr bwMode="auto">
          <a:xfrm>
            <a:off x="3809652" y="5119045"/>
            <a:ext cx="105591" cy="112698"/>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 name="Freeform 77"/>
          <p:cNvSpPr>
            <a:spLocks noEditPoints="1"/>
          </p:cNvSpPr>
          <p:nvPr/>
        </p:nvSpPr>
        <p:spPr bwMode="auto">
          <a:xfrm>
            <a:off x="3503032" y="3758549"/>
            <a:ext cx="179707" cy="350277"/>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7" name="Freeform 78"/>
          <p:cNvSpPr>
            <a:spLocks/>
          </p:cNvSpPr>
          <p:nvPr/>
        </p:nvSpPr>
        <p:spPr bwMode="auto">
          <a:xfrm>
            <a:off x="4380248" y="4280411"/>
            <a:ext cx="122850" cy="60918"/>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8" name="Freeform 79"/>
          <p:cNvSpPr>
            <a:spLocks/>
          </p:cNvSpPr>
          <p:nvPr/>
        </p:nvSpPr>
        <p:spPr bwMode="auto">
          <a:xfrm>
            <a:off x="2524286" y="4937307"/>
            <a:ext cx="3046" cy="4062"/>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9" name="Freeform 80"/>
          <p:cNvSpPr>
            <a:spLocks/>
          </p:cNvSpPr>
          <p:nvPr/>
        </p:nvSpPr>
        <p:spPr bwMode="auto">
          <a:xfrm>
            <a:off x="2655260" y="5055082"/>
            <a:ext cx="53811" cy="67010"/>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0" name="Freeform 81"/>
          <p:cNvSpPr>
            <a:spLocks/>
          </p:cNvSpPr>
          <p:nvPr/>
        </p:nvSpPr>
        <p:spPr bwMode="auto">
          <a:xfrm>
            <a:off x="3603546" y="4123040"/>
            <a:ext cx="2031" cy="2031"/>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Freeform 82"/>
          <p:cNvSpPr>
            <a:spLocks/>
          </p:cNvSpPr>
          <p:nvPr/>
        </p:nvSpPr>
        <p:spPr bwMode="auto">
          <a:xfrm>
            <a:off x="3592378" y="4956598"/>
            <a:ext cx="80208" cy="117774"/>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2" name="Freeform 83"/>
          <p:cNvSpPr>
            <a:spLocks/>
          </p:cNvSpPr>
          <p:nvPr/>
        </p:nvSpPr>
        <p:spPr bwMode="auto">
          <a:xfrm>
            <a:off x="3553797" y="4456057"/>
            <a:ext cx="0" cy="1015"/>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3" name="Freeform 84"/>
          <p:cNvSpPr>
            <a:spLocks noEditPoints="1"/>
          </p:cNvSpPr>
          <p:nvPr/>
        </p:nvSpPr>
        <p:spPr bwMode="auto">
          <a:xfrm>
            <a:off x="2323258" y="2152351"/>
            <a:ext cx="1119871" cy="1643764"/>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4" name="Freeform 85"/>
          <p:cNvSpPr>
            <a:spLocks/>
          </p:cNvSpPr>
          <p:nvPr/>
        </p:nvSpPr>
        <p:spPr bwMode="auto">
          <a:xfrm>
            <a:off x="3344646" y="4907864"/>
            <a:ext cx="54826" cy="14214"/>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5" name="Freeform 86"/>
          <p:cNvSpPr>
            <a:spLocks/>
          </p:cNvSpPr>
          <p:nvPr/>
        </p:nvSpPr>
        <p:spPr bwMode="auto">
          <a:xfrm>
            <a:off x="3377136" y="4929185"/>
            <a:ext cx="134019" cy="100514"/>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6" name="Freeform 87"/>
          <p:cNvSpPr>
            <a:spLocks/>
          </p:cNvSpPr>
          <p:nvPr/>
        </p:nvSpPr>
        <p:spPr bwMode="auto">
          <a:xfrm>
            <a:off x="4514267" y="5371854"/>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7" name="Freeform 88"/>
          <p:cNvSpPr>
            <a:spLocks noEditPoints="1"/>
          </p:cNvSpPr>
          <p:nvPr/>
        </p:nvSpPr>
        <p:spPr bwMode="auto">
          <a:xfrm>
            <a:off x="2524286" y="4857099"/>
            <a:ext cx="11168" cy="12184"/>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8" name="Freeform 89"/>
          <p:cNvSpPr>
            <a:spLocks noEditPoints="1"/>
          </p:cNvSpPr>
          <p:nvPr/>
        </p:nvSpPr>
        <p:spPr bwMode="auto">
          <a:xfrm>
            <a:off x="3805590" y="5092647"/>
            <a:ext cx="52795" cy="50765"/>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9" name="Freeform 90"/>
          <p:cNvSpPr>
            <a:spLocks noEditPoints="1"/>
          </p:cNvSpPr>
          <p:nvPr/>
        </p:nvSpPr>
        <p:spPr bwMode="auto">
          <a:xfrm>
            <a:off x="4009665" y="4325084"/>
            <a:ext cx="156355" cy="158386"/>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0" name="Freeform 93"/>
          <p:cNvSpPr>
            <a:spLocks/>
          </p:cNvSpPr>
          <p:nvPr/>
        </p:nvSpPr>
        <p:spPr bwMode="auto">
          <a:xfrm>
            <a:off x="6290020" y="4910910"/>
            <a:ext cx="5077" cy="7107"/>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1" name="Freeform 94"/>
          <p:cNvSpPr>
            <a:spLocks noEditPoints="1"/>
          </p:cNvSpPr>
          <p:nvPr/>
        </p:nvSpPr>
        <p:spPr bwMode="auto">
          <a:xfrm>
            <a:off x="3346677" y="4929185"/>
            <a:ext cx="55842" cy="31474"/>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95"/>
          <p:cNvSpPr>
            <a:spLocks/>
          </p:cNvSpPr>
          <p:nvPr/>
        </p:nvSpPr>
        <p:spPr bwMode="auto">
          <a:xfrm>
            <a:off x="2531394" y="5005333"/>
            <a:ext cx="89346" cy="133003"/>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3" name="Freeform 96"/>
          <p:cNvSpPr>
            <a:spLocks noEditPoints="1"/>
          </p:cNvSpPr>
          <p:nvPr/>
        </p:nvSpPr>
        <p:spPr bwMode="auto">
          <a:xfrm>
            <a:off x="5727546" y="4740340"/>
            <a:ext cx="9138" cy="7107"/>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Freeform 98"/>
          <p:cNvSpPr>
            <a:spLocks noEditPoints="1"/>
          </p:cNvSpPr>
          <p:nvPr/>
        </p:nvSpPr>
        <p:spPr bwMode="auto">
          <a:xfrm>
            <a:off x="2021715" y="4857099"/>
            <a:ext cx="112698" cy="65994"/>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99"/>
          <p:cNvSpPr>
            <a:spLocks noEditPoints="1"/>
          </p:cNvSpPr>
          <p:nvPr/>
        </p:nvSpPr>
        <p:spPr bwMode="auto">
          <a:xfrm>
            <a:off x="3897983" y="4204264"/>
            <a:ext cx="107622" cy="104575"/>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Freeform 100"/>
          <p:cNvSpPr>
            <a:spLocks noEditPoints="1"/>
          </p:cNvSpPr>
          <p:nvPr/>
        </p:nvSpPr>
        <p:spPr bwMode="auto">
          <a:xfrm>
            <a:off x="2292799" y="4788059"/>
            <a:ext cx="51780" cy="39596"/>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7" name="Freeform 101"/>
          <p:cNvSpPr>
            <a:spLocks/>
          </p:cNvSpPr>
          <p:nvPr/>
        </p:nvSpPr>
        <p:spPr bwMode="auto">
          <a:xfrm>
            <a:off x="3944686" y="4149438"/>
            <a:ext cx="123866" cy="75132"/>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8" name="Freeform 102"/>
          <p:cNvSpPr>
            <a:spLocks noEditPoints="1"/>
          </p:cNvSpPr>
          <p:nvPr/>
        </p:nvSpPr>
        <p:spPr bwMode="auto">
          <a:xfrm>
            <a:off x="5387422" y="5053051"/>
            <a:ext cx="835589" cy="306619"/>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103"/>
          <p:cNvSpPr>
            <a:spLocks noEditPoints="1"/>
          </p:cNvSpPr>
          <p:nvPr/>
        </p:nvSpPr>
        <p:spPr bwMode="auto">
          <a:xfrm>
            <a:off x="3462421" y="3947394"/>
            <a:ext cx="79193" cy="119805"/>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104"/>
          <p:cNvSpPr>
            <a:spLocks/>
          </p:cNvSpPr>
          <p:nvPr/>
        </p:nvSpPr>
        <p:spPr bwMode="auto">
          <a:xfrm>
            <a:off x="4275673" y="4515960"/>
            <a:ext cx="30459" cy="84270"/>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1" name="Freeform 105"/>
          <p:cNvSpPr>
            <a:spLocks/>
          </p:cNvSpPr>
          <p:nvPr/>
        </p:nvSpPr>
        <p:spPr bwMode="auto">
          <a:xfrm>
            <a:off x="3563950" y="3977853"/>
            <a:ext cx="8122" cy="11168"/>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 name="Freeform 106"/>
          <p:cNvSpPr>
            <a:spLocks noEditPoints="1"/>
          </p:cNvSpPr>
          <p:nvPr/>
        </p:nvSpPr>
        <p:spPr bwMode="auto">
          <a:xfrm>
            <a:off x="4895003" y="4471286"/>
            <a:ext cx="532015" cy="566535"/>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3" name="Freeform 107"/>
          <p:cNvSpPr>
            <a:spLocks/>
          </p:cNvSpPr>
          <p:nvPr/>
        </p:nvSpPr>
        <p:spPr bwMode="auto">
          <a:xfrm>
            <a:off x="4971150" y="5291646"/>
            <a:ext cx="2031" cy="4062"/>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4" name="Freeform 108"/>
          <p:cNvSpPr>
            <a:spLocks/>
          </p:cNvSpPr>
          <p:nvPr/>
        </p:nvSpPr>
        <p:spPr bwMode="auto">
          <a:xfrm>
            <a:off x="4358927" y="4428644"/>
            <a:ext cx="177677" cy="180723"/>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5" name="Freeform 109"/>
          <p:cNvSpPr>
            <a:spLocks noEditPoints="1"/>
          </p:cNvSpPr>
          <p:nvPr/>
        </p:nvSpPr>
        <p:spPr bwMode="auto">
          <a:xfrm>
            <a:off x="4454365" y="4372803"/>
            <a:ext cx="351293" cy="316772"/>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6" name="Freeform 110"/>
          <p:cNvSpPr>
            <a:spLocks/>
          </p:cNvSpPr>
          <p:nvPr/>
        </p:nvSpPr>
        <p:spPr bwMode="auto">
          <a:xfrm>
            <a:off x="3204535" y="3524016"/>
            <a:ext cx="200013" cy="135034"/>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7" name="Freeform 111"/>
          <p:cNvSpPr>
            <a:spLocks noEditPoints="1"/>
          </p:cNvSpPr>
          <p:nvPr/>
        </p:nvSpPr>
        <p:spPr bwMode="auto">
          <a:xfrm>
            <a:off x="3772086" y="4189034"/>
            <a:ext cx="216259" cy="254839"/>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8" name="Freeform 112"/>
          <p:cNvSpPr>
            <a:spLocks/>
          </p:cNvSpPr>
          <p:nvPr/>
        </p:nvSpPr>
        <p:spPr bwMode="auto">
          <a:xfrm>
            <a:off x="3610654" y="4130148"/>
            <a:ext cx="4062" cy="2031"/>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9" name="Freeform 113"/>
          <p:cNvSpPr>
            <a:spLocks/>
          </p:cNvSpPr>
          <p:nvPr/>
        </p:nvSpPr>
        <p:spPr bwMode="auto">
          <a:xfrm>
            <a:off x="2222744" y="4818517"/>
            <a:ext cx="38581" cy="15230"/>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0" name="Freeform 114"/>
          <p:cNvSpPr>
            <a:spLocks/>
          </p:cNvSpPr>
          <p:nvPr/>
        </p:nvSpPr>
        <p:spPr bwMode="auto">
          <a:xfrm>
            <a:off x="4288872" y="4517990"/>
            <a:ext cx="79193" cy="88331"/>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1" name="Freeform 115"/>
          <p:cNvSpPr>
            <a:spLocks noEditPoints="1"/>
          </p:cNvSpPr>
          <p:nvPr/>
        </p:nvSpPr>
        <p:spPr bwMode="auto">
          <a:xfrm>
            <a:off x="5907254" y="4230661"/>
            <a:ext cx="404088" cy="476174"/>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2" name="Freeform 116"/>
          <p:cNvSpPr>
            <a:spLocks/>
          </p:cNvSpPr>
          <p:nvPr/>
        </p:nvSpPr>
        <p:spPr bwMode="auto">
          <a:xfrm>
            <a:off x="4431013" y="5474399"/>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3" name="Freeform 117"/>
          <p:cNvSpPr>
            <a:spLocks noEditPoints="1"/>
          </p:cNvSpPr>
          <p:nvPr/>
        </p:nvSpPr>
        <p:spPr bwMode="auto">
          <a:xfrm>
            <a:off x="4269581" y="5061173"/>
            <a:ext cx="145187" cy="184784"/>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4" name="Freeform 118"/>
          <p:cNvSpPr>
            <a:spLocks noEditPoints="1"/>
          </p:cNvSpPr>
          <p:nvPr/>
        </p:nvSpPr>
        <p:spPr bwMode="auto">
          <a:xfrm>
            <a:off x="4914294" y="4288534"/>
            <a:ext cx="201029" cy="97469"/>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5" name="Freeform 119"/>
          <p:cNvSpPr>
            <a:spLocks noEditPoints="1"/>
          </p:cNvSpPr>
          <p:nvPr/>
        </p:nvSpPr>
        <p:spPr bwMode="auto">
          <a:xfrm>
            <a:off x="5517380" y="4890604"/>
            <a:ext cx="96453" cy="80208"/>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6" name="Freeform 121"/>
          <p:cNvSpPr>
            <a:spLocks noEditPoints="1"/>
          </p:cNvSpPr>
          <p:nvPr/>
        </p:nvSpPr>
        <p:spPr bwMode="auto">
          <a:xfrm>
            <a:off x="4440150" y="5367793"/>
            <a:ext cx="23352" cy="19290"/>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7" name="Freeform 122"/>
          <p:cNvSpPr>
            <a:spLocks noEditPoints="1"/>
          </p:cNvSpPr>
          <p:nvPr/>
        </p:nvSpPr>
        <p:spPr bwMode="auto">
          <a:xfrm>
            <a:off x="2504996" y="4839839"/>
            <a:ext cx="6091" cy="6091"/>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8" name="Freeform 123"/>
          <p:cNvSpPr>
            <a:spLocks noEditPoints="1"/>
          </p:cNvSpPr>
          <p:nvPr/>
        </p:nvSpPr>
        <p:spPr bwMode="auto">
          <a:xfrm>
            <a:off x="5919437" y="4294625"/>
            <a:ext cx="115744" cy="125897"/>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Freeform 124"/>
          <p:cNvSpPr>
            <a:spLocks noEditPoints="1"/>
          </p:cNvSpPr>
          <p:nvPr/>
        </p:nvSpPr>
        <p:spPr bwMode="auto">
          <a:xfrm>
            <a:off x="5949896" y="4400216"/>
            <a:ext cx="89346" cy="120821"/>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0" name="Freeform 125"/>
          <p:cNvSpPr>
            <a:spLocks/>
          </p:cNvSpPr>
          <p:nvPr/>
        </p:nvSpPr>
        <p:spPr bwMode="auto">
          <a:xfrm>
            <a:off x="4016772" y="4287518"/>
            <a:ext cx="31474" cy="35536"/>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1" name="Freeform 126"/>
          <p:cNvSpPr>
            <a:spLocks noEditPoints="1"/>
          </p:cNvSpPr>
          <p:nvPr/>
        </p:nvSpPr>
        <p:spPr bwMode="auto">
          <a:xfrm>
            <a:off x="4500053" y="4588045"/>
            <a:ext cx="34520" cy="32490"/>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2" name="Freeform 127"/>
          <p:cNvSpPr>
            <a:spLocks noEditPoints="1"/>
          </p:cNvSpPr>
          <p:nvPr/>
        </p:nvSpPr>
        <p:spPr bwMode="auto">
          <a:xfrm>
            <a:off x="2166902" y="4795166"/>
            <a:ext cx="30459" cy="9138"/>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3" name="Freeform 128"/>
          <p:cNvSpPr>
            <a:spLocks noEditPoints="1"/>
          </p:cNvSpPr>
          <p:nvPr/>
        </p:nvSpPr>
        <p:spPr bwMode="auto">
          <a:xfrm>
            <a:off x="4502084" y="3947394"/>
            <a:ext cx="742182" cy="405103"/>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4" name="Freeform 129"/>
          <p:cNvSpPr>
            <a:spLocks/>
          </p:cNvSpPr>
          <p:nvPr/>
        </p:nvSpPr>
        <p:spPr bwMode="auto">
          <a:xfrm>
            <a:off x="5476768" y="4741356"/>
            <a:ext cx="138080" cy="164478"/>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5" name="Freeform 130"/>
          <p:cNvSpPr>
            <a:spLocks/>
          </p:cNvSpPr>
          <p:nvPr/>
        </p:nvSpPr>
        <p:spPr bwMode="auto">
          <a:xfrm>
            <a:off x="4291917" y="4489562"/>
            <a:ext cx="26398" cy="34520"/>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6" name="Freeform 131"/>
          <p:cNvSpPr>
            <a:spLocks/>
          </p:cNvSpPr>
          <p:nvPr/>
        </p:nvSpPr>
        <p:spPr bwMode="auto">
          <a:xfrm>
            <a:off x="2537485" y="4902787"/>
            <a:ext cx="3046" cy="7107"/>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7" name="Freeform 132"/>
          <p:cNvSpPr>
            <a:spLocks/>
          </p:cNvSpPr>
          <p:nvPr/>
        </p:nvSpPr>
        <p:spPr bwMode="auto">
          <a:xfrm>
            <a:off x="3823866" y="4183958"/>
            <a:ext cx="3046" cy="6091"/>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8" name="Freeform 133"/>
          <p:cNvSpPr>
            <a:spLocks noEditPoints="1"/>
          </p:cNvSpPr>
          <p:nvPr/>
        </p:nvSpPr>
        <p:spPr bwMode="auto">
          <a:xfrm>
            <a:off x="5105170" y="4981981"/>
            <a:ext cx="39596" cy="70055"/>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9" name="Freeform 134"/>
          <p:cNvSpPr>
            <a:spLocks/>
          </p:cNvSpPr>
          <p:nvPr/>
        </p:nvSpPr>
        <p:spPr bwMode="auto">
          <a:xfrm>
            <a:off x="3441099" y="5005333"/>
            <a:ext cx="75132" cy="76147"/>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0" name="Freeform 135"/>
          <p:cNvSpPr>
            <a:spLocks/>
          </p:cNvSpPr>
          <p:nvPr/>
        </p:nvSpPr>
        <p:spPr bwMode="auto">
          <a:xfrm>
            <a:off x="4144699" y="5701825"/>
            <a:ext cx="42642" cy="42642"/>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1" name="Freeform 136"/>
          <p:cNvSpPr>
            <a:spLocks noEditPoints="1"/>
          </p:cNvSpPr>
          <p:nvPr/>
        </p:nvSpPr>
        <p:spPr bwMode="auto">
          <a:xfrm>
            <a:off x="4033017" y="3913889"/>
            <a:ext cx="106606" cy="80208"/>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2" name="Freeform 137"/>
          <p:cNvSpPr>
            <a:spLocks/>
          </p:cNvSpPr>
          <p:nvPr/>
        </p:nvSpPr>
        <p:spPr bwMode="auto">
          <a:xfrm>
            <a:off x="3755841" y="4104765"/>
            <a:ext cx="14214" cy="20306"/>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3" name="Freeform 138"/>
          <p:cNvSpPr>
            <a:spLocks/>
          </p:cNvSpPr>
          <p:nvPr/>
        </p:nvSpPr>
        <p:spPr bwMode="auto">
          <a:xfrm>
            <a:off x="4035048" y="3858048"/>
            <a:ext cx="130974" cy="80208"/>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4" name="Freeform 139"/>
          <p:cNvSpPr>
            <a:spLocks/>
          </p:cNvSpPr>
          <p:nvPr/>
        </p:nvSpPr>
        <p:spPr bwMode="auto">
          <a:xfrm>
            <a:off x="3820820" y="4522051"/>
            <a:ext cx="289360" cy="278191"/>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5" name="Freeform 140"/>
          <p:cNvSpPr>
            <a:spLocks/>
          </p:cNvSpPr>
          <p:nvPr/>
        </p:nvSpPr>
        <p:spPr bwMode="auto">
          <a:xfrm>
            <a:off x="3410641" y="4461133"/>
            <a:ext cx="221334" cy="177677"/>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6" name="Freeform 141"/>
          <p:cNvSpPr>
            <a:spLocks/>
          </p:cNvSpPr>
          <p:nvPr/>
        </p:nvSpPr>
        <p:spPr bwMode="auto">
          <a:xfrm>
            <a:off x="3786300" y="4275335"/>
            <a:ext cx="1015" cy="1015"/>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7" name="Freeform 142"/>
          <p:cNvSpPr>
            <a:spLocks/>
          </p:cNvSpPr>
          <p:nvPr/>
        </p:nvSpPr>
        <p:spPr bwMode="auto">
          <a:xfrm>
            <a:off x="4136577" y="4151469"/>
            <a:ext cx="63964" cy="81223"/>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8" name="Freeform 143"/>
          <p:cNvSpPr>
            <a:spLocks noEditPoints="1"/>
          </p:cNvSpPr>
          <p:nvPr/>
        </p:nvSpPr>
        <p:spPr bwMode="auto">
          <a:xfrm>
            <a:off x="4440150" y="5380992"/>
            <a:ext cx="131989" cy="259915"/>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9" name="Freeform 144"/>
          <p:cNvSpPr>
            <a:spLocks/>
          </p:cNvSpPr>
          <p:nvPr/>
        </p:nvSpPr>
        <p:spPr bwMode="auto">
          <a:xfrm>
            <a:off x="3987328" y="4280411"/>
            <a:ext cx="35536" cy="41627"/>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0" name="Freeform 145"/>
          <p:cNvSpPr>
            <a:spLocks/>
          </p:cNvSpPr>
          <p:nvPr/>
        </p:nvSpPr>
        <p:spPr bwMode="auto">
          <a:xfrm>
            <a:off x="2499920" y="4826641"/>
            <a:ext cx="2031" cy="1015"/>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1" name="Freeform 146"/>
          <p:cNvSpPr>
            <a:spLocks/>
          </p:cNvSpPr>
          <p:nvPr/>
        </p:nvSpPr>
        <p:spPr bwMode="auto">
          <a:xfrm>
            <a:off x="4023879" y="4310869"/>
            <a:ext cx="46704" cy="36551"/>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2" name="Freeform 147"/>
          <p:cNvSpPr>
            <a:spLocks/>
          </p:cNvSpPr>
          <p:nvPr/>
        </p:nvSpPr>
        <p:spPr bwMode="auto">
          <a:xfrm>
            <a:off x="3426885" y="4692621"/>
            <a:ext cx="301543" cy="283267"/>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3" name="Freeform 148"/>
          <p:cNvSpPr>
            <a:spLocks/>
          </p:cNvSpPr>
          <p:nvPr/>
        </p:nvSpPr>
        <p:spPr bwMode="auto">
          <a:xfrm>
            <a:off x="5721454" y="4746432"/>
            <a:ext cx="1015" cy="1015"/>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4" name="Freeform 149"/>
          <p:cNvSpPr>
            <a:spLocks noEditPoints="1"/>
          </p:cNvSpPr>
          <p:nvPr/>
        </p:nvSpPr>
        <p:spPr bwMode="auto">
          <a:xfrm>
            <a:off x="5332596" y="4620535"/>
            <a:ext cx="163463" cy="360430"/>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5" name="Freeform 150"/>
          <p:cNvSpPr>
            <a:spLocks/>
          </p:cNvSpPr>
          <p:nvPr/>
        </p:nvSpPr>
        <p:spPr bwMode="auto">
          <a:xfrm>
            <a:off x="5251372" y="4047908"/>
            <a:ext cx="586842" cy="281237"/>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6" name="Freeform 151"/>
          <p:cNvSpPr>
            <a:spLocks noEditPoints="1"/>
          </p:cNvSpPr>
          <p:nvPr/>
        </p:nvSpPr>
        <p:spPr bwMode="auto">
          <a:xfrm>
            <a:off x="6299158" y="4813441"/>
            <a:ext cx="12184" cy="88331"/>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7" name="Freeform 152"/>
          <p:cNvSpPr>
            <a:spLocks/>
          </p:cNvSpPr>
          <p:nvPr/>
        </p:nvSpPr>
        <p:spPr bwMode="auto">
          <a:xfrm>
            <a:off x="2534439" y="4887558"/>
            <a:ext cx="7107" cy="9138"/>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8" name="Freeform 153"/>
          <p:cNvSpPr>
            <a:spLocks noEditPoints="1"/>
          </p:cNvSpPr>
          <p:nvPr/>
        </p:nvSpPr>
        <p:spPr bwMode="auto">
          <a:xfrm>
            <a:off x="3340585" y="4645918"/>
            <a:ext cx="223365" cy="244686"/>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9" name="Freeform 154"/>
          <p:cNvSpPr>
            <a:spLocks/>
          </p:cNvSpPr>
          <p:nvPr/>
        </p:nvSpPr>
        <p:spPr bwMode="auto">
          <a:xfrm>
            <a:off x="2516164" y="4851007"/>
            <a:ext cx="2031" cy="3046"/>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0" name="Freeform 155"/>
          <p:cNvSpPr>
            <a:spLocks noEditPoints="1"/>
          </p:cNvSpPr>
          <p:nvPr/>
        </p:nvSpPr>
        <p:spPr bwMode="auto">
          <a:xfrm>
            <a:off x="3910166" y="4458088"/>
            <a:ext cx="7107" cy="5077"/>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1" name="Freeform 156"/>
          <p:cNvSpPr>
            <a:spLocks/>
          </p:cNvSpPr>
          <p:nvPr/>
        </p:nvSpPr>
        <p:spPr bwMode="auto">
          <a:xfrm>
            <a:off x="4697020" y="5530240"/>
            <a:ext cx="8122" cy="10153"/>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2" name="Freeform 157"/>
          <p:cNvSpPr>
            <a:spLocks noEditPoints="1"/>
          </p:cNvSpPr>
          <p:nvPr/>
        </p:nvSpPr>
        <p:spPr bwMode="auto">
          <a:xfrm>
            <a:off x="4989426" y="5083510"/>
            <a:ext cx="3046" cy="18275"/>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3" name="Freeform 158"/>
          <p:cNvSpPr>
            <a:spLocks noEditPoints="1"/>
          </p:cNvSpPr>
          <p:nvPr/>
        </p:nvSpPr>
        <p:spPr bwMode="auto">
          <a:xfrm>
            <a:off x="4247245" y="5331242"/>
            <a:ext cx="58887" cy="145187"/>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4" name="Freeform 159"/>
          <p:cNvSpPr>
            <a:spLocks noEditPoints="1"/>
          </p:cNvSpPr>
          <p:nvPr/>
        </p:nvSpPr>
        <p:spPr bwMode="auto">
          <a:xfrm>
            <a:off x="1491731" y="4532204"/>
            <a:ext cx="578718" cy="361446"/>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5" name="Freeform 160"/>
          <p:cNvSpPr>
            <a:spLocks noEditPoints="1"/>
          </p:cNvSpPr>
          <p:nvPr/>
        </p:nvSpPr>
        <p:spPr bwMode="auto">
          <a:xfrm>
            <a:off x="5468645" y="5026654"/>
            <a:ext cx="358399" cy="117774"/>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6" name="Freeform 161"/>
          <p:cNvSpPr>
            <a:spLocks noEditPoints="1"/>
          </p:cNvSpPr>
          <p:nvPr/>
        </p:nvSpPr>
        <p:spPr bwMode="auto">
          <a:xfrm>
            <a:off x="4202571" y="5351548"/>
            <a:ext cx="193922" cy="314742"/>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7" name="Freeform 162"/>
          <p:cNvSpPr>
            <a:spLocks/>
          </p:cNvSpPr>
          <p:nvPr/>
        </p:nvSpPr>
        <p:spPr bwMode="auto">
          <a:xfrm>
            <a:off x="3865493" y="5472368"/>
            <a:ext cx="246717" cy="236564"/>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8" name="Freeform 163"/>
          <p:cNvSpPr>
            <a:spLocks noEditPoints="1"/>
          </p:cNvSpPr>
          <p:nvPr/>
        </p:nvSpPr>
        <p:spPr bwMode="auto">
          <a:xfrm>
            <a:off x="6568212" y="5513995"/>
            <a:ext cx="150264" cy="69040"/>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9" name="Freeform 164"/>
          <p:cNvSpPr>
            <a:spLocks/>
          </p:cNvSpPr>
          <p:nvPr/>
        </p:nvSpPr>
        <p:spPr bwMode="auto">
          <a:xfrm>
            <a:off x="3654312" y="4722065"/>
            <a:ext cx="288344" cy="225396"/>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0" name="Freeform 165"/>
          <p:cNvSpPr>
            <a:spLocks noEditPoints="1"/>
          </p:cNvSpPr>
          <p:nvPr/>
        </p:nvSpPr>
        <p:spPr bwMode="auto">
          <a:xfrm>
            <a:off x="3699999" y="4906849"/>
            <a:ext cx="218288" cy="175646"/>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1" name="Freeform 166"/>
          <p:cNvSpPr>
            <a:spLocks/>
          </p:cNvSpPr>
          <p:nvPr/>
        </p:nvSpPr>
        <p:spPr bwMode="auto">
          <a:xfrm>
            <a:off x="2052174" y="4885527"/>
            <a:ext cx="82239" cy="79193"/>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2" name="Freeform 167"/>
          <p:cNvSpPr>
            <a:spLocks noEditPoints="1"/>
          </p:cNvSpPr>
          <p:nvPr/>
        </p:nvSpPr>
        <p:spPr bwMode="auto">
          <a:xfrm>
            <a:off x="3712183" y="4002220"/>
            <a:ext cx="70055" cy="85285"/>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3" name="Freeform 168"/>
          <p:cNvSpPr>
            <a:spLocks noEditPoints="1"/>
          </p:cNvSpPr>
          <p:nvPr/>
        </p:nvSpPr>
        <p:spPr bwMode="auto">
          <a:xfrm>
            <a:off x="3738581" y="3289482"/>
            <a:ext cx="477189" cy="570596"/>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4" name="Freeform 169"/>
          <p:cNvSpPr>
            <a:spLocks/>
          </p:cNvSpPr>
          <p:nvPr/>
        </p:nvSpPr>
        <p:spPr bwMode="auto">
          <a:xfrm>
            <a:off x="5111261" y="4581954"/>
            <a:ext cx="148233" cy="83254"/>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5" name="Freeform 170"/>
          <p:cNvSpPr>
            <a:spLocks noEditPoints="1"/>
          </p:cNvSpPr>
          <p:nvPr/>
        </p:nvSpPr>
        <p:spPr bwMode="auto">
          <a:xfrm>
            <a:off x="6676848" y="5826707"/>
            <a:ext cx="327941" cy="459929"/>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6" name="Freeform 171"/>
          <p:cNvSpPr>
            <a:spLocks noEditPoints="1"/>
          </p:cNvSpPr>
          <p:nvPr/>
        </p:nvSpPr>
        <p:spPr bwMode="auto">
          <a:xfrm>
            <a:off x="4599552" y="4665208"/>
            <a:ext cx="143157" cy="188845"/>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7" name="Freeform 172"/>
          <p:cNvSpPr>
            <a:spLocks noEditPoints="1"/>
          </p:cNvSpPr>
          <p:nvPr/>
        </p:nvSpPr>
        <p:spPr bwMode="auto">
          <a:xfrm>
            <a:off x="2137459" y="4986041"/>
            <a:ext cx="105591" cy="43658"/>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8" name="Freeform 173"/>
          <p:cNvSpPr>
            <a:spLocks/>
          </p:cNvSpPr>
          <p:nvPr/>
        </p:nvSpPr>
        <p:spPr bwMode="auto">
          <a:xfrm>
            <a:off x="2167918" y="5161688"/>
            <a:ext cx="230472" cy="337078"/>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9" name="Freeform 175"/>
          <p:cNvSpPr>
            <a:spLocks noEditPoints="1"/>
          </p:cNvSpPr>
          <p:nvPr/>
        </p:nvSpPr>
        <p:spPr bwMode="auto">
          <a:xfrm>
            <a:off x="6220980" y="5185040"/>
            <a:ext cx="275145" cy="187830"/>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0" name="Freeform 176"/>
          <p:cNvSpPr>
            <a:spLocks noEditPoints="1"/>
          </p:cNvSpPr>
          <p:nvPr/>
        </p:nvSpPr>
        <p:spPr bwMode="auto">
          <a:xfrm>
            <a:off x="5784403" y="4773845"/>
            <a:ext cx="175646" cy="294436"/>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1" name="Freeform 177"/>
          <p:cNvSpPr>
            <a:spLocks/>
          </p:cNvSpPr>
          <p:nvPr/>
        </p:nvSpPr>
        <p:spPr bwMode="auto">
          <a:xfrm>
            <a:off x="4760984" y="4435752"/>
            <a:ext cx="309666" cy="281237"/>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2" name="Freeform 178"/>
          <p:cNvSpPr>
            <a:spLocks/>
          </p:cNvSpPr>
          <p:nvPr/>
        </p:nvSpPr>
        <p:spPr bwMode="auto">
          <a:xfrm>
            <a:off x="3909151" y="3964654"/>
            <a:ext cx="181738" cy="171585"/>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3" name="Freeform 179"/>
          <p:cNvSpPr>
            <a:spLocks noEditPoints="1"/>
          </p:cNvSpPr>
          <p:nvPr/>
        </p:nvSpPr>
        <p:spPr bwMode="auto">
          <a:xfrm>
            <a:off x="2622770" y="4189034"/>
            <a:ext cx="5077" cy="9138"/>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4" name="Freeform 181"/>
          <p:cNvSpPr>
            <a:spLocks noEditPoints="1"/>
          </p:cNvSpPr>
          <p:nvPr/>
        </p:nvSpPr>
        <p:spPr bwMode="auto">
          <a:xfrm>
            <a:off x="2412604" y="4818517"/>
            <a:ext cx="47719" cy="11168"/>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5" name="Freeform 182"/>
          <p:cNvSpPr>
            <a:spLocks noEditPoints="1"/>
          </p:cNvSpPr>
          <p:nvPr/>
        </p:nvSpPr>
        <p:spPr bwMode="auto">
          <a:xfrm>
            <a:off x="4274657" y="4536265"/>
            <a:ext cx="25383" cy="28428"/>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6" name="Freeform 183"/>
          <p:cNvSpPr>
            <a:spLocks noEditPoints="1"/>
          </p:cNvSpPr>
          <p:nvPr/>
        </p:nvSpPr>
        <p:spPr bwMode="auto">
          <a:xfrm>
            <a:off x="3080669" y="4315946"/>
            <a:ext cx="457899" cy="217273"/>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7" name="Freeform 184"/>
          <p:cNvSpPr>
            <a:spLocks noEditPoints="1"/>
          </p:cNvSpPr>
          <p:nvPr/>
        </p:nvSpPr>
        <p:spPr bwMode="auto">
          <a:xfrm>
            <a:off x="6043303" y="5020561"/>
            <a:ext cx="63964" cy="85285"/>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8" name="Freeform 185"/>
          <p:cNvSpPr>
            <a:spLocks/>
          </p:cNvSpPr>
          <p:nvPr/>
        </p:nvSpPr>
        <p:spPr bwMode="auto">
          <a:xfrm>
            <a:off x="2509057" y="5517041"/>
            <a:ext cx="153310" cy="163463"/>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9" name="Freeform 186"/>
          <p:cNvSpPr>
            <a:spLocks/>
          </p:cNvSpPr>
          <p:nvPr/>
        </p:nvSpPr>
        <p:spPr bwMode="auto">
          <a:xfrm>
            <a:off x="4577216" y="4669269"/>
            <a:ext cx="15230" cy="31474"/>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0" name="Freeform 187"/>
          <p:cNvSpPr>
            <a:spLocks/>
          </p:cNvSpPr>
          <p:nvPr/>
        </p:nvSpPr>
        <p:spPr bwMode="auto">
          <a:xfrm>
            <a:off x="4658439" y="5547500"/>
            <a:ext cx="11168" cy="10153"/>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1" name="Freeform 188"/>
          <p:cNvSpPr>
            <a:spLocks/>
          </p:cNvSpPr>
          <p:nvPr/>
        </p:nvSpPr>
        <p:spPr bwMode="auto">
          <a:xfrm>
            <a:off x="4020833" y="4157560"/>
            <a:ext cx="172601" cy="119805"/>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2" name="Freeform 189"/>
          <p:cNvSpPr>
            <a:spLocks/>
          </p:cNvSpPr>
          <p:nvPr/>
        </p:nvSpPr>
        <p:spPr bwMode="auto">
          <a:xfrm>
            <a:off x="3995451" y="4213402"/>
            <a:ext cx="75132" cy="99499"/>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3" name="Freeform 190"/>
          <p:cNvSpPr>
            <a:spLocks/>
          </p:cNvSpPr>
          <p:nvPr/>
        </p:nvSpPr>
        <p:spPr bwMode="auto">
          <a:xfrm>
            <a:off x="4589399" y="3155463"/>
            <a:ext cx="112698" cy="166508"/>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4" name="Freeform 191"/>
          <p:cNvSpPr>
            <a:spLocks/>
          </p:cNvSpPr>
          <p:nvPr/>
        </p:nvSpPr>
        <p:spPr bwMode="auto">
          <a:xfrm>
            <a:off x="4531527" y="3378829"/>
            <a:ext cx="37566" cy="39596"/>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5" name="Freeform 192"/>
          <p:cNvSpPr>
            <a:spLocks/>
          </p:cNvSpPr>
          <p:nvPr/>
        </p:nvSpPr>
        <p:spPr bwMode="auto">
          <a:xfrm>
            <a:off x="4717326" y="3327049"/>
            <a:ext cx="37566" cy="41627"/>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6" name="Freeform 193"/>
          <p:cNvSpPr>
            <a:spLocks/>
          </p:cNvSpPr>
          <p:nvPr/>
        </p:nvSpPr>
        <p:spPr bwMode="auto">
          <a:xfrm>
            <a:off x="4632041" y="2895548"/>
            <a:ext cx="277176" cy="266008"/>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7" name="Freeform 194"/>
          <p:cNvSpPr>
            <a:spLocks/>
          </p:cNvSpPr>
          <p:nvPr/>
        </p:nvSpPr>
        <p:spPr bwMode="auto">
          <a:xfrm>
            <a:off x="4008649" y="3950440"/>
            <a:ext cx="58887" cy="29443"/>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8" name="Freeform 195"/>
          <p:cNvSpPr>
            <a:spLocks/>
          </p:cNvSpPr>
          <p:nvPr/>
        </p:nvSpPr>
        <p:spPr bwMode="auto">
          <a:xfrm>
            <a:off x="4603613" y="3275268"/>
            <a:ext cx="18275" cy="24367"/>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9" name="Freeform 196"/>
          <p:cNvSpPr>
            <a:spLocks/>
          </p:cNvSpPr>
          <p:nvPr/>
        </p:nvSpPr>
        <p:spPr bwMode="auto">
          <a:xfrm>
            <a:off x="5389453" y="2951389"/>
            <a:ext cx="24367" cy="14214"/>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0" name="Freeform 197"/>
          <p:cNvSpPr>
            <a:spLocks/>
          </p:cNvSpPr>
          <p:nvPr/>
        </p:nvSpPr>
        <p:spPr bwMode="auto">
          <a:xfrm>
            <a:off x="5415850" y="2947328"/>
            <a:ext cx="6091" cy="12184"/>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1" name="Freeform 198"/>
          <p:cNvSpPr>
            <a:spLocks/>
          </p:cNvSpPr>
          <p:nvPr/>
        </p:nvSpPr>
        <p:spPr bwMode="auto">
          <a:xfrm>
            <a:off x="5426003" y="2919914"/>
            <a:ext cx="5077" cy="9138"/>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2" name="Freeform 199"/>
          <p:cNvSpPr>
            <a:spLocks/>
          </p:cNvSpPr>
          <p:nvPr/>
        </p:nvSpPr>
        <p:spPr bwMode="auto">
          <a:xfrm>
            <a:off x="5224974" y="3047842"/>
            <a:ext cx="15230" cy="11168"/>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3" name="Freeform 200"/>
          <p:cNvSpPr>
            <a:spLocks/>
          </p:cNvSpPr>
          <p:nvPr/>
        </p:nvSpPr>
        <p:spPr bwMode="auto">
          <a:xfrm>
            <a:off x="6235194" y="3977853"/>
            <a:ext cx="55842" cy="242656"/>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4" name="Freeform 201"/>
          <p:cNvSpPr>
            <a:spLocks/>
          </p:cNvSpPr>
          <p:nvPr/>
        </p:nvSpPr>
        <p:spPr bwMode="auto">
          <a:xfrm>
            <a:off x="5190455" y="3081347"/>
            <a:ext cx="9138" cy="7107"/>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5" name="Freeform 202"/>
          <p:cNvSpPr>
            <a:spLocks/>
          </p:cNvSpPr>
          <p:nvPr/>
        </p:nvSpPr>
        <p:spPr bwMode="auto">
          <a:xfrm>
            <a:off x="5162026" y="3105714"/>
            <a:ext cx="14214" cy="7107"/>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6" name="Freeform 204"/>
          <p:cNvSpPr>
            <a:spLocks/>
          </p:cNvSpPr>
          <p:nvPr/>
        </p:nvSpPr>
        <p:spPr bwMode="auto">
          <a:xfrm>
            <a:off x="6577349" y="3301666"/>
            <a:ext cx="5077" cy="7107"/>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7" name="Freeform 206"/>
          <p:cNvSpPr>
            <a:spLocks/>
          </p:cNvSpPr>
          <p:nvPr/>
        </p:nvSpPr>
        <p:spPr bwMode="auto">
          <a:xfrm>
            <a:off x="6589533" y="3371721"/>
            <a:ext cx="9138" cy="37566"/>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8" name="Freeform 207"/>
          <p:cNvSpPr>
            <a:spLocks/>
          </p:cNvSpPr>
          <p:nvPr/>
        </p:nvSpPr>
        <p:spPr bwMode="auto">
          <a:xfrm>
            <a:off x="6711368" y="3351415"/>
            <a:ext cx="30459" cy="23352"/>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9" name="Freeform 208"/>
          <p:cNvSpPr>
            <a:spLocks/>
          </p:cNvSpPr>
          <p:nvPr/>
        </p:nvSpPr>
        <p:spPr bwMode="auto">
          <a:xfrm>
            <a:off x="5693026" y="2924992"/>
            <a:ext cx="13199" cy="15230"/>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0" name="Freeform 209"/>
          <p:cNvSpPr>
            <a:spLocks/>
          </p:cNvSpPr>
          <p:nvPr/>
        </p:nvSpPr>
        <p:spPr bwMode="auto">
          <a:xfrm>
            <a:off x="6120466" y="3098606"/>
            <a:ext cx="16245" cy="24367"/>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1" name="Freeform 210"/>
          <p:cNvSpPr>
            <a:spLocks/>
          </p:cNvSpPr>
          <p:nvPr/>
        </p:nvSpPr>
        <p:spPr bwMode="auto">
          <a:xfrm>
            <a:off x="5919437" y="3118912"/>
            <a:ext cx="5077" cy="7107"/>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2" name="Freeform 211"/>
          <p:cNvSpPr>
            <a:spLocks/>
          </p:cNvSpPr>
          <p:nvPr/>
        </p:nvSpPr>
        <p:spPr bwMode="auto">
          <a:xfrm>
            <a:off x="5833137" y="3169678"/>
            <a:ext cx="11169" cy="7107"/>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3" name="Freeform 212"/>
          <p:cNvSpPr>
            <a:spLocks/>
          </p:cNvSpPr>
          <p:nvPr/>
        </p:nvSpPr>
        <p:spPr bwMode="auto">
          <a:xfrm>
            <a:off x="5152889" y="3104699"/>
            <a:ext cx="7107" cy="7107"/>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4" name="Freeform 213"/>
          <p:cNvSpPr>
            <a:spLocks/>
          </p:cNvSpPr>
          <p:nvPr/>
        </p:nvSpPr>
        <p:spPr bwMode="auto">
          <a:xfrm>
            <a:off x="6150925" y="3264100"/>
            <a:ext cx="16245" cy="10153"/>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5" name="Freeform 215"/>
          <p:cNvSpPr>
            <a:spLocks/>
          </p:cNvSpPr>
          <p:nvPr/>
        </p:nvSpPr>
        <p:spPr bwMode="auto">
          <a:xfrm>
            <a:off x="6674818" y="3948410"/>
            <a:ext cx="16245" cy="20306"/>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6" name="Freeform 216"/>
          <p:cNvSpPr>
            <a:spLocks/>
          </p:cNvSpPr>
          <p:nvPr/>
        </p:nvSpPr>
        <p:spPr bwMode="auto">
          <a:xfrm>
            <a:off x="6471758" y="4118980"/>
            <a:ext cx="5077" cy="11169"/>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7" name="Freeform 217"/>
          <p:cNvSpPr>
            <a:spLocks/>
          </p:cNvSpPr>
          <p:nvPr/>
        </p:nvSpPr>
        <p:spPr bwMode="auto">
          <a:xfrm>
            <a:off x="6441300" y="4169744"/>
            <a:ext cx="2031" cy="3047"/>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8" name="Freeform 218"/>
          <p:cNvSpPr>
            <a:spLocks/>
          </p:cNvSpPr>
          <p:nvPr/>
        </p:nvSpPr>
        <p:spPr bwMode="auto">
          <a:xfrm>
            <a:off x="6481911" y="4087505"/>
            <a:ext cx="17260" cy="20306"/>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9" name="Freeform 219"/>
          <p:cNvSpPr>
            <a:spLocks/>
          </p:cNvSpPr>
          <p:nvPr/>
        </p:nvSpPr>
        <p:spPr bwMode="auto">
          <a:xfrm>
            <a:off x="6499171" y="4084459"/>
            <a:ext cx="6091" cy="6091"/>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0" name="Freeform 220"/>
          <p:cNvSpPr>
            <a:spLocks/>
          </p:cNvSpPr>
          <p:nvPr/>
        </p:nvSpPr>
        <p:spPr bwMode="auto">
          <a:xfrm>
            <a:off x="5137659" y="3010277"/>
            <a:ext cx="13199" cy="19291"/>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1" name="Freeform 221"/>
          <p:cNvSpPr>
            <a:spLocks/>
          </p:cNvSpPr>
          <p:nvPr/>
        </p:nvSpPr>
        <p:spPr bwMode="auto">
          <a:xfrm>
            <a:off x="6486988" y="4082429"/>
            <a:ext cx="3047" cy="3047"/>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2" name="Freeform 222"/>
          <p:cNvSpPr>
            <a:spLocks/>
          </p:cNvSpPr>
          <p:nvPr/>
        </p:nvSpPr>
        <p:spPr bwMode="auto">
          <a:xfrm>
            <a:off x="6417948" y="4188019"/>
            <a:ext cx="11169" cy="9138"/>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3" name="Freeform 223"/>
          <p:cNvSpPr>
            <a:spLocks/>
          </p:cNvSpPr>
          <p:nvPr/>
        </p:nvSpPr>
        <p:spPr bwMode="auto">
          <a:xfrm>
            <a:off x="6459575" y="4140301"/>
            <a:ext cx="5077" cy="4062"/>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4" name="Freeform 224"/>
          <p:cNvSpPr>
            <a:spLocks/>
          </p:cNvSpPr>
          <p:nvPr/>
        </p:nvSpPr>
        <p:spPr bwMode="auto">
          <a:xfrm>
            <a:off x="6314388" y="4283457"/>
            <a:ext cx="2031" cy="1016"/>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5" name="Freeform 225"/>
          <p:cNvSpPr>
            <a:spLocks/>
          </p:cNvSpPr>
          <p:nvPr/>
        </p:nvSpPr>
        <p:spPr bwMode="auto">
          <a:xfrm>
            <a:off x="6319464" y="4278380"/>
            <a:ext cx="1016" cy="1016"/>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6" name="Freeform 226"/>
          <p:cNvSpPr>
            <a:spLocks/>
          </p:cNvSpPr>
          <p:nvPr/>
        </p:nvSpPr>
        <p:spPr bwMode="auto">
          <a:xfrm>
            <a:off x="6303219" y="4257059"/>
            <a:ext cx="21322" cy="21322"/>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7" name="Freeform 227"/>
          <p:cNvSpPr>
            <a:spLocks/>
          </p:cNvSpPr>
          <p:nvPr/>
        </p:nvSpPr>
        <p:spPr bwMode="auto">
          <a:xfrm>
            <a:off x="6311341" y="4283457"/>
            <a:ext cx="2031" cy="1016"/>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8" name="Freeform 228"/>
          <p:cNvSpPr>
            <a:spLocks/>
          </p:cNvSpPr>
          <p:nvPr/>
        </p:nvSpPr>
        <p:spPr bwMode="auto">
          <a:xfrm>
            <a:off x="6330632" y="4230662"/>
            <a:ext cx="35536" cy="28428"/>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9" name="Freeform 229"/>
          <p:cNvSpPr>
            <a:spLocks/>
          </p:cNvSpPr>
          <p:nvPr/>
        </p:nvSpPr>
        <p:spPr bwMode="auto">
          <a:xfrm>
            <a:off x="6377336" y="4212387"/>
            <a:ext cx="20306" cy="16244"/>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0" name="Freeform 230"/>
          <p:cNvSpPr>
            <a:spLocks/>
          </p:cNvSpPr>
          <p:nvPr/>
        </p:nvSpPr>
        <p:spPr bwMode="auto">
          <a:xfrm>
            <a:off x="6325556" y="4273304"/>
            <a:ext cx="5077" cy="3047"/>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1" name="Freeform 231"/>
          <p:cNvSpPr>
            <a:spLocks/>
          </p:cNvSpPr>
          <p:nvPr/>
        </p:nvSpPr>
        <p:spPr bwMode="auto">
          <a:xfrm>
            <a:off x="6395611" y="3819467"/>
            <a:ext cx="5077" cy="6091"/>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2" name="Freeform 232"/>
          <p:cNvSpPr>
            <a:spLocks/>
          </p:cNvSpPr>
          <p:nvPr/>
        </p:nvSpPr>
        <p:spPr bwMode="auto">
          <a:xfrm>
            <a:off x="6632175" y="3817436"/>
            <a:ext cx="22337" cy="25383"/>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3" name="Freeform 233"/>
          <p:cNvSpPr>
            <a:spLocks/>
          </p:cNvSpPr>
          <p:nvPr/>
        </p:nvSpPr>
        <p:spPr bwMode="auto">
          <a:xfrm>
            <a:off x="5039176" y="3144295"/>
            <a:ext cx="12184" cy="7107"/>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4" name="Freeform 234"/>
          <p:cNvSpPr>
            <a:spLocks/>
          </p:cNvSpPr>
          <p:nvPr/>
        </p:nvSpPr>
        <p:spPr bwMode="auto">
          <a:xfrm>
            <a:off x="5025976" y="3143280"/>
            <a:ext cx="12184" cy="9138"/>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5" name="Freeform 235"/>
          <p:cNvSpPr>
            <a:spLocks/>
          </p:cNvSpPr>
          <p:nvPr/>
        </p:nvSpPr>
        <p:spPr bwMode="auto">
          <a:xfrm>
            <a:off x="5002625" y="3171708"/>
            <a:ext cx="16245" cy="16244"/>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6" name="Freeform 236"/>
          <p:cNvSpPr>
            <a:spLocks/>
          </p:cNvSpPr>
          <p:nvPr/>
        </p:nvSpPr>
        <p:spPr bwMode="auto">
          <a:xfrm>
            <a:off x="4926478" y="3147341"/>
            <a:ext cx="31475" cy="30459"/>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7" name="Freeform 237"/>
          <p:cNvSpPr>
            <a:spLocks/>
          </p:cNvSpPr>
          <p:nvPr/>
        </p:nvSpPr>
        <p:spPr bwMode="auto">
          <a:xfrm>
            <a:off x="5085879" y="3173738"/>
            <a:ext cx="16245" cy="24367"/>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8" name="Freeform 238"/>
          <p:cNvSpPr>
            <a:spLocks/>
          </p:cNvSpPr>
          <p:nvPr/>
        </p:nvSpPr>
        <p:spPr bwMode="auto">
          <a:xfrm>
            <a:off x="6705277" y="3963638"/>
            <a:ext cx="12184" cy="11169"/>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9" name="Freeform 239"/>
          <p:cNvSpPr>
            <a:spLocks/>
          </p:cNvSpPr>
          <p:nvPr/>
        </p:nvSpPr>
        <p:spPr bwMode="auto">
          <a:xfrm>
            <a:off x="5053390" y="3202167"/>
            <a:ext cx="27413" cy="21322"/>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0" name="Freeform 240"/>
          <p:cNvSpPr>
            <a:spLocks/>
          </p:cNvSpPr>
          <p:nvPr/>
        </p:nvSpPr>
        <p:spPr bwMode="auto">
          <a:xfrm>
            <a:off x="6144833" y="3955516"/>
            <a:ext cx="8122" cy="6091"/>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1" name="Freeform 241"/>
          <p:cNvSpPr>
            <a:spLocks/>
          </p:cNvSpPr>
          <p:nvPr/>
        </p:nvSpPr>
        <p:spPr bwMode="auto">
          <a:xfrm>
            <a:off x="6153971" y="3953485"/>
            <a:ext cx="18275" cy="17260"/>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2" name="Freeform 242"/>
          <p:cNvSpPr>
            <a:spLocks/>
          </p:cNvSpPr>
          <p:nvPr/>
        </p:nvSpPr>
        <p:spPr bwMode="auto">
          <a:xfrm>
            <a:off x="4149776" y="2835645"/>
            <a:ext cx="2971772" cy="1502638"/>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3" name="Freeform 243"/>
          <p:cNvSpPr>
            <a:spLocks/>
          </p:cNvSpPr>
          <p:nvPr/>
        </p:nvSpPr>
        <p:spPr bwMode="auto">
          <a:xfrm>
            <a:off x="5684904" y="3078301"/>
            <a:ext cx="34520" cy="30459"/>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4" name="Freeform 244"/>
          <p:cNvSpPr>
            <a:spLocks/>
          </p:cNvSpPr>
          <p:nvPr/>
        </p:nvSpPr>
        <p:spPr bwMode="auto">
          <a:xfrm>
            <a:off x="4862514" y="3310804"/>
            <a:ext cx="3047" cy="14214"/>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5" name="Freeform 245"/>
          <p:cNvSpPr>
            <a:spLocks/>
          </p:cNvSpPr>
          <p:nvPr/>
        </p:nvSpPr>
        <p:spPr bwMode="auto">
          <a:xfrm>
            <a:off x="4918355" y="3513863"/>
            <a:ext cx="12184" cy="12184"/>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6" name="Freeform 246"/>
          <p:cNvSpPr>
            <a:spLocks/>
          </p:cNvSpPr>
          <p:nvPr/>
        </p:nvSpPr>
        <p:spPr bwMode="auto">
          <a:xfrm>
            <a:off x="4873682" y="3374767"/>
            <a:ext cx="6091" cy="7107"/>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7" name="Freeform 247"/>
          <p:cNvSpPr>
            <a:spLocks/>
          </p:cNvSpPr>
          <p:nvPr/>
        </p:nvSpPr>
        <p:spPr bwMode="auto">
          <a:xfrm>
            <a:off x="4177189" y="5179963"/>
            <a:ext cx="37566" cy="31475"/>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8" name="Freeform 248"/>
          <p:cNvSpPr>
            <a:spLocks noEditPoints="1"/>
          </p:cNvSpPr>
          <p:nvPr/>
        </p:nvSpPr>
        <p:spPr bwMode="auto">
          <a:xfrm>
            <a:off x="4282779" y="4544388"/>
            <a:ext cx="383782" cy="315757"/>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9" name="Freeform 249"/>
          <p:cNvSpPr>
            <a:spLocks/>
          </p:cNvSpPr>
          <p:nvPr/>
        </p:nvSpPr>
        <p:spPr bwMode="auto">
          <a:xfrm>
            <a:off x="4661486" y="5242911"/>
            <a:ext cx="3047" cy="4062"/>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0" name="Freeform 250"/>
          <p:cNvSpPr>
            <a:spLocks/>
          </p:cNvSpPr>
          <p:nvPr/>
        </p:nvSpPr>
        <p:spPr bwMode="auto">
          <a:xfrm>
            <a:off x="4049261" y="4747447"/>
            <a:ext cx="306619" cy="254840"/>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1" name="Freeform 251"/>
          <p:cNvSpPr>
            <a:spLocks noEditPoints="1"/>
          </p:cNvSpPr>
          <p:nvPr/>
        </p:nvSpPr>
        <p:spPr bwMode="auto">
          <a:xfrm>
            <a:off x="3854325" y="3403195"/>
            <a:ext cx="237580" cy="545214"/>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2" name="Freeform 252"/>
          <p:cNvSpPr>
            <a:spLocks/>
          </p:cNvSpPr>
          <p:nvPr/>
        </p:nvSpPr>
        <p:spPr bwMode="auto">
          <a:xfrm>
            <a:off x="5541747" y="5134275"/>
            <a:ext cx="6091" cy="3047"/>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3" name="Freeform 253"/>
          <p:cNvSpPr>
            <a:spLocks noEditPoints="1"/>
          </p:cNvSpPr>
          <p:nvPr/>
        </p:nvSpPr>
        <p:spPr bwMode="auto">
          <a:xfrm>
            <a:off x="3388304" y="5303829"/>
            <a:ext cx="160417" cy="150264"/>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4" name="Freeform 254"/>
          <p:cNvSpPr>
            <a:spLocks/>
          </p:cNvSpPr>
          <p:nvPr/>
        </p:nvSpPr>
        <p:spPr bwMode="auto">
          <a:xfrm>
            <a:off x="3894937" y="4195126"/>
            <a:ext cx="57872" cy="37566"/>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5" name="Freeform 255"/>
          <p:cNvSpPr>
            <a:spLocks/>
          </p:cNvSpPr>
          <p:nvPr/>
        </p:nvSpPr>
        <p:spPr bwMode="auto">
          <a:xfrm>
            <a:off x="3958901" y="4121009"/>
            <a:ext cx="103560" cy="49750"/>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6" name="Freeform 256"/>
          <p:cNvSpPr>
            <a:spLocks noEditPoints="1"/>
          </p:cNvSpPr>
          <p:nvPr/>
        </p:nvSpPr>
        <p:spPr bwMode="auto">
          <a:xfrm>
            <a:off x="3408610" y="4977919"/>
            <a:ext cx="54826" cy="56857"/>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7" name="Freeform 257"/>
          <p:cNvSpPr>
            <a:spLocks/>
          </p:cNvSpPr>
          <p:nvPr/>
        </p:nvSpPr>
        <p:spPr bwMode="auto">
          <a:xfrm>
            <a:off x="3877677" y="4269243"/>
            <a:ext cx="2031" cy="3047"/>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8" name="Freeform 258"/>
          <p:cNvSpPr>
            <a:spLocks/>
          </p:cNvSpPr>
          <p:nvPr/>
        </p:nvSpPr>
        <p:spPr bwMode="auto">
          <a:xfrm>
            <a:off x="3331447" y="4854054"/>
            <a:ext cx="112698" cy="81223"/>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9" name="Freeform 259"/>
          <p:cNvSpPr>
            <a:spLocks/>
          </p:cNvSpPr>
          <p:nvPr/>
        </p:nvSpPr>
        <p:spPr bwMode="auto">
          <a:xfrm>
            <a:off x="4398523" y="4941369"/>
            <a:ext cx="189861" cy="249762"/>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0" name="Freeform 260"/>
          <p:cNvSpPr>
            <a:spLocks/>
          </p:cNvSpPr>
          <p:nvPr/>
        </p:nvSpPr>
        <p:spPr bwMode="auto">
          <a:xfrm>
            <a:off x="2592312" y="5052036"/>
            <a:ext cx="74117" cy="75132"/>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1" name="Freeform 261"/>
          <p:cNvSpPr>
            <a:spLocks/>
          </p:cNvSpPr>
          <p:nvPr/>
        </p:nvSpPr>
        <p:spPr bwMode="auto">
          <a:xfrm>
            <a:off x="4091904" y="4937308"/>
            <a:ext cx="203059" cy="159402"/>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2" name="Freeform 262"/>
          <p:cNvSpPr>
            <a:spLocks noEditPoints="1"/>
          </p:cNvSpPr>
          <p:nvPr/>
        </p:nvSpPr>
        <p:spPr bwMode="auto">
          <a:xfrm>
            <a:off x="3769040" y="5129198"/>
            <a:ext cx="18275" cy="30459"/>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3" name="Freeform 264"/>
          <p:cNvSpPr>
            <a:spLocks/>
          </p:cNvSpPr>
          <p:nvPr/>
        </p:nvSpPr>
        <p:spPr bwMode="auto">
          <a:xfrm>
            <a:off x="2499920" y="4827655"/>
            <a:ext cx="2031" cy="1016"/>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4" name="Freeform 265"/>
          <p:cNvSpPr>
            <a:spLocks/>
          </p:cNvSpPr>
          <p:nvPr/>
        </p:nvSpPr>
        <p:spPr bwMode="auto">
          <a:xfrm>
            <a:off x="4304101" y="4430675"/>
            <a:ext cx="119805" cy="109652"/>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5" name="Freeform 266"/>
          <p:cNvSpPr>
            <a:spLocks/>
          </p:cNvSpPr>
          <p:nvPr/>
        </p:nvSpPr>
        <p:spPr bwMode="auto">
          <a:xfrm>
            <a:off x="4212725" y="5643954"/>
            <a:ext cx="24367" cy="31475"/>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6" name="Freeform 267"/>
          <p:cNvSpPr>
            <a:spLocks noEditPoints="1"/>
          </p:cNvSpPr>
          <p:nvPr/>
        </p:nvSpPr>
        <p:spPr bwMode="auto">
          <a:xfrm>
            <a:off x="2332395" y="4752524"/>
            <a:ext cx="12184" cy="4062"/>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7" name="Freeform 268"/>
          <p:cNvSpPr>
            <a:spLocks/>
          </p:cNvSpPr>
          <p:nvPr/>
        </p:nvSpPr>
        <p:spPr bwMode="auto">
          <a:xfrm>
            <a:off x="3896967" y="4723080"/>
            <a:ext cx="191891" cy="301543"/>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8" name="Freeform 270"/>
          <p:cNvSpPr>
            <a:spLocks/>
          </p:cNvSpPr>
          <p:nvPr/>
        </p:nvSpPr>
        <p:spPr bwMode="auto">
          <a:xfrm>
            <a:off x="3650250" y="4957614"/>
            <a:ext cx="33505" cy="92392"/>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9" name="Freeform 271"/>
          <p:cNvSpPr>
            <a:spLocks noEditPoints="1"/>
          </p:cNvSpPr>
          <p:nvPr/>
        </p:nvSpPr>
        <p:spPr bwMode="auto">
          <a:xfrm>
            <a:off x="5427019" y="4781967"/>
            <a:ext cx="151280" cy="276161"/>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0" name="Freeform 272"/>
          <p:cNvSpPr>
            <a:spLocks noEditPoints="1"/>
          </p:cNvSpPr>
          <p:nvPr/>
        </p:nvSpPr>
        <p:spPr bwMode="auto">
          <a:xfrm>
            <a:off x="4879774" y="4342344"/>
            <a:ext cx="142142" cy="101529"/>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1" name="Freeform 273"/>
          <p:cNvSpPr>
            <a:spLocks noEditPoints="1"/>
          </p:cNvSpPr>
          <p:nvPr/>
        </p:nvSpPr>
        <p:spPr bwMode="auto">
          <a:xfrm>
            <a:off x="5913345" y="5308906"/>
            <a:ext cx="59902" cy="25383"/>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2" name="Freeform 274"/>
          <p:cNvSpPr>
            <a:spLocks noEditPoints="1"/>
          </p:cNvSpPr>
          <p:nvPr/>
        </p:nvSpPr>
        <p:spPr bwMode="auto">
          <a:xfrm>
            <a:off x="4608690" y="4299702"/>
            <a:ext cx="257886" cy="178692"/>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3" name="Freeform 275"/>
          <p:cNvSpPr>
            <a:spLocks noEditPoints="1"/>
          </p:cNvSpPr>
          <p:nvPr/>
        </p:nvSpPr>
        <p:spPr bwMode="auto">
          <a:xfrm>
            <a:off x="3788330" y="4429660"/>
            <a:ext cx="73101" cy="155340"/>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4" name="Freeform 276"/>
          <p:cNvSpPr>
            <a:spLocks noEditPoints="1"/>
          </p:cNvSpPr>
          <p:nvPr/>
        </p:nvSpPr>
        <p:spPr bwMode="auto">
          <a:xfrm>
            <a:off x="4119318" y="4316962"/>
            <a:ext cx="349262" cy="146202"/>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5" name="Freeform 277"/>
          <p:cNvSpPr>
            <a:spLocks noEditPoints="1"/>
          </p:cNvSpPr>
          <p:nvPr/>
        </p:nvSpPr>
        <p:spPr bwMode="auto">
          <a:xfrm>
            <a:off x="2522256" y="4953552"/>
            <a:ext cx="25383" cy="23352"/>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6" name="Freeform 278"/>
          <p:cNvSpPr>
            <a:spLocks noEditPoints="1"/>
          </p:cNvSpPr>
          <p:nvPr/>
        </p:nvSpPr>
        <p:spPr bwMode="auto">
          <a:xfrm>
            <a:off x="5808770" y="4686529"/>
            <a:ext cx="65995" cy="65995"/>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7" name="Freeform 279"/>
          <p:cNvSpPr>
            <a:spLocks noEditPoints="1"/>
          </p:cNvSpPr>
          <p:nvPr/>
        </p:nvSpPr>
        <p:spPr bwMode="auto">
          <a:xfrm>
            <a:off x="4186327" y="5178948"/>
            <a:ext cx="203059" cy="194937"/>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8" name="Freeform 280"/>
          <p:cNvSpPr>
            <a:spLocks noEditPoints="1"/>
          </p:cNvSpPr>
          <p:nvPr/>
        </p:nvSpPr>
        <p:spPr bwMode="auto">
          <a:xfrm>
            <a:off x="4055354" y="4040801"/>
            <a:ext cx="327941" cy="219304"/>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9" name="Freeform 281"/>
          <p:cNvSpPr>
            <a:spLocks/>
          </p:cNvSpPr>
          <p:nvPr/>
        </p:nvSpPr>
        <p:spPr bwMode="auto">
          <a:xfrm>
            <a:off x="4190388" y="5084525"/>
            <a:ext cx="98484" cy="102545"/>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0" name="Freeform 283"/>
          <p:cNvSpPr>
            <a:spLocks noEditPoints="1"/>
          </p:cNvSpPr>
          <p:nvPr/>
        </p:nvSpPr>
        <p:spPr bwMode="auto">
          <a:xfrm>
            <a:off x="567811" y="3275268"/>
            <a:ext cx="1862053" cy="1535128"/>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1" name="Freeform 284"/>
          <p:cNvSpPr>
            <a:spLocks/>
          </p:cNvSpPr>
          <p:nvPr/>
        </p:nvSpPr>
        <p:spPr bwMode="auto">
          <a:xfrm>
            <a:off x="2585205" y="5733300"/>
            <a:ext cx="97469" cy="104576"/>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2" name="Freeform 285"/>
          <p:cNvSpPr>
            <a:spLocks noEditPoints="1"/>
          </p:cNvSpPr>
          <p:nvPr/>
        </p:nvSpPr>
        <p:spPr bwMode="auto">
          <a:xfrm>
            <a:off x="4672654" y="4229646"/>
            <a:ext cx="312711" cy="203059"/>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3" name="Freeform 286"/>
          <p:cNvSpPr>
            <a:spLocks/>
          </p:cNvSpPr>
          <p:nvPr/>
        </p:nvSpPr>
        <p:spPr bwMode="auto">
          <a:xfrm>
            <a:off x="3877677" y="4321023"/>
            <a:ext cx="1016" cy="1016"/>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4" name="Freeform 287"/>
          <p:cNvSpPr>
            <a:spLocks noEditPoints="1"/>
          </p:cNvSpPr>
          <p:nvPr/>
        </p:nvSpPr>
        <p:spPr bwMode="auto">
          <a:xfrm>
            <a:off x="2532409" y="4915986"/>
            <a:ext cx="4062" cy="12184"/>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5" name="Freeform 288"/>
          <p:cNvSpPr>
            <a:spLocks noEditPoints="1"/>
          </p:cNvSpPr>
          <p:nvPr/>
        </p:nvSpPr>
        <p:spPr bwMode="auto">
          <a:xfrm>
            <a:off x="2313105" y="4938323"/>
            <a:ext cx="246718" cy="210167"/>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6" name="Freeform 289"/>
          <p:cNvSpPr>
            <a:spLocks noEditPoints="1"/>
          </p:cNvSpPr>
          <p:nvPr/>
        </p:nvSpPr>
        <p:spPr bwMode="auto">
          <a:xfrm>
            <a:off x="2471491" y="4814457"/>
            <a:ext cx="8122" cy="6091"/>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7" name="Freeform 290"/>
          <p:cNvSpPr>
            <a:spLocks noEditPoints="1"/>
          </p:cNvSpPr>
          <p:nvPr/>
        </p:nvSpPr>
        <p:spPr bwMode="auto">
          <a:xfrm>
            <a:off x="2465400" y="4821564"/>
            <a:ext cx="8122" cy="13199"/>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8" name="Freeform 291"/>
          <p:cNvSpPr>
            <a:spLocks noEditPoints="1"/>
          </p:cNvSpPr>
          <p:nvPr/>
        </p:nvSpPr>
        <p:spPr bwMode="auto">
          <a:xfrm>
            <a:off x="5514334" y="4725110"/>
            <a:ext cx="133004" cy="279207"/>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9" name="Freeform 292"/>
          <p:cNvSpPr>
            <a:spLocks noEditPoints="1"/>
          </p:cNvSpPr>
          <p:nvPr/>
        </p:nvSpPr>
        <p:spPr bwMode="auto">
          <a:xfrm>
            <a:off x="4426952" y="4809380"/>
            <a:ext cx="218289" cy="125897"/>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0" name="Freeform 293"/>
          <p:cNvSpPr>
            <a:spLocks/>
          </p:cNvSpPr>
          <p:nvPr/>
        </p:nvSpPr>
        <p:spPr bwMode="auto">
          <a:xfrm>
            <a:off x="4472640" y="5392160"/>
            <a:ext cx="4062" cy="6091"/>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1" name="Freeform 294"/>
          <p:cNvSpPr>
            <a:spLocks noEditPoints="1"/>
          </p:cNvSpPr>
          <p:nvPr/>
        </p:nvSpPr>
        <p:spPr bwMode="auto">
          <a:xfrm>
            <a:off x="3951794" y="5572883"/>
            <a:ext cx="390889" cy="555367"/>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2" name="Freeform 295"/>
          <p:cNvSpPr>
            <a:spLocks/>
          </p:cNvSpPr>
          <p:nvPr/>
        </p:nvSpPr>
        <p:spPr bwMode="auto">
          <a:xfrm>
            <a:off x="4052308" y="5309921"/>
            <a:ext cx="213212" cy="183769"/>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3" name="Freeform 296"/>
          <p:cNvSpPr>
            <a:spLocks/>
          </p:cNvSpPr>
          <p:nvPr/>
        </p:nvSpPr>
        <p:spPr bwMode="auto">
          <a:xfrm>
            <a:off x="4111195" y="5448001"/>
            <a:ext cx="142142" cy="129958"/>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chemeClr val="bg1">
              <a:lumMod val="50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0" name="Freeform 6"/>
          <p:cNvSpPr>
            <a:spLocks/>
          </p:cNvSpPr>
          <p:nvPr/>
        </p:nvSpPr>
        <p:spPr bwMode="auto">
          <a:xfrm rot="5400000">
            <a:off x="4989582" y="2799143"/>
            <a:ext cx="714775" cy="496218"/>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2"/>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1" name="橢圓 310"/>
          <p:cNvSpPr/>
          <p:nvPr/>
        </p:nvSpPr>
        <p:spPr>
          <a:xfrm>
            <a:off x="5249141" y="2848568"/>
            <a:ext cx="203779" cy="203779"/>
          </a:xfrm>
          <a:prstGeom prst="ellipse">
            <a:avLst/>
          </a:prstGeom>
          <a:solidFill>
            <a:schemeClr val="accent2"/>
          </a:solidFill>
          <a:ln w="76200">
            <a:solidFill>
              <a:schemeClr val="bg1"/>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2" name="橢圓 311"/>
          <p:cNvSpPr/>
          <p:nvPr/>
        </p:nvSpPr>
        <p:spPr>
          <a:xfrm>
            <a:off x="6081667" y="2133443"/>
            <a:ext cx="158990" cy="158990"/>
          </a:xfrm>
          <a:prstGeom prst="ellipse">
            <a:avLst/>
          </a:prstGeom>
          <a:solidFill>
            <a:schemeClr val="bg1"/>
          </a:solidFill>
          <a:ln w="57150">
            <a:solidFill>
              <a:schemeClr val="accent2"/>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3" name="手繪多邊形 312"/>
          <p:cNvSpPr/>
          <p:nvPr/>
        </p:nvSpPr>
        <p:spPr>
          <a:xfrm>
            <a:off x="5368490" y="2267925"/>
            <a:ext cx="750276" cy="676478"/>
          </a:xfrm>
          <a:custGeom>
            <a:avLst/>
            <a:gdLst>
              <a:gd name="connsiteX0" fmla="*/ 838200 w 838200"/>
              <a:gd name="connsiteY0" fmla="*/ 0 h 772886"/>
              <a:gd name="connsiteX1" fmla="*/ 0 w 838200"/>
              <a:gd name="connsiteY1" fmla="*/ 772886 h 772886"/>
            </a:gdLst>
            <a:ahLst/>
            <a:cxnLst>
              <a:cxn ang="0">
                <a:pos x="connsiteX0" y="connsiteY0"/>
              </a:cxn>
              <a:cxn ang="0">
                <a:pos x="connsiteX1" y="connsiteY1"/>
              </a:cxn>
            </a:cxnLst>
            <a:rect l="l" t="t" r="r" b="b"/>
            <a:pathLst>
              <a:path w="838200" h="772886">
                <a:moveTo>
                  <a:pt x="838200" y="0"/>
                </a:moveTo>
                <a:lnTo>
                  <a:pt x="0" y="772886"/>
                </a:lnTo>
              </a:path>
            </a:pathLst>
          </a:custGeom>
          <a:ln w="28575">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sp>
        <p:nvSpPr>
          <p:cNvPr id="314" name="Freeform 6"/>
          <p:cNvSpPr>
            <a:spLocks/>
          </p:cNvSpPr>
          <p:nvPr/>
        </p:nvSpPr>
        <p:spPr bwMode="auto">
          <a:xfrm rot="5400000">
            <a:off x="5536230" y="5073200"/>
            <a:ext cx="714775" cy="496218"/>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4"/>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5" name="橢圓 314"/>
          <p:cNvSpPr/>
          <p:nvPr/>
        </p:nvSpPr>
        <p:spPr>
          <a:xfrm>
            <a:off x="5795789" y="5122626"/>
            <a:ext cx="203779" cy="203779"/>
          </a:xfrm>
          <a:prstGeom prst="ellipse">
            <a:avLst/>
          </a:prstGeom>
          <a:solidFill>
            <a:schemeClr val="accent4"/>
          </a:solidFill>
          <a:ln w="76200">
            <a:solidFill>
              <a:schemeClr val="bg1"/>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6" name="橢圓 315"/>
          <p:cNvSpPr/>
          <p:nvPr/>
        </p:nvSpPr>
        <p:spPr>
          <a:xfrm>
            <a:off x="6628315" y="4407501"/>
            <a:ext cx="158990" cy="158990"/>
          </a:xfrm>
          <a:prstGeom prst="ellipse">
            <a:avLst/>
          </a:prstGeom>
          <a:solidFill>
            <a:schemeClr val="bg1"/>
          </a:solidFill>
          <a:ln w="57150">
            <a:solidFill>
              <a:schemeClr val="accent4"/>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7" name="手繪多邊形 316"/>
          <p:cNvSpPr/>
          <p:nvPr/>
        </p:nvSpPr>
        <p:spPr>
          <a:xfrm>
            <a:off x="5915139" y="4541983"/>
            <a:ext cx="750276" cy="676478"/>
          </a:xfrm>
          <a:custGeom>
            <a:avLst/>
            <a:gdLst>
              <a:gd name="connsiteX0" fmla="*/ 838200 w 838200"/>
              <a:gd name="connsiteY0" fmla="*/ 0 h 772886"/>
              <a:gd name="connsiteX1" fmla="*/ 0 w 838200"/>
              <a:gd name="connsiteY1" fmla="*/ 772886 h 772886"/>
            </a:gdLst>
            <a:ahLst/>
            <a:cxnLst>
              <a:cxn ang="0">
                <a:pos x="connsiteX0" y="connsiteY0"/>
              </a:cxn>
              <a:cxn ang="0">
                <a:pos x="connsiteX1" y="connsiteY1"/>
              </a:cxn>
            </a:cxnLst>
            <a:rect l="l" t="t" r="r" b="b"/>
            <a:pathLst>
              <a:path w="838200" h="772886">
                <a:moveTo>
                  <a:pt x="838200" y="0"/>
                </a:moveTo>
                <a:lnTo>
                  <a:pt x="0" y="772886"/>
                </a:lnTo>
              </a:path>
            </a:pathLst>
          </a:custGeom>
          <a:ln w="28575">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sp>
        <p:nvSpPr>
          <p:cNvPr id="318" name="Freeform 6"/>
          <p:cNvSpPr>
            <a:spLocks/>
          </p:cNvSpPr>
          <p:nvPr/>
        </p:nvSpPr>
        <p:spPr bwMode="auto">
          <a:xfrm rot="5400000">
            <a:off x="5219174" y="3936172"/>
            <a:ext cx="714775" cy="496218"/>
          </a:xfrm>
          <a:custGeom>
            <a:avLst/>
            <a:gdLst>
              <a:gd name="T0" fmla="*/ 1921 w 3799"/>
              <a:gd name="T1" fmla="*/ 170 h 2632"/>
              <a:gd name="T2" fmla="*/ 3799 w 3799"/>
              <a:gd name="T3" fmla="*/ 1252 h 2632"/>
              <a:gd name="T4" fmla="*/ 1921 w 3799"/>
              <a:gd name="T5" fmla="*/ 2334 h 2632"/>
              <a:gd name="T6" fmla="*/ 298 w 3799"/>
              <a:gd name="T7" fmla="*/ 1793 h 2632"/>
              <a:gd name="T8" fmla="*/ 839 w 3799"/>
              <a:gd name="T9" fmla="*/ 170 h 2632"/>
              <a:gd name="T10" fmla="*/ 1921 w 3799"/>
              <a:gd name="T11" fmla="*/ 170 h 2632"/>
            </a:gdLst>
            <a:ahLst/>
            <a:cxnLst>
              <a:cxn ang="0">
                <a:pos x="T0" y="T1"/>
              </a:cxn>
              <a:cxn ang="0">
                <a:pos x="T2" y="T3"/>
              </a:cxn>
              <a:cxn ang="0">
                <a:pos x="T4" y="T5"/>
              </a:cxn>
              <a:cxn ang="0">
                <a:pos x="T6" y="T7"/>
              </a:cxn>
              <a:cxn ang="0">
                <a:pos x="T8" y="T9"/>
              </a:cxn>
              <a:cxn ang="0">
                <a:pos x="T10" y="T11"/>
              </a:cxn>
            </a:cxnLst>
            <a:rect l="0" t="0" r="r" b="b"/>
            <a:pathLst>
              <a:path w="3799" h="2632">
                <a:moveTo>
                  <a:pt x="1921" y="170"/>
                </a:moveTo>
                <a:lnTo>
                  <a:pt x="3799" y="1252"/>
                </a:lnTo>
                <a:lnTo>
                  <a:pt x="1921" y="2334"/>
                </a:lnTo>
                <a:cubicBezTo>
                  <a:pt x="1324" y="2632"/>
                  <a:pt x="597" y="2390"/>
                  <a:pt x="298" y="1793"/>
                </a:cubicBezTo>
                <a:cubicBezTo>
                  <a:pt x="0" y="1195"/>
                  <a:pt x="242" y="469"/>
                  <a:pt x="839" y="170"/>
                </a:cubicBezTo>
                <a:cubicBezTo>
                  <a:pt x="1180" y="0"/>
                  <a:pt x="1581" y="0"/>
                  <a:pt x="1921" y="170"/>
                </a:cubicBezTo>
                <a:close/>
              </a:path>
            </a:pathLst>
          </a:custGeom>
          <a:solidFill>
            <a:schemeClr val="accent3"/>
          </a:solidFill>
          <a:ln w="3175" cap="rnd">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9" name="橢圓 318"/>
          <p:cNvSpPr/>
          <p:nvPr/>
        </p:nvSpPr>
        <p:spPr>
          <a:xfrm>
            <a:off x="5478733" y="3985597"/>
            <a:ext cx="203779" cy="203779"/>
          </a:xfrm>
          <a:prstGeom prst="ellipse">
            <a:avLst/>
          </a:prstGeom>
          <a:solidFill>
            <a:schemeClr val="accent3"/>
          </a:solidFill>
          <a:ln w="76200">
            <a:solidFill>
              <a:schemeClr val="bg1"/>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0" name="橢圓 319"/>
          <p:cNvSpPr/>
          <p:nvPr/>
        </p:nvSpPr>
        <p:spPr>
          <a:xfrm>
            <a:off x="6311259" y="3270472"/>
            <a:ext cx="158990" cy="158990"/>
          </a:xfrm>
          <a:prstGeom prst="ellipse">
            <a:avLst/>
          </a:prstGeom>
          <a:solidFill>
            <a:schemeClr val="bg1"/>
          </a:solidFill>
          <a:ln w="57150">
            <a:solidFill>
              <a:schemeClr val="accent3"/>
            </a:solid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1" name="手繪多邊形 320"/>
          <p:cNvSpPr/>
          <p:nvPr/>
        </p:nvSpPr>
        <p:spPr>
          <a:xfrm>
            <a:off x="5598082" y="3404954"/>
            <a:ext cx="750276" cy="676478"/>
          </a:xfrm>
          <a:custGeom>
            <a:avLst/>
            <a:gdLst>
              <a:gd name="connsiteX0" fmla="*/ 838200 w 838200"/>
              <a:gd name="connsiteY0" fmla="*/ 0 h 772886"/>
              <a:gd name="connsiteX1" fmla="*/ 0 w 838200"/>
              <a:gd name="connsiteY1" fmla="*/ 772886 h 772886"/>
            </a:gdLst>
            <a:ahLst/>
            <a:cxnLst>
              <a:cxn ang="0">
                <a:pos x="connsiteX0" y="connsiteY0"/>
              </a:cxn>
              <a:cxn ang="0">
                <a:pos x="connsiteX1" y="connsiteY1"/>
              </a:cxn>
            </a:cxnLst>
            <a:rect l="l" t="t" r="r" b="b"/>
            <a:pathLst>
              <a:path w="838200" h="772886">
                <a:moveTo>
                  <a:pt x="838200" y="0"/>
                </a:moveTo>
                <a:lnTo>
                  <a:pt x="0" y="772886"/>
                </a:lnTo>
              </a:path>
            </a:pathLst>
          </a:cu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a:p>
        </p:txBody>
      </p:sp>
      <p:sp>
        <p:nvSpPr>
          <p:cNvPr id="323" name="文字方塊 322"/>
          <p:cNvSpPr txBox="1"/>
          <p:nvPr/>
        </p:nvSpPr>
        <p:spPr>
          <a:xfrm>
            <a:off x="5727546" y="1597569"/>
            <a:ext cx="2687370" cy="523220"/>
          </a:xfrm>
          <a:prstGeom prst="rect">
            <a:avLst/>
          </a:prstGeom>
          <a:noFill/>
        </p:spPr>
        <p:txBody>
          <a:bodyPr wrap="square" rtlCol="0">
            <a:spAutoFit/>
          </a:bodyPr>
          <a:lstStyle/>
          <a:p>
            <a:r>
              <a:rPr lang="en-US" altLang="zh-TW" sz="1400" dirty="0" smtClean="0"/>
              <a:t>The quick brown fox jumps over the lazy dog. </a:t>
            </a:r>
          </a:p>
        </p:txBody>
      </p:sp>
      <p:sp>
        <p:nvSpPr>
          <p:cNvPr id="324" name="文字方塊 323"/>
          <p:cNvSpPr txBox="1"/>
          <p:nvPr/>
        </p:nvSpPr>
        <p:spPr>
          <a:xfrm>
            <a:off x="5968071" y="2712732"/>
            <a:ext cx="2687370" cy="523220"/>
          </a:xfrm>
          <a:prstGeom prst="rect">
            <a:avLst/>
          </a:prstGeom>
          <a:noFill/>
        </p:spPr>
        <p:txBody>
          <a:bodyPr wrap="square" rtlCol="0">
            <a:spAutoFit/>
          </a:bodyPr>
          <a:lstStyle/>
          <a:p>
            <a:r>
              <a:rPr lang="en-US" altLang="zh-TW" sz="1400" dirty="0" smtClean="0"/>
              <a:t>The quick brown fox jumps over the lazy dog. </a:t>
            </a:r>
          </a:p>
        </p:txBody>
      </p:sp>
      <p:sp>
        <p:nvSpPr>
          <p:cNvPr id="325" name="文字方塊 324"/>
          <p:cNvSpPr txBox="1"/>
          <p:nvPr/>
        </p:nvSpPr>
        <p:spPr>
          <a:xfrm>
            <a:off x="6492854" y="4702532"/>
            <a:ext cx="1885631" cy="738664"/>
          </a:xfrm>
          <a:prstGeom prst="rect">
            <a:avLst/>
          </a:prstGeom>
          <a:noFill/>
        </p:spPr>
        <p:txBody>
          <a:bodyPr wrap="square" rtlCol="0">
            <a:spAutoFit/>
          </a:bodyPr>
          <a:lstStyle/>
          <a:p>
            <a:r>
              <a:rPr lang="en-US" altLang="zh-TW" sz="1400" dirty="0" smtClean="0"/>
              <a:t>The quick brown fox jumps over the lazy dog. </a:t>
            </a:r>
          </a:p>
        </p:txBody>
      </p:sp>
      <p:sp>
        <p:nvSpPr>
          <p:cNvPr id="298" name="矩形 29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5" name="文字方塊 29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8" name="投影片編號版面配置區 17"/>
          <p:cNvSpPr>
            <a:spLocks noGrp="1"/>
          </p:cNvSpPr>
          <p:nvPr>
            <p:ph type="sldNum" sz="quarter" idx="12"/>
          </p:nvPr>
        </p:nvSpPr>
        <p:spPr/>
        <p:txBody>
          <a:bodyPr/>
          <a:lstStyle/>
          <a:p>
            <a:fld id="{93B68095-C8B2-4A76-90AA-E601358CCBC3}" type="slidenum">
              <a:rPr lang="zh-TW" altLang="en-US" smtClean="0"/>
              <a:t>452</a:t>
            </a:fld>
            <a:endParaRPr lang="zh-TW" altLang="en-US"/>
          </a:p>
        </p:txBody>
      </p:sp>
    </p:spTree>
    <p:extLst>
      <p:ext uri="{BB962C8B-B14F-4D97-AF65-F5344CB8AC3E}">
        <p14:creationId xmlns:p14="http://schemas.microsoft.com/office/powerpoint/2010/main" val="1741297972"/>
      </p:ext>
    </p:extLst>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群組 1"/>
          <p:cNvGrpSpPr/>
          <p:nvPr/>
        </p:nvGrpSpPr>
        <p:grpSpPr>
          <a:xfrm>
            <a:off x="1154015" y="1524095"/>
            <a:ext cx="6527934" cy="5230574"/>
            <a:chOff x="611494" y="320502"/>
            <a:chExt cx="7612976" cy="6099976"/>
          </a:xfrm>
        </p:grpSpPr>
        <p:sp>
          <p:nvSpPr>
            <p:cNvPr id="3" name="六邊形 2"/>
            <p:cNvSpPr/>
            <p:nvPr/>
          </p:nvSpPr>
          <p:spPr>
            <a:xfrm rot="5400000">
              <a:off x="5898681" y="721039"/>
              <a:ext cx="1072507" cy="924575"/>
            </a:xfrm>
            <a:prstGeom prst="hexagon">
              <a:avLst/>
            </a:prstGeom>
            <a:solidFill>
              <a:schemeClr val="accent4"/>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5" name="Freeform 5"/>
            <p:cNvSpPr>
              <a:spLocks/>
            </p:cNvSpPr>
            <p:nvPr/>
          </p:nvSpPr>
          <p:spPr bwMode="auto">
            <a:xfrm>
              <a:off x="4223972" y="3996828"/>
              <a:ext cx="5897" cy="5897"/>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 name="Freeform 6"/>
            <p:cNvSpPr>
              <a:spLocks noEditPoints="1"/>
            </p:cNvSpPr>
            <p:nvPr/>
          </p:nvSpPr>
          <p:spPr bwMode="auto">
            <a:xfrm>
              <a:off x="5285424" y="4422588"/>
              <a:ext cx="102607" cy="80199"/>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 name="Freeform 7"/>
            <p:cNvSpPr>
              <a:spLocks/>
            </p:cNvSpPr>
            <p:nvPr/>
          </p:nvSpPr>
          <p:spPr bwMode="auto">
            <a:xfrm>
              <a:off x="5475307" y="4112408"/>
              <a:ext cx="305463" cy="231161"/>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 name="Freeform 8"/>
            <p:cNvSpPr>
              <a:spLocks noEditPoints="1"/>
            </p:cNvSpPr>
            <p:nvPr/>
          </p:nvSpPr>
          <p:spPr bwMode="auto">
            <a:xfrm>
              <a:off x="2881824" y="4612470"/>
              <a:ext cx="4718" cy="16511"/>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 name="Freeform 9"/>
            <p:cNvSpPr>
              <a:spLocks/>
            </p:cNvSpPr>
            <p:nvPr/>
          </p:nvSpPr>
          <p:spPr bwMode="auto">
            <a:xfrm>
              <a:off x="2854698" y="4600676"/>
              <a:ext cx="4718" cy="2359"/>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 name="Freeform 10"/>
            <p:cNvSpPr>
              <a:spLocks/>
            </p:cNvSpPr>
            <p:nvPr/>
          </p:nvSpPr>
          <p:spPr bwMode="auto">
            <a:xfrm>
              <a:off x="4601377" y="3995648"/>
              <a:ext cx="37741" cy="84916"/>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 name="Freeform 11"/>
            <p:cNvSpPr>
              <a:spLocks noEditPoints="1"/>
            </p:cNvSpPr>
            <p:nvPr/>
          </p:nvSpPr>
          <p:spPr bwMode="auto">
            <a:xfrm>
              <a:off x="5113233" y="4034568"/>
              <a:ext cx="67225" cy="67225"/>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 name="Freeform 12"/>
            <p:cNvSpPr>
              <a:spLocks noEditPoints="1"/>
            </p:cNvSpPr>
            <p:nvPr/>
          </p:nvSpPr>
          <p:spPr bwMode="auto">
            <a:xfrm>
              <a:off x="4442159" y="5085407"/>
              <a:ext cx="260646" cy="292489"/>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 name="Freeform 13"/>
            <p:cNvSpPr>
              <a:spLocks noEditPoints="1"/>
            </p:cNvSpPr>
            <p:nvPr/>
          </p:nvSpPr>
          <p:spPr bwMode="auto">
            <a:xfrm>
              <a:off x="2634151" y="5462812"/>
              <a:ext cx="422222" cy="925823"/>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 name="Freeform 14"/>
            <p:cNvSpPr>
              <a:spLocks/>
            </p:cNvSpPr>
            <p:nvPr/>
          </p:nvSpPr>
          <p:spPr bwMode="auto">
            <a:xfrm>
              <a:off x="4394984" y="3803407"/>
              <a:ext cx="161577" cy="81378"/>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 name="Freeform 15"/>
            <p:cNvSpPr>
              <a:spLocks noEditPoints="1"/>
            </p:cNvSpPr>
            <p:nvPr/>
          </p:nvSpPr>
          <p:spPr bwMode="auto">
            <a:xfrm>
              <a:off x="6585115" y="5204525"/>
              <a:ext cx="976537" cy="1173495"/>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 name="Freeform 16"/>
            <p:cNvSpPr>
              <a:spLocks/>
            </p:cNvSpPr>
            <p:nvPr/>
          </p:nvSpPr>
          <p:spPr bwMode="auto">
            <a:xfrm>
              <a:off x="2708453" y="4724513"/>
              <a:ext cx="4718" cy="353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 name="Freeform 17"/>
            <p:cNvSpPr>
              <a:spLocks noEditPoints="1"/>
            </p:cNvSpPr>
            <p:nvPr/>
          </p:nvSpPr>
          <p:spPr bwMode="auto">
            <a:xfrm>
              <a:off x="4607274" y="3382364"/>
              <a:ext cx="22408" cy="16511"/>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 name="Freeform 18"/>
            <p:cNvSpPr>
              <a:spLocks noEditPoints="1"/>
            </p:cNvSpPr>
            <p:nvPr/>
          </p:nvSpPr>
          <p:spPr bwMode="auto">
            <a:xfrm>
              <a:off x="5141539" y="4018057"/>
              <a:ext cx="119119" cy="96710"/>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 name="Freeform 19"/>
            <p:cNvSpPr>
              <a:spLocks/>
            </p:cNvSpPr>
            <p:nvPr/>
          </p:nvSpPr>
          <p:spPr bwMode="auto">
            <a:xfrm>
              <a:off x="4527075" y="3918988"/>
              <a:ext cx="81378" cy="80199"/>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 name="Freeform 20"/>
            <p:cNvSpPr>
              <a:spLocks/>
            </p:cNvSpPr>
            <p:nvPr/>
          </p:nvSpPr>
          <p:spPr bwMode="auto">
            <a:xfrm>
              <a:off x="2930179" y="4709180"/>
              <a:ext cx="4718" cy="5897"/>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 name="Freeform 21"/>
            <p:cNvSpPr>
              <a:spLocks noEditPoints="1"/>
            </p:cNvSpPr>
            <p:nvPr/>
          </p:nvSpPr>
          <p:spPr bwMode="auto">
            <a:xfrm>
              <a:off x="6057926" y="4410794"/>
              <a:ext cx="97890" cy="133271"/>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 name="Freeform 22"/>
            <p:cNvSpPr>
              <a:spLocks/>
            </p:cNvSpPr>
            <p:nvPr/>
          </p:nvSpPr>
          <p:spPr bwMode="auto">
            <a:xfrm>
              <a:off x="4247560" y="3720850"/>
              <a:ext cx="80199" cy="66046"/>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 name="Freeform 23"/>
            <p:cNvSpPr>
              <a:spLocks/>
            </p:cNvSpPr>
            <p:nvPr/>
          </p:nvSpPr>
          <p:spPr bwMode="auto">
            <a:xfrm>
              <a:off x="4076548" y="4671440"/>
              <a:ext cx="167474" cy="121477"/>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 name="Freeform 24"/>
            <p:cNvSpPr>
              <a:spLocks/>
            </p:cNvSpPr>
            <p:nvPr/>
          </p:nvSpPr>
          <p:spPr bwMode="auto">
            <a:xfrm>
              <a:off x="4667423" y="3949652"/>
              <a:ext cx="132092" cy="86096"/>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 name="Freeform 25"/>
            <p:cNvSpPr>
              <a:spLocks/>
            </p:cNvSpPr>
            <p:nvPr/>
          </p:nvSpPr>
          <p:spPr bwMode="auto">
            <a:xfrm>
              <a:off x="5261837" y="4419050"/>
              <a:ext cx="3538" cy="9435"/>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9" name="Freeform 26"/>
            <p:cNvSpPr>
              <a:spLocks/>
            </p:cNvSpPr>
            <p:nvPr/>
          </p:nvSpPr>
          <p:spPr bwMode="auto">
            <a:xfrm>
              <a:off x="4807771" y="5040590"/>
              <a:ext cx="38920" cy="45996"/>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0" name="Freeform 27"/>
            <p:cNvSpPr>
              <a:spLocks/>
            </p:cNvSpPr>
            <p:nvPr/>
          </p:nvSpPr>
          <p:spPr bwMode="auto">
            <a:xfrm>
              <a:off x="4209819" y="4729230"/>
              <a:ext cx="64867" cy="132092"/>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1" name="Freeform 28"/>
            <p:cNvSpPr>
              <a:spLocks/>
            </p:cNvSpPr>
            <p:nvPr/>
          </p:nvSpPr>
          <p:spPr bwMode="auto">
            <a:xfrm>
              <a:off x="2861774" y="4607753"/>
              <a:ext cx="1179" cy="1179"/>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2" name="Freeform 29"/>
            <p:cNvSpPr>
              <a:spLocks noEditPoints="1"/>
            </p:cNvSpPr>
            <p:nvPr/>
          </p:nvSpPr>
          <p:spPr bwMode="auto">
            <a:xfrm>
              <a:off x="6609882" y="4886089"/>
              <a:ext cx="27126" cy="21229"/>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3" name="Freeform 30"/>
            <p:cNvSpPr>
              <a:spLocks/>
            </p:cNvSpPr>
            <p:nvPr/>
          </p:nvSpPr>
          <p:spPr bwMode="auto">
            <a:xfrm>
              <a:off x="2717888" y="5197449"/>
              <a:ext cx="257107" cy="290130"/>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4" name="Freeform 31"/>
            <p:cNvSpPr>
              <a:spLocks/>
            </p:cNvSpPr>
            <p:nvPr/>
          </p:nvSpPr>
          <p:spPr bwMode="auto">
            <a:xfrm>
              <a:off x="2819316" y="4270447"/>
              <a:ext cx="3538" cy="2359"/>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5" name="Freeform 32"/>
            <p:cNvSpPr>
              <a:spLocks noEditPoints="1"/>
            </p:cNvSpPr>
            <p:nvPr/>
          </p:nvSpPr>
          <p:spPr bwMode="auto">
            <a:xfrm>
              <a:off x="2745014" y="4613650"/>
              <a:ext cx="115580" cy="122657"/>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6" name="Freeform 33"/>
            <p:cNvSpPr>
              <a:spLocks noEditPoints="1"/>
            </p:cNvSpPr>
            <p:nvPr/>
          </p:nvSpPr>
          <p:spPr bwMode="auto">
            <a:xfrm>
              <a:off x="2625895" y="4881372"/>
              <a:ext cx="830292" cy="866853"/>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7" name="Freeform 34"/>
            <p:cNvSpPr>
              <a:spLocks noEditPoints="1"/>
            </p:cNvSpPr>
            <p:nvPr/>
          </p:nvSpPr>
          <p:spPr bwMode="auto">
            <a:xfrm>
              <a:off x="2519750" y="4402539"/>
              <a:ext cx="132092" cy="137989"/>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8" name="Freeform 35"/>
            <p:cNvSpPr>
              <a:spLocks/>
            </p:cNvSpPr>
            <p:nvPr/>
          </p:nvSpPr>
          <p:spPr bwMode="auto">
            <a:xfrm>
              <a:off x="6073258" y="4369516"/>
              <a:ext cx="70764" cy="38920"/>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9" name="Freeform 37"/>
            <p:cNvSpPr>
              <a:spLocks/>
            </p:cNvSpPr>
            <p:nvPr/>
          </p:nvSpPr>
          <p:spPr bwMode="auto">
            <a:xfrm>
              <a:off x="4616709" y="5373178"/>
              <a:ext cx="199317" cy="206394"/>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0" name="Freeform 38"/>
            <p:cNvSpPr>
              <a:spLocks/>
            </p:cNvSpPr>
            <p:nvPr/>
          </p:nvSpPr>
          <p:spPr bwMode="auto">
            <a:xfrm>
              <a:off x="4683935" y="3554556"/>
              <a:ext cx="202855" cy="174550"/>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2" name="Freeform 40"/>
            <p:cNvSpPr>
              <a:spLocks noEditPoints="1"/>
            </p:cNvSpPr>
            <p:nvPr/>
          </p:nvSpPr>
          <p:spPr bwMode="auto">
            <a:xfrm>
              <a:off x="1205908" y="1586150"/>
              <a:ext cx="1871695" cy="2435445"/>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3" name="Freeform 41"/>
            <p:cNvSpPr>
              <a:spLocks noEditPoints="1"/>
            </p:cNvSpPr>
            <p:nvPr/>
          </p:nvSpPr>
          <p:spPr bwMode="auto">
            <a:xfrm>
              <a:off x="6245450" y="5249342"/>
              <a:ext cx="1179" cy="1179"/>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4" name="Freeform 42"/>
            <p:cNvSpPr>
              <a:spLocks/>
            </p:cNvSpPr>
            <p:nvPr/>
          </p:nvSpPr>
          <p:spPr bwMode="auto">
            <a:xfrm>
              <a:off x="4451594" y="4880192"/>
              <a:ext cx="404531" cy="397455"/>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5" name="Freeform 43"/>
            <p:cNvSpPr>
              <a:spLocks/>
            </p:cNvSpPr>
            <p:nvPr/>
          </p:nvSpPr>
          <p:spPr bwMode="auto">
            <a:xfrm>
              <a:off x="4498770" y="4758715"/>
              <a:ext cx="274798" cy="185165"/>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6" name="Freeform 44"/>
            <p:cNvSpPr>
              <a:spLocks/>
            </p:cNvSpPr>
            <p:nvPr/>
          </p:nvSpPr>
          <p:spPr bwMode="auto">
            <a:xfrm>
              <a:off x="4429186" y="4914395"/>
              <a:ext cx="159218" cy="182806"/>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7" name="Freeform 45"/>
            <p:cNvSpPr>
              <a:spLocks/>
            </p:cNvSpPr>
            <p:nvPr/>
          </p:nvSpPr>
          <p:spPr bwMode="auto">
            <a:xfrm>
              <a:off x="4319502" y="3842327"/>
              <a:ext cx="95531" cy="60149"/>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8" name="Freeform 46"/>
            <p:cNvSpPr>
              <a:spLocks noEditPoints="1"/>
            </p:cNvSpPr>
            <p:nvPr/>
          </p:nvSpPr>
          <p:spPr bwMode="auto">
            <a:xfrm>
              <a:off x="4010502" y="4764612"/>
              <a:ext cx="129733" cy="135630"/>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49" name="Freeform 48"/>
            <p:cNvSpPr>
              <a:spLocks noEditPoints="1"/>
            </p:cNvSpPr>
            <p:nvPr/>
          </p:nvSpPr>
          <p:spPr bwMode="auto">
            <a:xfrm>
              <a:off x="1874623" y="5366102"/>
              <a:ext cx="911670" cy="1054376"/>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0" name="Freeform 49"/>
            <p:cNvSpPr>
              <a:spLocks/>
            </p:cNvSpPr>
            <p:nvPr/>
          </p:nvSpPr>
          <p:spPr bwMode="auto">
            <a:xfrm>
              <a:off x="4373754" y="4713898"/>
              <a:ext cx="162756" cy="242955"/>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1" name="Freeform 50"/>
            <p:cNvSpPr>
              <a:spLocks noEditPoints="1"/>
            </p:cNvSpPr>
            <p:nvPr/>
          </p:nvSpPr>
          <p:spPr bwMode="auto">
            <a:xfrm>
              <a:off x="5752464" y="3648907"/>
              <a:ext cx="1296152" cy="952949"/>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accent4"/>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2" name="Freeform 51"/>
            <p:cNvSpPr>
              <a:spLocks noEditPoints="1"/>
            </p:cNvSpPr>
            <p:nvPr/>
          </p:nvSpPr>
          <p:spPr bwMode="auto">
            <a:xfrm>
              <a:off x="2519750" y="4728051"/>
              <a:ext cx="257107" cy="353818"/>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3" name="Freeform 52"/>
            <p:cNvSpPr>
              <a:spLocks/>
            </p:cNvSpPr>
            <p:nvPr/>
          </p:nvSpPr>
          <p:spPr bwMode="auto">
            <a:xfrm>
              <a:off x="2373506" y="4755177"/>
              <a:ext cx="70764" cy="66046"/>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4" name="Freeform 53"/>
            <p:cNvSpPr>
              <a:spLocks noEditPoints="1"/>
            </p:cNvSpPr>
            <p:nvPr/>
          </p:nvSpPr>
          <p:spPr bwMode="auto">
            <a:xfrm>
              <a:off x="2394735" y="4489814"/>
              <a:ext cx="227623" cy="75481"/>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5" name="Freeform 54"/>
            <p:cNvSpPr>
              <a:spLocks noEditPoints="1"/>
            </p:cNvSpPr>
            <p:nvPr/>
          </p:nvSpPr>
          <p:spPr bwMode="auto">
            <a:xfrm>
              <a:off x="3656684" y="4624264"/>
              <a:ext cx="56611" cy="51893"/>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6" name="Freeform 55"/>
            <p:cNvSpPr>
              <a:spLocks/>
            </p:cNvSpPr>
            <p:nvPr/>
          </p:nvSpPr>
          <p:spPr bwMode="auto">
            <a:xfrm>
              <a:off x="2728503" y="4729230"/>
              <a:ext cx="8256" cy="7076"/>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7" name="Freeform 56"/>
            <p:cNvSpPr>
              <a:spLocks/>
            </p:cNvSpPr>
            <p:nvPr/>
          </p:nvSpPr>
          <p:spPr bwMode="auto">
            <a:xfrm>
              <a:off x="6430614" y="5212781"/>
              <a:ext cx="2359" cy="353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8" name="Freeform 57"/>
            <p:cNvSpPr>
              <a:spLocks/>
            </p:cNvSpPr>
            <p:nvPr/>
          </p:nvSpPr>
          <p:spPr bwMode="auto">
            <a:xfrm>
              <a:off x="4877355" y="4186710"/>
              <a:ext cx="48355" cy="28305"/>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59" name="Freeform 58"/>
            <p:cNvSpPr>
              <a:spLocks/>
            </p:cNvSpPr>
            <p:nvPr/>
          </p:nvSpPr>
          <p:spPr bwMode="auto">
            <a:xfrm>
              <a:off x="4449236" y="3736182"/>
              <a:ext cx="142706" cy="80199"/>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0" name="Freeform 59"/>
            <p:cNvSpPr>
              <a:spLocks noEditPoints="1"/>
            </p:cNvSpPr>
            <p:nvPr/>
          </p:nvSpPr>
          <p:spPr bwMode="auto">
            <a:xfrm>
              <a:off x="4317144" y="3594655"/>
              <a:ext cx="194600" cy="263004"/>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1" name="Freeform 60"/>
            <p:cNvSpPr>
              <a:spLocks/>
            </p:cNvSpPr>
            <p:nvPr/>
          </p:nvSpPr>
          <p:spPr bwMode="auto">
            <a:xfrm>
              <a:off x="5077852" y="4722154"/>
              <a:ext cx="35382" cy="37741"/>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2" name="Freeform 61"/>
            <p:cNvSpPr>
              <a:spLocks noEditPoints="1"/>
            </p:cNvSpPr>
            <p:nvPr/>
          </p:nvSpPr>
          <p:spPr bwMode="auto">
            <a:xfrm>
              <a:off x="4365499" y="3492048"/>
              <a:ext cx="148603" cy="117939"/>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3" name="Freeform 62"/>
            <p:cNvSpPr>
              <a:spLocks/>
            </p:cNvSpPr>
            <p:nvPr/>
          </p:nvSpPr>
          <p:spPr bwMode="auto">
            <a:xfrm>
              <a:off x="2891259" y="4658467"/>
              <a:ext cx="4718" cy="9435"/>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4" name="Freeform 63"/>
            <p:cNvSpPr>
              <a:spLocks/>
            </p:cNvSpPr>
            <p:nvPr/>
          </p:nvSpPr>
          <p:spPr bwMode="auto">
            <a:xfrm>
              <a:off x="2668354" y="4564115"/>
              <a:ext cx="76660" cy="50714"/>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5" name="Freeform 64"/>
            <p:cNvSpPr>
              <a:spLocks/>
            </p:cNvSpPr>
            <p:nvPr/>
          </p:nvSpPr>
          <p:spPr bwMode="auto">
            <a:xfrm>
              <a:off x="4009322" y="4148969"/>
              <a:ext cx="437554" cy="435196"/>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6" name="Freeform 65"/>
            <p:cNvSpPr>
              <a:spLocks noEditPoints="1"/>
            </p:cNvSpPr>
            <p:nvPr/>
          </p:nvSpPr>
          <p:spPr bwMode="auto">
            <a:xfrm>
              <a:off x="2252028" y="4961570"/>
              <a:ext cx="346741" cy="135630"/>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7" name="Freeform 66"/>
            <p:cNvSpPr>
              <a:spLocks/>
            </p:cNvSpPr>
            <p:nvPr/>
          </p:nvSpPr>
          <p:spPr bwMode="auto">
            <a:xfrm>
              <a:off x="4716958" y="4288138"/>
              <a:ext cx="257107" cy="228802"/>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8" name="Freeform 67"/>
            <p:cNvSpPr>
              <a:spLocks noEditPoints="1"/>
            </p:cNvSpPr>
            <p:nvPr/>
          </p:nvSpPr>
          <p:spPr bwMode="auto">
            <a:xfrm>
              <a:off x="4656809" y="3415387"/>
              <a:ext cx="133271" cy="84916"/>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69" name="Freeform 68"/>
            <p:cNvSpPr>
              <a:spLocks/>
            </p:cNvSpPr>
            <p:nvPr/>
          </p:nvSpPr>
          <p:spPr bwMode="auto">
            <a:xfrm>
              <a:off x="3831234" y="4384848"/>
              <a:ext cx="178088" cy="159218"/>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0" name="Freeform 69"/>
            <p:cNvSpPr>
              <a:spLocks noEditPoints="1"/>
            </p:cNvSpPr>
            <p:nvPr/>
          </p:nvSpPr>
          <p:spPr bwMode="auto">
            <a:xfrm>
              <a:off x="4964630" y="4606573"/>
              <a:ext cx="142706" cy="122657"/>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1" name="Freeform 70"/>
            <p:cNvSpPr>
              <a:spLocks noEditPoints="1"/>
            </p:cNvSpPr>
            <p:nvPr/>
          </p:nvSpPr>
          <p:spPr bwMode="auto">
            <a:xfrm>
              <a:off x="3808826" y="3963805"/>
              <a:ext cx="476474" cy="422222"/>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2" name="Freeform 71"/>
            <p:cNvSpPr>
              <a:spLocks/>
            </p:cNvSpPr>
            <p:nvPr/>
          </p:nvSpPr>
          <p:spPr bwMode="auto">
            <a:xfrm>
              <a:off x="4892687" y="4676157"/>
              <a:ext cx="317256" cy="242955"/>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3" name="Freeform 72"/>
            <p:cNvSpPr>
              <a:spLocks noEditPoints="1"/>
            </p:cNvSpPr>
            <p:nvPr/>
          </p:nvSpPr>
          <p:spPr bwMode="auto">
            <a:xfrm>
              <a:off x="4630862" y="2888199"/>
              <a:ext cx="231161" cy="518932"/>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4" name="Freeform 73"/>
            <p:cNvSpPr>
              <a:spLocks noEditPoints="1"/>
            </p:cNvSpPr>
            <p:nvPr/>
          </p:nvSpPr>
          <p:spPr bwMode="auto">
            <a:xfrm>
              <a:off x="7118200" y="4789379"/>
              <a:ext cx="528368" cy="90813"/>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5" name="Freeform 74"/>
            <p:cNvSpPr>
              <a:spLocks noEditPoints="1"/>
            </p:cNvSpPr>
            <p:nvPr/>
          </p:nvSpPr>
          <p:spPr bwMode="auto">
            <a:xfrm>
              <a:off x="4036448" y="3296269"/>
              <a:ext cx="21229" cy="42458"/>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6" name="Freeform 75"/>
            <p:cNvSpPr>
              <a:spLocks noEditPoints="1"/>
            </p:cNvSpPr>
            <p:nvPr/>
          </p:nvSpPr>
          <p:spPr bwMode="auto">
            <a:xfrm>
              <a:off x="4091880" y="3733823"/>
              <a:ext cx="304283" cy="298386"/>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7" name="Freeform 76"/>
            <p:cNvSpPr>
              <a:spLocks/>
            </p:cNvSpPr>
            <p:nvPr/>
          </p:nvSpPr>
          <p:spPr bwMode="auto">
            <a:xfrm>
              <a:off x="4377293" y="4943879"/>
              <a:ext cx="122657" cy="130913"/>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8" name="Freeform 77"/>
            <p:cNvSpPr>
              <a:spLocks noEditPoints="1"/>
            </p:cNvSpPr>
            <p:nvPr/>
          </p:nvSpPr>
          <p:spPr bwMode="auto">
            <a:xfrm>
              <a:off x="4021116" y="3363494"/>
              <a:ext cx="208752" cy="406890"/>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79" name="Freeform 78"/>
            <p:cNvSpPr>
              <a:spLocks/>
            </p:cNvSpPr>
            <p:nvPr/>
          </p:nvSpPr>
          <p:spPr bwMode="auto">
            <a:xfrm>
              <a:off x="5040111" y="3969702"/>
              <a:ext cx="142706" cy="70764"/>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0" name="Freeform 79"/>
            <p:cNvSpPr>
              <a:spLocks/>
            </p:cNvSpPr>
            <p:nvPr/>
          </p:nvSpPr>
          <p:spPr bwMode="auto">
            <a:xfrm>
              <a:off x="2884182" y="4732768"/>
              <a:ext cx="3538" cy="4718"/>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1" name="Freeform 80"/>
            <p:cNvSpPr>
              <a:spLocks/>
            </p:cNvSpPr>
            <p:nvPr/>
          </p:nvSpPr>
          <p:spPr bwMode="auto">
            <a:xfrm>
              <a:off x="3036324" y="4869578"/>
              <a:ext cx="62508" cy="77840"/>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2" name="Freeform 81"/>
            <p:cNvSpPr>
              <a:spLocks/>
            </p:cNvSpPr>
            <p:nvPr/>
          </p:nvSpPr>
          <p:spPr bwMode="auto">
            <a:xfrm>
              <a:off x="4137876" y="3786896"/>
              <a:ext cx="2359" cy="2359"/>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3" name="Freeform 82"/>
            <p:cNvSpPr>
              <a:spLocks/>
            </p:cNvSpPr>
            <p:nvPr/>
          </p:nvSpPr>
          <p:spPr bwMode="auto">
            <a:xfrm>
              <a:off x="4124903" y="4755177"/>
              <a:ext cx="93172" cy="136809"/>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4" name="Freeform 83"/>
            <p:cNvSpPr>
              <a:spLocks/>
            </p:cNvSpPr>
            <p:nvPr/>
          </p:nvSpPr>
          <p:spPr bwMode="auto">
            <a:xfrm>
              <a:off x="4080086" y="4173736"/>
              <a:ext cx="0" cy="1179"/>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5" name="Freeform 84"/>
            <p:cNvSpPr>
              <a:spLocks noEditPoints="1"/>
            </p:cNvSpPr>
            <p:nvPr/>
          </p:nvSpPr>
          <p:spPr bwMode="auto">
            <a:xfrm>
              <a:off x="2650663" y="1497696"/>
              <a:ext cx="1300869" cy="1909436"/>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accent1"/>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6" name="Freeform 85"/>
            <p:cNvSpPr>
              <a:spLocks/>
            </p:cNvSpPr>
            <p:nvPr/>
          </p:nvSpPr>
          <p:spPr bwMode="auto">
            <a:xfrm>
              <a:off x="3837131" y="4698566"/>
              <a:ext cx="63687" cy="16511"/>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7" name="Freeform 86"/>
            <p:cNvSpPr>
              <a:spLocks/>
            </p:cNvSpPr>
            <p:nvPr/>
          </p:nvSpPr>
          <p:spPr bwMode="auto">
            <a:xfrm>
              <a:off x="3874872" y="4723333"/>
              <a:ext cx="155680" cy="116760"/>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8" name="Freeform 87"/>
            <p:cNvSpPr>
              <a:spLocks/>
            </p:cNvSpPr>
            <p:nvPr/>
          </p:nvSpPr>
          <p:spPr bwMode="auto">
            <a:xfrm>
              <a:off x="5195791" y="5237548"/>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89" name="Freeform 88"/>
            <p:cNvSpPr>
              <a:spLocks noEditPoints="1"/>
            </p:cNvSpPr>
            <p:nvPr/>
          </p:nvSpPr>
          <p:spPr bwMode="auto">
            <a:xfrm>
              <a:off x="2884182" y="4639596"/>
              <a:ext cx="12973" cy="14153"/>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0" name="Freeform 89"/>
            <p:cNvSpPr>
              <a:spLocks noEditPoints="1"/>
            </p:cNvSpPr>
            <p:nvPr/>
          </p:nvSpPr>
          <p:spPr bwMode="auto">
            <a:xfrm>
              <a:off x="4372575" y="4913215"/>
              <a:ext cx="61328" cy="58970"/>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1" name="Freeform 90"/>
            <p:cNvSpPr>
              <a:spLocks noEditPoints="1"/>
            </p:cNvSpPr>
            <p:nvPr/>
          </p:nvSpPr>
          <p:spPr bwMode="auto">
            <a:xfrm>
              <a:off x="4609633" y="4021595"/>
              <a:ext cx="181626" cy="183985"/>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3" name="Freeform 93"/>
            <p:cNvSpPr>
              <a:spLocks/>
            </p:cNvSpPr>
            <p:nvPr/>
          </p:nvSpPr>
          <p:spPr bwMode="auto">
            <a:xfrm>
              <a:off x="7258547" y="4702104"/>
              <a:ext cx="5897" cy="8256"/>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4" name="Freeform 94"/>
            <p:cNvSpPr>
              <a:spLocks noEditPoints="1"/>
            </p:cNvSpPr>
            <p:nvPr/>
          </p:nvSpPr>
          <p:spPr bwMode="auto">
            <a:xfrm>
              <a:off x="3839490" y="4723333"/>
              <a:ext cx="64867" cy="36561"/>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5" name="Freeform 95"/>
            <p:cNvSpPr>
              <a:spLocks/>
            </p:cNvSpPr>
            <p:nvPr/>
          </p:nvSpPr>
          <p:spPr bwMode="auto">
            <a:xfrm>
              <a:off x="2892438" y="4811788"/>
              <a:ext cx="103786" cy="154500"/>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6" name="Freeform 96"/>
            <p:cNvSpPr>
              <a:spLocks noEditPoints="1"/>
            </p:cNvSpPr>
            <p:nvPr/>
          </p:nvSpPr>
          <p:spPr bwMode="auto">
            <a:xfrm>
              <a:off x="6605164" y="4503966"/>
              <a:ext cx="10615" cy="8256"/>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7" name="Freeform 98"/>
            <p:cNvSpPr>
              <a:spLocks noEditPoints="1"/>
            </p:cNvSpPr>
            <p:nvPr/>
          </p:nvSpPr>
          <p:spPr bwMode="auto">
            <a:xfrm>
              <a:off x="2300383" y="4639596"/>
              <a:ext cx="130913" cy="76660"/>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8" name="Freeform 99"/>
            <p:cNvSpPr>
              <a:spLocks noEditPoints="1"/>
            </p:cNvSpPr>
            <p:nvPr/>
          </p:nvSpPr>
          <p:spPr bwMode="auto">
            <a:xfrm>
              <a:off x="4479900" y="3881247"/>
              <a:ext cx="125016" cy="121477"/>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99" name="Freeform 100"/>
            <p:cNvSpPr>
              <a:spLocks noEditPoints="1"/>
            </p:cNvSpPr>
            <p:nvPr/>
          </p:nvSpPr>
          <p:spPr bwMode="auto">
            <a:xfrm>
              <a:off x="2615281" y="4559398"/>
              <a:ext cx="60149" cy="45996"/>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0" name="Freeform 101"/>
            <p:cNvSpPr>
              <a:spLocks/>
            </p:cNvSpPr>
            <p:nvPr/>
          </p:nvSpPr>
          <p:spPr bwMode="auto">
            <a:xfrm>
              <a:off x="4534152" y="3817560"/>
              <a:ext cx="143886" cy="87275"/>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1" name="Freeform 102"/>
            <p:cNvSpPr>
              <a:spLocks noEditPoints="1"/>
            </p:cNvSpPr>
            <p:nvPr/>
          </p:nvSpPr>
          <p:spPr bwMode="auto">
            <a:xfrm>
              <a:off x="6210068" y="4867219"/>
              <a:ext cx="970640" cy="356176"/>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2" name="Freeform 103"/>
            <p:cNvSpPr>
              <a:spLocks noEditPoints="1"/>
            </p:cNvSpPr>
            <p:nvPr/>
          </p:nvSpPr>
          <p:spPr bwMode="auto">
            <a:xfrm>
              <a:off x="3973941" y="3582861"/>
              <a:ext cx="91993" cy="139168"/>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3" name="Freeform 104"/>
            <p:cNvSpPr>
              <a:spLocks/>
            </p:cNvSpPr>
            <p:nvPr/>
          </p:nvSpPr>
          <p:spPr bwMode="auto">
            <a:xfrm>
              <a:off x="4918634" y="4243321"/>
              <a:ext cx="35382" cy="97890"/>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4" name="Freeform 105"/>
            <p:cNvSpPr>
              <a:spLocks/>
            </p:cNvSpPr>
            <p:nvPr/>
          </p:nvSpPr>
          <p:spPr bwMode="auto">
            <a:xfrm>
              <a:off x="4091880" y="3618243"/>
              <a:ext cx="9435" cy="12973"/>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5" name="Freeform 106"/>
            <p:cNvSpPr>
              <a:spLocks noEditPoints="1"/>
            </p:cNvSpPr>
            <p:nvPr/>
          </p:nvSpPr>
          <p:spPr bwMode="auto">
            <a:xfrm>
              <a:off x="5638063" y="4191427"/>
              <a:ext cx="618001" cy="658101"/>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6" name="Freeform 107"/>
            <p:cNvSpPr>
              <a:spLocks/>
            </p:cNvSpPr>
            <p:nvPr/>
          </p:nvSpPr>
          <p:spPr bwMode="auto">
            <a:xfrm>
              <a:off x="5726517" y="5144376"/>
              <a:ext cx="2359" cy="4718"/>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7" name="Freeform 108"/>
            <p:cNvSpPr>
              <a:spLocks/>
            </p:cNvSpPr>
            <p:nvPr/>
          </p:nvSpPr>
          <p:spPr bwMode="auto">
            <a:xfrm>
              <a:off x="5015344" y="4141893"/>
              <a:ext cx="206394" cy="209932"/>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8" name="Freeform 109"/>
            <p:cNvSpPr>
              <a:spLocks noEditPoints="1"/>
            </p:cNvSpPr>
            <p:nvPr/>
          </p:nvSpPr>
          <p:spPr bwMode="auto">
            <a:xfrm>
              <a:off x="5126207" y="4077026"/>
              <a:ext cx="408070" cy="367970"/>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09" name="Freeform 110"/>
            <p:cNvSpPr>
              <a:spLocks/>
            </p:cNvSpPr>
            <p:nvPr/>
          </p:nvSpPr>
          <p:spPr bwMode="auto">
            <a:xfrm>
              <a:off x="3674375" y="3091055"/>
              <a:ext cx="232340" cy="156859"/>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0" name="Freeform 111"/>
            <p:cNvSpPr>
              <a:spLocks noEditPoints="1"/>
            </p:cNvSpPr>
            <p:nvPr/>
          </p:nvSpPr>
          <p:spPr bwMode="auto">
            <a:xfrm>
              <a:off x="4333655" y="3863556"/>
              <a:ext cx="251211" cy="296027"/>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1" name="Freeform 112"/>
            <p:cNvSpPr>
              <a:spLocks/>
            </p:cNvSpPr>
            <p:nvPr/>
          </p:nvSpPr>
          <p:spPr bwMode="auto">
            <a:xfrm>
              <a:off x="4146132" y="3795152"/>
              <a:ext cx="4718" cy="2359"/>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2" name="Freeform 113"/>
            <p:cNvSpPr>
              <a:spLocks/>
            </p:cNvSpPr>
            <p:nvPr/>
          </p:nvSpPr>
          <p:spPr bwMode="auto">
            <a:xfrm>
              <a:off x="2533903" y="4594779"/>
              <a:ext cx="44817" cy="17691"/>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3" name="Freeform 114"/>
            <p:cNvSpPr>
              <a:spLocks/>
            </p:cNvSpPr>
            <p:nvPr/>
          </p:nvSpPr>
          <p:spPr bwMode="auto">
            <a:xfrm>
              <a:off x="4933966" y="4245679"/>
              <a:ext cx="91993" cy="102607"/>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4" name="Freeform 115"/>
            <p:cNvSpPr>
              <a:spLocks noEditPoints="1"/>
            </p:cNvSpPr>
            <p:nvPr/>
          </p:nvSpPr>
          <p:spPr bwMode="auto">
            <a:xfrm>
              <a:off x="6813917" y="3911911"/>
              <a:ext cx="469398" cy="553135"/>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5" name="Freeform 116"/>
            <p:cNvSpPr>
              <a:spLocks/>
            </p:cNvSpPr>
            <p:nvPr/>
          </p:nvSpPr>
          <p:spPr bwMode="auto">
            <a:xfrm>
              <a:off x="5099081" y="5356667"/>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6" name="Freeform 117"/>
            <p:cNvSpPr>
              <a:spLocks noEditPoints="1"/>
            </p:cNvSpPr>
            <p:nvPr/>
          </p:nvSpPr>
          <p:spPr bwMode="auto">
            <a:xfrm>
              <a:off x="4911557" y="4876654"/>
              <a:ext cx="168653" cy="214649"/>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7" name="Freeform 118"/>
            <p:cNvSpPr>
              <a:spLocks noEditPoints="1"/>
            </p:cNvSpPr>
            <p:nvPr/>
          </p:nvSpPr>
          <p:spPr bwMode="auto">
            <a:xfrm>
              <a:off x="5660471" y="3979137"/>
              <a:ext cx="233520" cy="113222"/>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8" name="Freeform 119"/>
            <p:cNvSpPr>
              <a:spLocks noEditPoints="1"/>
            </p:cNvSpPr>
            <p:nvPr/>
          </p:nvSpPr>
          <p:spPr bwMode="auto">
            <a:xfrm>
              <a:off x="6361030" y="4678516"/>
              <a:ext cx="112042" cy="93172"/>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19" name="Freeform 121"/>
            <p:cNvSpPr>
              <a:spLocks noEditPoints="1"/>
            </p:cNvSpPr>
            <p:nvPr/>
          </p:nvSpPr>
          <p:spPr bwMode="auto">
            <a:xfrm>
              <a:off x="5109695" y="5232831"/>
              <a:ext cx="27126" cy="22408"/>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0" name="Freeform 122"/>
            <p:cNvSpPr>
              <a:spLocks noEditPoints="1"/>
            </p:cNvSpPr>
            <p:nvPr/>
          </p:nvSpPr>
          <p:spPr bwMode="auto">
            <a:xfrm>
              <a:off x="2861774" y="4619547"/>
              <a:ext cx="7076" cy="7076"/>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1" name="Freeform 123"/>
            <p:cNvSpPr>
              <a:spLocks noEditPoints="1"/>
            </p:cNvSpPr>
            <p:nvPr/>
          </p:nvSpPr>
          <p:spPr bwMode="auto">
            <a:xfrm>
              <a:off x="6828069" y="3986213"/>
              <a:ext cx="134451" cy="146245"/>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2" name="Freeform 124"/>
            <p:cNvSpPr>
              <a:spLocks noEditPoints="1"/>
            </p:cNvSpPr>
            <p:nvPr/>
          </p:nvSpPr>
          <p:spPr bwMode="auto">
            <a:xfrm>
              <a:off x="6863451" y="4108870"/>
              <a:ext cx="103786" cy="140348"/>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3" name="Freeform 125"/>
            <p:cNvSpPr>
              <a:spLocks/>
            </p:cNvSpPr>
            <p:nvPr/>
          </p:nvSpPr>
          <p:spPr bwMode="auto">
            <a:xfrm>
              <a:off x="4617889" y="3977957"/>
              <a:ext cx="36561" cy="41279"/>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4" name="Freeform 126"/>
            <p:cNvSpPr>
              <a:spLocks noEditPoints="1"/>
            </p:cNvSpPr>
            <p:nvPr/>
          </p:nvSpPr>
          <p:spPr bwMode="auto">
            <a:xfrm>
              <a:off x="5179279" y="4327057"/>
              <a:ext cx="40099" cy="37741"/>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5" name="Freeform 127"/>
            <p:cNvSpPr>
              <a:spLocks noEditPoints="1"/>
            </p:cNvSpPr>
            <p:nvPr/>
          </p:nvSpPr>
          <p:spPr bwMode="auto">
            <a:xfrm>
              <a:off x="2469036" y="4567653"/>
              <a:ext cx="35382" cy="10615"/>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6" name="Freeform 128"/>
            <p:cNvSpPr>
              <a:spLocks noEditPoints="1"/>
            </p:cNvSpPr>
            <p:nvPr/>
          </p:nvSpPr>
          <p:spPr bwMode="auto">
            <a:xfrm>
              <a:off x="5181638" y="3582861"/>
              <a:ext cx="862136" cy="470577"/>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7" name="Freeform 129"/>
            <p:cNvSpPr>
              <a:spLocks/>
            </p:cNvSpPr>
            <p:nvPr/>
          </p:nvSpPr>
          <p:spPr bwMode="auto">
            <a:xfrm>
              <a:off x="6313854" y="4505146"/>
              <a:ext cx="160397" cy="191062"/>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8" name="Freeform 130"/>
            <p:cNvSpPr>
              <a:spLocks/>
            </p:cNvSpPr>
            <p:nvPr/>
          </p:nvSpPr>
          <p:spPr bwMode="auto">
            <a:xfrm>
              <a:off x="4937504" y="4212656"/>
              <a:ext cx="30664" cy="40099"/>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29" name="Freeform 131"/>
            <p:cNvSpPr>
              <a:spLocks/>
            </p:cNvSpPr>
            <p:nvPr/>
          </p:nvSpPr>
          <p:spPr bwMode="auto">
            <a:xfrm>
              <a:off x="2899514" y="4692669"/>
              <a:ext cx="3538" cy="8256"/>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0" name="Freeform 132"/>
            <p:cNvSpPr>
              <a:spLocks/>
            </p:cNvSpPr>
            <p:nvPr/>
          </p:nvSpPr>
          <p:spPr bwMode="auto">
            <a:xfrm>
              <a:off x="4393804" y="3857659"/>
              <a:ext cx="3538" cy="7076"/>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1" name="Freeform 133"/>
            <p:cNvSpPr>
              <a:spLocks noEditPoints="1"/>
            </p:cNvSpPr>
            <p:nvPr/>
          </p:nvSpPr>
          <p:spPr bwMode="auto">
            <a:xfrm>
              <a:off x="5882197" y="4784662"/>
              <a:ext cx="45996" cy="81378"/>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2" name="Freeform 134"/>
            <p:cNvSpPr>
              <a:spLocks/>
            </p:cNvSpPr>
            <p:nvPr/>
          </p:nvSpPr>
          <p:spPr bwMode="auto">
            <a:xfrm>
              <a:off x="3949173" y="4811788"/>
              <a:ext cx="87275" cy="88454"/>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3" name="Freeform 135"/>
            <p:cNvSpPr>
              <a:spLocks/>
            </p:cNvSpPr>
            <p:nvPr/>
          </p:nvSpPr>
          <p:spPr bwMode="auto">
            <a:xfrm>
              <a:off x="4766492" y="5620850"/>
              <a:ext cx="49534" cy="49534"/>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4" name="Freeform 136"/>
            <p:cNvSpPr>
              <a:spLocks noEditPoints="1"/>
            </p:cNvSpPr>
            <p:nvPr/>
          </p:nvSpPr>
          <p:spPr bwMode="auto">
            <a:xfrm>
              <a:off x="4636759" y="3543941"/>
              <a:ext cx="123836" cy="93172"/>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5" name="Freeform 137"/>
            <p:cNvSpPr>
              <a:spLocks/>
            </p:cNvSpPr>
            <p:nvPr/>
          </p:nvSpPr>
          <p:spPr bwMode="auto">
            <a:xfrm>
              <a:off x="4314785" y="3765667"/>
              <a:ext cx="16511" cy="23588"/>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6" name="Freeform 138"/>
            <p:cNvSpPr>
              <a:spLocks/>
            </p:cNvSpPr>
            <p:nvPr/>
          </p:nvSpPr>
          <p:spPr bwMode="auto">
            <a:xfrm>
              <a:off x="4639118" y="3479075"/>
              <a:ext cx="152142" cy="93172"/>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7" name="Freeform 139"/>
            <p:cNvSpPr>
              <a:spLocks/>
            </p:cNvSpPr>
            <p:nvPr/>
          </p:nvSpPr>
          <p:spPr bwMode="auto">
            <a:xfrm>
              <a:off x="4390266" y="4250397"/>
              <a:ext cx="336127" cy="323153"/>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8" name="Freeform 140"/>
            <p:cNvSpPr>
              <a:spLocks/>
            </p:cNvSpPr>
            <p:nvPr/>
          </p:nvSpPr>
          <p:spPr bwMode="auto">
            <a:xfrm>
              <a:off x="3913792" y="4179633"/>
              <a:ext cx="257107" cy="206394"/>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39" name="Freeform 141"/>
            <p:cNvSpPr>
              <a:spLocks/>
            </p:cNvSpPr>
            <p:nvPr/>
          </p:nvSpPr>
          <p:spPr bwMode="auto">
            <a:xfrm>
              <a:off x="4350167" y="3963805"/>
              <a:ext cx="1179" cy="1179"/>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0" name="Freeform 142"/>
            <p:cNvSpPr>
              <a:spLocks/>
            </p:cNvSpPr>
            <p:nvPr/>
          </p:nvSpPr>
          <p:spPr bwMode="auto">
            <a:xfrm>
              <a:off x="4757057" y="3819919"/>
              <a:ext cx="74302" cy="94351"/>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1" name="Freeform 143"/>
            <p:cNvSpPr>
              <a:spLocks noEditPoints="1"/>
            </p:cNvSpPr>
            <p:nvPr/>
          </p:nvSpPr>
          <p:spPr bwMode="auto">
            <a:xfrm>
              <a:off x="5109695" y="5248163"/>
              <a:ext cx="153321" cy="301924"/>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2" name="Freeform 144"/>
            <p:cNvSpPr>
              <a:spLocks/>
            </p:cNvSpPr>
            <p:nvPr/>
          </p:nvSpPr>
          <p:spPr bwMode="auto">
            <a:xfrm>
              <a:off x="4583686" y="3969702"/>
              <a:ext cx="41279" cy="48355"/>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3" name="Freeform 145"/>
            <p:cNvSpPr>
              <a:spLocks/>
            </p:cNvSpPr>
            <p:nvPr/>
          </p:nvSpPr>
          <p:spPr bwMode="auto">
            <a:xfrm>
              <a:off x="2855877" y="4604215"/>
              <a:ext cx="2359" cy="1179"/>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4" name="Freeform 146"/>
            <p:cNvSpPr>
              <a:spLocks/>
            </p:cNvSpPr>
            <p:nvPr/>
          </p:nvSpPr>
          <p:spPr bwMode="auto">
            <a:xfrm>
              <a:off x="4626144" y="4005083"/>
              <a:ext cx="54252" cy="42458"/>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5" name="Freeform 147"/>
            <p:cNvSpPr>
              <a:spLocks/>
            </p:cNvSpPr>
            <p:nvPr/>
          </p:nvSpPr>
          <p:spPr bwMode="auto">
            <a:xfrm>
              <a:off x="3932662" y="4448535"/>
              <a:ext cx="350279" cy="329050"/>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6" name="Freeform 148"/>
            <p:cNvSpPr>
              <a:spLocks/>
            </p:cNvSpPr>
            <p:nvPr/>
          </p:nvSpPr>
          <p:spPr bwMode="auto">
            <a:xfrm>
              <a:off x="6598088" y="4511043"/>
              <a:ext cx="1179" cy="1179"/>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7" name="Freeform 149"/>
            <p:cNvSpPr>
              <a:spLocks noEditPoints="1"/>
            </p:cNvSpPr>
            <p:nvPr/>
          </p:nvSpPr>
          <p:spPr bwMode="auto">
            <a:xfrm>
              <a:off x="6146381" y="4364798"/>
              <a:ext cx="189882" cy="418684"/>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8" name="Freeform 150"/>
            <p:cNvSpPr>
              <a:spLocks/>
            </p:cNvSpPr>
            <p:nvPr/>
          </p:nvSpPr>
          <p:spPr bwMode="auto">
            <a:xfrm>
              <a:off x="6052029" y="3699621"/>
              <a:ext cx="681689" cy="326692"/>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49" name="Freeform 151"/>
            <p:cNvSpPr>
              <a:spLocks noEditPoints="1"/>
            </p:cNvSpPr>
            <p:nvPr/>
          </p:nvSpPr>
          <p:spPr bwMode="auto">
            <a:xfrm>
              <a:off x="7269162" y="4588882"/>
              <a:ext cx="14153" cy="102607"/>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0" name="Freeform 152"/>
            <p:cNvSpPr>
              <a:spLocks/>
            </p:cNvSpPr>
            <p:nvPr/>
          </p:nvSpPr>
          <p:spPr bwMode="auto">
            <a:xfrm>
              <a:off x="2895976" y="4674978"/>
              <a:ext cx="8256" cy="10615"/>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1" name="Freeform 153"/>
            <p:cNvSpPr>
              <a:spLocks noEditPoints="1"/>
            </p:cNvSpPr>
            <p:nvPr/>
          </p:nvSpPr>
          <p:spPr bwMode="auto">
            <a:xfrm>
              <a:off x="3832414" y="4394283"/>
              <a:ext cx="259466" cy="284233"/>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2" name="Freeform 154"/>
            <p:cNvSpPr>
              <a:spLocks/>
            </p:cNvSpPr>
            <p:nvPr/>
          </p:nvSpPr>
          <p:spPr bwMode="auto">
            <a:xfrm>
              <a:off x="2874747" y="4632520"/>
              <a:ext cx="2359" cy="353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3" name="Freeform 155"/>
            <p:cNvSpPr>
              <a:spLocks noEditPoints="1"/>
            </p:cNvSpPr>
            <p:nvPr/>
          </p:nvSpPr>
          <p:spPr bwMode="auto">
            <a:xfrm>
              <a:off x="4494052" y="4176095"/>
              <a:ext cx="8256" cy="5897"/>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4" name="Freeform 156"/>
            <p:cNvSpPr>
              <a:spLocks/>
            </p:cNvSpPr>
            <p:nvPr/>
          </p:nvSpPr>
          <p:spPr bwMode="auto">
            <a:xfrm>
              <a:off x="5408081" y="5421533"/>
              <a:ext cx="9435" cy="11794"/>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5" name="Freeform 157"/>
            <p:cNvSpPr>
              <a:spLocks noEditPoints="1"/>
            </p:cNvSpPr>
            <p:nvPr/>
          </p:nvSpPr>
          <p:spPr bwMode="auto">
            <a:xfrm>
              <a:off x="5747746" y="4902601"/>
              <a:ext cx="3538" cy="21229"/>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6" name="Freeform 158"/>
            <p:cNvSpPr>
              <a:spLocks noEditPoints="1"/>
            </p:cNvSpPr>
            <p:nvPr/>
          </p:nvSpPr>
          <p:spPr bwMode="auto">
            <a:xfrm>
              <a:off x="4885611" y="5190372"/>
              <a:ext cx="68405" cy="168653"/>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7" name="Freeform 159"/>
            <p:cNvSpPr>
              <a:spLocks noEditPoints="1"/>
            </p:cNvSpPr>
            <p:nvPr/>
          </p:nvSpPr>
          <p:spPr bwMode="auto">
            <a:xfrm>
              <a:off x="1684741" y="4262191"/>
              <a:ext cx="672253" cy="419864"/>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8" name="Freeform 160"/>
            <p:cNvSpPr>
              <a:spLocks noEditPoints="1"/>
            </p:cNvSpPr>
            <p:nvPr/>
          </p:nvSpPr>
          <p:spPr bwMode="auto">
            <a:xfrm>
              <a:off x="6304419" y="4836555"/>
              <a:ext cx="416325" cy="136809"/>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59" name="Freeform 161"/>
            <p:cNvSpPr>
              <a:spLocks noEditPoints="1"/>
            </p:cNvSpPr>
            <p:nvPr/>
          </p:nvSpPr>
          <p:spPr bwMode="auto">
            <a:xfrm>
              <a:off x="4833717" y="5213960"/>
              <a:ext cx="225264" cy="365612"/>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0" name="Freeform 162"/>
            <p:cNvSpPr>
              <a:spLocks/>
            </p:cNvSpPr>
            <p:nvPr/>
          </p:nvSpPr>
          <p:spPr bwMode="auto">
            <a:xfrm>
              <a:off x="4442159" y="5354308"/>
              <a:ext cx="286592" cy="274798"/>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1" name="Freeform 163"/>
            <p:cNvSpPr>
              <a:spLocks noEditPoints="1"/>
            </p:cNvSpPr>
            <p:nvPr/>
          </p:nvSpPr>
          <p:spPr bwMode="auto">
            <a:xfrm>
              <a:off x="7581701" y="5402663"/>
              <a:ext cx="174550" cy="80199"/>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2" name="Freeform 164"/>
            <p:cNvSpPr>
              <a:spLocks/>
            </p:cNvSpPr>
            <p:nvPr/>
          </p:nvSpPr>
          <p:spPr bwMode="auto">
            <a:xfrm>
              <a:off x="4196846" y="4482737"/>
              <a:ext cx="334947" cy="261825"/>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3" name="Freeform 165"/>
            <p:cNvSpPr>
              <a:spLocks noEditPoints="1"/>
            </p:cNvSpPr>
            <p:nvPr/>
          </p:nvSpPr>
          <p:spPr bwMode="auto">
            <a:xfrm>
              <a:off x="4249918" y="4697387"/>
              <a:ext cx="253569" cy="204035"/>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4" name="Freeform 166"/>
            <p:cNvSpPr>
              <a:spLocks/>
            </p:cNvSpPr>
            <p:nvPr/>
          </p:nvSpPr>
          <p:spPr bwMode="auto">
            <a:xfrm>
              <a:off x="2335765" y="4672619"/>
              <a:ext cx="95531" cy="91993"/>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5" name="Freeform 167"/>
            <p:cNvSpPr>
              <a:spLocks noEditPoints="1"/>
            </p:cNvSpPr>
            <p:nvPr/>
          </p:nvSpPr>
          <p:spPr bwMode="auto">
            <a:xfrm>
              <a:off x="4264071" y="3646548"/>
              <a:ext cx="81378" cy="99069"/>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6" name="Freeform 168"/>
            <p:cNvSpPr>
              <a:spLocks noEditPoints="1"/>
            </p:cNvSpPr>
            <p:nvPr/>
          </p:nvSpPr>
          <p:spPr bwMode="auto">
            <a:xfrm>
              <a:off x="4294735" y="2818615"/>
              <a:ext cx="554314" cy="662818"/>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7" name="Freeform 169"/>
            <p:cNvSpPr>
              <a:spLocks/>
            </p:cNvSpPr>
            <p:nvPr/>
          </p:nvSpPr>
          <p:spPr bwMode="auto">
            <a:xfrm>
              <a:off x="5889273" y="4319981"/>
              <a:ext cx="172191" cy="96710"/>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8" name="Freeform 170"/>
            <p:cNvSpPr>
              <a:spLocks noEditPoints="1"/>
            </p:cNvSpPr>
            <p:nvPr/>
          </p:nvSpPr>
          <p:spPr bwMode="auto">
            <a:xfrm>
              <a:off x="7707896" y="5765916"/>
              <a:ext cx="380944" cy="534265"/>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69" name="Freeform 171"/>
            <p:cNvSpPr>
              <a:spLocks noEditPoints="1"/>
            </p:cNvSpPr>
            <p:nvPr/>
          </p:nvSpPr>
          <p:spPr bwMode="auto">
            <a:xfrm>
              <a:off x="5294860" y="4416691"/>
              <a:ext cx="166294" cy="219367"/>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0" name="Freeform 172"/>
            <p:cNvSpPr>
              <a:spLocks noEditPoints="1"/>
            </p:cNvSpPr>
            <p:nvPr/>
          </p:nvSpPr>
          <p:spPr bwMode="auto">
            <a:xfrm>
              <a:off x="2434834" y="4789379"/>
              <a:ext cx="122657" cy="50714"/>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1" name="Freeform 173"/>
            <p:cNvSpPr>
              <a:spLocks/>
            </p:cNvSpPr>
            <p:nvPr/>
          </p:nvSpPr>
          <p:spPr bwMode="auto">
            <a:xfrm>
              <a:off x="2470216" y="4993414"/>
              <a:ext cx="267722" cy="391558"/>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2" name="Freeform 175"/>
            <p:cNvSpPr>
              <a:spLocks noEditPoints="1"/>
            </p:cNvSpPr>
            <p:nvPr/>
          </p:nvSpPr>
          <p:spPr bwMode="auto">
            <a:xfrm>
              <a:off x="7178349" y="5020540"/>
              <a:ext cx="319615" cy="218188"/>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3" name="Freeform 176"/>
            <p:cNvSpPr>
              <a:spLocks noEditPoints="1"/>
            </p:cNvSpPr>
            <p:nvPr/>
          </p:nvSpPr>
          <p:spPr bwMode="auto">
            <a:xfrm>
              <a:off x="6671210" y="4542886"/>
              <a:ext cx="204035" cy="342024"/>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4" name="Freeform 177"/>
            <p:cNvSpPr>
              <a:spLocks/>
            </p:cNvSpPr>
            <p:nvPr/>
          </p:nvSpPr>
          <p:spPr bwMode="auto">
            <a:xfrm>
              <a:off x="5482383" y="4150149"/>
              <a:ext cx="359715" cy="326692"/>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5" name="Freeform 178"/>
            <p:cNvSpPr>
              <a:spLocks/>
            </p:cNvSpPr>
            <p:nvPr/>
          </p:nvSpPr>
          <p:spPr bwMode="auto">
            <a:xfrm>
              <a:off x="4492873" y="3602911"/>
              <a:ext cx="211111" cy="199317"/>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6" name="Freeform 179"/>
            <p:cNvSpPr>
              <a:spLocks noEditPoints="1"/>
            </p:cNvSpPr>
            <p:nvPr/>
          </p:nvSpPr>
          <p:spPr bwMode="auto">
            <a:xfrm>
              <a:off x="2998583" y="3863556"/>
              <a:ext cx="5897" cy="10615"/>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7" name="Freeform 181"/>
            <p:cNvSpPr>
              <a:spLocks noEditPoints="1"/>
            </p:cNvSpPr>
            <p:nvPr/>
          </p:nvSpPr>
          <p:spPr bwMode="auto">
            <a:xfrm>
              <a:off x="2754449" y="4594779"/>
              <a:ext cx="55431" cy="12973"/>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8" name="Freeform 182"/>
            <p:cNvSpPr>
              <a:spLocks noEditPoints="1"/>
            </p:cNvSpPr>
            <p:nvPr/>
          </p:nvSpPr>
          <p:spPr bwMode="auto">
            <a:xfrm>
              <a:off x="4917454" y="4266908"/>
              <a:ext cx="29485" cy="33023"/>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79" name="Freeform 183"/>
            <p:cNvSpPr>
              <a:spLocks noEditPoints="1"/>
            </p:cNvSpPr>
            <p:nvPr/>
          </p:nvSpPr>
          <p:spPr bwMode="auto">
            <a:xfrm>
              <a:off x="3530489" y="4010980"/>
              <a:ext cx="531906" cy="252390"/>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0" name="Freeform 184"/>
            <p:cNvSpPr>
              <a:spLocks noEditPoints="1"/>
            </p:cNvSpPr>
            <p:nvPr/>
          </p:nvSpPr>
          <p:spPr bwMode="auto">
            <a:xfrm>
              <a:off x="6971955" y="4829478"/>
              <a:ext cx="74302" cy="99069"/>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1" name="Freeform 185"/>
            <p:cNvSpPr>
              <a:spLocks/>
            </p:cNvSpPr>
            <p:nvPr/>
          </p:nvSpPr>
          <p:spPr bwMode="auto">
            <a:xfrm>
              <a:off x="2866491" y="5406201"/>
              <a:ext cx="178088" cy="189882"/>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2" name="Freeform 186"/>
            <p:cNvSpPr>
              <a:spLocks/>
            </p:cNvSpPr>
            <p:nvPr/>
          </p:nvSpPr>
          <p:spPr bwMode="auto">
            <a:xfrm>
              <a:off x="5268913" y="4421409"/>
              <a:ext cx="17691" cy="36561"/>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3" name="Freeform 187"/>
            <p:cNvSpPr>
              <a:spLocks/>
            </p:cNvSpPr>
            <p:nvPr/>
          </p:nvSpPr>
          <p:spPr bwMode="auto">
            <a:xfrm>
              <a:off x="5363264" y="5441583"/>
              <a:ext cx="12973" cy="11794"/>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4" name="Freeform 188"/>
            <p:cNvSpPr>
              <a:spLocks/>
            </p:cNvSpPr>
            <p:nvPr/>
          </p:nvSpPr>
          <p:spPr bwMode="auto">
            <a:xfrm>
              <a:off x="4622606" y="3826995"/>
              <a:ext cx="200497" cy="139168"/>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5" name="Freeform 189"/>
            <p:cNvSpPr>
              <a:spLocks/>
            </p:cNvSpPr>
            <p:nvPr/>
          </p:nvSpPr>
          <p:spPr bwMode="auto">
            <a:xfrm>
              <a:off x="4593121" y="3891862"/>
              <a:ext cx="87275" cy="115580"/>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6" name="Freeform 190"/>
            <p:cNvSpPr>
              <a:spLocks/>
            </p:cNvSpPr>
            <p:nvPr/>
          </p:nvSpPr>
          <p:spPr bwMode="auto">
            <a:xfrm>
              <a:off x="5283066" y="2662935"/>
              <a:ext cx="130913" cy="193420"/>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7" name="Freeform 191"/>
            <p:cNvSpPr>
              <a:spLocks/>
            </p:cNvSpPr>
            <p:nvPr/>
          </p:nvSpPr>
          <p:spPr bwMode="auto">
            <a:xfrm>
              <a:off x="5215840" y="2922402"/>
              <a:ext cx="43638" cy="45996"/>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8" name="Freeform 192"/>
            <p:cNvSpPr>
              <a:spLocks/>
            </p:cNvSpPr>
            <p:nvPr/>
          </p:nvSpPr>
          <p:spPr bwMode="auto">
            <a:xfrm>
              <a:off x="5431669" y="2862253"/>
              <a:ext cx="43638" cy="48355"/>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89" name="Freeform 193"/>
            <p:cNvSpPr>
              <a:spLocks/>
            </p:cNvSpPr>
            <p:nvPr/>
          </p:nvSpPr>
          <p:spPr bwMode="auto">
            <a:xfrm>
              <a:off x="5332600" y="2361011"/>
              <a:ext cx="321974" cy="309001"/>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0" name="Freeform 194"/>
            <p:cNvSpPr>
              <a:spLocks/>
            </p:cNvSpPr>
            <p:nvPr/>
          </p:nvSpPr>
          <p:spPr bwMode="auto">
            <a:xfrm>
              <a:off x="4608453" y="3586399"/>
              <a:ext cx="68405" cy="34202"/>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1" name="Freeform 195"/>
            <p:cNvSpPr>
              <a:spLocks/>
            </p:cNvSpPr>
            <p:nvPr/>
          </p:nvSpPr>
          <p:spPr bwMode="auto">
            <a:xfrm>
              <a:off x="5299577" y="2802104"/>
              <a:ext cx="21229" cy="28305"/>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2" name="Freeform 196"/>
            <p:cNvSpPr>
              <a:spLocks/>
            </p:cNvSpPr>
            <p:nvPr/>
          </p:nvSpPr>
          <p:spPr bwMode="auto">
            <a:xfrm>
              <a:off x="6212427" y="2425878"/>
              <a:ext cx="28305" cy="16511"/>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3" name="Freeform 197"/>
            <p:cNvSpPr>
              <a:spLocks/>
            </p:cNvSpPr>
            <p:nvPr/>
          </p:nvSpPr>
          <p:spPr bwMode="auto">
            <a:xfrm>
              <a:off x="6243091" y="2421160"/>
              <a:ext cx="7076" cy="14153"/>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4" name="Freeform 198"/>
            <p:cNvSpPr>
              <a:spLocks/>
            </p:cNvSpPr>
            <p:nvPr/>
          </p:nvSpPr>
          <p:spPr bwMode="auto">
            <a:xfrm>
              <a:off x="6254885" y="2389316"/>
              <a:ext cx="5897" cy="10615"/>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5" name="Freeform 199"/>
            <p:cNvSpPr>
              <a:spLocks/>
            </p:cNvSpPr>
            <p:nvPr/>
          </p:nvSpPr>
          <p:spPr bwMode="auto">
            <a:xfrm>
              <a:off x="6021365" y="2537920"/>
              <a:ext cx="17691" cy="12973"/>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6" name="Freeform 200"/>
            <p:cNvSpPr>
              <a:spLocks/>
            </p:cNvSpPr>
            <p:nvPr/>
          </p:nvSpPr>
          <p:spPr bwMode="auto">
            <a:xfrm>
              <a:off x="7194860" y="3618243"/>
              <a:ext cx="64867" cy="281875"/>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7" name="Freeform 201"/>
            <p:cNvSpPr>
              <a:spLocks/>
            </p:cNvSpPr>
            <p:nvPr/>
          </p:nvSpPr>
          <p:spPr bwMode="auto">
            <a:xfrm>
              <a:off x="5981266" y="2576840"/>
              <a:ext cx="10615" cy="8256"/>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8" name="Freeform 202"/>
            <p:cNvSpPr>
              <a:spLocks/>
            </p:cNvSpPr>
            <p:nvPr/>
          </p:nvSpPr>
          <p:spPr bwMode="auto">
            <a:xfrm>
              <a:off x="5948243" y="2605145"/>
              <a:ext cx="16511" cy="8256"/>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199" name="Freeform 204"/>
            <p:cNvSpPr>
              <a:spLocks/>
            </p:cNvSpPr>
            <p:nvPr/>
          </p:nvSpPr>
          <p:spPr bwMode="auto">
            <a:xfrm>
              <a:off x="7592315" y="2832768"/>
              <a:ext cx="5897" cy="8256"/>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0" name="Freeform 206"/>
            <p:cNvSpPr>
              <a:spLocks/>
            </p:cNvSpPr>
            <p:nvPr/>
          </p:nvSpPr>
          <p:spPr bwMode="auto">
            <a:xfrm>
              <a:off x="7606468" y="2914146"/>
              <a:ext cx="10615" cy="43638"/>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1" name="Freeform 207"/>
            <p:cNvSpPr>
              <a:spLocks/>
            </p:cNvSpPr>
            <p:nvPr/>
          </p:nvSpPr>
          <p:spPr bwMode="auto">
            <a:xfrm>
              <a:off x="7747995" y="2890558"/>
              <a:ext cx="35382" cy="27126"/>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2" name="Freeform 208"/>
            <p:cNvSpPr>
              <a:spLocks/>
            </p:cNvSpPr>
            <p:nvPr/>
          </p:nvSpPr>
          <p:spPr bwMode="auto">
            <a:xfrm>
              <a:off x="6565065" y="2395214"/>
              <a:ext cx="15332" cy="17691"/>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3" name="Freeform 209"/>
            <p:cNvSpPr>
              <a:spLocks/>
            </p:cNvSpPr>
            <p:nvPr/>
          </p:nvSpPr>
          <p:spPr bwMode="auto">
            <a:xfrm>
              <a:off x="7061589" y="2596889"/>
              <a:ext cx="18870" cy="28305"/>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4" name="Freeform 210"/>
            <p:cNvSpPr>
              <a:spLocks/>
            </p:cNvSpPr>
            <p:nvPr/>
          </p:nvSpPr>
          <p:spPr bwMode="auto">
            <a:xfrm>
              <a:off x="6828069" y="2620477"/>
              <a:ext cx="5897" cy="8256"/>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5" name="Freeform 211"/>
            <p:cNvSpPr>
              <a:spLocks/>
            </p:cNvSpPr>
            <p:nvPr/>
          </p:nvSpPr>
          <p:spPr bwMode="auto">
            <a:xfrm>
              <a:off x="6727821" y="2679447"/>
              <a:ext cx="12974" cy="8256"/>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6" name="Freeform 212"/>
            <p:cNvSpPr>
              <a:spLocks/>
            </p:cNvSpPr>
            <p:nvPr/>
          </p:nvSpPr>
          <p:spPr bwMode="auto">
            <a:xfrm>
              <a:off x="5937629" y="2603966"/>
              <a:ext cx="8256" cy="8256"/>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7" name="Freeform 213"/>
            <p:cNvSpPr>
              <a:spLocks/>
            </p:cNvSpPr>
            <p:nvPr/>
          </p:nvSpPr>
          <p:spPr bwMode="auto">
            <a:xfrm>
              <a:off x="7096971" y="2789131"/>
              <a:ext cx="18870" cy="11794"/>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8" name="Freeform 215"/>
            <p:cNvSpPr>
              <a:spLocks/>
            </p:cNvSpPr>
            <p:nvPr/>
          </p:nvSpPr>
          <p:spPr bwMode="auto">
            <a:xfrm>
              <a:off x="7705537" y="3584041"/>
              <a:ext cx="18870" cy="23588"/>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09" name="Freeform 216"/>
            <p:cNvSpPr>
              <a:spLocks/>
            </p:cNvSpPr>
            <p:nvPr/>
          </p:nvSpPr>
          <p:spPr bwMode="auto">
            <a:xfrm>
              <a:off x="7469658" y="3782179"/>
              <a:ext cx="5897" cy="12974"/>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0" name="Freeform 217"/>
            <p:cNvSpPr>
              <a:spLocks/>
            </p:cNvSpPr>
            <p:nvPr/>
          </p:nvSpPr>
          <p:spPr bwMode="auto">
            <a:xfrm>
              <a:off x="7434277" y="3841148"/>
              <a:ext cx="2359" cy="353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1" name="Freeform 218"/>
            <p:cNvSpPr>
              <a:spLocks/>
            </p:cNvSpPr>
            <p:nvPr/>
          </p:nvSpPr>
          <p:spPr bwMode="auto">
            <a:xfrm>
              <a:off x="7481452" y="3745617"/>
              <a:ext cx="20050" cy="23588"/>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2" name="Freeform 219"/>
            <p:cNvSpPr>
              <a:spLocks/>
            </p:cNvSpPr>
            <p:nvPr/>
          </p:nvSpPr>
          <p:spPr bwMode="auto">
            <a:xfrm>
              <a:off x="7501502" y="3742079"/>
              <a:ext cx="7076" cy="7076"/>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3" name="Freeform 220"/>
            <p:cNvSpPr>
              <a:spLocks/>
            </p:cNvSpPr>
            <p:nvPr/>
          </p:nvSpPr>
          <p:spPr bwMode="auto">
            <a:xfrm>
              <a:off x="5919937" y="2494283"/>
              <a:ext cx="15332" cy="22409"/>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4" name="Freeform 221"/>
            <p:cNvSpPr>
              <a:spLocks/>
            </p:cNvSpPr>
            <p:nvPr/>
          </p:nvSpPr>
          <p:spPr bwMode="auto">
            <a:xfrm>
              <a:off x="7487350" y="3739721"/>
              <a:ext cx="3539" cy="353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5" name="Freeform 222"/>
            <p:cNvSpPr>
              <a:spLocks/>
            </p:cNvSpPr>
            <p:nvPr/>
          </p:nvSpPr>
          <p:spPr bwMode="auto">
            <a:xfrm>
              <a:off x="7407151" y="3862377"/>
              <a:ext cx="12974" cy="10615"/>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6" name="Freeform 223"/>
            <p:cNvSpPr>
              <a:spLocks/>
            </p:cNvSpPr>
            <p:nvPr/>
          </p:nvSpPr>
          <p:spPr bwMode="auto">
            <a:xfrm>
              <a:off x="7455506" y="3806946"/>
              <a:ext cx="5897" cy="4718"/>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7" name="Freeform 224"/>
            <p:cNvSpPr>
              <a:spLocks/>
            </p:cNvSpPr>
            <p:nvPr/>
          </p:nvSpPr>
          <p:spPr bwMode="auto">
            <a:xfrm>
              <a:off x="7286853" y="3973240"/>
              <a:ext cx="2359" cy="1180"/>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8" name="Freeform 225"/>
            <p:cNvSpPr>
              <a:spLocks/>
            </p:cNvSpPr>
            <p:nvPr/>
          </p:nvSpPr>
          <p:spPr bwMode="auto">
            <a:xfrm>
              <a:off x="7292750" y="3967343"/>
              <a:ext cx="1180" cy="1180"/>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19" name="Freeform 226"/>
            <p:cNvSpPr>
              <a:spLocks/>
            </p:cNvSpPr>
            <p:nvPr/>
          </p:nvSpPr>
          <p:spPr bwMode="auto">
            <a:xfrm>
              <a:off x="7273879" y="3942576"/>
              <a:ext cx="24768" cy="24768"/>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0" name="Freeform 227"/>
            <p:cNvSpPr>
              <a:spLocks/>
            </p:cNvSpPr>
            <p:nvPr/>
          </p:nvSpPr>
          <p:spPr bwMode="auto">
            <a:xfrm>
              <a:off x="7283314" y="3973240"/>
              <a:ext cx="2359" cy="1180"/>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1" name="Freeform 228"/>
            <p:cNvSpPr>
              <a:spLocks/>
            </p:cNvSpPr>
            <p:nvPr/>
          </p:nvSpPr>
          <p:spPr bwMode="auto">
            <a:xfrm>
              <a:off x="7305723" y="3911912"/>
              <a:ext cx="41279" cy="33023"/>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2" name="Freeform 229"/>
            <p:cNvSpPr>
              <a:spLocks/>
            </p:cNvSpPr>
            <p:nvPr/>
          </p:nvSpPr>
          <p:spPr bwMode="auto">
            <a:xfrm>
              <a:off x="7359975" y="3890683"/>
              <a:ext cx="23588" cy="18870"/>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3" name="Freeform 230"/>
            <p:cNvSpPr>
              <a:spLocks/>
            </p:cNvSpPr>
            <p:nvPr/>
          </p:nvSpPr>
          <p:spPr bwMode="auto">
            <a:xfrm>
              <a:off x="7299826" y="3961446"/>
              <a:ext cx="5897" cy="353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4" name="Freeform 231"/>
            <p:cNvSpPr>
              <a:spLocks/>
            </p:cNvSpPr>
            <p:nvPr/>
          </p:nvSpPr>
          <p:spPr bwMode="auto">
            <a:xfrm>
              <a:off x="7381204" y="3434258"/>
              <a:ext cx="5897" cy="7076"/>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5" name="Freeform 232"/>
            <p:cNvSpPr>
              <a:spLocks/>
            </p:cNvSpPr>
            <p:nvPr/>
          </p:nvSpPr>
          <p:spPr bwMode="auto">
            <a:xfrm>
              <a:off x="7656002" y="3431899"/>
              <a:ext cx="25947" cy="29485"/>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6" name="Freeform 233"/>
            <p:cNvSpPr>
              <a:spLocks/>
            </p:cNvSpPr>
            <p:nvPr/>
          </p:nvSpPr>
          <p:spPr bwMode="auto">
            <a:xfrm>
              <a:off x="5805537" y="2649962"/>
              <a:ext cx="14153" cy="8256"/>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7" name="Freeform 234"/>
            <p:cNvSpPr>
              <a:spLocks/>
            </p:cNvSpPr>
            <p:nvPr/>
          </p:nvSpPr>
          <p:spPr bwMode="auto">
            <a:xfrm>
              <a:off x="5790204" y="2648783"/>
              <a:ext cx="14153" cy="10615"/>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8" name="Freeform 235"/>
            <p:cNvSpPr>
              <a:spLocks/>
            </p:cNvSpPr>
            <p:nvPr/>
          </p:nvSpPr>
          <p:spPr bwMode="auto">
            <a:xfrm>
              <a:off x="5763079" y="2681806"/>
              <a:ext cx="18870" cy="18870"/>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29" name="Freeform 236"/>
            <p:cNvSpPr>
              <a:spLocks/>
            </p:cNvSpPr>
            <p:nvPr/>
          </p:nvSpPr>
          <p:spPr bwMode="auto">
            <a:xfrm>
              <a:off x="5674624" y="2653500"/>
              <a:ext cx="36562" cy="35382"/>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0" name="Freeform 237"/>
            <p:cNvSpPr>
              <a:spLocks/>
            </p:cNvSpPr>
            <p:nvPr/>
          </p:nvSpPr>
          <p:spPr bwMode="auto">
            <a:xfrm>
              <a:off x="5859789" y="2684164"/>
              <a:ext cx="18870" cy="28305"/>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1" name="Freeform 238"/>
            <p:cNvSpPr>
              <a:spLocks/>
            </p:cNvSpPr>
            <p:nvPr/>
          </p:nvSpPr>
          <p:spPr bwMode="auto">
            <a:xfrm>
              <a:off x="7740919" y="3601731"/>
              <a:ext cx="14153" cy="12974"/>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2" name="Freeform 239"/>
            <p:cNvSpPr>
              <a:spLocks/>
            </p:cNvSpPr>
            <p:nvPr/>
          </p:nvSpPr>
          <p:spPr bwMode="auto">
            <a:xfrm>
              <a:off x="5822048" y="2717187"/>
              <a:ext cx="31844" cy="24768"/>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3" name="Freeform 240"/>
            <p:cNvSpPr>
              <a:spLocks/>
            </p:cNvSpPr>
            <p:nvPr/>
          </p:nvSpPr>
          <p:spPr bwMode="auto">
            <a:xfrm>
              <a:off x="7089894" y="3592296"/>
              <a:ext cx="9435" cy="7076"/>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4" name="Freeform 241"/>
            <p:cNvSpPr>
              <a:spLocks/>
            </p:cNvSpPr>
            <p:nvPr/>
          </p:nvSpPr>
          <p:spPr bwMode="auto">
            <a:xfrm>
              <a:off x="7100509" y="3589937"/>
              <a:ext cx="21229" cy="20050"/>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5" name="Freeform 242"/>
            <p:cNvSpPr>
              <a:spLocks/>
            </p:cNvSpPr>
            <p:nvPr/>
          </p:nvSpPr>
          <p:spPr bwMode="auto">
            <a:xfrm>
              <a:off x="4772389" y="2291427"/>
              <a:ext cx="3452081" cy="1745500"/>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6" name="Freeform 243"/>
            <p:cNvSpPr>
              <a:spLocks/>
            </p:cNvSpPr>
            <p:nvPr/>
          </p:nvSpPr>
          <p:spPr bwMode="auto">
            <a:xfrm>
              <a:off x="6555630" y="2573302"/>
              <a:ext cx="40099" cy="35382"/>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7" name="Freeform 244"/>
            <p:cNvSpPr>
              <a:spLocks/>
            </p:cNvSpPr>
            <p:nvPr/>
          </p:nvSpPr>
          <p:spPr bwMode="auto">
            <a:xfrm>
              <a:off x="5600323" y="2843383"/>
              <a:ext cx="3539" cy="16511"/>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8" name="Freeform 245"/>
            <p:cNvSpPr>
              <a:spLocks/>
            </p:cNvSpPr>
            <p:nvPr/>
          </p:nvSpPr>
          <p:spPr bwMode="auto">
            <a:xfrm>
              <a:off x="5665189" y="3079261"/>
              <a:ext cx="14153" cy="14153"/>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39" name="Freeform 246"/>
            <p:cNvSpPr>
              <a:spLocks/>
            </p:cNvSpPr>
            <p:nvPr/>
          </p:nvSpPr>
          <p:spPr bwMode="auto">
            <a:xfrm>
              <a:off x="5613296" y="2917684"/>
              <a:ext cx="7076" cy="8256"/>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0" name="Freeform 247"/>
            <p:cNvSpPr>
              <a:spLocks/>
            </p:cNvSpPr>
            <p:nvPr/>
          </p:nvSpPr>
          <p:spPr bwMode="auto">
            <a:xfrm>
              <a:off x="4804233" y="5014643"/>
              <a:ext cx="43638" cy="36562"/>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1" name="Freeform 248"/>
            <p:cNvSpPr>
              <a:spLocks noEditPoints="1"/>
            </p:cNvSpPr>
            <p:nvPr/>
          </p:nvSpPr>
          <p:spPr bwMode="auto">
            <a:xfrm>
              <a:off x="4926889" y="4276344"/>
              <a:ext cx="445810" cy="366791"/>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2" name="Freeform 249"/>
            <p:cNvSpPr>
              <a:spLocks/>
            </p:cNvSpPr>
            <p:nvPr/>
          </p:nvSpPr>
          <p:spPr bwMode="auto">
            <a:xfrm>
              <a:off x="5366803" y="5087765"/>
              <a:ext cx="3539" cy="4718"/>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3" name="Freeform 250"/>
            <p:cNvSpPr>
              <a:spLocks/>
            </p:cNvSpPr>
            <p:nvPr/>
          </p:nvSpPr>
          <p:spPr bwMode="auto">
            <a:xfrm>
              <a:off x="4655629" y="4512222"/>
              <a:ext cx="356176" cy="296028"/>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4" name="Freeform 251"/>
            <p:cNvSpPr>
              <a:spLocks noEditPoints="1"/>
            </p:cNvSpPr>
            <p:nvPr/>
          </p:nvSpPr>
          <p:spPr bwMode="auto">
            <a:xfrm>
              <a:off x="4429186" y="2950707"/>
              <a:ext cx="275978" cy="633334"/>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5" name="Freeform 252"/>
            <p:cNvSpPr>
              <a:spLocks/>
            </p:cNvSpPr>
            <p:nvPr/>
          </p:nvSpPr>
          <p:spPr bwMode="auto">
            <a:xfrm>
              <a:off x="6389335" y="4961571"/>
              <a:ext cx="7076" cy="353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6" name="Freeform 253"/>
            <p:cNvSpPr>
              <a:spLocks noEditPoints="1"/>
            </p:cNvSpPr>
            <p:nvPr/>
          </p:nvSpPr>
          <p:spPr bwMode="auto">
            <a:xfrm>
              <a:off x="3887845" y="5158529"/>
              <a:ext cx="186344" cy="174550"/>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7" name="Freeform 254"/>
            <p:cNvSpPr>
              <a:spLocks/>
            </p:cNvSpPr>
            <p:nvPr/>
          </p:nvSpPr>
          <p:spPr bwMode="auto">
            <a:xfrm>
              <a:off x="4476362" y="3870633"/>
              <a:ext cx="67226" cy="43638"/>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8" name="Freeform 255"/>
            <p:cNvSpPr>
              <a:spLocks/>
            </p:cNvSpPr>
            <p:nvPr/>
          </p:nvSpPr>
          <p:spPr bwMode="auto">
            <a:xfrm>
              <a:off x="4550664" y="3784537"/>
              <a:ext cx="120298" cy="57791"/>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49" name="Freeform 256"/>
            <p:cNvSpPr>
              <a:spLocks noEditPoints="1"/>
            </p:cNvSpPr>
            <p:nvPr/>
          </p:nvSpPr>
          <p:spPr bwMode="auto">
            <a:xfrm>
              <a:off x="3911433" y="4779944"/>
              <a:ext cx="63687" cy="66046"/>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0" name="Freeform 257"/>
            <p:cNvSpPr>
              <a:spLocks/>
            </p:cNvSpPr>
            <p:nvPr/>
          </p:nvSpPr>
          <p:spPr bwMode="auto">
            <a:xfrm>
              <a:off x="4456312" y="3956729"/>
              <a:ext cx="2359" cy="353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1" name="Freeform 258"/>
            <p:cNvSpPr>
              <a:spLocks/>
            </p:cNvSpPr>
            <p:nvPr/>
          </p:nvSpPr>
          <p:spPr bwMode="auto">
            <a:xfrm>
              <a:off x="3821799" y="4636059"/>
              <a:ext cx="130913" cy="94351"/>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2" name="Freeform 259"/>
            <p:cNvSpPr>
              <a:spLocks/>
            </p:cNvSpPr>
            <p:nvPr/>
          </p:nvSpPr>
          <p:spPr bwMode="auto">
            <a:xfrm>
              <a:off x="5061340" y="4737486"/>
              <a:ext cx="220547" cy="290130"/>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3" name="Freeform 260"/>
            <p:cNvSpPr>
              <a:spLocks/>
            </p:cNvSpPr>
            <p:nvPr/>
          </p:nvSpPr>
          <p:spPr bwMode="auto">
            <a:xfrm>
              <a:off x="2963202" y="4866040"/>
              <a:ext cx="86096" cy="87275"/>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4" name="Freeform 261"/>
            <p:cNvSpPr>
              <a:spLocks/>
            </p:cNvSpPr>
            <p:nvPr/>
          </p:nvSpPr>
          <p:spPr bwMode="auto">
            <a:xfrm>
              <a:off x="4705164" y="4732769"/>
              <a:ext cx="235878" cy="185165"/>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5" name="Freeform 262"/>
            <p:cNvSpPr>
              <a:spLocks noEditPoints="1"/>
            </p:cNvSpPr>
            <p:nvPr/>
          </p:nvSpPr>
          <p:spPr bwMode="auto">
            <a:xfrm>
              <a:off x="4330117" y="4955673"/>
              <a:ext cx="21229" cy="35382"/>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7" name="Freeform 264"/>
            <p:cNvSpPr>
              <a:spLocks/>
            </p:cNvSpPr>
            <p:nvPr/>
          </p:nvSpPr>
          <p:spPr bwMode="auto">
            <a:xfrm>
              <a:off x="2855877" y="4605394"/>
              <a:ext cx="2359" cy="1180"/>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8" name="Freeform 265"/>
            <p:cNvSpPr>
              <a:spLocks/>
            </p:cNvSpPr>
            <p:nvPr/>
          </p:nvSpPr>
          <p:spPr bwMode="auto">
            <a:xfrm>
              <a:off x="4951657" y="4144252"/>
              <a:ext cx="139168" cy="127374"/>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59" name="Freeform 266"/>
            <p:cNvSpPr>
              <a:spLocks/>
            </p:cNvSpPr>
            <p:nvPr/>
          </p:nvSpPr>
          <p:spPr bwMode="auto">
            <a:xfrm>
              <a:off x="4845512" y="5553626"/>
              <a:ext cx="28305" cy="36562"/>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0" name="Freeform 267"/>
            <p:cNvSpPr>
              <a:spLocks noEditPoints="1"/>
            </p:cNvSpPr>
            <p:nvPr/>
          </p:nvSpPr>
          <p:spPr bwMode="auto">
            <a:xfrm>
              <a:off x="2661277" y="4518119"/>
              <a:ext cx="14153" cy="4718"/>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1" name="Freeform 268"/>
            <p:cNvSpPr>
              <a:spLocks/>
            </p:cNvSpPr>
            <p:nvPr/>
          </p:nvSpPr>
          <p:spPr bwMode="auto">
            <a:xfrm>
              <a:off x="4478720" y="4483917"/>
              <a:ext cx="222905" cy="350280"/>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chemeClr val="accent3"/>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2" name="Freeform 270"/>
            <p:cNvSpPr>
              <a:spLocks/>
            </p:cNvSpPr>
            <p:nvPr/>
          </p:nvSpPr>
          <p:spPr bwMode="auto">
            <a:xfrm>
              <a:off x="4192128" y="4756357"/>
              <a:ext cx="38920" cy="107325"/>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3" name="Freeform 271"/>
            <p:cNvSpPr>
              <a:spLocks noEditPoints="1"/>
            </p:cNvSpPr>
            <p:nvPr/>
          </p:nvSpPr>
          <p:spPr bwMode="auto">
            <a:xfrm>
              <a:off x="6256065" y="4552321"/>
              <a:ext cx="175730" cy="320795"/>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4" name="Freeform 272"/>
            <p:cNvSpPr>
              <a:spLocks noEditPoints="1"/>
            </p:cNvSpPr>
            <p:nvPr/>
          </p:nvSpPr>
          <p:spPr bwMode="auto">
            <a:xfrm>
              <a:off x="5620372" y="4041645"/>
              <a:ext cx="165115" cy="117939"/>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5" name="Freeform 273"/>
            <p:cNvSpPr>
              <a:spLocks noEditPoints="1"/>
            </p:cNvSpPr>
            <p:nvPr/>
          </p:nvSpPr>
          <p:spPr bwMode="auto">
            <a:xfrm>
              <a:off x="6820993" y="5164426"/>
              <a:ext cx="69584" cy="29485"/>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6" name="Freeform 274"/>
            <p:cNvSpPr>
              <a:spLocks noEditPoints="1"/>
            </p:cNvSpPr>
            <p:nvPr/>
          </p:nvSpPr>
          <p:spPr bwMode="auto">
            <a:xfrm>
              <a:off x="5305475" y="3992110"/>
              <a:ext cx="299566" cy="207573"/>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7" name="Freeform 275"/>
            <p:cNvSpPr>
              <a:spLocks noEditPoints="1"/>
            </p:cNvSpPr>
            <p:nvPr/>
          </p:nvSpPr>
          <p:spPr bwMode="auto">
            <a:xfrm>
              <a:off x="4352525" y="4143073"/>
              <a:ext cx="84916" cy="180447"/>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8" name="Freeform 276"/>
            <p:cNvSpPr>
              <a:spLocks noEditPoints="1"/>
            </p:cNvSpPr>
            <p:nvPr/>
          </p:nvSpPr>
          <p:spPr bwMode="auto">
            <a:xfrm>
              <a:off x="4737008" y="4012160"/>
              <a:ext cx="405711" cy="169832"/>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69" name="Freeform 277"/>
            <p:cNvSpPr>
              <a:spLocks noEditPoints="1"/>
            </p:cNvSpPr>
            <p:nvPr/>
          </p:nvSpPr>
          <p:spPr bwMode="auto">
            <a:xfrm>
              <a:off x="2881824" y="4751639"/>
              <a:ext cx="29485" cy="27126"/>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0" name="Freeform 278"/>
            <p:cNvSpPr>
              <a:spLocks noEditPoints="1"/>
            </p:cNvSpPr>
            <p:nvPr/>
          </p:nvSpPr>
          <p:spPr bwMode="auto">
            <a:xfrm>
              <a:off x="6699516" y="4441458"/>
              <a:ext cx="76661" cy="76661"/>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1" name="Freeform 279"/>
            <p:cNvSpPr>
              <a:spLocks noEditPoints="1"/>
            </p:cNvSpPr>
            <p:nvPr/>
          </p:nvSpPr>
          <p:spPr bwMode="auto">
            <a:xfrm>
              <a:off x="4814848" y="5013464"/>
              <a:ext cx="235878" cy="226443"/>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2" name="Freeform 280"/>
            <p:cNvSpPr>
              <a:spLocks noEditPoints="1"/>
            </p:cNvSpPr>
            <p:nvPr/>
          </p:nvSpPr>
          <p:spPr bwMode="auto">
            <a:xfrm>
              <a:off x="4662706" y="3691365"/>
              <a:ext cx="380944" cy="254749"/>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3" name="Freeform 281"/>
            <p:cNvSpPr>
              <a:spLocks/>
            </p:cNvSpPr>
            <p:nvPr/>
          </p:nvSpPr>
          <p:spPr bwMode="auto">
            <a:xfrm>
              <a:off x="4819565" y="4903780"/>
              <a:ext cx="114401" cy="119119"/>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4" name="Freeform 283"/>
            <p:cNvSpPr>
              <a:spLocks noEditPoints="1"/>
            </p:cNvSpPr>
            <p:nvPr/>
          </p:nvSpPr>
          <p:spPr bwMode="auto">
            <a:xfrm>
              <a:off x="611494" y="2802104"/>
              <a:ext cx="2163005" cy="1783241"/>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accent2"/>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5" name="Freeform 284"/>
            <p:cNvSpPr>
              <a:spLocks/>
            </p:cNvSpPr>
            <p:nvPr/>
          </p:nvSpPr>
          <p:spPr bwMode="auto">
            <a:xfrm>
              <a:off x="2954946" y="5657412"/>
              <a:ext cx="113222" cy="121478"/>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6" name="Freeform 285"/>
            <p:cNvSpPr>
              <a:spLocks noEditPoints="1"/>
            </p:cNvSpPr>
            <p:nvPr/>
          </p:nvSpPr>
          <p:spPr bwMode="auto">
            <a:xfrm>
              <a:off x="5379776" y="3910732"/>
              <a:ext cx="363253" cy="235878"/>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7" name="Freeform 286"/>
            <p:cNvSpPr>
              <a:spLocks/>
            </p:cNvSpPr>
            <p:nvPr/>
          </p:nvSpPr>
          <p:spPr bwMode="auto">
            <a:xfrm>
              <a:off x="4456312" y="4016877"/>
              <a:ext cx="1180" cy="1180"/>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8" name="Freeform 287"/>
            <p:cNvSpPr>
              <a:spLocks noEditPoints="1"/>
            </p:cNvSpPr>
            <p:nvPr/>
          </p:nvSpPr>
          <p:spPr bwMode="auto">
            <a:xfrm>
              <a:off x="2893618" y="4708001"/>
              <a:ext cx="4718" cy="14153"/>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79" name="Freeform 288"/>
            <p:cNvSpPr>
              <a:spLocks noEditPoints="1"/>
            </p:cNvSpPr>
            <p:nvPr/>
          </p:nvSpPr>
          <p:spPr bwMode="auto">
            <a:xfrm>
              <a:off x="2638869" y="4733948"/>
              <a:ext cx="286593" cy="244135"/>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0" name="Freeform 289"/>
            <p:cNvSpPr>
              <a:spLocks noEditPoints="1"/>
            </p:cNvSpPr>
            <p:nvPr/>
          </p:nvSpPr>
          <p:spPr bwMode="auto">
            <a:xfrm>
              <a:off x="2822854" y="4590062"/>
              <a:ext cx="9435" cy="7076"/>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1" name="Freeform 290"/>
            <p:cNvSpPr>
              <a:spLocks noEditPoints="1"/>
            </p:cNvSpPr>
            <p:nvPr/>
          </p:nvSpPr>
          <p:spPr bwMode="auto">
            <a:xfrm>
              <a:off x="2815778" y="4598318"/>
              <a:ext cx="9435" cy="15332"/>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2" name="Freeform 291"/>
            <p:cNvSpPr>
              <a:spLocks noEditPoints="1"/>
            </p:cNvSpPr>
            <p:nvPr/>
          </p:nvSpPr>
          <p:spPr bwMode="auto">
            <a:xfrm>
              <a:off x="6357492" y="4486275"/>
              <a:ext cx="154501" cy="324333"/>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3" name="Freeform 292"/>
            <p:cNvSpPr>
              <a:spLocks noEditPoints="1"/>
            </p:cNvSpPr>
            <p:nvPr/>
          </p:nvSpPr>
          <p:spPr bwMode="auto">
            <a:xfrm>
              <a:off x="5094363" y="4584165"/>
              <a:ext cx="253570" cy="146245"/>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4" name="Freeform 293"/>
            <p:cNvSpPr>
              <a:spLocks/>
            </p:cNvSpPr>
            <p:nvPr/>
          </p:nvSpPr>
          <p:spPr bwMode="auto">
            <a:xfrm>
              <a:off x="5147436" y="5261136"/>
              <a:ext cx="4718" cy="7076"/>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5" name="Freeform 294"/>
            <p:cNvSpPr>
              <a:spLocks noEditPoints="1"/>
            </p:cNvSpPr>
            <p:nvPr/>
          </p:nvSpPr>
          <p:spPr bwMode="auto">
            <a:xfrm>
              <a:off x="4542408" y="5471068"/>
              <a:ext cx="454066" cy="645128"/>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6" name="Freeform 295"/>
            <p:cNvSpPr>
              <a:spLocks/>
            </p:cNvSpPr>
            <p:nvPr/>
          </p:nvSpPr>
          <p:spPr bwMode="auto">
            <a:xfrm>
              <a:off x="4659168" y="5165605"/>
              <a:ext cx="247672" cy="213470"/>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287" name="Freeform 296"/>
            <p:cNvSpPr>
              <a:spLocks/>
            </p:cNvSpPr>
            <p:nvPr/>
          </p:nvSpPr>
          <p:spPr bwMode="auto">
            <a:xfrm>
              <a:off x="4727573" y="5326002"/>
              <a:ext cx="165115" cy="150962"/>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sz="1400"/>
            </a:p>
          </p:txBody>
        </p:sp>
        <p:sp>
          <p:nvSpPr>
            <p:cNvPr id="302" name="手繪多邊形 301"/>
            <p:cNvSpPr/>
            <p:nvPr/>
          </p:nvSpPr>
          <p:spPr>
            <a:xfrm flipH="1">
              <a:off x="6411685" y="1756421"/>
              <a:ext cx="45719" cy="2550922"/>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03" name="文字方塊 302"/>
            <p:cNvSpPr txBox="1"/>
            <p:nvPr/>
          </p:nvSpPr>
          <p:spPr>
            <a:xfrm>
              <a:off x="5919130" y="1014520"/>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04" name="文字方塊 303"/>
            <p:cNvSpPr txBox="1"/>
            <p:nvPr/>
          </p:nvSpPr>
          <p:spPr>
            <a:xfrm>
              <a:off x="5919130" y="832341"/>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sp>
          <p:nvSpPr>
            <p:cNvPr id="306" name="手繪多邊形 305"/>
            <p:cNvSpPr/>
            <p:nvPr/>
          </p:nvSpPr>
          <p:spPr>
            <a:xfrm>
              <a:off x="3311839" y="1221414"/>
              <a:ext cx="0" cy="1139597"/>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4" name="手繪多邊形 313"/>
            <p:cNvSpPr/>
            <p:nvPr/>
          </p:nvSpPr>
          <p:spPr>
            <a:xfrm flipH="1">
              <a:off x="4680857" y="1963249"/>
              <a:ext cx="45719" cy="2550922"/>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5" name="六邊形 314"/>
            <p:cNvSpPr/>
            <p:nvPr/>
          </p:nvSpPr>
          <p:spPr>
            <a:xfrm rot="5400000">
              <a:off x="4189624" y="949639"/>
              <a:ext cx="1072507" cy="924575"/>
            </a:xfrm>
            <a:prstGeom prst="hexagon">
              <a:avLst/>
            </a:prstGeom>
            <a:solidFill>
              <a:schemeClr val="accent3"/>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6" name="文字方塊 315"/>
            <p:cNvSpPr txBox="1"/>
            <p:nvPr/>
          </p:nvSpPr>
          <p:spPr>
            <a:xfrm>
              <a:off x="4210071" y="1243121"/>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17" name="文字方塊 316"/>
            <p:cNvSpPr txBox="1"/>
            <p:nvPr/>
          </p:nvSpPr>
          <p:spPr>
            <a:xfrm>
              <a:off x="4210071" y="1060941"/>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sp>
          <p:nvSpPr>
            <p:cNvPr id="318" name="六邊形 317"/>
            <p:cNvSpPr/>
            <p:nvPr/>
          </p:nvSpPr>
          <p:spPr>
            <a:xfrm rot="5400000">
              <a:off x="2774481" y="394468"/>
              <a:ext cx="1072507" cy="924575"/>
            </a:xfrm>
            <a:prstGeom prst="hexagon">
              <a:avLst/>
            </a:prstGeom>
            <a:solidFill>
              <a:schemeClr val="accent1"/>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19" name="文字方塊 318"/>
            <p:cNvSpPr txBox="1"/>
            <p:nvPr/>
          </p:nvSpPr>
          <p:spPr>
            <a:xfrm>
              <a:off x="2794929" y="687950"/>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20" name="文字方塊 319"/>
            <p:cNvSpPr txBox="1"/>
            <p:nvPr/>
          </p:nvSpPr>
          <p:spPr>
            <a:xfrm>
              <a:off x="2794929" y="505770"/>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sp>
          <p:nvSpPr>
            <p:cNvPr id="321" name="手繪多邊形 320"/>
            <p:cNvSpPr/>
            <p:nvPr/>
          </p:nvSpPr>
          <p:spPr>
            <a:xfrm>
              <a:off x="1951124" y="2930471"/>
              <a:ext cx="0" cy="1139597"/>
            </a:xfrm>
            <a:custGeom>
              <a:avLst/>
              <a:gdLst>
                <a:gd name="connsiteX0" fmla="*/ 0 w 0"/>
                <a:gd name="connsiteY0" fmla="*/ 0 h 2645229"/>
                <a:gd name="connsiteX1" fmla="*/ 0 w 0"/>
                <a:gd name="connsiteY1" fmla="*/ 2645229 h 2645229"/>
              </a:gdLst>
              <a:ahLst/>
              <a:cxnLst>
                <a:cxn ang="0">
                  <a:pos x="connsiteX0" y="connsiteY0"/>
                </a:cxn>
                <a:cxn ang="0">
                  <a:pos x="connsiteX1" y="connsiteY1"/>
                </a:cxn>
              </a:cxnLst>
              <a:rect l="l" t="t" r="r" b="b"/>
              <a:pathLst>
                <a:path h="2645229">
                  <a:moveTo>
                    <a:pt x="0" y="0"/>
                  </a:moveTo>
                  <a:lnTo>
                    <a:pt x="0" y="2645229"/>
                  </a:lnTo>
                </a:path>
              </a:pathLst>
            </a:custGeom>
            <a:noFill/>
            <a:ln w="19050">
              <a:solidFill>
                <a:schemeClr val="bg1">
                  <a:lumMod val="50000"/>
                </a:schemeClr>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22" name="六邊形 321"/>
            <p:cNvSpPr/>
            <p:nvPr/>
          </p:nvSpPr>
          <p:spPr>
            <a:xfrm rot="5400000">
              <a:off x="1381110" y="1907583"/>
              <a:ext cx="1072507" cy="924575"/>
            </a:xfrm>
            <a:prstGeom prst="hexagon">
              <a:avLst/>
            </a:prstGeom>
            <a:solidFill>
              <a:schemeClr val="accent2"/>
            </a:solidFill>
            <a:ln w="12700">
              <a:noFill/>
              <a:prstDash val="solid"/>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1400"/>
            </a:p>
          </p:txBody>
        </p:sp>
        <p:sp>
          <p:nvSpPr>
            <p:cNvPr id="323" name="文字方塊 322"/>
            <p:cNvSpPr txBox="1"/>
            <p:nvPr/>
          </p:nvSpPr>
          <p:spPr>
            <a:xfrm>
              <a:off x="1401558" y="2201064"/>
              <a:ext cx="1044776" cy="394827"/>
            </a:xfrm>
            <a:prstGeom prst="rect">
              <a:avLst/>
            </a:prstGeom>
            <a:noFill/>
          </p:spPr>
          <p:txBody>
            <a:bodyPr wrap="square" rtlCol="0" anchor="ctr">
              <a:spAutoFit/>
            </a:bodyPr>
            <a:lstStyle/>
            <a:p>
              <a:pPr algn="ctr"/>
              <a:r>
                <a:rPr lang="en-US" altLang="zh-TW" sz="1600" dirty="0" smtClean="0">
                  <a:solidFill>
                    <a:schemeClr val="bg1"/>
                  </a:solidFill>
                </a:rPr>
                <a:t>$16.5M</a:t>
              </a:r>
              <a:endParaRPr lang="zh-TW" altLang="en-US" sz="1600" dirty="0">
                <a:solidFill>
                  <a:schemeClr val="bg1"/>
                </a:solidFill>
              </a:endParaRPr>
            </a:p>
          </p:txBody>
        </p:sp>
        <p:sp>
          <p:nvSpPr>
            <p:cNvPr id="324" name="文字方塊 323"/>
            <p:cNvSpPr txBox="1"/>
            <p:nvPr/>
          </p:nvSpPr>
          <p:spPr>
            <a:xfrm>
              <a:off x="1401558" y="2018886"/>
              <a:ext cx="1044776" cy="323041"/>
            </a:xfrm>
            <a:prstGeom prst="rect">
              <a:avLst/>
            </a:prstGeom>
            <a:noFill/>
          </p:spPr>
          <p:txBody>
            <a:bodyPr wrap="square" rtlCol="0" anchor="ctr">
              <a:spAutoFit/>
            </a:bodyPr>
            <a:lstStyle/>
            <a:p>
              <a:pPr algn="ctr"/>
              <a:r>
                <a:rPr lang="en-US" altLang="zh-TW" sz="1200" dirty="0" smtClean="0">
                  <a:solidFill>
                    <a:schemeClr val="bg1"/>
                  </a:solidFill>
                </a:rPr>
                <a:t>B612</a:t>
              </a:r>
              <a:endParaRPr lang="zh-TW" altLang="en-US" sz="1200" dirty="0">
                <a:solidFill>
                  <a:schemeClr val="bg1"/>
                </a:solidFill>
              </a:endParaRPr>
            </a:p>
          </p:txBody>
        </p:sp>
      </p:grpSp>
      <p:sp>
        <p:nvSpPr>
          <p:cNvPr id="295" name="矩形 294"/>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8" name="文字方塊 29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0" name="投影片編號版面配置區 19"/>
          <p:cNvSpPr>
            <a:spLocks noGrp="1"/>
          </p:cNvSpPr>
          <p:nvPr>
            <p:ph type="sldNum" sz="quarter" idx="12"/>
          </p:nvPr>
        </p:nvSpPr>
        <p:spPr/>
        <p:txBody>
          <a:bodyPr/>
          <a:lstStyle/>
          <a:p>
            <a:fld id="{93B68095-C8B2-4A76-90AA-E601358CCBC3}" type="slidenum">
              <a:rPr lang="zh-TW" altLang="en-US" smtClean="0"/>
              <a:t>453</a:t>
            </a:fld>
            <a:endParaRPr lang="zh-TW" altLang="en-US"/>
          </a:p>
        </p:txBody>
      </p:sp>
    </p:spTree>
    <p:extLst>
      <p:ext uri="{BB962C8B-B14F-4D97-AF65-F5344CB8AC3E}">
        <p14:creationId xmlns:p14="http://schemas.microsoft.com/office/powerpoint/2010/main" val="1084839586"/>
      </p:ext>
    </p:extLst>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4350924" y="4131984"/>
            <a:ext cx="5264" cy="5264"/>
          </a:xfrm>
          <a:custGeom>
            <a:avLst/>
            <a:gdLst>
              <a:gd name="T0" fmla="*/ 23 w 26"/>
              <a:gd name="T1" fmla="*/ 15 h 22"/>
              <a:gd name="T2" fmla="*/ 21 w 26"/>
              <a:gd name="T3" fmla="*/ 15 h 22"/>
              <a:gd name="T4" fmla="*/ 13 w 26"/>
              <a:gd name="T5" fmla="*/ 20 h 22"/>
              <a:gd name="T6" fmla="*/ 9 w 26"/>
              <a:gd name="T7" fmla="*/ 21 h 22"/>
              <a:gd name="T8" fmla="*/ 6 w 26"/>
              <a:gd name="T9" fmla="*/ 22 h 22"/>
              <a:gd name="T10" fmla="*/ 3 w 26"/>
              <a:gd name="T11" fmla="*/ 22 h 22"/>
              <a:gd name="T12" fmla="*/ 1 w 26"/>
              <a:gd name="T13" fmla="*/ 19 h 22"/>
              <a:gd name="T14" fmla="*/ 1 w 26"/>
              <a:gd name="T15" fmla="*/ 15 h 22"/>
              <a:gd name="T16" fmla="*/ 0 w 26"/>
              <a:gd name="T17" fmla="*/ 12 h 22"/>
              <a:gd name="T18" fmla="*/ 0 w 26"/>
              <a:gd name="T19" fmla="*/ 10 h 22"/>
              <a:gd name="T20" fmla="*/ 1 w 26"/>
              <a:gd name="T21" fmla="*/ 5 h 22"/>
              <a:gd name="T22" fmla="*/ 3 w 26"/>
              <a:gd name="T23" fmla="*/ 2 h 22"/>
              <a:gd name="T24" fmla="*/ 7 w 26"/>
              <a:gd name="T25" fmla="*/ 0 h 22"/>
              <a:gd name="T26" fmla="*/ 12 w 26"/>
              <a:gd name="T27" fmla="*/ 0 h 22"/>
              <a:gd name="T28" fmla="*/ 23 w 26"/>
              <a:gd name="T29" fmla="*/ 4 h 22"/>
              <a:gd name="T30" fmla="*/ 26 w 26"/>
              <a:gd name="T31" fmla="*/ 7 h 22"/>
              <a:gd name="T32" fmla="*/ 26 w 26"/>
              <a:gd name="T33" fmla="*/ 9 h 22"/>
              <a:gd name="T34" fmla="*/ 24 w 26"/>
              <a:gd name="T35" fmla="*/ 12 h 22"/>
              <a:gd name="T36" fmla="*/ 23 w 26"/>
              <a:gd name="T37"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 h="22">
                <a:moveTo>
                  <a:pt x="23" y="15"/>
                </a:moveTo>
                <a:lnTo>
                  <a:pt x="21" y="15"/>
                </a:lnTo>
                <a:lnTo>
                  <a:pt x="13" y="20"/>
                </a:lnTo>
                <a:lnTo>
                  <a:pt x="9" y="21"/>
                </a:lnTo>
                <a:lnTo>
                  <a:pt x="6" y="22"/>
                </a:lnTo>
                <a:lnTo>
                  <a:pt x="3" y="22"/>
                </a:lnTo>
                <a:lnTo>
                  <a:pt x="1" y="19"/>
                </a:lnTo>
                <a:lnTo>
                  <a:pt x="1" y="15"/>
                </a:lnTo>
                <a:lnTo>
                  <a:pt x="0" y="12"/>
                </a:lnTo>
                <a:lnTo>
                  <a:pt x="0" y="10"/>
                </a:lnTo>
                <a:lnTo>
                  <a:pt x="1" y="5"/>
                </a:lnTo>
                <a:lnTo>
                  <a:pt x="3" y="2"/>
                </a:lnTo>
                <a:lnTo>
                  <a:pt x="7" y="0"/>
                </a:lnTo>
                <a:lnTo>
                  <a:pt x="12" y="0"/>
                </a:lnTo>
                <a:lnTo>
                  <a:pt x="23" y="4"/>
                </a:lnTo>
                <a:lnTo>
                  <a:pt x="26" y="7"/>
                </a:lnTo>
                <a:lnTo>
                  <a:pt x="26" y="9"/>
                </a:lnTo>
                <a:lnTo>
                  <a:pt x="24" y="12"/>
                </a:lnTo>
                <a:lnTo>
                  <a:pt x="23"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 name="Freeform 6"/>
          <p:cNvSpPr>
            <a:spLocks noEditPoints="1"/>
          </p:cNvSpPr>
          <p:nvPr/>
        </p:nvSpPr>
        <p:spPr bwMode="auto">
          <a:xfrm>
            <a:off x="5298399" y="4512027"/>
            <a:ext cx="91589" cy="71587"/>
          </a:xfrm>
          <a:custGeom>
            <a:avLst/>
            <a:gdLst>
              <a:gd name="T0" fmla="*/ 381 w 382"/>
              <a:gd name="T1" fmla="*/ 92 h 299"/>
              <a:gd name="T2" fmla="*/ 376 w 382"/>
              <a:gd name="T3" fmla="*/ 100 h 299"/>
              <a:gd name="T4" fmla="*/ 363 w 382"/>
              <a:gd name="T5" fmla="*/ 111 h 299"/>
              <a:gd name="T6" fmla="*/ 352 w 382"/>
              <a:gd name="T7" fmla="*/ 111 h 299"/>
              <a:gd name="T8" fmla="*/ 352 w 382"/>
              <a:gd name="T9" fmla="*/ 104 h 299"/>
              <a:gd name="T10" fmla="*/ 348 w 382"/>
              <a:gd name="T11" fmla="*/ 96 h 299"/>
              <a:gd name="T12" fmla="*/ 337 w 382"/>
              <a:gd name="T13" fmla="*/ 101 h 299"/>
              <a:gd name="T14" fmla="*/ 336 w 382"/>
              <a:gd name="T15" fmla="*/ 121 h 299"/>
              <a:gd name="T16" fmla="*/ 333 w 382"/>
              <a:gd name="T17" fmla="*/ 138 h 299"/>
              <a:gd name="T18" fmla="*/ 336 w 382"/>
              <a:gd name="T19" fmla="*/ 150 h 299"/>
              <a:gd name="T20" fmla="*/ 346 w 382"/>
              <a:gd name="T21" fmla="*/ 162 h 299"/>
              <a:gd name="T22" fmla="*/ 350 w 382"/>
              <a:gd name="T23" fmla="*/ 175 h 299"/>
              <a:gd name="T24" fmla="*/ 327 w 382"/>
              <a:gd name="T25" fmla="*/ 178 h 299"/>
              <a:gd name="T26" fmla="*/ 311 w 382"/>
              <a:gd name="T27" fmla="*/ 188 h 299"/>
              <a:gd name="T28" fmla="*/ 312 w 382"/>
              <a:gd name="T29" fmla="*/ 204 h 299"/>
              <a:gd name="T30" fmla="*/ 300 w 382"/>
              <a:gd name="T31" fmla="*/ 233 h 299"/>
              <a:gd name="T32" fmla="*/ 287 w 382"/>
              <a:gd name="T33" fmla="*/ 273 h 299"/>
              <a:gd name="T34" fmla="*/ 282 w 382"/>
              <a:gd name="T35" fmla="*/ 298 h 299"/>
              <a:gd name="T36" fmla="*/ 272 w 382"/>
              <a:gd name="T37" fmla="*/ 297 h 299"/>
              <a:gd name="T38" fmla="*/ 244 w 382"/>
              <a:gd name="T39" fmla="*/ 294 h 299"/>
              <a:gd name="T40" fmla="*/ 197 w 382"/>
              <a:gd name="T41" fmla="*/ 288 h 299"/>
              <a:gd name="T42" fmla="*/ 145 w 382"/>
              <a:gd name="T43" fmla="*/ 281 h 299"/>
              <a:gd name="T44" fmla="*/ 103 w 382"/>
              <a:gd name="T45" fmla="*/ 275 h 299"/>
              <a:gd name="T46" fmla="*/ 85 w 382"/>
              <a:gd name="T47" fmla="*/ 273 h 299"/>
              <a:gd name="T48" fmla="*/ 71 w 382"/>
              <a:gd name="T49" fmla="*/ 262 h 299"/>
              <a:gd name="T50" fmla="*/ 57 w 382"/>
              <a:gd name="T51" fmla="*/ 245 h 299"/>
              <a:gd name="T52" fmla="*/ 44 w 382"/>
              <a:gd name="T53" fmla="*/ 228 h 299"/>
              <a:gd name="T54" fmla="*/ 31 w 382"/>
              <a:gd name="T55" fmla="*/ 211 h 299"/>
              <a:gd name="T56" fmla="*/ 18 w 382"/>
              <a:gd name="T57" fmla="*/ 194 h 299"/>
              <a:gd name="T58" fmla="*/ 5 w 382"/>
              <a:gd name="T59" fmla="*/ 177 h 299"/>
              <a:gd name="T60" fmla="*/ 0 w 382"/>
              <a:gd name="T61" fmla="*/ 158 h 299"/>
              <a:gd name="T62" fmla="*/ 5 w 382"/>
              <a:gd name="T63" fmla="*/ 154 h 299"/>
              <a:gd name="T64" fmla="*/ 16 w 382"/>
              <a:gd name="T65" fmla="*/ 158 h 299"/>
              <a:gd name="T66" fmla="*/ 27 w 382"/>
              <a:gd name="T67" fmla="*/ 182 h 299"/>
              <a:gd name="T68" fmla="*/ 75 w 382"/>
              <a:gd name="T69" fmla="*/ 171 h 299"/>
              <a:gd name="T70" fmla="*/ 140 w 382"/>
              <a:gd name="T71" fmla="*/ 172 h 299"/>
              <a:gd name="T72" fmla="*/ 205 w 382"/>
              <a:gd name="T73" fmla="*/ 165 h 299"/>
              <a:gd name="T74" fmla="*/ 229 w 382"/>
              <a:gd name="T75" fmla="*/ 149 h 299"/>
              <a:gd name="T76" fmla="*/ 239 w 382"/>
              <a:gd name="T77" fmla="*/ 132 h 299"/>
              <a:gd name="T78" fmla="*/ 252 w 382"/>
              <a:gd name="T79" fmla="*/ 110 h 299"/>
              <a:gd name="T80" fmla="*/ 298 w 382"/>
              <a:gd name="T81" fmla="*/ 68 h 299"/>
              <a:gd name="T82" fmla="*/ 347 w 382"/>
              <a:gd name="T83" fmla="*/ 24 h 299"/>
              <a:gd name="T84" fmla="*/ 358 w 382"/>
              <a:gd name="T85" fmla="*/ 1 h 299"/>
              <a:gd name="T86" fmla="*/ 365 w 382"/>
              <a:gd name="T87" fmla="*/ 11 h 299"/>
              <a:gd name="T88" fmla="*/ 363 w 382"/>
              <a:gd name="T89" fmla="*/ 33 h 299"/>
              <a:gd name="T90" fmla="*/ 374 w 382"/>
              <a:gd name="T91" fmla="*/ 39 h 299"/>
              <a:gd name="T92" fmla="*/ 374 w 382"/>
              <a:gd name="T93" fmla="*/ 69 h 299"/>
              <a:gd name="T94" fmla="*/ 368 w 382"/>
              <a:gd name="T95" fmla="*/ 70 h 299"/>
              <a:gd name="T96" fmla="*/ 374 w 382"/>
              <a:gd name="T97" fmla="*/ 73 h 299"/>
              <a:gd name="T98" fmla="*/ 227 w 382"/>
              <a:gd name="T99" fmla="*/ 144 h 299"/>
              <a:gd name="T100" fmla="*/ 223 w 382"/>
              <a:gd name="T101" fmla="*/ 137 h 299"/>
              <a:gd name="T102" fmla="*/ 230 w 382"/>
              <a:gd name="T103" fmla="*/ 142 h 299"/>
              <a:gd name="T104" fmla="*/ 129 w 382"/>
              <a:gd name="T105" fmla="*/ 155 h 299"/>
              <a:gd name="T106" fmla="*/ 146 w 382"/>
              <a:gd name="T107" fmla="*/ 145 h 299"/>
              <a:gd name="T108" fmla="*/ 144 w 382"/>
              <a:gd name="T109" fmla="*/ 156 h 299"/>
              <a:gd name="T110" fmla="*/ 82 w 382"/>
              <a:gd name="T111" fmla="*/ 156 h 299"/>
              <a:gd name="T112" fmla="*/ 84 w 382"/>
              <a:gd name="T113" fmla="*/ 148 h 299"/>
              <a:gd name="T114" fmla="*/ 187 w 382"/>
              <a:gd name="T115" fmla="*/ 165 h 299"/>
              <a:gd name="T116" fmla="*/ 177 w 382"/>
              <a:gd name="T117" fmla="*/ 169 h 299"/>
              <a:gd name="T118" fmla="*/ 168 w 382"/>
              <a:gd name="T119" fmla="*/ 162 h 299"/>
              <a:gd name="T120" fmla="*/ 187 w 382"/>
              <a:gd name="T121" fmla="*/ 165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2" h="299">
                <a:moveTo>
                  <a:pt x="375" y="37"/>
                </a:moveTo>
                <a:lnTo>
                  <a:pt x="380" y="44"/>
                </a:lnTo>
                <a:lnTo>
                  <a:pt x="381" y="92"/>
                </a:lnTo>
                <a:lnTo>
                  <a:pt x="382" y="95"/>
                </a:lnTo>
                <a:lnTo>
                  <a:pt x="379" y="96"/>
                </a:lnTo>
                <a:lnTo>
                  <a:pt x="376" y="100"/>
                </a:lnTo>
                <a:lnTo>
                  <a:pt x="372" y="105"/>
                </a:lnTo>
                <a:lnTo>
                  <a:pt x="367" y="108"/>
                </a:lnTo>
                <a:lnTo>
                  <a:pt x="363" y="111"/>
                </a:lnTo>
                <a:lnTo>
                  <a:pt x="360" y="115"/>
                </a:lnTo>
                <a:lnTo>
                  <a:pt x="356" y="116"/>
                </a:lnTo>
                <a:lnTo>
                  <a:pt x="352" y="111"/>
                </a:lnTo>
                <a:lnTo>
                  <a:pt x="349" y="106"/>
                </a:lnTo>
                <a:lnTo>
                  <a:pt x="350" y="105"/>
                </a:lnTo>
                <a:lnTo>
                  <a:pt x="352" y="104"/>
                </a:lnTo>
                <a:lnTo>
                  <a:pt x="353" y="102"/>
                </a:lnTo>
                <a:lnTo>
                  <a:pt x="351" y="98"/>
                </a:lnTo>
                <a:lnTo>
                  <a:pt x="348" y="96"/>
                </a:lnTo>
                <a:lnTo>
                  <a:pt x="345" y="96"/>
                </a:lnTo>
                <a:lnTo>
                  <a:pt x="341" y="98"/>
                </a:lnTo>
                <a:lnTo>
                  <a:pt x="337" y="101"/>
                </a:lnTo>
                <a:lnTo>
                  <a:pt x="335" y="105"/>
                </a:lnTo>
                <a:lnTo>
                  <a:pt x="335" y="113"/>
                </a:lnTo>
                <a:lnTo>
                  <a:pt x="336" y="121"/>
                </a:lnTo>
                <a:lnTo>
                  <a:pt x="336" y="125"/>
                </a:lnTo>
                <a:lnTo>
                  <a:pt x="334" y="130"/>
                </a:lnTo>
                <a:lnTo>
                  <a:pt x="333" y="138"/>
                </a:lnTo>
                <a:lnTo>
                  <a:pt x="334" y="144"/>
                </a:lnTo>
                <a:lnTo>
                  <a:pt x="336" y="147"/>
                </a:lnTo>
                <a:lnTo>
                  <a:pt x="336" y="150"/>
                </a:lnTo>
                <a:lnTo>
                  <a:pt x="332" y="159"/>
                </a:lnTo>
                <a:lnTo>
                  <a:pt x="335" y="161"/>
                </a:lnTo>
                <a:lnTo>
                  <a:pt x="346" y="162"/>
                </a:lnTo>
                <a:lnTo>
                  <a:pt x="349" y="168"/>
                </a:lnTo>
                <a:lnTo>
                  <a:pt x="351" y="172"/>
                </a:lnTo>
                <a:lnTo>
                  <a:pt x="350" y="175"/>
                </a:lnTo>
                <a:lnTo>
                  <a:pt x="343" y="177"/>
                </a:lnTo>
                <a:lnTo>
                  <a:pt x="334" y="179"/>
                </a:lnTo>
                <a:lnTo>
                  <a:pt x="327" y="178"/>
                </a:lnTo>
                <a:lnTo>
                  <a:pt x="315" y="181"/>
                </a:lnTo>
                <a:lnTo>
                  <a:pt x="309" y="185"/>
                </a:lnTo>
                <a:lnTo>
                  <a:pt x="311" y="188"/>
                </a:lnTo>
                <a:lnTo>
                  <a:pt x="313" y="190"/>
                </a:lnTo>
                <a:lnTo>
                  <a:pt x="314" y="196"/>
                </a:lnTo>
                <a:lnTo>
                  <a:pt x="312" y="204"/>
                </a:lnTo>
                <a:lnTo>
                  <a:pt x="309" y="212"/>
                </a:lnTo>
                <a:lnTo>
                  <a:pt x="305" y="222"/>
                </a:lnTo>
                <a:lnTo>
                  <a:pt x="300" y="233"/>
                </a:lnTo>
                <a:lnTo>
                  <a:pt x="293" y="250"/>
                </a:lnTo>
                <a:lnTo>
                  <a:pt x="288" y="263"/>
                </a:lnTo>
                <a:lnTo>
                  <a:pt x="287" y="273"/>
                </a:lnTo>
                <a:lnTo>
                  <a:pt x="287" y="279"/>
                </a:lnTo>
                <a:lnTo>
                  <a:pt x="287" y="291"/>
                </a:lnTo>
                <a:lnTo>
                  <a:pt x="282" y="298"/>
                </a:lnTo>
                <a:lnTo>
                  <a:pt x="280" y="299"/>
                </a:lnTo>
                <a:lnTo>
                  <a:pt x="274" y="298"/>
                </a:lnTo>
                <a:lnTo>
                  <a:pt x="272" y="297"/>
                </a:lnTo>
                <a:lnTo>
                  <a:pt x="266" y="297"/>
                </a:lnTo>
                <a:lnTo>
                  <a:pt x="257" y="295"/>
                </a:lnTo>
                <a:lnTo>
                  <a:pt x="244" y="294"/>
                </a:lnTo>
                <a:lnTo>
                  <a:pt x="230" y="292"/>
                </a:lnTo>
                <a:lnTo>
                  <a:pt x="214" y="290"/>
                </a:lnTo>
                <a:lnTo>
                  <a:pt x="197" y="288"/>
                </a:lnTo>
                <a:lnTo>
                  <a:pt x="180" y="285"/>
                </a:lnTo>
                <a:lnTo>
                  <a:pt x="162" y="283"/>
                </a:lnTo>
                <a:lnTo>
                  <a:pt x="145" y="281"/>
                </a:lnTo>
                <a:lnTo>
                  <a:pt x="129" y="279"/>
                </a:lnTo>
                <a:lnTo>
                  <a:pt x="115" y="277"/>
                </a:lnTo>
                <a:lnTo>
                  <a:pt x="103" y="275"/>
                </a:lnTo>
                <a:lnTo>
                  <a:pt x="93" y="274"/>
                </a:lnTo>
                <a:lnTo>
                  <a:pt x="87" y="273"/>
                </a:lnTo>
                <a:lnTo>
                  <a:pt x="85" y="273"/>
                </a:lnTo>
                <a:lnTo>
                  <a:pt x="78" y="272"/>
                </a:lnTo>
                <a:lnTo>
                  <a:pt x="75" y="267"/>
                </a:lnTo>
                <a:lnTo>
                  <a:pt x="71" y="262"/>
                </a:lnTo>
                <a:lnTo>
                  <a:pt x="66" y="256"/>
                </a:lnTo>
                <a:lnTo>
                  <a:pt x="62" y="250"/>
                </a:lnTo>
                <a:lnTo>
                  <a:pt x="57" y="245"/>
                </a:lnTo>
                <a:lnTo>
                  <a:pt x="53" y="239"/>
                </a:lnTo>
                <a:lnTo>
                  <a:pt x="49" y="234"/>
                </a:lnTo>
                <a:lnTo>
                  <a:pt x="44" y="228"/>
                </a:lnTo>
                <a:lnTo>
                  <a:pt x="40" y="222"/>
                </a:lnTo>
                <a:lnTo>
                  <a:pt x="36" y="217"/>
                </a:lnTo>
                <a:lnTo>
                  <a:pt x="31" y="211"/>
                </a:lnTo>
                <a:lnTo>
                  <a:pt x="27" y="205"/>
                </a:lnTo>
                <a:lnTo>
                  <a:pt x="23" y="200"/>
                </a:lnTo>
                <a:lnTo>
                  <a:pt x="18" y="194"/>
                </a:lnTo>
                <a:lnTo>
                  <a:pt x="14" y="189"/>
                </a:lnTo>
                <a:lnTo>
                  <a:pt x="10" y="183"/>
                </a:lnTo>
                <a:lnTo>
                  <a:pt x="5" y="177"/>
                </a:lnTo>
                <a:lnTo>
                  <a:pt x="2" y="173"/>
                </a:lnTo>
                <a:lnTo>
                  <a:pt x="1" y="169"/>
                </a:lnTo>
                <a:lnTo>
                  <a:pt x="0" y="158"/>
                </a:lnTo>
                <a:lnTo>
                  <a:pt x="0" y="156"/>
                </a:lnTo>
                <a:lnTo>
                  <a:pt x="3" y="151"/>
                </a:lnTo>
                <a:lnTo>
                  <a:pt x="5" y="154"/>
                </a:lnTo>
                <a:lnTo>
                  <a:pt x="8" y="159"/>
                </a:lnTo>
                <a:lnTo>
                  <a:pt x="14" y="158"/>
                </a:lnTo>
                <a:lnTo>
                  <a:pt x="16" y="158"/>
                </a:lnTo>
                <a:lnTo>
                  <a:pt x="18" y="174"/>
                </a:lnTo>
                <a:lnTo>
                  <a:pt x="22" y="179"/>
                </a:lnTo>
                <a:lnTo>
                  <a:pt x="27" y="182"/>
                </a:lnTo>
                <a:lnTo>
                  <a:pt x="44" y="183"/>
                </a:lnTo>
                <a:lnTo>
                  <a:pt x="54" y="181"/>
                </a:lnTo>
                <a:lnTo>
                  <a:pt x="75" y="171"/>
                </a:lnTo>
                <a:lnTo>
                  <a:pt x="86" y="167"/>
                </a:lnTo>
                <a:lnTo>
                  <a:pt x="116" y="168"/>
                </a:lnTo>
                <a:lnTo>
                  <a:pt x="140" y="172"/>
                </a:lnTo>
                <a:lnTo>
                  <a:pt x="177" y="174"/>
                </a:lnTo>
                <a:lnTo>
                  <a:pt x="185" y="174"/>
                </a:lnTo>
                <a:lnTo>
                  <a:pt x="205" y="165"/>
                </a:lnTo>
                <a:lnTo>
                  <a:pt x="217" y="158"/>
                </a:lnTo>
                <a:lnTo>
                  <a:pt x="224" y="156"/>
                </a:lnTo>
                <a:lnTo>
                  <a:pt x="229" y="149"/>
                </a:lnTo>
                <a:lnTo>
                  <a:pt x="233" y="140"/>
                </a:lnTo>
                <a:lnTo>
                  <a:pt x="235" y="134"/>
                </a:lnTo>
                <a:lnTo>
                  <a:pt x="239" y="132"/>
                </a:lnTo>
                <a:lnTo>
                  <a:pt x="242" y="126"/>
                </a:lnTo>
                <a:lnTo>
                  <a:pt x="245" y="118"/>
                </a:lnTo>
                <a:lnTo>
                  <a:pt x="252" y="110"/>
                </a:lnTo>
                <a:lnTo>
                  <a:pt x="280" y="90"/>
                </a:lnTo>
                <a:lnTo>
                  <a:pt x="296" y="73"/>
                </a:lnTo>
                <a:lnTo>
                  <a:pt x="298" y="68"/>
                </a:lnTo>
                <a:lnTo>
                  <a:pt x="307" y="59"/>
                </a:lnTo>
                <a:lnTo>
                  <a:pt x="314" y="50"/>
                </a:lnTo>
                <a:lnTo>
                  <a:pt x="347" y="24"/>
                </a:lnTo>
                <a:lnTo>
                  <a:pt x="353" y="14"/>
                </a:lnTo>
                <a:lnTo>
                  <a:pt x="357" y="2"/>
                </a:lnTo>
                <a:lnTo>
                  <a:pt x="358" y="1"/>
                </a:lnTo>
                <a:lnTo>
                  <a:pt x="361" y="0"/>
                </a:lnTo>
                <a:lnTo>
                  <a:pt x="365" y="2"/>
                </a:lnTo>
                <a:lnTo>
                  <a:pt x="365" y="11"/>
                </a:lnTo>
                <a:lnTo>
                  <a:pt x="364" y="20"/>
                </a:lnTo>
                <a:lnTo>
                  <a:pt x="364" y="29"/>
                </a:lnTo>
                <a:lnTo>
                  <a:pt x="363" y="33"/>
                </a:lnTo>
                <a:lnTo>
                  <a:pt x="366" y="37"/>
                </a:lnTo>
                <a:lnTo>
                  <a:pt x="371" y="39"/>
                </a:lnTo>
                <a:lnTo>
                  <a:pt x="374" y="39"/>
                </a:lnTo>
                <a:lnTo>
                  <a:pt x="375" y="37"/>
                </a:lnTo>
                <a:close/>
                <a:moveTo>
                  <a:pt x="374" y="73"/>
                </a:moveTo>
                <a:lnTo>
                  <a:pt x="374" y="69"/>
                </a:lnTo>
                <a:lnTo>
                  <a:pt x="373" y="67"/>
                </a:lnTo>
                <a:lnTo>
                  <a:pt x="370" y="67"/>
                </a:lnTo>
                <a:lnTo>
                  <a:pt x="368" y="70"/>
                </a:lnTo>
                <a:lnTo>
                  <a:pt x="368" y="75"/>
                </a:lnTo>
                <a:lnTo>
                  <a:pt x="370" y="75"/>
                </a:lnTo>
                <a:lnTo>
                  <a:pt x="374" y="73"/>
                </a:lnTo>
                <a:close/>
                <a:moveTo>
                  <a:pt x="230" y="142"/>
                </a:moveTo>
                <a:lnTo>
                  <a:pt x="229" y="144"/>
                </a:lnTo>
                <a:lnTo>
                  <a:pt x="227" y="144"/>
                </a:lnTo>
                <a:lnTo>
                  <a:pt x="221" y="142"/>
                </a:lnTo>
                <a:lnTo>
                  <a:pt x="219" y="140"/>
                </a:lnTo>
                <a:lnTo>
                  <a:pt x="223" y="137"/>
                </a:lnTo>
                <a:lnTo>
                  <a:pt x="224" y="137"/>
                </a:lnTo>
                <a:lnTo>
                  <a:pt x="227" y="140"/>
                </a:lnTo>
                <a:lnTo>
                  <a:pt x="230" y="142"/>
                </a:lnTo>
                <a:close/>
                <a:moveTo>
                  <a:pt x="140" y="158"/>
                </a:moveTo>
                <a:lnTo>
                  <a:pt x="134" y="158"/>
                </a:lnTo>
                <a:lnTo>
                  <a:pt x="129" y="155"/>
                </a:lnTo>
                <a:lnTo>
                  <a:pt x="140" y="151"/>
                </a:lnTo>
                <a:lnTo>
                  <a:pt x="143" y="149"/>
                </a:lnTo>
                <a:lnTo>
                  <a:pt x="146" y="145"/>
                </a:lnTo>
                <a:lnTo>
                  <a:pt x="149" y="148"/>
                </a:lnTo>
                <a:lnTo>
                  <a:pt x="146" y="154"/>
                </a:lnTo>
                <a:lnTo>
                  <a:pt x="144" y="156"/>
                </a:lnTo>
                <a:lnTo>
                  <a:pt x="140" y="158"/>
                </a:lnTo>
                <a:close/>
                <a:moveTo>
                  <a:pt x="83" y="155"/>
                </a:moveTo>
                <a:lnTo>
                  <a:pt x="82" y="156"/>
                </a:lnTo>
                <a:lnTo>
                  <a:pt x="81" y="151"/>
                </a:lnTo>
                <a:lnTo>
                  <a:pt x="81" y="150"/>
                </a:lnTo>
                <a:lnTo>
                  <a:pt x="84" y="148"/>
                </a:lnTo>
                <a:lnTo>
                  <a:pt x="87" y="151"/>
                </a:lnTo>
                <a:lnTo>
                  <a:pt x="83" y="155"/>
                </a:lnTo>
                <a:close/>
                <a:moveTo>
                  <a:pt x="187" y="165"/>
                </a:moveTo>
                <a:lnTo>
                  <a:pt x="187" y="168"/>
                </a:lnTo>
                <a:lnTo>
                  <a:pt x="179" y="167"/>
                </a:lnTo>
                <a:lnTo>
                  <a:pt x="177" y="169"/>
                </a:lnTo>
                <a:lnTo>
                  <a:pt x="170" y="168"/>
                </a:lnTo>
                <a:lnTo>
                  <a:pt x="164" y="166"/>
                </a:lnTo>
                <a:lnTo>
                  <a:pt x="168" y="162"/>
                </a:lnTo>
                <a:lnTo>
                  <a:pt x="180" y="158"/>
                </a:lnTo>
                <a:lnTo>
                  <a:pt x="184" y="162"/>
                </a:lnTo>
                <a:lnTo>
                  <a:pt x="187" y="1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 name="Freeform 7"/>
          <p:cNvSpPr>
            <a:spLocks/>
          </p:cNvSpPr>
          <p:nvPr/>
        </p:nvSpPr>
        <p:spPr bwMode="auto">
          <a:xfrm>
            <a:off x="5467893" y="4235153"/>
            <a:ext cx="272663" cy="206339"/>
          </a:xfrm>
          <a:custGeom>
            <a:avLst/>
            <a:gdLst>
              <a:gd name="T0" fmla="*/ 1114 w 1141"/>
              <a:gd name="T1" fmla="*/ 122 h 863"/>
              <a:gd name="T2" fmla="*/ 1085 w 1141"/>
              <a:gd name="T3" fmla="*/ 156 h 863"/>
              <a:gd name="T4" fmla="*/ 1000 w 1141"/>
              <a:gd name="T5" fmla="*/ 159 h 863"/>
              <a:gd name="T6" fmla="*/ 931 w 1141"/>
              <a:gd name="T7" fmla="*/ 172 h 863"/>
              <a:gd name="T8" fmla="*/ 881 w 1141"/>
              <a:gd name="T9" fmla="*/ 201 h 863"/>
              <a:gd name="T10" fmla="*/ 860 w 1141"/>
              <a:gd name="T11" fmla="*/ 250 h 863"/>
              <a:gd name="T12" fmla="*/ 880 w 1141"/>
              <a:gd name="T13" fmla="*/ 301 h 863"/>
              <a:gd name="T14" fmla="*/ 880 w 1141"/>
              <a:gd name="T15" fmla="*/ 326 h 863"/>
              <a:gd name="T16" fmla="*/ 841 w 1141"/>
              <a:gd name="T17" fmla="*/ 371 h 863"/>
              <a:gd name="T18" fmla="*/ 840 w 1141"/>
              <a:gd name="T19" fmla="*/ 410 h 863"/>
              <a:gd name="T20" fmla="*/ 779 w 1141"/>
              <a:gd name="T21" fmla="*/ 440 h 863"/>
              <a:gd name="T22" fmla="*/ 771 w 1141"/>
              <a:gd name="T23" fmla="*/ 488 h 863"/>
              <a:gd name="T24" fmla="*/ 714 w 1141"/>
              <a:gd name="T25" fmla="*/ 529 h 863"/>
              <a:gd name="T26" fmla="*/ 694 w 1141"/>
              <a:gd name="T27" fmla="*/ 601 h 863"/>
              <a:gd name="T28" fmla="*/ 651 w 1141"/>
              <a:gd name="T29" fmla="*/ 651 h 863"/>
              <a:gd name="T30" fmla="*/ 607 w 1141"/>
              <a:gd name="T31" fmla="*/ 643 h 863"/>
              <a:gd name="T32" fmla="*/ 567 w 1141"/>
              <a:gd name="T33" fmla="*/ 679 h 863"/>
              <a:gd name="T34" fmla="*/ 525 w 1141"/>
              <a:gd name="T35" fmla="*/ 694 h 863"/>
              <a:gd name="T36" fmla="*/ 481 w 1141"/>
              <a:gd name="T37" fmla="*/ 717 h 863"/>
              <a:gd name="T38" fmla="*/ 459 w 1141"/>
              <a:gd name="T39" fmla="*/ 791 h 863"/>
              <a:gd name="T40" fmla="*/ 433 w 1141"/>
              <a:gd name="T41" fmla="*/ 828 h 863"/>
              <a:gd name="T42" fmla="*/ 334 w 1141"/>
              <a:gd name="T43" fmla="*/ 848 h 863"/>
              <a:gd name="T44" fmla="*/ 276 w 1141"/>
              <a:gd name="T45" fmla="*/ 860 h 863"/>
              <a:gd name="T46" fmla="*/ 28 w 1141"/>
              <a:gd name="T47" fmla="*/ 821 h 863"/>
              <a:gd name="T48" fmla="*/ 100 w 1141"/>
              <a:gd name="T49" fmla="*/ 691 h 863"/>
              <a:gd name="T50" fmla="*/ 25 w 1141"/>
              <a:gd name="T51" fmla="*/ 649 h 863"/>
              <a:gd name="T52" fmla="*/ 7 w 1141"/>
              <a:gd name="T53" fmla="*/ 531 h 863"/>
              <a:gd name="T54" fmla="*/ 33 w 1141"/>
              <a:gd name="T55" fmla="*/ 480 h 863"/>
              <a:gd name="T56" fmla="*/ 0 w 1141"/>
              <a:gd name="T57" fmla="*/ 427 h 863"/>
              <a:gd name="T58" fmla="*/ 19 w 1141"/>
              <a:gd name="T59" fmla="*/ 387 h 863"/>
              <a:gd name="T60" fmla="*/ 40 w 1141"/>
              <a:gd name="T61" fmla="*/ 365 h 863"/>
              <a:gd name="T62" fmla="*/ 50 w 1141"/>
              <a:gd name="T63" fmla="*/ 326 h 863"/>
              <a:gd name="T64" fmla="*/ 60 w 1141"/>
              <a:gd name="T65" fmla="*/ 295 h 863"/>
              <a:gd name="T66" fmla="*/ 83 w 1141"/>
              <a:gd name="T67" fmla="*/ 297 h 863"/>
              <a:gd name="T68" fmla="*/ 136 w 1141"/>
              <a:gd name="T69" fmla="*/ 313 h 863"/>
              <a:gd name="T70" fmla="*/ 168 w 1141"/>
              <a:gd name="T71" fmla="*/ 318 h 863"/>
              <a:gd name="T72" fmla="*/ 208 w 1141"/>
              <a:gd name="T73" fmla="*/ 279 h 863"/>
              <a:gd name="T74" fmla="*/ 223 w 1141"/>
              <a:gd name="T75" fmla="*/ 258 h 863"/>
              <a:gd name="T76" fmla="*/ 282 w 1141"/>
              <a:gd name="T77" fmla="*/ 237 h 863"/>
              <a:gd name="T78" fmla="*/ 331 w 1141"/>
              <a:gd name="T79" fmla="*/ 170 h 863"/>
              <a:gd name="T80" fmla="*/ 401 w 1141"/>
              <a:gd name="T81" fmla="*/ 121 h 863"/>
              <a:gd name="T82" fmla="*/ 445 w 1141"/>
              <a:gd name="T83" fmla="*/ 105 h 863"/>
              <a:gd name="T84" fmla="*/ 541 w 1141"/>
              <a:gd name="T85" fmla="*/ 125 h 863"/>
              <a:gd name="T86" fmla="*/ 576 w 1141"/>
              <a:gd name="T87" fmla="*/ 129 h 863"/>
              <a:gd name="T88" fmla="*/ 617 w 1141"/>
              <a:gd name="T89" fmla="*/ 142 h 863"/>
              <a:gd name="T90" fmla="*/ 657 w 1141"/>
              <a:gd name="T91" fmla="*/ 120 h 863"/>
              <a:gd name="T92" fmla="*/ 678 w 1141"/>
              <a:gd name="T93" fmla="*/ 119 h 863"/>
              <a:gd name="T94" fmla="*/ 706 w 1141"/>
              <a:gd name="T95" fmla="*/ 106 h 863"/>
              <a:gd name="T96" fmla="*/ 757 w 1141"/>
              <a:gd name="T97" fmla="*/ 91 h 863"/>
              <a:gd name="T98" fmla="*/ 772 w 1141"/>
              <a:gd name="T99" fmla="*/ 52 h 863"/>
              <a:gd name="T100" fmla="*/ 836 w 1141"/>
              <a:gd name="T101" fmla="*/ 4 h 863"/>
              <a:gd name="T102" fmla="*/ 871 w 1141"/>
              <a:gd name="T103" fmla="*/ 53 h 863"/>
              <a:gd name="T104" fmla="*/ 868 w 1141"/>
              <a:gd name="T105" fmla="*/ 119 h 863"/>
              <a:gd name="T106" fmla="*/ 896 w 1141"/>
              <a:gd name="T107" fmla="*/ 176 h 863"/>
              <a:gd name="T108" fmla="*/ 1008 w 1141"/>
              <a:gd name="T109" fmla="*/ 105 h 863"/>
              <a:gd name="T110" fmla="*/ 1049 w 1141"/>
              <a:gd name="T111" fmla="*/ 109 h 863"/>
              <a:gd name="T112" fmla="*/ 1076 w 1141"/>
              <a:gd name="T113" fmla="*/ 114 h 863"/>
              <a:gd name="T114" fmla="*/ 1122 w 1141"/>
              <a:gd name="T115" fmla="*/ 107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863">
                <a:moveTo>
                  <a:pt x="1141" y="123"/>
                </a:moveTo>
                <a:lnTo>
                  <a:pt x="1137" y="123"/>
                </a:lnTo>
                <a:lnTo>
                  <a:pt x="1131" y="121"/>
                </a:lnTo>
                <a:lnTo>
                  <a:pt x="1128" y="117"/>
                </a:lnTo>
                <a:lnTo>
                  <a:pt x="1128" y="117"/>
                </a:lnTo>
                <a:lnTo>
                  <a:pt x="1123" y="119"/>
                </a:lnTo>
                <a:lnTo>
                  <a:pt x="1114" y="122"/>
                </a:lnTo>
                <a:lnTo>
                  <a:pt x="1099" y="130"/>
                </a:lnTo>
                <a:lnTo>
                  <a:pt x="1100" y="132"/>
                </a:lnTo>
                <a:lnTo>
                  <a:pt x="1109" y="140"/>
                </a:lnTo>
                <a:lnTo>
                  <a:pt x="1112" y="143"/>
                </a:lnTo>
                <a:lnTo>
                  <a:pt x="1113" y="144"/>
                </a:lnTo>
                <a:lnTo>
                  <a:pt x="1104" y="147"/>
                </a:lnTo>
                <a:lnTo>
                  <a:pt x="1085" y="156"/>
                </a:lnTo>
                <a:lnTo>
                  <a:pt x="1073" y="163"/>
                </a:lnTo>
                <a:lnTo>
                  <a:pt x="1070" y="163"/>
                </a:lnTo>
                <a:lnTo>
                  <a:pt x="1063" y="160"/>
                </a:lnTo>
                <a:lnTo>
                  <a:pt x="1052" y="157"/>
                </a:lnTo>
                <a:lnTo>
                  <a:pt x="1049" y="157"/>
                </a:lnTo>
                <a:lnTo>
                  <a:pt x="1023" y="157"/>
                </a:lnTo>
                <a:lnTo>
                  <a:pt x="1000" y="159"/>
                </a:lnTo>
                <a:lnTo>
                  <a:pt x="990" y="160"/>
                </a:lnTo>
                <a:lnTo>
                  <a:pt x="972" y="162"/>
                </a:lnTo>
                <a:lnTo>
                  <a:pt x="961" y="163"/>
                </a:lnTo>
                <a:lnTo>
                  <a:pt x="954" y="165"/>
                </a:lnTo>
                <a:lnTo>
                  <a:pt x="946" y="169"/>
                </a:lnTo>
                <a:lnTo>
                  <a:pt x="937" y="171"/>
                </a:lnTo>
                <a:lnTo>
                  <a:pt x="931" y="172"/>
                </a:lnTo>
                <a:lnTo>
                  <a:pt x="924" y="175"/>
                </a:lnTo>
                <a:lnTo>
                  <a:pt x="919" y="182"/>
                </a:lnTo>
                <a:lnTo>
                  <a:pt x="905" y="192"/>
                </a:lnTo>
                <a:lnTo>
                  <a:pt x="897" y="196"/>
                </a:lnTo>
                <a:lnTo>
                  <a:pt x="894" y="202"/>
                </a:lnTo>
                <a:lnTo>
                  <a:pt x="889" y="202"/>
                </a:lnTo>
                <a:lnTo>
                  <a:pt x="881" y="201"/>
                </a:lnTo>
                <a:lnTo>
                  <a:pt x="876" y="207"/>
                </a:lnTo>
                <a:lnTo>
                  <a:pt x="869" y="215"/>
                </a:lnTo>
                <a:lnTo>
                  <a:pt x="857" y="227"/>
                </a:lnTo>
                <a:lnTo>
                  <a:pt x="851" y="232"/>
                </a:lnTo>
                <a:lnTo>
                  <a:pt x="847" y="240"/>
                </a:lnTo>
                <a:lnTo>
                  <a:pt x="850" y="244"/>
                </a:lnTo>
                <a:lnTo>
                  <a:pt x="860" y="250"/>
                </a:lnTo>
                <a:lnTo>
                  <a:pt x="864" y="256"/>
                </a:lnTo>
                <a:lnTo>
                  <a:pt x="866" y="260"/>
                </a:lnTo>
                <a:lnTo>
                  <a:pt x="871" y="272"/>
                </a:lnTo>
                <a:lnTo>
                  <a:pt x="873" y="283"/>
                </a:lnTo>
                <a:lnTo>
                  <a:pt x="878" y="288"/>
                </a:lnTo>
                <a:lnTo>
                  <a:pt x="879" y="296"/>
                </a:lnTo>
                <a:lnTo>
                  <a:pt x="880" y="301"/>
                </a:lnTo>
                <a:lnTo>
                  <a:pt x="878" y="305"/>
                </a:lnTo>
                <a:lnTo>
                  <a:pt x="876" y="309"/>
                </a:lnTo>
                <a:lnTo>
                  <a:pt x="876" y="313"/>
                </a:lnTo>
                <a:lnTo>
                  <a:pt x="878" y="317"/>
                </a:lnTo>
                <a:lnTo>
                  <a:pt x="880" y="320"/>
                </a:lnTo>
                <a:lnTo>
                  <a:pt x="881" y="323"/>
                </a:lnTo>
                <a:lnTo>
                  <a:pt x="880" y="326"/>
                </a:lnTo>
                <a:lnTo>
                  <a:pt x="876" y="331"/>
                </a:lnTo>
                <a:lnTo>
                  <a:pt x="873" y="336"/>
                </a:lnTo>
                <a:lnTo>
                  <a:pt x="868" y="344"/>
                </a:lnTo>
                <a:lnTo>
                  <a:pt x="861" y="349"/>
                </a:lnTo>
                <a:lnTo>
                  <a:pt x="856" y="353"/>
                </a:lnTo>
                <a:lnTo>
                  <a:pt x="850" y="362"/>
                </a:lnTo>
                <a:lnTo>
                  <a:pt x="841" y="371"/>
                </a:lnTo>
                <a:lnTo>
                  <a:pt x="838" y="379"/>
                </a:lnTo>
                <a:lnTo>
                  <a:pt x="834" y="383"/>
                </a:lnTo>
                <a:lnTo>
                  <a:pt x="830" y="386"/>
                </a:lnTo>
                <a:lnTo>
                  <a:pt x="831" y="390"/>
                </a:lnTo>
                <a:lnTo>
                  <a:pt x="834" y="395"/>
                </a:lnTo>
                <a:lnTo>
                  <a:pt x="840" y="401"/>
                </a:lnTo>
                <a:lnTo>
                  <a:pt x="840" y="410"/>
                </a:lnTo>
                <a:lnTo>
                  <a:pt x="839" y="417"/>
                </a:lnTo>
                <a:lnTo>
                  <a:pt x="840" y="425"/>
                </a:lnTo>
                <a:lnTo>
                  <a:pt x="836" y="432"/>
                </a:lnTo>
                <a:lnTo>
                  <a:pt x="820" y="438"/>
                </a:lnTo>
                <a:lnTo>
                  <a:pt x="805" y="441"/>
                </a:lnTo>
                <a:lnTo>
                  <a:pt x="786" y="441"/>
                </a:lnTo>
                <a:lnTo>
                  <a:pt x="779" y="440"/>
                </a:lnTo>
                <a:lnTo>
                  <a:pt x="773" y="439"/>
                </a:lnTo>
                <a:lnTo>
                  <a:pt x="753" y="431"/>
                </a:lnTo>
                <a:lnTo>
                  <a:pt x="744" y="436"/>
                </a:lnTo>
                <a:lnTo>
                  <a:pt x="743" y="446"/>
                </a:lnTo>
                <a:lnTo>
                  <a:pt x="758" y="463"/>
                </a:lnTo>
                <a:lnTo>
                  <a:pt x="764" y="472"/>
                </a:lnTo>
                <a:lnTo>
                  <a:pt x="771" y="488"/>
                </a:lnTo>
                <a:lnTo>
                  <a:pt x="776" y="496"/>
                </a:lnTo>
                <a:lnTo>
                  <a:pt x="774" y="504"/>
                </a:lnTo>
                <a:lnTo>
                  <a:pt x="760" y="512"/>
                </a:lnTo>
                <a:lnTo>
                  <a:pt x="747" y="520"/>
                </a:lnTo>
                <a:lnTo>
                  <a:pt x="730" y="522"/>
                </a:lnTo>
                <a:lnTo>
                  <a:pt x="719" y="525"/>
                </a:lnTo>
                <a:lnTo>
                  <a:pt x="714" y="529"/>
                </a:lnTo>
                <a:lnTo>
                  <a:pt x="710" y="547"/>
                </a:lnTo>
                <a:lnTo>
                  <a:pt x="706" y="553"/>
                </a:lnTo>
                <a:lnTo>
                  <a:pt x="706" y="561"/>
                </a:lnTo>
                <a:lnTo>
                  <a:pt x="702" y="569"/>
                </a:lnTo>
                <a:lnTo>
                  <a:pt x="697" y="575"/>
                </a:lnTo>
                <a:lnTo>
                  <a:pt x="693" y="584"/>
                </a:lnTo>
                <a:lnTo>
                  <a:pt x="694" y="601"/>
                </a:lnTo>
                <a:lnTo>
                  <a:pt x="696" y="630"/>
                </a:lnTo>
                <a:lnTo>
                  <a:pt x="689" y="639"/>
                </a:lnTo>
                <a:lnTo>
                  <a:pt x="681" y="649"/>
                </a:lnTo>
                <a:lnTo>
                  <a:pt x="672" y="655"/>
                </a:lnTo>
                <a:lnTo>
                  <a:pt x="664" y="658"/>
                </a:lnTo>
                <a:lnTo>
                  <a:pt x="657" y="657"/>
                </a:lnTo>
                <a:lnTo>
                  <a:pt x="651" y="651"/>
                </a:lnTo>
                <a:lnTo>
                  <a:pt x="648" y="647"/>
                </a:lnTo>
                <a:lnTo>
                  <a:pt x="642" y="643"/>
                </a:lnTo>
                <a:lnTo>
                  <a:pt x="636" y="643"/>
                </a:lnTo>
                <a:lnTo>
                  <a:pt x="630" y="647"/>
                </a:lnTo>
                <a:lnTo>
                  <a:pt x="620" y="646"/>
                </a:lnTo>
                <a:lnTo>
                  <a:pt x="612" y="642"/>
                </a:lnTo>
                <a:lnTo>
                  <a:pt x="607" y="643"/>
                </a:lnTo>
                <a:lnTo>
                  <a:pt x="605" y="646"/>
                </a:lnTo>
                <a:lnTo>
                  <a:pt x="596" y="654"/>
                </a:lnTo>
                <a:lnTo>
                  <a:pt x="574" y="666"/>
                </a:lnTo>
                <a:lnTo>
                  <a:pt x="565" y="667"/>
                </a:lnTo>
                <a:lnTo>
                  <a:pt x="561" y="670"/>
                </a:lnTo>
                <a:lnTo>
                  <a:pt x="563" y="675"/>
                </a:lnTo>
                <a:lnTo>
                  <a:pt x="567" y="679"/>
                </a:lnTo>
                <a:lnTo>
                  <a:pt x="574" y="682"/>
                </a:lnTo>
                <a:lnTo>
                  <a:pt x="574" y="685"/>
                </a:lnTo>
                <a:lnTo>
                  <a:pt x="568" y="688"/>
                </a:lnTo>
                <a:lnTo>
                  <a:pt x="563" y="691"/>
                </a:lnTo>
                <a:lnTo>
                  <a:pt x="551" y="695"/>
                </a:lnTo>
                <a:lnTo>
                  <a:pt x="538" y="697"/>
                </a:lnTo>
                <a:lnTo>
                  <a:pt x="525" y="694"/>
                </a:lnTo>
                <a:lnTo>
                  <a:pt x="518" y="689"/>
                </a:lnTo>
                <a:lnTo>
                  <a:pt x="510" y="689"/>
                </a:lnTo>
                <a:lnTo>
                  <a:pt x="502" y="693"/>
                </a:lnTo>
                <a:lnTo>
                  <a:pt x="494" y="699"/>
                </a:lnTo>
                <a:lnTo>
                  <a:pt x="486" y="713"/>
                </a:lnTo>
                <a:lnTo>
                  <a:pt x="484" y="715"/>
                </a:lnTo>
                <a:lnTo>
                  <a:pt x="481" y="717"/>
                </a:lnTo>
                <a:lnTo>
                  <a:pt x="476" y="720"/>
                </a:lnTo>
                <a:lnTo>
                  <a:pt x="468" y="725"/>
                </a:lnTo>
                <a:lnTo>
                  <a:pt x="464" y="735"/>
                </a:lnTo>
                <a:lnTo>
                  <a:pt x="459" y="753"/>
                </a:lnTo>
                <a:lnTo>
                  <a:pt x="460" y="762"/>
                </a:lnTo>
                <a:lnTo>
                  <a:pt x="461" y="779"/>
                </a:lnTo>
                <a:lnTo>
                  <a:pt x="459" y="791"/>
                </a:lnTo>
                <a:lnTo>
                  <a:pt x="455" y="798"/>
                </a:lnTo>
                <a:lnTo>
                  <a:pt x="456" y="804"/>
                </a:lnTo>
                <a:lnTo>
                  <a:pt x="461" y="811"/>
                </a:lnTo>
                <a:lnTo>
                  <a:pt x="459" y="816"/>
                </a:lnTo>
                <a:lnTo>
                  <a:pt x="455" y="821"/>
                </a:lnTo>
                <a:lnTo>
                  <a:pt x="450" y="823"/>
                </a:lnTo>
                <a:lnTo>
                  <a:pt x="433" y="828"/>
                </a:lnTo>
                <a:lnTo>
                  <a:pt x="410" y="835"/>
                </a:lnTo>
                <a:lnTo>
                  <a:pt x="394" y="840"/>
                </a:lnTo>
                <a:lnTo>
                  <a:pt x="371" y="847"/>
                </a:lnTo>
                <a:lnTo>
                  <a:pt x="365" y="848"/>
                </a:lnTo>
                <a:lnTo>
                  <a:pt x="351" y="849"/>
                </a:lnTo>
                <a:lnTo>
                  <a:pt x="343" y="848"/>
                </a:lnTo>
                <a:lnTo>
                  <a:pt x="334" y="848"/>
                </a:lnTo>
                <a:lnTo>
                  <a:pt x="319" y="848"/>
                </a:lnTo>
                <a:lnTo>
                  <a:pt x="309" y="850"/>
                </a:lnTo>
                <a:lnTo>
                  <a:pt x="299" y="853"/>
                </a:lnTo>
                <a:lnTo>
                  <a:pt x="292" y="857"/>
                </a:lnTo>
                <a:lnTo>
                  <a:pt x="287" y="861"/>
                </a:lnTo>
                <a:lnTo>
                  <a:pt x="286" y="863"/>
                </a:lnTo>
                <a:lnTo>
                  <a:pt x="276" y="860"/>
                </a:lnTo>
                <a:lnTo>
                  <a:pt x="244" y="854"/>
                </a:lnTo>
                <a:lnTo>
                  <a:pt x="157" y="862"/>
                </a:lnTo>
                <a:lnTo>
                  <a:pt x="149" y="860"/>
                </a:lnTo>
                <a:lnTo>
                  <a:pt x="120" y="851"/>
                </a:lnTo>
                <a:lnTo>
                  <a:pt x="82" y="839"/>
                </a:lnTo>
                <a:lnTo>
                  <a:pt x="58" y="831"/>
                </a:lnTo>
                <a:lnTo>
                  <a:pt x="28" y="821"/>
                </a:lnTo>
                <a:lnTo>
                  <a:pt x="49" y="797"/>
                </a:lnTo>
                <a:lnTo>
                  <a:pt x="67" y="775"/>
                </a:lnTo>
                <a:lnTo>
                  <a:pt x="85" y="754"/>
                </a:lnTo>
                <a:lnTo>
                  <a:pt x="102" y="732"/>
                </a:lnTo>
                <a:lnTo>
                  <a:pt x="105" y="725"/>
                </a:lnTo>
                <a:lnTo>
                  <a:pt x="105" y="710"/>
                </a:lnTo>
                <a:lnTo>
                  <a:pt x="100" y="691"/>
                </a:lnTo>
                <a:lnTo>
                  <a:pt x="93" y="682"/>
                </a:lnTo>
                <a:lnTo>
                  <a:pt x="68" y="678"/>
                </a:lnTo>
                <a:lnTo>
                  <a:pt x="49" y="675"/>
                </a:lnTo>
                <a:lnTo>
                  <a:pt x="29" y="672"/>
                </a:lnTo>
                <a:lnTo>
                  <a:pt x="26" y="671"/>
                </a:lnTo>
                <a:lnTo>
                  <a:pt x="24" y="656"/>
                </a:lnTo>
                <a:lnTo>
                  <a:pt x="25" y="649"/>
                </a:lnTo>
                <a:lnTo>
                  <a:pt x="23" y="636"/>
                </a:lnTo>
                <a:lnTo>
                  <a:pt x="24" y="626"/>
                </a:lnTo>
                <a:lnTo>
                  <a:pt x="27" y="609"/>
                </a:lnTo>
                <a:lnTo>
                  <a:pt x="27" y="601"/>
                </a:lnTo>
                <a:lnTo>
                  <a:pt x="17" y="568"/>
                </a:lnTo>
                <a:lnTo>
                  <a:pt x="12" y="550"/>
                </a:lnTo>
                <a:lnTo>
                  <a:pt x="7" y="531"/>
                </a:lnTo>
                <a:lnTo>
                  <a:pt x="6" y="525"/>
                </a:lnTo>
                <a:lnTo>
                  <a:pt x="6" y="518"/>
                </a:lnTo>
                <a:lnTo>
                  <a:pt x="18" y="500"/>
                </a:lnTo>
                <a:lnTo>
                  <a:pt x="22" y="497"/>
                </a:lnTo>
                <a:lnTo>
                  <a:pt x="29" y="488"/>
                </a:lnTo>
                <a:lnTo>
                  <a:pt x="34" y="483"/>
                </a:lnTo>
                <a:lnTo>
                  <a:pt x="33" y="480"/>
                </a:lnTo>
                <a:lnTo>
                  <a:pt x="25" y="478"/>
                </a:lnTo>
                <a:lnTo>
                  <a:pt x="13" y="478"/>
                </a:lnTo>
                <a:lnTo>
                  <a:pt x="7" y="475"/>
                </a:lnTo>
                <a:lnTo>
                  <a:pt x="2" y="471"/>
                </a:lnTo>
                <a:lnTo>
                  <a:pt x="0" y="464"/>
                </a:lnTo>
                <a:lnTo>
                  <a:pt x="3" y="451"/>
                </a:lnTo>
                <a:lnTo>
                  <a:pt x="0" y="427"/>
                </a:lnTo>
                <a:lnTo>
                  <a:pt x="6" y="415"/>
                </a:lnTo>
                <a:lnTo>
                  <a:pt x="12" y="407"/>
                </a:lnTo>
                <a:lnTo>
                  <a:pt x="32" y="406"/>
                </a:lnTo>
                <a:lnTo>
                  <a:pt x="25" y="397"/>
                </a:lnTo>
                <a:lnTo>
                  <a:pt x="22" y="391"/>
                </a:lnTo>
                <a:lnTo>
                  <a:pt x="19" y="389"/>
                </a:lnTo>
                <a:lnTo>
                  <a:pt x="19" y="387"/>
                </a:lnTo>
                <a:lnTo>
                  <a:pt x="20" y="384"/>
                </a:lnTo>
                <a:lnTo>
                  <a:pt x="25" y="383"/>
                </a:lnTo>
                <a:lnTo>
                  <a:pt x="28" y="380"/>
                </a:lnTo>
                <a:lnTo>
                  <a:pt x="34" y="376"/>
                </a:lnTo>
                <a:lnTo>
                  <a:pt x="36" y="374"/>
                </a:lnTo>
                <a:lnTo>
                  <a:pt x="37" y="369"/>
                </a:lnTo>
                <a:lnTo>
                  <a:pt x="40" y="365"/>
                </a:lnTo>
                <a:lnTo>
                  <a:pt x="44" y="360"/>
                </a:lnTo>
                <a:lnTo>
                  <a:pt x="47" y="355"/>
                </a:lnTo>
                <a:lnTo>
                  <a:pt x="46" y="348"/>
                </a:lnTo>
                <a:lnTo>
                  <a:pt x="49" y="341"/>
                </a:lnTo>
                <a:lnTo>
                  <a:pt x="50" y="336"/>
                </a:lnTo>
                <a:lnTo>
                  <a:pt x="52" y="332"/>
                </a:lnTo>
                <a:lnTo>
                  <a:pt x="50" y="326"/>
                </a:lnTo>
                <a:lnTo>
                  <a:pt x="49" y="321"/>
                </a:lnTo>
                <a:lnTo>
                  <a:pt x="48" y="314"/>
                </a:lnTo>
                <a:lnTo>
                  <a:pt x="51" y="313"/>
                </a:lnTo>
                <a:lnTo>
                  <a:pt x="55" y="311"/>
                </a:lnTo>
                <a:lnTo>
                  <a:pt x="56" y="306"/>
                </a:lnTo>
                <a:lnTo>
                  <a:pt x="58" y="300"/>
                </a:lnTo>
                <a:lnTo>
                  <a:pt x="60" y="295"/>
                </a:lnTo>
                <a:lnTo>
                  <a:pt x="62" y="291"/>
                </a:lnTo>
                <a:lnTo>
                  <a:pt x="63" y="287"/>
                </a:lnTo>
                <a:lnTo>
                  <a:pt x="61" y="281"/>
                </a:lnTo>
                <a:lnTo>
                  <a:pt x="68" y="280"/>
                </a:lnTo>
                <a:lnTo>
                  <a:pt x="70" y="283"/>
                </a:lnTo>
                <a:lnTo>
                  <a:pt x="74" y="288"/>
                </a:lnTo>
                <a:lnTo>
                  <a:pt x="83" y="297"/>
                </a:lnTo>
                <a:lnTo>
                  <a:pt x="89" y="299"/>
                </a:lnTo>
                <a:lnTo>
                  <a:pt x="97" y="300"/>
                </a:lnTo>
                <a:lnTo>
                  <a:pt x="107" y="299"/>
                </a:lnTo>
                <a:lnTo>
                  <a:pt x="115" y="297"/>
                </a:lnTo>
                <a:lnTo>
                  <a:pt x="118" y="298"/>
                </a:lnTo>
                <a:lnTo>
                  <a:pt x="127" y="304"/>
                </a:lnTo>
                <a:lnTo>
                  <a:pt x="136" y="313"/>
                </a:lnTo>
                <a:lnTo>
                  <a:pt x="140" y="317"/>
                </a:lnTo>
                <a:lnTo>
                  <a:pt x="141" y="322"/>
                </a:lnTo>
                <a:lnTo>
                  <a:pt x="144" y="324"/>
                </a:lnTo>
                <a:lnTo>
                  <a:pt x="150" y="318"/>
                </a:lnTo>
                <a:lnTo>
                  <a:pt x="156" y="316"/>
                </a:lnTo>
                <a:lnTo>
                  <a:pt x="162" y="318"/>
                </a:lnTo>
                <a:lnTo>
                  <a:pt x="168" y="318"/>
                </a:lnTo>
                <a:lnTo>
                  <a:pt x="174" y="316"/>
                </a:lnTo>
                <a:lnTo>
                  <a:pt x="177" y="315"/>
                </a:lnTo>
                <a:lnTo>
                  <a:pt x="187" y="307"/>
                </a:lnTo>
                <a:lnTo>
                  <a:pt x="197" y="301"/>
                </a:lnTo>
                <a:lnTo>
                  <a:pt x="203" y="298"/>
                </a:lnTo>
                <a:lnTo>
                  <a:pt x="205" y="286"/>
                </a:lnTo>
                <a:lnTo>
                  <a:pt x="208" y="279"/>
                </a:lnTo>
                <a:lnTo>
                  <a:pt x="212" y="275"/>
                </a:lnTo>
                <a:lnTo>
                  <a:pt x="211" y="270"/>
                </a:lnTo>
                <a:lnTo>
                  <a:pt x="209" y="267"/>
                </a:lnTo>
                <a:lnTo>
                  <a:pt x="207" y="262"/>
                </a:lnTo>
                <a:lnTo>
                  <a:pt x="209" y="259"/>
                </a:lnTo>
                <a:lnTo>
                  <a:pt x="213" y="258"/>
                </a:lnTo>
                <a:lnTo>
                  <a:pt x="223" y="258"/>
                </a:lnTo>
                <a:lnTo>
                  <a:pt x="240" y="252"/>
                </a:lnTo>
                <a:lnTo>
                  <a:pt x="254" y="247"/>
                </a:lnTo>
                <a:lnTo>
                  <a:pt x="267" y="243"/>
                </a:lnTo>
                <a:lnTo>
                  <a:pt x="273" y="242"/>
                </a:lnTo>
                <a:lnTo>
                  <a:pt x="279" y="243"/>
                </a:lnTo>
                <a:lnTo>
                  <a:pt x="281" y="241"/>
                </a:lnTo>
                <a:lnTo>
                  <a:pt x="282" y="237"/>
                </a:lnTo>
                <a:lnTo>
                  <a:pt x="285" y="233"/>
                </a:lnTo>
                <a:lnTo>
                  <a:pt x="293" y="229"/>
                </a:lnTo>
                <a:lnTo>
                  <a:pt x="306" y="222"/>
                </a:lnTo>
                <a:lnTo>
                  <a:pt x="318" y="211"/>
                </a:lnTo>
                <a:lnTo>
                  <a:pt x="323" y="202"/>
                </a:lnTo>
                <a:lnTo>
                  <a:pt x="326" y="190"/>
                </a:lnTo>
                <a:lnTo>
                  <a:pt x="331" y="170"/>
                </a:lnTo>
                <a:lnTo>
                  <a:pt x="338" y="149"/>
                </a:lnTo>
                <a:lnTo>
                  <a:pt x="340" y="140"/>
                </a:lnTo>
                <a:lnTo>
                  <a:pt x="343" y="133"/>
                </a:lnTo>
                <a:lnTo>
                  <a:pt x="353" y="127"/>
                </a:lnTo>
                <a:lnTo>
                  <a:pt x="364" y="122"/>
                </a:lnTo>
                <a:lnTo>
                  <a:pt x="381" y="121"/>
                </a:lnTo>
                <a:lnTo>
                  <a:pt x="401" y="121"/>
                </a:lnTo>
                <a:lnTo>
                  <a:pt x="405" y="109"/>
                </a:lnTo>
                <a:lnTo>
                  <a:pt x="408" y="99"/>
                </a:lnTo>
                <a:lnTo>
                  <a:pt x="411" y="94"/>
                </a:lnTo>
                <a:lnTo>
                  <a:pt x="416" y="90"/>
                </a:lnTo>
                <a:lnTo>
                  <a:pt x="418" y="89"/>
                </a:lnTo>
                <a:lnTo>
                  <a:pt x="428" y="95"/>
                </a:lnTo>
                <a:lnTo>
                  <a:pt x="445" y="105"/>
                </a:lnTo>
                <a:lnTo>
                  <a:pt x="464" y="109"/>
                </a:lnTo>
                <a:lnTo>
                  <a:pt x="474" y="112"/>
                </a:lnTo>
                <a:lnTo>
                  <a:pt x="478" y="111"/>
                </a:lnTo>
                <a:lnTo>
                  <a:pt x="502" y="109"/>
                </a:lnTo>
                <a:lnTo>
                  <a:pt x="521" y="113"/>
                </a:lnTo>
                <a:lnTo>
                  <a:pt x="531" y="122"/>
                </a:lnTo>
                <a:lnTo>
                  <a:pt x="541" y="125"/>
                </a:lnTo>
                <a:lnTo>
                  <a:pt x="551" y="120"/>
                </a:lnTo>
                <a:lnTo>
                  <a:pt x="557" y="119"/>
                </a:lnTo>
                <a:lnTo>
                  <a:pt x="559" y="122"/>
                </a:lnTo>
                <a:lnTo>
                  <a:pt x="564" y="124"/>
                </a:lnTo>
                <a:lnTo>
                  <a:pt x="571" y="123"/>
                </a:lnTo>
                <a:lnTo>
                  <a:pt x="575" y="126"/>
                </a:lnTo>
                <a:lnTo>
                  <a:pt x="576" y="129"/>
                </a:lnTo>
                <a:lnTo>
                  <a:pt x="576" y="132"/>
                </a:lnTo>
                <a:lnTo>
                  <a:pt x="582" y="139"/>
                </a:lnTo>
                <a:lnTo>
                  <a:pt x="591" y="149"/>
                </a:lnTo>
                <a:lnTo>
                  <a:pt x="600" y="151"/>
                </a:lnTo>
                <a:lnTo>
                  <a:pt x="612" y="144"/>
                </a:lnTo>
                <a:lnTo>
                  <a:pt x="615" y="144"/>
                </a:lnTo>
                <a:lnTo>
                  <a:pt x="617" y="142"/>
                </a:lnTo>
                <a:lnTo>
                  <a:pt x="618" y="137"/>
                </a:lnTo>
                <a:lnTo>
                  <a:pt x="625" y="132"/>
                </a:lnTo>
                <a:lnTo>
                  <a:pt x="638" y="128"/>
                </a:lnTo>
                <a:lnTo>
                  <a:pt x="645" y="124"/>
                </a:lnTo>
                <a:lnTo>
                  <a:pt x="648" y="120"/>
                </a:lnTo>
                <a:lnTo>
                  <a:pt x="652" y="119"/>
                </a:lnTo>
                <a:lnTo>
                  <a:pt x="657" y="120"/>
                </a:lnTo>
                <a:lnTo>
                  <a:pt x="660" y="119"/>
                </a:lnTo>
                <a:lnTo>
                  <a:pt x="661" y="116"/>
                </a:lnTo>
                <a:lnTo>
                  <a:pt x="662" y="114"/>
                </a:lnTo>
                <a:lnTo>
                  <a:pt x="665" y="113"/>
                </a:lnTo>
                <a:lnTo>
                  <a:pt x="667" y="113"/>
                </a:lnTo>
                <a:lnTo>
                  <a:pt x="671" y="114"/>
                </a:lnTo>
                <a:lnTo>
                  <a:pt x="678" y="119"/>
                </a:lnTo>
                <a:lnTo>
                  <a:pt x="688" y="130"/>
                </a:lnTo>
                <a:lnTo>
                  <a:pt x="695" y="135"/>
                </a:lnTo>
                <a:lnTo>
                  <a:pt x="698" y="134"/>
                </a:lnTo>
                <a:lnTo>
                  <a:pt x="702" y="131"/>
                </a:lnTo>
                <a:lnTo>
                  <a:pt x="707" y="125"/>
                </a:lnTo>
                <a:lnTo>
                  <a:pt x="708" y="117"/>
                </a:lnTo>
                <a:lnTo>
                  <a:pt x="706" y="106"/>
                </a:lnTo>
                <a:lnTo>
                  <a:pt x="707" y="98"/>
                </a:lnTo>
                <a:lnTo>
                  <a:pt x="713" y="91"/>
                </a:lnTo>
                <a:lnTo>
                  <a:pt x="724" y="87"/>
                </a:lnTo>
                <a:lnTo>
                  <a:pt x="739" y="85"/>
                </a:lnTo>
                <a:lnTo>
                  <a:pt x="748" y="86"/>
                </a:lnTo>
                <a:lnTo>
                  <a:pt x="752" y="90"/>
                </a:lnTo>
                <a:lnTo>
                  <a:pt x="757" y="91"/>
                </a:lnTo>
                <a:lnTo>
                  <a:pt x="763" y="92"/>
                </a:lnTo>
                <a:lnTo>
                  <a:pt x="768" y="88"/>
                </a:lnTo>
                <a:lnTo>
                  <a:pt x="773" y="80"/>
                </a:lnTo>
                <a:lnTo>
                  <a:pt x="773" y="70"/>
                </a:lnTo>
                <a:lnTo>
                  <a:pt x="769" y="58"/>
                </a:lnTo>
                <a:lnTo>
                  <a:pt x="770" y="54"/>
                </a:lnTo>
                <a:lnTo>
                  <a:pt x="772" y="52"/>
                </a:lnTo>
                <a:lnTo>
                  <a:pt x="778" y="48"/>
                </a:lnTo>
                <a:lnTo>
                  <a:pt x="786" y="39"/>
                </a:lnTo>
                <a:lnTo>
                  <a:pt x="794" y="27"/>
                </a:lnTo>
                <a:lnTo>
                  <a:pt x="802" y="13"/>
                </a:lnTo>
                <a:lnTo>
                  <a:pt x="811" y="4"/>
                </a:lnTo>
                <a:lnTo>
                  <a:pt x="823" y="0"/>
                </a:lnTo>
                <a:lnTo>
                  <a:pt x="836" y="4"/>
                </a:lnTo>
                <a:lnTo>
                  <a:pt x="853" y="16"/>
                </a:lnTo>
                <a:lnTo>
                  <a:pt x="859" y="29"/>
                </a:lnTo>
                <a:lnTo>
                  <a:pt x="855" y="46"/>
                </a:lnTo>
                <a:lnTo>
                  <a:pt x="854" y="54"/>
                </a:lnTo>
                <a:lnTo>
                  <a:pt x="858" y="56"/>
                </a:lnTo>
                <a:lnTo>
                  <a:pt x="863" y="56"/>
                </a:lnTo>
                <a:lnTo>
                  <a:pt x="871" y="53"/>
                </a:lnTo>
                <a:lnTo>
                  <a:pt x="876" y="53"/>
                </a:lnTo>
                <a:lnTo>
                  <a:pt x="878" y="55"/>
                </a:lnTo>
                <a:lnTo>
                  <a:pt x="878" y="60"/>
                </a:lnTo>
                <a:lnTo>
                  <a:pt x="876" y="67"/>
                </a:lnTo>
                <a:lnTo>
                  <a:pt x="872" y="86"/>
                </a:lnTo>
                <a:lnTo>
                  <a:pt x="870" y="103"/>
                </a:lnTo>
                <a:lnTo>
                  <a:pt x="868" y="119"/>
                </a:lnTo>
                <a:lnTo>
                  <a:pt x="867" y="133"/>
                </a:lnTo>
                <a:lnTo>
                  <a:pt x="870" y="144"/>
                </a:lnTo>
                <a:lnTo>
                  <a:pt x="874" y="161"/>
                </a:lnTo>
                <a:lnTo>
                  <a:pt x="880" y="172"/>
                </a:lnTo>
                <a:lnTo>
                  <a:pt x="885" y="176"/>
                </a:lnTo>
                <a:lnTo>
                  <a:pt x="890" y="177"/>
                </a:lnTo>
                <a:lnTo>
                  <a:pt x="896" y="176"/>
                </a:lnTo>
                <a:lnTo>
                  <a:pt x="907" y="169"/>
                </a:lnTo>
                <a:lnTo>
                  <a:pt x="924" y="156"/>
                </a:lnTo>
                <a:lnTo>
                  <a:pt x="940" y="147"/>
                </a:lnTo>
                <a:lnTo>
                  <a:pt x="964" y="143"/>
                </a:lnTo>
                <a:lnTo>
                  <a:pt x="972" y="129"/>
                </a:lnTo>
                <a:lnTo>
                  <a:pt x="983" y="119"/>
                </a:lnTo>
                <a:lnTo>
                  <a:pt x="1008" y="105"/>
                </a:lnTo>
                <a:lnTo>
                  <a:pt x="1021" y="100"/>
                </a:lnTo>
                <a:lnTo>
                  <a:pt x="1029" y="99"/>
                </a:lnTo>
                <a:lnTo>
                  <a:pt x="1039" y="102"/>
                </a:lnTo>
                <a:lnTo>
                  <a:pt x="1041" y="102"/>
                </a:lnTo>
                <a:lnTo>
                  <a:pt x="1043" y="103"/>
                </a:lnTo>
                <a:lnTo>
                  <a:pt x="1048" y="104"/>
                </a:lnTo>
                <a:lnTo>
                  <a:pt x="1049" y="109"/>
                </a:lnTo>
                <a:lnTo>
                  <a:pt x="1048" y="113"/>
                </a:lnTo>
                <a:lnTo>
                  <a:pt x="1042" y="117"/>
                </a:lnTo>
                <a:lnTo>
                  <a:pt x="1040" y="120"/>
                </a:lnTo>
                <a:lnTo>
                  <a:pt x="1043" y="122"/>
                </a:lnTo>
                <a:lnTo>
                  <a:pt x="1050" y="123"/>
                </a:lnTo>
                <a:lnTo>
                  <a:pt x="1066" y="118"/>
                </a:lnTo>
                <a:lnTo>
                  <a:pt x="1076" y="114"/>
                </a:lnTo>
                <a:lnTo>
                  <a:pt x="1083" y="113"/>
                </a:lnTo>
                <a:lnTo>
                  <a:pt x="1086" y="109"/>
                </a:lnTo>
                <a:lnTo>
                  <a:pt x="1091" y="105"/>
                </a:lnTo>
                <a:lnTo>
                  <a:pt x="1098" y="104"/>
                </a:lnTo>
                <a:lnTo>
                  <a:pt x="1105" y="107"/>
                </a:lnTo>
                <a:lnTo>
                  <a:pt x="1112" y="108"/>
                </a:lnTo>
                <a:lnTo>
                  <a:pt x="1122" y="107"/>
                </a:lnTo>
                <a:lnTo>
                  <a:pt x="1128" y="110"/>
                </a:lnTo>
                <a:lnTo>
                  <a:pt x="1136" y="117"/>
                </a:lnTo>
                <a:lnTo>
                  <a:pt x="1139" y="122"/>
                </a:lnTo>
                <a:lnTo>
                  <a:pt x="1141" y="1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 name="Freeform 8"/>
          <p:cNvSpPr>
            <a:spLocks noEditPoints="1"/>
          </p:cNvSpPr>
          <p:nvPr/>
        </p:nvSpPr>
        <p:spPr bwMode="auto">
          <a:xfrm>
            <a:off x="3152893" y="4681520"/>
            <a:ext cx="4211" cy="14738"/>
          </a:xfrm>
          <a:custGeom>
            <a:avLst/>
            <a:gdLst>
              <a:gd name="T0" fmla="*/ 14 w 16"/>
              <a:gd name="T1" fmla="*/ 56 h 59"/>
              <a:gd name="T2" fmla="*/ 11 w 16"/>
              <a:gd name="T3" fmla="*/ 59 h 59"/>
              <a:gd name="T4" fmla="*/ 2 w 16"/>
              <a:gd name="T5" fmla="*/ 58 h 59"/>
              <a:gd name="T6" fmla="*/ 0 w 16"/>
              <a:gd name="T7" fmla="*/ 54 h 59"/>
              <a:gd name="T8" fmla="*/ 0 w 16"/>
              <a:gd name="T9" fmla="*/ 51 h 59"/>
              <a:gd name="T10" fmla="*/ 6 w 16"/>
              <a:gd name="T11" fmla="*/ 45 h 59"/>
              <a:gd name="T12" fmla="*/ 12 w 16"/>
              <a:gd name="T13" fmla="*/ 48 h 59"/>
              <a:gd name="T14" fmla="*/ 14 w 16"/>
              <a:gd name="T15" fmla="*/ 50 h 59"/>
              <a:gd name="T16" fmla="*/ 16 w 16"/>
              <a:gd name="T17" fmla="*/ 51 h 59"/>
              <a:gd name="T18" fmla="*/ 16 w 16"/>
              <a:gd name="T19" fmla="*/ 53 h 59"/>
              <a:gd name="T20" fmla="*/ 15 w 16"/>
              <a:gd name="T21" fmla="*/ 55 h 59"/>
              <a:gd name="T22" fmla="*/ 14 w 16"/>
              <a:gd name="T23" fmla="*/ 56 h 59"/>
              <a:gd name="T24" fmla="*/ 11 w 16"/>
              <a:gd name="T25" fmla="*/ 12 h 59"/>
              <a:gd name="T26" fmla="*/ 10 w 16"/>
              <a:gd name="T27" fmla="*/ 14 h 59"/>
              <a:gd name="T28" fmla="*/ 3 w 16"/>
              <a:gd name="T29" fmla="*/ 10 h 59"/>
              <a:gd name="T30" fmla="*/ 1 w 16"/>
              <a:gd name="T31" fmla="*/ 3 h 59"/>
              <a:gd name="T32" fmla="*/ 2 w 16"/>
              <a:gd name="T33" fmla="*/ 1 h 59"/>
              <a:gd name="T34" fmla="*/ 3 w 16"/>
              <a:gd name="T35" fmla="*/ 0 h 59"/>
              <a:gd name="T36" fmla="*/ 5 w 16"/>
              <a:gd name="T37" fmla="*/ 2 h 59"/>
              <a:gd name="T38" fmla="*/ 9 w 16"/>
              <a:gd name="T39" fmla="*/ 2 h 59"/>
              <a:gd name="T40" fmla="*/ 11 w 16"/>
              <a:gd name="T41" fmla="*/ 5 h 59"/>
              <a:gd name="T42" fmla="*/ 11 w 16"/>
              <a:gd name="T43"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59">
                <a:moveTo>
                  <a:pt x="14" y="56"/>
                </a:moveTo>
                <a:lnTo>
                  <a:pt x="11" y="59"/>
                </a:lnTo>
                <a:lnTo>
                  <a:pt x="2" y="58"/>
                </a:lnTo>
                <a:lnTo>
                  <a:pt x="0" y="54"/>
                </a:lnTo>
                <a:lnTo>
                  <a:pt x="0" y="51"/>
                </a:lnTo>
                <a:lnTo>
                  <a:pt x="6" y="45"/>
                </a:lnTo>
                <a:lnTo>
                  <a:pt x="12" y="48"/>
                </a:lnTo>
                <a:lnTo>
                  <a:pt x="14" y="50"/>
                </a:lnTo>
                <a:lnTo>
                  <a:pt x="16" y="51"/>
                </a:lnTo>
                <a:lnTo>
                  <a:pt x="16" y="53"/>
                </a:lnTo>
                <a:lnTo>
                  <a:pt x="15" y="55"/>
                </a:lnTo>
                <a:lnTo>
                  <a:pt x="14" y="56"/>
                </a:lnTo>
                <a:close/>
                <a:moveTo>
                  <a:pt x="11" y="12"/>
                </a:moveTo>
                <a:lnTo>
                  <a:pt x="10" y="14"/>
                </a:lnTo>
                <a:lnTo>
                  <a:pt x="3" y="10"/>
                </a:lnTo>
                <a:lnTo>
                  <a:pt x="1" y="3"/>
                </a:lnTo>
                <a:lnTo>
                  <a:pt x="2" y="1"/>
                </a:lnTo>
                <a:lnTo>
                  <a:pt x="3" y="0"/>
                </a:lnTo>
                <a:lnTo>
                  <a:pt x="5" y="2"/>
                </a:lnTo>
                <a:lnTo>
                  <a:pt x="9" y="2"/>
                </a:lnTo>
                <a:lnTo>
                  <a:pt x="11" y="5"/>
                </a:lnTo>
                <a:lnTo>
                  <a:pt x="11"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 name="Freeform 9"/>
          <p:cNvSpPr>
            <a:spLocks/>
          </p:cNvSpPr>
          <p:nvPr/>
        </p:nvSpPr>
        <p:spPr bwMode="auto">
          <a:xfrm>
            <a:off x="3128680" y="4670992"/>
            <a:ext cx="4211" cy="2106"/>
          </a:xfrm>
          <a:custGeom>
            <a:avLst/>
            <a:gdLst>
              <a:gd name="T0" fmla="*/ 13 w 14"/>
              <a:gd name="T1" fmla="*/ 4 h 8"/>
              <a:gd name="T2" fmla="*/ 0 w 14"/>
              <a:gd name="T3" fmla="*/ 8 h 8"/>
              <a:gd name="T4" fmla="*/ 1 w 14"/>
              <a:gd name="T5" fmla="*/ 6 h 8"/>
              <a:gd name="T6" fmla="*/ 11 w 14"/>
              <a:gd name="T7" fmla="*/ 0 h 8"/>
              <a:gd name="T8" fmla="*/ 14 w 14"/>
              <a:gd name="T9" fmla="*/ 1 h 8"/>
              <a:gd name="T10" fmla="*/ 13 w 14"/>
              <a:gd name="T11" fmla="*/ 4 h 8"/>
            </a:gdLst>
            <a:ahLst/>
            <a:cxnLst>
              <a:cxn ang="0">
                <a:pos x="T0" y="T1"/>
              </a:cxn>
              <a:cxn ang="0">
                <a:pos x="T2" y="T3"/>
              </a:cxn>
              <a:cxn ang="0">
                <a:pos x="T4" y="T5"/>
              </a:cxn>
              <a:cxn ang="0">
                <a:pos x="T6" y="T7"/>
              </a:cxn>
              <a:cxn ang="0">
                <a:pos x="T8" y="T9"/>
              </a:cxn>
              <a:cxn ang="0">
                <a:pos x="T10" y="T11"/>
              </a:cxn>
            </a:cxnLst>
            <a:rect l="0" t="0" r="r" b="b"/>
            <a:pathLst>
              <a:path w="14" h="8">
                <a:moveTo>
                  <a:pt x="13" y="4"/>
                </a:moveTo>
                <a:lnTo>
                  <a:pt x="0" y="8"/>
                </a:lnTo>
                <a:lnTo>
                  <a:pt x="1" y="6"/>
                </a:lnTo>
                <a:lnTo>
                  <a:pt x="11" y="0"/>
                </a:lnTo>
                <a:lnTo>
                  <a:pt x="14" y="1"/>
                </a:lnTo>
                <a:lnTo>
                  <a:pt x="1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 name="Freeform 10"/>
          <p:cNvSpPr>
            <a:spLocks/>
          </p:cNvSpPr>
          <p:nvPr/>
        </p:nvSpPr>
        <p:spPr bwMode="auto">
          <a:xfrm>
            <a:off x="4687804" y="4130931"/>
            <a:ext cx="33688" cy="75798"/>
          </a:xfrm>
          <a:custGeom>
            <a:avLst/>
            <a:gdLst>
              <a:gd name="T0" fmla="*/ 65 w 139"/>
              <a:gd name="T1" fmla="*/ 13 h 314"/>
              <a:gd name="T2" fmla="*/ 76 w 139"/>
              <a:gd name="T3" fmla="*/ 33 h 314"/>
              <a:gd name="T4" fmla="*/ 89 w 139"/>
              <a:gd name="T5" fmla="*/ 40 h 314"/>
              <a:gd name="T6" fmla="*/ 98 w 139"/>
              <a:gd name="T7" fmla="*/ 51 h 314"/>
              <a:gd name="T8" fmla="*/ 103 w 139"/>
              <a:gd name="T9" fmla="*/ 78 h 314"/>
              <a:gd name="T10" fmla="*/ 101 w 139"/>
              <a:gd name="T11" fmla="*/ 84 h 314"/>
              <a:gd name="T12" fmla="*/ 98 w 139"/>
              <a:gd name="T13" fmla="*/ 109 h 314"/>
              <a:gd name="T14" fmla="*/ 95 w 139"/>
              <a:gd name="T15" fmla="*/ 116 h 314"/>
              <a:gd name="T16" fmla="*/ 96 w 139"/>
              <a:gd name="T17" fmla="*/ 133 h 314"/>
              <a:gd name="T18" fmla="*/ 96 w 139"/>
              <a:gd name="T19" fmla="*/ 146 h 314"/>
              <a:gd name="T20" fmla="*/ 106 w 139"/>
              <a:gd name="T21" fmla="*/ 166 h 314"/>
              <a:gd name="T22" fmla="*/ 113 w 139"/>
              <a:gd name="T23" fmla="*/ 182 h 314"/>
              <a:gd name="T24" fmla="*/ 126 w 139"/>
              <a:gd name="T25" fmla="*/ 183 h 314"/>
              <a:gd name="T26" fmla="*/ 133 w 139"/>
              <a:gd name="T27" fmla="*/ 188 h 314"/>
              <a:gd name="T28" fmla="*/ 133 w 139"/>
              <a:gd name="T29" fmla="*/ 198 h 314"/>
              <a:gd name="T30" fmla="*/ 139 w 139"/>
              <a:gd name="T31" fmla="*/ 210 h 314"/>
              <a:gd name="T32" fmla="*/ 136 w 139"/>
              <a:gd name="T33" fmla="*/ 220 h 314"/>
              <a:gd name="T34" fmla="*/ 127 w 139"/>
              <a:gd name="T35" fmla="*/ 230 h 314"/>
              <a:gd name="T36" fmla="*/ 118 w 139"/>
              <a:gd name="T37" fmla="*/ 238 h 314"/>
              <a:gd name="T38" fmla="*/ 114 w 139"/>
              <a:gd name="T39" fmla="*/ 248 h 314"/>
              <a:gd name="T40" fmla="*/ 110 w 139"/>
              <a:gd name="T41" fmla="*/ 263 h 314"/>
              <a:gd name="T42" fmla="*/ 105 w 139"/>
              <a:gd name="T43" fmla="*/ 270 h 314"/>
              <a:gd name="T44" fmla="*/ 93 w 139"/>
              <a:gd name="T45" fmla="*/ 272 h 314"/>
              <a:gd name="T46" fmla="*/ 87 w 139"/>
              <a:gd name="T47" fmla="*/ 277 h 314"/>
              <a:gd name="T48" fmla="*/ 82 w 139"/>
              <a:gd name="T49" fmla="*/ 280 h 314"/>
              <a:gd name="T50" fmla="*/ 84 w 139"/>
              <a:gd name="T51" fmla="*/ 290 h 314"/>
              <a:gd name="T52" fmla="*/ 87 w 139"/>
              <a:gd name="T53" fmla="*/ 299 h 314"/>
              <a:gd name="T54" fmla="*/ 81 w 139"/>
              <a:gd name="T55" fmla="*/ 299 h 314"/>
              <a:gd name="T56" fmla="*/ 80 w 139"/>
              <a:gd name="T57" fmla="*/ 305 h 314"/>
              <a:gd name="T58" fmla="*/ 77 w 139"/>
              <a:gd name="T59" fmla="*/ 311 h 314"/>
              <a:gd name="T60" fmla="*/ 67 w 139"/>
              <a:gd name="T61" fmla="*/ 313 h 314"/>
              <a:gd name="T62" fmla="*/ 59 w 139"/>
              <a:gd name="T63" fmla="*/ 308 h 314"/>
              <a:gd name="T64" fmla="*/ 57 w 139"/>
              <a:gd name="T65" fmla="*/ 299 h 314"/>
              <a:gd name="T66" fmla="*/ 45 w 139"/>
              <a:gd name="T67" fmla="*/ 274 h 314"/>
              <a:gd name="T68" fmla="*/ 9 w 139"/>
              <a:gd name="T69" fmla="*/ 249 h 314"/>
              <a:gd name="T70" fmla="*/ 3 w 139"/>
              <a:gd name="T71" fmla="*/ 236 h 314"/>
              <a:gd name="T72" fmla="*/ 9 w 139"/>
              <a:gd name="T73" fmla="*/ 238 h 314"/>
              <a:gd name="T74" fmla="*/ 14 w 139"/>
              <a:gd name="T75" fmla="*/ 236 h 314"/>
              <a:gd name="T76" fmla="*/ 5 w 139"/>
              <a:gd name="T77" fmla="*/ 214 h 314"/>
              <a:gd name="T78" fmla="*/ 8 w 139"/>
              <a:gd name="T79" fmla="*/ 196 h 314"/>
              <a:gd name="T80" fmla="*/ 14 w 139"/>
              <a:gd name="T81" fmla="*/ 163 h 314"/>
              <a:gd name="T82" fmla="*/ 14 w 139"/>
              <a:gd name="T83" fmla="*/ 141 h 314"/>
              <a:gd name="T84" fmla="*/ 17 w 139"/>
              <a:gd name="T85" fmla="*/ 115 h 314"/>
              <a:gd name="T86" fmla="*/ 23 w 139"/>
              <a:gd name="T87" fmla="*/ 107 h 314"/>
              <a:gd name="T88" fmla="*/ 15 w 139"/>
              <a:gd name="T89" fmla="*/ 84 h 314"/>
              <a:gd name="T90" fmla="*/ 5 w 139"/>
              <a:gd name="T91" fmla="*/ 78 h 314"/>
              <a:gd name="T92" fmla="*/ 6 w 139"/>
              <a:gd name="T93" fmla="*/ 67 h 314"/>
              <a:gd name="T94" fmla="*/ 4 w 139"/>
              <a:gd name="T95" fmla="*/ 55 h 314"/>
              <a:gd name="T96" fmla="*/ 4 w 139"/>
              <a:gd name="T97" fmla="*/ 43 h 314"/>
              <a:gd name="T98" fmla="*/ 15 w 139"/>
              <a:gd name="T99" fmla="*/ 25 h 314"/>
              <a:gd name="T100" fmla="*/ 25 w 139"/>
              <a:gd name="T101" fmla="*/ 9 h 314"/>
              <a:gd name="T102" fmla="*/ 33 w 139"/>
              <a:gd name="T103" fmla="*/ 0 h 314"/>
              <a:gd name="T104" fmla="*/ 36 w 139"/>
              <a:gd name="T105" fmla="*/ 4 h 314"/>
              <a:gd name="T106" fmla="*/ 37 w 139"/>
              <a:gd name="T107" fmla="*/ 16 h 314"/>
              <a:gd name="T108" fmla="*/ 46 w 139"/>
              <a:gd name="T109" fmla="*/ 17 h 314"/>
              <a:gd name="T110" fmla="*/ 61 w 139"/>
              <a:gd name="T111"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 h="314">
                <a:moveTo>
                  <a:pt x="62" y="11"/>
                </a:moveTo>
                <a:lnTo>
                  <a:pt x="65" y="13"/>
                </a:lnTo>
                <a:lnTo>
                  <a:pt x="72" y="24"/>
                </a:lnTo>
                <a:lnTo>
                  <a:pt x="76" y="33"/>
                </a:lnTo>
                <a:lnTo>
                  <a:pt x="84" y="36"/>
                </a:lnTo>
                <a:lnTo>
                  <a:pt x="89" y="40"/>
                </a:lnTo>
                <a:lnTo>
                  <a:pt x="95" y="45"/>
                </a:lnTo>
                <a:lnTo>
                  <a:pt x="98" y="51"/>
                </a:lnTo>
                <a:lnTo>
                  <a:pt x="102" y="68"/>
                </a:lnTo>
                <a:lnTo>
                  <a:pt x="103" y="78"/>
                </a:lnTo>
                <a:lnTo>
                  <a:pt x="102" y="83"/>
                </a:lnTo>
                <a:lnTo>
                  <a:pt x="101" y="84"/>
                </a:lnTo>
                <a:lnTo>
                  <a:pt x="97" y="100"/>
                </a:lnTo>
                <a:lnTo>
                  <a:pt x="98" y="109"/>
                </a:lnTo>
                <a:lnTo>
                  <a:pt x="98" y="114"/>
                </a:lnTo>
                <a:lnTo>
                  <a:pt x="95" y="116"/>
                </a:lnTo>
                <a:lnTo>
                  <a:pt x="92" y="120"/>
                </a:lnTo>
                <a:lnTo>
                  <a:pt x="96" y="133"/>
                </a:lnTo>
                <a:lnTo>
                  <a:pt x="95" y="139"/>
                </a:lnTo>
                <a:lnTo>
                  <a:pt x="96" y="146"/>
                </a:lnTo>
                <a:lnTo>
                  <a:pt x="102" y="161"/>
                </a:lnTo>
                <a:lnTo>
                  <a:pt x="106" y="166"/>
                </a:lnTo>
                <a:lnTo>
                  <a:pt x="109" y="168"/>
                </a:lnTo>
                <a:lnTo>
                  <a:pt x="113" y="182"/>
                </a:lnTo>
                <a:lnTo>
                  <a:pt x="116" y="184"/>
                </a:lnTo>
                <a:lnTo>
                  <a:pt x="126" y="183"/>
                </a:lnTo>
                <a:lnTo>
                  <a:pt x="131" y="185"/>
                </a:lnTo>
                <a:lnTo>
                  <a:pt x="133" y="188"/>
                </a:lnTo>
                <a:lnTo>
                  <a:pt x="133" y="190"/>
                </a:lnTo>
                <a:lnTo>
                  <a:pt x="133" y="198"/>
                </a:lnTo>
                <a:lnTo>
                  <a:pt x="135" y="204"/>
                </a:lnTo>
                <a:lnTo>
                  <a:pt x="139" y="210"/>
                </a:lnTo>
                <a:lnTo>
                  <a:pt x="139" y="214"/>
                </a:lnTo>
                <a:lnTo>
                  <a:pt x="136" y="220"/>
                </a:lnTo>
                <a:lnTo>
                  <a:pt x="132" y="227"/>
                </a:lnTo>
                <a:lnTo>
                  <a:pt x="127" y="230"/>
                </a:lnTo>
                <a:lnTo>
                  <a:pt x="121" y="232"/>
                </a:lnTo>
                <a:lnTo>
                  <a:pt x="118" y="238"/>
                </a:lnTo>
                <a:lnTo>
                  <a:pt x="116" y="244"/>
                </a:lnTo>
                <a:lnTo>
                  <a:pt x="114" y="248"/>
                </a:lnTo>
                <a:lnTo>
                  <a:pt x="112" y="253"/>
                </a:lnTo>
                <a:lnTo>
                  <a:pt x="110" y="263"/>
                </a:lnTo>
                <a:lnTo>
                  <a:pt x="109" y="266"/>
                </a:lnTo>
                <a:lnTo>
                  <a:pt x="105" y="270"/>
                </a:lnTo>
                <a:lnTo>
                  <a:pt x="99" y="271"/>
                </a:lnTo>
                <a:lnTo>
                  <a:pt x="93" y="272"/>
                </a:lnTo>
                <a:lnTo>
                  <a:pt x="89" y="273"/>
                </a:lnTo>
                <a:lnTo>
                  <a:pt x="87" y="277"/>
                </a:lnTo>
                <a:lnTo>
                  <a:pt x="84" y="279"/>
                </a:lnTo>
                <a:lnTo>
                  <a:pt x="82" y="280"/>
                </a:lnTo>
                <a:lnTo>
                  <a:pt x="82" y="283"/>
                </a:lnTo>
                <a:lnTo>
                  <a:pt x="84" y="290"/>
                </a:lnTo>
                <a:lnTo>
                  <a:pt x="87" y="295"/>
                </a:lnTo>
                <a:lnTo>
                  <a:pt x="87" y="299"/>
                </a:lnTo>
                <a:lnTo>
                  <a:pt x="86" y="300"/>
                </a:lnTo>
                <a:lnTo>
                  <a:pt x="81" y="299"/>
                </a:lnTo>
                <a:lnTo>
                  <a:pt x="80" y="301"/>
                </a:lnTo>
                <a:lnTo>
                  <a:pt x="80" y="305"/>
                </a:lnTo>
                <a:lnTo>
                  <a:pt x="78" y="309"/>
                </a:lnTo>
                <a:lnTo>
                  <a:pt x="77" y="311"/>
                </a:lnTo>
                <a:lnTo>
                  <a:pt x="73" y="314"/>
                </a:lnTo>
                <a:lnTo>
                  <a:pt x="67" y="313"/>
                </a:lnTo>
                <a:lnTo>
                  <a:pt x="62" y="309"/>
                </a:lnTo>
                <a:lnTo>
                  <a:pt x="59" y="308"/>
                </a:lnTo>
                <a:lnTo>
                  <a:pt x="57" y="308"/>
                </a:lnTo>
                <a:lnTo>
                  <a:pt x="57" y="299"/>
                </a:lnTo>
                <a:lnTo>
                  <a:pt x="54" y="291"/>
                </a:lnTo>
                <a:lnTo>
                  <a:pt x="45" y="274"/>
                </a:lnTo>
                <a:lnTo>
                  <a:pt x="16" y="257"/>
                </a:lnTo>
                <a:lnTo>
                  <a:pt x="9" y="249"/>
                </a:lnTo>
                <a:lnTo>
                  <a:pt x="6" y="242"/>
                </a:lnTo>
                <a:lnTo>
                  <a:pt x="3" y="236"/>
                </a:lnTo>
                <a:lnTo>
                  <a:pt x="6" y="236"/>
                </a:lnTo>
                <a:lnTo>
                  <a:pt x="9" y="238"/>
                </a:lnTo>
                <a:lnTo>
                  <a:pt x="13" y="240"/>
                </a:lnTo>
                <a:lnTo>
                  <a:pt x="14" y="236"/>
                </a:lnTo>
                <a:lnTo>
                  <a:pt x="12" y="230"/>
                </a:lnTo>
                <a:lnTo>
                  <a:pt x="5" y="214"/>
                </a:lnTo>
                <a:lnTo>
                  <a:pt x="4" y="210"/>
                </a:lnTo>
                <a:lnTo>
                  <a:pt x="8" y="196"/>
                </a:lnTo>
                <a:lnTo>
                  <a:pt x="14" y="182"/>
                </a:lnTo>
                <a:lnTo>
                  <a:pt x="14" y="163"/>
                </a:lnTo>
                <a:lnTo>
                  <a:pt x="16" y="150"/>
                </a:lnTo>
                <a:lnTo>
                  <a:pt x="14" y="141"/>
                </a:lnTo>
                <a:lnTo>
                  <a:pt x="13" y="130"/>
                </a:lnTo>
                <a:lnTo>
                  <a:pt x="17" y="115"/>
                </a:lnTo>
                <a:lnTo>
                  <a:pt x="21" y="112"/>
                </a:lnTo>
                <a:lnTo>
                  <a:pt x="23" y="107"/>
                </a:lnTo>
                <a:lnTo>
                  <a:pt x="23" y="92"/>
                </a:lnTo>
                <a:lnTo>
                  <a:pt x="15" y="84"/>
                </a:lnTo>
                <a:lnTo>
                  <a:pt x="5" y="83"/>
                </a:lnTo>
                <a:lnTo>
                  <a:pt x="5" y="78"/>
                </a:lnTo>
                <a:lnTo>
                  <a:pt x="6" y="69"/>
                </a:lnTo>
                <a:lnTo>
                  <a:pt x="6" y="67"/>
                </a:lnTo>
                <a:lnTo>
                  <a:pt x="6" y="62"/>
                </a:lnTo>
                <a:lnTo>
                  <a:pt x="4" y="55"/>
                </a:lnTo>
                <a:lnTo>
                  <a:pt x="0" y="51"/>
                </a:lnTo>
                <a:lnTo>
                  <a:pt x="4" y="43"/>
                </a:lnTo>
                <a:lnTo>
                  <a:pt x="9" y="33"/>
                </a:lnTo>
                <a:lnTo>
                  <a:pt x="15" y="25"/>
                </a:lnTo>
                <a:lnTo>
                  <a:pt x="21" y="17"/>
                </a:lnTo>
                <a:lnTo>
                  <a:pt x="25" y="9"/>
                </a:lnTo>
                <a:lnTo>
                  <a:pt x="30" y="2"/>
                </a:lnTo>
                <a:lnTo>
                  <a:pt x="33" y="0"/>
                </a:lnTo>
                <a:lnTo>
                  <a:pt x="35" y="1"/>
                </a:lnTo>
                <a:lnTo>
                  <a:pt x="36" y="4"/>
                </a:lnTo>
                <a:lnTo>
                  <a:pt x="36" y="13"/>
                </a:lnTo>
                <a:lnTo>
                  <a:pt x="37" y="16"/>
                </a:lnTo>
                <a:lnTo>
                  <a:pt x="40" y="18"/>
                </a:lnTo>
                <a:lnTo>
                  <a:pt x="46" y="17"/>
                </a:lnTo>
                <a:lnTo>
                  <a:pt x="52" y="15"/>
                </a:lnTo>
                <a:lnTo>
                  <a:pt x="61" y="11"/>
                </a:lnTo>
                <a:lnTo>
                  <a:pt x="62"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 name="Freeform 11"/>
          <p:cNvSpPr>
            <a:spLocks noEditPoints="1"/>
          </p:cNvSpPr>
          <p:nvPr/>
        </p:nvSpPr>
        <p:spPr bwMode="auto">
          <a:xfrm>
            <a:off x="5144698" y="4165672"/>
            <a:ext cx="60007" cy="60007"/>
          </a:xfrm>
          <a:custGeom>
            <a:avLst/>
            <a:gdLst>
              <a:gd name="T0" fmla="*/ 217 w 249"/>
              <a:gd name="T1" fmla="*/ 250 h 250"/>
              <a:gd name="T2" fmla="*/ 207 w 249"/>
              <a:gd name="T3" fmla="*/ 235 h 250"/>
              <a:gd name="T4" fmla="*/ 197 w 249"/>
              <a:gd name="T5" fmla="*/ 208 h 250"/>
              <a:gd name="T6" fmla="*/ 186 w 249"/>
              <a:gd name="T7" fmla="*/ 194 h 250"/>
              <a:gd name="T8" fmla="*/ 183 w 249"/>
              <a:gd name="T9" fmla="*/ 179 h 250"/>
              <a:gd name="T10" fmla="*/ 160 w 249"/>
              <a:gd name="T11" fmla="*/ 186 h 250"/>
              <a:gd name="T12" fmla="*/ 144 w 249"/>
              <a:gd name="T13" fmla="*/ 176 h 250"/>
              <a:gd name="T14" fmla="*/ 136 w 249"/>
              <a:gd name="T15" fmla="*/ 170 h 250"/>
              <a:gd name="T16" fmla="*/ 126 w 249"/>
              <a:gd name="T17" fmla="*/ 158 h 250"/>
              <a:gd name="T18" fmla="*/ 103 w 249"/>
              <a:gd name="T19" fmla="*/ 160 h 250"/>
              <a:gd name="T20" fmla="*/ 68 w 249"/>
              <a:gd name="T21" fmla="*/ 130 h 250"/>
              <a:gd name="T22" fmla="*/ 40 w 249"/>
              <a:gd name="T23" fmla="*/ 132 h 250"/>
              <a:gd name="T24" fmla="*/ 20 w 249"/>
              <a:gd name="T25" fmla="*/ 119 h 250"/>
              <a:gd name="T26" fmla="*/ 14 w 249"/>
              <a:gd name="T27" fmla="*/ 97 h 250"/>
              <a:gd name="T28" fmla="*/ 11 w 249"/>
              <a:gd name="T29" fmla="*/ 84 h 250"/>
              <a:gd name="T30" fmla="*/ 23 w 249"/>
              <a:gd name="T31" fmla="*/ 60 h 250"/>
              <a:gd name="T32" fmla="*/ 12 w 249"/>
              <a:gd name="T33" fmla="*/ 34 h 250"/>
              <a:gd name="T34" fmla="*/ 0 w 249"/>
              <a:gd name="T35" fmla="*/ 19 h 250"/>
              <a:gd name="T36" fmla="*/ 28 w 249"/>
              <a:gd name="T37" fmla="*/ 17 h 250"/>
              <a:gd name="T38" fmla="*/ 56 w 249"/>
              <a:gd name="T39" fmla="*/ 9 h 250"/>
              <a:gd name="T40" fmla="*/ 89 w 249"/>
              <a:gd name="T41" fmla="*/ 9 h 250"/>
              <a:gd name="T42" fmla="*/ 109 w 249"/>
              <a:gd name="T43" fmla="*/ 4 h 250"/>
              <a:gd name="T44" fmla="*/ 124 w 249"/>
              <a:gd name="T45" fmla="*/ 0 h 250"/>
              <a:gd name="T46" fmla="*/ 136 w 249"/>
              <a:gd name="T47" fmla="*/ 12 h 250"/>
              <a:gd name="T48" fmla="*/ 130 w 249"/>
              <a:gd name="T49" fmla="*/ 20 h 250"/>
              <a:gd name="T50" fmla="*/ 132 w 249"/>
              <a:gd name="T51" fmla="*/ 23 h 250"/>
              <a:gd name="T52" fmla="*/ 157 w 249"/>
              <a:gd name="T53" fmla="*/ 32 h 250"/>
              <a:gd name="T54" fmla="*/ 171 w 249"/>
              <a:gd name="T55" fmla="*/ 46 h 250"/>
              <a:gd name="T56" fmla="*/ 156 w 249"/>
              <a:gd name="T57" fmla="*/ 61 h 250"/>
              <a:gd name="T58" fmla="*/ 160 w 249"/>
              <a:gd name="T59" fmla="*/ 79 h 250"/>
              <a:gd name="T60" fmla="*/ 200 w 249"/>
              <a:gd name="T61" fmla="*/ 110 h 250"/>
              <a:gd name="T62" fmla="*/ 195 w 249"/>
              <a:gd name="T63" fmla="*/ 128 h 250"/>
              <a:gd name="T64" fmla="*/ 174 w 249"/>
              <a:gd name="T65" fmla="*/ 133 h 250"/>
              <a:gd name="T66" fmla="*/ 170 w 249"/>
              <a:gd name="T67" fmla="*/ 137 h 250"/>
              <a:gd name="T68" fmla="*/ 192 w 249"/>
              <a:gd name="T69" fmla="*/ 154 h 250"/>
              <a:gd name="T70" fmla="*/ 211 w 249"/>
              <a:gd name="T71" fmla="*/ 169 h 250"/>
              <a:gd name="T72" fmla="*/ 241 w 249"/>
              <a:gd name="T73" fmla="*/ 180 h 250"/>
              <a:gd name="T74" fmla="*/ 233 w 249"/>
              <a:gd name="T75" fmla="*/ 192 h 250"/>
              <a:gd name="T76" fmla="*/ 233 w 249"/>
              <a:gd name="T77" fmla="*/ 198 h 250"/>
              <a:gd name="T78" fmla="*/ 249 w 249"/>
              <a:gd name="T79" fmla="*/ 214 h 250"/>
              <a:gd name="T80" fmla="*/ 236 w 249"/>
              <a:gd name="T81" fmla="*/ 215 h 250"/>
              <a:gd name="T82" fmla="*/ 241 w 249"/>
              <a:gd name="T83" fmla="*/ 225 h 250"/>
              <a:gd name="T84" fmla="*/ 242 w 249"/>
              <a:gd name="T85" fmla="*/ 246 h 250"/>
              <a:gd name="T86" fmla="*/ 126 w 249"/>
              <a:gd name="T87" fmla="*/ 22 h 250"/>
              <a:gd name="T88" fmla="*/ 121 w 249"/>
              <a:gd name="T89" fmla="*/ 25 h 250"/>
              <a:gd name="T90" fmla="*/ 126 w 249"/>
              <a:gd name="T91" fmla="*/ 28 h 250"/>
              <a:gd name="T92" fmla="*/ 162 w 249"/>
              <a:gd name="T93" fmla="*/ 72 h 250"/>
              <a:gd name="T94" fmla="*/ 166 w 249"/>
              <a:gd name="T95" fmla="*/ 6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9" h="250">
                <a:moveTo>
                  <a:pt x="242" y="246"/>
                </a:moveTo>
                <a:lnTo>
                  <a:pt x="228" y="245"/>
                </a:lnTo>
                <a:lnTo>
                  <a:pt x="217" y="250"/>
                </a:lnTo>
                <a:lnTo>
                  <a:pt x="212" y="249"/>
                </a:lnTo>
                <a:lnTo>
                  <a:pt x="209" y="241"/>
                </a:lnTo>
                <a:lnTo>
                  <a:pt x="207" y="235"/>
                </a:lnTo>
                <a:lnTo>
                  <a:pt x="199" y="218"/>
                </a:lnTo>
                <a:lnTo>
                  <a:pt x="201" y="212"/>
                </a:lnTo>
                <a:lnTo>
                  <a:pt x="197" y="208"/>
                </a:lnTo>
                <a:lnTo>
                  <a:pt x="187" y="201"/>
                </a:lnTo>
                <a:lnTo>
                  <a:pt x="185" y="198"/>
                </a:lnTo>
                <a:lnTo>
                  <a:pt x="186" y="194"/>
                </a:lnTo>
                <a:lnTo>
                  <a:pt x="187" y="187"/>
                </a:lnTo>
                <a:lnTo>
                  <a:pt x="186" y="181"/>
                </a:lnTo>
                <a:lnTo>
                  <a:pt x="183" y="179"/>
                </a:lnTo>
                <a:lnTo>
                  <a:pt x="178" y="179"/>
                </a:lnTo>
                <a:lnTo>
                  <a:pt x="172" y="181"/>
                </a:lnTo>
                <a:lnTo>
                  <a:pt x="160" y="186"/>
                </a:lnTo>
                <a:lnTo>
                  <a:pt x="152" y="183"/>
                </a:lnTo>
                <a:lnTo>
                  <a:pt x="147" y="179"/>
                </a:lnTo>
                <a:lnTo>
                  <a:pt x="144" y="176"/>
                </a:lnTo>
                <a:lnTo>
                  <a:pt x="138" y="178"/>
                </a:lnTo>
                <a:lnTo>
                  <a:pt x="136" y="177"/>
                </a:lnTo>
                <a:lnTo>
                  <a:pt x="136" y="170"/>
                </a:lnTo>
                <a:lnTo>
                  <a:pt x="134" y="166"/>
                </a:lnTo>
                <a:lnTo>
                  <a:pt x="130" y="161"/>
                </a:lnTo>
                <a:lnTo>
                  <a:pt x="126" y="158"/>
                </a:lnTo>
                <a:lnTo>
                  <a:pt x="113" y="163"/>
                </a:lnTo>
                <a:lnTo>
                  <a:pt x="106" y="165"/>
                </a:lnTo>
                <a:lnTo>
                  <a:pt x="103" y="160"/>
                </a:lnTo>
                <a:lnTo>
                  <a:pt x="89" y="146"/>
                </a:lnTo>
                <a:lnTo>
                  <a:pt x="76" y="135"/>
                </a:lnTo>
                <a:lnTo>
                  <a:pt x="68" y="130"/>
                </a:lnTo>
                <a:lnTo>
                  <a:pt x="59" y="131"/>
                </a:lnTo>
                <a:lnTo>
                  <a:pt x="45" y="133"/>
                </a:lnTo>
                <a:lnTo>
                  <a:pt x="40" y="132"/>
                </a:lnTo>
                <a:lnTo>
                  <a:pt x="28" y="127"/>
                </a:lnTo>
                <a:lnTo>
                  <a:pt x="18" y="121"/>
                </a:lnTo>
                <a:lnTo>
                  <a:pt x="20" y="119"/>
                </a:lnTo>
                <a:lnTo>
                  <a:pt x="22" y="117"/>
                </a:lnTo>
                <a:lnTo>
                  <a:pt x="19" y="110"/>
                </a:lnTo>
                <a:lnTo>
                  <a:pt x="14" y="97"/>
                </a:lnTo>
                <a:lnTo>
                  <a:pt x="14" y="94"/>
                </a:lnTo>
                <a:lnTo>
                  <a:pt x="13" y="88"/>
                </a:lnTo>
                <a:lnTo>
                  <a:pt x="11" y="84"/>
                </a:lnTo>
                <a:lnTo>
                  <a:pt x="18" y="75"/>
                </a:lnTo>
                <a:lnTo>
                  <a:pt x="22" y="67"/>
                </a:lnTo>
                <a:lnTo>
                  <a:pt x="23" y="60"/>
                </a:lnTo>
                <a:lnTo>
                  <a:pt x="21" y="52"/>
                </a:lnTo>
                <a:lnTo>
                  <a:pt x="16" y="38"/>
                </a:lnTo>
                <a:lnTo>
                  <a:pt x="12" y="34"/>
                </a:lnTo>
                <a:lnTo>
                  <a:pt x="7" y="30"/>
                </a:lnTo>
                <a:lnTo>
                  <a:pt x="2" y="24"/>
                </a:lnTo>
                <a:lnTo>
                  <a:pt x="0" y="19"/>
                </a:lnTo>
                <a:lnTo>
                  <a:pt x="5" y="18"/>
                </a:lnTo>
                <a:lnTo>
                  <a:pt x="17" y="18"/>
                </a:lnTo>
                <a:lnTo>
                  <a:pt x="28" y="17"/>
                </a:lnTo>
                <a:lnTo>
                  <a:pt x="38" y="14"/>
                </a:lnTo>
                <a:lnTo>
                  <a:pt x="51" y="11"/>
                </a:lnTo>
                <a:lnTo>
                  <a:pt x="56" y="9"/>
                </a:lnTo>
                <a:lnTo>
                  <a:pt x="63" y="8"/>
                </a:lnTo>
                <a:lnTo>
                  <a:pt x="82" y="11"/>
                </a:lnTo>
                <a:lnTo>
                  <a:pt x="89" y="9"/>
                </a:lnTo>
                <a:lnTo>
                  <a:pt x="111" y="8"/>
                </a:lnTo>
                <a:lnTo>
                  <a:pt x="112" y="7"/>
                </a:lnTo>
                <a:lnTo>
                  <a:pt x="109" y="4"/>
                </a:lnTo>
                <a:lnTo>
                  <a:pt x="109" y="3"/>
                </a:lnTo>
                <a:lnTo>
                  <a:pt x="122" y="1"/>
                </a:lnTo>
                <a:lnTo>
                  <a:pt x="124" y="0"/>
                </a:lnTo>
                <a:lnTo>
                  <a:pt x="126" y="5"/>
                </a:lnTo>
                <a:lnTo>
                  <a:pt x="131" y="10"/>
                </a:lnTo>
                <a:lnTo>
                  <a:pt x="136" y="12"/>
                </a:lnTo>
                <a:lnTo>
                  <a:pt x="139" y="15"/>
                </a:lnTo>
                <a:lnTo>
                  <a:pt x="139" y="17"/>
                </a:lnTo>
                <a:lnTo>
                  <a:pt x="130" y="20"/>
                </a:lnTo>
                <a:lnTo>
                  <a:pt x="129" y="21"/>
                </a:lnTo>
                <a:lnTo>
                  <a:pt x="130" y="23"/>
                </a:lnTo>
                <a:lnTo>
                  <a:pt x="132" y="23"/>
                </a:lnTo>
                <a:lnTo>
                  <a:pt x="146" y="30"/>
                </a:lnTo>
                <a:lnTo>
                  <a:pt x="153" y="30"/>
                </a:lnTo>
                <a:lnTo>
                  <a:pt x="157" y="32"/>
                </a:lnTo>
                <a:lnTo>
                  <a:pt x="159" y="36"/>
                </a:lnTo>
                <a:lnTo>
                  <a:pt x="165" y="41"/>
                </a:lnTo>
                <a:lnTo>
                  <a:pt x="171" y="46"/>
                </a:lnTo>
                <a:lnTo>
                  <a:pt x="171" y="48"/>
                </a:lnTo>
                <a:lnTo>
                  <a:pt x="170" y="51"/>
                </a:lnTo>
                <a:lnTo>
                  <a:pt x="156" y="61"/>
                </a:lnTo>
                <a:lnTo>
                  <a:pt x="154" y="65"/>
                </a:lnTo>
                <a:lnTo>
                  <a:pt x="154" y="68"/>
                </a:lnTo>
                <a:lnTo>
                  <a:pt x="160" y="79"/>
                </a:lnTo>
                <a:lnTo>
                  <a:pt x="169" y="91"/>
                </a:lnTo>
                <a:lnTo>
                  <a:pt x="182" y="100"/>
                </a:lnTo>
                <a:lnTo>
                  <a:pt x="200" y="110"/>
                </a:lnTo>
                <a:lnTo>
                  <a:pt x="201" y="116"/>
                </a:lnTo>
                <a:lnTo>
                  <a:pt x="198" y="123"/>
                </a:lnTo>
                <a:lnTo>
                  <a:pt x="195" y="128"/>
                </a:lnTo>
                <a:lnTo>
                  <a:pt x="194" y="132"/>
                </a:lnTo>
                <a:lnTo>
                  <a:pt x="192" y="133"/>
                </a:lnTo>
                <a:lnTo>
                  <a:pt x="174" y="133"/>
                </a:lnTo>
                <a:lnTo>
                  <a:pt x="171" y="134"/>
                </a:lnTo>
                <a:lnTo>
                  <a:pt x="170" y="135"/>
                </a:lnTo>
                <a:lnTo>
                  <a:pt x="170" y="137"/>
                </a:lnTo>
                <a:lnTo>
                  <a:pt x="176" y="139"/>
                </a:lnTo>
                <a:lnTo>
                  <a:pt x="187" y="146"/>
                </a:lnTo>
                <a:lnTo>
                  <a:pt x="192" y="154"/>
                </a:lnTo>
                <a:lnTo>
                  <a:pt x="198" y="157"/>
                </a:lnTo>
                <a:lnTo>
                  <a:pt x="205" y="163"/>
                </a:lnTo>
                <a:lnTo>
                  <a:pt x="211" y="169"/>
                </a:lnTo>
                <a:lnTo>
                  <a:pt x="219" y="176"/>
                </a:lnTo>
                <a:lnTo>
                  <a:pt x="229" y="173"/>
                </a:lnTo>
                <a:lnTo>
                  <a:pt x="241" y="180"/>
                </a:lnTo>
                <a:lnTo>
                  <a:pt x="242" y="184"/>
                </a:lnTo>
                <a:lnTo>
                  <a:pt x="241" y="188"/>
                </a:lnTo>
                <a:lnTo>
                  <a:pt x="233" y="192"/>
                </a:lnTo>
                <a:lnTo>
                  <a:pt x="232" y="194"/>
                </a:lnTo>
                <a:lnTo>
                  <a:pt x="232" y="195"/>
                </a:lnTo>
                <a:lnTo>
                  <a:pt x="233" y="198"/>
                </a:lnTo>
                <a:lnTo>
                  <a:pt x="238" y="201"/>
                </a:lnTo>
                <a:lnTo>
                  <a:pt x="243" y="206"/>
                </a:lnTo>
                <a:lnTo>
                  <a:pt x="249" y="214"/>
                </a:lnTo>
                <a:lnTo>
                  <a:pt x="247" y="216"/>
                </a:lnTo>
                <a:lnTo>
                  <a:pt x="241" y="216"/>
                </a:lnTo>
                <a:lnTo>
                  <a:pt x="236" y="215"/>
                </a:lnTo>
                <a:lnTo>
                  <a:pt x="235" y="217"/>
                </a:lnTo>
                <a:lnTo>
                  <a:pt x="235" y="219"/>
                </a:lnTo>
                <a:lnTo>
                  <a:pt x="241" y="225"/>
                </a:lnTo>
                <a:lnTo>
                  <a:pt x="242" y="229"/>
                </a:lnTo>
                <a:lnTo>
                  <a:pt x="242" y="237"/>
                </a:lnTo>
                <a:lnTo>
                  <a:pt x="242" y="246"/>
                </a:lnTo>
                <a:close/>
                <a:moveTo>
                  <a:pt x="126" y="28"/>
                </a:moveTo>
                <a:lnTo>
                  <a:pt x="126" y="25"/>
                </a:lnTo>
                <a:lnTo>
                  <a:pt x="126" y="22"/>
                </a:lnTo>
                <a:lnTo>
                  <a:pt x="124" y="22"/>
                </a:lnTo>
                <a:lnTo>
                  <a:pt x="121" y="22"/>
                </a:lnTo>
                <a:lnTo>
                  <a:pt x="121" y="25"/>
                </a:lnTo>
                <a:lnTo>
                  <a:pt x="122" y="28"/>
                </a:lnTo>
                <a:lnTo>
                  <a:pt x="124" y="29"/>
                </a:lnTo>
                <a:lnTo>
                  <a:pt x="126" y="28"/>
                </a:lnTo>
                <a:close/>
                <a:moveTo>
                  <a:pt x="168" y="71"/>
                </a:moveTo>
                <a:lnTo>
                  <a:pt x="165" y="72"/>
                </a:lnTo>
                <a:lnTo>
                  <a:pt x="162" y="72"/>
                </a:lnTo>
                <a:lnTo>
                  <a:pt x="162" y="67"/>
                </a:lnTo>
                <a:lnTo>
                  <a:pt x="164" y="66"/>
                </a:lnTo>
                <a:lnTo>
                  <a:pt x="166" y="66"/>
                </a:lnTo>
                <a:lnTo>
                  <a:pt x="169" y="67"/>
                </a:lnTo>
                <a:lnTo>
                  <a:pt x="168" y="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 name="Freeform 12"/>
          <p:cNvSpPr>
            <a:spLocks noEditPoints="1"/>
          </p:cNvSpPr>
          <p:nvPr/>
        </p:nvSpPr>
        <p:spPr bwMode="auto">
          <a:xfrm>
            <a:off x="4545682" y="5103674"/>
            <a:ext cx="232658" cy="261082"/>
          </a:xfrm>
          <a:custGeom>
            <a:avLst/>
            <a:gdLst>
              <a:gd name="T0" fmla="*/ 67 w 974"/>
              <a:gd name="T1" fmla="*/ 43 h 1093"/>
              <a:gd name="T2" fmla="*/ 62 w 974"/>
              <a:gd name="T3" fmla="*/ 57 h 1093"/>
              <a:gd name="T4" fmla="*/ 37 w 974"/>
              <a:gd name="T5" fmla="*/ 105 h 1093"/>
              <a:gd name="T6" fmla="*/ 29 w 974"/>
              <a:gd name="T7" fmla="*/ 60 h 1093"/>
              <a:gd name="T8" fmla="*/ 45 w 974"/>
              <a:gd name="T9" fmla="*/ 26 h 1093"/>
              <a:gd name="T10" fmla="*/ 77 w 974"/>
              <a:gd name="T11" fmla="*/ 3 h 1093"/>
              <a:gd name="T12" fmla="*/ 105 w 974"/>
              <a:gd name="T13" fmla="*/ 16 h 1093"/>
              <a:gd name="T14" fmla="*/ 974 w 974"/>
              <a:gd name="T15" fmla="*/ 554 h 1093"/>
              <a:gd name="T16" fmla="*/ 969 w 974"/>
              <a:gd name="T17" fmla="*/ 590 h 1093"/>
              <a:gd name="T18" fmla="*/ 964 w 974"/>
              <a:gd name="T19" fmla="*/ 653 h 1093"/>
              <a:gd name="T20" fmla="*/ 958 w 974"/>
              <a:gd name="T21" fmla="*/ 683 h 1093"/>
              <a:gd name="T22" fmla="*/ 829 w 974"/>
              <a:gd name="T23" fmla="*/ 683 h 1093"/>
              <a:gd name="T24" fmla="*/ 811 w 974"/>
              <a:gd name="T25" fmla="*/ 799 h 1093"/>
              <a:gd name="T26" fmla="*/ 815 w 974"/>
              <a:gd name="T27" fmla="*/ 948 h 1093"/>
              <a:gd name="T28" fmla="*/ 869 w 974"/>
              <a:gd name="T29" fmla="*/ 1015 h 1093"/>
              <a:gd name="T30" fmla="*/ 838 w 974"/>
              <a:gd name="T31" fmla="*/ 1078 h 1093"/>
              <a:gd name="T32" fmla="*/ 742 w 974"/>
              <a:gd name="T33" fmla="*/ 1088 h 1093"/>
              <a:gd name="T34" fmla="*/ 669 w 974"/>
              <a:gd name="T35" fmla="*/ 1080 h 1093"/>
              <a:gd name="T36" fmla="*/ 571 w 974"/>
              <a:gd name="T37" fmla="*/ 1075 h 1093"/>
              <a:gd name="T38" fmla="*/ 529 w 974"/>
              <a:gd name="T39" fmla="*/ 1042 h 1093"/>
              <a:gd name="T40" fmla="*/ 409 w 974"/>
              <a:gd name="T41" fmla="*/ 1041 h 1093"/>
              <a:gd name="T42" fmla="*/ 227 w 974"/>
              <a:gd name="T43" fmla="*/ 1041 h 1093"/>
              <a:gd name="T44" fmla="*/ 171 w 974"/>
              <a:gd name="T45" fmla="*/ 1039 h 1093"/>
              <a:gd name="T46" fmla="*/ 121 w 974"/>
              <a:gd name="T47" fmla="*/ 1008 h 1093"/>
              <a:gd name="T48" fmla="*/ 72 w 974"/>
              <a:gd name="T49" fmla="*/ 1022 h 1093"/>
              <a:gd name="T50" fmla="*/ 21 w 974"/>
              <a:gd name="T51" fmla="*/ 1023 h 1093"/>
              <a:gd name="T52" fmla="*/ 4 w 974"/>
              <a:gd name="T53" fmla="*/ 926 h 1093"/>
              <a:gd name="T54" fmla="*/ 21 w 974"/>
              <a:gd name="T55" fmla="*/ 887 h 1093"/>
              <a:gd name="T56" fmla="*/ 91 w 974"/>
              <a:gd name="T57" fmla="*/ 685 h 1093"/>
              <a:gd name="T58" fmla="*/ 161 w 974"/>
              <a:gd name="T59" fmla="*/ 587 h 1093"/>
              <a:gd name="T60" fmla="*/ 149 w 974"/>
              <a:gd name="T61" fmla="*/ 483 h 1093"/>
              <a:gd name="T62" fmla="*/ 115 w 974"/>
              <a:gd name="T63" fmla="*/ 406 h 1093"/>
              <a:gd name="T64" fmla="*/ 107 w 974"/>
              <a:gd name="T65" fmla="*/ 354 h 1093"/>
              <a:gd name="T66" fmla="*/ 129 w 974"/>
              <a:gd name="T67" fmla="*/ 327 h 1093"/>
              <a:gd name="T68" fmla="*/ 62 w 974"/>
              <a:gd name="T69" fmla="*/ 171 h 1093"/>
              <a:gd name="T70" fmla="*/ 64 w 974"/>
              <a:gd name="T71" fmla="*/ 127 h 1093"/>
              <a:gd name="T72" fmla="*/ 127 w 974"/>
              <a:gd name="T73" fmla="*/ 113 h 1093"/>
              <a:gd name="T74" fmla="*/ 194 w 974"/>
              <a:gd name="T75" fmla="*/ 114 h 1093"/>
              <a:gd name="T76" fmla="*/ 315 w 974"/>
              <a:gd name="T77" fmla="*/ 113 h 1093"/>
              <a:gd name="T78" fmla="*/ 385 w 974"/>
              <a:gd name="T79" fmla="*/ 128 h 1093"/>
              <a:gd name="T80" fmla="*/ 396 w 974"/>
              <a:gd name="T81" fmla="*/ 173 h 1093"/>
              <a:gd name="T82" fmla="*/ 421 w 974"/>
              <a:gd name="T83" fmla="*/ 232 h 1093"/>
              <a:gd name="T84" fmla="*/ 462 w 974"/>
              <a:gd name="T85" fmla="*/ 290 h 1093"/>
              <a:gd name="T86" fmla="*/ 511 w 974"/>
              <a:gd name="T87" fmla="*/ 284 h 1093"/>
              <a:gd name="T88" fmla="*/ 570 w 974"/>
              <a:gd name="T89" fmla="*/ 282 h 1093"/>
              <a:gd name="T90" fmla="*/ 613 w 974"/>
              <a:gd name="T91" fmla="*/ 240 h 1093"/>
              <a:gd name="T92" fmla="*/ 654 w 974"/>
              <a:gd name="T93" fmla="*/ 201 h 1093"/>
              <a:gd name="T94" fmla="*/ 696 w 974"/>
              <a:gd name="T95" fmla="*/ 217 h 1093"/>
              <a:gd name="T96" fmla="*/ 793 w 974"/>
              <a:gd name="T97" fmla="*/ 227 h 1093"/>
              <a:gd name="T98" fmla="*/ 797 w 974"/>
              <a:gd name="T99" fmla="*/ 291 h 1093"/>
              <a:gd name="T100" fmla="*/ 801 w 974"/>
              <a:gd name="T101" fmla="*/ 409 h 1093"/>
              <a:gd name="T102" fmla="*/ 835 w 974"/>
              <a:gd name="T103" fmla="*/ 478 h 1093"/>
              <a:gd name="T104" fmla="*/ 830 w 974"/>
              <a:gd name="T105" fmla="*/ 523 h 1093"/>
              <a:gd name="T106" fmla="*/ 851 w 974"/>
              <a:gd name="T107" fmla="*/ 529 h 1093"/>
              <a:gd name="T108" fmla="*/ 923 w 974"/>
              <a:gd name="T109" fmla="*/ 520 h 1093"/>
              <a:gd name="T110" fmla="*/ 963 w 974"/>
              <a:gd name="T111" fmla="*/ 517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74" h="1093">
                <a:moveTo>
                  <a:pt x="105" y="16"/>
                </a:moveTo>
                <a:lnTo>
                  <a:pt x="104" y="17"/>
                </a:lnTo>
                <a:lnTo>
                  <a:pt x="95" y="21"/>
                </a:lnTo>
                <a:lnTo>
                  <a:pt x="86" y="24"/>
                </a:lnTo>
                <a:lnTo>
                  <a:pt x="74" y="37"/>
                </a:lnTo>
                <a:lnTo>
                  <a:pt x="67" y="43"/>
                </a:lnTo>
                <a:lnTo>
                  <a:pt x="66" y="45"/>
                </a:lnTo>
                <a:lnTo>
                  <a:pt x="60" y="48"/>
                </a:lnTo>
                <a:lnTo>
                  <a:pt x="56" y="50"/>
                </a:lnTo>
                <a:lnTo>
                  <a:pt x="56" y="52"/>
                </a:lnTo>
                <a:lnTo>
                  <a:pt x="59" y="54"/>
                </a:lnTo>
                <a:lnTo>
                  <a:pt x="62" y="57"/>
                </a:lnTo>
                <a:lnTo>
                  <a:pt x="61" y="78"/>
                </a:lnTo>
                <a:lnTo>
                  <a:pt x="60" y="100"/>
                </a:lnTo>
                <a:lnTo>
                  <a:pt x="59" y="102"/>
                </a:lnTo>
                <a:lnTo>
                  <a:pt x="51" y="102"/>
                </a:lnTo>
                <a:lnTo>
                  <a:pt x="40" y="104"/>
                </a:lnTo>
                <a:lnTo>
                  <a:pt x="37" y="105"/>
                </a:lnTo>
                <a:lnTo>
                  <a:pt x="36" y="103"/>
                </a:lnTo>
                <a:lnTo>
                  <a:pt x="33" y="95"/>
                </a:lnTo>
                <a:lnTo>
                  <a:pt x="34" y="87"/>
                </a:lnTo>
                <a:lnTo>
                  <a:pt x="37" y="82"/>
                </a:lnTo>
                <a:lnTo>
                  <a:pt x="34" y="70"/>
                </a:lnTo>
                <a:lnTo>
                  <a:pt x="29" y="60"/>
                </a:lnTo>
                <a:lnTo>
                  <a:pt x="23" y="48"/>
                </a:lnTo>
                <a:lnTo>
                  <a:pt x="22" y="45"/>
                </a:lnTo>
                <a:lnTo>
                  <a:pt x="26" y="41"/>
                </a:lnTo>
                <a:lnTo>
                  <a:pt x="33" y="32"/>
                </a:lnTo>
                <a:lnTo>
                  <a:pt x="36" y="27"/>
                </a:lnTo>
                <a:lnTo>
                  <a:pt x="45" y="26"/>
                </a:lnTo>
                <a:lnTo>
                  <a:pt x="48" y="23"/>
                </a:lnTo>
                <a:lnTo>
                  <a:pt x="50" y="18"/>
                </a:lnTo>
                <a:lnTo>
                  <a:pt x="51" y="15"/>
                </a:lnTo>
                <a:lnTo>
                  <a:pt x="60" y="12"/>
                </a:lnTo>
                <a:lnTo>
                  <a:pt x="71" y="8"/>
                </a:lnTo>
                <a:lnTo>
                  <a:pt x="77" y="3"/>
                </a:lnTo>
                <a:lnTo>
                  <a:pt x="83" y="0"/>
                </a:lnTo>
                <a:lnTo>
                  <a:pt x="87" y="0"/>
                </a:lnTo>
                <a:lnTo>
                  <a:pt x="90" y="1"/>
                </a:lnTo>
                <a:lnTo>
                  <a:pt x="97" y="9"/>
                </a:lnTo>
                <a:lnTo>
                  <a:pt x="103" y="15"/>
                </a:lnTo>
                <a:lnTo>
                  <a:pt x="105" y="16"/>
                </a:lnTo>
                <a:close/>
                <a:moveTo>
                  <a:pt x="968" y="512"/>
                </a:moveTo>
                <a:lnTo>
                  <a:pt x="970" y="522"/>
                </a:lnTo>
                <a:lnTo>
                  <a:pt x="972" y="537"/>
                </a:lnTo>
                <a:lnTo>
                  <a:pt x="973" y="547"/>
                </a:lnTo>
                <a:lnTo>
                  <a:pt x="974" y="552"/>
                </a:lnTo>
                <a:lnTo>
                  <a:pt x="974" y="554"/>
                </a:lnTo>
                <a:lnTo>
                  <a:pt x="973" y="557"/>
                </a:lnTo>
                <a:lnTo>
                  <a:pt x="972" y="563"/>
                </a:lnTo>
                <a:lnTo>
                  <a:pt x="970" y="569"/>
                </a:lnTo>
                <a:lnTo>
                  <a:pt x="968" y="573"/>
                </a:lnTo>
                <a:lnTo>
                  <a:pt x="969" y="580"/>
                </a:lnTo>
                <a:lnTo>
                  <a:pt x="969" y="590"/>
                </a:lnTo>
                <a:lnTo>
                  <a:pt x="968" y="601"/>
                </a:lnTo>
                <a:lnTo>
                  <a:pt x="967" y="612"/>
                </a:lnTo>
                <a:lnTo>
                  <a:pt x="970" y="630"/>
                </a:lnTo>
                <a:lnTo>
                  <a:pt x="970" y="636"/>
                </a:lnTo>
                <a:lnTo>
                  <a:pt x="966" y="646"/>
                </a:lnTo>
                <a:lnTo>
                  <a:pt x="964" y="653"/>
                </a:lnTo>
                <a:lnTo>
                  <a:pt x="962" y="662"/>
                </a:lnTo>
                <a:lnTo>
                  <a:pt x="961" y="667"/>
                </a:lnTo>
                <a:lnTo>
                  <a:pt x="968" y="679"/>
                </a:lnTo>
                <a:lnTo>
                  <a:pt x="968" y="682"/>
                </a:lnTo>
                <a:lnTo>
                  <a:pt x="963" y="683"/>
                </a:lnTo>
                <a:lnTo>
                  <a:pt x="958" y="683"/>
                </a:lnTo>
                <a:lnTo>
                  <a:pt x="942" y="683"/>
                </a:lnTo>
                <a:lnTo>
                  <a:pt x="918" y="683"/>
                </a:lnTo>
                <a:lnTo>
                  <a:pt x="895" y="683"/>
                </a:lnTo>
                <a:lnTo>
                  <a:pt x="871" y="683"/>
                </a:lnTo>
                <a:lnTo>
                  <a:pt x="850" y="683"/>
                </a:lnTo>
                <a:lnTo>
                  <a:pt x="829" y="683"/>
                </a:lnTo>
                <a:lnTo>
                  <a:pt x="811" y="683"/>
                </a:lnTo>
                <a:lnTo>
                  <a:pt x="811" y="695"/>
                </a:lnTo>
                <a:lnTo>
                  <a:pt x="811" y="721"/>
                </a:lnTo>
                <a:lnTo>
                  <a:pt x="811" y="747"/>
                </a:lnTo>
                <a:lnTo>
                  <a:pt x="811" y="773"/>
                </a:lnTo>
                <a:lnTo>
                  <a:pt x="811" y="799"/>
                </a:lnTo>
                <a:lnTo>
                  <a:pt x="811" y="826"/>
                </a:lnTo>
                <a:lnTo>
                  <a:pt x="811" y="852"/>
                </a:lnTo>
                <a:lnTo>
                  <a:pt x="811" y="878"/>
                </a:lnTo>
                <a:lnTo>
                  <a:pt x="811" y="904"/>
                </a:lnTo>
                <a:lnTo>
                  <a:pt x="811" y="923"/>
                </a:lnTo>
                <a:lnTo>
                  <a:pt x="815" y="948"/>
                </a:lnTo>
                <a:lnTo>
                  <a:pt x="824" y="976"/>
                </a:lnTo>
                <a:lnTo>
                  <a:pt x="828" y="978"/>
                </a:lnTo>
                <a:lnTo>
                  <a:pt x="836" y="983"/>
                </a:lnTo>
                <a:lnTo>
                  <a:pt x="849" y="994"/>
                </a:lnTo>
                <a:lnTo>
                  <a:pt x="855" y="1001"/>
                </a:lnTo>
                <a:lnTo>
                  <a:pt x="869" y="1015"/>
                </a:lnTo>
                <a:lnTo>
                  <a:pt x="888" y="1032"/>
                </a:lnTo>
                <a:lnTo>
                  <a:pt x="906" y="1048"/>
                </a:lnTo>
                <a:lnTo>
                  <a:pt x="922" y="1062"/>
                </a:lnTo>
                <a:lnTo>
                  <a:pt x="897" y="1066"/>
                </a:lnTo>
                <a:lnTo>
                  <a:pt x="862" y="1073"/>
                </a:lnTo>
                <a:lnTo>
                  <a:pt x="838" y="1078"/>
                </a:lnTo>
                <a:lnTo>
                  <a:pt x="809" y="1083"/>
                </a:lnTo>
                <a:lnTo>
                  <a:pt x="790" y="1087"/>
                </a:lnTo>
                <a:lnTo>
                  <a:pt x="766" y="1091"/>
                </a:lnTo>
                <a:lnTo>
                  <a:pt x="762" y="1091"/>
                </a:lnTo>
                <a:lnTo>
                  <a:pt x="756" y="1088"/>
                </a:lnTo>
                <a:lnTo>
                  <a:pt x="742" y="1088"/>
                </a:lnTo>
                <a:lnTo>
                  <a:pt x="726" y="1092"/>
                </a:lnTo>
                <a:lnTo>
                  <a:pt x="713" y="1093"/>
                </a:lnTo>
                <a:lnTo>
                  <a:pt x="703" y="1091"/>
                </a:lnTo>
                <a:lnTo>
                  <a:pt x="694" y="1087"/>
                </a:lnTo>
                <a:lnTo>
                  <a:pt x="685" y="1082"/>
                </a:lnTo>
                <a:lnTo>
                  <a:pt x="669" y="1080"/>
                </a:lnTo>
                <a:lnTo>
                  <a:pt x="647" y="1081"/>
                </a:lnTo>
                <a:lnTo>
                  <a:pt x="625" y="1080"/>
                </a:lnTo>
                <a:lnTo>
                  <a:pt x="604" y="1077"/>
                </a:lnTo>
                <a:lnTo>
                  <a:pt x="590" y="1075"/>
                </a:lnTo>
                <a:lnTo>
                  <a:pt x="581" y="1076"/>
                </a:lnTo>
                <a:lnTo>
                  <a:pt x="571" y="1075"/>
                </a:lnTo>
                <a:lnTo>
                  <a:pt x="561" y="1072"/>
                </a:lnTo>
                <a:lnTo>
                  <a:pt x="552" y="1067"/>
                </a:lnTo>
                <a:lnTo>
                  <a:pt x="542" y="1056"/>
                </a:lnTo>
                <a:lnTo>
                  <a:pt x="534" y="1045"/>
                </a:lnTo>
                <a:lnTo>
                  <a:pt x="532" y="1044"/>
                </a:lnTo>
                <a:lnTo>
                  <a:pt x="529" y="1042"/>
                </a:lnTo>
                <a:lnTo>
                  <a:pt x="527" y="1042"/>
                </a:lnTo>
                <a:lnTo>
                  <a:pt x="504" y="1041"/>
                </a:lnTo>
                <a:lnTo>
                  <a:pt x="482" y="1041"/>
                </a:lnTo>
                <a:lnTo>
                  <a:pt x="470" y="1041"/>
                </a:lnTo>
                <a:lnTo>
                  <a:pt x="440" y="1041"/>
                </a:lnTo>
                <a:lnTo>
                  <a:pt x="409" y="1041"/>
                </a:lnTo>
                <a:lnTo>
                  <a:pt x="379" y="1041"/>
                </a:lnTo>
                <a:lnTo>
                  <a:pt x="349" y="1041"/>
                </a:lnTo>
                <a:lnTo>
                  <a:pt x="318" y="1041"/>
                </a:lnTo>
                <a:lnTo>
                  <a:pt x="288" y="1041"/>
                </a:lnTo>
                <a:lnTo>
                  <a:pt x="258" y="1041"/>
                </a:lnTo>
                <a:lnTo>
                  <a:pt x="227" y="1041"/>
                </a:lnTo>
                <a:lnTo>
                  <a:pt x="211" y="1041"/>
                </a:lnTo>
                <a:lnTo>
                  <a:pt x="196" y="1042"/>
                </a:lnTo>
                <a:lnTo>
                  <a:pt x="180" y="1043"/>
                </a:lnTo>
                <a:lnTo>
                  <a:pt x="177" y="1042"/>
                </a:lnTo>
                <a:lnTo>
                  <a:pt x="174" y="1041"/>
                </a:lnTo>
                <a:lnTo>
                  <a:pt x="171" y="1039"/>
                </a:lnTo>
                <a:lnTo>
                  <a:pt x="162" y="1033"/>
                </a:lnTo>
                <a:lnTo>
                  <a:pt x="154" y="1028"/>
                </a:lnTo>
                <a:lnTo>
                  <a:pt x="144" y="1020"/>
                </a:lnTo>
                <a:lnTo>
                  <a:pt x="137" y="1012"/>
                </a:lnTo>
                <a:lnTo>
                  <a:pt x="131" y="1010"/>
                </a:lnTo>
                <a:lnTo>
                  <a:pt x="121" y="1008"/>
                </a:lnTo>
                <a:lnTo>
                  <a:pt x="113" y="1007"/>
                </a:lnTo>
                <a:lnTo>
                  <a:pt x="107" y="1006"/>
                </a:lnTo>
                <a:lnTo>
                  <a:pt x="96" y="1010"/>
                </a:lnTo>
                <a:lnTo>
                  <a:pt x="88" y="1014"/>
                </a:lnTo>
                <a:lnTo>
                  <a:pt x="82" y="1018"/>
                </a:lnTo>
                <a:lnTo>
                  <a:pt x="72" y="1022"/>
                </a:lnTo>
                <a:lnTo>
                  <a:pt x="63" y="1026"/>
                </a:lnTo>
                <a:lnTo>
                  <a:pt x="48" y="1026"/>
                </a:lnTo>
                <a:lnTo>
                  <a:pt x="45" y="1026"/>
                </a:lnTo>
                <a:lnTo>
                  <a:pt x="37" y="1026"/>
                </a:lnTo>
                <a:lnTo>
                  <a:pt x="29" y="1022"/>
                </a:lnTo>
                <a:lnTo>
                  <a:pt x="21" y="1023"/>
                </a:lnTo>
                <a:lnTo>
                  <a:pt x="12" y="1027"/>
                </a:lnTo>
                <a:lnTo>
                  <a:pt x="0" y="1029"/>
                </a:lnTo>
                <a:lnTo>
                  <a:pt x="3" y="998"/>
                </a:lnTo>
                <a:lnTo>
                  <a:pt x="6" y="984"/>
                </a:lnTo>
                <a:lnTo>
                  <a:pt x="6" y="968"/>
                </a:lnTo>
                <a:lnTo>
                  <a:pt x="4" y="926"/>
                </a:lnTo>
                <a:lnTo>
                  <a:pt x="2" y="920"/>
                </a:lnTo>
                <a:lnTo>
                  <a:pt x="0" y="913"/>
                </a:lnTo>
                <a:lnTo>
                  <a:pt x="8" y="908"/>
                </a:lnTo>
                <a:lnTo>
                  <a:pt x="12" y="904"/>
                </a:lnTo>
                <a:lnTo>
                  <a:pt x="17" y="897"/>
                </a:lnTo>
                <a:lnTo>
                  <a:pt x="21" y="887"/>
                </a:lnTo>
                <a:lnTo>
                  <a:pt x="26" y="865"/>
                </a:lnTo>
                <a:lnTo>
                  <a:pt x="42" y="815"/>
                </a:lnTo>
                <a:lnTo>
                  <a:pt x="50" y="767"/>
                </a:lnTo>
                <a:lnTo>
                  <a:pt x="60" y="744"/>
                </a:lnTo>
                <a:lnTo>
                  <a:pt x="64" y="718"/>
                </a:lnTo>
                <a:lnTo>
                  <a:pt x="91" y="685"/>
                </a:lnTo>
                <a:lnTo>
                  <a:pt x="98" y="665"/>
                </a:lnTo>
                <a:lnTo>
                  <a:pt x="112" y="655"/>
                </a:lnTo>
                <a:lnTo>
                  <a:pt x="132" y="644"/>
                </a:lnTo>
                <a:lnTo>
                  <a:pt x="147" y="625"/>
                </a:lnTo>
                <a:lnTo>
                  <a:pt x="154" y="612"/>
                </a:lnTo>
                <a:lnTo>
                  <a:pt x="161" y="587"/>
                </a:lnTo>
                <a:lnTo>
                  <a:pt x="161" y="561"/>
                </a:lnTo>
                <a:lnTo>
                  <a:pt x="166" y="526"/>
                </a:lnTo>
                <a:lnTo>
                  <a:pt x="165" y="516"/>
                </a:lnTo>
                <a:lnTo>
                  <a:pt x="158" y="502"/>
                </a:lnTo>
                <a:lnTo>
                  <a:pt x="156" y="492"/>
                </a:lnTo>
                <a:lnTo>
                  <a:pt x="149" y="483"/>
                </a:lnTo>
                <a:lnTo>
                  <a:pt x="142" y="475"/>
                </a:lnTo>
                <a:lnTo>
                  <a:pt x="138" y="462"/>
                </a:lnTo>
                <a:lnTo>
                  <a:pt x="126" y="442"/>
                </a:lnTo>
                <a:lnTo>
                  <a:pt x="122" y="428"/>
                </a:lnTo>
                <a:lnTo>
                  <a:pt x="116" y="418"/>
                </a:lnTo>
                <a:lnTo>
                  <a:pt x="115" y="406"/>
                </a:lnTo>
                <a:lnTo>
                  <a:pt x="112" y="393"/>
                </a:lnTo>
                <a:lnTo>
                  <a:pt x="105" y="380"/>
                </a:lnTo>
                <a:lnTo>
                  <a:pt x="99" y="366"/>
                </a:lnTo>
                <a:lnTo>
                  <a:pt x="99" y="361"/>
                </a:lnTo>
                <a:lnTo>
                  <a:pt x="103" y="356"/>
                </a:lnTo>
                <a:lnTo>
                  <a:pt x="107" y="354"/>
                </a:lnTo>
                <a:lnTo>
                  <a:pt x="106" y="357"/>
                </a:lnTo>
                <a:lnTo>
                  <a:pt x="103" y="360"/>
                </a:lnTo>
                <a:lnTo>
                  <a:pt x="104" y="363"/>
                </a:lnTo>
                <a:lnTo>
                  <a:pt x="128" y="337"/>
                </a:lnTo>
                <a:lnTo>
                  <a:pt x="129" y="332"/>
                </a:lnTo>
                <a:lnTo>
                  <a:pt x="129" y="327"/>
                </a:lnTo>
                <a:lnTo>
                  <a:pt x="129" y="320"/>
                </a:lnTo>
                <a:lnTo>
                  <a:pt x="129" y="312"/>
                </a:lnTo>
                <a:lnTo>
                  <a:pt x="107" y="265"/>
                </a:lnTo>
                <a:lnTo>
                  <a:pt x="89" y="221"/>
                </a:lnTo>
                <a:lnTo>
                  <a:pt x="86" y="199"/>
                </a:lnTo>
                <a:lnTo>
                  <a:pt x="62" y="171"/>
                </a:lnTo>
                <a:lnTo>
                  <a:pt x="52" y="152"/>
                </a:lnTo>
                <a:lnTo>
                  <a:pt x="47" y="139"/>
                </a:lnTo>
                <a:lnTo>
                  <a:pt x="43" y="134"/>
                </a:lnTo>
                <a:lnTo>
                  <a:pt x="44" y="131"/>
                </a:lnTo>
                <a:lnTo>
                  <a:pt x="50" y="131"/>
                </a:lnTo>
                <a:lnTo>
                  <a:pt x="64" y="127"/>
                </a:lnTo>
                <a:lnTo>
                  <a:pt x="83" y="124"/>
                </a:lnTo>
                <a:lnTo>
                  <a:pt x="100" y="117"/>
                </a:lnTo>
                <a:lnTo>
                  <a:pt x="105" y="113"/>
                </a:lnTo>
                <a:lnTo>
                  <a:pt x="114" y="112"/>
                </a:lnTo>
                <a:lnTo>
                  <a:pt x="124" y="114"/>
                </a:lnTo>
                <a:lnTo>
                  <a:pt x="127" y="113"/>
                </a:lnTo>
                <a:lnTo>
                  <a:pt x="129" y="113"/>
                </a:lnTo>
                <a:lnTo>
                  <a:pt x="151" y="113"/>
                </a:lnTo>
                <a:lnTo>
                  <a:pt x="160" y="112"/>
                </a:lnTo>
                <a:lnTo>
                  <a:pt x="177" y="113"/>
                </a:lnTo>
                <a:lnTo>
                  <a:pt x="188" y="113"/>
                </a:lnTo>
                <a:lnTo>
                  <a:pt x="194" y="114"/>
                </a:lnTo>
                <a:lnTo>
                  <a:pt x="210" y="115"/>
                </a:lnTo>
                <a:lnTo>
                  <a:pt x="231" y="115"/>
                </a:lnTo>
                <a:lnTo>
                  <a:pt x="238" y="114"/>
                </a:lnTo>
                <a:lnTo>
                  <a:pt x="265" y="114"/>
                </a:lnTo>
                <a:lnTo>
                  <a:pt x="292" y="113"/>
                </a:lnTo>
                <a:lnTo>
                  <a:pt x="315" y="113"/>
                </a:lnTo>
                <a:lnTo>
                  <a:pt x="342" y="113"/>
                </a:lnTo>
                <a:lnTo>
                  <a:pt x="362" y="113"/>
                </a:lnTo>
                <a:lnTo>
                  <a:pt x="371" y="116"/>
                </a:lnTo>
                <a:lnTo>
                  <a:pt x="380" y="121"/>
                </a:lnTo>
                <a:lnTo>
                  <a:pt x="383" y="126"/>
                </a:lnTo>
                <a:lnTo>
                  <a:pt x="385" y="128"/>
                </a:lnTo>
                <a:lnTo>
                  <a:pt x="388" y="133"/>
                </a:lnTo>
                <a:lnTo>
                  <a:pt x="392" y="137"/>
                </a:lnTo>
                <a:lnTo>
                  <a:pt x="394" y="143"/>
                </a:lnTo>
                <a:lnTo>
                  <a:pt x="393" y="151"/>
                </a:lnTo>
                <a:lnTo>
                  <a:pt x="393" y="161"/>
                </a:lnTo>
                <a:lnTo>
                  <a:pt x="396" y="173"/>
                </a:lnTo>
                <a:lnTo>
                  <a:pt x="402" y="185"/>
                </a:lnTo>
                <a:lnTo>
                  <a:pt x="410" y="198"/>
                </a:lnTo>
                <a:lnTo>
                  <a:pt x="414" y="208"/>
                </a:lnTo>
                <a:lnTo>
                  <a:pt x="412" y="215"/>
                </a:lnTo>
                <a:lnTo>
                  <a:pt x="415" y="223"/>
                </a:lnTo>
                <a:lnTo>
                  <a:pt x="421" y="232"/>
                </a:lnTo>
                <a:lnTo>
                  <a:pt x="426" y="236"/>
                </a:lnTo>
                <a:lnTo>
                  <a:pt x="429" y="240"/>
                </a:lnTo>
                <a:lnTo>
                  <a:pt x="436" y="252"/>
                </a:lnTo>
                <a:lnTo>
                  <a:pt x="449" y="273"/>
                </a:lnTo>
                <a:lnTo>
                  <a:pt x="459" y="288"/>
                </a:lnTo>
                <a:lnTo>
                  <a:pt x="462" y="290"/>
                </a:lnTo>
                <a:lnTo>
                  <a:pt x="467" y="290"/>
                </a:lnTo>
                <a:lnTo>
                  <a:pt x="478" y="288"/>
                </a:lnTo>
                <a:lnTo>
                  <a:pt x="489" y="288"/>
                </a:lnTo>
                <a:lnTo>
                  <a:pt x="496" y="291"/>
                </a:lnTo>
                <a:lnTo>
                  <a:pt x="499" y="290"/>
                </a:lnTo>
                <a:lnTo>
                  <a:pt x="511" y="284"/>
                </a:lnTo>
                <a:lnTo>
                  <a:pt x="522" y="282"/>
                </a:lnTo>
                <a:lnTo>
                  <a:pt x="534" y="280"/>
                </a:lnTo>
                <a:lnTo>
                  <a:pt x="540" y="277"/>
                </a:lnTo>
                <a:lnTo>
                  <a:pt x="547" y="277"/>
                </a:lnTo>
                <a:lnTo>
                  <a:pt x="567" y="282"/>
                </a:lnTo>
                <a:lnTo>
                  <a:pt x="570" y="282"/>
                </a:lnTo>
                <a:lnTo>
                  <a:pt x="586" y="282"/>
                </a:lnTo>
                <a:lnTo>
                  <a:pt x="602" y="280"/>
                </a:lnTo>
                <a:lnTo>
                  <a:pt x="604" y="259"/>
                </a:lnTo>
                <a:lnTo>
                  <a:pt x="604" y="255"/>
                </a:lnTo>
                <a:lnTo>
                  <a:pt x="608" y="247"/>
                </a:lnTo>
                <a:lnTo>
                  <a:pt x="613" y="240"/>
                </a:lnTo>
                <a:lnTo>
                  <a:pt x="613" y="234"/>
                </a:lnTo>
                <a:lnTo>
                  <a:pt x="613" y="225"/>
                </a:lnTo>
                <a:lnTo>
                  <a:pt x="617" y="214"/>
                </a:lnTo>
                <a:lnTo>
                  <a:pt x="627" y="206"/>
                </a:lnTo>
                <a:lnTo>
                  <a:pt x="644" y="202"/>
                </a:lnTo>
                <a:lnTo>
                  <a:pt x="654" y="201"/>
                </a:lnTo>
                <a:lnTo>
                  <a:pt x="669" y="199"/>
                </a:lnTo>
                <a:lnTo>
                  <a:pt x="692" y="196"/>
                </a:lnTo>
                <a:lnTo>
                  <a:pt x="701" y="197"/>
                </a:lnTo>
                <a:lnTo>
                  <a:pt x="701" y="198"/>
                </a:lnTo>
                <a:lnTo>
                  <a:pt x="696" y="213"/>
                </a:lnTo>
                <a:lnTo>
                  <a:pt x="696" y="217"/>
                </a:lnTo>
                <a:lnTo>
                  <a:pt x="698" y="222"/>
                </a:lnTo>
                <a:lnTo>
                  <a:pt x="702" y="225"/>
                </a:lnTo>
                <a:lnTo>
                  <a:pt x="726" y="225"/>
                </a:lnTo>
                <a:lnTo>
                  <a:pt x="748" y="226"/>
                </a:lnTo>
                <a:lnTo>
                  <a:pt x="774" y="227"/>
                </a:lnTo>
                <a:lnTo>
                  <a:pt x="793" y="227"/>
                </a:lnTo>
                <a:lnTo>
                  <a:pt x="795" y="228"/>
                </a:lnTo>
                <a:lnTo>
                  <a:pt x="797" y="229"/>
                </a:lnTo>
                <a:lnTo>
                  <a:pt x="800" y="236"/>
                </a:lnTo>
                <a:lnTo>
                  <a:pt x="799" y="251"/>
                </a:lnTo>
                <a:lnTo>
                  <a:pt x="795" y="272"/>
                </a:lnTo>
                <a:lnTo>
                  <a:pt x="797" y="291"/>
                </a:lnTo>
                <a:lnTo>
                  <a:pt x="804" y="309"/>
                </a:lnTo>
                <a:lnTo>
                  <a:pt x="805" y="337"/>
                </a:lnTo>
                <a:lnTo>
                  <a:pt x="802" y="354"/>
                </a:lnTo>
                <a:lnTo>
                  <a:pt x="799" y="375"/>
                </a:lnTo>
                <a:lnTo>
                  <a:pt x="798" y="399"/>
                </a:lnTo>
                <a:lnTo>
                  <a:pt x="801" y="409"/>
                </a:lnTo>
                <a:lnTo>
                  <a:pt x="808" y="420"/>
                </a:lnTo>
                <a:lnTo>
                  <a:pt x="819" y="431"/>
                </a:lnTo>
                <a:lnTo>
                  <a:pt x="828" y="445"/>
                </a:lnTo>
                <a:lnTo>
                  <a:pt x="834" y="462"/>
                </a:lnTo>
                <a:lnTo>
                  <a:pt x="836" y="473"/>
                </a:lnTo>
                <a:lnTo>
                  <a:pt x="835" y="478"/>
                </a:lnTo>
                <a:lnTo>
                  <a:pt x="835" y="486"/>
                </a:lnTo>
                <a:lnTo>
                  <a:pt x="837" y="497"/>
                </a:lnTo>
                <a:lnTo>
                  <a:pt x="835" y="504"/>
                </a:lnTo>
                <a:lnTo>
                  <a:pt x="828" y="508"/>
                </a:lnTo>
                <a:lnTo>
                  <a:pt x="826" y="513"/>
                </a:lnTo>
                <a:lnTo>
                  <a:pt x="830" y="523"/>
                </a:lnTo>
                <a:lnTo>
                  <a:pt x="830" y="532"/>
                </a:lnTo>
                <a:lnTo>
                  <a:pt x="833" y="535"/>
                </a:lnTo>
                <a:lnTo>
                  <a:pt x="834" y="537"/>
                </a:lnTo>
                <a:lnTo>
                  <a:pt x="837" y="538"/>
                </a:lnTo>
                <a:lnTo>
                  <a:pt x="843" y="535"/>
                </a:lnTo>
                <a:lnTo>
                  <a:pt x="851" y="529"/>
                </a:lnTo>
                <a:lnTo>
                  <a:pt x="857" y="526"/>
                </a:lnTo>
                <a:lnTo>
                  <a:pt x="865" y="527"/>
                </a:lnTo>
                <a:lnTo>
                  <a:pt x="877" y="528"/>
                </a:lnTo>
                <a:lnTo>
                  <a:pt x="898" y="529"/>
                </a:lnTo>
                <a:lnTo>
                  <a:pt x="904" y="528"/>
                </a:lnTo>
                <a:lnTo>
                  <a:pt x="923" y="520"/>
                </a:lnTo>
                <a:lnTo>
                  <a:pt x="928" y="519"/>
                </a:lnTo>
                <a:lnTo>
                  <a:pt x="936" y="520"/>
                </a:lnTo>
                <a:lnTo>
                  <a:pt x="947" y="522"/>
                </a:lnTo>
                <a:lnTo>
                  <a:pt x="958" y="523"/>
                </a:lnTo>
                <a:lnTo>
                  <a:pt x="963" y="520"/>
                </a:lnTo>
                <a:lnTo>
                  <a:pt x="963" y="517"/>
                </a:lnTo>
                <a:lnTo>
                  <a:pt x="965" y="513"/>
                </a:lnTo>
                <a:lnTo>
                  <a:pt x="968" y="5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13"/>
          <p:cNvSpPr>
            <a:spLocks noEditPoints="1"/>
          </p:cNvSpPr>
          <p:nvPr/>
        </p:nvSpPr>
        <p:spPr bwMode="auto">
          <a:xfrm>
            <a:off x="2931815" y="5440554"/>
            <a:ext cx="376885" cy="826410"/>
          </a:xfrm>
          <a:custGeom>
            <a:avLst/>
            <a:gdLst>
              <a:gd name="T0" fmla="*/ 994 w 1577"/>
              <a:gd name="T1" fmla="*/ 167 h 3458"/>
              <a:gd name="T2" fmla="*/ 1237 w 1577"/>
              <a:gd name="T3" fmla="*/ 279 h 3458"/>
              <a:gd name="T4" fmla="*/ 1224 w 1577"/>
              <a:gd name="T5" fmla="*/ 381 h 3458"/>
              <a:gd name="T6" fmla="*/ 1195 w 1577"/>
              <a:gd name="T7" fmla="*/ 447 h 3458"/>
              <a:gd name="T8" fmla="*/ 1363 w 1577"/>
              <a:gd name="T9" fmla="*/ 497 h 3458"/>
              <a:gd name="T10" fmla="*/ 1455 w 1577"/>
              <a:gd name="T11" fmla="*/ 446 h 3458"/>
              <a:gd name="T12" fmla="*/ 1524 w 1577"/>
              <a:gd name="T13" fmla="*/ 324 h 3458"/>
              <a:gd name="T14" fmla="*/ 1570 w 1577"/>
              <a:gd name="T15" fmla="*/ 427 h 3458"/>
              <a:gd name="T16" fmla="*/ 1498 w 1577"/>
              <a:gd name="T17" fmla="*/ 496 h 3458"/>
              <a:gd name="T18" fmla="*/ 1414 w 1577"/>
              <a:gd name="T19" fmla="*/ 557 h 3458"/>
              <a:gd name="T20" fmla="*/ 1367 w 1577"/>
              <a:gd name="T21" fmla="*/ 615 h 3458"/>
              <a:gd name="T22" fmla="*/ 1257 w 1577"/>
              <a:gd name="T23" fmla="*/ 754 h 3458"/>
              <a:gd name="T24" fmla="*/ 1233 w 1577"/>
              <a:gd name="T25" fmla="*/ 873 h 3458"/>
              <a:gd name="T26" fmla="*/ 1204 w 1577"/>
              <a:gd name="T27" fmla="*/ 1003 h 3458"/>
              <a:gd name="T28" fmla="*/ 1289 w 1577"/>
              <a:gd name="T29" fmla="*/ 1204 h 3458"/>
              <a:gd name="T30" fmla="*/ 1273 w 1577"/>
              <a:gd name="T31" fmla="*/ 1472 h 3458"/>
              <a:gd name="T32" fmla="*/ 890 w 1577"/>
              <a:gd name="T33" fmla="*/ 1597 h 3458"/>
              <a:gd name="T34" fmla="*/ 893 w 1577"/>
              <a:gd name="T35" fmla="*/ 1768 h 3458"/>
              <a:gd name="T36" fmla="*/ 667 w 1577"/>
              <a:gd name="T37" fmla="*/ 1782 h 3458"/>
              <a:gd name="T38" fmla="*/ 751 w 1577"/>
              <a:gd name="T39" fmla="*/ 1935 h 3458"/>
              <a:gd name="T40" fmla="*/ 748 w 1577"/>
              <a:gd name="T41" fmla="*/ 1985 h 3458"/>
              <a:gd name="T42" fmla="*/ 680 w 1577"/>
              <a:gd name="T43" fmla="*/ 2032 h 3458"/>
              <a:gd name="T44" fmla="*/ 573 w 1577"/>
              <a:gd name="T45" fmla="*/ 2223 h 3458"/>
              <a:gd name="T46" fmla="*/ 600 w 1577"/>
              <a:gd name="T47" fmla="*/ 2458 h 3458"/>
              <a:gd name="T48" fmla="*/ 569 w 1577"/>
              <a:gd name="T49" fmla="*/ 2604 h 3458"/>
              <a:gd name="T50" fmla="*/ 397 w 1577"/>
              <a:gd name="T51" fmla="*/ 2788 h 3458"/>
              <a:gd name="T52" fmla="*/ 355 w 1577"/>
              <a:gd name="T53" fmla="*/ 2876 h 3458"/>
              <a:gd name="T54" fmla="*/ 338 w 1577"/>
              <a:gd name="T55" fmla="*/ 3004 h 3458"/>
              <a:gd name="T56" fmla="*/ 245 w 1577"/>
              <a:gd name="T57" fmla="*/ 3056 h 3458"/>
              <a:gd name="T58" fmla="*/ 96 w 1577"/>
              <a:gd name="T59" fmla="*/ 2936 h 3458"/>
              <a:gd name="T60" fmla="*/ 24 w 1577"/>
              <a:gd name="T61" fmla="*/ 2863 h 3458"/>
              <a:gd name="T62" fmla="*/ 56 w 1577"/>
              <a:gd name="T63" fmla="*/ 2676 h 3458"/>
              <a:gd name="T64" fmla="*/ 98 w 1577"/>
              <a:gd name="T65" fmla="*/ 2513 h 3458"/>
              <a:gd name="T66" fmla="*/ 144 w 1577"/>
              <a:gd name="T67" fmla="*/ 2368 h 3458"/>
              <a:gd name="T68" fmla="*/ 162 w 1577"/>
              <a:gd name="T69" fmla="*/ 2227 h 3458"/>
              <a:gd name="T70" fmla="*/ 178 w 1577"/>
              <a:gd name="T71" fmla="*/ 2155 h 3458"/>
              <a:gd name="T72" fmla="*/ 139 w 1577"/>
              <a:gd name="T73" fmla="*/ 2035 h 3458"/>
              <a:gd name="T74" fmla="*/ 123 w 1577"/>
              <a:gd name="T75" fmla="*/ 1908 h 3458"/>
              <a:gd name="T76" fmla="*/ 134 w 1577"/>
              <a:gd name="T77" fmla="*/ 1748 h 3458"/>
              <a:gd name="T78" fmla="*/ 147 w 1577"/>
              <a:gd name="T79" fmla="*/ 1646 h 3458"/>
              <a:gd name="T80" fmla="*/ 208 w 1577"/>
              <a:gd name="T81" fmla="*/ 1555 h 3458"/>
              <a:gd name="T82" fmla="*/ 195 w 1577"/>
              <a:gd name="T83" fmla="*/ 1392 h 3458"/>
              <a:gd name="T84" fmla="*/ 239 w 1577"/>
              <a:gd name="T85" fmla="*/ 1297 h 3458"/>
              <a:gd name="T86" fmla="*/ 258 w 1577"/>
              <a:gd name="T87" fmla="*/ 1172 h 3458"/>
              <a:gd name="T88" fmla="*/ 293 w 1577"/>
              <a:gd name="T89" fmla="*/ 1053 h 3458"/>
              <a:gd name="T90" fmla="*/ 265 w 1577"/>
              <a:gd name="T91" fmla="*/ 943 h 3458"/>
              <a:gd name="T92" fmla="*/ 242 w 1577"/>
              <a:gd name="T93" fmla="*/ 824 h 3458"/>
              <a:gd name="T94" fmla="*/ 291 w 1577"/>
              <a:gd name="T95" fmla="*/ 744 h 3458"/>
              <a:gd name="T96" fmla="*/ 308 w 1577"/>
              <a:gd name="T97" fmla="*/ 588 h 3458"/>
              <a:gd name="T98" fmla="*/ 385 w 1577"/>
              <a:gd name="T99" fmla="*/ 459 h 3458"/>
              <a:gd name="T100" fmla="*/ 401 w 1577"/>
              <a:gd name="T101" fmla="*/ 339 h 3458"/>
              <a:gd name="T102" fmla="*/ 408 w 1577"/>
              <a:gd name="T103" fmla="*/ 235 h 3458"/>
              <a:gd name="T104" fmla="*/ 522 w 1577"/>
              <a:gd name="T105" fmla="*/ 60 h 3458"/>
              <a:gd name="T106" fmla="*/ 625 w 1577"/>
              <a:gd name="T107" fmla="*/ 26 h 3458"/>
              <a:gd name="T108" fmla="*/ 748 w 1577"/>
              <a:gd name="T109" fmla="*/ 47 h 3458"/>
              <a:gd name="T110" fmla="*/ 924 w 1577"/>
              <a:gd name="T111" fmla="*/ 1604 h 3458"/>
              <a:gd name="T112" fmla="*/ 415 w 1577"/>
              <a:gd name="T113" fmla="*/ 3172 h 3458"/>
              <a:gd name="T114" fmla="*/ 498 w 1577"/>
              <a:gd name="T115" fmla="*/ 3325 h 3458"/>
              <a:gd name="T116" fmla="*/ 604 w 1577"/>
              <a:gd name="T117" fmla="*/ 3443 h 3458"/>
              <a:gd name="T118" fmla="*/ 724 w 1577"/>
              <a:gd name="T119" fmla="*/ 3418 h 3458"/>
              <a:gd name="T120" fmla="*/ 709 w 1577"/>
              <a:gd name="T121" fmla="*/ 3423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77" h="3458">
                <a:moveTo>
                  <a:pt x="865" y="36"/>
                </a:moveTo>
                <a:lnTo>
                  <a:pt x="867" y="39"/>
                </a:lnTo>
                <a:lnTo>
                  <a:pt x="867" y="41"/>
                </a:lnTo>
                <a:lnTo>
                  <a:pt x="874" y="46"/>
                </a:lnTo>
                <a:lnTo>
                  <a:pt x="888" y="54"/>
                </a:lnTo>
                <a:lnTo>
                  <a:pt x="900" y="69"/>
                </a:lnTo>
                <a:lnTo>
                  <a:pt x="912" y="91"/>
                </a:lnTo>
                <a:lnTo>
                  <a:pt x="923" y="107"/>
                </a:lnTo>
                <a:lnTo>
                  <a:pt x="933" y="117"/>
                </a:lnTo>
                <a:lnTo>
                  <a:pt x="942" y="125"/>
                </a:lnTo>
                <a:lnTo>
                  <a:pt x="951" y="129"/>
                </a:lnTo>
                <a:lnTo>
                  <a:pt x="956" y="133"/>
                </a:lnTo>
                <a:lnTo>
                  <a:pt x="956" y="135"/>
                </a:lnTo>
                <a:lnTo>
                  <a:pt x="964" y="141"/>
                </a:lnTo>
                <a:lnTo>
                  <a:pt x="980" y="150"/>
                </a:lnTo>
                <a:lnTo>
                  <a:pt x="990" y="158"/>
                </a:lnTo>
                <a:lnTo>
                  <a:pt x="994" y="167"/>
                </a:lnTo>
                <a:lnTo>
                  <a:pt x="1009" y="175"/>
                </a:lnTo>
                <a:lnTo>
                  <a:pt x="1035" y="185"/>
                </a:lnTo>
                <a:lnTo>
                  <a:pt x="1055" y="189"/>
                </a:lnTo>
                <a:lnTo>
                  <a:pt x="1067" y="188"/>
                </a:lnTo>
                <a:lnTo>
                  <a:pt x="1084" y="196"/>
                </a:lnTo>
                <a:lnTo>
                  <a:pt x="1106" y="211"/>
                </a:lnTo>
                <a:lnTo>
                  <a:pt x="1120" y="221"/>
                </a:lnTo>
                <a:lnTo>
                  <a:pt x="1125" y="227"/>
                </a:lnTo>
                <a:lnTo>
                  <a:pt x="1140" y="236"/>
                </a:lnTo>
                <a:lnTo>
                  <a:pt x="1176" y="256"/>
                </a:lnTo>
                <a:lnTo>
                  <a:pt x="1193" y="261"/>
                </a:lnTo>
                <a:lnTo>
                  <a:pt x="1200" y="265"/>
                </a:lnTo>
                <a:lnTo>
                  <a:pt x="1205" y="271"/>
                </a:lnTo>
                <a:lnTo>
                  <a:pt x="1209" y="272"/>
                </a:lnTo>
                <a:lnTo>
                  <a:pt x="1214" y="270"/>
                </a:lnTo>
                <a:lnTo>
                  <a:pt x="1223" y="272"/>
                </a:lnTo>
                <a:lnTo>
                  <a:pt x="1237" y="279"/>
                </a:lnTo>
                <a:lnTo>
                  <a:pt x="1248" y="286"/>
                </a:lnTo>
                <a:lnTo>
                  <a:pt x="1262" y="303"/>
                </a:lnTo>
                <a:lnTo>
                  <a:pt x="1267" y="310"/>
                </a:lnTo>
                <a:lnTo>
                  <a:pt x="1268" y="316"/>
                </a:lnTo>
                <a:lnTo>
                  <a:pt x="1268" y="321"/>
                </a:lnTo>
                <a:lnTo>
                  <a:pt x="1263" y="326"/>
                </a:lnTo>
                <a:lnTo>
                  <a:pt x="1256" y="332"/>
                </a:lnTo>
                <a:lnTo>
                  <a:pt x="1253" y="335"/>
                </a:lnTo>
                <a:lnTo>
                  <a:pt x="1253" y="338"/>
                </a:lnTo>
                <a:lnTo>
                  <a:pt x="1251" y="343"/>
                </a:lnTo>
                <a:lnTo>
                  <a:pt x="1244" y="353"/>
                </a:lnTo>
                <a:lnTo>
                  <a:pt x="1243" y="358"/>
                </a:lnTo>
                <a:lnTo>
                  <a:pt x="1242" y="362"/>
                </a:lnTo>
                <a:lnTo>
                  <a:pt x="1238" y="366"/>
                </a:lnTo>
                <a:lnTo>
                  <a:pt x="1227" y="374"/>
                </a:lnTo>
                <a:lnTo>
                  <a:pt x="1225" y="377"/>
                </a:lnTo>
                <a:lnTo>
                  <a:pt x="1224" y="381"/>
                </a:lnTo>
                <a:lnTo>
                  <a:pt x="1223" y="384"/>
                </a:lnTo>
                <a:lnTo>
                  <a:pt x="1222" y="385"/>
                </a:lnTo>
                <a:lnTo>
                  <a:pt x="1219" y="389"/>
                </a:lnTo>
                <a:lnTo>
                  <a:pt x="1218" y="395"/>
                </a:lnTo>
                <a:lnTo>
                  <a:pt x="1218" y="403"/>
                </a:lnTo>
                <a:lnTo>
                  <a:pt x="1219" y="414"/>
                </a:lnTo>
                <a:lnTo>
                  <a:pt x="1219" y="417"/>
                </a:lnTo>
                <a:lnTo>
                  <a:pt x="1216" y="419"/>
                </a:lnTo>
                <a:lnTo>
                  <a:pt x="1215" y="421"/>
                </a:lnTo>
                <a:lnTo>
                  <a:pt x="1214" y="426"/>
                </a:lnTo>
                <a:lnTo>
                  <a:pt x="1212" y="429"/>
                </a:lnTo>
                <a:lnTo>
                  <a:pt x="1209" y="432"/>
                </a:lnTo>
                <a:lnTo>
                  <a:pt x="1207" y="434"/>
                </a:lnTo>
                <a:lnTo>
                  <a:pt x="1208" y="437"/>
                </a:lnTo>
                <a:lnTo>
                  <a:pt x="1206" y="440"/>
                </a:lnTo>
                <a:lnTo>
                  <a:pt x="1199" y="443"/>
                </a:lnTo>
                <a:lnTo>
                  <a:pt x="1195" y="447"/>
                </a:lnTo>
                <a:lnTo>
                  <a:pt x="1194" y="452"/>
                </a:lnTo>
                <a:lnTo>
                  <a:pt x="1190" y="457"/>
                </a:lnTo>
                <a:lnTo>
                  <a:pt x="1185" y="461"/>
                </a:lnTo>
                <a:lnTo>
                  <a:pt x="1183" y="467"/>
                </a:lnTo>
                <a:lnTo>
                  <a:pt x="1186" y="477"/>
                </a:lnTo>
                <a:lnTo>
                  <a:pt x="1220" y="474"/>
                </a:lnTo>
                <a:lnTo>
                  <a:pt x="1249" y="478"/>
                </a:lnTo>
                <a:lnTo>
                  <a:pt x="1282" y="488"/>
                </a:lnTo>
                <a:lnTo>
                  <a:pt x="1304" y="491"/>
                </a:lnTo>
                <a:lnTo>
                  <a:pt x="1315" y="488"/>
                </a:lnTo>
                <a:lnTo>
                  <a:pt x="1323" y="489"/>
                </a:lnTo>
                <a:lnTo>
                  <a:pt x="1328" y="493"/>
                </a:lnTo>
                <a:lnTo>
                  <a:pt x="1335" y="493"/>
                </a:lnTo>
                <a:lnTo>
                  <a:pt x="1344" y="491"/>
                </a:lnTo>
                <a:lnTo>
                  <a:pt x="1352" y="493"/>
                </a:lnTo>
                <a:lnTo>
                  <a:pt x="1358" y="499"/>
                </a:lnTo>
                <a:lnTo>
                  <a:pt x="1363" y="497"/>
                </a:lnTo>
                <a:lnTo>
                  <a:pt x="1368" y="488"/>
                </a:lnTo>
                <a:lnTo>
                  <a:pt x="1373" y="482"/>
                </a:lnTo>
                <a:lnTo>
                  <a:pt x="1379" y="478"/>
                </a:lnTo>
                <a:lnTo>
                  <a:pt x="1387" y="477"/>
                </a:lnTo>
                <a:lnTo>
                  <a:pt x="1396" y="478"/>
                </a:lnTo>
                <a:lnTo>
                  <a:pt x="1403" y="482"/>
                </a:lnTo>
                <a:lnTo>
                  <a:pt x="1409" y="486"/>
                </a:lnTo>
                <a:lnTo>
                  <a:pt x="1415" y="486"/>
                </a:lnTo>
                <a:lnTo>
                  <a:pt x="1421" y="481"/>
                </a:lnTo>
                <a:lnTo>
                  <a:pt x="1424" y="475"/>
                </a:lnTo>
                <a:lnTo>
                  <a:pt x="1424" y="468"/>
                </a:lnTo>
                <a:lnTo>
                  <a:pt x="1427" y="463"/>
                </a:lnTo>
                <a:lnTo>
                  <a:pt x="1432" y="460"/>
                </a:lnTo>
                <a:lnTo>
                  <a:pt x="1436" y="456"/>
                </a:lnTo>
                <a:lnTo>
                  <a:pt x="1438" y="450"/>
                </a:lnTo>
                <a:lnTo>
                  <a:pt x="1444" y="447"/>
                </a:lnTo>
                <a:lnTo>
                  <a:pt x="1455" y="446"/>
                </a:lnTo>
                <a:lnTo>
                  <a:pt x="1461" y="443"/>
                </a:lnTo>
                <a:lnTo>
                  <a:pt x="1461" y="440"/>
                </a:lnTo>
                <a:lnTo>
                  <a:pt x="1464" y="436"/>
                </a:lnTo>
                <a:lnTo>
                  <a:pt x="1470" y="432"/>
                </a:lnTo>
                <a:lnTo>
                  <a:pt x="1474" y="428"/>
                </a:lnTo>
                <a:lnTo>
                  <a:pt x="1477" y="423"/>
                </a:lnTo>
                <a:lnTo>
                  <a:pt x="1480" y="420"/>
                </a:lnTo>
                <a:lnTo>
                  <a:pt x="1485" y="419"/>
                </a:lnTo>
                <a:lnTo>
                  <a:pt x="1491" y="408"/>
                </a:lnTo>
                <a:lnTo>
                  <a:pt x="1497" y="389"/>
                </a:lnTo>
                <a:lnTo>
                  <a:pt x="1501" y="362"/>
                </a:lnTo>
                <a:lnTo>
                  <a:pt x="1502" y="324"/>
                </a:lnTo>
                <a:lnTo>
                  <a:pt x="1508" y="324"/>
                </a:lnTo>
                <a:lnTo>
                  <a:pt x="1511" y="327"/>
                </a:lnTo>
                <a:lnTo>
                  <a:pt x="1515" y="329"/>
                </a:lnTo>
                <a:lnTo>
                  <a:pt x="1520" y="326"/>
                </a:lnTo>
                <a:lnTo>
                  <a:pt x="1524" y="324"/>
                </a:lnTo>
                <a:lnTo>
                  <a:pt x="1531" y="324"/>
                </a:lnTo>
                <a:lnTo>
                  <a:pt x="1534" y="320"/>
                </a:lnTo>
                <a:lnTo>
                  <a:pt x="1538" y="320"/>
                </a:lnTo>
                <a:lnTo>
                  <a:pt x="1541" y="322"/>
                </a:lnTo>
                <a:lnTo>
                  <a:pt x="1544" y="324"/>
                </a:lnTo>
                <a:lnTo>
                  <a:pt x="1550" y="325"/>
                </a:lnTo>
                <a:lnTo>
                  <a:pt x="1554" y="331"/>
                </a:lnTo>
                <a:lnTo>
                  <a:pt x="1559" y="333"/>
                </a:lnTo>
                <a:lnTo>
                  <a:pt x="1561" y="340"/>
                </a:lnTo>
                <a:lnTo>
                  <a:pt x="1565" y="358"/>
                </a:lnTo>
                <a:lnTo>
                  <a:pt x="1571" y="369"/>
                </a:lnTo>
                <a:lnTo>
                  <a:pt x="1577" y="381"/>
                </a:lnTo>
                <a:lnTo>
                  <a:pt x="1577" y="387"/>
                </a:lnTo>
                <a:lnTo>
                  <a:pt x="1573" y="392"/>
                </a:lnTo>
                <a:lnTo>
                  <a:pt x="1573" y="401"/>
                </a:lnTo>
                <a:lnTo>
                  <a:pt x="1571" y="420"/>
                </a:lnTo>
                <a:lnTo>
                  <a:pt x="1570" y="427"/>
                </a:lnTo>
                <a:lnTo>
                  <a:pt x="1572" y="432"/>
                </a:lnTo>
                <a:lnTo>
                  <a:pt x="1573" y="439"/>
                </a:lnTo>
                <a:lnTo>
                  <a:pt x="1570" y="448"/>
                </a:lnTo>
                <a:lnTo>
                  <a:pt x="1563" y="460"/>
                </a:lnTo>
                <a:lnTo>
                  <a:pt x="1557" y="464"/>
                </a:lnTo>
                <a:lnTo>
                  <a:pt x="1556" y="464"/>
                </a:lnTo>
                <a:lnTo>
                  <a:pt x="1547" y="471"/>
                </a:lnTo>
                <a:lnTo>
                  <a:pt x="1542" y="474"/>
                </a:lnTo>
                <a:lnTo>
                  <a:pt x="1538" y="472"/>
                </a:lnTo>
                <a:lnTo>
                  <a:pt x="1534" y="475"/>
                </a:lnTo>
                <a:lnTo>
                  <a:pt x="1530" y="484"/>
                </a:lnTo>
                <a:lnTo>
                  <a:pt x="1525" y="487"/>
                </a:lnTo>
                <a:lnTo>
                  <a:pt x="1515" y="489"/>
                </a:lnTo>
                <a:lnTo>
                  <a:pt x="1512" y="490"/>
                </a:lnTo>
                <a:lnTo>
                  <a:pt x="1507" y="490"/>
                </a:lnTo>
                <a:lnTo>
                  <a:pt x="1502" y="492"/>
                </a:lnTo>
                <a:lnTo>
                  <a:pt x="1498" y="496"/>
                </a:lnTo>
                <a:lnTo>
                  <a:pt x="1494" y="498"/>
                </a:lnTo>
                <a:lnTo>
                  <a:pt x="1489" y="497"/>
                </a:lnTo>
                <a:lnTo>
                  <a:pt x="1485" y="498"/>
                </a:lnTo>
                <a:lnTo>
                  <a:pt x="1481" y="503"/>
                </a:lnTo>
                <a:lnTo>
                  <a:pt x="1479" y="507"/>
                </a:lnTo>
                <a:lnTo>
                  <a:pt x="1478" y="512"/>
                </a:lnTo>
                <a:lnTo>
                  <a:pt x="1475" y="516"/>
                </a:lnTo>
                <a:lnTo>
                  <a:pt x="1468" y="518"/>
                </a:lnTo>
                <a:lnTo>
                  <a:pt x="1466" y="520"/>
                </a:lnTo>
                <a:lnTo>
                  <a:pt x="1466" y="524"/>
                </a:lnTo>
                <a:lnTo>
                  <a:pt x="1463" y="527"/>
                </a:lnTo>
                <a:lnTo>
                  <a:pt x="1452" y="529"/>
                </a:lnTo>
                <a:lnTo>
                  <a:pt x="1444" y="535"/>
                </a:lnTo>
                <a:lnTo>
                  <a:pt x="1439" y="542"/>
                </a:lnTo>
                <a:lnTo>
                  <a:pt x="1434" y="546"/>
                </a:lnTo>
                <a:lnTo>
                  <a:pt x="1425" y="549"/>
                </a:lnTo>
                <a:lnTo>
                  <a:pt x="1414" y="557"/>
                </a:lnTo>
                <a:lnTo>
                  <a:pt x="1412" y="561"/>
                </a:lnTo>
                <a:lnTo>
                  <a:pt x="1417" y="566"/>
                </a:lnTo>
                <a:lnTo>
                  <a:pt x="1418" y="569"/>
                </a:lnTo>
                <a:lnTo>
                  <a:pt x="1417" y="573"/>
                </a:lnTo>
                <a:lnTo>
                  <a:pt x="1413" y="573"/>
                </a:lnTo>
                <a:lnTo>
                  <a:pt x="1407" y="571"/>
                </a:lnTo>
                <a:lnTo>
                  <a:pt x="1403" y="570"/>
                </a:lnTo>
                <a:lnTo>
                  <a:pt x="1401" y="572"/>
                </a:lnTo>
                <a:lnTo>
                  <a:pt x="1400" y="574"/>
                </a:lnTo>
                <a:lnTo>
                  <a:pt x="1400" y="578"/>
                </a:lnTo>
                <a:lnTo>
                  <a:pt x="1398" y="581"/>
                </a:lnTo>
                <a:lnTo>
                  <a:pt x="1393" y="582"/>
                </a:lnTo>
                <a:lnTo>
                  <a:pt x="1391" y="585"/>
                </a:lnTo>
                <a:lnTo>
                  <a:pt x="1389" y="590"/>
                </a:lnTo>
                <a:lnTo>
                  <a:pt x="1384" y="597"/>
                </a:lnTo>
                <a:lnTo>
                  <a:pt x="1374" y="605"/>
                </a:lnTo>
                <a:lnTo>
                  <a:pt x="1367" y="615"/>
                </a:lnTo>
                <a:lnTo>
                  <a:pt x="1361" y="628"/>
                </a:lnTo>
                <a:lnTo>
                  <a:pt x="1354" y="636"/>
                </a:lnTo>
                <a:lnTo>
                  <a:pt x="1347" y="641"/>
                </a:lnTo>
                <a:lnTo>
                  <a:pt x="1342" y="646"/>
                </a:lnTo>
                <a:lnTo>
                  <a:pt x="1339" y="654"/>
                </a:lnTo>
                <a:lnTo>
                  <a:pt x="1331" y="666"/>
                </a:lnTo>
                <a:lnTo>
                  <a:pt x="1318" y="682"/>
                </a:lnTo>
                <a:lnTo>
                  <a:pt x="1306" y="693"/>
                </a:lnTo>
                <a:lnTo>
                  <a:pt x="1295" y="699"/>
                </a:lnTo>
                <a:lnTo>
                  <a:pt x="1289" y="706"/>
                </a:lnTo>
                <a:lnTo>
                  <a:pt x="1288" y="713"/>
                </a:lnTo>
                <a:lnTo>
                  <a:pt x="1281" y="722"/>
                </a:lnTo>
                <a:lnTo>
                  <a:pt x="1268" y="731"/>
                </a:lnTo>
                <a:lnTo>
                  <a:pt x="1265" y="736"/>
                </a:lnTo>
                <a:lnTo>
                  <a:pt x="1262" y="739"/>
                </a:lnTo>
                <a:lnTo>
                  <a:pt x="1261" y="746"/>
                </a:lnTo>
                <a:lnTo>
                  <a:pt x="1257" y="754"/>
                </a:lnTo>
                <a:lnTo>
                  <a:pt x="1247" y="764"/>
                </a:lnTo>
                <a:lnTo>
                  <a:pt x="1244" y="773"/>
                </a:lnTo>
                <a:lnTo>
                  <a:pt x="1248" y="784"/>
                </a:lnTo>
                <a:lnTo>
                  <a:pt x="1249" y="797"/>
                </a:lnTo>
                <a:lnTo>
                  <a:pt x="1247" y="803"/>
                </a:lnTo>
                <a:lnTo>
                  <a:pt x="1243" y="804"/>
                </a:lnTo>
                <a:lnTo>
                  <a:pt x="1242" y="808"/>
                </a:lnTo>
                <a:lnTo>
                  <a:pt x="1244" y="813"/>
                </a:lnTo>
                <a:lnTo>
                  <a:pt x="1244" y="820"/>
                </a:lnTo>
                <a:lnTo>
                  <a:pt x="1242" y="828"/>
                </a:lnTo>
                <a:lnTo>
                  <a:pt x="1238" y="838"/>
                </a:lnTo>
                <a:lnTo>
                  <a:pt x="1231" y="849"/>
                </a:lnTo>
                <a:lnTo>
                  <a:pt x="1229" y="856"/>
                </a:lnTo>
                <a:lnTo>
                  <a:pt x="1233" y="859"/>
                </a:lnTo>
                <a:lnTo>
                  <a:pt x="1235" y="863"/>
                </a:lnTo>
                <a:lnTo>
                  <a:pt x="1235" y="867"/>
                </a:lnTo>
                <a:lnTo>
                  <a:pt x="1233" y="873"/>
                </a:lnTo>
                <a:lnTo>
                  <a:pt x="1230" y="881"/>
                </a:lnTo>
                <a:lnTo>
                  <a:pt x="1226" y="887"/>
                </a:lnTo>
                <a:lnTo>
                  <a:pt x="1220" y="891"/>
                </a:lnTo>
                <a:lnTo>
                  <a:pt x="1219" y="896"/>
                </a:lnTo>
                <a:lnTo>
                  <a:pt x="1221" y="901"/>
                </a:lnTo>
                <a:lnTo>
                  <a:pt x="1221" y="907"/>
                </a:lnTo>
                <a:lnTo>
                  <a:pt x="1220" y="914"/>
                </a:lnTo>
                <a:lnTo>
                  <a:pt x="1221" y="920"/>
                </a:lnTo>
                <a:lnTo>
                  <a:pt x="1224" y="926"/>
                </a:lnTo>
                <a:lnTo>
                  <a:pt x="1224" y="933"/>
                </a:lnTo>
                <a:lnTo>
                  <a:pt x="1218" y="947"/>
                </a:lnTo>
                <a:lnTo>
                  <a:pt x="1216" y="955"/>
                </a:lnTo>
                <a:lnTo>
                  <a:pt x="1220" y="992"/>
                </a:lnTo>
                <a:lnTo>
                  <a:pt x="1218" y="997"/>
                </a:lnTo>
                <a:lnTo>
                  <a:pt x="1214" y="1003"/>
                </a:lnTo>
                <a:lnTo>
                  <a:pt x="1209" y="1004"/>
                </a:lnTo>
                <a:lnTo>
                  <a:pt x="1204" y="1003"/>
                </a:lnTo>
                <a:lnTo>
                  <a:pt x="1200" y="1007"/>
                </a:lnTo>
                <a:lnTo>
                  <a:pt x="1198" y="1023"/>
                </a:lnTo>
                <a:lnTo>
                  <a:pt x="1190" y="1059"/>
                </a:lnTo>
                <a:lnTo>
                  <a:pt x="1192" y="1067"/>
                </a:lnTo>
                <a:lnTo>
                  <a:pt x="1198" y="1081"/>
                </a:lnTo>
                <a:lnTo>
                  <a:pt x="1200" y="1090"/>
                </a:lnTo>
                <a:lnTo>
                  <a:pt x="1201" y="1096"/>
                </a:lnTo>
                <a:lnTo>
                  <a:pt x="1203" y="1109"/>
                </a:lnTo>
                <a:lnTo>
                  <a:pt x="1199" y="1115"/>
                </a:lnTo>
                <a:lnTo>
                  <a:pt x="1196" y="1116"/>
                </a:lnTo>
                <a:lnTo>
                  <a:pt x="1192" y="1119"/>
                </a:lnTo>
                <a:lnTo>
                  <a:pt x="1197" y="1134"/>
                </a:lnTo>
                <a:lnTo>
                  <a:pt x="1201" y="1141"/>
                </a:lnTo>
                <a:lnTo>
                  <a:pt x="1211" y="1156"/>
                </a:lnTo>
                <a:lnTo>
                  <a:pt x="1252" y="1176"/>
                </a:lnTo>
                <a:lnTo>
                  <a:pt x="1270" y="1188"/>
                </a:lnTo>
                <a:lnTo>
                  <a:pt x="1289" y="1204"/>
                </a:lnTo>
                <a:lnTo>
                  <a:pt x="1299" y="1221"/>
                </a:lnTo>
                <a:lnTo>
                  <a:pt x="1300" y="1235"/>
                </a:lnTo>
                <a:lnTo>
                  <a:pt x="1285" y="1256"/>
                </a:lnTo>
                <a:lnTo>
                  <a:pt x="1283" y="1273"/>
                </a:lnTo>
                <a:lnTo>
                  <a:pt x="1286" y="1286"/>
                </a:lnTo>
                <a:lnTo>
                  <a:pt x="1292" y="1297"/>
                </a:lnTo>
                <a:lnTo>
                  <a:pt x="1307" y="1312"/>
                </a:lnTo>
                <a:lnTo>
                  <a:pt x="1318" y="1318"/>
                </a:lnTo>
                <a:lnTo>
                  <a:pt x="1333" y="1317"/>
                </a:lnTo>
                <a:lnTo>
                  <a:pt x="1335" y="1321"/>
                </a:lnTo>
                <a:lnTo>
                  <a:pt x="1337" y="1325"/>
                </a:lnTo>
                <a:lnTo>
                  <a:pt x="1339" y="1355"/>
                </a:lnTo>
                <a:lnTo>
                  <a:pt x="1339" y="1367"/>
                </a:lnTo>
                <a:lnTo>
                  <a:pt x="1335" y="1377"/>
                </a:lnTo>
                <a:lnTo>
                  <a:pt x="1306" y="1426"/>
                </a:lnTo>
                <a:lnTo>
                  <a:pt x="1282" y="1455"/>
                </a:lnTo>
                <a:lnTo>
                  <a:pt x="1273" y="1472"/>
                </a:lnTo>
                <a:lnTo>
                  <a:pt x="1270" y="1489"/>
                </a:lnTo>
                <a:lnTo>
                  <a:pt x="1262" y="1498"/>
                </a:lnTo>
                <a:lnTo>
                  <a:pt x="1220" y="1524"/>
                </a:lnTo>
                <a:lnTo>
                  <a:pt x="1154" y="1548"/>
                </a:lnTo>
                <a:lnTo>
                  <a:pt x="1101" y="1561"/>
                </a:lnTo>
                <a:lnTo>
                  <a:pt x="1089" y="1565"/>
                </a:lnTo>
                <a:lnTo>
                  <a:pt x="1004" y="1579"/>
                </a:lnTo>
                <a:lnTo>
                  <a:pt x="987" y="1581"/>
                </a:lnTo>
                <a:lnTo>
                  <a:pt x="966" y="1580"/>
                </a:lnTo>
                <a:lnTo>
                  <a:pt x="948" y="1581"/>
                </a:lnTo>
                <a:lnTo>
                  <a:pt x="929" y="1578"/>
                </a:lnTo>
                <a:lnTo>
                  <a:pt x="912" y="1573"/>
                </a:lnTo>
                <a:lnTo>
                  <a:pt x="902" y="1563"/>
                </a:lnTo>
                <a:lnTo>
                  <a:pt x="890" y="1561"/>
                </a:lnTo>
                <a:lnTo>
                  <a:pt x="887" y="1567"/>
                </a:lnTo>
                <a:lnTo>
                  <a:pt x="893" y="1580"/>
                </a:lnTo>
                <a:lnTo>
                  <a:pt x="890" y="1597"/>
                </a:lnTo>
                <a:lnTo>
                  <a:pt x="894" y="1606"/>
                </a:lnTo>
                <a:lnTo>
                  <a:pt x="900" y="1608"/>
                </a:lnTo>
                <a:lnTo>
                  <a:pt x="907" y="1613"/>
                </a:lnTo>
                <a:lnTo>
                  <a:pt x="913" y="1620"/>
                </a:lnTo>
                <a:lnTo>
                  <a:pt x="903" y="1620"/>
                </a:lnTo>
                <a:lnTo>
                  <a:pt x="907" y="1625"/>
                </a:lnTo>
                <a:lnTo>
                  <a:pt x="911" y="1629"/>
                </a:lnTo>
                <a:lnTo>
                  <a:pt x="910" y="1639"/>
                </a:lnTo>
                <a:lnTo>
                  <a:pt x="906" y="1666"/>
                </a:lnTo>
                <a:lnTo>
                  <a:pt x="897" y="1671"/>
                </a:lnTo>
                <a:lnTo>
                  <a:pt x="894" y="1673"/>
                </a:lnTo>
                <a:lnTo>
                  <a:pt x="891" y="1679"/>
                </a:lnTo>
                <a:lnTo>
                  <a:pt x="885" y="1704"/>
                </a:lnTo>
                <a:lnTo>
                  <a:pt x="883" y="1721"/>
                </a:lnTo>
                <a:lnTo>
                  <a:pt x="886" y="1731"/>
                </a:lnTo>
                <a:lnTo>
                  <a:pt x="897" y="1754"/>
                </a:lnTo>
                <a:lnTo>
                  <a:pt x="893" y="1768"/>
                </a:lnTo>
                <a:lnTo>
                  <a:pt x="886" y="1776"/>
                </a:lnTo>
                <a:lnTo>
                  <a:pt x="854" y="1792"/>
                </a:lnTo>
                <a:lnTo>
                  <a:pt x="841" y="1799"/>
                </a:lnTo>
                <a:lnTo>
                  <a:pt x="821" y="1803"/>
                </a:lnTo>
                <a:lnTo>
                  <a:pt x="788" y="1804"/>
                </a:lnTo>
                <a:lnTo>
                  <a:pt x="777" y="1803"/>
                </a:lnTo>
                <a:lnTo>
                  <a:pt x="749" y="1788"/>
                </a:lnTo>
                <a:lnTo>
                  <a:pt x="728" y="1779"/>
                </a:lnTo>
                <a:lnTo>
                  <a:pt x="709" y="1772"/>
                </a:lnTo>
                <a:lnTo>
                  <a:pt x="691" y="1768"/>
                </a:lnTo>
                <a:lnTo>
                  <a:pt x="694" y="1766"/>
                </a:lnTo>
                <a:lnTo>
                  <a:pt x="695" y="1762"/>
                </a:lnTo>
                <a:lnTo>
                  <a:pt x="690" y="1760"/>
                </a:lnTo>
                <a:lnTo>
                  <a:pt x="686" y="1759"/>
                </a:lnTo>
                <a:lnTo>
                  <a:pt x="674" y="1767"/>
                </a:lnTo>
                <a:lnTo>
                  <a:pt x="669" y="1775"/>
                </a:lnTo>
                <a:lnTo>
                  <a:pt x="667" y="1782"/>
                </a:lnTo>
                <a:lnTo>
                  <a:pt x="667" y="1799"/>
                </a:lnTo>
                <a:lnTo>
                  <a:pt x="669" y="1813"/>
                </a:lnTo>
                <a:lnTo>
                  <a:pt x="678" y="1847"/>
                </a:lnTo>
                <a:lnTo>
                  <a:pt x="679" y="1866"/>
                </a:lnTo>
                <a:lnTo>
                  <a:pt x="675" y="1890"/>
                </a:lnTo>
                <a:lnTo>
                  <a:pt x="680" y="1904"/>
                </a:lnTo>
                <a:lnTo>
                  <a:pt x="687" y="1910"/>
                </a:lnTo>
                <a:lnTo>
                  <a:pt x="703" y="1916"/>
                </a:lnTo>
                <a:lnTo>
                  <a:pt x="709" y="1921"/>
                </a:lnTo>
                <a:lnTo>
                  <a:pt x="716" y="1920"/>
                </a:lnTo>
                <a:lnTo>
                  <a:pt x="718" y="1922"/>
                </a:lnTo>
                <a:lnTo>
                  <a:pt x="717" y="1925"/>
                </a:lnTo>
                <a:lnTo>
                  <a:pt x="713" y="1931"/>
                </a:lnTo>
                <a:lnTo>
                  <a:pt x="713" y="1937"/>
                </a:lnTo>
                <a:lnTo>
                  <a:pt x="725" y="1939"/>
                </a:lnTo>
                <a:lnTo>
                  <a:pt x="738" y="1938"/>
                </a:lnTo>
                <a:lnTo>
                  <a:pt x="751" y="1935"/>
                </a:lnTo>
                <a:lnTo>
                  <a:pt x="754" y="1930"/>
                </a:lnTo>
                <a:lnTo>
                  <a:pt x="754" y="1921"/>
                </a:lnTo>
                <a:lnTo>
                  <a:pt x="738" y="1920"/>
                </a:lnTo>
                <a:lnTo>
                  <a:pt x="740" y="1916"/>
                </a:lnTo>
                <a:lnTo>
                  <a:pt x="752" y="1912"/>
                </a:lnTo>
                <a:lnTo>
                  <a:pt x="767" y="1906"/>
                </a:lnTo>
                <a:lnTo>
                  <a:pt x="775" y="1905"/>
                </a:lnTo>
                <a:lnTo>
                  <a:pt x="780" y="1909"/>
                </a:lnTo>
                <a:lnTo>
                  <a:pt x="783" y="1913"/>
                </a:lnTo>
                <a:lnTo>
                  <a:pt x="788" y="1923"/>
                </a:lnTo>
                <a:lnTo>
                  <a:pt x="790" y="1936"/>
                </a:lnTo>
                <a:lnTo>
                  <a:pt x="791" y="1952"/>
                </a:lnTo>
                <a:lnTo>
                  <a:pt x="789" y="1967"/>
                </a:lnTo>
                <a:lnTo>
                  <a:pt x="787" y="1972"/>
                </a:lnTo>
                <a:lnTo>
                  <a:pt x="783" y="1979"/>
                </a:lnTo>
                <a:lnTo>
                  <a:pt x="756" y="1987"/>
                </a:lnTo>
                <a:lnTo>
                  <a:pt x="748" y="1985"/>
                </a:lnTo>
                <a:lnTo>
                  <a:pt x="741" y="1974"/>
                </a:lnTo>
                <a:lnTo>
                  <a:pt x="739" y="1962"/>
                </a:lnTo>
                <a:lnTo>
                  <a:pt x="733" y="1954"/>
                </a:lnTo>
                <a:lnTo>
                  <a:pt x="720" y="1948"/>
                </a:lnTo>
                <a:lnTo>
                  <a:pt x="707" y="1949"/>
                </a:lnTo>
                <a:lnTo>
                  <a:pt x="694" y="1960"/>
                </a:lnTo>
                <a:lnTo>
                  <a:pt x="682" y="1964"/>
                </a:lnTo>
                <a:lnTo>
                  <a:pt x="677" y="1974"/>
                </a:lnTo>
                <a:lnTo>
                  <a:pt x="709" y="1990"/>
                </a:lnTo>
                <a:lnTo>
                  <a:pt x="724" y="1995"/>
                </a:lnTo>
                <a:lnTo>
                  <a:pt x="728" y="1994"/>
                </a:lnTo>
                <a:lnTo>
                  <a:pt x="733" y="1996"/>
                </a:lnTo>
                <a:lnTo>
                  <a:pt x="729" y="2003"/>
                </a:lnTo>
                <a:lnTo>
                  <a:pt x="724" y="2006"/>
                </a:lnTo>
                <a:lnTo>
                  <a:pt x="702" y="2014"/>
                </a:lnTo>
                <a:lnTo>
                  <a:pt x="692" y="2020"/>
                </a:lnTo>
                <a:lnTo>
                  <a:pt x="680" y="2032"/>
                </a:lnTo>
                <a:lnTo>
                  <a:pt x="664" y="2056"/>
                </a:lnTo>
                <a:lnTo>
                  <a:pt x="659" y="2062"/>
                </a:lnTo>
                <a:lnTo>
                  <a:pt x="657" y="2068"/>
                </a:lnTo>
                <a:lnTo>
                  <a:pt x="655" y="2085"/>
                </a:lnTo>
                <a:lnTo>
                  <a:pt x="660" y="2114"/>
                </a:lnTo>
                <a:lnTo>
                  <a:pt x="655" y="2126"/>
                </a:lnTo>
                <a:lnTo>
                  <a:pt x="658" y="2139"/>
                </a:lnTo>
                <a:lnTo>
                  <a:pt x="656" y="2148"/>
                </a:lnTo>
                <a:lnTo>
                  <a:pt x="651" y="2161"/>
                </a:lnTo>
                <a:lnTo>
                  <a:pt x="628" y="2182"/>
                </a:lnTo>
                <a:lnTo>
                  <a:pt x="624" y="2197"/>
                </a:lnTo>
                <a:lnTo>
                  <a:pt x="632" y="2205"/>
                </a:lnTo>
                <a:lnTo>
                  <a:pt x="631" y="2213"/>
                </a:lnTo>
                <a:lnTo>
                  <a:pt x="629" y="2220"/>
                </a:lnTo>
                <a:lnTo>
                  <a:pt x="619" y="2220"/>
                </a:lnTo>
                <a:lnTo>
                  <a:pt x="585" y="2215"/>
                </a:lnTo>
                <a:lnTo>
                  <a:pt x="573" y="2223"/>
                </a:lnTo>
                <a:lnTo>
                  <a:pt x="561" y="2232"/>
                </a:lnTo>
                <a:lnTo>
                  <a:pt x="558" y="2237"/>
                </a:lnTo>
                <a:lnTo>
                  <a:pt x="554" y="2240"/>
                </a:lnTo>
                <a:lnTo>
                  <a:pt x="530" y="2245"/>
                </a:lnTo>
                <a:lnTo>
                  <a:pt x="525" y="2248"/>
                </a:lnTo>
                <a:lnTo>
                  <a:pt x="500" y="2284"/>
                </a:lnTo>
                <a:lnTo>
                  <a:pt x="490" y="2306"/>
                </a:lnTo>
                <a:lnTo>
                  <a:pt x="477" y="2329"/>
                </a:lnTo>
                <a:lnTo>
                  <a:pt x="473" y="2338"/>
                </a:lnTo>
                <a:lnTo>
                  <a:pt x="473" y="2351"/>
                </a:lnTo>
                <a:lnTo>
                  <a:pt x="474" y="2363"/>
                </a:lnTo>
                <a:lnTo>
                  <a:pt x="476" y="2371"/>
                </a:lnTo>
                <a:lnTo>
                  <a:pt x="481" y="2382"/>
                </a:lnTo>
                <a:lnTo>
                  <a:pt x="490" y="2395"/>
                </a:lnTo>
                <a:lnTo>
                  <a:pt x="539" y="2447"/>
                </a:lnTo>
                <a:lnTo>
                  <a:pt x="549" y="2452"/>
                </a:lnTo>
                <a:lnTo>
                  <a:pt x="600" y="2458"/>
                </a:lnTo>
                <a:lnTo>
                  <a:pt x="612" y="2465"/>
                </a:lnTo>
                <a:lnTo>
                  <a:pt x="618" y="2476"/>
                </a:lnTo>
                <a:lnTo>
                  <a:pt x="621" y="2487"/>
                </a:lnTo>
                <a:lnTo>
                  <a:pt x="618" y="2513"/>
                </a:lnTo>
                <a:lnTo>
                  <a:pt x="615" y="2521"/>
                </a:lnTo>
                <a:lnTo>
                  <a:pt x="609" y="2528"/>
                </a:lnTo>
                <a:lnTo>
                  <a:pt x="597" y="2538"/>
                </a:lnTo>
                <a:lnTo>
                  <a:pt x="582" y="2543"/>
                </a:lnTo>
                <a:lnTo>
                  <a:pt x="586" y="2547"/>
                </a:lnTo>
                <a:lnTo>
                  <a:pt x="592" y="2546"/>
                </a:lnTo>
                <a:lnTo>
                  <a:pt x="605" y="2543"/>
                </a:lnTo>
                <a:lnTo>
                  <a:pt x="611" y="2546"/>
                </a:lnTo>
                <a:lnTo>
                  <a:pt x="615" y="2557"/>
                </a:lnTo>
                <a:lnTo>
                  <a:pt x="607" y="2561"/>
                </a:lnTo>
                <a:lnTo>
                  <a:pt x="605" y="2566"/>
                </a:lnTo>
                <a:lnTo>
                  <a:pt x="599" y="2574"/>
                </a:lnTo>
                <a:lnTo>
                  <a:pt x="569" y="2604"/>
                </a:lnTo>
                <a:lnTo>
                  <a:pt x="553" y="2613"/>
                </a:lnTo>
                <a:lnTo>
                  <a:pt x="538" y="2626"/>
                </a:lnTo>
                <a:lnTo>
                  <a:pt x="518" y="2638"/>
                </a:lnTo>
                <a:lnTo>
                  <a:pt x="510" y="2645"/>
                </a:lnTo>
                <a:lnTo>
                  <a:pt x="500" y="2660"/>
                </a:lnTo>
                <a:lnTo>
                  <a:pt x="484" y="2677"/>
                </a:lnTo>
                <a:lnTo>
                  <a:pt x="467" y="2713"/>
                </a:lnTo>
                <a:lnTo>
                  <a:pt x="466" y="2719"/>
                </a:lnTo>
                <a:lnTo>
                  <a:pt x="468" y="2724"/>
                </a:lnTo>
                <a:lnTo>
                  <a:pt x="459" y="2787"/>
                </a:lnTo>
                <a:lnTo>
                  <a:pt x="455" y="2794"/>
                </a:lnTo>
                <a:lnTo>
                  <a:pt x="448" y="2802"/>
                </a:lnTo>
                <a:lnTo>
                  <a:pt x="430" y="2816"/>
                </a:lnTo>
                <a:lnTo>
                  <a:pt x="421" y="2817"/>
                </a:lnTo>
                <a:lnTo>
                  <a:pt x="410" y="2810"/>
                </a:lnTo>
                <a:lnTo>
                  <a:pt x="403" y="2802"/>
                </a:lnTo>
                <a:lnTo>
                  <a:pt x="397" y="2788"/>
                </a:lnTo>
                <a:lnTo>
                  <a:pt x="389" y="2774"/>
                </a:lnTo>
                <a:lnTo>
                  <a:pt x="388" y="2779"/>
                </a:lnTo>
                <a:lnTo>
                  <a:pt x="391" y="2788"/>
                </a:lnTo>
                <a:lnTo>
                  <a:pt x="389" y="2796"/>
                </a:lnTo>
                <a:lnTo>
                  <a:pt x="369" y="2801"/>
                </a:lnTo>
                <a:lnTo>
                  <a:pt x="364" y="2805"/>
                </a:lnTo>
                <a:lnTo>
                  <a:pt x="382" y="2803"/>
                </a:lnTo>
                <a:lnTo>
                  <a:pt x="394" y="2806"/>
                </a:lnTo>
                <a:lnTo>
                  <a:pt x="399" y="2809"/>
                </a:lnTo>
                <a:lnTo>
                  <a:pt x="404" y="2816"/>
                </a:lnTo>
                <a:lnTo>
                  <a:pt x="408" y="2824"/>
                </a:lnTo>
                <a:lnTo>
                  <a:pt x="405" y="2828"/>
                </a:lnTo>
                <a:lnTo>
                  <a:pt x="395" y="2832"/>
                </a:lnTo>
                <a:lnTo>
                  <a:pt x="382" y="2839"/>
                </a:lnTo>
                <a:lnTo>
                  <a:pt x="367" y="2852"/>
                </a:lnTo>
                <a:lnTo>
                  <a:pt x="359" y="2866"/>
                </a:lnTo>
                <a:lnTo>
                  <a:pt x="355" y="2876"/>
                </a:lnTo>
                <a:lnTo>
                  <a:pt x="351" y="2898"/>
                </a:lnTo>
                <a:lnTo>
                  <a:pt x="350" y="2912"/>
                </a:lnTo>
                <a:lnTo>
                  <a:pt x="344" y="2922"/>
                </a:lnTo>
                <a:lnTo>
                  <a:pt x="334" y="2932"/>
                </a:lnTo>
                <a:lnTo>
                  <a:pt x="335" y="2934"/>
                </a:lnTo>
                <a:lnTo>
                  <a:pt x="341" y="2929"/>
                </a:lnTo>
                <a:lnTo>
                  <a:pt x="347" y="2928"/>
                </a:lnTo>
                <a:lnTo>
                  <a:pt x="351" y="2941"/>
                </a:lnTo>
                <a:lnTo>
                  <a:pt x="357" y="2967"/>
                </a:lnTo>
                <a:lnTo>
                  <a:pt x="360" y="2985"/>
                </a:lnTo>
                <a:lnTo>
                  <a:pt x="360" y="2990"/>
                </a:lnTo>
                <a:lnTo>
                  <a:pt x="358" y="2998"/>
                </a:lnTo>
                <a:lnTo>
                  <a:pt x="345" y="2999"/>
                </a:lnTo>
                <a:lnTo>
                  <a:pt x="334" y="2999"/>
                </a:lnTo>
                <a:lnTo>
                  <a:pt x="326" y="3002"/>
                </a:lnTo>
                <a:lnTo>
                  <a:pt x="330" y="3006"/>
                </a:lnTo>
                <a:lnTo>
                  <a:pt x="338" y="3004"/>
                </a:lnTo>
                <a:lnTo>
                  <a:pt x="348" y="3012"/>
                </a:lnTo>
                <a:lnTo>
                  <a:pt x="360" y="3009"/>
                </a:lnTo>
                <a:lnTo>
                  <a:pt x="365" y="3014"/>
                </a:lnTo>
                <a:lnTo>
                  <a:pt x="369" y="3019"/>
                </a:lnTo>
                <a:lnTo>
                  <a:pt x="387" y="3057"/>
                </a:lnTo>
                <a:lnTo>
                  <a:pt x="403" y="3081"/>
                </a:lnTo>
                <a:lnTo>
                  <a:pt x="411" y="3095"/>
                </a:lnTo>
                <a:lnTo>
                  <a:pt x="407" y="3101"/>
                </a:lnTo>
                <a:lnTo>
                  <a:pt x="405" y="3093"/>
                </a:lnTo>
                <a:lnTo>
                  <a:pt x="395" y="3091"/>
                </a:lnTo>
                <a:lnTo>
                  <a:pt x="385" y="3088"/>
                </a:lnTo>
                <a:lnTo>
                  <a:pt x="369" y="3082"/>
                </a:lnTo>
                <a:lnTo>
                  <a:pt x="346" y="3073"/>
                </a:lnTo>
                <a:lnTo>
                  <a:pt x="324" y="3073"/>
                </a:lnTo>
                <a:lnTo>
                  <a:pt x="306" y="3065"/>
                </a:lnTo>
                <a:lnTo>
                  <a:pt x="286" y="3057"/>
                </a:lnTo>
                <a:lnTo>
                  <a:pt x="245" y="3056"/>
                </a:lnTo>
                <a:lnTo>
                  <a:pt x="209" y="3055"/>
                </a:lnTo>
                <a:lnTo>
                  <a:pt x="171" y="3055"/>
                </a:lnTo>
                <a:lnTo>
                  <a:pt x="147" y="3054"/>
                </a:lnTo>
                <a:lnTo>
                  <a:pt x="131" y="3054"/>
                </a:lnTo>
                <a:lnTo>
                  <a:pt x="127" y="3051"/>
                </a:lnTo>
                <a:lnTo>
                  <a:pt x="129" y="3040"/>
                </a:lnTo>
                <a:lnTo>
                  <a:pt x="123" y="3032"/>
                </a:lnTo>
                <a:lnTo>
                  <a:pt x="114" y="3023"/>
                </a:lnTo>
                <a:lnTo>
                  <a:pt x="104" y="3016"/>
                </a:lnTo>
                <a:lnTo>
                  <a:pt x="98" y="3007"/>
                </a:lnTo>
                <a:lnTo>
                  <a:pt x="93" y="2997"/>
                </a:lnTo>
                <a:lnTo>
                  <a:pt x="96" y="2988"/>
                </a:lnTo>
                <a:lnTo>
                  <a:pt x="101" y="2966"/>
                </a:lnTo>
                <a:lnTo>
                  <a:pt x="101" y="2957"/>
                </a:lnTo>
                <a:lnTo>
                  <a:pt x="96" y="2950"/>
                </a:lnTo>
                <a:lnTo>
                  <a:pt x="95" y="2941"/>
                </a:lnTo>
                <a:lnTo>
                  <a:pt x="96" y="2936"/>
                </a:lnTo>
                <a:lnTo>
                  <a:pt x="101" y="2933"/>
                </a:lnTo>
                <a:lnTo>
                  <a:pt x="103" y="2917"/>
                </a:lnTo>
                <a:lnTo>
                  <a:pt x="101" y="2902"/>
                </a:lnTo>
                <a:lnTo>
                  <a:pt x="98" y="2889"/>
                </a:lnTo>
                <a:lnTo>
                  <a:pt x="94" y="2883"/>
                </a:lnTo>
                <a:lnTo>
                  <a:pt x="88" y="2880"/>
                </a:lnTo>
                <a:lnTo>
                  <a:pt x="84" y="2879"/>
                </a:lnTo>
                <a:lnTo>
                  <a:pt x="76" y="2885"/>
                </a:lnTo>
                <a:lnTo>
                  <a:pt x="61" y="2883"/>
                </a:lnTo>
                <a:lnTo>
                  <a:pt x="56" y="2885"/>
                </a:lnTo>
                <a:lnTo>
                  <a:pt x="49" y="2891"/>
                </a:lnTo>
                <a:lnTo>
                  <a:pt x="39" y="2899"/>
                </a:lnTo>
                <a:lnTo>
                  <a:pt x="34" y="2896"/>
                </a:lnTo>
                <a:lnTo>
                  <a:pt x="32" y="2887"/>
                </a:lnTo>
                <a:lnTo>
                  <a:pt x="28" y="2880"/>
                </a:lnTo>
                <a:lnTo>
                  <a:pt x="26" y="2873"/>
                </a:lnTo>
                <a:lnTo>
                  <a:pt x="24" y="2863"/>
                </a:lnTo>
                <a:lnTo>
                  <a:pt x="21" y="2849"/>
                </a:lnTo>
                <a:lnTo>
                  <a:pt x="15" y="2833"/>
                </a:lnTo>
                <a:lnTo>
                  <a:pt x="6" y="2820"/>
                </a:lnTo>
                <a:lnTo>
                  <a:pt x="5" y="2808"/>
                </a:lnTo>
                <a:lnTo>
                  <a:pt x="4" y="2793"/>
                </a:lnTo>
                <a:lnTo>
                  <a:pt x="8" y="2779"/>
                </a:lnTo>
                <a:lnTo>
                  <a:pt x="6" y="2767"/>
                </a:lnTo>
                <a:lnTo>
                  <a:pt x="0" y="2753"/>
                </a:lnTo>
                <a:lnTo>
                  <a:pt x="2" y="2739"/>
                </a:lnTo>
                <a:lnTo>
                  <a:pt x="7" y="2731"/>
                </a:lnTo>
                <a:lnTo>
                  <a:pt x="9" y="2721"/>
                </a:lnTo>
                <a:lnTo>
                  <a:pt x="35" y="2719"/>
                </a:lnTo>
                <a:lnTo>
                  <a:pt x="34" y="2705"/>
                </a:lnTo>
                <a:lnTo>
                  <a:pt x="38" y="2694"/>
                </a:lnTo>
                <a:lnTo>
                  <a:pt x="43" y="2684"/>
                </a:lnTo>
                <a:lnTo>
                  <a:pt x="47" y="2680"/>
                </a:lnTo>
                <a:lnTo>
                  <a:pt x="56" y="2676"/>
                </a:lnTo>
                <a:lnTo>
                  <a:pt x="67" y="2670"/>
                </a:lnTo>
                <a:lnTo>
                  <a:pt x="73" y="2664"/>
                </a:lnTo>
                <a:lnTo>
                  <a:pt x="76" y="2658"/>
                </a:lnTo>
                <a:lnTo>
                  <a:pt x="78" y="2650"/>
                </a:lnTo>
                <a:lnTo>
                  <a:pt x="79" y="2642"/>
                </a:lnTo>
                <a:lnTo>
                  <a:pt x="77" y="2625"/>
                </a:lnTo>
                <a:lnTo>
                  <a:pt x="79" y="2620"/>
                </a:lnTo>
                <a:lnTo>
                  <a:pt x="85" y="2613"/>
                </a:lnTo>
                <a:lnTo>
                  <a:pt x="97" y="2607"/>
                </a:lnTo>
                <a:lnTo>
                  <a:pt x="102" y="2591"/>
                </a:lnTo>
                <a:lnTo>
                  <a:pt x="99" y="2577"/>
                </a:lnTo>
                <a:lnTo>
                  <a:pt x="93" y="2565"/>
                </a:lnTo>
                <a:lnTo>
                  <a:pt x="85" y="2560"/>
                </a:lnTo>
                <a:lnTo>
                  <a:pt x="84" y="2549"/>
                </a:lnTo>
                <a:lnTo>
                  <a:pt x="88" y="2538"/>
                </a:lnTo>
                <a:lnTo>
                  <a:pt x="92" y="2526"/>
                </a:lnTo>
                <a:lnTo>
                  <a:pt x="98" y="2513"/>
                </a:lnTo>
                <a:lnTo>
                  <a:pt x="98" y="2504"/>
                </a:lnTo>
                <a:lnTo>
                  <a:pt x="102" y="2498"/>
                </a:lnTo>
                <a:lnTo>
                  <a:pt x="117" y="2486"/>
                </a:lnTo>
                <a:lnTo>
                  <a:pt x="122" y="2475"/>
                </a:lnTo>
                <a:lnTo>
                  <a:pt x="127" y="2471"/>
                </a:lnTo>
                <a:lnTo>
                  <a:pt x="132" y="2470"/>
                </a:lnTo>
                <a:lnTo>
                  <a:pt x="133" y="2463"/>
                </a:lnTo>
                <a:lnTo>
                  <a:pt x="129" y="2457"/>
                </a:lnTo>
                <a:lnTo>
                  <a:pt x="128" y="2448"/>
                </a:lnTo>
                <a:lnTo>
                  <a:pt x="128" y="2439"/>
                </a:lnTo>
                <a:lnTo>
                  <a:pt x="130" y="2427"/>
                </a:lnTo>
                <a:lnTo>
                  <a:pt x="136" y="2423"/>
                </a:lnTo>
                <a:lnTo>
                  <a:pt x="146" y="2413"/>
                </a:lnTo>
                <a:lnTo>
                  <a:pt x="149" y="2406"/>
                </a:lnTo>
                <a:lnTo>
                  <a:pt x="149" y="2398"/>
                </a:lnTo>
                <a:lnTo>
                  <a:pt x="146" y="2381"/>
                </a:lnTo>
                <a:lnTo>
                  <a:pt x="144" y="2368"/>
                </a:lnTo>
                <a:lnTo>
                  <a:pt x="143" y="2364"/>
                </a:lnTo>
                <a:lnTo>
                  <a:pt x="138" y="2355"/>
                </a:lnTo>
                <a:lnTo>
                  <a:pt x="135" y="2350"/>
                </a:lnTo>
                <a:lnTo>
                  <a:pt x="140" y="2344"/>
                </a:lnTo>
                <a:lnTo>
                  <a:pt x="150" y="2337"/>
                </a:lnTo>
                <a:lnTo>
                  <a:pt x="154" y="2327"/>
                </a:lnTo>
                <a:lnTo>
                  <a:pt x="150" y="2318"/>
                </a:lnTo>
                <a:lnTo>
                  <a:pt x="145" y="2314"/>
                </a:lnTo>
                <a:lnTo>
                  <a:pt x="143" y="2301"/>
                </a:lnTo>
                <a:lnTo>
                  <a:pt x="145" y="2284"/>
                </a:lnTo>
                <a:lnTo>
                  <a:pt x="149" y="2279"/>
                </a:lnTo>
                <a:lnTo>
                  <a:pt x="164" y="2277"/>
                </a:lnTo>
                <a:lnTo>
                  <a:pt x="165" y="2268"/>
                </a:lnTo>
                <a:lnTo>
                  <a:pt x="176" y="2256"/>
                </a:lnTo>
                <a:lnTo>
                  <a:pt x="176" y="2245"/>
                </a:lnTo>
                <a:lnTo>
                  <a:pt x="169" y="2238"/>
                </a:lnTo>
                <a:lnTo>
                  <a:pt x="162" y="2227"/>
                </a:lnTo>
                <a:lnTo>
                  <a:pt x="157" y="2217"/>
                </a:lnTo>
                <a:lnTo>
                  <a:pt x="140" y="2212"/>
                </a:lnTo>
                <a:lnTo>
                  <a:pt x="122" y="2209"/>
                </a:lnTo>
                <a:lnTo>
                  <a:pt x="119" y="2199"/>
                </a:lnTo>
                <a:lnTo>
                  <a:pt x="120" y="2194"/>
                </a:lnTo>
                <a:lnTo>
                  <a:pt x="128" y="2196"/>
                </a:lnTo>
                <a:lnTo>
                  <a:pt x="142" y="2194"/>
                </a:lnTo>
                <a:lnTo>
                  <a:pt x="152" y="2194"/>
                </a:lnTo>
                <a:lnTo>
                  <a:pt x="160" y="2193"/>
                </a:lnTo>
                <a:lnTo>
                  <a:pt x="168" y="2191"/>
                </a:lnTo>
                <a:lnTo>
                  <a:pt x="176" y="2195"/>
                </a:lnTo>
                <a:lnTo>
                  <a:pt x="183" y="2193"/>
                </a:lnTo>
                <a:lnTo>
                  <a:pt x="187" y="2178"/>
                </a:lnTo>
                <a:lnTo>
                  <a:pt x="191" y="2170"/>
                </a:lnTo>
                <a:lnTo>
                  <a:pt x="192" y="2163"/>
                </a:lnTo>
                <a:lnTo>
                  <a:pt x="187" y="2157"/>
                </a:lnTo>
                <a:lnTo>
                  <a:pt x="178" y="2155"/>
                </a:lnTo>
                <a:lnTo>
                  <a:pt x="139" y="2151"/>
                </a:lnTo>
                <a:lnTo>
                  <a:pt x="138" y="2145"/>
                </a:lnTo>
                <a:lnTo>
                  <a:pt x="138" y="2135"/>
                </a:lnTo>
                <a:lnTo>
                  <a:pt x="140" y="2125"/>
                </a:lnTo>
                <a:lnTo>
                  <a:pt x="140" y="2120"/>
                </a:lnTo>
                <a:lnTo>
                  <a:pt x="143" y="2116"/>
                </a:lnTo>
                <a:lnTo>
                  <a:pt x="147" y="2107"/>
                </a:lnTo>
                <a:lnTo>
                  <a:pt x="150" y="2101"/>
                </a:lnTo>
                <a:lnTo>
                  <a:pt x="147" y="2093"/>
                </a:lnTo>
                <a:lnTo>
                  <a:pt x="141" y="2082"/>
                </a:lnTo>
                <a:lnTo>
                  <a:pt x="146" y="2076"/>
                </a:lnTo>
                <a:lnTo>
                  <a:pt x="146" y="2070"/>
                </a:lnTo>
                <a:lnTo>
                  <a:pt x="145" y="2064"/>
                </a:lnTo>
                <a:lnTo>
                  <a:pt x="138" y="2057"/>
                </a:lnTo>
                <a:lnTo>
                  <a:pt x="132" y="2047"/>
                </a:lnTo>
                <a:lnTo>
                  <a:pt x="132" y="2037"/>
                </a:lnTo>
                <a:lnTo>
                  <a:pt x="139" y="2035"/>
                </a:lnTo>
                <a:lnTo>
                  <a:pt x="144" y="2032"/>
                </a:lnTo>
                <a:lnTo>
                  <a:pt x="145" y="2025"/>
                </a:lnTo>
                <a:lnTo>
                  <a:pt x="142" y="2018"/>
                </a:lnTo>
                <a:lnTo>
                  <a:pt x="133" y="2015"/>
                </a:lnTo>
                <a:lnTo>
                  <a:pt x="121" y="2011"/>
                </a:lnTo>
                <a:lnTo>
                  <a:pt x="117" y="2007"/>
                </a:lnTo>
                <a:lnTo>
                  <a:pt x="113" y="1999"/>
                </a:lnTo>
                <a:lnTo>
                  <a:pt x="116" y="1976"/>
                </a:lnTo>
                <a:lnTo>
                  <a:pt x="115" y="1962"/>
                </a:lnTo>
                <a:lnTo>
                  <a:pt x="113" y="1954"/>
                </a:lnTo>
                <a:lnTo>
                  <a:pt x="116" y="1948"/>
                </a:lnTo>
                <a:lnTo>
                  <a:pt x="121" y="1943"/>
                </a:lnTo>
                <a:lnTo>
                  <a:pt x="119" y="1931"/>
                </a:lnTo>
                <a:lnTo>
                  <a:pt x="115" y="1924"/>
                </a:lnTo>
                <a:lnTo>
                  <a:pt x="116" y="1920"/>
                </a:lnTo>
                <a:lnTo>
                  <a:pt x="120" y="1915"/>
                </a:lnTo>
                <a:lnTo>
                  <a:pt x="123" y="1908"/>
                </a:lnTo>
                <a:lnTo>
                  <a:pt x="125" y="1907"/>
                </a:lnTo>
                <a:lnTo>
                  <a:pt x="129" y="1910"/>
                </a:lnTo>
                <a:lnTo>
                  <a:pt x="136" y="1908"/>
                </a:lnTo>
                <a:lnTo>
                  <a:pt x="144" y="1903"/>
                </a:lnTo>
                <a:lnTo>
                  <a:pt x="145" y="1898"/>
                </a:lnTo>
                <a:lnTo>
                  <a:pt x="143" y="1889"/>
                </a:lnTo>
                <a:lnTo>
                  <a:pt x="137" y="1869"/>
                </a:lnTo>
                <a:lnTo>
                  <a:pt x="132" y="1856"/>
                </a:lnTo>
                <a:lnTo>
                  <a:pt x="133" y="1851"/>
                </a:lnTo>
                <a:lnTo>
                  <a:pt x="135" y="1846"/>
                </a:lnTo>
                <a:lnTo>
                  <a:pt x="133" y="1829"/>
                </a:lnTo>
                <a:lnTo>
                  <a:pt x="134" y="1818"/>
                </a:lnTo>
                <a:lnTo>
                  <a:pt x="134" y="1787"/>
                </a:lnTo>
                <a:lnTo>
                  <a:pt x="135" y="1776"/>
                </a:lnTo>
                <a:lnTo>
                  <a:pt x="129" y="1765"/>
                </a:lnTo>
                <a:lnTo>
                  <a:pt x="130" y="1755"/>
                </a:lnTo>
                <a:lnTo>
                  <a:pt x="134" y="1748"/>
                </a:lnTo>
                <a:lnTo>
                  <a:pt x="138" y="1738"/>
                </a:lnTo>
                <a:lnTo>
                  <a:pt x="140" y="1729"/>
                </a:lnTo>
                <a:lnTo>
                  <a:pt x="143" y="1725"/>
                </a:lnTo>
                <a:lnTo>
                  <a:pt x="148" y="1723"/>
                </a:lnTo>
                <a:lnTo>
                  <a:pt x="149" y="1718"/>
                </a:lnTo>
                <a:lnTo>
                  <a:pt x="147" y="1715"/>
                </a:lnTo>
                <a:lnTo>
                  <a:pt x="141" y="1709"/>
                </a:lnTo>
                <a:lnTo>
                  <a:pt x="139" y="1702"/>
                </a:lnTo>
                <a:lnTo>
                  <a:pt x="141" y="1696"/>
                </a:lnTo>
                <a:lnTo>
                  <a:pt x="144" y="1693"/>
                </a:lnTo>
                <a:lnTo>
                  <a:pt x="148" y="1693"/>
                </a:lnTo>
                <a:lnTo>
                  <a:pt x="152" y="1686"/>
                </a:lnTo>
                <a:lnTo>
                  <a:pt x="153" y="1676"/>
                </a:lnTo>
                <a:lnTo>
                  <a:pt x="153" y="1672"/>
                </a:lnTo>
                <a:lnTo>
                  <a:pt x="151" y="1666"/>
                </a:lnTo>
                <a:lnTo>
                  <a:pt x="149" y="1653"/>
                </a:lnTo>
                <a:lnTo>
                  <a:pt x="147" y="1646"/>
                </a:lnTo>
                <a:lnTo>
                  <a:pt x="149" y="1643"/>
                </a:lnTo>
                <a:lnTo>
                  <a:pt x="152" y="1642"/>
                </a:lnTo>
                <a:lnTo>
                  <a:pt x="158" y="1644"/>
                </a:lnTo>
                <a:lnTo>
                  <a:pt x="161" y="1643"/>
                </a:lnTo>
                <a:lnTo>
                  <a:pt x="162" y="1639"/>
                </a:lnTo>
                <a:lnTo>
                  <a:pt x="162" y="1635"/>
                </a:lnTo>
                <a:lnTo>
                  <a:pt x="164" y="1632"/>
                </a:lnTo>
                <a:lnTo>
                  <a:pt x="167" y="1622"/>
                </a:lnTo>
                <a:lnTo>
                  <a:pt x="171" y="1611"/>
                </a:lnTo>
                <a:lnTo>
                  <a:pt x="172" y="1602"/>
                </a:lnTo>
                <a:lnTo>
                  <a:pt x="170" y="1580"/>
                </a:lnTo>
                <a:lnTo>
                  <a:pt x="172" y="1575"/>
                </a:lnTo>
                <a:lnTo>
                  <a:pt x="176" y="1570"/>
                </a:lnTo>
                <a:lnTo>
                  <a:pt x="181" y="1566"/>
                </a:lnTo>
                <a:lnTo>
                  <a:pt x="188" y="1562"/>
                </a:lnTo>
                <a:lnTo>
                  <a:pt x="197" y="1557"/>
                </a:lnTo>
                <a:lnTo>
                  <a:pt x="208" y="1555"/>
                </a:lnTo>
                <a:lnTo>
                  <a:pt x="212" y="1549"/>
                </a:lnTo>
                <a:lnTo>
                  <a:pt x="215" y="1541"/>
                </a:lnTo>
                <a:lnTo>
                  <a:pt x="216" y="1535"/>
                </a:lnTo>
                <a:lnTo>
                  <a:pt x="212" y="1531"/>
                </a:lnTo>
                <a:lnTo>
                  <a:pt x="207" y="1525"/>
                </a:lnTo>
                <a:lnTo>
                  <a:pt x="204" y="1512"/>
                </a:lnTo>
                <a:lnTo>
                  <a:pt x="203" y="1500"/>
                </a:lnTo>
                <a:lnTo>
                  <a:pt x="202" y="1485"/>
                </a:lnTo>
                <a:lnTo>
                  <a:pt x="196" y="1472"/>
                </a:lnTo>
                <a:lnTo>
                  <a:pt x="191" y="1457"/>
                </a:lnTo>
                <a:lnTo>
                  <a:pt x="189" y="1444"/>
                </a:lnTo>
                <a:lnTo>
                  <a:pt x="191" y="1437"/>
                </a:lnTo>
                <a:lnTo>
                  <a:pt x="193" y="1425"/>
                </a:lnTo>
                <a:lnTo>
                  <a:pt x="191" y="1420"/>
                </a:lnTo>
                <a:lnTo>
                  <a:pt x="188" y="1411"/>
                </a:lnTo>
                <a:lnTo>
                  <a:pt x="191" y="1404"/>
                </a:lnTo>
                <a:lnTo>
                  <a:pt x="195" y="1392"/>
                </a:lnTo>
                <a:lnTo>
                  <a:pt x="194" y="1387"/>
                </a:lnTo>
                <a:lnTo>
                  <a:pt x="191" y="1373"/>
                </a:lnTo>
                <a:lnTo>
                  <a:pt x="189" y="1366"/>
                </a:lnTo>
                <a:lnTo>
                  <a:pt x="191" y="1358"/>
                </a:lnTo>
                <a:lnTo>
                  <a:pt x="196" y="1350"/>
                </a:lnTo>
                <a:lnTo>
                  <a:pt x="199" y="1346"/>
                </a:lnTo>
                <a:lnTo>
                  <a:pt x="198" y="1340"/>
                </a:lnTo>
                <a:lnTo>
                  <a:pt x="200" y="1334"/>
                </a:lnTo>
                <a:lnTo>
                  <a:pt x="206" y="1331"/>
                </a:lnTo>
                <a:lnTo>
                  <a:pt x="212" y="1324"/>
                </a:lnTo>
                <a:lnTo>
                  <a:pt x="216" y="1323"/>
                </a:lnTo>
                <a:lnTo>
                  <a:pt x="221" y="1323"/>
                </a:lnTo>
                <a:lnTo>
                  <a:pt x="224" y="1321"/>
                </a:lnTo>
                <a:lnTo>
                  <a:pt x="225" y="1316"/>
                </a:lnTo>
                <a:lnTo>
                  <a:pt x="226" y="1311"/>
                </a:lnTo>
                <a:lnTo>
                  <a:pt x="234" y="1304"/>
                </a:lnTo>
                <a:lnTo>
                  <a:pt x="239" y="1297"/>
                </a:lnTo>
                <a:lnTo>
                  <a:pt x="247" y="1296"/>
                </a:lnTo>
                <a:lnTo>
                  <a:pt x="251" y="1289"/>
                </a:lnTo>
                <a:lnTo>
                  <a:pt x="251" y="1280"/>
                </a:lnTo>
                <a:lnTo>
                  <a:pt x="250" y="1271"/>
                </a:lnTo>
                <a:lnTo>
                  <a:pt x="253" y="1261"/>
                </a:lnTo>
                <a:lnTo>
                  <a:pt x="250" y="1245"/>
                </a:lnTo>
                <a:lnTo>
                  <a:pt x="250" y="1237"/>
                </a:lnTo>
                <a:lnTo>
                  <a:pt x="247" y="1230"/>
                </a:lnTo>
                <a:lnTo>
                  <a:pt x="248" y="1222"/>
                </a:lnTo>
                <a:lnTo>
                  <a:pt x="246" y="1218"/>
                </a:lnTo>
                <a:lnTo>
                  <a:pt x="241" y="1216"/>
                </a:lnTo>
                <a:lnTo>
                  <a:pt x="239" y="1210"/>
                </a:lnTo>
                <a:lnTo>
                  <a:pt x="242" y="1207"/>
                </a:lnTo>
                <a:lnTo>
                  <a:pt x="246" y="1205"/>
                </a:lnTo>
                <a:lnTo>
                  <a:pt x="252" y="1200"/>
                </a:lnTo>
                <a:lnTo>
                  <a:pt x="256" y="1179"/>
                </a:lnTo>
                <a:lnTo>
                  <a:pt x="258" y="1172"/>
                </a:lnTo>
                <a:lnTo>
                  <a:pt x="260" y="1165"/>
                </a:lnTo>
                <a:lnTo>
                  <a:pt x="260" y="1161"/>
                </a:lnTo>
                <a:lnTo>
                  <a:pt x="263" y="1155"/>
                </a:lnTo>
                <a:lnTo>
                  <a:pt x="267" y="1146"/>
                </a:lnTo>
                <a:lnTo>
                  <a:pt x="272" y="1137"/>
                </a:lnTo>
                <a:lnTo>
                  <a:pt x="275" y="1132"/>
                </a:lnTo>
                <a:lnTo>
                  <a:pt x="278" y="1124"/>
                </a:lnTo>
                <a:lnTo>
                  <a:pt x="279" y="1119"/>
                </a:lnTo>
                <a:lnTo>
                  <a:pt x="283" y="1117"/>
                </a:lnTo>
                <a:lnTo>
                  <a:pt x="287" y="1116"/>
                </a:lnTo>
                <a:lnTo>
                  <a:pt x="293" y="1115"/>
                </a:lnTo>
                <a:lnTo>
                  <a:pt x="295" y="1112"/>
                </a:lnTo>
                <a:lnTo>
                  <a:pt x="295" y="1108"/>
                </a:lnTo>
                <a:lnTo>
                  <a:pt x="294" y="1098"/>
                </a:lnTo>
                <a:lnTo>
                  <a:pt x="293" y="1084"/>
                </a:lnTo>
                <a:lnTo>
                  <a:pt x="292" y="1065"/>
                </a:lnTo>
                <a:lnTo>
                  <a:pt x="293" y="1053"/>
                </a:lnTo>
                <a:lnTo>
                  <a:pt x="296" y="1040"/>
                </a:lnTo>
                <a:lnTo>
                  <a:pt x="299" y="1034"/>
                </a:lnTo>
                <a:lnTo>
                  <a:pt x="298" y="1028"/>
                </a:lnTo>
                <a:lnTo>
                  <a:pt x="297" y="1023"/>
                </a:lnTo>
                <a:lnTo>
                  <a:pt x="291" y="1020"/>
                </a:lnTo>
                <a:lnTo>
                  <a:pt x="286" y="1022"/>
                </a:lnTo>
                <a:lnTo>
                  <a:pt x="282" y="1022"/>
                </a:lnTo>
                <a:lnTo>
                  <a:pt x="276" y="1015"/>
                </a:lnTo>
                <a:lnTo>
                  <a:pt x="275" y="1008"/>
                </a:lnTo>
                <a:lnTo>
                  <a:pt x="276" y="998"/>
                </a:lnTo>
                <a:lnTo>
                  <a:pt x="280" y="993"/>
                </a:lnTo>
                <a:lnTo>
                  <a:pt x="281" y="985"/>
                </a:lnTo>
                <a:lnTo>
                  <a:pt x="279" y="983"/>
                </a:lnTo>
                <a:lnTo>
                  <a:pt x="274" y="978"/>
                </a:lnTo>
                <a:lnTo>
                  <a:pt x="269" y="961"/>
                </a:lnTo>
                <a:lnTo>
                  <a:pt x="270" y="946"/>
                </a:lnTo>
                <a:lnTo>
                  <a:pt x="265" y="943"/>
                </a:lnTo>
                <a:lnTo>
                  <a:pt x="263" y="931"/>
                </a:lnTo>
                <a:lnTo>
                  <a:pt x="258" y="927"/>
                </a:lnTo>
                <a:lnTo>
                  <a:pt x="256" y="919"/>
                </a:lnTo>
                <a:lnTo>
                  <a:pt x="254" y="910"/>
                </a:lnTo>
                <a:lnTo>
                  <a:pt x="255" y="906"/>
                </a:lnTo>
                <a:lnTo>
                  <a:pt x="260" y="905"/>
                </a:lnTo>
                <a:lnTo>
                  <a:pt x="263" y="898"/>
                </a:lnTo>
                <a:lnTo>
                  <a:pt x="261" y="895"/>
                </a:lnTo>
                <a:lnTo>
                  <a:pt x="257" y="891"/>
                </a:lnTo>
                <a:lnTo>
                  <a:pt x="252" y="892"/>
                </a:lnTo>
                <a:lnTo>
                  <a:pt x="248" y="888"/>
                </a:lnTo>
                <a:lnTo>
                  <a:pt x="242" y="871"/>
                </a:lnTo>
                <a:lnTo>
                  <a:pt x="237" y="862"/>
                </a:lnTo>
                <a:lnTo>
                  <a:pt x="238" y="849"/>
                </a:lnTo>
                <a:lnTo>
                  <a:pt x="239" y="839"/>
                </a:lnTo>
                <a:lnTo>
                  <a:pt x="241" y="830"/>
                </a:lnTo>
                <a:lnTo>
                  <a:pt x="242" y="824"/>
                </a:lnTo>
                <a:lnTo>
                  <a:pt x="246" y="820"/>
                </a:lnTo>
                <a:lnTo>
                  <a:pt x="249" y="822"/>
                </a:lnTo>
                <a:lnTo>
                  <a:pt x="252" y="821"/>
                </a:lnTo>
                <a:lnTo>
                  <a:pt x="255" y="816"/>
                </a:lnTo>
                <a:lnTo>
                  <a:pt x="259" y="812"/>
                </a:lnTo>
                <a:lnTo>
                  <a:pt x="259" y="809"/>
                </a:lnTo>
                <a:lnTo>
                  <a:pt x="257" y="806"/>
                </a:lnTo>
                <a:lnTo>
                  <a:pt x="256" y="801"/>
                </a:lnTo>
                <a:lnTo>
                  <a:pt x="258" y="795"/>
                </a:lnTo>
                <a:lnTo>
                  <a:pt x="262" y="780"/>
                </a:lnTo>
                <a:lnTo>
                  <a:pt x="268" y="765"/>
                </a:lnTo>
                <a:lnTo>
                  <a:pt x="270" y="759"/>
                </a:lnTo>
                <a:lnTo>
                  <a:pt x="270" y="754"/>
                </a:lnTo>
                <a:lnTo>
                  <a:pt x="271" y="751"/>
                </a:lnTo>
                <a:lnTo>
                  <a:pt x="275" y="754"/>
                </a:lnTo>
                <a:lnTo>
                  <a:pt x="287" y="751"/>
                </a:lnTo>
                <a:lnTo>
                  <a:pt x="291" y="744"/>
                </a:lnTo>
                <a:lnTo>
                  <a:pt x="292" y="738"/>
                </a:lnTo>
                <a:lnTo>
                  <a:pt x="296" y="734"/>
                </a:lnTo>
                <a:lnTo>
                  <a:pt x="294" y="729"/>
                </a:lnTo>
                <a:lnTo>
                  <a:pt x="289" y="728"/>
                </a:lnTo>
                <a:lnTo>
                  <a:pt x="286" y="726"/>
                </a:lnTo>
                <a:lnTo>
                  <a:pt x="288" y="720"/>
                </a:lnTo>
                <a:lnTo>
                  <a:pt x="289" y="707"/>
                </a:lnTo>
                <a:lnTo>
                  <a:pt x="289" y="697"/>
                </a:lnTo>
                <a:lnTo>
                  <a:pt x="285" y="677"/>
                </a:lnTo>
                <a:lnTo>
                  <a:pt x="281" y="657"/>
                </a:lnTo>
                <a:lnTo>
                  <a:pt x="284" y="650"/>
                </a:lnTo>
                <a:lnTo>
                  <a:pt x="291" y="641"/>
                </a:lnTo>
                <a:lnTo>
                  <a:pt x="297" y="637"/>
                </a:lnTo>
                <a:lnTo>
                  <a:pt x="298" y="632"/>
                </a:lnTo>
                <a:lnTo>
                  <a:pt x="304" y="608"/>
                </a:lnTo>
                <a:lnTo>
                  <a:pt x="304" y="596"/>
                </a:lnTo>
                <a:lnTo>
                  <a:pt x="308" y="588"/>
                </a:lnTo>
                <a:lnTo>
                  <a:pt x="310" y="575"/>
                </a:lnTo>
                <a:lnTo>
                  <a:pt x="321" y="564"/>
                </a:lnTo>
                <a:lnTo>
                  <a:pt x="324" y="556"/>
                </a:lnTo>
                <a:lnTo>
                  <a:pt x="328" y="555"/>
                </a:lnTo>
                <a:lnTo>
                  <a:pt x="330" y="553"/>
                </a:lnTo>
                <a:lnTo>
                  <a:pt x="335" y="544"/>
                </a:lnTo>
                <a:lnTo>
                  <a:pt x="343" y="536"/>
                </a:lnTo>
                <a:lnTo>
                  <a:pt x="349" y="531"/>
                </a:lnTo>
                <a:lnTo>
                  <a:pt x="350" y="525"/>
                </a:lnTo>
                <a:lnTo>
                  <a:pt x="353" y="515"/>
                </a:lnTo>
                <a:lnTo>
                  <a:pt x="359" y="500"/>
                </a:lnTo>
                <a:lnTo>
                  <a:pt x="363" y="489"/>
                </a:lnTo>
                <a:lnTo>
                  <a:pt x="367" y="485"/>
                </a:lnTo>
                <a:lnTo>
                  <a:pt x="372" y="471"/>
                </a:lnTo>
                <a:lnTo>
                  <a:pt x="375" y="463"/>
                </a:lnTo>
                <a:lnTo>
                  <a:pt x="381" y="460"/>
                </a:lnTo>
                <a:lnTo>
                  <a:pt x="385" y="459"/>
                </a:lnTo>
                <a:lnTo>
                  <a:pt x="390" y="462"/>
                </a:lnTo>
                <a:lnTo>
                  <a:pt x="395" y="462"/>
                </a:lnTo>
                <a:lnTo>
                  <a:pt x="399" y="457"/>
                </a:lnTo>
                <a:lnTo>
                  <a:pt x="410" y="454"/>
                </a:lnTo>
                <a:lnTo>
                  <a:pt x="414" y="452"/>
                </a:lnTo>
                <a:lnTo>
                  <a:pt x="416" y="447"/>
                </a:lnTo>
                <a:lnTo>
                  <a:pt x="416" y="439"/>
                </a:lnTo>
                <a:lnTo>
                  <a:pt x="412" y="432"/>
                </a:lnTo>
                <a:lnTo>
                  <a:pt x="403" y="420"/>
                </a:lnTo>
                <a:lnTo>
                  <a:pt x="396" y="407"/>
                </a:lnTo>
                <a:lnTo>
                  <a:pt x="395" y="403"/>
                </a:lnTo>
                <a:lnTo>
                  <a:pt x="395" y="398"/>
                </a:lnTo>
                <a:lnTo>
                  <a:pt x="396" y="392"/>
                </a:lnTo>
                <a:lnTo>
                  <a:pt x="400" y="386"/>
                </a:lnTo>
                <a:lnTo>
                  <a:pt x="409" y="375"/>
                </a:lnTo>
                <a:lnTo>
                  <a:pt x="408" y="367"/>
                </a:lnTo>
                <a:lnTo>
                  <a:pt x="401" y="339"/>
                </a:lnTo>
                <a:lnTo>
                  <a:pt x="399" y="331"/>
                </a:lnTo>
                <a:lnTo>
                  <a:pt x="394" y="316"/>
                </a:lnTo>
                <a:lnTo>
                  <a:pt x="395" y="311"/>
                </a:lnTo>
                <a:lnTo>
                  <a:pt x="399" y="295"/>
                </a:lnTo>
                <a:lnTo>
                  <a:pt x="402" y="288"/>
                </a:lnTo>
                <a:lnTo>
                  <a:pt x="408" y="287"/>
                </a:lnTo>
                <a:lnTo>
                  <a:pt x="410" y="285"/>
                </a:lnTo>
                <a:lnTo>
                  <a:pt x="411" y="282"/>
                </a:lnTo>
                <a:lnTo>
                  <a:pt x="408" y="279"/>
                </a:lnTo>
                <a:lnTo>
                  <a:pt x="406" y="274"/>
                </a:lnTo>
                <a:lnTo>
                  <a:pt x="405" y="268"/>
                </a:lnTo>
                <a:lnTo>
                  <a:pt x="400" y="265"/>
                </a:lnTo>
                <a:lnTo>
                  <a:pt x="397" y="260"/>
                </a:lnTo>
                <a:lnTo>
                  <a:pt x="397" y="252"/>
                </a:lnTo>
                <a:lnTo>
                  <a:pt x="402" y="242"/>
                </a:lnTo>
                <a:lnTo>
                  <a:pt x="406" y="239"/>
                </a:lnTo>
                <a:lnTo>
                  <a:pt x="408" y="235"/>
                </a:lnTo>
                <a:lnTo>
                  <a:pt x="413" y="230"/>
                </a:lnTo>
                <a:lnTo>
                  <a:pt x="418" y="227"/>
                </a:lnTo>
                <a:lnTo>
                  <a:pt x="422" y="221"/>
                </a:lnTo>
                <a:lnTo>
                  <a:pt x="438" y="214"/>
                </a:lnTo>
                <a:lnTo>
                  <a:pt x="451" y="209"/>
                </a:lnTo>
                <a:lnTo>
                  <a:pt x="476" y="198"/>
                </a:lnTo>
                <a:lnTo>
                  <a:pt x="493" y="190"/>
                </a:lnTo>
                <a:lnTo>
                  <a:pt x="494" y="185"/>
                </a:lnTo>
                <a:lnTo>
                  <a:pt x="496" y="182"/>
                </a:lnTo>
                <a:lnTo>
                  <a:pt x="504" y="156"/>
                </a:lnTo>
                <a:lnTo>
                  <a:pt x="514" y="123"/>
                </a:lnTo>
                <a:lnTo>
                  <a:pt x="520" y="102"/>
                </a:lnTo>
                <a:lnTo>
                  <a:pt x="505" y="86"/>
                </a:lnTo>
                <a:lnTo>
                  <a:pt x="508" y="82"/>
                </a:lnTo>
                <a:lnTo>
                  <a:pt x="516" y="72"/>
                </a:lnTo>
                <a:lnTo>
                  <a:pt x="518" y="63"/>
                </a:lnTo>
                <a:lnTo>
                  <a:pt x="522" y="60"/>
                </a:lnTo>
                <a:lnTo>
                  <a:pt x="537" y="51"/>
                </a:lnTo>
                <a:lnTo>
                  <a:pt x="539" y="46"/>
                </a:lnTo>
                <a:lnTo>
                  <a:pt x="541" y="39"/>
                </a:lnTo>
                <a:lnTo>
                  <a:pt x="544" y="35"/>
                </a:lnTo>
                <a:lnTo>
                  <a:pt x="549" y="34"/>
                </a:lnTo>
                <a:lnTo>
                  <a:pt x="560" y="30"/>
                </a:lnTo>
                <a:lnTo>
                  <a:pt x="571" y="26"/>
                </a:lnTo>
                <a:lnTo>
                  <a:pt x="575" y="21"/>
                </a:lnTo>
                <a:lnTo>
                  <a:pt x="578" y="12"/>
                </a:lnTo>
                <a:lnTo>
                  <a:pt x="580" y="2"/>
                </a:lnTo>
                <a:lnTo>
                  <a:pt x="583" y="0"/>
                </a:lnTo>
                <a:lnTo>
                  <a:pt x="586" y="0"/>
                </a:lnTo>
                <a:lnTo>
                  <a:pt x="592" y="2"/>
                </a:lnTo>
                <a:lnTo>
                  <a:pt x="595" y="6"/>
                </a:lnTo>
                <a:lnTo>
                  <a:pt x="611" y="18"/>
                </a:lnTo>
                <a:lnTo>
                  <a:pt x="618" y="25"/>
                </a:lnTo>
                <a:lnTo>
                  <a:pt x="625" y="26"/>
                </a:lnTo>
                <a:lnTo>
                  <a:pt x="638" y="24"/>
                </a:lnTo>
                <a:lnTo>
                  <a:pt x="641" y="25"/>
                </a:lnTo>
                <a:lnTo>
                  <a:pt x="675" y="25"/>
                </a:lnTo>
                <a:lnTo>
                  <a:pt x="680" y="26"/>
                </a:lnTo>
                <a:lnTo>
                  <a:pt x="692" y="29"/>
                </a:lnTo>
                <a:lnTo>
                  <a:pt x="698" y="31"/>
                </a:lnTo>
                <a:lnTo>
                  <a:pt x="703" y="32"/>
                </a:lnTo>
                <a:lnTo>
                  <a:pt x="711" y="36"/>
                </a:lnTo>
                <a:lnTo>
                  <a:pt x="717" y="48"/>
                </a:lnTo>
                <a:lnTo>
                  <a:pt x="721" y="58"/>
                </a:lnTo>
                <a:lnTo>
                  <a:pt x="723" y="66"/>
                </a:lnTo>
                <a:lnTo>
                  <a:pt x="729" y="81"/>
                </a:lnTo>
                <a:lnTo>
                  <a:pt x="733" y="87"/>
                </a:lnTo>
                <a:lnTo>
                  <a:pt x="734" y="84"/>
                </a:lnTo>
                <a:lnTo>
                  <a:pt x="737" y="68"/>
                </a:lnTo>
                <a:lnTo>
                  <a:pt x="742" y="58"/>
                </a:lnTo>
                <a:lnTo>
                  <a:pt x="748" y="47"/>
                </a:lnTo>
                <a:lnTo>
                  <a:pt x="760" y="23"/>
                </a:lnTo>
                <a:lnTo>
                  <a:pt x="765" y="19"/>
                </a:lnTo>
                <a:lnTo>
                  <a:pt x="770" y="17"/>
                </a:lnTo>
                <a:lnTo>
                  <a:pt x="773" y="17"/>
                </a:lnTo>
                <a:lnTo>
                  <a:pt x="776" y="19"/>
                </a:lnTo>
                <a:lnTo>
                  <a:pt x="781" y="19"/>
                </a:lnTo>
                <a:lnTo>
                  <a:pt x="784" y="17"/>
                </a:lnTo>
                <a:lnTo>
                  <a:pt x="817" y="16"/>
                </a:lnTo>
                <a:lnTo>
                  <a:pt x="850" y="16"/>
                </a:lnTo>
                <a:lnTo>
                  <a:pt x="851" y="16"/>
                </a:lnTo>
                <a:lnTo>
                  <a:pt x="852" y="21"/>
                </a:lnTo>
                <a:lnTo>
                  <a:pt x="858" y="30"/>
                </a:lnTo>
                <a:lnTo>
                  <a:pt x="864" y="35"/>
                </a:lnTo>
                <a:lnTo>
                  <a:pt x="865" y="36"/>
                </a:lnTo>
                <a:close/>
                <a:moveTo>
                  <a:pt x="927" y="1599"/>
                </a:moveTo>
                <a:lnTo>
                  <a:pt x="928" y="1605"/>
                </a:lnTo>
                <a:lnTo>
                  <a:pt x="924" y="1604"/>
                </a:lnTo>
                <a:lnTo>
                  <a:pt x="914" y="1598"/>
                </a:lnTo>
                <a:lnTo>
                  <a:pt x="910" y="1593"/>
                </a:lnTo>
                <a:lnTo>
                  <a:pt x="910" y="1590"/>
                </a:lnTo>
                <a:lnTo>
                  <a:pt x="920" y="1593"/>
                </a:lnTo>
                <a:lnTo>
                  <a:pt x="924" y="1595"/>
                </a:lnTo>
                <a:lnTo>
                  <a:pt x="927" y="1599"/>
                </a:lnTo>
                <a:close/>
                <a:moveTo>
                  <a:pt x="390" y="3434"/>
                </a:moveTo>
                <a:lnTo>
                  <a:pt x="391" y="3403"/>
                </a:lnTo>
                <a:lnTo>
                  <a:pt x="391" y="3362"/>
                </a:lnTo>
                <a:lnTo>
                  <a:pt x="391" y="3325"/>
                </a:lnTo>
                <a:lnTo>
                  <a:pt x="391" y="3290"/>
                </a:lnTo>
                <a:lnTo>
                  <a:pt x="391" y="3253"/>
                </a:lnTo>
                <a:lnTo>
                  <a:pt x="392" y="3217"/>
                </a:lnTo>
                <a:lnTo>
                  <a:pt x="392" y="3179"/>
                </a:lnTo>
                <a:lnTo>
                  <a:pt x="392" y="3140"/>
                </a:lnTo>
                <a:lnTo>
                  <a:pt x="397" y="3145"/>
                </a:lnTo>
                <a:lnTo>
                  <a:pt x="415" y="3172"/>
                </a:lnTo>
                <a:lnTo>
                  <a:pt x="420" y="3183"/>
                </a:lnTo>
                <a:lnTo>
                  <a:pt x="423" y="3196"/>
                </a:lnTo>
                <a:lnTo>
                  <a:pt x="415" y="3188"/>
                </a:lnTo>
                <a:lnTo>
                  <a:pt x="408" y="3192"/>
                </a:lnTo>
                <a:lnTo>
                  <a:pt x="404" y="3200"/>
                </a:lnTo>
                <a:lnTo>
                  <a:pt x="401" y="3208"/>
                </a:lnTo>
                <a:lnTo>
                  <a:pt x="401" y="3214"/>
                </a:lnTo>
                <a:lnTo>
                  <a:pt x="403" y="3219"/>
                </a:lnTo>
                <a:lnTo>
                  <a:pt x="411" y="3224"/>
                </a:lnTo>
                <a:lnTo>
                  <a:pt x="429" y="3225"/>
                </a:lnTo>
                <a:lnTo>
                  <a:pt x="430" y="3227"/>
                </a:lnTo>
                <a:lnTo>
                  <a:pt x="441" y="3260"/>
                </a:lnTo>
                <a:lnTo>
                  <a:pt x="446" y="3267"/>
                </a:lnTo>
                <a:lnTo>
                  <a:pt x="453" y="3273"/>
                </a:lnTo>
                <a:lnTo>
                  <a:pt x="467" y="3289"/>
                </a:lnTo>
                <a:lnTo>
                  <a:pt x="481" y="3308"/>
                </a:lnTo>
                <a:lnTo>
                  <a:pt x="498" y="3325"/>
                </a:lnTo>
                <a:lnTo>
                  <a:pt x="515" y="3338"/>
                </a:lnTo>
                <a:lnTo>
                  <a:pt x="532" y="3348"/>
                </a:lnTo>
                <a:lnTo>
                  <a:pt x="547" y="3360"/>
                </a:lnTo>
                <a:lnTo>
                  <a:pt x="564" y="3378"/>
                </a:lnTo>
                <a:lnTo>
                  <a:pt x="581" y="3390"/>
                </a:lnTo>
                <a:lnTo>
                  <a:pt x="601" y="3399"/>
                </a:lnTo>
                <a:lnTo>
                  <a:pt x="620" y="3407"/>
                </a:lnTo>
                <a:lnTo>
                  <a:pt x="650" y="3404"/>
                </a:lnTo>
                <a:lnTo>
                  <a:pt x="659" y="3404"/>
                </a:lnTo>
                <a:lnTo>
                  <a:pt x="665" y="3410"/>
                </a:lnTo>
                <a:lnTo>
                  <a:pt x="659" y="3425"/>
                </a:lnTo>
                <a:lnTo>
                  <a:pt x="652" y="3437"/>
                </a:lnTo>
                <a:lnTo>
                  <a:pt x="642" y="3442"/>
                </a:lnTo>
                <a:lnTo>
                  <a:pt x="632" y="3444"/>
                </a:lnTo>
                <a:lnTo>
                  <a:pt x="622" y="3444"/>
                </a:lnTo>
                <a:lnTo>
                  <a:pt x="613" y="3442"/>
                </a:lnTo>
                <a:lnTo>
                  <a:pt x="604" y="3443"/>
                </a:lnTo>
                <a:lnTo>
                  <a:pt x="595" y="3448"/>
                </a:lnTo>
                <a:lnTo>
                  <a:pt x="587" y="3451"/>
                </a:lnTo>
                <a:lnTo>
                  <a:pt x="577" y="3451"/>
                </a:lnTo>
                <a:lnTo>
                  <a:pt x="569" y="3455"/>
                </a:lnTo>
                <a:lnTo>
                  <a:pt x="560" y="3458"/>
                </a:lnTo>
                <a:lnTo>
                  <a:pt x="550" y="3456"/>
                </a:lnTo>
                <a:lnTo>
                  <a:pt x="526" y="3444"/>
                </a:lnTo>
                <a:lnTo>
                  <a:pt x="511" y="3441"/>
                </a:lnTo>
                <a:lnTo>
                  <a:pt x="458" y="3436"/>
                </a:lnTo>
                <a:lnTo>
                  <a:pt x="441" y="3433"/>
                </a:lnTo>
                <a:lnTo>
                  <a:pt x="424" y="3429"/>
                </a:lnTo>
                <a:lnTo>
                  <a:pt x="415" y="3429"/>
                </a:lnTo>
                <a:lnTo>
                  <a:pt x="403" y="3431"/>
                </a:lnTo>
                <a:lnTo>
                  <a:pt x="393" y="3431"/>
                </a:lnTo>
                <a:lnTo>
                  <a:pt x="390" y="3434"/>
                </a:lnTo>
                <a:close/>
                <a:moveTo>
                  <a:pt x="715" y="3415"/>
                </a:moveTo>
                <a:lnTo>
                  <a:pt x="724" y="3418"/>
                </a:lnTo>
                <a:lnTo>
                  <a:pt x="741" y="3416"/>
                </a:lnTo>
                <a:lnTo>
                  <a:pt x="750" y="3416"/>
                </a:lnTo>
                <a:lnTo>
                  <a:pt x="754" y="3417"/>
                </a:lnTo>
                <a:lnTo>
                  <a:pt x="756" y="3419"/>
                </a:lnTo>
                <a:lnTo>
                  <a:pt x="768" y="3416"/>
                </a:lnTo>
                <a:lnTo>
                  <a:pt x="773" y="3416"/>
                </a:lnTo>
                <a:lnTo>
                  <a:pt x="772" y="3422"/>
                </a:lnTo>
                <a:lnTo>
                  <a:pt x="761" y="3428"/>
                </a:lnTo>
                <a:lnTo>
                  <a:pt x="756" y="3426"/>
                </a:lnTo>
                <a:lnTo>
                  <a:pt x="733" y="3426"/>
                </a:lnTo>
                <a:lnTo>
                  <a:pt x="723" y="3432"/>
                </a:lnTo>
                <a:lnTo>
                  <a:pt x="718" y="3432"/>
                </a:lnTo>
                <a:lnTo>
                  <a:pt x="708" y="3441"/>
                </a:lnTo>
                <a:lnTo>
                  <a:pt x="701" y="3435"/>
                </a:lnTo>
                <a:lnTo>
                  <a:pt x="699" y="3430"/>
                </a:lnTo>
                <a:lnTo>
                  <a:pt x="704" y="3423"/>
                </a:lnTo>
                <a:lnTo>
                  <a:pt x="709" y="3423"/>
                </a:lnTo>
                <a:lnTo>
                  <a:pt x="713" y="3420"/>
                </a:lnTo>
                <a:lnTo>
                  <a:pt x="715" y="34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 name="Freeform 14"/>
          <p:cNvSpPr>
            <a:spLocks/>
          </p:cNvSpPr>
          <p:nvPr/>
        </p:nvSpPr>
        <p:spPr bwMode="auto">
          <a:xfrm>
            <a:off x="4503573" y="3959332"/>
            <a:ext cx="144227" cy="72640"/>
          </a:xfrm>
          <a:custGeom>
            <a:avLst/>
            <a:gdLst>
              <a:gd name="T0" fmla="*/ 581 w 604"/>
              <a:gd name="T1" fmla="*/ 67 h 305"/>
              <a:gd name="T2" fmla="*/ 604 w 604"/>
              <a:gd name="T3" fmla="*/ 119 h 305"/>
              <a:gd name="T4" fmla="*/ 596 w 604"/>
              <a:gd name="T5" fmla="*/ 142 h 305"/>
              <a:gd name="T6" fmla="*/ 578 w 604"/>
              <a:gd name="T7" fmla="*/ 155 h 305"/>
              <a:gd name="T8" fmla="*/ 557 w 604"/>
              <a:gd name="T9" fmla="*/ 149 h 305"/>
              <a:gd name="T10" fmla="*/ 564 w 604"/>
              <a:gd name="T11" fmla="*/ 165 h 305"/>
              <a:gd name="T12" fmla="*/ 554 w 604"/>
              <a:gd name="T13" fmla="*/ 189 h 305"/>
              <a:gd name="T14" fmla="*/ 546 w 604"/>
              <a:gd name="T15" fmla="*/ 210 h 305"/>
              <a:gd name="T16" fmla="*/ 551 w 604"/>
              <a:gd name="T17" fmla="*/ 230 h 305"/>
              <a:gd name="T18" fmla="*/ 533 w 604"/>
              <a:gd name="T19" fmla="*/ 240 h 305"/>
              <a:gd name="T20" fmla="*/ 511 w 604"/>
              <a:gd name="T21" fmla="*/ 271 h 305"/>
              <a:gd name="T22" fmla="*/ 477 w 604"/>
              <a:gd name="T23" fmla="*/ 276 h 305"/>
              <a:gd name="T24" fmla="*/ 425 w 604"/>
              <a:gd name="T25" fmla="*/ 282 h 305"/>
              <a:gd name="T26" fmla="*/ 402 w 604"/>
              <a:gd name="T27" fmla="*/ 301 h 305"/>
              <a:gd name="T28" fmla="*/ 388 w 604"/>
              <a:gd name="T29" fmla="*/ 302 h 305"/>
              <a:gd name="T30" fmla="*/ 341 w 604"/>
              <a:gd name="T31" fmla="*/ 293 h 305"/>
              <a:gd name="T32" fmla="*/ 289 w 604"/>
              <a:gd name="T33" fmla="*/ 286 h 305"/>
              <a:gd name="T34" fmla="*/ 227 w 604"/>
              <a:gd name="T35" fmla="*/ 271 h 305"/>
              <a:gd name="T36" fmla="*/ 209 w 604"/>
              <a:gd name="T37" fmla="*/ 233 h 305"/>
              <a:gd name="T38" fmla="*/ 178 w 604"/>
              <a:gd name="T39" fmla="*/ 238 h 305"/>
              <a:gd name="T40" fmla="*/ 136 w 604"/>
              <a:gd name="T41" fmla="*/ 239 h 305"/>
              <a:gd name="T42" fmla="*/ 111 w 604"/>
              <a:gd name="T43" fmla="*/ 263 h 305"/>
              <a:gd name="T44" fmla="*/ 76 w 604"/>
              <a:gd name="T45" fmla="*/ 253 h 305"/>
              <a:gd name="T46" fmla="*/ 52 w 604"/>
              <a:gd name="T47" fmla="*/ 252 h 305"/>
              <a:gd name="T48" fmla="*/ 26 w 604"/>
              <a:gd name="T49" fmla="*/ 235 h 305"/>
              <a:gd name="T50" fmla="*/ 7 w 604"/>
              <a:gd name="T51" fmla="*/ 224 h 305"/>
              <a:gd name="T52" fmla="*/ 2 w 604"/>
              <a:gd name="T53" fmla="*/ 209 h 305"/>
              <a:gd name="T54" fmla="*/ 3 w 604"/>
              <a:gd name="T55" fmla="*/ 177 h 305"/>
              <a:gd name="T56" fmla="*/ 18 w 604"/>
              <a:gd name="T57" fmla="*/ 169 h 305"/>
              <a:gd name="T58" fmla="*/ 44 w 604"/>
              <a:gd name="T59" fmla="*/ 186 h 305"/>
              <a:gd name="T60" fmla="*/ 53 w 604"/>
              <a:gd name="T61" fmla="*/ 199 h 305"/>
              <a:gd name="T62" fmla="*/ 70 w 604"/>
              <a:gd name="T63" fmla="*/ 188 h 305"/>
              <a:gd name="T64" fmla="*/ 97 w 604"/>
              <a:gd name="T65" fmla="*/ 175 h 305"/>
              <a:gd name="T66" fmla="*/ 116 w 604"/>
              <a:gd name="T67" fmla="*/ 190 h 305"/>
              <a:gd name="T68" fmla="*/ 141 w 604"/>
              <a:gd name="T69" fmla="*/ 187 h 305"/>
              <a:gd name="T70" fmla="*/ 174 w 604"/>
              <a:gd name="T71" fmla="*/ 168 h 305"/>
              <a:gd name="T72" fmla="*/ 217 w 604"/>
              <a:gd name="T73" fmla="*/ 154 h 305"/>
              <a:gd name="T74" fmla="*/ 243 w 604"/>
              <a:gd name="T75" fmla="*/ 160 h 305"/>
              <a:gd name="T76" fmla="*/ 258 w 604"/>
              <a:gd name="T77" fmla="*/ 171 h 305"/>
              <a:gd name="T78" fmla="*/ 278 w 604"/>
              <a:gd name="T79" fmla="*/ 177 h 305"/>
              <a:gd name="T80" fmla="*/ 270 w 604"/>
              <a:gd name="T81" fmla="*/ 153 h 305"/>
              <a:gd name="T82" fmla="*/ 264 w 604"/>
              <a:gd name="T83" fmla="*/ 121 h 305"/>
              <a:gd name="T84" fmla="*/ 282 w 604"/>
              <a:gd name="T85" fmla="*/ 87 h 305"/>
              <a:gd name="T86" fmla="*/ 308 w 604"/>
              <a:gd name="T87" fmla="*/ 73 h 305"/>
              <a:gd name="T88" fmla="*/ 330 w 604"/>
              <a:gd name="T89" fmla="*/ 56 h 305"/>
              <a:gd name="T90" fmla="*/ 339 w 604"/>
              <a:gd name="T91" fmla="*/ 31 h 305"/>
              <a:gd name="T92" fmla="*/ 359 w 604"/>
              <a:gd name="T93" fmla="*/ 48 h 305"/>
              <a:gd name="T94" fmla="*/ 399 w 604"/>
              <a:gd name="T95" fmla="*/ 47 h 305"/>
              <a:gd name="T96" fmla="*/ 428 w 604"/>
              <a:gd name="T97" fmla="*/ 28 h 305"/>
              <a:gd name="T98" fmla="*/ 445 w 604"/>
              <a:gd name="T99" fmla="*/ 4 h 305"/>
              <a:gd name="T100" fmla="*/ 466 w 604"/>
              <a:gd name="T101" fmla="*/ 5 h 305"/>
              <a:gd name="T102" fmla="*/ 518 w 604"/>
              <a:gd name="T103" fmla="*/ 30 h 305"/>
              <a:gd name="T104" fmla="*/ 556 w 604"/>
              <a:gd name="T105" fmla="*/ 25 h 305"/>
              <a:gd name="T106" fmla="*/ 583 w 604"/>
              <a:gd name="T107" fmla="*/ 36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4" h="305">
                <a:moveTo>
                  <a:pt x="589" y="48"/>
                </a:moveTo>
                <a:lnTo>
                  <a:pt x="588" y="50"/>
                </a:lnTo>
                <a:lnTo>
                  <a:pt x="588" y="54"/>
                </a:lnTo>
                <a:lnTo>
                  <a:pt x="585" y="60"/>
                </a:lnTo>
                <a:lnTo>
                  <a:pt x="581" y="67"/>
                </a:lnTo>
                <a:lnTo>
                  <a:pt x="582" y="74"/>
                </a:lnTo>
                <a:lnTo>
                  <a:pt x="590" y="96"/>
                </a:lnTo>
                <a:lnTo>
                  <a:pt x="598" y="110"/>
                </a:lnTo>
                <a:lnTo>
                  <a:pt x="599" y="115"/>
                </a:lnTo>
                <a:lnTo>
                  <a:pt x="604" y="119"/>
                </a:lnTo>
                <a:lnTo>
                  <a:pt x="599" y="124"/>
                </a:lnTo>
                <a:lnTo>
                  <a:pt x="598" y="131"/>
                </a:lnTo>
                <a:lnTo>
                  <a:pt x="595" y="134"/>
                </a:lnTo>
                <a:lnTo>
                  <a:pt x="595" y="139"/>
                </a:lnTo>
                <a:lnTo>
                  <a:pt x="596" y="142"/>
                </a:lnTo>
                <a:lnTo>
                  <a:pt x="596" y="147"/>
                </a:lnTo>
                <a:lnTo>
                  <a:pt x="598" y="154"/>
                </a:lnTo>
                <a:lnTo>
                  <a:pt x="590" y="155"/>
                </a:lnTo>
                <a:lnTo>
                  <a:pt x="581" y="155"/>
                </a:lnTo>
                <a:lnTo>
                  <a:pt x="578" y="155"/>
                </a:lnTo>
                <a:lnTo>
                  <a:pt x="575" y="157"/>
                </a:lnTo>
                <a:lnTo>
                  <a:pt x="572" y="156"/>
                </a:lnTo>
                <a:lnTo>
                  <a:pt x="564" y="150"/>
                </a:lnTo>
                <a:lnTo>
                  <a:pt x="560" y="149"/>
                </a:lnTo>
                <a:lnTo>
                  <a:pt x="557" y="149"/>
                </a:lnTo>
                <a:lnTo>
                  <a:pt x="554" y="152"/>
                </a:lnTo>
                <a:lnTo>
                  <a:pt x="550" y="155"/>
                </a:lnTo>
                <a:lnTo>
                  <a:pt x="546" y="158"/>
                </a:lnTo>
                <a:lnTo>
                  <a:pt x="547" y="160"/>
                </a:lnTo>
                <a:lnTo>
                  <a:pt x="564" y="165"/>
                </a:lnTo>
                <a:lnTo>
                  <a:pt x="567" y="174"/>
                </a:lnTo>
                <a:lnTo>
                  <a:pt x="563" y="181"/>
                </a:lnTo>
                <a:lnTo>
                  <a:pt x="562" y="184"/>
                </a:lnTo>
                <a:lnTo>
                  <a:pt x="559" y="187"/>
                </a:lnTo>
                <a:lnTo>
                  <a:pt x="554" y="189"/>
                </a:lnTo>
                <a:lnTo>
                  <a:pt x="548" y="190"/>
                </a:lnTo>
                <a:lnTo>
                  <a:pt x="547" y="194"/>
                </a:lnTo>
                <a:lnTo>
                  <a:pt x="550" y="205"/>
                </a:lnTo>
                <a:lnTo>
                  <a:pt x="548" y="207"/>
                </a:lnTo>
                <a:lnTo>
                  <a:pt x="546" y="210"/>
                </a:lnTo>
                <a:lnTo>
                  <a:pt x="548" y="219"/>
                </a:lnTo>
                <a:lnTo>
                  <a:pt x="551" y="220"/>
                </a:lnTo>
                <a:lnTo>
                  <a:pt x="552" y="222"/>
                </a:lnTo>
                <a:lnTo>
                  <a:pt x="551" y="226"/>
                </a:lnTo>
                <a:lnTo>
                  <a:pt x="551" y="230"/>
                </a:lnTo>
                <a:lnTo>
                  <a:pt x="550" y="234"/>
                </a:lnTo>
                <a:lnTo>
                  <a:pt x="549" y="236"/>
                </a:lnTo>
                <a:lnTo>
                  <a:pt x="547" y="237"/>
                </a:lnTo>
                <a:lnTo>
                  <a:pt x="539" y="236"/>
                </a:lnTo>
                <a:lnTo>
                  <a:pt x="533" y="240"/>
                </a:lnTo>
                <a:lnTo>
                  <a:pt x="520" y="252"/>
                </a:lnTo>
                <a:lnTo>
                  <a:pt x="516" y="254"/>
                </a:lnTo>
                <a:lnTo>
                  <a:pt x="511" y="259"/>
                </a:lnTo>
                <a:lnTo>
                  <a:pt x="512" y="270"/>
                </a:lnTo>
                <a:lnTo>
                  <a:pt x="511" y="271"/>
                </a:lnTo>
                <a:lnTo>
                  <a:pt x="510" y="274"/>
                </a:lnTo>
                <a:lnTo>
                  <a:pt x="495" y="270"/>
                </a:lnTo>
                <a:lnTo>
                  <a:pt x="494" y="270"/>
                </a:lnTo>
                <a:lnTo>
                  <a:pt x="484" y="271"/>
                </a:lnTo>
                <a:lnTo>
                  <a:pt x="477" y="276"/>
                </a:lnTo>
                <a:lnTo>
                  <a:pt x="469" y="279"/>
                </a:lnTo>
                <a:lnTo>
                  <a:pt x="451" y="277"/>
                </a:lnTo>
                <a:lnTo>
                  <a:pt x="434" y="279"/>
                </a:lnTo>
                <a:lnTo>
                  <a:pt x="430" y="281"/>
                </a:lnTo>
                <a:lnTo>
                  <a:pt x="425" y="282"/>
                </a:lnTo>
                <a:lnTo>
                  <a:pt x="421" y="285"/>
                </a:lnTo>
                <a:lnTo>
                  <a:pt x="419" y="289"/>
                </a:lnTo>
                <a:lnTo>
                  <a:pt x="415" y="294"/>
                </a:lnTo>
                <a:lnTo>
                  <a:pt x="409" y="298"/>
                </a:lnTo>
                <a:lnTo>
                  <a:pt x="402" y="301"/>
                </a:lnTo>
                <a:lnTo>
                  <a:pt x="400" y="304"/>
                </a:lnTo>
                <a:lnTo>
                  <a:pt x="398" y="305"/>
                </a:lnTo>
                <a:lnTo>
                  <a:pt x="395" y="303"/>
                </a:lnTo>
                <a:lnTo>
                  <a:pt x="392" y="304"/>
                </a:lnTo>
                <a:lnTo>
                  <a:pt x="388" y="302"/>
                </a:lnTo>
                <a:lnTo>
                  <a:pt x="376" y="301"/>
                </a:lnTo>
                <a:lnTo>
                  <a:pt x="363" y="298"/>
                </a:lnTo>
                <a:lnTo>
                  <a:pt x="356" y="296"/>
                </a:lnTo>
                <a:lnTo>
                  <a:pt x="349" y="294"/>
                </a:lnTo>
                <a:lnTo>
                  <a:pt x="341" y="293"/>
                </a:lnTo>
                <a:lnTo>
                  <a:pt x="334" y="292"/>
                </a:lnTo>
                <a:lnTo>
                  <a:pt x="331" y="292"/>
                </a:lnTo>
                <a:lnTo>
                  <a:pt x="314" y="288"/>
                </a:lnTo>
                <a:lnTo>
                  <a:pt x="303" y="287"/>
                </a:lnTo>
                <a:lnTo>
                  <a:pt x="289" y="286"/>
                </a:lnTo>
                <a:lnTo>
                  <a:pt x="260" y="279"/>
                </a:lnTo>
                <a:lnTo>
                  <a:pt x="252" y="277"/>
                </a:lnTo>
                <a:lnTo>
                  <a:pt x="244" y="276"/>
                </a:lnTo>
                <a:lnTo>
                  <a:pt x="234" y="274"/>
                </a:lnTo>
                <a:lnTo>
                  <a:pt x="227" y="271"/>
                </a:lnTo>
                <a:lnTo>
                  <a:pt x="222" y="264"/>
                </a:lnTo>
                <a:lnTo>
                  <a:pt x="217" y="255"/>
                </a:lnTo>
                <a:lnTo>
                  <a:pt x="208" y="244"/>
                </a:lnTo>
                <a:lnTo>
                  <a:pt x="207" y="238"/>
                </a:lnTo>
                <a:lnTo>
                  <a:pt x="209" y="233"/>
                </a:lnTo>
                <a:lnTo>
                  <a:pt x="212" y="229"/>
                </a:lnTo>
                <a:lnTo>
                  <a:pt x="212" y="228"/>
                </a:lnTo>
                <a:lnTo>
                  <a:pt x="210" y="227"/>
                </a:lnTo>
                <a:lnTo>
                  <a:pt x="194" y="232"/>
                </a:lnTo>
                <a:lnTo>
                  <a:pt x="178" y="238"/>
                </a:lnTo>
                <a:lnTo>
                  <a:pt x="172" y="238"/>
                </a:lnTo>
                <a:lnTo>
                  <a:pt x="167" y="237"/>
                </a:lnTo>
                <a:lnTo>
                  <a:pt x="159" y="237"/>
                </a:lnTo>
                <a:lnTo>
                  <a:pt x="151" y="238"/>
                </a:lnTo>
                <a:lnTo>
                  <a:pt x="136" y="239"/>
                </a:lnTo>
                <a:lnTo>
                  <a:pt x="128" y="244"/>
                </a:lnTo>
                <a:lnTo>
                  <a:pt x="122" y="253"/>
                </a:lnTo>
                <a:lnTo>
                  <a:pt x="119" y="260"/>
                </a:lnTo>
                <a:lnTo>
                  <a:pt x="117" y="262"/>
                </a:lnTo>
                <a:lnTo>
                  <a:pt x="111" y="263"/>
                </a:lnTo>
                <a:lnTo>
                  <a:pt x="103" y="262"/>
                </a:lnTo>
                <a:lnTo>
                  <a:pt x="98" y="260"/>
                </a:lnTo>
                <a:lnTo>
                  <a:pt x="92" y="254"/>
                </a:lnTo>
                <a:lnTo>
                  <a:pt x="84" y="253"/>
                </a:lnTo>
                <a:lnTo>
                  <a:pt x="76" y="253"/>
                </a:lnTo>
                <a:lnTo>
                  <a:pt x="74" y="252"/>
                </a:lnTo>
                <a:lnTo>
                  <a:pt x="74" y="248"/>
                </a:lnTo>
                <a:lnTo>
                  <a:pt x="71" y="240"/>
                </a:lnTo>
                <a:lnTo>
                  <a:pt x="66" y="238"/>
                </a:lnTo>
                <a:lnTo>
                  <a:pt x="52" y="252"/>
                </a:lnTo>
                <a:lnTo>
                  <a:pt x="48" y="253"/>
                </a:lnTo>
                <a:lnTo>
                  <a:pt x="38" y="250"/>
                </a:lnTo>
                <a:lnTo>
                  <a:pt x="28" y="244"/>
                </a:lnTo>
                <a:lnTo>
                  <a:pt x="27" y="239"/>
                </a:lnTo>
                <a:lnTo>
                  <a:pt x="26" y="235"/>
                </a:lnTo>
                <a:lnTo>
                  <a:pt x="18" y="232"/>
                </a:lnTo>
                <a:lnTo>
                  <a:pt x="8" y="230"/>
                </a:lnTo>
                <a:lnTo>
                  <a:pt x="5" y="230"/>
                </a:lnTo>
                <a:lnTo>
                  <a:pt x="6" y="228"/>
                </a:lnTo>
                <a:lnTo>
                  <a:pt x="7" y="224"/>
                </a:lnTo>
                <a:lnTo>
                  <a:pt x="6" y="221"/>
                </a:lnTo>
                <a:lnTo>
                  <a:pt x="4" y="218"/>
                </a:lnTo>
                <a:lnTo>
                  <a:pt x="3" y="215"/>
                </a:lnTo>
                <a:lnTo>
                  <a:pt x="2" y="212"/>
                </a:lnTo>
                <a:lnTo>
                  <a:pt x="2" y="209"/>
                </a:lnTo>
                <a:lnTo>
                  <a:pt x="1" y="207"/>
                </a:lnTo>
                <a:lnTo>
                  <a:pt x="0" y="205"/>
                </a:lnTo>
                <a:lnTo>
                  <a:pt x="7" y="191"/>
                </a:lnTo>
                <a:lnTo>
                  <a:pt x="8" y="182"/>
                </a:lnTo>
                <a:lnTo>
                  <a:pt x="3" y="177"/>
                </a:lnTo>
                <a:lnTo>
                  <a:pt x="0" y="175"/>
                </a:lnTo>
                <a:lnTo>
                  <a:pt x="2" y="174"/>
                </a:lnTo>
                <a:lnTo>
                  <a:pt x="10" y="175"/>
                </a:lnTo>
                <a:lnTo>
                  <a:pt x="15" y="172"/>
                </a:lnTo>
                <a:lnTo>
                  <a:pt x="18" y="169"/>
                </a:lnTo>
                <a:lnTo>
                  <a:pt x="25" y="172"/>
                </a:lnTo>
                <a:lnTo>
                  <a:pt x="36" y="178"/>
                </a:lnTo>
                <a:lnTo>
                  <a:pt x="41" y="181"/>
                </a:lnTo>
                <a:lnTo>
                  <a:pt x="43" y="184"/>
                </a:lnTo>
                <a:lnTo>
                  <a:pt x="44" y="186"/>
                </a:lnTo>
                <a:lnTo>
                  <a:pt x="43" y="191"/>
                </a:lnTo>
                <a:lnTo>
                  <a:pt x="45" y="192"/>
                </a:lnTo>
                <a:lnTo>
                  <a:pt x="50" y="193"/>
                </a:lnTo>
                <a:lnTo>
                  <a:pt x="54" y="194"/>
                </a:lnTo>
                <a:lnTo>
                  <a:pt x="53" y="199"/>
                </a:lnTo>
                <a:lnTo>
                  <a:pt x="52" y="204"/>
                </a:lnTo>
                <a:lnTo>
                  <a:pt x="57" y="203"/>
                </a:lnTo>
                <a:lnTo>
                  <a:pt x="63" y="200"/>
                </a:lnTo>
                <a:lnTo>
                  <a:pt x="67" y="194"/>
                </a:lnTo>
                <a:lnTo>
                  <a:pt x="70" y="188"/>
                </a:lnTo>
                <a:lnTo>
                  <a:pt x="72" y="173"/>
                </a:lnTo>
                <a:lnTo>
                  <a:pt x="73" y="172"/>
                </a:lnTo>
                <a:lnTo>
                  <a:pt x="76" y="173"/>
                </a:lnTo>
                <a:lnTo>
                  <a:pt x="90" y="173"/>
                </a:lnTo>
                <a:lnTo>
                  <a:pt x="97" y="175"/>
                </a:lnTo>
                <a:lnTo>
                  <a:pt x="107" y="176"/>
                </a:lnTo>
                <a:lnTo>
                  <a:pt x="107" y="178"/>
                </a:lnTo>
                <a:lnTo>
                  <a:pt x="109" y="182"/>
                </a:lnTo>
                <a:lnTo>
                  <a:pt x="113" y="187"/>
                </a:lnTo>
                <a:lnTo>
                  <a:pt x="116" y="190"/>
                </a:lnTo>
                <a:lnTo>
                  <a:pt x="120" y="191"/>
                </a:lnTo>
                <a:lnTo>
                  <a:pt x="128" y="189"/>
                </a:lnTo>
                <a:lnTo>
                  <a:pt x="132" y="187"/>
                </a:lnTo>
                <a:lnTo>
                  <a:pt x="134" y="188"/>
                </a:lnTo>
                <a:lnTo>
                  <a:pt x="141" y="187"/>
                </a:lnTo>
                <a:lnTo>
                  <a:pt x="147" y="183"/>
                </a:lnTo>
                <a:lnTo>
                  <a:pt x="148" y="180"/>
                </a:lnTo>
                <a:lnTo>
                  <a:pt x="154" y="177"/>
                </a:lnTo>
                <a:lnTo>
                  <a:pt x="163" y="172"/>
                </a:lnTo>
                <a:lnTo>
                  <a:pt x="174" y="168"/>
                </a:lnTo>
                <a:lnTo>
                  <a:pt x="211" y="164"/>
                </a:lnTo>
                <a:lnTo>
                  <a:pt x="212" y="161"/>
                </a:lnTo>
                <a:lnTo>
                  <a:pt x="212" y="154"/>
                </a:lnTo>
                <a:lnTo>
                  <a:pt x="213" y="153"/>
                </a:lnTo>
                <a:lnTo>
                  <a:pt x="217" y="154"/>
                </a:lnTo>
                <a:lnTo>
                  <a:pt x="225" y="156"/>
                </a:lnTo>
                <a:lnTo>
                  <a:pt x="231" y="159"/>
                </a:lnTo>
                <a:lnTo>
                  <a:pt x="234" y="162"/>
                </a:lnTo>
                <a:lnTo>
                  <a:pt x="238" y="162"/>
                </a:lnTo>
                <a:lnTo>
                  <a:pt x="243" y="160"/>
                </a:lnTo>
                <a:lnTo>
                  <a:pt x="251" y="158"/>
                </a:lnTo>
                <a:lnTo>
                  <a:pt x="257" y="162"/>
                </a:lnTo>
                <a:lnTo>
                  <a:pt x="259" y="166"/>
                </a:lnTo>
                <a:lnTo>
                  <a:pt x="258" y="168"/>
                </a:lnTo>
                <a:lnTo>
                  <a:pt x="258" y="171"/>
                </a:lnTo>
                <a:lnTo>
                  <a:pt x="260" y="173"/>
                </a:lnTo>
                <a:lnTo>
                  <a:pt x="266" y="177"/>
                </a:lnTo>
                <a:lnTo>
                  <a:pt x="273" y="181"/>
                </a:lnTo>
                <a:lnTo>
                  <a:pt x="277" y="181"/>
                </a:lnTo>
                <a:lnTo>
                  <a:pt x="278" y="177"/>
                </a:lnTo>
                <a:lnTo>
                  <a:pt x="279" y="169"/>
                </a:lnTo>
                <a:lnTo>
                  <a:pt x="280" y="160"/>
                </a:lnTo>
                <a:lnTo>
                  <a:pt x="278" y="155"/>
                </a:lnTo>
                <a:lnTo>
                  <a:pt x="274" y="154"/>
                </a:lnTo>
                <a:lnTo>
                  <a:pt x="270" y="153"/>
                </a:lnTo>
                <a:lnTo>
                  <a:pt x="267" y="152"/>
                </a:lnTo>
                <a:lnTo>
                  <a:pt x="268" y="149"/>
                </a:lnTo>
                <a:lnTo>
                  <a:pt x="272" y="142"/>
                </a:lnTo>
                <a:lnTo>
                  <a:pt x="272" y="132"/>
                </a:lnTo>
                <a:lnTo>
                  <a:pt x="264" y="121"/>
                </a:lnTo>
                <a:lnTo>
                  <a:pt x="256" y="110"/>
                </a:lnTo>
                <a:lnTo>
                  <a:pt x="256" y="107"/>
                </a:lnTo>
                <a:lnTo>
                  <a:pt x="261" y="100"/>
                </a:lnTo>
                <a:lnTo>
                  <a:pt x="267" y="95"/>
                </a:lnTo>
                <a:lnTo>
                  <a:pt x="282" y="87"/>
                </a:lnTo>
                <a:lnTo>
                  <a:pt x="287" y="85"/>
                </a:lnTo>
                <a:lnTo>
                  <a:pt x="293" y="84"/>
                </a:lnTo>
                <a:lnTo>
                  <a:pt x="301" y="80"/>
                </a:lnTo>
                <a:lnTo>
                  <a:pt x="305" y="77"/>
                </a:lnTo>
                <a:lnTo>
                  <a:pt x="308" y="73"/>
                </a:lnTo>
                <a:lnTo>
                  <a:pt x="312" y="52"/>
                </a:lnTo>
                <a:lnTo>
                  <a:pt x="313" y="52"/>
                </a:lnTo>
                <a:lnTo>
                  <a:pt x="314" y="50"/>
                </a:lnTo>
                <a:lnTo>
                  <a:pt x="329" y="57"/>
                </a:lnTo>
                <a:lnTo>
                  <a:pt x="330" y="56"/>
                </a:lnTo>
                <a:lnTo>
                  <a:pt x="333" y="55"/>
                </a:lnTo>
                <a:lnTo>
                  <a:pt x="338" y="50"/>
                </a:lnTo>
                <a:lnTo>
                  <a:pt x="339" y="46"/>
                </a:lnTo>
                <a:lnTo>
                  <a:pt x="339" y="38"/>
                </a:lnTo>
                <a:lnTo>
                  <a:pt x="339" y="31"/>
                </a:lnTo>
                <a:lnTo>
                  <a:pt x="340" y="28"/>
                </a:lnTo>
                <a:lnTo>
                  <a:pt x="342" y="29"/>
                </a:lnTo>
                <a:lnTo>
                  <a:pt x="349" y="33"/>
                </a:lnTo>
                <a:lnTo>
                  <a:pt x="354" y="37"/>
                </a:lnTo>
                <a:lnTo>
                  <a:pt x="359" y="48"/>
                </a:lnTo>
                <a:lnTo>
                  <a:pt x="370" y="51"/>
                </a:lnTo>
                <a:lnTo>
                  <a:pt x="384" y="51"/>
                </a:lnTo>
                <a:lnTo>
                  <a:pt x="389" y="46"/>
                </a:lnTo>
                <a:lnTo>
                  <a:pt x="393" y="45"/>
                </a:lnTo>
                <a:lnTo>
                  <a:pt x="399" y="47"/>
                </a:lnTo>
                <a:lnTo>
                  <a:pt x="409" y="48"/>
                </a:lnTo>
                <a:lnTo>
                  <a:pt x="411" y="40"/>
                </a:lnTo>
                <a:lnTo>
                  <a:pt x="417" y="31"/>
                </a:lnTo>
                <a:lnTo>
                  <a:pt x="420" y="27"/>
                </a:lnTo>
                <a:lnTo>
                  <a:pt x="428" y="28"/>
                </a:lnTo>
                <a:lnTo>
                  <a:pt x="430" y="21"/>
                </a:lnTo>
                <a:lnTo>
                  <a:pt x="432" y="2"/>
                </a:lnTo>
                <a:lnTo>
                  <a:pt x="433" y="0"/>
                </a:lnTo>
                <a:lnTo>
                  <a:pt x="439" y="0"/>
                </a:lnTo>
                <a:lnTo>
                  <a:pt x="445" y="4"/>
                </a:lnTo>
                <a:lnTo>
                  <a:pt x="447" y="7"/>
                </a:lnTo>
                <a:lnTo>
                  <a:pt x="450" y="6"/>
                </a:lnTo>
                <a:lnTo>
                  <a:pt x="454" y="5"/>
                </a:lnTo>
                <a:lnTo>
                  <a:pt x="458" y="3"/>
                </a:lnTo>
                <a:lnTo>
                  <a:pt x="466" y="5"/>
                </a:lnTo>
                <a:lnTo>
                  <a:pt x="481" y="14"/>
                </a:lnTo>
                <a:lnTo>
                  <a:pt x="489" y="17"/>
                </a:lnTo>
                <a:lnTo>
                  <a:pt x="494" y="16"/>
                </a:lnTo>
                <a:lnTo>
                  <a:pt x="499" y="17"/>
                </a:lnTo>
                <a:lnTo>
                  <a:pt x="518" y="30"/>
                </a:lnTo>
                <a:lnTo>
                  <a:pt x="530" y="32"/>
                </a:lnTo>
                <a:lnTo>
                  <a:pt x="542" y="32"/>
                </a:lnTo>
                <a:lnTo>
                  <a:pt x="546" y="28"/>
                </a:lnTo>
                <a:lnTo>
                  <a:pt x="551" y="24"/>
                </a:lnTo>
                <a:lnTo>
                  <a:pt x="556" y="25"/>
                </a:lnTo>
                <a:lnTo>
                  <a:pt x="561" y="26"/>
                </a:lnTo>
                <a:lnTo>
                  <a:pt x="570" y="32"/>
                </a:lnTo>
                <a:lnTo>
                  <a:pt x="574" y="34"/>
                </a:lnTo>
                <a:lnTo>
                  <a:pt x="579" y="35"/>
                </a:lnTo>
                <a:lnTo>
                  <a:pt x="583" y="36"/>
                </a:lnTo>
                <a:lnTo>
                  <a:pt x="587" y="46"/>
                </a:lnTo>
                <a:lnTo>
                  <a:pt x="589" y="4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 name="Freeform 15"/>
          <p:cNvSpPr>
            <a:spLocks noEditPoints="1"/>
          </p:cNvSpPr>
          <p:nvPr/>
        </p:nvSpPr>
        <p:spPr bwMode="auto">
          <a:xfrm>
            <a:off x="6458532" y="5210001"/>
            <a:ext cx="871678" cy="1047488"/>
          </a:xfrm>
          <a:custGeom>
            <a:avLst/>
            <a:gdLst>
              <a:gd name="T0" fmla="*/ 1386 w 3647"/>
              <a:gd name="T1" fmla="*/ 100 h 4384"/>
              <a:gd name="T2" fmla="*/ 2317 w 3647"/>
              <a:gd name="T3" fmla="*/ 8 h 4384"/>
              <a:gd name="T4" fmla="*/ 1859 w 3647"/>
              <a:gd name="T5" fmla="*/ 123 h 4384"/>
              <a:gd name="T6" fmla="*/ 1899 w 3647"/>
              <a:gd name="T7" fmla="*/ 334 h 4384"/>
              <a:gd name="T8" fmla="*/ 1902 w 3647"/>
              <a:gd name="T9" fmla="*/ 338 h 4384"/>
              <a:gd name="T10" fmla="*/ 3190 w 3647"/>
              <a:gd name="T11" fmla="*/ 1224 h 4384"/>
              <a:gd name="T12" fmla="*/ 2981 w 3647"/>
              <a:gd name="T13" fmla="*/ 1007 h 4384"/>
              <a:gd name="T14" fmla="*/ 2328 w 3647"/>
              <a:gd name="T15" fmla="*/ 7 h 4384"/>
              <a:gd name="T16" fmla="*/ 2580 w 3647"/>
              <a:gd name="T17" fmla="*/ 2480 h 4384"/>
              <a:gd name="T18" fmla="*/ 2798 w 3647"/>
              <a:gd name="T19" fmla="*/ 2701 h 4384"/>
              <a:gd name="T20" fmla="*/ 1849 w 3647"/>
              <a:gd name="T21" fmla="*/ 294 h 4384"/>
              <a:gd name="T22" fmla="*/ 2803 w 3647"/>
              <a:gd name="T23" fmla="*/ 2819 h 4384"/>
              <a:gd name="T24" fmla="*/ 2672 w 3647"/>
              <a:gd name="T25" fmla="*/ 2764 h 4384"/>
              <a:gd name="T26" fmla="*/ 2562 w 3647"/>
              <a:gd name="T27" fmla="*/ 2868 h 4384"/>
              <a:gd name="T28" fmla="*/ 2622 w 3647"/>
              <a:gd name="T29" fmla="*/ 3012 h 4384"/>
              <a:gd name="T30" fmla="*/ 2742 w 3647"/>
              <a:gd name="T31" fmla="*/ 2951 h 4384"/>
              <a:gd name="T32" fmla="*/ 2795 w 3647"/>
              <a:gd name="T33" fmla="*/ 2861 h 4384"/>
              <a:gd name="T34" fmla="*/ 3135 w 3647"/>
              <a:gd name="T35" fmla="*/ 1230 h 4384"/>
              <a:gd name="T36" fmla="*/ 2944 w 3647"/>
              <a:gd name="T37" fmla="*/ 994 h 4384"/>
              <a:gd name="T38" fmla="*/ 2821 w 3647"/>
              <a:gd name="T39" fmla="*/ 821 h 4384"/>
              <a:gd name="T40" fmla="*/ 2631 w 3647"/>
              <a:gd name="T41" fmla="*/ 615 h 4384"/>
              <a:gd name="T42" fmla="*/ 2471 w 3647"/>
              <a:gd name="T43" fmla="*/ 350 h 4384"/>
              <a:gd name="T44" fmla="*/ 2368 w 3647"/>
              <a:gd name="T45" fmla="*/ 93 h 4384"/>
              <a:gd name="T46" fmla="*/ 2287 w 3647"/>
              <a:gd name="T47" fmla="*/ 219 h 4384"/>
              <a:gd name="T48" fmla="*/ 2137 w 3647"/>
              <a:gd name="T49" fmla="*/ 613 h 4384"/>
              <a:gd name="T50" fmla="*/ 1875 w 3647"/>
              <a:gd name="T51" fmla="*/ 457 h 4384"/>
              <a:gd name="T52" fmla="*/ 1871 w 3647"/>
              <a:gd name="T53" fmla="*/ 219 h 4384"/>
              <a:gd name="T54" fmla="*/ 1820 w 3647"/>
              <a:gd name="T55" fmla="*/ 142 h 4384"/>
              <a:gd name="T56" fmla="*/ 1533 w 3647"/>
              <a:gd name="T57" fmla="*/ 92 h 4384"/>
              <a:gd name="T58" fmla="*/ 1509 w 3647"/>
              <a:gd name="T59" fmla="*/ 177 h 4384"/>
              <a:gd name="T60" fmla="*/ 1365 w 3647"/>
              <a:gd name="T61" fmla="*/ 241 h 4384"/>
              <a:gd name="T62" fmla="*/ 1326 w 3647"/>
              <a:gd name="T63" fmla="*/ 406 h 4384"/>
              <a:gd name="T64" fmla="*/ 1201 w 3647"/>
              <a:gd name="T65" fmla="*/ 426 h 4384"/>
              <a:gd name="T66" fmla="*/ 1043 w 3647"/>
              <a:gd name="T67" fmla="*/ 323 h 4384"/>
              <a:gd name="T68" fmla="*/ 972 w 3647"/>
              <a:gd name="T69" fmla="*/ 382 h 4384"/>
              <a:gd name="T70" fmla="*/ 923 w 3647"/>
              <a:gd name="T71" fmla="*/ 439 h 4384"/>
              <a:gd name="T72" fmla="*/ 882 w 3647"/>
              <a:gd name="T73" fmla="*/ 502 h 4384"/>
              <a:gd name="T74" fmla="*/ 844 w 3647"/>
              <a:gd name="T75" fmla="*/ 602 h 4384"/>
              <a:gd name="T76" fmla="*/ 703 w 3647"/>
              <a:gd name="T77" fmla="*/ 690 h 4384"/>
              <a:gd name="T78" fmla="*/ 236 w 3647"/>
              <a:gd name="T79" fmla="*/ 906 h 4384"/>
              <a:gd name="T80" fmla="*/ 40 w 3647"/>
              <a:gd name="T81" fmla="*/ 1163 h 4384"/>
              <a:gd name="T82" fmla="*/ 38 w 3647"/>
              <a:gd name="T83" fmla="*/ 1300 h 4384"/>
              <a:gd name="T84" fmla="*/ 129 w 3647"/>
              <a:gd name="T85" fmla="*/ 1551 h 4384"/>
              <a:gd name="T86" fmla="*/ 163 w 3647"/>
              <a:gd name="T87" fmla="*/ 2060 h 4384"/>
              <a:gd name="T88" fmla="*/ 626 w 3647"/>
              <a:gd name="T89" fmla="*/ 2042 h 4384"/>
              <a:gd name="T90" fmla="*/ 1200 w 3647"/>
              <a:gd name="T91" fmla="*/ 1873 h 4384"/>
              <a:gd name="T92" fmla="*/ 1694 w 3647"/>
              <a:gd name="T93" fmla="*/ 1976 h 4384"/>
              <a:gd name="T94" fmla="*/ 1826 w 3647"/>
              <a:gd name="T95" fmla="*/ 2149 h 4384"/>
              <a:gd name="T96" fmla="*/ 1980 w 3647"/>
              <a:gd name="T97" fmla="*/ 2004 h 4384"/>
              <a:gd name="T98" fmla="*/ 2008 w 3647"/>
              <a:gd name="T99" fmla="*/ 2097 h 4384"/>
              <a:gd name="T100" fmla="*/ 2086 w 3647"/>
              <a:gd name="T101" fmla="*/ 2231 h 4384"/>
              <a:gd name="T102" fmla="*/ 2426 w 3647"/>
              <a:gd name="T103" fmla="*/ 2527 h 4384"/>
              <a:gd name="T104" fmla="*/ 2583 w 3647"/>
              <a:gd name="T105" fmla="*/ 2476 h 4384"/>
              <a:gd name="T106" fmla="*/ 2655 w 3647"/>
              <a:gd name="T107" fmla="*/ 2516 h 4384"/>
              <a:gd name="T108" fmla="*/ 2992 w 3647"/>
              <a:gd name="T109" fmla="*/ 2167 h 4384"/>
              <a:gd name="T110" fmla="*/ 3055 w 3647"/>
              <a:gd name="T111" fmla="*/ 1993 h 4384"/>
              <a:gd name="T112" fmla="*/ 3212 w 3647"/>
              <a:gd name="T113" fmla="*/ 1597 h 4384"/>
              <a:gd name="T114" fmla="*/ 15 w 3647"/>
              <a:gd name="T115" fmla="*/ 1309 h 4384"/>
              <a:gd name="T116" fmla="*/ 973 w 3647"/>
              <a:gd name="T117" fmla="*/ 363 h 4384"/>
              <a:gd name="T118" fmla="*/ 2728 w 3647"/>
              <a:gd name="T119" fmla="*/ 3007 h 4384"/>
              <a:gd name="T120" fmla="*/ 1920 w 3647"/>
              <a:gd name="T121" fmla="*/ 2251 h 4384"/>
              <a:gd name="T122" fmla="*/ 2471 w 3647"/>
              <a:gd name="T123" fmla="*/ 2635 h 4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47" h="4384">
                <a:moveTo>
                  <a:pt x="1386" y="100"/>
                </a:moveTo>
                <a:lnTo>
                  <a:pt x="1383" y="93"/>
                </a:lnTo>
                <a:lnTo>
                  <a:pt x="1384" y="91"/>
                </a:lnTo>
                <a:lnTo>
                  <a:pt x="1385" y="90"/>
                </a:lnTo>
                <a:lnTo>
                  <a:pt x="1387" y="90"/>
                </a:lnTo>
                <a:lnTo>
                  <a:pt x="1395" y="98"/>
                </a:lnTo>
                <a:lnTo>
                  <a:pt x="1398" y="100"/>
                </a:lnTo>
                <a:lnTo>
                  <a:pt x="1402" y="106"/>
                </a:lnTo>
                <a:lnTo>
                  <a:pt x="1413" y="107"/>
                </a:lnTo>
                <a:lnTo>
                  <a:pt x="1426" y="101"/>
                </a:lnTo>
                <a:lnTo>
                  <a:pt x="1432" y="103"/>
                </a:lnTo>
                <a:lnTo>
                  <a:pt x="1435" y="103"/>
                </a:lnTo>
                <a:lnTo>
                  <a:pt x="1444" y="97"/>
                </a:lnTo>
                <a:lnTo>
                  <a:pt x="1450" y="95"/>
                </a:lnTo>
                <a:lnTo>
                  <a:pt x="1454" y="91"/>
                </a:lnTo>
                <a:lnTo>
                  <a:pt x="1458" y="96"/>
                </a:lnTo>
                <a:lnTo>
                  <a:pt x="1467" y="101"/>
                </a:lnTo>
                <a:lnTo>
                  <a:pt x="1470" y="106"/>
                </a:lnTo>
                <a:lnTo>
                  <a:pt x="1474" y="109"/>
                </a:lnTo>
                <a:lnTo>
                  <a:pt x="1475" y="111"/>
                </a:lnTo>
                <a:lnTo>
                  <a:pt x="1470" y="117"/>
                </a:lnTo>
                <a:lnTo>
                  <a:pt x="1469" y="123"/>
                </a:lnTo>
                <a:lnTo>
                  <a:pt x="1463" y="123"/>
                </a:lnTo>
                <a:lnTo>
                  <a:pt x="1456" y="133"/>
                </a:lnTo>
                <a:lnTo>
                  <a:pt x="1429" y="150"/>
                </a:lnTo>
                <a:lnTo>
                  <a:pt x="1405" y="135"/>
                </a:lnTo>
                <a:lnTo>
                  <a:pt x="1394" y="125"/>
                </a:lnTo>
                <a:lnTo>
                  <a:pt x="1387" y="112"/>
                </a:lnTo>
                <a:lnTo>
                  <a:pt x="1386" y="100"/>
                </a:lnTo>
                <a:close/>
                <a:moveTo>
                  <a:pt x="1907" y="458"/>
                </a:moveTo>
                <a:lnTo>
                  <a:pt x="1908" y="462"/>
                </a:lnTo>
                <a:lnTo>
                  <a:pt x="1912" y="466"/>
                </a:lnTo>
                <a:lnTo>
                  <a:pt x="1915" y="462"/>
                </a:lnTo>
                <a:lnTo>
                  <a:pt x="1914" y="459"/>
                </a:lnTo>
                <a:lnTo>
                  <a:pt x="1913" y="453"/>
                </a:lnTo>
                <a:lnTo>
                  <a:pt x="1909" y="448"/>
                </a:lnTo>
                <a:lnTo>
                  <a:pt x="1907" y="452"/>
                </a:lnTo>
                <a:lnTo>
                  <a:pt x="1905" y="453"/>
                </a:lnTo>
                <a:lnTo>
                  <a:pt x="1903" y="457"/>
                </a:lnTo>
                <a:lnTo>
                  <a:pt x="1907" y="458"/>
                </a:lnTo>
                <a:close/>
                <a:moveTo>
                  <a:pt x="2085" y="540"/>
                </a:moveTo>
                <a:lnTo>
                  <a:pt x="2089" y="540"/>
                </a:lnTo>
                <a:lnTo>
                  <a:pt x="2094" y="538"/>
                </a:lnTo>
                <a:lnTo>
                  <a:pt x="2097" y="534"/>
                </a:lnTo>
                <a:lnTo>
                  <a:pt x="2100" y="535"/>
                </a:lnTo>
                <a:lnTo>
                  <a:pt x="2107" y="528"/>
                </a:lnTo>
                <a:lnTo>
                  <a:pt x="2111" y="524"/>
                </a:lnTo>
                <a:lnTo>
                  <a:pt x="2122" y="523"/>
                </a:lnTo>
                <a:lnTo>
                  <a:pt x="2114" y="514"/>
                </a:lnTo>
                <a:lnTo>
                  <a:pt x="2113" y="513"/>
                </a:lnTo>
                <a:lnTo>
                  <a:pt x="2103" y="517"/>
                </a:lnTo>
                <a:lnTo>
                  <a:pt x="2090" y="519"/>
                </a:lnTo>
                <a:lnTo>
                  <a:pt x="2084" y="524"/>
                </a:lnTo>
                <a:lnTo>
                  <a:pt x="2079" y="532"/>
                </a:lnTo>
                <a:lnTo>
                  <a:pt x="2078" y="539"/>
                </a:lnTo>
                <a:lnTo>
                  <a:pt x="2079" y="542"/>
                </a:lnTo>
                <a:lnTo>
                  <a:pt x="2085" y="540"/>
                </a:lnTo>
                <a:close/>
                <a:moveTo>
                  <a:pt x="2317" y="8"/>
                </a:moveTo>
                <a:lnTo>
                  <a:pt x="2319" y="3"/>
                </a:lnTo>
                <a:lnTo>
                  <a:pt x="2316" y="0"/>
                </a:lnTo>
                <a:lnTo>
                  <a:pt x="2312" y="5"/>
                </a:lnTo>
                <a:lnTo>
                  <a:pt x="2315" y="10"/>
                </a:lnTo>
                <a:lnTo>
                  <a:pt x="2317" y="8"/>
                </a:lnTo>
                <a:close/>
                <a:moveTo>
                  <a:pt x="1876" y="106"/>
                </a:moveTo>
                <a:lnTo>
                  <a:pt x="1887" y="91"/>
                </a:lnTo>
                <a:lnTo>
                  <a:pt x="1891" y="77"/>
                </a:lnTo>
                <a:lnTo>
                  <a:pt x="1887" y="78"/>
                </a:lnTo>
                <a:lnTo>
                  <a:pt x="1886" y="84"/>
                </a:lnTo>
                <a:lnTo>
                  <a:pt x="1885" y="89"/>
                </a:lnTo>
                <a:lnTo>
                  <a:pt x="1883" y="90"/>
                </a:lnTo>
                <a:lnTo>
                  <a:pt x="1880" y="93"/>
                </a:lnTo>
                <a:lnTo>
                  <a:pt x="1873" y="105"/>
                </a:lnTo>
                <a:lnTo>
                  <a:pt x="1870" y="107"/>
                </a:lnTo>
                <a:lnTo>
                  <a:pt x="1870" y="111"/>
                </a:lnTo>
                <a:lnTo>
                  <a:pt x="1876" y="106"/>
                </a:lnTo>
                <a:close/>
                <a:moveTo>
                  <a:pt x="1551" y="89"/>
                </a:moveTo>
                <a:lnTo>
                  <a:pt x="1557" y="101"/>
                </a:lnTo>
                <a:lnTo>
                  <a:pt x="1559" y="100"/>
                </a:lnTo>
                <a:lnTo>
                  <a:pt x="1562" y="89"/>
                </a:lnTo>
                <a:lnTo>
                  <a:pt x="1559" y="84"/>
                </a:lnTo>
                <a:lnTo>
                  <a:pt x="1559" y="76"/>
                </a:lnTo>
                <a:lnTo>
                  <a:pt x="1558" y="73"/>
                </a:lnTo>
                <a:lnTo>
                  <a:pt x="1555" y="78"/>
                </a:lnTo>
                <a:lnTo>
                  <a:pt x="1550" y="79"/>
                </a:lnTo>
                <a:lnTo>
                  <a:pt x="1553" y="85"/>
                </a:lnTo>
                <a:lnTo>
                  <a:pt x="1551" y="89"/>
                </a:lnTo>
                <a:close/>
                <a:moveTo>
                  <a:pt x="1859" y="123"/>
                </a:moveTo>
                <a:lnTo>
                  <a:pt x="1866" y="117"/>
                </a:lnTo>
                <a:lnTo>
                  <a:pt x="1867" y="113"/>
                </a:lnTo>
                <a:lnTo>
                  <a:pt x="1864" y="115"/>
                </a:lnTo>
                <a:lnTo>
                  <a:pt x="1850" y="122"/>
                </a:lnTo>
                <a:lnTo>
                  <a:pt x="1843" y="130"/>
                </a:lnTo>
                <a:lnTo>
                  <a:pt x="1855" y="124"/>
                </a:lnTo>
                <a:lnTo>
                  <a:pt x="1859" y="123"/>
                </a:lnTo>
                <a:close/>
                <a:moveTo>
                  <a:pt x="1896" y="450"/>
                </a:moveTo>
                <a:lnTo>
                  <a:pt x="1897" y="450"/>
                </a:lnTo>
                <a:lnTo>
                  <a:pt x="1899" y="447"/>
                </a:lnTo>
                <a:lnTo>
                  <a:pt x="1898" y="440"/>
                </a:lnTo>
                <a:lnTo>
                  <a:pt x="1896" y="443"/>
                </a:lnTo>
                <a:lnTo>
                  <a:pt x="1896" y="450"/>
                </a:lnTo>
                <a:close/>
                <a:moveTo>
                  <a:pt x="2314" y="47"/>
                </a:moveTo>
                <a:lnTo>
                  <a:pt x="2314" y="49"/>
                </a:lnTo>
                <a:lnTo>
                  <a:pt x="2315" y="54"/>
                </a:lnTo>
                <a:lnTo>
                  <a:pt x="2319" y="57"/>
                </a:lnTo>
                <a:lnTo>
                  <a:pt x="2326" y="52"/>
                </a:lnTo>
                <a:lnTo>
                  <a:pt x="2320" y="43"/>
                </a:lnTo>
                <a:lnTo>
                  <a:pt x="2314" y="47"/>
                </a:lnTo>
                <a:close/>
                <a:moveTo>
                  <a:pt x="1869" y="447"/>
                </a:moveTo>
                <a:lnTo>
                  <a:pt x="1869" y="450"/>
                </a:lnTo>
                <a:lnTo>
                  <a:pt x="1871" y="451"/>
                </a:lnTo>
                <a:lnTo>
                  <a:pt x="1876" y="450"/>
                </a:lnTo>
                <a:lnTo>
                  <a:pt x="1877" y="443"/>
                </a:lnTo>
                <a:lnTo>
                  <a:pt x="1875" y="442"/>
                </a:lnTo>
                <a:lnTo>
                  <a:pt x="1870" y="443"/>
                </a:lnTo>
                <a:lnTo>
                  <a:pt x="1869" y="447"/>
                </a:lnTo>
                <a:close/>
                <a:moveTo>
                  <a:pt x="1899" y="334"/>
                </a:moveTo>
                <a:lnTo>
                  <a:pt x="1891" y="330"/>
                </a:lnTo>
                <a:lnTo>
                  <a:pt x="1888" y="327"/>
                </a:lnTo>
                <a:lnTo>
                  <a:pt x="1888" y="324"/>
                </a:lnTo>
                <a:lnTo>
                  <a:pt x="1891" y="313"/>
                </a:lnTo>
                <a:lnTo>
                  <a:pt x="1893" y="310"/>
                </a:lnTo>
                <a:lnTo>
                  <a:pt x="1895" y="309"/>
                </a:lnTo>
                <a:lnTo>
                  <a:pt x="1900" y="304"/>
                </a:lnTo>
                <a:lnTo>
                  <a:pt x="1899" y="300"/>
                </a:lnTo>
                <a:lnTo>
                  <a:pt x="1898" y="298"/>
                </a:lnTo>
                <a:lnTo>
                  <a:pt x="1896" y="297"/>
                </a:lnTo>
                <a:lnTo>
                  <a:pt x="1892" y="305"/>
                </a:lnTo>
                <a:lnTo>
                  <a:pt x="1889" y="305"/>
                </a:lnTo>
                <a:lnTo>
                  <a:pt x="1885" y="302"/>
                </a:lnTo>
                <a:lnTo>
                  <a:pt x="1884" y="295"/>
                </a:lnTo>
                <a:lnTo>
                  <a:pt x="1884" y="292"/>
                </a:lnTo>
                <a:lnTo>
                  <a:pt x="1881" y="291"/>
                </a:lnTo>
                <a:lnTo>
                  <a:pt x="1875" y="295"/>
                </a:lnTo>
                <a:lnTo>
                  <a:pt x="1871" y="301"/>
                </a:lnTo>
                <a:lnTo>
                  <a:pt x="1862" y="307"/>
                </a:lnTo>
                <a:lnTo>
                  <a:pt x="1861" y="319"/>
                </a:lnTo>
                <a:lnTo>
                  <a:pt x="1863" y="328"/>
                </a:lnTo>
                <a:lnTo>
                  <a:pt x="1860" y="332"/>
                </a:lnTo>
                <a:lnTo>
                  <a:pt x="1855" y="335"/>
                </a:lnTo>
                <a:lnTo>
                  <a:pt x="1857" y="336"/>
                </a:lnTo>
                <a:lnTo>
                  <a:pt x="1865" y="337"/>
                </a:lnTo>
                <a:lnTo>
                  <a:pt x="1880" y="340"/>
                </a:lnTo>
                <a:lnTo>
                  <a:pt x="1889" y="340"/>
                </a:lnTo>
                <a:lnTo>
                  <a:pt x="1899" y="341"/>
                </a:lnTo>
                <a:lnTo>
                  <a:pt x="1902" y="338"/>
                </a:lnTo>
                <a:lnTo>
                  <a:pt x="1904" y="333"/>
                </a:lnTo>
                <a:lnTo>
                  <a:pt x="1903" y="332"/>
                </a:lnTo>
                <a:lnTo>
                  <a:pt x="1899" y="334"/>
                </a:lnTo>
                <a:close/>
                <a:moveTo>
                  <a:pt x="3036" y="1132"/>
                </a:moveTo>
                <a:lnTo>
                  <a:pt x="3037" y="1131"/>
                </a:lnTo>
                <a:lnTo>
                  <a:pt x="3040" y="1128"/>
                </a:lnTo>
                <a:lnTo>
                  <a:pt x="3038" y="1123"/>
                </a:lnTo>
                <a:lnTo>
                  <a:pt x="3035" y="1117"/>
                </a:lnTo>
                <a:lnTo>
                  <a:pt x="3036" y="1111"/>
                </a:lnTo>
                <a:lnTo>
                  <a:pt x="3034" y="1110"/>
                </a:lnTo>
                <a:lnTo>
                  <a:pt x="3031" y="1110"/>
                </a:lnTo>
                <a:lnTo>
                  <a:pt x="3028" y="1108"/>
                </a:lnTo>
                <a:lnTo>
                  <a:pt x="3021" y="1105"/>
                </a:lnTo>
                <a:lnTo>
                  <a:pt x="3019" y="1111"/>
                </a:lnTo>
                <a:lnTo>
                  <a:pt x="3031" y="1129"/>
                </a:lnTo>
                <a:lnTo>
                  <a:pt x="3036" y="1132"/>
                </a:lnTo>
                <a:close/>
                <a:moveTo>
                  <a:pt x="3179" y="1306"/>
                </a:moveTo>
                <a:lnTo>
                  <a:pt x="3181" y="1304"/>
                </a:lnTo>
                <a:lnTo>
                  <a:pt x="3182" y="1298"/>
                </a:lnTo>
                <a:lnTo>
                  <a:pt x="3186" y="1283"/>
                </a:lnTo>
                <a:lnTo>
                  <a:pt x="3203" y="1244"/>
                </a:lnTo>
                <a:lnTo>
                  <a:pt x="3204" y="1236"/>
                </a:lnTo>
                <a:lnTo>
                  <a:pt x="3199" y="1231"/>
                </a:lnTo>
                <a:lnTo>
                  <a:pt x="3198" y="1216"/>
                </a:lnTo>
                <a:lnTo>
                  <a:pt x="3196" y="1215"/>
                </a:lnTo>
                <a:lnTo>
                  <a:pt x="3193" y="1216"/>
                </a:lnTo>
                <a:lnTo>
                  <a:pt x="3190" y="1218"/>
                </a:lnTo>
                <a:lnTo>
                  <a:pt x="3187" y="1222"/>
                </a:lnTo>
                <a:lnTo>
                  <a:pt x="3190" y="1224"/>
                </a:lnTo>
                <a:lnTo>
                  <a:pt x="3194" y="1232"/>
                </a:lnTo>
                <a:lnTo>
                  <a:pt x="3193" y="1239"/>
                </a:lnTo>
                <a:lnTo>
                  <a:pt x="3190" y="1244"/>
                </a:lnTo>
                <a:lnTo>
                  <a:pt x="3178" y="1255"/>
                </a:lnTo>
                <a:lnTo>
                  <a:pt x="3180" y="1265"/>
                </a:lnTo>
                <a:lnTo>
                  <a:pt x="3179" y="1269"/>
                </a:lnTo>
                <a:lnTo>
                  <a:pt x="3175" y="1277"/>
                </a:lnTo>
                <a:lnTo>
                  <a:pt x="3173" y="1286"/>
                </a:lnTo>
                <a:lnTo>
                  <a:pt x="3176" y="1302"/>
                </a:lnTo>
                <a:lnTo>
                  <a:pt x="3179" y="1306"/>
                </a:lnTo>
                <a:close/>
                <a:moveTo>
                  <a:pt x="3209" y="1443"/>
                </a:moveTo>
                <a:lnTo>
                  <a:pt x="3210" y="1441"/>
                </a:lnTo>
                <a:lnTo>
                  <a:pt x="3209" y="1431"/>
                </a:lnTo>
                <a:lnTo>
                  <a:pt x="3212" y="1417"/>
                </a:lnTo>
                <a:lnTo>
                  <a:pt x="3209" y="1416"/>
                </a:lnTo>
                <a:lnTo>
                  <a:pt x="3205" y="1418"/>
                </a:lnTo>
                <a:lnTo>
                  <a:pt x="3204" y="1426"/>
                </a:lnTo>
                <a:lnTo>
                  <a:pt x="3205" y="1434"/>
                </a:lnTo>
                <a:lnTo>
                  <a:pt x="3209" y="1443"/>
                </a:lnTo>
                <a:close/>
                <a:moveTo>
                  <a:pt x="3207" y="1458"/>
                </a:moveTo>
                <a:lnTo>
                  <a:pt x="3207" y="1473"/>
                </a:lnTo>
                <a:lnTo>
                  <a:pt x="3209" y="1476"/>
                </a:lnTo>
                <a:lnTo>
                  <a:pt x="3211" y="1477"/>
                </a:lnTo>
                <a:lnTo>
                  <a:pt x="3218" y="1452"/>
                </a:lnTo>
                <a:lnTo>
                  <a:pt x="3217" y="1451"/>
                </a:lnTo>
                <a:lnTo>
                  <a:pt x="3210" y="1449"/>
                </a:lnTo>
                <a:lnTo>
                  <a:pt x="3207" y="1458"/>
                </a:lnTo>
                <a:close/>
                <a:moveTo>
                  <a:pt x="2979" y="1008"/>
                </a:moveTo>
                <a:lnTo>
                  <a:pt x="2981" y="1007"/>
                </a:lnTo>
                <a:lnTo>
                  <a:pt x="2979" y="1000"/>
                </a:lnTo>
                <a:lnTo>
                  <a:pt x="2976" y="998"/>
                </a:lnTo>
                <a:lnTo>
                  <a:pt x="2976" y="1003"/>
                </a:lnTo>
                <a:lnTo>
                  <a:pt x="2974" y="1007"/>
                </a:lnTo>
                <a:lnTo>
                  <a:pt x="2976" y="1008"/>
                </a:lnTo>
                <a:lnTo>
                  <a:pt x="2979" y="1008"/>
                </a:lnTo>
                <a:close/>
                <a:moveTo>
                  <a:pt x="2932" y="997"/>
                </a:moveTo>
                <a:lnTo>
                  <a:pt x="2932" y="993"/>
                </a:lnTo>
                <a:lnTo>
                  <a:pt x="2931" y="985"/>
                </a:lnTo>
                <a:lnTo>
                  <a:pt x="2928" y="987"/>
                </a:lnTo>
                <a:lnTo>
                  <a:pt x="2927" y="993"/>
                </a:lnTo>
                <a:lnTo>
                  <a:pt x="2929" y="1000"/>
                </a:lnTo>
                <a:lnTo>
                  <a:pt x="2932" y="997"/>
                </a:lnTo>
                <a:close/>
                <a:moveTo>
                  <a:pt x="2630" y="670"/>
                </a:moveTo>
                <a:lnTo>
                  <a:pt x="2636" y="675"/>
                </a:lnTo>
                <a:lnTo>
                  <a:pt x="2639" y="683"/>
                </a:lnTo>
                <a:lnTo>
                  <a:pt x="2644" y="685"/>
                </a:lnTo>
                <a:lnTo>
                  <a:pt x="2647" y="682"/>
                </a:lnTo>
                <a:lnTo>
                  <a:pt x="2648" y="678"/>
                </a:lnTo>
                <a:lnTo>
                  <a:pt x="2644" y="672"/>
                </a:lnTo>
                <a:lnTo>
                  <a:pt x="2643" y="664"/>
                </a:lnTo>
                <a:lnTo>
                  <a:pt x="2640" y="664"/>
                </a:lnTo>
                <a:lnTo>
                  <a:pt x="2639" y="665"/>
                </a:lnTo>
                <a:lnTo>
                  <a:pt x="2636" y="666"/>
                </a:lnTo>
                <a:lnTo>
                  <a:pt x="2629" y="666"/>
                </a:lnTo>
                <a:lnTo>
                  <a:pt x="2630" y="670"/>
                </a:lnTo>
                <a:close/>
                <a:moveTo>
                  <a:pt x="2326" y="16"/>
                </a:moveTo>
                <a:lnTo>
                  <a:pt x="2331" y="11"/>
                </a:lnTo>
                <a:lnTo>
                  <a:pt x="2328" y="7"/>
                </a:lnTo>
                <a:lnTo>
                  <a:pt x="2321" y="8"/>
                </a:lnTo>
                <a:lnTo>
                  <a:pt x="2319" y="12"/>
                </a:lnTo>
                <a:lnTo>
                  <a:pt x="2321" y="15"/>
                </a:lnTo>
                <a:lnTo>
                  <a:pt x="2326" y="16"/>
                </a:lnTo>
                <a:close/>
                <a:moveTo>
                  <a:pt x="2853" y="824"/>
                </a:moveTo>
                <a:lnTo>
                  <a:pt x="2855" y="823"/>
                </a:lnTo>
                <a:lnTo>
                  <a:pt x="2856" y="816"/>
                </a:lnTo>
                <a:lnTo>
                  <a:pt x="2853" y="818"/>
                </a:lnTo>
                <a:lnTo>
                  <a:pt x="2851" y="820"/>
                </a:lnTo>
                <a:lnTo>
                  <a:pt x="2849" y="824"/>
                </a:lnTo>
                <a:lnTo>
                  <a:pt x="2852" y="825"/>
                </a:lnTo>
                <a:lnTo>
                  <a:pt x="2853" y="824"/>
                </a:lnTo>
                <a:close/>
                <a:moveTo>
                  <a:pt x="2857" y="837"/>
                </a:moveTo>
                <a:lnTo>
                  <a:pt x="2860" y="837"/>
                </a:lnTo>
                <a:lnTo>
                  <a:pt x="2862" y="836"/>
                </a:lnTo>
                <a:lnTo>
                  <a:pt x="2862" y="835"/>
                </a:lnTo>
                <a:lnTo>
                  <a:pt x="2859" y="830"/>
                </a:lnTo>
                <a:lnTo>
                  <a:pt x="2857" y="825"/>
                </a:lnTo>
                <a:lnTo>
                  <a:pt x="2854" y="836"/>
                </a:lnTo>
                <a:lnTo>
                  <a:pt x="2857" y="837"/>
                </a:lnTo>
                <a:close/>
                <a:moveTo>
                  <a:pt x="2103" y="567"/>
                </a:moveTo>
                <a:lnTo>
                  <a:pt x="2099" y="570"/>
                </a:lnTo>
                <a:lnTo>
                  <a:pt x="2100" y="574"/>
                </a:lnTo>
                <a:lnTo>
                  <a:pt x="2103" y="572"/>
                </a:lnTo>
                <a:lnTo>
                  <a:pt x="2111" y="571"/>
                </a:lnTo>
                <a:lnTo>
                  <a:pt x="2111" y="566"/>
                </a:lnTo>
                <a:lnTo>
                  <a:pt x="2105" y="562"/>
                </a:lnTo>
                <a:lnTo>
                  <a:pt x="2103" y="567"/>
                </a:lnTo>
                <a:close/>
                <a:moveTo>
                  <a:pt x="2580" y="2480"/>
                </a:moveTo>
                <a:lnTo>
                  <a:pt x="2575" y="2476"/>
                </a:lnTo>
                <a:lnTo>
                  <a:pt x="2565" y="2477"/>
                </a:lnTo>
                <a:lnTo>
                  <a:pt x="2564" y="2479"/>
                </a:lnTo>
                <a:lnTo>
                  <a:pt x="2564" y="2484"/>
                </a:lnTo>
                <a:lnTo>
                  <a:pt x="2568" y="2487"/>
                </a:lnTo>
                <a:lnTo>
                  <a:pt x="2580" y="2480"/>
                </a:lnTo>
                <a:close/>
                <a:moveTo>
                  <a:pt x="2803" y="2646"/>
                </a:moveTo>
                <a:lnTo>
                  <a:pt x="2801" y="2644"/>
                </a:lnTo>
                <a:lnTo>
                  <a:pt x="2793" y="2641"/>
                </a:lnTo>
                <a:lnTo>
                  <a:pt x="2779" y="2623"/>
                </a:lnTo>
                <a:lnTo>
                  <a:pt x="2774" y="2619"/>
                </a:lnTo>
                <a:lnTo>
                  <a:pt x="2766" y="2630"/>
                </a:lnTo>
                <a:lnTo>
                  <a:pt x="2761" y="2634"/>
                </a:lnTo>
                <a:lnTo>
                  <a:pt x="2764" y="2638"/>
                </a:lnTo>
                <a:lnTo>
                  <a:pt x="2769" y="2638"/>
                </a:lnTo>
                <a:lnTo>
                  <a:pt x="2772" y="2645"/>
                </a:lnTo>
                <a:lnTo>
                  <a:pt x="2771" y="2649"/>
                </a:lnTo>
                <a:lnTo>
                  <a:pt x="2781" y="2665"/>
                </a:lnTo>
                <a:lnTo>
                  <a:pt x="2783" y="2669"/>
                </a:lnTo>
                <a:lnTo>
                  <a:pt x="2785" y="2672"/>
                </a:lnTo>
                <a:lnTo>
                  <a:pt x="2788" y="2675"/>
                </a:lnTo>
                <a:lnTo>
                  <a:pt x="2796" y="2672"/>
                </a:lnTo>
                <a:lnTo>
                  <a:pt x="2803" y="2665"/>
                </a:lnTo>
                <a:lnTo>
                  <a:pt x="2804" y="2665"/>
                </a:lnTo>
                <a:lnTo>
                  <a:pt x="2805" y="2662"/>
                </a:lnTo>
                <a:lnTo>
                  <a:pt x="2799" y="2658"/>
                </a:lnTo>
                <a:lnTo>
                  <a:pt x="2802" y="2654"/>
                </a:lnTo>
                <a:lnTo>
                  <a:pt x="2803" y="2646"/>
                </a:lnTo>
                <a:close/>
                <a:moveTo>
                  <a:pt x="2798" y="2701"/>
                </a:moveTo>
                <a:lnTo>
                  <a:pt x="2796" y="2700"/>
                </a:lnTo>
                <a:lnTo>
                  <a:pt x="2794" y="2700"/>
                </a:lnTo>
                <a:lnTo>
                  <a:pt x="2788" y="2701"/>
                </a:lnTo>
                <a:lnTo>
                  <a:pt x="2789" y="2704"/>
                </a:lnTo>
                <a:lnTo>
                  <a:pt x="2794" y="2709"/>
                </a:lnTo>
                <a:lnTo>
                  <a:pt x="2798" y="2701"/>
                </a:lnTo>
                <a:close/>
                <a:moveTo>
                  <a:pt x="2552" y="2498"/>
                </a:moveTo>
                <a:lnTo>
                  <a:pt x="2563" y="2497"/>
                </a:lnTo>
                <a:lnTo>
                  <a:pt x="2570" y="2501"/>
                </a:lnTo>
                <a:lnTo>
                  <a:pt x="2569" y="2499"/>
                </a:lnTo>
                <a:lnTo>
                  <a:pt x="2566" y="2494"/>
                </a:lnTo>
                <a:lnTo>
                  <a:pt x="2564" y="2492"/>
                </a:lnTo>
                <a:lnTo>
                  <a:pt x="2559" y="2491"/>
                </a:lnTo>
                <a:lnTo>
                  <a:pt x="2552" y="2498"/>
                </a:lnTo>
                <a:close/>
                <a:moveTo>
                  <a:pt x="2524" y="2700"/>
                </a:moveTo>
                <a:lnTo>
                  <a:pt x="2525" y="2693"/>
                </a:lnTo>
                <a:lnTo>
                  <a:pt x="2524" y="2693"/>
                </a:lnTo>
                <a:lnTo>
                  <a:pt x="2522" y="2696"/>
                </a:lnTo>
                <a:lnTo>
                  <a:pt x="2519" y="2698"/>
                </a:lnTo>
                <a:lnTo>
                  <a:pt x="2522" y="2709"/>
                </a:lnTo>
                <a:lnTo>
                  <a:pt x="2524" y="2700"/>
                </a:lnTo>
                <a:close/>
                <a:moveTo>
                  <a:pt x="1841" y="296"/>
                </a:moveTo>
                <a:lnTo>
                  <a:pt x="1839" y="298"/>
                </a:lnTo>
                <a:lnTo>
                  <a:pt x="1838" y="300"/>
                </a:lnTo>
                <a:lnTo>
                  <a:pt x="1838" y="303"/>
                </a:lnTo>
                <a:lnTo>
                  <a:pt x="1846" y="304"/>
                </a:lnTo>
                <a:lnTo>
                  <a:pt x="1848" y="303"/>
                </a:lnTo>
                <a:lnTo>
                  <a:pt x="1850" y="301"/>
                </a:lnTo>
                <a:lnTo>
                  <a:pt x="1849" y="294"/>
                </a:lnTo>
                <a:lnTo>
                  <a:pt x="1846" y="290"/>
                </a:lnTo>
                <a:lnTo>
                  <a:pt x="1841" y="296"/>
                </a:lnTo>
                <a:close/>
                <a:moveTo>
                  <a:pt x="3642" y="4350"/>
                </a:moveTo>
                <a:lnTo>
                  <a:pt x="3637" y="4377"/>
                </a:lnTo>
                <a:lnTo>
                  <a:pt x="3638" y="4384"/>
                </a:lnTo>
                <a:lnTo>
                  <a:pt x="3641" y="4378"/>
                </a:lnTo>
                <a:lnTo>
                  <a:pt x="3646" y="4360"/>
                </a:lnTo>
                <a:lnTo>
                  <a:pt x="3647" y="4346"/>
                </a:lnTo>
                <a:lnTo>
                  <a:pt x="3642" y="4350"/>
                </a:lnTo>
                <a:close/>
                <a:moveTo>
                  <a:pt x="2805" y="2679"/>
                </a:moveTo>
                <a:lnTo>
                  <a:pt x="2795" y="2685"/>
                </a:lnTo>
                <a:lnTo>
                  <a:pt x="2784" y="2684"/>
                </a:lnTo>
                <a:lnTo>
                  <a:pt x="2780" y="2687"/>
                </a:lnTo>
                <a:lnTo>
                  <a:pt x="2781" y="2689"/>
                </a:lnTo>
                <a:lnTo>
                  <a:pt x="2787" y="2694"/>
                </a:lnTo>
                <a:lnTo>
                  <a:pt x="2796" y="2695"/>
                </a:lnTo>
                <a:lnTo>
                  <a:pt x="2804" y="2692"/>
                </a:lnTo>
                <a:lnTo>
                  <a:pt x="2807" y="2699"/>
                </a:lnTo>
                <a:lnTo>
                  <a:pt x="2811" y="2698"/>
                </a:lnTo>
                <a:lnTo>
                  <a:pt x="2817" y="2692"/>
                </a:lnTo>
                <a:lnTo>
                  <a:pt x="2813" y="2685"/>
                </a:lnTo>
                <a:lnTo>
                  <a:pt x="2805" y="2679"/>
                </a:lnTo>
                <a:close/>
                <a:moveTo>
                  <a:pt x="2806" y="2868"/>
                </a:moveTo>
                <a:lnTo>
                  <a:pt x="2805" y="2865"/>
                </a:lnTo>
                <a:lnTo>
                  <a:pt x="2803" y="2861"/>
                </a:lnTo>
                <a:lnTo>
                  <a:pt x="2803" y="2857"/>
                </a:lnTo>
                <a:lnTo>
                  <a:pt x="2804" y="2849"/>
                </a:lnTo>
                <a:lnTo>
                  <a:pt x="2802" y="2837"/>
                </a:lnTo>
                <a:lnTo>
                  <a:pt x="2803" y="2819"/>
                </a:lnTo>
                <a:lnTo>
                  <a:pt x="2802" y="2810"/>
                </a:lnTo>
                <a:lnTo>
                  <a:pt x="2802" y="2800"/>
                </a:lnTo>
                <a:lnTo>
                  <a:pt x="2804" y="2788"/>
                </a:lnTo>
                <a:lnTo>
                  <a:pt x="2803" y="2776"/>
                </a:lnTo>
                <a:lnTo>
                  <a:pt x="2802" y="2770"/>
                </a:lnTo>
                <a:lnTo>
                  <a:pt x="2802" y="2763"/>
                </a:lnTo>
                <a:lnTo>
                  <a:pt x="2802" y="2746"/>
                </a:lnTo>
                <a:lnTo>
                  <a:pt x="2796" y="2736"/>
                </a:lnTo>
                <a:lnTo>
                  <a:pt x="2782" y="2728"/>
                </a:lnTo>
                <a:lnTo>
                  <a:pt x="2777" y="2728"/>
                </a:lnTo>
                <a:lnTo>
                  <a:pt x="2769" y="2738"/>
                </a:lnTo>
                <a:lnTo>
                  <a:pt x="2765" y="2738"/>
                </a:lnTo>
                <a:lnTo>
                  <a:pt x="2749" y="2735"/>
                </a:lnTo>
                <a:lnTo>
                  <a:pt x="2746" y="2738"/>
                </a:lnTo>
                <a:lnTo>
                  <a:pt x="2740" y="2748"/>
                </a:lnTo>
                <a:lnTo>
                  <a:pt x="2736" y="2752"/>
                </a:lnTo>
                <a:lnTo>
                  <a:pt x="2731" y="2750"/>
                </a:lnTo>
                <a:lnTo>
                  <a:pt x="2725" y="2747"/>
                </a:lnTo>
                <a:lnTo>
                  <a:pt x="2721" y="2747"/>
                </a:lnTo>
                <a:lnTo>
                  <a:pt x="2717" y="2750"/>
                </a:lnTo>
                <a:lnTo>
                  <a:pt x="2708" y="2751"/>
                </a:lnTo>
                <a:lnTo>
                  <a:pt x="2699" y="2751"/>
                </a:lnTo>
                <a:lnTo>
                  <a:pt x="2694" y="2753"/>
                </a:lnTo>
                <a:lnTo>
                  <a:pt x="2689" y="2757"/>
                </a:lnTo>
                <a:lnTo>
                  <a:pt x="2687" y="2763"/>
                </a:lnTo>
                <a:lnTo>
                  <a:pt x="2688" y="2769"/>
                </a:lnTo>
                <a:lnTo>
                  <a:pt x="2683" y="2763"/>
                </a:lnTo>
                <a:lnTo>
                  <a:pt x="2678" y="2760"/>
                </a:lnTo>
                <a:lnTo>
                  <a:pt x="2672" y="2764"/>
                </a:lnTo>
                <a:lnTo>
                  <a:pt x="2666" y="2766"/>
                </a:lnTo>
                <a:lnTo>
                  <a:pt x="2646" y="2768"/>
                </a:lnTo>
                <a:lnTo>
                  <a:pt x="2629" y="2764"/>
                </a:lnTo>
                <a:lnTo>
                  <a:pt x="2607" y="2754"/>
                </a:lnTo>
                <a:lnTo>
                  <a:pt x="2603" y="2751"/>
                </a:lnTo>
                <a:lnTo>
                  <a:pt x="2600" y="2747"/>
                </a:lnTo>
                <a:lnTo>
                  <a:pt x="2596" y="2745"/>
                </a:lnTo>
                <a:lnTo>
                  <a:pt x="2587" y="2741"/>
                </a:lnTo>
                <a:lnTo>
                  <a:pt x="2584" y="2737"/>
                </a:lnTo>
                <a:lnTo>
                  <a:pt x="2580" y="2736"/>
                </a:lnTo>
                <a:lnTo>
                  <a:pt x="2576" y="2737"/>
                </a:lnTo>
                <a:lnTo>
                  <a:pt x="2569" y="2733"/>
                </a:lnTo>
                <a:lnTo>
                  <a:pt x="2564" y="2727"/>
                </a:lnTo>
                <a:lnTo>
                  <a:pt x="2559" y="2727"/>
                </a:lnTo>
                <a:lnTo>
                  <a:pt x="2554" y="2730"/>
                </a:lnTo>
                <a:lnTo>
                  <a:pt x="2545" y="2729"/>
                </a:lnTo>
                <a:lnTo>
                  <a:pt x="2527" y="2722"/>
                </a:lnTo>
                <a:lnTo>
                  <a:pt x="2519" y="2717"/>
                </a:lnTo>
                <a:lnTo>
                  <a:pt x="2518" y="2729"/>
                </a:lnTo>
                <a:lnTo>
                  <a:pt x="2513" y="2749"/>
                </a:lnTo>
                <a:lnTo>
                  <a:pt x="2515" y="2760"/>
                </a:lnTo>
                <a:lnTo>
                  <a:pt x="2518" y="2771"/>
                </a:lnTo>
                <a:lnTo>
                  <a:pt x="2523" y="2787"/>
                </a:lnTo>
                <a:lnTo>
                  <a:pt x="2523" y="2792"/>
                </a:lnTo>
                <a:lnTo>
                  <a:pt x="2524" y="2795"/>
                </a:lnTo>
                <a:lnTo>
                  <a:pt x="2535" y="2819"/>
                </a:lnTo>
                <a:lnTo>
                  <a:pt x="2546" y="2838"/>
                </a:lnTo>
                <a:lnTo>
                  <a:pt x="2560" y="2859"/>
                </a:lnTo>
                <a:lnTo>
                  <a:pt x="2562" y="2868"/>
                </a:lnTo>
                <a:lnTo>
                  <a:pt x="2560" y="2878"/>
                </a:lnTo>
                <a:lnTo>
                  <a:pt x="2565" y="2877"/>
                </a:lnTo>
                <a:lnTo>
                  <a:pt x="2568" y="2872"/>
                </a:lnTo>
                <a:lnTo>
                  <a:pt x="2568" y="2877"/>
                </a:lnTo>
                <a:lnTo>
                  <a:pt x="2570" y="2881"/>
                </a:lnTo>
                <a:lnTo>
                  <a:pt x="2582" y="2894"/>
                </a:lnTo>
                <a:lnTo>
                  <a:pt x="2583" y="2898"/>
                </a:lnTo>
                <a:lnTo>
                  <a:pt x="2579" y="2909"/>
                </a:lnTo>
                <a:lnTo>
                  <a:pt x="2576" y="2900"/>
                </a:lnTo>
                <a:lnTo>
                  <a:pt x="2571" y="2893"/>
                </a:lnTo>
                <a:lnTo>
                  <a:pt x="2557" y="2881"/>
                </a:lnTo>
                <a:lnTo>
                  <a:pt x="2560" y="2905"/>
                </a:lnTo>
                <a:lnTo>
                  <a:pt x="2563" y="2915"/>
                </a:lnTo>
                <a:lnTo>
                  <a:pt x="2580" y="2956"/>
                </a:lnTo>
                <a:lnTo>
                  <a:pt x="2582" y="2958"/>
                </a:lnTo>
                <a:lnTo>
                  <a:pt x="2586" y="2960"/>
                </a:lnTo>
                <a:lnTo>
                  <a:pt x="2590" y="2964"/>
                </a:lnTo>
                <a:lnTo>
                  <a:pt x="2595" y="2972"/>
                </a:lnTo>
                <a:lnTo>
                  <a:pt x="2605" y="2990"/>
                </a:lnTo>
                <a:lnTo>
                  <a:pt x="2611" y="2995"/>
                </a:lnTo>
                <a:lnTo>
                  <a:pt x="2619" y="2994"/>
                </a:lnTo>
                <a:lnTo>
                  <a:pt x="2631" y="2997"/>
                </a:lnTo>
                <a:lnTo>
                  <a:pt x="2635" y="2996"/>
                </a:lnTo>
                <a:lnTo>
                  <a:pt x="2637" y="2998"/>
                </a:lnTo>
                <a:lnTo>
                  <a:pt x="2639" y="3002"/>
                </a:lnTo>
                <a:lnTo>
                  <a:pt x="2629" y="3002"/>
                </a:lnTo>
                <a:lnTo>
                  <a:pt x="2620" y="3004"/>
                </a:lnTo>
                <a:lnTo>
                  <a:pt x="2619" y="3008"/>
                </a:lnTo>
                <a:lnTo>
                  <a:pt x="2622" y="3012"/>
                </a:lnTo>
                <a:lnTo>
                  <a:pt x="2624" y="3023"/>
                </a:lnTo>
                <a:lnTo>
                  <a:pt x="2636" y="3019"/>
                </a:lnTo>
                <a:lnTo>
                  <a:pt x="2653" y="3020"/>
                </a:lnTo>
                <a:lnTo>
                  <a:pt x="2664" y="3019"/>
                </a:lnTo>
                <a:lnTo>
                  <a:pt x="2676" y="3029"/>
                </a:lnTo>
                <a:lnTo>
                  <a:pt x="2687" y="3031"/>
                </a:lnTo>
                <a:lnTo>
                  <a:pt x="2690" y="3030"/>
                </a:lnTo>
                <a:lnTo>
                  <a:pt x="2696" y="3018"/>
                </a:lnTo>
                <a:lnTo>
                  <a:pt x="2700" y="3004"/>
                </a:lnTo>
                <a:lnTo>
                  <a:pt x="2703" y="2998"/>
                </a:lnTo>
                <a:lnTo>
                  <a:pt x="2706" y="2994"/>
                </a:lnTo>
                <a:lnTo>
                  <a:pt x="2699" y="2987"/>
                </a:lnTo>
                <a:lnTo>
                  <a:pt x="2699" y="2984"/>
                </a:lnTo>
                <a:lnTo>
                  <a:pt x="2700" y="2981"/>
                </a:lnTo>
                <a:lnTo>
                  <a:pt x="2714" y="2991"/>
                </a:lnTo>
                <a:lnTo>
                  <a:pt x="2719" y="2987"/>
                </a:lnTo>
                <a:lnTo>
                  <a:pt x="2721" y="2977"/>
                </a:lnTo>
                <a:lnTo>
                  <a:pt x="2721" y="2971"/>
                </a:lnTo>
                <a:lnTo>
                  <a:pt x="2722" y="2967"/>
                </a:lnTo>
                <a:lnTo>
                  <a:pt x="2726" y="2965"/>
                </a:lnTo>
                <a:lnTo>
                  <a:pt x="2727" y="2960"/>
                </a:lnTo>
                <a:lnTo>
                  <a:pt x="2728" y="2956"/>
                </a:lnTo>
                <a:lnTo>
                  <a:pt x="2724" y="2947"/>
                </a:lnTo>
                <a:lnTo>
                  <a:pt x="2724" y="2941"/>
                </a:lnTo>
                <a:lnTo>
                  <a:pt x="2732" y="2952"/>
                </a:lnTo>
                <a:lnTo>
                  <a:pt x="2736" y="2967"/>
                </a:lnTo>
                <a:lnTo>
                  <a:pt x="2742" y="2963"/>
                </a:lnTo>
                <a:lnTo>
                  <a:pt x="2743" y="2961"/>
                </a:lnTo>
                <a:lnTo>
                  <a:pt x="2742" y="2951"/>
                </a:lnTo>
                <a:lnTo>
                  <a:pt x="2745" y="2947"/>
                </a:lnTo>
                <a:lnTo>
                  <a:pt x="2755" y="2950"/>
                </a:lnTo>
                <a:lnTo>
                  <a:pt x="2763" y="2956"/>
                </a:lnTo>
                <a:lnTo>
                  <a:pt x="2764" y="2959"/>
                </a:lnTo>
                <a:lnTo>
                  <a:pt x="2763" y="2962"/>
                </a:lnTo>
                <a:lnTo>
                  <a:pt x="2761" y="2964"/>
                </a:lnTo>
                <a:lnTo>
                  <a:pt x="2754" y="2962"/>
                </a:lnTo>
                <a:lnTo>
                  <a:pt x="2751" y="2966"/>
                </a:lnTo>
                <a:lnTo>
                  <a:pt x="2755" y="2977"/>
                </a:lnTo>
                <a:lnTo>
                  <a:pt x="2762" y="2987"/>
                </a:lnTo>
                <a:lnTo>
                  <a:pt x="2766" y="2985"/>
                </a:lnTo>
                <a:lnTo>
                  <a:pt x="2775" y="2983"/>
                </a:lnTo>
                <a:lnTo>
                  <a:pt x="2778" y="2981"/>
                </a:lnTo>
                <a:lnTo>
                  <a:pt x="2776" y="2959"/>
                </a:lnTo>
                <a:lnTo>
                  <a:pt x="2772" y="2944"/>
                </a:lnTo>
                <a:lnTo>
                  <a:pt x="2772" y="2927"/>
                </a:lnTo>
                <a:lnTo>
                  <a:pt x="2773" y="2918"/>
                </a:lnTo>
                <a:lnTo>
                  <a:pt x="2777" y="2911"/>
                </a:lnTo>
                <a:lnTo>
                  <a:pt x="2780" y="2903"/>
                </a:lnTo>
                <a:lnTo>
                  <a:pt x="2780" y="2893"/>
                </a:lnTo>
                <a:lnTo>
                  <a:pt x="2781" y="2884"/>
                </a:lnTo>
                <a:lnTo>
                  <a:pt x="2784" y="2875"/>
                </a:lnTo>
                <a:lnTo>
                  <a:pt x="2789" y="2868"/>
                </a:lnTo>
                <a:lnTo>
                  <a:pt x="2792" y="2866"/>
                </a:lnTo>
                <a:lnTo>
                  <a:pt x="2790" y="2864"/>
                </a:lnTo>
                <a:lnTo>
                  <a:pt x="2792" y="2858"/>
                </a:lnTo>
                <a:lnTo>
                  <a:pt x="2796" y="2853"/>
                </a:lnTo>
                <a:lnTo>
                  <a:pt x="2798" y="2859"/>
                </a:lnTo>
                <a:lnTo>
                  <a:pt x="2795" y="2861"/>
                </a:lnTo>
                <a:lnTo>
                  <a:pt x="2794" y="2864"/>
                </a:lnTo>
                <a:lnTo>
                  <a:pt x="2799" y="2868"/>
                </a:lnTo>
                <a:lnTo>
                  <a:pt x="2801" y="2871"/>
                </a:lnTo>
                <a:lnTo>
                  <a:pt x="2802" y="2875"/>
                </a:lnTo>
                <a:lnTo>
                  <a:pt x="2801" y="2880"/>
                </a:lnTo>
                <a:lnTo>
                  <a:pt x="2802" y="2884"/>
                </a:lnTo>
                <a:lnTo>
                  <a:pt x="2805" y="2884"/>
                </a:lnTo>
                <a:lnTo>
                  <a:pt x="2806" y="2880"/>
                </a:lnTo>
                <a:lnTo>
                  <a:pt x="2805" y="2874"/>
                </a:lnTo>
                <a:lnTo>
                  <a:pt x="2806" y="2868"/>
                </a:lnTo>
                <a:close/>
                <a:moveTo>
                  <a:pt x="3221" y="1524"/>
                </a:moveTo>
                <a:lnTo>
                  <a:pt x="3211" y="1507"/>
                </a:lnTo>
                <a:lnTo>
                  <a:pt x="3209" y="1493"/>
                </a:lnTo>
                <a:lnTo>
                  <a:pt x="3206" y="1482"/>
                </a:lnTo>
                <a:lnTo>
                  <a:pt x="3191" y="1449"/>
                </a:lnTo>
                <a:lnTo>
                  <a:pt x="3184" y="1431"/>
                </a:lnTo>
                <a:lnTo>
                  <a:pt x="3188" y="1412"/>
                </a:lnTo>
                <a:lnTo>
                  <a:pt x="3182" y="1352"/>
                </a:lnTo>
                <a:lnTo>
                  <a:pt x="3188" y="1322"/>
                </a:lnTo>
                <a:lnTo>
                  <a:pt x="3185" y="1319"/>
                </a:lnTo>
                <a:lnTo>
                  <a:pt x="3177" y="1314"/>
                </a:lnTo>
                <a:lnTo>
                  <a:pt x="3174" y="1309"/>
                </a:lnTo>
                <a:lnTo>
                  <a:pt x="3169" y="1298"/>
                </a:lnTo>
                <a:lnTo>
                  <a:pt x="3168" y="1276"/>
                </a:lnTo>
                <a:lnTo>
                  <a:pt x="3158" y="1262"/>
                </a:lnTo>
                <a:lnTo>
                  <a:pt x="3148" y="1256"/>
                </a:lnTo>
                <a:lnTo>
                  <a:pt x="3141" y="1244"/>
                </a:lnTo>
                <a:lnTo>
                  <a:pt x="3136" y="1235"/>
                </a:lnTo>
                <a:lnTo>
                  <a:pt x="3135" y="1230"/>
                </a:lnTo>
                <a:lnTo>
                  <a:pt x="3132" y="1221"/>
                </a:lnTo>
                <a:lnTo>
                  <a:pt x="3124" y="1215"/>
                </a:lnTo>
                <a:lnTo>
                  <a:pt x="3118" y="1212"/>
                </a:lnTo>
                <a:lnTo>
                  <a:pt x="3106" y="1203"/>
                </a:lnTo>
                <a:lnTo>
                  <a:pt x="3100" y="1194"/>
                </a:lnTo>
                <a:lnTo>
                  <a:pt x="3088" y="1169"/>
                </a:lnTo>
                <a:lnTo>
                  <a:pt x="3083" y="1162"/>
                </a:lnTo>
                <a:lnTo>
                  <a:pt x="3071" y="1155"/>
                </a:lnTo>
                <a:lnTo>
                  <a:pt x="3062" y="1154"/>
                </a:lnTo>
                <a:lnTo>
                  <a:pt x="3056" y="1153"/>
                </a:lnTo>
                <a:lnTo>
                  <a:pt x="3035" y="1136"/>
                </a:lnTo>
                <a:lnTo>
                  <a:pt x="3029" y="1133"/>
                </a:lnTo>
                <a:lnTo>
                  <a:pt x="3024" y="1125"/>
                </a:lnTo>
                <a:lnTo>
                  <a:pt x="3016" y="1117"/>
                </a:lnTo>
                <a:lnTo>
                  <a:pt x="3011" y="1111"/>
                </a:lnTo>
                <a:lnTo>
                  <a:pt x="3004" y="1105"/>
                </a:lnTo>
                <a:lnTo>
                  <a:pt x="3000" y="1081"/>
                </a:lnTo>
                <a:lnTo>
                  <a:pt x="3000" y="1057"/>
                </a:lnTo>
                <a:lnTo>
                  <a:pt x="2998" y="1029"/>
                </a:lnTo>
                <a:lnTo>
                  <a:pt x="2991" y="1016"/>
                </a:lnTo>
                <a:lnTo>
                  <a:pt x="2987" y="1012"/>
                </a:lnTo>
                <a:lnTo>
                  <a:pt x="2983" y="1013"/>
                </a:lnTo>
                <a:lnTo>
                  <a:pt x="2982" y="1022"/>
                </a:lnTo>
                <a:lnTo>
                  <a:pt x="2983" y="1028"/>
                </a:lnTo>
                <a:lnTo>
                  <a:pt x="2980" y="1028"/>
                </a:lnTo>
                <a:lnTo>
                  <a:pt x="2970" y="1020"/>
                </a:lnTo>
                <a:lnTo>
                  <a:pt x="2956" y="1012"/>
                </a:lnTo>
                <a:lnTo>
                  <a:pt x="2949" y="1003"/>
                </a:lnTo>
                <a:lnTo>
                  <a:pt x="2944" y="994"/>
                </a:lnTo>
                <a:lnTo>
                  <a:pt x="2939" y="995"/>
                </a:lnTo>
                <a:lnTo>
                  <a:pt x="2936" y="996"/>
                </a:lnTo>
                <a:lnTo>
                  <a:pt x="2933" y="1007"/>
                </a:lnTo>
                <a:lnTo>
                  <a:pt x="2938" y="1025"/>
                </a:lnTo>
                <a:lnTo>
                  <a:pt x="2936" y="1027"/>
                </a:lnTo>
                <a:lnTo>
                  <a:pt x="2931" y="1023"/>
                </a:lnTo>
                <a:lnTo>
                  <a:pt x="2924" y="1014"/>
                </a:lnTo>
                <a:lnTo>
                  <a:pt x="2919" y="1017"/>
                </a:lnTo>
                <a:lnTo>
                  <a:pt x="2914" y="1018"/>
                </a:lnTo>
                <a:lnTo>
                  <a:pt x="2909" y="1008"/>
                </a:lnTo>
                <a:lnTo>
                  <a:pt x="2906" y="1002"/>
                </a:lnTo>
                <a:lnTo>
                  <a:pt x="2900" y="983"/>
                </a:lnTo>
                <a:lnTo>
                  <a:pt x="2895" y="961"/>
                </a:lnTo>
                <a:lnTo>
                  <a:pt x="2894" y="945"/>
                </a:lnTo>
                <a:lnTo>
                  <a:pt x="2884" y="936"/>
                </a:lnTo>
                <a:lnTo>
                  <a:pt x="2881" y="921"/>
                </a:lnTo>
                <a:lnTo>
                  <a:pt x="2877" y="917"/>
                </a:lnTo>
                <a:lnTo>
                  <a:pt x="2875" y="906"/>
                </a:lnTo>
                <a:lnTo>
                  <a:pt x="2863" y="893"/>
                </a:lnTo>
                <a:lnTo>
                  <a:pt x="2851" y="883"/>
                </a:lnTo>
                <a:lnTo>
                  <a:pt x="2842" y="874"/>
                </a:lnTo>
                <a:lnTo>
                  <a:pt x="2833" y="861"/>
                </a:lnTo>
                <a:lnTo>
                  <a:pt x="2837" y="851"/>
                </a:lnTo>
                <a:lnTo>
                  <a:pt x="2843" y="853"/>
                </a:lnTo>
                <a:lnTo>
                  <a:pt x="2849" y="852"/>
                </a:lnTo>
                <a:lnTo>
                  <a:pt x="2844" y="843"/>
                </a:lnTo>
                <a:lnTo>
                  <a:pt x="2839" y="836"/>
                </a:lnTo>
                <a:lnTo>
                  <a:pt x="2827" y="824"/>
                </a:lnTo>
                <a:lnTo>
                  <a:pt x="2821" y="821"/>
                </a:lnTo>
                <a:lnTo>
                  <a:pt x="2808" y="819"/>
                </a:lnTo>
                <a:lnTo>
                  <a:pt x="2794" y="808"/>
                </a:lnTo>
                <a:lnTo>
                  <a:pt x="2786" y="803"/>
                </a:lnTo>
                <a:lnTo>
                  <a:pt x="2779" y="803"/>
                </a:lnTo>
                <a:lnTo>
                  <a:pt x="2772" y="801"/>
                </a:lnTo>
                <a:lnTo>
                  <a:pt x="2767" y="795"/>
                </a:lnTo>
                <a:lnTo>
                  <a:pt x="2759" y="793"/>
                </a:lnTo>
                <a:lnTo>
                  <a:pt x="2746" y="780"/>
                </a:lnTo>
                <a:lnTo>
                  <a:pt x="2740" y="768"/>
                </a:lnTo>
                <a:lnTo>
                  <a:pt x="2737" y="763"/>
                </a:lnTo>
                <a:lnTo>
                  <a:pt x="2733" y="760"/>
                </a:lnTo>
                <a:lnTo>
                  <a:pt x="2727" y="762"/>
                </a:lnTo>
                <a:lnTo>
                  <a:pt x="2722" y="763"/>
                </a:lnTo>
                <a:lnTo>
                  <a:pt x="2711" y="761"/>
                </a:lnTo>
                <a:lnTo>
                  <a:pt x="2707" y="756"/>
                </a:lnTo>
                <a:lnTo>
                  <a:pt x="2700" y="750"/>
                </a:lnTo>
                <a:lnTo>
                  <a:pt x="2686" y="748"/>
                </a:lnTo>
                <a:lnTo>
                  <a:pt x="2676" y="744"/>
                </a:lnTo>
                <a:lnTo>
                  <a:pt x="2667" y="740"/>
                </a:lnTo>
                <a:lnTo>
                  <a:pt x="2659" y="735"/>
                </a:lnTo>
                <a:lnTo>
                  <a:pt x="2651" y="726"/>
                </a:lnTo>
                <a:lnTo>
                  <a:pt x="2644" y="715"/>
                </a:lnTo>
                <a:lnTo>
                  <a:pt x="2645" y="701"/>
                </a:lnTo>
                <a:lnTo>
                  <a:pt x="2647" y="691"/>
                </a:lnTo>
                <a:lnTo>
                  <a:pt x="2638" y="687"/>
                </a:lnTo>
                <a:lnTo>
                  <a:pt x="2623" y="668"/>
                </a:lnTo>
                <a:lnTo>
                  <a:pt x="2623" y="660"/>
                </a:lnTo>
                <a:lnTo>
                  <a:pt x="2627" y="643"/>
                </a:lnTo>
                <a:lnTo>
                  <a:pt x="2631" y="615"/>
                </a:lnTo>
                <a:lnTo>
                  <a:pt x="2625" y="594"/>
                </a:lnTo>
                <a:lnTo>
                  <a:pt x="2613" y="568"/>
                </a:lnTo>
                <a:lnTo>
                  <a:pt x="2614" y="555"/>
                </a:lnTo>
                <a:lnTo>
                  <a:pt x="2608" y="555"/>
                </a:lnTo>
                <a:lnTo>
                  <a:pt x="2601" y="553"/>
                </a:lnTo>
                <a:lnTo>
                  <a:pt x="2592" y="540"/>
                </a:lnTo>
                <a:lnTo>
                  <a:pt x="2585" y="532"/>
                </a:lnTo>
                <a:lnTo>
                  <a:pt x="2580" y="524"/>
                </a:lnTo>
                <a:lnTo>
                  <a:pt x="2575" y="514"/>
                </a:lnTo>
                <a:lnTo>
                  <a:pt x="2576" y="506"/>
                </a:lnTo>
                <a:lnTo>
                  <a:pt x="2577" y="500"/>
                </a:lnTo>
                <a:lnTo>
                  <a:pt x="2578" y="485"/>
                </a:lnTo>
                <a:lnTo>
                  <a:pt x="2571" y="471"/>
                </a:lnTo>
                <a:lnTo>
                  <a:pt x="2569" y="456"/>
                </a:lnTo>
                <a:lnTo>
                  <a:pt x="2563" y="438"/>
                </a:lnTo>
                <a:lnTo>
                  <a:pt x="2565" y="426"/>
                </a:lnTo>
                <a:lnTo>
                  <a:pt x="2563" y="416"/>
                </a:lnTo>
                <a:lnTo>
                  <a:pt x="2562" y="407"/>
                </a:lnTo>
                <a:lnTo>
                  <a:pt x="2564" y="401"/>
                </a:lnTo>
                <a:lnTo>
                  <a:pt x="2564" y="394"/>
                </a:lnTo>
                <a:lnTo>
                  <a:pt x="2556" y="387"/>
                </a:lnTo>
                <a:lnTo>
                  <a:pt x="2547" y="382"/>
                </a:lnTo>
                <a:lnTo>
                  <a:pt x="2535" y="372"/>
                </a:lnTo>
                <a:lnTo>
                  <a:pt x="2514" y="358"/>
                </a:lnTo>
                <a:lnTo>
                  <a:pt x="2509" y="346"/>
                </a:lnTo>
                <a:lnTo>
                  <a:pt x="2500" y="336"/>
                </a:lnTo>
                <a:lnTo>
                  <a:pt x="2488" y="340"/>
                </a:lnTo>
                <a:lnTo>
                  <a:pt x="2479" y="342"/>
                </a:lnTo>
                <a:lnTo>
                  <a:pt x="2471" y="350"/>
                </a:lnTo>
                <a:lnTo>
                  <a:pt x="2459" y="355"/>
                </a:lnTo>
                <a:lnTo>
                  <a:pt x="2448" y="350"/>
                </a:lnTo>
                <a:lnTo>
                  <a:pt x="2443" y="346"/>
                </a:lnTo>
                <a:lnTo>
                  <a:pt x="2439" y="331"/>
                </a:lnTo>
                <a:lnTo>
                  <a:pt x="2434" y="315"/>
                </a:lnTo>
                <a:lnTo>
                  <a:pt x="2430" y="307"/>
                </a:lnTo>
                <a:lnTo>
                  <a:pt x="2427" y="297"/>
                </a:lnTo>
                <a:lnTo>
                  <a:pt x="2430" y="273"/>
                </a:lnTo>
                <a:lnTo>
                  <a:pt x="2425" y="261"/>
                </a:lnTo>
                <a:lnTo>
                  <a:pt x="2424" y="244"/>
                </a:lnTo>
                <a:lnTo>
                  <a:pt x="2419" y="225"/>
                </a:lnTo>
                <a:lnTo>
                  <a:pt x="2415" y="215"/>
                </a:lnTo>
                <a:lnTo>
                  <a:pt x="2415" y="208"/>
                </a:lnTo>
                <a:lnTo>
                  <a:pt x="2406" y="196"/>
                </a:lnTo>
                <a:lnTo>
                  <a:pt x="2403" y="188"/>
                </a:lnTo>
                <a:lnTo>
                  <a:pt x="2398" y="185"/>
                </a:lnTo>
                <a:lnTo>
                  <a:pt x="2392" y="180"/>
                </a:lnTo>
                <a:lnTo>
                  <a:pt x="2391" y="174"/>
                </a:lnTo>
                <a:lnTo>
                  <a:pt x="2391" y="170"/>
                </a:lnTo>
                <a:lnTo>
                  <a:pt x="2395" y="162"/>
                </a:lnTo>
                <a:lnTo>
                  <a:pt x="2397" y="152"/>
                </a:lnTo>
                <a:lnTo>
                  <a:pt x="2388" y="150"/>
                </a:lnTo>
                <a:lnTo>
                  <a:pt x="2382" y="150"/>
                </a:lnTo>
                <a:lnTo>
                  <a:pt x="2378" y="146"/>
                </a:lnTo>
                <a:lnTo>
                  <a:pt x="2373" y="142"/>
                </a:lnTo>
                <a:lnTo>
                  <a:pt x="2371" y="127"/>
                </a:lnTo>
                <a:lnTo>
                  <a:pt x="2372" y="110"/>
                </a:lnTo>
                <a:lnTo>
                  <a:pt x="2370" y="100"/>
                </a:lnTo>
                <a:lnTo>
                  <a:pt x="2368" y="93"/>
                </a:lnTo>
                <a:lnTo>
                  <a:pt x="2366" y="85"/>
                </a:lnTo>
                <a:lnTo>
                  <a:pt x="2361" y="77"/>
                </a:lnTo>
                <a:lnTo>
                  <a:pt x="2348" y="66"/>
                </a:lnTo>
                <a:lnTo>
                  <a:pt x="2349" y="61"/>
                </a:lnTo>
                <a:lnTo>
                  <a:pt x="2352" y="56"/>
                </a:lnTo>
                <a:lnTo>
                  <a:pt x="2347" y="52"/>
                </a:lnTo>
                <a:lnTo>
                  <a:pt x="2340" y="52"/>
                </a:lnTo>
                <a:lnTo>
                  <a:pt x="2336" y="60"/>
                </a:lnTo>
                <a:lnTo>
                  <a:pt x="2330" y="66"/>
                </a:lnTo>
                <a:lnTo>
                  <a:pt x="2317" y="71"/>
                </a:lnTo>
                <a:lnTo>
                  <a:pt x="2315" y="98"/>
                </a:lnTo>
                <a:lnTo>
                  <a:pt x="2307" y="126"/>
                </a:lnTo>
                <a:lnTo>
                  <a:pt x="2300" y="148"/>
                </a:lnTo>
                <a:lnTo>
                  <a:pt x="2301" y="154"/>
                </a:lnTo>
                <a:lnTo>
                  <a:pt x="2301" y="160"/>
                </a:lnTo>
                <a:lnTo>
                  <a:pt x="2297" y="158"/>
                </a:lnTo>
                <a:lnTo>
                  <a:pt x="2294" y="154"/>
                </a:lnTo>
                <a:lnTo>
                  <a:pt x="2289" y="162"/>
                </a:lnTo>
                <a:lnTo>
                  <a:pt x="2279" y="184"/>
                </a:lnTo>
                <a:lnTo>
                  <a:pt x="2278" y="196"/>
                </a:lnTo>
                <a:lnTo>
                  <a:pt x="2284" y="199"/>
                </a:lnTo>
                <a:lnTo>
                  <a:pt x="2288" y="202"/>
                </a:lnTo>
                <a:lnTo>
                  <a:pt x="2292" y="203"/>
                </a:lnTo>
                <a:lnTo>
                  <a:pt x="2294" y="205"/>
                </a:lnTo>
                <a:lnTo>
                  <a:pt x="2295" y="211"/>
                </a:lnTo>
                <a:lnTo>
                  <a:pt x="2298" y="216"/>
                </a:lnTo>
                <a:lnTo>
                  <a:pt x="2298" y="221"/>
                </a:lnTo>
                <a:lnTo>
                  <a:pt x="2294" y="219"/>
                </a:lnTo>
                <a:lnTo>
                  <a:pt x="2287" y="219"/>
                </a:lnTo>
                <a:lnTo>
                  <a:pt x="2283" y="223"/>
                </a:lnTo>
                <a:lnTo>
                  <a:pt x="2273" y="232"/>
                </a:lnTo>
                <a:lnTo>
                  <a:pt x="2276" y="258"/>
                </a:lnTo>
                <a:lnTo>
                  <a:pt x="2271" y="271"/>
                </a:lnTo>
                <a:lnTo>
                  <a:pt x="2267" y="281"/>
                </a:lnTo>
                <a:lnTo>
                  <a:pt x="2262" y="301"/>
                </a:lnTo>
                <a:lnTo>
                  <a:pt x="2263" y="312"/>
                </a:lnTo>
                <a:lnTo>
                  <a:pt x="2267" y="319"/>
                </a:lnTo>
                <a:lnTo>
                  <a:pt x="2272" y="330"/>
                </a:lnTo>
                <a:lnTo>
                  <a:pt x="2269" y="345"/>
                </a:lnTo>
                <a:lnTo>
                  <a:pt x="2266" y="356"/>
                </a:lnTo>
                <a:lnTo>
                  <a:pt x="2272" y="387"/>
                </a:lnTo>
                <a:lnTo>
                  <a:pt x="2274" y="404"/>
                </a:lnTo>
                <a:lnTo>
                  <a:pt x="2271" y="415"/>
                </a:lnTo>
                <a:lnTo>
                  <a:pt x="2260" y="448"/>
                </a:lnTo>
                <a:lnTo>
                  <a:pt x="2256" y="473"/>
                </a:lnTo>
                <a:lnTo>
                  <a:pt x="2257" y="486"/>
                </a:lnTo>
                <a:lnTo>
                  <a:pt x="2253" y="499"/>
                </a:lnTo>
                <a:lnTo>
                  <a:pt x="2248" y="519"/>
                </a:lnTo>
                <a:lnTo>
                  <a:pt x="2242" y="534"/>
                </a:lnTo>
                <a:lnTo>
                  <a:pt x="2222" y="564"/>
                </a:lnTo>
                <a:lnTo>
                  <a:pt x="2218" y="579"/>
                </a:lnTo>
                <a:lnTo>
                  <a:pt x="2211" y="597"/>
                </a:lnTo>
                <a:lnTo>
                  <a:pt x="2197" y="608"/>
                </a:lnTo>
                <a:lnTo>
                  <a:pt x="2186" y="614"/>
                </a:lnTo>
                <a:lnTo>
                  <a:pt x="2162" y="621"/>
                </a:lnTo>
                <a:lnTo>
                  <a:pt x="2148" y="621"/>
                </a:lnTo>
                <a:lnTo>
                  <a:pt x="2141" y="617"/>
                </a:lnTo>
                <a:lnTo>
                  <a:pt x="2137" y="613"/>
                </a:lnTo>
                <a:lnTo>
                  <a:pt x="2121" y="607"/>
                </a:lnTo>
                <a:lnTo>
                  <a:pt x="2101" y="594"/>
                </a:lnTo>
                <a:lnTo>
                  <a:pt x="2086" y="590"/>
                </a:lnTo>
                <a:lnTo>
                  <a:pt x="2078" y="577"/>
                </a:lnTo>
                <a:lnTo>
                  <a:pt x="2078" y="571"/>
                </a:lnTo>
                <a:lnTo>
                  <a:pt x="2075" y="564"/>
                </a:lnTo>
                <a:lnTo>
                  <a:pt x="2067" y="554"/>
                </a:lnTo>
                <a:lnTo>
                  <a:pt x="2052" y="551"/>
                </a:lnTo>
                <a:lnTo>
                  <a:pt x="2037" y="544"/>
                </a:lnTo>
                <a:lnTo>
                  <a:pt x="2027" y="545"/>
                </a:lnTo>
                <a:lnTo>
                  <a:pt x="2007" y="540"/>
                </a:lnTo>
                <a:lnTo>
                  <a:pt x="1993" y="531"/>
                </a:lnTo>
                <a:lnTo>
                  <a:pt x="1980" y="520"/>
                </a:lnTo>
                <a:lnTo>
                  <a:pt x="1964" y="500"/>
                </a:lnTo>
                <a:lnTo>
                  <a:pt x="1950" y="494"/>
                </a:lnTo>
                <a:lnTo>
                  <a:pt x="1932" y="486"/>
                </a:lnTo>
                <a:lnTo>
                  <a:pt x="1921" y="479"/>
                </a:lnTo>
                <a:lnTo>
                  <a:pt x="1915" y="476"/>
                </a:lnTo>
                <a:lnTo>
                  <a:pt x="1908" y="471"/>
                </a:lnTo>
                <a:lnTo>
                  <a:pt x="1902" y="472"/>
                </a:lnTo>
                <a:lnTo>
                  <a:pt x="1891" y="472"/>
                </a:lnTo>
                <a:lnTo>
                  <a:pt x="1884" y="467"/>
                </a:lnTo>
                <a:lnTo>
                  <a:pt x="1883" y="463"/>
                </a:lnTo>
                <a:lnTo>
                  <a:pt x="1884" y="460"/>
                </a:lnTo>
                <a:lnTo>
                  <a:pt x="1885" y="455"/>
                </a:lnTo>
                <a:lnTo>
                  <a:pt x="1882" y="454"/>
                </a:lnTo>
                <a:lnTo>
                  <a:pt x="1880" y="454"/>
                </a:lnTo>
                <a:lnTo>
                  <a:pt x="1878" y="456"/>
                </a:lnTo>
                <a:lnTo>
                  <a:pt x="1875" y="457"/>
                </a:lnTo>
                <a:lnTo>
                  <a:pt x="1865" y="452"/>
                </a:lnTo>
                <a:lnTo>
                  <a:pt x="1852" y="445"/>
                </a:lnTo>
                <a:lnTo>
                  <a:pt x="1849" y="439"/>
                </a:lnTo>
                <a:lnTo>
                  <a:pt x="1845" y="432"/>
                </a:lnTo>
                <a:lnTo>
                  <a:pt x="1826" y="421"/>
                </a:lnTo>
                <a:lnTo>
                  <a:pt x="1815" y="412"/>
                </a:lnTo>
                <a:lnTo>
                  <a:pt x="1791" y="399"/>
                </a:lnTo>
                <a:lnTo>
                  <a:pt x="1785" y="393"/>
                </a:lnTo>
                <a:lnTo>
                  <a:pt x="1783" y="387"/>
                </a:lnTo>
                <a:lnTo>
                  <a:pt x="1782" y="379"/>
                </a:lnTo>
                <a:lnTo>
                  <a:pt x="1787" y="371"/>
                </a:lnTo>
                <a:lnTo>
                  <a:pt x="1792" y="365"/>
                </a:lnTo>
                <a:lnTo>
                  <a:pt x="1808" y="341"/>
                </a:lnTo>
                <a:lnTo>
                  <a:pt x="1813" y="337"/>
                </a:lnTo>
                <a:lnTo>
                  <a:pt x="1819" y="330"/>
                </a:lnTo>
                <a:lnTo>
                  <a:pt x="1825" y="312"/>
                </a:lnTo>
                <a:lnTo>
                  <a:pt x="1828" y="302"/>
                </a:lnTo>
                <a:lnTo>
                  <a:pt x="1823" y="287"/>
                </a:lnTo>
                <a:lnTo>
                  <a:pt x="1823" y="261"/>
                </a:lnTo>
                <a:lnTo>
                  <a:pt x="1842" y="251"/>
                </a:lnTo>
                <a:lnTo>
                  <a:pt x="1847" y="250"/>
                </a:lnTo>
                <a:lnTo>
                  <a:pt x="1852" y="248"/>
                </a:lnTo>
                <a:lnTo>
                  <a:pt x="1858" y="251"/>
                </a:lnTo>
                <a:lnTo>
                  <a:pt x="1861" y="256"/>
                </a:lnTo>
                <a:lnTo>
                  <a:pt x="1865" y="255"/>
                </a:lnTo>
                <a:lnTo>
                  <a:pt x="1876" y="237"/>
                </a:lnTo>
                <a:lnTo>
                  <a:pt x="1874" y="230"/>
                </a:lnTo>
                <a:lnTo>
                  <a:pt x="1870" y="223"/>
                </a:lnTo>
                <a:lnTo>
                  <a:pt x="1871" y="219"/>
                </a:lnTo>
                <a:lnTo>
                  <a:pt x="1904" y="184"/>
                </a:lnTo>
                <a:lnTo>
                  <a:pt x="1900" y="176"/>
                </a:lnTo>
                <a:lnTo>
                  <a:pt x="1895" y="174"/>
                </a:lnTo>
                <a:lnTo>
                  <a:pt x="1886" y="174"/>
                </a:lnTo>
                <a:lnTo>
                  <a:pt x="1877" y="167"/>
                </a:lnTo>
                <a:lnTo>
                  <a:pt x="1871" y="153"/>
                </a:lnTo>
                <a:lnTo>
                  <a:pt x="1864" y="152"/>
                </a:lnTo>
                <a:lnTo>
                  <a:pt x="1850" y="167"/>
                </a:lnTo>
                <a:lnTo>
                  <a:pt x="1848" y="170"/>
                </a:lnTo>
                <a:lnTo>
                  <a:pt x="1852" y="172"/>
                </a:lnTo>
                <a:lnTo>
                  <a:pt x="1855" y="181"/>
                </a:lnTo>
                <a:lnTo>
                  <a:pt x="1849" y="191"/>
                </a:lnTo>
                <a:lnTo>
                  <a:pt x="1844" y="191"/>
                </a:lnTo>
                <a:lnTo>
                  <a:pt x="1835" y="190"/>
                </a:lnTo>
                <a:lnTo>
                  <a:pt x="1831" y="183"/>
                </a:lnTo>
                <a:lnTo>
                  <a:pt x="1829" y="172"/>
                </a:lnTo>
                <a:lnTo>
                  <a:pt x="1824" y="168"/>
                </a:lnTo>
                <a:lnTo>
                  <a:pt x="1817" y="171"/>
                </a:lnTo>
                <a:lnTo>
                  <a:pt x="1812" y="174"/>
                </a:lnTo>
                <a:lnTo>
                  <a:pt x="1808" y="176"/>
                </a:lnTo>
                <a:lnTo>
                  <a:pt x="1805" y="173"/>
                </a:lnTo>
                <a:lnTo>
                  <a:pt x="1805" y="168"/>
                </a:lnTo>
                <a:lnTo>
                  <a:pt x="1813" y="161"/>
                </a:lnTo>
                <a:lnTo>
                  <a:pt x="1820" y="156"/>
                </a:lnTo>
                <a:lnTo>
                  <a:pt x="1820" y="154"/>
                </a:lnTo>
                <a:lnTo>
                  <a:pt x="1816" y="152"/>
                </a:lnTo>
                <a:lnTo>
                  <a:pt x="1816" y="149"/>
                </a:lnTo>
                <a:lnTo>
                  <a:pt x="1823" y="142"/>
                </a:lnTo>
                <a:lnTo>
                  <a:pt x="1820" y="142"/>
                </a:lnTo>
                <a:lnTo>
                  <a:pt x="1812" y="149"/>
                </a:lnTo>
                <a:lnTo>
                  <a:pt x="1804" y="153"/>
                </a:lnTo>
                <a:lnTo>
                  <a:pt x="1793" y="161"/>
                </a:lnTo>
                <a:lnTo>
                  <a:pt x="1777" y="167"/>
                </a:lnTo>
                <a:lnTo>
                  <a:pt x="1767" y="174"/>
                </a:lnTo>
                <a:lnTo>
                  <a:pt x="1752" y="172"/>
                </a:lnTo>
                <a:lnTo>
                  <a:pt x="1738" y="164"/>
                </a:lnTo>
                <a:lnTo>
                  <a:pt x="1735" y="161"/>
                </a:lnTo>
                <a:lnTo>
                  <a:pt x="1728" y="155"/>
                </a:lnTo>
                <a:lnTo>
                  <a:pt x="1713" y="161"/>
                </a:lnTo>
                <a:lnTo>
                  <a:pt x="1703" y="160"/>
                </a:lnTo>
                <a:lnTo>
                  <a:pt x="1698" y="158"/>
                </a:lnTo>
                <a:lnTo>
                  <a:pt x="1689" y="157"/>
                </a:lnTo>
                <a:lnTo>
                  <a:pt x="1681" y="151"/>
                </a:lnTo>
                <a:lnTo>
                  <a:pt x="1663" y="143"/>
                </a:lnTo>
                <a:lnTo>
                  <a:pt x="1643" y="141"/>
                </a:lnTo>
                <a:lnTo>
                  <a:pt x="1633" y="141"/>
                </a:lnTo>
                <a:lnTo>
                  <a:pt x="1626" y="137"/>
                </a:lnTo>
                <a:lnTo>
                  <a:pt x="1619" y="134"/>
                </a:lnTo>
                <a:lnTo>
                  <a:pt x="1606" y="132"/>
                </a:lnTo>
                <a:lnTo>
                  <a:pt x="1600" y="126"/>
                </a:lnTo>
                <a:lnTo>
                  <a:pt x="1593" y="112"/>
                </a:lnTo>
                <a:lnTo>
                  <a:pt x="1588" y="108"/>
                </a:lnTo>
                <a:lnTo>
                  <a:pt x="1580" y="107"/>
                </a:lnTo>
                <a:lnTo>
                  <a:pt x="1571" y="113"/>
                </a:lnTo>
                <a:lnTo>
                  <a:pt x="1566" y="116"/>
                </a:lnTo>
                <a:lnTo>
                  <a:pt x="1556" y="105"/>
                </a:lnTo>
                <a:lnTo>
                  <a:pt x="1538" y="94"/>
                </a:lnTo>
                <a:lnTo>
                  <a:pt x="1533" y="92"/>
                </a:lnTo>
                <a:lnTo>
                  <a:pt x="1530" y="95"/>
                </a:lnTo>
                <a:lnTo>
                  <a:pt x="1528" y="100"/>
                </a:lnTo>
                <a:lnTo>
                  <a:pt x="1524" y="101"/>
                </a:lnTo>
                <a:lnTo>
                  <a:pt x="1520" y="98"/>
                </a:lnTo>
                <a:lnTo>
                  <a:pt x="1513" y="92"/>
                </a:lnTo>
                <a:lnTo>
                  <a:pt x="1509" y="90"/>
                </a:lnTo>
                <a:lnTo>
                  <a:pt x="1497" y="98"/>
                </a:lnTo>
                <a:lnTo>
                  <a:pt x="1498" y="100"/>
                </a:lnTo>
                <a:lnTo>
                  <a:pt x="1508" y="104"/>
                </a:lnTo>
                <a:lnTo>
                  <a:pt x="1518" y="114"/>
                </a:lnTo>
                <a:lnTo>
                  <a:pt x="1523" y="116"/>
                </a:lnTo>
                <a:lnTo>
                  <a:pt x="1534" y="113"/>
                </a:lnTo>
                <a:lnTo>
                  <a:pt x="1550" y="115"/>
                </a:lnTo>
                <a:lnTo>
                  <a:pt x="1565" y="128"/>
                </a:lnTo>
                <a:lnTo>
                  <a:pt x="1563" y="134"/>
                </a:lnTo>
                <a:lnTo>
                  <a:pt x="1562" y="143"/>
                </a:lnTo>
                <a:lnTo>
                  <a:pt x="1562" y="152"/>
                </a:lnTo>
                <a:lnTo>
                  <a:pt x="1562" y="159"/>
                </a:lnTo>
                <a:lnTo>
                  <a:pt x="1568" y="166"/>
                </a:lnTo>
                <a:lnTo>
                  <a:pt x="1565" y="167"/>
                </a:lnTo>
                <a:lnTo>
                  <a:pt x="1558" y="165"/>
                </a:lnTo>
                <a:lnTo>
                  <a:pt x="1552" y="167"/>
                </a:lnTo>
                <a:lnTo>
                  <a:pt x="1547" y="170"/>
                </a:lnTo>
                <a:lnTo>
                  <a:pt x="1544" y="180"/>
                </a:lnTo>
                <a:lnTo>
                  <a:pt x="1541" y="175"/>
                </a:lnTo>
                <a:lnTo>
                  <a:pt x="1532" y="171"/>
                </a:lnTo>
                <a:lnTo>
                  <a:pt x="1526" y="174"/>
                </a:lnTo>
                <a:lnTo>
                  <a:pt x="1517" y="179"/>
                </a:lnTo>
                <a:lnTo>
                  <a:pt x="1509" y="177"/>
                </a:lnTo>
                <a:lnTo>
                  <a:pt x="1503" y="175"/>
                </a:lnTo>
                <a:lnTo>
                  <a:pt x="1490" y="178"/>
                </a:lnTo>
                <a:lnTo>
                  <a:pt x="1467" y="178"/>
                </a:lnTo>
                <a:lnTo>
                  <a:pt x="1460" y="173"/>
                </a:lnTo>
                <a:lnTo>
                  <a:pt x="1458" y="164"/>
                </a:lnTo>
                <a:lnTo>
                  <a:pt x="1456" y="162"/>
                </a:lnTo>
                <a:lnTo>
                  <a:pt x="1454" y="166"/>
                </a:lnTo>
                <a:lnTo>
                  <a:pt x="1450" y="170"/>
                </a:lnTo>
                <a:lnTo>
                  <a:pt x="1436" y="171"/>
                </a:lnTo>
                <a:lnTo>
                  <a:pt x="1434" y="173"/>
                </a:lnTo>
                <a:lnTo>
                  <a:pt x="1435" y="178"/>
                </a:lnTo>
                <a:lnTo>
                  <a:pt x="1435" y="184"/>
                </a:lnTo>
                <a:lnTo>
                  <a:pt x="1429" y="184"/>
                </a:lnTo>
                <a:lnTo>
                  <a:pt x="1423" y="186"/>
                </a:lnTo>
                <a:lnTo>
                  <a:pt x="1423" y="193"/>
                </a:lnTo>
                <a:lnTo>
                  <a:pt x="1425" y="198"/>
                </a:lnTo>
                <a:lnTo>
                  <a:pt x="1422" y="201"/>
                </a:lnTo>
                <a:lnTo>
                  <a:pt x="1415" y="196"/>
                </a:lnTo>
                <a:lnTo>
                  <a:pt x="1412" y="190"/>
                </a:lnTo>
                <a:lnTo>
                  <a:pt x="1407" y="189"/>
                </a:lnTo>
                <a:lnTo>
                  <a:pt x="1403" y="191"/>
                </a:lnTo>
                <a:lnTo>
                  <a:pt x="1402" y="196"/>
                </a:lnTo>
                <a:lnTo>
                  <a:pt x="1402" y="208"/>
                </a:lnTo>
                <a:lnTo>
                  <a:pt x="1399" y="210"/>
                </a:lnTo>
                <a:lnTo>
                  <a:pt x="1389" y="209"/>
                </a:lnTo>
                <a:lnTo>
                  <a:pt x="1385" y="211"/>
                </a:lnTo>
                <a:lnTo>
                  <a:pt x="1379" y="227"/>
                </a:lnTo>
                <a:lnTo>
                  <a:pt x="1367" y="233"/>
                </a:lnTo>
                <a:lnTo>
                  <a:pt x="1365" y="241"/>
                </a:lnTo>
                <a:lnTo>
                  <a:pt x="1364" y="248"/>
                </a:lnTo>
                <a:lnTo>
                  <a:pt x="1374" y="261"/>
                </a:lnTo>
                <a:lnTo>
                  <a:pt x="1369" y="268"/>
                </a:lnTo>
                <a:lnTo>
                  <a:pt x="1364" y="273"/>
                </a:lnTo>
                <a:lnTo>
                  <a:pt x="1359" y="275"/>
                </a:lnTo>
                <a:lnTo>
                  <a:pt x="1349" y="277"/>
                </a:lnTo>
                <a:lnTo>
                  <a:pt x="1341" y="283"/>
                </a:lnTo>
                <a:lnTo>
                  <a:pt x="1337" y="289"/>
                </a:lnTo>
                <a:lnTo>
                  <a:pt x="1337" y="295"/>
                </a:lnTo>
                <a:lnTo>
                  <a:pt x="1335" y="302"/>
                </a:lnTo>
                <a:lnTo>
                  <a:pt x="1331" y="311"/>
                </a:lnTo>
                <a:lnTo>
                  <a:pt x="1331" y="316"/>
                </a:lnTo>
                <a:lnTo>
                  <a:pt x="1323" y="321"/>
                </a:lnTo>
                <a:lnTo>
                  <a:pt x="1311" y="335"/>
                </a:lnTo>
                <a:lnTo>
                  <a:pt x="1304" y="349"/>
                </a:lnTo>
                <a:lnTo>
                  <a:pt x="1313" y="357"/>
                </a:lnTo>
                <a:lnTo>
                  <a:pt x="1322" y="363"/>
                </a:lnTo>
                <a:lnTo>
                  <a:pt x="1330" y="363"/>
                </a:lnTo>
                <a:lnTo>
                  <a:pt x="1330" y="364"/>
                </a:lnTo>
                <a:lnTo>
                  <a:pt x="1322" y="370"/>
                </a:lnTo>
                <a:lnTo>
                  <a:pt x="1327" y="376"/>
                </a:lnTo>
                <a:lnTo>
                  <a:pt x="1334" y="382"/>
                </a:lnTo>
                <a:lnTo>
                  <a:pt x="1338" y="382"/>
                </a:lnTo>
                <a:lnTo>
                  <a:pt x="1342" y="385"/>
                </a:lnTo>
                <a:lnTo>
                  <a:pt x="1335" y="386"/>
                </a:lnTo>
                <a:lnTo>
                  <a:pt x="1325" y="387"/>
                </a:lnTo>
                <a:lnTo>
                  <a:pt x="1323" y="393"/>
                </a:lnTo>
                <a:lnTo>
                  <a:pt x="1324" y="400"/>
                </a:lnTo>
                <a:lnTo>
                  <a:pt x="1326" y="406"/>
                </a:lnTo>
                <a:lnTo>
                  <a:pt x="1325" y="410"/>
                </a:lnTo>
                <a:lnTo>
                  <a:pt x="1321" y="407"/>
                </a:lnTo>
                <a:lnTo>
                  <a:pt x="1319" y="403"/>
                </a:lnTo>
                <a:lnTo>
                  <a:pt x="1311" y="393"/>
                </a:lnTo>
                <a:lnTo>
                  <a:pt x="1305" y="390"/>
                </a:lnTo>
                <a:lnTo>
                  <a:pt x="1296" y="388"/>
                </a:lnTo>
                <a:lnTo>
                  <a:pt x="1293" y="391"/>
                </a:lnTo>
                <a:lnTo>
                  <a:pt x="1293" y="405"/>
                </a:lnTo>
                <a:lnTo>
                  <a:pt x="1291" y="412"/>
                </a:lnTo>
                <a:lnTo>
                  <a:pt x="1288" y="408"/>
                </a:lnTo>
                <a:lnTo>
                  <a:pt x="1287" y="398"/>
                </a:lnTo>
                <a:lnTo>
                  <a:pt x="1279" y="389"/>
                </a:lnTo>
                <a:lnTo>
                  <a:pt x="1245" y="381"/>
                </a:lnTo>
                <a:lnTo>
                  <a:pt x="1241" y="380"/>
                </a:lnTo>
                <a:lnTo>
                  <a:pt x="1233" y="381"/>
                </a:lnTo>
                <a:lnTo>
                  <a:pt x="1228" y="385"/>
                </a:lnTo>
                <a:lnTo>
                  <a:pt x="1227" y="388"/>
                </a:lnTo>
                <a:lnTo>
                  <a:pt x="1224" y="391"/>
                </a:lnTo>
                <a:lnTo>
                  <a:pt x="1218" y="394"/>
                </a:lnTo>
                <a:lnTo>
                  <a:pt x="1212" y="398"/>
                </a:lnTo>
                <a:lnTo>
                  <a:pt x="1209" y="402"/>
                </a:lnTo>
                <a:lnTo>
                  <a:pt x="1209" y="407"/>
                </a:lnTo>
                <a:lnTo>
                  <a:pt x="1213" y="416"/>
                </a:lnTo>
                <a:lnTo>
                  <a:pt x="1216" y="419"/>
                </a:lnTo>
                <a:lnTo>
                  <a:pt x="1215" y="423"/>
                </a:lnTo>
                <a:lnTo>
                  <a:pt x="1211" y="419"/>
                </a:lnTo>
                <a:lnTo>
                  <a:pt x="1207" y="417"/>
                </a:lnTo>
                <a:lnTo>
                  <a:pt x="1204" y="424"/>
                </a:lnTo>
                <a:lnTo>
                  <a:pt x="1201" y="426"/>
                </a:lnTo>
                <a:lnTo>
                  <a:pt x="1202" y="406"/>
                </a:lnTo>
                <a:lnTo>
                  <a:pt x="1205" y="393"/>
                </a:lnTo>
                <a:lnTo>
                  <a:pt x="1208" y="385"/>
                </a:lnTo>
                <a:lnTo>
                  <a:pt x="1211" y="379"/>
                </a:lnTo>
                <a:lnTo>
                  <a:pt x="1209" y="375"/>
                </a:lnTo>
                <a:lnTo>
                  <a:pt x="1186" y="357"/>
                </a:lnTo>
                <a:lnTo>
                  <a:pt x="1176" y="342"/>
                </a:lnTo>
                <a:lnTo>
                  <a:pt x="1169" y="333"/>
                </a:lnTo>
                <a:lnTo>
                  <a:pt x="1158" y="325"/>
                </a:lnTo>
                <a:lnTo>
                  <a:pt x="1152" y="320"/>
                </a:lnTo>
                <a:lnTo>
                  <a:pt x="1139" y="312"/>
                </a:lnTo>
                <a:lnTo>
                  <a:pt x="1124" y="307"/>
                </a:lnTo>
                <a:lnTo>
                  <a:pt x="1116" y="299"/>
                </a:lnTo>
                <a:lnTo>
                  <a:pt x="1108" y="297"/>
                </a:lnTo>
                <a:lnTo>
                  <a:pt x="1098" y="300"/>
                </a:lnTo>
                <a:lnTo>
                  <a:pt x="1097" y="307"/>
                </a:lnTo>
                <a:lnTo>
                  <a:pt x="1099" y="314"/>
                </a:lnTo>
                <a:lnTo>
                  <a:pt x="1091" y="325"/>
                </a:lnTo>
                <a:lnTo>
                  <a:pt x="1082" y="331"/>
                </a:lnTo>
                <a:lnTo>
                  <a:pt x="1075" y="324"/>
                </a:lnTo>
                <a:lnTo>
                  <a:pt x="1069" y="319"/>
                </a:lnTo>
                <a:lnTo>
                  <a:pt x="1062" y="323"/>
                </a:lnTo>
                <a:lnTo>
                  <a:pt x="1060" y="329"/>
                </a:lnTo>
                <a:lnTo>
                  <a:pt x="1057" y="331"/>
                </a:lnTo>
                <a:lnTo>
                  <a:pt x="1055" y="327"/>
                </a:lnTo>
                <a:lnTo>
                  <a:pt x="1051" y="318"/>
                </a:lnTo>
                <a:lnTo>
                  <a:pt x="1046" y="314"/>
                </a:lnTo>
                <a:lnTo>
                  <a:pt x="1041" y="316"/>
                </a:lnTo>
                <a:lnTo>
                  <a:pt x="1043" y="323"/>
                </a:lnTo>
                <a:lnTo>
                  <a:pt x="1045" y="327"/>
                </a:lnTo>
                <a:lnTo>
                  <a:pt x="1045" y="332"/>
                </a:lnTo>
                <a:lnTo>
                  <a:pt x="1041" y="335"/>
                </a:lnTo>
                <a:lnTo>
                  <a:pt x="1040" y="340"/>
                </a:lnTo>
                <a:lnTo>
                  <a:pt x="1038" y="348"/>
                </a:lnTo>
                <a:lnTo>
                  <a:pt x="1038" y="358"/>
                </a:lnTo>
                <a:lnTo>
                  <a:pt x="1032" y="360"/>
                </a:lnTo>
                <a:lnTo>
                  <a:pt x="1028" y="368"/>
                </a:lnTo>
                <a:lnTo>
                  <a:pt x="1025" y="366"/>
                </a:lnTo>
                <a:lnTo>
                  <a:pt x="1024" y="361"/>
                </a:lnTo>
                <a:lnTo>
                  <a:pt x="1022" y="356"/>
                </a:lnTo>
                <a:lnTo>
                  <a:pt x="1016" y="354"/>
                </a:lnTo>
                <a:lnTo>
                  <a:pt x="1014" y="358"/>
                </a:lnTo>
                <a:lnTo>
                  <a:pt x="1012" y="360"/>
                </a:lnTo>
                <a:lnTo>
                  <a:pt x="1010" y="360"/>
                </a:lnTo>
                <a:lnTo>
                  <a:pt x="1011" y="356"/>
                </a:lnTo>
                <a:lnTo>
                  <a:pt x="1011" y="349"/>
                </a:lnTo>
                <a:lnTo>
                  <a:pt x="1013" y="341"/>
                </a:lnTo>
                <a:lnTo>
                  <a:pt x="1007" y="338"/>
                </a:lnTo>
                <a:lnTo>
                  <a:pt x="1005" y="340"/>
                </a:lnTo>
                <a:lnTo>
                  <a:pt x="1005" y="347"/>
                </a:lnTo>
                <a:lnTo>
                  <a:pt x="1003" y="357"/>
                </a:lnTo>
                <a:lnTo>
                  <a:pt x="997" y="358"/>
                </a:lnTo>
                <a:lnTo>
                  <a:pt x="992" y="363"/>
                </a:lnTo>
                <a:lnTo>
                  <a:pt x="984" y="363"/>
                </a:lnTo>
                <a:lnTo>
                  <a:pt x="980" y="365"/>
                </a:lnTo>
                <a:lnTo>
                  <a:pt x="979" y="370"/>
                </a:lnTo>
                <a:lnTo>
                  <a:pt x="972" y="376"/>
                </a:lnTo>
                <a:lnTo>
                  <a:pt x="972" y="382"/>
                </a:lnTo>
                <a:lnTo>
                  <a:pt x="976" y="389"/>
                </a:lnTo>
                <a:lnTo>
                  <a:pt x="977" y="394"/>
                </a:lnTo>
                <a:lnTo>
                  <a:pt x="988" y="400"/>
                </a:lnTo>
                <a:lnTo>
                  <a:pt x="987" y="406"/>
                </a:lnTo>
                <a:lnTo>
                  <a:pt x="986" y="409"/>
                </a:lnTo>
                <a:lnTo>
                  <a:pt x="981" y="407"/>
                </a:lnTo>
                <a:lnTo>
                  <a:pt x="972" y="402"/>
                </a:lnTo>
                <a:lnTo>
                  <a:pt x="963" y="401"/>
                </a:lnTo>
                <a:lnTo>
                  <a:pt x="961" y="399"/>
                </a:lnTo>
                <a:lnTo>
                  <a:pt x="959" y="401"/>
                </a:lnTo>
                <a:lnTo>
                  <a:pt x="959" y="405"/>
                </a:lnTo>
                <a:lnTo>
                  <a:pt x="956" y="407"/>
                </a:lnTo>
                <a:lnTo>
                  <a:pt x="951" y="408"/>
                </a:lnTo>
                <a:lnTo>
                  <a:pt x="945" y="412"/>
                </a:lnTo>
                <a:lnTo>
                  <a:pt x="949" y="418"/>
                </a:lnTo>
                <a:lnTo>
                  <a:pt x="948" y="421"/>
                </a:lnTo>
                <a:lnTo>
                  <a:pt x="950" y="424"/>
                </a:lnTo>
                <a:lnTo>
                  <a:pt x="959" y="425"/>
                </a:lnTo>
                <a:lnTo>
                  <a:pt x="963" y="424"/>
                </a:lnTo>
                <a:lnTo>
                  <a:pt x="964" y="429"/>
                </a:lnTo>
                <a:lnTo>
                  <a:pt x="963" y="435"/>
                </a:lnTo>
                <a:lnTo>
                  <a:pt x="959" y="437"/>
                </a:lnTo>
                <a:lnTo>
                  <a:pt x="955" y="432"/>
                </a:lnTo>
                <a:lnTo>
                  <a:pt x="938" y="422"/>
                </a:lnTo>
                <a:lnTo>
                  <a:pt x="933" y="421"/>
                </a:lnTo>
                <a:lnTo>
                  <a:pt x="932" y="424"/>
                </a:lnTo>
                <a:lnTo>
                  <a:pt x="933" y="428"/>
                </a:lnTo>
                <a:lnTo>
                  <a:pt x="929" y="433"/>
                </a:lnTo>
                <a:lnTo>
                  <a:pt x="923" y="439"/>
                </a:lnTo>
                <a:lnTo>
                  <a:pt x="918" y="438"/>
                </a:lnTo>
                <a:lnTo>
                  <a:pt x="913" y="439"/>
                </a:lnTo>
                <a:lnTo>
                  <a:pt x="910" y="450"/>
                </a:lnTo>
                <a:lnTo>
                  <a:pt x="909" y="461"/>
                </a:lnTo>
                <a:lnTo>
                  <a:pt x="914" y="468"/>
                </a:lnTo>
                <a:lnTo>
                  <a:pt x="918" y="478"/>
                </a:lnTo>
                <a:lnTo>
                  <a:pt x="926" y="466"/>
                </a:lnTo>
                <a:lnTo>
                  <a:pt x="930" y="464"/>
                </a:lnTo>
                <a:lnTo>
                  <a:pt x="930" y="470"/>
                </a:lnTo>
                <a:lnTo>
                  <a:pt x="927" y="475"/>
                </a:lnTo>
                <a:lnTo>
                  <a:pt x="925" y="482"/>
                </a:lnTo>
                <a:lnTo>
                  <a:pt x="924" y="490"/>
                </a:lnTo>
                <a:lnTo>
                  <a:pt x="919" y="490"/>
                </a:lnTo>
                <a:lnTo>
                  <a:pt x="913" y="489"/>
                </a:lnTo>
                <a:lnTo>
                  <a:pt x="911" y="491"/>
                </a:lnTo>
                <a:lnTo>
                  <a:pt x="909" y="497"/>
                </a:lnTo>
                <a:lnTo>
                  <a:pt x="910" y="505"/>
                </a:lnTo>
                <a:lnTo>
                  <a:pt x="914" y="508"/>
                </a:lnTo>
                <a:lnTo>
                  <a:pt x="924" y="508"/>
                </a:lnTo>
                <a:lnTo>
                  <a:pt x="931" y="508"/>
                </a:lnTo>
                <a:lnTo>
                  <a:pt x="938" y="511"/>
                </a:lnTo>
                <a:lnTo>
                  <a:pt x="939" y="513"/>
                </a:lnTo>
                <a:lnTo>
                  <a:pt x="933" y="512"/>
                </a:lnTo>
                <a:lnTo>
                  <a:pt x="920" y="513"/>
                </a:lnTo>
                <a:lnTo>
                  <a:pt x="914" y="512"/>
                </a:lnTo>
                <a:lnTo>
                  <a:pt x="902" y="512"/>
                </a:lnTo>
                <a:lnTo>
                  <a:pt x="893" y="508"/>
                </a:lnTo>
                <a:lnTo>
                  <a:pt x="889" y="503"/>
                </a:lnTo>
                <a:lnTo>
                  <a:pt x="882" y="502"/>
                </a:lnTo>
                <a:lnTo>
                  <a:pt x="875" y="504"/>
                </a:lnTo>
                <a:lnTo>
                  <a:pt x="872" y="510"/>
                </a:lnTo>
                <a:lnTo>
                  <a:pt x="867" y="512"/>
                </a:lnTo>
                <a:lnTo>
                  <a:pt x="857" y="496"/>
                </a:lnTo>
                <a:lnTo>
                  <a:pt x="850" y="495"/>
                </a:lnTo>
                <a:lnTo>
                  <a:pt x="847" y="499"/>
                </a:lnTo>
                <a:lnTo>
                  <a:pt x="850" y="509"/>
                </a:lnTo>
                <a:lnTo>
                  <a:pt x="849" y="515"/>
                </a:lnTo>
                <a:lnTo>
                  <a:pt x="845" y="519"/>
                </a:lnTo>
                <a:lnTo>
                  <a:pt x="841" y="519"/>
                </a:lnTo>
                <a:lnTo>
                  <a:pt x="838" y="521"/>
                </a:lnTo>
                <a:lnTo>
                  <a:pt x="840" y="525"/>
                </a:lnTo>
                <a:lnTo>
                  <a:pt x="847" y="535"/>
                </a:lnTo>
                <a:lnTo>
                  <a:pt x="853" y="540"/>
                </a:lnTo>
                <a:lnTo>
                  <a:pt x="858" y="546"/>
                </a:lnTo>
                <a:lnTo>
                  <a:pt x="861" y="552"/>
                </a:lnTo>
                <a:lnTo>
                  <a:pt x="867" y="552"/>
                </a:lnTo>
                <a:lnTo>
                  <a:pt x="868" y="556"/>
                </a:lnTo>
                <a:lnTo>
                  <a:pt x="865" y="562"/>
                </a:lnTo>
                <a:lnTo>
                  <a:pt x="865" y="573"/>
                </a:lnTo>
                <a:lnTo>
                  <a:pt x="862" y="573"/>
                </a:lnTo>
                <a:lnTo>
                  <a:pt x="859" y="571"/>
                </a:lnTo>
                <a:lnTo>
                  <a:pt x="852" y="565"/>
                </a:lnTo>
                <a:lnTo>
                  <a:pt x="848" y="563"/>
                </a:lnTo>
                <a:lnTo>
                  <a:pt x="846" y="565"/>
                </a:lnTo>
                <a:lnTo>
                  <a:pt x="846" y="570"/>
                </a:lnTo>
                <a:lnTo>
                  <a:pt x="847" y="581"/>
                </a:lnTo>
                <a:lnTo>
                  <a:pt x="844" y="597"/>
                </a:lnTo>
                <a:lnTo>
                  <a:pt x="844" y="602"/>
                </a:lnTo>
                <a:lnTo>
                  <a:pt x="844" y="606"/>
                </a:lnTo>
                <a:lnTo>
                  <a:pt x="841" y="603"/>
                </a:lnTo>
                <a:lnTo>
                  <a:pt x="837" y="597"/>
                </a:lnTo>
                <a:lnTo>
                  <a:pt x="829" y="587"/>
                </a:lnTo>
                <a:lnTo>
                  <a:pt x="820" y="566"/>
                </a:lnTo>
                <a:lnTo>
                  <a:pt x="810" y="551"/>
                </a:lnTo>
                <a:lnTo>
                  <a:pt x="805" y="539"/>
                </a:lnTo>
                <a:lnTo>
                  <a:pt x="797" y="516"/>
                </a:lnTo>
                <a:lnTo>
                  <a:pt x="793" y="516"/>
                </a:lnTo>
                <a:lnTo>
                  <a:pt x="787" y="526"/>
                </a:lnTo>
                <a:lnTo>
                  <a:pt x="781" y="539"/>
                </a:lnTo>
                <a:lnTo>
                  <a:pt x="777" y="545"/>
                </a:lnTo>
                <a:lnTo>
                  <a:pt x="767" y="552"/>
                </a:lnTo>
                <a:lnTo>
                  <a:pt x="761" y="558"/>
                </a:lnTo>
                <a:lnTo>
                  <a:pt x="754" y="560"/>
                </a:lnTo>
                <a:lnTo>
                  <a:pt x="746" y="568"/>
                </a:lnTo>
                <a:lnTo>
                  <a:pt x="741" y="574"/>
                </a:lnTo>
                <a:lnTo>
                  <a:pt x="733" y="589"/>
                </a:lnTo>
                <a:lnTo>
                  <a:pt x="731" y="598"/>
                </a:lnTo>
                <a:lnTo>
                  <a:pt x="732" y="608"/>
                </a:lnTo>
                <a:lnTo>
                  <a:pt x="735" y="622"/>
                </a:lnTo>
                <a:lnTo>
                  <a:pt x="739" y="643"/>
                </a:lnTo>
                <a:lnTo>
                  <a:pt x="744" y="645"/>
                </a:lnTo>
                <a:lnTo>
                  <a:pt x="748" y="648"/>
                </a:lnTo>
                <a:lnTo>
                  <a:pt x="747" y="655"/>
                </a:lnTo>
                <a:lnTo>
                  <a:pt x="741" y="659"/>
                </a:lnTo>
                <a:lnTo>
                  <a:pt x="720" y="678"/>
                </a:lnTo>
                <a:lnTo>
                  <a:pt x="707" y="685"/>
                </a:lnTo>
                <a:lnTo>
                  <a:pt x="703" y="690"/>
                </a:lnTo>
                <a:lnTo>
                  <a:pt x="698" y="700"/>
                </a:lnTo>
                <a:lnTo>
                  <a:pt x="691" y="713"/>
                </a:lnTo>
                <a:lnTo>
                  <a:pt x="687" y="721"/>
                </a:lnTo>
                <a:lnTo>
                  <a:pt x="680" y="737"/>
                </a:lnTo>
                <a:lnTo>
                  <a:pt x="667" y="755"/>
                </a:lnTo>
                <a:lnTo>
                  <a:pt x="655" y="768"/>
                </a:lnTo>
                <a:lnTo>
                  <a:pt x="640" y="779"/>
                </a:lnTo>
                <a:lnTo>
                  <a:pt x="631" y="784"/>
                </a:lnTo>
                <a:lnTo>
                  <a:pt x="596" y="799"/>
                </a:lnTo>
                <a:lnTo>
                  <a:pt x="577" y="804"/>
                </a:lnTo>
                <a:lnTo>
                  <a:pt x="543" y="808"/>
                </a:lnTo>
                <a:lnTo>
                  <a:pt x="529" y="815"/>
                </a:lnTo>
                <a:lnTo>
                  <a:pt x="511" y="813"/>
                </a:lnTo>
                <a:lnTo>
                  <a:pt x="490" y="811"/>
                </a:lnTo>
                <a:lnTo>
                  <a:pt x="463" y="834"/>
                </a:lnTo>
                <a:lnTo>
                  <a:pt x="439" y="839"/>
                </a:lnTo>
                <a:lnTo>
                  <a:pt x="419" y="843"/>
                </a:lnTo>
                <a:lnTo>
                  <a:pt x="410" y="847"/>
                </a:lnTo>
                <a:lnTo>
                  <a:pt x="390" y="860"/>
                </a:lnTo>
                <a:lnTo>
                  <a:pt x="378" y="866"/>
                </a:lnTo>
                <a:lnTo>
                  <a:pt x="356" y="872"/>
                </a:lnTo>
                <a:lnTo>
                  <a:pt x="347" y="872"/>
                </a:lnTo>
                <a:lnTo>
                  <a:pt x="335" y="866"/>
                </a:lnTo>
                <a:lnTo>
                  <a:pt x="323" y="867"/>
                </a:lnTo>
                <a:lnTo>
                  <a:pt x="311" y="866"/>
                </a:lnTo>
                <a:lnTo>
                  <a:pt x="301" y="867"/>
                </a:lnTo>
                <a:lnTo>
                  <a:pt x="293" y="872"/>
                </a:lnTo>
                <a:lnTo>
                  <a:pt x="246" y="899"/>
                </a:lnTo>
                <a:lnTo>
                  <a:pt x="236" y="906"/>
                </a:lnTo>
                <a:lnTo>
                  <a:pt x="227" y="916"/>
                </a:lnTo>
                <a:lnTo>
                  <a:pt x="213" y="926"/>
                </a:lnTo>
                <a:lnTo>
                  <a:pt x="202" y="937"/>
                </a:lnTo>
                <a:lnTo>
                  <a:pt x="178" y="949"/>
                </a:lnTo>
                <a:lnTo>
                  <a:pt x="154" y="958"/>
                </a:lnTo>
                <a:lnTo>
                  <a:pt x="142" y="966"/>
                </a:lnTo>
                <a:lnTo>
                  <a:pt x="134" y="976"/>
                </a:lnTo>
                <a:lnTo>
                  <a:pt x="119" y="1003"/>
                </a:lnTo>
                <a:lnTo>
                  <a:pt x="116" y="1010"/>
                </a:lnTo>
                <a:lnTo>
                  <a:pt x="110" y="1017"/>
                </a:lnTo>
                <a:lnTo>
                  <a:pt x="103" y="1019"/>
                </a:lnTo>
                <a:lnTo>
                  <a:pt x="97" y="1022"/>
                </a:lnTo>
                <a:lnTo>
                  <a:pt x="99" y="1008"/>
                </a:lnTo>
                <a:lnTo>
                  <a:pt x="94" y="996"/>
                </a:lnTo>
                <a:lnTo>
                  <a:pt x="98" y="973"/>
                </a:lnTo>
                <a:lnTo>
                  <a:pt x="96" y="966"/>
                </a:lnTo>
                <a:lnTo>
                  <a:pt x="88" y="971"/>
                </a:lnTo>
                <a:lnTo>
                  <a:pt x="83" y="975"/>
                </a:lnTo>
                <a:lnTo>
                  <a:pt x="70" y="1009"/>
                </a:lnTo>
                <a:lnTo>
                  <a:pt x="61" y="1035"/>
                </a:lnTo>
                <a:lnTo>
                  <a:pt x="68" y="1050"/>
                </a:lnTo>
                <a:lnTo>
                  <a:pt x="70" y="1059"/>
                </a:lnTo>
                <a:lnTo>
                  <a:pt x="70" y="1068"/>
                </a:lnTo>
                <a:lnTo>
                  <a:pt x="68" y="1081"/>
                </a:lnTo>
                <a:lnTo>
                  <a:pt x="68" y="1090"/>
                </a:lnTo>
                <a:lnTo>
                  <a:pt x="67" y="1102"/>
                </a:lnTo>
                <a:lnTo>
                  <a:pt x="51" y="1129"/>
                </a:lnTo>
                <a:lnTo>
                  <a:pt x="46" y="1141"/>
                </a:lnTo>
                <a:lnTo>
                  <a:pt x="40" y="1163"/>
                </a:lnTo>
                <a:lnTo>
                  <a:pt x="40" y="1174"/>
                </a:lnTo>
                <a:lnTo>
                  <a:pt x="40" y="1189"/>
                </a:lnTo>
                <a:lnTo>
                  <a:pt x="47" y="1203"/>
                </a:lnTo>
                <a:lnTo>
                  <a:pt x="52" y="1212"/>
                </a:lnTo>
                <a:lnTo>
                  <a:pt x="60" y="1236"/>
                </a:lnTo>
                <a:lnTo>
                  <a:pt x="70" y="1253"/>
                </a:lnTo>
                <a:lnTo>
                  <a:pt x="86" y="1286"/>
                </a:lnTo>
                <a:lnTo>
                  <a:pt x="103" y="1313"/>
                </a:lnTo>
                <a:lnTo>
                  <a:pt x="104" y="1323"/>
                </a:lnTo>
                <a:lnTo>
                  <a:pt x="102" y="1337"/>
                </a:lnTo>
                <a:lnTo>
                  <a:pt x="103" y="1351"/>
                </a:lnTo>
                <a:lnTo>
                  <a:pt x="100" y="1355"/>
                </a:lnTo>
                <a:lnTo>
                  <a:pt x="93" y="1360"/>
                </a:lnTo>
                <a:lnTo>
                  <a:pt x="86" y="1354"/>
                </a:lnTo>
                <a:lnTo>
                  <a:pt x="82" y="1348"/>
                </a:lnTo>
                <a:lnTo>
                  <a:pt x="77" y="1328"/>
                </a:lnTo>
                <a:lnTo>
                  <a:pt x="75" y="1327"/>
                </a:lnTo>
                <a:lnTo>
                  <a:pt x="71" y="1336"/>
                </a:lnTo>
                <a:lnTo>
                  <a:pt x="68" y="1340"/>
                </a:lnTo>
                <a:lnTo>
                  <a:pt x="64" y="1337"/>
                </a:lnTo>
                <a:lnTo>
                  <a:pt x="62" y="1334"/>
                </a:lnTo>
                <a:lnTo>
                  <a:pt x="61" y="1330"/>
                </a:lnTo>
                <a:lnTo>
                  <a:pt x="62" y="1326"/>
                </a:lnTo>
                <a:lnTo>
                  <a:pt x="64" y="1311"/>
                </a:lnTo>
                <a:lnTo>
                  <a:pt x="56" y="1302"/>
                </a:lnTo>
                <a:lnTo>
                  <a:pt x="50" y="1293"/>
                </a:lnTo>
                <a:lnTo>
                  <a:pt x="43" y="1291"/>
                </a:lnTo>
                <a:lnTo>
                  <a:pt x="39" y="1295"/>
                </a:lnTo>
                <a:lnTo>
                  <a:pt x="38" y="1300"/>
                </a:lnTo>
                <a:lnTo>
                  <a:pt x="48" y="1317"/>
                </a:lnTo>
                <a:lnTo>
                  <a:pt x="54" y="1334"/>
                </a:lnTo>
                <a:lnTo>
                  <a:pt x="63" y="1345"/>
                </a:lnTo>
                <a:lnTo>
                  <a:pt x="69" y="1348"/>
                </a:lnTo>
                <a:lnTo>
                  <a:pt x="75" y="1355"/>
                </a:lnTo>
                <a:lnTo>
                  <a:pt x="73" y="1370"/>
                </a:lnTo>
                <a:lnTo>
                  <a:pt x="69" y="1375"/>
                </a:lnTo>
                <a:lnTo>
                  <a:pt x="65" y="1378"/>
                </a:lnTo>
                <a:lnTo>
                  <a:pt x="53" y="1375"/>
                </a:lnTo>
                <a:lnTo>
                  <a:pt x="50" y="1364"/>
                </a:lnTo>
                <a:lnTo>
                  <a:pt x="41" y="1343"/>
                </a:lnTo>
                <a:lnTo>
                  <a:pt x="38" y="1335"/>
                </a:lnTo>
                <a:lnTo>
                  <a:pt x="35" y="1333"/>
                </a:lnTo>
                <a:lnTo>
                  <a:pt x="34" y="1337"/>
                </a:lnTo>
                <a:lnTo>
                  <a:pt x="35" y="1344"/>
                </a:lnTo>
                <a:lnTo>
                  <a:pt x="33" y="1347"/>
                </a:lnTo>
                <a:lnTo>
                  <a:pt x="31" y="1347"/>
                </a:lnTo>
                <a:lnTo>
                  <a:pt x="27" y="1343"/>
                </a:lnTo>
                <a:lnTo>
                  <a:pt x="24" y="1341"/>
                </a:lnTo>
                <a:lnTo>
                  <a:pt x="22" y="1342"/>
                </a:lnTo>
                <a:lnTo>
                  <a:pt x="25" y="1347"/>
                </a:lnTo>
                <a:lnTo>
                  <a:pt x="34" y="1362"/>
                </a:lnTo>
                <a:lnTo>
                  <a:pt x="63" y="1400"/>
                </a:lnTo>
                <a:lnTo>
                  <a:pt x="89" y="1444"/>
                </a:lnTo>
                <a:lnTo>
                  <a:pt x="94" y="1462"/>
                </a:lnTo>
                <a:lnTo>
                  <a:pt x="97" y="1500"/>
                </a:lnTo>
                <a:lnTo>
                  <a:pt x="99" y="1510"/>
                </a:lnTo>
                <a:lnTo>
                  <a:pt x="114" y="1529"/>
                </a:lnTo>
                <a:lnTo>
                  <a:pt x="129" y="1551"/>
                </a:lnTo>
                <a:lnTo>
                  <a:pt x="133" y="1562"/>
                </a:lnTo>
                <a:lnTo>
                  <a:pt x="133" y="1572"/>
                </a:lnTo>
                <a:lnTo>
                  <a:pt x="136" y="1581"/>
                </a:lnTo>
                <a:lnTo>
                  <a:pt x="154" y="1605"/>
                </a:lnTo>
                <a:lnTo>
                  <a:pt x="162" y="1631"/>
                </a:lnTo>
                <a:lnTo>
                  <a:pt x="163" y="1641"/>
                </a:lnTo>
                <a:lnTo>
                  <a:pt x="161" y="1657"/>
                </a:lnTo>
                <a:lnTo>
                  <a:pt x="163" y="1687"/>
                </a:lnTo>
                <a:lnTo>
                  <a:pt x="165" y="1702"/>
                </a:lnTo>
                <a:lnTo>
                  <a:pt x="172" y="1734"/>
                </a:lnTo>
                <a:lnTo>
                  <a:pt x="180" y="1757"/>
                </a:lnTo>
                <a:lnTo>
                  <a:pt x="189" y="1771"/>
                </a:lnTo>
                <a:lnTo>
                  <a:pt x="202" y="1802"/>
                </a:lnTo>
                <a:lnTo>
                  <a:pt x="221" y="1838"/>
                </a:lnTo>
                <a:lnTo>
                  <a:pt x="224" y="1856"/>
                </a:lnTo>
                <a:lnTo>
                  <a:pt x="223" y="1904"/>
                </a:lnTo>
                <a:lnTo>
                  <a:pt x="222" y="1920"/>
                </a:lnTo>
                <a:lnTo>
                  <a:pt x="217" y="1922"/>
                </a:lnTo>
                <a:lnTo>
                  <a:pt x="215" y="1929"/>
                </a:lnTo>
                <a:lnTo>
                  <a:pt x="219" y="1960"/>
                </a:lnTo>
                <a:lnTo>
                  <a:pt x="220" y="1978"/>
                </a:lnTo>
                <a:lnTo>
                  <a:pt x="213" y="1995"/>
                </a:lnTo>
                <a:lnTo>
                  <a:pt x="206" y="2010"/>
                </a:lnTo>
                <a:lnTo>
                  <a:pt x="194" y="2020"/>
                </a:lnTo>
                <a:lnTo>
                  <a:pt x="180" y="2021"/>
                </a:lnTo>
                <a:lnTo>
                  <a:pt x="173" y="2015"/>
                </a:lnTo>
                <a:lnTo>
                  <a:pt x="165" y="2009"/>
                </a:lnTo>
                <a:lnTo>
                  <a:pt x="164" y="2036"/>
                </a:lnTo>
                <a:lnTo>
                  <a:pt x="163" y="2060"/>
                </a:lnTo>
                <a:lnTo>
                  <a:pt x="166" y="2068"/>
                </a:lnTo>
                <a:lnTo>
                  <a:pt x="166" y="2079"/>
                </a:lnTo>
                <a:lnTo>
                  <a:pt x="176" y="2087"/>
                </a:lnTo>
                <a:lnTo>
                  <a:pt x="181" y="2084"/>
                </a:lnTo>
                <a:lnTo>
                  <a:pt x="188" y="2084"/>
                </a:lnTo>
                <a:lnTo>
                  <a:pt x="210" y="2095"/>
                </a:lnTo>
                <a:lnTo>
                  <a:pt x="223" y="2105"/>
                </a:lnTo>
                <a:lnTo>
                  <a:pt x="244" y="2131"/>
                </a:lnTo>
                <a:lnTo>
                  <a:pt x="262" y="2137"/>
                </a:lnTo>
                <a:lnTo>
                  <a:pt x="286" y="2149"/>
                </a:lnTo>
                <a:lnTo>
                  <a:pt x="313" y="2153"/>
                </a:lnTo>
                <a:lnTo>
                  <a:pt x="335" y="2154"/>
                </a:lnTo>
                <a:lnTo>
                  <a:pt x="370" y="2160"/>
                </a:lnTo>
                <a:lnTo>
                  <a:pt x="377" y="2158"/>
                </a:lnTo>
                <a:lnTo>
                  <a:pt x="392" y="2156"/>
                </a:lnTo>
                <a:lnTo>
                  <a:pt x="404" y="2152"/>
                </a:lnTo>
                <a:lnTo>
                  <a:pt x="414" y="2149"/>
                </a:lnTo>
                <a:lnTo>
                  <a:pt x="444" y="2125"/>
                </a:lnTo>
                <a:lnTo>
                  <a:pt x="474" y="2100"/>
                </a:lnTo>
                <a:lnTo>
                  <a:pt x="489" y="2098"/>
                </a:lnTo>
                <a:lnTo>
                  <a:pt x="502" y="2098"/>
                </a:lnTo>
                <a:lnTo>
                  <a:pt x="518" y="2090"/>
                </a:lnTo>
                <a:lnTo>
                  <a:pt x="533" y="2064"/>
                </a:lnTo>
                <a:lnTo>
                  <a:pt x="540" y="2059"/>
                </a:lnTo>
                <a:lnTo>
                  <a:pt x="550" y="2052"/>
                </a:lnTo>
                <a:lnTo>
                  <a:pt x="578" y="2049"/>
                </a:lnTo>
                <a:lnTo>
                  <a:pt x="595" y="2051"/>
                </a:lnTo>
                <a:lnTo>
                  <a:pt x="604" y="2047"/>
                </a:lnTo>
                <a:lnTo>
                  <a:pt x="626" y="2042"/>
                </a:lnTo>
                <a:lnTo>
                  <a:pt x="673" y="2038"/>
                </a:lnTo>
                <a:lnTo>
                  <a:pt x="699" y="2042"/>
                </a:lnTo>
                <a:lnTo>
                  <a:pt x="716" y="2041"/>
                </a:lnTo>
                <a:lnTo>
                  <a:pt x="725" y="2043"/>
                </a:lnTo>
                <a:lnTo>
                  <a:pt x="732" y="2054"/>
                </a:lnTo>
                <a:lnTo>
                  <a:pt x="782" y="2044"/>
                </a:lnTo>
                <a:lnTo>
                  <a:pt x="796" y="2044"/>
                </a:lnTo>
                <a:lnTo>
                  <a:pt x="804" y="2045"/>
                </a:lnTo>
                <a:lnTo>
                  <a:pt x="816" y="2054"/>
                </a:lnTo>
                <a:lnTo>
                  <a:pt x="828" y="2046"/>
                </a:lnTo>
                <a:lnTo>
                  <a:pt x="839" y="2047"/>
                </a:lnTo>
                <a:lnTo>
                  <a:pt x="851" y="2039"/>
                </a:lnTo>
                <a:lnTo>
                  <a:pt x="868" y="2016"/>
                </a:lnTo>
                <a:lnTo>
                  <a:pt x="876" y="2002"/>
                </a:lnTo>
                <a:lnTo>
                  <a:pt x="888" y="1972"/>
                </a:lnTo>
                <a:lnTo>
                  <a:pt x="898" y="1962"/>
                </a:lnTo>
                <a:lnTo>
                  <a:pt x="908" y="1956"/>
                </a:lnTo>
                <a:lnTo>
                  <a:pt x="920" y="1955"/>
                </a:lnTo>
                <a:lnTo>
                  <a:pt x="938" y="1949"/>
                </a:lnTo>
                <a:lnTo>
                  <a:pt x="979" y="1924"/>
                </a:lnTo>
                <a:lnTo>
                  <a:pt x="994" y="1919"/>
                </a:lnTo>
                <a:lnTo>
                  <a:pt x="1002" y="1914"/>
                </a:lnTo>
                <a:lnTo>
                  <a:pt x="1030" y="1894"/>
                </a:lnTo>
                <a:lnTo>
                  <a:pt x="1048" y="1891"/>
                </a:lnTo>
                <a:lnTo>
                  <a:pt x="1098" y="1896"/>
                </a:lnTo>
                <a:lnTo>
                  <a:pt x="1123" y="1894"/>
                </a:lnTo>
                <a:lnTo>
                  <a:pt x="1141" y="1891"/>
                </a:lnTo>
                <a:lnTo>
                  <a:pt x="1170" y="1881"/>
                </a:lnTo>
                <a:lnTo>
                  <a:pt x="1200" y="1873"/>
                </a:lnTo>
                <a:lnTo>
                  <a:pt x="1238" y="1856"/>
                </a:lnTo>
                <a:lnTo>
                  <a:pt x="1270" y="1839"/>
                </a:lnTo>
                <a:lnTo>
                  <a:pt x="1289" y="1835"/>
                </a:lnTo>
                <a:lnTo>
                  <a:pt x="1319" y="1832"/>
                </a:lnTo>
                <a:lnTo>
                  <a:pt x="1364" y="1828"/>
                </a:lnTo>
                <a:lnTo>
                  <a:pt x="1416" y="1830"/>
                </a:lnTo>
                <a:lnTo>
                  <a:pt x="1429" y="1826"/>
                </a:lnTo>
                <a:lnTo>
                  <a:pt x="1435" y="1823"/>
                </a:lnTo>
                <a:lnTo>
                  <a:pt x="1444" y="1820"/>
                </a:lnTo>
                <a:lnTo>
                  <a:pt x="1455" y="1822"/>
                </a:lnTo>
                <a:lnTo>
                  <a:pt x="1464" y="1825"/>
                </a:lnTo>
                <a:lnTo>
                  <a:pt x="1490" y="1839"/>
                </a:lnTo>
                <a:lnTo>
                  <a:pt x="1529" y="1867"/>
                </a:lnTo>
                <a:lnTo>
                  <a:pt x="1538" y="1869"/>
                </a:lnTo>
                <a:lnTo>
                  <a:pt x="1563" y="1862"/>
                </a:lnTo>
                <a:lnTo>
                  <a:pt x="1572" y="1863"/>
                </a:lnTo>
                <a:lnTo>
                  <a:pt x="1608" y="1884"/>
                </a:lnTo>
                <a:lnTo>
                  <a:pt x="1623" y="1884"/>
                </a:lnTo>
                <a:lnTo>
                  <a:pt x="1635" y="1884"/>
                </a:lnTo>
                <a:lnTo>
                  <a:pt x="1644" y="1886"/>
                </a:lnTo>
                <a:lnTo>
                  <a:pt x="1653" y="1892"/>
                </a:lnTo>
                <a:lnTo>
                  <a:pt x="1665" y="1905"/>
                </a:lnTo>
                <a:lnTo>
                  <a:pt x="1689" y="1918"/>
                </a:lnTo>
                <a:lnTo>
                  <a:pt x="1690" y="1928"/>
                </a:lnTo>
                <a:lnTo>
                  <a:pt x="1688" y="1935"/>
                </a:lnTo>
                <a:lnTo>
                  <a:pt x="1683" y="1935"/>
                </a:lnTo>
                <a:lnTo>
                  <a:pt x="1678" y="1937"/>
                </a:lnTo>
                <a:lnTo>
                  <a:pt x="1684" y="1958"/>
                </a:lnTo>
                <a:lnTo>
                  <a:pt x="1694" y="1976"/>
                </a:lnTo>
                <a:lnTo>
                  <a:pt x="1718" y="1978"/>
                </a:lnTo>
                <a:lnTo>
                  <a:pt x="1727" y="1984"/>
                </a:lnTo>
                <a:lnTo>
                  <a:pt x="1733" y="1991"/>
                </a:lnTo>
                <a:lnTo>
                  <a:pt x="1737" y="2002"/>
                </a:lnTo>
                <a:lnTo>
                  <a:pt x="1741" y="2019"/>
                </a:lnTo>
                <a:lnTo>
                  <a:pt x="1753" y="2034"/>
                </a:lnTo>
                <a:lnTo>
                  <a:pt x="1764" y="2046"/>
                </a:lnTo>
                <a:lnTo>
                  <a:pt x="1767" y="2051"/>
                </a:lnTo>
                <a:lnTo>
                  <a:pt x="1772" y="2068"/>
                </a:lnTo>
                <a:lnTo>
                  <a:pt x="1774" y="2073"/>
                </a:lnTo>
                <a:lnTo>
                  <a:pt x="1779" y="2091"/>
                </a:lnTo>
                <a:lnTo>
                  <a:pt x="1785" y="2110"/>
                </a:lnTo>
                <a:lnTo>
                  <a:pt x="1783" y="2112"/>
                </a:lnTo>
                <a:lnTo>
                  <a:pt x="1780" y="2112"/>
                </a:lnTo>
                <a:lnTo>
                  <a:pt x="1773" y="2107"/>
                </a:lnTo>
                <a:lnTo>
                  <a:pt x="1767" y="2101"/>
                </a:lnTo>
                <a:lnTo>
                  <a:pt x="1763" y="2102"/>
                </a:lnTo>
                <a:lnTo>
                  <a:pt x="1760" y="2106"/>
                </a:lnTo>
                <a:lnTo>
                  <a:pt x="1759" y="2111"/>
                </a:lnTo>
                <a:lnTo>
                  <a:pt x="1765" y="2109"/>
                </a:lnTo>
                <a:lnTo>
                  <a:pt x="1768" y="2110"/>
                </a:lnTo>
                <a:lnTo>
                  <a:pt x="1775" y="2116"/>
                </a:lnTo>
                <a:lnTo>
                  <a:pt x="1782" y="2123"/>
                </a:lnTo>
                <a:lnTo>
                  <a:pt x="1788" y="2127"/>
                </a:lnTo>
                <a:lnTo>
                  <a:pt x="1801" y="2145"/>
                </a:lnTo>
                <a:lnTo>
                  <a:pt x="1806" y="2141"/>
                </a:lnTo>
                <a:lnTo>
                  <a:pt x="1812" y="2137"/>
                </a:lnTo>
                <a:lnTo>
                  <a:pt x="1822" y="2147"/>
                </a:lnTo>
                <a:lnTo>
                  <a:pt x="1826" y="2149"/>
                </a:lnTo>
                <a:lnTo>
                  <a:pt x="1829" y="2145"/>
                </a:lnTo>
                <a:lnTo>
                  <a:pt x="1825" y="2128"/>
                </a:lnTo>
                <a:lnTo>
                  <a:pt x="1821" y="2124"/>
                </a:lnTo>
                <a:lnTo>
                  <a:pt x="1820" y="2118"/>
                </a:lnTo>
                <a:lnTo>
                  <a:pt x="1825" y="2114"/>
                </a:lnTo>
                <a:lnTo>
                  <a:pt x="1827" y="2108"/>
                </a:lnTo>
                <a:lnTo>
                  <a:pt x="1838" y="2096"/>
                </a:lnTo>
                <a:lnTo>
                  <a:pt x="1863" y="2058"/>
                </a:lnTo>
                <a:lnTo>
                  <a:pt x="1870" y="2053"/>
                </a:lnTo>
                <a:lnTo>
                  <a:pt x="1879" y="2045"/>
                </a:lnTo>
                <a:lnTo>
                  <a:pt x="1891" y="2039"/>
                </a:lnTo>
                <a:lnTo>
                  <a:pt x="1903" y="2031"/>
                </a:lnTo>
                <a:lnTo>
                  <a:pt x="1911" y="2028"/>
                </a:lnTo>
                <a:lnTo>
                  <a:pt x="1918" y="2027"/>
                </a:lnTo>
                <a:lnTo>
                  <a:pt x="1927" y="2020"/>
                </a:lnTo>
                <a:lnTo>
                  <a:pt x="1936" y="2001"/>
                </a:lnTo>
                <a:lnTo>
                  <a:pt x="1943" y="1978"/>
                </a:lnTo>
                <a:lnTo>
                  <a:pt x="1950" y="1969"/>
                </a:lnTo>
                <a:lnTo>
                  <a:pt x="1962" y="1958"/>
                </a:lnTo>
                <a:lnTo>
                  <a:pt x="1971" y="1944"/>
                </a:lnTo>
                <a:lnTo>
                  <a:pt x="1970" y="1932"/>
                </a:lnTo>
                <a:lnTo>
                  <a:pt x="1970" y="1921"/>
                </a:lnTo>
                <a:lnTo>
                  <a:pt x="1976" y="1930"/>
                </a:lnTo>
                <a:lnTo>
                  <a:pt x="1980" y="1939"/>
                </a:lnTo>
                <a:lnTo>
                  <a:pt x="1987" y="1969"/>
                </a:lnTo>
                <a:lnTo>
                  <a:pt x="1981" y="1976"/>
                </a:lnTo>
                <a:lnTo>
                  <a:pt x="1975" y="1979"/>
                </a:lnTo>
                <a:lnTo>
                  <a:pt x="1977" y="1990"/>
                </a:lnTo>
                <a:lnTo>
                  <a:pt x="1980" y="2004"/>
                </a:lnTo>
                <a:lnTo>
                  <a:pt x="1982" y="2015"/>
                </a:lnTo>
                <a:lnTo>
                  <a:pt x="1970" y="2027"/>
                </a:lnTo>
                <a:lnTo>
                  <a:pt x="1960" y="2041"/>
                </a:lnTo>
                <a:lnTo>
                  <a:pt x="1947" y="2070"/>
                </a:lnTo>
                <a:lnTo>
                  <a:pt x="1946" y="2079"/>
                </a:lnTo>
                <a:lnTo>
                  <a:pt x="1944" y="2091"/>
                </a:lnTo>
                <a:lnTo>
                  <a:pt x="1945" y="2102"/>
                </a:lnTo>
                <a:lnTo>
                  <a:pt x="1947" y="2112"/>
                </a:lnTo>
                <a:lnTo>
                  <a:pt x="1944" y="2128"/>
                </a:lnTo>
                <a:lnTo>
                  <a:pt x="1939" y="2142"/>
                </a:lnTo>
                <a:lnTo>
                  <a:pt x="1932" y="2142"/>
                </a:lnTo>
                <a:lnTo>
                  <a:pt x="1928" y="2142"/>
                </a:lnTo>
                <a:lnTo>
                  <a:pt x="1918" y="2143"/>
                </a:lnTo>
                <a:lnTo>
                  <a:pt x="1909" y="2142"/>
                </a:lnTo>
                <a:lnTo>
                  <a:pt x="1899" y="2174"/>
                </a:lnTo>
                <a:lnTo>
                  <a:pt x="1905" y="2175"/>
                </a:lnTo>
                <a:lnTo>
                  <a:pt x="1910" y="2173"/>
                </a:lnTo>
                <a:lnTo>
                  <a:pt x="1919" y="2173"/>
                </a:lnTo>
                <a:lnTo>
                  <a:pt x="1930" y="2168"/>
                </a:lnTo>
                <a:lnTo>
                  <a:pt x="1944" y="2163"/>
                </a:lnTo>
                <a:lnTo>
                  <a:pt x="1953" y="2165"/>
                </a:lnTo>
                <a:lnTo>
                  <a:pt x="1963" y="2164"/>
                </a:lnTo>
                <a:lnTo>
                  <a:pt x="1977" y="2124"/>
                </a:lnTo>
                <a:lnTo>
                  <a:pt x="1981" y="2098"/>
                </a:lnTo>
                <a:lnTo>
                  <a:pt x="1988" y="2087"/>
                </a:lnTo>
                <a:lnTo>
                  <a:pt x="1991" y="2079"/>
                </a:lnTo>
                <a:lnTo>
                  <a:pt x="1994" y="2071"/>
                </a:lnTo>
                <a:lnTo>
                  <a:pt x="2002" y="2084"/>
                </a:lnTo>
                <a:lnTo>
                  <a:pt x="2008" y="2097"/>
                </a:lnTo>
                <a:lnTo>
                  <a:pt x="2022" y="2117"/>
                </a:lnTo>
                <a:lnTo>
                  <a:pt x="2026" y="2128"/>
                </a:lnTo>
                <a:lnTo>
                  <a:pt x="2028" y="2153"/>
                </a:lnTo>
                <a:lnTo>
                  <a:pt x="2019" y="2182"/>
                </a:lnTo>
                <a:lnTo>
                  <a:pt x="2014" y="2190"/>
                </a:lnTo>
                <a:lnTo>
                  <a:pt x="2007" y="2197"/>
                </a:lnTo>
                <a:lnTo>
                  <a:pt x="2002" y="2210"/>
                </a:lnTo>
                <a:lnTo>
                  <a:pt x="2018" y="2213"/>
                </a:lnTo>
                <a:lnTo>
                  <a:pt x="2029" y="2212"/>
                </a:lnTo>
                <a:lnTo>
                  <a:pt x="2045" y="2204"/>
                </a:lnTo>
                <a:lnTo>
                  <a:pt x="2048" y="2202"/>
                </a:lnTo>
                <a:lnTo>
                  <a:pt x="2057" y="2202"/>
                </a:lnTo>
                <a:lnTo>
                  <a:pt x="2060" y="2198"/>
                </a:lnTo>
                <a:lnTo>
                  <a:pt x="2068" y="2193"/>
                </a:lnTo>
                <a:lnTo>
                  <a:pt x="2074" y="2188"/>
                </a:lnTo>
                <a:lnTo>
                  <a:pt x="2082" y="2184"/>
                </a:lnTo>
                <a:lnTo>
                  <a:pt x="2089" y="2187"/>
                </a:lnTo>
                <a:lnTo>
                  <a:pt x="2090" y="2189"/>
                </a:lnTo>
                <a:lnTo>
                  <a:pt x="2092" y="2192"/>
                </a:lnTo>
                <a:lnTo>
                  <a:pt x="2090" y="2197"/>
                </a:lnTo>
                <a:lnTo>
                  <a:pt x="2089" y="2210"/>
                </a:lnTo>
                <a:lnTo>
                  <a:pt x="2085" y="2208"/>
                </a:lnTo>
                <a:lnTo>
                  <a:pt x="2081" y="2201"/>
                </a:lnTo>
                <a:lnTo>
                  <a:pt x="2075" y="2203"/>
                </a:lnTo>
                <a:lnTo>
                  <a:pt x="2072" y="2208"/>
                </a:lnTo>
                <a:lnTo>
                  <a:pt x="2064" y="2207"/>
                </a:lnTo>
                <a:lnTo>
                  <a:pt x="2065" y="2210"/>
                </a:lnTo>
                <a:lnTo>
                  <a:pt x="2069" y="2217"/>
                </a:lnTo>
                <a:lnTo>
                  <a:pt x="2086" y="2231"/>
                </a:lnTo>
                <a:lnTo>
                  <a:pt x="2103" y="2248"/>
                </a:lnTo>
                <a:lnTo>
                  <a:pt x="2110" y="2257"/>
                </a:lnTo>
                <a:lnTo>
                  <a:pt x="2124" y="2284"/>
                </a:lnTo>
                <a:lnTo>
                  <a:pt x="2134" y="2312"/>
                </a:lnTo>
                <a:lnTo>
                  <a:pt x="2133" y="2321"/>
                </a:lnTo>
                <a:lnTo>
                  <a:pt x="2128" y="2336"/>
                </a:lnTo>
                <a:lnTo>
                  <a:pt x="2125" y="2351"/>
                </a:lnTo>
                <a:lnTo>
                  <a:pt x="2125" y="2359"/>
                </a:lnTo>
                <a:lnTo>
                  <a:pt x="2128" y="2370"/>
                </a:lnTo>
                <a:lnTo>
                  <a:pt x="2136" y="2380"/>
                </a:lnTo>
                <a:lnTo>
                  <a:pt x="2162" y="2409"/>
                </a:lnTo>
                <a:lnTo>
                  <a:pt x="2176" y="2434"/>
                </a:lnTo>
                <a:lnTo>
                  <a:pt x="2195" y="2448"/>
                </a:lnTo>
                <a:lnTo>
                  <a:pt x="2226" y="2452"/>
                </a:lnTo>
                <a:lnTo>
                  <a:pt x="2242" y="2462"/>
                </a:lnTo>
                <a:lnTo>
                  <a:pt x="2258" y="2481"/>
                </a:lnTo>
                <a:lnTo>
                  <a:pt x="2264" y="2483"/>
                </a:lnTo>
                <a:lnTo>
                  <a:pt x="2272" y="2484"/>
                </a:lnTo>
                <a:lnTo>
                  <a:pt x="2282" y="2472"/>
                </a:lnTo>
                <a:lnTo>
                  <a:pt x="2298" y="2473"/>
                </a:lnTo>
                <a:lnTo>
                  <a:pt x="2319" y="2485"/>
                </a:lnTo>
                <a:lnTo>
                  <a:pt x="2331" y="2482"/>
                </a:lnTo>
                <a:lnTo>
                  <a:pt x="2340" y="2484"/>
                </a:lnTo>
                <a:lnTo>
                  <a:pt x="2352" y="2490"/>
                </a:lnTo>
                <a:lnTo>
                  <a:pt x="2371" y="2503"/>
                </a:lnTo>
                <a:lnTo>
                  <a:pt x="2390" y="2510"/>
                </a:lnTo>
                <a:lnTo>
                  <a:pt x="2401" y="2520"/>
                </a:lnTo>
                <a:lnTo>
                  <a:pt x="2410" y="2521"/>
                </a:lnTo>
                <a:lnTo>
                  <a:pt x="2426" y="2527"/>
                </a:lnTo>
                <a:lnTo>
                  <a:pt x="2438" y="2522"/>
                </a:lnTo>
                <a:lnTo>
                  <a:pt x="2447" y="2515"/>
                </a:lnTo>
                <a:lnTo>
                  <a:pt x="2470" y="2491"/>
                </a:lnTo>
                <a:lnTo>
                  <a:pt x="2488" y="2480"/>
                </a:lnTo>
                <a:lnTo>
                  <a:pt x="2498" y="2475"/>
                </a:lnTo>
                <a:lnTo>
                  <a:pt x="2505" y="2473"/>
                </a:lnTo>
                <a:lnTo>
                  <a:pt x="2515" y="2466"/>
                </a:lnTo>
                <a:lnTo>
                  <a:pt x="2509" y="2461"/>
                </a:lnTo>
                <a:lnTo>
                  <a:pt x="2503" y="2461"/>
                </a:lnTo>
                <a:lnTo>
                  <a:pt x="2494" y="2458"/>
                </a:lnTo>
                <a:lnTo>
                  <a:pt x="2499" y="2455"/>
                </a:lnTo>
                <a:lnTo>
                  <a:pt x="2505" y="2452"/>
                </a:lnTo>
                <a:lnTo>
                  <a:pt x="2533" y="2435"/>
                </a:lnTo>
                <a:lnTo>
                  <a:pt x="2540" y="2440"/>
                </a:lnTo>
                <a:lnTo>
                  <a:pt x="2546" y="2446"/>
                </a:lnTo>
                <a:lnTo>
                  <a:pt x="2551" y="2454"/>
                </a:lnTo>
                <a:lnTo>
                  <a:pt x="2547" y="2465"/>
                </a:lnTo>
                <a:lnTo>
                  <a:pt x="2543" y="2471"/>
                </a:lnTo>
                <a:lnTo>
                  <a:pt x="2535" y="2479"/>
                </a:lnTo>
                <a:lnTo>
                  <a:pt x="2524" y="2480"/>
                </a:lnTo>
                <a:lnTo>
                  <a:pt x="2519" y="2479"/>
                </a:lnTo>
                <a:lnTo>
                  <a:pt x="2529" y="2489"/>
                </a:lnTo>
                <a:lnTo>
                  <a:pt x="2538" y="2495"/>
                </a:lnTo>
                <a:lnTo>
                  <a:pt x="2557" y="2483"/>
                </a:lnTo>
                <a:lnTo>
                  <a:pt x="2561" y="2474"/>
                </a:lnTo>
                <a:lnTo>
                  <a:pt x="2565" y="2469"/>
                </a:lnTo>
                <a:lnTo>
                  <a:pt x="2571" y="2467"/>
                </a:lnTo>
                <a:lnTo>
                  <a:pt x="2579" y="2469"/>
                </a:lnTo>
                <a:lnTo>
                  <a:pt x="2583" y="2476"/>
                </a:lnTo>
                <a:lnTo>
                  <a:pt x="2585" y="2484"/>
                </a:lnTo>
                <a:lnTo>
                  <a:pt x="2578" y="2487"/>
                </a:lnTo>
                <a:lnTo>
                  <a:pt x="2575" y="2493"/>
                </a:lnTo>
                <a:lnTo>
                  <a:pt x="2573" y="2499"/>
                </a:lnTo>
                <a:lnTo>
                  <a:pt x="2584" y="2506"/>
                </a:lnTo>
                <a:lnTo>
                  <a:pt x="2590" y="2511"/>
                </a:lnTo>
                <a:lnTo>
                  <a:pt x="2596" y="2511"/>
                </a:lnTo>
                <a:lnTo>
                  <a:pt x="2604" y="2512"/>
                </a:lnTo>
                <a:lnTo>
                  <a:pt x="2610" y="2523"/>
                </a:lnTo>
                <a:lnTo>
                  <a:pt x="2616" y="2536"/>
                </a:lnTo>
                <a:lnTo>
                  <a:pt x="2622" y="2532"/>
                </a:lnTo>
                <a:lnTo>
                  <a:pt x="2626" y="2529"/>
                </a:lnTo>
                <a:lnTo>
                  <a:pt x="2633" y="2532"/>
                </a:lnTo>
                <a:lnTo>
                  <a:pt x="2641" y="2542"/>
                </a:lnTo>
                <a:lnTo>
                  <a:pt x="2647" y="2553"/>
                </a:lnTo>
                <a:lnTo>
                  <a:pt x="2648" y="2558"/>
                </a:lnTo>
                <a:lnTo>
                  <a:pt x="2652" y="2560"/>
                </a:lnTo>
                <a:lnTo>
                  <a:pt x="2657" y="2557"/>
                </a:lnTo>
                <a:lnTo>
                  <a:pt x="2659" y="2552"/>
                </a:lnTo>
                <a:lnTo>
                  <a:pt x="2659" y="2543"/>
                </a:lnTo>
                <a:lnTo>
                  <a:pt x="2658" y="2529"/>
                </a:lnTo>
                <a:lnTo>
                  <a:pt x="2655" y="2527"/>
                </a:lnTo>
                <a:lnTo>
                  <a:pt x="2647" y="2535"/>
                </a:lnTo>
                <a:lnTo>
                  <a:pt x="2643" y="2529"/>
                </a:lnTo>
                <a:lnTo>
                  <a:pt x="2638" y="2524"/>
                </a:lnTo>
                <a:lnTo>
                  <a:pt x="2638" y="2518"/>
                </a:lnTo>
                <a:lnTo>
                  <a:pt x="2644" y="2515"/>
                </a:lnTo>
                <a:lnTo>
                  <a:pt x="2649" y="2516"/>
                </a:lnTo>
                <a:lnTo>
                  <a:pt x="2655" y="2516"/>
                </a:lnTo>
                <a:lnTo>
                  <a:pt x="2689" y="2511"/>
                </a:lnTo>
                <a:lnTo>
                  <a:pt x="2731" y="2467"/>
                </a:lnTo>
                <a:lnTo>
                  <a:pt x="2750" y="2450"/>
                </a:lnTo>
                <a:lnTo>
                  <a:pt x="2769" y="2438"/>
                </a:lnTo>
                <a:lnTo>
                  <a:pt x="2790" y="2430"/>
                </a:lnTo>
                <a:lnTo>
                  <a:pt x="2800" y="2428"/>
                </a:lnTo>
                <a:lnTo>
                  <a:pt x="2854" y="2424"/>
                </a:lnTo>
                <a:lnTo>
                  <a:pt x="2882" y="2425"/>
                </a:lnTo>
                <a:lnTo>
                  <a:pt x="2896" y="2422"/>
                </a:lnTo>
                <a:lnTo>
                  <a:pt x="2903" y="2418"/>
                </a:lnTo>
                <a:lnTo>
                  <a:pt x="2915" y="2407"/>
                </a:lnTo>
                <a:lnTo>
                  <a:pt x="2922" y="2400"/>
                </a:lnTo>
                <a:lnTo>
                  <a:pt x="2932" y="2398"/>
                </a:lnTo>
                <a:lnTo>
                  <a:pt x="2935" y="2389"/>
                </a:lnTo>
                <a:lnTo>
                  <a:pt x="2935" y="2380"/>
                </a:lnTo>
                <a:lnTo>
                  <a:pt x="2936" y="2371"/>
                </a:lnTo>
                <a:lnTo>
                  <a:pt x="2934" y="2353"/>
                </a:lnTo>
                <a:lnTo>
                  <a:pt x="2934" y="2330"/>
                </a:lnTo>
                <a:lnTo>
                  <a:pt x="2937" y="2318"/>
                </a:lnTo>
                <a:lnTo>
                  <a:pt x="2943" y="2301"/>
                </a:lnTo>
                <a:lnTo>
                  <a:pt x="2945" y="2284"/>
                </a:lnTo>
                <a:lnTo>
                  <a:pt x="2948" y="2259"/>
                </a:lnTo>
                <a:lnTo>
                  <a:pt x="2950" y="2244"/>
                </a:lnTo>
                <a:lnTo>
                  <a:pt x="2953" y="2231"/>
                </a:lnTo>
                <a:lnTo>
                  <a:pt x="2961" y="2216"/>
                </a:lnTo>
                <a:lnTo>
                  <a:pt x="2967" y="2207"/>
                </a:lnTo>
                <a:lnTo>
                  <a:pt x="2982" y="2171"/>
                </a:lnTo>
                <a:lnTo>
                  <a:pt x="2988" y="2167"/>
                </a:lnTo>
                <a:lnTo>
                  <a:pt x="2992" y="2167"/>
                </a:lnTo>
                <a:lnTo>
                  <a:pt x="2994" y="2165"/>
                </a:lnTo>
                <a:lnTo>
                  <a:pt x="2995" y="2163"/>
                </a:lnTo>
                <a:lnTo>
                  <a:pt x="2993" y="2162"/>
                </a:lnTo>
                <a:lnTo>
                  <a:pt x="2991" y="2158"/>
                </a:lnTo>
                <a:lnTo>
                  <a:pt x="2993" y="2154"/>
                </a:lnTo>
                <a:lnTo>
                  <a:pt x="2997" y="2151"/>
                </a:lnTo>
                <a:lnTo>
                  <a:pt x="2999" y="2152"/>
                </a:lnTo>
                <a:lnTo>
                  <a:pt x="3001" y="2152"/>
                </a:lnTo>
                <a:lnTo>
                  <a:pt x="3002" y="2150"/>
                </a:lnTo>
                <a:lnTo>
                  <a:pt x="2999" y="2140"/>
                </a:lnTo>
                <a:lnTo>
                  <a:pt x="3003" y="2126"/>
                </a:lnTo>
                <a:lnTo>
                  <a:pt x="3007" y="2102"/>
                </a:lnTo>
                <a:lnTo>
                  <a:pt x="3011" y="2092"/>
                </a:lnTo>
                <a:lnTo>
                  <a:pt x="3014" y="2083"/>
                </a:lnTo>
                <a:lnTo>
                  <a:pt x="3024" y="2070"/>
                </a:lnTo>
                <a:lnTo>
                  <a:pt x="3035" y="2058"/>
                </a:lnTo>
                <a:lnTo>
                  <a:pt x="3032" y="2056"/>
                </a:lnTo>
                <a:lnTo>
                  <a:pt x="3027" y="2055"/>
                </a:lnTo>
                <a:lnTo>
                  <a:pt x="3030" y="2052"/>
                </a:lnTo>
                <a:lnTo>
                  <a:pt x="3033" y="2051"/>
                </a:lnTo>
                <a:lnTo>
                  <a:pt x="3036" y="2053"/>
                </a:lnTo>
                <a:lnTo>
                  <a:pt x="3039" y="2048"/>
                </a:lnTo>
                <a:lnTo>
                  <a:pt x="3040" y="2039"/>
                </a:lnTo>
                <a:lnTo>
                  <a:pt x="3042" y="2026"/>
                </a:lnTo>
                <a:lnTo>
                  <a:pt x="3040" y="2015"/>
                </a:lnTo>
                <a:lnTo>
                  <a:pt x="3045" y="2011"/>
                </a:lnTo>
                <a:lnTo>
                  <a:pt x="3051" y="2009"/>
                </a:lnTo>
                <a:lnTo>
                  <a:pt x="3053" y="1998"/>
                </a:lnTo>
                <a:lnTo>
                  <a:pt x="3055" y="1993"/>
                </a:lnTo>
                <a:lnTo>
                  <a:pt x="3059" y="1988"/>
                </a:lnTo>
                <a:lnTo>
                  <a:pt x="3065" y="1979"/>
                </a:lnTo>
                <a:lnTo>
                  <a:pt x="3070" y="1969"/>
                </a:lnTo>
                <a:lnTo>
                  <a:pt x="3081" y="1951"/>
                </a:lnTo>
                <a:lnTo>
                  <a:pt x="3092" y="1943"/>
                </a:lnTo>
                <a:lnTo>
                  <a:pt x="3109" y="1937"/>
                </a:lnTo>
                <a:lnTo>
                  <a:pt x="3111" y="1934"/>
                </a:lnTo>
                <a:lnTo>
                  <a:pt x="3107" y="1932"/>
                </a:lnTo>
                <a:lnTo>
                  <a:pt x="3107" y="1930"/>
                </a:lnTo>
                <a:lnTo>
                  <a:pt x="3113" y="1930"/>
                </a:lnTo>
                <a:lnTo>
                  <a:pt x="3116" y="1923"/>
                </a:lnTo>
                <a:lnTo>
                  <a:pt x="3122" y="1919"/>
                </a:lnTo>
                <a:lnTo>
                  <a:pt x="3133" y="1908"/>
                </a:lnTo>
                <a:lnTo>
                  <a:pt x="3137" y="1897"/>
                </a:lnTo>
                <a:lnTo>
                  <a:pt x="3139" y="1889"/>
                </a:lnTo>
                <a:lnTo>
                  <a:pt x="3140" y="1871"/>
                </a:lnTo>
                <a:lnTo>
                  <a:pt x="3158" y="1847"/>
                </a:lnTo>
                <a:lnTo>
                  <a:pt x="3171" y="1814"/>
                </a:lnTo>
                <a:lnTo>
                  <a:pt x="3174" y="1793"/>
                </a:lnTo>
                <a:lnTo>
                  <a:pt x="3177" y="1782"/>
                </a:lnTo>
                <a:lnTo>
                  <a:pt x="3179" y="1766"/>
                </a:lnTo>
                <a:lnTo>
                  <a:pt x="3177" y="1749"/>
                </a:lnTo>
                <a:lnTo>
                  <a:pt x="3178" y="1734"/>
                </a:lnTo>
                <a:lnTo>
                  <a:pt x="3190" y="1698"/>
                </a:lnTo>
                <a:lnTo>
                  <a:pt x="3193" y="1683"/>
                </a:lnTo>
                <a:lnTo>
                  <a:pt x="3197" y="1673"/>
                </a:lnTo>
                <a:lnTo>
                  <a:pt x="3203" y="1637"/>
                </a:lnTo>
                <a:lnTo>
                  <a:pt x="3203" y="1618"/>
                </a:lnTo>
                <a:lnTo>
                  <a:pt x="3212" y="1597"/>
                </a:lnTo>
                <a:lnTo>
                  <a:pt x="3223" y="1579"/>
                </a:lnTo>
                <a:lnTo>
                  <a:pt x="3224" y="1563"/>
                </a:lnTo>
                <a:lnTo>
                  <a:pt x="3220" y="1550"/>
                </a:lnTo>
                <a:lnTo>
                  <a:pt x="3221" y="1524"/>
                </a:lnTo>
                <a:close/>
                <a:moveTo>
                  <a:pt x="1364" y="142"/>
                </a:moveTo>
                <a:lnTo>
                  <a:pt x="1379" y="138"/>
                </a:lnTo>
                <a:lnTo>
                  <a:pt x="1393" y="143"/>
                </a:lnTo>
                <a:lnTo>
                  <a:pt x="1401" y="141"/>
                </a:lnTo>
                <a:lnTo>
                  <a:pt x="1401" y="138"/>
                </a:lnTo>
                <a:lnTo>
                  <a:pt x="1399" y="135"/>
                </a:lnTo>
                <a:lnTo>
                  <a:pt x="1396" y="132"/>
                </a:lnTo>
                <a:lnTo>
                  <a:pt x="1390" y="130"/>
                </a:lnTo>
                <a:lnTo>
                  <a:pt x="1388" y="123"/>
                </a:lnTo>
                <a:lnTo>
                  <a:pt x="1384" y="117"/>
                </a:lnTo>
                <a:lnTo>
                  <a:pt x="1383" y="109"/>
                </a:lnTo>
                <a:lnTo>
                  <a:pt x="1380" y="103"/>
                </a:lnTo>
                <a:lnTo>
                  <a:pt x="1377" y="103"/>
                </a:lnTo>
                <a:lnTo>
                  <a:pt x="1373" y="105"/>
                </a:lnTo>
                <a:lnTo>
                  <a:pt x="1366" y="114"/>
                </a:lnTo>
                <a:lnTo>
                  <a:pt x="1368" y="119"/>
                </a:lnTo>
                <a:lnTo>
                  <a:pt x="1369" y="129"/>
                </a:lnTo>
                <a:lnTo>
                  <a:pt x="1365" y="132"/>
                </a:lnTo>
                <a:lnTo>
                  <a:pt x="1359" y="130"/>
                </a:lnTo>
                <a:lnTo>
                  <a:pt x="1357" y="139"/>
                </a:lnTo>
                <a:lnTo>
                  <a:pt x="1360" y="142"/>
                </a:lnTo>
                <a:lnTo>
                  <a:pt x="1364" y="142"/>
                </a:lnTo>
                <a:close/>
                <a:moveTo>
                  <a:pt x="17" y="1321"/>
                </a:moveTo>
                <a:lnTo>
                  <a:pt x="17" y="1315"/>
                </a:lnTo>
                <a:lnTo>
                  <a:pt x="15" y="1309"/>
                </a:lnTo>
                <a:lnTo>
                  <a:pt x="6" y="1284"/>
                </a:lnTo>
                <a:lnTo>
                  <a:pt x="3" y="1285"/>
                </a:lnTo>
                <a:lnTo>
                  <a:pt x="0" y="1288"/>
                </a:lnTo>
                <a:lnTo>
                  <a:pt x="4" y="1307"/>
                </a:lnTo>
                <a:lnTo>
                  <a:pt x="19" y="1334"/>
                </a:lnTo>
                <a:lnTo>
                  <a:pt x="21" y="1330"/>
                </a:lnTo>
                <a:lnTo>
                  <a:pt x="19" y="1323"/>
                </a:lnTo>
                <a:lnTo>
                  <a:pt x="17" y="1321"/>
                </a:lnTo>
                <a:close/>
                <a:moveTo>
                  <a:pt x="196" y="885"/>
                </a:moveTo>
                <a:lnTo>
                  <a:pt x="201" y="878"/>
                </a:lnTo>
                <a:lnTo>
                  <a:pt x="202" y="872"/>
                </a:lnTo>
                <a:lnTo>
                  <a:pt x="200" y="868"/>
                </a:lnTo>
                <a:lnTo>
                  <a:pt x="193" y="875"/>
                </a:lnTo>
                <a:lnTo>
                  <a:pt x="190" y="880"/>
                </a:lnTo>
                <a:lnTo>
                  <a:pt x="191" y="883"/>
                </a:lnTo>
                <a:lnTo>
                  <a:pt x="196" y="885"/>
                </a:lnTo>
                <a:close/>
                <a:moveTo>
                  <a:pt x="920" y="433"/>
                </a:moveTo>
                <a:lnTo>
                  <a:pt x="923" y="434"/>
                </a:lnTo>
                <a:lnTo>
                  <a:pt x="926" y="432"/>
                </a:lnTo>
                <a:lnTo>
                  <a:pt x="926" y="428"/>
                </a:lnTo>
                <a:lnTo>
                  <a:pt x="923" y="424"/>
                </a:lnTo>
                <a:lnTo>
                  <a:pt x="922" y="421"/>
                </a:lnTo>
                <a:lnTo>
                  <a:pt x="919" y="421"/>
                </a:lnTo>
                <a:lnTo>
                  <a:pt x="918" y="423"/>
                </a:lnTo>
                <a:lnTo>
                  <a:pt x="916" y="427"/>
                </a:lnTo>
                <a:lnTo>
                  <a:pt x="920" y="430"/>
                </a:lnTo>
                <a:lnTo>
                  <a:pt x="920" y="433"/>
                </a:lnTo>
                <a:close/>
                <a:moveTo>
                  <a:pt x="973" y="365"/>
                </a:moveTo>
                <a:lnTo>
                  <a:pt x="973" y="363"/>
                </a:lnTo>
                <a:lnTo>
                  <a:pt x="973" y="356"/>
                </a:lnTo>
                <a:lnTo>
                  <a:pt x="970" y="355"/>
                </a:lnTo>
                <a:lnTo>
                  <a:pt x="967" y="358"/>
                </a:lnTo>
                <a:lnTo>
                  <a:pt x="965" y="366"/>
                </a:lnTo>
                <a:lnTo>
                  <a:pt x="968" y="370"/>
                </a:lnTo>
                <a:lnTo>
                  <a:pt x="973" y="365"/>
                </a:lnTo>
                <a:close/>
                <a:moveTo>
                  <a:pt x="2728" y="2972"/>
                </a:moveTo>
                <a:lnTo>
                  <a:pt x="2726" y="2976"/>
                </a:lnTo>
                <a:lnTo>
                  <a:pt x="2725" y="2979"/>
                </a:lnTo>
                <a:lnTo>
                  <a:pt x="2723" y="2981"/>
                </a:lnTo>
                <a:lnTo>
                  <a:pt x="2727" y="2984"/>
                </a:lnTo>
                <a:lnTo>
                  <a:pt x="2728" y="2989"/>
                </a:lnTo>
                <a:lnTo>
                  <a:pt x="2729" y="2990"/>
                </a:lnTo>
                <a:lnTo>
                  <a:pt x="2734" y="2990"/>
                </a:lnTo>
                <a:lnTo>
                  <a:pt x="2731" y="2977"/>
                </a:lnTo>
                <a:lnTo>
                  <a:pt x="2728" y="2972"/>
                </a:lnTo>
                <a:close/>
                <a:moveTo>
                  <a:pt x="2725" y="2994"/>
                </a:moveTo>
                <a:lnTo>
                  <a:pt x="2722" y="2994"/>
                </a:lnTo>
                <a:lnTo>
                  <a:pt x="2719" y="3000"/>
                </a:lnTo>
                <a:lnTo>
                  <a:pt x="2717" y="3004"/>
                </a:lnTo>
                <a:lnTo>
                  <a:pt x="2716" y="3005"/>
                </a:lnTo>
                <a:lnTo>
                  <a:pt x="2715" y="3008"/>
                </a:lnTo>
                <a:lnTo>
                  <a:pt x="2713" y="3010"/>
                </a:lnTo>
                <a:lnTo>
                  <a:pt x="2708" y="3008"/>
                </a:lnTo>
                <a:lnTo>
                  <a:pt x="2708" y="3010"/>
                </a:lnTo>
                <a:lnTo>
                  <a:pt x="2712" y="3018"/>
                </a:lnTo>
                <a:lnTo>
                  <a:pt x="2718" y="3016"/>
                </a:lnTo>
                <a:lnTo>
                  <a:pt x="2724" y="3018"/>
                </a:lnTo>
                <a:lnTo>
                  <a:pt x="2728" y="3007"/>
                </a:lnTo>
                <a:lnTo>
                  <a:pt x="2727" y="3001"/>
                </a:lnTo>
                <a:lnTo>
                  <a:pt x="2725" y="2994"/>
                </a:lnTo>
                <a:close/>
                <a:moveTo>
                  <a:pt x="2790" y="2922"/>
                </a:moveTo>
                <a:lnTo>
                  <a:pt x="2785" y="2920"/>
                </a:lnTo>
                <a:lnTo>
                  <a:pt x="2781" y="2925"/>
                </a:lnTo>
                <a:lnTo>
                  <a:pt x="2782" y="2928"/>
                </a:lnTo>
                <a:lnTo>
                  <a:pt x="2781" y="2933"/>
                </a:lnTo>
                <a:lnTo>
                  <a:pt x="2783" y="2934"/>
                </a:lnTo>
                <a:lnTo>
                  <a:pt x="2787" y="2933"/>
                </a:lnTo>
                <a:lnTo>
                  <a:pt x="2787" y="2929"/>
                </a:lnTo>
                <a:lnTo>
                  <a:pt x="2793" y="2926"/>
                </a:lnTo>
                <a:lnTo>
                  <a:pt x="2790" y="2922"/>
                </a:lnTo>
                <a:close/>
                <a:moveTo>
                  <a:pt x="1981" y="2220"/>
                </a:moveTo>
                <a:lnTo>
                  <a:pt x="1974" y="2224"/>
                </a:lnTo>
                <a:lnTo>
                  <a:pt x="1955" y="2222"/>
                </a:lnTo>
                <a:lnTo>
                  <a:pt x="1955" y="2220"/>
                </a:lnTo>
                <a:lnTo>
                  <a:pt x="1958" y="2214"/>
                </a:lnTo>
                <a:lnTo>
                  <a:pt x="1954" y="2210"/>
                </a:lnTo>
                <a:lnTo>
                  <a:pt x="1950" y="2209"/>
                </a:lnTo>
                <a:lnTo>
                  <a:pt x="1934" y="2207"/>
                </a:lnTo>
                <a:lnTo>
                  <a:pt x="1915" y="2214"/>
                </a:lnTo>
                <a:lnTo>
                  <a:pt x="1879" y="2223"/>
                </a:lnTo>
                <a:lnTo>
                  <a:pt x="1875" y="2228"/>
                </a:lnTo>
                <a:lnTo>
                  <a:pt x="1872" y="2236"/>
                </a:lnTo>
                <a:lnTo>
                  <a:pt x="1875" y="2241"/>
                </a:lnTo>
                <a:lnTo>
                  <a:pt x="1889" y="2250"/>
                </a:lnTo>
                <a:lnTo>
                  <a:pt x="1901" y="2252"/>
                </a:lnTo>
                <a:lnTo>
                  <a:pt x="1910" y="2249"/>
                </a:lnTo>
                <a:lnTo>
                  <a:pt x="1920" y="2251"/>
                </a:lnTo>
                <a:lnTo>
                  <a:pt x="1924" y="2245"/>
                </a:lnTo>
                <a:lnTo>
                  <a:pt x="1938" y="2249"/>
                </a:lnTo>
                <a:lnTo>
                  <a:pt x="1943" y="2254"/>
                </a:lnTo>
                <a:lnTo>
                  <a:pt x="1955" y="2250"/>
                </a:lnTo>
                <a:lnTo>
                  <a:pt x="1957" y="2241"/>
                </a:lnTo>
                <a:lnTo>
                  <a:pt x="1961" y="2237"/>
                </a:lnTo>
                <a:lnTo>
                  <a:pt x="1974" y="2234"/>
                </a:lnTo>
                <a:lnTo>
                  <a:pt x="1988" y="2238"/>
                </a:lnTo>
                <a:lnTo>
                  <a:pt x="1992" y="2237"/>
                </a:lnTo>
                <a:lnTo>
                  <a:pt x="1997" y="2233"/>
                </a:lnTo>
                <a:lnTo>
                  <a:pt x="1991" y="2223"/>
                </a:lnTo>
                <a:lnTo>
                  <a:pt x="1981" y="2220"/>
                </a:lnTo>
                <a:close/>
                <a:moveTo>
                  <a:pt x="2472" y="2625"/>
                </a:moveTo>
                <a:lnTo>
                  <a:pt x="2470" y="2610"/>
                </a:lnTo>
                <a:lnTo>
                  <a:pt x="2462" y="2604"/>
                </a:lnTo>
                <a:lnTo>
                  <a:pt x="2458" y="2605"/>
                </a:lnTo>
                <a:lnTo>
                  <a:pt x="2458" y="2612"/>
                </a:lnTo>
                <a:lnTo>
                  <a:pt x="2453" y="2617"/>
                </a:lnTo>
                <a:lnTo>
                  <a:pt x="2451" y="2621"/>
                </a:lnTo>
                <a:lnTo>
                  <a:pt x="2452" y="2629"/>
                </a:lnTo>
                <a:lnTo>
                  <a:pt x="2450" y="2638"/>
                </a:lnTo>
                <a:lnTo>
                  <a:pt x="2453" y="2646"/>
                </a:lnTo>
                <a:lnTo>
                  <a:pt x="2453" y="2654"/>
                </a:lnTo>
                <a:lnTo>
                  <a:pt x="2454" y="2660"/>
                </a:lnTo>
                <a:lnTo>
                  <a:pt x="2457" y="2660"/>
                </a:lnTo>
                <a:lnTo>
                  <a:pt x="2465" y="2656"/>
                </a:lnTo>
                <a:lnTo>
                  <a:pt x="2471" y="2650"/>
                </a:lnTo>
                <a:lnTo>
                  <a:pt x="2474" y="2643"/>
                </a:lnTo>
                <a:lnTo>
                  <a:pt x="2471" y="2635"/>
                </a:lnTo>
                <a:lnTo>
                  <a:pt x="2472" y="2625"/>
                </a:lnTo>
                <a:close/>
                <a:moveTo>
                  <a:pt x="846" y="191"/>
                </a:moveTo>
                <a:lnTo>
                  <a:pt x="846" y="190"/>
                </a:lnTo>
                <a:lnTo>
                  <a:pt x="844" y="190"/>
                </a:lnTo>
                <a:lnTo>
                  <a:pt x="844" y="191"/>
                </a:lnTo>
                <a:lnTo>
                  <a:pt x="846" y="19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 name="Freeform 16"/>
          <p:cNvSpPr>
            <a:spLocks/>
          </p:cNvSpPr>
          <p:nvPr/>
        </p:nvSpPr>
        <p:spPr bwMode="auto">
          <a:xfrm>
            <a:off x="2998138" y="4781532"/>
            <a:ext cx="4211" cy="3158"/>
          </a:xfrm>
          <a:custGeom>
            <a:avLst/>
            <a:gdLst>
              <a:gd name="T0" fmla="*/ 13 w 14"/>
              <a:gd name="T1" fmla="*/ 13 h 16"/>
              <a:gd name="T2" fmla="*/ 14 w 14"/>
              <a:gd name="T3" fmla="*/ 16 h 16"/>
              <a:gd name="T4" fmla="*/ 10 w 14"/>
              <a:gd name="T5" fmla="*/ 14 h 16"/>
              <a:gd name="T6" fmla="*/ 5 w 14"/>
              <a:gd name="T7" fmla="*/ 9 h 16"/>
              <a:gd name="T8" fmla="*/ 0 w 14"/>
              <a:gd name="T9" fmla="*/ 6 h 16"/>
              <a:gd name="T10" fmla="*/ 1 w 14"/>
              <a:gd name="T11" fmla="*/ 2 h 16"/>
              <a:gd name="T12" fmla="*/ 3 w 14"/>
              <a:gd name="T13" fmla="*/ 0 h 16"/>
              <a:gd name="T14" fmla="*/ 8 w 14"/>
              <a:gd name="T15" fmla="*/ 4 h 16"/>
              <a:gd name="T16" fmla="*/ 12 w 14"/>
              <a:gd name="T17" fmla="*/ 11 h 16"/>
              <a:gd name="T18" fmla="*/ 13 w 14"/>
              <a:gd name="T19"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13" y="13"/>
                </a:moveTo>
                <a:lnTo>
                  <a:pt x="14" y="16"/>
                </a:lnTo>
                <a:lnTo>
                  <a:pt x="10" y="14"/>
                </a:lnTo>
                <a:lnTo>
                  <a:pt x="5" y="9"/>
                </a:lnTo>
                <a:lnTo>
                  <a:pt x="0" y="6"/>
                </a:lnTo>
                <a:lnTo>
                  <a:pt x="1" y="2"/>
                </a:lnTo>
                <a:lnTo>
                  <a:pt x="3" y="0"/>
                </a:lnTo>
                <a:lnTo>
                  <a:pt x="8" y="4"/>
                </a:lnTo>
                <a:lnTo>
                  <a:pt x="12" y="11"/>
                </a:lnTo>
                <a:lnTo>
                  <a:pt x="13"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 name="Freeform 17"/>
          <p:cNvSpPr>
            <a:spLocks noEditPoints="1"/>
          </p:cNvSpPr>
          <p:nvPr/>
        </p:nvSpPr>
        <p:spPr bwMode="auto">
          <a:xfrm>
            <a:off x="4693068" y="3583500"/>
            <a:ext cx="20002" cy="14738"/>
          </a:xfrm>
          <a:custGeom>
            <a:avLst/>
            <a:gdLst>
              <a:gd name="T0" fmla="*/ 37 w 86"/>
              <a:gd name="T1" fmla="*/ 9 h 63"/>
              <a:gd name="T2" fmla="*/ 39 w 86"/>
              <a:gd name="T3" fmla="*/ 9 h 63"/>
              <a:gd name="T4" fmla="*/ 41 w 86"/>
              <a:gd name="T5" fmla="*/ 8 h 63"/>
              <a:gd name="T6" fmla="*/ 45 w 86"/>
              <a:gd name="T7" fmla="*/ 9 h 63"/>
              <a:gd name="T8" fmla="*/ 51 w 86"/>
              <a:gd name="T9" fmla="*/ 15 h 63"/>
              <a:gd name="T10" fmla="*/ 53 w 86"/>
              <a:gd name="T11" fmla="*/ 18 h 63"/>
              <a:gd name="T12" fmla="*/ 57 w 86"/>
              <a:gd name="T13" fmla="*/ 20 h 63"/>
              <a:gd name="T14" fmla="*/ 58 w 86"/>
              <a:gd name="T15" fmla="*/ 23 h 63"/>
              <a:gd name="T16" fmla="*/ 53 w 86"/>
              <a:gd name="T17" fmla="*/ 34 h 63"/>
              <a:gd name="T18" fmla="*/ 50 w 86"/>
              <a:gd name="T19" fmla="*/ 34 h 63"/>
              <a:gd name="T20" fmla="*/ 48 w 86"/>
              <a:gd name="T21" fmla="*/ 33 h 63"/>
              <a:gd name="T22" fmla="*/ 44 w 86"/>
              <a:gd name="T23" fmla="*/ 34 h 63"/>
              <a:gd name="T24" fmla="*/ 41 w 86"/>
              <a:gd name="T25" fmla="*/ 36 h 63"/>
              <a:gd name="T26" fmla="*/ 40 w 86"/>
              <a:gd name="T27" fmla="*/ 41 h 63"/>
              <a:gd name="T28" fmla="*/ 41 w 86"/>
              <a:gd name="T29" fmla="*/ 50 h 63"/>
              <a:gd name="T30" fmla="*/ 22 w 86"/>
              <a:gd name="T31" fmla="*/ 52 h 63"/>
              <a:gd name="T32" fmla="*/ 18 w 86"/>
              <a:gd name="T33" fmla="*/ 49 h 63"/>
              <a:gd name="T34" fmla="*/ 12 w 86"/>
              <a:gd name="T35" fmla="*/ 28 h 63"/>
              <a:gd name="T36" fmla="*/ 13 w 86"/>
              <a:gd name="T37" fmla="*/ 22 h 63"/>
              <a:gd name="T38" fmla="*/ 17 w 86"/>
              <a:gd name="T39" fmla="*/ 20 h 63"/>
              <a:gd name="T40" fmla="*/ 20 w 86"/>
              <a:gd name="T41" fmla="*/ 19 h 63"/>
              <a:gd name="T42" fmla="*/ 21 w 86"/>
              <a:gd name="T43" fmla="*/ 31 h 63"/>
              <a:gd name="T44" fmla="*/ 26 w 86"/>
              <a:gd name="T45" fmla="*/ 30 h 63"/>
              <a:gd name="T46" fmla="*/ 27 w 86"/>
              <a:gd name="T47" fmla="*/ 22 h 63"/>
              <a:gd name="T48" fmla="*/ 28 w 86"/>
              <a:gd name="T49" fmla="*/ 17 h 63"/>
              <a:gd name="T50" fmla="*/ 26 w 86"/>
              <a:gd name="T51" fmla="*/ 14 h 63"/>
              <a:gd name="T52" fmla="*/ 23 w 86"/>
              <a:gd name="T53" fmla="*/ 12 h 63"/>
              <a:gd name="T54" fmla="*/ 21 w 86"/>
              <a:gd name="T55" fmla="*/ 8 h 63"/>
              <a:gd name="T56" fmla="*/ 24 w 86"/>
              <a:gd name="T57" fmla="*/ 3 h 63"/>
              <a:gd name="T58" fmla="*/ 29 w 86"/>
              <a:gd name="T59" fmla="*/ 0 h 63"/>
              <a:gd name="T60" fmla="*/ 34 w 86"/>
              <a:gd name="T61" fmla="*/ 8 h 63"/>
              <a:gd name="T62" fmla="*/ 37 w 86"/>
              <a:gd name="T63" fmla="*/ 9 h 63"/>
              <a:gd name="T64" fmla="*/ 11 w 86"/>
              <a:gd name="T65" fmla="*/ 35 h 63"/>
              <a:gd name="T66" fmla="*/ 12 w 86"/>
              <a:gd name="T67" fmla="*/ 39 h 63"/>
              <a:gd name="T68" fmla="*/ 9 w 86"/>
              <a:gd name="T69" fmla="*/ 38 h 63"/>
              <a:gd name="T70" fmla="*/ 6 w 86"/>
              <a:gd name="T71" fmla="*/ 39 h 63"/>
              <a:gd name="T72" fmla="*/ 5 w 86"/>
              <a:gd name="T73" fmla="*/ 43 h 63"/>
              <a:gd name="T74" fmla="*/ 1 w 86"/>
              <a:gd name="T75" fmla="*/ 42 h 63"/>
              <a:gd name="T76" fmla="*/ 0 w 86"/>
              <a:gd name="T77" fmla="*/ 35 h 63"/>
              <a:gd name="T78" fmla="*/ 2 w 86"/>
              <a:gd name="T79" fmla="*/ 26 h 63"/>
              <a:gd name="T80" fmla="*/ 8 w 86"/>
              <a:gd name="T81" fmla="*/ 26 h 63"/>
              <a:gd name="T82" fmla="*/ 11 w 86"/>
              <a:gd name="T83" fmla="*/ 35 h 63"/>
              <a:gd name="T84" fmla="*/ 86 w 86"/>
              <a:gd name="T85" fmla="*/ 58 h 63"/>
              <a:gd name="T86" fmla="*/ 86 w 86"/>
              <a:gd name="T87" fmla="*/ 62 h 63"/>
              <a:gd name="T88" fmla="*/ 79 w 86"/>
              <a:gd name="T89" fmla="*/ 63 h 63"/>
              <a:gd name="T90" fmla="*/ 77 w 86"/>
              <a:gd name="T91" fmla="*/ 60 h 63"/>
              <a:gd name="T92" fmla="*/ 70 w 86"/>
              <a:gd name="T93" fmla="*/ 60 h 63"/>
              <a:gd name="T94" fmla="*/ 69 w 86"/>
              <a:gd name="T95" fmla="*/ 58 h 63"/>
              <a:gd name="T96" fmla="*/ 72 w 86"/>
              <a:gd name="T97" fmla="*/ 55 h 63"/>
              <a:gd name="T98" fmla="*/ 77 w 86"/>
              <a:gd name="T99" fmla="*/ 53 h 63"/>
              <a:gd name="T100" fmla="*/ 83 w 86"/>
              <a:gd name="T101" fmla="*/ 54 h 63"/>
              <a:gd name="T102" fmla="*/ 86 w 86"/>
              <a:gd name="T103" fmla="*/ 5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 h="63">
                <a:moveTo>
                  <a:pt x="37" y="9"/>
                </a:moveTo>
                <a:lnTo>
                  <a:pt x="39" y="9"/>
                </a:lnTo>
                <a:lnTo>
                  <a:pt x="41" y="8"/>
                </a:lnTo>
                <a:lnTo>
                  <a:pt x="45" y="9"/>
                </a:lnTo>
                <a:lnTo>
                  <a:pt x="51" y="15"/>
                </a:lnTo>
                <a:lnTo>
                  <a:pt x="53" y="18"/>
                </a:lnTo>
                <a:lnTo>
                  <a:pt x="57" y="20"/>
                </a:lnTo>
                <a:lnTo>
                  <a:pt x="58" y="23"/>
                </a:lnTo>
                <a:lnTo>
                  <a:pt x="53" y="34"/>
                </a:lnTo>
                <a:lnTo>
                  <a:pt x="50" y="34"/>
                </a:lnTo>
                <a:lnTo>
                  <a:pt x="48" y="33"/>
                </a:lnTo>
                <a:lnTo>
                  <a:pt x="44" y="34"/>
                </a:lnTo>
                <a:lnTo>
                  <a:pt x="41" y="36"/>
                </a:lnTo>
                <a:lnTo>
                  <a:pt x="40" y="41"/>
                </a:lnTo>
                <a:lnTo>
                  <a:pt x="41" y="50"/>
                </a:lnTo>
                <a:lnTo>
                  <a:pt x="22" y="52"/>
                </a:lnTo>
                <a:lnTo>
                  <a:pt x="18" y="49"/>
                </a:lnTo>
                <a:lnTo>
                  <a:pt x="12" y="28"/>
                </a:lnTo>
                <a:lnTo>
                  <a:pt x="13" y="22"/>
                </a:lnTo>
                <a:lnTo>
                  <a:pt x="17" y="20"/>
                </a:lnTo>
                <a:lnTo>
                  <a:pt x="20" y="19"/>
                </a:lnTo>
                <a:lnTo>
                  <a:pt x="21" y="31"/>
                </a:lnTo>
                <a:lnTo>
                  <a:pt x="26" y="30"/>
                </a:lnTo>
                <a:lnTo>
                  <a:pt x="27" y="22"/>
                </a:lnTo>
                <a:lnTo>
                  <a:pt x="28" y="17"/>
                </a:lnTo>
                <a:lnTo>
                  <a:pt x="26" y="14"/>
                </a:lnTo>
                <a:lnTo>
                  <a:pt x="23" y="12"/>
                </a:lnTo>
                <a:lnTo>
                  <a:pt x="21" y="8"/>
                </a:lnTo>
                <a:lnTo>
                  <a:pt x="24" y="3"/>
                </a:lnTo>
                <a:lnTo>
                  <a:pt x="29" y="0"/>
                </a:lnTo>
                <a:lnTo>
                  <a:pt x="34" y="8"/>
                </a:lnTo>
                <a:lnTo>
                  <a:pt x="37" y="9"/>
                </a:lnTo>
                <a:close/>
                <a:moveTo>
                  <a:pt x="11" y="35"/>
                </a:moveTo>
                <a:lnTo>
                  <a:pt x="12" y="39"/>
                </a:lnTo>
                <a:lnTo>
                  <a:pt x="9" y="38"/>
                </a:lnTo>
                <a:lnTo>
                  <a:pt x="6" y="39"/>
                </a:lnTo>
                <a:lnTo>
                  <a:pt x="5" y="43"/>
                </a:lnTo>
                <a:lnTo>
                  <a:pt x="1" y="42"/>
                </a:lnTo>
                <a:lnTo>
                  <a:pt x="0" y="35"/>
                </a:lnTo>
                <a:lnTo>
                  <a:pt x="2" y="26"/>
                </a:lnTo>
                <a:lnTo>
                  <a:pt x="8" y="26"/>
                </a:lnTo>
                <a:lnTo>
                  <a:pt x="11" y="35"/>
                </a:lnTo>
                <a:close/>
                <a:moveTo>
                  <a:pt x="86" y="58"/>
                </a:moveTo>
                <a:lnTo>
                  <a:pt x="86" y="62"/>
                </a:lnTo>
                <a:lnTo>
                  <a:pt x="79" y="63"/>
                </a:lnTo>
                <a:lnTo>
                  <a:pt x="77" y="60"/>
                </a:lnTo>
                <a:lnTo>
                  <a:pt x="70" y="60"/>
                </a:lnTo>
                <a:lnTo>
                  <a:pt x="69" y="58"/>
                </a:lnTo>
                <a:lnTo>
                  <a:pt x="72" y="55"/>
                </a:lnTo>
                <a:lnTo>
                  <a:pt x="77" y="53"/>
                </a:lnTo>
                <a:lnTo>
                  <a:pt x="83" y="54"/>
                </a:lnTo>
                <a:lnTo>
                  <a:pt x="86" y="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 name="Freeform 18"/>
          <p:cNvSpPr>
            <a:spLocks noEditPoints="1"/>
          </p:cNvSpPr>
          <p:nvPr/>
        </p:nvSpPr>
        <p:spPr bwMode="auto">
          <a:xfrm>
            <a:off x="5169964" y="4150934"/>
            <a:ext cx="106328" cy="86325"/>
          </a:xfrm>
          <a:custGeom>
            <a:avLst/>
            <a:gdLst>
              <a:gd name="T0" fmla="*/ 343 w 443"/>
              <a:gd name="T1" fmla="*/ 62 h 360"/>
              <a:gd name="T2" fmla="*/ 379 w 443"/>
              <a:gd name="T3" fmla="*/ 123 h 360"/>
              <a:gd name="T4" fmla="*/ 424 w 443"/>
              <a:gd name="T5" fmla="*/ 142 h 360"/>
              <a:gd name="T6" fmla="*/ 425 w 443"/>
              <a:gd name="T7" fmla="*/ 164 h 360"/>
              <a:gd name="T8" fmla="*/ 373 w 443"/>
              <a:gd name="T9" fmla="*/ 188 h 360"/>
              <a:gd name="T10" fmla="*/ 364 w 443"/>
              <a:gd name="T11" fmla="*/ 264 h 360"/>
              <a:gd name="T12" fmla="*/ 344 w 443"/>
              <a:gd name="T13" fmla="*/ 299 h 360"/>
              <a:gd name="T14" fmla="*/ 329 w 443"/>
              <a:gd name="T15" fmla="*/ 303 h 360"/>
              <a:gd name="T16" fmla="*/ 306 w 443"/>
              <a:gd name="T17" fmla="*/ 360 h 360"/>
              <a:gd name="T18" fmla="*/ 276 w 443"/>
              <a:gd name="T19" fmla="*/ 336 h 360"/>
              <a:gd name="T20" fmla="*/ 255 w 443"/>
              <a:gd name="T21" fmla="*/ 311 h 360"/>
              <a:gd name="T22" fmla="*/ 277 w 443"/>
              <a:gd name="T23" fmla="*/ 300 h 360"/>
              <a:gd name="T24" fmla="*/ 264 w 443"/>
              <a:gd name="T25" fmla="*/ 279 h 360"/>
              <a:gd name="T26" fmla="*/ 281 w 443"/>
              <a:gd name="T27" fmla="*/ 259 h 360"/>
              <a:gd name="T28" fmla="*/ 238 w 443"/>
              <a:gd name="T29" fmla="*/ 233 h 360"/>
              <a:gd name="T30" fmla="*/ 182 w 443"/>
              <a:gd name="T31" fmla="*/ 274 h 360"/>
              <a:gd name="T32" fmla="*/ 136 w 443"/>
              <a:gd name="T33" fmla="*/ 309 h 360"/>
              <a:gd name="T34" fmla="*/ 129 w 443"/>
              <a:gd name="T35" fmla="*/ 280 h 360"/>
              <a:gd name="T36" fmla="*/ 137 w 443"/>
              <a:gd name="T37" fmla="*/ 269 h 360"/>
              <a:gd name="T38" fmla="*/ 127 w 443"/>
              <a:gd name="T39" fmla="*/ 255 h 360"/>
              <a:gd name="T40" fmla="*/ 113 w 443"/>
              <a:gd name="T41" fmla="*/ 239 h 360"/>
              <a:gd name="T42" fmla="*/ 81 w 443"/>
              <a:gd name="T43" fmla="*/ 209 h 360"/>
              <a:gd name="T44" fmla="*/ 68 w 443"/>
              <a:gd name="T45" fmla="*/ 196 h 360"/>
              <a:gd name="T46" fmla="*/ 95 w 443"/>
              <a:gd name="T47" fmla="*/ 179 h 360"/>
              <a:gd name="T48" fmla="*/ 48 w 443"/>
              <a:gd name="T49" fmla="*/ 131 h 360"/>
              <a:gd name="T50" fmla="*/ 65 w 443"/>
              <a:gd name="T51" fmla="*/ 109 h 360"/>
              <a:gd name="T52" fmla="*/ 40 w 443"/>
              <a:gd name="T53" fmla="*/ 93 h 360"/>
              <a:gd name="T54" fmla="*/ 33 w 443"/>
              <a:gd name="T55" fmla="*/ 80 h 360"/>
              <a:gd name="T56" fmla="*/ 18 w 443"/>
              <a:gd name="T57" fmla="*/ 63 h 360"/>
              <a:gd name="T58" fmla="*/ 73 w 443"/>
              <a:gd name="T59" fmla="*/ 63 h 360"/>
              <a:gd name="T60" fmla="*/ 104 w 443"/>
              <a:gd name="T61" fmla="*/ 74 h 360"/>
              <a:gd name="T62" fmla="*/ 133 w 443"/>
              <a:gd name="T63" fmla="*/ 86 h 360"/>
              <a:gd name="T64" fmla="*/ 146 w 443"/>
              <a:gd name="T65" fmla="*/ 57 h 360"/>
              <a:gd name="T66" fmla="*/ 113 w 443"/>
              <a:gd name="T67" fmla="*/ 29 h 360"/>
              <a:gd name="T68" fmla="*/ 117 w 443"/>
              <a:gd name="T69" fmla="*/ 14 h 360"/>
              <a:gd name="T70" fmla="*/ 140 w 443"/>
              <a:gd name="T71" fmla="*/ 2 h 360"/>
              <a:gd name="T72" fmla="*/ 157 w 443"/>
              <a:gd name="T73" fmla="*/ 8 h 360"/>
              <a:gd name="T74" fmla="*/ 181 w 443"/>
              <a:gd name="T75" fmla="*/ 35 h 360"/>
              <a:gd name="T76" fmla="*/ 218 w 443"/>
              <a:gd name="T77" fmla="*/ 69 h 360"/>
              <a:gd name="T78" fmla="*/ 260 w 443"/>
              <a:gd name="T79" fmla="*/ 45 h 360"/>
              <a:gd name="T80" fmla="*/ 297 w 443"/>
              <a:gd name="T81" fmla="*/ 12 h 360"/>
              <a:gd name="T82" fmla="*/ 58 w 443"/>
              <a:gd name="T83" fmla="*/ 128 h 360"/>
              <a:gd name="T84" fmla="*/ 20 w 443"/>
              <a:gd name="T85" fmla="*/ 91 h 360"/>
              <a:gd name="T86" fmla="*/ 18 w 443"/>
              <a:gd name="T87" fmla="*/ 85 h 360"/>
              <a:gd name="T88" fmla="*/ 91 w 443"/>
              <a:gd name="T89" fmla="*/ 309 h 360"/>
              <a:gd name="T90" fmla="*/ 38 w 443"/>
              <a:gd name="T91" fmla="*/ 280 h 360"/>
              <a:gd name="T92" fmla="*/ 18 w 443"/>
              <a:gd name="T93" fmla="*/ 256 h 360"/>
              <a:gd name="T94" fmla="*/ 7 w 443"/>
              <a:gd name="T95" fmla="*/ 226 h 360"/>
              <a:gd name="T96" fmla="*/ 30 w 443"/>
              <a:gd name="T97" fmla="*/ 240 h 360"/>
              <a:gd name="T98" fmla="*/ 54 w 443"/>
              <a:gd name="T99" fmla="*/ 249 h 360"/>
              <a:gd name="T100" fmla="*/ 81 w 443"/>
              <a:gd name="T101" fmla="*/ 250 h 360"/>
              <a:gd name="T102" fmla="*/ 95 w 443"/>
              <a:gd name="T103" fmla="*/ 27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3" h="360">
                <a:moveTo>
                  <a:pt x="301" y="5"/>
                </a:moveTo>
                <a:lnTo>
                  <a:pt x="308" y="11"/>
                </a:lnTo>
                <a:lnTo>
                  <a:pt x="321" y="27"/>
                </a:lnTo>
                <a:lnTo>
                  <a:pt x="339" y="54"/>
                </a:lnTo>
                <a:lnTo>
                  <a:pt x="343" y="62"/>
                </a:lnTo>
                <a:lnTo>
                  <a:pt x="346" y="71"/>
                </a:lnTo>
                <a:lnTo>
                  <a:pt x="349" y="81"/>
                </a:lnTo>
                <a:lnTo>
                  <a:pt x="353" y="91"/>
                </a:lnTo>
                <a:lnTo>
                  <a:pt x="371" y="114"/>
                </a:lnTo>
                <a:lnTo>
                  <a:pt x="379" y="123"/>
                </a:lnTo>
                <a:lnTo>
                  <a:pt x="392" y="134"/>
                </a:lnTo>
                <a:lnTo>
                  <a:pt x="396" y="137"/>
                </a:lnTo>
                <a:lnTo>
                  <a:pt x="402" y="138"/>
                </a:lnTo>
                <a:lnTo>
                  <a:pt x="413" y="138"/>
                </a:lnTo>
                <a:lnTo>
                  <a:pt x="424" y="142"/>
                </a:lnTo>
                <a:lnTo>
                  <a:pt x="429" y="145"/>
                </a:lnTo>
                <a:lnTo>
                  <a:pt x="434" y="150"/>
                </a:lnTo>
                <a:lnTo>
                  <a:pt x="438" y="155"/>
                </a:lnTo>
                <a:lnTo>
                  <a:pt x="443" y="168"/>
                </a:lnTo>
                <a:lnTo>
                  <a:pt x="425" y="164"/>
                </a:lnTo>
                <a:lnTo>
                  <a:pt x="408" y="165"/>
                </a:lnTo>
                <a:lnTo>
                  <a:pt x="398" y="168"/>
                </a:lnTo>
                <a:lnTo>
                  <a:pt x="388" y="172"/>
                </a:lnTo>
                <a:lnTo>
                  <a:pt x="379" y="177"/>
                </a:lnTo>
                <a:lnTo>
                  <a:pt x="373" y="188"/>
                </a:lnTo>
                <a:lnTo>
                  <a:pt x="368" y="214"/>
                </a:lnTo>
                <a:lnTo>
                  <a:pt x="361" y="237"/>
                </a:lnTo>
                <a:lnTo>
                  <a:pt x="361" y="248"/>
                </a:lnTo>
                <a:lnTo>
                  <a:pt x="364" y="259"/>
                </a:lnTo>
                <a:lnTo>
                  <a:pt x="364" y="264"/>
                </a:lnTo>
                <a:lnTo>
                  <a:pt x="360" y="266"/>
                </a:lnTo>
                <a:lnTo>
                  <a:pt x="356" y="270"/>
                </a:lnTo>
                <a:lnTo>
                  <a:pt x="351" y="292"/>
                </a:lnTo>
                <a:lnTo>
                  <a:pt x="348" y="296"/>
                </a:lnTo>
                <a:lnTo>
                  <a:pt x="344" y="299"/>
                </a:lnTo>
                <a:lnTo>
                  <a:pt x="343" y="297"/>
                </a:lnTo>
                <a:lnTo>
                  <a:pt x="344" y="291"/>
                </a:lnTo>
                <a:lnTo>
                  <a:pt x="336" y="286"/>
                </a:lnTo>
                <a:lnTo>
                  <a:pt x="332" y="292"/>
                </a:lnTo>
                <a:lnTo>
                  <a:pt x="329" y="303"/>
                </a:lnTo>
                <a:lnTo>
                  <a:pt x="323" y="316"/>
                </a:lnTo>
                <a:lnTo>
                  <a:pt x="323" y="318"/>
                </a:lnTo>
                <a:lnTo>
                  <a:pt x="324" y="357"/>
                </a:lnTo>
                <a:lnTo>
                  <a:pt x="322" y="356"/>
                </a:lnTo>
                <a:lnTo>
                  <a:pt x="306" y="360"/>
                </a:lnTo>
                <a:lnTo>
                  <a:pt x="303" y="359"/>
                </a:lnTo>
                <a:lnTo>
                  <a:pt x="289" y="341"/>
                </a:lnTo>
                <a:lnTo>
                  <a:pt x="286" y="339"/>
                </a:lnTo>
                <a:lnTo>
                  <a:pt x="280" y="339"/>
                </a:lnTo>
                <a:lnTo>
                  <a:pt x="276" y="336"/>
                </a:lnTo>
                <a:lnTo>
                  <a:pt x="273" y="331"/>
                </a:lnTo>
                <a:lnTo>
                  <a:pt x="272" y="327"/>
                </a:lnTo>
                <a:lnTo>
                  <a:pt x="257" y="318"/>
                </a:lnTo>
                <a:lnTo>
                  <a:pt x="255" y="314"/>
                </a:lnTo>
                <a:lnTo>
                  <a:pt x="255" y="311"/>
                </a:lnTo>
                <a:lnTo>
                  <a:pt x="257" y="308"/>
                </a:lnTo>
                <a:lnTo>
                  <a:pt x="260" y="306"/>
                </a:lnTo>
                <a:lnTo>
                  <a:pt x="267" y="304"/>
                </a:lnTo>
                <a:lnTo>
                  <a:pt x="275" y="302"/>
                </a:lnTo>
                <a:lnTo>
                  <a:pt x="277" y="300"/>
                </a:lnTo>
                <a:lnTo>
                  <a:pt x="279" y="298"/>
                </a:lnTo>
                <a:lnTo>
                  <a:pt x="279" y="293"/>
                </a:lnTo>
                <a:lnTo>
                  <a:pt x="277" y="289"/>
                </a:lnTo>
                <a:lnTo>
                  <a:pt x="266" y="282"/>
                </a:lnTo>
                <a:lnTo>
                  <a:pt x="264" y="279"/>
                </a:lnTo>
                <a:lnTo>
                  <a:pt x="264" y="275"/>
                </a:lnTo>
                <a:lnTo>
                  <a:pt x="265" y="271"/>
                </a:lnTo>
                <a:lnTo>
                  <a:pt x="266" y="268"/>
                </a:lnTo>
                <a:lnTo>
                  <a:pt x="276" y="263"/>
                </a:lnTo>
                <a:lnTo>
                  <a:pt x="281" y="259"/>
                </a:lnTo>
                <a:lnTo>
                  <a:pt x="278" y="254"/>
                </a:lnTo>
                <a:lnTo>
                  <a:pt x="268" y="242"/>
                </a:lnTo>
                <a:lnTo>
                  <a:pt x="255" y="230"/>
                </a:lnTo>
                <a:lnTo>
                  <a:pt x="247" y="230"/>
                </a:lnTo>
                <a:lnTo>
                  <a:pt x="238" y="233"/>
                </a:lnTo>
                <a:lnTo>
                  <a:pt x="222" y="244"/>
                </a:lnTo>
                <a:lnTo>
                  <a:pt x="214" y="249"/>
                </a:lnTo>
                <a:lnTo>
                  <a:pt x="203" y="256"/>
                </a:lnTo>
                <a:lnTo>
                  <a:pt x="191" y="265"/>
                </a:lnTo>
                <a:lnTo>
                  <a:pt x="182" y="274"/>
                </a:lnTo>
                <a:lnTo>
                  <a:pt x="176" y="281"/>
                </a:lnTo>
                <a:lnTo>
                  <a:pt x="165" y="284"/>
                </a:lnTo>
                <a:lnTo>
                  <a:pt x="159" y="291"/>
                </a:lnTo>
                <a:lnTo>
                  <a:pt x="141" y="309"/>
                </a:lnTo>
                <a:lnTo>
                  <a:pt x="136" y="309"/>
                </a:lnTo>
                <a:lnTo>
                  <a:pt x="136" y="300"/>
                </a:lnTo>
                <a:lnTo>
                  <a:pt x="136" y="292"/>
                </a:lnTo>
                <a:lnTo>
                  <a:pt x="135" y="288"/>
                </a:lnTo>
                <a:lnTo>
                  <a:pt x="129" y="282"/>
                </a:lnTo>
                <a:lnTo>
                  <a:pt x="129" y="280"/>
                </a:lnTo>
                <a:lnTo>
                  <a:pt x="130" y="278"/>
                </a:lnTo>
                <a:lnTo>
                  <a:pt x="135" y="279"/>
                </a:lnTo>
                <a:lnTo>
                  <a:pt x="141" y="279"/>
                </a:lnTo>
                <a:lnTo>
                  <a:pt x="144" y="277"/>
                </a:lnTo>
                <a:lnTo>
                  <a:pt x="137" y="269"/>
                </a:lnTo>
                <a:lnTo>
                  <a:pt x="132" y="264"/>
                </a:lnTo>
                <a:lnTo>
                  <a:pt x="127" y="260"/>
                </a:lnTo>
                <a:lnTo>
                  <a:pt x="126" y="258"/>
                </a:lnTo>
                <a:lnTo>
                  <a:pt x="126" y="257"/>
                </a:lnTo>
                <a:lnTo>
                  <a:pt x="127" y="255"/>
                </a:lnTo>
                <a:lnTo>
                  <a:pt x="135" y="251"/>
                </a:lnTo>
                <a:lnTo>
                  <a:pt x="136" y="247"/>
                </a:lnTo>
                <a:lnTo>
                  <a:pt x="135" y="243"/>
                </a:lnTo>
                <a:lnTo>
                  <a:pt x="123" y="236"/>
                </a:lnTo>
                <a:lnTo>
                  <a:pt x="113" y="239"/>
                </a:lnTo>
                <a:lnTo>
                  <a:pt x="105" y="232"/>
                </a:lnTo>
                <a:lnTo>
                  <a:pt x="99" y="226"/>
                </a:lnTo>
                <a:lnTo>
                  <a:pt x="92" y="220"/>
                </a:lnTo>
                <a:lnTo>
                  <a:pt x="86" y="217"/>
                </a:lnTo>
                <a:lnTo>
                  <a:pt x="81" y="209"/>
                </a:lnTo>
                <a:lnTo>
                  <a:pt x="70" y="202"/>
                </a:lnTo>
                <a:lnTo>
                  <a:pt x="64" y="199"/>
                </a:lnTo>
                <a:lnTo>
                  <a:pt x="64" y="198"/>
                </a:lnTo>
                <a:lnTo>
                  <a:pt x="65" y="197"/>
                </a:lnTo>
                <a:lnTo>
                  <a:pt x="68" y="196"/>
                </a:lnTo>
                <a:lnTo>
                  <a:pt x="86" y="196"/>
                </a:lnTo>
                <a:lnTo>
                  <a:pt x="88" y="195"/>
                </a:lnTo>
                <a:lnTo>
                  <a:pt x="89" y="191"/>
                </a:lnTo>
                <a:lnTo>
                  <a:pt x="92" y="186"/>
                </a:lnTo>
                <a:lnTo>
                  <a:pt x="95" y="179"/>
                </a:lnTo>
                <a:lnTo>
                  <a:pt x="94" y="173"/>
                </a:lnTo>
                <a:lnTo>
                  <a:pt x="76" y="163"/>
                </a:lnTo>
                <a:lnTo>
                  <a:pt x="63" y="154"/>
                </a:lnTo>
                <a:lnTo>
                  <a:pt x="54" y="142"/>
                </a:lnTo>
                <a:lnTo>
                  <a:pt x="48" y="131"/>
                </a:lnTo>
                <a:lnTo>
                  <a:pt x="48" y="127"/>
                </a:lnTo>
                <a:lnTo>
                  <a:pt x="50" y="124"/>
                </a:lnTo>
                <a:lnTo>
                  <a:pt x="64" y="114"/>
                </a:lnTo>
                <a:lnTo>
                  <a:pt x="65" y="111"/>
                </a:lnTo>
                <a:lnTo>
                  <a:pt x="65" y="109"/>
                </a:lnTo>
                <a:lnTo>
                  <a:pt x="60" y="104"/>
                </a:lnTo>
                <a:lnTo>
                  <a:pt x="53" y="99"/>
                </a:lnTo>
                <a:lnTo>
                  <a:pt x="51" y="95"/>
                </a:lnTo>
                <a:lnTo>
                  <a:pt x="47" y="93"/>
                </a:lnTo>
                <a:lnTo>
                  <a:pt x="40" y="93"/>
                </a:lnTo>
                <a:lnTo>
                  <a:pt x="26" y="86"/>
                </a:lnTo>
                <a:lnTo>
                  <a:pt x="24" y="86"/>
                </a:lnTo>
                <a:lnTo>
                  <a:pt x="23" y="84"/>
                </a:lnTo>
                <a:lnTo>
                  <a:pt x="24" y="83"/>
                </a:lnTo>
                <a:lnTo>
                  <a:pt x="33" y="80"/>
                </a:lnTo>
                <a:lnTo>
                  <a:pt x="33" y="78"/>
                </a:lnTo>
                <a:lnTo>
                  <a:pt x="30" y="75"/>
                </a:lnTo>
                <a:lnTo>
                  <a:pt x="25" y="73"/>
                </a:lnTo>
                <a:lnTo>
                  <a:pt x="20" y="68"/>
                </a:lnTo>
                <a:lnTo>
                  <a:pt x="18" y="63"/>
                </a:lnTo>
                <a:lnTo>
                  <a:pt x="35" y="49"/>
                </a:lnTo>
                <a:lnTo>
                  <a:pt x="40" y="46"/>
                </a:lnTo>
                <a:lnTo>
                  <a:pt x="51" y="49"/>
                </a:lnTo>
                <a:lnTo>
                  <a:pt x="75" y="58"/>
                </a:lnTo>
                <a:lnTo>
                  <a:pt x="73" y="63"/>
                </a:lnTo>
                <a:lnTo>
                  <a:pt x="75" y="66"/>
                </a:lnTo>
                <a:lnTo>
                  <a:pt x="81" y="70"/>
                </a:lnTo>
                <a:lnTo>
                  <a:pt x="91" y="74"/>
                </a:lnTo>
                <a:lnTo>
                  <a:pt x="100" y="76"/>
                </a:lnTo>
                <a:lnTo>
                  <a:pt x="104" y="74"/>
                </a:lnTo>
                <a:lnTo>
                  <a:pt x="111" y="73"/>
                </a:lnTo>
                <a:lnTo>
                  <a:pt x="119" y="77"/>
                </a:lnTo>
                <a:lnTo>
                  <a:pt x="127" y="83"/>
                </a:lnTo>
                <a:lnTo>
                  <a:pt x="131" y="85"/>
                </a:lnTo>
                <a:lnTo>
                  <a:pt x="133" y="86"/>
                </a:lnTo>
                <a:lnTo>
                  <a:pt x="140" y="84"/>
                </a:lnTo>
                <a:lnTo>
                  <a:pt x="147" y="77"/>
                </a:lnTo>
                <a:lnTo>
                  <a:pt x="150" y="68"/>
                </a:lnTo>
                <a:lnTo>
                  <a:pt x="151" y="63"/>
                </a:lnTo>
                <a:lnTo>
                  <a:pt x="146" y="57"/>
                </a:lnTo>
                <a:lnTo>
                  <a:pt x="138" y="51"/>
                </a:lnTo>
                <a:lnTo>
                  <a:pt x="128" y="45"/>
                </a:lnTo>
                <a:lnTo>
                  <a:pt x="121" y="40"/>
                </a:lnTo>
                <a:lnTo>
                  <a:pt x="117" y="30"/>
                </a:lnTo>
                <a:lnTo>
                  <a:pt x="113" y="29"/>
                </a:lnTo>
                <a:lnTo>
                  <a:pt x="112" y="28"/>
                </a:lnTo>
                <a:lnTo>
                  <a:pt x="112" y="24"/>
                </a:lnTo>
                <a:lnTo>
                  <a:pt x="112" y="20"/>
                </a:lnTo>
                <a:lnTo>
                  <a:pt x="113" y="16"/>
                </a:lnTo>
                <a:lnTo>
                  <a:pt x="117" y="14"/>
                </a:lnTo>
                <a:lnTo>
                  <a:pt x="121" y="14"/>
                </a:lnTo>
                <a:lnTo>
                  <a:pt x="125" y="10"/>
                </a:lnTo>
                <a:lnTo>
                  <a:pt x="129" y="4"/>
                </a:lnTo>
                <a:lnTo>
                  <a:pt x="131" y="0"/>
                </a:lnTo>
                <a:lnTo>
                  <a:pt x="140" y="2"/>
                </a:lnTo>
                <a:lnTo>
                  <a:pt x="141" y="8"/>
                </a:lnTo>
                <a:lnTo>
                  <a:pt x="142" y="9"/>
                </a:lnTo>
                <a:lnTo>
                  <a:pt x="146" y="9"/>
                </a:lnTo>
                <a:lnTo>
                  <a:pt x="152" y="6"/>
                </a:lnTo>
                <a:lnTo>
                  <a:pt x="157" y="8"/>
                </a:lnTo>
                <a:lnTo>
                  <a:pt x="163" y="15"/>
                </a:lnTo>
                <a:lnTo>
                  <a:pt x="171" y="23"/>
                </a:lnTo>
                <a:lnTo>
                  <a:pt x="175" y="28"/>
                </a:lnTo>
                <a:lnTo>
                  <a:pt x="177" y="32"/>
                </a:lnTo>
                <a:lnTo>
                  <a:pt x="181" y="35"/>
                </a:lnTo>
                <a:lnTo>
                  <a:pt x="188" y="39"/>
                </a:lnTo>
                <a:lnTo>
                  <a:pt x="193" y="46"/>
                </a:lnTo>
                <a:lnTo>
                  <a:pt x="197" y="60"/>
                </a:lnTo>
                <a:lnTo>
                  <a:pt x="202" y="64"/>
                </a:lnTo>
                <a:lnTo>
                  <a:pt x="218" y="69"/>
                </a:lnTo>
                <a:lnTo>
                  <a:pt x="223" y="71"/>
                </a:lnTo>
                <a:lnTo>
                  <a:pt x="239" y="73"/>
                </a:lnTo>
                <a:lnTo>
                  <a:pt x="245" y="71"/>
                </a:lnTo>
                <a:lnTo>
                  <a:pt x="253" y="58"/>
                </a:lnTo>
                <a:lnTo>
                  <a:pt x="260" y="45"/>
                </a:lnTo>
                <a:lnTo>
                  <a:pt x="267" y="43"/>
                </a:lnTo>
                <a:lnTo>
                  <a:pt x="279" y="36"/>
                </a:lnTo>
                <a:lnTo>
                  <a:pt x="287" y="30"/>
                </a:lnTo>
                <a:lnTo>
                  <a:pt x="290" y="24"/>
                </a:lnTo>
                <a:lnTo>
                  <a:pt x="297" y="12"/>
                </a:lnTo>
                <a:lnTo>
                  <a:pt x="301" y="5"/>
                </a:lnTo>
                <a:close/>
                <a:moveTo>
                  <a:pt x="62" y="134"/>
                </a:moveTo>
                <a:lnTo>
                  <a:pt x="63" y="130"/>
                </a:lnTo>
                <a:lnTo>
                  <a:pt x="60" y="129"/>
                </a:lnTo>
                <a:lnTo>
                  <a:pt x="58" y="128"/>
                </a:lnTo>
                <a:lnTo>
                  <a:pt x="56" y="130"/>
                </a:lnTo>
                <a:lnTo>
                  <a:pt x="56" y="134"/>
                </a:lnTo>
                <a:lnTo>
                  <a:pt x="59" y="135"/>
                </a:lnTo>
                <a:lnTo>
                  <a:pt x="62" y="134"/>
                </a:lnTo>
                <a:close/>
                <a:moveTo>
                  <a:pt x="20" y="91"/>
                </a:moveTo>
                <a:lnTo>
                  <a:pt x="18" y="92"/>
                </a:lnTo>
                <a:lnTo>
                  <a:pt x="16" y="91"/>
                </a:lnTo>
                <a:lnTo>
                  <a:pt x="15" y="88"/>
                </a:lnTo>
                <a:lnTo>
                  <a:pt x="15" y="85"/>
                </a:lnTo>
                <a:lnTo>
                  <a:pt x="18" y="85"/>
                </a:lnTo>
                <a:lnTo>
                  <a:pt x="20" y="85"/>
                </a:lnTo>
                <a:lnTo>
                  <a:pt x="20" y="88"/>
                </a:lnTo>
                <a:lnTo>
                  <a:pt x="20" y="91"/>
                </a:lnTo>
                <a:close/>
                <a:moveTo>
                  <a:pt x="106" y="312"/>
                </a:moveTo>
                <a:lnTo>
                  <a:pt x="91" y="309"/>
                </a:lnTo>
                <a:lnTo>
                  <a:pt x="64" y="302"/>
                </a:lnTo>
                <a:lnTo>
                  <a:pt x="56" y="299"/>
                </a:lnTo>
                <a:lnTo>
                  <a:pt x="49" y="290"/>
                </a:lnTo>
                <a:lnTo>
                  <a:pt x="45" y="285"/>
                </a:lnTo>
                <a:lnTo>
                  <a:pt x="38" y="280"/>
                </a:lnTo>
                <a:lnTo>
                  <a:pt x="33" y="278"/>
                </a:lnTo>
                <a:lnTo>
                  <a:pt x="29" y="274"/>
                </a:lnTo>
                <a:lnTo>
                  <a:pt x="27" y="268"/>
                </a:lnTo>
                <a:lnTo>
                  <a:pt x="24" y="263"/>
                </a:lnTo>
                <a:lnTo>
                  <a:pt x="18" y="256"/>
                </a:lnTo>
                <a:lnTo>
                  <a:pt x="5" y="235"/>
                </a:lnTo>
                <a:lnTo>
                  <a:pt x="4" y="233"/>
                </a:lnTo>
                <a:lnTo>
                  <a:pt x="1" y="230"/>
                </a:lnTo>
                <a:lnTo>
                  <a:pt x="0" y="228"/>
                </a:lnTo>
                <a:lnTo>
                  <a:pt x="7" y="226"/>
                </a:lnTo>
                <a:lnTo>
                  <a:pt x="20" y="221"/>
                </a:lnTo>
                <a:lnTo>
                  <a:pt x="24" y="224"/>
                </a:lnTo>
                <a:lnTo>
                  <a:pt x="28" y="228"/>
                </a:lnTo>
                <a:lnTo>
                  <a:pt x="30" y="233"/>
                </a:lnTo>
                <a:lnTo>
                  <a:pt x="30" y="240"/>
                </a:lnTo>
                <a:lnTo>
                  <a:pt x="32" y="241"/>
                </a:lnTo>
                <a:lnTo>
                  <a:pt x="38" y="239"/>
                </a:lnTo>
                <a:lnTo>
                  <a:pt x="41" y="242"/>
                </a:lnTo>
                <a:lnTo>
                  <a:pt x="46" y="245"/>
                </a:lnTo>
                <a:lnTo>
                  <a:pt x="54" y="249"/>
                </a:lnTo>
                <a:lnTo>
                  <a:pt x="66" y="243"/>
                </a:lnTo>
                <a:lnTo>
                  <a:pt x="72" y="242"/>
                </a:lnTo>
                <a:lnTo>
                  <a:pt x="77" y="242"/>
                </a:lnTo>
                <a:lnTo>
                  <a:pt x="80" y="244"/>
                </a:lnTo>
                <a:lnTo>
                  <a:pt x="81" y="250"/>
                </a:lnTo>
                <a:lnTo>
                  <a:pt x="80" y="257"/>
                </a:lnTo>
                <a:lnTo>
                  <a:pt x="79" y="261"/>
                </a:lnTo>
                <a:lnTo>
                  <a:pt x="81" y="264"/>
                </a:lnTo>
                <a:lnTo>
                  <a:pt x="91" y="271"/>
                </a:lnTo>
                <a:lnTo>
                  <a:pt x="95" y="275"/>
                </a:lnTo>
                <a:lnTo>
                  <a:pt x="93" y="281"/>
                </a:lnTo>
                <a:lnTo>
                  <a:pt x="101" y="298"/>
                </a:lnTo>
                <a:lnTo>
                  <a:pt x="103" y="304"/>
                </a:lnTo>
                <a:lnTo>
                  <a:pt x="106" y="3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 name="Freeform 19"/>
          <p:cNvSpPr>
            <a:spLocks/>
          </p:cNvSpPr>
          <p:nvPr/>
        </p:nvSpPr>
        <p:spPr bwMode="auto">
          <a:xfrm>
            <a:off x="4621480" y="4062502"/>
            <a:ext cx="72640" cy="71587"/>
          </a:xfrm>
          <a:custGeom>
            <a:avLst/>
            <a:gdLst>
              <a:gd name="T0" fmla="*/ 117 w 305"/>
              <a:gd name="T1" fmla="*/ 13 h 297"/>
              <a:gd name="T2" fmla="*/ 137 w 305"/>
              <a:gd name="T3" fmla="*/ 16 h 297"/>
              <a:gd name="T4" fmla="*/ 152 w 305"/>
              <a:gd name="T5" fmla="*/ 12 h 297"/>
              <a:gd name="T6" fmla="*/ 170 w 305"/>
              <a:gd name="T7" fmla="*/ 22 h 297"/>
              <a:gd name="T8" fmla="*/ 190 w 305"/>
              <a:gd name="T9" fmla="*/ 17 h 297"/>
              <a:gd name="T10" fmla="*/ 208 w 305"/>
              <a:gd name="T11" fmla="*/ 17 h 297"/>
              <a:gd name="T12" fmla="*/ 232 w 305"/>
              <a:gd name="T13" fmla="*/ 22 h 297"/>
              <a:gd name="T14" fmla="*/ 241 w 305"/>
              <a:gd name="T15" fmla="*/ 37 h 297"/>
              <a:gd name="T16" fmla="*/ 254 w 305"/>
              <a:gd name="T17" fmla="*/ 46 h 297"/>
              <a:gd name="T18" fmla="*/ 269 w 305"/>
              <a:gd name="T19" fmla="*/ 42 h 297"/>
              <a:gd name="T20" fmla="*/ 286 w 305"/>
              <a:gd name="T21" fmla="*/ 44 h 297"/>
              <a:gd name="T22" fmla="*/ 282 w 305"/>
              <a:gd name="T23" fmla="*/ 64 h 297"/>
              <a:gd name="T24" fmla="*/ 269 w 305"/>
              <a:gd name="T25" fmla="*/ 88 h 297"/>
              <a:gd name="T26" fmla="*/ 269 w 305"/>
              <a:gd name="T27" fmla="*/ 105 h 297"/>
              <a:gd name="T28" fmla="*/ 286 w 305"/>
              <a:gd name="T29" fmla="*/ 117 h 297"/>
              <a:gd name="T30" fmla="*/ 305 w 305"/>
              <a:gd name="T31" fmla="*/ 137 h 297"/>
              <a:gd name="T32" fmla="*/ 294 w 305"/>
              <a:gd name="T33" fmla="*/ 144 h 297"/>
              <a:gd name="T34" fmla="*/ 280 w 305"/>
              <a:gd name="T35" fmla="*/ 143 h 297"/>
              <a:gd name="T36" fmla="*/ 288 w 305"/>
              <a:gd name="T37" fmla="*/ 158 h 297"/>
              <a:gd name="T38" fmla="*/ 297 w 305"/>
              <a:gd name="T39" fmla="*/ 186 h 297"/>
              <a:gd name="T40" fmla="*/ 287 w 305"/>
              <a:gd name="T41" fmla="*/ 186 h 297"/>
              <a:gd name="T42" fmla="*/ 274 w 305"/>
              <a:gd name="T43" fmla="*/ 192 h 297"/>
              <a:gd name="T44" fmla="*/ 265 w 305"/>
              <a:gd name="T45" fmla="*/ 194 h 297"/>
              <a:gd name="T46" fmla="*/ 255 w 305"/>
              <a:gd name="T47" fmla="*/ 193 h 297"/>
              <a:gd name="T48" fmla="*/ 262 w 305"/>
              <a:gd name="T49" fmla="*/ 211 h 297"/>
              <a:gd name="T50" fmla="*/ 253 w 305"/>
              <a:gd name="T51" fmla="*/ 213 h 297"/>
              <a:gd name="T52" fmla="*/ 239 w 305"/>
              <a:gd name="T53" fmla="*/ 219 h 297"/>
              <a:gd name="T54" fmla="*/ 229 w 305"/>
              <a:gd name="T55" fmla="*/ 234 h 297"/>
              <a:gd name="T56" fmla="*/ 218 w 305"/>
              <a:gd name="T57" fmla="*/ 249 h 297"/>
              <a:gd name="T58" fmla="*/ 216 w 305"/>
              <a:gd name="T59" fmla="*/ 267 h 297"/>
              <a:gd name="T60" fmla="*/ 223 w 305"/>
              <a:gd name="T61" fmla="*/ 289 h 297"/>
              <a:gd name="T62" fmla="*/ 215 w 305"/>
              <a:gd name="T63" fmla="*/ 297 h 297"/>
              <a:gd name="T64" fmla="*/ 204 w 305"/>
              <a:gd name="T65" fmla="*/ 293 h 297"/>
              <a:gd name="T66" fmla="*/ 173 w 305"/>
              <a:gd name="T67" fmla="*/ 271 h 297"/>
              <a:gd name="T68" fmla="*/ 159 w 305"/>
              <a:gd name="T69" fmla="*/ 259 h 297"/>
              <a:gd name="T70" fmla="*/ 151 w 305"/>
              <a:gd name="T71" fmla="*/ 254 h 297"/>
              <a:gd name="T72" fmla="*/ 150 w 305"/>
              <a:gd name="T73" fmla="*/ 246 h 297"/>
              <a:gd name="T74" fmla="*/ 122 w 305"/>
              <a:gd name="T75" fmla="*/ 213 h 297"/>
              <a:gd name="T76" fmla="*/ 107 w 305"/>
              <a:gd name="T77" fmla="*/ 194 h 297"/>
              <a:gd name="T78" fmla="*/ 76 w 305"/>
              <a:gd name="T79" fmla="*/ 162 h 297"/>
              <a:gd name="T80" fmla="*/ 51 w 305"/>
              <a:gd name="T81" fmla="*/ 135 h 297"/>
              <a:gd name="T82" fmla="*/ 35 w 305"/>
              <a:gd name="T83" fmla="*/ 103 h 297"/>
              <a:gd name="T84" fmla="*/ 25 w 305"/>
              <a:gd name="T85" fmla="*/ 82 h 297"/>
              <a:gd name="T86" fmla="*/ 0 w 305"/>
              <a:gd name="T87" fmla="*/ 47 h 297"/>
              <a:gd name="T88" fmla="*/ 7 w 305"/>
              <a:gd name="T89" fmla="*/ 8 h 297"/>
              <a:gd name="T90" fmla="*/ 23 w 305"/>
              <a:gd name="T91" fmla="*/ 9 h 297"/>
              <a:gd name="T92" fmla="*/ 44 w 305"/>
              <a:gd name="T93" fmla="*/ 30 h 297"/>
              <a:gd name="T94" fmla="*/ 63 w 305"/>
              <a:gd name="T95" fmla="*/ 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5" h="297">
                <a:moveTo>
                  <a:pt x="94" y="0"/>
                </a:moveTo>
                <a:lnTo>
                  <a:pt x="110" y="11"/>
                </a:lnTo>
                <a:lnTo>
                  <a:pt x="117" y="13"/>
                </a:lnTo>
                <a:lnTo>
                  <a:pt x="121" y="12"/>
                </a:lnTo>
                <a:lnTo>
                  <a:pt x="126" y="12"/>
                </a:lnTo>
                <a:lnTo>
                  <a:pt x="137" y="16"/>
                </a:lnTo>
                <a:lnTo>
                  <a:pt x="140" y="17"/>
                </a:lnTo>
                <a:lnTo>
                  <a:pt x="144" y="17"/>
                </a:lnTo>
                <a:lnTo>
                  <a:pt x="152" y="12"/>
                </a:lnTo>
                <a:lnTo>
                  <a:pt x="155" y="13"/>
                </a:lnTo>
                <a:lnTo>
                  <a:pt x="165" y="22"/>
                </a:lnTo>
                <a:lnTo>
                  <a:pt x="170" y="22"/>
                </a:lnTo>
                <a:lnTo>
                  <a:pt x="175" y="18"/>
                </a:lnTo>
                <a:lnTo>
                  <a:pt x="179" y="15"/>
                </a:lnTo>
                <a:lnTo>
                  <a:pt x="190" y="17"/>
                </a:lnTo>
                <a:lnTo>
                  <a:pt x="197" y="16"/>
                </a:lnTo>
                <a:lnTo>
                  <a:pt x="202" y="16"/>
                </a:lnTo>
                <a:lnTo>
                  <a:pt x="208" y="17"/>
                </a:lnTo>
                <a:lnTo>
                  <a:pt x="213" y="19"/>
                </a:lnTo>
                <a:lnTo>
                  <a:pt x="218" y="21"/>
                </a:lnTo>
                <a:lnTo>
                  <a:pt x="232" y="22"/>
                </a:lnTo>
                <a:lnTo>
                  <a:pt x="239" y="28"/>
                </a:lnTo>
                <a:lnTo>
                  <a:pt x="241" y="33"/>
                </a:lnTo>
                <a:lnTo>
                  <a:pt x="241" y="37"/>
                </a:lnTo>
                <a:lnTo>
                  <a:pt x="242" y="40"/>
                </a:lnTo>
                <a:lnTo>
                  <a:pt x="246" y="44"/>
                </a:lnTo>
                <a:lnTo>
                  <a:pt x="254" y="46"/>
                </a:lnTo>
                <a:lnTo>
                  <a:pt x="259" y="45"/>
                </a:lnTo>
                <a:lnTo>
                  <a:pt x="262" y="45"/>
                </a:lnTo>
                <a:lnTo>
                  <a:pt x="269" y="42"/>
                </a:lnTo>
                <a:lnTo>
                  <a:pt x="277" y="40"/>
                </a:lnTo>
                <a:lnTo>
                  <a:pt x="283" y="42"/>
                </a:lnTo>
                <a:lnTo>
                  <a:pt x="286" y="44"/>
                </a:lnTo>
                <a:lnTo>
                  <a:pt x="287" y="46"/>
                </a:lnTo>
                <a:lnTo>
                  <a:pt x="285" y="55"/>
                </a:lnTo>
                <a:lnTo>
                  <a:pt x="282" y="64"/>
                </a:lnTo>
                <a:lnTo>
                  <a:pt x="276" y="74"/>
                </a:lnTo>
                <a:lnTo>
                  <a:pt x="271" y="83"/>
                </a:lnTo>
                <a:lnTo>
                  <a:pt x="269" y="88"/>
                </a:lnTo>
                <a:lnTo>
                  <a:pt x="269" y="96"/>
                </a:lnTo>
                <a:lnTo>
                  <a:pt x="268" y="102"/>
                </a:lnTo>
                <a:lnTo>
                  <a:pt x="269" y="105"/>
                </a:lnTo>
                <a:lnTo>
                  <a:pt x="271" y="108"/>
                </a:lnTo>
                <a:lnTo>
                  <a:pt x="277" y="110"/>
                </a:lnTo>
                <a:lnTo>
                  <a:pt x="286" y="117"/>
                </a:lnTo>
                <a:lnTo>
                  <a:pt x="293" y="124"/>
                </a:lnTo>
                <a:lnTo>
                  <a:pt x="302" y="133"/>
                </a:lnTo>
                <a:lnTo>
                  <a:pt x="305" y="137"/>
                </a:lnTo>
                <a:lnTo>
                  <a:pt x="305" y="140"/>
                </a:lnTo>
                <a:lnTo>
                  <a:pt x="302" y="143"/>
                </a:lnTo>
                <a:lnTo>
                  <a:pt x="294" y="144"/>
                </a:lnTo>
                <a:lnTo>
                  <a:pt x="286" y="143"/>
                </a:lnTo>
                <a:lnTo>
                  <a:pt x="283" y="142"/>
                </a:lnTo>
                <a:lnTo>
                  <a:pt x="280" y="143"/>
                </a:lnTo>
                <a:lnTo>
                  <a:pt x="278" y="145"/>
                </a:lnTo>
                <a:lnTo>
                  <a:pt x="279" y="148"/>
                </a:lnTo>
                <a:lnTo>
                  <a:pt x="288" y="158"/>
                </a:lnTo>
                <a:lnTo>
                  <a:pt x="297" y="174"/>
                </a:lnTo>
                <a:lnTo>
                  <a:pt x="298" y="180"/>
                </a:lnTo>
                <a:lnTo>
                  <a:pt x="297" y="186"/>
                </a:lnTo>
                <a:lnTo>
                  <a:pt x="294" y="189"/>
                </a:lnTo>
                <a:lnTo>
                  <a:pt x="290" y="189"/>
                </a:lnTo>
                <a:lnTo>
                  <a:pt x="287" y="186"/>
                </a:lnTo>
                <a:lnTo>
                  <a:pt x="283" y="186"/>
                </a:lnTo>
                <a:lnTo>
                  <a:pt x="279" y="187"/>
                </a:lnTo>
                <a:lnTo>
                  <a:pt x="274" y="192"/>
                </a:lnTo>
                <a:lnTo>
                  <a:pt x="272" y="192"/>
                </a:lnTo>
                <a:lnTo>
                  <a:pt x="268" y="193"/>
                </a:lnTo>
                <a:lnTo>
                  <a:pt x="265" y="194"/>
                </a:lnTo>
                <a:lnTo>
                  <a:pt x="261" y="192"/>
                </a:lnTo>
                <a:lnTo>
                  <a:pt x="257" y="191"/>
                </a:lnTo>
                <a:lnTo>
                  <a:pt x="255" y="193"/>
                </a:lnTo>
                <a:lnTo>
                  <a:pt x="254" y="196"/>
                </a:lnTo>
                <a:lnTo>
                  <a:pt x="257" y="202"/>
                </a:lnTo>
                <a:lnTo>
                  <a:pt x="262" y="211"/>
                </a:lnTo>
                <a:lnTo>
                  <a:pt x="261" y="218"/>
                </a:lnTo>
                <a:lnTo>
                  <a:pt x="257" y="219"/>
                </a:lnTo>
                <a:lnTo>
                  <a:pt x="253" y="213"/>
                </a:lnTo>
                <a:lnTo>
                  <a:pt x="250" y="212"/>
                </a:lnTo>
                <a:lnTo>
                  <a:pt x="247" y="213"/>
                </a:lnTo>
                <a:lnTo>
                  <a:pt x="239" y="219"/>
                </a:lnTo>
                <a:lnTo>
                  <a:pt x="233" y="225"/>
                </a:lnTo>
                <a:lnTo>
                  <a:pt x="232" y="229"/>
                </a:lnTo>
                <a:lnTo>
                  <a:pt x="229" y="234"/>
                </a:lnTo>
                <a:lnTo>
                  <a:pt x="229" y="237"/>
                </a:lnTo>
                <a:lnTo>
                  <a:pt x="229" y="247"/>
                </a:lnTo>
                <a:lnTo>
                  <a:pt x="218" y="249"/>
                </a:lnTo>
                <a:lnTo>
                  <a:pt x="216" y="250"/>
                </a:lnTo>
                <a:lnTo>
                  <a:pt x="215" y="254"/>
                </a:lnTo>
                <a:lnTo>
                  <a:pt x="216" y="267"/>
                </a:lnTo>
                <a:lnTo>
                  <a:pt x="216" y="274"/>
                </a:lnTo>
                <a:lnTo>
                  <a:pt x="223" y="285"/>
                </a:lnTo>
                <a:lnTo>
                  <a:pt x="223" y="289"/>
                </a:lnTo>
                <a:lnTo>
                  <a:pt x="222" y="291"/>
                </a:lnTo>
                <a:lnTo>
                  <a:pt x="217" y="295"/>
                </a:lnTo>
                <a:lnTo>
                  <a:pt x="215" y="297"/>
                </a:lnTo>
                <a:lnTo>
                  <a:pt x="214" y="297"/>
                </a:lnTo>
                <a:lnTo>
                  <a:pt x="207" y="295"/>
                </a:lnTo>
                <a:lnTo>
                  <a:pt x="204" y="293"/>
                </a:lnTo>
                <a:lnTo>
                  <a:pt x="189" y="283"/>
                </a:lnTo>
                <a:lnTo>
                  <a:pt x="183" y="278"/>
                </a:lnTo>
                <a:lnTo>
                  <a:pt x="173" y="271"/>
                </a:lnTo>
                <a:lnTo>
                  <a:pt x="167" y="267"/>
                </a:lnTo>
                <a:lnTo>
                  <a:pt x="164" y="261"/>
                </a:lnTo>
                <a:lnTo>
                  <a:pt x="159" y="259"/>
                </a:lnTo>
                <a:lnTo>
                  <a:pt x="153" y="261"/>
                </a:lnTo>
                <a:lnTo>
                  <a:pt x="147" y="257"/>
                </a:lnTo>
                <a:lnTo>
                  <a:pt x="151" y="254"/>
                </a:lnTo>
                <a:lnTo>
                  <a:pt x="152" y="252"/>
                </a:lnTo>
                <a:lnTo>
                  <a:pt x="152" y="249"/>
                </a:lnTo>
                <a:lnTo>
                  <a:pt x="150" y="246"/>
                </a:lnTo>
                <a:lnTo>
                  <a:pt x="132" y="229"/>
                </a:lnTo>
                <a:lnTo>
                  <a:pt x="123" y="217"/>
                </a:lnTo>
                <a:lnTo>
                  <a:pt x="122" y="213"/>
                </a:lnTo>
                <a:lnTo>
                  <a:pt x="122" y="202"/>
                </a:lnTo>
                <a:lnTo>
                  <a:pt x="120" y="199"/>
                </a:lnTo>
                <a:lnTo>
                  <a:pt x="107" y="194"/>
                </a:lnTo>
                <a:lnTo>
                  <a:pt x="93" y="180"/>
                </a:lnTo>
                <a:lnTo>
                  <a:pt x="78" y="166"/>
                </a:lnTo>
                <a:lnTo>
                  <a:pt x="76" y="162"/>
                </a:lnTo>
                <a:lnTo>
                  <a:pt x="68" y="151"/>
                </a:lnTo>
                <a:lnTo>
                  <a:pt x="58" y="141"/>
                </a:lnTo>
                <a:lnTo>
                  <a:pt x="51" y="135"/>
                </a:lnTo>
                <a:lnTo>
                  <a:pt x="45" y="128"/>
                </a:lnTo>
                <a:lnTo>
                  <a:pt x="38" y="118"/>
                </a:lnTo>
                <a:lnTo>
                  <a:pt x="35" y="103"/>
                </a:lnTo>
                <a:lnTo>
                  <a:pt x="31" y="89"/>
                </a:lnTo>
                <a:lnTo>
                  <a:pt x="29" y="84"/>
                </a:lnTo>
                <a:lnTo>
                  <a:pt x="25" y="82"/>
                </a:lnTo>
                <a:lnTo>
                  <a:pt x="12" y="66"/>
                </a:lnTo>
                <a:lnTo>
                  <a:pt x="0" y="57"/>
                </a:lnTo>
                <a:lnTo>
                  <a:pt x="0" y="47"/>
                </a:lnTo>
                <a:lnTo>
                  <a:pt x="2" y="30"/>
                </a:lnTo>
                <a:lnTo>
                  <a:pt x="4" y="11"/>
                </a:lnTo>
                <a:lnTo>
                  <a:pt x="7" y="8"/>
                </a:lnTo>
                <a:lnTo>
                  <a:pt x="12" y="7"/>
                </a:lnTo>
                <a:lnTo>
                  <a:pt x="18" y="7"/>
                </a:lnTo>
                <a:lnTo>
                  <a:pt x="23" y="9"/>
                </a:lnTo>
                <a:lnTo>
                  <a:pt x="34" y="23"/>
                </a:lnTo>
                <a:lnTo>
                  <a:pt x="39" y="28"/>
                </a:lnTo>
                <a:lnTo>
                  <a:pt x="44" y="30"/>
                </a:lnTo>
                <a:lnTo>
                  <a:pt x="50" y="24"/>
                </a:lnTo>
                <a:lnTo>
                  <a:pt x="57" y="13"/>
                </a:lnTo>
                <a:lnTo>
                  <a:pt x="63" y="6"/>
                </a:lnTo>
                <a:lnTo>
                  <a:pt x="84" y="9"/>
                </a:lnTo>
                <a:lnTo>
                  <a:pt x="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 name="Freeform 20"/>
          <p:cNvSpPr>
            <a:spLocks/>
          </p:cNvSpPr>
          <p:nvPr/>
        </p:nvSpPr>
        <p:spPr bwMode="auto">
          <a:xfrm>
            <a:off x="3196056" y="4767845"/>
            <a:ext cx="4211" cy="5264"/>
          </a:xfrm>
          <a:custGeom>
            <a:avLst/>
            <a:gdLst>
              <a:gd name="T0" fmla="*/ 13 w 18"/>
              <a:gd name="T1" fmla="*/ 20 h 21"/>
              <a:gd name="T2" fmla="*/ 10 w 18"/>
              <a:gd name="T3" fmla="*/ 21 h 21"/>
              <a:gd name="T4" fmla="*/ 3 w 18"/>
              <a:gd name="T5" fmla="*/ 18 h 21"/>
              <a:gd name="T6" fmla="*/ 1 w 18"/>
              <a:gd name="T7" fmla="*/ 14 h 21"/>
              <a:gd name="T8" fmla="*/ 0 w 18"/>
              <a:gd name="T9" fmla="*/ 2 h 21"/>
              <a:gd name="T10" fmla="*/ 5 w 18"/>
              <a:gd name="T11" fmla="*/ 0 h 21"/>
              <a:gd name="T12" fmla="*/ 13 w 18"/>
              <a:gd name="T13" fmla="*/ 10 h 21"/>
              <a:gd name="T14" fmla="*/ 18 w 18"/>
              <a:gd name="T15" fmla="*/ 14 h 21"/>
              <a:gd name="T16" fmla="*/ 13 w 18"/>
              <a:gd name="T17" fmla="*/ 2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21">
                <a:moveTo>
                  <a:pt x="13" y="20"/>
                </a:moveTo>
                <a:lnTo>
                  <a:pt x="10" y="21"/>
                </a:lnTo>
                <a:lnTo>
                  <a:pt x="3" y="18"/>
                </a:lnTo>
                <a:lnTo>
                  <a:pt x="1" y="14"/>
                </a:lnTo>
                <a:lnTo>
                  <a:pt x="0" y="2"/>
                </a:lnTo>
                <a:lnTo>
                  <a:pt x="5" y="0"/>
                </a:lnTo>
                <a:lnTo>
                  <a:pt x="13" y="10"/>
                </a:lnTo>
                <a:lnTo>
                  <a:pt x="18" y="14"/>
                </a:lnTo>
                <a:lnTo>
                  <a:pt x="13"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 name="Freeform 21"/>
          <p:cNvSpPr>
            <a:spLocks noEditPoints="1"/>
          </p:cNvSpPr>
          <p:nvPr/>
        </p:nvSpPr>
        <p:spPr bwMode="auto">
          <a:xfrm>
            <a:off x="5987952" y="4501499"/>
            <a:ext cx="87379" cy="118961"/>
          </a:xfrm>
          <a:custGeom>
            <a:avLst/>
            <a:gdLst>
              <a:gd name="T0" fmla="*/ 362 w 365"/>
              <a:gd name="T1" fmla="*/ 457 h 498"/>
              <a:gd name="T2" fmla="*/ 331 w 365"/>
              <a:gd name="T3" fmla="*/ 450 h 498"/>
              <a:gd name="T4" fmla="*/ 339 w 365"/>
              <a:gd name="T5" fmla="*/ 491 h 498"/>
              <a:gd name="T6" fmla="*/ 315 w 365"/>
              <a:gd name="T7" fmla="*/ 422 h 498"/>
              <a:gd name="T8" fmla="*/ 299 w 365"/>
              <a:gd name="T9" fmla="*/ 370 h 498"/>
              <a:gd name="T10" fmla="*/ 260 w 365"/>
              <a:gd name="T11" fmla="*/ 333 h 498"/>
              <a:gd name="T12" fmla="*/ 208 w 365"/>
              <a:gd name="T13" fmla="*/ 287 h 498"/>
              <a:gd name="T14" fmla="*/ 200 w 365"/>
              <a:gd name="T15" fmla="*/ 274 h 498"/>
              <a:gd name="T16" fmla="*/ 203 w 365"/>
              <a:gd name="T17" fmla="*/ 299 h 498"/>
              <a:gd name="T18" fmla="*/ 191 w 365"/>
              <a:gd name="T19" fmla="*/ 331 h 498"/>
              <a:gd name="T20" fmla="*/ 203 w 365"/>
              <a:gd name="T21" fmla="*/ 373 h 498"/>
              <a:gd name="T22" fmla="*/ 167 w 365"/>
              <a:gd name="T23" fmla="*/ 408 h 498"/>
              <a:gd name="T24" fmla="*/ 153 w 365"/>
              <a:gd name="T25" fmla="*/ 393 h 498"/>
              <a:gd name="T26" fmla="*/ 146 w 365"/>
              <a:gd name="T27" fmla="*/ 381 h 498"/>
              <a:gd name="T28" fmla="*/ 122 w 365"/>
              <a:gd name="T29" fmla="*/ 407 h 498"/>
              <a:gd name="T30" fmla="*/ 105 w 365"/>
              <a:gd name="T31" fmla="*/ 419 h 498"/>
              <a:gd name="T32" fmla="*/ 82 w 365"/>
              <a:gd name="T33" fmla="*/ 380 h 498"/>
              <a:gd name="T34" fmla="*/ 67 w 365"/>
              <a:gd name="T35" fmla="*/ 315 h 498"/>
              <a:gd name="T36" fmla="*/ 57 w 365"/>
              <a:gd name="T37" fmla="*/ 273 h 498"/>
              <a:gd name="T38" fmla="*/ 53 w 365"/>
              <a:gd name="T39" fmla="*/ 224 h 498"/>
              <a:gd name="T40" fmla="*/ 29 w 365"/>
              <a:gd name="T41" fmla="*/ 191 h 498"/>
              <a:gd name="T42" fmla="*/ 0 w 365"/>
              <a:gd name="T43" fmla="*/ 167 h 498"/>
              <a:gd name="T44" fmla="*/ 34 w 365"/>
              <a:gd name="T45" fmla="*/ 121 h 498"/>
              <a:gd name="T46" fmla="*/ 73 w 365"/>
              <a:gd name="T47" fmla="*/ 115 h 498"/>
              <a:gd name="T48" fmla="*/ 38 w 365"/>
              <a:gd name="T49" fmla="*/ 91 h 498"/>
              <a:gd name="T50" fmla="*/ 6 w 365"/>
              <a:gd name="T51" fmla="*/ 54 h 498"/>
              <a:gd name="T52" fmla="*/ 33 w 365"/>
              <a:gd name="T53" fmla="*/ 15 h 498"/>
              <a:gd name="T54" fmla="*/ 39 w 365"/>
              <a:gd name="T55" fmla="*/ 5 h 498"/>
              <a:gd name="T56" fmla="*/ 69 w 365"/>
              <a:gd name="T57" fmla="*/ 28 h 498"/>
              <a:gd name="T58" fmla="*/ 76 w 365"/>
              <a:gd name="T59" fmla="*/ 14 h 498"/>
              <a:gd name="T60" fmla="*/ 106 w 365"/>
              <a:gd name="T61" fmla="*/ 50 h 498"/>
              <a:gd name="T62" fmla="*/ 130 w 365"/>
              <a:gd name="T63" fmla="*/ 32 h 498"/>
              <a:gd name="T64" fmla="*/ 141 w 365"/>
              <a:gd name="T65" fmla="*/ 111 h 498"/>
              <a:gd name="T66" fmla="*/ 200 w 365"/>
              <a:gd name="T67" fmla="*/ 123 h 498"/>
              <a:gd name="T68" fmla="*/ 296 w 365"/>
              <a:gd name="T69" fmla="*/ 124 h 498"/>
              <a:gd name="T70" fmla="*/ 350 w 365"/>
              <a:gd name="T71" fmla="*/ 151 h 498"/>
              <a:gd name="T72" fmla="*/ 324 w 365"/>
              <a:gd name="T73" fmla="*/ 182 h 498"/>
              <a:gd name="T74" fmla="*/ 307 w 365"/>
              <a:gd name="T75" fmla="*/ 202 h 498"/>
              <a:gd name="T76" fmla="*/ 281 w 365"/>
              <a:gd name="T77" fmla="*/ 215 h 498"/>
              <a:gd name="T78" fmla="*/ 251 w 365"/>
              <a:gd name="T79" fmla="*/ 245 h 498"/>
              <a:gd name="T80" fmla="*/ 265 w 365"/>
              <a:gd name="T81" fmla="*/ 304 h 498"/>
              <a:gd name="T82" fmla="*/ 279 w 365"/>
              <a:gd name="T83" fmla="*/ 311 h 498"/>
              <a:gd name="T84" fmla="*/ 298 w 365"/>
              <a:gd name="T85" fmla="*/ 279 h 498"/>
              <a:gd name="T86" fmla="*/ 325 w 365"/>
              <a:gd name="T87" fmla="*/ 248 h 498"/>
              <a:gd name="T88" fmla="*/ 342 w 365"/>
              <a:gd name="T89" fmla="*/ 304 h 498"/>
              <a:gd name="T90" fmla="*/ 357 w 365"/>
              <a:gd name="T91" fmla="*/ 360 h 498"/>
              <a:gd name="T92" fmla="*/ 199 w 365"/>
              <a:gd name="T93" fmla="*/ 309 h 498"/>
              <a:gd name="T94" fmla="*/ 210 w 365"/>
              <a:gd name="T95" fmla="*/ 357 h 498"/>
              <a:gd name="T96" fmla="*/ 210 w 365"/>
              <a:gd name="T97" fmla="*/ 326 h 498"/>
              <a:gd name="T98" fmla="*/ 218 w 365"/>
              <a:gd name="T99" fmla="*/ 388 h 498"/>
              <a:gd name="T100" fmla="*/ 274 w 365"/>
              <a:gd name="T101" fmla="*/ 346 h 498"/>
              <a:gd name="T102" fmla="*/ 248 w 365"/>
              <a:gd name="T103" fmla="*/ 364 h 498"/>
              <a:gd name="T104" fmla="*/ 303 w 365"/>
              <a:gd name="T105" fmla="*/ 402 h 498"/>
              <a:gd name="T106" fmla="*/ 305 w 365"/>
              <a:gd name="T107" fmla="*/ 431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 h="498">
                <a:moveTo>
                  <a:pt x="360" y="397"/>
                </a:moveTo>
                <a:lnTo>
                  <a:pt x="361" y="400"/>
                </a:lnTo>
                <a:lnTo>
                  <a:pt x="361" y="429"/>
                </a:lnTo>
                <a:lnTo>
                  <a:pt x="362" y="440"/>
                </a:lnTo>
                <a:lnTo>
                  <a:pt x="364" y="450"/>
                </a:lnTo>
                <a:lnTo>
                  <a:pt x="365" y="454"/>
                </a:lnTo>
                <a:lnTo>
                  <a:pt x="362" y="457"/>
                </a:lnTo>
                <a:lnTo>
                  <a:pt x="360" y="458"/>
                </a:lnTo>
                <a:lnTo>
                  <a:pt x="357" y="453"/>
                </a:lnTo>
                <a:lnTo>
                  <a:pt x="352" y="449"/>
                </a:lnTo>
                <a:lnTo>
                  <a:pt x="344" y="445"/>
                </a:lnTo>
                <a:lnTo>
                  <a:pt x="341" y="443"/>
                </a:lnTo>
                <a:lnTo>
                  <a:pt x="337" y="444"/>
                </a:lnTo>
                <a:lnTo>
                  <a:pt x="331" y="450"/>
                </a:lnTo>
                <a:lnTo>
                  <a:pt x="329" y="455"/>
                </a:lnTo>
                <a:lnTo>
                  <a:pt x="330" y="463"/>
                </a:lnTo>
                <a:lnTo>
                  <a:pt x="332" y="471"/>
                </a:lnTo>
                <a:lnTo>
                  <a:pt x="336" y="475"/>
                </a:lnTo>
                <a:lnTo>
                  <a:pt x="336" y="480"/>
                </a:lnTo>
                <a:lnTo>
                  <a:pt x="337" y="486"/>
                </a:lnTo>
                <a:lnTo>
                  <a:pt x="339" y="491"/>
                </a:lnTo>
                <a:lnTo>
                  <a:pt x="340" y="498"/>
                </a:lnTo>
                <a:lnTo>
                  <a:pt x="339" y="498"/>
                </a:lnTo>
                <a:lnTo>
                  <a:pt x="334" y="490"/>
                </a:lnTo>
                <a:lnTo>
                  <a:pt x="330" y="481"/>
                </a:lnTo>
                <a:lnTo>
                  <a:pt x="319" y="465"/>
                </a:lnTo>
                <a:lnTo>
                  <a:pt x="316" y="436"/>
                </a:lnTo>
                <a:lnTo>
                  <a:pt x="315" y="422"/>
                </a:lnTo>
                <a:lnTo>
                  <a:pt x="308" y="405"/>
                </a:lnTo>
                <a:lnTo>
                  <a:pt x="303" y="382"/>
                </a:lnTo>
                <a:lnTo>
                  <a:pt x="301" y="376"/>
                </a:lnTo>
                <a:lnTo>
                  <a:pt x="303" y="368"/>
                </a:lnTo>
                <a:lnTo>
                  <a:pt x="304" y="366"/>
                </a:lnTo>
                <a:lnTo>
                  <a:pt x="302" y="366"/>
                </a:lnTo>
                <a:lnTo>
                  <a:pt x="299" y="370"/>
                </a:lnTo>
                <a:lnTo>
                  <a:pt x="294" y="361"/>
                </a:lnTo>
                <a:lnTo>
                  <a:pt x="290" y="352"/>
                </a:lnTo>
                <a:lnTo>
                  <a:pt x="277" y="335"/>
                </a:lnTo>
                <a:lnTo>
                  <a:pt x="274" y="327"/>
                </a:lnTo>
                <a:lnTo>
                  <a:pt x="273" y="320"/>
                </a:lnTo>
                <a:lnTo>
                  <a:pt x="268" y="327"/>
                </a:lnTo>
                <a:lnTo>
                  <a:pt x="260" y="333"/>
                </a:lnTo>
                <a:lnTo>
                  <a:pt x="253" y="341"/>
                </a:lnTo>
                <a:lnTo>
                  <a:pt x="247" y="343"/>
                </a:lnTo>
                <a:lnTo>
                  <a:pt x="231" y="345"/>
                </a:lnTo>
                <a:lnTo>
                  <a:pt x="222" y="334"/>
                </a:lnTo>
                <a:lnTo>
                  <a:pt x="208" y="308"/>
                </a:lnTo>
                <a:lnTo>
                  <a:pt x="206" y="302"/>
                </a:lnTo>
                <a:lnTo>
                  <a:pt x="208" y="287"/>
                </a:lnTo>
                <a:lnTo>
                  <a:pt x="205" y="272"/>
                </a:lnTo>
                <a:lnTo>
                  <a:pt x="205" y="265"/>
                </a:lnTo>
                <a:lnTo>
                  <a:pt x="204" y="259"/>
                </a:lnTo>
                <a:lnTo>
                  <a:pt x="202" y="261"/>
                </a:lnTo>
                <a:lnTo>
                  <a:pt x="201" y="264"/>
                </a:lnTo>
                <a:lnTo>
                  <a:pt x="201" y="269"/>
                </a:lnTo>
                <a:lnTo>
                  <a:pt x="200" y="274"/>
                </a:lnTo>
                <a:lnTo>
                  <a:pt x="189" y="273"/>
                </a:lnTo>
                <a:lnTo>
                  <a:pt x="178" y="271"/>
                </a:lnTo>
                <a:lnTo>
                  <a:pt x="187" y="279"/>
                </a:lnTo>
                <a:lnTo>
                  <a:pt x="198" y="280"/>
                </a:lnTo>
                <a:lnTo>
                  <a:pt x="203" y="287"/>
                </a:lnTo>
                <a:lnTo>
                  <a:pt x="204" y="293"/>
                </a:lnTo>
                <a:lnTo>
                  <a:pt x="203" y="299"/>
                </a:lnTo>
                <a:lnTo>
                  <a:pt x="198" y="303"/>
                </a:lnTo>
                <a:lnTo>
                  <a:pt x="193" y="306"/>
                </a:lnTo>
                <a:lnTo>
                  <a:pt x="194" y="311"/>
                </a:lnTo>
                <a:lnTo>
                  <a:pt x="200" y="318"/>
                </a:lnTo>
                <a:lnTo>
                  <a:pt x="193" y="320"/>
                </a:lnTo>
                <a:lnTo>
                  <a:pt x="191" y="325"/>
                </a:lnTo>
                <a:lnTo>
                  <a:pt x="191" y="331"/>
                </a:lnTo>
                <a:lnTo>
                  <a:pt x="194" y="337"/>
                </a:lnTo>
                <a:lnTo>
                  <a:pt x="196" y="341"/>
                </a:lnTo>
                <a:lnTo>
                  <a:pt x="195" y="345"/>
                </a:lnTo>
                <a:lnTo>
                  <a:pt x="198" y="349"/>
                </a:lnTo>
                <a:lnTo>
                  <a:pt x="203" y="358"/>
                </a:lnTo>
                <a:lnTo>
                  <a:pt x="205" y="365"/>
                </a:lnTo>
                <a:lnTo>
                  <a:pt x="203" y="373"/>
                </a:lnTo>
                <a:lnTo>
                  <a:pt x="200" y="377"/>
                </a:lnTo>
                <a:lnTo>
                  <a:pt x="195" y="380"/>
                </a:lnTo>
                <a:lnTo>
                  <a:pt x="184" y="391"/>
                </a:lnTo>
                <a:lnTo>
                  <a:pt x="179" y="404"/>
                </a:lnTo>
                <a:lnTo>
                  <a:pt x="175" y="410"/>
                </a:lnTo>
                <a:lnTo>
                  <a:pt x="169" y="411"/>
                </a:lnTo>
                <a:lnTo>
                  <a:pt x="167" y="408"/>
                </a:lnTo>
                <a:lnTo>
                  <a:pt x="162" y="405"/>
                </a:lnTo>
                <a:lnTo>
                  <a:pt x="162" y="399"/>
                </a:lnTo>
                <a:lnTo>
                  <a:pt x="163" y="394"/>
                </a:lnTo>
                <a:lnTo>
                  <a:pt x="173" y="382"/>
                </a:lnTo>
                <a:lnTo>
                  <a:pt x="168" y="384"/>
                </a:lnTo>
                <a:lnTo>
                  <a:pt x="162" y="387"/>
                </a:lnTo>
                <a:lnTo>
                  <a:pt x="153" y="393"/>
                </a:lnTo>
                <a:lnTo>
                  <a:pt x="150" y="386"/>
                </a:lnTo>
                <a:lnTo>
                  <a:pt x="148" y="378"/>
                </a:lnTo>
                <a:lnTo>
                  <a:pt x="148" y="369"/>
                </a:lnTo>
                <a:lnTo>
                  <a:pt x="155" y="356"/>
                </a:lnTo>
                <a:lnTo>
                  <a:pt x="147" y="362"/>
                </a:lnTo>
                <a:lnTo>
                  <a:pt x="145" y="371"/>
                </a:lnTo>
                <a:lnTo>
                  <a:pt x="146" y="381"/>
                </a:lnTo>
                <a:lnTo>
                  <a:pt x="145" y="388"/>
                </a:lnTo>
                <a:lnTo>
                  <a:pt x="141" y="397"/>
                </a:lnTo>
                <a:lnTo>
                  <a:pt x="137" y="402"/>
                </a:lnTo>
                <a:lnTo>
                  <a:pt x="130" y="406"/>
                </a:lnTo>
                <a:lnTo>
                  <a:pt x="127" y="411"/>
                </a:lnTo>
                <a:lnTo>
                  <a:pt x="122" y="415"/>
                </a:lnTo>
                <a:lnTo>
                  <a:pt x="122" y="407"/>
                </a:lnTo>
                <a:lnTo>
                  <a:pt x="120" y="397"/>
                </a:lnTo>
                <a:lnTo>
                  <a:pt x="115" y="372"/>
                </a:lnTo>
                <a:lnTo>
                  <a:pt x="114" y="377"/>
                </a:lnTo>
                <a:lnTo>
                  <a:pt x="117" y="393"/>
                </a:lnTo>
                <a:lnTo>
                  <a:pt x="117" y="403"/>
                </a:lnTo>
                <a:lnTo>
                  <a:pt x="113" y="411"/>
                </a:lnTo>
                <a:lnTo>
                  <a:pt x="105" y="419"/>
                </a:lnTo>
                <a:lnTo>
                  <a:pt x="99" y="420"/>
                </a:lnTo>
                <a:lnTo>
                  <a:pt x="96" y="419"/>
                </a:lnTo>
                <a:lnTo>
                  <a:pt x="90" y="414"/>
                </a:lnTo>
                <a:lnTo>
                  <a:pt x="85" y="406"/>
                </a:lnTo>
                <a:lnTo>
                  <a:pt x="84" y="394"/>
                </a:lnTo>
                <a:lnTo>
                  <a:pt x="81" y="387"/>
                </a:lnTo>
                <a:lnTo>
                  <a:pt x="82" y="380"/>
                </a:lnTo>
                <a:lnTo>
                  <a:pt x="81" y="372"/>
                </a:lnTo>
                <a:lnTo>
                  <a:pt x="75" y="352"/>
                </a:lnTo>
                <a:lnTo>
                  <a:pt x="71" y="342"/>
                </a:lnTo>
                <a:lnTo>
                  <a:pt x="71" y="338"/>
                </a:lnTo>
                <a:lnTo>
                  <a:pt x="71" y="337"/>
                </a:lnTo>
                <a:lnTo>
                  <a:pt x="69" y="324"/>
                </a:lnTo>
                <a:lnTo>
                  <a:pt x="67" y="315"/>
                </a:lnTo>
                <a:lnTo>
                  <a:pt x="65" y="307"/>
                </a:lnTo>
                <a:lnTo>
                  <a:pt x="71" y="294"/>
                </a:lnTo>
                <a:lnTo>
                  <a:pt x="69" y="292"/>
                </a:lnTo>
                <a:lnTo>
                  <a:pt x="62" y="290"/>
                </a:lnTo>
                <a:lnTo>
                  <a:pt x="55" y="288"/>
                </a:lnTo>
                <a:lnTo>
                  <a:pt x="54" y="285"/>
                </a:lnTo>
                <a:lnTo>
                  <a:pt x="57" y="273"/>
                </a:lnTo>
                <a:lnTo>
                  <a:pt x="53" y="268"/>
                </a:lnTo>
                <a:lnTo>
                  <a:pt x="48" y="263"/>
                </a:lnTo>
                <a:lnTo>
                  <a:pt x="47" y="261"/>
                </a:lnTo>
                <a:lnTo>
                  <a:pt x="45" y="259"/>
                </a:lnTo>
                <a:lnTo>
                  <a:pt x="43" y="252"/>
                </a:lnTo>
                <a:lnTo>
                  <a:pt x="47" y="239"/>
                </a:lnTo>
                <a:lnTo>
                  <a:pt x="53" y="224"/>
                </a:lnTo>
                <a:lnTo>
                  <a:pt x="54" y="218"/>
                </a:lnTo>
                <a:lnTo>
                  <a:pt x="55" y="208"/>
                </a:lnTo>
                <a:lnTo>
                  <a:pt x="56" y="204"/>
                </a:lnTo>
                <a:lnTo>
                  <a:pt x="55" y="201"/>
                </a:lnTo>
                <a:lnTo>
                  <a:pt x="49" y="196"/>
                </a:lnTo>
                <a:lnTo>
                  <a:pt x="37" y="194"/>
                </a:lnTo>
                <a:lnTo>
                  <a:pt x="29" y="191"/>
                </a:lnTo>
                <a:lnTo>
                  <a:pt x="25" y="185"/>
                </a:lnTo>
                <a:lnTo>
                  <a:pt x="21" y="183"/>
                </a:lnTo>
                <a:lnTo>
                  <a:pt x="16" y="185"/>
                </a:lnTo>
                <a:lnTo>
                  <a:pt x="9" y="182"/>
                </a:lnTo>
                <a:lnTo>
                  <a:pt x="4" y="177"/>
                </a:lnTo>
                <a:lnTo>
                  <a:pt x="0" y="170"/>
                </a:lnTo>
                <a:lnTo>
                  <a:pt x="0" y="167"/>
                </a:lnTo>
                <a:lnTo>
                  <a:pt x="1" y="163"/>
                </a:lnTo>
                <a:lnTo>
                  <a:pt x="10" y="145"/>
                </a:lnTo>
                <a:lnTo>
                  <a:pt x="13" y="145"/>
                </a:lnTo>
                <a:lnTo>
                  <a:pt x="20" y="148"/>
                </a:lnTo>
                <a:lnTo>
                  <a:pt x="23" y="148"/>
                </a:lnTo>
                <a:lnTo>
                  <a:pt x="27" y="141"/>
                </a:lnTo>
                <a:lnTo>
                  <a:pt x="34" y="121"/>
                </a:lnTo>
                <a:lnTo>
                  <a:pt x="43" y="121"/>
                </a:lnTo>
                <a:lnTo>
                  <a:pt x="52" y="122"/>
                </a:lnTo>
                <a:lnTo>
                  <a:pt x="57" y="123"/>
                </a:lnTo>
                <a:lnTo>
                  <a:pt x="63" y="122"/>
                </a:lnTo>
                <a:lnTo>
                  <a:pt x="68" y="121"/>
                </a:lnTo>
                <a:lnTo>
                  <a:pt x="72" y="118"/>
                </a:lnTo>
                <a:lnTo>
                  <a:pt x="73" y="115"/>
                </a:lnTo>
                <a:lnTo>
                  <a:pt x="73" y="112"/>
                </a:lnTo>
                <a:lnTo>
                  <a:pt x="66" y="109"/>
                </a:lnTo>
                <a:lnTo>
                  <a:pt x="63" y="106"/>
                </a:lnTo>
                <a:lnTo>
                  <a:pt x="61" y="98"/>
                </a:lnTo>
                <a:lnTo>
                  <a:pt x="59" y="95"/>
                </a:lnTo>
                <a:lnTo>
                  <a:pt x="45" y="95"/>
                </a:lnTo>
                <a:lnTo>
                  <a:pt x="38" y="91"/>
                </a:lnTo>
                <a:lnTo>
                  <a:pt x="34" y="88"/>
                </a:lnTo>
                <a:lnTo>
                  <a:pt x="27" y="77"/>
                </a:lnTo>
                <a:lnTo>
                  <a:pt x="18" y="69"/>
                </a:lnTo>
                <a:lnTo>
                  <a:pt x="9" y="67"/>
                </a:lnTo>
                <a:lnTo>
                  <a:pt x="6" y="64"/>
                </a:lnTo>
                <a:lnTo>
                  <a:pt x="5" y="60"/>
                </a:lnTo>
                <a:lnTo>
                  <a:pt x="6" y="54"/>
                </a:lnTo>
                <a:lnTo>
                  <a:pt x="8" y="49"/>
                </a:lnTo>
                <a:lnTo>
                  <a:pt x="10" y="43"/>
                </a:lnTo>
                <a:lnTo>
                  <a:pt x="16" y="35"/>
                </a:lnTo>
                <a:lnTo>
                  <a:pt x="24" y="28"/>
                </a:lnTo>
                <a:lnTo>
                  <a:pt x="28" y="23"/>
                </a:lnTo>
                <a:lnTo>
                  <a:pt x="33" y="18"/>
                </a:lnTo>
                <a:lnTo>
                  <a:pt x="33" y="15"/>
                </a:lnTo>
                <a:lnTo>
                  <a:pt x="32" y="12"/>
                </a:lnTo>
                <a:lnTo>
                  <a:pt x="28" y="9"/>
                </a:lnTo>
                <a:lnTo>
                  <a:pt x="26" y="8"/>
                </a:lnTo>
                <a:lnTo>
                  <a:pt x="25" y="6"/>
                </a:lnTo>
                <a:lnTo>
                  <a:pt x="27" y="1"/>
                </a:lnTo>
                <a:lnTo>
                  <a:pt x="31" y="0"/>
                </a:lnTo>
                <a:lnTo>
                  <a:pt x="39" y="5"/>
                </a:lnTo>
                <a:lnTo>
                  <a:pt x="47" y="13"/>
                </a:lnTo>
                <a:lnTo>
                  <a:pt x="52" y="20"/>
                </a:lnTo>
                <a:lnTo>
                  <a:pt x="52" y="25"/>
                </a:lnTo>
                <a:lnTo>
                  <a:pt x="55" y="26"/>
                </a:lnTo>
                <a:lnTo>
                  <a:pt x="58" y="26"/>
                </a:lnTo>
                <a:lnTo>
                  <a:pt x="63" y="28"/>
                </a:lnTo>
                <a:lnTo>
                  <a:pt x="69" y="28"/>
                </a:lnTo>
                <a:lnTo>
                  <a:pt x="72" y="29"/>
                </a:lnTo>
                <a:lnTo>
                  <a:pt x="75" y="29"/>
                </a:lnTo>
                <a:lnTo>
                  <a:pt x="76" y="25"/>
                </a:lnTo>
                <a:lnTo>
                  <a:pt x="73" y="21"/>
                </a:lnTo>
                <a:lnTo>
                  <a:pt x="71" y="18"/>
                </a:lnTo>
                <a:lnTo>
                  <a:pt x="73" y="14"/>
                </a:lnTo>
                <a:lnTo>
                  <a:pt x="76" y="14"/>
                </a:lnTo>
                <a:lnTo>
                  <a:pt x="78" y="15"/>
                </a:lnTo>
                <a:lnTo>
                  <a:pt x="82" y="17"/>
                </a:lnTo>
                <a:lnTo>
                  <a:pt x="85" y="23"/>
                </a:lnTo>
                <a:lnTo>
                  <a:pt x="86" y="33"/>
                </a:lnTo>
                <a:lnTo>
                  <a:pt x="92" y="41"/>
                </a:lnTo>
                <a:lnTo>
                  <a:pt x="100" y="47"/>
                </a:lnTo>
                <a:lnTo>
                  <a:pt x="106" y="50"/>
                </a:lnTo>
                <a:lnTo>
                  <a:pt x="114" y="52"/>
                </a:lnTo>
                <a:lnTo>
                  <a:pt x="121" y="50"/>
                </a:lnTo>
                <a:lnTo>
                  <a:pt x="124" y="44"/>
                </a:lnTo>
                <a:lnTo>
                  <a:pt x="122" y="39"/>
                </a:lnTo>
                <a:lnTo>
                  <a:pt x="123" y="34"/>
                </a:lnTo>
                <a:lnTo>
                  <a:pt x="126" y="32"/>
                </a:lnTo>
                <a:lnTo>
                  <a:pt x="130" y="32"/>
                </a:lnTo>
                <a:lnTo>
                  <a:pt x="133" y="36"/>
                </a:lnTo>
                <a:lnTo>
                  <a:pt x="142" y="56"/>
                </a:lnTo>
                <a:lnTo>
                  <a:pt x="140" y="65"/>
                </a:lnTo>
                <a:lnTo>
                  <a:pt x="142" y="89"/>
                </a:lnTo>
                <a:lnTo>
                  <a:pt x="140" y="105"/>
                </a:lnTo>
                <a:lnTo>
                  <a:pt x="140" y="109"/>
                </a:lnTo>
                <a:lnTo>
                  <a:pt x="141" y="111"/>
                </a:lnTo>
                <a:lnTo>
                  <a:pt x="143" y="112"/>
                </a:lnTo>
                <a:lnTo>
                  <a:pt x="146" y="112"/>
                </a:lnTo>
                <a:lnTo>
                  <a:pt x="157" y="115"/>
                </a:lnTo>
                <a:lnTo>
                  <a:pt x="166" y="119"/>
                </a:lnTo>
                <a:lnTo>
                  <a:pt x="176" y="122"/>
                </a:lnTo>
                <a:lnTo>
                  <a:pt x="191" y="124"/>
                </a:lnTo>
                <a:lnTo>
                  <a:pt x="200" y="123"/>
                </a:lnTo>
                <a:lnTo>
                  <a:pt x="205" y="123"/>
                </a:lnTo>
                <a:lnTo>
                  <a:pt x="214" y="124"/>
                </a:lnTo>
                <a:lnTo>
                  <a:pt x="238" y="123"/>
                </a:lnTo>
                <a:lnTo>
                  <a:pt x="259" y="122"/>
                </a:lnTo>
                <a:lnTo>
                  <a:pt x="267" y="125"/>
                </a:lnTo>
                <a:lnTo>
                  <a:pt x="273" y="126"/>
                </a:lnTo>
                <a:lnTo>
                  <a:pt x="296" y="124"/>
                </a:lnTo>
                <a:lnTo>
                  <a:pt x="319" y="123"/>
                </a:lnTo>
                <a:lnTo>
                  <a:pt x="331" y="128"/>
                </a:lnTo>
                <a:lnTo>
                  <a:pt x="344" y="137"/>
                </a:lnTo>
                <a:lnTo>
                  <a:pt x="352" y="143"/>
                </a:lnTo>
                <a:lnTo>
                  <a:pt x="353" y="146"/>
                </a:lnTo>
                <a:lnTo>
                  <a:pt x="352" y="149"/>
                </a:lnTo>
                <a:lnTo>
                  <a:pt x="350" y="151"/>
                </a:lnTo>
                <a:lnTo>
                  <a:pt x="345" y="151"/>
                </a:lnTo>
                <a:lnTo>
                  <a:pt x="335" y="147"/>
                </a:lnTo>
                <a:lnTo>
                  <a:pt x="333" y="148"/>
                </a:lnTo>
                <a:lnTo>
                  <a:pt x="333" y="156"/>
                </a:lnTo>
                <a:lnTo>
                  <a:pt x="333" y="158"/>
                </a:lnTo>
                <a:lnTo>
                  <a:pt x="330" y="165"/>
                </a:lnTo>
                <a:lnTo>
                  <a:pt x="324" y="182"/>
                </a:lnTo>
                <a:lnTo>
                  <a:pt x="323" y="189"/>
                </a:lnTo>
                <a:lnTo>
                  <a:pt x="321" y="191"/>
                </a:lnTo>
                <a:lnTo>
                  <a:pt x="320" y="192"/>
                </a:lnTo>
                <a:lnTo>
                  <a:pt x="315" y="192"/>
                </a:lnTo>
                <a:lnTo>
                  <a:pt x="311" y="194"/>
                </a:lnTo>
                <a:lnTo>
                  <a:pt x="309" y="196"/>
                </a:lnTo>
                <a:lnTo>
                  <a:pt x="307" y="202"/>
                </a:lnTo>
                <a:lnTo>
                  <a:pt x="305" y="208"/>
                </a:lnTo>
                <a:lnTo>
                  <a:pt x="302" y="209"/>
                </a:lnTo>
                <a:lnTo>
                  <a:pt x="297" y="206"/>
                </a:lnTo>
                <a:lnTo>
                  <a:pt x="293" y="207"/>
                </a:lnTo>
                <a:lnTo>
                  <a:pt x="288" y="208"/>
                </a:lnTo>
                <a:lnTo>
                  <a:pt x="284" y="211"/>
                </a:lnTo>
                <a:lnTo>
                  <a:pt x="281" y="215"/>
                </a:lnTo>
                <a:lnTo>
                  <a:pt x="277" y="217"/>
                </a:lnTo>
                <a:lnTo>
                  <a:pt x="266" y="216"/>
                </a:lnTo>
                <a:lnTo>
                  <a:pt x="264" y="216"/>
                </a:lnTo>
                <a:lnTo>
                  <a:pt x="263" y="219"/>
                </a:lnTo>
                <a:lnTo>
                  <a:pt x="262" y="223"/>
                </a:lnTo>
                <a:lnTo>
                  <a:pt x="254" y="231"/>
                </a:lnTo>
                <a:lnTo>
                  <a:pt x="251" y="245"/>
                </a:lnTo>
                <a:lnTo>
                  <a:pt x="248" y="254"/>
                </a:lnTo>
                <a:lnTo>
                  <a:pt x="249" y="260"/>
                </a:lnTo>
                <a:lnTo>
                  <a:pt x="255" y="278"/>
                </a:lnTo>
                <a:lnTo>
                  <a:pt x="260" y="301"/>
                </a:lnTo>
                <a:lnTo>
                  <a:pt x="262" y="304"/>
                </a:lnTo>
                <a:lnTo>
                  <a:pt x="264" y="304"/>
                </a:lnTo>
                <a:lnTo>
                  <a:pt x="265" y="304"/>
                </a:lnTo>
                <a:lnTo>
                  <a:pt x="264" y="299"/>
                </a:lnTo>
                <a:lnTo>
                  <a:pt x="265" y="293"/>
                </a:lnTo>
                <a:lnTo>
                  <a:pt x="267" y="292"/>
                </a:lnTo>
                <a:lnTo>
                  <a:pt x="270" y="293"/>
                </a:lnTo>
                <a:lnTo>
                  <a:pt x="273" y="298"/>
                </a:lnTo>
                <a:lnTo>
                  <a:pt x="276" y="307"/>
                </a:lnTo>
                <a:lnTo>
                  <a:pt x="279" y="311"/>
                </a:lnTo>
                <a:lnTo>
                  <a:pt x="284" y="312"/>
                </a:lnTo>
                <a:lnTo>
                  <a:pt x="290" y="310"/>
                </a:lnTo>
                <a:lnTo>
                  <a:pt x="295" y="306"/>
                </a:lnTo>
                <a:lnTo>
                  <a:pt x="297" y="301"/>
                </a:lnTo>
                <a:lnTo>
                  <a:pt x="295" y="292"/>
                </a:lnTo>
                <a:lnTo>
                  <a:pt x="295" y="286"/>
                </a:lnTo>
                <a:lnTo>
                  <a:pt x="298" y="279"/>
                </a:lnTo>
                <a:lnTo>
                  <a:pt x="308" y="270"/>
                </a:lnTo>
                <a:lnTo>
                  <a:pt x="310" y="267"/>
                </a:lnTo>
                <a:lnTo>
                  <a:pt x="309" y="259"/>
                </a:lnTo>
                <a:lnTo>
                  <a:pt x="309" y="251"/>
                </a:lnTo>
                <a:lnTo>
                  <a:pt x="313" y="251"/>
                </a:lnTo>
                <a:lnTo>
                  <a:pt x="318" y="252"/>
                </a:lnTo>
                <a:lnTo>
                  <a:pt x="325" y="248"/>
                </a:lnTo>
                <a:lnTo>
                  <a:pt x="327" y="248"/>
                </a:lnTo>
                <a:lnTo>
                  <a:pt x="329" y="252"/>
                </a:lnTo>
                <a:lnTo>
                  <a:pt x="334" y="252"/>
                </a:lnTo>
                <a:lnTo>
                  <a:pt x="338" y="268"/>
                </a:lnTo>
                <a:lnTo>
                  <a:pt x="341" y="283"/>
                </a:lnTo>
                <a:lnTo>
                  <a:pt x="341" y="289"/>
                </a:lnTo>
                <a:lnTo>
                  <a:pt x="342" y="304"/>
                </a:lnTo>
                <a:lnTo>
                  <a:pt x="343" y="316"/>
                </a:lnTo>
                <a:lnTo>
                  <a:pt x="346" y="319"/>
                </a:lnTo>
                <a:lnTo>
                  <a:pt x="349" y="325"/>
                </a:lnTo>
                <a:lnTo>
                  <a:pt x="351" y="333"/>
                </a:lnTo>
                <a:lnTo>
                  <a:pt x="354" y="337"/>
                </a:lnTo>
                <a:lnTo>
                  <a:pt x="355" y="351"/>
                </a:lnTo>
                <a:lnTo>
                  <a:pt x="357" y="360"/>
                </a:lnTo>
                <a:lnTo>
                  <a:pt x="359" y="391"/>
                </a:lnTo>
                <a:lnTo>
                  <a:pt x="360" y="397"/>
                </a:lnTo>
                <a:close/>
                <a:moveTo>
                  <a:pt x="207" y="313"/>
                </a:moveTo>
                <a:lnTo>
                  <a:pt x="209" y="317"/>
                </a:lnTo>
                <a:lnTo>
                  <a:pt x="204" y="315"/>
                </a:lnTo>
                <a:lnTo>
                  <a:pt x="201" y="312"/>
                </a:lnTo>
                <a:lnTo>
                  <a:pt x="199" y="309"/>
                </a:lnTo>
                <a:lnTo>
                  <a:pt x="202" y="307"/>
                </a:lnTo>
                <a:lnTo>
                  <a:pt x="207" y="313"/>
                </a:lnTo>
                <a:close/>
                <a:moveTo>
                  <a:pt x="218" y="388"/>
                </a:moveTo>
                <a:lnTo>
                  <a:pt x="204" y="391"/>
                </a:lnTo>
                <a:lnTo>
                  <a:pt x="197" y="390"/>
                </a:lnTo>
                <a:lnTo>
                  <a:pt x="210" y="367"/>
                </a:lnTo>
                <a:lnTo>
                  <a:pt x="210" y="357"/>
                </a:lnTo>
                <a:lnTo>
                  <a:pt x="208" y="349"/>
                </a:lnTo>
                <a:lnTo>
                  <a:pt x="201" y="343"/>
                </a:lnTo>
                <a:lnTo>
                  <a:pt x="201" y="338"/>
                </a:lnTo>
                <a:lnTo>
                  <a:pt x="198" y="332"/>
                </a:lnTo>
                <a:lnTo>
                  <a:pt x="196" y="324"/>
                </a:lnTo>
                <a:lnTo>
                  <a:pt x="204" y="322"/>
                </a:lnTo>
                <a:lnTo>
                  <a:pt x="210" y="326"/>
                </a:lnTo>
                <a:lnTo>
                  <a:pt x="210" y="328"/>
                </a:lnTo>
                <a:lnTo>
                  <a:pt x="212" y="335"/>
                </a:lnTo>
                <a:lnTo>
                  <a:pt x="215" y="341"/>
                </a:lnTo>
                <a:lnTo>
                  <a:pt x="225" y="354"/>
                </a:lnTo>
                <a:lnTo>
                  <a:pt x="225" y="362"/>
                </a:lnTo>
                <a:lnTo>
                  <a:pt x="222" y="382"/>
                </a:lnTo>
                <a:lnTo>
                  <a:pt x="218" y="388"/>
                </a:lnTo>
                <a:close/>
                <a:moveTo>
                  <a:pt x="280" y="363"/>
                </a:moveTo>
                <a:lnTo>
                  <a:pt x="276" y="365"/>
                </a:lnTo>
                <a:lnTo>
                  <a:pt x="272" y="363"/>
                </a:lnTo>
                <a:lnTo>
                  <a:pt x="268" y="355"/>
                </a:lnTo>
                <a:lnTo>
                  <a:pt x="270" y="344"/>
                </a:lnTo>
                <a:lnTo>
                  <a:pt x="272" y="343"/>
                </a:lnTo>
                <a:lnTo>
                  <a:pt x="274" y="346"/>
                </a:lnTo>
                <a:lnTo>
                  <a:pt x="277" y="354"/>
                </a:lnTo>
                <a:lnTo>
                  <a:pt x="279" y="359"/>
                </a:lnTo>
                <a:lnTo>
                  <a:pt x="280" y="363"/>
                </a:lnTo>
                <a:close/>
                <a:moveTo>
                  <a:pt x="247" y="380"/>
                </a:moveTo>
                <a:lnTo>
                  <a:pt x="239" y="386"/>
                </a:lnTo>
                <a:lnTo>
                  <a:pt x="242" y="351"/>
                </a:lnTo>
                <a:lnTo>
                  <a:pt x="248" y="364"/>
                </a:lnTo>
                <a:lnTo>
                  <a:pt x="250" y="371"/>
                </a:lnTo>
                <a:lnTo>
                  <a:pt x="247" y="380"/>
                </a:lnTo>
                <a:close/>
                <a:moveTo>
                  <a:pt x="305" y="410"/>
                </a:moveTo>
                <a:lnTo>
                  <a:pt x="302" y="417"/>
                </a:lnTo>
                <a:lnTo>
                  <a:pt x="300" y="411"/>
                </a:lnTo>
                <a:lnTo>
                  <a:pt x="302" y="405"/>
                </a:lnTo>
                <a:lnTo>
                  <a:pt x="303" y="402"/>
                </a:lnTo>
                <a:lnTo>
                  <a:pt x="304" y="402"/>
                </a:lnTo>
                <a:lnTo>
                  <a:pt x="305" y="405"/>
                </a:lnTo>
                <a:lnTo>
                  <a:pt x="305" y="410"/>
                </a:lnTo>
                <a:close/>
                <a:moveTo>
                  <a:pt x="311" y="437"/>
                </a:moveTo>
                <a:lnTo>
                  <a:pt x="306" y="437"/>
                </a:lnTo>
                <a:lnTo>
                  <a:pt x="304" y="435"/>
                </a:lnTo>
                <a:lnTo>
                  <a:pt x="305" y="431"/>
                </a:lnTo>
                <a:lnTo>
                  <a:pt x="303" y="420"/>
                </a:lnTo>
                <a:lnTo>
                  <a:pt x="307" y="419"/>
                </a:lnTo>
                <a:lnTo>
                  <a:pt x="309" y="419"/>
                </a:lnTo>
                <a:lnTo>
                  <a:pt x="311" y="422"/>
                </a:lnTo>
                <a:lnTo>
                  <a:pt x="312" y="428"/>
                </a:lnTo>
                <a:lnTo>
                  <a:pt x="311" y="43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 name="Freeform 22"/>
          <p:cNvSpPr>
            <a:spLocks/>
          </p:cNvSpPr>
          <p:nvPr/>
        </p:nvSpPr>
        <p:spPr bwMode="auto">
          <a:xfrm>
            <a:off x="4371979" y="3885640"/>
            <a:ext cx="71587" cy="58954"/>
          </a:xfrm>
          <a:custGeom>
            <a:avLst/>
            <a:gdLst>
              <a:gd name="T0" fmla="*/ 184 w 304"/>
              <a:gd name="T1" fmla="*/ 12 h 246"/>
              <a:gd name="T2" fmla="*/ 198 w 304"/>
              <a:gd name="T3" fmla="*/ 3 h 246"/>
              <a:gd name="T4" fmla="*/ 204 w 304"/>
              <a:gd name="T5" fmla="*/ 19 h 246"/>
              <a:gd name="T6" fmla="*/ 230 w 304"/>
              <a:gd name="T7" fmla="*/ 28 h 246"/>
              <a:gd name="T8" fmla="*/ 239 w 304"/>
              <a:gd name="T9" fmla="*/ 32 h 246"/>
              <a:gd name="T10" fmla="*/ 259 w 304"/>
              <a:gd name="T11" fmla="*/ 43 h 246"/>
              <a:gd name="T12" fmla="*/ 255 w 304"/>
              <a:gd name="T13" fmla="*/ 64 h 246"/>
              <a:gd name="T14" fmla="*/ 254 w 304"/>
              <a:gd name="T15" fmla="*/ 71 h 246"/>
              <a:gd name="T16" fmla="*/ 249 w 304"/>
              <a:gd name="T17" fmla="*/ 87 h 246"/>
              <a:gd name="T18" fmla="*/ 267 w 304"/>
              <a:gd name="T19" fmla="*/ 93 h 246"/>
              <a:gd name="T20" fmla="*/ 284 w 304"/>
              <a:gd name="T21" fmla="*/ 103 h 246"/>
              <a:gd name="T22" fmla="*/ 288 w 304"/>
              <a:gd name="T23" fmla="*/ 119 h 246"/>
              <a:gd name="T24" fmla="*/ 298 w 304"/>
              <a:gd name="T25" fmla="*/ 127 h 246"/>
              <a:gd name="T26" fmla="*/ 304 w 304"/>
              <a:gd name="T27" fmla="*/ 148 h 246"/>
              <a:gd name="T28" fmla="*/ 284 w 304"/>
              <a:gd name="T29" fmla="*/ 172 h 246"/>
              <a:gd name="T30" fmla="*/ 279 w 304"/>
              <a:gd name="T31" fmla="*/ 168 h 246"/>
              <a:gd name="T32" fmla="*/ 261 w 304"/>
              <a:gd name="T33" fmla="*/ 185 h 246"/>
              <a:gd name="T34" fmla="*/ 254 w 304"/>
              <a:gd name="T35" fmla="*/ 202 h 246"/>
              <a:gd name="T36" fmla="*/ 253 w 304"/>
              <a:gd name="T37" fmla="*/ 210 h 246"/>
              <a:gd name="T38" fmla="*/ 266 w 304"/>
              <a:gd name="T39" fmla="*/ 230 h 246"/>
              <a:gd name="T40" fmla="*/ 260 w 304"/>
              <a:gd name="T41" fmla="*/ 241 h 246"/>
              <a:gd name="T42" fmla="*/ 244 w 304"/>
              <a:gd name="T43" fmla="*/ 244 h 246"/>
              <a:gd name="T44" fmla="*/ 230 w 304"/>
              <a:gd name="T45" fmla="*/ 241 h 246"/>
              <a:gd name="T46" fmla="*/ 218 w 304"/>
              <a:gd name="T47" fmla="*/ 226 h 246"/>
              <a:gd name="T48" fmla="*/ 201 w 304"/>
              <a:gd name="T49" fmla="*/ 216 h 246"/>
              <a:gd name="T50" fmla="*/ 185 w 304"/>
              <a:gd name="T51" fmla="*/ 213 h 246"/>
              <a:gd name="T52" fmla="*/ 179 w 304"/>
              <a:gd name="T53" fmla="*/ 192 h 246"/>
              <a:gd name="T54" fmla="*/ 178 w 304"/>
              <a:gd name="T55" fmla="*/ 170 h 246"/>
              <a:gd name="T56" fmla="*/ 169 w 304"/>
              <a:gd name="T57" fmla="*/ 186 h 246"/>
              <a:gd name="T58" fmla="*/ 131 w 304"/>
              <a:gd name="T59" fmla="*/ 191 h 246"/>
              <a:gd name="T60" fmla="*/ 127 w 304"/>
              <a:gd name="T61" fmla="*/ 187 h 246"/>
              <a:gd name="T62" fmla="*/ 132 w 304"/>
              <a:gd name="T63" fmla="*/ 175 h 246"/>
              <a:gd name="T64" fmla="*/ 128 w 304"/>
              <a:gd name="T65" fmla="*/ 165 h 246"/>
              <a:gd name="T66" fmla="*/ 120 w 304"/>
              <a:gd name="T67" fmla="*/ 147 h 246"/>
              <a:gd name="T68" fmla="*/ 100 w 304"/>
              <a:gd name="T69" fmla="*/ 144 h 246"/>
              <a:gd name="T70" fmla="*/ 92 w 304"/>
              <a:gd name="T71" fmla="*/ 149 h 246"/>
              <a:gd name="T72" fmla="*/ 85 w 304"/>
              <a:gd name="T73" fmla="*/ 128 h 246"/>
              <a:gd name="T74" fmla="*/ 59 w 304"/>
              <a:gd name="T75" fmla="*/ 121 h 246"/>
              <a:gd name="T76" fmla="*/ 52 w 304"/>
              <a:gd name="T77" fmla="*/ 96 h 246"/>
              <a:gd name="T78" fmla="*/ 39 w 304"/>
              <a:gd name="T79" fmla="*/ 92 h 246"/>
              <a:gd name="T80" fmla="*/ 25 w 304"/>
              <a:gd name="T81" fmla="*/ 98 h 246"/>
              <a:gd name="T82" fmla="*/ 5 w 304"/>
              <a:gd name="T83" fmla="*/ 78 h 246"/>
              <a:gd name="T84" fmla="*/ 4 w 304"/>
              <a:gd name="T85" fmla="*/ 64 h 246"/>
              <a:gd name="T86" fmla="*/ 34 w 304"/>
              <a:gd name="T87" fmla="*/ 29 h 246"/>
              <a:gd name="T88" fmla="*/ 68 w 304"/>
              <a:gd name="T89" fmla="*/ 26 h 246"/>
              <a:gd name="T90" fmla="*/ 75 w 304"/>
              <a:gd name="T91" fmla="*/ 32 h 246"/>
              <a:gd name="T92" fmla="*/ 91 w 304"/>
              <a:gd name="T93" fmla="*/ 28 h 246"/>
              <a:gd name="T94" fmla="*/ 103 w 304"/>
              <a:gd name="T95" fmla="*/ 36 h 246"/>
              <a:gd name="T96" fmla="*/ 130 w 304"/>
              <a:gd name="T97" fmla="*/ 24 h 246"/>
              <a:gd name="T98" fmla="*/ 141 w 304"/>
              <a:gd name="T99" fmla="*/ 17 h 246"/>
              <a:gd name="T100" fmla="*/ 147 w 304"/>
              <a:gd name="T101" fmla="*/ 8 h 246"/>
              <a:gd name="T102" fmla="*/ 159 w 304"/>
              <a:gd name="T103" fmla="*/ 6 h 246"/>
              <a:gd name="T104" fmla="*/ 176 w 304"/>
              <a:gd name="T105" fmla="*/ 0 h 246"/>
              <a:gd name="T106" fmla="*/ 181 w 304"/>
              <a:gd name="T107" fmla="*/ 8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 h="246">
                <a:moveTo>
                  <a:pt x="181" y="8"/>
                </a:moveTo>
                <a:lnTo>
                  <a:pt x="182" y="10"/>
                </a:lnTo>
                <a:lnTo>
                  <a:pt x="184" y="12"/>
                </a:lnTo>
                <a:lnTo>
                  <a:pt x="191" y="11"/>
                </a:lnTo>
                <a:lnTo>
                  <a:pt x="195" y="6"/>
                </a:lnTo>
                <a:lnTo>
                  <a:pt x="198" y="3"/>
                </a:lnTo>
                <a:lnTo>
                  <a:pt x="201" y="5"/>
                </a:lnTo>
                <a:lnTo>
                  <a:pt x="202" y="11"/>
                </a:lnTo>
                <a:lnTo>
                  <a:pt x="204" y="19"/>
                </a:lnTo>
                <a:lnTo>
                  <a:pt x="213" y="27"/>
                </a:lnTo>
                <a:lnTo>
                  <a:pt x="220" y="30"/>
                </a:lnTo>
                <a:lnTo>
                  <a:pt x="230" y="28"/>
                </a:lnTo>
                <a:lnTo>
                  <a:pt x="234" y="27"/>
                </a:lnTo>
                <a:lnTo>
                  <a:pt x="236" y="28"/>
                </a:lnTo>
                <a:lnTo>
                  <a:pt x="239" y="32"/>
                </a:lnTo>
                <a:lnTo>
                  <a:pt x="244" y="37"/>
                </a:lnTo>
                <a:lnTo>
                  <a:pt x="255" y="41"/>
                </a:lnTo>
                <a:lnTo>
                  <a:pt x="259" y="43"/>
                </a:lnTo>
                <a:lnTo>
                  <a:pt x="261" y="47"/>
                </a:lnTo>
                <a:lnTo>
                  <a:pt x="261" y="52"/>
                </a:lnTo>
                <a:lnTo>
                  <a:pt x="255" y="64"/>
                </a:lnTo>
                <a:lnTo>
                  <a:pt x="254" y="67"/>
                </a:lnTo>
                <a:lnTo>
                  <a:pt x="255" y="69"/>
                </a:lnTo>
                <a:lnTo>
                  <a:pt x="254" y="71"/>
                </a:lnTo>
                <a:lnTo>
                  <a:pt x="247" y="79"/>
                </a:lnTo>
                <a:lnTo>
                  <a:pt x="246" y="82"/>
                </a:lnTo>
                <a:lnTo>
                  <a:pt x="249" y="87"/>
                </a:lnTo>
                <a:lnTo>
                  <a:pt x="251" y="90"/>
                </a:lnTo>
                <a:lnTo>
                  <a:pt x="262" y="86"/>
                </a:lnTo>
                <a:lnTo>
                  <a:pt x="267" y="93"/>
                </a:lnTo>
                <a:lnTo>
                  <a:pt x="275" y="94"/>
                </a:lnTo>
                <a:lnTo>
                  <a:pt x="275" y="96"/>
                </a:lnTo>
                <a:lnTo>
                  <a:pt x="284" y="103"/>
                </a:lnTo>
                <a:lnTo>
                  <a:pt x="287" y="108"/>
                </a:lnTo>
                <a:lnTo>
                  <a:pt x="294" y="113"/>
                </a:lnTo>
                <a:lnTo>
                  <a:pt x="288" y="119"/>
                </a:lnTo>
                <a:lnTo>
                  <a:pt x="289" y="122"/>
                </a:lnTo>
                <a:lnTo>
                  <a:pt x="291" y="125"/>
                </a:lnTo>
                <a:lnTo>
                  <a:pt x="298" y="127"/>
                </a:lnTo>
                <a:lnTo>
                  <a:pt x="302" y="131"/>
                </a:lnTo>
                <a:lnTo>
                  <a:pt x="302" y="137"/>
                </a:lnTo>
                <a:lnTo>
                  <a:pt x="304" y="148"/>
                </a:lnTo>
                <a:lnTo>
                  <a:pt x="289" y="158"/>
                </a:lnTo>
                <a:lnTo>
                  <a:pt x="285" y="169"/>
                </a:lnTo>
                <a:lnTo>
                  <a:pt x="284" y="172"/>
                </a:lnTo>
                <a:lnTo>
                  <a:pt x="284" y="171"/>
                </a:lnTo>
                <a:lnTo>
                  <a:pt x="282" y="168"/>
                </a:lnTo>
                <a:lnTo>
                  <a:pt x="279" y="168"/>
                </a:lnTo>
                <a:lnTo>
                  <a:pt x="273" y="166"/>
                </a:lnTo>
                <a:lnTo>
                  <a:pt x="264" y="176"/>
                </a:lnTo>
                <a:lnTo>
                  <a:pt x="261" y="185"/>
                </a:lnTo>
                <a:lnTo>
                  <a:pt x="258" y="191"/>
                </a:lnTo>
                <a:lnTo>
                  <a:pt x="255" y="196"/>
                </a:lnTo>
                <a:lnTo>
                  <a:pt x="254" y="202"/>
                </a:lnTo>
                <a:lnTo>
                  <a:pt x="254" y="204"/>
                </a:lnTo>
                <a:lnTo>
                  <a:pt x="253" y="207"/>
                </a:lnTo>
                <a:lnTo>
                  <a:pt x="253" y="210"/>
                </a:lnTo>
                <a:lnTo>
                  <a:pt x="258" y="216"/>
                </a:lnTo>
                <a:lnTo>
                  <a:pt x="259" y="219"/>
                </a:lnTo>
                <a:lnTo>
                  <a:pt x="266" y="230"/>
                </a:lnTo>
                <a:lnTo>
                  <a:pt x="264" y="234"/>
                </a:lnTo>
                <a:lnTo>
                  <a:pt x="262" y="238"/>
                </a:lnTo>
                <a:lnTo>
                  <a:pt x="260" y="241"/>
                </a:lnTo>
                <a:lnTo>
                  <a:pt x="258" y="243"/>
                </a:lnTo>
                <a:lnTo>
                  <a:pt x="252" y="243"/>
                </a:lnTo>
                <a:lnTo>
                  <a:pt x="244" y="244"/>
                </a:lnTo>
                <a:lnTo>
                  <a:pt x="239" y="246"/>
                </a:lnTo>
                <a:lnTo>
                  <a:pt x="236" y="246"/>
                </a:lnTo>
                <a:lnTo>
                  <a:pt x="230" y="241"/>
                </a:lnTo>
                <a:lnTo>
                  <a:pt x="224" y="233"/>
                </a:lnTo>
                <a:lnTo>
                  <a:pt x="220" y="229"/>
                </a:lnTo>
                <a:lnTo>
                  <a:pt x="218" y="226"/>
                </a:lnTo>
                <a:lnTo>
                  <a:pt x="213" y="225"/>
                </a:lnTo>
                <a:lnTo>
                  <a:pt x="206" y="221"/>
                </a:lnTo>
                <a:lnTo>
                  <a:pt x="201" y="216"/>
                </a:lnTo>
                <a:lnTo>
                  <a:pt x="196" y="214"/>
                </a:lnTo>
                <a:lnTo>
                  <a:pt x="190" y="212"/>
                </a:lnTo>
                <a:lnTo>
                  <a:pt x="185" y="213"/>
                </a:lnTo>
                <a:lnTo>
                  <a:pt x="184" y="205"/>
                </a:lnTo>
                <a:lnTo>
                  <a:pt x="183" y="197"/>
                </a:lnTo>
                <a:lnTo>
                  <a:pt x="179" y="192"/>
                </a:lnTo>
                <a:lnTo>
                  <a:pt x="185" y="170"/>
                </a:lnTo>
                <a:lnTo>
                  <a:pt x="181" y="168"/>
                </a:lnTo>
                <a:lnTo>
                  <a:pt x="178" y="170"/>
                </a:lnTo>
                <a:lnTo>
                  <a:pt x="173" y="175"/>
                </a:lnTo>
                <a:lnTo>
                  <a:pt x="170" y="181"/>
                </a:lnTo>
                <a:lnTo>
                  <a:pt x="169" y="186"/>
                </a:lnTo>
                <a:lnTo>
                  <a:pt x="160" y="191"/>
                </a:lnTo>
                <a:lnTo>
                  <a:pt x="146" y="193"/>
                </a:lnTo>
                <a:lnTo>
                  <a:pt x="131" y="191"/>
                </a:lnTo>
                <a:lnTo>
                  <a:pt x="128" y="190"/>
                </a:lnTo>
                <a:lnTo>
                  <a:pt x="127" y="189"/>
                </a:lnTo>
                <a:lnTo>
                  <a:pt x="127" y="187"/>
                </a:lnTo>
                <a:lnTo>
                  <a:pt x="129" y="184"/>
                </a:lnTo>
                <a:lnTo>
                  <a:pt x="131" y="180"/>
                </a:lnTo>
                <a:lnTo>
                  <a:pt x="132" y="175"/>
                </a:lnTo>
                <a:lnTo>
                  <a:pt x="129" y="171"/>
                </a:lnTo>
                <a:lnTo>
                  <a:pt x="127" y="169"/>
                </a:lnTo>
                <a:lnTo>
                  <a:pt x="128" y="165"/>
                </a:lnTo>
                <a:lnTo>
                  <a:pt x="130" y="159"/>
                </a:lnTo>
                <a:lnTo>
                  <a:pt x="130" y="156"/>
                </a:lnTo>
                <a:lnTo>
                  <a:pt x="120" y="147"/>
                </a:lnTo>
                <a:lnTo>
                  <a:pt x="113" y="145"/>
                </a:lnTo>
                <a:lnTo>
                  <a:pt x="105" y="145"/>
                </a:lnTo>
                <a:lnTo>
                  <a:pt x="100" y="144"/>
                </a:lnTo>
                <a:lnTo>
                  <a:pt x="97" y="144"/>
                </a:lnTo>
                <a:lnTo>
                  <a:pt x="94" y="147"/>
                </a:lnTo>
                <a:lnTo>
                  <a:pt x="92" y="149"/>
                </a:lnTo>
                <a:lnTo>
                  <a:pt x="90" y="147"/>
                </a:lnTo>
                <a:lnTo>
                  <a:pt x="87" y="130"/>
                </a:lnTo>
                <a:lnTo>
                  <a:pt x="85" y="128"/>
                </a:lnTo>
                <a:lnTo>
                  <a:pt x="75" y="125"/>
                </a:lnTo>
                <a:lnTo>
                  <a:pt x="62" y="124"/>
                </a:lnTo>
                <a:lnTo>
                  <a:pt x="59" y="121"/>
                </a:lnTo>
                <a:lnTo>
                  <a:pt x="57" y="114"/>
                </a:lnTo>
                <a:lnTo>
                  <a:pt x="56" y="105"/>
                </a:lnTo>
                <a:lnTo>
                  <a:pt x="52" y="96"/>
                </a:lnTo>
                <a:lnTo>
                  <a:pt x="50" y="94"/>
                </a:lnTo>
                <a:lnTo>
                  <a:pt x="46" y="90"/>
                </a:lnTo>
                <a:lnTo>
                  <a:pt x="39" y="92"/>
                </a:lnTo>
                <a:lnTo>
                  <a:pt x="31" y="97"/>
                </a:lnTo>
                <a:lnTo>
                  <a:pt x="27" y="98"/>
                </a:lnTo>
                <a:lnTo>
                  <a:pt x="25" y="98"/>
                </a:lnTo>
                <a:lnTo>
                  <a:pt x="18" y="94"/>
                </a:lnTo>
                <a:lnTo>
                  <a:pt x="11" y="86"/>
                </a:lnTo>
                <a:lnTo>
                  <a:pt x="5" y="78"/>
                </a:lnTo>
                <a:lnTo>
                  <a:pt x="4" y="73"/>
                </a:lnTo>
                <a:lnTo>
                  <a:pt x="6" y="68"/>
                </a:lnTo>
                <a:lnTo>
                  <a:pt x="4" y="64"/>
                </a:lnTo>
                <a:lnTo>
                  <a:pt x="1" y="56"/>
                </a:lnTo>
                <a:lnTo>
                  <a:pt x="0" y="50"/>
                </a:lnTo>
                <a:lnTo>
                  <a:pt x="34" y="29"/>
                </a:lnTo>
                <a:lnTo>
                  <a:pt x="55" y="18"/>
                </a:lnTo>
                <a:lnTo>
                  <a:pt x="65" y="15"/>
                </a:lnTo>
                <a:lnTo>
                  <a:pt x="68" y="26"/>
                </a:lnTo>
                <a:lnTo>
                  <a:pt x="69" y="29"/>
                </a:lnTo>
                <a:lnTo>
                  <a:pt x="72" y="31"/>
                </a:lnTo>
                <a:lnTo>
                  <a:pt x="75" y="32"/>
                </a:lnTo>
                <a:lnTo>
                  <a:pt x="78" y="29"/>
                </a:lnTo>
                <a:lnTo>
                  <a:pt x="83" y="26"/>
                </a:lnTo>
                <a:lnTo>
                  <a:pt x="91" y="28"/>
                </a:lnTo>
                <a:lnTo>
                  <a:pt x="97" y="30"/>
                </a:lnTo>
                <a:lnTo>
                  <a:pt x="99" y="33"/>
                </a:lnTo>
                <a:lnTo>
                  <a:pt x="103" y="36"/>
                </a:lnTo>
                <a:lnTo>
                  <a:pt x="109" y="36"/>
                </a:lnTo>
                <a:lnTo>
                  <a:pt x="120" y="31"/>
                </a:lnTo>
                <a:lnTo>
                  <a:pt x="130" y="24"/>
                </a:lnTo>
                <a:lnTo>
                  <a:pt x="133" y="18"/>
                </a:lnTo>
                <a:lnTo>
                  <a:pt x="135" y="14"/>
                </a:lnTo>
                <a:lnTo>
                  <a:pt x="141" y="17"/>
                </a:lnTo>
                <a:lnTo>
                  <a:pt x="146" y="18"/>
                </a:lnTo>
                <a:lnTo>
                  <a:pt x="149" y="16"/>
                </a:lnTo>
                <a:lnTo>
                  <a:pt x="147" y="8"/>
                </a:lnTo>
                <a:lnTo>
                  <a:pt x="152" y="4"/>
                </a:lnTo>
                <a:lnTo>
                  <a:pt x="156" y="3"/>
                </a:lnTo>
                <a:lnTo>
                  <a:pt x="159" y="6"/>
                </a:lnTo>
                <a:lnTo>
                  <a:pt x="163" y="9"/>
                </a:lnTo>
                <a:lnTo>
                  <a:pt x="167" y="9"/>
                </a:lnTo>
                <a:lnTo>
                  <a:pt x="176" y="0"/>
                </a:lnTo>
                <a:lnTo>
                  <a:pt x="179" y="2"/>
                </a:lnTo>
                <a:lnTo>
                  <a:pt x="181" y="5"/>
                </a:lnTo>
                <a:lnTo>
                  <a:pt x="181"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 name="Freeform 23"/>
          <p:cNvSpPr>
            <a:spLocks/>
          </p:cNvSpPr>
          <p:nvPr/>
        </p:nvSpPr>
        <p:spPr bwMode="auto">
          <a:xfrm>
            <a:off x="4219330" y="4734158"/>
            <a:ext cx="149491" cy="108433"/>
          </a:xfrm>
          <a:custGeom>
            <a:avLst/>
            <a:gdLst>
              <a:gd name="T0" fmla="*/ 452 w 627"/>
              <a:gd name="T1" fmla="*/ 34 h 455"/>
              <a:gd name="T2" fmla="*/ 468 w 627"/>
              <a:gd name="T3" fmla="*/ 67 h 455"/>
              <a:gd name="T4" fmla="*/ 479 w 627"/>
              <a:gd name="T5" fmla="*/ 100 h 455"/>
              <a:gd name="T6" fmla="*/ 500 w 627"/>
              <a:gd name="T7" fmla="*/ 116 h 455"/>
              <a:gd name="T8" fmla="*/ 515 w 627"/>
              <a:gd name="T9" fmla="*/ 124 h 455"/>
              <a:gd name="T10" fmla="*/ 531 w 627"/>
              <a:gd name="T11" fmla="*/ 141 h 455"/>
              <a:gd name="T12" fmla="*/ 515 w 627"/>
              <a:gd name="T13" fmla="*/ 154 h 455"/>
              <a:gd name="T14" fmla="*/ 541 w 627"/>
              <a:gd name="T15" fmla="*/ 182 h 455"/>
              <a:gd name="T16" fmla="*/ 580 w 627"/>
              <a:gd name="T17" fmla="*/ 199 h 455"/>
              <a:gd name="T18" fmla="*/ 602 w 627"/>
              <a:gd name="T19" fmla="*/ 191 h 455"/>
              <a:gd name="T20" fmla="*/ 614 w 627"/>
              <a:gd name="T21" fmla="*/ 211 h 455"/>
              <a:gd name="T22" fmla="*/ 602 w 627"/>
              <a:gd name="T23" fmla="*/ 218 h 455"/>
              <a:gd name="T24" fmla="*/ 612 w 627"/>
              <a:gd name="T25" fmla="*/ 238 h 455"/>
              <a:gd name="T26" fmla="*/ 619 w 627"/>
              <a:gd name="T27" fmla="*/ 274 h 455"/>
              <a:gd name="T28" fmla="*/ 565 w 627"/>
              <a:gd name="T29" fmla="*/ 297 h 455"/>
              <a:gd name="T30" fmla="*/ 549 w 627"/>
              <a:gd name="T31" fmla="*/ 295 h 455"/>
              <a:gd name="T32" fmla="*/ 539 w 627"/>
              <a:gd name="T33" fmla="*/ 307 h 455"/>
              <a:gd name="T34" fmla="*/ 529 w 627"/>
              <a:gd name="T35" fmla="*/ 312 h 455"/>
              <a:gd name="T36" fmla="*/ 524 w 627"/>
              <a:gd name="T37" fmla="*/ 323 h 455"/>
              <a:gd name="T38" fmla="*/ 514 w 627"/>
              <a:gd name="T39" fmla="*/ 327 h 455"/>
              <a:gd name="T40" fmla="*/ 481 w 627"/>
              <a:gd name="T41" fmla="*/ 333 h 455"/>
              <a:gd name="T42" fmla="*/ 450 w 627"/>
              <a:gd name="T43" fmla="*/ 323 h 455"/>
              <a:gd name="T44" fmla="*/ 410 w 627"/>
              <a:gd name="T45" fmla="*/ 322 h 455"/>
              <a:gd name="T46" fmla="*/ 399 w 627"/>
              <a:gd name="T47" fmla="*/ 328 h 455"/>
              <a:gd name="T48" fmla="*/ 386 w 627"/>
              <a:gd name="T49" fmla="*/ 335 h 455"/>
              <a:gd name="T50" fmla="*/ 362 w 627"/>
              <a:gd name="T51" fmla="*/ 329 h 455"/>
              <a:gd name="T52" fmla="*/ 312 w 627"/>
              <a:gd name="T53" fmla="*/ 328 h 455"/>
              <a:gd name="T54" fmla="*/ 239 w 627"/>
              <a:gd name="T55" fmla="*/ 330 h 455"/>
              <a:gd name="T56" fmla="*/ 213 w 627"/>
              <a:gd name="T57" fmla="*/ 331 h 455"/>
              <a:gd name="T58" fmla="*/ 213 w 627"/>
              <a:gd name="T59" fmla="*/ 373 h 455"/>
              <a:gd name="T60" fmla="*/ 214 w 627"/>
              <a:gd name="T61" fmla="*/ 383 h 455"/>
              <a:gd name="T62" fmla="*/ 217 w 627"/>
              <a:gd name="T63" fmla="*/ 402 h 455"/>
              <a:gd name="T64" fmla="*/ 219 w 627"/>
              <a:gd name="T65" fmla="*/ 436 h 455"/>
              <a:gd name="T66" fmla="*/ 219 w 627"/>
              <a:gd name="T67" fmla="*/ 455 h 455"/>
              <a:gd name="T68" fmla="*/ 204 w 627"/>
              <a:gd name="T69" fmla="*/ 440 h 455"/>
              <a:gd name="T70" fmla="*/ 187 w 627"/>
              <a:gd name="T71" fmla="*/ 421 h 455"/>
              <a:gd name="T72" fmla="*/ 154 w 627"/>
              <a:gd name="T73" fmla="*/ 415 h 455"/>
              <a:gd name="T74" fmla="*/ 107 w 627"/>
              <a:gd name="T75" fmla="*/ 427 h 455"/>
              <a:gd name="T76" fmla="*/ 83 w 627"/>
              <a:gd name="T77" fmla="*/ 435 h 455"/>
              <a:gd name="T78" fmla="*/ 56 w 627"/>
              <a:gd name="T79" fmla="*/ 422 h 455"/>
              <a:gd name="T80" fmla="*/ 38 w 627"/>
              <a:gd name="T81" fmla="*/ 399 h 455"/>
              <a:gd name="T82" fmla="*/ 11 w 627"/>
              <a:gd name="T83" fmla="*/ 384 h 455"/>
              <a:gd name="T84" fmla="*/ 4 w 627"/>
              <a:gd name="T85" fmla="*/ 364 h 455"/>
              <a:gd name="T86" fmla="*/ 3 w 627"/>
              <a:gd name="T87" fmla="*/ 326 h 455"/>
              <a:gd name="T88" fmla="*/ 22 w 627"/>
              <a:gd name="T89" fmla="*/ 299 h 455"/>
              <a:gd name="T90" fmla="*/ 19 w 627"/>
              <a:gd name="T91" fmla="*/ 274 h 455"/>
              <a:gd name="T92" fmla="*/ 29 w 627"/>
              <a:gd name="T93" fmla="*/ 253 h 455"/>
              <a:gd name="T94" fmla="*/ 66 w 627"/>
              <a:gd name="T95" fmla="*/ 243 h 455"/>
              <a:gd name="T96" fmla="*/ 83 w 627"/>
              <a:gd name="T97" fmla="*/ 226 h 455"/>
              <a:gd name="T98" fmla="*/ 85 w 627"/>
              <a:gd name="T99" fmla="*/ 198 h 455"/>
              <a:gd name="T100" fmla="*/ 100 w 627"/>
              <a:gd name="T101" fmla="*/ 170 h 455"/>
              <a:gd name="T102" fmla="*/ 105 w 627"/>
              <a:gd name="T103" fmla="*/ 147 h 455"/>
              <a:gd name="T104" fmla="*/ 133 w 627"/>
              <a:gd name="T105" fmla="*/ 138 h 455"/>
              <a:gd name="T106" fmla="*/ 169 w 627"/>
              <a:gd name="T107" fmla="*/ 148 h 455"/>
              <a:gd name="T108" fmla="*/ 180 w 627"/>
              <a:gd name="T109" fmla="*/ 115 h 455"/>
              <a:gd name="T110" fmla="*/ 204 w 627"/>
              <a:gd name="T111" fmla="*/ 116 h 455"/>
              <a:gd name="T112" fmla="*/ 210 w 627"/>
              <a:gd name="T113" fmla="*/ 91 h 455"/>
              <a:gd name="T114" fmla="*/ 243 w 627"/>
              <a:gd name="T115" fmla="*/ 65 h 455"/>
              <a:gd name="T116" fmla="*/ 289 w 627"/>
              <a:gd name="T117" fmla="*/ 48 h 455"/>
              <a:gd name="T118" fmla="*/ 319 w 627"/>
              <a:gd name="T119" fmla="*/ 36 h 455"/>
              <a:gd name="T120" fmla="*/ 366 w 627"/>
              <a:gd name="T121" fmla="*/ 11 h 455"/>
              <a:gd name="T122" fmla="*/ 402 w 627"/>
              <a:gd name="T123" fmla="*/ 1 h 455"/>
              <a:gd name="T124" fmla="*/ 438 w 627"/>
              <a:gd name="T125" fmla="*/ 7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 h="455">
                <a:moveTo>
                  <a:pt x="455" y="13"/>
                </a:moveTo>
                <a:lnTo>
                  <a:pt x="454" y="17"/>
                </a:lnTo>
                <a:lnTo>
                  <a:pt x="454" y="24"/>
                </a:lnTo>
                <a:lnTo>
                  <a:pt x="452" y="34"/>
                </a:lnTo>
                <a:lnTo>
                  <a:pt x="451" y="47"/>
                </a:lnTo>
                <a:lnTo>
                  <a:pt x="458" y="55"/>
                </a:lnTo>
                <a:lnTo>
                  <a:pt x="466" y="64"/>
                </a:lnTo>
                <a:lnTo>
                  <a:pt x="468" y="67"/>
                </a:lnTo>
                <a:lnTo>
                  <a:pt x="466" y="76"/>
                </a:lnTo>
                <a:lnTo>
                  <a:pt x="467" y="81"/>
                </a:lnTo>
                <a:lnTo>
                  <a:pt x="472" y="89"/>
                </a:lnTo>
                <a:lnTo>
                  <a:pt x="479" y="100"/>
                </a:lnTo>
                <a:lnTo>
                  <a:pt x="487" y="111"/>
                </a:lnTo>
                <a:lnTo>
                  <a:pt x="492" y="113"/>
                </a:lnTo>
                <a:lnTo>
                  <a:pt x="497" y="114"/>
                </a:lnTo>
                <a:lnTo>
                  <a:pt x="500" y="116"/>
                </a:lnTo>
                <a:lnTo>
                  <a:pt x="504" y="117"/>
                </a:lnTo>
                <a:lnTo>
                  <a:pt x="509" y="119"/>
                </a:lnTo>
                <a:lnTo>
                  <a:pt x="513" y="121"/>
                </a:lnTo>
                <a:lnTo>
                  <a:pt x="515" y="124"/>
                </a:lnTo>
                <a:lnTo>
                  <a:pt x="518" y="130"/>
                </a:lnTo>
                <a:lnTo>
                  <a:pt x="527" y="135"/>
                </a:lnTo>
                <a:lnTo>
                  <a:pt x="533" y="139"/>
                </a:lnTo>
                <a:lnTo>
                  <a:pt x="531" y="141"/>
                </a:lnTo>
                <a:lnTo>
                  <a:pt x="523" y="141"/>
                </a:lnTo>
                <a:lnTo>
                  <a:pt x="516" y="139"/>
                </a:lnTo>
                <a:lnTo>
                  <a:pt x="515" y="142"/>
                </a:lnTo>
                <a:lnTo>
                  <a:pt x="515" y="154"/>
                </a:lnTo>
                <a:lnTo>
                  <a:pt x="516" y="165"/>
                </a:lnTo>
                <a:lnTo>
                  <a:pt x="518" y="166"/>
                </a:lnTo>
                <a:lnTo>
                  <a:pt x="525" y="168"/>
                </a:lnTo>
                <a:lnTo>
                  <a:pt x="541" y="182"/>
                </a:lnTo>
                <a:lnTo>
                  <a:pt x="557" y="194"/>
                </a:lnTo>
                <a:lnTo>
                  <a:pt x="562" y="198"/>
                </a:lnTo>
                <a:lnTo>
                  <a:pt x="570" y="199"/>
                </a:lnTo>
                <a:lnTo>
                  <a:pt x="580" y="199"/>
                </a:lnTo>
                <a:lnTo>
                  <a:pt x="584" y="198"/>
                </a:lnTo>
                <a:lnTo>
                  <a:pt x="593" y="192"/>
                </a:lnTo>
                <a:lnTo>
                  <a:pt x="598" y="191"/>
                </a:lnTo>
                <a:lnTo>
                  <a:pt x="602" y="191"/>
                </a:lnTo>
                <a:lnTo>
                  <a:pt x="604" y="192"/>
                </a:lnTo>
                <a:lnTo>
                  <a:pt x="609" y="197"/>
                </a:lnTo>
                <a:lnTo>
                  <a:pt x="613" y="205"/>
                </a:lnTo>
                <a:lnTo>
                  <a:pt x="614" y="211"/>
                </a:lnTo>
                <a:lnTo>
                  <a:pt x="614" y="214"/>
                </a:lnTo>
                <a:lnTo>
                  <a:pt x="612" y="216"/>
                </a:lnTo>
                <a:lnTo>
                  <a:pt x="605" y="217"/>
                </a:lnTo>
                <a:lnTo>
                  <a:pt x="602" y="218"/>
                </a:lnTo>
                <a:lnTo>
                  <a:pt x="601" y="220"/>
                </a:lnTo>
                <a:lnTo>
                  <a:pt x="602" y="224"/>
                </a:lnTo>
                <a:lnTo>
                  <a:pt x="603" y="226"/>
                </a:lnTo>
                <a:lnTo>
                  <a:pt x="612" y="238"/>
                </a:lnTo>
                <a:lnTo>
                  <a:pt x="623" y="253"/>
                </a:lnTo>
                <a:lnTo>
                  <a:pt x="627" y="257"/>
                </a:lnTo>
                <a:lnTo>
                  <a:pt x="625" y="262"/>
                </a:lnTo>
                <a:lnTo>
                  <a:pt x="619" y="274"/>
                </a:lnTo>
                <a:lnTo>
                  <a:pt x="614" y="279"/>
                </a:lnTo>
                <a:lnTo>
                  <a:pt x="595" y="296"/>
                </a:lnTo>
                <a:lnTo>
                  <a:pt x="585" y="293"/>
                </a:lnTo>
                <a:lnTo>
                  <a:pt x="565" y="297"/>
                </a:lnTo>
                <a:lnTo>
                  <a:pt x="561" y="293"/>
                </a:lnTo>
                <a:lnTo>
                  <a:pt x="557" y="293"/>
                </a:lnTo>
                <a:lnTo>
                  <a:pt x="551" y="293"/>
                </a:lnTo>
                <a:lnTo>
                  <a:pt x="549" y="295"/>
                </a:lnTo>
                <a:lnTo>
                  <a:pt x="548" y="296"/>
                </a:lnTo>
                <a:lnTo>
                  <a:pt x="546" y="299"/>
                </a:lnTo>
                <a:lnTo>
                  <a:pt x="542" y="305"/>
                </a:lnTo>
                <a:lnTo>
                  <a:pt x="539" y="307"/>
                </a:lnTo>
                <a:lnTo>
                  <a:pt x="536" y="308"/>
                </a:lnTo>
                <a:lnTo>
                  <a:pt x="531" y="308"/>
                </a:lnTo>
                <a:lnTo>
                  <a:pt x="529" y="309"/>
                </a:lnTo>
                <a:lnTo>
                  <a:pt x="529" y="312"/>
                </a:lnTo>
                <a:lnTo>
                  <a:pt x="528" y="315"/>
                </a:lnTo>
                <a:lnTo>
                  <a:pt x="525" y="317"/>
                </a:lnTo>
                <a:lnTo>
                  <a:pt x="523" y="320"/>
                </a:lnTo>
                <a:lnTo>
                  <a:pt x="524" y="323"/>
                </a:lnTo>
                <a:lnTo>
                  <a:pt x="522" y="324"/>
                </a:lnTo>
                <a:lnTo>
                  <a:pt x="518" y="324"/>
                </a:lnTo>
                <a:lnTo>
                  <a:pt x="516" y="323"/>
                </a:lnTo>
                <a:lnTo>
                  <a:pt x="514" y="327"/>
                </a:lnTo>
                <a:lnTo>
                  <a:pt x="511" y="330"/>
                </a:lnTo>
                <a:lnTo>
                  <a:pt x="509" y="330"/>
                </a:lnTo>
                <a:lnTo>
                  <a:pt x="489" y="330"/>
                </a:lnTo>
                <a:lnTo>
                  <a:pt x="481" y="333"/>
                </a:lnTo>
                <a:lnTo>
                  <a:pt x="477" y="333"/>
                </a:lnTo>
                <a:lnTo>
                  <a:pt x="477" y="331"/>
                </a:lnTo>
                <a:lnTo>
                  <a:pt x="476" y="330"/>
                </a:lnTo>
                <a:lnTo>
                  <a:pt x="450" y="323"/>
                </a:lnTo>
                <a:lnTo>
                  <a:pt x="432" y="320"/>
                </a:lnTo>
                <a:lnTo>
                  <a:pt x="414" y="316"/>
                </a:lnTo>
                <a:lnTo>
                  <a:pt x="413" y="320"/>
                </a:lnTo>
                <a:lnTo>
                  <a:pt x="410" y="322"/>
                </a:lnTo>
                <a:lnTo>
                  <a:pt x="406" y="322"/>
                </a:lnTo>
                <a:lnTo>
                  <a:pt x="404" y="322"/>
                </a:lnTo>
                <a:lnTo>
                  <a:pt x="402" y="325"/>
                </a:lnTo>
                <a:lnTo>
                  <a:pt x="399" y="328"/>
                </a:lnTo>
                <a:lnTo>
                  <a:pt x="395" y="330"/>
                </a:lnTo>
                <a:lnTo>
                  <a:pt x="390" y="333"/>
                </a:lnTo>
                <a:lnTo>
                  <a:pt x="388" y="335"/>
                </a:lnTo>
                <a:lnTo>
                  <a:pt x="386" y="335"/>
                </a:lnTo>
                <a:lnTo>
                  <a:pt x="382" y="330"/>
                </a:lnTo>
                <a:lnTo>
                  <a:pt x="377" y="329"/>
                </a:lnTo>
                <a:lnTo>
                  <a:pt x="366" y="330"/>
                </a:lnTo>
                <a:lnTo>
                  <a:pt x="362" y="329"/>
                </a:lnTo>
                <a:lnTo>
                  <a:pt x="355" y="328"/>
                </a:lnTo>
                <a:lnTo>
                  <a:pt x="340" y="329"/>
                </a:lnTo>
                <a:lnTo>
                  <a:pt x="316" y="327"/>
                </a:lnTo>
                <a:lnTo>
                  <a:pt x="312" y="328"/>
                </a:lnTo>
                <a:lnTo>
                  <a:pt x="311" y="329"/>
                </a:lnTo>
                <a:lnTo>
                  <a:pt x="287" y="329"/>
                </a:lnTo>
                <a:lnTo>
                  <a:pt x="261" y="330"/>
                </a:lnTo>
                <a:lnTo>
                  <a:pt x="239" y="330"/>
                </a:lnTo>
                <a:lnTo>
                  <a:pt x="220" y="330"/>
                </a:lnTo>
                <a:lnTo>
                  <a:pt x="220" y="329"/>
                </a:lnTo>
                <a:lnTo>
                  <a:pt x="214" y="329"/>
                </a:lnTo>
                <a:lnTo>
                  <a:pt x="213" y="331"/>
                </a:lnTo>
                <a:lnTo>
                  <a:pt x="208" y="351"/>
                </a:lnTo>
                <a:lnTo>
                  <a:pt x="207" y="362"/>
                </a:lnTo>
                <a:lnTo>
                  <a:pt x="210" y="368"/>
                </a:lnTo>
                <a:lnTo>
                  <a:pt x="213" y="373"/>
                </a:lnTo>
                <a:lnTo>
                  <a:pt x="217" y="375"/>
                </a:lnTo>
                <a:lnTo>
                  <a:pt x="217" y="377"/>
                </a:lnTo>
                <a:lnTo>
                  <a:pt x="214" y="380"/>
                </a:lnTo>
                <a:lnTo>
                  <a:pt x="214" y="383"/>
                </a:lnTo>
                <a:lnTo>
                  <a:pt x="218" y="387"/>
                </a:lnTo>
                <a:lnTo>
                  <a:pt x="219" y="390"/>
                </a:lnTo>
                <a:lnTo>
                  <a:pt x="217" y="394"/>
                </a:lnTo>
                <a:lnTo>
                  <a:pt x="217" y="402"/>
                </a:lnTo>
                <a:lnTo>
                  <a:pt x="220" y="416"/>
                </a:lnTo>
                <a:lnTo>
                  <a:pt x="220" y="425"/>
                </a:lnTo>
                <a:lnTo>
                  <a:pt x="218" y="429"/>
                </a:lnTo>
                <a:lnTo>
                  <a:pt x="219" y="436"/>
                </a:lnTo>
                <a:lnTo>
                  <a:pt x="223" y="446"/>
                </a:lnTo>
                <a:lnTo>
                  <a:pt x="224" y="450"/>
                </a:lnTo>
                <a:lnTo>
                  <a:pt x="223" y="452"/>
                </a:lnTo>
                <a:lnTo>
                  <a:pt x="219" y="455"/>
                </a:lnTo>
                <a:lnTo>
                  <a:pt x="215" y="455"/>
                </a:lnTo>
                <a:lnTo>
                  <a:pt x="210" y="449"/>
                </a:lnTo>
                <a:lnTo>
                  <a:pt x="208" y="446"/>
                </a:lnTo>
                <a:lnTo>
                  <a:pt x="204" y="440"/>
                </a:lnTo>
                <a:lnTo>
                  <a:pt x="201" y="434"/>
                </a:lnTo>
                <a:lnTo>
                  <a:pt x="197" y="431"/>
                </a:lnTo>
                <a:lnTo>
                  <a:pt x="193" y="429"/>
                </a:lnTo>
                <a:lnTo>
                  <a:pt x="187" y="421"/>
                </a:lnTo>
                <a:lnTo>
                  <a:pt x="182" y="417"/>
                </a:lnTo>
                <a:lnTo>
                  <a:pt x="177" y="418"/>
                </a:lnTo>
                <a:lnTo>
                  <a:pt x="170" y="417"/>
                </a:lnTo>
                <a:lnTo>
                  <a:pt x="154" y="415"/>
                </a:lnTo>
                <a:lnTo>
                  <a:pt x="138" y="416"/>
                </a:lnTo>
                <a:lnTo>
                  <a:pt x="131" y="417"/>
                </a:lnTo>
                <a:lnTo>
                  <a:pt x="124" y="420"/>
                </a:lnTo>
                <a:lnTo>
                  <a:pt x="107" y="427"/>
                </a:lnTo>
                <a:lnTo>
                  <a:pt x="100" y="430"/>
                </a:lnTo>
                <a:lnTo>
                  <a:pt x="95" y="437"/>
                </a:lnTo>
                <a:lnTo>
                  <a:pt x="89" y="437"/>
                </a:lnTo>
                <a:lnTo>
                  <a:pt x="83" y="435"/>
                </a:lnTo>
                <a:lnTo>
                  <a:pt x="79" y="431"/>
                </a:lnTo>
                <a:lnTo>
                  <a:pt x="71" y="432"/>
                </a:lnTo>
                <a:lnTo>
                  <a:pt x="64" y="429"/>
                </a:lnTo>
                <a:lnTo>
                  <a:pt x="56" y="422"/>
                </a:lnTo>
                <a:lnTo>
                  <a:pt x="51" y="420"/>
                </a:lnTo>
                <a:lnTo>
                  <a:pt x="44" y="415"/>
                </a:lnTo>
                <a:lnTo>
                  <a:pt x="42" y="405"/>
                </a:lnTo>
                <a:lnTo>
                  <a:pt x="38" y="399"/>
                </a:lnTo>
                <a:lnTo>
                  <a:pt x="34" y="390"/>
                </a:lnTo>
                <a:lnTo>
                  <a:pt x="28" y="386"/>
                </a:lnTo>
                <a:lnTo>
                  <a:pt x="21" y="384"/>
                </a:lnTo>
                <a:lnTo>
                  <a:pt x="11" y="384"/>
                </a:lnTo>
                <a:lnTo>
                  <a:pt x="5" y="380"/>
                </a:lnTo>
                <a:lnTo>
                  <a:pt x="0" y="375"/>
                </a:lnTo>
                <a:lnTo>
                  <a:pt x="2" y="370"/>
                </a:lnTo>
                <a:lnTo>
                  <a:pt x="4" y="364"/>
                </a:lnTo>
                <a:lnTo>
                  <a:pt x="4" y="358"/>
                </a:lnTo>
                <a:lnTo>
                  <a:pt x="6" y="347"/>
                </a:lnTo>
                <a:lnTo>
                  <a:pt x="5" y="335"/>
                </a:lnTo>
                <a:lnTo>
                  <a:pt x="3" y="326"/>
                </a:lnTo>
                <a:lnTo>
                  <a:pt x="8" y="322"/>
                </a:lnTo>
                <a:lnTo>
                  <a:pt x="14" y="319"/>
                </a:lnTo>
                <a:lnTo>
                  <a:pt x="18" y="313"/>
                </a:lnTo>
                <a:lnTo>
                  <a:pt x="22" y="299"/>
                </a:lnTo>
                <a:lnTo>
                  <a:pt x="24" y="287"/>
                </a:lnTo>
                <a:lnTo>
                  <a:pt x="22" y="283"/>
                </a:lnTo>
                <a:lnTo>
                  <a:pt x="20" y="279"/>
                </a:lnTo>
                <a:lnTo>
                  <a:pt x="19" y="274"/>
                </a:lnTo>
                <a:lnTo>
                  <a:pt x="18" y="268"/>
                </a:lnTo>
                <a:lnTo>
                  <a:pt x="19" y="263"/>
                </a:lnTo>
                <a:lnTo>
                  <a:pt x="24" y="258"/>
                </a:lnTo>
                <a:lnTo>
                  <a:pt x="29" y="253"/>
                </a:lnTo>
                <a:lnTo>
                  <a:pt x="33" y="251"/>
                </a:lnTo>
                <a:lnTo>
                  <a:pt x="44" y="249"/>
                </a:lnTo>
                <a:lnTo>
                  <a:pt x="58" y="246"/>
                </a:lnTo>
                <a:lnTo>
                  <a:pt x="66" y="243"/>
                </a:lnTo>
                <a:lnTo>
                  <a:pt x="71" y="239"/>
                </a:lnTo>
                <a:lnTo>
                  <a:pt x="74" y="236"/>
                </a:lnTo>
                <a:lnTo>
                  <a:pt x="78" y="231"/>
                </a:lnTo>
                <a:lnTo>
                  <a:pt x="83" y="226"/>
                </a:lnTo>
                <a:lnTo>
                  <a:pt x="87" y="222"/>
                </a:lnTo>
                <a:lnTo>
                  <a:pt x="88" y="209"/>
                </a:lnTo>
                <a:lnTo>
                  <a:pt x="88" y="202"/>
                </a:lnTo>
                <a:lnTo>
                  <a:pt x="85" y="198"/>
                </a:lnTo>
                <a:lnTo>
                  <a:pt x="83" y="195"/>
                </a:lnTo>
                <a:lnTo>
                  <a:pt x="103" y="185"/>
                </a:lnTo>
                <a:lnTo>
                  <a:pt x="103" y="178"/>
                </a:lnTo>
                <a:lnTo>
                  <a:pt x="100" y="170"/>
                </a:lnTo>
                <a:lnTo>
                  <a:pt x="96" y="164"/>
                </a:lnTo>
                <a:lnTo>
                  <a:pt x="95" y="159"/>
                </a:lnTo>
                <a:lnTo>
                  <a:pt x="100" y="152"/>
                </a:lnTo>
                <a:lnTo>
                  <a:pt x="105" y="147"/>
                </a:lnTo>
                <a:lnTo>
                  <a:pt x="109" y="143"/>
                </a:lnTo>
                <a:lnTo>
                  <a:pt x="117" y="137"/>
                </a:lnTo>
                <a:lnTo>
                  <a:pt x="125" y="136"/>
                </a:lnTo>
                <a:lnTo>
                  <a:pt x="133" y="138"/>
                </a:lnTo>
                <a:lnTo>
                  <a:pt x="155" y="152"/>
                </a:lnTo>
                <a:lnTo>
                  <a:pt x="158" y="153"/>
                </a:lnTo>
                <a:lnTo>
                  <a:pt x="163" y="152"/>
                </a:lnTo>
                <a:lnTo>
                  <a:pt x="169" y="148"/>
                </a:lnTo>
                <a:lnTo>
                  <a:pt x="176" y="145"/>
                </a:lnTo>
                <a:lnTo>
                  <a:pt x="179" y="136"/>
                </a:lnTo>
                <a:lnTo>
                  <a:pt x="179" y="121"/>
                </a:lnTo>
                <a:lnTo>
                  <a:pt x="180" y="115"/>
                </a:lnTo>
                <a:lnTo>
                  <a:pt x="184" y="114"/>
                </a:lnTo>
                <a:lnTo>
                  <a:pt x="197" y="116"/>
                </a:lnTo>
                <a:lnTo>
                  <a:pt x="200" y="117"/>
                </a:lnTo>
                <a:lnTo>
                  <a:pt x="204" y="116"/>
                </a:lnTo>
                <a:lnTo>
                  <a:pt x="207" y="113"/>
                </a:lnTo>
                <a:lnTo>
                  <a:pt x="207" y="109"/>
                </a:lnTo>
                <a:lnTo>
                  <a:pt x="206" y="104"/>
                </a:lnTo>
                <a:lnTo>
                  <a:pt x="210" y="91"/>
                </a:lnTo>
                <a:lnTo>
                  <a:pt x="218" y="81"/>
                </a:lnTo>
                <a:lnTo>
                  <a:pt x="233" y="69"/>
                </a:lnTo>
                <a:lnTo>
                  <a:pt x="238" y="66"/>
                </a:lnTo>
                <a:lnTo>
                  <a:pt x="243" y="65"/>
                </a:lnTo>
                <a:lnTo>
                  <a:pt x="270" y="74"/>
                </a:lnTo>
                <a:lnTo>
                  <a:pt x="275" y="71"/>
                </a:lnTo>
                <a:lnTo>
                  <a:pt x="282" y="50"/>
                </a:lnTo>
                <a:lnTo>
                  <a:pt x="289" y="48"/>
                </a:lnTo>
                <a:lnTo>
                  <a:pt x="298" y="48"/>
                </a:lnTo>
                <a:lnTo>
                  <a:pt x="304" y="46"/>
                </a:lnTo>
                <a:lnTo>
                  <a:pt x="307" y="44"/>
                </a:lnTo>
                <a:lnTo>
                  <a:pt x="319" y="36"/>
                </a:lnTo>
                <a:lnTo>
                  <a:pt x="342" y="25"/>
                </a:lnTo>
                <a:lnTo>
                  <a:pt x="355" y="21"/>
                </a:lnTo>
                <a:lnTo>
                  <a:pt x="357" y="19"/>
                </a:lnTo>
                <a:lnTo>
                  <a:pt x="366" y="11"/>
                </a:lnTo>
                <a:lnTo>
                  <a:pt x="378" y="2"/>
                </a:lnTo>
                <a:lnTo>
                  <a:pt x="385" y="0"/>
                </a:lnTo>
                <a:lnTo>
                  <a:pt x="395" y="0"/>
                </a:lnTo>
                <a:lnTo>
                  <a:pt x="402" y="1"/>
                </a:lnTo>
                <a:lnTo>
                  <a:pt x="404" y="4"/>
                </a:lnTo>
                <a:lnTo>
                  <a:pt x="406" y="5"/>
                </a:lnTo>
                <a:lnTo>
                  <a:pt x="419" y="1"/>
                </a:lnTo>
                <a:lnTo>
                  <a:pt x="438" y="7"/>
                </a:lnTo>
                <a:lnTo>
                  <a:pt x="455"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 name="Freeform 24"/>
          <p:cNvSpPr>
            <a:spLocks/>
          </p:cNvSpPr>
          <p:nvPr/>
        </p:nvSpPr>
        <p:spPr bwMode="auto">
          <a:xfrm>
            <a:off x="4746758" y="4089874"/>
            <a:ext cx="117908" cy="76851"/>
          </a:xfrm>
          <a:custGeom>
            <a:avLst/>
            <a:gdLst>
              <a:gd name="T0" fmla="*/ 484 w 494"/>
              <a:gd name="T1" fmla="*/ 93 h 322"/>
              <a:gd name="T2" fmla="*/ 450 w 494"/>
              <a:gd name="T3" fmla="*/ 106 h 322"/>
              <a:gd name="T4" fmla="*/ 439 w 494"/>
              <a:gd name="T5" fmla="*/ 133 h 322"/>
              <a:gd name="T6" fmla="*/ 428 w 494"/>
              <a:gd name="T7" fmla="*/ 167 h 322"/>
              <a:gd name="T8" fmla="*/ 424 w 494"/>
              <a:gd name="T9" fmla="*/ 205 h 322"/>
              <a:gd name="T10" fmla="*/ 449 w 494"/>
              <a:gd name="T11" fmla="*/ 245 h 322"/>
              <a:gd name="T12" fmla="*/ 432 w 494"/>
              <a:gd name="T13" fmla="*/ 247 h 322"/>
              <a:gd name="T14" fmla="*/ 414 w 494"/>
              <a:gd name="T15" fmla="*/ 249 h 322"/>
              <a:gd name="T16" fmla="*/ 397 w 494"/>
              <a:gd name="T17" fmla="*/ 240 h 322"/>
              <a:gd name="T18" fmla="*/ 384 w 494"/>
              <a:gd name="T19" fmla="*/ 234 h 322"/>
              <a:gd name="T20" fmla="*/ 359 w 494"/>
              <a:gd name="T21" fmla="*/ 243 h 322"/>
              <a:gd name="T22" fmla="*/ 338 w 494"/>
              <a:gd name="T23" fmla="*/ 246 h 322"/>
              <a:gd name="T24" fmla="*/ 331 w 494"/>
              <a:gd name="T25" fmla="*/ 258 h 322"/>
              <a:gd name="T26" fmla="*/ 315 w 494"/>
              <a:gd name="T27" fmla="*/ 266 h 322"/>
              <a:gd name="T28" fmla="*/ 305 w 494"/>
              <a:gd name="T29" fmla="*/ 269 h 322"/>
              <a:gd name="T30" fmla="*/ 294 w 494"/>
              <a:gd name="T31" fmla="*/ 277 h 322"/>
              <a:gd name="T32" fmla="*/ 300 w 494"/>
              <a:gd name="T33" fmla="*/ 293 h 322"/>
              <a:gd name="T34" fmla="*/ 294 w 494"/>
              <a:gd name="T35" fmla="*/ 311 h 322"/>
              <a:gd name="T36" fmla="*/ 267 w 494"/>
              <a:gd name="T37" fmla="*/ 315 h 322"/>
              <a:gd name="T38" fmla="*/ 240 w 494"/>
              <a:gd name="T39" fmla="*/ 320 h 322"/>
              <a:gd name="T40" fmla="*/ 209 w 494"/>
              <a:gd name="T41" fmla="*/ 309 h 322"/>
              <a:gd name="T42" fmla="*/ 192 w 494"/>
              <a:gd name="T43" fmla="*/ 310 h 322"/>
              <a:gd name="T44" fmla="*/ 176 w 494"/>
              <a:gd name="T45" fmla="*/ 298 h 322"/>
              <a:gd name="T46" fmla="*/ 161 w 494"/>
              <a:gd name="T47" fmla="*/ 293 h 322"/>
              <a:gd name="T48" fmla="*/ 135 w 494"/>
              <a:gd name="T49" fmla="*/ 292 h 322"/>
              <a:gd name="T50" fmla="*/ 129 w 494"/>
              <a:gd name="T51" fmla="*/ 300 h 322"/>
              <a:gd name="T52" fmla="*/ 102 w 494"/>
              <a:gd name="T53" fmla="*/ 307 h 322"/>
              <a:gd name="T54" fmla="*/ 81 w 494"/>
              <a:gd name="T55" fmla="*/ 307 h 322"/>
              <a:gd name="T56" fmla="*/ 54 w 494"/>
              <a:gd name="T57" fmla="*/ 313 h 322"/>
              <a:gd name="T58" fmla="*/ 48 w 494"/>
              <a:gd name="T59" fmla="*/ 284 h 322"/>
              <a:gd name="T60" fmla="*/ 51 w 494"/>
              <a:gd name="T61" fmla="*/ 268 h 322"/>
              <a:gd name="T62" fmla="*/ 39 w 494"/>
              <a:gd name="T63" fmla="*/ 243 h 322"/>
              <a:gd name="T64" fmla="*/ 18 w 494"/>
              <a:gd name="T65" fmla="*/ 231 h 322"/>
              <a:gd name="T66" fmla="*/ 6 w 494"/>
              <a:gd name="T67" fmla="*/ 207 h 322"/>
              <a:gd name="T68" fmla="*/ 14 w 494"/>
              <a:gd name="T69" fmla="*/ 191 h 322"/>
              <a:gd name="T70" fmla="*/ 7 w 494"/>
              <a:gd name="T71" fmla="*/ 175 h 322"/>
              <a:gd name="T72" fmla="*/ 7 w 494"/>
              <a:gd name="T73" fmla="*/ 158 h 322"/>
              <a:gd name="T74" fmla="*/ 17 w 494"/>
              <a:gd name="T75" fmla="*/ 148 h 322"/>
              <a:gd name="T76" fmla="*/ 40 w 494"/>
              <a:gd name="T77" fmla="*/ 133 h 322"/>
              <a:gd name="T78" fmla="*/ 49 w 494"/>
              <a:gd name="T79" fmla="*/ 120 h 322"/>
              <a:gd name="T80" fmla="*/ 37 w 494"/>
              <a:gd name="T81" fmla="*/ 103 h 322"/>
              <a:gd name="T82" fmla="*/ 16 w 494"/>
              <a:gd name="T83" fmla="*/ 86 h 322"/>
              <a:gd name="T84" fmla="*/ 7 w 494"/>
              <a:gd name="T85" fmla="*/ 63 h 322"/>
              <a:gd name="T86" fmla="*/ 2 w 494"/>
              <a:gd name="T87" fmla="*/ 50 h 322"/>
              <a:gd name="T88" fmla="*/ 6 w 494"/>
              <a:gd name="T89" fmla="*/ 25 h 322"/>
              <a:gd name="T90" fmla="*/ 20 w 494"/>
              <a:gd name="T91" fmla="*/ 10 h 322"/>
              <a:gd name="T92" fmla="*/ 28 w 494"/>
              <a:gd name="T93" fmla="*/ 0 h 322"/>
              <a:gd name="T94" fmla="*/ 54 w 494"/>
              <a:gd name="T95" fmla="*/ 18 h 322"/>
              <a:gd name="T96" fmla="*/ 44 w 494"/>
              <a:gd name="T97" fmla="*/ 28 h 322"/>
              <a:gd name="T98" fmla="*/ 41 w 494"/>
              <a:gd name="T99" fmla="*/ 41 h 322"/>
              <a:gd name="T100" fmla="*/ 94 w 494"/>
              <a:gd name="T101" fmla="*/ 42 h 322"/>
              <a:gd name="T102" fmla="*/ 165 w 494"/>
              <a:gd name="T103" fmla="*/ 49 h 322"/>
              <a:gd name="T104" fmla="*/ 249 w 494"/>
              <a:gd name="T105" fmla="*/ 62 h 322"/>
              <a:gd name="T106" fmla="*/ 284 w 494"/>
              <a:gd name="T107" fmla="*/ 41 h 322"/>
              <a:gd name="T108" fmla="*/ 356 w 494"/>
              <a:gd name="T109" fmla="*/ 10 h 322"/>
              <a:gd name="T110" fmla="*/ 402 w 494"/>
              <a:gd name="T111" fmla="*/ 24 h 322"/>
              <a:gd name="T112" fmla="*/ 425 w 494"/>
              <a:gd name="T113" fmla="*/ 30 h 322"/>
              <a:gd name="T114" fmla="*/ 443 w 494"/>
              <a:gd name="T115" fmla="*/ 35 h 322"/>
              <a:gd name="T116" fmla="*/ 477 w 494"/>
              <a:gd name="T117" fmla="*/ 5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4" h="322">
                <a:moveTo>
                  <a:pt x="494" y="55"/>
                </a:moveTo>
                <a:lnTo>
                  <a:pt x="492" y="81"/>
                </a:lnTo>
                <a:lnTo>
                  <a:pt x="484" y="93"/>
                </a:lnTo>
                <a:lnTo>
                  <a:pt x="473" y="89"/>
                </a:lnTo>
                <a:lnTo>
                  <a:pt x="458" y="92"/>
                </a:lnTo>
                <a:lnTo>
                  <a:pt x="450" y="106"/>
                </a:lnTo>
                <a:lnTo>
                  <a:pt x="446" y="110"/>
                </a:lnTo>
                <a:lnTo>
                  <a:pt x="442" y="115"/>
                </a:lnTo>
                <a:lnTo>
                  <a:pt x="439" y="133"/>
                </a:lnTo>
                <a:lnTo>
                  <a:pt x="439" y="162"/>
                </a:lnTo>
                <a:lnTo>
                  <a:pt x="433" y="166"/>
                </a:lnTo>
                <a:lnTo>
                  <a:pt x="428" y="167"/>
                </a:lnTo>
                <a:lnTo>
                  <a:pt x="407" y="192"/>
                </a:lnTo>
                <a:lnTo>
                  <a:pt x="419" y="199"/>
                </a:lnTo>
                <a:lnTo>
                  <a:pt x="424" y="205"/>
                </a:lnTo>
                <a:lnTo>
                  <a:pt x="433" y="220"/>
                </a:lnTo>
                <a:lnTo>
                  <a:pt x="446" y="237"/>
                </a:lnTo>
                <a:lnTo>
                  <a:pt x="449" y="245"/>
                </a:lnTo>
                <a:lnTo>
                  <a:pt x="438" y="244"/>
                </a:lnTo>
                <a:lnTo>
                  <a:pt x="434" y="244"/>
                </a:lnTo>
                <a:lnTo>
                  <a:pt x="432" y="247"/>
                </a:lnTo>
                <a:lnTo>
                  <a:pt x="427" y="246"/>
                </a:lnTo>
                <a:lnTo>
                  <a:pt x="421" y="246"/>
                </a:lnTo>
                <a:lnTo>
                  <a:pt x="414" y="249"/>
                </a:lnTo>
                <a:lnTo>
                  <a:pt x="411" y="251"/>
                </a:lnTo>
                <a:lnTo>
                  <a:pt x="406" y="248"/>
                </a:lnTo>
                <a:lnTo>
                  <a:pt x="397" y="240"/>
                </a:lnTo>
                <a:lnTo>
                  <a:pt x="392" y="234"/>
                </a:lnTo>
                <a:lnTo>
                  <a:pt x="388" y="232"/>
                </a:lnTo>
                <a:lnTo>
                  <a:pt x="384" y="234"/>
                </a:lnTo>
                <a:lnTo>
                  <a:pt x="369" y="236"/>
                </a:lnTo>
                <a:lnTo>
                  <a:pt x="366" y="239"/>
                </a:lnTo>
                <a:lnTo>
                  <a:pt x="359" y="243"/>
                </a:lnTo>
                <a:lnTo>
                  <a:pt x="353" y="245"/>
                </a:lnTo>
                <a:lnTo>
                  <a:pt x="343" y="246"/>
                </a:lnTo>
                <a:lnTo>
                  <a:pt x="338" y="246"/>
                </a:lnTo>
                <a:lnTo>
                  <a:pt x="335" y="248"/>
                </a:lnTo>
                <a:lnTo>
                  <a:pt x="333" y="253"/>
                </a:lnTo>
                <a:lnTo>
                  <a:pt x="331" y="258"/>
                </a:lnTo>
                <a:lnTo>
                  <a:pt x="330" y="261"/>
                </a:lnTo>
                <a:lnTo>
                  <a:pt x="318" y="263"/>
                </a:lnTo>
                <a:lnTo>
                  <a:pt x="315" y="266"/>
                </a:lnTo>
                <a:lnTo>
                  <a:pt x="314" y="269"/>
                </a:lnTo>
                <a:lnTo>
                  <a:pt x="315" y="272"/>
                </a:lnTo>
                <a:lnTo>
                  <a:pt x="305" y="269"/>
                </a:lnTo>
                <a:lnTo>
                  <a:pt x="298" y="271"/>
                </a:lnTo>
                <a:lnTo>
                  <a:pt x="296" y="274"/>
                </a:lnTo>
                <a:lnTo>
                  <a:pt x="294" y="277"/>
                </a:lnTo>
                <a:lnTo>
                  <a:pt x="295" y="280"/>
                </a:lnTo>
                <a:lnTo>
                  <a:pt x="298" y="284"/>
                </a:lnTo>
                <a:lnTo>
                  <a:pt x="300" y="293"/>
                </a:lnTo>
                <a:lnTo>
                  <a:pt x="301" y="302"/>
                </a:lnTo>
                <a:lnTo>
                  <a:pt x="300" y="307"/>
                </a:lnTo>
                <a:lnTo>
                  <a:pt x="294" y="311"/>
                </a:lnTo>
                <a:lnTo>
                  <a:pt x="283" y="315"/>
                </a:lnTo>
                <a:lnTo>
                  <a:pt x="272" y="313"/>
                </a:lnTo>
                <a:lnTo>
                  <a:pt x="267" y="315"/>
                </a:lnTo>
                <a:lnTo>
                  <a:pt x="259" y="315"/>
                </a:lnTo>
                <a:lnTo>
                  <a:pt x="252" y="316"/>
                </a:lnTo>
                <a:lnTo>
                  <a:pt x="240" y="320"/>
                </a:lnTo>
                <a:lnTo>
                  <a:pt x="230" y="322"/>
                </a:lnTo>
                <a:lnTo>
                  <a:pt x="220" y="314"/>
                </a:lnTo>
                <a:lnTo>
                  <a:pt x="209" y="309"/>
                </a:lnTo>
                <a:lnTo>
                  <a:pt x="198" y="306"/>
                </a:lnTo>
                <a:lnTo>
                  <a:pt x="194" y="308"/>
                </a:lnTo>
                <a:lnTo>
                  <a:pt x="192" y="310"/>
                </a:lnTo>
                <a:lnTo>
                  <a:pt x="182" y="303"/>
                </a:lnTo>
                <a:lnTo>
                  <a:pt x="178" y="301"/>
                </a:lnTo>
                <a:lnTo>
                  <a:pt x="176" y="298"/>
                </a:lnTo>
                <a:lnTo>
                  <a:pt x="172" y="290"/>
                </a:lnTo>
                <a:lnTo>
                  <a:pt x="169" y="289"/>
                </a:lnTo>
                <a:lnTo>
                  <a:pt x="161" y="293"/>
                </a:lnTo>
                <a:lnTo>
                  <a:pt x="154" y="292"/>
                </a:lnTo>
                <a:lnTo>
                  <a:pt x="149" y="292"/>
                </a:lnTo>
                <a:lnTo>
                  <a:pt x="135" y="292"/>
                </a:lnTo>
                <a:lnTo>
                  <a:pt x="133" y="298"/>
                </a:lnTo>
                <a:lnTo>
                  <a:pt x="132" y="299"/>
                </a:lnTo>
                <a:lnTo>
                  <a:pt x="129" y="300"/>
                </a:lnTo>
                <a:lnTo>
                  <a:pt x="121" y="300"/>
                </a:lnTo>
                <a:lnTo>
                  <a:pt x="112" y="304"/>
                </a:lnTo>
                <a:lnTo>
                  <a:pt x="102" y="307"/>
                </a:lnTo>
                <a:lnTo>
                  <a:pt x="94" y="307"/>
                </a:lnTo>
                <a:lnTo>
                  <a:pt x="86" y="306"/>
                </a:lnTo>
                <a:lnTo>
                  <a:pt x="81" y="307"/>
                </a:lnTo>
                <a:lnTo>
                  <a:pt x="71" y="307"/>
                </a:lnTo>
                <a:lnTo>
                  <a:pt x="64" y="314"/>
                </a:lnTo>
                <a:lnTo>
                  <a:pt x="54" y="313"/>
                </a:lnTo>
                <a:lnTo>
                  <a:pt x="45" y="312"/>
                </a:lnTo>
                <a:lnTo>
                  <a:pt x="46" y="310"/>
                </a:lnTo>
                <a:lnTo>
                  <a:pt x="48" y="284"/>
                </a:lnTo>
                <a:lnTo>
                  <a:pt x="52" y="272"/>
                </a:lnTo>
                <a:lnTo>
                  <a:pt x="52" y="270"/>
                </a:lnTo>
                <a:lnTo>
                  <a:pt x="51" y="268"/>
                </a:lnTo>
                <a:lnTo>
                  <a:pt x="47" y="266"/>
                </a:lnTo>
                <a:lnTo>
                  <a:pt x="44" y="260"/>
                </a:lnTo>
                <a:lnTo>
                  <a:pt x="39" y="243"/>
                </a:lnTo>
                <a:lnTo>
                  <a:pt x="35" y="239"/>
                </a:lnTo>
                <a:lnTo>
                  <a:pt x="26" y="236"/>
                </a:lnTo>
                <a:lnTo>
                  <a:pt x="18" y="231"/>
                </a:lnTo>
                <a:lnTo>
                  <a:pt x="12" y="225"/>
                </a:lnTo>
                <a:lnTo>
                  <a:pt x="0" y="209"/>
                </a:lnTo>
                <a:lnTo>
                  <a:pt x="6" y="207"/>
                </a:lnTo>
                <a:lnTo>
                  <a:pt x="8" y="204"/>
                </a:lnTo>
                <a:lnTo>
                  <a:pt x="14" y="195"/>
                </a:lnTo>
                <a:lnTo>
                  <a:pt x="14" y="191"/>
                </a:lnTo>
                <a:lnTo>
                  <a:pt x="14" y="188"/>
                </a:lnTo>
                <a:lnTo>
                  <a:pt x="10" y="184"/>
                </a:lnTo>
                <a:lnTo>
                  <a:pt x="7" y="175"/>
                </a:lnTo>
                <a:lnTo>
                  <a:pt x="9" y="166"/>
                </a:lnTo>
                <a:lnTo>
                  <a:pt x="9" y="162"/>
                </a:lnTo>
                <a:lnTo>
                  <a:pt x="7" y="158"/>
                </a:lnTo>
                <a:lnTo>
                  <a:pt x="9" y="152"/>
                </a:lnTo>
                <a:lnTo>
                  <a:pt x="14" y="149"/>
                </a:lnTo>
                <a:lnTo>
                  <a:pt x="17" y="148"/>
                </a:lnTo>
                <a:lnTo>
                  <a:pt x="28" y="148"/>
                </a:lnTo>
                <a:lnTo>
                  <a:pt x="36" y="137"/>
                </a:lnTo>
                <a:lnTo>
                  <a:pt x="40" y="133"/>
                </a:lnTo>
                <a:lnTo>
                  <a:pt x="45" y="127"/>
                </a:lnTo>
                <a:lnTo>
                  <a:pt x="47" y="125"/>
                </a:lnTo>
                <a:lnTo>
                  <a:pt x="49" y="120"/>
                </a:lnTo>
                <a:lnTo>
                  <a:pt x="50" y="115"/>
                </a:lnTo>
                <a:lnTo>
                  <a:pt x="40" y="108"/>
                </a:lnTo>
                <a:lnTo>
                  <a:pt x="37" y="103"/>
                </a:lnTo>
                <a:lnTo>
                  <a:pt x="33" y="97"/>
                </a:lnTo>
                <a:lnTo>
                  <a:pt x="27" y="93"/>
                </a:lnTo>
                <a:lnTo>
                  <a:pt x="16" y="86"/>
                </a:lnTo>
                <a:lnTo>
                  <a:pt x="12" y="79"/>
                </a:lnTo>
                <a:lnTo>
                  <a:pt x="10" y="70"/>
                </a:lnTo>
                <a:lnTo>
                  <a:pt x="7" y="63"/>
                </a:lnTo>
                <a:lnTo>
                  <a:pt x="4" y="58"/>
                </a:lnTo>
                <a:lnTo>
                  <a:pt x="3" y="55"/>
                </a:lnTo>
                <a:lnTo>
                  <a:pt x="2" y="50"/>
                </a:lnTo>
                <a:lnTo>
                  <a:pt x="1" y="41"/>
                </a:lnTo>
                <a:lnTo>
                  <a:pt x="4" y="30"/>
                </a:lnTo>
                <a:lnTo>
                  <a:pt x="6" y="25"/>
                </a:lnTo>
                <a:lnTo>
                  <a:pt x="9" y="24"/>
                </a:lnTo>
                <a:lnTo>
                  <a:pt x="20" y="18"/>
                </a:lnTo>
                <a:lnTo>
                  <a:pt x="20" y="10"/>
                </a:lnTo>
                <a:lnTo>
                  <a:pt x="22" y="5"/>
                </a:lnTo>
                <a:lnTo>
                  <a:pt x="25" y="2"/>
                </a:lnTo>
                <a:lnTo>
                  <a:pt x="28" y="0"/>
                </a:lnTo>
                <a:lnTo>
                  <a:pt x="34" y="5"/>
                </a:lnTo>
                <a:lnTo>
                  <a:pt x="47" y="12"/>
                </a:lnTo>
                <a:lnTo>
                  <a:pt x="54" y="18"/>
                </a:lnTo>
                <a:lnTo>
                  <a:pt x="53" y="21"/>
                </a:lnTo>
                <a:lnTo>
                  <a:pt x="50" y="24"/>
                </a:lnTo>
                <a:lnTo>
                  <a:pt x="44" y="28"/>
                </a:lnTo>
                <a:lnTo>
                  <a:pt x="41" y="32"/>
                </a:lnTo>
                <a:lnTo>
                  <a:pt x="40" y="37"/>
                </a:lnTo>
                <a:lnTo>
                  <a:pt x="41" y="41"/>
                </a:lnTo>
                <a:lnTo>
                  <a:pt x="45" y="44"/>
                </a:lnTo>
                <a:lnTo>
                  <a:pt x="69" y="40"/>
                </a:lnTo>
                <a:lnTo>
                  <a:pt x="94" y="42"/>
                </a:lnTo>
                <a:lnTo>
                  <a:pt x="127" y="50"/>
                </a:lnTo>
                <a:lnTo>
                  <a:pt x="149" y="52"/>
                </a:lnTo>
                <a:lnTo>
                  <a:pt x="165" y="49"/>
                </a:lnTo>
                <a:lnTo>
                  <a:pt x="195" y="55"/>
                </a:lnTo>
                <a:lnTo>
                  <a:pt x="223" y="61"/>
                </a:lnTo>
                <a:lnTo>
                  <a:pt x="249" y="62"/>
                </a:lnTo>
                <a:lnTo>
                  <a:pt x="264" y="58"/>
                </a:lnTo>
                <a:lnTo>
                  <a:pt x="275" y="52"/>
                </a:lnTo>
                <a:lnTo>
                  <a:pt x="284" y="41"/>
                </a:lnTo>
                <a:lnTo>
                  <a:pt x="306" y="26"/>
                </a:lnTo>
                <a:lnTo>
                  <a:pt x="328" y="17"/>
                </a:lnTo>
                <a:lnTo>
                  <a:pt x="356" y="10"/>
                </a:lnTo>
                <a:lnTo>
                  <a:pt x="375" y="8"/>
                </a:lnTo>
                <a:lnTo>
                  <a:pt x="378" y="10"/>
                </a:lnTo>
                <a:lnTo>
                  <a:pt x="402" y="24"/>
                </a:lnTo>
                <a:lnTo>
                  <a:pt x="413" y="24"/>
                </a:lnTo>
                <a:lnTo>
                  <a:pt x="421" y="27"/>
                </a:lnTo>
                <a:lnTo>
                  <a:pt x="425" y="30"/>
                </a:lnTo>
                <a:lnTo>
                  <a:pt x="427" y="31"/>
                </a:lnTo>
                <a:lnTo>
                  <a:pt x="438" y="28"/>
                </a:lnTo>
                <a:lnTo>
                  <a:pt x="443" y="35"/>
                </a:lnTo>
                <a:lnTo>
                  <a:pt x="451" y="46"/>
                </a:lnTo>
                <a:lnTo>
                  <a:pt x="465" y="51"/>
                </a:lnTo>
                <a:lnTo>
                  <a:pt x="477" y="54"/>
                </a:lnTo>
                <a:lnTo>
                  <a:pt x="481" y="55"/>
                </a:lnTo>
                <a:lnTo>
                  <a:pt x="494"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25"/>
          <p:cNvSpPr>
            <a:spLocks/>
          </p:cNvSpPr>
          <p:nvPr/>
        </p:nvSpPr>
        <p:spPr bwMode="auto">
          <a:xfrm>
            <a:off x="5277345" y="4508869"/>
            <a:ext cx="3158" cy="8422"/>
          </a:xfrm>
          <a:custGeom>
            <a:avLst/>
            <a:gdLst>
              <a:gd name="T0" fmla="*/ 12 w 13"/>
              <a:gd name="T1" fmla="*/ 32 h 38"/>
              <a:gd name="T2" fmla="*/ 10 w 13"/>
              <a:gd name="T3" fmla="*/ 38 h 38"/>
              <a:gd name="T4" fmla="*/ 7 w 13"/>
              <a:gd name="T5" fmla="*/ 36 h 38"/>
              <a:gd name="T6" fmla="*/ 1 w 13"/>
              <a:gd name="T7" fmla="*/ 24 h 38"/>
              <a:gd name="T8" fmla="*/ 3 w 13"/>
              <a:gd name="T9" fmla="*/ 16 h 38"/>
              <a:gd name="T10" fmla="*/ 0 w 13"/>
              <a:gd name="T11" fmla="*/ 5 h 38"/>
              <a:gd name="T12" fmla="*/ 1 w 13"/>
              <a:gd name="T13" fmla="*/ 1 h 38"/>
              <a:gd name="T14" fmla="*/ 9 w 13"/>
              <a:gd name="T15" fmla="*/ 0 h 38"/>
              <a:gd name="T16" fmla="*/ 10 w 13"/>
              <a:gd name="T17" fmla="*/ 0 h 38"/>
              <a:gd name="T18" fmla="*/ 8 w 13"/>
              <a:gd name="T19" fmla="*/ 4 h 38"/>
              <a:gd name="T20" fmla="*/ 12 w 13"/>
              <a:gd name="T21" fmla="*/ 10 h 38"/>
              <a:gd name="T22" fmla="*/ 13 w 13"/>
              <a:gd name="T23" fmla="*/ 21 h 38"/>
              <a:gd name="T24" fmla="*/ 12 w 13"/>
              <a:gd name="T25"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38">
                <a:moveTo>
                  <a:pt x="12" y="32"/>
                </a:moveTo>
                <a:lnTo>
                  <a:pt x="10" y="38"/>
                </a:lnTo>
                <a:lnTo>
                  <a:pt x="7" y="36"/>
                </a:lnTo>
                <a:lnTo>
                  <a:pt x="1" y="24"/>
                </a:lnTo>
                <a:lnTo>
                  <a:pt x="3" y="16"/>
                </a:lnTo>
                <a:lnTo>
                  <a:pt x="0" y="5"/>
                </a:lnTo>
                <a:lnTo>
                  <a:pt x="1" y="1"/>
                </a:lnTo>
                <a:lnTo>
                  <a:pt x="9" y="0"/>
                </a:lnTo>
                <a:lnTo>
                  <a:pt x="10" y="0"/>
                </a:lnTo>
                <a:lnTo>
                  <a:pt x="8" y="4"/>
                </a:lnTo>
                <a:lnTo>
                  <a:pt x="12" y="10"/>
                </a:lnTo>
                <a:lnTo>
                  <a:pt x="13" y="21"/>
                </a:lnTo>
                <a:lnTo>
                  <a:pt x="12"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26"/>
          <p:cNvSpPr>
            <a:spLocks/>
          </p:cNvSpPr>
          <p:nvPr/>
        </p:nvSpPr>
        <p:spPr bwMode="auto">
          <a:xfrm>
            <a:off x="4872036" y="5063669"/>
            <a:ext cx="34741" cy="41057"/>
          </a:xfrm>
          <a:custGeom>
            <a:avLst/>
            <a:gdLst>
              <a:gd name="T0" fmla="*/ 120 w 142"/>
              <a:gd name="T1" fmla="*/ 9 h 169"/>
              <a:gd name="T2" fmla="*/ 112 w 142"/>
              <a:gd name="T3" fmla="*/ 26 h 169"/>
              <a:gd name="T4" fmla="*/ 115 w 142"/>
              <a:gd name="T5" fmla="*/ 30 h 169"/>
              <a:gd name="T6" fmla="*/ 113 w 142"/>
              <a:gd name="T7" fmla="*/ 36 h 169"/>
              <a:gd name="T8" fmla="*/ 112 w 142"/>
              <a:gd name="T9" fmla="*/ 44 h 169"/>
              <a:gd name="T10" fmla="*/ 119 w 142"/>
              <a:gd name="T11" fmla="*/ 48 h 169"/>
              <a:gd name="T12" fmla="*/ 134 w 142"/>
              <a:gd name="T13" fmla="*/ 52 h 169"/>
              <a:gd name="T14" fmla="*/ 141 w 142"/>
              <a:gd name="T15" fmla="*/ 55 h 169"/>
              <a:gd name="T16" fmla="*/ 142 w 142"/>
              <a:gd name="T17" fmla="*/ 63 h 169"/>
              <a:gd name="T18" fmla="*/ 141 w 142"/>
              <a:gd name="T19" fmla="*/ 76 h 169"/>
              <a:gd name="T20" fmla="*/ 128 w 142"/>
              <a:gd name="T21" fmla="*/ 81 h 169"/>
              <a:gd name="T22" fmla="*/ 127 w 142"/>
              <a:gd name="T23" fmla="*/ 85 h 169"/>
              <a:gd name="T24" fmla="*/ 120 w 142"/>
              <a:gd name="T25" fmla="*/ 93 h 169"/>
              <a:gd name="T26" fmla="*/ 110 w 142"/>
              <a:gd name="T27" fmla="*/ 106 h 169"/>
              <a:gd name="T28" fmla="*/ 106 w 142"/>
              <a:gd name="T29" fmla="*/ 116 h 169"/>
              <a:gd name="T30" fmla="*/ 93 w 142"/>
              <a:gd name="T31" fmla="*/ 132 h 169"/>
              <a:gd name="T32" fmla="*/ 74 w 142"/>
              <a:gd name="T33" fmla="*/ 157 h 169"/>
              <a:gd name="T34" fmla="*/ 56 w 142"/>
              <a:gd name="T35" fmla="*/ 169 h 169"/>
              <a:gd name="T36" fmla="*/ 29 w 142"/>
              <a:gd name="T37" fmla="*/ 157 h 169"/>
              <a:gd name="T38" fmla="*/ 16 w 142"/>
              <a:gd name="T39" fmla="*/ 126 h 169"/>
              <a:gd name="T40" fmla="*/ 16 w 142"/>
              <a:gd name="T41" fmla="*/ 108 h 169"/>
              <a:gd name="T42" fmla="*/ 15 w 142"/>
              <a:gd name="T43" fmla="*/ 83 h 169"/>
              <a:gd name="T44" fmla="*/ 17 w 142"/>
              <a:gd name="T45" fmla="*/ 65 h 169"/>
              <a:gd name="T46" fmla="*/ 11 w 142"/>
              <a:gd name="T47" fmla="*/ 51 h 169"/>
              <a:gd name="T48" fmla="*/ 0 w 142"/>
              <a:gd name="T49" fmla="*/ 38 h 169"/>
              <a:gd name="T50" fmla="*/ 0 w 142"/>
              <a:gd name="T51" fmla="*/ 32 h 169"/>
              <a:gd name="T52" fmla="*/ 4 w 142"/>
              <a:gd name="T53" fmla="*/ 23 h 169"/>
              <a:gd name="T54" fmla="*/ 14 w 142"/>
              <a:gd name="T55" fmla="*/ 24 h 169"/>
              <a:gd name="T56" fmla="*/ 26 w 142"/>
              <a:gd name="T57" fmla="*/ 38 h 169"/>
              <a:gd name="T58" fmla="*/ 35 w 142"/>
              <a:gd name="T59" fmla="*/ 39 h 169"/>
              <a:gd name="T60" fmla="*/ 54 w 142"/>
              <a:gd name="T61" fmla="*/ 38 h 169"/>
              <a:gd name="T62" fmla="*/ 67 w 142"/>
              <a:gd name="T63" fmla="*/ 32 h 169"/>
              <a:gd name="T64" fmla="*/ 71 w 142"/>
              <a:gd name="T65" fmla="*/ 18 h 169"/>
              <a:gd name="T66" fmla="*/ 76 w 142"/>
              <a:gd name="T67" fmla="*/ 2 h 169"/>
              <a:gd name="T68" fmla="*/ 87 w 142"/>
              <a:gd name="T69" fmla="*/ 8 h 169"/>
              <a:gd name="T70" fmla="*/ 92 w 142"/>
              <a:gd name="T71" fmla="*/ 5 h 169"/>
              <a:gd name="T72" fmla="*/ 99 w 142"/>
              <a:gd name="T73" fmla="*/ 3 h 169"/>
              <a:gd name="T74" fmla="*/ 116 w 142"/>
              <a:gd name="T75" fmla="*/ 5 h 169"/>
              <a:gd name="T76" fmla="*/ 122 w 142"/>
              <a:gd name="T77" fmla="*/ 7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2" h="169">
                <a:moveTo>
                  <a:pt x="122" y="7"/>
                </a:moveTo>
                <a:lnTo>
                  <a:pt x="120" y="9"/>
                </a:lnTo>
                <a:lnTo>
                  <a:pt x="113" y="24"/>
                </a:lnTo>
                <a:lnTo>
                  <a:pt x="112" y="26"/>
                </a:lnTo>
                <a:lnTo>
                  <a:pt x="112" y="27"/>
                </a:lnTo>
                <a:lnTo>
                  <a:pt x="115" y="30"/>
                </a:lnTo>
                <a:lnTo>
                  <a:pt x="114" y="35"/>
                </a:lnTo>
                <a:lnTo>
                  <a:pt x="113" y="36"/>
                </a:lnTo>
                <a:lnTo>
                  <a:pt x="112" y="40"/>
                </a:lnTo>
                <a:lnTo>
                  <a:pt x="112" y="44"/>
                </a:lnTo>
                <a:lnTo>
                  <a:pt x="114" y="46"/>
                </a:lnTo>
                <a:lnTo>
                  <a:pt x="119" y="48"/>
                </a:lnTo>
                <a:lnTo>
                  <a:pt x="126" y="49"/>
                </a:lnTo>
                <a:lnTo>
                  <a:pt x="134" y="52"/>
                </a:lnTo>
                <a:lnTo>
                  <a:pt x="140" y="53"/>
                </a:lnTo>
                <a:lnTo>
                  <a:pt x="141" y="55"/>
                </a:lnTo>
                <a:lnTo>
                  <a:pt x="141" y="60"/>
                </a:lnTo>
                <a:lnTo>
                  <a:pt x="142" y="63"/>
                </a:lnTo>
                <a:lnTo>
                  <a:pt x="142" y="70"/>
                </a:lnTo>
                <a:lnTo>
                  <a:pt x="141" y="76"/>
                </a:lnTo>
                <a:lnTo>
                  <a:pt x="132" y="78"/>
                </a:lnTo>
                <a:lnTo>
                  <a:pt x="128" y="81"/>
                </a:lnTo>
                <a:lnTo>
                  <a:pt x="126" y="83"/>
                </a:lnTo>
                <a:lnTo>
                  <a:pt x="127" y="85"/>
                </a:lnTo>
                <a:lnTo>
                  <a:pt x="128" y="87"/>
                </a:lnTo>
                <a:lnTo>
                  <a:pt x="120" y="93"/>
                </a:lnTo>
                <a:lnTo>
                  <a:pt x="112" y="100"/>
                </a:lnTo>
                <a:lnTo>
                  <a:pt x="110" y="106"/>
                </a:lnTo>
                <a:lnTo>
                  <a:pt x="108" y="112"/>
                </a:lnTo>
                <a:lnTo>
                  <a:pt x="106" y="116"/>
                </a:lnTo>
                <a:lnTo>
                  <a:pt x="99" y="121"/>
                </a:lnTo>
                <a:lnTo>
                  <a:pt x="93" y="132"/>
                </a:lnTo>
                <a:lnTo>
                  <a:pt x="90" y="140"/>
                </a:lnTo>
                <a:lnTo>
                  <a:pt x="74" y="157"/>
                </a:lnTo>
                <a:lnTo>
                  <a:pt x="60" y="166"/>
                </a:lnTo>
                <a:lnTo>
                  <a:pt x="56" y="169"/>
                </a:lnTo>
                <a:lnTo>
                  <a:pt x="31" y="168"/>
                </a:lnTo>
                <a:lnTo>
                  <a:pt x="29" y="157"/>
                </a:lnTo>
                <a:lnTo>
                  <a:pt x="25" y="140"/>
                </a:lnTo>
                <a:lnTo>
                  <a:pt x="16" y="126"/>
                </a:lnTo>
                <a:lnTo>
                  <a:pt x="16" y="120"/>
                </a:lnTo>
                <a:lnTo>
                  <a:pt x="16" y="108"/>
                </a:lnTo>
                <a:lnTo>
                  <a:pt x="16" y="92"/>
                </a:lnTo>
                <a:lnTo>
                  <a:pt x="15" y="83"/>
                </a:lnTo>
                <a:lnTo>
                  <a:pt x="16" y="76"/>
                </a:lnTo>
                <a:lnTo>
                  <a:pt x="17" y="65"/>
                </a:lnTo>
                <a:lnTo>
                  <a:pt x="17" y="58"/>
                </a:lnTo>
                <a:lnTo>
                  <a:pt x="11" y="51"/>
                </a:lnTo>
                <a:lnTo>
                  <a:pt x="4" y="42"/>
                </a:lnTo>
                <a:lnTo>
                  <a:pt x="0" y="38"/>
                </a:lnTo>
                <a:lnTo>
                  <a:pt x="0" y="35"/>
                </a:lnTo>
                <a:lnTo>
                  <a:pt x="0" y="32"/>
                </a:lnTo>
                <a:lnTo>
                  <a:pt x="1" y="28"/>
                </a:lnTo>
                <a:lnTo>
                  <a:pt x="4" y="23"/>
                </a:lnTo>
                <a:lnTo>
                  <a:pt x="7" y="22"/>
                </a:lnTo>
                <a:lnTo>
                  <a:pt x="14" y="24"/>
                </a:lnTo>
                <a:lnTo>
                  <a:pt x="22" y="28"/>
                </a:lnTo>
                <a:lnTo>
                  <a:pt x="26" y="38"/>
                </a:lnTo>
                <a:lnTo>
                  <a:pt x="30" y="39"/>
                </a:lnTo>
                <a:lnTo>
                  <a:pt x="35" y="39"/>
                </a:lnTo>
                <a:lnTo>
                  <a:pt x="50" y="38"/>
                </a:lnTo>
                <a:lnTo>
                  <a:pt x="54" y="38"/>
                </a:lnTo>
                <a:lnTo>
                  <a:pt x="61" y="36"/>
                </a:lnTo>
                <a:lnTo>
                  <a:pt x="67" y="32"/>
                </a:lnTo>
                <a:lnTo>
                  <a:pt x="69" y="28"/>
                </a:lnTo>
                <a:lnTo>
                  <a:pt x="71" y="18"/>
                </a:lnTo>
                <a:lnTo>
                  <a:pt x="72" y="2"/>
                </a:lnTo>
                <a:lnTo>
                  <a:pt x="76" y="2"/>
                </a:lnTo>
                <a:lnTo>
                  <a:pt x="85" y="8"/>
                </a:lnTo>
                <a:lnTo>
                  <a:pt x="87" y="8"/>
                </a:lnTo>
                <a:lnTo>
                  <a:pt x="89" y="8"/>
                </a:lnTo>
                <a:lnTo>
                  <a:pt x="92" y="5"/>
                </a:lnTo>
                <a:lnTo>
                  <a:pt x="96" y="3"/>
                </a:lnTo>
                <a:lnTo>
                  <a:pt x="99" y="3"/>
                </a:lnTo>
                <a:lnTo>
                  <a:pt x="110" y="0"/>
                </a:lnTo>
                <a:lnTo>
                  <a:pt x="116" y="5"/>
                </a:lnTo>
                <a:lnTo>
                  <a:pt x="120" y="6"/>
                </a:lnTo>
                <a:lnTo>
                  <a:pt x="12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27"/>
          <p:cNvSpPr>
            <a:spLocks/>
          </p:cNvSpPr>
          <p:nvPr/>
        </p:nvSpPr>
        <p:spPr bwMode="auto">
          <a:xfrm>
            <a:off x="4338291" y="4785742"/>
            <a:ext cx="57902" cy="117908"/>
          </a:xfrm>
          <a:custGeom>
            <a:avLst/>
            <a:gdLst>
              <a:gd name="T0" fmla="*/ 216 w 243"/>
              <a:gd name="T1" fmla="*/ 71 h 492"/>
              <a:gd name="T2" fmla="*/ 229 w 243"/>
              <a:gd name="T3" fmla="*/ 99 h 492"/>
              <a:gd name="T4" fmla="*/ 236 w 243"/>
              <a:gd name="T5" fmla="*/ 113 h 492"/>
              <a:gd name="T6" fmla="*/ 243 w 243"/>
              <a:gd name="T7" fmla="*/ 139 h 492"/>
              <a:gd name="T8" fmla="*/ 239 w 243"/>
              <a:gd name="T9" fmla="*/ 158 h 492"/>
              <a:gd name="T10" fmla="*/ 229 w 243"/>
              <a:gd name="T11" fmla="*/ 158 h 492"/>
              <a:gd name="T12" fmla="*/ 223 w 243"/>
              <a:gd name="T13" fmla="*/ 170 h 492"/>
              <a:gd name="T14" fmla="*/ 222 w 243"/>
              <a:gd name="T15" fmla="*/ 198 h 492"/>
              <a:gd name="T16" fmla="*/ 205 w 243"/>
              <a:gd name="T17" fmla="*/ 206 h 492"/>
              <a:gd name="T18" fmla="*/ 195 w 243"/>
              <a:gd name="T19" fmla="*/ 226 h 492"/>
              <a:gd name="T20" fmla="*/ 189 w 243"/>
              <a:gd name="T21" fmla="*/ 245 h 492"/>
              <a:gd name="T22" fmla="*/ 169 w 243"/>
              <a:gd name="T23" fmla="*/ 266 h 492"/>
              <a:gd name="T24" fmla="*/ 156 w 243"/>
              <a:gd name="T25" fmla="*/ 302 h 492"/>
              <a:gd name="T26" fmla="*/ 155 w 243"/>
              <a:gd name="T27" fmla="*/ 329 h 492"/>
              <a:gd name="T28" fmla="*/ 154 w 243"/>
              <a:gd name="T29" fmla="*/ 364 h 492"/>
              <a:gd name="T30" fmla="*/ 158 w 243"/>
              <a:gd name="T31" fmla="*/ 387 h 492"/>
              <a:gd name="T32" fmla="*/ 159 w 243"/>
              <a:gd name="T33" fmla="*/ 396 h 492"/>
              <a:gd name="T34" fmla="*/ 158 w 243"/>
              <a:gd name="T35" fmla="*/ 424 h 492"/>
              <a:gd name="T36" fmla="*/ 156 w 243"/>
              <a:gd name="T37" fmla="*/ 441 h 492"/>
              <a:gd name="T38" fmla="*/ 158 w 243"/>
              <a:gd name="T39" fmla="*/ 457 h 492"/>
              <a:gd name="T40" fmla="*/ 154 w 243"/>
              <a:gd name="T41" fmla="*/ 480 h 492"/>
              <a:gd name="T42" fmla="*/ 68 w 243"/>
              <a:gd name="T43" fmla="*/ 492 h 492"/>
              <a:gd name="T44" fmla="*/ 78 w 243"/>
              <a:gd name="T45" fmla="*/ 475 h 492"/>
              <a:gd name="T46" fmla="*/ 65 w 243"/>
              <a:gd name="T47" fmla="*/ 455 h 492"/>
              <a:gd name="T48" fmla="*/ 65 w 243"/>
              <a:gd name="T49" fmla="*/ 440 h 492"/>
              <a:gd name="T50" fmla="*/ 68 w 243"/>
              <a:gd name="T51" fmla="*/ 401 h 492"/>
              <a:gd name="T52" fmla="*/ 68 w 243"/>
              <a:gd name="T53" fmla="*/ 329 h 492"/>
              <a:gd name="T54" fmla="*/ 67 w 243"/>
              <a:gd name="T55" fmla="*/ 267 h 492"/>
              <a:gd name="T56" fmla="*/ 50 w 243"/>
              <a:gd name="T57" fmla="*/ 242 h 492"/>
              <a:gd name="T58" fmla="*/ 46 w 243"/>
              <a:gd name="T59" fmla="*/ 211 h 492"/>
              <a:gd name="T60" fmla="*/ 33 w 243"/>
              <a:gd name="T61" fmla="*/ 183 h 492"/>
              <a:gd name="T62" fmla="*/ 2 w 243"/>
              <a:gd name="T63" fmla="*/ 162 h 492"/>
              <a:gd name="T64" fmla="*/ 5 w 243"/>
              <a:gd name="T65" fmla="*/ 131 h 492"/>
              <a:gd name="T66" fmla="*/ 13 w 243"/>
              <a:gd name="T67" fmla="*/ 112 h 492"/>
              <a:gd name="T68" fmla="*/ 20 w 243"/>
              <a:gd name="T69" fmla="*/ 106 h 492"/>
              <a:gd name="T70" fmla="*/ 25 w 243"/>
              <a:gd name="T71" fmla="*/ 102 h 492"/>
              <a:gd name="T72" fmla="*/ 31 w 243"/>
              <a:gd name="T73" fmla="*/ 94 h 492"/>
              <a:gd name="T74" fmla="*/ 38 w 243"/>
              <a:gd name="T75" fmla="*/ 90 h 492"/>
              <a:gd name="T76" fmla="*/ 48 w 243"/>
              <a:gd name="T77" fmla="*/ 81 h 492"/>
              <a:gd name="T78" fmla="*/ 53 w 243"/>
              <a:gd name="T79" fmla="*/ 75 h 492"/>
              <a:gd name="T80" fmla="*/ 67 w 243"/>
              <a:gd name="T81" fmla="*/ 79 h 492"/>
              <a:gd name="T82" fmla="*/ 116 w 243"/>
              <a:gd name="T83" fmla="*/ 61 h 492"/>
              <a:gd name="T84" fmla="*/ 129 w 243"/>
              <a:gd name="T85" fmla="*/ 39 h 492"/>
              <a:gd name="T86" fmla="*/ 127 w 243"/>
              <a:gd name="T87" fmla="*/ 13 h 492"/>
              <a:gd name="T88" fmla="*/ 150 w 243"/>
              <a:gd name="T89" fmla="*/ 7 h 492"/>
              <a:gd name="T90" fmla="*/ 162 w 243"/>
              <a:gd name="T91" fmla="*/ 0 h 492"/>
              <a:gd name="T92" fmla="*/ 189 w 243"/>
              <a:gd name="T93" fmla="*/ 21 h 492"/>
              <a:gd name="T94" fmla="*/ 206 w 243"/>
              <a:gd name="T95" fmla="*/ 40 h 492"/>
              <a:gd name="T96" fmla="*/ 225 w 243"/>
              <a:gd name="T97" fmla="*/ 55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 h="492">
                <a:moveTo>
                  <a:pt x="225" y="55"/>
                </a:moveTo>
                <a:lnTo>
                  <a:pt x="221" y="60"/>
                </a:lnTo>
                <a:lnTo>
                  <a:pt x="216" y="71"/>
                </a:lnTo>
                <a:lnTo>
                  <a:pt x="216" y="79"/>
                </a:lnTo>
                <a:lnTo>
                  <a:pt x="228" y="97"/>
                </a:lnTo>
                <a:lnTo>
                  <a:pt x="229" y="99"/>
                </a:lnTo>
                <a:lnTo>
                  <a:pt x="232" y="101"/>
                </a:lnTo>
                <a:lnTo>
                  <a:pt x="234" y="105"/>
                </a:lnTo>
                <a:lnTo>
                  <a:pt x="236" y="113"/>
                </a:lnTo>
                <a:lnTo>
                  <a:pt x="236" y="123"/>
                </a:lnTo>
                <a:lnTo>
                  <a:pt x="237" y="130"/>
                </a:lnTo>
                <a:lnTo>
                  <a:pt x="243" y="139"/>
                </a:lnTo>
                <a:lnTo>
                  <a:pt x="243" y="142"/>
                </a:lnTo>
                <a:lnTo>
                  <a:pt x="239" y="156"/>
                </a:lnTo>
                <a:lnTo>
                  <a:pt x="239" y="158"/>
                </a:lnTo>
                <a:lnTo>
                  <a:pt x="237" y="158"/>
                </a:lnTo>
                <a:lnTo>
                  <a:pt x="231" y="157"/>
                </a:lnTo>
                <a:lnTo>
                  <a:pt x="229" y="158"/>
                </a:lnTo>
                <a:lnTo>
                  <a:pt x="225" y="163"/>
                </a:lnTo>
                <a:lnTo>
                  <a:pt x="223" y="168"/>
                </a:lnTo>
                <a:lnTo>
                  <a:pt x="223" y="170"/>
                </a:lnTo>
                <a:lnTo>
                  <a:pt x="229" y="178"/>
                </a:lnTo>
                <a:lnTo>
                  <a:pt x="225" y="191"/>
                </a:lnTo>
                <a:lnTo>
                  <a:pt x="222" y="198"/>
                </a:lnTo>
                <a:lnTo>
                  <a:pt x="215" y="203"/>
                </a:lnTo>
                <a:lnTo>
                  <a:pt x="209" y="204"/>
                </a:lnTo>
                <a:lnTo>
                  <a:pt x="205" y="206"/>
                </a:lnTo>
                <a:lnTo>
                  <a:pt x="203" y="209"/>
                </a:lnTo>
                <a:lnTo>
                  <a:pt x="204" y="218"/>
                </a:lnTo>
                <a:lnTo>
                  <a:pt x="195" y="226"/>
                </a:lnTo>
                <a:lnTo>
                  <a:pt x="190" y="231"/>
                </a:lnTo>
                <a:lnTo>
                  <a:pt x="188" y="235"/>
                </a:lnTo>
                <a:lnTo>
                  <a:pt x="189" y="245"/>
                </a:lnTo>
                <a:lnTo>
                  <a:pt x="186" y="256"/>
                </a:lnTo>
                <a:lnTo>
                  <a:pt x="181" y="264"/>
                </a:lnTo>
                <a:lnTo>
                  <a:pt x="169" y="266"/>
                </a:lnTo>
                <a:lnTo>
                  <a:pt x="160" y="267"/>
                </a:lnTo>
                <a:lnTo>
                  <a:pt x="156" y="288"/>
                </a:lnTo>
                <a:lnTo>
                  <a:pt x="156" y="302"/>
                </a:lnTo>
                <a:lnTo>
                  <a:pt x="156" y="315"/>
                </a:lnTo>
                <a:lnTo>
                  <a:pt x="154" y="321"/>
                </a:lnTo>
                <a:lnTo>
                  <a:pt x="155" y="329"/>
                </a:lnTo>
                <a:lnTo>
                  <a:pt x="154" y="346"/>
                </a:lnTo>
                <a:lnTo>
                  <a:pt x="153" y="360"/>
                </a:lnTo>
                <a:lnTo>
                  <a:pt x="154" y="364"/>
                </a:lnTo>
                <a:lnTo>
                  <a:pt x="155" y="372"/>
                </a:lnTo>
                <a:lnTo>
                  <a:pt x="155" y="381"/>
                </a:lnTo>
                <a:lnTo>
                  <a:pt x="158" y="387"/>
                </a:lnTo>
                <a:lnTo>
                  <a:pt x="160" y="392"/>
                </a:lnTo>
                <a:lnTo>
                  <a:pt x="160" y="395"/>
                </a:lnTo>
                <a:lnTo>
                  <a:pt x="159" y="396"/>
                </a:lnTo>
                <a:lnTo>
                  <a:pt x="158" y="398"/>
                </a:lnTo>
                <a:lnTo>
                  <a:pt x="158" y="418"/>
                </a:lnTo>
                <a:lnTo>
                  <a:pt x="158" y="424"/>
                </a:lnTo>
                <a:lnTo>
                  <a:pt x="157" y="428"/>
                </a:lnTo>
                <a:lnTo>
                  <a:pt x="155" y="431"/>
                </a:lnTo>
                <a:lnTo>
                  <a:pt x="156" y="441"/>
                </a:lnTo>
                <a:lnTo>
                  <a:pt x="158" y="448"/>
                </a:lnTo>
                <a:lnTo>
                  <a:pt x="160" y="453"/>
                </a:lnTo>
                <a:lnTo>
                  <a:pt x="158" y="457"/>
                </a:lnTo>
                <a:lnTo>
                  <a:pt x="156" y="462"/>
                </a:lnTo>
                <a:lnTo>
                  <a:pt x="154" y="475"/>
                </a:lnTo>
                <a:lnTo>
                  <a:pt x="154" y="480"/>
                </a:lnTo>
                <a:lnTo>
                  <a:pt x="121" y="483"/>
                </a:lnTo>
                <a:lnTo>
                  <a:pt x="84" y="488"/>
                </a:lnTo>
                <a:lnTo>
                  <a:pt x="68" y="492"/>
                </a:lnTo>
                <a:lnTo>
                  <a:pt x="67" y="489"/>
                </a:lnTo>
                <a:lnTo>
                  <a:pt x="81" y="486"/>
                </a:lnTo>
                <a:lnTo>
                  <a:pt x="78" y="475"/>
                </a:lnTo>
                <a:lnTo>
                  <a:pt x="70" y="463"/>
                </a:lnTo>
                <a:lnTo>
                  <a:pt x="66" y="461"/>
                </a:lnTo>
                <a:lnTo>
                  <a:pt x="65" y="455"/>
                </a:lnTo>
                <a:lnTo>
                  <a:pt x="67" y="451"/>
                </a:lnTo>
                <a:lnTo>
                  <a:pt x="66" y="448"/>
                </a:lnTo>
                <a:lnTo>
                  <a:pt x="65" y="440"/>
                </a:lnTo>
                <a:lnTo>
                  <a:pt x="61" y="430"/>
                </a:lnTo>
                <a:lnTo>
                  <a:pt x="68" y="430"/>
                </a:lnTo>
                <a:lnTo>
                  <a:pt x="68" y="401"/>
                </a:lnTo>
                <a:lnTo>
                  <a:pt x="68" y="372"/>
                </a:lnTo>
                <a:lnTo>
                  <a:pt x="68" y="348"/>
                </a:lnTo>
                <a:lnTo>
                  <a:pt x="68" y="329"/>
                </a:lnTo>
                <a:lnTo>
                  <a:pt x="67" y="306"/>
                </a:lnTo>
                <a:lnTo>
                  <a:pt x="67" y="289"/>
                </a:lnTo>
                <a:lnTo>
                  <a:pt x="67" y="267"/>
                </a:lnTo>
                <a:lnTo>
                  <a:pt x="64" y="260"/>
                </a:lnTo>
                <a:lnTo>
                  <a:pt x="53" y="248"/>
                </a:lnTo>
                <a:lnTo>
                  <a:pt x="50" y="242"/>
                </a:lnTo>
                <a:lnTo>
                  <a:pt x="49" y="234"/>
                </a:lnTo>
                <a:lnTo>
                  <a:pt x="46" y="226"/>
                </a:lnTo>
                <a:lnTo>
                  <a:pt x="46" y="211"/>
                </a:lnTo>
                <a:lnTo>
                  <a:pt x="46" y="194"/>
                </a:lnTo>
                <a:lnTo>
                  <a:pt x="45" y="191"/>
                </a:lnTo>
                <a:lnTo>
                  <a:pt x="33" y="183"/>
                </a:lnTo>
                <a:lnTo>
                  <a:pt x="16" y="172"/>
                </a:lnTo>
                <a:lnTo>
                  <a:pt x="3" y="163"/>
                </a:lnTo>
                <a:lnTo>
                  <a:pt x="2" y="162"/>
                </a:lnTo>
                <a:lnTo>
                  <a:pt x="0" y="160"/>
                </a:lnTo>
                <a:lnTo>
                  <a:pt x="2" y="134"/>
                </a:lnTo>
                <a:lnTo>
                  <a:pt x="5" y="131"/>
                </a:lnTo>
                <a:lnTo>
                  <a:pt x="9" y="120"/>
                </a:lnTo>
                <a:lnTo>
                  <a:pt x="11" y="112"/>
                </a:lnTo>
                <a:lnTo>
                  <a:pt x="13" y="112"/>
                </a:lnTo>
                <a:lnTo>
                  <a:pt x="16" y="109"/>
                </a:lnTo>
                <a:lnTo>
                  <a:pt x="18" y="105"/>
                </a:lnTo>
                <a:lnTo>
                  <a:pt x="20" y="106"/>
                </a:lnTo>
                <a:lnTo>
                  <a:pt x="24" y="106"/>
                </a:lnTo>
                <a:lnTo>
                  <a:pt x="26" y="105"/>
                </a:lnTo>
                <a:lnTo>
                  <a:pt x="25" y="102"/>
                </a:lnTo>
                <a:lnTo>
                  <a:pt x="27" y="99"/>
                </a:lnTo>
                <a:lnTo>
                  <a:pt x="30" y="97"/>
                </a:lnTo>
                <a:lnTo>
                  <a:pt x="31" y="94"/>
                </a:lnTo>
                <a:lnTo>
                  <a:pt x="31" y="91"/>
                </a:lnTo>
                <a:lnTo>
                  <a:pt x="33" y="90"/>
                </a:lnTo>
                <a:lnTo>
                  <a:pt x="38" y="90"/>
                </a:lnTo>
                <a:lnTo>
                  <a:pt x="41" y="89"/>
                </a:lnTo>
                <a:lnTo>
                  <a:pt x="44" y="87"/>
                </a:lnTo>
                <a:lnTo>
                  <a:pt x="48" y="81"/>
                </a:lnTo>
                <a:lnTo>
                  <a:pt x="50" y="78"/>
                </a:lnTo>
                <a:lnTo>
                  <a:pt x="51" y="77"/>
                </a:lnTo>
                <a:lnTo>
                  <a:pt x="53" y="75"/>
                </a:lnTo>
                <a:lnTo>
                  <a:pt x="59" y="75"/>
                </a:lnTo>
                <a:lnTo>
                  <a:pt x="63" y="75"/>
                </a:lnTo>
                <a:lnTo>
                  <a:pt x="67" y="79"/>
                </a:lnTo>
                <a:lnTo>
                  <a:pt x="87" y="75"/>
                </a:lnTo>
                <a:lnTo>
                  <a:pt x="97" y="78"/>
                </a:lnTo>
                <a:lnTo>
                  <a:pt x="116" y="61"/>
                </a:lnTo>
                <a:lnTo>
                  <a:pt x="121" y="56"/>
                </a:lnTo>
                <a:lnTo>
                  <a:pt x="127" y="44"/>
                </a:lnTo>
                <a:lnTo>
                  <a:pt x="129" y="39"/>
                </a:lnTo>
                <a:lnTo>
                  <a:pt x="131" y="31"/>
                </a:lnTo>
                <a:lnTo>
                  <a:pt x="127" y="16"/>
                </a:lnTo>
                <a:lnTo>
                  <a:pt x="127" y="13"/>
                </a:lnTo>
                <a:lnTo>
                  <a:pt x="135" y="10"/>
                </a:lnTo>
                <a:lnTo>
                  <a:pt x="146" y="7"/>
                </a:lnTo>
                <a:lnTo>
                  <a:pt x="150" y="7"/>
                </a:lnTo>
                <a:lnTo>
                  <a:pt x="152" y="6"/>
                </a:lnTo>
                <a:lnTo>
                  <a:pt x="156" y="2"/>
                </a:lnTo>
                <a:lnTo>
                  <a:pt x="162" y="0"/>
                </a:lnTo>
                <a:lnTo>
                  <a:pt x="166" y="1"/>
                </a:lnTo>
                <a:lnTo>
                  <a:pt x="168" y="1"/>
                </a:lnTo>
                <a:lnTo>
                  <a:pt x="189" y="21"/>
                </a:lnTo>
                <a:lnTo>
                  <a:pt x="199" y="31"/>
                </a:lnTo>
                <a:lnTo>
                  <a:pt x="201" y="37"/>
                </a:lnTo>
                <a:lnTo>
                  <a:pt x="206" y="40"/>
                </a:lnTo>
                <a:lnTo>
                  <a:pt x="213" y="43"/>
                </a:lnTo>
                <a:lnTo>
                  <a:pt x="220" y="48"/>
                </a:lnTo>
                <a:lnTo>
                  <a:pt x="225" y="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 name="Freeform 28"/>
          <p:cNvSpPr>
            <a:spLocks/>
          </p:cNvSpPr>
          <p:nvPr/>
        </p:nvSpPr>
        <p:spPr bwMode="auto">
          <a:xfrm>
            <a:off x="3134996" y="4677309"/>
            <a:ext cx="1052" cy="1052"/>
          </a:xfrm>
          <a:custGeom>
            <a:avLst/>
            <a:gdLst>
              <a:gd name="T0" fmla="*/ 3 w 6"/>
              <a:gd name="T1" fmla="*/ 4 h 4"/>
              <a:gd name="T2" fmla="*/ 2 w 6"/>
              <a:gd name="T3" fmla="*/ 4 h 4"/>
              <a:gd name="T4" fmla="*/ 1 w 6"/>
              <a:gd name="T5" fmla="*/ 3 h 4"/>
              <a:gd name="T6" fmla="*/ 0 w 6"/>
              <a:gd name="T7" fmla="*/ 2 h 4"/>
              <a:gd name="T8" fmla="*/ 0 w 6"/>
              <a:gd name="T9" fmla="*/ 1 h 4"/>
              <a:gd name="T10" fmla="*/ 0 w 6"/>
              <a:gd name="T11" fmla="*/ 0 h 4"/>
              <a:gd name="T12" fmla="*/ 1 w 6"/>
              <a:gd name="T13" fmla="*/ 0 h 4"/>
              <a:gd name="T14" fmla="*/ 6 w 6"/>
              <a:gd name="T15" fmla="*/ 1 h 4"/>
              <a:gd name="T16" fmla="*/ 5 w 6"/>
              <a:gd name="T17" fmla="*/ 2 h 4"/>
              <a:gd name="T18" fmla="*/ 4 w 6"/>
              <a:gd name="T19" fmla="*/ 3 h 4"/>
              <a:gd name="T20" fmla="*/ 3 w 6"/>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4">
                <a:moveTo>
                  <a:pt x="3" y="4"/>
                </a:moveTo>
                <a:lnTo>
                  <a:pt x="2" y="4"/>
                </a:lnTo>
                <a:lnTo>
                  <a:pt x="1" y="3"/>
                </a:lnTo>
                <a:lnTo>
                  <a:pt x="0" y="2"/>
                </a:lnTo>
                <a:lnTo>
                  <a:pt x="0" y="1"/>
                </a:lnTo>
                <a:lnTo>
                  <a:pt x="0" y="0"/>
                </a:lnTo>
                <a:lnTo>
                  <a:pt x="1" y="0"/>
                </a:lnTo>
                <a:lnTo>
                  <a:pt x="6" y="1"/>
                </a:lnTo>
                <a:lnTo>
                  <a:pt x="5" y="2"/>
                </a:lnTo>
                <a:lnTo>
                  <a:pt x="4" y="3"/>
                </a:lnTo>
                <a:lnTo>
                  <a:pt x="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Freeform 29"/>
          <p:cNvSpPr>
            <a:spLocks noEditPoints="1"/>
          </p:cNvSpPr>
          <p:nvPr/>
        </p:nvSpPr>
        <p:spPr bwMode="auto">
          <a:xfrm>
            <a:off x="6480640" y="4925758"/>
            <a:ext cx="24213" cy="18949"/>
          </a:xfrm>
          <a:custGeom>
            <a:avLst/>
            <a:gdLst>
              <a:gd name="T0" fmla="*/ 77 w 100"/>
              <a:gd name="T1" fmla="*/ 10 h 79"/>
              <a:gd name="T2" fmla="*/ 70 w 100"/>
              <a:gd name="T3" fmla="*/ 13 h 79"/>
              <a:gd name="T4" fmla="*/ 64 w 100"/>
              <a:gd name="T5" fmla="*/ 18 h 79"/>
              <a:gd name="T6" fmla="*/ 57 w 100"/>
              <a:gd name="T7" fmla="*/ 21 h 79"/>
              <a:gd name="T8" fmla="*/ 54 w 100"/>
              <a:gd name="T9" fmla="*/ 24 h 79"/>
              <a:gd name="T10" fmla="*/ 55 w 100"/>
              <a:gd name="T11" fmla="*/ 28 h 79"/>
              <a:gd name="T12" fmla="*/ 57 w 100"/>
              <a:gd name="T13" fmla="*/ 37 h 79"/>
              <a:gd name="T14" fmla="*/ 58 w 100"/>
              <a:gd name="T15" fmla="*/ 44 h 79"/>
              <a:gd name="T16" fmla="*/ 60 w 100"/>
              <a:gd name="T17" fmla="*/ 47 h 79"/>
              <a:gd name="T18" fmla="*/ 62 w 100"/>
              <a:gd name="T19" fmla="*/ 50 h 79"/>
              <a:gd name="T20" fmla="*/ 61 w 100"/>
              <a:gd name="T21" fmla="*/ 53 h 79"/>
              <a:gd name="T22" fmla="*/ 57 w 100"/>
              <a:gd name="T23" fmla="*/ 59 h 79"/>
              <a:gd name="T24" fmla="*/ 59 w 100"/>
              <a:gd name="T25" fmla="*/ 60 h 79"/>
              <a:gd name="T26" fmla="*/ 57 w 100"/>
              <a:gd name="T27" fmla="*/ 68 h 79"/>
              <a:gd name="T28" fmla="*/ 53 w 100"/>
              <a:gd name="T29" fmla="*/ 73 h 79"/>
              <a:gd name="T30" fmla="*/ 47 w 100"/>
              <a:gd name="T31" fmla="*/ 78 h 79"/>
              <a:gd name="T32" fmla="*/ 43 w 100"/>
              <a:gd name="T33" fmla="*/ 79 h 79"/>
              <a:gd name="T34" fmla="*/ 40 w 100"/>
              <a:gd name="T35" fmla="*/ 77 h 79"/>
              <a:gd name="T36" fmla="*/ 36 w 100"/>
              <a:gd name="T37" fmla="*/ 72 h 79"/>
              <a:gd name="T38" fmla="*/ 31 w 100"/>
              <a:gd name="T39" fmla="*/ 65 h 79"/>
              <a:gd name="T40" fmla="*/ 28 w 100"/>
              <a:gd name="T41" fmla="*/ 61 h 79"/>
              <a:gd name="T42" fmla="*/ 21 w 100"/>
              <a:gd name="T43" fmla="*/ 60 h 79"/>
              <a:gd name="T44" fmla="*/ 18 w 100"/>
              <a:gd name="T45" fmla="*/ 57 h 79"/>
              <a:gd name="T46" fmla="*/ 18 w 100"/>
              <a:gd name="T47" fmla="*/ 53 h 79"/>
              <a:gd name="T48" fmla="*/ 16 w 100"/>
              <a:gd name="T49" fmla="*/ 48 h 79"/>
              <a:gd name="T50" fmla="*/ 13 w 100"/>
              <a:gd name="T51" fmla="*/ 43 h 79"/>
              <a:gd name="T52" fmla="*/ 9 w 100"/>
              <a:gd name="T53" fmla="*/ 39 h 79"/>
              <a:gd name="T54" fmla="*/ 3 w 100"/>
              <a:gd name="T55" fmla="*/ 36 h 79"/>
              <a:gd name="T56" fmla="*/ 0 w 100"/>
              <a:gd name="T57" fmla="*/ 34 h 79"/>
              <a:gd name="T58" fmla="*/ 9 w 100"/>
              <a:gd name="T59" fmla="*/ 34 h 79"/>
              <a:gd name="T60" fmla="*/ 19 w 100"/>
              <a:gd name="T61" fmla="*/ 33 h 79"/>
              <a:gd name="T62" fmla="*/ 29 w 100"/>
              <a:gd name="T63" fmla="*/ 29 h 79"/>
              <a:gd name="T64" fmla="*/ 38 w 100"/>
              <a:gd name="T65" fmla="*/ 24 h 79"/>
              <a:gd name="T66" fmla="*/ 46 w 100"/>
              <a:gd name="T67" fmla="*/ 18 h 79"/>
              <a:gd name="T68" fmla="*/ 54 w 100"/>
              <a:gd name="T69" fmla="*/ 11 h 79"/>
              <a:gd name="T70" fmla="*/ 62 w 100"/>
              <a:gd name="T71" fmla="*/ 6 h 79"/>
              <a:gd name="T72" fmla="*/ 74 w 100"/>
              <a:gd name="T73" fmla="*/ 0 h 79"/>
              <a:gd name="T74" fmla="*/ 78 w 100"/>
              <a:gd name="T75" fmla="*/ 1 h 79"/>
              <a:gd name="T76" fmla="*/ 78 w 100"/>
              <a:gd name="T77" fmla="*/ 5 h 79"/>
              <a:gd name="T78" fmla="*/ 77 w 100"/>
              <a:gd name="T79" fmla="*/ 10 h 79"/>
              <a:gd name="T80" fmla="*/ 77 w 100"/>
              <a:gd name="T81" fmla="*/ 10 h 79"/>
              <a:gd name="T82" fmla="*/ 85 w 100"/>
              <a:gd name="T83" fmla="*/ 10 h 79"/>
              <a:gd name="T84" fmla="*/ 88 w 100"/>
              <a:gd name="T85" fmla="*/ 13 h 79"/>
              <a:gd name="T86" fmla="*/ 92 w 100"/>
              <a:gd name="T87" fmla="*/ 22 h 79"/>
              <a:gd name="T88" fmla="*/ 96 w 100"/>
              <a:gd name="T89" fmla="*/ 31 h 79"/>
              <a:gd name="T90" fmla="*/ 97 w 100"/>
              <a:gd name="T91" fmla="*/ 45 h 79"/>
              <a:gd name="T92" fmla="*/ 100 w 100"/>
              <a:gd name="T93" fmla="*/ 51 h 79"/>
              <a:gd name="T94" fmla="*/ 100 w 100"/>
              <a:gd name="T95" fmla="*/ 52 h 79"/>
              <a:gd name="T96" fmla="*/ 97 w 100"/>
              <a:gd name="T97" fmla="*/ 53 h 79"/>
              <a:gd name="T98" fmla="*/ 94 w 100"/>
              <a:gd name="T99" fmla="*/ 54 h 79"/>
              <a:gd name="T100" fmla="*/ 88 w 100"/>
              <a:gd name="T101" fmla="*/ 52 h 79"/>
              <a:gd name="T102" fmla="*/ 83 w 100"/>
              <a:gd name="T103" fmla="*/ 50 h 79"/>
              <a:gd name="T104" fmla="*/ 78 w 100"/>
              <a:gd name="T105" fmla="*/ 35 h 79"/>
              <a:gd name="T106" fmla="*/ 76 w 100"/>
              <a:gd name="T107" fmla="*/ 26 h 79"/>
              <a:gd name="T108" fmla="*/ 77 w 100"/>
              <a:gd name="T109" fmla="*/ 16 h 79"/>
              <a:gd name="T110" fmla="*/ 77 w 100"/>
              <a:gd name="T111" fmla="*/ 1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0" h="79">
                <a:moveTo>
                  <a:pt x="77" y="10"/>
                </a:moveTo>
                <a:lnTo>
                  <a:pt x="70" y="13"/>
                </a:lnTo>
                <a:lnTo>
                  <a:pt x="64" y="18"/>
                </a:lnTo>
                <a:lnTo>
                  <a:pt x="57" y="21"/>
                </a:lnTo>
                <a:lnTo>
                  <a:pt x="54" y="24"/>
                </a:lnTo>
                <a:lnTo>
                  <a:pt x="55" y="28"/>
                </a:lnTo>
                <a:lnTo>
                  <a:pt x="57" y="37"/>
                </a:lnTo>
                <a:lnTo>
                  <a:pt x="58" y="44"/>
                </a:lnTo>
                <a:lnTo>
                  <a:pt x="60" y="47"/>
                </a:lnTo>
                <a:lnTo>
                  <a:pt x="62" y="50"/>
                </a:lnTo>
                <a:lnTo>
                  <a:pt x="61" y="53"/>
                </a:lnTo>
                <a:lnTo>
                  <a:pt x="57" y="59"/>
                </a:lnTo>
                <a:lnTo>
                  <a:pt x="59" y="60"/>
                </a:lnTo>
                <a:lnTo>
                  <a:pt x="57" y="68"/>
                </a:lnTo>
                <a:lnTo>
                  <a:pt x="53" y="73"/>
                </a:lnTo>
                <a:lnTo>
                  <a:pt x="47" y="78"/>
                </a:lnTo>
                <a:lnTo>
                  <a:pt x="43" y="79"/>
                </a:lnTo>
                <a:lnTo>
                  <a:pt x="40" y="77"/>
                </a:lnTo>
                <a:lnTo>
                  <a:pt x="36" y="72"/>
                </a:lnTo>
                <a:lnTo>
                  <a:pt x="31" y="65"/>
                </a:lnTo>
                <a:lnTo>
                  <a:pt x="28" y="61"/>
                </a:lnTo>
                <a:lnTo>
                  <a:pt x="21" y="60"/>
                </a:lnTo>
                <a:lnTo>
                  <a:pt x="18" y="57"/>
                </a:lnTo>
                <a:lnTo>
                  <a:pt x="18" y="53"/>
                </a:lnTo>
                <a:lnTo>
                  <a:pt x="16" y="48"/>
                </a:lnTo>
                <a:lnTo>
                  <a:pt x="13" y="43"/>
                </a:lnTo>
                <a:lnTo>
                  <a:pt x="9" y="39"/>
                </a:lnTo>
                <a:lnTo>
                  <a:pt x="3" y="36"/>
                </a:lnTo>
                <a:lnTo>
                  <a:pt x="0" y="34"/>
                </a:lnTo>
                <a:lnTo>
                  <a:pt x="9" y="34"/>
                </a:lnTo>
                <a:lnTo>
                  <a:pt x="19" y="33"/>
                </a:lnTo>
                <a:lnTo>
                  <a:pt x="29" y="29"/>
                </a:lnTo>
                <a:lnTo>
                  <a:pt x="38" y="24"/>
                </a:lnTo>
                <a:lnTo>
                  <a:pt x="46" y="18"/>
                </a:lnTo>
                <a:lnTo>
                  <a:pt x="54" y="11"/>
                </a:lnTo>
                <a:lnTo>
                  <a:pt x="62" y="6"/>
                </a:lnTo>
                <a:lnTo>
                  <a:pt x="74" y="0"/>
                </a:lnTo>
                <a:lnTo>
                  <a:pt x="78" y="1"/>
                </a:lnTo>
                <a:lnTo>
                  <a:pt x="78" y="5"/>
                </a:lnTo>
                <a:lnTo>
                  <a:pt x="77" y="10"/>
                </a:lnTo>
                <a:close/>
                <a:moveTo>
                  <a:pt x="77" y="10"/>
                </a:moveTo>
                <a:lnTo>
                  <a:pt x="85" y="10"/>
                </a:lnTo>
                <a:lnTo>
                  <a:pt x="88" y="13"/>
                </a:lnTo>
                <a:lnTo>
                  <a:pt x="92" y="22"/>
                </a:lnTo>
                <a:lnTo>
                  <a:pt x="96" y="31"/>
                </a:lnTo>
                <a:lnTo>
                  <a:pt x="97" y="45"/>
                </a:lnTo>
                <a:lnTo>
                  <a:pt x="100" y="51"/>
                </a:lnTo>
                <a:lnTo>
                  <a:pt x="100" y="52"/>
                </a:lnTo>
                <a:lnTo>
                  <a:pt x="97" y="53"/>
                </a:lnTo>
                <a:lnTo>
                  <a:pt x="94" y="54"/>
                </a:lnTo>
                <a:lnTo>
                  <a:pt x="88" y="52"/>
                </a:lnTo>
                <a:lnTo>
                  <a:pt x="83" y="50"/>
                </a:lnTo>
                <a:lnTo>
                  <a:pt x="78" y="35"/>
                </a:lnTo>
                <a:lnTo>
                  <a:pt x="76" y="26"/>
                </a:lnTo>
                <a:lnTo>
                  <a:pt x="77" y="16"/>
                </a:lnTo>
                <a:lnTo>
                  <a:pt x="7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0" name="Freeform 30"/>
          <p:cNvSpPr>
            <a:spLocks/>
          </p:cNvSpPr>
          <p:nvPr/>
        </p:nvSpPr>
        <p:spPr bwMode="auto">
          <a:xfrm>
            <a:off x="3006560" y="5203685"/>
            <a:ext cx="229499" cy="258976"/>
          </a:xfrm>
          <a:custGeom>
            <a:avLst/>
            <a:gdLst>
              <a:gd name="T0" fmla="*/ 837 w 963"/>
              <a:gd name="T1" fmla="*/ 779 h 1083"/>
              <a:gd name="T2" fmla="*/ 625 w 963"/>
              <a:gd name="T3" fmla="*/ 809 h 1083"/>
              <a:gd name="T4" fmla="*/ 584 w 963"/>
              <a:gd name="T5" fmla="*/ 928 h 1083"/>
              <a:gd name="T6" fmla="*/ 547 w 963"/>
              <a:gd name="T7" fmla="*/ 1021 h 1083"/>
              <a:gd name="T8" fmla="*/ 465 w 963"/>
              <a:gd name="T9" fmla="*/ 1010 h 1083"/>
              <a:gd name="T10" fmla="*/ 427 w 963"/>
              <a:gd name="T11" fmla="*/ 1059 h 1083"/>
              <a:gd name="T12" fmla="*/ 400 w 963"/>
              <a:gd name="T13" fmla="*/ 1027 h 1083"/>
              <a:gd name="T14" fmla="*/ 327 w 963"/>
              <a:gd name="T15" fmla="*/ 1016 h 1083"/>
              <a:gd name="T16" fmla="*/ 272 w 963"/>
              <a:gd name="T17" fmla="*/ 991 h 1083"/>
              <a:gd name="T18" fmla="*/ 233 w 963"/>
              <a:gd name="T19" fmla="*/ 1026 h 1083"/>
              <a:gd name="T20" fmla="*/ 197 w 963"/>
              <a:gd name="T21" fmla="*/ 1073 h 1083"/>
              <a:gd name="T22" fmla="*/ 140 w 963"/>
              <a:gd name="T23" fmla="*/ 1078 h 1083"/>
              <a:gd name="T24" fmla="*/ 134 w 963"/>
              <a:gd name="T25" fmla="*/ 1025 h 1083"/>
              <a:gd name="T26" fmla="*/ 115 w 963"/>
              <a:gd name="T27" fmla="*/ 948 h 1083"/>
              <a:gd name="T28" fmla="*/ 86 w 963"/>
              <a:gd name="T29" fmla="*/ 899 h 1083"/>
              <a:gd name="T30" fmla="*/ 71 w 963"/>
              <a:gd name="T31" fmla="*/ 871 h 1083"/>
              <a:gd name="T32" fmla="*/ 73 w 963"/>
              <a:gd name="T33" fmla="*/ 845 h 1083"/>
              <a:gd name="T34" fmla="*/ 85 w 963"/>
              <a:gd name="T35" fmla="*/ 802 h 1083"/>
              <a:gd name="T36" fmla="*/ 77 w 963"/>
              <a:gd name="T37" fmla="*/ 775 h 1083"/>
              <a:gd name="T38" fmla="*/ 50 w 963"/>
              <a:gd name="T39" fmla="*/ 727 h 1083"/>
              <a:gd name="T40" fmla="*/ 42 w 963"/>
              <a:gd name="T41" fmla="*/ 681 h 1083"/>
              <a:gd name="T42" fmla="*/ 11 w 963"/>
              <a:gd name="T43" fmla="*/ 631 h 1083"/>
              <a:gd name="T44" fmla="*/ 2 w 963"/>
              <a:gd name="T45" fmla="*/ 606 h 1083"/>
              <a:gd name="T46" fmla="*/ 41 w 963"/>
              <a:gd name="T47" fmla="*/ 566 h 1083"/>
              <a:gd name="T48" fmla="*/ 63 w 963"/>
              <a:gd name="T49" fmla="*/ 537 h 1083"/>
              <a:gd name="T50" fmla="*/ 34 w 963"/>
              <a:gd name="T51" fmla="*/ 520 h 1083"/>
              <a:gd name="T52" fmla="*/ 37 w 963"/>
              <a:gd name="T53" fmla="*/ 442 h 1083"/>
              <a:gd name="T54" fmla="*/ 33 w 963"/>
              <a:gd name="T55" fmla="*/ 393 h 1083"/>
              <a:gd name="T56" fmla="*/ 54 w 963"/>
              <a:gd name="T57" fmla="*/ 364 h 1083"/>
              <a:gd name="T58" fmla="*/ 46 w 963"/>
              <a:gd name="T59" fmla="*/ 319 h 1083"/>
              <a:gd name="T60" fmla="*/ 57 w 963"/>
              <a:gd name="T61" fmla="*/ 249 h 1083"/>
              <a:gd name="T62" fmla="*/ 66 w 963"/>
              <a:gd name="T63" fmla="*/ 205 h 1083"/>
              <a:gd name="T64" fmla="*/ 6 w 963"/>
              <a:gd name="T65" fmla="*/ 99 h 1083"/>
              <a:gd name="T66" fmla="*/ 73 w 963"/>
              <a:gd name="T67" fmla="*/ 113 h 1083"/>
              <a:gd name="T68" fmla="*/ 118 w 963"/>
              <a:gd name="T69" fmla="*/ 86 h 1083"/>
              <a:gd name="T70" fmla="*/ 164 w 963"/>
              <a:gd name="T71" fmla="*/ 63 h 1083"/>
              <a:gd name="T72" fmla="*/ 244 w 963"/>
              <a:gd name="T73" fmla="*/ 15 h 1083"/>
              <a:gd name="T74" fmla="*/ 324 w 963"/>
              <a:gd name="T75" fmla="*/ 7 h 1083"/>
              <a:gd name="T76" fmla="*/ 343 w 963"/>
              <a:gd name="T77" fmla="*/ 25 h 1083"/>
              <a:gd name="T78" fmla="*/ 337 w 963"/>
              <a:gd name="T79" fmla="*/ 80 h 1083"/>
              <a:gd name="T80" fmla="*/ 341 w 963"/>
              <a:gd name="T81" fmla="*/ 128 h 1083"/>
              <a:gd name="T82" fmla="*/ 354 w 963"/>
              <a:gd name="T83" fmla="*/ 163 h 1083"/>
              <a:gd name="T84" fmla="*/ 368 w 963"/>
              <a:gd name="T85" fmla="*/ 177 h 1083"/>
              <a:gd name="T86" fmla="*/ 407 w 963"/>
              <a:gd name="T87" fmla="*/ 203 h 1083"/>
              <a:gd name="T88" fmla="*/ 472 w 963"/>
              <a:gd name="T89" fmla="*/ 222 h 1083"/>
              <a:gd name="T90" fmla="*/ 518 w 963"/>
              <a:gd name="T91" fmla="*/ 236 h 1083"/>
              <a:gd name="T92" fmla="*/ 552 w 963"/>
              <a:gd name="T93" fmla="*/ 263 h 1083"/>
              <a:gd name="T94" fmla="*/ 610 w 963"/>
              <a:gd name="T95" fmla="*/ 297 h 1083"/>
              <a:gd name="T96" fmla="*/ 679 w 963"/>
              <a:gd name="T97" fmla="*/ 303 h 1083"/>
              <a:gd name="T98" fmla="*/ 732 w 963"/>
              <a:gd name="T99" fmla="*/ 346 h 1083"/>
              <a:gd name="T100" fmla="*/ 738 w 963"/>
              <a:gd name="T101" fmla="*/ 391 h 1083"/>
              <a:gd name="T102" fmla="*/ 745 w 963"/>
              <a:gd name="T103" fmla="*/ 465 h 1083"/>
              <a:gd name="T104" fmla="*/ 847 w 963"/>
              <a:gd name="T105" fmla="*/ 533 h 1083"/>
              <a:gd name="T106" fmla="*/ 895 w 963"/>
              <a:gd name="T107" fmla="*/ 541 h 1083"/>
              <a:gd name="T108" fmla="*/ 895 w 963"/>
              <a:gd name="T109" fmla="*/ 613 h 1083"/>
              <a:gd name="T110" fmla="*/ 950 w 963"/>
              <a:gd name="T111" fmla="*/ 668 h 1083"/>
              <a:gd name="T112" fmla="*/ 951 w 963"/>
              <a:gd name="T113" fmla="*/ 712 h 1083"/>
              <a:gd name="T114" fmla="*/ 939 w 963"/>
              <a:gd name="T115" fmla="*/ 762 h 1083"/>
              <a:gd name="T116" fmla="*/ 932 w 963"/>
              <a:gd name="T117" fmla="*/ 841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3" h="1083">
                <a:moveTo>
                  <a:pt x="910" y="853"/>
                </a:moveTo>
                <a:lnTo>
                  <a:pt x="912" y="839"/>
                </a:lnTo>
                <a:lnTo>
                  <a:pt x="910" y="827"/>
                </a:lnTo>
                <a:lnTo>
                  <a:pt x="909" y="824"/>
                </a:lnTo>
                <a:lnTo>
                  <a:pt x="885" y="809"/>
                </a:lnTo>
                <a:lnTo>
                  <a:pt x="864" y="796"/>
                </a:lnTo>
                <a:lnTo>
                  <a:pt x="837" y="779"/>
                </a:lnTo>
                <a:lnTo>
                  <a:pt x="801" y="780"/>
                </a:lnTo>
                <a:lnTo>
                  <a:pt x="764" y="780"/>
                </a:lnTo>
                <a:lnTo>
                  <a:pt x="729" y="788"/>
                </a:lnTo>
                <a:lnTo>
                  <a:pt x="694" y="795"/>
                </a:lnTo>
                <a:lnTo>
                  <a:pt x="678" y="799"/>
                </a:lnTo>
                <a:lnTo>
                  <a:pt x="645" y="806"/>
                </a:lnTo>
                <a:lnTo>
                  <a:pt x="625" y="809"/>
                </a:lnTo>
                <a:lnTo>
                  <a:pt x="620" y="823"/>
                </a:lnTo>
                <a:lnTo>
                  <a:pt x="613" y="843"/>
                </a:lnTo>
                <a:lnTo>
                  <a:pt x="605" y="856"/>
                </a:lnTo>
                <a:lnTo>
                  <a:pt x="596" y="868"/>
                </a:lnTo>
                <a:lnTo>
                  <a:pt x="584" y="886"/>
                </a:lnTo>
                <a:lnTo>
                  <a:pt x="584" y="908"/>
                </a:lnTo>
                <a:lnTo>
                  <a:pt x="584" y="928"/>
                </a:lnTo>
                <a:lnTo>
                  <a:pt x="576" y="958"/>
                </a:lnTo>
                <a:lnTo>
                  <a:pt x="568" y="983"/>
                </a:lnTo>
                <a:lnTo>
                  <a:pt x="561" y="1007"/>
                </a:lnTo>
                <a:lnTo>
                  <a:pt x="556" y="1023"/>
                </a:lnTo>
                <a:lnTo>
                  <a:pt x="554" y="1027"/>
                </a:lnTo>
                <a:lnTo>
                  <a:pt x="553" y="1026"/>
                </a:lnTo>
                <a:lnTo>
                  <a:pt x="547" y="1021"/>
                </a:lnTo>
                <a:lnTo>
                  <a:pt x="542" y="1012"/>
                </a:lnTo>
                <a:lnTo>
                  <a:pt x="540" y="1007"/>
                </a:lnTo>
                <a:lnTo>
                  <a:pt x="539" y="1007"/>
                </a:lnTo>
                <a:lnTo>
                  <a:pt x="506" y="1008"/>
                </a:lnTo>
                <a:lnTo>
                  <a:pt x="473" y="1008"/>
                </a:lnTo>
                <a:lnTo>
                  <a:pt x="470" y="1010"/>
                </a:lnTo>
                <a:lnTo>
                  <a:pt x="465" y="1010"/>
                </a:lnTo>
                <a:lnTo>
                  <a:pt x="462" y="1008"/>
                </a:lnTo>
                <a:lnTo>
                  <a:pt x="459" y="1008"/>
                </a:lnTo>
                <a:lnTo>
                  <a:pt x="454" y="1010"/>
                </a:lnTo>
                <a:lnTo>
                  <a:pt x="450" y="1014"/>
                </a:lnTo>
                <a:lnTo>
                  <a:pt x="437" y="1039"/>
                </a:lnTo>
                <a:lnTo>
                  <a:pt x="431" y="1049"/>
                </a:lnTo>
                <a:lnTo>
                  <a:pt x="427" y="1059"/>
                </a:lnTo>
                <a:lnTo>
                  <a:pt x="423" y="1075"/>
                </a:lnTo>
                <a:lnTo>
                  <a:pt x="422" y="1078"/>
                </a:lnTo>
                <a:lnTo>
                  <a:pt x="418" y="1072"/>
                </a:lnTo>
                <a:lnTo>
                  <a:pt x="412" y="1057"/>
                </a:lnTo>
                <a:lnTo>
                  <a:pt x="410" y="1049"/>
                </a:lnTo>
                <a:lnTo>
                  <a:pt x="406" y="1039"/>
                </a:lnTo>
                <a:lnTo>
                  <a:pt x="400" y="1027"/>
                </a:lnTo>
                <a:lnTo>
                  <a:pt x="392" y="1023"/>
                </a:lnTo>
                <a:lnTo>
                  <a:pt x="388" y="1022"/>
                </a:lnTo>
                <a:lnTo>
                  <a:pt x="381" y="1020"/>
                </a:lnTo>
                <a:lnTo>
                  <a:pt x="369" y="1017"/>
                </a:lnTo>
                <a:lnTo>
                  <a:pt x="364" y="1016"/>
                </a:lnTo>
                <a:lnTo>
                  <a:pt x="330" y="1016"/>
                </a:lnTo>
                <a:lnTo>
                  <a:pt x="327" y="1016"/>
                </a:lnTo>
                <a:lnTo>
                  <a:pt x="314" y="1017"/>
                </a:lnTo>
                <a:lnTo>
                  <a:pt x="307" y="1016"/>
                </a:lnTo>
                <a:lnTo>
                  <a:pt x="300" y="1009"/>
                </a:lnTo>
                <a:lnTo>
                  <a:pt x="285" y="997"/>
                </a:lnTo>
                <a:lnTo>
                  <a:pt x="281" y="994"/>
                </a:lnTo>
                <a:lnTo>
                  <a:pt x="275" y="991"/>
                </a:lnTo>
                <a:lnTo>
                  <a:pt x="272" y="991"/>
                </a:lnTo>
                <a:lnTo>
                  <a:pt x="270" y="993"/>
                </a:lnTo>
                <a:lnTo>
                  <a:pt x="267" y="1003"/>
                </a:lnTo>
                <a:lnTo>
                  <a:pt x="264" y="1012"/>
                </a:lnTo>
                <a:lnTo>
                  <a:pt x="260" y="1017"/>
                </a:lnTo>
                <a:lnTo>
                  <a:pt x="249" y="1021"/>
                </a:lnTo>
                <a:lnTo>
                  <a:pt x="239" y="1025"/>
                </a:lnTo>
                <a:lnTo>
                  <a:pt x="233" y="1026"/>
                </a:lnTo>
                <a:lnTo>
                  <a:pt x="230" y="1030"/>
                </a:lnTo>
                <a:lnTo>
                  <a:pt x="228" y="1037"/>
                </a:lnTo>
                <a:lnTo>
                  <a:pt x="226" y="1042"/>
                </a:lnTo>
                <a:lnTo>
                  <a:pt x="211" y="1051"/>
                </a:lnTo>
                <a:lnTo>
                  <a:pt x="207" y="1055"/>
                </a:lnTo>
                <a:lnTo>
                  <a:pt x="206" y="1063"/>
                </a:lnTo>
                <a:lnTo>
                  <a:pt x="197" y="1073"/>
                </a:lnTo>
                <a:lnTo>
                  <a:pt x="195" y="1078"/>
                </a:lnTo>
                <a:lnTo>
                  <a:pt x="181" y="1080"/>
                </a:lnTo>
                <a:lnTo>
                  <a:pt x="164" y="1083"/>
                </a:lnTo>
                <a:lnTo>
                  <a:pt x="154" y="1083"/>
                </a:lnTo>
                <a:lnTo>
                  <a:pt x="147" y="1082"/>
                </a:lnTo>
                <a:lnTo>
                  <a:pt x="145" y="1081"/>
                </a:lnTo>
                <a:lnTo>
                  <a:pt x="140" y="1078"/>
                </a:lnTo>
                <a:lnTo>
                  <a:pt x="140" y="1074"/>
                </a:lnTo>
                <a:lnTo>
                  <a:pt x="140" y="1070"/>
                </a:lnTo>
                <a:lnTo>
                  <a:pt x="141" y="1061"/>
                </a:lnTo>
                <a:lnTo>
                  <a:pt x="140" y="1050"/>
                </a:lnTo>
                <a:lnTo>
                  <a:pt x="135" y="1036"/>
                </a:lnTo>
                <a:lnTo>
                  <a:pt x="135" y="1032"/>
                </a:lnTo>
                <a:lnTo>
                  <a:pt x="134" y="1025"/>
                </a:lnTo>
                <a:lnTo>
                  <a:pt x="132" y="1012"/>
                </a:lnTo>
                <a:lnTo>
                  <a:pt x="125" y="1006"/>
                </a:lnTo>
                <a:lnTo>
                  <a:pt x="123" y="996"/>
                </a:lnTo>
                <a:lnTo>
                  <a:pt x="122" y="987"/>
                </a:lnTo>
                <a:lnTo>
                  <a:pt x="116" y="975"/>
                </a:lnTo>
                <a:lnTo>
                  <a:pt x="115" y="961"/>
                </a:lnTo>
                <a:lnTo>
                  <a:pt x="115" y="948"/>
                </a:lnTo>
                <a:lnTo>
                  <a:pt x="106" y="934"/>
                </a:lnTo>
                <a:lnTo>
                  <a:pt x="96" y="919"/>
                </a:lnTo>
                <a:lnTo>
                  <a:pt x="89" y="916"/>
                </a:lnTo>
                <a:lnTo>
                  <a:pt x="87" y="915"/>
                </a:lnTo>
                <a:lnTo>
                  <a:pt x="86" y="910"/>
                </a:lnTo>
                <a:lnTo>
                  <a:pt x="86" y="903"/>
                </a:lnTo>
                <a:lnTo>
                  <a:pt x="86" y="899"/>
                </a:lnTo>
                <a:lnTo>
                  <a:pt x="92" y="893"/>
                </a:lnTo>
                <a:lnTo>
                  <a:pt x="92" y="892"/>
                </a:lnTo>
                <a:lnTo>
                  <a:pt x="91" y="890"/>
                </a:lnTo>
                <a:lnTo>
                  <a:pt x="76" y="880"/>
                </a:lnTo>
                <a:lnTo>
                  <a:pt x="72" y="877"/>
                </a:lnTo>
                <a:lnTo>
                  <a:pt x="71" y="874"/>
                </a:lnTo>
                <a:lnTo>
                  <a:pt x="71" y="871"/>
                </a:lnTo>
                <a:lnTo>
                  <a:pt x="74" y="867"/>
                </a:lnTo>
                <a:lnTo>
                  <a:pt x="76" y="865"/>
                </a:lnTo>
                <a:lnTo>
                  <a:pt x="73" y="858"/>
                </a:lnTo>
                <a:lnTo>
                  <a:pt x="73" y="851"/>
                </a:lnTo>
                <a:lnTo>
                  <a:pt x="71" y="849"/>
                </a:lnTo>
                <a:lnTo>
                  <a:pt x="71" y="846"/>
                </a:lnTo>
                <a:lnTo>
                  <a:pt x="73" y="845"/>
                </a:lnTo>
                <a:lnTo>
                  <a:pt x="83" y="843"/>
                </a:lnTo>
                <a:lnTo>
                  <a:pt x="86" y="836"/>
                </a:lnTo>
                <a:lnTo>
                  <a:pt x="87" y="831"/>
                </a:lnTo>
                <a:lnTo>
                  <a:pt x="85" y="827"/>
                </a:lnTo>
                <a:lnTo>
                  <a:pt x="76" y="817"/>
                </a:lnTo>
                <a:lnTo>
                  <a:pt x="75" y="815"/>
                </a:lnTo>
                <a:lnTo>
                  <a:pt x="85" y="802"/>
                </a:lnTo>
                <a:lnTo>
                  <a:pt x="92" y="793"/>
                </a:lnTo>
                <a:lnTo>
                  <a:pt x="94" y="791"/>
                </a:lnTo>
                <a:lnTo>
                  <a:pt x="94" y="789"/>
                </a:lnTo>
                <a:lnTo>
                  <a:pt x="92" y="787"/>
                </a:lnTo>
                <a:lnTo>
                  <a:pt x="87" y="784"/>
                </a:lnTo>
                <a:lnTo>
                  <a:pt x="82" y="780"/>
                </a:lnTo>
                <a:lnTo>
                  <a:pt x="77" y="775"/>
                </a:lnTo>
                <a:lnTo>
                  <a:pt x="71" y="769"/>
                </a:lnTo>
                <a:lnTo>
                  <a:pt x="63" y="763"/>
                </a:lnTo>
                <a:lnTo>
                  <a:pt x="57" y="757"/>
                </a:lnTo>
                <a:lnTo>
                  <a:pt x="54" y="753"/>
                </a:lnTo>
                <a:lnTo>
                  <a:pt x="54" y="748"/>
                </a:lnTo>
                <a:lnTo>
                  <a:pt x="53" y="740"/>
                </a:lnTo>
                <a:lnTo>
                  <a:pt x="50" y="727"/>
                </a:lnTo>
                <a:lnTo>
                  <a:pt x="48" y="718"/>
                </a:lnTo>
                <a:lnTo>
                  <a:pt x="47" y="708"/>
                </a:lnTo>
                <a:lnTo>
                  <a:pt x="45" y="702"/>
                </a:lnTo>
                <a:lnTo>
                  <a:pt x="44" y="696"/>
                </a:lnTo>
                <a:lnTo>
                  <a:pt x="42" y="689"/>
                </a:lnTo>
                <a:lnTo>
                  <a:pt x="40" y="684"/>
                </a:lnTo>
                <a:lnTo>
                  <a:pt x="42" y="681"/>
                </a:lnTo>
                <a:lnTo>
                  <a:pt x="44" y="678"/>
                </a:lnTo>
                <a:lnTo>
                  <a:pt x="44" y="676"/>
                </a:lnTo>
                <a:lnTo>
                  <a:pt x="29" y="669"/>
                </a:lnTo>
                <a:lnTo>
                  <a:pt x="27" y="668"/>
                </a:lnTo>
                <a:lnTo>
                  <a:pt x="23" y="653"/>
                </a:lnTo>
                <a:lnTo>
                  <a:pt x="12" y="641"/>
                </a:lnTo>
                <a:lnTo>
                  <a:pt x="11" y="631"/>
                </a:lnTo>
                <a:lnTo>
                  <a:pt x="11" y="631"/>
                </a:lnTo>
                <a:lnTo>
                  <a:pt x="11" y="628"/>
                </a:lnTo>
                <a:lnTo>
                  <a:pt x="10" y="622"/>
                </a:lnTo>
                <a:lnTo>
                  <a:pt x="7" y="617"/>
                </a:lnTo>
                <a:lnTo>
                  <a:pt x="2" y="614"/>
                </a:lnTo>
                <a:lnTo>
                  <a:pt x="0" y="610"/>
                </a:lnTo>
                <a:lnTo>
                  <a:pt x="2" y="606"/>
                </a:lnTo>
                <a:lnTo>
                  <a:pt x="12" y="598"/>
                </a:lnTo>
                <a:lnTo>
                  <a:pt x="17" y="597"/>
                </a:lnTo>
                <a:lnTo>
                  <a:pt x="18" y="593"/>
                </a:lnTo>
                <a:lnTo>
                  <a:pt x="21" y="590"/>
                </a:lnTo>
                <a:lnTo>
                  <a:pt x="30" y="578"/>
                </a:lnTo>
                <a:lnTo>
                  <a:pt x="36" y="571"/>
                </a:lnTo>
                <a:lnTo>
                  <a:pt x="41" y="566"/>
                </a:lnTo>
                <a:lnTo>
                  <a:pt x="47" y="563"/>
                </a:lnTo>
                <a:lnTo>
                  <a:pt x="50" y="560"/>
                </a:lnTo>
                <a:lnTo>
                  <a:pt x="49" y="552"/>
                </a:lnTo>
                <a:lnTo>
                  <a:pt x="49" y="547"/>
                </a:lnTo>
                <a:lnTo>
                  <a:pt x="51" y="543"/>
                </a:lnTo>
                <a:lnTo>
                  <a:pt x="57" y="540"/>
                </a:lnTo>
                <a:lnTo>
                  <a:pt x="63" y="537"/>
                </a:lnTo>
                <a:lnTo>
                  <a:pt x="64" y="535"/>
                </a:lnTo>
                <a:lnTo>
                  <a:pt x="64" y="533"/>
                </a:lnTo>
                <a:lnTo>
                  <a:pt x="58" y="529"/>
                </a:lnTo>
                <a:lnTo>
                  <a:pt x="48" y="525"/>
                </a:lnTo>
                <a:lnTo>
                  <a:pt x="41" y="526"/>
                </a:lnTo>
                <a:lnTo>
                  <a:pt x="37" y="523"/>
                </a:lnTo>
                <a:lnTo>
                  <a:pt x="34" y="520"/>
                </a:lnTo>
                <a:lnTo>
                  <a:pt x="21" y="486"/>
                </a:lnTo>
                <a:lnTo>
                  <a:pt x="18" y="478"/>
                </a:lnTo>
                <a:lnTo>
                  <a:pt x="18" y="475"/>
                </a:lnTo>
                <a:lnTo>
                  <a:pt x="28" y="459"/>
                </a:lnTo>
                <a:lnTo>
                  <a:pt x="31" y="453"/>
                </a:lnTo>
                <a:lnTo>
                  <a:pt x="38" y="445"/>
                </a:lnTo>
                <a:lnTo>
                  <a:pt x="37" y="442"/>
                </a:lnTo>
                <a:lnTo>
                  <a:pt x="25" y="429"/>
                </a:lnTo>
                <a:lnTo>
                  <a:pt x="22" y="423"/>
                </a:lnTo>
                <a:lnTo>
                  <a:pt x="22" y="417"/>
                </a:lnTo>
                <a:lnTo>
                  <a:pt x="23" y="409"/>
                </a:lnTo>
                <a:lnTo>
                  <a:pt x="30" y="405"/>
                </a:lnTo>
                <a:lnTo>
                  <a:pt x="32" y="399"/>
                </a:lnTo>
                <a:lnTo>
                  <a:pt x="33" y="393"/>
                </a:lnTo>
                <a:lnTo>
                  <a:pt x="36" y="391"/>
                </a:lnTo>
                <a:lnTo>
                  <a:pt x="39" y="388"/>
                </a:lnTo>
                <a:lnTo>
                  <a:pt x="42" y="383"/>
                </a:lnTo>
                <a:lnTo>
                  <a:pt x="47" y="379"/>
                </a:lnTo>
                <a:lnTo>
                  <a:pt x="51" y="375"/>
                </a:lnTo>
                <a:lnTo>
                  <a:pt x="51" y="366"/>
                </a:lnTo>
                <a:lnTo>
                  <a:pt x="54" y="364"/>
                </a:lnTo>
                <a:lnTo>
                  <a:pt x="61" y="361"/>
                </a:lnTo>
                <a:lnTo>
                  <a:pt x="62" y="358"/>
                </a:lnTo>
                <a:lnTo>
                  <a:pt x="60" y="352"/>
                </a:lnTo>
                <a:lnTo>
                  <a:pt x="57" y="346"/>
                </a:lnTo>
                <a:lnTo>
                  <a:pt x="54" y="343"/>
                </a:lnTo>
                <a:lnTo>
                  <a:pt x="50" y="327"/>
                </a:lnTo>
                <a:lnTo>
                  <a:pt x="46" y="319"/>
                </a:lnTo>
                <a:lnTo>
                  <a:pt x="47" y="316"/>
                </a:lnTo>
                <a:lnTo>
                  <a:pt x="50" y="312"/>
                </a:lnTo>
                <a:lnTo>
                  <a:pt x="53" y="304"/>
                </a:lnTo>
                <a:lnTo>
                  <a:pt x="54" y="295"/>
                </a:lnTo>
                <a:lnTo>
                  <a:pt x="53" y="261"/>
                </a:lnTo>
                <a:lnTo>
                  <a:pt x="53" y="254"/>
                </a:lnTo>
                <a:lnTo>
                  <a:pt x="57" y="249"/>
                </a:lnTo>
                <a:lnTo>
                  <a:pt x="62" y="244"/>
                </a:lnTo>
                <a:lnTo>
                  <a:pt x="67" y="242"/>
                </a:lnTo>
                <a:lnTo>
                  <a:pt x="71" y="238"/>
                </a:lnTo>
                <a:lnTo>
                  <a:pt x="70" y="232"/>
                </a:lnTo>
                <a:lnTo>
                  <a:pt x="73" y="228"/>
                </a:lnTo>
                <a:lnTo>
                  <a:pt x="77" y="224"/>
                </a:lnTo>
                <a:lnTo>
                  <a:pt x="66" y="205"/>
                </a:lnTo>
                <a:lnTo>
                  <a:pt x="57" y="188"/>
                </a:lnTo>
                <a:lnTo>
                  <a:pt x="48" y="173"/>
                </a:lnTo>
                <a:lnTo>
                  <a:pt x="38" y="155"/>
                </a:lnTo>
                <a:lnTo>
                  <a:pt x="31" y="144"/>
                </a:lnTo>
                <a:lnTo>
                  <a:pt x="23" y="129"/>
                </a:lnTo>
                <a:lnTo>
                  <a:pt x="16" y="116"/>
                </a:lnTo>
                <a:lnTo>
                  <a:pt x="6" y="99"/>
                </a:lnTo>
                <a:lnTo>
                  <a:pt x="15" y="99"/>
                </a:lnTo>
                <a:lnTo>
                  <a:pt x="34" y="99"/>
                </a:lnTo>
                <a:lnTo>
                  <a:pt x="51" y="102"/>
                </a:lnTo>
                <a:lnTo>
                  <a:pt x="64" y="104"/>
                </a:lnTo>
                <a:lnTo>
                  <a:pt x="69" y="106"/>
                </a:lnTo>
                <a:lnTo>
                  <a:pt x="70" y="111"/>
                </a:lnTo>
                <a:lnTo>
                  <a:pt x="73" y="113"/>
                </a:lnTo>
                <a:lnTo>
                  <a:pt x="77" y="112"/>
                </a:lnTo>
                <a:lnTo>
                  <a:pt x="82" y="112"/>
                </a:lnTo>
                <a:lnTo>
                  <a:pt x="91" y="107"/>
                </a:lnTo>
                <a:lnTo>
                  <a:pt x="99" y="104"/>
                </a:lnTo>
                <a:lnTo>
                  <a:pt x="106" y="101"/>
                </a:lnTo>
                <a:lnTo>
                  <a:pt x="110" y="97"/>
                </a:lnTo>
                <a:lnTo>
                  <a:pt x="118" y="86"/>
                </a:lnTo>
                <a:lnTo>
                  <a:pt x="125" y="79"/>
                </a:lnTo>
                <a:lnTo>
                  <a:pt x="131" y="77"/>
                </a:lnTo>
                <a:lnTo>
                  <a:pt x="144" y="76"/>
                </a:lnTo>
                <a:lnTo>
                  <a:pt x="148" y="78"/>
                </a:lnTo>
                <a:lnTo>
                  <a:pt x="153" y="77"/>
                </a:lnTo>
                <a:lnTo>
                  <a:pt x="157" y="71"/>
                </a:lnTo>
                <a:lnTo>
                  <a:pt x="164" y="63"/>
                </a:lnTo>
                <a:lnTo>
                  <a:pt x="177" y="54"/>
                </a:lnTo>
                <a:lnTo>
                  <a:pt x="184" y="51"/>
                </a:lnTo>
                <a:lnTo>
                  <a:pt x="188" y="48"/>
                </a:lnTo>
                <a:lnTo>
                  <a:pt x="195" y="48"/>
                </a:lnTo>
                <a:lnTo>
                  <a:pt x="201" y="44"/>
                </a:lnTo>
                <a:lnTo>
                  <a:pt x="231" y="21"/>
                </a:lnTo>
                <a:lnTo>
                  <a:pt x="244" y="15"/>
                </a:lnTo>
                <a:lnTo>
                  <a:pt x="251" y="14"/>
                </a:lnTo>
                <a:lnTo>
                  <a:pt x="258" y="12"/>
                </a:lnTo>
                <a:lnTo>
                  <a:pt x="268" y="9"/>
                </a:lnTo>
                <a:lnTo>
                  <a:pt x="295" y="6"/>
                </a:lnTo>
                <a:lnTo>
                  <a:pt x="312" y="4"/>
                </a:lnTo>
                <a:lnTo>
                  <a:pt x="318" y="8"/>
                </a:lnTo>
                <a:lnTo>
                  <a:pt x="324" y="7"/>
                </a:lnTo>
                <a:lnTo>
                  <a:pt x="329" y="1"/>
                </a:lnTo>
                <a:lnTo>
                  <a:pt x="334" y="0"/>
                </a:lnTo>
                <a:lnTo>
                  <a:pt x="337" y="0"/>
                </a:lnTo>
                <a:lnTo>
                  <a:pt x="342" y="6"/>
                </a:lnTo>
                <a:lnTo>
                  <a:pt x="344" y="13"/>
                </a:lnTo>
                <a:lnTo>
                  <a:pt x="342" y="18"/>
                </a:lnTo>
                <a:lnTo>
                  <a:pt x="343" y="25"/>
                </a:lnTo>
                <a:lnTo>
                  <a:pt x="345" y="34"/>
                </a:lnTo>
                <a:lnTo>
                  <a:pt x="344" y="43"/>
                </a:lnTo>
                <a:lnTo>
                  <a:pt x="337" y="54"/>
                </a:lnTo>
                <a:lnTo>
                  <a:pt x="334" y="59"/>
                </a:lnTo>
                <a:lnTo>
                  <a:pt x="333" y="63"/>
                </a:lnTo>
                <a:lnTo>
                  <a:pt x="334" y="70"/>
                </a:lnTo>
                <a:lnTo>
                  <a:pt x="337" y="80"/>
                </a:lnTo>
                <a:lnTo>
                  <a:pt x="342" y="94"/>
                </a:lnTo>
                <a:lnTo>
                  <a:pt x="343" y="105"/>
                </a:lnTo>
                <a:lnTo>
                  <a:pt x="339" y="112"/>
                </a:lnTo>
                <a:lnTo>
                  <a:pt x="337" y="118"/>
                </a:lnTo>
                <a:lnTo>
                  <a:pt x="338" y="123"/>
                </a:lnTo>
                <a:lnTo>
                  <a:pt x="339" y="126"/>
                </a:lnTo>
                <a:lnTo>
                  <a:pt x="341" y="128"/>
                </a:lnTo>
                <a:lnTo>
                  <a:pt x="343" y="132"/>
                </a:lnTo>
                <a:lnTo>
                  <a:pt x="343" y="138"/>
                </a:lnTo>
                <a:lnTo>
                  <a:pt x="346" y="144"/>
                </a:lnTo>
                <a:lnTo>
                  <a:pt x="352" y="149"/>
                </a:lnTo>
                <a:lnTo>
                  <a:pt x="355" y="155"/>
                </a:lnTo>
                <a:lnTo>
                  <a:pt x="353" y="160"/>
                </a:lnTo>
                <a:lnTo>
                  <a:pt x="354" y="163"/>
                </a:lnTo>
                <a:lnTo>
                  <a:pt x="355" y="164"/>
                </a:lnTo>
                <a:lnTo>
                  <a:pt x="357" y="163"/>
                </a:lnTo>
                <a:lnTo>
                  <a:pt x="359" y="162"/>
                </a:lnTo>
                <a:lnTo>
                  <a:pt x="361" y="162"/>
                </a:lnTo>
                <a:lnTo>
                  <a:pt x="366" y="169"/>
                </a:lnTo>
                <a:lnTo>
                  <a:pt x="366" y="171"/>
                </a:lnTo>
                <a:lnTo>
                  <a:pt x="368" y="177"/>
                </a:lnTo>
                <a:lnTo>
                  <a:pt x="369" y="181"/>
                </a:lnTo>
                <a:lnTo>
                  <a:pt x="375" y="184"/>
                </a:lnTo>
                <a:lnTo>
                  <a:pt x="382" y="186"/>
                </a:lnTo>
                <a:lnTo>
                  <a:pt x="386" y="188"/>
                </a:lnTo>
                <a:lnTo>
                  <a:pt x="393" y="195"/>
                </a:lnTo>
                <a:lnTo>
                  <a:pt x="399" y="200"/>
                </a:lnTo>
                <a:lnTo>
                  <a:pt x="407" y="203"/>
                </a:lnTo>
                <a:lnTo>
                  <a:pt x="410" y="209"/>
                </a:lnTo>
                <a:lnTo>
                  <a:pt x="414" y="219"/>
                </a:lnTo>
                <a:lnTo>
                  <a:pt x="427" y="222"/>
                </a:lnTo>
                <a:lnTo>
                  <a:pt x="443" y="224"/>
                </a:lnTo>
                <a:lnTo>
                  <a:pt x="453" y="226"/>
                </a:lnTo>
                <a:lnTo>
                  <a:pt x="464" y="221"/>
                </a:lnTo>
                <a:lnTo>
                  <a:pt x="472" y="222"/>
                </a:lnTo>
                <a:lnTo>
                  <a:pt x="480" y="225"/>
                </a:lnTo>
                <a:lnTo>
                  <a:pt x="484" y="227"/>
                </a:lnTo>
                <a:lnTo>
                  <a:pt x="490" y="232"/>
                </a:lnTo>
                <a:lnTo>
                  <a:pt x="499" y="238"/>
                </a:lnTo>
                <a:lnTo>
                  <a:pt x="507" y="240"/>
                </a:lnTo>
                <a:lnTo>
                  <a:pt x="513" y="237"/>
                </a:lnTo>
                <a:lnTo>
                  <a:pt x="518" y="236"/>
                </a:lnTo>
                <a:lnTo>
                  <a:pt x="522" y="237"/>
                </a:lnTo>
                <a:lnTo>
                  <a:pt x="524" y="244"/>
                </a:lnTo>
                <a:lnTo>
                  <a:pt x="526" y="248"/>
                </a:lnTo>
                <a:lnTo>
                  <a:pt x="530" y="251"/>
                </a:lnTo>
                <a:lnTo>
                  <a:pt x="540" y="260"/>
                </a:lnTo>
                <a:lnTo>
                  <a:pt x="545" y="263"/>
                </a:lnTo>
                <a:lnTo>
                  <a:pt x="552" y="263"/>
                </a:lnTo>
                <a:lnTo>
                  <a:pt x="564" y="269"/>
                </a:lnTo>
                <a:lnTo>
                  <a:pt x="578" y="274"/>
                </a:lnTo>
                <a:lnTo>
                  <a:pt x="585" y="275"/>
                </a:lnTo>
                <a:lnTo>
                  <a:pt x="592" y="274"/>
                </a:lnTo>
                <a:lnTo>
                  <a:pt x="597" y="277"/>
                </a:lnTo>
                <a:lnTo>
                  <a:pt x="599" y="283"/>
                </a:lnTo>
                <a:lnTo>
                  <a:pt x="610" y="297"/>
                </a:lnTo>
                <a:lnTo>
                  <a:pt x="616" y="302"/>
                </a:lnTo>
                <a:lnTo>
                  <a:pt x="623" y="306"/>
                </a:lnTo>
                <a:lnTo>
                  <a:pt x="640" y="306"/>
                </a:lnTo>
                <a:lnTo>
                  <a:pt x="645" y="307"/>
                </a:lnTo>
                <a:lnTo>
                  <a:pt x="652" y="306"/>
                </a:lnTo>
                <a:lnTo>
                  <a:pt x="675" y="304"/>
                </a:lnTo>
                <a:lnTo>
                  <a:pt x="679" y="303"/>
                </a:lnTo>
                <a:lnTo>
                  <a:pt x="692" y="309"/>
                </a:lnTo>
                <a:lnTo>
                  <a:pt x="707" y="317"/>
                </a:lnTo>
                <a:lnTo>
                  <a:pt x="717" y="324"/>
                </a:lnTo>
                <a:lnTo>
                  <a:pt x="724" y="328"/>
                </a:lnTo>
                <a:lnTo>
                  <a:pt x="728" y="333"/>
                </a:lnTo>
                <a:lnTo>
                  <a:pt x="731" y="340"/>
                </a:lnTo>
                <a:lnTo>
                  <a:pt x="732" y="346"/>
                </a:lnTo>
                <a:lnTo>
                  <a:pt x="731" y="353"/>
                </a:lnTo>
                <a:lnTo>
                  <a:pt x="728" y="355"/>
                </a:lnTo>
                <a:lnTo>
                  <a:pt x="727" y="360"/>
                </a:lnTo>
                <a:lnTo>
                  <a:pt x="728" y="366"/>
                </a:lnTo>
                <a:lnTo>
                  <a:pt x="733" y="372"/>
                </a:lnTo>
                <a:lnTo>
                  <a:pt x="735" y="379"/>
                </a:lnTo>
                <a:lnTo>
                  <a:pt x="738" y="391"/>
                </a:lnTo>
                <a:lnTo>
                  <a:pt x="741" y="395"/>
                </a:lnTo>
                <a:lnTo>
                  <a:pt x="743" y="433"/>
                </a:lnTo>
                <a:lnTo>
                  <a:pt x="733" y="434"/>
                </a:lnTo>
                <a:lnTo>
                  <a:pt x="718" y="434"/>
                </a:lnTo>
                <a:lnTo>
                  <a:pt x="722" y="438"/>
                </a:lnTo>
                <a:lnTo>
                  <a:pt x="734" y="452"/>
                </a:lnTo>
                <a:lnTo>
                  <a:pt x="745" y="465"/>
                </a:lnTo>
                <a:lnTo>
                  <a:pt x="747" y="486"/>
                </a:lnTo>
                <a:lnTo>
                  <a:pt x="748" y="500"/>
                </a:lnTo>
                <a:lnTo>
                  <a:pt x="750" y="518"/>
                </a:lnTo>
                <a:lnTo>
                  <a:pt x="751" y="530"/>
                </a:lnTo>
                <a:lnTo>
                  <a:pt x="778" y="531"/>
                </a:lnTo>
                <a:lnTo>
                  <a:pt x="809" y="532"/>
                </a:lnTo>
                <a:lnTo>
                  <a:pt x="847" y="533"/>
                </a:lnTo>
                <a:lnTo>
                  <a:pt x="880" y="535"/>
                </a:lnTo>
                <a:lnTo>
                  <a:pt x="884" y="534"/>
                </a:lnTo>
                <a:lnTo>
                  <a:pt x="889" y="533"/>
                </a:lnTo>
                <a:lnTo>
                  <a:pt x="893" y="531"/>
                </a:lnTo>
                <a:lnTo>
                  <a:pt x="895" y="531"/>
                </a:lnTo>
                <a:lnTo>
                  <a:pt x="896" y="535"/>
                </a:lnTo>
                <a:lnTo>
                  <a:pt x="895" y="541"/>
                </a:lnTo>
                <a:lnTo>
                  <a:pt x="895" y="548"/>
                </a:lnTo>
                <a:lnTo>
                  <a:pt x="886" y="561"/>
                </a:lnTo>
                <a:lnTo>
                  <a:pt x="885" y="565"/>
                </a:lnTo>
                <a:lnTo>
                  <a:pt x="886" y="582"/>
                </a:lnTo>
                <a:lnTo>
                  <a:pt x="890" y="596"/>
                </a:lnTo>
                <a:lnTo>
                  <a:pt x="892" y="609"/>
                </a:lnTo>
                <a:lnTo>
                  <a:pt x="895" y="613"/>
                </a:lnTo>
                <a:lnTo>
                  <a:pt x="907" y="620"/>
                </a:lnTo>
                <a:lnTo>
                  <a:pt x="924" y="632"/>
                </a:lnTo>
                <a:lnTo>
                  <a:pt x="930" y="634"/>
                </a:lnTo>
                <a:lnTo>
                  <a:pt x="936" y="632"/>
                </a:lnTo>
                <a:lnTo>
                  <a:pt x="940" y="637"/>
                </a:lnTo>
                <a:lnTo>
                  <a:pt x="940" y="645"/>
                </a:lnTo>
                <a:lnTo>
                  <a:pt x="950" y="668"/>
                </a:lnTo>
                <a:lnTo>
                  <a:pt x="956" y="682"/>
                </a:lnTo>
                <a:lnTo>
                  <a:pt x="958" y="687"/>
                </a:lnTo>
                <a:lnTo>
                  <a:pt x="963" y="690"/>
                </a:lnTo>
                <a:lnTo>
                  <a:pt x="962" y="692"/>
                </a:lnTo>
                <a:lnTo>
                  <a:pt x="958" y="693"/>
                </a:lnTo>
                <a:lnTo>
                  <a:pt x="957" y="695"/>
                </a:lnTo>
                <a:lnTo>
                  <a:pt x="951" y="712"/>
                </a:lnTo>
                <a:lnTo>
                  <a:pt x="945" y="733"/>
                </a:lnTo>
                <a:lnTo>
                  <a:pt x="940" y="748"/>
                </a:lnTo>
                <a:lnTo>
                  <a:pt x="944" y="748"/>
                </a:lnTo>
                <a:lnTo>
                  <a:pt x="944" y="753"/>
                </a:lnTo>
                <a:lnTo>
                  <a:pt x="945" y="759"/>
                </a:lnTo>
                <a:lnTo>
                  <a:pt x="940" y="760"/>
                </a:lnTo>
                <a:lnTo>
                  <a:pt x="939" y="762"/>
                </a:lnTo>
                <a:lnTo>
                  <a:pt x="933" y="774"/>
                </a:lnTo>
                <a:lnTo>
                  <a:pt x="925" y="791"/>
                </a:lnTo>
                <a:lnTo>
                  <a:pt x="917" y="807"/>
                </a:lnTo>
                <a:lnTo>
                  <a:pt x="912" y="817"/>
                </a:lnTo>
                <a:lnTo>
                  <a:pt x="920" y="825"/>
                </a:lnTo>
                <a:lnTo>
                  <a:pt x="934" y="837"/>
                </a:lnTo>
                <a:lnTo>
                  <a:pt x="932" y="841"/>
                </a:lnTo>
                <a:lnTo>
                  <a:pt x="926" y="842"/>
                </a:lnTo>
                <a:lnTo>
                  <a:pt x="921" y="843"/>
                </a:lnTo>
                <a:lnTo>
                  <a:pt x="918" y="848"/>
                </a:lnTo>
                <a:lnTo>
                  <a:pt x="915" y="852"/>
                </a:lnTo>
                <a:lnTo>
                  <a:pt x="910" y="8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1" name="Freeform 31"/>
          <p:cNvSpPr>
            <a:spLocks/>
          </p:cNvSpPr>
          <p:nvPr/>
        </p:nvSpPr>
        <p:spPr bwMode="auto">
          <a:xfrm>
            <a:off x="3097097" y="4376222"/>
            <a:ext cx="3158" cy="2106"/>
          </a:xfrm>
          <a:custGeom>
            <a:avLst/>
            <a:gdLst>
              <a:gd name="T0" fmla="*/ 11 w 16"/>
              <a:gd name="T1" fmla="*/ 9 h 12"/>
              <a:gd name="T2" fmla="*/ 4 w 16"/>
              <a:gd name="T3" fmla="*/ 12 h 12"/>
              <a:gd name="T4" fmla="*/ 2 w 16"/>
              <a:gd name="T5" fmla="*/ 12 h 12"/>
              <a:gd name="T6" fmla="*/ 0 w 16"/>
              <a:gd name="T7" fmla="*/ 11 h 12"/>
              <a:gd name="T8" fmla="*/ 8 w 16"/>
              <a:gd name="T9" fmla="*/ 8 h 12"/>
              <a:gd name="T10" fmla="*/ 14 w 16"/>
              <a:gd name="T11" fmla="*/ 0 h 12"/>
              <a:gd name="T12" fmla="*/ 16 w 16"/>
              <a:gd name="T13" fmla="*/ 1 h 12"/>
              <a:gd name="T14" fmla="*/ 11 w 16"/>
              <a:gd name="T15" fmla="*/ 9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2">
                <a:moveTo>
                  <a:pt x="11" y="9"/>
                </a:moveTo>
                <a:lnTo>
                  <a:pt x="4" y="12"/>
                </a:lnTo>
                <a:lnTo>
                  <a:pt x="2" y="12"/>
                </a:lnTo>
                <a:lnTo>
                  <a:pt x="0" y="11"/>
                </a:lnTo>
                <a:lnTo>
                  <a:pt x="8" y="8"/>
                </a:lnTo>
                <a:lnTo>
                  <a:pt x="14" y="0"/>
                </a:lnTo>
                <a:lnTo>
                  <a:pt x="16" y="1"/>
                </a:lnTo>
                <a:lnTo>
                  <a:pt x="1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5" name="Freeform 32"/>
          <p:cNvSpPr>
            <a:spLocks noEditPoints="1"/>
          </p:cNvSpPr>
          <p:nvPr/>
        </p:nvSpPr>
        <p:spPr bwMode="auto">
          <a:xfrm>
            <a:off x="3030773" y="4682573"/>
            <a:ext cx="103169" cy="109486"/>
          </a:xfrm>
          <a:custGeom>
            <a:avLst/>
            <a:gdLst>
              <a:gd name="T0" fmla="*/ 14 w 431"/>
              <a:gd name="T1" fmla="*/ 449 h 458"/>
              <a:gd name="T2" fmla="*/ 10 w 431"/>
              <a:gd name="T3" fmla="*/ 458 h 458"/>
              <a:gd name="T4" fmla="*/ 7 w 431"/>
              <a:gd name="T5" fmla="*/ 454 h 458"/>
              <a:gd name="T6" fmla="*/ 7 w 431"/>
              <a:gd name="T7" fmla="*/ 447 h 458"/>
              <a:gd name="T8" fmla="*/ 6 w 431"/>
              <a:gd name="T9" fmla="*/ 444 h 458"/>
              <a:gd name="T10" fmla="*/ 2 w 431"/>
              <a:gd name="T11" fmla="*/ 442 h 458"/>
              <a:gd name="T12" fmla="*/ 0 w 431"/>
              <a:gd name="T13" fmla="*/ 440 h 458"/>
              <a:gd name="T14" fmla="*/ 1 w 431"/>
              <a:gd name="T15" fmla="*/ 436 h 458"/>
              <a:gd name="T16" fmla="*/ 12 w 431"/>
              <a:gd name="T17" fmla="*/ 442 h 458"/>
              <a:gd name="T18" fmla="*/ 14 w 431"/>
              <a:gd name="T19" fmla="*/ 449 h 458"/>
              <a:gd name="T20" fmla="*/ 431 w 431"/>
              <a:gd name="T21" fmla="*/ 13 h 458"/>
              <a:gd name="T22" fmla="*/ 429 w 431"/>
              <a:gd name="T23" fmla="*/ 15 h 458"/>
              <a:gd name="T24" fmla="*/ 427 w 431"/>
              <a:gd name="T25" fmla="*/ 15 h 458"/>
              <a:gd name="T26" fmla="*/ 426 w 431"/>
              <a:gd name="T27" fmla="*/ 13 h 458"/>
              <a:gd name="T28" fmla="*/ 426 w 431"/>
              <a:gd name="T29" fmla="*/ 10 h 458"/>
              <a:gd name="T30" fmla="*/ 427 w 431"/>
              <a:gd name="T31" fmla="*/ 11 h 458"/>
              <a:gd name="T32" fmla="*/ 428 w 431"/>
              <a:gd name="T33" fmla="*/ 12 h 458"/>
              <a:gd name="T34" fmla="*/ 429 w 431"/>
              <a:gd name="T35" fmla="*/ 12 h 458"/>
              <a:gd name="T36" fmla="*/ 431 w 431"/>
              <a:gd name="T37" fmla="*/ 13 h 458"/>
              <a:gd name="T38" fmla="*/ 407 w 431"/>
              <a:gd name="T39" fmla="*/ 3 h 458"/>
              <a:gd name="T40" fmla="*/ 407 w 431"/>
              <a:gd name="T41" fmla="*/ 3 h 458"/>
              <a:gd name="T42" fmla="*/ 406 w 431"/>
              <a:gd name="T43" fmla="*/ 2 h 458"/>
              <a:gd name="T44" fmla="*/ 406 w 431"/>
              <a:gd name="T45" fmla="*/ 1 h 458"/>
              <a:gd name="T46" fmla="*/ 407 w 431"/>
              <a:gd name="T47" fmla="*/ 0 h 458"/>
              <a:gd name="T48" fmla="*/ 407 w 431"/>
              <a:gd name="T49" fmla="*/ 1 h 458"/>
              <a:gd name="T50" fmla="*/ 408 w 431"/>
              <a:gd name="T51" fmla="*/ 2 h 458"/>
              <a:gd name="T52" fmla="*/ 407 w 431"/>
              <a:gd name="T53" fmla="*/ 3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1" h="458">
                <a:moveTo>
                  <a:pt x="14" y="449"/>
                </a:moveTo>
                <a:lnTo>
                  <a:pt x="10" y="458"/>
                </a:lnTo>
                <a:lnTo>
                  <a:pt x="7" y="454"/>
                </a:lnTo>
                <a:lnTo>
                  <a:pt x="7" y="447"/>
                </a:lnTo>
                <a:lnTo>
                  <a:pt x="6" y="444"/>
                </a:lnTo>
                <a:lnTo>
                  <a:pt x="2" y="442"/>
                </a:lnTo>
                <a:lnTo>
                  <a:pt x="0" y="440"/>
                </a:lnTo>
                <a:lnTo>
                  <a:pt x="1" y="436"/>
                </a:lnTo>
                <a:lnTo>
                  <a:pt x="12" y="442"/>
                </a:lnTo>
                <a:lnTo>
                  <a:pt x="14" y="449"/>
                </a:lnTo>
                <a:close/>
                <a:moveTo>
                  <a:pt x="431" y="13"/>
                </a:moveTo>
                <a:lnTo>
                  <a:pt x="429" y="15"/>
                </a:lnTo>
                <a:lnTo>
                  <a:pt x="427" y="15"/>
                </a:lnTo>
                <a:lnTo>
                  <a:pt x="426" y="13"/>
                </a:lnTo>
                <a:lnTo>
                  <a:pt x="426" y="10"/>
                </a:lnTo>
                <a:lnTo>
                  <a:pt x="427" y="11"/>
                </a:lnTo>
                <a:lnTo>
                  <a:pt x="428" y="12"/>
                </a:lnTo>
                <a:lnTo>
                  <a:pt x="429" y="12"/>
                </a:lnTo>
                <a:lnTo>
                  <a:pt x="431" y="13"/>
                </a:lnTo>
                <a:close/>
                <a:moveTo>
                  <a:pt x="407" y="3"/>
                </a:moveTo>
                <a:lnTo>
                  <a:pt x="407" y="3"/>
                </a:lnTo>
                <a:lnTo>
                  <a:pt x="406" y="2"/>
                </a:lnTo>
                <a:lnTo>
                  <a:pt x="406" y="1"/>
                </a:lnTo>
                <a:lnTo>
                  <a:pt x="407" y="0"/>
                </a:lnTo>
                <a:lnTo>
                  <a:pt x="407" y="1"/>
                </a:lnTo>
                <a:lnTo>
                  <a:pt x="408" y="2"/>
                </a:lnTo>
                <a:lnTo>
                  <a:pt x="407"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6" name="Freeform 33"/>
          <p:cNvSpPr>
            <a:spLocks noEditPoints="1"/>
          </p:cNvSpPr>
          <p:nvPr/>
        </p:nvSpPr>
        <p:spPr bwMode="auto">
          <a:xfrm>
            <a:off x="2924445" y="4921548"/>
            <a:ext cx="741137" cy="773772"/>
          </a:xfrm>
          <a:custGeom>
            <a:avLst/>
            <a:gdLst>
              <a:gd name="T0" fmla="*/ 1496 w 3104"/>
              <a:gd name="T1" fmla="*/ 214 h 3239"/>
              <a:gd name="T2" fmla="*/ 1609 w 3104"/>
              <a:gd name="T3" fmla="*/ 233 h 3239"/>
              <a:gd name="T4" fmla="*/ 1733 w 3104"/>
              <a:gd name="T5" fmla="*/ 142 h 3239"/>
              <a:gd name="T6" fmla="*/ 1864 w 3104"/>
              <a:gd name="T7" fmla="*/ 270 h 3239"/>
              <a:gd name="T8" fmla="*/ 1747 w 3104"/>
              <a:gd name="T9" fmla="*/ 518 h 3239"/>
              <a:gd name="T10" fmla="*/ 1880 w 3104"/>
              <a:gd name="T11" fmla="*/ 565 h 3239"/>
              <a:gd name="T12" fmla="*/ 2027 w 3104"/>
              <a:gd name="T13" fmla="*/ 511 h 3239"/>
              <a:gd name="T14" fmla="*/ 2153 w 3104"/>
              <a:gd name="T15" fmla="*/ 475 h 3239"/>
              <a:gd name="T16" fmla="*/ 2329 w 3104"/>
              <a:gd name="T17" fmla="*/ 559 h 3239"/>
              <a:gd name="T18" fmla="*/ 2368 w 3104"/>
              <a:gd name="T19" fmla="*/ 615 h 3239"/>
              <a:gd name="T20" fmla="*/ 2724 w 3104"/>
              <a:gd name="T21" fmla="*/ 654 h 3239"/>
              <a:gd name="T22" fmla="*/ 3099 w 3104"/>
              <a:gd name="T23" fmla="*/ 966 h 3239"/>
              <a:gd name="T24" fmla="*/ 2916 w 3104"/>
              <a:gd name="T25" fmla="*/ 1290 h 3239"/>
              <a:gd name="T26" fmla="*/ 2770 w 3104"/>
              <a:gd name="T27" fmla="*/ 1475 h 3239"/>
              <a:gd name="T28" fmla="*/ 2720 w 3104"/>
              <a:gd name="T29" fmla="*/ 1875 h 3239"/>
              <a:gd name="T30" fmla="*/ 2535 w 3104"/>
              <a:gd name="T31" fmla="*/ 2261 h 3239"/>
              <a:gd name="T32" fmla="*/ 2347 w 3104"/>
              <a:gd name="T33" fmla="*/ 2275 h 3239"/>
              <a:gd name="T34" fmla="*/ 2043 w 3104"/>
              <a:gd name="T35" fmla="*/ 2483 h 3239"/>
              <a:gd name="T36" fmla="*/ 2012 w 3104"/>
              <a:gd name="T37" fmla="*/ 2627 h 3239"/>
              <a:gd name="T38" fmla="*/ 1743 w 3104"/>
              <a:gd name="T39" fmla="*/ 3058 h 3239"/>
              <a:gd name="T40" fmla="*/ 1798 w 3104"/>
              <a:gd name="T41" fmla="*/ 2894 h 3239"/>
              <a:gd name="T42" fmla="*/ 1682 w 3104"/>
              <a:gd name="T43" fmla="*/ 3194 h 3239"/>
              <a:gd name="T44" fmla="*/ 1567 w 3104"/>
              <a:gd name="T45" fmla="*/ 3062 h 3239"/>
              <a:gd name="T46" fmla="*/ 1417 w 3104"/>
              <a:gd name="T47" fmla="*/ 2956 h 3239"/>
              <a:gd name="T48" fmla="*/ 1424 w 3104"/>
              <a:gd name="T49" fmla="*/ 2758 h 3239"/>
              <a:gd name="T50" fmla="*/ 1531 w 3104"/>
              <a:gd name="T51" fmla="*/ 2669 h 3239"/>
              <a:gd name="T52" fmla="*/ 1575 w 3104"/>
              <a:gd name="T53" fmla="*/ 2494 h 3239"/>
              <a:gd name="T54" fmla="*/ 1498 w 3104"/>
              <a:gd name="T55" fmla="*/ 2360 h 3239"/>
              <a:gd name="T56" fmla="*/ 1433 w 3104"/>
              <a:gd name="T57" fmla="*/ 2215 h 3239"/>
              <a:gd name="T58" fmla="*/ 1269 w 3104"/>
              <a:gd name="T59" fmla="*/ 2193 h 3239"/>
              <a:gd name="T60" fmla="*/ 1267 w 3104"/>
              <a:gd name="T61" fmla="*/ 2064 h 3239"/>
              <a:gd name="T62" fmla="*/ 1307 w 3104"/>
              <a:gd name="T63" fmla="*/ 1872 h 3239"/>
              <a:gd name="T64" fmla="*/ 1092 w 3104"/>
              <a:gd name="T65" fmla="*/ 1668 h 3239"/>
              <a:gd name="T66" fmla="*/ 943 w 3104"/>
              <a:gd name="T67" fmla="*/ 1465 h 3239"/>
              <a:gd name="T68" fmla="*/ 730 w 3104"/>
              <a:gd name="T69" fmla="*/ 1370 h 3239"/>
              <a:gd name="T70" fmla="*/ 688 w 3104"/>
              <a:gd name="T71" fmla="*/ 1225 h 3239"/>
              <a:gd name="T72" fmla="*/ 463 w 3104"/>
              <a:gd name="T73" fmla="*/ 1267 h 3239"/>
              <a:gd name="T74" fmla="*/ 266 w 3104"/>
              <a:gd name="T75" fmla="*/ 1219 h 3239"/>
              <a:gd name="T76" fmla="*/ 129 w 3104"/>
              <a:gd name="T77" fmla="*/ 1165 h 3239"/>
              <a:gd name="T78" fmla="*/ 23 w 3104"/>
              <a:gd name="T79" fmla="*/ 1032 h 3239"/>
              <a:gd name="T80" fmla="*/ 68 w 3104"/>
              <a:gd name="T81" fmla="*/ 924 h 3239"/>
              <a:gd name="T82" fmla="*/ 219 w 3104"/>
              <a:gd name="T83" fmla="*/ 759 h 3239"/>
              <a:gd name="T84" fmla="*/ 363 w 3104"/>
              <a:gd name="T85" fmla="*/ 512 h 3239"/>
              <a:gd name="T86" fmla="*/ 318 w 3104"/>
              <a:gd name="T87" fmla="*/ 368 h 3239"/>
              <a:gd name="T88" fmla="*/ 376 w 3104"/>
              <a:gd name="T89" fmla="*/ 334 h 3239"/>
              <a:gd name="T90" fmla="*/ 459 w 3104"/>
              <a:gd name="T91" fmla="*/ 274 h 3239"/>
              <a:gd name="T92" fmla="*/ 606 w 3104"/>
              <a:gd name="T93" fmla="*/ 353 h 3239"/>
              <a:gd name="T94" fmla="*/ 776 w 3104"/>
              <a:gd name="T95" fmla="*/ 293 h 3239"/>
              <a:gd name="T96" fmla="*/ 747 w 3104"/>
              <a:gd name="T97" fmla="*/ 107 h 3239"/>
              <a:gd name="T98" fmla="*/ 894 w 3104"/>
              <a:gd name="T99" fmla="*/ 97 h 3239"/>
              <a:gd name="T100" fmla="*/ 1064 w 3104"/>
              <a:gd name="T101" fmla="*/ 5 h 3239"/>
              <a:gd name="T102" fmla="*/ 1139 w 3104"/>
              <a:gd name="T103" fmla="*/ 97 h 3239"/>
              <a:gd name="T104" fmla="*/ 1141 w 3104"/>
              <a:gd name="T105" fmla="*/ 279 h 3239"/>
              <a:gd name="T106" fmla="*/ 1260 w 3104"/>
              <a:gd name="T107" fmla="*/ 295 h 3239"/>
              <a:gd name="T108" fmla="*/ 1869 w 3104"/>
              <a:gd name="T109" fmla="*/ 265 h 3239"/>
              <a:gd name="T110" fmla="*/ 1873 w 3104"/>
              <a:gd name="T111" fmla="*/ 368 h 3239"/>
              <a:gd name="T112" fmla="*/ 1820 w 3104"/>
              <a:gd name="T113" fmla="*/ 435 h 3239"/>
              <a:gd name="T114" fmla="*/ 2009 w 3104"/>
              <a:gd name="T115" fmla="*/ 492 h 3239"/>
              <a:gd name="T116" fmla="*/ 1860 w 3104"/>
              <a:gd name="T117" fmla="*/ 555 h 3239"/>
              <a:gd name="T118" fmla="*/ 1778 w 3104"/>
              <a:gd name="T119" fmla="*/ 465 h 3239"/>
              <a:gd name="T120" fmla="*/ 2789 w 3104"/>
              <a:gd name="T121" fmla="*/ 1450 h 3239"/>
              <a:gd name="T122" fmla="*/ 2264 w 3104"/>
              <a:gd name="T123" fmla="*/ 2355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04" h="3239">
                <a:moveTo>
                  <a:pt x="1387" y="261"/>
                </a:moveTo>
                <a:lnTo>
                  <a:pt x="1389" y="262"/>
                </a:lnTo>
                <a:lnTo>
                  <a:pt x="1395" y="263"/>
                </a:lnTo>
                <a:lnTo>
                  <a:pt x="1407" y="266"/>
                </a:lnTo>
                <a:lnTo>
                  <a:pt x="1424" y="269"/>
                </a:lnTo>
                <a:lnTo>
                  <a:pt x="1428" y="268"/>
                </a:lnTo>
                <a:lnTo>
                  <a:pt x="1431" y="265"/>
                </a:lnTo>
                <a:lnTo>
                  <a:pt x="1432" y="258"/>
                </a:lnTo>
                <a:lnTo>
                  <a:pt x="1432" y="253"/>
                </a:lnTo>
                <a:lnTo>
                  <a:pt x="1428" y="249"/>
                </a:lnTo>
                <a:lnTo>
                  <a:pt x="1424" y="244"/>
                </a:lnTo>
                <a:lnTo>
                  <a:pt x="1419" y="238"/>
                </a:lnTo>
                <a:lnTo>
                  <a:pt x="1414" y="236"/>
                </a:lnTo>
                <a:lnTo>
                  <a:pt x="1415" y="233"/>
                </a:lnTo>
                <a:lnTo>
                  <a:pt x="1418" y="230"/>
                </a:lnTo>
                <a:lnTo>
                  <a:pt x="1422" y="228"/>
                </a:lnTo>
                <a:lnTo>
                  <a:pt x="1424" y="226"/>
                </a:lnTo>
                <a:lnTo>
                  <a:pt x="1426" y="217"/>
                </a:lnTo>
                <a:lnTo>
                  <a:pt x="1427" y="216"/>
                </a:lnTo>
                <a:lnTo>
                  <a:pt x="1429" y="215"/>
                </a:lnTo>
                <a:lnTo>
                  <a:pt x="1430" y="216"/>
                </a:lnTo>
                <a:lnTo>
                  <a:pt x="1434" y="218"/>
                </a:lnTo>
                <a:lnTo>
                  <a:pt x="1447" y="224"/>
                </a:lnTo>
                <a:lnTo>
                  <a:pt x="1452" y="223"/>
                </a:lnTo>
                <a:lnTo>
                  <a:pt x="1474" y="222"/>
                </a:lnTo>
                <a:lnTo>
                  <a:pt x="1477" y="218"/>
                </a:lnTo>
                <a:lnTo>
                  <a:pt x="1482" y="217"/>
                </a:lnTo>
                <a:lnTo>
                  <a:pt x="1490" y="213"/>
                </a:lnTo>
                <a:lnTo>
                  <a:pt x="1493" y="213"/>
                </a:lnTo>
                <a:lnTo>
                  <a:pt x="1496" y="214"/>
                </a:lnTo>
                <a:lnTo>
                  <a:pt x="1499" y="213"/>
                </a:lnTo>
                <a:lnTo>
                  <a:pt x="1504" y="210"/>
                </a:lnTo>
                <a:lnTo>
                  <a:pt x="1506" y="209"/>
                </a:lnTo>
                <a:lnTo>
                  <a:pt x="1507" y="213"/>
                </a:lnTo>
                <a:lnTo>
                  <a:pt x="1510" y="217"/>
                </a:lnTo>
                <a:lnTo>
                  <a:pt x="1514" y="221"/>
                </a:lnTo>
                <a:lnTo>
                  <a:pt x="1516" y="222"/>
                </a:lnTo>
                <a:lnTo>
                  <a:pt x="1523" y="221"/>
                </a:lnTo>
                <a:lnTo>
                  <a:pt x="1527" y="222"/>
                </a:lnTo>
                <a:lnTo>
                  <a:pt x="1528" y="225"/>
                </a:lnTo>
                <a:lnTo>
                  <a:pt x="1529" y="228"/>
                </a:lnTo>
                <a:lnTo>
                  <a:pt x="1531" y="231"/>
                </a:lnTo>
                <a:lnTo>
                  <a:pt x="1535" y="231"/>
                </a:lnTo>
                <a:lnTo>
                  <a:pt x="1537" y="232"/>
                </a:lnTo>
                <a:lnTo>
                  <a:pt x="1540" y="233"/>
                </a:lnTo>
                <a:lnTo>
                  <a:pt x="1543" y="237"/>
                </a:lnTo>
                <a:lnTo>
                  <a:pt x="1549" y="240"/>
                </a:lnTo>
                <a:lnTo>
                  <a:pt x="1561" y="244"/>
                </a:lnTo>
                <a:lnTo>
                  <a:pt x="1566" y="244"/>
                </a:lnTo>
                <a:lnTo>
                  <a:pt x="1571" y="246"/>
                </a:lnTo>
                <a:lnTo>
                  <a:pt x="1573" y="247"/>
                </a:lnTo>
                <a:lnTo>
                  <a:pt x="1577" y="245"/>
                </a:lnTo>
                <a:lnTo>
                  <a:pt x="1588" y="238"/>
                </a:lnTo>
                <a:lnTo>
                  <a:pt x="1594" y="235"/>
                </a:lnTo>
                <a:lnTo>
                  <a:pt x="1597" y="232"/>
                </a:lnTo>
                <a:lnTo>
                  <a:pt x="1600" y="229"/>
                </a:lnTo>
                <a:lnTo>
                  <a:pt x="1602" y="229"/>
                </a:lnTo>
                <a:lnTo>
                  <a:pt x="1604" y="230"/>
                </a:lnTo>
                <a:lnTo>
                  <a:pt x="1605" y="232"/>
                </a:lnTo>
                <a:lnTo>
                  <a:pt x="1609" y="233"/>
                </a:lnTo>
                <a:lnTo>
                  <a:pt x="1618" y="236"/>
                </a:lnTo>
                <a:lnTo>
                  <a:pt x="1623" y="236"/>
                </a:lnTo>
                <a:lnTo>
                  <a:pt x="1629" y="234"/>
                </a:lnTo>
                <a:lnTo>
                  <a:pt x="1634" y="231"/>
                </a:lnTo>
                <a:lnTo>
                  <a:pt x="1636" y="230"/>
                </a:lnTo>
                <a:lnTo>
                  <a:pt x="1640" y="233"/>
                </a:lnTo>
                <a:lnTo>
                  <a:pt x="1643" y="238"/>
                </a:lnTo>
                <a:lnTo>
                  <a:pt x="1645" y="240"/>
                </a:lnTo>
                <a:lnTo>
                  <a:pt x="1649" y="240"/>
                </a:lnTo>
                <a:lnTo>
                  <a:pt x="1656" y="241"/>
                </a:lnTo>
                <a:lnTo>
                  <a:pt x="1662" y="242"/>
                </a:lnTo>
                <a:lnTo>
                  <a:pt x="1666" y="242"/>
                </a:lnTo>
                <a:lnTo>
                  <a:pt x="1671" y="240"/>
                </a:lnTo>
                <a:lnTo>
                  <a:pt x="1673" y="235"/>
                </a:lnTo>
                <a:lnTo>
                  <a:pt x="1680" y="231"/>
                </a:lnTo>
                <a:lnTo>
                  <a:pt x="1687" y="228"/>
                </a:lnTo>
                <a:lnTo>
                  <a:pt x="1690" y="223"/>
                </a:lnTo>
                <a:lnTo>
                  <a:pt x="1696" y="215"/>
                </a:lnTo>
                <a:lnTo>
                  <a:pt x="1698" y="211"/>
                </a:lnTo>
                <a:lnTo>
                  <a:pt x="1698" y="205"/>
                </a:lnTo>
                <a:lnTo>
                  <a:pt x="1706" y="188"/>
                </a:lnTo>
                <a:lnTo>
                  <a:pt x="1709" y="185"/>
                </a:lnTo>
                <a:lnTo>
                  <a:pt x="1711" y="180"/>
                </a:lnTo>
                <a:lnTo>
                  <a:pt x="1714" y="174"/>
                </a:lnTo>
                <a:lnTo>
                  <a:pt x="1714" y="168"/>
                </a:lnTo>
                <a:lnTo>
                  <a:pt x="1716" y="163"/>
                </a:lnTo>
                <a:lnTo>
                  <a:pt x="1721" y="159"/>
                </a:lnTo>
                <a:lnTo>
                  <a:pt x="1724" y="156"/>
                </a:lnTo>
                <a:lnTo>
                  <a:pt x="1729" y="149"/>
                </a:lnTo>
                <a:lnTo>
                  <a:pt x="1733" y="142"/>
                </a:lnTo>
                <a:lnTo>
                  <a:pt x="1742" y="127"/>
                </a:lnTo>
                <a:lnTo>
                  <a:pt x="1743" y="122"/>
                </a:lnTo>
                <a:lnTo>
                  <a:pt x="1747" y="120"/>
                </a:lnTo>
                <a:lnTo>
                  <a:pt x="1748" y="116"/>
                </a:lnTo>
                <a:lnTo>
                  <a:pt x="1752" y="112"/>
                </a:lnTo>
                <a:lnTo>
                  <a:pt x="1756" y="109"/>
                </a:lnTo>
                <a:lnTo>
                  <a:pt x="1758" y="104"/>
                </a:lnTo>
                <a:lnTo>
                  <a:pt x="1761" y="99"/>
                </a:lnTo>
                <a:lnTo>
                  <a:pt x="1767" y="96"/>
                </a:lnTo>
                <a:lnTo>
                  <a:pt x="1770" y="94"/>
                </a:lnTo>
                <a:lnTo>
                  <a:pt x="1777" y="80"/>
                </a:lnTo>
                <a:lnTo>
                  <a:pt x="1778" y="74"/>
                </a:lnTo>
                <a:lnTo>
                  <a:pt x="1785" y="74"/>
                </a:lnTo>
                <a:lnTo>
                  <a:pt x="1795" y="81"/>
                </a:lnTo>
                <a:lnTo>
                  <a:pt x="1804" y="92"/>
                </a:lnTo>
                <a:lnTo>
                  <a:pt x="1815" y="125"/>
                </a:lnTo>
                <a:lnTo>
                  <a:pt x="1817" y="156"/>
                </a:lnTo>
                <a:lnTo>
                  <a:pt x="1822" y="172"/>
                </a:lnTo>
                <a:lnTo>
                  <a:pt x="1835" y="205"/>
                </a:lnTo>
                <a:lnTo>
                  <a:pt x="1836" y="211"/>
                </a:lnTo>
                <a:lnTo>
                  <a:pt x="1838" y="219"/>
                </a:lnTo>
                <a:lnTo>
                  <a:pt x="1842" y="227"/>
                </a:lnTo>
                <a:lnTo>
                  <a:pt x="1847" y="240"/>
                </a:lnTo>
                <a:lnTo>
                  <a:pt x="1847" y="242"/>
                </a:lnTo>
                <a:lnTo>
                  <a:pt x="1844" y="246"/>
                </a:lnTo>
                <a:lnTo>
                  <a:pt x="1848" y="246"/>
                </a:lnTo>
                <a:lnTo>
                  <a:pt x="1852" y="248"/>
                </a:lnTo>
                <a:lnTo>
                  <a:pt x="1855" y="257"/>
                </a:lnTo>
                <a:lnTo>
                  <a:pt x="1858" y="262"/>
                </a:lnTo>
                <a:lnTo>
                  <a:pt x="1864" y="270"/>
                </a:lnTo>
                <a:lnTo>
                  <a:pt x="1876" y="272"/>
                </a:lnTo>
                <a:lnTo>
                  <a:pt x="1886" y="273"/>
                </a:lnTo>
                <a:lnTo>
                  <a:pt x="1896" y="278"/>
                </a:lnTo>
                <a:lnTo>
                  <a:pt x="1904" y="283"/>
                </a:lnTo>
                <a:lnTo>
                  <a:pt x="1910" y="302"/>
                </a:lnTo>
                <a:lnTo>
                  <a:pt x="1908" y="314"/>
                </a:lnTo>
                <a:lnTo>
                  <a:pt x="1909" y="322"/>
                </a:lnTo>
                <a:lnTo>
                  <a:pt x="1906" y="326"/>
                </a:lnTo>
                <a:lnTo>
                  <a:pt x="1897" y="331"/>
                </a:lnTo>
                <a:lnTo>
                  <a:pt x="1895" y="334"/>
                </a:lnTo>
                <a:lnTo>
                  <a:pt x="1877" y="348"/>
                </a:lnTo>
                <a:lnTo>
                  <a:pt x="1873" y="355"/>
                </a:lnTo>
                <a:lnTo>
                  <a:pt x="1864" y="364"/>
                </a:lnTo>
                <a:lnTo>
                  <a:pt x="1855" y="381"/>
                </a:lnTo>
                <a:lnTo>
                  <a:pt x="1841" y="396"/>
                </a:lnTo>
                <a:lnTo>
                  <a:pt x="1836" y="400"/>
                </a:lnTo>
                <a:lnTo>
                  <a:pt x="1828" y="401"/>
                </a:lnTo>
                <a:lnTo>
                  <a:pt x="1824" y="404"/>
                </a:lnTo>
                <a:lnTo>
                  <a:pt x="1813" y="416"/>
                </a:lnTo>
                <a:lnTo>
                  <a:pt x="1799" y="421"/>
                </a:lnTo>
                <a:lnTo>
                  <a:pt x="1798" y="428"/>
                </a:lnTo>
                <a:lnTo>
                  <a:pt x="1789" y="445"/>
                </a:lnTo>
                <a:lnTo>
                  <a:pt x="1782" y="454"/>
                </a:lnTo>
                <a:lnTo>
                  <a:pt x="1777" y="457"/>
                </a:lnTo>
                <a:lnTo>
                  <a:pt x="1766" y="474"/>
                </a:lnTo>
                <a:lnTo>
                  <a:pt x="1764" y="481"/>
                </a:lnTo>
                <a:lnTo>
                  <a:pt x="1764" y="494"/>
                </a:lnTo>
                <a:lnTo>
                  <a:pt x="1756" y="502"/>
                </a:lnTo>
                <a:lnTo>
                  <a:pt x="1748" y="507"/>
                </a:lnTo>
                <a:lnTo>
                  <a:pt x="1747" y="518"/>
                </a:lnTo>
                <a:lnTo>
                  <a:pt x="1744" y="521"/>
                </a:lnTo>
                <a:lnTo>
                  <a:pt x="1740" y="524"/>
                </a:lnTo>
                <a:lnTo>
                  <a:pt x="1724" y="521"/>
                </a:lnTo>
                <a:lnTo>
                  <a:pt x="1698" y="533"/>
                </a:lnTo>
                <a:lnTo>
                  <a:pt x="1689" y="536"/>
                </a:lnTo>
                <a:lnTo>
                  <a:pt x="1718" y="537"/>
                </a:lnTo>
                <a:lnTo>
                  <a:pt x="1727" y="543"/>
                </a:lnTo>
                <a:lnTo>
                  <a:pt x="1746" y="539"/>
                </a:lnTo>
                <a:lnTo>
                  <a:pt x="1770" y="524"/>
                </a:lnTo>
                <a:lnTo>
                  <a:pt x="1779" y="520"/>
                </a:lnTo>
                <a:lnTo>
                  <a:pt x="1798" y="510"/>
                </a:lnTo>
                <a:lnTo>
                  <a:pt x="1805" y="503"/>
                </a:lnTo>
                <a:lnTo>
                  <a:pt x="1819" y="495"/>
                </a:lnTo>
                <a:lnTo>
                  <a:pt x="1822" y="491"/>
                </a:lnTo>
                <a:lnTo>
                  <a:pt x="1830" y="488"/>
                </a:lnTo>
                <a:lnTo>
                  <a:pt x="1834" y="492"/>
                </a:lnTo>
                <a:lnTo>
                  <a:pt x="1834" y="496"/>
                </a:lnTo>
                <a:lnTo>
                  <a:pt x="1828" y="502"/>
                </a:lnTo>
                <a:lnTo>
                  <a:pt x="1829" y="505"/>
                </a:lnTo>
                <a:lnTo>
                  <a:pt x="1834" y="510"/>
                </a:lnTo>
                <a:lnTo>
                  <a:pt x="1835" y="517"/>
                </a:lnTo>
                <a:lnTo>
                  <a:pt x="1836" y="522"/>
                </a:lnTo>
                <a:lnTo>
                  <a:pt x="1838" y="531"/>
                </a:lnTo>
                <a:lnTo>
                  <a:pt x="1847" y="543"/>
                </a:lnTo>
                <a:lnTo>
                  <a:pt x="1847" y="547"/>
                </a:lnTo>
                <a:lnTo>
                  <a:pt x="1846" y="552"/>
                </a:lnTo>
                <a:lnTo>
                  <a:pt x="1850" y="557"/>
                </a:lnTo>
                <a:lnTo>
                  <a:pt x="1854" y="559"/>
                </a:lnTo>
                <a:lnTo>
                  <a:pt x="1869" y="572"/>
                </a:lnTo>
                <a:lnTo>
                  <a:pt x="1880" y="565"/>
                </a:lnTo>
                <a:lnTo>
                  <a:pt x="1887" y="563"/>
                </a:lnTo>
                <a:lnTo>
                  <a:pt x="1891" y="560"/>
                </a:lnTo>
                <a:lnTo>
                  <a:pt x="1901" y="558"/>
                </a:lnTo>
                <a:lnTo>
                  <a:pt x="1908" y="561"/>
                </a:lnTo>
                <a:lnTo>
                  <a:pt x="1923" y="565"/>
                </a:lnTo>
                <a:lnTo>
                  <a:pt x="1933" y="561"/>
                </a:lnTo>
                <a:lnTo>
                  <a:pt x="1955" y="550"/>
                </a:lnTo>
                <a:lnTo>
                  <a:pt x="1948" y="569"/>
                </a:lnTo>
                <a:lnTo>
                  <a:pt x="1943" y="586"/>
                </a:lnTo>
                <a:lnTo>
                  <a:pt x="1940" y="593"/>
                </a:lnTo>
                <a:lnTo>
                  <a:pt x="1936" y="612"/>
                </a:lnTo>
                <a:lnTo>
                  <a:pt x="1932" y="617"/>
                </a:lnTo>
                <a:lnTo>
                  <a:pt x="1929" y="623"/>
                </a:lnTo>
                <a:lnTo>
                  <a:pt x="1934" y="621"/>
                </a:lnTo>
                <a:lnTo>
                  <a:pt x="1938" y="618"/>
                </a:lnTo>
                <a:lnTo>
                  <a:pt x="1944" y="611"/>
                </a:lnTo>
                <a:lnTo>
                  <a:pt x="1947" y="598"/>
                </a:lnTo>
                <a:lnTo>
                  <a:pt x="1963" y="565"/>
                </a:lnTo>
                <a:lnTo>
                  <a:pt x="1968" y="562"/>
                </a:lnTo>
                <a:lnTo>
                  <a:pt x="1980" y="558"/>
                </a:lnTo>
                <a:lnTo>
                  <a:pt x="2003" y="531"/>
                </a:lnTo>
                <a:lnTo>
                  <a:pt x="2011" y="531"/>
                </a:lnTo>
                <a:lnTo>
                  <a:pt x="2017" y="537"/>
                </a:lnTo>
                <a:lnTo>
                  <a:pt x="2022" y="541"/>
                </a:lnTo>
                <a:lnTo>
                  <a:pt x="2024" y="533"/>
                </a:lnTo>
                <a:lnTo>
                  <a:pt x="2031" y="530"/>
                </a:lnTo>
                <a:lnTo>
                  <a:pt x="2023" y="527"/>
                </a:lnTo>
                <a:lnTo>
                  <a:pt x="2022" y="523"/>
                </a:lnTo>
                <a:lnTo>
                  <a:pt x="2021" y="518"/>
                </a:lnTo>
                <a:lnTo>
                  <a:pt x="2027" y="511"/>
                </a:lnTo>
                <a:lnTo>
                  <a:pt x="2023" y="504"/>
                </a:lnTo>
                <a:lnTo>
                  <a:pt x="2035" y="496"/>
                </a:lnTo>
                <a:lnTo>
                  <a:pt x="2034" y="489"/>
                </a:lnTo>
                <a:lnTo>
                  <a:pt x="2038" y="484"/>
                </a:lnTo>
                <a:lnTo>
                  <a:pt x="2043" y="479"/>
                </a:lnTo>
                <a:lnTo>
                  <a:pt x="2049" y="476"/>
                </a:lnTo>
                <a:lnTo>
                  <a:pt x="2050" y="472"/>
                </a:lnTo>
                <a:lnTo>
                  <a:pt x="2054" y="470"/>
                </a:lnTo>
                <a:lnTo>
                  <a:pt x="2057" y="469"/>
                </a:lnTo>
                <a:lnTo>
                  <a:pt x="2062" y="474"/>
                </a:lnTo>
                <a:lnTo>
                  <a:pt x="2068" y="468"/>
                </a:lnTo>
                <a:lnTo>
                  <a:pt x="2074" y="466"/>
                </a:lnTo>
                <a:lnTo>
                  <a:pt x="2077" y="467"/>
                </a:lnTo>
                <a:lnTo>
                  <a:pt x="2080" y="470"/>
                </a:lnTo>
                <a:lnTo>
                  <a:pt x="2084" y="471"/>
                </a:lnTo>
                <a:lnTo>
                  <a:pt x="2087" y="470"/>
                </a:lnTo>
                <a:lnTo>
                  <a:pt x="2094" y="467"/>
                </a:lnTo>
                <a:lnTo>
                  <a:pt x="2101" y="473"/>
                </a:lnTo>
                <a:lnTo>
                  <a:pt x="2105" y="474"/>
                </a:lnTo>
                <a:lnTo>
                  <a:pt x="2104" y="471"/>
                </a:lnTo>
                <a:lnTo>
                  <a:pt x="2102" y="467"/>
                </a:lnTo>
                <a:lnTo>
                  <a:pt x="2104" y="465"/>
                </a:lnTo>
                <a:lnTo>
                  <a:pt x="2107" y="463"/>
                </a:lnTo>
                <a:lnTo>
                  <a:pt x="2117" y="465"/>
                </a:lnTo>
                <a:lnTo>
                  <a:pt x="2122" y="467"/>
                </a:lnTo>
                <a:lnTo>
                  <a:pt x="2128" y="472"/>
                </a:lnTo>
                <a:lnTo>
                  <a:pt x="2136" y="473"/>
                </a:lnTo>
                <a:lnTo>
                  <a:pt x="2143" y="472"/>
                </a:lnTo>
                <a:lnTo>
                  <a:pt x="2147" y="475"/>
                </a:lnTo>
                <a:lnTo>
                  <a:pt x="2153" y="475"/>
                </a:lnTo>
                <a:lnTo>
                  <a:pt x="2157" y="480"/>
                </a:lnTo>
                <a:lnTo>
                  <a:pt x="2167" y="486"/>
                </a:lnTo>
                <a:lnTo>
                  <a:pt x="2169" y="490"/>
                </a:lnTo>
                <a:lnTo>
                  <a:pt x="2177" y="492"/>
                </a:lnTo>
                <a:lnTo>
                  <a:pt x="2184" y="495"/>
                </a:lnTo>
                <a:lnTo>
                  <a:pt x="2192" y="496"/>
                </a:lnTo>
                <a:lnTo>
                  <a:pt x="2200" y="495"/>
                </a:lnTo>
                <a:lnTo>
                  <a:pt x="2201" y="500"/>
                </a:lnTo>
                <a:lnTo>
                  <a:pt x="2206" y="502"/>
                </a:lnTo>
                <a:lnTo>
                  <a:pt x="2214" y="501"/>
                </a:lnTo>
                <a:lnTo>
                  <a:pt x="2220" y="507"/>
                </a:lnTo>
                <a:lnTo>
                  <a:pt x="2235" y="512"/>
                </a:lnTo>
                <a:lnTo>
                  <a:pt x="2246" y="520"/>
                </a:lnTo>
                <a:lnTo>
                  <a:pt x="2253" y="519"/>
                </a:lnTo>
                <a:lnTo>
                  <a:pt x="2260" y="521"/>
                </a:lnTo>
                <a:lnTo>
                  <a:pt x="2269" y="537"/>
                </a:lnTo>
                <a:lnTo>
                  <a:pt x="2271" y="549"/>
                </a:lnTo>
                <a:lnTo>
                  <a:pt x="2274" y="547"/>
                </a:lnTo>
                <a:lnTo>
                  <a:pt x="2278" y="542"/>
                </a:lnTo>
                <a:lnTo>
                  <a:pt x="2282" y="532"/>
                </a:lnTo>
                <a:lnTo>
                  <a:pt x="2291" y="529"/>
                </a:lnTo>
                <a:lnTo>
                  <a:pt x="2295" y="533"/>
                </a:lnTo>
                <a:lnTo>
                  <a:pt x="2303" y="539"/>
                </a:lnTo>
                <a:lnTo>
                  <a:pt x="2310" y="545"/>
                </a:lnTo>
                <a:lnTo>
                  <a:pt x="2313" y="550"/>
                </a:lnTo>
                <a:lnTo>
                  <a:pt x="2319" y="550"/>
                </a:lnTo>
                <a:lnTo>
                  <a:pt x="2314" y="555"/>
                </a:lnTo>
                <a:lnTo>
                  <a:pt x="2319" y="555"/>
                </a:lnTo>
                <a:lnTo>
                  <a:pt x="2324" y="551"/>
                </a:lnTo>
                <a:lnTo>
                  <a:pt x="2329" y="559"/>
                </a:lnTo>
                <a:lnTo>
                  <a:pt x="2333" y="567"/>
                </a:lnTo>
                <a:lnTo>
                  <a:pt x="2333" y="575"/>
                </a:lnTo>
                <a:lnTo>
                  <a:pt x="2330" y="580"/>
                </a:lnTo>
                <a:lnTo>
                  <a:pt x="2327" y="583"/>
                </a:lnTo>
                <a:lnTo>
                  <a:pt x="2324" y="589"/>
                </a:lnTo>
                <a:lnTo>
                  <a:pt x="2320" y="590"/>
                </a:lnTo>
                <a:lnTo>
                  <a:pt x="2316" y="592"/>
                </a:lnTo>
                <a:lnTo>
                  <a:pt x="2320" y="596"/>
                </a:lnTo>
                <a:lnTo>
                  <a:pt x="2323" y="601"/>
                </a:lnTo>
                <a:lnTo>
                  <a:pt x="2330" y="589"/>
                </a:lnTo>
                <a:lnTo>
                  <a:pt x="2335" y="586"/>
                </a:lnTo>
                <a:lnTo>
                  <a:pt x="2341" y="584"/>
                </a:lnTo>
                <a:lnTo>
                  <a:pt x="2345" y="592"/>
                </a:lnTo>
                <a:lnTo>
                  <a:pt x="2346" y="600"/>
                </a:lnTo>
                <a:lnTo>
                  <a:pt x="2335" y="603"/>
                </a:lnTo>
                <a:lnTo>
                  <a:pt x="2335" y="609"/>
                </a:lnTo>
                <a:lnTo>
                  <a:pt x="2331" y="612"/>
                </a:lnTo>
                <a:lnTo>
                  <a:pt x="2329" y="616"/>
                </a:lnTo>
                <a:lnTo>
                  <a:pt x="2328" y="624"/>
                </a:lnTo>
                <a:lnTo>
                  <a:pt x="2325" y="631"/>
                </a:lnTo>
                <a:lnTo>
                  <a:pt x="2319" y="661"/>
                </a:lnTo>
                <a:lnTo>
                  <a:pt x="2319" y="666"/>
                </a:lnTo>
                <a:lnTo>
                  <a:pt x="2327" y="661"/>
                </a:lnTo>
                <a:lnTo>
                  <a:pt x="2341" y="646"/>
                </a:lnTo>
                <a:lnTo>
                  <a:pt x="2346" y="629"/>
                </a:lnTo>
                <a:lnTo>
                  <a:pt x="2352" y="613"/>
                </a:lnTo>
                <a:lnTo>
                  <a:pt x="2358" y="608"/>
                </a:lnTo>
                <a:lnTo>
                  <a:pt x="2362" y="608"/>
                </a:lnTo>
                <a:lnTo>
                  <a:pt x="2368" y="610"/>
                </a:lnTo>
                <a:lnTo>
                  <a:pt x="2368" y="615"/>
                </a:lnTo>
                <a:lnTo>
                  <a:pt x="2367" y="618"/>
                </a:lnTo>
                <a:lnTo>
                  <a:pt x="2361" y="626"/>
                </a:lnTo>
                <a:lnTo>
                  <a:pt x="2358" y="631"/>
                </a:lnTo>
                <a:lnTo>
                  <a:pt x="2361" y="635"/>
                </a:lnTo>
                <a:lnTo>
                  <a:pt x="2375" y="622"/>
                </a:lnTo>
                <a:lnTo>
                  <a:pt x="2381" y="617"/>
                </a:lnTo>
                <a:lnTo>
                  <a:pt x="2387" y="618"/>
                </a:lnTo>
                <a:lnTo>
                  <a:pt x="2397" y="612"/>
                </a:lnTo>
                <a:lnTo>
                  <a:pt x="2419" y="611"/>
                </a:lnTo>
                <a:lnTo>
                  <a:pt x="2421" y="604"/>
                </a:lnTo>
                <a:lnTo>
                  <a:pt x="2425" y="601"/>
                </a:lnTo>
                <a:lnTo>
                  <a:pt x="2437" y="602"/>
                </a:lnTo>
                <a:lnTo>
                  <a:pt x="2460" y="608"/>
                </a:lnTo>
                <a:lnTo>
                  <a:pt x="2468" y="613"/>
                </a:lnTo>
                <a:lnTo>
                  <a:pt x="2481" y="618"/>
                </a:lnTo>
                <a:lnTo>
                  <a:pt x="2487" y="623"/>
                </a:lnTo>
                <a:lnTo>
                  <a:pt x="2515" y="633"/>
                </a:lnTo>
                <a:lnTo>
                  <a:pt x="2534" y="635"/>
                </a:lnTo>
                <a:lnTo>
                  <a:pt x="2544" y="630"/>
                </a:lnTo>
                <a:lnTo>
                  <a:pt x="2556" y="635"/>
                </a:lnTo>
                <a:lnTo>
                  <a:pt x="2563" y="640"/>
                </a:lnTo>
                <a:lnTo>
                  <a:pt x="2576" y="643"/>
                </a:lnTo>
                <a:lnTo>
                  <a:pt x="2588" y="645"/>
                </a:lnTo>
                <a:lnTo>
                  <a:pt x="2598" y="641"/>
                </a:lnTo>
                <a:lnTo>
                  <a:pt x="2623" y="640"/>
                </a:lnTo>
                <a:lnTo>
                  <a:pt x="2655" y="634"/>
                </a:lnTo>
                <a:lnTo>
                  <a:pt x="2674" y="635"/>
                </a:lnTo>
                <a:lnTo>
                  <a:pt x="2696" y="639"/>
                </a:lnTo>
                <a:lnTo>
                  <a:pt x="2711" y="649"/>
                </a:lnTo>
                <a:lnTo>
                  <a:pt x="2724" y="654"/>
                </a:lnTo>
                <a:lnTo>
                  <a:pt x="2732" y="660"/>
                </a:lnTo>
                <a:lnTo>
                  <a:pt x="2744" y="665"/>
                </a:lnTo>
                <a:lnTo>
                  <a:pt x="2771" y="681"/>
                </a:lnTo>
                <a:lnTo>
                  <a:pt x="2780" y="689"/>
                </a:lnTo>
                <a:lnTo>
                  <a:pt x="2797" y="701"/>
                </a:lnTo>
                <a:lnTo>
                  <a:pt x="2814" y="706"/>
                </a:lnTo>
                <a:lnTo>
                  <a:pt x="2823" y="719"/>
                </a:lnTo>
                <a:lnTo>
                  <a:pt x="2830" y="725"/>
                </a:lnTo>
                <a:lnTo>
                  <a:pt x="2847" y="746"/>
                </a:lnTo>
                <a:lnTo>
                  <a:pt x="2867" y="761"/>
                </a:lnTo>
                <a:lnTo>
                  <a:pt x="2881" y="775"/>
                </a:lnTo>
                <a:lnTo>
                  <a:pt x="2907" y="785"/>
                </a:lnTo>
                <a:lnTo>
                  <a:pt x="2917" y="801"/>
                </a:lnTo>
                <a:lnTo>
                  <a:pt x="2934" y="803"/>
                </a:lnTo>
                <a:lnTo>
                  <a:pt x="2941" y="805"/>
                </a:lnTo>
                <a:lnTo>
                  <a:pt x="2950" y="812"/>
                </a:lnTo>
                <a:lnTo>
                  <a:pt x="2963" y="815"/>
                </a:lnTo>
                <a:lnTo>
                  <a:pt x="2979" y="814"/>
                </a:lnTo>
                <a:lnTo>
                  <a:pt x="2997" y="815"/>
                </a:lnTo>
                <a:lnTo>
                  <a:pt x="3011" y="812"/>
                </a:lnTo>
                <a:lnTo>
                  <a:pt x="3045" y="818"/>
                </a:lnTo>
                <a:lnTo>
                  <a:pt x="3051" y="821"/>
                </a:lnTo>
                <a:lnTo>
                  <a:pt x="3058" y="827"/>
                </a:lnTo>
                <a:lnTo>
                  <a:pt x="3070" y="852"/>
                </a:lnTo>
                <a:lnTo>
                  <a:pt x="3078" y="880"/>
                </a:lnTo>
                <a:lnTo>
                  <a:pt x="3081" y="901"/>
                </a:lnTo>
                <a:lnTo>
                  <a:pt x="3090" y="918"/>
                </a:lnTo>
                <a:lnTo>
                  <a:pt x="3094" y="949"/>
                </a:lnTo>
                <a:lnTo>
                  <a:pt x="3098" y="958"/>
                </a:lnTo>
                <a:lnTo>
                  <a:pt x="3099" y="966"/>
                </a:lnTo>
                <a:lnTo>
                  <a:pt x="3102" y="968"/>
                </a:lnTo>
                <a:lnTo>
                  <a:pt x="3104" y="989"/>
                </a:lnTo>
                <a:lnTo>
                  <a:pt x="3103" y="997"/>
                </a:lnTo>
                <a:lnTo>
                  <a:pt x="3100" y="1008"/>
                </a:lnTo>
                <a:lnTo>
                  <a:pt x="3100" y="1013"/>
                </a:lnTo>
                <a:lnTo>
                  <a:pt x="3100" y="1016"/>
                </a:lnTo>
                <a:lnTo>
                  <a:pt x="3099" y="1021"/>
                </a:lnTo>
                <a:lnTo>
                  <a:pt x="3099" y="1025"/>
                </a:lnTo>
                <a:lnTo>
                  <a:pt x="3102" y="1035"/>
                </a:lnTo>
                <a:lnTo>
                  <a:pt x="3102" y="1043"/>
                </a:lnTo>
                <a:lnTo>
                  <a:pt x="3098" y="1052"/>
                </a:lnTo>
                <a:lnTo>
                  <a:pt x="3092" y="1078"/>
                </a:lnTo>
                <a:lnTo>
                  <a:pt x="3076" y="1119"/>
                </a:lnTo>
                <a:lnTo>
                  <a:pt x="3062" y="1143"/>
                </a:lnTo>
                <a:lnTo>
                  <a:pt x="3042" y="1168"/>
                </a:lnTo>
                <a:lnTo>
                  <a:pt x="3028" y="1181"/>
                </a:lnTo>
                <a:lnTo>
                  <a:pt x="3023" y="1182"/>
                </a:lnTo>
                <a:lnTo>
                  <a:pt x="3018" y="1179"/>
                </a:lnTo>
                <a:lnTo>
                  <a:pt x="3022" y="1186"/>
                </a:lnTo>
                <a:lnTo>
                  <a:pt x="3019" y="1192"/>
                </a:lnTo>
                <a:lnTo>
                  <a:pt x="3005" y="1211"/>
                </a:lnTo>
                <a:lnTo>
                  <a:pt x="2992" y="1222"/>
                </a:lnTo>
                <a:lnTo>
                  <a:pt x="2978" y="1243"/>
                </a:lnTo>
                <a:lnTo>
                  <a:pt x="2977" y="1244"/>
                </a:lnTo>
                <a:lnTo>
                  <a:pt x="2959" y="1252"/>
                </a:lnTo>
                <a:lnTo>
                  <a:pt x="2949" y="1258"/>
                </a:lnTo>
                <a:lnTo>
                  <a:pt x="2935" y="1270"/>
                </a:lnTo>
                <a:lnTo>
                  <a:pt x="2923" y="1289"/>
                </a:lnTo>
                <a:lnTo>
                  <a:pt x="2921" y="1291"/>
                </a:lnTo>
                <a:lnTo>
                  <a:pt x="2916" y="1290"/>
                </a:lnTo>
                <a:lnTo>
                  <a:pt x="2916" y="1300"/>
                </a:lnTo>
                <a:lnTo>
                  <a:pt x="2906" y="1315"/>
                </a:lnTo>
                <a:lnTo>
                  <a:pt x="2902" y="1317"/>
                </a:lnTo>
                <a:lnTo>
                  <a:pt x="2902" y="1313"/>
                </a:lnTo>
                <a:lnTo>
                  <a:pt x="2904" y="1309"/>
                </a:lnTo>
                <a:lnTo>
                  <a:pt x="2905" y="1306"/>
                </a:lnTo>
                <a:lnTo>
                  <a:pt x="2905" y="1302"/>
                </a:lnTo>
                <a:lnTo>
                  <a:pt x="2902" y="1305"/>
                </a:lnTo>
                <a:lnTo>
                  <a:pt x="2896" y="1316"/>
                </a:lnTo>
                <a:lnTo>
                  <a:pt x="2898" y="1324"/>
                </a:lnTo>
                <a:lnTo>
                  <a:pt x="2893" y="1337"/>
                </a:lnTo>
                <a:lnTo>
                  <a:pt x="2876" y="1373"/>
                </a:lnTo>
                <a:lnTo>
                  <a:pt x="2855" y="1403"/>
                </a:lnTo>
                <a:lnTo>
                  <a:pt x="2850" y="1412"/>
                </a:lnTo>
                <a:lnTo>
                  <a:pt x="2832" y="1433"/>
                </a:lnTo>
                <a:lnTo>
                  <a:pt x="2819" y="1443"/>
                </a:lnTo>
                <a:lnTo>
                  <a:pt x="2816" y="1443"/>
                </a:lnTo>
                <a:lnTo>
                  <a:pt x="2812" y="1442"/>
                </a:lnTo>
                <a:lnTo>
                  <a:pt x="2810" y="1426"/>
                </a:lnTo>
                <a:lnTo>
                  <a:pt x="2799" y="1417"/>
                </a:lnTo>
                <a:lnTo>
                  <a:pt x="2796" y="1415"/>
                </a:lnTo>
                <a:lnTo>
                  <a:pt x="2792" y="1425"/>
                </a:lnTo>
                <a:lnTo>
                  <a:pt x="2789" y="1428"/>
                </a:lnTo>
                <a:lnTo>
                  <a:pt x="2784" y="1428"/>
                </a:lnTo>
                <a:lnTo>
                  <a:pt x="2789" y="1433"/>
                </a:lnTo>
                <a:lnTo>
                  <a:pt x="2791" y="1438"/>
                </a:lnTo>
                <a:lnTo>
                  <a:pt x="2785" y="1448"/>
                </a:lnTo>
                <a:lnTo>
                  <a:pt x="2785" y="1457"/>
                </a:lnTo>
                <a:lnTo>
                  <a:pt x="2775" y="1467"/>
                </a:lnTo>
                <a:lnTo>
                  <a:pt x="2770" y="1475"/>
                </a:lnTo>
                <a:lnTo>
                  <a:pt x="2767" y="1484"/>
                </a:lnTo>
                <a:lnTo>
                  <a:pt x="2765" y="1493"/>
                </a:lnTo>
                <a:lnTo>
                  <a:pt x="2769" y="1491"/>
                </a:lnTo>
                <a:lnTo>
                  <a:pt x="2771" y="1492"/>
                </a:lnTo>
                <a:lnTo>
                  <a:pt x="2773" y="1495"/>
                </a:lnTo>
                <a:lnTo>
                  <a:pt x="2772" y="1499"/>
                </a:lnTo>
                <a:lnTo>
                  <a:pt x="2769" y="1507"/>
                </a:lnTo>
                <a:lnTo>
                  <a:pt x="2769" y="1526"/>
                </a:lnTo>
                <a:lnTo>
                  <a:pt x="2768" y="1530"/>
                </a:lnTo>
                <a:lnTo>
                  <a:pt x="2771" y="1535"/>
                </a:lnTo>
                <a:lnTo>
                  <a:pt x="2775" y="1527"/>
                </a:lnTo>
                <a:lnTo>
                  <a:pt x="2777" y="1529"/>
                </a:lnTo>
                <a:lnTo>
                  <a:pt x="2767" y="1580"/>
                </a:lnTo>
                <a:lnTo>
                  <a:pt x="2771" y="1602"/>
                </a:lnTo>
                <a:lnTo>
                  <a:pt x="2772" y="1628"/>
                </a:lnTo>
                <a:lnTo>
                  <a:pt x="2776" y="1654"/>
                </a:lnTo>
                <a:lnTo>
                  <a:pt x="2781" y="1676"/>
                </a:lnTo>
                <a:lnTo>
                  <a:pt x="2781" y="1678"/>
                </a:lnTo>
                <a:lnTo>
                  <a:pt x="2775" y="1705"/>
                </a:lnTo>
                <a:lnTo>
                  <a:pt x="2767" y="1731"/>
                </a:lnTo>
                <a:lnTo>
                  <a:pt x="2762" y="1752"/>
                </a:lnTo>
                <a:lnTo>
                  <a:pt x="2759" y="1775"/>
                </a:lnTo>
                <a:lnTo>
                  <a:pt x="2756" y="1786"/>
                </a:lnTo>
                <a:lnTo>
                  <a:pt x="2755" y="1797"/>
                </a:lnTo>
                <a:lnTo>
                  <a:pt x="2758" y="1824"/>
                </a:lnTo>
                <a:lnTo>
                  <a:pt x="2760" y="1830"/>
                </a:lnTo>
                <a:lnTo>
                  <a:pt x="2750" y="1842"/>
                </a:lnTo>
                <a:lnTo>
                  <a:pt x="2739" y="1847"/>
                </a:lnTo>
                <a:lnTo>
                  <a:pt x="2733" y="1853"/>
                </a:lnTo>
                <a:lnTo>
                  <a:pt x="2720" y="1875"/>
                </a:lnTo>
                <a:lnTo>
                  <a:pt x="2713" y="1907"/>
                </a:lnTo>
                <a:lnTo>
                  <a:pt x="2713" y="1924"/>
                </a:lnTo>
                <a:lnTo>
                  <a:pt x="2717" y="1960"/>
                </a:lnTo>
                <a:lnTo>
                  <a:pt x="2714" y="1975"/>
                </a:lnTo>
                <a:lnTo>
                  <a:pt x="2710" y="1985"/>
                </a:lnTo>
                <a:lnTo>
                  <a:pt x="2705" y="1991"/>
                </a:lnTo>
                <a:lnTo>
                  <a:pt x="2693" y="1999"/>
                </a:lnTo>
                <a:lnTo>
                  <a:pt x="2682" y="2018"/>
                </a:lnTo>
                <a:lnTo>
                  <a:pt x="2677" y="2038"/>
                </a:lnTo>
                <a:lnTo>
                  <a:pt x="2669" y="2045"/>
                </a:lnTo>
                <a:lnTo>
                  <a:pt x="2668" y="2056"/>
                </a:lnTo>
                <a:lnTo>
                  <a:pt x="2661" y="2068"/>
                </a:lnTo>
                <a:lnTo>
                  <a:pt x="2646" y="2086"/>
                </a:lnTo>
                <a:lnTo>
                  <a:pt x="2635" y="2092"/>
                </a:lnTo>
                <a:lnTo>
                  <a:pt x="2630" y="2097"/>
                </a:lnTo>
                <a:lnTo>
                  <a:pt x="2627" y="2107"/>
                </a:lnTo>
                <a:lnTo>
                  <a:pt x="2617" y="2125"/>
                </a:lnTo>
                <a:lnTo>
                  <a:pt x="2610" y="2147"/>
                </a:lnTo>
                <a:lnTo>
                  <a:pt x="2612" y="2155"/>
                </a:lnTo>
                <a:lnTo>
                  <a:pt x="2612" y="2156"/>
                </a:lnTo>
                <a:lnTo>
                  <a:pt x="2615" y="2183"/>
                </a:lnTo>
                <a:lnTo>
                  <a:pt x="2614" y="2189"/>
                </a:lnTo>
                <a:lnTo>
                  <a:pt x="2604" y="2196"/>
                </a:lnTo>
                <a:lnTo>
                  <a:pt x="2567" y="2210"/>
                </a:lnTo>
                <a:lnTo>
                  <a:pt x="2558" y="2216"/>
                </a:lnTo>
                <a:lnTo>
                  <a:pt x="2536" y="2239"/>
                </a:lnTo>
                <a:lnTo>
                  <a:pt x="2535" y="2244"/>
                </a:lnTo>
                <a:lnTo>
                  <a:pt x="2536" y="2252"/>
                </a:lnTo>
                <a:lnTo>
                  <a:pt x="2539" y="2256"/>
                </a:lnTo>
                <a:lnTo>
                  <a:pt x="2535" y="2261"/>
                </a:lnTo>
                <a:lnTo>
                  <a:pt x="2531" y="2270"/>
                </a:lnTo>
                <a:lnTo>
                  <a:pt x="2525" y="2269"/>
                </a:lnTo>
                <a:lnTo>
                  <a:pt x="2488" y="2269"/>
                </a:lnTo>
                <a:lnTo>
                  <a:pt x="2469" y="2272"/>
                </a:lnTo>
                <a:lnTo>
                  <a:pt x="2459" y="2272"/>
                </a:lnTo>
                <a:lnTo>
                  <a:pt x="2454" y="2270"/>
                </a:lnTo>
                <a:lnTo>
                  <a:pt x="2449" y="2266"/>
                </a:lnTo>
                <a:lnTo>
                  <a:pt x="2447" y="2262"/>
                </a:lnTo>
                <a:lnTo>
                  <a:pt x="2450" y="2255"/>
                </a:lnTo>
                <a:lnTo>
                  <a:pt x="2448" y="2251"/>
                </a:lnTo>
                <a:lnTo>
                  <a:pt x="2443" y="2251"/>
                </a:lnTo>
                <a:lnTo>
                  <a:pt x="2437" y="2253"/>
                </a:lnTo>
                <a:lnTo>
                  <a:pt x="2436" y="2257"/>
                </a:lnTo>
                <a:lnTo>
                  <a:pt x="2437" y="2260"/>
                </a:lnTo>
                <a:lnTo>
                  <a:pt x="2439" y="2264"/>
                </a:lnTo>
                <a:lnTo>
                  <a:pt x="2440" y="2269"/>
                </a:lnTo>
                <a:lnTo>
                  <a:pt x="2437" y="2274"/>
                </a:lnTo>
                <a:lnTo>
                  <a:pt x="2426" y="2274"/>
                </a:lnTo>
                <a:lnTo>
                  <a:pt x="2413" y="2278"/>
                </a:lnTo>
                <a:lnTo>
                  <a:pt x="2397" y="2280"/>
                </a:lnTo>
                <a:lnTo>
                  <a:pt x="2384" y="2283"/>
                </a:lnTo>
                <a:lnTo>
                  <a:pt x="2378" y="2279"/>
                </a:lnTo>
                <a:lnTo>
                  <a:pt x="2384" y="2278"/>
                </a:lnTo>
                <a:lnTo>
                  <a:pt x="2393" y="2278"/>
                </a:lnTo>
                <a:lnTo>
                  <a:pt x="2402" y="2275"/>
                </a:lnTo>
                <a:lnTo>
                  <a:pt x="2400" y="2272"/>
                </a:lnTo>
                <a:lnTo>
                  <a:pt x="2387" y="2267"/>
                </a:lnTo>
                <a:lnTo>
                  <a:pt x="2372" y="2270"/>
                </a:lnTo>
                <a:lnTo>
                  <a:pt x="2364" y="2275"/>
                </a:lnTo>
                <a:lnTo>
                  <a:pt x="2347" y="2275"/>
                </a:lnTo>
                <a:lnTo>
                  <a:pt x="2326" y="2279"/>
                </a:lnTo>
                <a:lnTo>
                  <a:pt x="2322" y="2284"/>
                </a:lnTo>
                <a:lnTo>
                  <a:pt x="2323" y="2292"/>
                </a:lnTo>
                <a:lnTo>
                  <a:pt x="2327" y="2294"/>
                </a:lnTo>
                <a:lnTo>
                  <a:pt x="2331" y="2298"/>
                </a:lnTo>
                <a:lnTo>
                  <a:pt x="2327" y="2302"/>
                </a:lnTo>
                <a:lnTo>
                  <a:pt x="2323" y="2303"/>
                </a:lnTo>
                <a:lnTo>
                  <a:pt x="2301" y="2307"/>
                </a:lnTo>
                <a:lnTo>
                  <a:pt x="2280" y="2324"/>
                </a:lnTo>
                <a:lnTo>
                  <a:pt x="2271" y="2326"/>
                </a:lnTo>
                <a:lnTo>
                  <a:pt x="2263" y="2333"/>
                </a:lnTo>
                <a:lnTo>
                  <a:pt x="2263" y="2340"/>
                </a:lnTo>
                <a:lnTo>
                  <a:pt x="2260" y="2343"/>
                </a:lnTo>
                <a:lnTo>
                  <a:pt x="2255" y="2344"/>
                </a:lnTo>
                <a:lnTo>
                  <a:pt x="2244" y="2340"/>
                </a:lnTo>
                <a:lnTo>
                  <a:pt x="2230" y="2340"/>
                </a:lnTo>
                <a:lnTo>
                  <a:pt x="2220" y="2343"/>
                </a:lnTo>
                <a:lnTo>
                  <a:pt x="2168" y="2370"/>
                </a:lnTo>
                <a:lnTo>
                  <a:pt x="2149" y="2381"/>
                </a:lnTo>
                <a:lnTo>
                  <a:pt x="2128" y="2403"/>
                </a:lnTo>
                <a:lnTo>
                  <a:pt x="2092" y="2428"/>
                </a:lnTo>
                <a:lnTo>
                  <a:pt x="2073" y="2443"/>
                </a:lnTo>
                <a:lnTo>
                  <a:pt x="2069" y="2447"/>
                </a:lnTo>
                <a:lnTo>
                  <a:pt x="2066" y="2447"/>
                </a:lnTo>
                <a:lnTo>
                  <a:pt x="2060" y="2450"/>
                </a:lnTo>
                <a:lnTo>
                  <a:pt x="2062" y="2453"/>
                </a:lnTo>
                <a:lnTo>
                  <a:pt x="2066" y="2453"/>
                </a:lnTo>
                <a:lnTo>
                  <a:pt x="2065" y="2462"/>
                </a:lnTo>
                <a:lnTo>
                  <a:pt x="2057" y="2468"/>
                </a:lnTo>
                <a:lnTo>
                  <a:pt x="2043" y="2483"/>
                </a:lnTo>
                <a:lnTo>
                  <a:pt x="2040" y="2482"/>
                </a:lnTo>
                <a:lnTo>
                  <a:pt x="2044" y="2474"/>
                </a:lnTo>
                <a:lnTo>
                  <a:pt x="2038" y="2474"/>
                </a:lnTo>
                <a:lnTo>
                  <a:pt x="2027" y="2471"/>
                </a:lnTo>
                <a:lnTo>
                  <a:pt x="2023" y="2474"/>
                </a:lnTo>
                <a:lnTo>
                  <a:pt x="2025" y="2482"/>
                </a:lnTo>
                <a:lnTo>
                  <a:pt x="2022" y="2485"/>
                </a:lnTo>
                <a:lnTo>
                  <a:pt x="2015" y="2486"/>
                </a:lnTo>
                <a:lnTo>
                  <a:pt x="2008" y="2485"/>
                </a:lnTo>
                <a:lnTo>
                  <a:pt x="2001" y="2479"/>
                </a:lnTo>
                <a:lnTo>
                  <a:pt x="2004" y="2490"/>
                </a:lnTo>
                <a:lnTo>
                  <a:pt x="2019" y="2492"/>
                </a:lnTo>
                <a:lnTo>
                  <a:pt x="2025" y="2495"/>
                </a:lnTo>
                <a:lnTo>
                  <a:pt x="2027" y="2499"/>
                </a:lnTo>
                <a:lnTo>
                  <a:pt x="2016" y="2518"/>
                </a:lnTo>
                <a:lnTo>
                  <a:pt x="2007" y="2521"/>
                </a:lnTo>
                <a:lnTo>
                  <a:pt x="2005" y="2523"/>
                </a:lnTo>
                <a:lnTo>
                  <a:pt x="2011" y="2523"/>
                </a:lnTo>
                <a:lnTo>
                  <a:pt x="2014" y="2529"/>
                </a:lnTo>
                <a:lnTo>
                  <a:pt x="2010" y="2550"/>
                </a:lnTo>
                <a:lnTo>
                  <a:pt x="2006" y="2554"/>
                </a:lnTo>
                <a:lnTo>
                  <a:pt x="2003" y="2554"/>
                </a:lnTo>
                <a:lnTo>
                  <a:pt x="2000" y="2558"/>
                </a:lnTo>
                <a:lnTo>
                  <a:pt x="2004" y="2565"/>
                </a:lnTo>
                <a:lnTo>
                  <a:pt x="2008" y="2570"/>
                </a:lnTo>
                <a:lnTo>
                  <a:pt x="2007" y="2580"/>
                </a:lnTo>
                <a:lnTo>
                  <a:pt x="2006" y="2588"/>
                </a:lnTo>
                <a:lnTo>
                  <a:pt x="2006" y="2596"/>
                </a:lnTo>
                <a:lnTo>
                  <a:pt x="2010" y="2611"/>
                </a:lnTo>
                <a:lnTo>
                  <a:pt x="2012" y="2627"/>
                </a:lnTo>
                <a:lnTo>
                  <a:pt x="2014" y="2633"/>
                </a:lnTo>
                <a:lnTo>
                  <a:pt x="2015" y="2640"/>
                </a:lnTo>
                <a:lnTo>
                  <a:pt x="2012" y="2646"/>
                </a:lnTo>
                <a:lnTo>
                  <a:pt x="2014" y="2655"/>
                </a:lnTo>
                <a:lnTo>
                  <a:pt x="2008" y="2672"/>
                </a:lnTo>
                <a:lnTo>
                  <a:pt x="2011" y="2695"/>
                </a:lnTo>
                <a:lnTo>
                  <a:pt x="2010" y="2718"/>
                </a:lnTo>
                <a:lnTo>
                  <a:pt x="2008" y="2730"/>
                </a:lnTo>
                <a:lnTo>
                  <a:pt x="2004" y="2739"/>
                </a:lnTo>
                <a:lnTo>
                  <a:pt x="1996" y="2751"/>
                </a:lnTo>
                <a:lnTo>
                  <a:pt x="1996" y="2763"/>
                </a:lnTo>
                <a:lnTo>
                  <a:pt x="1978" y="2774"/>
                </a:lnTo>
                <a:lnTo>
                  <a:pt x="1959" y="2789"/>
                </a:lnTo>
                <a:lnTo>
                  <a:pt x="1940" y="2808"/>
                </a:lnTo>
                <a:lnTo>
                  <a:pt x="1921" y="2834"/>
                </a:lnTo>
                <a:lnTo>
                  <a:pt x="1898" y="2873"/>
                </a:lnTo>
                <a:lnTo>
                  <a:pt x="1877" y="2930"/>
                </a:lnTo>
                <a:lnTo>
                  <a:pt x="1852" y="2973"/>
                </a:lnTo>
                <a:lnTo>
                  <a:pt x="1842" y="2989"/>
                </a:lnTo>
                <a:lnTo>
                  <a:pt x="1828" y="3007"/>
                </a:lnTo>
                <a:lnTo>
                  <a:pt x="1810" y="3027"/>
                </a:lnTo>
                <a:lnTo>
                  <a:pt x="1785" y="3048"/>
                </a:lnTo>
                <a:lnTo>
                  <a:pt x="1758" y="3066"/>
                </a:lnTo>
                <a:lnTo>
                  <a:pt x="1749" y="3074"/>
                </a:lnTo>
                <a:lnTo>
                  <a:pt x="1739" y="3086"/>
                </a:lnTo>
                <a:lnTo>
                  <a:pt x="1737" y="3081"/>
                </a:lnTo>
                <a:lnTo>
                  <a:pt x="1739" y="3073"/>
                </a:lnTo>
                <a:lnTo>
                  <a:pt x="1738" y="3067"/>
                </a:lnTo>
                <a:lnTo>
                  <a:pt x="1737" y="3059"/>
                </a:lnTo>
                <a:lnTo>
                  <a:pt x="1743" y="3058"/>
                </a:lnTo>
                <a:lnTo>
                  <a:pt x="1751" y="3063"/>
                </a:lnTo>
                <a:lnTo>
                  <a:pt x="1755" y="3060"/>
                </a:lnTo>
                <a:lnTo>
                  <a:pt x="1758" y="3056"/>
                </a:lnTo>
                <a:lnTo>
                  <a:pt x="1768" y="3054"/>
                </a:lnTo>
                <a:lnTo>
                  <a:pt x="1786" y="3034"/>
                </a:lnTo>
                <a:lnTo>
                  <a:pt x="1800" y="3027"/>
                </a:lnTo>
                <a:lnTo>
                  <a:pt x="1808" y="3014"/>
                </a:lnTo>
                <a:lnTo>
                  <a:pt x="1809" y="3007"/>
                </a:lnTo>
                <a:lnTo>
                  <a:pt x="1809" y="2994"/>
                </a:lnTo>
                <a:lnTo>
                  <a:pt x="1813" y="2990"/>
                </a:lnTo>
                <a:lnTo>
                  <a:pt x="1823" y="2991"/>
                </a:lnTo>
                <a:lnTo>
                  <a:pt x="1825" y="2987"/>
                </a:lnTo>
                <a:lnTo>
                  <a:pt x="1824" y="2983"/>
                </a:lnTo>
                <a:lnTo>
                  <a:pt x="1826" y="2974"/>
                </a:lnTo>
                <a:lnTo>
                  <a:pt x="1840" y="2966"/>
                </a:lnTo>
                <a:lnTo>
                  <a:pt x="1846" y="2956"/>
                </a:lnTo>
                <a:lnTo>
                  <a:pt x="1844" y="2930"/>
                </a:lnTo>
                <a:lnTo>
                  <a:pt x="1847" y="2929"/>
                </a:lnTo>
                <a:lnTo>
                  <a:pt x="1852" y="2933"/>
                </a:lnTo>
                <a:lnTo>
                  <a:pt x="1855" y="2931"/>
                </a:lnTo>
                <a:lnTo>
                  <a:pt x="1858" y="2920"/>
                </a:lnTo>
                <a:lnTo>
                  <a:pt x="1856" y="2914"/>
                </a:lnTo>
                <a:lnTo>
                  <a:pt x="1850" y="2913"/>
                </a:lnTo>
                <a:lnTo>
                  <a:pt x="1827" y="2925"/>
                </a:lnTo>
                <a:lnTo>
                  <a:pt x="1820" y="2925"/>
                </a:lnTo>
                <a:lnTo>
                  <a:pt x="1818" y="2915"/>
                </a:lnTo>
                <a:lnTo>
                  <a:pt x="1807" y="2910"/>
                </a:lnTo>
                <a:lnTo>
                  <a:pt x="1803" y="2902"/>
                </a:lnTo>
                <a:lnTo>
                  <a:pt x="1802" y="2897"/>
                </a:lnTo>
                <a:lnTo>
                  <a:pt x="1798" y="2894"/>
                </a:lnTo>
                <a:lnTo>
                  <a:pt x="1798" y="2904"/>
                </a:lnTo>
                <a:lnTo>
                  <a:pt x="1799" y="2913"/>
                </a:lnTo>
                <a:lnTo>
                  <a:pt x="1809" y="2924"/>
                </a:lnTo>
                <a:lnTo>
                  <a:pt x="1807" y="2929"/>
                </a:lnTo>
                <a:lnTo>
                  <a:pt x="1802" y="2934"/>
                </a:lnTo>
                <a:lnTo>
                  <a:pt x="1799" y="2945"/>
                </a:lnTo>
                <a:lnTo>
                  <a:pt x="1799" y="2960"/>
                </a:lnTo>
                <a:lnTo>
                  <a:pt x="1797" y="2955"/>
                </a:lnTo>
                <a:lnTo>
                  <a:pt x="1793" y="2953"/>
                </a:lnTo>
                <a:lnTo>
                  <a:pt x="1792" y="2969"/>
                </a:lnTo>
                <a:lnTo>
                  <a:pt x="1785" y="2975"/>
                </a:lnTo>
                <a:lnTo>
                  <a:pt x="1783" y="2981"/>
                </a:lnTo>
                <a:lnTo>
                  <a:pt x="1785" y="2988"/>
                </a:lnTo>
                <a:lnTo>
                  <a:pt x="1782" y="2992"/>
                </a:lnTo>
                <a:lnTo>
                  <a:pt x="1765" y="3005"/>
                </a:lnTo>
                <a:lnTo>
                  <a:pt x="1748" y="3014"/>
                </a:lnTo>
                <a:lnTo>
                  <a:pt x="1745" y="3018"/>
                </a:lnTo>
                <a:lnTo>
                  <a:pt x="1743" y="3028"/>
                </a:lnTo>
                <a:lnTo>
                  <a:pt x="1740" y="3038"/>
                </a:lnTo>
                <a:lnTo>
                  <a:pt x="1733" y="3047"/>
                </a:lnTo>
                <a:lnTo>
                  <a:pt x="1727" y="3065"/>
                </a:lnTo>
                <a:lnTo>
                  <a:pt x="1727" y="3072"/>
                </a:lnTo>
                <a:lnTo>
                  <a:pt x="1729" y="3083"/>
                </a:lnTo>
                <a:lnTo>
                  <a:pt x="1732" y="3091"/>
                </a:lnTo>
                <a:lnTo>
                  <a:pt x="1727" y="3096"/>
                </a:lnTo>
                <a:lnTo>
                  <a:pt x="1721" y="3105"/>
                </a:lnTo>
                <a:lnTo>
                  <a:pt x="1715" y="3116"/>
                </a:lnTo>
                <a:lnTo>
                  <a:pt x="1702" y="3157"/>
                </a:lnTo>
                <a:lnTo>
                  <a:pt x="1691" y="3182"/>
                </a:lnTo>
                <a:lnTo>
                  <a:pt x="1682" y="3194"/>
                </a:lnTo>
                <a:lnTo>
                  <a:pt x="1670" y="3207"/>
                </a:lnTo>
                <a:lnTo>
                  <a:pt x="1634" y="3239"/>
                </a:lnTo>
                <a:lnTo>
                  <a:pt x="1632" y="3238"/>
                </a:lnTo>
                <a:lnTo>
                  <a:pt x="1627" y="3236"/>
                </a:lnTo>
                <a:lnTo>
                  <a:pt x="1622" y="3233"/>
                </a:lnTo>
                <a:lnTo>
                  <a:pt x="1621" y="3231"/>
                </a:lnTo>
                <a:lnTo>
                  <a:pt x="1621" y="3227"/>
                </a:lnTo>
                <a:lnTo>
                  <a:pt x="1621" y="3216"/>
                </a:lnTo>
                <a:lnTo>
                  <a:pt x="1621" y="3185"/>
                </a:lnTo>
                <a:lnTo>
                  <a:pt x="1623" y="3179"/>
                </a:lnTo>
                <a:lnTo>
                  <a:pt x="1625" y="3175"/>
                </a:lnTo>
                <a:lnTo>
                  <a:pt x="1632" y="3170"/>
                </a:lnTo>
                <a:lnTo>
                  <a:pt x="1639" y="3162"/>
                </a:lnTo>
                <a:lnTo>
                  <a:pt x="1646" y="3152"/>
                </a:lnTo>
                <a:lnTo>
                  <a:pt x="1653" y="3144"/>
                </a:lnTo>
                <a:lnTo>
                  <a:pt x="1651" y="3139"/>
                </a:lnTo>
                <a:lnTo>
                  <a:pt x="1645" y="3134"/>
                </a:lnTo>
                <a:lnTo>
                  <a:pt x="1635" y="3129"/>
                </a:lnTo>
                <a:lnTo>
                  <a:pt x="1625" y="3122"/>
                </a:lnTo>
                <a:lnTo>
                  <a:pt x="1616" y="3113"/>
                </a:lnTo>
                <a:lnTo>
                  <a:pt x="1612" y="3103"/>
                </a:lnTo>
                <a:lnTo>
                  <a:pt x="1608" y="3093"/>
                </a:lnTo>
                <a:lnTo>
                  <a:pt x="1604" y="3084"/>
                </a:lnTo>
                <a:lnTo>
                  <a:pt x="1603" y="3080"/>
                </a:lnTo>
                <a:lnTo>
                  <a:pt x="1599" y="3079"/>
                </a:lnTo>
                <a:lnTo>
                  <a:pt x="1594" y="3075"/>
                </a:lnTo>
                <a:lnTo>
                  <a:pt x="1590" y="3071"/>
                </a:lnTo>
                <a:lnTo>
                  <a:pt x="1585" y="3068"/>
                </a:lnTo>
                <a:lnTo>
                  <a:pt x="1576" y="3066"/>
                </a:lnTo>
                <a:lnTo>
                  <a:pt x="1567" y="3062"/>
                </a:lnTo>
                <a:lnTo>
                  <a:pt x="1555" y="3052"/>
                </a:lnTo>
                <a:lnTo>
                  <a:pt x="1546" y="3040"/>
                </a:lnTo>
                <a:lnTo>
                  <a:pt x="1542" y="3033"/>
                </a:lnTo>
                <a:lnTo>
                  <a:pt x="1538" y="3027"/>
                </a:lnTo>
                <a:lnTo>
                  <a:pt x="1513" y="3019"/>
                </a:lnTo>
                <a:lnTo>
                  <a:pt x="1502" y="3008"/>
                </a:lnTo>
                <a:lnTo>
                  <a:pt x="1498" y="3012"/>
                </a:lnTo>
                <a:lnTo>
                  <a:pt x="1491" y="3008"/>
                </a:lnTo>
                <a:lnTo>
                  <a:pt x="1485" y="3004"/>
                </a:lnTo>
                <a:lnTo>
                  <a:pt x="1483" y="3000"/>
                </a:lnTo>
                <a:lnTo>
                  <a:pt x="1480" y="2996"/>
                </a:lnTo>
                <a:lnTo>
                  <a:pt x="1478" y="2991"/>
                </a:lnTo>
                <a:lnTo>
                  <a:pt x="1476" y="2987"/>
                </a:lnTo>
                <a:lnTo>
                  <a:pt x="1469" y="2979"/>
                </a:lnTo>
                <a:lnTo>
                  <a:pt x="1461" y="2971"/>
                </a:lnTo>
                <a:lnTo>
                  <a:pt x="1457" y="2969"/>
                </a:lnTo>
                <a:lnTo>
                  <a:pt x="1455" y="2970"/>
                </a:lnTo>
                <a:lnTo>
                  <a:pt x="1453" y="2973"/>
                </a:lnTo>
                <a:lnTo>
                  <a:pt x="1452" y="2976"/>
                </a:lnTo>
                <a:lnTo>
                  <a:pt x="1449" y="2978"/>
                </a:lnTo>
                <a:lnTo>
                  <a:pt x="1445" y="2982"/>
                </a:lnTo>
                <a:lnTo>
                  <a:pt x="1441" y="2986"/>
                </a:lnTo>
                <a:lnTo>
                  <a:pt x="1436" y="2989"/>
                </a:lnTo>
                <a:lnTo>
                  <a:pt x="1430" y="2990"/>
                </a:lnTo>
                <a:lnTo>
                  <a:pt x="1425" y="2990"/>
                </a:lnTo>
                <a:lnTo>
                  <a:pt x="1424" y="2988"/>
                </a:lnTo>
                <a:lnTo>
                  <a:pt x="1424" y="2982"/>
                </a:lnTo>
                <a:lnTo>
                  <a:pt x="1426" y="2968"/>
                </a:lnTo>
                <a:lnTo>
                  <a:pt x="1422" y="2962"/>
                </a:lnTo>
                <a:lnTo>
                  <a:pt x="1417" y="2956"/>
                </a:lnTo>
                <a:lnTo>
                  <a:pt x="1412" y="2949"/>
                </a:lnTo>
                <a:lnTo>
                  <a:pt x="1394" y="2932"/>
                </a:lnTo>
                <a:lnTo>
                  <a:pt x="1369" y="2908"/>
                </a:lnTo>
                <a:lnTo>
                  <a:pt x="1360" y="2901"/>
                </a:lnTo>
                <a:lnTo>
                  <a:pt x="1352" y="2900"/>
                </a:lnTo>
                <a:lnTo>
                  <a:pt x="1344" y="2901"/>
                </a:lnTo>
                <a:lnTo>
                  <a:pt x="1337" y="2904"/>
                </a:lnTo>
                <a:lnTo>
                  <a:pt x="1332" y="2915"/>
                </a:lnTo>
                <a:lnTo>
                  <a:pt x="1330" y="2917"/>
                </a:lnTo>
                <a:lnTo>
                  <a:pt x="1316" y="2917"/>
                </a:lnTo>
                <a:lnTo>
                  <a:pt x="1303" y="2915"/>
                </a:lnTo>
                <a:lnTo>
                  <a:pt x="1298" y="2908"/>
                </a:lnTo>
                <a:lnTo>
                  <a:pt x="1302" y="2904"/>
                </a:lnTo>
                <a:lnTo>
                  <a:pt x="1314" y="2894"/>
                </a:lnTo>
                <a:lnTo>
                  <a:pt x="1321" y="2886"/>
                </a:lnTo>
                <a:lnTo>
                  <a:pt x="1323" y="2878"/>
                </a:lnTo>
                <a:lnTo>
                  <a:pt x="1329" y="2871"/>
                </a:lnTo>
                <a:lnTo>
                  <a:pt x="1339" y="2865"/>
                </a:lnTo>
                <a:lnTo>
                  <a:pt x="1351" y="2854"/>
                </a:lnTo>
                <a:lnTo>
                  <a:pt x="1364" y="2838"/>
                </a:lnTo>
                <a:lnTo>
                  <a:pt x="1373" y="2827"/>
                </a:lnTo>
                <a:lnTo>
                  <a:pt x="1375" y="2819"/>
                </a:lnTo>
                <a:lnTo>
                  <a:pt x="1380" y="2813"/>
                </a:lnTo>
                <a:lnTo>
                  <a:pt x="1388" y="2809"/>
                </a:lnTo>
                <a:lnTo>
                  <a:pt x="1395" y="2800"/>
                </a:lnTo>
                <a:lnTo>
                  <a:pt x="1400" y="2787"/>
                </a:lnTo>
                <a:lnTo>
                  <a:pt x="1408" y="2777"/>
                </a:lnTo>
                <a:lnTo>
                  <a:pt x="1418" y="2769"/>
                </a:lnTo>
                <a:lnTo>
                  <a:pt x="1423" y="2763"/>
                </a:lnTo>
                <a:lnTo>
                  <a:pt x="1424" y="2758"/>
                </a:lnTo>
                <a:lnTo>
                  <a:pt x="1427" y="2755"/>
                </a:lnTo>
                <a:lnTo>
                  <a:pt x="1431" y="2753"/>
                </a:lnTo>
                <a:lnTo>
                  <a:pt x="1433" y="2751"/>
                </a:lnTo>
                <a:lnTo>
                  <a:pt x="1433" y="2747"/>
                </a:lnTo>
                <a:lnTo>
                  <a:pt x="1434" y="2744"/>
                </a:lnTo>
                <a:lnTo>
                  <a:pt x="1437" y="2743"/>
                </a:lnTo>
                <a:lnTo>
                  <a:pt x="1441" y="2743"/>
                </a:lnTo>
                <a:lnTo>
                  <a:pt x="1447" y="2746"/>
                </a:lnTo>
                <a:lnTo>
                  <a:pt x="1450" y="2745"/>
                </a:lnTo>
                <a:lnTo>
                  <a:pt x="1452" y="2742"/>
                </a:lnTo>
                <a:lnTo>
                  <a:pt x="1450" y="2738"/>
                </a:lnTo>
                <a:lnTo>
                  <a:pt x="1446" y="2734"/>
                </a:lnTo>
                <a:lnTo>
                  <a:pt x="1447" y="2729"/>
                </a:lnTo>
                <a:lnTo>
                  <a:pt x="1459" y="2722"/>
                </a:lnTo>
                <a:lnTo>
                  <a:pt x="1467" y="2719"/>
                </a:lnTo>
                <a:lnTo>
                  <a:pt x="1472" y="2714"/>
                </a:lnTo>
                <a:lnTo>
                  <a:pt x="1477" y="2707"/>
                </a:lnTo>
                <a:lnTo>
                  <a:pt x="1486" y="2702"/>
                </a:lnTo>
                <a:lnTo>
                  <a:pt x="1497" y="2699"/>
                </a:lnTo>
                <a:lnTo>
                  <a:pt x="1500" y="2696"/>
                </a:lnTo>
                <a:lnTo>
                  <a:pt x="1499" y="2693"/>
                </a:lnTo>
                <a:lnTo>
                  <a:pt x="1502" y="2690"/>
                </a:lnTo>
                <a:lnTo>
                  <a:pt x="1508" y="2688"/>
                </a:lnTo>
                <a:lnTo>
                  <a:pt x="1512" y="2685"/>
                </a:lnTo>
                <a:lnTo>
                  <a:pt x="1513" y="2680"/>
                </a:lnTo>
                <a:lnTo>
                  <a:pt x="1515" y="2675"/>
                </a:lnTo>
                <a:lnTo>
                  <a:pt x="1518" y="2671"/>
                </a:lnTo>
                <a:lnTo>
                  <a:pt x="1523" y="2669"/>
                </a:lnTo>
                <a:lnTo>
                  <a:pt x="1527" y="2670"/>
                </a:lnTo>
                <a:lnTo>
                  <a:pt x="1531" y="2669"/>
                </a:lnTo>
                <a:lnTo>
                  <a:pt x="1535" y="2664"/>
                </a:lnTo>
                <a:lnTo>
                  <a:pt x="1540" y="2662"/>
                </a:lnTo>
                <a:lnTo>
                  <a:pt x="1546" y="2663"/>
                </a:lnTo>
                <a:lnTo>
                  <a:pt x="1549" y="2662"/>
                </a:lnTo>
                <a:lnTo>
                  <a:pt x="1558" y="2660"/>
                </a:lnTo>
                <a:lnTo>
                  <a:pt x="1564" y="2656"/>
                </a:lnTo>
                <a:lnTo>
                  <a:pt x="1568" y="2648"/>
                </a:lnTo>
                <a:lnTo>
                  <a:pt x="1572" y="2645"/>
                </a:lnTo>
                <a:lnTo>
                  <a:pt x="1575" y="2647"/>
                </a:lnTo>
                <a:lnTo>
                  <a:pt x="1581" y="2644"/>
                </a:lnTo>
                <a:lnTo>
                  <a:pt x="1589" y="2636"/>
                </a:lnTo>
                <a:lnTo>
                  <a:pt x="1591" y="2636"/>
                </a:lnTo>
                <a:lnTo>
                  <a:pt x="1597" y="2633"/>
                </a:lnTo>
                <a:lnTo>
                  <a:pt x="1603" y="2620"/>
                </a:lnTo>
                <a:lnTo>
                  <a:pt x="1607" y="2612"/>
                </a:lnTo>
                <a:lnTo>
                  <a:pt x="1606" y="2605"/>
                </a:lnTo>
                <a:lnTo>
                  <a:pt x="1604" y="2600"/>
                </a:lnTo>
                <a:lnTo>
                  <a:pt x="1604" y="2593"/>
                </a:lnTo>
                <a:lnTo>
                  <a:pt x="1606" y="2573"/>
                </a:lnTo>
                <a:lnTo>
                  <a:pt x="1607" y="2565"/>
                </a:lnTo>
                <a:lnTo>
                  <a:pt x="1610" y="2559"/>
                </a:lnTo>
                <a:lnTo>
                  <a:pt x="1610" y="2554"/>
                </a:lnTo>
                <a:lnTo>
                  <a:pt x="1604" y="2541"/>
                </a:lnTo>
                <a:lnTo>
                  <a:pt x="1598" y="2531"/>
                </a:lnTo>
                <a:lnTo>
                  <a:pt x="1595" y="2512"/>
                </a:lnTo>
                <a:lnTo>
                  <a:pt x="1593" y="2505"/>
                </a:lnTo>
                <a:lnTo>
                  <a:pt x="1588" y="2503"/>
                </a:lnTo>
                <a:lnTo>
                  <a:pt x="1583" y="2497"/>
                </a:lnTo>
                <a:lnTo>
                  <a:pt x="1577" y="2497"/>
                </a:lnTo>
                <a:lnTo>
                  <a:pt x="1575" y="2494"/>
                </a:lnTo>
                <a:lnTo>
                  <a:pt x="1572" y="2492"/>
                </a:lnTo>
                <a:lnTo>
                  <a:pt x="1568" y="2493"/>
                </a:lnTo>
                <a:lnTo>
                  <a:pt x="1564" y="2497"/>
                </a:lnTo>
                <a:lnTo>
                  <a:pt x="1558" y="2497"/>
                </a:lnTo>
                <a:lnTo>
                  <a:pt x="1554" y="2498"/>
                </a:lnTo>
                <a:lnTo>
                  <a:pt x="1549" y="2501"/>
                </a:lnTo>
                <a:lnTo>
                  <a:pt x="1544" y="2500"/>
                </a:lnTo>
                <a:lnTo>
                  <a:pt x="1542" y="2497"/>
                </a:lnTo>
                <a:lnTo>
                  <a:pt x="1535" y="2497"/>
                </a:lnTo>
                <a:lnTo>
                  <a:pt x="1536" y="2484"/>
                </a:lnTo>
                <a:lnTo>
                  <a:pt x="1547" y="2466"/>
                </a:lnTo>
                <a:lnTo>
                  <a:pt x="1550" y="2457"/>
                </a:lnTo>
                <a:lnTo>
                  <a:pt x="1548" y="2452"/>
                </a:lnTo>
                <a:lnTo>
                  <a:pt x="1551" y="2435"/>
                </a:lnTo>
                <a:lnTo>
                  <a:pt x="1559" y="2406"/>
                </a:lnTo>
                <a:lnTo>
                  <a:pt x="1562" y="2387"/>
                </a:lnTo>
                <a:lnTo>
                  <a:pt x="1559" y="2378"/>
                </a:lnTo>
                <a:lnTo>
                  <a:pt x="1559" y="2371"/>
                </a:lnTo>
                <a:lnTo>
                  <a:pt x="1563" y="2366"/>
                </a:lnTo>
                <a:lnTo>
                  <a:pt x="1565" y="2364"/>
                </a:lnTo>
                <a:lnTo>
                  <a:pt x="1555" y="2358"/>
                </a:lnTo>
                <a:lnTo>
                  <a:pt x="1549" y="2352"/>
                </a:lnTo>
                <a:lnTo>
                  <a:pt x="1542" y="2348"/>
                </a:lnTo>
                <a:lnTo>
                  <a:pt x="1535" y="2344"/>
                </a:lnTo>
                <a:lnTo>
                  <a:pt x="1531" y="2346"/>
                </a:lnTo>
                <a:lnTo>
                  <a:pt x="1527" y="2348"/>
                </a:lnTo>
                <a:lnTo>
                  <a:pt x="1519" y="2351"/>
                </a:lnTo>
                <a:lnTo>
                  <a:pt x="1511" y="2356"/>
                </a:lnTo>
                <a:lnTo>
                  <a:pt x="1506" y="2358"/>
                </a:lnTo>
                <a:lnTo>
                  <a:pt x="1498" y="2360"/>
                </a:lnTo>
                <a:lnTo>
                  <a:pt x="1490" y="2362"/>
                </a:lnTo>
                <a:lnTo>
                  <a:pt x="1482" y="2361"/>
                </a:lnTo>
                <a:lnTo>
                  <a:pt x="1476" y="2359"/>
                </a:lnTo>
                <a:lnTo>
                  <a:pt x="1472" y="2356"/>
                </a:lnTo>
                <a:lnTo>
                  <a:pt x="1470" y="2349"/>
                </a:lnTo>
                <a:lnTo>
                  <a:pt x="1470" y="2342"/>
                </a:lnTo>
                <a:lnTo>
                  <a:pt x="1469" y="2333"/>
                </a:lnTo>
                <a:lnTo>
                  <a:pt x="1464" y="2328"/>
                </a:lnTo>
                <a:lnTo>
                  <a:pt x="1462" y="2324"/>
                </a:lnTo>
                <a:lnTo>
                  <a:pt x="1462" y="2319"/>
                </a:lnTo>
                <a:lnTo>
                  <a:pt x="1463" y="2314"/>
                </a:lnTo>
                <a:lnTo>
                  <a:pt x="1464" y="2310"/>
                </a:lnTo>
                <a:lnTo>
                  <a:pt x="1463" y="2305"/>
                </a:lnTo>
                <a:lnTo>
                  <a:pt x="1461" y="2302"/>
                </a:lnTo>
                <a:lnTo>
                  <a:pt x="1462" y="2296"/>
                </a:lnTo>
                <a:lnTo>
                  <a:pt x="1461" y="2288"/>
                </a:lnTo>
                <a:lnTo>
                  <a:pt x="1457" y="2282"/>
                </a:lnTo>
                <a:lnTo>
                  <a:pt x="1456" y="2277"/>
                </a:lnTo>
                <a:lnTo>
                  <a:pt x="1456" y="2271"/>
                </a:lnTo>
                <a:lnTo>
                  <a:pt x="1453" y="2265"/>
                </a:lnTo>
                <a:lnTo>
                  <a:pt x="1453" y="2258"/>
                </a:lnTo>
                <a:lnTo>
                  <a:pt x="1455" y="2252"/>
                </a:lnTo>
                <a:lnTo>
                  <a:pt x="1456" y="2246"/>
                </a:lnTo>
                <a:lnTo>
                  <a:pt x="1454" y="2242"/>
                </a:lnTo>
                <a:lnTo>
                  <a:pt x="1449" y="2240"/>
                </a:lnTo>
                <a:lnTo>
                  <a:pt x="1446" y="2233"/>
                </a:lnTo>
                <a:lnTo>
                  <a:pt x="1445" y="2224"/>
                </a:lnTo>
                <a:lnTo>
                  <a:pt x="1442" y="2219"/>
                </a:lnTo>
                <a:lnTo>
                  <a:pt x="1438" y="2215"/>
                </a:lnTo>
                <a:lnTo>
                  <a:pt x="1433" y="2215"/>
                </a:lnTo>
                <a:lnTo>
                  <a:pt x="1426" y="2213"/>
                </a:lnTo>
                <a:lnTo>
                  <a:pt x="1420" y="2213"/>
                </a:lnTo>
                <a:lnTo>
                  <a:pt x="1411" y="2213"/>
                </a:lnTo>
                <a:lnTo>
                  <a:pt x="1406" y="2212"/>
                </a:lnTo>
                <a:lnTo>
                  <a:pt x="1404" y="2209"/>
                </a:lnTo>
                <a:lnTo>
                  <a:pt x="1398" y="2204"/>
                </a:lnTo>
                <a:lnTo>
                  <a:pt x="1395" y="2197"/>
                </a:lnTo>
                <a:lnTo>
                  <a:pt x="1390" y="2196"/>
                </a:lnTo>
                <a:lnTo>
                  <a:pt x="1384" y="2198"/>
                </a:lnTo>
                <a:lnTo>
                  <a:pt x="1382" y="2201"/>
                </a:lnTo>
                <a:lnTo>
                  <a:pt x="1380" y="2205"/>
                </a:lnTo>
                <a:lnTo>
                  <a:pt x="1376" y="2209"/>
                </a:lnTo>
                <a:lnTo>
                  <a:pt x="1370" y="2209"/>
                </a:lnTo>
                <a:lnTo>
                  <a:pt x="1364" y="2211"/>
                </a:lnTo>
                <a:lnTo>
                  <a:pt x="1359" y="2212"/>
                </a:lnTo>
                <a:lnTo>
                  <a:pt x="1352" y="2212"/>
                </a:lnTo>
                <a:lnTo>
                  <a:pt x="1344" y="2210"/>
                </a:lnTo>
                <a:lnTo>
                  <a:pt x="1335" y="2207"/>
                </a:lnTo>
                <a:lnTo>
                  <a:pt x="1328" y="2206"/>
                </a:lnTo>
                <a:lnTo>
                  <a:pt x="1320" y="2207"/>
                </a:lnTo>
                <a:lnTo>
                  <a:pt x="1315" y="2206"/>
                </a:lnTo>
                <a:lnTo>
                  <a:pt x="1309" y="2205"/>
                </a:lnTo>
                <a:lnTo>
                  <a:pt x="1302" y="2205"/>
                </a:lnTo>
                <a:lnTo>
                  <a:pt x="1296" y="2200"/>
                </a:lnTo>
                <a:lnTo>
                  <a:pt x="1290" y="2198"/>
                </a:lnTo>
                <a:lnTo>
                  <a:pt x="1286" y="2198"/>
                </a:lnTo>
                <a:lnTo>
                  <a:pt x="1282" y="2201"/>
                </a:lnTo>
                <a:lnTo>
                  <a:pt x="1277" y="2201"/>
                </a:lnTo>
                <a:lnTo>
                  <a:pt x="1271" y="2198"/>
                </a:lnTo>
                <a:lnTo>
                  <a:pt x="1269" y="2193"/>
                </a:lnTo>
                <a:lnTo>
                  <a:pt x="1269" y="2190"/>
                </a:lnTo>
                <a:lnTo>
                  <a:pt x="1270" y="2186"/>
                </a:lnTo>
                <a:lnTo>
                  <a:pt x="1273" y="2182"/>
                </a:lnTo>
                <a:lnTo>
                  <a:pt x="1271" y="2177"/>
                </a:lnTo>
                <a:lnTo>
                  <a:pt x="1272" y="2172"/>
                </a:lnTo>
                <a:lnTo>
                  <a:pt x="1273" y="2168"/>
                </a:lnTo>
                <a:lnTo>
                  <a:pt x="1274" y="2164"/>
                </a:lnTo>
                <a:lnTo>
                  <a:pt x="1273" y="2159"/>
                </a:lnTo>
                <a:lnTo>
                  <a:pt x="1273" y="2155"/>
                </a:lnTo>
                <a:lnTo>
                  <a:pt x="1272" y="2151"/>
                </a:lnTo>
                <a:lnTo>
                  <a:pt x="1272" y="2146"/>
                </a:lnTo>
                <a:lnTo>
                  <a:pt x="1275" y="2140"/>
                </a:lnTo>
                <a:lnTo>
                  <a:pt x="1277" y="2135"/>
                </a:lnTo>
                <a:lnTo>
                  <a:pt x="1276" y="2130"/>
                </a:lnTo>
                <a:lnTo>
                  <a:pt x="1276" y="2127"/>
                </a:lnTo>
                <a:lnTo>
                  <a:pt x="1278" y="2122"/>
                </a:lnTo>
                <a:lnTo>
                  <a:pt x="1281" y="2116"/>
                </a:lnTo>
                <a:lnTo>
                  <a:pt x="1281" y="2104"/>
                </a:lnTo>
                <a:lnTo>
                  <a:pt x="1278" y="2098"/>
                </a:lnTo>
                <a:lnTo>
                  <a:pt x="1276" y="2096"/>
                </a:lnTo>
                <a:lnTo>
                  <a:pt x="1275" y="2094"/>
                </a:lnTo>
                <a:lnTo>
                  <a:pt x="1277" y="2091"/>
                </a:lnTo>
                <a:lnTo>
                  <a:pt x="1275" y="2089"/>
                </a:lnTo>
                <a:lnTo>
                  <a:pt x="1275" y="2086"/>
                </a:lnTo>
                <a:lnTo>
                  <a:pt x="1276" y="2083"/>
                </a:lnTo>
                <a:lnTo>
                  <a:pt x="1274" y="2078"/>
                </a:lnTo>
                <a:lnTo>
                  <a:pt x="1270" y="2077"/>
                </a:lnTo>
                <a:lnTo>
                  <a:pt x="1269" y="2076"/>
                </a:lnTo>
                <a:lnTo>
                  <a:pt x="1268" y="2070"/>
                </a:lnTo>
                <a:lnTo>
                  <a:pt x="1267" y="2064"/>
                </a:lnTo>
                <a:lnTo>
                  <a:pt x="1267" y="2060"/>
                </a:lnTo>
                <a:lnTo>
                  <a:pt x="1265" y="2055"/>
                </a:lnTo>
                <a:lnTo>
                  <a:pt x="1263" y="2053"/>
                </a:lnTo>
                <a:lnTo>
                  <a:pt x="1260" y="2048"/>
                </a:lnTo>
                <a:lnTo>
                  <a:pt x="1258" y="2045"/>
                </a:lnTo>
                <a:lnTo>
                  <a:pt x="1257" y="2040"/>
                </a:lnTo>
                <a:lnTo>
                  <a:pt x="1255" y="2034"/>
                </a:lnTo>
                <a:lnTo>
                  <a:pt x="1260" y="2033"/>
                </a:lnTo>
                <a:lnTo>
                  <a:pt x="1262" y="2030"/>
                </a:lnTo>
                <a:lnTo>
                  <a:pt x="1266" y="2025"/>
                </a:lnTo>
                <a:lnTo>
                  <a:pt x="1271" y="2024"/>
                </a:lnTo>
                <a:lnTo>
                  <a:pt x="1276" y="2022"/>
                </a:lnTo>
                <a:lnTo>
                  <a:pt x="1278" y="2019"/>
                </a:lnTo>
                <a:lnTo>
                  <a:pt x="1265" y="2007"/>
                </a:lnTo>
                <a:lnTo>
                  <a:pt x="1257" y="1999"/>
                </a:lnTo>
                <a:lnTo>
                  <a:pt x="1262" y="1989"/>
                </a:lnTo>
                <a:lnTo>
                  <a:pt x="1270" y="1972"/>
                </a:lnTo>
                <a:lnTo>
                  <a:pt x="1277" y="1956"/>
                </a:lnTo>
                <a:lnTo>
                  <a:pt x="1283" y="1944"/>
                </a:lnTo>
                <a:lnTo>
                  <a:pt x="1285" y="1941"/>
                </a:lnTo>
                <a:lnTo>
                  <a:pt x="1290" y="1941"/>
                </a:lnTo>
                <a:lnTo>
                  <a:pt x="1289" y="1934"/>
                </a:lnTo>
                <a:lnTo>
                  <a:pt x="1289" y="1930"/>
                </a:lnTo>
                <a:lnTo>
                  <a:pt x="1285" y="1930"/>
                </a:lnTo>
                <a:lnTo>
                  <a:pt x="1289" y="1915"/>
                </a:lnTo>
                <a:lnTo>
                  <a:pt x="1296" y="1893"/>
                </a:lnTo>
                <a:lnTo>
                  <a:pt x="1301" y="1877"/>
                </a:lnTo>
                <a:lnTo>
                  <a:pt x="1303" y="1874"/>
                </a:lnTo>
                <a:lnTo>
                  <a:pt x="1307" y="1874"/>
                </a:lnTo>
                <a:lnTo>
                  <a:pt x="1307" y="1872"/>
                </a:lnTo>
                <a:lnTo>
                  <a:pt x="1303" y="1869"/>
                </a:lnTo>
                <a:lnTo>
                  <a:pt x="1300" y="1864"/>
                </a:lnTo>
                <a:lnTo>
                  <a:pt x="1294" y="1850"/>
                </a:lnTo>
                <a:lnTo>
                  <a:pt x="1285" y="1827"/>
                </a:lnTo>
                <a:lnTo>
                  <a:pt x="1284" y="1819"/>
                </a:lnTo>
                <a:lnTo>
                  <a:pt x="1281" y="1814"/>
                </a:lnTo>
                <a:lnTo>
                  <a:pt x="1275" y="1815"/>
                </a:lnTo>
                <a:lnTo>
                  <a:pt x="1268" y="1814"/>
                </a:lnTo>
                <a:lnTo>
                  <a:pt x="1251" y="1801"/>
                </a:lnTo>
                <a:lnTo>
                  <a:pt x="1240" y="1795"/>
                </a:lnTo>
                <a:lnTo>
                  <a:pt x="1236" y="1791"/>
                </a:lnTo>
                <a:lnTo>
                  <a:pt x="1234" y="1778"/>
                </a:lnTo>
                <a:lnTo>
                  <a:pt x="1231" y="1764"/>
                </a:lnTo>
                <a:lnTo>
                  <a:pt x="1230" y="1747"/>
                </a:lnTo>
                <a:lnTo>
                  <a:pt x="1230" y="1743"/>
                </a:lnTo>
                <a:lnTo>
                  <a:pt x="1240" y="1730"/>
                </a:lnTo>
                <a:lnTo>
                  <a:pt x="1240" y="1723"/>
                </a:lnTo>
                <a:lnTo>
                  <a:pt x="1240" y="1717"/>
                </a:lnTo>
                <a:lnTo>
                  <a:pt x="1240" y="1713"/>
                </a:lnTo>
                <a:lnTo>
                  <a:pt x="1238" y="1713"/>
                </a:lnTo>
                <a:lnTo>
                  <a:pt x="1234" y="1715"/>
                </a:lnTo>
                <a:lnTo>
                  <a:pt x="1228" y="1716"/>
                </a:lnTo>
                <a:lnTo>
                  <a:pt x="1225" y="1716"/>
                </a:lnTo>
                <a:lnTo>
                  <a:pt x="1192" y="1715"/>
                </a:lnTo>
                <a:lnTo>
                  <a:pt x="1154" y="1714"/>
                </a:lnTo>
                <a:lnTo>
                  <a:pt x="1122" y="1713"/>
                </a:lnTo>
                <a:lnTo>
                  <a:pt x="1095" y="1711"/>
                </a:lnTo>
                <a:lnTo>
                  <a:pt x="1094" y="1700"/>
                </a:lnTo>
                <a:lnTo>
                  <a:pt x="1093" y="1681"/>
                </a:lnTo>
                <a:lnTo>
                  <a:pt x="1092" y="1668"/>
                </a:lnTo>
                <a:lnTo>
                  <a:pt x="1090" y="1647"/>
                </a:lnTo>
                <a:lnTo>
                  <a:pt x="1079" y="1634"/>
                </a:lnTo>
                <a:lnTo>
                  <a:pt x="1067" y="1619"/>
                </a:lnTo>
                <a:lnTo>
                  <a:pt x="1063" y="1616"/>
                </a:lnTo>
                <a:lnTo>
                  <a:pt x="1077" y="1615"/>
                </a:lnTo>
                <a:lnTo>
                  <a:pt x="1087" y="1615"/>
                </a:lnTo>
                <a:lnTo>
                  <a:pt x="1085" y="1577"/>
                </a:lnTo>
                <a:lnTo>
                  <a:pt x="1082" y="1573"/>
                </a:lnTo>
                <a:lnTo>
                  <a:pt x="1079" y="1560"/>
                </a:lnTo>
                <a:lnTo>
                  <a:pt x="1078" y="1553"/>
                </a:lnTo>
                <a:lnTo>
                  <a:pt x="1073" y="1548"/>
                </a:lnTo>
                <a:lnTo>
                  <a:pt x="1071" y="1541"/>
                </a:lnTo>
                <a:lnTo>
                  <a:pt x="1072" y="1537"/>
                </a:lnTo>
                <a:lnTo>
                  <a:pt x="1075" y="1535"/>
                </a:lnTo>
                <a:lnTo>
                  <a:pt x="1077" y="1528"/>
                </a:lnTo>
                <a:lnTo>
                  <a:pt x="1076" y="1521"/>
                </a:lnTo>
                <a:lnTo>
                  <a:pt x="1073" y="1515"/>
                </a:lnTo>
                <a:lnTo>
                  <a:pt x="1069" y="1509"/>
                </a:lnTo>
                <a:lnTo>
                  <a:pt x="1062" y="1506"/>
                </a:lnTo>
                <a:lnTo>
                  <a:pt x="1052" y="1499"/>
                </a:lnTo>
                <a:lnTo>
                  <a:pt x="1037" y="1491"/>
                </a:lnTo>
                <a:lnTo>
                  <a:pt x="1024" y="1485"/>
                </a:lnTo>
                <a:lnTo>
                  <a:pt x="1020" y="1486"/>
                </a:lnTo>
                <a:lnTo>
                  <a:pt x="997" y="1488"/>
                </a:lnTo>
                <a:lnTo>
                  <a:pt x="989" y="1489"/>
                </a:lnTo>
                <a:lnTo>
                  <a:pt x="984" y="1488"/>
                </a:lnTo>
                <a:lnTo>
                  <a:pt x="967" y="1488"/>
                </a:lnTo>
                <a:lnTo>
                  <a:pt x="961" y="1484"/>
                </a:lnTo>
                <a:lnTo>
                  <a:pt x="955" y="1478"/>
                </a:lnTo>
                <a:lnTo>
                  <a:pt x="943" y="1465"/>
                </a:lnTo>
                <a:lnTo>
                  <a:pt x="941" y="1458"/>
                </a:lnTo>
                <a:lnTo>
                  <a:pt x="937" y="1456"/>
                </a:lnTo>
                <a:lnTo>
                  <a:pt x="930" y="1457"/>
                </a:lnTo>
                <a:lnTo>
                  <a:pt x="923" y="1456"/>
                </a:lnTo>
                <a:lnTo>
                  <a:pt x="909" y="1451"/>
                </a:lnTo>
                <a:lnTo>
                  <a:pt x="896" y="1445"/>
                </a:lnTo>
                <a:lnTo>
                  <a:pt x="890" y="1445"/>
                </a:lnTo>
                <a:lnTo>
                  <a:pt x="884" y="1442"/>
                </a:lnTo>
                <a:lnTo>
                  <a:pt x="875" y="1433"/>
                </a:lnTo>
                <a:lnTo>
                  <a:pt x="870" y="1430"/>
                </a:lnTo>
                <a:lnTo>
                  <a:pt x="868" y="1425"/>
                </a:lnTo>
                <a:lnTo>
                  <a:pt x="866" y="1419"/>
                </a:lnTo>
                <a:lnTo>
                  <a:pt x="862" y="1417"/>
                </a:lnTo>
                <a:lnTo>
                  <a:pt x="857" y="1419"/>
                </a:lnTo>
                <a:lnTo>
                  <a:pt x="852" y="1422"/>
                </a:lnTo>
                <a:lnTo>
                  <a:pt x="844" y="1420"/>
                </a:lnTo>
                <a:lnTo>
                  <a:pt x="835" y="1414"/>
                </a:lnTo>
                <a:lnTo>
                  <a:pt x="828" y="1409"/>
                </a:lnTo>
                <a:lnTo>
                  <a:pt x="825" y="1407"/>
                </a:lnTo>
                <a:lnTo>
                  <a:pt x="817" y="1403"/>
                </a:lnTo>
                <a:lnTo>
                  <a:pt x="809" y="1403"/>
                </a:lnTo>
                <a:lnTo>
                  <a:pt x="797" y="1408"/>
                </a:lnTo>
                <a:lnTo>
                  <a:pt x="787" y="1406"/>
                </a:lnTo>
                <a:lnTo>
                  <a:pt x="772" y="1404"/>
                </a:lnTo>
                <a:lnTo>
                  <a:pt x="759" y="1400"/>
                </a:lnTo>
                <a:lnTo>
                  <a:pt x="754" y="1391"/>
                </a:lnTo>
                <a:lnTo>
                  <a:pt x="752" y="1385"/>
                </a:lnTo>
                <a:lnTo>
                  <a:pt x="744" y="1381"/>
                </a:lnTo>
                <a:lnTo>
                  <a:pt x="738" y="1377"/>
                </a:lnTo>
                <a:lnTo>
                  <a:pt x="730" y="1370"/>
                </a:lnTo>
                <a:lnTo>
                  <a:pt x="726" y="1367"/>
                </a:lnTo>
                <a:lnTo>
                  <a:pt x="720" y="1365"/>
                </a:lnTo>
                <a:lnTo>
                  <a:pt x="714" y="1363"/>
                </a:lnTo>
                <a:lnTo>
                  <a:pt x="713" y="1358"/>
                </a:lnTo>
                <a:lnTo>
                  <a:pt x="711" y="1353"/>
                </a:lnTo>
                <a:lnTo>
                  <a:pt x="710" y="1351"/>
                </a:lnTo>
                <a:lnTo>
                  <a:pt x="706" y="1344"/>
                </a:lnTo>
                <a:lnTo>
                  <a:pt x="704" y="1344"/>
                </a:lnTo>
                <a:lnTo>
                  <a:pt x="702" y="1345"/>
                </a:lnTo>
                <a:lnTo>
                  <a:pt x="700" y="1346"/>
                </a:lnTo>
                <a:lnTo>
                  <a:pt x="698" y="1345"/>
                </a:lnTo>
                <a:lnTo>
                  <a:pt x="698" y="1342"/>
                </a:lnTo>
                <a:lnTo>
                  <a:pt x="699" y="1337"/>
                </a:lnTo>
                <a:lnTo>
                  <a:pt x="697" y="1331"/>
                </a:lnTo>
                <a:lnTo>
                  <a:pt x="691" y="1326"/>
                </a:lnTo>
                <a:lnTo>
                  <a:pt x="688" y="1320"/>
                </a:lnTo>
                <a:lnTo>
                  <a:pt x="687" y="1314"/>
                </a:lnTo>
                <a:lnTo>
                  <a:pt x="686" y="1310"/>
                </a:lnTo>
                <a:lnTo>
                  <a:pt x="684" y="1308"/>
                </a:lnTo>
                <a:lnTo>
                  <a:pt x="682" y="1304"/>
                </a:lnTo>
                <a:lnTo>
                  <a:pt x="682" y="1299"/>
                </a:lnTo>
                <a:lnTo>
                  <a:pt x="684" y="1293"/>
                </a:lnTo>
                <a:lnTo>
                  <a:pt x="687" y="1287"/>
                </a:lnTo>
                <a:lnTo>
                  <a:pt x="687" y="1276"/>
                </a:lnTo>
                <a:lnTo>
                  <a:pt x="681" y="1262"/>
                </a:lnTo>
                <a:lnTo>
                  <a:pt x="678" y="1251"/>
                </a:lnTo>
                <a:lnTo>
                  <a:pt x="678" y="1245"/>
                </a:lnTo>
                <a:lnTo>
                  <a:pt x="678" y="1240"/>
                </a:lnTo>
                <a:lnTo>
                  <a:pt x="682" y="1236"/>
                </a:lnTo>
                <a:lnTo>
                  <a:pt x="688" y="1225"/>
                </a:lnTo>
                <a:lnTo>
                  <a:pt x="689" y="1216"/>
                </a:lnTo>
                <a:lnTo>
                  <a:pt x="687" y="1207"/>
                </a:lnTo>
                <a:lnTo>
                  <a:pt x="687" y="1199"/>
                </a:lnTo>
                <a:lnTo>
                  <a:pt x="689" y="1194"/>
                </a:lnTo>
                <a:lnTo>
                  <a:pt x="686" y="1188"/>
                </a:lnTo>
                <a:lnTo>
                  <a:pt x="682" y="1182"/>
                </a:lnTo>
                <a:lnTo>
                  <a:pt x="678" y="1181"/>
                </a:lnTo>
                <a:lnTo>
                  <a:pt x="674" y="1183"/>
                </a:lnTo>
                <a:lnTo>
                  <a:pt x="669" y="1188"/>
                </a:lnTo>
                <a:lnTo>
                  <a:pt x="663" y="1189"/>
                </a:lnTo>
                <a:lnTo>
                  <a:pt x="657" y="1186"/>
                </a:lnTo>
                <a:lnTo>
                  <a:pt x="640" y="1187"/>
                </a:lnTo>
                <a:lnTo>
                  <a:pt x="613" y="1191"/>
                </a:lnTo>
                <a:lnTo>
                  <a:pt x="602" y="1194"/>
                </a:lnTo>
                <a:lnTo>
                  <a:pt x="596" y="1195"/>
                </a:lnTo>
                <a:lnTo>
                  <a:pt x="588" y="1197"/>
                </a:lnTo>
                <a:lnTo>
                  <a:pt x="576" y="1203"/>
                </a:lnTo>
                <a:lnTo>
                  <a:pt x="546" y="1226"/>
                </a:lnTo>
                <a:lnTo>
                  <a:pt x="540" y="1230"/>
                </a:lnTo>
                <a:lnTo>
                  <a:pt x="532" y="1230"/>
                </a:lnTo>
                <a:lnTo>
                  <a:pt x="528" y="1233"/>
                </a:lnTo>
                <a:lnTo>
                  <a:pt x="522" y="1236"/>
                </a:lnTo>
                <a:lnTo>
                  <a:pt x="509" y="1245"/>
                </a:lnTo>
                <a:lnTo>
                  <a:pt x="502" y="1253"/>
                </a:lnTo>
                <a:lnTo>
                  <a:pt x="498" y="1259"/>
                </a:lnTo>
                <a:lnTo>
                  <a:pt x="492" y="1259"/>
                </a:lnTo>
                <a:lnTo>
                  <a:pt x="489" y="1258"/>
                </a:lnTo>
                <a:lnTo>
                  <a:pt x="476" y="1259"/>
                </a:lnTo>
                <a:lnTo>
                  <a:pt x="470" y="1261"/>
                </a:lnTo>
                <a:lnTo>
                  <a:pt x="463" y="1267"/>
                </a:lnTo>
                <a:lnTo>
                  <a:pt x="454" y="1279"/>
                </a:lnTo>
                <a:lnTo>
                  <a:pt x="451" y="1283"/>
                </a:lnTo>
                <a:lnTo>
                  <a:pt x="444" y="1286"/>
                </a:lnTo>
                <a:lnTo>
                  <a:pt x="436" y="1289"/>
                </a:lnTo>
                <a:lnTo>
                  <a:pt x="426" y="1293"/>
                </a:lnTo>
                <a:lnTo>
                  <a:pt x="422" y="1294"/>
                </a:lnTo>
                <a:lnTo>
                  <a:pt x="418" y="1294"/>
                </a:lnTo>
                <a:lnTo>
                  <a:pt x="414" y="1292"/>
                </a:lnTo>
                <a:lnTo>
                  <a:pt x="413" y="1288"/>
                </a:lnTo>
                <a:lnTo>
                  <a:pt x="408" y="1286"/>
                </a:lnTo>
                <a:lnTo>
                  <a:pt x="396" y="1284"/>
                </a:lnTo>
                <a:lnTo>
                  <a:pt x="378" y="1281"/>
                </a:lnTo>
                <a:lnTo>
                  <a:pt x="360" y="1280"/>
                </a:lnTo>
                <a:lnTo>
                  <a:pt x="350" y="1281"/>
                </a:lnTo>
                <a:lnTo>
                  <a:pt x="343" y="1281"/>
                </a:lnTo>
                <a:lnTo>
                  <a:pt x="330" y="1279"/>
                </a:lnTo>
                <a:lnTo>
                  <a:pt x="320" y="1279"/>
                </a:lnTo>
                <a:lnTo>
                  <a:pt x="312" y="1283"/>
                </a:lnTo>
                <a:lnTo>
                  <a:pt x="300" y="1288"/>
                </a:lnTo>
                <a:lnTo>
                  <a:pt x="294" y="1290"/>
                </a:lnTo>
                <a:lnTo>
                  <a:pt x="290" y="1290"/>
                </a:lnTo>
                <a:lnTo>
                  <a:pt x="286" y="1289"/>
                </a:lnTo>
                <a:lnTo>
                  <a:pt x="281" y="1287"/>
                </a:lnTo>
                <a:lnTo>
                  <a:pt x="275" y="1280"/>
                </a:lnTo>
                <a:lnTo>
                  <a:pt x="270" y="1283"/>
                </a:lnTo>
                <a:lnTo>
                  <a:pt x="266" y="1285"/>
                </a:lnTo>
                <a:lnTo>
                  <a:pt x="266" y="1272"/>
                </a:lnTo>
                <a:lnTo>
                  <a:pt x="266" y="1251"/>
                </a:lnTo>
                <a:lnTo>
                  <a:pt x="266" y="1233"/>
                </a:lnTo>
                <a:lnTo>
                  <a:pt x="266" y="1219"/>
                </a:lnTo>
                <a:lnTo>
                  <a:pt x="266" y="1202"/>
                </a:lnTo>
                <a:lnTo>
                  <a:pt x="267" y="1191"/>
                </a:lnTo>
                <a:lnTo>
                  <a:pt x="270" y="1186"/>
                </a:lnTo>
                <a:lnTo>
                  <a:pt x="272" y="1181"/>
                </a:lnTo>
                <a:lnTo>
                  <a:pt x="270" y="1174"/>
                </a:lnTo>
                <a:lnTo>
                  <a:pt x="270" y="1168"/>
                </a:lnTo>
                <a:lnTo>
                  <a:pt x="272" y="1164"/>
                </a:lnTo>
                <a:lnTo>
                  <a:pt x="274" y="1160"/>
                </a:lnTo>
                <a:lnTo>
                  <a:pt x="269" y="1162"/>
                </a:lnTo>
                <a:lnTo>
                  <a:pt x="267" y="1163"/>
                </a:lnTo>
                <a:lnTo>
                  <a:pt x="264" y="1166"/>
                </a:lnTo>
                <a:lnTo>
                  <a:pt x="257" y="1170"/>
                </a:lnTo>
                <a:lnTo>
                  <a:pt x="252" y="1175"/>
                </a:lnTo>
                <a:lnTo>
                  <a:pt x="247" y="1178"/>
                </a:lnTo>
                <a:lnTo>
                  <a:pt x="240" y="1186"/>
                </a:lnTo>
                <a:lnTo>
                  <a:pt x="234" y="1190"/>
                </a:lnTo>
                <a:lnTo>
                  <a:pt x="229" y="1193"/>
                </a:lnTo>
                <a:lnTo>
                  <a:pt x="219" y="1202"/>
                </a:lnTo>
                <a:lnTo>
                  <a:pt x="211" y="1204"/>
                </a:lnTo>
                <a:lnTo>
                  <a:pt x="190" y="1205"/>
                </a:lnTo>
                <a:lnTo>
                  <a:pt x="167" y="1205"/>
                </a:lnTo>
                <a:lnTo>
                  <a:pt x="147" y="1205"/>
                </a:lnTo>
                <a:lnTo>
                  <a:pt x="144" y="1205"/>
                </a:lnTo>
                <a:lnTo>
                  <a:pt x="144" y="1197"/>
                </a:lnTo>
                <a:lnTo>
                  <a:pt x="145" y="1192"/>
                </a:lnTo>
                <a:lnTo>
                  <a:pt x="138" y="1187"/>
                </a:lnTo>
                <a:lnTo>
                  <a:pt x="138" y="1180"/>
                </a:lnTo>
                <a:lnTo>
                  <a:pt x="136" y="1175"/>
                </a:lnTo>
                <a:lnTo>
                  <a:pt x="133" y="1169"/>
                </a:lnTo>
                <a:lnTo>
                  <a:pt x="129" y="1165"/>
                </a:lnTo>
                <a:lnTo>
                  <a:pt x="122" y="1164"/>
                </a:lnTo>
                <a:lnTo>
                  <a:pt x="111" y="1161"/>
                </a:lnTo>
                <a:lnTo>
                  <a:pt x="94" y="1158"/>
                </a:lnTo>
                <a:lnTo>
                  <a:pt x="78" y="1157"/>
                </a:lnTo>
                <a:lnTo>
                  <a:pt x="63" y="1158"/>
                </a:lnTo>
                <a:lnTo>
                  <a:pt x="72" y="1146"/>
                </a:lnTo>
                <a:lnTo>
                  <a:pt x="82" y="1134"/>
                </a:lnTo>
                <a:lnTo>
                  <a:pt x="81" y="1124"/>
                </a:lnTo>
                <a:lnTo>
                  <a:pt x="74" y="1115"/>
                </a:lnTo>
                <a:lnTo>
                  <a:pt x="70" y="1110"/>
                </a:lnTo>
                <a:lnTo>
                  <a:pt x="63" y="1102"/>
                </a:lnTo>
                <a:lnTo>
                  <a:pt x="55" y="1097"/>
                </a:lnTo>
                <a:lnTo>
                  <a:pt x="51" y="1090"/>
                </a:lnTo>
                <a:lnTo>
                  <a:pt x="51" y="1086"/>
                </a:lnTo>
                <a:lnTo>
                  <a:pt x="51" y="1083"/>
                </a:lnTo>
                <a:lnTo>
                  <a:pt x="48" y="1082"/>
                </a:lnTo>
                <a:lnTo>
                  <a:pt x="45" y="1079"/>
                </a:lnTo>
                <a:lnTo>
                  <a:pt x="41" y="1076"/>
                </a:lnTo>
                <a:lnTo>
                  <a:pt x="36" y="1073"/>
                </a:lnTo>
                <a:lnTo>
                  <a:pt x="36" y="1069"/>
                </a:lnTo>
                <a:lnTo>
                  <a:pt x="34" y="1065"/>
                </a:lnTo>
                <a:lnTo>
                  <a:pt x="31" y="1060"/>
                </a:lnTo>
                <a:lnTo>
                  <a:pt x="31" y="1057"/>
                </a:lnTo>
                <a:lnTo>
                  <a:pt x="28" y="1051"/>
                </a:lnTo>
                <a:lnTo>
                  <a:pt x="25" y="1047"/>
                </a:lnTo>
                <a:lnTo>
                  <a:pt x="22" y="1044"/>
                </a:lnTo>
                <a:lnTo>
                  <a:pt x="18" y="1040"/>
                </a:lnTo>
                <a:lnTo>
                  <a:pt x="18" y="1037"/>
                </a:lnTo>
                <a:lnTo>
                  <a:pt x="21" y="1035"/>
                </a:lnTo>
                <a:lnTo>
                  <a:pt x="23" y="1032"/>
                </a:lnTo>
                <a:lnTo>
                  <a:pt x="22" y="1028"/>
                </a:lnTo>
                <a:lnTo>
                  <a:pt x="19" y="1026"/>
                </a:lnTo>
                <a:lnTo>
                  <a:pt x="14" y="1024"/>
                </a:lnTo>
                <a:lnTo>
                  <a:pt x="8" y="1018"/>
                </a:lnTo>
                <a:lnTo>
                  <a:pt x="4" y="1014"/>
                </a:lnTo>
                <a:lnTo>
                  <a:pt x="2" y="1012"/>
                </a:lnTo>
                <a:lnTo>
                  <a:pt x="0" y="1010"/>
                </a:lnTo>
                <a:lnTo>
                  <a:pt x="2" y="1008"/>
                </a:lnTo>
                <a:lnTo>
                  <a:pt x="3" y="1006"/>
                </a:lnTo>
                <a:lnTo>
                  <a:pt x="4" y="1002"/>
                </a:lnTo>
                <a:lnTo>
                  <a:pt x="3" y="999"/>
                </a:lnTo>
                <a:lnTo>
                  <a:pt x="3" y="996"/>
                </a:lnTo>
                <a:lnTo>
                  <a:pt x="6" y="995"/>
                </a:lnTo>
                <a:lnTo>
                  <a:pt x="9" y="995"/>
                </a:lnTo>
                <a:lnTo>
                  <a:pt x="12" y="994"/>
                </a:lnTo>
                <a:lnTo>
                  <a:pt x="16" y="993"/>
                </a:lnTo>
                <a:lnTo>
                  <a:pt x="20" y="992"/>
                </a:lnTo>
                <a:lnTo>
                  <a:pt x="22" y="990"/>
                </a:lnTo>
                <a:lnTo>
                  <a:pt x="22" y="987"/>
                </a:lnTo>
                <a:lnTo>
                  <a:pt x="19" y="980"/>
                </a:lnTo>
                <a:lnTo>
                  <a:pt x="17" y="977"/>
                </a:lnTo>
                <a:lnTo>
                  <a:pt x="16" y="972"/>
                </a:lnTo>
                <a:lnTo>
                  <a:pt x="18" y="964"/>
                </a:lnTo>
                <a:lnTo>
                  <a:pt x="19" y="958"/>
                </a:lnTo>
                <a:lnTo>
                  <a:pt x="24" y="953"/>
                </a:lnTo>
                <a:lnTo>
                  <a:pt x="40" y="940"/>
                </a:lnTo>
                <a:lnTo>
                  <a:pt x="54" y="932"/>
                </a:lnTo>
                <a:lnTo>
                  <a:pt x="60" y="931"/>
                </a:lnTo>
                <a:lnTo>
                  <a:pt x="65" y="928"/>
                </a:lnTo>
                <a:lnTo>
                  <a:pt x="68" y="924"/>
                </a:lnTo>
                <a:lnTo>
                  <a:pt x="69" y="918"/>
                </a:lnTo>
                <a:lnTo>
                  <a:pt x="69" y="914"/>
                </a:lnTo>
                <a:lnTo>
                  <a:pt x="66" y="907"/>
                </a:lnTo>
                <a:lnTo>
                  <a:pt x="63" y="899"/>
                </a:lnTo>
                <a:lnTo>
                  <a:pt x="61" y="894"/>
                </a:lnTo>
                <a:lnTo>
                  <a:pt x="63" y="889"/>
                </a:lnTo>
                <a:lnTo>
                  <a:pt x="66" y="881"/>
                </a:lnTo>
                <a:lnTo>
                  <a:pt x="74" y="870"/>
                </a:lnTo>
                <a:lnTo>
                  <a:pt x="81" y="858"/>
                </a:lnTo>
                <a:lnTo>
                  <a:pt x="82" y="854"/>
                </a:lnTo>
                <a:lnTo>
                  <a:pt x="83" y="847"/>
                </a:lnTo>
                <a:lnTo>
                  <a:pt x="86" y="832"/>
                </a:lnTo>
                <a:lnTo>
                  <a:pt x="88" y="823"/>
                </a:lnTo>
                <a:lnTo>
                  <a:pt x="87" y="820"/>
                </a:lnTo>
                <a:lnTo>
                  <a:pt x="88" y="817"/>
                </a:lnTo>
                <a:lnTo>
                  <a:pt x="93" y="815"/>
                </a:lnTo>
                <a:lnTo>
                  <a:pt x="103" y="813"/>
                </a:lnTo>
                <a:lnTo>
                  <a:pt x="110" y="808"/>
                </a:lnTo>
                <a:lnTo>
                  <a:pt x="121" y="800"/>
                </a:lnTo>
                <a:lnTo>
                  <a:pt x="131" y="791"/>
                </a:lnTo>
                <a:lnTo>
                  <a:pt x="138" y="788"/>
                </a:lnTo>
                <a:lnTo>
                  <a:pt x="152" y="779"/>
                </a:lnTo>
                <a:lnTo>
                  <a:pt x="160" y="774"/>
                </a:lnTo>
                <a:lnTo>
                  <a:pt x="163" y="772"/>
                </a:lnTo>
                <a:lnTo>
                  <a:pt x="171" y="769"/>
                </a:lnTo>
                <a:lnTo>
                  <a:pt x="185" y="767"/>
                </a:lnTo>
                <a:lnTo>
                  <a:pt x="196" y="766"/>
                </a:lnTo>
                <a:lnTo>
                  <a:pt x="203" y="763"/>
                </a:lnTo>
                <a:lnTo>
                  <a:pt x="213" y="762"/>
                </a:lnTo>
                <a:lnTo>
                  <a:pt x="219" y="759"/>
                </a:lnTo>
                <a:lnTo>
                  <a:pt x="226" y="759"/>
                </a:lnTo>
                <a:lnTo>
                  <a:pt x="240" y="756"/>
                </a:lnTo>
                <a:lnTo>
                  <a:pt x="244" y="752"/>
                </a:lnTo>
                <a:lnTo>
                  <a:pt x="248" y="747"/>
                </a:lnTo>
                <a:lnTo>
                  <a:pt x="254" y="742"/>
                </a:lnTo>
                <a:lnTo>
                  <a:pt x="260" y="741"/>
                </a:lnTo>
                <a:lnTo>
                  <a:pt x="267" y="742"/>
                </a:lnTo>
                <a:lnTo>
                  <a:pt x="275" y="742"/>
                </a:lnTo>
                <a:lnTo>
                  <a:pt x="285" y="741"/>
                </a:lnTo>
                <a:lnTo>
                  <a:pt x="290" y="744"/>
                </a:lnTo>
                <a:lnTo>
                  <a:pt x="292" y="748"/>
                </a:lnTo>
                <a:lnTo>
                  <a:pt x="298" y="752"/>
                </a:lnTo>
                <a:lnTo>
                  <a:pt x="302" y="752"/>
                </a:lnTo>
                <a:lnTo>
                  <a:pt x="307" y="751"/>
                </a:lnTo>
                <a:lnTo>
                  <a:pt x="313" y="755"/>
                </a:lnTo>
                <a:lnTo>
                  <a:pt x="317" y="755"/>
                </a:lnTo>
                <a:lnTo>
                  <a:pt x="319" y="752"/>
                </a:lnTo>
                <a:lnTo>
                  <a:pt x="320" y="747"/>
                </a:lnTo>
                <a:lnTo>
                  <a:pt x="321" y="745"/>
                </a:lnTo>
                <a:lnTo>
                  <a:pt x="324" y="728"/>
                </a:lnTo>
                <a:lnTo>
                  <a:pt x="329" y="702"/>
                </a:lnTo>
                <a:lnTo>
                  <a:pt x="333" y="678"/>
                </a:lnTo>
                <a:lnTo>
                  <a:pt x="338" y="651"/>
                </a:lnTo>
                <a:lnTo>
                  <a:pt x="343" y="624"/>
                </a:lnTo>
                <a:lnTo>
                  <a:pt x="348" y="596"/>
                </a:lnTo>
                <a:lnTo>
                  <a:pt x="352" y="573"/>
                </a:lnTo>
                <a:lnTo>
                  <a:pt x="356" y="553"/>
                </a:lnTo>
                <a:lnTo>
                  <a:pt x="358" y="541"/>
                </a:lnTo>
                <a:lnTo>
                  <a:pt x="362" y="526"/>
                </a:lnTo>
                <a:lnTo>
                  <a:pt x="363" y="512"/>
                </a:lnTo>
                <a:lnTo>
                  <a:pt x="364" y="508"/>
                </a:lnTo>
                <a:lnTo>
                  <a:pt x="364" y="504"/>
                </a:lnTo>
                <a:lnTo>
                  <a:pt x="361" y="500"/>
                </a:lnTo>
                <a:lnTo>
                  <a:pt x="361" y="498"/>
                </a:lnTo>
                <a:lnTo>
                  <a:pt x="361" y="495"/>
                </a:lnTo>
                <a:lnTo>
                  <a:pt x="361" y="492"/>
                </a:lnTo>
                <a:lnTo>
                  <a:pt x="357" y="490"/>
                </a:lnTo>
                <a:lnTo>
                  <a:pt x="355" y="488"/>
                </a:lnTo>
                <a:lnTo>
                  <a:pt x="353" y="486"/>
                </a:lnTo>
                <a:lnTo>
                  <a:pt x="352" y="483"/>
                </a:lnTo>
                <a:lnTo>
                  <a:pt x="351" y="480"/>
                </a:lnTo>
                <a:lnTo>
                  <a:pt x="350" y="476"/>
                </a:lnTo>
                <a:lnTo>
                  <a:pt x="348" y="474"/>
                </a:lnTo>
                <a:lnTo>
                  <a:pt x="347" y="470"/>
                </a:lnTo>
                <a:lnTo>
                  <a:pt x="349" y="467"/>
                </a:lnTo>
                <a:lnTo>
                  <a:pt x="349" y="464"/>
                </a:lnTo>
                <a:lnTo>
                  <a:pt x="349" y="461"/>
                </a:lnTo>
                <a:lnTo>
                  <a:pt x="348" y="457"/>
                </a:lnTo>
                <a:lnTo>
                  <a:pt x="346" y="454"/>
                </a:lnTo>
                <a:lnTo>
                  <a:pt x="343" y="452"/>
                </a:lnTo>
                <a:lnTo>
                  <a:pt x="337" y="449"/>
                </a:lnTo>
                <a:lnTo>
                  <a:pt x="331" y="444"/>
                </a:lnTo>
                <a:lnTo>
                  <a:pt x="323" y="439"/>
                </a:lnTo>
                <a:lnTo>
                  <a:pt x="313" y="429"/>
                </a:lnTo>
                <a:lnTo>
                  <a:pt x="311" y="425"/>
                </a:lnTo>
                <a:lnTo>
                  <a:pt x="311" y="412"/>
                </a:lnTo>
                <a:lnTo>
                  <a:pt x="312" y="399"/>
                </a:lnTo>
                <a:lnTo>
                  <a:pt x="312" y="379"/>
                </a:lnTo>
                <a:lnTo>
                  <a:pt x="313" y="368"/>
                </a:lnTo>
                <a:lnTo>
                  <a:pt x="318" y="368"/>
                </a:lnTo>
                <a:lnTo>
                  <a:pt x="323" y="367"/>
                </a:lnTo>
                <a:lnTo>
                  <a:pt x="328" y="367"/>
                </a:lnTo>
                <a:lnTo>
                  <a:pt x="332" y="366"/>
                </a:lnTo>
                <a:lnTo>
                  <a:pt x="336" y="364"/>
                </a:lnTo>
                <a:lnTo>
                  <a:pt x="339" y="363"/>
                </a:lnTo>
                <a:lnTo>
                  <a:pt x="343" y="361"/>
                </a:lnTo>
                <a:lnTo>
                  <a:pt x="346" y="362"/>
                </a:lnTo>
                <a:lnTo>
                  <a:pt x="348" y="360"/>
                </a:lnTo>
                <a:lnTo>
                  <a:pt x="351" y="359"/>
                </a:lnTo>
                <a:lnTo>
                  <a:pt x="354" y="357"/>
                </a:lnTo>
                <a:lnTo>
                  <a:pt x="359" y="356"/>
                </a:lnTo>
                <a:lnTo>
                  <a:pt x="363" y="359"/>
                </a:lnTo>
                <a:lnTo>
                  <a:pt x="365" y="361"/>
                </a:lnTo>
                <a:lnTo>
                  <a:pt x="368" y="362"/>
                </a:lnTo>
                <a:lnTo>
                  <a:pt x="370" y="362"/>
                </a:lnTo>
                <a:lnTo>
                  <a:pt x="372" y="362"/>
                </a:lnTo>
                <a:lnTo>
                  <a:pt x="374" y="364"/>
                </a:lnTo>
                <a:lnTo>
                  <a:pt x="376" y="365"/>
                </a:lnTo>
                <a:lnTo>
                  <a:pt x="379" y="364"/>
                </a:lnTo>
                <a:lnTo>
                  <a:pt x="382" y="364"/>
                </a:lnTo>
                <a:lnTo>
                  <a:pt x="384" y="363"/>
                </a:lnTo>
                <a:lnTo>
                  <a:pt x="384" y="362"/>
                </a:lnTo>
                <a:lnTo>
                  <a:pt x="383" y="360"/>
                </a:lnTo>
                <a:lnTo>
                  <a:pt x="382" y="358"/>
                </a:lnTo>
                <a:lnTo>
                  <a:pt x="383" y="354"/>
                </a:lnTo>
                <a:lnTo>
                  <a:pt x="383" y="351"/>
                </a:lnTo>
                <a:lnTo>
                  <a:pt x="383" y="346"/>
                </a:lnTo>
                <a:lnTo>
                  <a:pt x="381" y="343"/>
                </a:lnTo>
                <a:lnTo>
                  <a:pt x="378" y="338"/>
                </a:lnTo>
                <a:lnTo>
                  <a:pt x="376" y="334"/>
                </a:lnTo>
                <a:lnTo>
                  <a:pt x="371" y="331"/>
                </a:lnTo>
                <a:lnTo>
                  <a:pt x="368" y="330"/>
                </a:lnTo>
                <a:lnTo>
                  <a:pt x="364" y="332"/>
                </a:lnTo>
                <a:lnTo>
                  <a:pt x="361" y="332"/>
                </a:lnTo>
                <a:lnTo>
                  <a:pt x="359" y="330"/>
                </a:lnTo>
                <a:lnTo>
                  <a:pt x="355" y="330"/>
                </a:lnTo>
                <a:lnTo>
                  <a:pt x="351" y="330"/>
                </a:lnTo>
                <a:lnTo>
                  <a:pt x="347" y="329"/>
                </a:lnTo>
                <a:lnTo>
                  <a:pt x="339" y="330"/>
                </a:lnTo>
                <a:lnTo>
                  <a:pt x="337" y="329"/>
                </a:lnTo>
                <a:lnTo>
                  <a:pt x="333" y="329"/>
                </a:lnTo>
                <a:lnTo>
                  <a:pt x="329" y="330"/>
                </a:lnTo>
                <a:lnTo>
                  <a:pt x="329" y="311"/>
                </a:lnTo>
                <a:lnTo>
                  <a:pt x="329" y="292"/>
                </a:lnTo>
                <a:lnTo>
                  <a:pt x="329" y="279"/>
                </a:lnTo>
                <a:lnTo>
                  <a:pt x="333" y="280"/>
                </a:lnTo>
                <a:lnTo>
                  <a:pt x="338" y="277"/>
                </a:lnTo>
                <a:lnTo>
                  <a:pt x="345" y="277"/>
                </a:lnTo>
                <a:lnTo>
                  <a:pt x="350" y="274"/>
                </a:lnTo>
                <a:lnTo>
                  <a:pt x="353" y="274"/>
                </a:lnTo>
                <a:lnTo>
                  <a:pt x="359" y="275"/>
                </a:lnTo>
                <a:lnTo>
                  <a:pt x="365" y="278"/>
                </a:lnTo>
                <a:lnTo>
                  <a:pt x="371" y="278"/>
                </a:lnTo>
                <a:lnTo>
                  <a:pt x="386" y="278"/>
                </a:lnTo>
                <a:lnTo>
                  <a:pt x="403" y="278"/>
                </a:lnTo>
                <a:lnTo>
                  <a:pt x="422" y="278"/>
                </a:lnTo>
                <a:lnTo>
                  <a:pt x="440" y="278"/>
                </a:lnTo>
                <a:lnTo>
                  <a:pt x="456" y="278"/>
                </a:lnTo>
                <a:lnTo>
                  <a:pt x="461" y="278"/>
                </a:lnTo>
                <a:lnTo>
                  <a:pt x="459" y="274"/>
                </a:lnTo>
                <a:lnTo>
                  <a:pt x="455" y="269"/>
                </a:lnTo>
                <a:lnTo>
                  <a:pt x="456" y="264"/>
                </a:lnTo>
                <a:lnTo>
                  <a:pt x="458" y="260"/>
                </a:lnTo>
                <a:lnTo>
                  <a:pt x="460" y="257"/>
                </a:lnTo>
                <a:lnTo>
                  <a:pt x="465" y="260"/>
                </a:lnTo>
                <a:lnTo>
                  <a:pt x="469" y="267"/>
                </a:lnTo>
                <a:lnTo>
                  <a:pt x="473" y="273"/>
                </a:lnTo>
                <a:lnTo>
                  <a:pt x="476" y="276"/>
                </a:lnTo>
                <a:lnTo>
                  <a:pt x="480" y="276"/>
                </a:lnTo>
                <a:lnTo>
                  <a:pt x="485" y="275"/>
                </a:lnTo>
                <a:lnTo>
                  <a:pt x="490" y="273"/>
                </a:lnTo>
                <a:lnTo>
                  <a:pt x="498" y="262"/>
                </a:lnTo>
                <a:lnTo>
                  <a:pt x="506" y="254"/>
                </a:lnTo>
                <a:lnTo>
                  <a:pt x="511" y="251"/>
                </a:lnTo>
                <a:lnTo>
                  <a:pt x="515" y="248"/>
                </a:lnTo>
                <a:lnTo>
                  <a:pt x="518" y="247"/>
                </a:lnTo>
                <a:lnTo>
                  <a:pt x="523" y="247"/>
                </a:lnTo>
                <a:lnTo>
                  <a:pt x="527" y="250"/>
                </a:lnTo>
                <a:lnTo>
                  <a:pt x="529" y="254"/>
                </a:lnTo>
                <a:lnTo>
                  <a:pt x="538" y="269"/>
                </a:lnTo>
                <a:lnTo>
                  <a:pt x="545" y="280"/>
                </a:lnTo>
                <a:lnTo>
                  <a:pt x="547" y="287"/>
                </a:lnTo>
                <a:lnTo>
                  <a:pt x="548" y="304"/>
                </a:lnTo>
                <a:lnTo>
                  <a:pt x="547" y="318"/>
                </a:lnTo>
                <a:lnTo>
                  <a:pt x="548" y="320"/>
                </a:lnTo>
                <a:lnTo>
                  <a:pt x="549" y="321"/>
                </a:lnTo>
                <a:lnTo>
                  <a:pt x="564" y="317"/>
                </a:lnTo>
                <a:lnTo>
                  <a:pt x="585" y="336"/>
                </a:lnTo>
                <a:lnTo>
                  <a:pt x="600" y="349"/>
                </a:lnTo>
                <a:lnTo>
                  <a:pt x="606" y="353"/>
                </a:lnTo>
                <a:lnTo>
                  <a:pt x="610" y="355"/>
                </a:lnTo>
                <a:lnTo>
                  <a:pt x="619" y="354"/>
                </a:lnTo>
                <a:lnTo>
                  <a:pt x="629" y="352"/>
                </a:lnTo>
                <a:lnTo>
                  <a:pt x="634" y="350"/>
                </a:lnTo>
                <a:lnTo>
                  <a:pt x="640" y="346"/>
                </a:lnTo>
                <a:lnTo>
                  <a:pt x="649" y="340"/>
                </a:lnTo>
                <a:lnTo>
                  <a:pt x="656" y="337"/>
                </a:lnTo>
                <a:lnTo>
                  <a:pt x="659" y="336"/>
                </a:lnTo>
                <a:lnTo>
                  <a:pt x="662" y="337"/>
                </a:lnTo>
                <a:lnTo>
                  <a:pt x="668" y="341"/>
                </a:lnTo>
                <a:lnTo>
                  <a:pt x="672" y="347"/>
                </a:lnTo>
                <a:lnTo>
                  <a:pt x="668" y="355"/>
                </a:lnTo>
                <a:lnTo>
                  <a:pt x="669" y="360"/>
                </a:lnTo>
                <a:lnTo>
                  <a:pt x="676" y="359"/>
                </a:lnTo>
                <a:lnTo>
                  <a:pt x="681" y="352"/>
                </a:lnTo>
                <a:lnTo>
                  <a:pt x="684" y="345"/>
                </a:lnTo>
                <a:lnTo>
                  <a:pt x="692" y="340"/>
                </a:lnTo>
                <a:lnTo>
                  <a:pt x="700" y="333"/>
                </a:lnTo>
                <a:lnTo>
                  <a:pt x="705" y="327"/>
                </a:lnTo>
                <a:lnTo>
                  <a:pt x="711" y="323"/>
                </a:lnTo>
                <a:lnTo>
                  <a:pt x="720" y="318"/>
                </a:lnTo>
                <a:lnTo>
                  <a:pt x="728" y="315"/>
                </a:lnTo>
                <a:lnTo>
                  <a:pt x="734" y="315"/>
                </a:lnTo>
                <a:lnTo>
                  <a:pt x="739" y="312"/>
                </a:lnTo>
                <a:lnTo>
                  <a:pt x="746" y="306"/>
                </a:lnTo>
                <a:lnTo>
                  <a:pt x="751" y="301"/>
                </a:lnTo>
                <a:lnTo>
                  <a:pt x="754" y="299"/>
                </a:lnTo>
                <a:lnTo>
                  <a:pt x="760" y="300"/>
                </a:lnTo>
                <a:lnTo>
                  <a:pt x="768" y="299"/>
                </a:lnTo>
                <a:lnTo>
                  <a:pt x="776" y="293"/>
                </a:lnTo>
                <a:lnTo>
                  <a:pt x="783" y="286"/>
                </a:lnTo>
                <a:lnTo>
                  <a:pt x="787" y="274"/>
                </a:lnTo>
                <a:lnTo>
                  <a:pt x="789" y="264"/>
                </a:lnTo>
                <a:lnTo>
                  <a:pt x="792" y="262"/>
                </a:lnTo>
                <a:lnTo>
                  <a:pt x="794" y="260"/>
                </a:lnTo>
                <a:lnTo>
                  <a:pt x="797" y="259"/>
                </a:lnTo>
                <a:lnTo>
                  <a:pt x="805" y="258"/>
                </a:lnTo>
                <a:lnTo>
                  <a:pt x="817" y="253"/>
                </a:lnTo>
                <a:lnTo>
                  <a:pt x="826" y="247"/>
                </a:lnTo>
                <a:lnTo>
                  <a:pt x="835" y="246"/>
                </a:lnTo>
                <a:lnTo>
                  <a:pt x="837" y="244"/>
                </a:lnTo>
                <a:lnTo>
                  <a:pt x="840" y="239"/>
                </a:lnTo>
                <a:lnTo>
                  <a:pt x="842" y="230"/>
                </a:lnTo>
                <a:lnTo>
                  <a:pt x="841" y="224"/>
                </a:lnTo>
                <a:lnTo>
                  <a:pt x="825" y="222"/>
                </a:lnTo>
                <a:lnTo>
                  <a:pt x="815" y="222"/>
                </a:lnTo>
                <a:lnTo>
                  <a:pt x="798" y="221"/>
                </a:lnTo>
                <a:lnTo>
                  <a:pt x="790" y="218"/>
                </a:lnTo>
                <a:lnTo>
                  <a:pt x="789" y="217"/>
                </a:lnTo>
                <a:lnTo>
                  <a:pt x="788" y="215"/>
                </a:lnTo>
                <a:lnTo>
                  <a:pt x="790" y="211"/>
                </a:lnTo>
                <a:lnTo>
                  <a:pt x="792" y="203"/>
                </a:lnTo>
                <a:lnTo>
                  <a:pt x="789" y="193"/>
                </a:lnTo>
                <a:lnTo>
                  <a:pt x="781" y="177"/>
                </a:lnTo>
                <a:lnTo>
                  <a:pt x="775" y="162"/>
                </a:lnTo>
                <a:lnTo>
                  <a:pt x="774" y="151"/>
                </a:lnTo>
                <a:lnTo>
                  <a:pt x="774" y="139"/>
                </a:lnTo>
                <a:lnTo>
                  <a:pt x="775" y="131"/>
                </a:lnTo>
                <a:lnTo>
                  <a:pt x="770" y="125"/>
                </a:lnTo>
                <a:lnTo>
                  <a:pt x="747" y="107"/>
                </a:lnTo>
                <a:lnTo>
                  <a:pt x="739" y="98"/>
                </a:lnTo>
                <a:lnTo>
                  <a:pt x="737" y="92"/>
                </a:lnTo>
                <a:lnTo>
                  <a:pt x="727" y="80"/>
                </a:lnTo>
                <a:lnTo>
                  <a:pt x="730" y="77"/>
                </a:lnTo>
                <a:lnTo>
                  <a:pt x="735" y="77"/>
                </a:lnTo>
                <a:lnTo>
                  <a:pt x="740" y="80"/>
                </a:lnTo>
                <a:lnTo>
                  <a:pt x="744" y="86"/>
                </a:lnTo>
                <a:lnTo>
                  <a:pt x="747" y="88"/>
                </a:lnTo>
                <a:lnTo>
                  <a:pt x="751" y="88"/>
                </a:lnTo>
                <a:lnTo>
                  <a:pt x="772" y="88"/>
                </a:lnTo>
                <a:lnTo>
                  <a:pt x="777" y="89"/>
                </a:lnTo>
                <a:lnTo>
                  <a:pt x="780" y="91"/>
                </a:lnTo>
                <a:lnTo>
                  <a:pt x="783" y="94"/>
                </a:lnTo>
                <a:lnTo>
                  <a:pt x="786" y="101"/>
                </a:lnTo>
                <a:lnTo>
                  <a:pt x="791" y="104"/>
                </a:lnTo>
                <a:lnTo>
                  <a:pt x="799" y="104"/>
                </a:lnTo>
                <a:lnTo>
                  <a:pt x="812" y="104"/>
                </a:lnTo>
                <a:lnTo>
                  <a:pt x="820" y="103"/>
                </a:lnTo>
                <a:lnTo>
                  <a:pt x="824" y="106"/>
                </a:lnTo>
                <a:lnTo>
                  <a:pt x="830" y="107"/>
                </a:lnTo>
                <a:lnTo>
                  <a:pt x="841" y="103"/>
                </a:lnTo>
                <a:lnTo>
                  <a:pt x="845" y="103"/>
                </a:lnTo>
                <a:lnTo>
                  <a:pt x="848" y="105"/>
                </a:lnTo>
                <a:lnTo>
                  <a:pt x="861" y="118"/>
                </a:lnTo>
                <a:lnTo>
                  <a:pt x="868" y="124"/>
                </a:lnTo>
                <a:lnTo>
                  <a:pt x="874" y="131"/>
                </a:lnTo>
                <a:lnTo>
                  <a:pt x="883" y="131"/>
                </a:lnTo>
                <a:lnTo>
                  <a:pt x="890" y="125"/>
                </a:lnTo>
                <a:lnTo>
                  <a:pt x="892" y="104"/>
                </a:lnTo>
                <a:lnTo>
                  <a:pt x="894" y="97"/>
                </a:lnTo>
                <a:lnTo>
                  <a:pt x="898" y="96"/>
                </a:lnTo>
                <a:lnTo>
                  <a:pt x="902" y="95"/>
                </a:lnTo>
                <a:lnTo>
                  <a:pt x="908" y="92"/>
                </a:lnTo>
                <a:lnTo>
                  <a:pt x="913" y="88"/>
                </a:lnTo>
                <a:lnTo>
                  <a:pt x="918" y="86"/>
                </a:lnTo>
                <a:lnTo>
                  <a:pt x="939" y="91"/>
                </a:lnTo>
                <a:lnTo>
                  <a:pt x="944" y="89"/>
                </a:lnTo>
                <a:lnTo>
                  <a:pt x="965" y="83"/>
                </a:lnTo>
                <a:lnTo>
                  <a:pt x="986" y="76"/>
                </a:lnTo>
                <a:lnTo>
                  <a:pt x="992" y="67"/>
                </a:lnTo>
                <a:lnTo>
                  <a:pt x="1001" y="65"/>
                </a:lnTo>
                <a:lnTo>
                  <a:pt x="1008" y="58"/>
                </a:lnTo>
                <a:lnTo>
                  <a:pt x="1013" y="59"/>
                </a:lnTo>
                <a:lnTo>
                  <a:pt x="1022" y="59"/>
                </a:lnTo>
                <a:lnTo>
                  <a:pt x="1027" y="58"/>
                </a:lnTo>
                <a:lnTo>
                  <a:pt x="1030" y="57"/>
                </a:lnTo>
                <a:lnTo>
                  <a:pt x="1033" y="54"/>
                </a:lnTo>
                <a:lnTo>
                  <a:pt x="1037" y="45"/>
                </a:lnTo>
                <a:lnTo>
                  <a:pt x="1043" y="41"/>
                </a:lnTo>
                <a:lnTo>
                  <a:pt x="1050" y="38"/>
                </a:lnTo>
                <a:lnTo>
                  <a:pt x="1055" y="34"/>
                </a:lnTo>
                <a:lnTo>
                  <a:pt x="1059" y="28"/>
                </a:lnTo>
                <a:lnTo>
                  <a:pt x="1061" y="24"/>
                </a:lnTo>
                <a:lnTo>
                  <a:pt x="1061" y="20"/>
                </a:lnTo>
                <a:lnTo>
                  <a:pt x="1059" y="13"/>
                </a:lnTo>
                <a:lnTo>
                  <a:pt x="1056" y="7"/>
                </a:lnTo>
                <a:lnTo>
                  <a:pt x="1053" y="5"/>
                </a:lnTo>
                <a:lnTo>
                  <a:pt x="1050" y="4"/>
                </a:lnTo>
                <a:lnTo>
                  <a:pt x="1058" y="2"/>
                </a:lnTo>
                <a:lnTo>
                  <a:pt x="1064" y="5"/>
                </a:lnTo>
                <a:lnTo>
                  <a:pt x="1073" y="5"/>
                </a:lnTo>
                <a:lnTo>
                  <a:pt x="1077" y="3"/>
                </a:lnTo>
                <a:lnTo>
                  <a:pt x="1083" y="4"/>
                </a:lnTo>
                <a:lnTo>
                  <a:pt x="1090" y="0"/>
                </a:lnTo>
                <a:lnTo>
                  <a:pt x="1095" y="1"/>
                </a:lnTo>
                <a:lnTo>
                  <a:pt x="1098" y="1"/>
                </a:lnTo>
                <a:lnTo>
                  <a:pt x="1101" y="5"/>
                </a:lnTo>
                <a:lnTo>
                  <a:pt x="1103" y="9"/>
                </a:lnTo>
                <a:lnTo>
                  <a:pt x="1110" y="13"/>
                </a:lnTo>
                <a:lnTo>
                  <a:pt x="1109" y="21"/>
                </a:lnTo>
                <a:lnTo>
                  <a:pt x="1108" y="27"/>
                </a:lnTo>
                <a:lnTo>
                  <a:pt x="1107" y="35"/>
                </a:lnTo>
                <a:lnTo>
                  <a:pt x="1107" y="40"/>
                </a:lnTo>
                <a:lnTo>
                  <a:pt x="1104" y="46"/>
                </a:lnTo>
                <a:lnTo>
                  <a:pt x="1099" y="52"/>
                </a:lnTo>
                <a:lnTo>
                  <a:pt x="1098" y="54"/>
                </a:lnTo>
                <a:lnTo>
                  <a:pt x="1097" y="57"/>
                </a:lnTo>
                <a:lnTo>
                  <a:pt x="1100" y="59"/>
                </a:lnTo>
                <a:lnTo>
                  <a:pt x="1106" y="59"/>
                </a:lnTo>
                <a:lnTo>
                  <a:pt x="1112" y="59"/>
                </a:lnTo>
                <a:lnTo>
                  <a:pt x="1117" y="61"/>
                </a:lnTo>
                <a:lnTo>
                  <a:pt x="1122" y="61"/>
                </a:lnTo>
                <a:lnTo>
                  <a:pt x="1129" y="66"/>
                </a:lnTo>
                <a:lnTo>
                  <a:pt x="1133" y="69"/>
                </a:lnTo>
                <a:lnTo>
                  <a:pt x="1133" y="71"/>
                </a:lnTo>
                <a:lnTo>
                  <a:pt x="1131" y="76"/>
                </a:lnTo>
                <a:lnTo>
                  <a:pt x="1130" y="81"/>
                </a:lnTo>
                <a:lnTo>
                  <a:pt x="1132" y="84"/>
                </a:lnTo>
                <a:lnTo>
                  <a:pt x="1134" y="86"/>
                </a:lnTo>
                <a:lnTo>
                  <a:pt x="1139" y="97"/>
                </a:lnTo>
                <a:lnTo>
                  <a:pt x="1142" y="101"/>
                </a:lnTo>
                <a:lnTo>
                  <a:pt x="1144" y="102"/>
                </a:lnTo>
                <a:lnTo>
                  <a:pt x="1145" y="104"/>
                </a:lnTo>
                <a:lnTo>
                  <a:pt x="1143" y="108"/>
                </a:lnTo>
                <a:lnTo>
                  <a:pt x="1141" y="113"/>
                </a:lnTo>
                <a:lnTo>
                  <a:pt x="1135" y="118"/>
                </a:lnTo>
                <a:lnTo>
                  <a:pt x="1135" y="123"/>
                </a:lnTo>
                <a:lnTo>
                  <a:pt x="1130" y="125"/>
                </a:lnTo>
                <a:lnTo>
                  <a:pt x="1121" y="131"/>
                </a:lnTo>
                <a:lnTo>
                  <a:pt x="1122" y="141"/>
                </a:lnTo>
                <a:lnTo>
                  <a:pt x="1123" y="146"/>
                </a:lnTo>
                <a:lnTo>
                  <a:pt x="1123" y="150"/>
                </a:lnTo>
                <a:lnTo>
                  <a:pt x="1119" y="155"/>
                </a:lnTo>
                <a:lnTo>
                  <a:pt x="1113" y="171"/>
                </a:lnTo>
                <a:lnTo>
                  <a:pt x="1111" y="178"/>
                </a:lnTo>
                <a:lnTo>
                  <a:pt x="1110" y="196"/>
                </a:lnTo>
                <a:lnTo>
                  <a:pt x="1110" y="202"/>
                </a:lnTo>
                <a:lnTo>
                  <a:pt x="1112" y="210"/>
                </a:lnTo>
                <a:lnTo>
                  <a:pt x="1118" y="228"/>
                </a:lnTo>
                <a:lnTo>
                  <a:pt x="1121" y="231"/>
                </a:lnTo>
                <a:lnTo>
                  <a:pt x="1129" y="235"/>
                </a:lnTo>
                <a:lnTo>
                  <a:pt x="1129" y="247"/>
                </a:lnTo>
                <a:lnTo>
                  <a:pt x="1129" y="259"/>
                </a:lnTo>
                <a:lnTo>
                  <a:pt x="1128" y="264"/>
                </a:lnTo>
                <a:lnTo>
                  <a:pt x="1130" y="266"/>
                </a:lnTo>
                <a:lnTo>
                  <a:pt x="1133" y="267"/>
                </a:lnTo>
                <a:lnTo>
                  <a:pt x="1135" y="269"/>
                </a:lnTo>
                <a:lnTo>
                  <a:pt x="1136" y="273"/>
                </a:lnTo>
                <a:lnTo>
                  <a:pt x="1136" y="276"/>
                </a:lnTo>
                <a:lnTo>
                  <a:pt x="1141" y="279"/>
                </a:lnTo>
                <a:lnTo>
                  <a:pt x="1146" y="280"/>
                </a:lnTo>
                <a:lnTo>
                  <a:pt x="1150" y="285"/>
                </a:lnTo>
                <a:lnTo>
                  <a:pt x="1158" y="294"/>
                </a:lnTo>
                <a:lnTo>
                  <a:pt x="1162" y="295"/>
                </a:lnTo>
                <a:lnTo>
                  <a:pt x="1163" y="299"/>
                </a:lnTo>
                <a:lnTo>
                  <a:pt x="1170" y="306"/>
                </a:lnTo>
                <a:lnTo>
                  <a:pt x="1180" y="308"/>
                </a:lnTo>
                <a:lnTo>
                  <a:pt x="1191" y="311"/>
                </a:lnTo>
                <a:lnTo>
                  <a:pt x="1195" y="316"/>
                </a:lnTo>
                <a:lnTo>
                  <a:pt x="1199" y="319"/>
                </a:lnTo>
                <a:lnTo>
                  <a:pt x="1202" y="319"/>
                </a:lnTo>
                <a:lnTo>
                  <a:pt x="1205" y="319"/>
                </a:lnTo>
                <a:lnTo>
                  <a:pt x="1210" y="316"/>
                </a:lnTo>
                <a:lnTo>
                  <a:pt x="1213" y="313"/>
                </a:lnTo>
                <a:lnTo>
                  <a:pt x="1220" y="313"/>
                </a:lnTo>
                <a:lnTo>
                  <a:pt x="1227" y="313"/>
                </a:lnTo>
                <a:lnTo>
                  <a:pt x="1228" y="311"/>
                </a:lnTo>
                <a:lnTo>
                  <a:pt x="1229" y="308"/>
                </a:lnTo>
                <a:lnTo>
                  <a:pt x="1227" y="301"/>
                </a:lnTo>
                <a:lnTo>
                  <a:pt x="1230" y="298"/>
                </a:lnTo>
                <a:lnTo>
                  <a:pt x="1236" y="297"/>
                </a:lnTo>
                <a:lnTo>
                  <a:pt x="1237" y="293"/>
                </a:lnTo>
                <a:lnTo>
                  <a:pt x="1239" y="291"/>
                </a:lnTo>
                <a:lnTo>
                  <a:pt x="1241" y="289"/>
                </a:lnTo>
                <a:lnTo>
                  <a:pt x="1243" y="289"/>
                </a:lnTo>
                <a:lnTo>
                  <a:pt x="1245" y="290"/>
                </a:lnTo>
                <a:lnTo>
                  <a:pt x="1249" y="291"/>
                </a:lnTo>
                <a:lnTo>
                  <a:pt x="1254" y="292"/>
                </a:lnTo>
                <a:lnTo>
                  <a:pt x="1256" y="294"/>
                </a:lnTo>
                <a:lnTo>
                  <a:pt x="1260" y="295"/>
                </a:lnTo>
                <a:lnTo>
                  <a:pt x="1265" y="294"/>
                </a:lnTo>
                <a:lnTo>
                  <a:pt x="1267" y="293"/>
                </a:lnTo>
                <a:lnTo>
                  <a:pt x="1268" y="290"/>
                </a:lnTo>
                <a:lnTo>
                  <a:pt x="1269" y="284"/>
                </a:lnTo>
                <a:lnTo>
                  <a:pt x="1272" y="284"/>
                </a:lnTo>
                <a:lnTo>
                  <a:pt x="1278" y="283"/>
                </a:lnTo>
                <a:lnTo>
                  <a:pt x="1284" y="280"/>
                </a:lnTo>
                <a:lnTo>
                  <a:pt x="1292" y="280"/>
                </a:lnTo>
                <a:lnTo>
                  <a:pt x="1300" y="280"/>
                </a:lnTo>
                <a:lnTo>
                  <a:pt x="1304" y="278"/>
                </a:lnTo>
                <a:lnTo>
                  <a:pt x="1307" y="274"/>
                </a:lnTo>
                <a:lnTo>
                  <a:pt x="1314" y="264"/>
                </a:lnTo>
                <a:lnTo>
                  <a:pt x="1318" y="261"/>
                </a:lnTo>
                <a:lnTo>
                  <a:pt x="1322" y="259"/>
                </a:lnTo>
                <a:lnTo>
                  <a:pt x="1325" y="260"/>
                </a:lnTo>
                <a:lnTo>
                  <a:pt x="1332" y="258"/>
                </a:lnTo>
                <a:lnTo>
                  <a:pt x="1337" y="255"/>
                </a:lnTo>
                <a:lnTo>
                  <a:pt x="1339" y="256"/>
                </a:lnTo>
                <a:lnTo>
                  <a:pt x="1344" y="261"/>
                </a:lnTo>
                <a:lnTo>
                  <a:pt x="1346" y="263"/>
                </a:lnTo>
                <a:lnTo>
                  <a:pt x="1349" y="263"/>
                </a:lnTo>
                <a:lnTo>
                  <a:pt x="1360" y="266"/>
                </a:lnTo>
                <a:lnTo>
                  <a:pt x="1365" y="265"/>
                </a:lnTo>
                <a:lnTo>
                  <a:pt x="1371" y="263"/>
                </a:lnTo>
                <a:lnTo>
                  <a:pt x="1377" y="263"/>
                </a:lnTo>
                <a:lnTo>
                  <a:pt x="1381" y="264"/>
                </a:lnTo>
                <a:lnTo>
                  <a:pt x="1384" y="262"/>
                </a:lnTo>
                <a:lnTo>
                  <a:pt x="1387" y="261"/>
                </a:lnTo>
                <a:close/>
                <a:moveTo>
                  <a:pt x="1877" y="261"/>
                </a:moveTo>
                <a:lnTo>
                  <a:pt x="1869" y="265"/>
                </a:lnTo>
                <a:lnTo>
                  <a:pt x="1864" y="264"/>
                </a:lnTo>
                <a:lnTo>
                  <a:pt x="1860" y="254"/>
                </a:lnTo>
                <a:lnTo>
                  <a:pt x="1862" y="246"/>
                </a:lnTo>
                <a:lnTo>
                  <a:pt x="1867" y="244"/>
                </a:lnTo>
                <a:lnTo>
                  <a:pt x="1872" y="244"/>
                </a:lnTo>
                <a:lnTo>
                  <a:pt x="1873" y="245"/>
                </a:lnTo>
                <a:lnTo>
                  <a:pt x="1877" y="258"/>
                </a:lnTo>
                <a:lnTo>
                  <a:pt x="1877" y="261"/>
                </a:lnTo>
                <a:close/>
                <a:moveTo>
                  <a:pt x="1888" y="383"/>
                </a:moveTo>
                <a:lnTo>
                  <a:pt x="1880" y="386"/>
                </a:lnTo>
                <a:lnTo>
                  <a:pt x="1878" y="383"/>
                </a:lnTo>
                <a:lnTo>
                  <a:pt x="1878" y="373"/>
                </a:lnTo>
                <a:lnTo>
                  <a:pt x="1881" y="368"/>
                </a:lnTo>
                <a:lnTo>
                  <a:pt x="1892" y="366"/>
                </a:lnTo>
                <a:lnTo>
                  <a:pt x="1893" y="365"/>
                </a:lnTo>
                <a:lnTo>
                  <a:pt x="1896" y="364"/>
                </a:lnTo>
                <a:lnTo>
                  <a:pt x="1898" y="367"/>
                </a:lnTo>
                <a:lnTo>
                  <a:pt x="1897" y="373"/>
                </a:lnTo>
                <a:lnTo>
                  <a:pt x="1888" y="383"/>
                </a:lnTo>
                <a:close/>
                <a:moveTo>
                  <a:pt x="1867" y="403"/>
                </a:moveTo>
                <a:lnTo>
                  <a:pt x="1865" y="415"/>
                </a:lnTo>
                <a:lnTo>
                  <a:pt x="1851" y="410"/>
                </a:lnTo>
                <a:lnTo>
                  <a:pt x="1852" y="398"/>
                </a:lnTo>
                <a:lnTo>
                  <a:pt x="1859" y="394"/>
                </a:lnTo>
                <a:lnTo>
                  <a:pt x="1865" y="388"/>
                </a:lnTo>
                <a:lnTo>
                  <a:pt x="1867" y="380"/>
                </a:lnTo>
                <a:lnTo>
                  <a:pt x="1867" y="370"/>
                </a:lnTo>
                <a:lnTo>
                  <a:pt x="1869" y="368"/>
                </a:lnTo>
                <a:lnTo>
                  <a:pt x="1871" y="367"/>
                </a:lnTo>
                <a:lnTo>
                  <a:pt x="1873" y="368"/>
                </a:lnTo>
                <a:lnTo>
                  <a:pt x="1873" y="384"/>
                </a:lnTo>
                <a:lnTo>
                  <a:pt x="1874" y="394"/>
                </a:lnTo>
                <a:lnTo>
                  <a:pt x="1867" y="403"/>
                </a:lnTo>
                <a:close/>
                <a:moveTo>
                  <a:pt x="1921" y="393"/>
                </a:moveTo>
                <a:lnTo>
                  <a:pt x="1925" y="397"/>
                </a:lnTo>
                <a:lnTo>
                  <a:pt x="1913" y="413"/>
                </a:lnTo>
                <a:lnTo>
                  <a:pt x="1907" y="416"/>
                </a:lnTo>
                <a:lnTo>
                  <a:pt x="1900" y="416"/>
                </a:lnTo>
                <a:lnTo>
                  <a:pt x="1892" y="411"/>
                </a:lnTo>
                <a:lnTo>
                  <a:pt x="1878" y="412"/>
                </a:lnTo>
                <a:lnTo>
                  <a:pt x="1874" y="411"/>
                </a:lnTo>
                <a:lnTo>
                  <a:pt x="1873" y="403"/>
                </a:lnTo>
                <a:lnTo>
                  <a:pt x="1879" y="396"/>
                </a:lnTo>
                <a:lnTo>
                  <a:pt x="1890" y="396"/>
                </a:lnTo>
                <a:lnTo>
                  <a:pt x="1910" y="390"/>
                </a:lnTo>
                <a:lnTo>
                  <a:pt x="1921" y="393"/>
                </a:lnTo>
                <a:close/>
                <a:moveTo>
                  <a:pt x="1945" y="423"/>
                </a:moveTo>
                <a:lnTo>
                  <a:pt x="1924" y="425"/>
                </a:lnTo>
                <a:lnTo>
                  <a:pt x="1914" y="421"/>
                </a:lnTo>
                <a:lnTo>
                  <a:pt x="1916" y="418"/>
                </a:lnTo>
                <a:lnTo>
                  <a:pt x="1923" y="413"/>
                </a:lnTo>
                <a:lnTo>
                  <a:pt x="1932" y="409"/>
                </a:lnTo>
                <a:lnTo>
                  <a:pt x="1940" y="407"/>
                </a:lnTo>
                <a:lnTo>
                  <a:pt x="1948" y="409"/>
                </a:lnTo>
                <a:lnTo>
                  <a:pt x="1950" y="414"/>
                </a:lnTo>
                <a:lnTo>
                  <a:pt x="1950" y="418"/>
                </a:lnTo>
                <a:lnTo>
                  <a:pt x="1945" y="423"/>
                </a:lnTo>
                <a:close/>
                <a:moveTo>
                  <a:pt x="1849" y="424"/>
                </a:moveTo>
                <a:lnTo>
                  <a:pt x="1827" y="440"/>
                </a:lnTo>
                <a:lnTo>
                  <a:pt x="1820" y="435"/>
                </a:lnTo>
                <a:lnTo>
                  <a:pt x="1818" y="432"/>
                </a:lnTo>
                <a:lnTo>
                  <a:pt x="1820" y="429"/>
                </a:lnTo>
                <a:lnTo>
                  <a:pt x="1819" y="427"/>
                </a:lnTo>
                <a:lnTo>
                  <a:pt x="1822" y="422"/>
                </a:lnTo>
                <a:lnTo>
                  <a:pt x="1834" y="418"/>
                </a:lnTo>
                <a:lnTo>
                  <a:pt x="1840" y="417"/>
                </a:lnTo>
                <a:lnTo>
                  <a:pt x="1848" y="419"/>
                </a:lnTo>
                <a:lnTo>
                  <a:pt x="1849" y="422"/>
                </a:lnTo>
                <a:lnTo>
                  <a:pt x="1849" y="424"/>
                </a:lnTo>
                <a:close/>
                <a:moveTo>
                  <a:pt x="1930" y="432"/>
                </a:moveTo>
                <a:lnTo>
                  <a:pt x="1937" y="432"/>
                </a:lnTo>
                <a:lnTo>
                  <a:pt x="1948" y="431"/>
                </a:lnTo>
                <a:lnTo>
                  <a:pt x="1955" y="427"/>
                </a:lnTo>
                <a:lnTo>
                  <a:pt x="1963" y="426"/>
                </a:lnTo>
                <a:lnTo>
                  <a:pt x="1970" y="427"/>
                </a:lnTo>
                <a:lnTo>
                  <a:pt x="1997" y="431"/>
                </a:lnTo>
                <a:lnTo>
                  <a:pt x="2012" y="432"/>
                </a:lnTo>
                <a:lnTo>
                  <a:pt x="2018" y="433"/>
                </a:lnTo>
                <a:lnTo>
                  <a:pt x="2024" y="435"/>
                </a:lnTo>
                <a:lnTo>
                  <a:pt x="2028" y="437"/>
                </a:lnTo>
                <a:lnTo>
                  <a:pt x="2029" y="442"/>
                </a:lnTo>
                <a:lnTo>
                  <a:pt x="2025" y="449"/>
                </a:lnTo>
                <a:lnTo>
                  <a:pt x="2022" y="456"/>
                </a:lnTo>
                <a:lnTo>
                  <a:pt x="2019" y="466"/>
                </a:lnTo>
                <a:lnTo>
                  <a:pt x="2017" y="468"/>
                </a:lnTo>
                <a:lnTo>
                  <a:pt x="2014" y="468"/>
                </a:lnTo>
                <a:lnTo>
                  <a:pt x="2016" y="477"/>
                </a:lnTo>
                <a:lnTo>
                  <a:pt x="2015" y="481"/>
                </a:lnTo>
                <a:lnTo>
                  <a:pt x="2014" y="484"/>
                </a:lnTo>
                <a:lnTo>
                  <a:pt x="2009" y="492"/>
                </a:lnTo>
                <a:lnTo>
                  <a:pt x="2003" y="501"/>
                </a:lnTo>
                <a:lnTo>
                  <a:pt x="2001" y="503"/>
                </a:lnTo>
                <a:lnTo>
                  <a:pt x="1996" y="506"/>
                </a:lnTo>
                <a:lnTo>
                  <a:pt x="1992" y="510"/>
                </a:lnTo>
                <a:lnTo>
                  <a:pt x="1993" y="514"/>
                </a:lnTo>
                <a:lnTo>
                  <a:pt x="1995" y="518"/>
                </a:lnTo>
                <a:lnTo>
                  <a:pt x="1993" y="523"/>
                </a:lnTo>
                <a:lnTo>
                  <a:pt x="1985" y="531"/>
                </a:lnTo>
                <a:lnTo>
                  <a:pt x="1981" y="532"/>
                </a:lnTo>
                <a:lnTo>
                  <a:pt x="1977" y="533"/>
                </a:lnTo>
                <a:lnTo>
                  <a:pt x="1973" y="532"/>
                </a:lnTo>
                <a:lnTo>
                  <a:pt x="1966" y="525"/>
                </a:lnTo>
                <a:lnTo>
                  <a:pt x="1965" y="531"/>
                </a:lnTo>
                <a:lnTo>
                  <a:pt x="1963" y="537"/>
                </a:lnTo>
                <a:lnTo>
                  <a:pt x="1961" y="540"/>
                </a:lnTo>
                <a:lnTo>
                  <a:pt x="1952" y="539"/>
                </a:lnTo>
                <a:lnTo>
                  <a:pt x="1948" y="536"/>
                </a:lnTo>
                <a:lnTo>
                  <a:pt x="1940" y="533"/>
                </a:lnTo>
                <a:lnTo>
                  <a:pt x="1938" y="542"/>
                </a:lnTo>
                <a:lnTo>
                  <a:pt x="1933" y="549"/>
                </a:lnTo>
                <a:lnTo>
                  <a:pt x="1928" y="551"/>
                </a:lnTo>
                <a:lnTo>
                  <a:pt x="1920" y="552"/>
                </a:lnTo>
                <a:lnTo>
                  <a:pt x="1916" y="555"/>
                </a:lnTo>
                <a:lnTo>
                  <a:pt x="1908" y="553"/>
                </a:lnTo>
                <a:lnTo>
                  <a:pt x="1900" y="548"/>
                </a:lnTo>
                <a:lnTo>
                  <a:pt x="1895" y="548"/>
                </a:lnTo>
                <a:lnTo>
                  <a:pt x="1892" y="552"/>
                </a:lnTo>
                <a:lnTo>
                  <a:pt x="1874" y="552"/>
                </a:lnTo>
                <a:lnTo>
                  <a:pt x="1865" y="556"/>
                </a:lnTo>
                <a:lnTo>
                  <a:pt x="1860" y="555"/>
                </a:lnTo>
                <a:lnTo>
                  <a:pt x="1853" y="548"/>
                </a:lnTo>
                <a:lnTo>
                  <a:pt x="1852" y="543"/>
                </a:lnTo>
                <a:lnTo>
                  <a:pt x="1847" y="533"/>
                </a:lnTo>
                <a:lnTo>
                  <a:pt x="1843" y="522"/>
                </a:lnTo>
                <a:lnTo>
                  <a:pt x="1840" y="512"/>
                </a:lnTo>
                <a:lnTo>
                  <a:pt x="1843" y="503"/>
                </a:lnTo>
                <a:lnTo>
                  <a:pt x="1848" y="503"/>
                </a:lnTo>
                <a:lnTo>
                  <a:pt x="1853" y="504"/>
                </a:lnTo>
                <a:lnTo>
                  <a:pt x="1854" y="504"/>
                </a:lnTo>
                <a:lnTo>
                  <a:pt x="1855" y="501"/>
                </a:lnTo>
                <a:lnTo>
                  <a:pt x="1853" y="498"/>
                </a:lnTo>
                <a:lnTo>
                  <a:pt x="1844" y="499"/>
                </a:lnTo>
                <a:lnTo>
                  <a:pt x="1838" y="493"/>
                </a:lnTo>
                <a:lnTo>
                  <a:pt x="1837" y="485"/>
                </a:lnTo>
                <a:lnTo>
                  <a:pt x="1839" y="468"/>
                </a:lnTo>
                <a:lnTo>
                  <a:pt x="1839" y="465"/>
                </a:lnTo>
                <a:lnTo>
                  <a:pt x="1843" y="460"/>
                </a:lnTo>
                <a:lnTo>
                  <a:pt x="1845" y="456"/>
                </a:lnTo>
                <a:lnTo>
                  <a:pt x="1844" y="451"/>
                </a:lnTo>
                <a:lnTo>
                  <a:pt x="1846" y="443"/>
                </a:lnTo>
                <a:lnTo>
                  <a:pt x="1849" y="435"/>
                </a:lnTo>
                <a:lnTo>
                  <a:pt x="1864" y="426"/>
                </a:lnTo>
                <a:lnTo>
                  <a:pt x="1881" y="423"/>
                </a:lnTo>
                <a:lnTo>
                  <a:pt x="1930" y="432"/>
                </a:lnTo>
                <a:close/>
                <a:moveTo>
                  <a:pt x="1755" y="527"/>
                </a:moveTo>
                <a:lnTo>
                  <a:pt x="1747" y="528"/>
                </a:lnTo>
                <a:lnTo>
                  <a:pt x="1758" y="509"/>
                </a:lnTo>
                <a:lnTo>
                  <a:pt x="1767" y="499"/>
                </a:lnTo>
                <a:lnTo>
                  <a:pt x="1768" y="481"/>
                </a:lnTo>
                <a:lnTo>
                  <a:pt x="1778" y="465"/>
                </a:lnTo>
                <a:lnTo>
                  <a:pt x="1788" y="458"/>
                </a:lnTo>
                <a:lnTo>
                  <a:pt x="1801" y="457"/>
                </a:lnTo>
                <a:lnTo>
                  <a:pt x="1809" y="466"/>
                </a:lnTo>
                <a:lnTo>
                  <a:pt x="1799" y="494"/>
                </a:lnTo>
                <a:lnTo>
                  <a:pt x="1797" y="494"/>
                </a:lnTo>
                <a:lnTo>
                  <a:pt x="1784" y="509"/>
                </a:lnTo>
                <a:lnTo>
                  <a:pt x="1771" y="520"/>
                </a:lnTo>
                <a:lnTo>
                  <a:pt x="1755" y="527"/>
                </a:lnTo>
                <a:close/>
                <a:moveTo>
                  <a:pt x="2306" y="518"/>
                </a:moveTo>
                <a:lnTo>
                  <a:pt x="2301" y="521"/>
                </a:lnTo>
                <a:lnTo>
                  <a:pt x="2299" y="523"/>
                </a:lnTo>
                <a:lnTo>
                  <a:pt x="2295" y="522"/>
                </a:lnTo>
                <a:lnTo>
                  <a:pt x="2296" y="520"/>
                </a:lnTo>
                <a:lnTo>
                  <a:pt x="2297" y="520"/>
                </a:lnTo>
                <a:lnTo>
                  <a:pt x="2298" y="514"/>
                </a:lnTo>
                <a:lnTo>
                  <a:pt x="2305" y="514"/>
                </a:lnTo>
                <a:lnTo>
                  <a:pt x="2306" y="518"/>
                </a:lnTo>
                <a:close/>
                <a:moveTo>
                  <a:pt x="2336" y="645"/>
                </a:moveTo>
                <a:lnTo>
                  <a:pt x="2328" y="653"/>
                </a:lnTo>
                <a:lnTo>
                  <a:pt x="2331" y="644"/>
                </a:lnTo>
                <a:lnTo>
                  <a:pt x="2330" y="638"/>
                </a:lnTo>
                <a:lnTo>
                  <a:pt x="2331" y="633"/>
                </a:lnTo>
                <a:lnTo>
                  <a:pt x="2336" y="629"/>
                </a:lnTo>
                <a:lnTo>
                  <a:pt x="2338" y="628"/>
                </a:lnTo>
                <a:lnTo>
                  <a:pt x="2337" y="634"/>
                </a:lnTo>
                <a:lnTo>
                  <a:pt x="2338" y="635"/>
                </a:lnTo>
                <a:lnTo>
                  <a:pt x="2336" y="645"/>
                </a:lnTo>
                <a:close/>
                <a:moveTo>
                  <a:pt x="2792" y="1454"/>
                </a:moveTo>
                <a:lnTo>
                  <a:pt x="2789" y="1455"/>
                </a:lnTo>
                <a:lnTo>
                  <a:pt x="2789" y="1450"/>
                </a:lnTo>
                <a:lnTo>
                  <a:pt x="2797" y="1444"/>
                </a:lnTo>
                <a:lnTo>
                  <a:pt x="2798" y="1436"/>
                </a:lnTo>
                <a:lnTo>
                  <a:pt x="2802" y="1440"/>
                </a:lnTo>
                <a:lnTo>
                  <a:pt x="2803" y="1444"/>
                </a:lnTo>
                <a:lnTo>
                  <a:pt x="2803" y="1445"/>
                </a:lnTo>
                <a:lnTo>
                  <a:pt x="2792" y="1454"/>
                </a:lnTo>
                <a:close/>
                <a:moveTo>
                  <a:pt x="2779" y="1484"/>
                </a:moveTo>
                <a:lnTo>
                  <a:pt x="2777" y="1489"/>
                </a:lnTo>
                <a:lnTo>
                  <a:pt x="2774" y="1488"/>
                </a:lnTo>
                <a:lnTo>
                  <a:pt x="2772" y="1485"/>
                </a:lnTo>
                <a:lnTo>
                  <a:pt x="2770" y="1482"/>
                </a:lnTo>
                <a:lnTo>
                  <a:pt x="2771" y="1479"/>
                </a:lnTo>
                <a:lnTo>
                  <a:pt x="2773" y="1478"/>
                </a:lnTo>
                <a:lnTo>
                  <a:pt x="2779" y="1478"/>
                </a:lnTo>
                <a:lnTo>
                  <a:pt x="2779" y="1484"/>
                </a:lnTo>
                <a:close/>
                <a:moveTo>
                  <a:pt x="2366" y="2287"/>
                </a:moveTo>
                <a:lnTo>
                  <a:pt x="2368" y="2289"/>
                </a:lnTo>
                <a:lnTo>
                  <a:pt x="2363" y="2289"/>
                </a:lnTo>
                <a:lnTo>
                  <a:pt x="2358" y="2291"/>
                </a:lnTo>
                <a:lnTo>
                  <a:pt x="2350" y="2293"/>
                </a:lnTo>
                <a:lnTo>
                  <a:pt x="2347" y="2289"/>
                </a:lnTo>
                <a:lnTo>
                  <a:pt x="2354" y="2285"/>
                </a:lnTo>
                <a:lnTo>
                  <a:pt x="2357" y="2281"/>
                </a:lnTo>
                <a:lnTo>
                  <a:pt x="2358" y="2282"/>
                </a:lnTo>
                <a:lnTo>
                  <a:pt x="2361" y="2284"/>
                </a:lnTo>
                <a:lnTo>
                  <a:pt x="2366" y="2287"/>
                </a:lnTo>
                <a:close/>
                <a:moveTo>
                  <a:pt x="2276" y="2351"/>
                </a:moveTo>
                <a:lnTo>
                  <a:pt x="2276" y="2356"/>
                </a:lnTo>
                <a:lnTo>
                  <a:pt x="2273" y="2353"/>
                </a:lnTo>
                <a:lnTo>
                  <a:pt x="2264" y="2355"/>
                </a:lnTo>
                <a:lnTo>
                  <a:pt x="2261" y="2352"/>
                </a:lnTo>
                <a:lnTo>
                  <a:pt x="2273" y="2337"/>
                </a:lnTo>
                <a:lnTo>
                  <a:pt x="2275" y="2339"/>
                </a:lnTo>
                <a:lnTo>
                  <a:pt x="2277" y="2342"/>
                </a:lnTo>
                <a:lnTo>
                  <a:pt x="2278" y="2346"/>
                </a:lnTo>
                <a:lnTo>
                  <a:pt x="2277" y="2348"/>
                </a:lnTo>
                <a:lnTo>
                  <a:pt x="2276" y="2351"/>
                </a:lnTo>
                <a:close/>
                <a:moveTo>
                  <a:pt x="2013" y="2570"/>
                </a:moveTo>
                <a:lnTo>
                  <a:pt x="2011" y="2571"/>
                </a:lnTo>
                <a:lnTo>
                  <a:pt x="2006" y="2560"/>
                </a:lnTo>
                <a:lnTo>
                  <a:pt x="2016" y="2549"/>
                </a:lnTo>
                <a:lnTo>
                  <a:pt x="2020" y="2554"/>
                </a:lnTo>
                <a:lnTo>
                  <a:pt x="2017" y="2562"/>
                </a:lnTo>
                <a:lnTo>
                  <a:pt x="2014" y="2568"/>
                </a:lnTo>
                <a:lnTo>
                  <a:pt x="2013" y="2570"/>
                </a:lnTo>
                <a:close/>
                <a:moveTo>
                  <a:pt x="2020" y="2691"/>
                </a:moveTo>
                <a:lnTo>
                  <a:pt x="2015" y="2695"/>
                </a:lnTo>
                <a:lnTo>
                  <a:pt x="2016" y="2673"/>
                </a:lnTo>
                <a:lnTo>
                  <a:pt x="2019" y="2666"/>
                </a:lnTo>
                <a:lnTo>
                  <a:pt x="2022" y="2661"/>
                </a:lnTo>
                <a:lnTo>
                  <a:pt x="2026" y="2658"/>
                </a:lnTo>
                <a:lnTo>
                  <a:pt x="2029" y="2662"/>
                </a:lnTo>
                <a:lnTo>
                  <a:pt x="2026" y="2673"/>
                </a:lnTo>
                <a:lnTo>
                  <a:pt x="2020" y="2685"/>
                </a:lnTo>
                <a:lnTo>
                  <a:pt x="2020" y="2691"/>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7" name="Freeform 34"/>
          <p:cNvSpPr>
            <a:spLocks noEditPoints="1"/>
          </p:cNvSpPr>
          <p:nvPr/>
        </p:nvSpPr>
        <p:spPr bwMode="auto">
          <a:xfrm>
            <a:off x="2829698" y="4494131"/>
            <a:ext cx="117908" cy="123172"/>
          </a:xfrm>
          <a:custGeom>
            <a:avLst/>
            <a:gdLst>
              <a:gd name="T0" fmla="*/ 134 w 494"/>
              <a:gd name="T1" fmla="*/ 74 h 517"/>
              <a:gd name="T2" fmla="*/ 141 w 494"/>
              <a:gd name="T3" fmla="*/ 39 h 517"/>
              <a:gd name="T4" fmla="*/ 82 w 494"/>
              <a:gd name="T5" fmla="*/ 3 h 517"/>
              <a:gd name="T6" fmla="*/ 121 w 494"/>
              <a:gd name="T7" fmla="*/ 9 h 517"/>
              <a:gd name="T8" fmla="*/ 137 w 494"/>
              <a:gd name="T9" fmla="*/ 26 h 517"/>
              <a:gd name="T10" fmla="*/ 142 w 494"/>
              <a:gd name="T11" fmla="*/ 86 h 517"/>
              <a:gd name="T12" fmla="*/ 57 w 494"/>
              <a:gd name="T13" fmla="*/ 19 h 517"/>
              <a:gd name="T14" fmla="*/ 59 w 494"/>
              <a:gd name="T15" fmla="*/ 26 h 517"/>
              <a:gd name="T16" fmla="*/ 0 w 494"/>
              <a:gd name="T17" fmla="*/ 22 h 517"/>
              <a:gd name="T18" fmla="*/ 29 w 494"/>
              <a:gd name="T19" fmla="*/ 20 h 517"/>
              <a:gd name="T20" fmla="*/ 198 w 494"/>
              <a:gd name="T21" fmla="*/ 137 h 517"/>
              <a:gd name="T22" fmla="*/ 225 w 494"/>
              <a:gd name="T23" fmla="*/ 180 h 517"/>
              <a:gd name="T24" fmla="*/ 212 w 494"/>
              <a:gd name="T25" fmla="*/ 187 h 517"/>
              <a:gd name="T26" fmla="*/ 223 w 494"/>
              <a:gd name="T27" fmla="*/ 159 h 517"/>
              <a:gd name="T28" fmla="*/ 181 w 494"/>
              <a:gd name="T29" fmla="*/ 131 h 517"/>
              <a:gd name="T30" fmla="*/ 185 w 494"/>
              <a:gd name="T31" fmla="*/ 127 h 517"/>
              <a:gd name="T32" fmla="*/ 89 w 494"/>
              <a:gd name="T33" fmla="*/ 221 h 517"/>
              <a:gd name="T34" fmla="*/ 67 w 494"/>
              <a:gd name="T35" fmla="*/ 221 h 517"/>
              <a:gd name="T36" fmla="*/ 43 w 494"/>
              <a:gd name="T37" fmla="*/ 202 h 517"/>
              <a:gd name="T38" fmla="*/ 56 w 494"/>
              <a:gd name="T39" fmla="*/ 196 h 517"/>
              <a:gd name="T40" fmla="*/ 65 w 494"/>
              <a:gd name="T41" fmla="*/ 152 h 517"/>
              <a:gd name="T42" fmla="*/ 90 w 494"/>
              <a:gd name="T43" fmla="*/ 188 h 517"/>
              <a:gd name="T44" fmla="*/ 112 w 494"/>
              <a:gd name="T45" fmla="*/ 167 h 517"/>
              <a:gd name="T46" fmla="*/ 136 w 494"/>
              <a:gd name="T47" fmla="*/ 166 h 517"/>
              <a:gd name="T48" fmla="*/ 278 w 494"/>
              <a:gd name="T49" fmla="*/ 244 h 517"/>
              <a:gd name="T50" fmla="*/ 276 w 494"/>
              <a:gd name="T51" fmla="*/ 228 h 517"/>
              <a:gd name="T52" fmla="*/ 258 w 494"/>
              <a:gd name="T53" fmla="*/ 197 h 517"/>
              <a:gd name="T54" fmla="*/ 291 w 494"/>
              <a:gd name="T55" fmla="*/ 239 h 517"/>
              <a:gd name="T56" fmla="*/ 108 w 494"/>
              <a:gd name="T57" fmla="*/ 238 h 517"/>
              <a:gd name="T58" fmla="*/ 116 w 494"/>
              <a:gd name="T59" fmla="*/ 264 h 517"/>
              <a:gd name="T60" fmla="*/ 93 w 494"/>
              <a:gd name="T61" fmla="*/ 266 h 517"/>
              <a:gd name="T62" fmla="*/ 87 w 494"/>
              <a:gd name="T63" fmla="*/ 235 h 517"/>
              <a:gd name="T64" fmla="*/ 361 w 494"/>
              <a:gd name="T65" fmla="*/ 250 h 517"/>
              <a:gd name="T66" fmla="*/ 359 w 494"/>
              <a:gd name="T67" fmla="*/ 245 h 517"/>
              <a:gd name="T68" fmla="*/ 240 w 494"/>
              <a:gd name="T69" fmla="*/ 291 h 517"/>
              <a:gd name="T70" fmla="*/ 256 w 494"/>
              <a:gd name="T71" fmla="*/ 300 h 517"/>
              <a:gd name="T72" fmla="*/ 305 w 494"/>
              <a:gd name="T73" fmla="*/ 332 h 517"/>
              <a:gd name="T74" fmla="*/ 303 w 494"/>
              <a:gd name="T75" fmla="*/ 313 h 517"/>
              <a:gd name="T76" fmla="*/ 298 w 494"/>
              <a:gd name="T77" fmla="*/ 295 h 517"/>
              <a:gd name="T78" fmla="*/ 328 w 494"/>
              <a:gd name="T79" fmla="*/ 342 h 517"/>
              <a:gd name="T80" fmla="*/ 375 w 494"/>
              <a:gd name="T81" fmla="*/ 366 h 517"/>
              <a:gd name="T82" fmla="*/ 377 w 494"/>
              <a:gd name="T83" fmla="*/ 358 h 517"/>
              <a:gd name="T84" fmla="*/ 374 w 494"/>
              <a:gd name="T85" fmla="*/ 407 h 517"/>
              <a:gd name="T86" fmla="*/ 400 w 494"/>
              <a:gd name="T87" fmla="*/ 387 h 517"/>
              <a:gd name="T88" fmla="*/ 398 w 494"/>
              <a:gd name="T89" fmla="*/ 366 h 517"/>
              <a:gd name="T90" fmla="*/ 387 w 494"/>
              <a:gd name="T91" fmla="*/ 401 h 517"/>
              <a:gd name="T92" fmla="*/ 487 w 494"/>
              <a:gd name="T93" fmla="*/ 394 h 517"/>
              <a:gd name="T94" fmla="*/ 475 w 494"/>
              <a:gd name="T95" fmla="*/ 396 h 517"/>
              <a:gd name="T96" fmla="*/ 480 w 494"/>
              <a:gd name="T97" fmla="*/ 469 h 517"/>
              <a:gd name="T98" fmla="*/ 472 w 494"/>
              <a:gd name="T99" fmla="*/ 496 h 517"/>
              <a:gd name="T100" fmla="*/ 420 w 494"/>
              <a:gd name="T101" fmla="*/ 514 h 517"/>
              <a:gd name="T102" fmla="*/ 427 w 494"/>
              <a:gd name="T103" fmla="*/ 501 h 517"/>
              <a:gd name="T104" fmla="*/ 463 w 494"/>
              <a:gd name="T105" fmla="*/ 495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94" h="517">
                <a:moveTo>
                  <a:pt x="139" y="91"/>
                </a:moveTo>
                <a:lnTo>
                  <a:pt x="137" y="92"/>
                </a:lnTo>
                <a:lnTo>
                  <a:pt x="131" y="83"/>
                </a:lnTo>
                <a:lnTo>
                  <a:pt x="125" y="80"/>
                </a:lnTo>
                <a:lnTo>
                  <a:pt x="134" y="74"/>
                </a:lnTo>
                <a:lnTo>
                  <a:pt x="137" y="69"/>
                </a:lnTo>
                <a:lnTo>
                  <a:pt x="137" y="57"/>
                </a:lnTo>
                <a:lnTo>
                  <a:pt x="139" y="51"/>
                </a:lnTo>
                <a:lnTo>
                  <a:pt x="139" y="45"/>
                </a:lnTo>
                <a:lnTo>
                  <a:pt x="141" y="39"/>
                </a:lnTo>
                <a:lnTo>
                  <a:pt x="138" y="33"/>
                </a:lnTo>
                <a:lnTo>
                  <a:pt x="131" y="28"/>
                </a:lnTo>
                <a:lnTo>
                  <a:pt x="117" y="8"/>
                </a:lnTo>
                <a:lnTo>
                  <a:pt x="94" y="3"/>
                </a:lnTo>
                <a:lnTo>
                  <a:pt x="82" y="3"/>
                </a:lnTo>
                <a:lnTo>
                  <a:pt x="89" y="0"/>
                </a:lnTo>
                <a:lnTo>
                  <a:pt x="95" y="0"/>
                </a:lnTo>
                <a:lnTo>
                  <a:pt x="104" y="2"/>
                </a:lnTo>
                <a:lnTo>
                  <a:pt x="115" y="3"/>
                </a:lnTo>
                <a:lnTo>
                  <a:pt x="121" y="9"/>
                </a:lnTo>
                <a:lnTo>
                  <a:pt x="128" y="17"/>
                </a:lnTo>
                <a:lnTo>
                  <a:pt x="134" y="20"/>
                </a:lnTo>
                <a:lnTo>
                  <a:pt x="136" y="22"/>
                </a:lnTo>
                <a:lnTo>
                  <a:pt x="136" y="24"/>
                </a:lnTo>
                <a:lnTo>
                  <a:pt x="137" y="26"/>
                </a:lnTo>
                <a:lnTo>
                  <a:pt x="144" y="30"/>
                </a:lnTo>
                <a:lnTo>
                  <a:pt x="152" y="36"/>
                </a:lnTo>
                <a:lnTo>
                  <a:pt x="154" y="53"/>
                </a:lnTo>
                <a:lnTo>
                  <a:pt x="144" y="61"/>
                </a:lnTo>
                <a:lnTo>
                  <a:pt x="142" y="86"/>
                </a:lnTo>
                <a:lnTo>
                  <a:pt x="139" y="91"/>
                </a:lnTo>
                <a:close/>
                <a:moveTo>
                  <a:pt x="39" y="18"/>
                </a:moveTo>
                <a:lnTo>
                  <a:pt x="48" y="21"/>
                </a:lnTo>
                <a:lnTo>
                  <a:pt x="53" y="21"/>
                </a:lnTo>
                <a:lnTo>
                  <a:pt x="57" y="19"/>
                </a:lnTo>
                <a:lnTo>
                  <a:pt x="71" y="20"/>
                </a:lnTo>
                <a:lnTo>
                  <a:pt x="82" y="17"/>
                </a:lnTo>
                <a:lnTo>
                  <a:pt x="84" y="22"/>
                </a:lnTo>
                <a:lnTo>
                  <a:pt x="84" y="24"/>
                </a:lnTo>
                <a:lnTo>
                  <a:pt x="59" y="26"/>
                </a:lnTo>
                <a:lnTo>
                  <a:pt x="37" y="33"/>
                </a:lnTo>
                <a:lnTo>
                  <a:pt x="25" y="38"/>
                </a:lnTo>
                <a:lnTo>
                  <a:pt x="19" y="38"/>
                </a:lnTo>
                <a:lnTo>
                  <a:pt x="15" y="36"/>
                </a:lnTo>
                <a:lnTo>
                  <a:pt x="0" y="22"/>
                </a:lnTo>
                <a:lnTo>
                  <a:pt x="4" y="23"/>
                </a:lnTo>
                <a:lnTo>
                  <a:pt x="15" y="31"/>
                </a:lnTo>
                <a:lnTo>
                  <a:pt x="21" y="30"/>
                </a:lnTo>
                <a:lnTo>
                  <a:pt x="28" y="24"/>
                </a:lnTo>
                <a:lnTo>
                  <a:pt x="29" y="20"/>
                </a:lnTo>
                <a:lnTo>
                  <a:pt x="28" y="19"/>
                </a:lnTo>
                <a:lnTo>
                  <a:pt x="31" y="12"/>
                </a:lnTo>
                <a:lnTo>
                  <a:pt x="39" y="18"/>
                </a:lnTo>
                <a:close/>
                <a:moveTo>
                  <a:pt x="185" y="127"/>
                </a:moveTo>
                <a:lnTo>
                  <a:pt x="198" y="137"/>
                </a:lnTo>
                <a:lnTo>
                  <a:pt x="209" y="141"/>
                </a:lnTo>
                <a:lnTo>
                  <a:pt x="221" y="153"/>
                </a:lnTo>
                <a:lnTo>
                  <a:pt x="226" y="157"/>
                </a:lnTo>
                <a:lnTo>
                  <a:pt x="227" y="161"/>
                </a:lnTo>
                <a:lnTo>
                  <a:pt x="225" y="180"/>
                </a:lnTo>
                <a:lnTo>
                  <a:pt x="222" y="190"/>
                </a:lnTo>
                <a:lnTo>
                  <a:pt x="223" y="200"/>
                </a:lnTo>
                <a:lnTo>
                  <a:pt x="220" y="197"/>
                </a:lnTo>
                <a:lnTo>
                  <a:pt x="217" y="191"/>
                </a:lnTo>
                <a:lnTo>
                  <a:pt x="212" y="187"/>
                </a:lnTo>
                <a:lnTo>
                  <a:pt x="211" y="185"/>
                </a:lnTo>
                <a:lnTo>
                  <a:pt x="219" y="185"/>
                </a:lnTo>
                <a:lnTo>
                  <a:pt x="220" y="175"/>
                </a:lnTo>
                <a:lnTo>
                  <a:pt x="224" y="167"/>
                </a:lnTo>
                <a:lnTo>
                  <a:pt x="223" y="159"/>
                </a:lnTo>
                <a:lnTo>
                  <a:pt x="214" y="150"/>
                </a:lnTo>
                <a:lnTo>
                  <a:pt x="207" y="142"/>
                </a:lnTo>
                <a:lnTo>
                  <a:pt x="197" y="140"/>
                </a:lnTo>
                <a:lnTo>
                  <a:pt x="187" y="132"/>
                </a:lnTo>
                <a:lnTo>
                  <a:pt x="181" y="131"/>
                </a:lnTo>
                <a:lnTo>
                  <a:pt x="174" y="132"/>
                </a:lnTo>
                <a:lnTo>
                  <a:pt x="177" y="128"/>
                </a:lnTo>
                <a:lnTo>
                  <a:pt x="179" y="122"/>
                </a:lnTo>
                <a:lnTo>
                  <a:pt x="180" y="120"/>
                </a:lnTo>
                <a:lnTo>
                  <a:pt x="185" y="127"/>
                </a:lnTo>
                <a:close/>
                <a:moveTo>
                  <a:pt x="98" y="195"/>
                </a:moveTo>
                <a:lnTo>
                  <a:pt x="98" y="206"/>
                </a:lnTo>
                <a:lnTo>
                  <a:pt x="99" y="213"/>
                </a:lnTo>
                <a:lnTo>
                  <a:pt x="98" y="216"/>
                </a:lnTo>
                <a:lnTo>
                  <a:pt x="89" y="221"/>
                </a:lnTo>
                <a:lnTo>
                  <a:pt x="87" y="224"/>
                </a:lnTo>
                <a:lnTo>
                  <a:pt x="79" y="227"/>
                </a:lnTo>
                <a:lnTo>
                  <a:pt x="74" y="231"/>
                </a:lnTo>
                <a:lnTo>
                  <a:pt x="72" y="225"/>
                </a:lnTo>
                <a:lnTo>
                  <a:pt x="67" y="221"/>
                </a:lnTo>
                <a:lnTo>
                  <a:pt x="66" y="214"/>
                </a:lnTo>
                <a:lnTo>
                  <a:pt x="63" y="216"/>
                </a:lnTo>
                <a:lnTo>
                  <a:pt x="57" y="215"/>
                </a:lnTo>
                <a:lnTo>
                  <a:pt x="49" y="209"/>
                </a:lnTo>
                <a:lnTo>
                  <a:pt x="43" y="202"/>
                </a:lnTo>
                <a:lnTo>
                  <a:pt x="51" y="201"/>
                </a:lnTo>
                <a:lnTo>
                  <a:pt x="53" y="205"/>
                </a:lnTo>
                <a:lnTo>
                  <a:pt x="59" y="200"/>
                </a:lnTo>
                <a:lnTo>
                  <a:pt x="57" y="197"/>
                </a:lnTo>
                <a:lnTo>
                  <a:pt x="56" y="196"/>
                </a:lnTo>
                <a:lnTo>
                  <a:pt x="54" y="191"/>
                </a:lnTo>
                <a:lnTo>
                  <a:pt x="63" y="177"/>
                </a:lnTo>
                <a:lnTo>
                  <a:pt x="65" y="168"/>
                </a:lnTo>
                <a:lnTo>
                  <a:pt x="61" y="153"/>
                </a:lnTo>
                <a:lnTo>
                  <a:pt x="65" y="152"/>
                </a:lnTo>
                <a:lnTo>
                  <a:pt x="75" y="157"/>
                </a:lnTo>
                <a:lnTo>
                  <a:pt x="80" y="162"/>
                </a:lnTo>
                <a:lnTo>
                  <a:pt x="80" y="169"/>
                </a:lnTo>
                <a:lnTo>
                  <a:pt x="84" y="175"/>
                </a:lnTo>
                <a:lnTo>
                  <a:pt x="90" y="188"/>
                </a:lnTo>
                <a:lnTo>
                  <a:pt x="98" y="195"/>
                </a:lnTo>
                <a:close/>
                <a:moveTo>
                  <a:pt x="129" y="168"/>
                </a:moveTo>
                <a:lnTo>
                  <a:pt x="121" y="170"/>
                </a:lnTo>
                <a:lnTo>
                  <a:pt x="114" y="168"/>
                </a:lnTo>
                <a:lnTo>
                  <a:pt x="112" y="167"/>
                </a:lnTo>
                <a:lnTo>
                  <a:pt x="115" y="165"/>
                </a:lnTo>
                <a:lnTo>
                  <a:pt x="121" y="163"/>
                </a:lnTo>
                <a:lnTo>
                  <a:pt x="131" y="162"/>
                </a:lnTo>
                <a:lnTo>
                  <a:pt x="135" y="165"/>
                </a:lnTo>
                <a:lnTo>
                  <a:pt x="136" y="166"/>
                </a:lnTo>
                <a:lnTo>
                  <a:pt x="129" y="168"/>
                </a:lnTo>
                <a:close/>
                <a:moveTo>
                  <a:pt x="291" y="239"/>
                </a:moveTo>
                <a:lnTo>
                  <a:pt x="292" y="243"/>
                </a:lnTo>
                <a:lnTo>
                  <a:pt x="286" y="242"/>
                </a:lnTo>
                <a:lnTo>
                  <a:pt x="278" y="244"/>
                </a:lnTo>
                <a:lnTo>
                  <a:pt x="276" y="244"/>
                </a:lnTo>
                <a:lnTo>
                  <a:pt x="277" y="241"/>
                </a:lnTo>
                <a:lnTo>
                  <a:pt x="283" y="237"/>
                </a:lnTo>
                <a:lnTo>
                  <a:pt x="283" y="233"/>
                </a:lnTo>
                <a:lnTo>
                  <a:pt x="276" y="228"/>
                </a:lnTo>
                <a:lnTo>
                  <a:pt x="268" y="214"/>
                </a:lnTo>
                <a:lnTo>
                  <a:pt x="265" y="210"/>
                </a:lnTo>
                <a:lnTo>
                  <a:pt x="263" y="205"/>
                </a:lnTo>
                <a:lnTo>
                  <a:pt x="256" y="200"/>
                </a:lnTo>
                <a:lnTo>
                  <a:pt x="258" y="197"/>
                </a:lnTo>
                <a:lnTo>
                  <a:pt x="259" y="196"/>
                </a:lnTo>
                <a:lnTo>
                  <a:pt x="264" y="197"/>
                </a:lnTo>
                <a:lnTo>
                  <a:pt x="274" y="217"/>
                </a:lnTo>
                <a:lnTo>
                  <a:pt x="274" y="219"/>
                </a:lnTo>
                <a:lnTo>
                  <a:pt x="291" y="239"/>
                </a:lnTo>
                <a:close/>
                <a:moveTo>
                  <a:pt x="105" y="235"/>
                </a:moveTo>
                <a:lnTo>
                  <a:pt x="105" y="237"/>
                </a:lnTo>
                <a:lnTo>
                  <a:pt x="97" y="242"/>
                </a:lnTo>
                <a:lnTo>
                  <a:pt x="103" y="246"/>
                </a:lnTo>
                <a:lnTo>
                  <a:pt x="108" y="238"/>
                </a:lnTo>
                <a:lnTo>
                  <a:pt x="112" y="244"/>
                </a:lnTo>
                <a:lnTo>
                  <a:pt x="115" y="257"/>
                </a:lnTo>
                <a:lnTo>
                  <a:pt x="114" y="260"/>
                </a:lnTo>
                <a:lnTo>
                  <a:pt x="115" y="261"/>
                </a:lnTo>
                <a:lnTo>
                  <a:pt x="116" y="264"/>
                </a:lnTo>
                <a:lnTo>
                  <a:pt x="116" y="267"/>
                </a:lnTo>
                <a:lnTo>
                  <a:pt x="112" y="279"/>
                </a:lnTo>
                <a:lnTo>
                  <a:pt x="96" y="278"/>
                </a:lnTo>
                <a:lnTo>
                  <a:pt x="96" y="268"/>
                </a:lnTo>
                <a:lnTo>
                  <a:pt x="93" y="266"/>
                </a:lnTo>
                <a:lnTo>
                  <a:pt x="89" y="253"/>
                </a:lnTo>
                <a:lnTo>
                  <a:pt x="85" y="248"/>
                </a:lnTo>
                <a:lnTo>
                  <a:pt x="78" y="237"/>
                </a:lnTo>
                <a:lnTo>
                  <a:pt x="82" y="234"/>
                </a:lnTo>
                <a:lnTo>
                  <a:pt x="87" y="235"/>
                </a:lnTo>
                <a:lnTo>
                  <a:pt x="90" y="234"/>
                </a:lnTo>
                <a:lnTo>
                  <a:pt x="97" y="233"/>
                </a:lnTo>
                <a:lnTo>
                  <a:pt x="101" y="231"/>
                </a:lnTo>
                <a:lnTo>
                  <a:pt x="105" y="235"/>
                </a:lnTo>
                <a:close/>
                <a:moveTo>
                  <a:pt x="361" y="250"/>
                </a:moveTo>
                <a:lnTo>
                  <a:pt x="354" y="260"/>
                </a:lnTo>
                <a:lnTo>
                  <a:pt x="351" y="259"/>
                </a:lnTo>
                <a:lnTo>
                  <a:pt x="353" y="247"/>
                </a:lnTo>
                <a:lnTo>
                  <a:pt x="357" y="245"/>
                </a:lnTo>
                <a:lnTo>
                  <a:pt x="359" y="245"/>
                </a:lnTo>
                <a:lnTo>
                  <a:pt x="361" y="250"/>
                </a:lnTo>
                <a:close/>
                <a:moveTo>
                  <a:pt x="263" y="304"/>
                </a:moveTo>
                <a:lnTo>
                  <a:pt x="259" y="304"/>
                </a:lnTo>
                <a:lnTo>
                  <a:pt x="254" y="302"/>
                </a:lnTo>
                <a:lnTo>
                  <a:pt x="240" y="291"/>
                </a:lnTo>
                <a:lnTo>
                  <a:pt x="233" y="290"/>
                </a:lnTo>
                <a:lnTo>
                  <a:pt x="235" y="284"/>
                </a:lnTo>
                <a:lnTo>
                  <a:pt x="240" y="287"/>
                </a:lnTo>
                <a:lnTo>
                  <a:pt x="251" y="296"/>
                </a:lnTo>
                <a:lnTo>
                  <a:pt x="256" y="300"/>
                </a:lnTo>
                <a:lnTo>
                  <a:pt x="263" y="304"/>
                </a:lnTo>
                <a:close/>
                <a:moveTo>
                  <a:pt x="328" y="351"/>
                </a:moveTo>
                <a:lnTo>
                  <a:pt x="328" y="353"/>
                </a:lnTo>
                <a:lnTo>
                  <a:pt x="318" y="336"/>
                </a:lnTo>
                <a:lnTo>
                  <a:pt x="305" y="332"/>
                </a:lnTo>
                <a:lnTo>
                  <a:pt x="298" y="328"/>
                </a:lnTo>
                <a:lnTo>
                  <a:pt x="299" y="326"/>
                </a:lnTo>
                <a:lnTo>
                  <a:pt x="304" y="325"/>
                </a:lnTo>
                <a:lnTo>
                  <a:pt x="305" y="319"/>
                </a:lnTo>
                <a:lnTo>
                  <a:pt x="303" y="313"/>
                </a:lnTo>
                <a:lnTo>
                  <a:pt x="296" y="301"/>
                </a:lnTo>
                <a:lnTo>
                  <a:pt x="293" y="293"/>
                </a:lnTo>
                <a:lnTo>
                  <a:pt x="291" y="292"/>
                </a:lnTo>
                <a:lnTo>
                  <a:pt x="290" y="285"/>
                </a:lnTo>
                <a:lnTo>
                  <a:pt x="298" y="295"/>
                </a:lnTo>
                <a:lnTo>
                  <a:pt x="302" y="305"/>
                </a:lnTo>
                <a:lnTo>
                  <a:pt x="307" y="314"/>
                </a:lnTo>
                <a:lnTo>
                  <a:pt x="310" y="329"/>
                </a:lnTo>
                <a:lnTo>
                  <a:pt x="320" y="335"/>
                </a:lnTo>
                <a:lnTo>
                  <a:pt x="328" y="342"/>
                </a:lnTo>
                <a:lnTo>
                  <a:pt x="328" y="351"/>
                </a:lnTo>
                <a:close/>
                <a:moveTo>
                  <a:pt x="390" y="366"/>
                </a:moveTo>
                <a:lnTo>
                  <a:pt x="392" y="367"/>
                </a:lnTo>
                <a:lnTo>
                  <a:pt x="387" y="371"/>
                </a:lnTo>
                <a:lnTo>
                  <a:pt x="375" y="366"/>
                </a:lnTo>
                <a:lnTo>
                  <a:pt x="373" y="367"/>
                </a:lnTo>
                <a:lnTo>
                  <a:pt x="371" y="362"/>
                </a:lnTo>
                <a:lnTo>
                  <a:pt x="370" y="359"/>
                </a:lnTo>
                <a:lnTo>
                  <a:pt x="370" y="356"/>
                </a:lnTo>
                <a:lnTo>
                  <a:pt x="377" y="358"/>
                </a:lnTo>
                <a:lnTo>
                  <a:pt x="381" y="363"/>
                </a:lnTo>
                <a:lnTo>
                  <a:pt x="390" y="366"/>
                </a:lnTo>
                <a:close/>
                <a:moveTo>
                  <a:pt x="378" y="409"/>
                </a:moveTo>
                <a:lnTo>
                  <a:pt x="373" y="412"/>
                </a:lnTo>
                <a:lnTo>
                  <a:pt x="374" y="407"/>
                </a:lnTo>
                <a:lnTo>
                  <a:pt x="385" y="400"/>
                </a:lnTo>
                <a:lnTo>
                  <a:pt x="390" y="393"/>
                </a:lnTo>
                <a:lnTo>
                  <a:pt x="394" y="391"/>
                </a:lnTo>
                <a:lnTo>
                  <a:pt x="395" y="389"/>
                </a:lnTo>
                <a:lnTo>
                  <a:pt x="400" y="387"/>
                </a:lnTo>
                <a:lnTo>
                  <a:pt x="402" y="382"/>
                </a:lnTo>
                <a:lnTo>
                  <a:pt x="401" y="379"/>
                </a:lnTo>
                <a:lnTo>
                  <a:pt x="396" y="373"/>
                </a:lnTo>
                <a:lnTo>
                  <a:pt x="397" y="369"/>
                </a:lnTo>
                <a:lnTo>
                  <a:pt x="398" y="366"/>
                </a:lnTo>
                <a:lnTo>
                  <a:pt x="406" y="365"/>
                </a:lnTo>
                <a:lnTo>
                  <a:pt x="404" y="369"/>
                </a:lnTo>
                <a:lnTo>
                  <a:pt x="408" y="381"/>
                </a:lnTo>
                <a:lnTo>
                  <a:pt x="397" y="397"/>
                </a:lnTo>
                <a:lnTo>
                  <a:pt x="387" y="401"/>
                </a:lnTo>
                <a:lnTo>
                  <a:pt x="378" y="409"/>
                </a:lnTo>
                <a:close/>
                <a:moveTo>
                  <a:pt x="471" y="391"/>
                </a:moveTo>
                <a:lnTo>
                  <a:pt x="475" y="392"/>
                </a:lnTo>
                <a:lnTo>
                  <a:pt x="478" y="392"/>
                </a:lnTo>
                <a:lnTo>
                  <a:pt x="487" y="394"/>
                </a:lnTo>
                <a:lnTo>
                  <a:pt x="493" y="398"/>
                </a:lnTo>
                <a:lnTo>
                  <a:pt x="494" y="399"/>
                </a:lnTo>
                <a:lnTo>
                  <a:pt x="491" y="403"/>
                </a:lnTo>
                <a:lnTo>
                  <a:pt x="483" y="397"/>
                </a:lnTo>
                <a:lnTo>
                  <a:pt x="475" y="396"/>
                </a:lnTo>
                <a:lnTo>
                  <a:pt x="465" y="396"/>
                </a:lnTo>
                <a:lnTo>
                  <a:pt x="461" y="395"/>
                </a:lnTo>
                <a:lnTo>
                  <a:pt x="464" y="389"/>
                </a:lnTo>
                <a:lnTo>
                  <a:pt x="471" y="391"/>
                </a:lnTo>
                <a:close/>
                <a:moveTo>
                  <a:pt x="480" y="469"/>
                </a:moveTo>
                <a:lnTo>
                  <a:pt x="470" y="473"/>
                </a:lnTo>
                <a:lnTo>
                  <a:pt x="469" y="468"/>
                </a:lnTo>
                <a:lnTo>
                  <a:pt x="474" y="464"/>
                </a:lnTo>
                <a:lnTo>
                  <a:pt x="480" y="469"/>
                </a:lnTo>
                <a:close/>
                <a:moveTo>
                  <a:pt x="472" y="496"/>
                </a:moveTo>
                <a:lnTo>
                  <a:pt x="469" y="502"/>
                </a:lnTo>
                <a:lnTo>
                  <a:pt x="461" y="514"/>
                </a:lnTo>
                <a:lnTo>
                  <a:pt x="442" y="517"/>
                </a:lnTo>
                <a:lnTo>
                  <a:pt x="421" y="517"/>
                </a:lnTo>
                <a:lnTo>
                  <a:pt x="420" y="514"/>
                </a:lnTo>
                <a:lnTo>
                  <a:pt x="419" y="511"/>
                </a:lnTo>
                <a:lnTo>
                  <a:pt x="421" y="507"/>
                </a:lnTo>
                <a:lnTo>
                  <a:pt x="421" y="505"/>
                </a:lnTo>
                <a:lnTo>
                  <a:pt x="420" y="503"/>
                </a:lnTo>
                <a:lnTo>
                  <a:pt x="427" y="501"/>
                </a:lnTo>
                <a:lnTo>
                  <a:pt x="432" y="496"/>
                </a:lnTo>
                <a:lnTo>
                  <a:pt x="440" y="495"/>
                </a:lnTo>
                <a:lnTo>
                  <a:pt x="450" y="499"/>
                </a:lnTo>
                <a:lnTo>
                  <a:pt x="455" y="499"/>
                </a:lnTo>
                <a:lnTo>
                  <a:pt x="463" y="495"/>
                </a:lnTo>
                <a:lnTo>
                  <a:pt x="469" y="486"/>
                </a:lnTo>
                <a:lnTo>
                  <a:pt x="473" y="487"/>
                </a:lnTo>
                <a:lnTo>
                  <a:pt x="472" y="4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8" name="Freeform 35"/>
          <p:cNvSpPr>
            <a:spLocks/>
          </p:cNvSpPr>
          <p:nvPr/>
        </p:nvSpPr>
        <p:spPr bwMode="auto">
          <a:xfrm>
            <a:off x="6001637" y="4464654"/>
            <a:ext cx="63166" cy="34741"/>
          </a:xfrm>
          <a:custGeom>
            <a:avLst/>
            <a:gdLst>
              <a:gd name="T0" fmla="*/ 229 w 265"/>
              <a:gd name="T1" fmla="*/ 51 h 143"/>
              <a:gd name="T2" fmla="*/ 225 w 265"/>
              <a:gd name="T3" fmla="*/ 62 h 143"/>
              <a:gd name="T4" fmla="*/ 232 w 265"/>
              <a:gd name="T5" fmla="*/ 73 h 143"/>
              <a:gd name="T6" fmla="*/ 247 w 265"/>
              <a:gd name="T7" fmla="*/ 77 h 143"/>
              <a:gd name="T8" fmla="*/ 258 w 265"/>
              <a:gd name="T9" fmla="*/ 76 h 143"/>
              <a:gd name="T10" fmla="*/ 265 w 265"/>
              <a:gd name="T11" fmla="*/ 91 h 143"/>
              <a:gd name="T12" fmla="*/ 259 w 265"/>
              <a:gd name="T13" fmla="*/ 103 h 143"/>
              <a:gd name="T14" fmla="*/ 259 w 265"/>
              <a:gd name="T15" fmla="*/ 109 h 143"/>
              <a:gd name="T16" fmla="*/ 264 w 265"/>
              <a:gd name="T17" fmla="*/ 119 h 143"/>
              <a:gd name="T18" fmla="*/ 263 w 265"/>
              <a:gd name="T19" fmla="*/ 127 h 143"/>
              <a:gd name="T20" fmla="*/ 254 w 265"/>
              <a:gd name="T21" fmla="*/ 129 h 143"/>
              <a:gd name="T22" fmla="*/ 246 w 265"/>
              <a:gd name="T23" fmla="*/ 129 h 143"/>
              <a:gd name="T24" fmla="*/ 233 w 265"/>
              <a:gd name="T25" fmla="*/ 134 h 143"/>
              <a:gd name="T26" fmla="*/ 216 w 265"/>
              <a:gd name="T27" fmla="*/ 128 h 143"/>
              <a:gd name="T28" fmla="*/ 202 w 265"/>
              <a:gd name="T29" fmla="*/ 135 h 143"/>
              <a:gd name="T30" fmla="*/ 168 w 265"/>
              <a:gd name="T31" fmla="*/ 136 h 143"/>
              <a:gd name="T32" fmla="*/ 149 w 265"/>
              <a:gd name="T33" fmla="*/ 136 h 143"/>
              <a:gd name="T34" fmla="*/ 136 w 265"/>
              <a:gd name="T35" fmla="*/ 130 h 143"/>
              <a:gd name="T36" fmla="*/ 119 w 265"/>
              <a:gd name="T37" fmla="*/ 129 h 143"/>
              <a:gd name="T38" fmla="*/ 110 w 265"/>
              <a:gd name="T39" fmla="*/ 138 h 143"/>
              <a:gd name="T40" fmla="*/ 82 w 265"/>
              <a:gd name="T41" fmla="*/ 143 h 143"/>
              <a:gd name="T42" fmla="*/ 69 w 265"/>
              <a:gd name="T43" fmla="*/ 141 h 143"/>
              <a:gd name="T44" fmla="*/ 69 w 265"/>
              <a:gd name="T45" fmla="*/ 137 h 143"/>
              <a:gd name="T46" fmla="*/ 64 w 265"/>
              <a:gd name="T47" fmla="*/ 134 h 143"/>
              <a:gd name="T48" fmla="*/ 51 w 265"/>
              <a:gd name="T49" fmla="*/ 132 h 143"/>
              <a:gd name="T50" fmla="*/ 33 w 265"/>
              <a:gd name="T51" fmla="*/ 133 h 143"/>
              <a:gd name="T52" fmla="*/ 15 w 265"/>
              <a:gd name="T53" fmla="*/ 122 h 143"/>
              <a:gd name="T54" fmla="*/ 8 w 265"/>
              <a:gd name="T55" fmla="*/ 111 h 143"/>
              <a:gd name="T56" fmla="*/ 2 w 265"/>
              <a:gd name="T57" fmla="*/ 104 h 143"/>
              <a:gd name="T58" fmla="*/ 2 w 265"/>
              <a:gd name="T59" fmla="*/ 97 h 143"/>
              <a:gd name="T60" fmla="*/ 12 w 265"/>
              <a:gd name="T61" fmla="*/ 88 h 143"/>
              <a:gd name="T62" fmla="*/ 23 w 265"/>
              <a:gd name="T63" fmla="*/ 70 h 143"/>
              <a:gd name="T64" fmla="*/ 34 w 265"/>
              <a:gd name="T65" fmla="*/ 53 h 143"/>
              <a:gd name="T66" fmla="*/ 52 w 265"/>
              <a:gd name="T67" fmla="*/ 31 h 143"/>
              <a:gd name="T68" fmla="*/ 64 w 265"/>
              <a:gd name="T69" fmla="*/ 18 h 143"/>
              <a:gd name="T70" fmla="*/ 80 w 265"/>
              <a:gd name="T71" fmla="*/ 11 h 143"/>
              <a:gd name="T72" fmla="*/ 92 w 265"/>
              <a:gd name="T73" fmla="*/ 1 h 143"/>
              <a:gd name="T74" fmla="*/ 109 w 265"/>
              <a:gd name="T75" fmla="*/ 1 h 143"/>
              <a:gd name="T76" fmla="*/ 128 w 265"/>
              <a:gd name="T77" fmla="*/ 6 h 143"/>
              <a:gd name="T78" fmla="*/ 128 w 265"/>
              <a:gd name="T79" fmla="*/ 12 h 143"/>
              <a:gd name="T80" fmla="*/ 127 w 265"/>
              <a:gd name="T81" fmla="*/ 19 h 143"/>
              <a:gd name="T82" fmla="*/ 138 w 265"/>
              <a:gd name="T83" fmla="*/ 21 h 143"/>
              <a:gd name="T84" fmla="*/ 157 w 265"/>
              <a:gd name="T85" fmla="*/ 21 h 143"/>
              <a:gd name="T86" fmla="*/ 176 w 265"/>
              <a:gd name="T87" fmla="*/ 28 h 143"/>
              <a:gd name="T88" fmla="*/ 186 w 265"/>
              <a:gd name="T89" fmla="*/ 30 h 143"/>
              <a:gd name="T90" fmla="*/ 197 w 265"/>
              <a:gd name="T91" fmla="*/ 21 h 143"/>
              <a:gd name="T92" fmla="*/ 204 w 265"/>
              <a:gd name="T93" fmla="*/ 22 h 143"/>
              <a:gd name="T94" fmla="*/ 219 w 265"/>
              <a:gd name="T95" fmla="*/ 29 h 143"/>
              <a:gd name="T96" fmla="*/ 230 w 265"/>
              <a:gd name="T97" fmla="*/ 34 h 143"/>
              <a:gd name="T98" fmla="*/ 230 w 265"/>
              <a:gd name="T99" fmla="*/ 4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5" h="143">
                <a:moveTo>
                  <a:pt x="230" y="49"/>
                </a:moveTo>
                <a:lnTo>
                  <a:pt x="229" y="51"/>
                </a:lnTo>
                <a:lnTo>
                  <a:pt x="227" y="56"/>
                </a:lnTo>
                <a:lnTo>
                  <a:pt x="225" y="62"/>
                </a:lnTo>
                <a:lnTo>
                  <a:pt x="227" y="67"/>
                </a:lnTo>
                <a:lnTo>
                  <a:pt x="232" y="73"/>
                </a:lnTo>
                <a:lnTo>
                  <a:pt x="238" y="77"/>
                </a:lnTo>
                <a:lnTo>
                  <a:pt x="247" y="77"/>
                </a:lnTo>
                <a:lnTo>
                  <a:pt x="255" y="76"/>
                </a:lnTo>
                <a:lnTo>
                  <a:pt x="258" y="76"/>
                </a:lnTo>
                <a:lnTo>
                  <a:pt x="262" y="84"/>
                </a:lnTo>
                <a:lnTo>
                  <a:pt x="265" y="91"/>
                </a:lnTo>
                <a:lnTo>
                  <a:pt x="261" y="97"/>
                </a:lnTo>
                <a:lnTo>
                  <a:pt x="259" y="103"/>
                </a:lnTo>
                <a:lnTo>
                  <a:pt x="258" y="107"/>
                </a:lnTo>
                <a:lnTo>
                  <a:pt x="259" y="109"/>
                </a:lnTo>
                <a:lnTo>
                  <a:pt x="261" y="113"/>
                </a:lnTo>
                <a:lnTo>
                  <a:pt x="264" y="119"/>
                </a:lnTo>
                <a:lnTo>
                  <a:pt x="265" y="124"/>
                </a:lnTo>
                <a:lnTo>
                  <a:pt x="263" y="127"/>
                </a:lnTo>
                <a:lnTo>
                  <a:pt x="259" y="129"/>
                </a:lnTo>
                <a:lnTo>
                  <a:pt x="254" y="129"/>
                </a:lnTo>
                <a:lnTo>
                  <a:pt x="251" y="129"/>
                </a:lnTo>
                <a:lnTo>
                  <a:pt x="246" y="129"/>
                </a:lnTo>
                <a:lnTo>
                  <a:pt x="239" y="131"/>
                </a:lnTo>
                <a:lnTo>
                  <a:pt x="233" y="134"/>
                </a:lnTo>
                <a:lnTo>
                  <a:pt x="220" y="133"/>
                </a:lnTo>
                <a:lnTo>
                  <a:pt x="216" y="128"/>
                </a:lnTo>
                <a:lnTo>
                  <a:pt x="213" y="128"/>
                </a:lnTo>
                <a:lnTo>
                  <a:pt x="202" y="135"/>
                </a:lnTo>
                <a:lnTo>
                  <a:pt x="190" y="134"/>
                </a:lnTo>
                <a:lnTo>
                  <a:pt x="168" y="136"/>
                </a:lnTo>
                <a:lnTo>
                  <a:pt x="159" y="137"/>
                </a:lnTo>
                <a:lnTo>
                  <a:pt x="149" y="136"/>
                </a:lnTo>
                <a:lnTo>
                  <a:pt x="145" y="134"/>
                </a:lnTo>
                <a:lnTo>
                  <a:pt x="136" y="130"/>
                </a:lnTo>
                <a:lnTo>
                  <a:pt x="128" y="126"/>
                </a:lnTo>
                <a:lnTo>
                  <a:pt x="119" y="129"/>
                </a:lnTo>
                <a:lnTo>
                  <a:pt x="117" y="130"/>
                </a:lnTo>
                <a:lnTo>
                  <a:pt x="110" y="138"/>
                </a:lnTo>
                <a:lnTo>
                  <a:pt x="96" y="141"/>
                </a:lnTo>
                <a:lnTo>
                  <a:pt x="82" y="143"/>
                </a:lnTo>
                <a:lnTo>
                  <a:pt x="77" y="142"/>
                </a:lnTo>
                <a:lnTo>
                  <a:pt x="69" y="141"/>
                </a:lnTo>
                <a:lnTo>
                  <a:pt x="69" y="139"/>
                </a:lnTo>
                <a:lnTo>
                  <a:pt x="69" y="137"/>
                </a:lnTo>
                <a:lnTo>
                  <a:pt x="67" y="136"/>
                </a:lnTo>
                <a:lnTo>
                  <a:pt x="64" y="134"/>
                </a:lnTo>
                <a:lnTo>
                  <a:pt x="59" y="134"/>
                </a:lnTo>
                <a:lnTo>
                  <a:pt x="51" y="132"/>
                </a:lnTo>
                <a:lnTo>
                  <a:pt x="47" y="130"/>
                </a:lnTo>
                <a:lnTo>
                  <a:pt x="33" y="133"/>
                </a:lnTo>
                <a:lnTo>
                  <a:pt x="24" y="128"/>
                </a:lnTo>
                <a:lnTo>
                  <a:pt x="15" y="122"/>
                </a:lnTo>
                <a:lnTo>
                  <a:pt x="10" y="120"/>
                </a:lnTo>
                <a:lnTo>
                  <a:pt x="8" y="111"/>
                </a:lnTo>
                <a:lnTo>
                  <a:pt x="6" y="108"/>
                </a:lnTo>
                <a:lnTo>
                  <a:pt x="2" y="104"/>
                </a:lnTo>
                <a:lnTo>
                  <a:pt x="0" y="101"/>
                </a:lnTo>
                <a:lnTo>
                  <a:pt x="2" y="97"/>
                </a:lnTo>
                <a:lnTo>
                  <a:pt x="12" y="90"/>
                </a:lnTo>
                <a:lnTo>
                  <a:pt x="12" y="88"/>
                </a:lnTo>
                <a:lnTo>
                  <a:pt x="17" y="75"/>
                </a:lnTo>
                <a:lnTo>
                  <a:pt x="23" y="70"/>
                </a:lnTo>
                <a:lnTo>
                  <a:pt x="29" y="64"/>
                </a:lnTo>
                <a:lnTo>
                  <a:pt x="34" y="53"/>
                </a:lnTo>
                <a:lnTo>
                  <a:pt x="43" y="42"/>
                </a:lnTo>
                <a:lnTo>
                  <a:pt x="52" y="31"/>
                </a:lnTo>
                <a:lnTo>
                  <a:pt x="59" y="22"/>
                </a:lnTo>
                <a:lnTo>
                  <a:pt x="64" y="18"/>
                </a:lnTo>
                <a:lnTo>
                  <a:pt x="73" y="13"/>
                </a:lnTo>
                <a:lnTo>
                  <a:pt x="80" y="11"/>
                </a:lnTo>
                <a:lnTo>
                  <a:pt x="86" y="5"/>
                </a:lnTo>
                <a:lnTo>
                  <a:pt x="92" y="1"/>
                </a:lnTo>
                <a:lnTo>
                  <a:pt x="99" y="0"/>
                </a:lnTo>
                <a:lnTo>
                  <a:pt x="109" y="1"/>
                </a:lnTo>
                <a:lnTo>
                  <a:pt x="118" y="3"/>
                </a:lnTo>
                <a:lnTo>
                  <a:pt x="128" y="6"/>
                </a:lnTo>
                <a:lnTo>
                  <a:pt x="129" y="8"/>
                </a:lnTo>
                <a:lnTo>
                  <a:pt x="128" y="12"/>
                </a:lnTo>
                <a:lnTo>
                  <a:pt x="127" y="17"/>
                </a:lnTo>
                <a:lnTo>
                  <a:pt x="127" y="19"/>
                </a:lnTo>
                <a:lnTo>
                  <a:pt x="128" y="20"/>
                </a:lnTo>
                <a:lnTo>
                  <a:pt x="138" y="21"/>
                </a:lnTo>
                <a:lnTo>
                  <a:pt x="150" y="21"/>
                </a:lnTo>
                <a:lnTo>
                  <a:pt x="157" y="21"/>
                </a:lnTo>
                <a:lnTo>
                  <a:pt x="172" y="25"/>
                </a:lnTo>
                <a:lnTo>
                  <a:pt x="176" y="28"/>
                </a:lnTo>
                <a:lnTo>
                  <a:pt x="181" y="30"/>
                </a:lnTo>
                <a:lnTo>
                  <a:pt x="186" y="30"/>
                </a:lnTo>
                <a:lnTo>
                  <a:pt x="191" y="25"/>
                </a:lnTo>
                <a:lnTo>
                  <a:pt x="197" y="21"/>
                </a:lnTo>
                <a:lnTo>
                  <a:pt x="201" y="21"/>
                </a:lnTo>
                <a:lnTo>
                  <a:pt x="204" y="22"/>
                </a:lnTo>
                <a:lnTo>
                  <a:pt x="209" y="26"/>
                </a:lnTo>
                <a:lnTo>
                  <a:pt x="219" y="29"/>
                </a:lnTo>
                <a:lnTo>
                  <a:pt x="227" y="32"/>
                </a:lnTo>
                <a:lnTo>
                  <a:pt x="230" y="34"/>
                </a:lnTo>
                <a:lnTo>
                  <a:pt x="229" y="45"/>
                </a:lnTo>
                <a:lnTo>
                  <a:pt x="23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9" name="Freeform 37"/>
          <p:cNvSpPr>
            <a:spLocks/>
          </p:cNvSpPr>
          <p:nvPr/>
        </p:nvSpPr>
        <p:spPr bwMode="auto">
          <a:xfrm>
            <a:off x="4701490" y="5360544"/>
            <a:ext cx="177915" cy="184232"/>
          </a:xfrm>
          <a:custGeom>
            <a:avLst/>
            <a:gdLst>
              <a:gd name="T0" fmla="*/ 417 w 744"/>
              <a:gd name="T1" fmla="*/ 15 h 773"/>
              <a:gd name="T2" fmla="*/ 432 w 744"/>
              <a:gd name="T3" fmla="*/ 37 h 773"/>
              <a:gd name="T4" fmla="*/ 460 w 744"/>
              <a:gd name="T5" fmla="*/ 77 h 773"/>
              <a:gd name="T6" fmla="*/ 473 w 744"/>
              <a:gd name="T7" fmla="*/ 107 h 773"/>
              <a:gd name="T8" fmla="*/ 515 w 744"/>
              <a:gd name="T9" fmla="*/ 163 h 773"/>
              <a:gd name="T10" fmla="*/ 570 w 744"/>
              <a:gd name="T11" fmla="*/ 192 h 773"/>
              <a:gd name="T12" fmla="*/ 579 w 744"/>
              <a:gd name="T13" fmla="*/ 224 h 773"/>
              <a:gd name="T14" fmla="*/ 612 w 744"/>
              <a:gd name="T15" fmla="*/ 228 h 773"/>
              <a:gd name="T16" fmla="*/ 611 w 744"/>
              <a:gd name="T17" fmla="*/ 255 h 773"/>
              <a:gd name="T18" fmla="*/ 623 w 744"/>
              <a:gd name="T19" fmla="*/ 290 h 773"/>
              <a:gd name="T20" fmla="*/ 639 w 744"/>
              <a:gd name="T21" fmla="*/ 316 h 773"/>
              <a:gd name="T22" fmla="*/ 708 w 744"/>
              <a:gd name="T23" fmla="*/ 333 h 773"/>
              <a:gd name="T24" fmla="*/ 716 w 744"/>
              <a:gd name="T25" fmla="*/ 347 h 773"/>
              <a:gd name="T26" fmla="*/ 723 w 744"/>
              <a:gd name="T27" fmla="*/ 358 h 773"/>
              <a:gd name="T28" fmla="*/ 725 w 744"/>
              <a:gd name="T29" fmla="*/ 371 h 773"/>
              <a:gd name="T30" fmla="*/ 691 w 744"/>
              <a:gd name="T31" fmla="*/ 398 h 773"/>
              <a:gd name="T32" fmla="*/ 638 w 744"/>
              <a:gd name="T33" fmla="*/ 427 h 773"/>
              <a:gd name="T34" fmla="*/ 621 w 744"/>
              <a:gd name="T35" fmla="*/ 447 h 773"/>
              <a:gd name="T36" fmla="*/ 607 w 744"/>
              <a:gd name="T37" fmla="*/ 456 h 773"/>
              <a:gd name="T38" fmla="*/ 588 w 744"/>
              <a:gd name="T39" fmla="*/ 471 h 773"/>
              <a:gd name="T40" fmla="*/ 568 w 744"/>
              <a:gd name="T41" fmla="*/ 483 h 773"/>
              <a:gd name="T42" fmla="*/ 543 w 744"/>
              <a:gd name="T43" fmla="*/ 544 h 773"/>
              <a:gd name="T44" fmla="*/ 513 w 744"/>
              <a:gd name="T45" fmla="*/ 574 h 773"/>
              <a:gd name="T46" fmla="*/ 470 w 744"/>
              <a:gd name="T47" fmla="*/ 588 h 773"/>
              <a:gd name="T48" fmla="*/ 454 w 744"/>
              <a:gd name="T49" fmla="*/ 637 h 773"/>
              <a:gd name="T50" fmla="*/ 433 w 744"/>
              <a:gd name="T51" fmla="*/ 672 h 773"/>
              <a:gd name="T52" fmla="*/ 398 w 744"/>
              <a:gd name="T53" fmla="*/ 676 h 773"/>
              <a:gd name="T54" fmla="*/ 350 w 744"/>
              <a:gd name="T55" fmla="*/ 676 h 773"/>
              <a:gd name="T56" fmla="*/ 316 w 744"/>
              <a:gd name="T57" fmla="*/ 665 h 773"/>
              <a:gd name="T58" fmla="*/ 281 w 744"/>
              <a:gd name="T59" fmla="*/ 640 h 773"/>
              <a:gd name="T60" fmla="*/ 244 w 744"/>
              <a:gd name="T61" fmla="*/ 637 h 773"/>
              <a:gd name="T62" fmla="*/ 225 w 744"/>
              <a:gd name="T63" fmla="*/ 662 h 773"/>
              <a:gd name="T64" fmla="*/ 208 w 744"/>
              <a:gd name="T65" fmla="*/ 709 h 773"/>
              <a:gd name="T66" fmla="*/ 167 w 744"/>
              <a:gd name="T67" fmla="*/ 748 h 773"/>
              <a:gd name="T68" fmla="*/ 144 w 744"/>
              <a:gd name="T69" fmla="*/ 760 h 773"/>
              <a:gd name="T70" fmla="*/ 121 w 744"/>
              <a:gd name="T71" fmla="*/ 772 h 773"/>
              <a:gd name="T72" fmla="*/ 71 w 744"/>
              <a:gd name="T73" fmla="*/ 769 h 773"/>
              <a:gd name="T74" fmla="*/ 51 w 744"/>
              <a:gd name="T75" fmla="*/ 749 h 773"/>
              <a:gd name="T76" fmla="*/ 66 w 744"/>
              <a:gd name="T77" fmla="*/ 712 h 773"/>
              <a:gd name="T78" fmla="*/ 65 w 744"/>
              <a:gd name="T79" fmla="*/ 690 h 773"/>
              <a:gd name="T80" fmla="*/ 36 w 744"/>
              <a:gd name="T81" fmla="*/ 623 h 773"/>
              <a:gd name="T82" fmla="*/ 0 w 744"/>
              <a:gd name="T83" fmla="*/ 589 h 773"/>
              <a:gd name="T84" fmla="*/ 0 w 744"/>
              <a:gd name="T85" fmla="*/ 496 h 773"/>
              <a:gd name="T86" fmla="*/ 0 w 744"/>
              <a:gd name="T87" fmla="*/ 398 h 773"/>
              <a:gd name="T88" fmla="*/ 40 w 744"/>
              <a:gd name="T89" fmla="*/ 353 h 773"/>
              <a:gd name="T90" fmla="*/ 79 w 744"/>
              <a:gd name="T91" fmla="*/ 334 h 773"/>
              <a:gd name="T92" fmla="*/ 79 w 744"/>
              <a:gd name="T93" fmla="*/ 197 h 773"/>
              <a:gd name="T94" fmla="*/ 79 w 744"/>
              <a:gd name="T95" fmla="*/ 60 h 773"/>
              <a:gd name="T96" fmla="*/ 161 w 744"/>
              <a:gd name="T97" fmla="*/ 34 h 773"/>
              <a:gd name="T98" fmla="*/ 257 w 744"/>
              <a:gd name="T99" fmla="*/ 17 h 773"/>
              <a:gd name="T100" fmla="*/ 284 w 744"/>
              <a:gd name="T101" fmla="*/ 49 h 773"/>
              <a:gd name="T102" fmla="*/ 295 w 744"/>
              <a:gd name="T103" fmla="*/ 52 h 773"/>
              <a:gd name="T104" fmla="*/ 329 w 744"/>
              <a:gd name="T105" fmla="*/ 24 h 773"/>
              <a:gd name="T106" fmla="*/ 356 w 744"/>
              <a:gd name="T107" fmla="*/ 20 h 773"/>
              <a:gd name="T108" fmla="*/ 415 w 744"/>
              <a:gd name="T10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44" h="773">
                <a:moveTo>
                  <a:pt x="418" y="0"/>
                </a:moveTo>
                <a:lnTo>
                  <a:pt x="417" y="4"/>
                </a:lnTo>
                <a:lnTo>
                  <a:pt x="416" y="10"/>
                </a:lnTo>
                <a:lnTo>
                  <a:pt x="417" y="15"/>
                </a:lnTo>
                <a:lnTo>
                  <a:pt x="420" y="21"/>
                </a:lnTo>
                <a:lnTo>
                  <a:pt x="425" y="26"/>
                </a:lnTo>
                <a:lnTo>
                  <a:pt x="428" y="29"/>
                </a:lnTo>
                <a:lnTo>
                  <a:pt x="432" y="37"/>
                </a:lnTo>
                <a:lnTo>
                  <a:pt x="437" y="46"/>
                </a:lnTo>
                <a:lnTo>
                  <a:pt x="442" y="54"/>
                </a:lnTo>
                <a:lnTo>
                  <a:pt x="458" y="71"/>
                </a:lnTo>
                <a:lnTo>
                  <a:pt x="460" y="77"/>
                </a:lnTo>
                <a:lnTo>
                  <a:pt x="462" y="83"/>
                </a:lnTo>
                <a:lnTo>
                  <a:pt x="472" y="95"/>
                </a:lnTo>
                <a:lnTo>
                  <a:pt x="474" y="99"/>
                </a:lnTo>
                <a:lnTo>
                  <a:pt x="473" y="107"/>
                </a:lnTo>
                <a:lnTo>
                  <a:pt x="484" y="131"/>
                </a:lnTo>
                <a:lnTo>
                  <a:pt x="490" y="145"/>
                </a:lnTo>
                <a:lnTo>
                  <a:pt x="496" y="148"/>
                </a:lnTo>
                <a:lnTo>
                  <a:pt x="515" y="163"/>
                </a:lnTo>
                <a:lnTo>
                  <a:pt x="531" y="175"/>
                </a:lnTo>
                <a:lnTo>
                  <a:pt x="550" y="183"/>
                </a:lnTo>
                <a:lnTo>
                  <a:pt x="564" y="188"/>
                </a:lnTo>
                <a:lnTo>
                  <a:pt x="570" y="192"/>
                </a:lnTo>
                <a:lnTo>
                  <a:pt x="574" y="196"/>
                </a:lnTo>
                <a:lnTo>
                  <a:pt x="577" y="203"/>
                </a:lnTo>
                <a:lnTo>
                  <a:pt x="578" y="216"/>
                </a:lnTo>
                <a:lnTo>
                  <a:pt x="579" y="224"/>
                </a:lnTo>
                <a:lnTo>
                  <a:pt x="593" y="224"/>
                </a:lnTo>
                <a:lnTo>
                  <a:pt x="606" y="224"/>
                </a:lnTo>
                <a:lnTo>
                  <a:pt x="610" y="226"/>
                </a:lnTo>
                <a:lnTo>
                  <a:pt x="612" y="228"/>
                </a:lnTo>
                <a:lnTo>
                  <a:pt x="611" y="234"/>
                </a:lnTo>
                <a:lnTo>
                  <a:pt x="612" y="242"/>
                </a:lnTo>
                <a:lnTo>
                  <a:pt x="612" y="248"/>
                </a:lnTo>
                <a:lnTo>
                  <a:pt x="611" y="255"/>
                </a:lnTo>
                <a:lnTo>
                  <a:pt x="610" y="263"/>
                </a:lnTo>
                <a:lnTo>
                  <a:pt x="609" y="273"/>
                </a:lnTo>
                <a:lnTo>
                  <a:pt x="611" y="277"/>
                </a:lnTo>
                <a:lnTo>
                  <a:pt x="623" y="290"/>
                </a:lnTo>
                <a:lnTo>
                  <a:pt x="628" y="298"/>
                </a:lnTo>
                <a:lnTo>
                  <a:pt x="634" y="311"/>
                </a:lnTo>
                <a:lnTo>
                  <a:pt x="637" y="315"/>
                </a:lnTo>
                <a:lnTo>
                  <a:pt x="639" y="316"/>
                </a:lnTo>
                <a:lnTo>
                  <a:pt x="650" y="318"/>
                </a:lnTo>
                <a:lnTo>
                  <a:pt x="678" y="323"/>
                </a:lnTo>
                <a:lnTo>
                  <a:pt x="695" y="328"/>
                </a:lnTo>
                <a:lnTo>
                  <a:pt x="708" y="333"/>
                </a:lnTo>
                <a:lnTo>
                  <a:pt x="714" y="334"/>
                </a:lnTo>
                <a:lnTo>
                  <a:pt x="717" y="335"/>
                </a:lnTo>
                <a:lnTo>
                  <a:pt x="718" y="337"/>
                </a:lnTo>
                <a:lnTo>
                  <a:pt x="716" y="347"/>
                </a:lnTo>
                <a:lnTo>
                  <a:pt x="717" y="351"/>
                </a:lnTo>
                <a:lnTo>
                  <a:pt x="718" y="354"/>
                </a:lnTo>
                <a:lnTo>
                  <a:pt x="720" y="357"/>
                </a:lnTo>
                <a:lnTo>
                  <a:pt x="723" y="358"/>
                </a:lnTo>
                <a:lnTo>
                  <a:pt x="734" y="359"/>
                </a:lnTo>
                <a:lnTo>
                  <a:pt x="740" y="366"/>
                </a:lnTo>
                <a:lnTo>
                  <a:pt x="744" y="369"/>
                </a:lnTo>
                <a:lnTo>
                  <a:pt x="725" y="371"/>
                </a:lnTo>
                <a:lnTo>
                  <a:pt x="716" y="376"/>
                </a:lnTo>
                <a:lnTo>
                  <a:pt x="710" y="386"/>
                </a:lnTo>
                <a:lnTo>
                  <a:pt x="702" y="393"/>
                </a:lnTo>
                <a:lnTo>
                  <a:pt x="691" y="398"/>
                </a:lnTo>
                <a:lnTo>
                  <a:pt x="679" y="401"/>
                </a:lnTo>
                <a:lnTo>
                  <a:pt x="666" y="403"/>
                </a:lnTo>
                <a:lnTo>
                  <a:pt x="652" y="412"/>
                </a:lnTo>
                <a:lnTo>
                  <a:pt x="638" y="427"/>
                </a:lnTo>
                <a:lnTo>
                  <a:pt x="630" y="437"/>
                </a:lnTo>
                <a:lnTo>
                  <a:pt x="630" y="441"/>
                </a:lnTo>
                <a:lnTo>
                  <a:pt x="627" y="444"/>
                </a:lnTo>
                <a:lnTo>
                  <a:pt x="621" y="447"/>
                </a:lnTo>
                <a:lnTo>
                  <a:pt x="617" y="451"/>
                </a:lnTo>
                <a:lnTo>
                  <a:pt x="616" y="455"/>
                </a:lnTo>
                <a:lnTo>
                  <a:pt x="613" y="457"/>
                </a:lnTo>
                <a:lnTo>
                  <a:pt x="607" y="456"/>
                </a:lnTo>
                <a:lnTo>
                  <a:pt x="603" y="459"/>
                </a:lnTo>
                <a:lnTo>
                  <a:pt x="601" y="466"/>
                </a:lnTo>
                <a:lnTo>
                  <a:pt x="596" y="469"/>
                </a:lnTo>
                <a:lnTo>
                  <a:pt x="588" y="471"/>
                </a:lnTo>
                <a:lnTo>
                  <a:pt x="581" y="474"/>
                </a:lnTo>
                <a:lnTo>
                  <a:pt x="575" y="480"/>
                </a:lnTo>
                <a:lnTo>
                  <a:pt x="571" y="483"/>
                </a:lnTo>
                <a:lnTo>
                  <a:pt x="568" y="483"/>
                </a:lnTo>
                <a:lnTo>
                  <a:pt x="563" y="487"/>
                </a:lnTo>
                <a:lnTo>
                  <a:pt x="555" y="498"/>
                </a:lnTo>
                <a:lnTo>
                  <a:pt x="554" y="503"/>
                </a:lnTo>
                <a:lnTo>
                  <a:pt x="543" y="544"/>
                </a:lnTo>
                <a:lnTo>
                  <a:pt x="537" y="549"/>
                </a:lnTo>
                <a:lnTo>
                  <a:pt x="526" y="558"/>
                </a:lnTo>
                <a:lnTo>
                  <a:pt x="517" y="568"/>
                </a:lnTo>
                <a:lnTo>
                  <a:pt x="513" y="574"/>
                </a:lnTo>
                <a:lnTo>
                  <a:pt x="509" y="577"/>
                </a:lnTo>
                <a:lnTo>
                  <a:pt x="487" y="582"/>
                </a:lnTo>
                <a:lnTo>
                  <a:pt x="480" y="584"/>
                </a:lnTo>
                <a:lnTo>
                  <a:pt x="470" y="588"/>
                </a:lnTo>
                <a:lnTo>
                  <a:pt x="468" y="592"/>
                </a:lnTo>
                <a:lnTo>
                  <a:pt x="465" y="605"/>
                </a:lnTo>
                <a:lnTo>
                  <a:pt x="459" y="623"/>
                </a:lnTo>
                <a:lnTo>
                  <a:pt x="454" y="637"/>
                </a:lnTo>
                <a:lnTo>
                  <a:pt x="450" y="648"/>
                </a:lnTo>
                <a:lnTo>
                  <a:pt x="444" y="663"/>
                </a:lnTo>
                <a:lnTo>
                  <a:pt x="439" y="668"/>
                </a:lnTo>
                <a:lnTo>
                  <a:pt x="433" y="672"/>
                </a:lnTo>
                <a:lnTo>
                  <a:pt x="425" y="675"/>
                </a:lnTo>
                <a:lnTo>
                  <a:pt x="415" y="676"/>
                </a:lnTo>
                <a:lnTo>
                  <a:pt x="405" y="676"/>
                </a:lnTo>
                <a:lnTo>
                  <a:pt x="398" y="676"/>
                </a:lnTo>
                <a:lnTo>
                  <a:pt x="388" y="681"/>
                </a:lnTo>
                <a:lnTo>
                  <a:pt x="378" y="681"/>
                </a:lnTo>
                <a:lnTo>
                  <a:pt x="363" y="678"/>
                </a:lnTo>
                <a:lnTo>
                  <a:pt x="350" y="676"/>
                </a:lnTo>
                <a:lnTo>
                  <a:pt x="345" y="675"/>
                </a:lnTo>
                <a:lnTo>
                  <a:pt x="334" y="665"/>
                </a:lnTo>
                <a:lnTo>
                  <a:pt x="327" y="666"/>
                </a:lnTo>
                <a:lnTo>
                  <a:pt x="316" y="665"/>
                </a:lnTo>
                <a:lnTo>
                  <a:pt x="310" y="663"/>
                </a:lnTo>
                <a:lnTo>
                  <a:pt x="305" y="658"/>
                </a:lnTo>
                <a:lnTo>
                  <a:pt x="293" y="648"/>
                </a:lnTo>
                <a:lnTo>
                  <a:pt x="281" y="640"/>
                </a:lnTo>
                <a:lnTo>
                  <a:pt x="270" y="636"/>
                </a:lnTo>
                <a:lnTo>
                  <a:pt x="261" y="633"/>
                </a:lnTo>
                <a:lnTo>
                  <a:pt x="251" y="635"/>
                </a:lnTo>
                <a:lnTo>
                  <a:pt x="244" y="637"/>
                </a:lnTo>
                <a:lnTo>
                  <a:pt x="241" y="638"/>
                </a:lnTo>
                <a:lnTo>
                  <a:pt x="236" y="642"/>
                </a:lnTo>
                <a:lnTo>
                  <a:pt x="230" y="650"/>
                </a:lnTo>
                <a:lnTo>
                  <a:pt x="225" y="662"/>
                </a:lnTo>
                <a:lnTo>
                  <a:pt x="223" y="669"/>
                </a:lnTo>
                <a:lnTo>
                  <a:pt x="218" y="685"/>
                </a:lnTo>
                <a:lnTo>
                  <a:pt x="211" y="704"/>
                </a:lnTo>
                <a:lnTo>
                  <a:pt x="208" y="709"/>
                </a:lnTo>
                <a:lnTo>
                  <a:pt x="204" y="713"/>
                </a:lnTo>
                <a:lnTo>
                  <a:pt x="198" y="717"/>
                </a:lnTo>
                <a:lnTo>
                  <a:pt x="178" y="732"/>
                </a:lnTo>
                <a:lnTo>
                  <a:pt x="167" y="748"/>
                </a:lnTo>
                <a:lnTo>
                  <a:pt x="161" y="753"/>
                </a:lnTo>
                <a:lnTo>
                  <a:pt x="154" y="756"/>
                </a:lnTo>
                <a:lnTo>
                  <a:pt x="147" y="757"/>
                </a:lnTo>
                <a:lnTo>
                  <a:pt x="144" y="760"/>
                </a:lnTo>
                <a:lnTo>
                  <a:pt x="140" y="768"/>
                </a:lnTo>
                <a:lnTo>
                  <a:pt x="136" y="771"/>
                </a:lnTo>
                <a:lnTo>
                  <a:pt x="132" y="773"/>
                </a:lnTo>
                <a:lnTo>
                  <a:pt x="121" y="772"/>
                </a:lnTo>
                <a:lnTo>
                  <a:pt x="117" y="771"/>
                </a:lnTo>
                <a:lnTo>
                  <a:pt x="87" y="772"/>
                </a:lnTo>
                <a:lnTo>
                  <a:pt x="77" y="770"/>
                </a:lnTo>
                <a:lnTo>
                  <a:pt x="71" y="769"/>
                </a:lnTo>
                <a:lnTo>
                  <a:pt x="61" y="772"/>
                </a:lnTo>
                <a:lnTo>
                  <a:pt x="56" y="770"/>
                </a:lnTo>
                <a:lnTo>
                  <a:pt x="53" y="763"/>
                </a:lnTo>
                <a:lnTo>
                  <a:pt x="51" y="749"/>
                </a:lnTo>
                <a:lnTo>
                  <a:pt x="52" y="736"/>
                </a:lnTo>
                <a:lnTo>
                  <a:pt x="57" y="727"/>
                </a:lnTo>
                <a:lnTo>
                  <a:pt x="62" y="721"/>
                </a:lnTo>
                <a:lnTo>
                  <a:pt x="66" y="712"/>
                </a:lnTo>
                <a:lnTo>
                  <a:pt x="67" y="708"/>
                </a:lnTo>
                <a:lnTo>
                  <a:pt x="66" y="705"/>
                </a:lnTo>
                <a:lnTo>
                  <a:pt x="65" y="697"/>
                </a:lnTo>
                <a:lnTo>
                  <a:pt x="65" y="690"/>
                </a:lnTo>
                <a:lnTo>
                  <a:pt x="58" y="674"/>
                </a:lnTo>
                <a:lnTo>
                  <a:pt x="50" y="653"/>
                </a:lnTo>
                <a:lnTo>
                  <a:pt x="39" y="629"/>
                </a:lnTo>
                <a:lnTo>
                  <a:pt x="36" y="623"/>
                </a:lnTo>
                <a:lnTo>
                  <a:pt x="29" y="613"/>
                </a:lnTo>
                <a:lnTo>
                  <a:pt x="4" y="593"/>
                </a:lnTo>
                <a:lnTo>
                  <a:pt x="0" y="591"/>
                </a:lnTo>
                <a:lnTo>
                  <a:pt x="0" y="589"/>
                </a:lnTo>
                <a:lnTo>
                  <a:pt x="0" y="570"/>
                </a:lnTo>
                <a:lnTo>
                  <a:pt x="0" y="545"/>
                </a:lnTo>
                <a:lnTo>
                  <a:pt x="0" y="520"/>
                </a:lnTo>
                <a:lnTo>
                  <a:pt x="0" y="496"/>
                </a:lnTo>
                <a:lnTo>
                  <a:pt x="0" y="471"/>
                </a:lnTo>
                <a:lnTo>
                  <a:pt x="0" y="447"/>
                </a:lnTo>
                <a:lnTo>
                  <a:pt x="0" y="422"/>
                </a:lnTo>
                <a:lnTo>
                  <a:pt x="0" y="398"/>
                </a:lnTo>
                <a:lnTo>
                  <a:pt x="0" y="373"/>
                </a:lnTo>
                <a:lnTo>
                  <a:pt x="0" y="353"/>
                </a:lnTo>
                <a:lnTo>
                  <a:pt x="18" y="353"/>
                </a:lnTo>
                <a:lnTo>
                  <a:pt x="40" y="353"/>
                </a:lnTo>
                <a:lnTo>
                  <a:pt x="67" y="353"/>
                </a:lnTo>
                <a:lnTo>
                  <a:pt x="79" y="353"/>
                </a:lnTo>
                <a:lnTo>
                  <a:pt x="79" y="349"/>
                </a:lnTo>
                <a:lnTo>
                  <a:pt x="79" y="334"/>
                </a:lnTo>
                <a:lnTo>
                  <a:pt x="79" y="300"/>
                </a:lnTo>
                <a:lnTo>
                  <a:pt x="79" y="265"/>
                </a:lnTo>
                <a:lnTo>
                  <a:pt x="79" y="231"/>
                </a:lnTo>
                <a:lnTo>
                  <a:pt x="79" y="197"/>
                </a:lnTo>
                <a:lnTo>
                  <a:pt x="79" y="162"/>
                </a:lnTo>
                <a:lnTo>
                  <a:pt x="79" y="128"/>
                </a:lnTo>
                <a:lnTo>
                  <a:pt x="79" y="94"/>
                </a:lnTo>
                <a:lnTo>
                  <a:pt x="79" y="60"/>
                </a:lnTo>
                <a:lnTo>
                  <a:pt x="79" y="44"/>
                </a:lnTo>
                <a:lnTo>
                  <a:pt x="100" y="43"/>
                </a:lnTo>
                <a:lnTo>
                  <a:pt x="123" y="39"/>
                </a:lnTo>
                <a:lnTo>
                  <a:pt x="161" y="34"/>
                </a:lnTo>
                <a:lnTo>
                  <a:pt x="197" y="27"/>
                </a:lnTo>
                <a:lnTo>
                  <a:pt x="220" y="23"/>
                </a:lnTo>
                <a:lnTo>
                  <a:pt x="247" y="18"/>
                </a:lnTo>
                <a:lnTo>
                  <a:pt x="257" y="17"/>
                </a:lnTo>
                <a:lnTo>
                  <a:pt x="259" y="18"/>
                </a:lnTo>
                <a:lnTo>
                  <a:pt x="263" y="20"/>
                </a:lnTo>
                <a:lnTo>
                  <a:pt x="276" y="36"/>
                </a:lnTo>
                <a:lnTo>
                  <a:pt x="284" y="49"/>
                </a:lnTo>
                <a:lnTo>
                  <a:pt x="285" y="55"/>
                </a:lnTo>
                <a:lnTo>
                  <a:pt x="287" y="55"/>
                </a:lnTo>
                <a:lnTo>
                  <a:pt x="291" y="55"/>
                </a:lnTo>
                <a:lnTo>
                  <a:pt x="295" y="52"/>
                </a:lnTo>
                <a:lnTo>
                  <a:pt x="308" y="40"/>
                </a:lnTo>
                <a:lnTo>
                  <a:pt x="311" y="36"/>
                </a:lnTo>
                <a:lnTo>
                  <a:pt x="319" y="30"/>
                </a:lnTo>
                <a:lnTo>
                  <a:pt x="329" y="24"/>
                </a:lnTo>
                <a:lnTo>
                  <a:pt x="338" y="19"/>
                </a:lnTo>
                <a:lnTo>
                  <a:pt x="347" y="15"/>
                </a:lnTo>
                <a:lnTo>
                  <a:pt x="351" y="16"/>
                </a:lnTo>
                <a:lnTo>
                  <a:pt x="356" y="20"/>
                </a:lnTo>
                <a:lnTo>
                  <a:pt x="361" y="22"/>
                </a:lnTo>
                <a:lnTo>
                  <a:pt x="381" y="6"/>
                </a:lnTo>
                <a:lnTo>
                  <a:pt x="391" y="3"/>
                </a:lnTo>
                <a:lnTo>
                  <a:pt x="415" y="0"/>
                </a:lnTo>
                <a:lnTo>
                  <a:pt x="418"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38"/>
          <p:cNvSpPr>
            <a:spLocks/>
          </p:cNvSpPr>
          <p:nvPr/>
        </p:nvSpPr>
        <p:spPr bwMode="auto">
          <a:xfrm>
            <a:off x="4761497" y="3737202"/>
            <a:ext cx="181073" cy="155807"/>
          </a:xfrm>
          <a:custGeom>
            <a:avLst/>
            <a:gdLst>
              <a:gd name="T0" fmla="*/ 427 w 756"/>
              <a:gd name="T1" fmla="*/ 7 h 652"/>
              <a:gd name="T2" fmla="*/ 464 w 756"/>
              <a:gd name="T3" fmla="*/ 17 h 652"/>
              <a:gd name="T4" fmla="*/ 491 w 756"/>
              <a:gd name="T5" fmla="*/ 44 h 652"/>
              <a:gd name="T6" fmla="*/ 521 w 756"/>
              <a:gd name="T7" fmla="*/ 53 h 652"/>
              <a:gd name="T8" fmla="*/ 577 w 756"/>
              <a:gd name="T9" fmla="*/ 50 h 652"/>
              <a:gd name="T10" fmla="*/ 604 w 756"/>
              <a:gd name="T11" fmla="*/ 76 h 652"/>
              <a:gd name="T12" fmla="*/ 609 w 756"/>
              <a:gd name="T13" fmla="*/ 110 h 652"/>
              <a:gd name="T14" fmla="*/ 618 w 756"/>
              <a:gd name="T15" fmla="*/ 148 h 652"/>
              <a:gd name="T16" fmla="*/ 604 w 756"/>
              <a:gd name="T17" fmla="*/ 190 h 652"/>
              <a:gd name="T18" fmla="*/ 626 w 756"/>
              <a:gd name="T19" fmla="*/ 229 h 652"/>
              <a:gd name="T20" fmla="*/ 683 w 756"/>
              <a:gd name="T21" fmla="*/ 288 h 652"/>
              <a:gd name="T22" fmla="*/ 685 w 756"/>
              <a:gd name="T23" fmla="*/ 324 h 652"/>
              <a:gd name="T24" fmla="*/ 734 w 756"/>
              <a:gd name="T25" fmla="*/ 352 h 652"/>
              <a:gd name="T26" fmla="*/ 750 w 756"/>
              <a:gd name="T27" fmla="*/ 385 h 652"/>
              <a:gd name="T28" fmla="*/ 704 w 756"/>
              <a:gd name="T29" fmla="*/ 417 h 652"/>
              <a:gd name="T30" fmla="*/ 653 w 756"/>
              <a:gd name="T31" fmla="*/ 403 h 652"/>
              <a:gd name="T32" fmla="*/ 648 w 756"/>
              <a:gd name="T33" fmla="*/ 437 h 652"/>
              <a:gd name="T34" fmla="*/ 662 w 756"/>
              <a:gd name="T35" fmla="*/ 477 h 652"/>
              <a:gd name="T36" fmla="*/ 672 w 756"/>
              <a:gd name="T37" fmla="*/ 525 h 652"/>
              <a:gd name="T38" fmla="*/ 637 w 756"/>
              <a:gd name="T39" fmla="*/ 552 h 652"/>
              <a:gd name="T40" fmla="*/ 594 w 756"/>
              <a:gd name="T41" fmla="*/ 582 h 652"/>
              <a:gd name="T42" fmla="*/ 589 w 756"/>
              <a:gd name="T43" fmla="*/ 634 h 652"/>
              <a:gd name="T44" fmla="*/ 565 w 756"/>
              <a:gd name="T45" fmla="*/ 635 h 652"/>
              <a:gd name="T46" fmla="*/ 506 w 756"/>
              <a:gd name="T47" fmla="*/ 631 h 652"/>
              <a:gd name="T48" fmla="*/ 472 w 756"/>
              <a:gd name="T49" fmla="*/ 607 h 652"/>
              <a:gd name="T50" fmla="*/ 450 w 756"/>
              <a:gd name="T51" fmla="*/ 617 h 652"/>
              <a:gd name="T52" fmla="*/ 425 w 756"/>
              <a:gd name="T53" fmla="*/ 614 h 652"/>
              <a:gd name="T54" fmla="*/ 383 w 756"/>
              <a:gd name="T55" fmla="*/ 615 h 652"/>
              <a:gd name="T56" fmla="*/ 357 w 756"/>
              <a:gd name="T57" fmla="*/ 624 h 652"/>
              <a:gd name="T58" fmla="*/ 325 w 756"/>
              <a:gd name="T59" fmla="*/ 608 h 652"/>
              <a:gd name="T60" fmla="*/ 260 w 756"/>
              <a:gd name="T61" fmla="*/ 582 h 652"/>
              <a:gd name="T62" fmla="*/ 166 w 756"/>
              <a:gd name="T63" fmla="*/ 566 h 652"/>
              <a:gd name="T64" fmla="*/ 105 w 756"/>
              <a:gd name="T65" fmla="*/ 573 h 652"/>
              <a:gd name="T66" fmla="*/ 62 w 756"/>
              <a:gd name="T67" fmla="*/ 612 h 652"/>
              <a:gd name="T68" fmla="*/ 35 w 756"/>
              <a:gd name="T69" fmla="*/ 619 h 652"/>
              <a:gd name="T70" fmla="*/ 35 w 756"/>
              <a:gd name="T71" fmla="*/ 574 h 652"/>
              <a:gd name="T72" fmla="*/ 23 w 756"/>
              <a:gd name="T73" fmla="*/ 537 h 652"/>
              <a:gd name="T74" fmla="*/ 11 w 756"/>
              <a:gd name="T75" fmla="*/ 503 h 652"/>
              <a:gd name="T76" fmla="*/ 59 w 756"/>
              <a:gd name="T77" fmla="*/ 452 h 652"/>
              <a:gd name="T78" fmla="*/ 25 w 756"/>
              <a:gd name="T79" fmla="*/ 304 h 652"/>
              <a:gd name="T80" fmla="*/ 74 w 756"/>
              <a:gd name="T81" fmla="*/ 303 h 652"/>
              <a:gd name="T82" fmla="*/ 127 w 756"/>
              <a:gd name="T83" fmla="*/ 299 h 652"/>
              <a:gd name="T84" fmla="*/ 159 w 756"/>
              <a:gd name="T85" fmla="*/ 267 h 652"/>
              <a:gd name="T86" fmla="*/ 184 w 756"/>
              <a:gd name="T87" fmla="*/ 272 h 652"/>
              <a:gd name="T88" fmla="*/ 206 w 756"/>
              <a:gd name="T89" fmla="*/ 266 h 652"/>
              <a:gd name="T90" fmla="*/ 190 w 756"/>
              <a:gd name="T91" fmla="*/ 245 h 652"/>
              <a:gd name="T92" fmla="*/ 202 w 756"/>
              <a:gd name="T93" fmla="*/ 199 h 652"/>
              <a:gd name="T94" fmla="*/ 241 w 756"/>
              <a:gd name="T95" fmla="*/ 153 h 652"/>
              <a:gd name="T96" fmla="*/ 278 w 756"/>
              <a:gd name="T97" fmla="*/ 129 h 652"/>
              <a:gd name="T98" fmla="*/ 260 w 756"/>
              <a:gd name="T99" fmla="*/ 112 h 652"/>
              <a:gd name="T100" fmla="*/ 273 w 756"/>
              <a:gd name="T101" fmla="*/ 65 h 652"/>
              <a:gd name="T102" fmla="*/ 337 w 756"/>
              <a:gd name="T103" fmla="*/ 48 h 652"/>
              <a:gd name="T104" fmla="*/ 374 w 756"/>
              <a:gd name="T105" fmla="*/ 9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6" h="652">
                <a:moveTo>
                  <a:pt x="394" y="0"/>
                </a:moveTo>
                <a:lnTo>
                  <a:pt x="405" y="12"/>
                </a:lnTo>
                <a:lnTo>
                  <a:pt x="408" y="13"/>
                </a:lnTo>
                <a:lnTo>
                  <a:pt x="414" y="8"/>
                </a:lnTo>
                <a:lnTo>
                  <a:pt x="415" y="8"/>
                </a:lnTo>
                <a:lnTo>
                  <a:pt x="427" y="7"/>
                </a:lnTo>
                <a:lnTo>
                  <a:pt x="433" y="12"/>
                </a:lnTo>
                <a:lnTo>
                  <a:pt x="437" y="20"/>
                </a:lnTo>
                <a:lnTo>
                  <a:pt x="441" y="27"/>
                </a:lnTo>
                <a:lnTo>
                  <a:pt x="445" y="28"/>
                </a:lnTo>
                <a:lnTo>
                  <a:pt x="458" y="20"/>
                </a:lnTo>
                <a:lnTo>
                  <a:pt x="464" y="17"/>
                </a:lnTo>
                <a:lnTo>
                  <a:pt x="469" y="17"/>
                </a:lnTo>
                <a:lnTo>
                  <a:pt x="484" y="25"/>
                </a:lnTo>
                <a:lnTo>
                  <a:pt x="491" y="29"/>
                </a:lnTo>
                <a:lnTo>
                  <a:pt x="493" y="33"/>
                </a:lnTo>
                <a:lnTo>
                  <a:pt x="493" y="37"/>
                </a:lnTo>
                <a:lnTo>
                  <a:pt x="491" y="44"/>
                </a:lnTo>
                <a:lnTo>
                  <a:pt x="490" y="51"/>
                </a:lnTo>
                <a:lnTo>
                  <a:pt x="494" y="59"/>
                </a:lnTo>
                <a:lnTo>
                  <a:pt x="500" y="65"/>
                </a:lnTo>
                <a:lnTo>
                  <a:pt x="512" y="55"/>
                </a:lnTo>
                <a:lnTo>
                  <a:pt x="516" y="53"/>
                </a:lnTo>
                <a:lnTo>
                  <a:pt x="521" y="53"/>
                </a:lnTo>
                <a:lnTo>
                  <a:pt x="527" y="49"/>
                </a:lnTo>
                <a:lnTo>
                  <a:pt x="532" y="44"/>
                </a:lnTo>
                <a:lnTo>
                  <a:pt x="536" y="42"/>
                </a:lnTo>
                <a:lnTo>
                  <a:pt x="544" y="43"/>
                </a:lnTo>
                <a:lnTo>
                  <a:pt x="559" y="42"/>
                </a:lnTo>
                <a:lnTo>
                  <a:pt x="577" y="50"/>
                </a:lnTo>
                <a:lnTo>
                  <a:pt x="579" y="53"/>
                </a:lnTo>
                <a:lnTo>
                  <a:pt x="587" y="62"/>
                </a:lnTo>
                <a:lnTo>
                  <a:pt x="590" y="67"/>
                </a:lnTo>
                <a:lnTo>
                  <a:pt x="593" y="69"/>
                </a:lnTo>
                <a:lnTo>
                  <a:pt x="598" y="73"/>
                </a:lnTo>
                <a:lnTo>
                  <a:pt x="604" y="76"/>
                </a:lnTo>
                <a:lnTo>
                  <a:pt x="609" y="75"/>
                </a:lnTo>
                <a:lnTo>
                  <a:pt x="611" y="77"/>
                </a:lnTo>
                <a:lnTo>
                  <a:pt x="613" y="81"/>
                </a:lnTo>
                <a:lnTo>
                  <a:pt x="613" y="87"/>
                </a:lnTo>
                <a:lnTo>
                  <a:pt x="612" y="105"/>
                </a:lnTo>
                <a:lnTo>
                  <a:pt x="609" y="110"/>
                </a:lnTo>
                <a:lnTo>
                  <a:pt x="606" y="114"/>
                </a:lnTo>
                <a:lnTo>
                  <a:pt x="605" y="117"/>
                </a:lnTo>
                <a:lnTo>
                  <a:pt x="605" y="121"/>
                </a:lnTo>
                <a:lnTo>
                  <a:pt x="610" y="129"/>
                </a:lnTo>
                <a:lnTo>
                  <a:pt x="617" y="141"/>
                </a:lnTo>
                <a:lnTo>
                  <a:pt x="618" y="148"/>
                </a:lnTo>
                <a:lnTo>
                  <a:pt x="618" y="153"/>
                </a:lnTo>
                <a:lnTo>
                  <a:pt x="610" y="168"/>
                </a:lnTo>
                <a:lnTo>
                  <a:pt x="607" y="171"/>
                </a:lnTo>
                <a:lnTo>
                  <a:pt x="605" y="179"/>
                </a:lnTo>
                <a:lnTo>
                  <a:pt x="604" y="186"/>
                </a:lnTo>
                <a:lnTo>
                  <a:pt x="604" y="190"/>
                </a:lnTo>
                <a:lnTo>
                  <a:pt x="619" y="202"/>
                </a:lnTo>
                <a:lnTo>
                  <a:pt x="630" y="208"/>
                </a:lnTo>
                <a:lnTo>
                  <a:pt x="632" y="211"/>
                </a:lnTo>
                <a:lnTo>
                  <a:pt x="632" y="213"/>
                </a:lnTo>
                <a:lnTo>
                  <a:pt x="627" y="226"/>
                </a:lnTo>
                <a:lnTo>
                  <a:pt x="626" y="229"/>
                </a:lnTo>
                <a:lnTo>
                  <a:pt x="635" y="235"/>
                </a:lnTo>
                <a:lnTo>
                  <a:pt x="640" y="243"/>
                </a:lnTo>
                <a:lnTo>
                  <a:pt x="644" y="257"/>
                </a:lnTo>
                <a:lnTo>
                  <a:pt x="652" y="269"/>
                </a:lnTo>
                <a:lnTo>
                  <a:pt x="670" y="281"/>
                </a:lnTo>
                <a:lnTo>
                  <a:pt x="683" y="288"/>
                </a:lnTo>
                <a:lnTo>
                  <a:pt x="686" y="292"/>
                </a:lnTo>
                <a:lnTo>
                  <a:pt x="687" y="296"/>
                </a:lnTo>
                <a:lnTo>
                  <a:pt x="686" y="305"/>
                </a:lnTo>
                <a:lnTo>
                  <a:pt x="682" y="315"/>
                </a:lnTo>
                <a:lnTo>
                  <a:pt x="680" y="321"/>
                </a:lnTo>
                <a:lnTo>
                  <a:pt x="685" y="324"/>
                </a:lnTo>
                <a:lnTo>
                  <a:pt x="699" y="323"/>
                </a:lnTo>
                <a:lnTo>
                  <a:pt x="715" y="325"/>
                </a:lnTo>
                <a:lnTo>
                  <a:pt x="735" y="337"/>
                </a:lnTo>
                <a:lnTo>
                  <a:pt x="735" y="342"/>
                </a:lnTo>
                <a:lnTo>
                  <a:pt x="733" y="347"/>
                </a:lnTo>
                <a:lnTo>
                  <a:pt x="734" y="352"/>
                </a:lnTo>
                <a:lnTo>
                  <a:pt x="737" y="356"/>
                </a:lnTo>
                <a:lnTo>
                  <a:pt x="754" y="370"/>
                </a:lnTo>
                <a:lnTo>
                  <a:pt x="755" y="373"/>
                </a:lnTo>
                <a:lnTo>
                  <a:pt x="756" y="380"/>
                </a:lnTo>
                <a:lnTo>
                  <a:pt x="755" y="384"/>
                </a:lnTo>
                <a:lnTo>
                  <a:pt x="750" y="385"/>
                </a:lnTo>
                <a:lnTo>
                  <a:pt x="745" y="388"/>
                </a:lnTo>
                <a:lnTo>
                  <a:pt x="737" y="393"/>
                </a:lnTo>
                <a:lnTo>
                  <a:pt x="733" y="401"/>
                </a:lnTo>
                <a:lnTo>
                  <a:pt x="719" y="412"/>
                </a:lnTo>
                <a:lnTo>
                  <a:pt x="711" y="417"/>
                </a:lnTo>
                <a:lnTo>
                  <a:pt x="704" y="417"/>
                </a:lnTo>
                <a:lnTo>
                  <a:pt x="687" y="415"/>
                </a:lnTo>
                <a:lnTo>
                  <a:pt x="682" y="409"/>
                </a:lnTo>
                <a:lnTo>
                  <a:pt x="679" y="405"/>
                </a:lnTo>
                <a:lnTo>
                  <a:pt x="673" y="402"/>
                </a:lnTo>
                <a:lnTo>
                  <a:pt x="665" y="402"/>
                </a:lnTo>
                <a:lnTo>
                  <a:pt x="653" y="403"/>
                </a:lnTo>
                <a:lnTo>
                  <a:pt x="651" y="404"/>
                </a:lnTo>
                <a:lnTo>
                  <a:pt x="649" y="410"/>
                </a:lnTo>
                <a:lnTo>
                  <a:pt x="644" y="421"/>
                </a:lnTo>
                <a:lnTo>
                  <a:pt x="641" y="427"/>
                </a:lnTo>
                <a:lnTo>
                  <a:pt x="644" y="430"/>
                </a:lnTo>
                <a:lnTo>
                  <a:pt x="648" y="437"/>
                </a:lnTo>
                <a:lnTo>
                  <a:pt x="655" y="447"/>
                </a:lnTo>
                <a:lnTo>
                  <a:pt x="663" y="455"/>
                </a:lnTo>
                <a:lnTo>
                  <a:pt x="665" y="460"/>
                </a:lnTo>
                <a:lnTo>
                  <a:pt x="665" y="464"/>
                </a:lnTo>
                <a:lnTo>
                  <a:pt x="661" y="468"/>
                </a:lnTo>
                <a:lnTo>
                  <a:pt x="662" y="477"/>
                </a:lnTo>
                <a:lnTo>
                  <a:pt x="669" y="488"/>
                </a:lnTo>
                <a:lnTo>
                  <a:pt x="667" y="490"/>
                </a:lnTo>
                <a:lnTo>
                  <a:pt x="666" y="504"/>
                </a:lnTo>
                <a:lnTo>
                  <a:pt x="666" y="518"/>
                </a:lnTo>
                <a:lnTo>
                  <a:pt x="668" y="522"/>
                </a:lnTo>
                <a:lnTo>
                  <a:pt x="672" y="525"/>
                </a:lnTo>
                <a:lnTo>
                  <a:pt x="675" y="530"/>
                </a:lnTo>
                <a:lnTo>
                  <a:pt x="680" y="542"/>
                </a:lnTo>
                <a:lnTo>
                  <a:pt x="681" y="546"/>
                </a:lnTo>
                <a:lnTo>
                  <a:pt x="666" y="545"/>
                </a:lnTo>
                <a:lnTo>
                  <a:pt x="648" y="545"/>
                </a:lnTo>
                <a:lnTo>
                  <a:pt x="637" y="552"/>
                </a:lnTo>
                <a:lnTo>
                  <a:pt x="633" y="550"/>
                </a:lnTo>
                <a:lnTo>
                  <a:pt x="626" y="549"/>
                </a:lnTo>
                <a:lnTo>
                  <a:pt x="619" y="553"/>
                </a:lnTo>
                <a:lnTo>
                  <a:pt x="608" y="565"/>
                </a:lnTo>
                <a:lnTo>
                  <a:pt x="601" y="572"/>
                </a:lnTo>
                <a:lnTo>
                  <a:pt x="594" y="582"/>
                </a:lnTo>
                <a:lnTo>
                  <a:pt x="592" y="588"/>
                </a:lnTo>
                <a:lnTo>
                  <a:pt x="587" y="598"/>
                </a:lnTo>
                <a:lnTo>
                  <a:pt x="583" y="610"/>
                </a:lnTo>
                <a:lnTo>
                  <a:pt x="585" y="618"/>
                </a:lnTo>
                <a:lnTo>
                  <a:pt x="589" y="626"/>
                </a:lnTo>
                <a:lnTo>
                  <a:pt x="589" y="634"/>
                </a:lnTo>
                <a:lnTo>
                  <a:pt x="591" y="641"/>
                </a:lnTo>
                <a:lnTo>
                  <a:pt x="587" y="645"/>
                </a:lnTo>
                <a:lnTo>
                  <a:pt x="584" y="652"/>
                </a:lnTo>
                <a:lnTo>
                  <a:pt x="577" y="651"/>
                </a:lnTo>
                <a:lnTo>
                  <a:pt x="567" y="644"/>
                </a:lnTo>
                <a:lnTo>
                  <a:pt x="565" y="635"/>
                </a:lnTo>
                <a:lnTo>
                  <a:pt x="558" y="629"/>
                </a:lnTo>
                <a:lnTo>
                  <a:pt x="554" y="625"/>
                </a:lnTo>
                <a:lnTo>
                  <a:pt x="546" y="625"/>
                </a:lnTo>
                <a:lnTo>
                  <a:pt x="534" y="628"/>
                </a:lnTo>
                <a:lnTo>
                  <a:pt x="518" y="630"/>
                </a:lnTo>
                <a:lnTo>
                  <a:pt x="506" y="631"/>
                </a:lnTo>
                <a:lnTo>
                  <a:pt x="499" y="634"/>
                </a:lnTo>
                <a:lnTo>
                  <a:pt x="489" y="637"/>
                </a:lnTo>
                <a:lnTo>
                  <a:pt x="485" y="633"/>
                </a:lnTo>
                <a:lnTo>
                  <a:pt x="480" y="623"/>
                </a:lnTo>
                <a:lnTo>
                  <a:pt x="476" y="612"/>
                </a:lnTo>
                <a:lnTo>
                  <a:pt x="472" y="607"/>
                </a:lnTo>
                <a:lnTo>
                  <a:pt x="470" y="606"/>
                </a:lnTo>
                <a:lnTo>
                  <a:pt x="467" y="606"/>
                </a:lnTo>
                <a:lnTo>
                  <a:pt x="463" y="610"/>
                </a:lnTo>
                <a:lnTo>
                  <a:pt x="460" y="613"/>
                </a:lnTo>
                <a:lnTo>
                  <a:pt x="456" y="614"/>
                </a:lnTo>
                <a:lnTo>
                  <a:pt x="450" y="617"/>
                </a:lnTo>
                <a:lnTo>
                  <a:pt x="445" y="621"/>
                </a:lnTo>
                <a:lnTo>
                  <a:pt x="440" y="631"/>
                </a:lnTo>
                <a:lnTo>
                  <a:pt x="437" y="630"/>
                </a:lnTo>
                <a:lnTo>
                  <a:pt x="434" y="628"/>
                </a:lnTo>
                <a:lnTo>
                  <a:pt x="430" y="617"/>
                </a:lnTo>
                <a:lnTo>
                  <a:pt x="425" y="614"/>
                </a:lnTo>
                <a:lnTo>
                  <a:pt x="416" y="614"/>
                </a:lnTo>
                <a:lnTo>
                  <a:pt x="406" y="612"/>
                </a:lnTo>
                <a:lnTo>
                  <a:pt x="397" y="609"/>
                </a:lnTo>
                <a:lnTo>
                  <a:pt x="394" y="609"/>
                </a:lnTo>
                <a:lnTo>
                  <a:pt x="389" y="614"/>
                </a:lnTo>
                <a:lnTo>
                  <a:pt x="383" y="615"/>
                </a:lnTo>
                <a:lnTo>
                  <a:pt x="371" y="611"/>
                </a:lnTo>
                <a:lnTo>
                  <a:pt x="369" y="613"/>
                </a:lnTo>
                <a:lnTo>
                  <a:pt x="366" y="619"/>
                </a:lnTo>
                <a:lnTo>
                  <a:pt x="362" y="625"/>
                </a:lnTo>
                <a:lnTo>
                  <a:pt x="359" y="625"/>
                </a:lnTo>
                <a:lnTo>
                  <a:pt x="357" y="624"/>
                </a:lnTo>
                <a:lnTo>
                  <a:pt x="358" y="613"/>
                </a:lnTo>
                <a:lnTo>
                  <a:pt x="351" y="609"/>
                </a:lnTo>
                <a:lnTo>
                  <a:pt x="339" y="609"/>
                </a:lnTo>
                <a:lnTo>
                  <a:pt x="331" y="610"/>
                </a:lnTo>
                <a:lnTo>
                  <a:pt x="327" y="610"/>
                </a:lnTo>
                <a:lnTo>
                  <a:pt x="325" y="608"/>
                </a:lnTo>
                <a:lnTo>
                  <a:pt x="315" y="590"/>
                </a:lnTo>
                <a:lnTo>
                  <a:pt x="309" y="589"/>
                </a:lnTo>
                <a:lnTo>
                  <a:pt x="300" y="590"/>
                </a:lnTo>
                <a:lnTo>
                  <a:pt x="285" y="588"/>
                </a:lnTo>
                <a:lnTo>
                  <a:pt x="269" y="584"/>
                </a:lnTo>
                <a:lnTo>
                  <a:pt x="260" y="582"/>
                </a:lnTo>
                <a:lnTo>
                  <a:pt x="255" y="578"/>
                </a:lnTo>
                <a:lnTo>
                  <a:pt x="245" y="577"/>
                </a:lnTo>
                <a:lnTo>
                  <a:pt x="218" y="570"/>
                </a:lnTo>
                <a:lnTo>
                  <a:pt x="207" y="568"/>
                </a:lnTo>
                <a:lnTo>
                  <a:pt x="191" y="568"/>
                </a:lnTo>
                <a:lnTo>
                  <a:pt x="166" y="566"/>
                </a:lnTo>
                <a:lnTo>
                  <a:pt x="150" y="567"/>
                </a:lnTo>
                <a:lnTo>
                  <a:pt x="143" y="570"/>
                </a:lnTo>
                <a:lnTo>
                  <a:pt x="134" y="571"/>
                </a:lnTo>
                <a:lnTo>
                  <a:pt x="120" y="573"/>
                </a:lnTo>
                <a:lnTo>
                  <a:pt x="114" y="573"/>
                </a:lnTo>
                <a:lnTo>
                  <a:pt x="105" y="573"/>
                </a:lnTo>
                <a:lnTo>
                  <a:pt x="94" y="576"/>
                </a:lnTo>
                <a:lnTo>
                  <a:pt x="91" y="579"/>
                </a:lnTo>
                <a:lnTo>
                  <a:pt x="88" y="587"/>
                </a:lnTo>
                <a:lnTo>
                  <a:pt x="76" y="601"/>
                </a:lnTo>
                <a:lnTo>
                  <a:pt x="64" y="611"/>
                </a:lnTo>
                <a:lnTo>
                  <a:pt x="62" y="612"/>
                </a:lnTo>
                <a:lnTo>
                  <a:pt x="55" y="607"/>
                </a:lnTo>
                <a:lnTo>
                  <a:pt x="49" y="605"/>
                </a:lnTo>
                <a:lnTo>
                  <a:pt x="42" y="604"/>
                </a:lnTo>
                <a:lnTo>
                  <a:pt x="38" y="606"/>
                </a:lnTo>
                <a:lnTo>
                  <a:pt x="35" y="608"/>
                </a:lnTo>
                <a:lnTo>
                  <a:pt x="35" y="619"/>
                </a:lnTo>
                <a:lnTo>
                  <a:pt x="34" y="620"/>
                </a:lnTo>
                <a:lnTo>
                  <a:pt x="29" y="607"/>
                </a:lnTo>
                <a:lnTo>
                  <a:pt x="30" y="596"/>
                </a:lnTo>
                <a:lnTo>
                  <a:pt x="33" y="589"/>
                </a:lnTo>
                <a:lnTo>
                  <a:pt x="36" y="583"/>
                </a:lnTo>
                <a:lnTo>
                  <a:pt x="35" y="574"/>
                </a:lnTo>
                <a:lnTo>
                  <a:pt x="38" y="562"/>
                </a:lnTo>
                <a:lnTo>
                  <a:pt x="38" y="553"/>
                </a:lnTo>
                <a:lnTo>
                  <a:pt x="37" y="550"/>
                </a:lnTo>
                <a:lnTo>
                  <a:pt x="34" y="545"/>
                </a:lnTo>
                <a:lnTo>
                  <a:pt x="26" y="540"/>
                </a:lnTo>
                <a:lnTo>
                  <a:pt x="23" y="537"/>
                </a:lnTo>
                <a:lnTo>
                  <a:pt x="12" y="532"/>
                </a:lnTo>
                <a:lnTo>
                  <a:pt x="2" y="525"/>
                </a:lnTo>
                <a:lnTo>
                  <a:pt x="0" y="522"/>
                </a:lnTo>
                <a:lnTo>
                  <a:pt x="1" y="519"/>
                </a:lnTo>
                <a:lnTo>
                  <a:pt x="3" y="515"/>
                </a:lnTo>
                <a:lnTo>
                  <a:pt x="11" y="503"/>
                </a:lnTo>
                <a:lnTo>
                  <a:pt x="19" y="492"/>
                </a:lnTo>
                <a:lnTo>
                  <a:pt x="25" y="487"/>
                </a:lnTo>
                <a:lnTo>
                  <a:pt x="53" y="473"/>
                </a:lnTo>
                <a:lnTo>
                  <a:pt x="58" y="467"/>
                </a:lnTo>
                <a:lnTo>
                  <a:pt x="59" y="459"/>
                </a:lnTo>
                <a:lnTo>
                  <a:pt x="59" y="452"/>
                </a:lnTo>
                <a:lnTo>
                  <a:pt x="59" y="441"/>
                </a:lnTo>
                <a:lnTo>
                  <a:pt x="57" y="425"/>
                </a:lnTo>
                <a:lnTo>
                  <a:pt x="55" y="414"/>
                </a:lnTo>
                <a:lnTo>
                  <a:pt x="49" y="393"/>
                </a:lnTo>
                <a:lnTo>
                  <a:pt x="34" y="349"/>
                </a:lnTo>
                <a:lnTo>
                  <a:pt x="25" y="304"/>
                </a:lnTo>
                <a:lnTo>
                  <a:pt x="31" y="307"/>
                </a:lnTo>
                <a:lnTo>
                  <a:pt x="45" y="308"/>
                </a:lnTo>
                <a:lnTo>
                  <a:pt x="56" y="305"/>
                </a:lnTo>
                <a:lnTo>
                  <a:pt x="61" y="304"/>
                </a:lnTo>
                <a:lnTo>
                  <a:pt x="66" y="305"/>
                </a:lnTo>
                <a:lnTo>
                  <a:pt x="74" y="303"/>
                </a:lnTo>
                <a:lnTo>
                  <a:pt x="81" y="303"/>
                </a:lnTo>
                <a:lnTo>
                  <a:pt x="84" y="307"/>
                </a:lnTo>
                <a:lnTo>
                  <a:pt x="91" y="310"/>
                </a:lnTo>
                <a:lnTo>
                  <a:pt x="104" y="305"/>
                </a:lnTo>
                <a:lnTo>
                  <a:pt x="115" y="299"/>
                </a:lnTo>
                <a:lnTo>
                  <a:pt x="127" y="299"/>
                </a:lnTo>
                <a:lnTo>
                  <a:pt x="128" y="296"/>
                </a:lnTo>
                <a:lnTo>
                  <a:pt x="131" y="280"/>
                </a:lnTo>
                <a:lnTo>
                  <a:pt x="135" y="276"/>
                </a:lnTo>
                <a:lnTo>
                  <a:pt x="149" y="278"/>
                </a:lnTo>
                <a:lnTo>
                  <a:pt x="154" y="275"/>
                </a:lnTo>
                <a:lnTo>
                  <a:pt x="159" y="267"/>
                </a:lnTo>
                <a:lnTo>
                  <a:pt x="167" y="262"/>
                </a:lnTo>
                <a:lnTo>
                  <a:pt x="174" y="262"/>
                </a:lnTo>
                <a:lnTo>
                  <a:pt x="181" y="256"/>
                </a:lnTo>
                <a:lnTo>
                  <a:pt x="185" y="260"/>
                </a:lnTo>
                <a:lnTo>
                  <a:pt x="187" y="267"/>
                </a:lnTo>
                <a:lnTo>
                  <a:pt x="184" y="272"/>
                </a:lnTo>
                <a:lnTo>
                  <a:pt x="185" y="274"/>
                </a:lnTo>
                <a:lnTo>
                  <a:pt x="190" y="277"/>
                </a:lnTo>
                <a:lnTo>
                  <a:pt x="199" y="277"/>
                </a:lnTo>
                <a:lnTo>
                  <a:pt x="204" y="275"/>
                </a:lnTo>
                <a:lnTo>
                  <a:pt x="206" y="272"/>
                </a:lnTo>
                <a:lnTo>
                  <a:pt x="206" y="266"/>
                </a:lnTo>
                <a:lnTo>
                  <a:pt x="204" y="261"/>
                </a:lnTo>
                <a:lnTo>
                  <a:pt x="201" y="256"/>
                </a:lnTo>
                <a:lnTo>
                  <a:pt x="194" y="254"/>
                </a:lnTo>
                <a:lnTo>
                  <a:pt x="189" y="254"/>
                </a:lnTo>
                <a:lnTo>
                  <a:pt x="188" y="251"/>
                </a:lnTo>
                <a:lnTo>
                  <a:pt x="190" y="245"/>
                </a:lnTo>
                <a:lnTo>
                  <a:pt x="194" y="234"/>
                </a:lnTo>
                <a:lnTo>
                  <a:pt x="199" y="223"/>
                </a:lnTo>
                <a:lnTo>
                  <a:pt x="202" y="220"/>
                </a:lnTo>
                <a:lnTo>
                  <a:pt x="203" y="216"/>
                </a:lnTo>
                <a:lnTo>
                  <a:pt x="202" y="210"/>
                </a:lnTo>
                <a:lnTo>
                  <a:pt x="202" y="199"/>
                </a:lnTo>
                <a:lnTo>
                  <a:pt x="207" y="183"/>
                </a:lnTo>
                <a:lnTo>
                  <a:pt x="213" y="171"/>
                </a:lnTo>
                <a:lnTo>
                  <a:pt x="221" y="167"/>
                </a:lnTo>
                <a:lnTo>
                  <a:pt x="231" y="165"/>
                </a:lnTo>
                <a:lnTo>
                  <a:pt x="238" y="159"/>
                </a:lnTo>
                <a:lnTo>
                  <a:pt x="241" y="153"/>
                </a:lnTo>
                <a:lnTo>
                  <a:pt x="242" y="147"/>
                </a:lnTo>
                <a:lnTo>
                  <a:pt x="244" y="143"/>
                </a:lnTo>
                <a:lnTo>
                  <a:pt x="247" y="141"/>
                </a:lnTo>
                <a:lnTo>
                  <a:pt x="272" y="142"/>
                </a:lnTo>
                <a:lnTo>
                  <a:pt x="275" y="132"/>
                </a:lnTo>
                <a:lnTo>
                  <a:pt x="278" y="129"/>
                </a:lnTo>
                <a:lnTo>
                  <a:pt x="282" y="126"/>
                </a:lnTo>
                <a:lnTo>
                  <a:pt x="286" y="122"/>
                </a:lnTo>
                <a:lnTo>
                  <a:pt x="284" y="119"/>
                </a:lnTo>
                <a:lnTo>
                  <a:pt x="278" y="117"/>
                </a:lnTo>
                <a:lnTo>
                  <a:pt x="263" y="116"/>
                </a:lnTo>
                <a:lnTo>
                  <a:pt x="260" y="112"/>
                </a:lnTo>
                <a:lnTo>
                  <a:pt x="261" y="108"/>
                </a:lnTo>
                <a:lnTo>
                  <a:pt x="265" y="98"/>
                </a:lnTo>
                <a:lnTo>
                  <a:pt x="269" y="84"/>
                </a:lnTo>
                <a:lnTo>
                  <a:pt x="271" y="73"/>
                </a:lnTo>
                <a:lnTo>
                  <a:pt x="271" y="67"/>
                </a:lnTo>
                <a:lnTo>
                  <a:pt x="273" y="65"/>
                </a:lnTo>
                <a:lnTo>
                  <a:pt x="285" y="63"/>
                </a:lnTo>
                <a:lnTo>
                  <a:pt x="289" y="61"/>
                </a:lnTo>
                <a:lnTo>
                  <a:pt x="300" y="47"/>
                </a:lnTo>
                <a:lnTo>
                  <a:pt x="307" y="44"/>
                </a:lnTo>
                <a:lnTo>
                  <a:pt x="328" y="48"/>
                </a:lnTo>
                <a:lnTo>
                  <a:pt x="337" y="48"/>
                </a:lnTo>
                <a:lnTo>
                  <a:pt x="340" y="48"/>
                </a:lnTo>
                <a:lnTo>
                  <a:pt x="349" y="49"/>
                </a:lnTo>
                <a:lnTo>
                  <a:pt x="350" y="47"/>
                </a:lnTo>
                <a:lnTo>
                  <a:pt x="354" y="33"/>
                </a:lnTo>
                <a:lnTo>
                  <a:pt x="358" y="28"/>
                </a:lnTo>
                <a:lnTo>
                  <a:pt x="374" y="9"/>
                </a:lnTo>
                <a:lnTo>
                  <a:pt x="385" y="1"/>
                </a:lnTo>
                <a:lnTo>
                  <a:pt x="392" y="0"/>
                </a:lnTo>
                <a:lnTo>
                  <a:pt x="39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1" name="Freeform 39"/>
          <p:cNvSpPr>
            <a:spLocks noEditPoints="1"/>
          </p:cNvSpPr>
          <p:nvPr/>
        </p:nvSpPr>
        <p:spPr bwMode="auto">
          <a:xfrm>
            <a:off x="2635992" y="4666782"/>
            <a:ext cx="27371" cy="50532"/>
          </a:xfrm>
          <a:custGeom>
            <a:avLst/>
            <a:gdLst>
              <a:gd name="T0" fmla="*/ 70 w 114"/>
              <a:gd name="T1" fmla="*/ 10 h 213"/>
              <a:gd name="T2" fmla="*/ 78 w 114"/>
              <a:gd name="T3" fmla="*/ 10 h 213"/>
              <a:gd name="T4" fmla="*/ 91 w 114"/>
              <a:gd name="T5" fmla="*/ 21 h 213"/>
              <a:gd name="T6" fmla="*/ 81 w 114"/>
              <a:gd name="T7" fmla="*/ 52 h 213"/>
              <a:gd name="T8" fmla="*/ 76 w 114"/>
              <a:gd name="T9" fmla="*/ 72 h 213"/>
              <a:gd name="T10" fmla="*/ 77 w 114"/>
              <a:gd name="T11" fmla="*/ 90 h 213"/>
              <a:gd name="T12" fmla="*/ 74 w 114"/>
              <a:gd name="T13" fmla="*/ 106 h 213"/>
              <a:gd name="T14" fmla="*/ 73 w 114"/>
              <a:gd name="T15" fmla="*/ 152 h 213"/>
              <a:gd name="T16" fmla="*/ 61 w 114"/>
              <a:gd name="T17" fmla="*/ 169 h 213"/>
              <a:gd name="T18" fmla="*/ 43 w 114"/>
              <a:gd name="T19" fmla="*/ 184 h 213"/>
              <a:gd name="T20" fmla="*/ 25 w 114"/>
              <a:gd name="T21" fmla="*/ 208 h 213"/>
              <a:gd name="T22" fmla="*/ 23 w 114"/>
              <a:gd name="T23" fmla="*/ 213 h 213"/>
              <a:gd name="T24" fmla="*/ 0 w 114"/>
              <a:gd name="T25" fmla="*/ 213 h 213"/>
              <a:gd name="T26" fmla="*/ 0 w 114"/>
              <a:gd name="T27" fmla="*/ 193 h 213"/>
              <a:gd name="T28" fmla="*/ 3 w 114"/>
              <a:gd name="T29" fmla="*/ 138 h 213"/>
              <a:gd name="T30" fmla="*/ 4 w 114"/>
              <a:gd name="T31" fmla="*/ 98 h 213"/>
              <a:gd name="T32" fmla="*/ 6 w 114"/>
              <a:gd name="T33" fmla="*/ 55 h 213"/>
              <a:gd name="T34" fmla="*/ 8 w 114"/>
              <a:gd name="T35" fmla="*/ 42 h 213"/>
              <a:gd name="T36" fmla="*/ 23 w 114"/>
              <a:gd name="T37" fmla="*/ 45 h 213"/>
              <a:gd name="T38" fmla="*/ 30 w 114"/>
              <a:gd name="T39" fmla="*/ 45 h 213"/>
              <a:gd name="T40" fmla="*/ 39 w 114"/>
              <a:gd name="T41" fmla="*/ 34 h 213"/>
              <a:gd name="T42" fmla="*/ 56 w 114"/>
              <a:gd name="T43" fmla="*/ 3 h 213"/>
              <a:gd name="T44" fmla="*/ 68 w 114"/>
              <a:gd name="T45" fmla="*/ 0 h 213"/>
              <a:gd name="T46" fmla="*/ 102 w 114"/>
              <a:gd name="T47" fmla="*/ 46 h 213"/>
              <a:gd name="T48" fmla="*/ 101 w 114"/>
              <a:gd name="T49" fmla="*/ 43 h 213"/>
              <a:gd name="T50" fmla="*/ 106 w 114"/>
              <a:gd name="T51" fmla="*/ 27 h 213"/>
              <a:gd name="T52" fmla="*/ 110 w 114"/>
              <a:gd name="T53" fmla="*/ 28 h 213"/>
              <a:gd name="T54" fmla="*/ 109 w 114"/>
              <a:gd name="T55" fmla="*/ 87 h 213"/>
              <a:gd name="T56" fmla="*/ 103 w 114"/>
              <a:gd name="T57" fmla="*/ 95 h 213"/>
              <a:gd name="T58" fmla="*/ 109 w 114"/>
              <a:gd name="T59" fmla="*/ 84 h 213"/>
              <a:gd name="T60" fmla="*/ 112 w 114"/>
              <a:gd name="T61" fmla="*/ 77 h 213"/>
              <a:gd name="T62" fmla="*/ 114 w 114"/>
              <a:gd name="T63" fmla="*/ 8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13">
                <a:moveTo>
                  <a:pt x="74" y="0"/>
                </a:moveTo>
                <a:lnTo>
                  <a:pt x="70" y="10"/>
                </a:lnTo>
                <a:lnTo>
                  <a:pt x="74" y="11"/>
                </a:lnTo>
                <a:lnTo>
                  <a:pt x="78" y="10"/>
                </a:lnTo>
                <a:lnTo>
                  <a:pt x="87" y="11"/>
                </a:lnTo>
                <a:lnTo>
                  <a:pt x="91" y="21"/>
                </a:lnTo>
                <a:lnTo>
                  <a:pt x="90" y="30"/>
                </a:lnTo>
                <a:lnTo>
                  <a:pt x="81" y="52"/>
                </a:lnTo>
                <a:lnTo>
                  <a:pt x="80" y="60"/>
                </a:lnTo>
                <a:lnTo>
                  <a:pt x="76" y="72"/>
                </a:lnTo>
                <a:lnTo>
                  <a:pt x="82" y="80"/>
                </a:lnTo>
                <a:lnTo>
                  <a:pt x="77" y="90"/>
                </a:lnTo>
                <a:lnTo>
                  <a:pt x="75" y="96"/>
                </a:lnTo>
                <a:lnTo>
                  <a:pt x="74" y="106"/>
                </a:lnTo>
                <a:lnTo>
                  <a:pt x="77" y="125"/>
                </a:lnTo>
                <a:lnTo>
                  <a:pt x="73" y="152"/>
                </a:lnTo>
                <a:lnTo>
                  <a:pt x="66" y="164"/>
                </a:lnTo>
                <a:lnTo>
                  <a:pt x="61" y="169"/>
                </a:lnTo>
                <a:lnTo>
                  <a:pt x="53" y="180"/>
                </a:lnTo>
                <a:lnTo>
                  <a:pt x="43" y="184"/>
                </a:lnTo>
                <a:lnTo>
                  <a:pt x="28" y="203"/>
                </a:lnTo>
                <a:lnTo>
                  <a:pt x="25" y="208"/>
                </a:lnTo>
                <a:lnTo>
                  <a:pt x="27" y="213"/>
                </a:lnTo>
                <a:lnTo>
                  <a:pt x="23" y="213"/>
                </a:lnTo>
                <a:lnTo>
                  <a:pt x="10" y="212"/>
                </a:lnTo>
                <a:lnTo>
                  <a:pt x="0" y="213"/>
                </a:lnTo>
                <a:lnTo>
                  <a:pt x="0" y="213"/>
                </a:lnTo>
                <a:lnTo>
                  <a:pt x="0" y="193"/>
                </a:lnTo>
                <a:lnTo>
                  <a:pt x="2" y="161"/>
                </a:lnTo>
                <a:lnTo>
                  <a:pt x="3" y="138"/>
                </a:lnTo>
                <a:lnTo>
                  <a:pt x="3" y="115"/>
                </a:lnTo>
                <a:lnTo>
                  <a:pt x="4" y="98"/>
                </a:lnTo>
                <a:lnTo>
                  <a:pt x="5" y="75"/>
                </a:lnTo>
                <a:lnTo>
                  <a:pt x="6" y="55"/>
                </a:lnTo>
                <a:lnTo>
                  <a:pt x="6" y="48"/>
                </a:lnTo>
                <a:lnTo>
                  <a:pt x="8" y="42"/>
                </a:lnTo>
                <a:lnTo>
                  <a:pt x="14" y="40"/>
                </a:lnTo>
                <a:lnTo>
                  <a:pt x="23" y="45"/>
                </a:lnTo>
                <a:lnTo>
                  <a:pt x="27" y="47"/>
                </a:lnTo>
                <a:lnTo>
                  <a:pt x="30" y="45"/>
                </a:lnTo>
                <a:lnTo>
                  <a:pt x="34" y="42"/>
                </a:lnTo>
                <a:lnTo>
                  <a:pt x="39" y="34"/>
                </a:lnTo>
                <a:lnTo>
                  <a:pt x="51" y="16"/>
                </a:lnTo>
                <a:lnTo>
                  <a:pt x="56" y="3"/>
                </a:lnTo>
                <a:lnTo>
                  <a:pt x="61" y="0"/>
                </a:lnTo>
                <a:lnTo>
                  <a:pt x="68" y="0"/>
                </a:lnTo>
                <a:lnTo>
                  <a:pt x="74" y="0"/>
                </a:lnTo>
                <a:close/>
                <a:moveTo>
                  <a:pt x="102" y="46"/>
                </a:moveTo>
                <a:lnTo>
                  <a:pt x="98" y="47"/>
                </a:lnTo>
                <a:lnTo>
                  <a:pt x="101" y="43"/>
                </a:lnTo>
                <a:lnTo>
                  <a:pt x="101" y="39"/>
                </a:lnTo>
                <a:lnTo>
                  <a:pt x="106" y="27"/>
                </a:lnTo>
                <a:lnTo>
                  <a:pt x="109" y="27"/>
                </a:lnTo>
                <a:lnTo>
                  <a:pt x="110" y="28"/>
                </a:lnTo>
                <a:lnTo>
                  <a:pt x="102" y="46"/>
                </a:lnTo>
                <a:close/>
                <a:moveTo>
                  <a:pt x="109" y="87"/>
                </a:moveTo>
                <a:lnTo>
                  <a:pt x="103" y="99"/>
                </a:lnTo>
                <a:lnTo>
                  <a:pt x="103" y="95"/>
                </a:lnTo>
                <a:lnTo>
                  <a:pt x="105" y="87"/>
                </a:lnTo>
                <a:lnTo>
                  <a:pt x="109" y="84"/>
                </a:lnTo>
                <a:lnTo>
                  <a:pt x="111" y="81"/>
                </a:lnTo>
                <a:lnTo>
                  <a:pt x="112" y="77"/>
                </a:lnTo>
                <a:lnTo>
                  <a:pt x="114" y="79"/>
                </a:lnTo>
                <a:lnTo>
                  <a:pt x="114" y="83"/>
                </a:lnTo>
                <a:lnTo>
                  <a:pt x="109" y="8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Freeform 40"/>
          <p:cNvSpPr>
            <a:spLocks noEditPoints="1"/>
          </p:cNvSpPr>
          <p:nvPr/>
        </p:nvSpPr>
        <p:spPr bwMode="auto">
          <a:xfrm>
            <a:off x="1656934" y="1980160"/>
            <a:ext cx="1670716" cy="2173932"/>
          </a:xfrm>
          <a:custGeom>
            <a:avLst/>
            <a:gdLst>
              <a:gd name="T0" fmla="*/ 5264 w 6997"/>
              <a:gd name="T1" fmla="*/ 2275 h 9103"/>
              <a:gd name="T2" fmla="*/ 4428 w 6997"/>
              <a:gd name="T3" fmla="*/ 2714 h 9103"/>
              <a:gd name="T4" fmla="*/ 4102 w 6997"/>
              <a:gd name="T5" fmla="*/ 1280 h 9103"/>
              <a:gd name="T6" fmla="*/ 5634 w 6997"/>
              <a:gd name="T7" fmla="*/ 5 h 9103"/>
              <a:gd name="T8" fmla="*/ 3891 w 6997"/>
              <a:gd name="T9" fmla="*/ 2002 h 9103"/>
              <a:gd name="T10" fmla="*/ 3326 w 6997"/>
              <a:gd name="T11" fmla="*/ 2527 h 9103"/>
              <a:gd name="T12" fmla="*/ 3009 w 6997"/>
              <a:gd name="T13" fmla="*/ 2477 h 9103"/>
              <a:gd name="T14" fmla="*/ 1995 w 6997"/>
              <a:gd name="T15" fmla="*/ 2921 h 9103"/>
              <a:gd name="T16" fmla="*/ 4086 w 6997"/>
              <a:gd name="T17" fmla="*/ 3176 h 9103"/>
              <a:gd name="T18" fmla="*/ 4103 w 6997"/>
              <a:gd name="T19" fmla="*/ 3632 h 9103"/>
              <a:gd name="T20" fmla="*/ 2585 w 6997"/>
              <a:gd name="T21" fmla="*/ 3572 h 9103"/>
              <a:gd name="T22" fmla="*/ 2534 w 6997"/>
              <a:gd name="T23" fmla="*/ 3395 h 9103"/>
              <a:gd name="T24" fmla="*/ 3240 w 6997"/>
              <a:gd name="T25" fmla="*/ 3195 h 9103"/>
              <a:gd name="T26" fmla="*/ 3553 w 6997"/>
              <a:gd name="T27" fmla="*/ 3363 h 9103"/>
              <a:gd name="T28" fmla="*/ 1221 w 6997"/>
              <a:gd name="T29" fmla="*/ 4346 h 9103"/>
              <a:gd name="T30" fmla="*/ 3485 w 6997"/>
              <a:gd name="T31" fmla="*/ 3944 h 9103"/>
              <a:gd name="T32" fmla="*/ 3171 w 6997"/>
              <a:gd name="T33" fmla="*/ 3911 h 9103"/>
              <a:gd name="T34" fmla="*/ 5024 w 6997"/>
              <a:gd name="T35" fmla="*/ 4201 h 9103"/>
              <a:gd name="T36" fmla="*/ 5764 w 6997"/>
              <a:gd name="T37" fmla="*/ 4854 h 9103"/>
              <a:gd name="T38" fmla="*/ 6308 w 6997"/>
              <a:gd name="T39" fmla="*/ 5591 h 9103"/>
              <a:gd name="T40" fmla="*/ 5887 w 6997"/>
              <a:gd name="T41" fmla="*/ 5953 h 9103"/>
              <a:gd name="T42" fmla="*/ 5596 w 6997"/>
              <a:gd name="T43" fmla="*/ 6315 h 9103"/>
              <a:gd name="T44" fmla="*/ 5419 w 6997"/>
              <a:gd name="T45" fmla="*/ 5393 h 9103"/>
              <a:gd name="T46" fmla="*/ 4224 w 6997"/>
              <a:gd name="T47" fmla="*/ 4808 h 9103"/>
              <a:gd name="T48" fmla="*/ 2868 w 6997"/>
              <a:gd name="T49" fmla="*/ 4084 h 9103"/>
              <a:gd name="T50" fmla="*/ 3110 w 6997"/>
              <a:gd name="T51" fmla="*/ 4948 h 9103"/>
              <a:gd name="T52" fmla="*/ 1843 w 6997"/>
              <a:gd name="T53" fmla="*/ 4547 h 9103"/>
              <a:gd name="T54" fmla="*/ 4906 w 6997"/>
              <a:gd name="T55" fmla="*/ 8938 h 9103"/>
              <a:gd name="T56" fmla="*/ 4849 w 6997"/>
              <a:gd name="T57" fmla="*/ 8769 h 9103"/>
              <a:gd name="T58" fmla="*/ 4325 w 6997"/>
              <a:gd name="T59" fmla="*/ 8320 h 9103"/>
              <a:gd name="T60" fmla="*/ 2328 w 6997"/>
              <a:gd name="T61" fmla="*/ 8286 h 9103"/>
              <a:gd name="T62" fmla="*/ 1058 w 6997"/>
              <a:gd name="T63" fmla="*/ 7979 h 9103"/>
              <a:gd name="T64" fmla="*/ 754 w 6997"/>
              <a:gd name="T65" fmla="*/ 7295 h 9103"/>
              <a:gd name="T66" fmla="*/ 671 w 6997"/>
              <a:gd name="T67" fmla="*/ 4962 h 9103"/>
              <a:gd name="T68" fmla="*/ 1338 w 6997"/>
              <a:gd name="T69" fmla="*/ 5026 h 9103"/>
              <a:gd name="T70" fmla="*/ 2699 w 6997"/>
              <a:gd name="T71" fmla="*/ 5298 h 9103"/>
              <a:gd name="T72" fmla="*/ 3588 w 6997"/>
              <a:gd name="T73" fmla="*/ 5468 h 9103"/>
              <a:gd name="T74" fmla="*/ 3781 w 6997"/>
              <a:gd name="T75" fmla="*/ 4529 h 9103"/>
              <a:gd name="T76" fmla="*/ 4426 w 6997"/>
              <a:gd name="T77" fmla="*/ 5069 h 9103"/>
              <a:gd name="T78" fmla="*/ 4271 w 6997"/>
              <a:gd name="T79" fmla="*/ 5835 h 9103"/>
              <a:gd name="T80" fmla="*/ 3812 w 6997"/>
              <a:gd name="T81" fmla="*/ 6398 h 9103"/>
              <a:gd name="T82" fmla="*/ 4688 w 6997"/>
              <a:gd name="T83" fmla="*/ 7885 h 9103"/>
              <a:gd name="T84" fmla="*/ 5011 w 6997"/>
              <a:gd name="T85" fmla="*/ 6665 h 9103"/>
              <a:gd name="T86" fmla="*/ 5707 w 6997"/>
              <a:gd name="T87" fmla="*/ 6949 h 9103"/>
              <a:gd name="T88" fmla="*/ 6154 w 6997"/>
              <a:gd name="T89" fmla="*/ 7018 h 9103"/>
              <a:gd name="T90" fmla="*/ 6388 w 6997"/>
              <a:gd name="T91" fmla="*/ 7745 h 9103"/>
              <a:gd name="T92" fmla="*/ 5384 w 6997"/>
              <a:gd name="T93" fmla="*/ 8622 h 9103"/>
              <a:gd name="T94" fmla="*/ 4987 w 6997"/>
              <a:gd name="T95" fmla="*/ 4946 h 9103"/>
              <a:gd name="T96" fmla="*/ 3248 w 6997"/>
              <a:gd name="T97" fmla="*/ 5103 h 9103"/>
              <a:gd name="T98" fmla="*/ 2522 w 6997"/>
              <a:gd name="T99" fmla="*/ 5332 h 9103"/>
              <a:gd name="T100" fmla="*/ 4536 w 6997"/>
              <a:gd name="T101" fmla="*/ 6135 h 9103"/>
              <a:gd name="T102" fmla="*/ 4889 w 6997"/>
              <a:gd name="T103" fmla="*/ 6419 h 9103"/>
              <a:gd name="T104" fmla="*/ 4872 w 6997"/>
              <a:gd name="T105" fmla="*/ 7276 h 9103"/>
              <a:gd name="T106" fmla="*/ 820 w 6997"/>
              <a:gd name="T107" fmla="*/ 7660 h 9103"/>
              <a:gd name="T108" fmla="*/ 786 w 6997"/>
              <a:gd name="T109" fmla="*/ 7915 h 9103"/>
              <a:gd name="T110" fmla="*/ 6907 w 6997"/>
              <a:gd name="T111" fmla="*/ 8342 h 9103"/>
              <a:gd name="T112" fmla="*/ 6696 w 6997"/>
              <a:gd name="T113" fmla="*/ 8449 h 9103"/>
              <a:gd name="T114" fmla="*/ 1186 w 6997"/>
              <a:gd name="T115" fmla="*/ 8241 h 9103"/>
              <a:gd name="T116" fmla="*/ 6847 w 6997"/>
              <a:gd name="T117" fmla="*/ 8214 h 9103"/>
              <a:gd name="T118" fmla="*/ 6058 w 6997"/>
              <a:gd name="T119" fmla="*/ 8304 h 9103"/>
              <a:gd name="T120" fmla="*/ 6084 w 6997"/>
              <a:gd name="T121" fmla="*/ 8732 h 9103"/>
              <a:gd name="T122" fmla="*/ 6186 w 6997"/>
              <a:gd name="T123" fmla="*/ 8628 h 9103"/>
              <a:gd name="T124" fmla="*/ 4650 w 6997"/>
              <a:gd name="T125" fmla="*/ 8639 h 9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97" h="9103">
                <a:moveTo>
                  <a:pt x="5664" y="66"/>
                </a:moveTo>
                <a:lnTo>
                  <a:pt x="5729" y="77"/>
                </a:lnTo>
                <a:lnTo>
                  <a:pt x="5749" y="73"/>
                </a:lnTo>
                <a:lnTo>
                  <a:pt x="5773" y="102"/>
                </a:lnTo>
                <a:lnTo>
                  <a:pt x="5788" y="105"/>
                </a:lnTo>
                <a:lnTo>
                  <a:pt x="5812" y="100"/>
                </a:lnTo>
                <a:lnTo>
                  <a:pt x="5829" y="106"/>
                </a:lnTo>
                <a:lnTo>
                  <a:pt x="5893" y="113"/>
                </a:lnTo>
                <a:lnTo>
                  <a:pt x="5907" y="124"/>
                </a:lnTo>
                <a:lnTo>
                  <a:pt x="5907" y="137"/>
                </a:lnTo>
                <a:lnTo>
                  <a:pt x="5893" y="166"/>
                </a:lnTo>
                <a:lnTo>
                  <a:pt x="5874" y="193"/>
                </a:lnTo>
                <a:lnTo>
                  <a:pt x="5754" y="282"/>
                </a:lnTo>
                <a:lnTo>
                  <a:pt x="5745" y="296"/>
                </a:lnTo>
                <a:lnTo>
                  <a:pt x="5768" y="301"/>
                </a:lnTo>
                <a:lnTo>
                  <a:pt x="5803" y="297"/>
                </a:lnTo>
                <a:lnTo>
                  <a:pt x="5830" y="287"/>
                </a:lnTo>
                <a:lnTo>
                  <a:pt x="5861" y="257"/>
                </a:lnTo>
                <a:lnTo>
                  <a:pt x="5872" y="256"/>
                </a:lnTo>
                <a:lnTo>
                  <a:pt x="5892" y="241"/>
                </a:lnTo>
                <a:lnTo>
                  <a:pt x="5931" y="200"/>
                </a:lnTo>
                <a:lnTo>
                  <a:pt x="5962" y="178"/>
                </a:lnTo>
                <a:lnTo>
                  <a:pt x="5976" y="188"/>
                </a:lnTo>
                <a:lnTo>
                  <a:pt x="5988" y="203"/>
                </a:lnTo>
                <a:lnTo>
                  <a:pt x="5996" y="205"/>
                </a:lnTo>
                <a:lnTo>
                  <a:pt x="6000" y="193"/>
                </a:lnTo>
                <a:lnTo>
                  <a:pt x="6007" y="160"/>
                </a:lnTo>
                <a:lnTo>
                  <a:pt x="6010" y="148"/>
                </a:lnTo>
                <a:lnTo>
                  <a:pt x="6021" y="140"/>
                </a:lnTo>
                <a:lnTo>
                  <a:pt x="6027" y="141"/>
                </a:lnTo>
                <a:lnTo>
                  <a:pt x="6037" y="156"/>
                </a:lnTo>
                <a:lnTo>
                  <a:pt x="6048" y="193"/>
                </a:lnTo>
                <a:lnTo>
                  <a:pt x="6059" y="218"/>
                </a:lnTo>
                <a:lnTo>
                  <a:pt x="6064" y="219"/>
                </a:lnTo>
                <a:lnTo>
                  <a:pt x="6088" y="190"/>
                </a:lnTo>
                <a:lnTo>
                  <a:pt x="6100" y="186"/>
                </a:lnTo>
                <a:lnTo>
                  <a:pt x="6127" y="197"/>
                </a:lnTo>
                <a:lnTo>
                  <a:pt x="6138" y="209"/>
                </a:lnTo>
                <a:lnTo>
                  <a:pt x="6140" y="223"/>
                </a:lnTo>
                <a:lnTo>
                  <a:pt x="6133" y="237"/>
                </a:lnTo>
                <a:lnTo>
                  <a:pt x="6129" y="249"/>
                </a:lnTo>
                <a:lnTo>
                  <a:pt x="6127" y="259"/>
                </a:lnTo>
                <a:lnTo>
                  <a:pt x="6131" y="271"/>
                </a:lnTo>
                <a:lnTo>
                  <a:pt x="6147" y="296"/>
                </a:lnTo>
                <a:lnTo>
                  <a:pt x="6171" y="351"/>
                </a:lnTo>
                <a:lnTo>
                  <a:pt x="6171" y="371"/>
                </a:lnTo>
                <a:lnTo>
                  <a:pt x="6158" y="411"/>
                </a:lnTo>
                <a:lnTo>
                  <a:pt x="6158" y="421"/>
                </a:lnTo>
                <a:lnTo>
                  <a:pt x="6219" y="379"/>
                </a:lnTo>
                <a:lnTo>
                  <a:pt x="6281" y="397"/>
                </a:lnTo>
                <a:lnTo>
                  <a:pt x="6298" y="410"/>
                </a:lnTo>
                <a:lnTo>
                  <a:pt x="6305" y="426"/>
                </a:lnTo>
                <a:lnTo>
                  <a:pt x="6312" y="451"/>
                </a:lnTo>
                <a:lnTo>
                  <a:pt x="6320" y="486"/>
                </a:lnTo>
                <a:lnTo>
                  <a:pt x="6315" y="522"/>
                </a:lnTo>
                <a:lnTo>
                  <a:pt x="6287" y="578"/>
                </a:lnTo>
                <a:lnTo>
                  <a:pt x="6260" y="621"/>
                </a:lnTo>
                <a:lnTo>
                  <a:pt x="6243" y="659"/>
                </a:lnTo>
                <a:lnTo>
                  <a:pt x="6218" y="680"/>
                </a:lnTo>
                <a:lnTo>
                  <a:pt x="6131" y="771"/>
                </a:lnTo>
                <a:lnTo>
                  <a:pt x="6089" y="800"/>
                </a:lnTo>
                <a:lnTo>
                  <a:pt x="6064" y="828"/>
                </a:lnTo>
                <a:lnTo>
                  <a:pt x="6053" y="833"/>
                </a:lnTo>
                <a:lnTo>
                  <a:pt x="6001" y="828"/>
                </a:lnTo>
                <a:lnTo>
                  <a:pt x="5988" y="843"/>
                </a:lnTo>
                <a:lnTo>
                  <a:pt x="5980" y="869"/>
                </a:lnTo>
                <a:lnTo>
                  <a:pt x="5964" y="881"/>
                </a:lnTo>
                <a:lnTo>
                  <a:pt x="5940" y="890"/>
                </a:lnTo>
                <a:lnTo>
                  <a:pt x="5891" y="897"/>
                </a:lnTo>
                <a:lnTo>
                  <a:pt x="5880" y="926"/>
                </a:lnTo>
                <a:lnTo>
                  <a:pt x="5877" y="946"/>
                </a:lnTo>
                <a:lnTo>
                  <a:pt x="5872" y="961"/>
                </a:lnTo>
                <a:lnTo>
                  <a:pt x="5868" y="968"/>
                </a:lnTo>
                <a:lnTo>
                  <a:pt x="5727" y="1070"/>
                </a:lnTo>
                <a:lnTo>
                  <a:pt x="5725" y="1086"/>
                </a:lnTo>
                <a:lnTo>
                  <a:pt x="5739" y="1093"/>
                </a:lnTo>
                <a:lnTo>
                  <a:pt x="5757" y="1086"/>
                </a:lnTo>
                <a:lnTo>
                  <a:pt x="5961" y="963"/>
                </a:lnTo>
                <a:lnTo>
                  <a:pt x="6000" y="955"/>
                </a:lnTo>
                <a:lnTo>
                  <a:pt x="6037" y="964"/>
                </a:lnTo>
                <a:lnTo>
                  <a:pt x="6033" y="993"/>
                </a:lnTo>
                <a:lnTo>
                  <a:pt x="5981" y="1074"/>
                </a:lnTo>
                <a:lnTo>
                  <a:pt x="5915" y="1146"/>
                </a:lnTo>
                <a:lnTo>
                  <a:pt x="5883" y="1200"/>
                </a:lnTo>
                <a:lnTo>
                  <a:pt x="5800" y="1291"/>
                </a:lnTo>
                <a:lnTo>
                  <a:pt x="5732" y="1380"/>
                </a:lnTo>
                <a:lnTo>
                  <a:pt x="5706" y="1425"/>
                </a:lnTo>
                <a:lnTo>
                  <a:pt x="5671" y="1504"/>
                </a:lnTo>
                <a:lnTo>
                  <a:pt x="5659" y="1523"/>
                </a:lnTo>
                <a:lnTo>
                  <a:pt x="5644" y="1530"/>
                </a:lnTo>
                <a:lnTo>
                  <a:pt x="5627" y="1527"/>
                </a:lnTo>
                <a:lnTo>
                  <a:pt x="5612" y="1516"/>
                </a:lnTo>
                <a:lnTo>
                  <a:pt x="5591" y="1487"/>
                </a:lnTo>
                <a:lnTo>
                  <a:pt x="5573" y="1454"/>
                </a:lnTo>
                <a:lnTo>
                  <a:pt x="5567" y="1448"/>
                </a:lnTo>
                <a:lnTo>
                  <a:pt x="5570" y="1464"/>
                </a:lnTo>
                <a:lnTo>
                  <a:pt x="5606" y="1572"/>
                </a:lnTo>
                <a:lnTo>
                  <a:pt x="5602" y="1593"/>
                </a:lnTo>
                <a:lnTo>
                  <a:pt x="5536" y="1615"/>
                </a:lnTo>
                <a:lnTo>
                  <a:pt x="5507" y="1634"/>
                </a:lnTo>
                <a:lnTo>
                  <a:pt x="5492" y="1638"/>
                </a:lnTo>
                <a:lnTo>
                  <a:pt x="5481" y="1635"/>
                </a:lnTo>
                <a:lnTo>
                  <a:pt x="5471" y="1637"/>
                </a:lnTo>
                <a:lnTo>
                  <a:pt x="5460" y="1644"/>
                </a:lnTo>
                <a:lnTo>
                  <a:pt x="5460" y="1652"/>
                </a:lnTo>
                <a:lnTo>
                  <a:pt x="5469" y="1661"/>
                </a:lnTo>
                <a:lnTo>
                  <a:pt x="5495" y="1668"/>
                </a:lnTo>
                <a:lnTo>
                  <a:pt x="5554" y="1645"/>
                </a:lnTo>
                <a:lnTo>
                  <a:pt x="5563" y="1646"/>
                </a:lnTo>
                <a:lnTo>
                  <a:pt x="5578" y="1658"/>
                </a:lnTo>
                <a:lnTo>
                  <a:pt x="5579" y="1668"/>
                </a:lnTo>
                <a:lnTo>
                  <a:pt x="5563" y="1702"/>
                </a:lnTo>
                <a:lnTo>
                  <a:pt x="5516" y="1741"/>
                </a:lnTo>
                <a:lnTo>
                  <a:pt x="5522" y="1743"/>
                </a:lnTo>
                <a:lnTo>
                  <a:pt x="5536" y="1757"/>
                </a:lnTo>
                <a:lnTo>
                  <a:pt x="5535" y="1770"/>
                </a:lnTo>
                <a:lnTo>
                  <a:pt x="5520" y="1799"/>
                </a:lnTo>
                <a:lnTo>
                  <a:pt x="5513" y="1808"/>
                </a:lnTo>
                <a:lnTo>
                  <a:pt x="5468" y="1835"/>
                </a:lnTo>
                <a:lnTo>
                  <a:pt x="5448" y="1841"/>
                </a:lnTo>
                <a:lnTo>
                  <a:pt x="5430" y="1838"/>
                </a:lnTo>
                <a:lnTo>
                  <a:pt x="5350" y="1779"/>
                </a:lnTo>
                <a:lnTo>
                  <a:pt x="5322" y="1770"/>
                </a:lnTo>
                <a:lnTo>
                  <a:pt x="5295" y="1755"/>
                </a:lnTo>
                <a:lnTo>
                  <a:pt x="5275" y="1758"/>
                </a:lnTo>
                <a:lnTo>
                  <a:pt x="5254" y="1775"/>
                </a:lnTo>
                <a:lnTo>
                  <a:pt x="5264" y="1784"/>
                </a:lnTo>
                <a:lnTo>
                  <a:pt x="5302" y="1801"/>
                </a:lnTo>
                <a:lnTo>
                  <a:pt x="5335" y="1804"/>
                </a:lnTo>
                <a:lnTo>
                  <a:pt x="5348" y="1811"/>
                </a:lnTo>
                <a:lnTo>
                  <a:pt x="5354" y="1821"/>
                </a:lnTo>
                <a:lnTo>
                  <a:pt x="5368" y="1860"/>
                </a:lnTo>
                <a:lnTo>
                  <a:pt x="5370" y="1881"/>
                </a:lnTo>
                <a:lnTo>
                  <a:pt x="5367" y="1901"/>
                </a:lnTo>
                <a:lnTo>
                  <a:pt x="5362" y="1914"/>
                </a:lnTo>
                <a:lnTo>
                  <a:pt x="5357" y="1922"/>
                </a:lnTo>
                <a:lnTo>
                  <a:pt x="5349" y="1925"/>
                </a:lnTo>
                <a:lnTo>
                  <a:pt x="5317" y="1923"/>
                </a:lnTo>
                <a:lnTo>
                  <a:pt x="5305" y="1927"/>
                </a:lnTo>
                <a:lnTo>
                  <a:pt x="5292" y="1939"/>
                </a:lnTo>
                <a:lnTo>
                  <a:pt x="5274" y="1943"/>
                </a:lnTo>
                <a:lnTo>
                  <a:pt x="5243" y="1941"/>
                </a:lnTo>
                <a:lnTo>
                  <a:pt x="5207" y="1958"/>
                </a:lnTo>
                <a:lnTo>
                  <a:pt x="5187" y="1960"/>
                </a:lnTo>
                <a:lnTo>
                  <a:pt x="5166" y="1953"/>
                </a:lnTo>
                <a:lnTo>
                  <a:pt x="5143" y="1935"/>
                </a:lnTo>
                <a:lnTo>
                  <a:pt x="5118" y="1926"/>
                </a:lnTo>
                <a:lnTo>
                  <a:pt x="5077" y="1918"/>
                </a:lnTo>
                <a:lnTo>
                  <a:pt x="5080" y="1928"/>
                </a:lnTo>
                <a:lnTo>
                  <a:pt x="5095" y="1933"/>
                </a:lnTo>
                <a:lnTo>
                  <a:pt x="5125" y="1961"/>
                </a:lnTo>
                <a:lnTo>
                  <a:pt x="5139" y="1998"/>
                </a:lnTo>
                <a:lnTo>
                  <a:pt x="5152" y="2005"/>
                </a:lnTo>
                <a:lnTo>
                  <a:pt x="5180" y="2035"/>
                </a:lnTo>
                <a:lnTo>
                  <a:pt x="5199" y="2040"/>
                </a:lnTo>
                <a:lnTo>
                  <a:pt x="5220" y="2050"/>
                </a:lnTo>
                <a:lnTo>
                  <a:pt x="5249" y="2037"/>
                </a:lnTo>
                <a:lnTo>
                  <a:pt x="5268" y="2040"/>
                </a:lnTo>
                <a:lnTo>
                  <a:pt x="5264" y="2114"/>
                </a:lnTo>
                <a:lnTo>
                  <a:pt x="5256" y="2121"/>
                </a:lnTo>
                <a:lnTo>
                  <a:pt x="5209" y="2121"/>
                </a:lnTo>
                <a:lnTo>
                  <a:pt x="5187" y="2110"/>
                </a:lnTo>
                <a:lnTo>
                  <a:pt x="5177" y="2099"/>
                </a:lnTo>
                <a:lnTo>
                  <a:pt x="5155" y="2087"/>
                </a:lnTo>
                <a:lnTo>
                  <a:pt x="5136" y="2094"/>
                </a:lnTo>
                <a:lnTo>
                  <a:pt x="5118" y="2092"/>
                </a:lnTo>
                <a:lnTo>
                  <a:pt x="5106" y="2100"/>
                </a:lnTo>
                <a:lnTo>
                  <a:pt x="5087" y="2099"/>
                </a:lnTo>
                <a:lnTo>
                  <a:pt x="5037" y="2112"/>
                </a:lnTo>
                <a:lnTo>
                  <a:pt x="5011" y="2112"/>
                </a:lnTo>
                <a:lnTo>
                  <a:pt x="4992" y="2104"/>
                </a:lnTo>
                <a:lnTo>
                  <a:pt x="4969" y="2102"/>
                </a:lnTo>
                <a:lnTo>
                  <a:pt x="4944" y="2105"/>
                </a:lnTo>
                <a:lnTo>
                  <a:pt x="4945" y="2113"/>
                </a:lnTo>
                <a:lnTo>
                  <a:pt x="4956" y="2116"/>
                </a:lnTo>
                <a:lnTo>
                  <a:pt x="4972" y="2129"/>
                </a:lnTo>
                <a:lnTo>
                  <a:pt x="4987" y="2151"/>
                </a:lnTo>
                <a:lnTo>
                  <a:pt x="4999" y="2160"/>
                </a:lnTo>
                <a:lnTo>
                  <a:pt x="5014" y="2155"/>
                </a:lnTo>
                <a:lnTo>
                  <a:pt x="5028" y="2145"/>
                </a:lnTo>
                <a:lnTo>
                  <a:pt x="5083" y="2128"/>
                </a:lnTo>
                <a:lnTo>
                  <a:pt x="5107" y="2126"/>
                </a:lnTo>
                <a:lnTo>
                  <a:pt x="5128" y="2133"/>
                </a:lnTo>
                <a:lnTo>
                  <a:pt x="5142" y="2142"/>
                </a:lnTo>
                <a:lnTo>
                  <a:pt x="5152" y="2153"/>
                </a:lnTo>
                <a:lnTo>
                  <a:pt x="5164" y="2181"/>
                </a:lnTo>
                <a:lnTo>
                  <a:pt x="5196" y="2185"/>
                </a:lnTo>
                <a:lnTo>
                  <a:pt x="5220" y="2194"/>
                </a:lnTo>
                <a:lnTo>
                  <a:pt x="5258" y="2235"/>
                </a:lnTo>
                <a:lnTo>
                  <a:pt x="5268" y="2238"/>
                </a:lnTo>
                <a:lnTo>
                  <a:pt x="5272" y="2249"/>
                </a:lnTo>
                <a:lnTo>
                  <a:pt x="5264" y="2275"/>
                </a:lnTo>
                <a:lnTo>
                  <a:pt x="5263" y="2291"/>
                </a:lnTo>
                <a:lnTo>
                  <a:pt x="5237" y="2321"/>
                </a:lnTo>
                <a:lnTo>
                  <a:pt x="5196" y="2330"/>
                </a:lnTo>
                <a:lnTo>
                  <a:pt x="5151" y="2327"/>
                </a:lnTo>
                <a:lnTo>
                  <a:pt x="5119" y="2330"/>
                </a:lnTo>
                <a:lnTo>
                  <a:pt x="5115" y="2334"/>
                </a:lnTo>
                <a:lnTo>
                  <a:pt x="5137" y="2342"/>
                </a:lnTo>
                <a:lnTo>
                  <a:pt x="5189" y="2377"/>
                </a:lnTo>
                <a:lnTo>
                  <a:pt x="5209" y="2396"/>
                </a:lnTo>
                <a:lnTo>
                  <a:pt x="5212" y="2407"/>
                </a:lnTo>
                <a:lnTo>
                  <a:pt x="5184" y="2448"/>
                </a:lnTo>
                <a:lnTo>
                  <a:pt x="5159" y="2529"/>
                </a:lnTo>
                <a:lnTo>
                  <a:pt x="5151" y="2536"/>
                </a:lnTo>
                <a:lnTo>
                  <a:pt x="5142" y="2538"/>
                </a:lnTo>
                <a:lnTo>
                  <a:pt x="5120" y="2537"/>
                </a:lnTo>
                <a:lnTo>
                  <a:pt x="5092" y="2557"/>
                </a:lnTo>
                <a:lnTo>
                  <a:pt x="5071" y="2561"/>
                </a:lnTo>
                <a:lnTo>
                  <a:pt x="5033" y="2553"/>
                </a:lnTo>
                <a:lnTo>
                  <a:pt x="4989" y="2554"/>
                </a:lnTo>
                <a:lnTo>
                  <a:pt x="4985" y="2567"/>
                </a:lnTo>
                <a:lnTo>
                  <a:pt x="4983" y="2591"/>
                </a:lnTo>
                <a:lnTo>
                  <a:pt x="4983" y="2628"/>
                </a:lnTo>
                <a:lnTo>
                  <a:pt x="4986" y="2677"/>
                </a:lnTo>
                <a:lnTo>
                  <a:pt x="4984" y="2713"/>
                </a:lnTo>
                <a:lnTo>
                  <a:pt x="4976" y="2735"/>
                </a:lnTo>
                <a:lnTo>
                  <a:pt x="4967" y="2751"/>
                </a:lnTo>
                <a:lnTo>
                  <a:pt x="4951" y="2767"/>
                </a:lnTo>
                <a:lnTo>
                  <a:pt x="4934" y="2777"/>
                </a:lnTo>
                <a:lnTo>
                  <a:pt x="4921" y="2781"/>
                </a:lnTo>
                <a:lnTo>
                  <a:pt x="4900" y="2781"/>
                </a:lnTo>
                <a:lnTo>
                  <a:pt x="4839" y="2793"/>
                </a:lnTo>
                <a:lnTo>
                  <a:pt x="4809" y="2792"/>
                </a:lnTo>
                <a:lnTo>
                  <a:pt x="4786" y="2787"/>
                </a:lnTo>
                <a:lnTo>
                  <a:pt x="4762" y="2771"/>
                </a:lnTo>
                <a:lnTo>
                  <a:pt x="4722" y="2726"/>
                </a:lnTo>
                <a:lnTo>
                  <a:pt x="4711" y="2716"/>
                </a:lnTo>
                <a:lnTo>
                  <a:pt x="4700" y="2710"/>
                </a:lnTo>
                <a:lnTo>
                  <a:pt x="4700" y="2720"/>
                </a:lnTo>
                <a:lnTo>
                  <a:pt x="4712" y="2745"/>
                </a:lnTo>
                <a:lnTo>
                  <a:pt x="4722" y="2762"/>
                </a:lnTo>
                <a:lnTo>
                  <a:pt x="4730" y="2769"/>
                </a:lnTo>
                <a:lnTo>
                  <a:pt x="4728" y="2776"/>
                </a:lnTo>
                <a:lnTo>
                  <a:pt x="4711" y="2788"/>
                </a:lnTo>
                <a:lnTo>
                  <a:pt x="4691" y="2794"/>
                </a:lnTo>
                <a:lnTo>
                  <a:pt x="4668" y="2794"/>
                </a:lnTo>
                <a:lnTo>
                  <a:pt x="4668" y="2798"/>
                </a:lnTo>
                <a:lnTo>
                  <a:pt x="4675" y="2811"/>
                </a:lnTo>
                <a:lnTo>
                  <a:pt x="4685" y="2823"/>
                </a:lnTo>
                <a:lnTo>
                  <a:pt x="4692" y="2827"/>
                </a:lnTo>
                <a:lnTo>
                  <a:pt x="4710" y="2823"/>
                </a:lnTo>
                <a:lnTo>
                  <a:pt x="4730" y="2808"/>
                </a:lnTo>
                <a:lnTo>
                  <a:pt x="4743" y="2803"/>
                </a:lnTo>
                <a:lnTo>
                  <a:pt x="4768" y="2807"/>
                </a:lnTo>
                <a:lnTo>
                  <a:pt x="4778" y="2812"/>
                </a:lnTo>
                <a:lnTo>
                  <a:pt x="4810" y="2846"/>
                </a:lnTo>
                <a:lnTo>
                  <a:pt x="4814" y="2847"/>
                </a:lnTo>
                <a:lnTo>
                  <a:pt x="4837" y="2831"/>
                </a:lnTo>
                <a:lnTo>
                  <a:pt x="4871" y="2830"/>
                </a:lnTo>
                <a:lnTo>
                  <a:pt x="4883" y="2843"/>
                </a:lnTo>
                <a:lnTo>
                  <a:pt x="4888" y="2869"/>
                </a:lnTo>
                <a:lnTo>
                  <a:pt x="4889" y="2890"/>
                </a:lnTo>
                <a:lnTo>
                  <a:pt x="4885" y="2906"/>
                </a:lnTo>
                <a:lnTo>
                  <a:pt x="4893" y="2922"/>
                </a:lnTo>
                <a:lnTo>
                  <a:pt x="4912" y="2937"/>
                </a:lnTo>
                <a:lnTo>
                  <a:pt x="4927" y="2940"/>
                </a:lnTo>
                <a:lnTo>
                  <a:pt x="4938" y="2931"/>
                </a:lnTo>
                <a:lnTo>
                  <a:pt x="4954" y="2911"/>
                </a:lnTo>
                <a:lnTo>
                  <a:pt x="4960" y="2906"/>
                </a:lnTo>
                <a:lnTo>
                  <a:pt x="4967" y="2907"/>
                </a:lnTo>
                <a:lnTo>
                  <a:pt x="4977" y="2922"/>
                </a:lnTo>
                <a:lnTo>
                  <a:pt x="4990" y="2951"/>
                </a:lnTo>
                <a:lnTo>
                  <a:pt x="4991" y="2985"/>
                </a:lnTo>
                <a:lnTo>
                  <a:pt x="4980" y="3023"/>
                </a:lnTo>
                <a:lnTo>
                  <a:pt x="4967" y="3048"/>
                </a:lnTo>
                <a:lnTo>
                  <a:pt x="4916" y="3089"/>
                </a:lnTo>
                <a:lnTo>
                  <a:pt x="4900" y="3104"/>
                </a:lnTo>
                <a:lnTo>
                  <a:pt x="4888" y="3121"/>
                </a:lnTo>
                <a:lnTo>
                  <a:pt x="4870" y="3136"/>
                </a:lnTo>
                <a:lnTo>
                  <a:pt x="4835" y="3156"/>
                </a:lnTo>
                <a:lnTo>
                  <a:pt x="4816" y="3159"/>
                </a:lnTo>
                <a:lnTo>
                  <a:pt x="4777" y="3180"/>
                </a:lnTo>
                <a:lnTo>
                  <a:pt x="4768" y="3181"/>
                </a:lnTo>
                <a:lnTo>
                  <a:pt x="4755" y="3178"/>
                </a:lnTo>
                <a:lnTo>
                  <a:pt x="4752" y="3168"/>
                </a:lnTo>
                <a:lnTo>
                  <a:pt x="4756" y="3149"/>
                </a:lnTo>
                <a:lnTo>
                  <a:pt x="4760" y="3132"/>
                </a:lnTo>
                <a:lnTo>
                  <a:pt x="4765" y="3116"/>
                </a:lnTo>
                <a:lnTo>
                  <a:pt x="4765" y="3103"/>
                </a:lnTo>
                <a:lnTo>
                  <a:pt x="4754" y="3082"/>
                </a:lnTo>
                <a:lnTo>
                  <a:pt x="4746" y="3073"/>
                </a:lnTo>
                <a:lnTo>
                  <a:pt x="4739" y="3068"/>
                </a:lnTo>
                <a:lnTo>
                  <a:pt x="4723" y="3070"/>
                </a:lnTo>
                <a:lnTo>
                  <a:pt x="4714" y="3076"/>
                </a:lnTo>
                <a:lnTo>
                  <a:pt x="4705" y="3077"/>
                </a:lnTo>
                <a:lnTo>
                  <a:pt x="4695" y="3074"/>
                </a:lnTo>
                <a:lnTo>
                  <a:pt x="4687" y="3065"/>
                </a:lnTo>
                <a:lnTo>
                  <a:pt x="4670" y="3028"/>
                </a:lnTo>
                <a:lnTo>
                  <a:pt x="4664" y="3023"/>
                </a:lnTo>
                <a:lnTo>
                  <a:pt x="4656" y="3024"/>
                </a:lnTo>
                <a:lnTo>
                  <a:pt x="4648" y="3019"/>
                </a:lnTo>
                <a:lnTo>
                  <a:pt x="4642" y="3007"/>
                </a:lnTo>
                <a:lnTo>
                  <a:pt x="4631" y="2996"/>
                </a:lnTo>
                <a:lnTo>
                  <a:pt x="4634" y="3004"/>
                </a:lnTo>
                <a:lnTo>
                  <a:pt x="4645" y="3026"/>
                </a:lnTo>
                <a:lnTo>
                  <a:pt x="4652" y="3047"/>
                </a:lnTo>
                <a:lnTo>
                  <a:pt x="4656" y="3067"/>
                </a:lnTo>
                <a:lnTo>
                  <a:pt x="4654" y="3084"/>
                </a:lnTo>
                <a:lnTo>
                  <a:pt x="4563" y="3093"/>
                </a:lnTo>
                <a:lnTo>
                  <a:pt x="4523" y="3088"/>
                </a:lnTo>
                <a:lnTo>
                  <a:pt x="4516" y="3074"/>
                </a:lnTo>
                <a:lnTo>
                  <a:pt x="4497" y="3012"/>
                </a:lnTo>
                <a:lnTo>
                  <a:pt x="4493" y="3120"/>
                </a:lnTo>
                <a:lnTo>
                  <a:pt x="4424" y="3138"/>
                </a:lnTo>
                <a:lnTo>
                  <a:pt x="4408" y="3135"/>
                </a:lnTo>
                <a:lnTo>
                  <a:pt x="4381" y="3123"/>
                </a:lnTo>
                <a:lnTo>
                  <a:pt x="4347" y="3094"/>
                </a:lnTo>
                <a:lnTo>
                  <a:pt x="4333" y="3075"/>
                </a:lnTo>
                <a:lnTo>
                  <a:pt x="4327" y="3055"/>
                </a:lnTo>
                <a:lnTo>
                  <a:pt x="4323" y="3045"/>
                </a:lnTo>
                <a:lnTo>
                  <a:pt x="4320" y="3043"/>
                </a:lnTo>
                <a:lnTo>
                  <a:pt x="4312" y="3066"/>
                </a:lnTo>
                <a:lnTo>
                  <a:pt x="4302" y="3114"/>
                </a:lnTo>
                <a:lnTo>
                  <a:pt x="4279" y="3101"/>
                </a:lnTo>
                <a:lnTo>
                  <a:pt x="4249" y="3090"/>
                </a:lnTo>
                <a:lnTo>
                  <a:pt x="4238" y="3043"/>
                </a:lnTo>
                <a:lnTo>
                  <a:pt x="4237" y="3110"/>
                </a:lnTo>
                <a:lnTo>
                  <a:pt x="4189" y="3102"/>
                </a:lnTo>
                <a:lnTo>
                  <a:pt x="4166" y="3104"/>
                </a:lnTo>
                <a:lnTo>
                  <a:pt x="4159" y="3045"/>
                </a:lnTo>
                <a:lnTo>
                  <a:pt x="4158" y="2979"/>
                </a:lnTo>
                <a:lnTo>
                  <a:pt x="4149" y="3021"/>
                </a:lnTo>
                <a:lnTo>
                  <a:pt x="4153" y="3056"/>
                </a:lnTo>
                <a:lnTo>
                  <a:pt x="4154" y="3099"/>
                </a:lnTo>
                <a:lnTo>
                  <a:pt x="4134" y="3087"/>
                </a:lnTo>
                <a:lnTo>
                  <a:pt x="4089" y="3081"/>
                </a:lnTo>
                <a:lnTo>
                  <a:pt x="4073" y="3075"/>
                </a:lnTo>
                <a:lnTo>
                  <a:pt x="4075" y="3018"/>
                </a:lnTo>
                <a:lnTo>
                  <a:pt x="4079" y="2960"/>
                </a:lnTo>
                <a:lnTo>
                  <a:pt x="4137" y="2902"/>
                </a:lnTo>
                <a:lnTo>
                  <a:pt x="4154" y="2874"/>
                </a:lnTo>
                <a:lnTo>
                  <a:pt x="4166" y="2863"/>
                </a:lnTo>
                <a:lnTo>
                  <a:pt x="4186" y="2855"/>
                </a:lnTo>
                <a:lnTo>
                  <a:pt x="4211" y="2851"/>
                </a:lnTo>
                <a:lnTo>
                  <a:pt x="4228" y="2854"/>
                </a:lnTo>
                <a:lnTo>
                  <a:pt x="4248" y="2851"/>
                </a:lnTo>
                <a:lnTo>
                  <a:pt x="4272" y="2841"/>
                </a:lnTo>
                <a:lnTo>
                  <a:pt x="4288" y="2837"/>
                </a:lnTo>
                <a:lnTo>
                  <a:pt x="4292" y="2834"/>
                </a:lnTo>
                <a:lnTo>
                  <a:pt x="4287" y="2828"/>
                </a:lnTo>
                <a:lnTo>
                  <a:pt x="4269" y="2790"/>
                </a:lnTo>
                <a:lnTo>
                  <a:pt x="4262" y="2781"/>
                </a:lnTo>
                <a:lnTo>
                  <a:pt x="4256" y="2777"/>
                </a:lnTo>
                <a:lnTo>
                  <a:pt x="4243" y="2775"/>
                </a:lnTo>
                <a:lnTo>
                  <a:pt x="4230" y="2758"/>
                </a:lnTo>
                <a:lnTo>
                  <a:pt x="4223" y="2743"/>
                </a:lnTo>
                <a:lnTo>
                  <a:pt x="4215" y="2722"/>
                </a:lnTo>
                <a:lnTo>
                  <a:pt x="4202" y="2683"/>
                </a:lnTo>
                <a:lnTo>
                  <a:pt x="4190" y="2639"/>
                </a:lnTo>
                <a:lnTo>
                  <a:pt x="4196" y="2614"/>
                </a:lnTo>
                <a:lnTo>
                  <a:pt x="4217" y="2595"/>
                </a:lnTo>
                <a:lnTo>
                  <a:pt x="4237" y="2582"/>
                </a:lnTo>
                <a:lnTo>
                  <a:pt x="4258" y="2574"/>
                </a:lnTo>
                <a:lnTo>
                  <a:pt x="4275" y="2574"/>
                </a:lnTo>
                <a:lnTo>
                  <a:pt x="4296" y="2585"/>
                </a:lnTo>
                <a:lnTo>
                  <a:pt x="4325" y="2606"/>
                </a:lnTo>
                <a:lnTo>
                  <a:pt x="4342" y="2629"/>
                </a:lnTo>
                <a:lnTo>
                  <a:pt x="4363" y="2678"/>
                </a:lnTo>
                <a:lnTo>
                  <a:pt x="4377" y="2717"/>
                </a:lnTo>
                <a:lnTo>
                  <a:pt x="4389" y="2734"/>
                </a:lnTo>
                <a:lnTo>
                  <a:pt x="4439" y="2765"/>
                </a:lnTo>
                <a:lnTo>
                  <a:pt x="4456" y="2770"/>
                </a:lnTo>
                <a:lnTo>
                  <a:pt x="4476" y="2768"/>
                </a:lnTo>
                <a:lnTo>
                  <a:pt x="4517" y="2760"/>
                </a:lnTo>
                <a:lnTo>
                  <a:pt x="4537" y="2751"/>
                </a:lnTo>
                <a:lnTo>
                  <a:pt x="4545" y="2741"/>
                </a:lnTo>
                <a:lnTo>
                  <a:pt x="4550" y="2726"/>
                </a:lnTo>
                <a:lnTo>
                  <a:pt x="4556" y="2715"/>
                </a:lnTo>
                <a:lnTo>
                  <a:pt x="4574" y="2689"/>
                </a:lnTo>
                <a:lnTo>
                  <a:pt x="4601" y="2634"/>
                </a:lnTo>
                <a:lnTo>
                  <a:pt x="4617" y="2590"/>
                </a:lnTo>
                <a:lnTo>
                  <a:pt x="4620" y="2575"/>
                </a:lnTo>
                <a:lnTo>
                  <a:pt x="4623" y="2557"/>
                </a:lnTo>
                <a:lnTo>
                  <a:pt x="4626" y="2536"/>
                </a:lnTo>
                <a:lnTo>
                  <a:pt x="4617" y="2547"/>
                </a:lnTo>
                <a:lnTo>
                  <a:pt x="4570" y="2656"/>
                </a:lnTo>
                <a:lnTo>
                  <a:pt x="4560" y="2675"/>
                </a:lnTo>
                <a:lnTo>
                  <a:pt x="4532" y="2708"/>
                </a:lnTo>
                <a:lnTo>
                  <a:pt x="4520" y="2713"/>
                </a:lnTo>
                <a:lnTo>
                  <a:pt x="4501" y="2711"/>
                </a:lnTo>
                <a:lnTo>
                  <a:pt x="4476" y="2697"/>
                </a:lnTo>
                <a:lnTo>
                  <a:pt x="4446" y="2720"/>
                </a:lnTo>
                <a:lnTo>
                  <a:pt x="4428" y="2714"/>
                </a:lnTo>
                <a:lnTo>
                  <a:pt x="4412" y="2698"/>
                </a:lnTo>
                <a:lnTo>
                  <a:pt x="4412" y="2622"/>
                </a:lnTo>
                <a:lnTo>
                  <a:pt x="4392" y="2561"/>
                </a:lnTo>
                <a:lnTo>
                  <a:pt x="4414" y="2529"/>
                </a:lnTo>
                <a:lnTo>
                  <a:pt x="4433" y="2509"/>
                </a:lnTo>
                <a:lnTo>
                  <a:pt x="4466" y="2458"/>
                </a:lnTo>
                <a:lnTo>
                  <a:pt x="4473" y="2457"/>
                </a:lnTo>
                <a:lnTo>
                  <a:pt x="4497" y="2466"/>
                </a:lnTo>
                <a:lnTo>
                  <a:pt x="4484" y="2454"/>
                </a:lnTo>
                <a:lnTo>
                  <a:pt x="4471" y="2436"/>
                </a:lnTo>
                <a:lnTo>
                  <a:pt x="4442" y="2441"/>
                </a:lnTo>
                <a:lnTo>
                  <a:pt x="4452" y="2328"/>
                </a:lnTo>
                <a:lnTo>
                  <a:pt x="4433" y="2413"/>
                </a:lnTo>
                <a:lnTo>
                  <a:pt x="4414" y="2457"/>
                </a:lnTo>
                <a:lnTo>
                  <a:pt x="4402" y="2479"/>
                </a:lnTo>
                <a:lnTo>
                  <a:pt x="4389" y="2491"/>
                </a:lnTo>
                <a:lnTo>
                  <a:pt x="4339" y="2502"/>
                </a:lnTo>
                <a:lnTo>
                  <a:pt x="4351" y="2461"/>
                </a:lnTo>
                <a:lnTo>
                  <a:pt x="4362" y="2401"/>
                </a:lnTo>
                <a:lnTo>
                  <a:pt x="4351" y="2423"/>
                </a:lnTo>
                <a:lnTo>
                  <a:pt x="4322" y="2457"/>
                </a:lnTo>
                <a:lnTo>
                  <a:pt x="4301" y="2475"/>
                </a:lnTo>
                <a:lnTo>
                  <a:pt x="4284" y="2485"/>
                </a:lnTo>
                <a:lnTo>
                  <a:pt x="4250" y="2482"/>
                </a:lnTo>
                <a:lnTo>
                  <a:pt x="4233" y="2465"/>
                </a:lnTo>
                <a:lnTo>
                  <a:pt x="4238" y="2423"/>
                </a:lnTo>
                <a:lnTo>
                  <a:pt x="4238" y="2371"/>
                </a:lnTo>
                <a:lnTo>
                  <a:pt x="4248" y="2347"/>
                </a:lnTo>
                <a:lnTo>
                  <a:pt x="4264" y="2316"/>
                </a:lnTo>
                <a:lnTo>
                  <a:pt x="4281" y="2273"/>
                </a:lnTo>
                <a:lnTo>
                  <a:pt x="4292" y="2228"/>
                </a:lnTo>
                <a:lnTo>
                  <a:pt x="4337" y="2208"/>
                </a:lnTo>
                <a:lnTo>
                  <a:pt x="4381" y="2200"/>
                </a:lnTo>
                <a:lnTo>
                  <a:pt x="4417" y="2176"/>
                </a:lnTo>
                <a:lnTo>
                  <a:pt x="4435" y="2172"/>
                </a:lnTo>
                <a:lnTo>
                  <a:pt x="4452" y="2183"/>
                </a:lnTo>
                <a:lnTo>
                  <a:pt x="4522" y="2202"/>
                </a:lnTo>
                <a:lnTo>
                  <a:pt x="4550" y="2216"/>
                </a:lnTo>
                <a:lnTo>
                  <a:pt x="4563" y="2226"/>
                </a:lnTo>
                <a:lnTo>
                  <a:pt x="4572" y="2230"/>
                </a:lnTo>
                <a:lnTo>
                  <a:pt x="4582" y="2215"/>
                </a:lnTo>
                <a:lnTo>
                  <a:pt x="4595" y="2200"/>
                </a:lnTo>
                <a:lnTo>
                  <a:pt x="4638" y="2201"/>
                </a:lnTo>
                <a:lnTo>
                  <a:pt x="4650" y="2199"/>
                </a:lnTo>
                <a:lnTo>
                  <a:pt x="4661" y="2192"/>
                </a:lnTo>
                <a:lnTo>
                  <a:pt x="4674" y="2178"/>
                </a:lnTo>
                <a:lnTo>
                  <a:pt x="4690" y="2156"/>
                </a:lnTo>
                <a:lnTo>
                  <a:pt x="4693" y="2146"/>
                </a:lnTo>
                <a:lnTo>
                  <a:pt x="4682" y="2146"/>
                </a:lnTo>
                <a:lnTo>
                  <a:pt x="4671" y="2152"/>
                </a:lnTo>
                <a:lnTo>
                  <a:pt x="4654" y="2167"/>
                </a:lnTo>
                <a:lnTo>
                  <a:pt x="4638" y="2176"/>
                </a:lnTo>
                <a:lnTo>
                  <a:pt x="4622" y="2174"/>
                </a:lnTo>
                <a:lnTo>
                  <a:pt x="4589" y="2161"/>
                </a:lnTo>
                <a:lnTo>
                  <a:pt x="4532" y="2158"/>
                </a:lnTo>
                <a:lnTo>
                  <a:pt x="4503" y="2152"/>
                </a:lnTo>
                <a:lnTo>
                  <a:pt x="4489" y="2146"/>
                </a:lnTo>
                <a:lnTo>
                  <a:pt x="4482" y="2137"/>
                </a:lnTo>
                <a:lnTo>
                  <a:pt x="4475" y="2124"/>
                </a:lnTo>
                <a:lnTo>
                  <a:pt x="4470" y="2106"/>
                </a:lnTo>
                <a:lnTo>
                  <a:pt x="4472" y="2094"/>
                </a:lnTo>
                <a:lnTo>
                  <a:pt x="4484" y="2086"/>
                </a:lnTo>
                <a:lnTo>
                  <a:pt x="4494" y="2085"/>
                </a:lnTo>
                <a:lnTo>
                  <a:pt x="4510" y="2095"/>
                </a:lnTo>
                <a:lnTo>
                  <a:pt x="4528" y="2111"/>
                </a:lnTo>
                <a:lnTo>
                  <a:pt x="4548" y="2113"/>
                </a:lnTo>
                <a:lnTo>
                  <a:pt x="4541" y="2098"/>
                </a:lnTo>
                <a:lnTo>
                  <a:pt x="4516" y="2068"/>
                </a:lnTo>
                <a:lnTo>
                  <a:pt x="4499" y="2041"/>
                </a:lnTo>
                <a:lnTo>
                  <a:pt x="4484" y="2009"/>
                </a:lnTo>
                <a:lnTo>
                  <a:pt x="4473" y="1977"/>
                </a:lnTo>
                <a:lnTo>
                  <a:pt x="4448" y="1926"/>
                </a:lnTo>
                <a:lnTo>
                  <a:pt x="4428" y="1874"/>
                </a:lnTo>
                <a:lnTo>
                  <a:pt x="4414" y="1852"/>
                </a:lnTo>
                <a:lnTo>
                  <a:pt x="4399" y="1840"/>
                </a:lnTo>
                <a:lnTo>
                  <a:pt x="4354" y="1826"/>
                </a:lnTo>
                <a:lnTo>
                  <a:pt x="4344" y="1817"/>
                </a:lnTo>
                <a:lnTo>
                  <a:pt x="4323" y="1771"/>
                </a:lnTo>
                <a:lnTo>
                  <a:pt x="4317" y="1693"/>
                </a:lnTo>
                <a:lnTo>
                  <a:pt x="4307" y="1644"/>
                </a:lnTo>
                <a:lnTo>
                  <a:pt x="4317" y="1582"/>
                </a:lnTo>
                <a:lnTo>
                  <a:pt x="4332" y="1553"/>
                </a:lnTo>
                <a:lnTo>
                  <a:pt x="4423" y="1575"/>
                </a:lnTo>
                <a:lnTo>
                  <a:pt x="4461" y="1572"/>
                </a:lnTo>
                <a:lnTo>
                  <a:pt x="4510" y="1580"/>
                </a:lnTo>
                <a:lnTo>
                  <a:pt x="4536" y="1595"/>
                </a:lnTo>
                <a:lnTo>
                  <a:pt x="4566" y="1633"/>
                </a:lnTo>
                <a:lnTo>
                  <a:pt x="4593" y="1676"/>
                </a:lnTo>
                <a:lnTo>
                  <a:pt x="4619" y="1704"/>
                </a:lnTo>
                <a:lnTo>
                  <a:pt x="4643" y="1742"/>
                </a:lnTo>
                <a:lnTo>
                  <a:pt x="4669" y="1799"/>
                </a:lnTo>
                <a:lnTo>
                  <a:pt x="4684" y="1826"/>
                </a:lnTo>
                <a:lnTo>
                  <a:pt x="4698" y="1842"/>
                </a:lnTo>
                <a:lnTo>
                  <a:pt x="4715" y="1856"/>
                </a:lnTo>
                <a:lnTo>
                  <a:pt x="4749" y="1873"/>
                </a:lnTo>
                <a:lnTo>
                  <a:pt x="4778" y="1879"/>
                </a:lnTo>
                <a:lnTo>
                  <a:pt x="4794" y="1877"/>
                </a:lnTo>
                <a:lnTo>
                  <a:pt x="4810" y="1864"/>
                </a:lnTo>
                <a:lnTo>
                  <a:pt x="4821" y="1849"/>
                </a:lnTo>
                <a:lnTo>
                  <a:pt x="4809" y="1845"/>
                </a:lnTo>
                <a:lnTo>
                  <a:pt x="4775" y="1847"/>
                </a:lnTo>
                <a:lnTo>
                  <a:pt x="4751" y="1839"/>
                </a:lnTo>
                <a:lnTo>
                  <a:pt x="4738" y="1821"/>
                </a:lnTo>
                <a:lnTo>
                  <a:pt x="4724" y="1797"/>
                </a:lnTo>
                <a:lnTo>
                  <a:pt x="4701" y="1751"/>
                </a:lnTo>
                <a:lnTo>
                  <a:pt x="4684" y="1720"/>
                </a:lnTo>
                <a:lnTo>
                  <a:pt x="4647" y="1670"/>
                </a:lnTo>
                <a:lnTo>
                  <a:pt x="4619" y="1620"/>
                </a:lnTo>
                <a:lnTo>
                  <a:pt x="4597" y="1572"/>
                </a:lnTo>
                <a:lnTo>
                  <a:pt x="4595" y="1551"/>
                </a:lnTo>
                <a:lnTo>
                  <a:pt x="4611" y="1537"/>
                </a:lnTo>
                <a:lnTo>
                  <a:pt x="4630" y="1526"/>
                </a:lnTo>
                <a:lnTo>
                  <a:pt x="4754" y="1493"/>
                </a:lnTo>
                <a:lnTo>
                  <a:pt x="4827" y="1453"/>
                </a:lnTo>
                <a:lnTo>
                  <a:pt x="4857" y="1406"/>
                </a:lnTo>
                <a:lnTo>
                  <a:pt x="4861" y="1395"/>
                </a:lnTo>
                <a:lnTo>
                  <a:pt x="4959" y="1328"/>
                </a:lnTo>
                <a:lnTo>
                  <a:pt x="5029" y="1303"/>
                </a:lnTo>
                <a:lnTo>
                  <a:pt x="5056" y="1299"/>
                </a:lnTo>
                <a:lnTo>
                  <a:pt x="5080" y="1289"/>
                </a:lnTo>
                <a:lnTo>
                  <a:pt x="5081" y="1282"/>
                </a:lnTo>
                <a:lnTo>
                  <a:pt x="5060" y="1273"/>
                </a:lnTo>
                <a:lnTo>
                  <a:pt x="5038" y="1268"/>
                </a:lnTo>
                <a:lnTo>
                  <a:pt x="4989" y="1268"/>
                </a:lnTo>
                <a:lnTo>
                  <a:pt x="4946" y="1260"/>
                </a:lnTo>
                <a:lnTo>
                  <a:pt x="4933" y="1245"/>
                </a:lnTo>
                <a:lnTo>
                  <a:pt x="4936" y="1220"/>
                </a:lnTo>
                <a:lnTo>
                  <a:pt x="4940" y="1198"/>
                </a:lnTo>
                <a:lnTo>
                  <a:pt x="4953" y="1162"/>
                </a:lnTo>
                <a:lnTo>
                  <a:pt x="4967" y="1135"/>
                </a:lnTo>
                <a:lnTo>
                  <a:pt x="5027" y="1055"/>
                </a:lnTo>
                <a:lnTo>
                  <a:pt x="5067" y="1021"/>
                </a:lnTo>
                <a:lnTo>
                  <a:pt x="5078" y="997"/>
                </a:lnTo>
                <a:lnTo>
                  <a:pt x="4992" y="1050"/>
                </a:lnTo>
                <a:lnTo>
                  <a:pt x="4962" y="1088"/>
                </a:lnTo>
                <a:lnTo>
                  <a:pt x="4932" y="1143"/>
                </a:lnTo>
                <a:lnTo>
                  <a:pt x="4916" y="1160"/>
                </a:lnTo>
                <a:lnTo>
                  <a:pt x="4905" y="1155"/>
                </a:lnTo>
                <a:lnTo>
                  <a:pt x="4895" y="1161"/>
                </a:lnTo>
                <a:lnTo>
                  <a:pt x="4886" y="1175"/>
                </a:lnTo>
                <a:lnTo>
                  <a:pt x="4879" y="1202"/>
                </a:lnTo>
                <a:lnTo>
                  <a:pt x="4873" y="1240"/>
                </a:lnTo>
                <a:lnTo>
                  <a:pt x="4867" y="1266"/>
                </a:lnTo>
                <a:lnTo>
                  <a:pt x="4862" y="1280"/>
                </a:lnTo>
                <a:lnTo>
                  <a:pt x="4850" y="1300"/>
                </a:lnTo>
                <a:lnTo>
                  <a:pt x="4821" y="1339"/>
                </a:lnTo>
                <a:lnTo>
                  <a:pt x="4752" y="1392"/>
                </a:lnTo>
                <a:lnTo>
                  <a:pt x="4728" y="1406"/>
                </a:lnTo>
                <a:lnTo>
                  <a:pt x="4708" y="1408"/>
                </a:lnTo>
                <a:lnTo>
                  <a:pt x="4644" y="1437"/>
                </a:lnTo>
                <a:lnTo>
                  <a:pt x="4624" y="1439"/>
                </a:lnTo>
                <a:lnTo>
                  <a:pt x="4603" y="1430"/>
                </a:lnTo>
                <a:lnTo>
                  <a:pt x="4612" y="1404"/>
                </a:lnTo>
                <a:lnTo>
                  <a:pt x="4646" y="1356"/>
                </a:lnTo>
                <a:lnTo>
                  <a:pt x="4655" y="1334"/>
                </a:lnTo>
                <a:lnTo>
                  <a:pt x="4633" y="1339"/>
                </a:lnTo>
                <a:lnTo>
                  <a:pt x="4611" y="1352"/>
                </a:lnTo>
                <a:lnTo>
                  <a:pt x="4562" y="1363"/>
                </a:lnTo>
                <a:lnTo>
                  <a:pt x="4542" y="1383"/>
                </a:lnTo>
                <a:lnTo>
                  <a:pt x="4524" y="1418"/>
                </a:lnTo>
                <a:lnTo>
                  <a:pt x="4508" y="1440"/>
                </a:lnTo>
                <a:lnTo>
                  <a:pt x="4497" y="1449"/>
                </a:lnTo>
                <a:lnTo>
                  <a:pt x="4481" y="1454"/>
                </a:lnTo>
                <a:lnTo>
                  <a:pt x="4424" y="1457"/>
                </a:lnTo>
                <a:lnTo>
                  <a:pt x="4411" y="1454"/>
                </a:lnTo>
                <a:lnTo>
                  <a:pt x="4378" y="1428"/>
                </a:lnTo>
                <a:lnTo>
                  <a:pt x="4348" y="1437"/>
                </a:lnTo>
                <a:lnTo>
                  <a:pt x="4336" y="1435"/>
                </a:lnTo>
                <a:lnTo>
                  <a:pt x="4314" y="1416"/>
                </a:lnTo>
                <a:lnTo>
                  <a:pt x="4307" y="1404"/>
                </a:lnTo>
                <a:lnTo>
                  <a:pt x="4308" y="1388"/>
                </a:lnTo>
                <a:lnTo>
                  <a:pt x="4321" y="1356"/>
                </a:lnTo>
                <a:lnTo>
                  <a:pt x="4336" y="1326"/>
                </a:lnTo>
                <a:lnTo>
                  <a:pt x="4385" y="1259"/>
                </a:lnTo>
                <a:lnTo>
                  <a:pt x="4416" y="1227"/>
                </a:lnTo>
                <a:lnTo>
                  <a:pt x="4461" y="1199"/>
                </a:lnTo>
                <a:lnTo>
                  <a:pt x="4566" y="1168"/>
                </a:lnTo>
                <a:lnTo>
                  <a:pt x="4571" y="1145"/>
                </a:lnTo>
                <a:lnTo>
                  <a:pt x="4464" y="1171"/>
                </a:lnTo>
                <a:lnTo>
                  <a:pt x="4373" y="1203"/>
                </a:lnTo>
                <a:lnTo>
                  <a:pt x="4359" y="1215"/>
                </a:lnTo>
                <a:lnTo>
                  <a:pt x="4338" y="1246"/>
                </a:lnTo>
                <a:lnTo>
                  <a:pt x="4271" y="1357"/>
                </a:lnTo>
                <a:lnTo>
                  <a:pt x="4251" y="1385"/>
                </a:lnTo>
                <a:lnTo>
                  <a:pt x="4221" y="1391"/>
                </a:lnTo>
                <a:lnTo>
                  <a:pt x="4197" y="1382"/>
                </a:lnTo>
                <a:lnTo>
                  <a:pt x="4179" y="1368"/>
                </a:lnTo>
                <a:lnTo>
                  <a:pt x="4148" y="1335"/>
                </a:lnTo>
                <a:lnTo>
                  <a:pt x="4125" y="1318"/>
                </a:lnTo>
                <a:lnTo>
                  <a:pt x="4114" y="1306"/>
                </a:lnTo>
                <a:lnTo>
                  <a:pt x="4107" y="1294"/>
                </a:lnTo>
                <a:lnTo>
                  <a:pt x="4102" y="1280"/>
                </a:lnTo>
                <a:lnTo>
                  <a:pt x="4098" y="1264"/>
                </a:lnTo>
                <a:lnTo>
                  <a:pt x="4105" y="1250"/>
                </a:lnTo>
                <a:lnTo>
                  <a:pt x="4165" y="1221"/>
                </a:lnTo>
                <a:lnTo>
                  <a:pt x="4246" y="1226"/>
                </a:lnTo>
                <a:lnTo>
                  <a:pt x="4282" y="1220"/>
                </a:lnTo>
                <a:lnTo>
                  <a:pt x="4318" y="1202"/>
                </a:lnTo>
                <a:lnTo>
                  <a:pt x="4371" y="1158"/>
                </a:lnTo>
                <a:lnTo>
                  <a:pt x="4429" y="1094"/>
                </a:lnTo>
                <a:lnTo>
                  <a:pt x="4440" y="1073"/>
                </a:lnTo>
                <a:lnTo>
                  <a:pt x="4419" y="1069"/>
                </a:lnTo>
                <a:lnTo>
                  <a:pt x="4403" y="1074"/>
                </a:lnTo>
                <a:lnTo>
                  <a:pt x="4366" y="1097"/>
                </a:lnTo>
                <a:lnTo>
                  <a:pt x="4307" y="1158"/>
                </a:lnTo>
                <a:lnTo>
                  <a:pt x="4255" y="1179"/>
                </a:lnTo>
                <a:lnTo>
                  <a:pt x="4127" y="1191"/>
                </a:lnTo>
                <a:lnTo>
                  <a:pt x="4087" y="1208"/>
                </a:lnTo>
                <a:lnTo>
                  <a:pt x="4069" y="1204"/>
                </a:lnTo>
                <a:lnTo>
                  <a:pt x="4056" y="1188"/>
                </a:lnTo>
                <a:lnTo>
                  <a:pt x="4041" y="1157"/>
                </a:lnTo>
                <a:lnTo>
                  <a:pt x="4043" y="1132"/>
                </a:lnTo>
                <a:lnTo>
                  <a:pt x="4074" y="1104"/>
                </a:lnTo>
                <a:lnTo>
                  <a:pt x="4098" y="1098"/>
                </a:lnTo>
                <a:lnTo>
                  <a:pt x="4102" y="1092"/>
                </a:lnTo>
                <a:lnTo>
                  <a:pt x="4068" y="1065"/>
                </a:lnTo>
                <a:lnTo>
                  <a:pt x="4065" y="1051"/>
                </a:lnTo>
                <a:lnTo>
                  <a:pt x="4085" y="1020"/>
                </a:lnTo>
                <a:lnTo>
                  <a:pt x="4127" y="974"/>
                </a:lnTo>
                <a:lnTo>
                  <a:pt x="4148" y="959"/>
                </a:lnTo>
                <a:lnTo>
                  <a:pt x="4188" y="950"/>
                </a:lnTo>
                <a:lnTo>
                  <a:pt x="4228" y="955"/>
                </a:lnTo>
                <a:lnTo>
                  <a:pt x="4230" y="946"/>
                </a:lnTo>
                <a:lnTo>
                  <a:pt x="4190" y="929"/>
                </a:lnTo>
                <a:lnTo>
                  <a:pt x="4160" y="925"/>
                </a:lnTo>
                <a:lnTo>
                  <a:pt x="4120" y="938"/>
                </a:lnTo>
                <a:lnTo>
                  <a:pt x="4015" y="1013"/>
                </a:lnTo>
                <a:lnTo>
                  <a:pt x="4006" y="1011"/>
                </a:lnTo>
                <a:lnTo>
                  <a:pt x="3991" y="998"/>
                </a:lnTo>
                <a:lnTo>
                  <a:pt x="3995" y="979"/>
                </a:lnTo>
                <a:lnTo>
                  <a:pt x="4052" y="900"/>
                </a:lnTo>
                <a:lnTo>
                  <a:pt x="4053" y="887"/>
                </a:lnTo>
                <a:lnTo>
                  <a:pt x="4013" y="889"/>
                </a:lnTo>
                <a:lnTo>
                  <a:pt x="4001" y="885"/>
                </a:lnTo>
                <a:lnTo>
                  <a:pt x="3990" y="876"/>
                </a:lnTo>
                <a:lnTo>
                  <a:pt x="3973" y="884"/>
                </a:lnTo>
                <a:lnTo>
                  <a:pt x="3952" y="911"/>
                </a:lnTo>
                <a:lnTo>
                  <a:pt x="3937" y="922"/>
                </a:lnTo>
                <a:lnTo>
                  <a:pt x="3928" y="918"/>
                </a:lnTo>
                <a:lnTo>
                  <a:pt x="3906" y="887"/>
                </a:lnTo>
                <a:lnTo>
                  <a:pt x="3909" y="861"/>
                </a:lnTo>
                <a:lnTo>
                  <a:pt x="3927" y="827"/>
                </a:lnTo>
                <a:lnTo>
                  <a:pt x="3943" y="803"/>
                </a:lnTo>
                <a:lnTo>
                  <a:pt x="3965" y="781"/>
                </a:lnTo>
                <a:lnTo>
                  <a:pt x="4001" y="753"/>
                </a:lnTo>
                <a:lnTo>
                  <a:pt x="4026" y="744"/>
                </a:lnTo>
                <a:lnTo>
                  <a:pt x="4068" y="744"/>
                </a:lnTo>
                <a:lnTo>
                  <a:pt x="4088" y="731"/>
                </a:lnTo>
                <a:lnTo>
                  <a:pt x="4106" y="709"/>
                </a:lnTo>
                <a:lnTo>
                  <a:pt x="4128" y="674"/>
                </a:lnTo>
                <a:lnTo>
                  <a:pt x="4153" y="649"/>
                </a:lnTo>
                <a:lnTo>
                  <a:pt x="4193" y="629"/>
                </a:lnTo>
                <a:lnTo>
                  <a:pt x="4226" y="635"/>
                </a:lnTo>
                <a:lnTo>
                  <a:pt x="4245" y="653"/>
                </a:lnTo>
                <a:lnTo>
                  <a:pt x="4260" y="684"/>
                </a:lnTo>
                <a:lnTo>
                  <a:pt x="4275" y="708"/>
                </a:lnTo>
                <a:lnTo>
                  <a:pt x="4277" y="689"/>
                </a:lnTo>
                <a:lnTo>
                  <a:pt x="4290" y="665"/>
                </a:lnTo>
                <a:lnTo>
                  <a:pt x="4306" y="655"/>
                </a:lnTo>
                <a:lnTo>
                  <a:pt x="4326" y="658"/>
                </a:lnTo>
                <a:lnTo>
                  <a:pt x="4344" y="670"/>
                </a:lnTo>
                <a:lnTo>
                  <a:pt x="4366" y="698"/>
                </a:lnTo>
                <a:lnTo>
                  <a:pt x="4384" y="711"/>
                </a:lnTo>
                <a:lnTo>
                  <a:pt x="4393" y="710"/>
                </a:lnTo>
                <a:lnTo>
                  <a:pt x="4403" y="694"/>
                </a:lnTo>
                <a:lnTo>
                  <a:pt x="4432" y="694"/>
                </a:lnTo>
                <a:lnTo>
                  <a:pt x="4431" y="687"/>
                </a:lnTo>
                <a:lnTo>
                  <a:pt x="4422" y="671"/>
                </a:lnTo>
                <a:lnTo>
                  <a:pt x="4411" y="659"/>
                </a:lnTo>
                <a:lnTo>
                  <a:pt x="4310" y="576"/>
                </a:lnTo>
                <a:lnTo>
                  <a:pt x="4307" y="558"/>
                </a:lnTo>
                <a:lnTo>
                  <a:pt x="4341" y="541"/>
                </a:lnTo>
                <a:lnTo>
                  <a:pt x="4362" y="520"/>
                </a:lnTo>
                <a:lnTo>
                  <a:pt x="4372" y="515"/>
                </a:lnTo>
                <a:lnTo>
                  <a:pt x="4397" y="471"/>
                </a:lnTo>
                <a:lnTo>
                  <a:pt x="4413" y="448"/>
                </a:lnTo>
                <a:lnTo>
                  <a:pt x="4443" y="421"/>
                </a:lnTo>
                <a:lnTo>
                  <a:pt x="4456" y="428"/>
                </a:lnTo>
                <a:lnTo>
                  <a:pt x="4471" y="452"/>
                </a:lnTo>
                <a:lnTo>
                  <a:pt x="4485" y="466"/>
                </a:lnTo>
                <a:lnTo>
                  <a:pt x="4528" y="480"/>
                </a:lnTo>
                <a:lnTo>
                  <a:pt x="4547" y="494"/>
                </a:lnTo>
                <a:lnTo>
                  <a:pt x="4580" y="576"/>
                </a:lnTo>
                <a:lnTo>
                  <a:pt x="4593" y="603"/>
                </a:lnTo>
                <a:lnTo>
                  <a:pt x="4612" y="630"/>
                </a:lnTo>
                <a:lnTo>
                  <a:pt x="4623" y="640"/>
                </a:lnTo>
                <a:lnTo>
                  <a:pt x="4645" y="646"/>
                </a:lnTo>
                <a:lnTo>
                  <a:pt x="4647" y="631"/>
                </a:lnTo>
                <a:lnTo>
                  <a:pt x="4621" y="593"/>
                </a:lnTo>
                <a:lnTo>
                  <a:pt x="4614" y="571"/>
                </a:lnTo>
                <a:lnTo>
                  <a:pt x="4617" y="552"/>
                </a:lnTo>
                <a:lnTo>
                  <a:pt x="4622" y="542"/>
                </a:lnTo>
                <a:lnTo>
                  <a:pt x="4630" y="541"/>
                </a:lnTo>
                <a:lnTo>
                  <a:pt x="4651" y="558"/>
                </a:lnTo>
                <a:lnTo>
                  <a:pt x="4706" y="615"/>
                </a:lnTo>
                <a:lnTo>
                  <a:pt x="4788" y="681"/>
                </a:lnTo>
                <a:lnTo>
                  <a:pt x="4819" y="697"/>
                </a:lnTo>
                <a:lnTo>
                  <a:pt x="4839" y="720"/>
                </a:lnTo>
                <a:lnTo>
                  <a:pt x="4856" y="749"/>
                </a:lnTo>
                <a:lnTo>
                  <a:pt x="4874" y="768"/>
                </a:lnTo>
                <a:lnTo>
                  <a:pt x="4877" y="766"/>
                </a:lnTo>
                <a:lnTo>
                  <a:pt x="4861" y="722"/>
                </a:lnTo>
                <a:lnTo>
                  <a:pt x="4821" y="668"/>
                </a:lnTo>
                <a:lnTo>
                  <a:pt x="4715" y="573"/>
                </a:lnTo>
                <a:lnTo>
                  <a:pt x="4673" y="523"/>
                </a:lnTo>
                <a:lnTo>
                  <a:pt x="4653" y="489"/>
                </a:lnTo>
                <a:lnTo>
                  <a:pt x="4637" y="454"/>
                </a:lnTo>
                <a:lnTo>
                  <a:pt x="4637" y="434"/>
                </a:lnTo>
                <a:lnTo>
                  <a:pt x="4652" y="412"/>
                </a:lnTo>
                <a:lnTo>
                  <a:pt x="4671" y="394"/>
                </a:lnTo>
                <a:lnTo>
                  <a:pt x="4695" y="387"/>
                </a:lnTo>
                <a:lnTo>
                  <a:pt x="4698" y="379"/>
                </a:lnTo>
                <a:lnTo>
                  <a:pt x="4676" y="352"/>
                </a:lnTo>
                <a:lnTo>
                  <a:pt x="4663" y="328"/>
                </a:lnTo>
                <a:lnTo>
                  <a:pt x="4664" y="312"/>
                </a:lnTo>
                <a:lnTo>
                  <a:pt x="4690" y="299"/>
                </a:lnTo>
                <a:lnTo>
                  <a:pt x="4706" y="303"/>
                </a:lnTo>
                <a:lnTo>
                  <a:pt x="4737" y="333"/>
                </a:lnTo>
                <a:lnTo>
                  <a:pt x="4763" y="347"/>
                </a:lnTo>
                <a:lnTo>
                  <a:pt x="4767" y="338"/>
                </a:lnTo>
                <a:lnTo>
                  <a:pt x="4740" y="258"/>
                </a:lnTo>
                <a:lnTo>
                  <a:pt x="4738" y="239"/>
                </a:lnTo>
                <a:lnTo>
                  <a:pt x="4742" y="229"/>
                </a:lnTo>
                <a:lnTo>
                  <a:pt x="4751" y="218"/>
                </a:lnTo>
                <a:lnTo>
                  <a:pt x="4779" y="224"/>
                </a:lnTo>
                <a:lnTo>
                  <a:pt x="4825" y="263"/>
                </a:lnTo>
                <a:lnTo>
                  <a:pt x="4908" y="283"/>
                </a:lnTo>
                <a:lnTo>
                  <a:pt x="4930" y="280"/>
                </a:lnTo>
                <a:lnTo>
                  <a:pt x="4927" y="271"/>
                </a:lnTo>
                <a:lnTo>
                  <a:pt x="4894" y="247"/>
                </a:lnTo>
                <a:lnTo>
                  <a:pt x="4860" y="214"/>
                </a:lnTo>
                <a:lnTo>
                  <a:pt x="4844" y="194"/>
                </a:lnTo>
                <a:lnTo>
                  <a:pt x="4833" y="167"/>
                </a:lnTo>
                <a:lnTo>
                  <a:pt x="4820" y="145"/>
                </a:lnTo>
                <a:lnTo>
                  <a:pt x="4819" y="134"/>
                </a:lnTo>
                <a:lnTo>
                  <a:pt x="4840" y="116"/>
                </a:lnTo>
                <a:lnTo>
                  <a:pt x="4896" y="120"/>
                </a:lnTo>
                <a:lnTo>
                  <a:pt x="4948" y="147"/>
                </a:lnTo>
                <a:lnTo>
                  <a:pt x="4992" y="137"/>
                </a:lnTo>
                <a:lnTo>
                  <a:pt x="5020" y="144"/>
                </a:lnTo>
                <a:lnTo>
                  <a:pt x="5031" y="152"/>
                </a:lnTo>
                <a:lnTo>
                  <a:pt x="5051" y="181"/>
                </a:lnTo>
                <a:lnTo>
                  <a:pt x="5115" y="285"/>
                </a:lnTo>
                <a:lnTo>
                  <a:pt x="5121" y="302"/>
                </a:lnTo>
                <a:lnTo>
                  <a:pt x="5129" y="327"/>
                </a:lnTo>
                <a:lnTo>
                  <a:pt x="5136" y="360"/>
                </a:lnTo>
                <a:lnTo>
                  <a:pt x="5147" y="369"/>
                </a:lnTo>
                <a:lnTo>
                  <a:pt x="5168" y="346"/>
                </a:lnTo>
                <a:lnTo>
                  <a:pt x="5182" y="324"/>
                </a:lnTo>
                <a:lnTo>
                  <a:pt x="5176" y="302"/>
                </a:lnTo>
                <a:lnTo>
                  <a:pt x="5141" y="252"/>
                </a:lnTo>
                <a:lnTo>
                  <a:pt x="5133" y="231"/>
                </a:lnTo>
                <a:lnTo>
                  <a:pt x="5116" y="194"/>
                </a:lnTo>
                <a:lnTo>
                  <a:pt x="5076" y="128"/>
                </a:lnTo>
                <a:lnTo>
                  <a:pt x="5066" y="97"/>
                </a:lnTo>
                <a:lnTo>
                  <a:pt x="5059" y="71"/>
                </a:lnTo>
                <a:lnTo>
                  <a:pt x="5168" y="46"/>
                </a:lnTo>
                <a:lnTo>
                  <a:pt x="5274" y="68"/>
                </a:lnTo>
                <a:lnTo>
                  <a:pt x="5291" y="84"/>
                </a:lnTo>
                <a:lnTo>
                  <a:pt x="5302" y="105"/>
                </a:lnTo>
                <a:lnTo>
                  <a:pt x="5313" y="138"/>
                </a:lnTo>
                <a:lnTo>
                  <a:pt x="5330" y="172"/>
                </a:lnTo>
                <a:lnTo>
                  <a:pt x="5364" y="222"/>
                </a:lnTo>
                <a:lnTo>
                  <a:pt x="5413" y="254"/>
                </a:lnTo>
                <a:lnTo>
                  <a:pt x="5403" y="232"/>
                </a:lnTo>
                <a:lnTo>
                  <a:pt x="5367" y="176"/>
                </a:lnTo>
                <a:lnTo>
                  <a:pt x="5351" y="138"/>
                </a:lnTo>
                <a:lnTo>
                  <a:pt x="5351" y="111"/>
                </a:lnTo>
                <a:lnTo>
                  <a:pt x="5354" y="91"/>
                </a:lnTo>
                <a:lnTo>
                  <a:pt x="5359" y="77"/>
                </a:lnTo>
                <a:lnTo>
                  <a:pt x="5400" y="23"/>
                </a:lnTo>
                <a:lnTo>
                  <a:pt x="5459" y="7"/>
                </a:lnTo>
                <a:lnTo>
                  <a:pt x="5466" y="10"/>
                </a:lnTo>
                <a:lnTo>
                  <a:pt x="5512" y="93"/>
                </a:lnTo>
                <a:lnTo>
                  <a:pt x="5534" y="126"/>
                </a:lnTo>
                <a:lnTo>
                  <a:pt x="5549" y="139"/>
                </a:lnTo>
                <a:lnTo>
                  <a:pt x="5549" y="134"/>
                </a:lnTo>
                <a:lnTo>
                  <a:pt x="5528" y="96"/>
                </a:lnTo>
                <a:lnTo>
                  <a:pt x="5512" y="76"/>
                </a:lnTo>
                <a:lnTo>
                  <a:pt x="5510" y="63"/>
                </a:lnTo>
                <a:lnTo>
                  <a:pt x="5537" y="22"/>
                </a:lnTo>
                <a:lnTo>
                  <a:pt x="5554" y="12"/>
                </a:lnTo>
                <a:lnTo>
                  <a:pt x="5626" y="0"/>
                </a:lnTo>
                <a:lnTo>
                  <a:pt x="5634" y="5"/>
                </a:lnTo>
                <a:lnTo>
                  <a:pt x="5640" y="16"/>
                </a:lnTo>
                <a:lnTo>
                  <a:pt x="5657" y="60"/>
                </a:lnTo>
                <a:lnTo>
                  <a:pt x="5664" y="66"/>
                </a:lnTo>
                <a:close/>
                <a:moveTo>
                  <a:pt x="3890" y="1153"/>
                </a:moveTo>
                <a:lnTo>
                  <a:pt x="3900" y="1196"/>
                </a:lnTo>
                <a:lnTo>
                  <a:pt x="3939" y="1296"/>
                </a:lnTo>
                <a:lnTo>
                  <a:pt x="3956" y="1332"/>
                </a:lnTo>
                <a:lnTo>
                  <a:pt x="3985" y="1376"/>
                </a:lnTo>
                <a:lnTo>
                  <a:pt x="3989" y="1392"/>
                </a:lnTo>
                <a:lnTo>
                  <a:pt x="3989" y="1399"/>
                </a:lnTo>
                <a:lnTo>
                  <a:pt x="3988" y="1422"/>
                </a:lnTo>
                <a:lnTo>
                  <a:pt x="3997" y="1430"/>
                </a:lnTo>
                <a:lnTo>
                  <a:pt x="4022" y="1444"/>
                </a:lnTo>
                <a:lnTo>
                  <a:pt x="4050" y="1468"/>
                </a:lnTo>
                <a:lnTo>
                  <a:pt x="4055" y="1466"/>
                </a:lnTo>
                <a:lnTo>
                  <a:pt x="4065" y="1452"/>
                </a:lnTo>
                <a:lnTo>
                  <a:pt x="4077" y="1448"/>
                </a:lnTo>
                <a:lnTo>
                  <a:pt x="4092" y="1452"/>
                </a:lnTo>
                <a:lnTo>
                  <a:pt x="4100" y="1462"/>
                </a:lnTo>
                <a:lnTo>
                  <a:pt x="4105" y="1477"/>
                </a:lnTo>
                <a:lnTo>
                  <a:pt x="4108" y="1487"/>
                </a:lnTo>
                <a:lnTo>
                  <a:pt x="4108" y="1496"/>
                </a:lnTo>
                <a:lnTo>
                  <a:pt x="4102" y="1511"/>
                </a:lnTo>
                <a:lnTo>
                  <a:pt x="4103" y="1518"/>
                </a:lnTo>
                <a:lnTo>
                  <a:pt x="4106" y="1525"/>
                </a:lnTo>
                <a:lnTo>
                  <a:pt x="4107" y="1534"/>
                </a:lnTo>
                <a:lnTo>
                  <a:pt x="4101" y="1567"/>
                </a:lnTo>
                <a:lnTo>
                  <a:pt x="4103" y="1579"/>
                </a:lnTo>
                <a:lnTo>
                  <a:pt x="4117" y="1609"/>
                </a:lnTo>
                <a:lnTo>
                  <a:pt x="4130" y="1624"/>
                </a:lnTo>
                <a:lnTo>
                  <a:pt x="4155" y="1641"/>
                </a:lnTo>
                <a:lnTo>
                  <a:pt x="4172" y="1640"/>
                </a:lnTo>
                <a:lnTo>
                  <a:pt x="4182" y="1650"/>
                </a:lnTo>
                <a:lnTo>
                  <a:pt x="4182" y="1643"/>
                </a:lnTo>
                <a:lnTo>
                  <a:pt x="4178" y="1624"/>
                </a:lnTo>
                <a:lnTo>
                  <a:pt x="4168" y="1597"/>
                </a:lnTo>
                <a:lnTo>
                  <a:pt x="4149" y="1583"/>
                </a:lnTo>
                <a:lnTo>
                  <a:pt x="4147" y="1567"/>
                </a:lnTo>
                <a:lnTo>
                  <a:pt x="4145" y="1539"/>
                </a:lnTo>
                <a:lnTo>
                  <a:pt x="4147" y="1521"/>
                </a:lnTo>
                <a:lnTo>
                  <a:pt x="4156" y="1506"/>
                </a:lnTo>
                <a:lnTo>
                  <a:pt x="4164" y="1501"/>
                </a:lnTo>
                <a:lnTo>
                  <a:pt x="4188" y="1501"/>
                </a:lnTo>
                <a:lnTo>
                  <a:pt x="4201" y="1507"/>
                </a:lnTo>
                <a:lnTo>
                  <a:pt x="4223" y="1528"/>
                </a:lnTo>
                <a:lnTo>
                  <a:pt x="4226" y="1539"/>
                </a:lnTo>
                <a:lnTo>
                  <a:pt x="4227" y="1561"/>
                </a:lnTo>
                <a:lnTo>
                  <a:pt x="4228" y="1605"/>
                </a:lnTo>
                <a:lnTo>
                  <a:pt x="4227" y="1615"/>
                </a:lnTo>
                <a:lnTo>
                  <a:pt x="4208" y="1639"/>
                </a:lnTo>
                <a:lnTo>
                  <a:pt x="4204" y="1656"/>
                </a:lnTo>
                <a:lnTo>
                  <a:pt x="4209" y="1661"/>
                </a:lnTo>
                <a:lnTo>
                  <a:pt x="4225" y="1665"/>
                </a:lnTo>
                <a:lnTo>
                  <a:pt x="4251" y="1680"/>
                </a:lnTo>
                <a:lnTo>
                  <a:pt x="4261" y="1681"/>
                </a:lnTo>
                <a:lnTo>
                  <a:pt x="4271" y="1716"/>
                </a:lnTo>
                <a:lnTo>
                  <a:pt x="4279" y="1749"/>
                </a:lnTo>
                <a:lnTo>
                  <a:pt x="4273" y="1789"/>
                </a:lnTo>
                <a:lnTo>
                  <a:pt x="4266" y="1852"/>
                </a:lnTo>
                <a:lnTo>
                  <a:pt x="4260" y="1867"/>
                </a:lnTo>
                <a:lnTo>
                  <a:pt x="4254" y="1889"/>
                </a:lnTo>
                <a:lnTo>
                  <a:pt x="4258" y="1892"/>
                </a:lnTo>
                <a:lnTo>
                  <a:pt x="4283" y="1884"/>
                </a:lnTo>
                <a:lnTo>
                  <a:pt x="4288" y="1881"/>
                </a:lnTo>
                <a:lnTo>
                  <a:pt x="4305" y="1859"/>
                </a:lnTo>
                <a:lnTo>
                  <a:pt x="4329" y="1864"/>
                </a:lnTo>
                <a:lnTo>
                  <a:pt x="4338" y="1870"/>
                </a:lnTo>
                <a:lnTo>
                  <a:pt x="4342" y="1877"/>
                </a:lnTo>
                <a:lnTo>
                  <a:pt x="4349" y="1901"/>
                </a:lnTo>
                <a:lnTo>
                  <a:pt x="4356" y="1932"/>
                </a:lnTo>
                <a:lnTo>
                  <a:pt x="4360" y="1930"/>
                </a:lnTo>
                <a:lnTo>
                  <a:pt x="4372" y="1892"/>
                </a:lnTo>
                <a:lnTo>
                  <a:pt x="4376" y="1882"/>
                </a:lnTo>
                <a:lnTo>
                  <a:pt x="4382" y="1873"/>
                </a:lnTo>
                <a:lnTo>
                  <a:pt x="4384" y="1875"/>
                </a:lnTo>
                <a:lnTo>
                  <a:pt x="4396" y="1910"/>
                </a:lnTo>
                <a:lnTo>
                  <a:pt x="4421" y="1972"/>
                </a:lnTo>
                <a:lnTo>
                  <a:pt x="4430" y="1998"/>
                </a:lnTo>
                <a:lnTo>
                  <a:pt x="4432" y="2016"/>
                </a:lnTo>
                <a:lnTo>
                  <a:pt x="4421" y="2038"/>
                </a:lnTo>
                <a:lnTo>
                  <a:pt x="4412" y="2049"/>
                </a:lnTo>
                <a:lnTo>
                  <a:pt x="4349" y="2094"/>
                </a:lnTo>
                <a:lnTo>
                  <a:pt x="4320" y="2120"/>
                </a:lnTo>
                <a:lnTo>
                  <a:pt x="4306" y="2139"/>
                </a:lnTo>
                <a:lnTo>
                  <a:pt x="4299" y="2146"/>
                </a:lnTo>
                <a:lnTo>
                  <a:pt x="4284" y="2143"/>
                </a:lnTo>
                <a:lnTo>
                  <a:pt x="4280" y="2146"/>
                </a:lnTo>
                <a:lnTo>
                  <a:pt x="4276" y="2178"/>
                </a:lnTo>
                <a:lnTo>
                  <a:pt x="4271" y="2191"/>
                </a:lnTo>
                <a:lnTo>
                  <a:pt x="4257" y="2213"/>
                </a:lnTo>
                <a:lnTo>
                  <a:pt x="4239" y="2251"/>
                </a:lnTo>
                <a:lnTo>
                  <a:pt x="4228" y="2268"/>
                </a:lnTo>
                <a:lnTo>
                  <a:pt x="4209" y="2256"/>
                </a:lnTo>
                <a:lnTo>
                  <a:pt x="4204" y="2238"/>
                </a:lnTo>
                <a:lnTo>
                  <a:pt x="4201" y="2197"/>
                </a:lnTo>
                <a:lnTo>
                  <a:pt x="4201" y="2180"/>
                </a:lnTo>
                <a:lnTo>
                  <a:pt x="4201" y="2171"/>
                </a:lnTo>
                <a:lnTo>
                  <a:pt x="4204" y="2156"/>
                </a:lnTo>
                <a:lnTo>
                  <a:pt x="4212" y="2121"/>
                </a:lnTo>
                <a:lnTo>
                  <a:pt x="4211" y="2117"/>
                </a:lnTo>
                <a:lnTo>
                  <a:pt x="4207" y="2120"/>
                </a:lnTo>
                <a:lnTo>
                  <a:pt x="4195" y="2138"/>
                </a:lnTo>
                <a:lnTo>
                  <a:pt x="4189" y="2147"/>
                </a:lnTo>
                <a:lnTo>
                  <a:pt x="4185" y="2163"/>
                </a:lnTo>
                <a:lnTo>
                  <a:pt x="4183" y="2191"/>
                </a:lnTo>
                <a:lnTo>
                  <a:pt x="4185" y="2240"/>
                </a:lnTo>
                <a:lnTo>
                  <a:pt x="4183" y="2260"/>
                </a:lnTo>
                <a:lnTo>
                  <a:pt x="4178" y="2270"/>
                </a:lnTo>
                <a:lnTo>
                  <a:pt x="4180" y="2278"/>
                </a:lnTo>
                <a:lnTo>
                  <a:pt x="4195" y="2288"/>
                </a:lnTo>
                <a:lnTo>
                  <a:pt x="4197" y="2293"/>
                </a:lnTo>
                <a:lnTo>
                  <a:pt x="4199" y="2301"/>
                </a:lnTo>
                <a:lnTo>
                  <a:pt x="4200" y="2313"/>
                </a:lnTo>
                <a:lnTo>
                  <a:pt x="4199" y="2324"/>
                </a:lnTo>
                <a:lnTo>
                  <a:pt x="4195" y="2341"/>
                </a:lnTo>
                <a:lnTo>
                  <a:pt x="4186" y="2348"/>
                </a:lnTo>
                <a:lnTo>
                  <a:pt x="4175" y="2340"/>
                </a:lnTo>
                <a:lnTo>
                  <a:pt x="4152" y="2298"/>
                </a:lnTo>
                <a:lnTo>
                  <a:pt x="4142" y="2301"/>
                </a:lnTo>
                <a:lnTo>
                  <a:pt x="4139" y="2305"/>
                </a:lnTo>
                <a:lnTo>
                  <a:pt x="4141" y="2320"/>
                </a:lnTo>
                <a:lnTo>
                  <a:pt x="4148" y="2354"/>
                </a:lnTo>
                <a:lnTo>
                  <a:pt x="4150" y="2382"/>
                </a:lnTo>
                <a:lnTo>
                  <a:pt x="4146" y="2404"/>
                </a:lnTo>
                <a:lnTo>
                  <a:pt x="4140" y="2440"/>
                </a:lnTo>
                <a:lnTo>
                  <a:pt x="4135" y="2459"/>
                </a:lnTo>
                <a:lnTo>
                  <a:pt x="4133" y="2462"/>
                </a:lnTo>
                <a:lnTo>
                  <a:pt x="4121" y="2463"/>
                </a:lnTo>
                <a:lnTo>
                  <a:pt x="4111" y="2453"/>
                </a:lnTo>
                <a:lnTo>
                  <a:pt x="4081" y="2390"/>
                </a:lnTo>
                <a:lnTo>
                  <a:pt x="4067" y="2363"/>
                </a:lnTo>
                <a:lnTo>
                  <a:pt x="4045" y="2310"/>
                </a:lnTo>
                <a:lnTo>
                  <a:pt x="4040" y="2299"/>
                </a:lnTo>
                <a:lnTo>
                  <a:pt x="4036" y="2296"/>
                </a:lnTo>
                <a:lnTo>
                  <a:pt x="4033" y="2319"/>
                </a:lnTo>
                <a:lnTo>
                  <a:pt x="4039" y="2341"/>
                </a:lnTo>
                <a:lnTo>
                  <a:pt x="4059" y="2390"/>
                </a:lnTo>
                <a:lnTo>
                  <a:pt x="4070" y="2426"/>
                </a:lnTo>
                <a:lnTo>
                  <a:pt x="4078" y="2455"/>
                </a:lnTo>
                <a:lnTo>
                  <a:pt x="4080" y="2467"/>
                </a:lnTo>
                <a:lnTo>
                  <a:pt x="4077" y="2472"/>
                </a:lnTo>
                <a:lnTo>
                  <a:pt x="4073" y="2469"/>
                </a:lnTo>
                <a:lnTo>
                  <a:pt x="4067" y="2459"/>
                </a:lnTo>
                <a:lnTo>
                  <a:pt x="4049" y="2442"/>
                </a:lnTo>
                <a:lnTo>
                  <a:pt x="4042" y="2432"/>
                </a:lnTo>
                <a:lnTo>
                  <a:pt x="4037" y="2421"/>
                </a:lnTo>
                <a:lnTo>
                  <a:pt x="4028" y="2413"/>
                </a:lnTo>
                <a:lnTo>
                  <a:pt x="4016" y="2407"/>
                </a:lnTo>
                <a:lnTo>
                  <a:pt x="4003" y="2406"/>
                </a:lnTo>
                <a:lnTo>
                  <a:pt x="3990" y="2409"/>
                </a:lnTo>
                <a:lnTo>
                  <a:pt x="3988" y="2415"/>
                </a:lnTo>
                <a:lnTo>
                  <a:pt x="4002" y="2430"/>
                </a:lnTo>
                <a:lnTo>
                  <a:pt x="4007" y="2438"/>
                </a:lnTo>
                <a:lnTo>
                  <a:pt x="4011" y="2449"/>
                </a:lnTo>
                <a:lnTo>
                  <a:pt x="4013" y="2462"/>
                </a:lnTo>
                <a:lnTo>
                  <a:pt x="4009" y="2471"/>
                </a:lnTo>
                <a:lnTo>
                  <a:pt x="3991" y="2476"/>
                </a:lnTo>
                <a:lnTo>
                  <a:pt x="3966" y="2473"/>
                </a:lnTo>
                <a:lnTo>
                  <a:pt x="3928" y="2461"/>
                </a:lnTo>
                <a:lnTo>
                  <a:pt x="3889" y="2442"/>
                </a:lnTo>
                <a:lnTo>
                  <a:pt x="3853" y="2413"/>
                </a:lnTo>
                <a:lnTo>
                  <a:pt x="3827" y="2383"/>
                </a:lnTo>
                <a:lnTo>
                  <a:pt x="3817" y="2367"/>
                </a:lnTo>
                <a:lnTo>
                  <a:pt x="3814" y="2355"/>
                </a:lnTo>
                <a:lnTo>
                  <a:pt x="3823" y="2344"/>
                </a:lnTo>
                <a:lnTo>
                  <a:pt x="3857" y="2331"/>
                </a:lnTo>
                <a:lnTo>
                  <a:pt x="3891" y="2322"/>
                </a:lnTo>
                <a:lnTo>
                  <a:pt x="3886" y="2314"/>
                </a:lnTo>
                <a:lnTo>
                  <a:pt x="3824" y="2297"/>
                </a:lnTo>
                <a:lnTo>
                  <a:pt x="3804" y="2294"/>
                </a:lnTo>
                <a:lnTo>
                  <a:pt x="3793" y="2298"/>
                </a:lnTo>
                <a:lnTo>
                  <a:pt x="3781" y="2296"/>
                </a:lnTo>
                <a:lnTo>
                  <a:pt x="3771" y="2282"/>
                </a:lnTo>
                <a:lnTo>
                  <a:pt x="3758" y="2256"/>
                </a:lnTo>
                <a:lnTo>
                  <a:pt x="3751" y="2238"/>
                </a:lnTo>
                <a:lnTo>
                  <a:pt x="3752" y="2231"/>
                </a:lnTo>
                <a:lnTo>
                  <a:pt x="3757" y="2227"/>
                </a:lnTo>
                <a:lnTo>
                  <a:pt x="3785" y="2231"/>
                </a:lnTo>
                <a:lnTo>
                  <a:pt x="3789" y="2228"/>
                </a:lnTo>
                <a:lnTo>
                  <a:pt x="3775" y="2215"/>
                </a:lnTo>
                <a:lnTo>
                  <a:pt x="3730" y="2189"/>
                </a:lnTo>
                <a:lnTo>
                  <a:pt x="3713" y="2165"/>
                </a:lnTo>
                <a:lnTo>
                  <a:pt x="3710" y="2156"/>
                </a:lnTo>
                <a:lnTo>
                  <a:pt x="3709" y="2147"/>
                </a:lnTo>
                <a:lnTo>
                  <a:pt x="3710" y="2138"/>
                </a:lnTo>
                <a:lnTo>
                  <a:pt x="3726" y="2120"/>
                </a:lnTo>
                <a:lnTo>
                  <a:pt x="3778" y="2078"/>
                </a:lnTo>
                <a:lnTo>
                  <a:pt x="3796" y="2071"/>
                </a:lnTo>
                <a:lnTo>
                  <a:pt x="3814" y="2070"/>
                </a:lnTo>
                <a:lnTo>
                  <a:pt x="3827" y="2058"/>
                </a:lnTo>
                <a:lnTo>
                  <a:pt x="3837" y="2017"/>
                </a:lnTo>
                <a:lnTo>
                  <a:pt x="3891" y="2002"/>
                </a:lnTo>
                <a:lnTo>
                  <a:pt x="3933" y="1984"/>
                </a:lnTo>
                <a:lnTo>
                  <a:pt x="3936" y="1979"/>
                </a:lnTo>
                <a:lnTo>
                  <a:pt x="3905" y="1982"/>
                </a:lnTo>
                <a:lnTo>
                  <a:pt x="3861" y="1978"/>
                </a:lnTo>
                <a:lnTo>
                  <a:pt x="3842" y="1950"/>
                </a:lnTo>
                <a:lnTo>
                  <a:pt x="3830" y="1945"/>
                </a:lnTo>
                <a:lnTo>
                  <a:pt x="3816" y="1945"/>
                </a:lnTo>
                <a:lnTo>
                  <a:pt x="3799" y="1954"/>
                </a:lnTo>
                <a:lnTo>
                  <a:pt x="3771" y="1980"/>
                </a:lnTo>
                <a:lnTo>
                  <a:pt x="3758" y="1987"/>
                </a:lnTo>
                <a:lnTo>
                  <a:pt x="3728" y="2014"/>
                </a:lnTo>
                <a:lnTo>
                  <a:pt x="3719" y="2012"/>
                </a:lnTo>
                <a:lnTo>
                  <a:pt x="3715" y="2008"/>
                </a:lnTo>
                <a:lnTo>
                  <a:pt x="3714" y="2003"/>
                </a:lnTo>
                <a:lnTo>
                  <a:pt x="3719" y="1985"/>
                </a:lnTo>
                <a:lnTo>
                  <a:pt x="3727" y="1973"/>
                </a:lnTo>
                <a:lnTo>
                  <a:pt x="3725" y="1969"/>
                </a:lnTo>
                <a:lnTo>
                  <a:pt x="3714" y="1966"/>
                </a:lnTo>
                <a:lnTo>
                  <a:pt x="3700" y="1967"/>
                </a:lnTo>
                <a:lnTo>
                  <a:pt x="3690" y="1971"/>
                </a:lnTo>
                <a:lnTo>
                  <a:pt x="3655" y="1995"/>
                </a:lnTo>
                <a:lnTo>
                  <a:pt x="3640" y="2012"/>
                </a:lnTo>
                <a:lnTo>
                  <a:pt x="3635" y="2014"/>
                </a:lnTo>
                <a:lnTo>
                  <a:pt x="3618" y="1986"/>
                </a:lnTo>
                <a:lnTo>
                  <a:pt x="3591" y="1971"/>
                </a:lnTo>
                <a:lnTo>
                  <a:pt x="3585" y="1959"/>
                </a:lnTo>
                <a:lnTo>
                  <a:pt x="3591" y="1912"/>
                </a:lnTo>
                <a:lnTo>
                  <a:pt x="3598" y="1902"/>
                </a:lnTo>
                <a:lnTo>
                  <a:pt x="3619" y="1894"/>
                </a:lnTo>
                <a:lnTo>
                  <a:pt x="3681" y="1850"/>
                </a:lnTo>
                <a:lnTo>
                  <a:pt x="3685" y="1842"/>
                </a:lnTo>
                <a:lnTo>
                  <a:pt x="3690" y="1820"/>
                </a:lnTo>
                <a:lnTo>
                  <a:pt x="3676" y="1824"/>
                </a:lnTo>
                <a:lnTo>
                  <a:pt x="3645" y="1846"/>
                </a:lnTo>
                <a:lnTo>
                  <a:pt x="3620" y="1857"/>
                </a:lnTo>
                <a:lnTo>
                  <a:pt x="3599" y="1857"/>
                </a:lnTo>
                <a:lnTo>
                  <a:pt x="3585" y="1853"/>
                </a:lnTo>
                <a:lnTo>
                  <a:pt x="3575" y="1847"/>
                </a:lnTo>
                <a:lnTo>
                  <a:pt x="3564" y="1834"/>
                </a:lnTo>
                <a:lnTo>
                  <a:pt x="3527" y="1770"/>
                </a:lnTo>
                <a:lnTo>
                  <a:pt x="3517" y="1739"/>
                </a:lnTo>
                <a:lnTo>
                  <a:pt x="3516" y="1711"/>
                </a:lnTo>
                <a:lnTo>
                  <a:pt x="3513" y="1690"/>
                </a:lnTo>
                <a:lnTo>
                  <a:pt x="3503" y="1639"/>
                </a:lnTo>
                <a:lnTo>
                  <a:pt x="3581" y="1671"/>
                </a:lnTo>
                <a:lnTo>
                  <a:pt x="3612" y="1677"/>
                </a:lnTo>
                <a:lnTo>
                  <a:pt x="3671" y="1679"/>
                </a:lnTo>
                <a:lnTo>
                  <a:pt x="3674" y="1676"/>
                </a:lnTo>
                <a:lnTo>
                  <a:pt x="3675" y="1667"/>
                </a:lnTo>
                <a:lnTo>
                  <a:pt x="3674" y="1654"/>
                </a:lnTo>
                <a:lnTo>
                  <a:pt x="3674" y="1643"/>
                </a:lnTo>
                <a:lnTo>
                  <a:pt x="3676" y="1636"/>
                </a:lnTo>
                <a:lnTo>
                  <a:pt x="3698" y="1617"/>
                </a:lnTo>
                <a:lnTo>
                  <a:pt x="3701" y="1611"/>
                </a:lnTo>
                <a:lnTo>
                  <a:pt x="3676" y="1608"/>
                </a:lnTo>
                <a:lnTo>
                  <a:pt x="3628" y="1639"/>
                </a:lnTo>
                <a:lnTo>
                  <a:pt x="3611" y="1639"/>
                </a:lnTo>
                <a:lnTo>
                  <a:pt x="3592" y="1595"/>
                </a:lnTo>
                <a:lnTo>
                  <a:pt x="3571" y="1602"/>
                </a:lnTo>
                <a:lnTo>
                  <a:pt x="3562" y="1599"/>
                </a:lnTo>
                <a:lnTo>
                  <a:pt x="3547" y="1588"/>
                </a:lnTo>
                <a:lnTo>
                  <a:pt x="3539" y="1578"/>
                </a:lnTo>
                <a:lnTo>
                  <a:pt x="3535" y="1565"/>
                </a:lnTo>
                <a:lnTo>
                  <a:pt x="3533" y="1555"/>
                </a:lnTo>
                <a:lnTo>
                  <a:pt x="3533" y="1547"/>
                </a:lnTo>
                <a:lnTo>
                  <a:pt x="3537" y="1537"/>
                </a:lnTo>
                <a:lnTo>
                  <a:pt x="3555" y="1524"/>
                </a:lnTo>
                <a:lnTo>
                  <a:pt x="3563" y="1523"/>
                </a:lnTo>
                <a:lnTo>
                  <a:pt x="3584" y="1531"/>
                </a:lnTo>
                <a:lnTo>
                  <a:pt x="3600" y="1531"/>
                </a:lnTo>
                <a:lnTo>
                  <a:pt x="3594" y="1517"/>
                </a:lnTo>
                <a:lnTo>
                  <a:pt x="3572" y="1481"/>
                </a:lnTo>
                <a:lnTo>
                  <a:pt x="3552" y="1441"/>
                </a:lnTo>
                <a:lnTo>
                  <a:pt x="3553" y="1374"/>
                </a:lnTo>
                <a:lnTo>
                  <a:pt x="3570" y="1360"/>
                </a:lnTo>
                <a:lnTo>
                  <a:pt x="3587" y="1358"/>
                </a:lnTo>
                <a:lnTo>
                  <a:pt x="3603" y="1375"/>
                </a:lnTo>
                <a:lnTo>
                  <a:pt x="3625" y="1377"/>
                </a:lnTo>
                <a:lnTo>
                  <a:pt x="3641" y="1396"/>
                </a:lnTo>
                <a:lnTo>
                  <a:pt x="3652" y="1433"/>
                </a:lnTo>
                <a:lnTo>
                  <a:pt x="3664" y="1432"/>
                </a:lnTo>
                <a:lnTo>
                  <a:pt x="3684" y="1439"/>
                </a:lnTo>
                <a:lnTo>
                  <a:pt x="3728" y="1439"/>
                </a:lnTo>
                <a:lnTo>
                  <a:pt x="3720" y="1426"/>
                </a:lnTo>
                <a:lnTo>
                  <a:pt x="3706" y="1414"/>
                </a:lnTo>
                <a:lnTo>
                  <a:pt x="3675" y="1399"/>
                </a:lnTo>
                <a:lnTo>
                  <a:pt x="3660" y="1345"/>
                </a:lnTo>
                <a:lnTo>
                  <a:pt x="3628" y="1317"/>
                </a:lnTo>
                <a:lnTo>
                  <a:pt x="3602" y="1302"/>
                </a:lnTo>
                <a:lnTo>
                  <a:pt x="3603" y="1290"/>
                </a:lnTo>
                <a:lnTo>
                  <a:pt x="3622" y="1220"/>
                </a:lnTo>
                <a:lnTo>
                  <a:pt x="3645" y="1196"/>
                </a:lnTo>
                <a:lnTo>
                  <a:pt x="3681" y="1205"/>
                </a:lnTo>
                <a:lnTo>
                  <a:pt x="3705" y="1192"/>
                </a:lnTo>
                <a:lnTo>
                  <a:pt x="3736" y="1167"/>
                </a:lnTo>
                <a:lnTo>
                  <a:pt x="3766" y="1178"/>
                </a:lnTo>
                <a:lnTo>
                  <a:pt x="3774" y="1177"/>
                </a:lnTo>
                <a:lnTo>
                  <a:pt x="3779" y="1170"/>
                </a:lnTo>
                <a:lnTo>
                  <a:pt x="3783" y="1155"/>
                </a:lnTo>
                <a:lnTo>
                  <a:pt x="3783" y="1142"/>
                </a:lnTo>
                <a:lnTo>
                  <a:pt x="3779" y="1129"/>
                </a:lnTo>
                <a:lnTo>
                  <a:pt x="3769" y="1114"/>
                </a:lnTo>
                <a:lnTo>
                  <a:pt x="3731" y="1112"/>
                </a:lnTo>
                <a:lnTo>
                  <a:pt x="3714" y="1105"/>
                </a:lnTo>
                <a:lnTo>
                  <a:pt x="3707" y="1097"/>
                </a:lnTo>
                <a:lnTo>
                  <a:pt x="3705" y="1085"/>
                </a:lnTo>
                <a:lnTo>
                  <a:pt x="3704" y="1072"/>
                </a:lnTo>
                <a:lnTo>
                  <a:pt x="3704" y="1058"/>
                </a:lnTo>
                <a:lnTo>
                  <a:pt x="3705" y="1050"/>
                </a:lnTo>
                <a:lnTo>
                  <a:pt x="3708" y="1046"/>
                </a:lnTo>
                <a:lnTo>
                  <a:pt x="3718" y="1040"/>
                </a:lnTo>
                <a:lnTo>
                  <a:pt x="3754" y="1040"/>
                </a:lnTo>
                <a:lnTo>
                  <a:pt x="3775" y="1032"/>
                </a:lnTo>
                <a:lnTo>
                  <a:pt x="3799" y="1042"/>
                </a:lnTo>
                <a:lnTo>
                  <a:pt x="3848" y="1078"/>
                </a:lnTo>
                <a:lnTo>
                  <a:pt x="3864" y="1096"/>
                </a:lnTo>
                <a:lnTo>
                  <a:pt x="3881" y="1126"/>
                </a:lnTo>
                <a:lnTo>
                  <a:pt x="3890" y="1153"/>
                </a:lnTo>
                <a:close/>
                <a:moveTo>
                  <a:pt x="3343" y="1710"/>
                </a:moveTo>
                <a:lnTo>
                  <a:pt x="3345" y="1768"/>
                </a:lnTo>
                <a:lnTo>
                  <a:pt x="3343" y="1798"/>
                </a:lnTo>
                <a:lnTo>
                  <a:pt x="3339" y="1819"/>
                </a:lnTo>
                <a:lnTo>
                  <a:pt x="3336" y="1824"/>
                </a:lnTo>
                <a:lnTo>
                  <a:pt x="3331" y="1825"/>
                </a:lnTo>
                <a:lnTo>
                  <a:pt x="3309" y="1808"/>
                </a:lnTo>
                <a:lnTo>
                  <a:pt x="3303" y="1798"/>
                </a:lnTo>
                <a:lnTo>
                  <a:pt x="3302" y="1790"/>
                </a:lnTo>
                <a:lnTo>
                  <a:pt x="3300" y="1773"/>
                </a:lnTo>
                <a:lnTo>
                  <a:pt x="3286" y="1752"/>
                </a:lnTo>
                <a:lnTo>
                  <a:pt x="3259" y="1756"/>
                </a:lnTo>
                <a:lnTo>
                  <a:pt x="3247" y="1753"/>
                </a:lnTo>
                <a:lnTo>
                  <a:pt x="3243" y="1747"/>
                </a:lnTo>
                <a:lnTo>
                  <a:pt x="3240" y="1738"/>
                </a:lnTo>
                <a:lnTo>
                  <a:pt x="3237" y="1700"/>
                </a:lnTo>
                <a:lnTo>
                  <a:pt x="3238" y="1687"/>
                </a:lnTo>
                <a:lnTo>
                  <a:pt x="3241" y="1664"/>
                </a:lnTo>
                <a:lnTo>
                  <a:pt x="3243" y="1658"/>
                </a:lnTo>
                <a:lnTo>
                  <a:pt x="3263" y="1636"/>
                </a:lnTo>
                <a:lnTo>
                  <a:pt x="3269" y="1635"/>
                </a:lnTo>
                <a:lnTo>
                  <a:pt x="3293" y="1643"/>
                </a:lnTo>
                <a:lnTo>
                  <a:pt x="3314" y="1644"/>
                </a:lnTo>
                <a:lnTo>
                  <a:pt x="3325" y="1650"/>
                </a:lnTo>
                <a:lnTo>
                  <a:pt x="3335" y="1663"/>
                </a:lnTo>
                <a:lnTo>
                  <a:pt x="3340" y="1684"/>
                </a:lnTo>
                <a:lnTo>
                  <a:pt x="3343" y="1710"/>
                </a:lnTo>
                <a:close/>
                <a:moveTo>
                  <a:pt x="2976" y="2003"/>
                </a:moveTo>
                <a:lnTo>
                  <a:pt x="2994" y="2012"/>
                </a:lnTo>
                <a:lnTo>
                  <a:pt x="3016" y="2039"/>
                </a:lnTo>
                <a:lnTo>
                  <a:pt x="3037" y="2096"/>
                </a:lnTo>
                <a:lnTo>
                  <a:pt x="3038" y="2103"/>
                </a:lnTo>
                <a:lnTo>
                  <a:pt x="3038" y="2113"/>
                </a:lnTo>
                <a:lnTo>
                  <a:pt x="3038" y="2124"/>
                </a:lnTo>
                <a:lnTo>
                  <a:pt x="3035" y="2139"/>
                </a:lnTo>
                <a:lnTo>
                  <a:pt x="3031" y="2148"/>
                </a:lnTo>
                <a:lnTo>
                  <a:pt x="3042" y="2159"/>
                </a:lnTo>
                <a:lnTo>
                  <a:pt x="3043" y="2165"/>
                </a:lnTo>
                <a:lnTo>
                  <a:pt x="3042" y="2177"/>
                </a:lnTo>
                <a:lnTo>
                  <a:pt x="3043" y="2186"/>
                </a:lnTo>
                <a:lnTo>
                  <a:pt x="3050" y="2177"/>
                </a:lnTo>
                <a:lnTo>
                  <a:pt x="3055" y="2163"/>
                </a:lnTo>
                <a:lnTo>
                  <a:pt x="3057" y="2155"/>
                </a:lnTo>
                <a:lnTo>
                  <a:pt x="3058" y="2131"/>
                </a:lnTo>
                <a:lnTo>
                  <a:pt x="3074" y="2120"/>
                </a:lnTo>
                <a:lnTo>
                  <a:pt x="3091" y="2103"/>
                </a:lnTo>
                <a:lnTo>
                  <a:pt x="3099" y="2099"/>
                </a:lnTo>
                <a:lnTo>
                  <a:pt x="3112" y="2103"/>
                </a:lnTo>
                <a:lnTo>
                  <a:pt x="3144" y="2143"/>
                </a:lnTo>
                <a:lnTo>
                  <a:pt x="3157" y="2147"/>
                </a:lnTo>
                <a:lnTo>
                  <a:pt x="3161" y="2152"/>
                </a:lnTo>
                <a:lnTo>
                  <a:pt x="3165" y="2161"/>
                </a:lnTo>
                <a:lnTo>
                  <a:pt x="3165" y="2171"/>
                </a:lnTo>
                <a:lnTo>
                  <a:pt x="3159" y="2194"/>
                </a:lnTo>
                <a:lnTo>
                  <a:pt x="3156" y="2208"/>
                </a:lnTo>
                <a:lnTo>
                  <a:pt x="3158" y="2217"/>
                </a:lnTo>
                <a:lnTo>
                  <a:pt x="3175" y="2225"/>
                </a:lnTo>
                <a:lnTo>
                  <a:pt x="3213" y="2210"/>
                </a:lnTo>
                <a:lnTo>
                  <a:pt x="3246" y="2247"/>
                </a:lnTo>
                <a:lnTo>
                  <a:pt x="3265" y="2291"/>
                </a:lnTo>
                <a:lnTo>
                  <a:pt x="3278" y="2306"/>
                </a:lnTo>
                <a:lnTo>
                  <a:pt x="3280" y="2314"/>
                </a:lnTo>
                <a:lnTo>
                  <a:pt x="3276" y="2321"/>
                </a:lnTo>
                <a:lnTo>
                  <a:pt x="3273" y="2341"/>
                </a:lnTo>
                <a:lnTo>
                  <a:pt x="3262" y="2356"/>
                </a:lnTo>
                <a:lnTo>
                  <a:pt x="3259" y="2363"/>
                </a:lnTo>
                <a:lnTo>
                  <a:pt x="3265" y="2381"/>
                </a:lnTo>
                <a:lnTo>
                  <a:pt x="3266" y="2392"/>
                </a:lnTo>
                <a:lnTo>
                  <a:pt x="3265" y="2408"/>
                </a:lnTo>
                <a:lnTo>
                  <a:pt x="3267" y="2416"/>
                </a:lnTo>
                <a:lnTo>
                  <a:pt x="3282" y="2426"/>
                </a:lnTo>
                <a:lnTo>
                  <a:pt x="3316" y="2488"/>
                </a:lnTo>
                <a:lnTo>
                  <a:pt x="3322" y="2506"/>
                </a:lnTo>
                <a:lnTo>
                  <a:pt x="3326" y="2527"/>
                </a:lnTo>
                <a:lnTo>
                  <a:pt x="3327" y="2534"/>
                </a:lnTo>
                <a:lnTo>
                  <a:pt x="3322" y="2546"/>
                </a:lnTo>
                <a:lnTo>
                  <a:pt x="3316" y="2580"/>
                </a:lnTo>
                <a:lnTo>
                  <a:pt x="3313" y="2587"/>
                </a:lnTo>
                <a:lnTo>
                  <a:pt x="3299" y="2594"/>
                </a:lnTo>
                <a:lnTo>
                  <a:pt x="3274" y="2600"/>
                </a:lnTo>
                <a:lnTo>
                  <a:pt x="3251" y="2611"/>
                </a:lnTo>
                <a:lnTo>
                  <a:pt x="3226" y="2596"/>
                </a:lnTo>
                <a:lnTo>
                  <a:pt x="3201" y="2574"/>
                </a:lnTo>
                <a:lnTo>
                  <a:pt x="3193" y="2560"/>
                </a:lnTo>
                <a:lnTo>
                  <a:pt x="3187" y="2542"/>
                </a:lnTo>
                <a:lnTo>
                  <a:pt x="3186" y="2535"/>
                </a:lnTo>
                <a:lnTo>
                  <a:pt x="3183" y="2506"/>
                </a:lnTo>
                <a:lnTo>
                  <a:pt x="3182" y="2500"/>
                </a:lnTo>
                <a:lnTo>
                  <a:pt x="3171" y="2483"/>
                </a:lnTo>
                <a:lnTo>
                  <a:pt x="3162" y="2459"/>
                </a:lnTo>
                <a:lnTo>
                  <a:pt x="3144" y="2457"/>
                </a:lnTo>
                <a:lnTo>
                  <a:pt x="3102" y="2431"/>
                </a:lnTo>
                <a:lnTo>
                  <a:pt x="3084" y="2425"/>
                </a:lnTo>
                <a:lnTo>
                  <a:pt x="3066" y="2427"/>
                </a:lnTo>
                <a:lnTo>
                  <a:pt x="3041" y="2437"/>
                </a:lnTo>
                <a:lnTo>
                  <a:pt x="3036" y="2435"/>
                </a:lnTo>
                <a:lnTo>
                  <a:pt x="3032" y="2427"/>
                </a:lnTo>
                <a:lnTo>
                  <a:pt x="3028" y="2415"/>
                </a:lnTo>
                <a:lnTo>
                  <a:pt x="3027" y="2406"/>
                </a:lnTo>
                <a:lnTo>
                  <a:pt x="3031" y="2390"/>
                </a:lnTo>
                <a:lnTo>
                  <a:pt x="2956" y="2410"/>
                </a:lnTo>
                <a:lnTo>
                  <a:pt x="2935" y="2433"/>
                </a:lnTo>
                <a:lnTo>
                  <a:pt x="2905" y="2429"/>
                </a:lnTo>
                <a:lnTo>
                  <a:pt x="2890" y="2420"/>
                </a:lnTo>
                <a:lnTo>
                  <a:pt x="2870" y="2397"/>
                </a:lnTo>
                <a:lnTo>
                  <a:pt x="2861" y="2378"/>
                </a:lnTo>
                <a:lnTo>
                  <a:pt x="2852" y="2351"/>
                </a:lnTo>
                <a:lnTo>
                  <a:pt x="2852" y="2331"/>
                </a:lnTo>
                <a:lnTo>
                  <a:pt x="2858" y="2318"/>
                </a:lnTo>
                <a:lnTo>
                  <a:pt x="2865" y="2310"/>
                </a:lnTo>
                <a:lnTo>
                  <a:pt x="2873" y="2307"/>
                </a:lnTo>
                <a:lnTo>
                  <a:pt x="2913" y="2323"/>
                </a:lnTo>
                <a:lnTo>
                  <a:pt x="2949" y="2331"/>
                </a:lnTo>
                <a:lnTo>
                  <a:pt x="2964" y="2323"/>
                </a:lnTo>
                <a:lnTo>
                  <a:pt x="2971" y="2301"/>
                </a:lnTo>
                <a:lnTo>
                  <a:pt x="2963" y="2290"/>
                </a:lnTo>
                <a:lnTo>
                  <a:pt x="2929" y="2285"/>
                </a:lnTo>
                <a:lnTo>
                  <a:pt x="2936" y="2273"/>
                </a:lnTo>
                <a:lnTo>
                  <a:pt x="2965" y="2262"/>
                </a:lnTo>
                <a:lnTo>
                  <a:pt x="2980" y="2244"/>
                </a:lnTo>
                <a:lnTo>
                  <a:pt x="2977" y="2238"/>
                </a:lnTo>
                <a:lnTo>
                  <a:pt x="2969" y="2231"/>
                </a:lnTo>
                <a:lnTo>
                  <a:pt x="2930" y="2233"/>
                </a:lnTo>
                <a:lnTo>
                  <a:pt x="2916" y="2226"/>
                </a:lnTo>
                <a:lnTo>
                  <a:pt x="2915" y="2220"/>
                </a:lnTo>
                <a:lnTo>
                  <a:pt x="2918" y="2212"/>
                </a:lnTo>
                <a:lnTo>
                  <a:pt x="2940" y="2176"/>
                </a:lnTo>
                <a:lnTo>
                  <a:pt x="2939" y="2169"/>
                </a:lnTo>
                <a:lnTo>
                  <a:pt x="2930" y="2157"/>
                </a:lnTo>
                <a:lnTo>
                  <a:pt x="2921" y="2142"/>
                </a:lnTo>
                <a:lnTo>
                  <a:pt x="2918" y="2140"/>
                </a:lnTo>
                <a:lnTo>
                  <a:pt x="2899" y="2154"/>
                </a:lnTo>
                <a:lnTo>
                  <a:pt x="2872" y="2207"/>
                </a:lnTo>
                <a:lnTo>
                  <a:pt x="2866" y="2215"/>
                </a:lnTo>
                <a:lnTo>
                  <a:pt x="2859" y="2215"/>
                </a:lnTo>
                <a:lnTo>
                  <a:pt x="2854" y="2206"/>
                </a:lnTo>
                <a:lnTo>
                  <a:pt x="2854" y="2195"/>
                </a:lnTo>
                <a:lnTo>
                  <a:pt x="2860" y="2181"/>
                </a:lnTo>
                <a:lnTo>
                  <a:pt x="2872" y="2139"/>
                </a:lnTo>
                <a:lnTo>
                  <a:pt x="2871" y="2124"/>
                </a:lnTo>
                <a:lnTo>
                  <a:pt x="2859" y="2114"/>
                </a:lnTo>
                <a:lnTo>
                  <a:pt x="2827" y="2122"/>
                </a:lnTo>
                <a:lnTo>
                  <a:pt x="2809" y="2122"/>
                </a:lnTo>
                <a:lnTo>
                  <a:pt x="2806" y="2110"/>
                </a:lnTo>
                <a:lnTo>
                  <a:pt x="2805" y="2088"/>
                </a:lnTo>
                <a:lnTo>
                  <a:pt x="2806" y="2067"/>
                </a:lnTo>
                <a:lnTo>
                  <a:pt x="2810" y="2034"/>
                </a:lnTo>
                <a:lnTo>
                  <a:pt x="2817" y="2009"/>
                </a:lnTo>
                <a:lnTo>
                  <a:pt x="2820" y="1999"/>
                </a:lnTo>
                <a:lnTo>
                  <a:pt x="2863" y="2005"/>
                </a:lnTo>
                <a:lnTo>
                  <a:pt x="2933" y="1989"/>
                </a:lnTo>
                <a:lnTo>
                  <a:pt x="2954" y="1987"/>
                </a:lnTo>
                <a:lnTo>
                  <a:pt x="2976" y="2003"/>
                </a:lnTo>
                <a:close/>
                <a:moveTo>
                  <a:pt x="3548" y="2326"/>
                </a:moveTo>
                <a:lnTo>
                  <a:pt x="3567" y="2337"/>
                </a:lnTo>
                <a:lnTo>
                  <a:pt x="3599" y="2332"/>
                </a:lnTo>
                <a:lnTo>
                  <a:pt x="3611" y="2340"/>
                </a:lnTo>
                <a:lnTo>
                  <a:pt x="3641" y="2366"/>
                </a:lnTo>
                <a:lnTo>
                  <a:pt x="3650" y="2382"/>
                </a:lnTo>
                <a:lnTo>
                  <a:pt x="3652" y="2394"/>
                </a:lnTo>
                <a:lnTo>
                  <a:pt x="3652" y="2400"/>
                </a:lnTo>
                <a:lnTo>
                  <a:pt x="3642" y="2413"/>
                </a:lnTo>
                <a:lnTo>
                  <a:pt x="3622" y="2432"/>
                </a:lnTo>
                <a:lnTo>
                  <a:pt x="3617" y="2447"/>
                </a:lnTo>
                <a:lnTo>
                  <a:pt x="3635" y="2465"/>
                </a:lnTo>
                <a:lnTo>
                  <a:pt x="3644" y="2481"/>
                </a:lnTo>
                <a:lnTo>
                  <a:pt x="3648" y="2493"/>
                </a:lnTo>
                <a:lnTo>
                  <a:pt x="3649" y="2504"/>
                </a:lnTo>
                <a:lnTo>
                  <a:pt x="3636" y="2536"/>
                </a:lnTo>
                <a:lnTo>
                  <a:pt x="3628" y="2545"/>
                </a:lnTo>
                <a:lnTo>
                  <a:pt x="3614" y="2544"/>
                </a:lnTo>
                <a:lnTo>
                  <a:pt x="3608" y="2547"/>
                </a:lnTo>
                <a:lnTo>
                  <a:pt x="3590" y="2562"/>
                </a:lnTo>
                <a:lnTo>
                  <a:pt x="3563" y="2576"/>
                </a:lnTo>
                <a:lnTo>
                  <a:pt x="3526" y="2582"/>
                </a:lnTo>
                <a:lnTo>
                  <a:pt x="3516" y="2590"/>
                </a:lnTo>
                <a:lnTo>
                  <a:pt x="3498" y="2604"/>
                </a:lnTo>
                <a:lnTo>
                  <a:pt x="3486" y="2607"/>
                </a:lnTo>
                <a:lnTo>
                  <a:pt x="3482" y="2598"/>
                </a:lnTo>
                <a:lnTo>
                  <a:pt x="3480" y="2587"/>
                </a:lnTo>
                <a:lnTo>
                  <a:pt x="3481" y="2578"/>
                </a:lnTo>
                <a:lnTo>
                  <a:pt x="3483" y="2568"/>
                </a:lnTo>
                <a:lnTo>
                  <a:pt x="3478" y="2558"/>
                </a:lnTo>
                <a:lnTo>
                  <a:pt x="3451" y="2540"/>
                </a:lnTo>
                <a:lnTo>
                  <a:pt x="3436" y="2514"/>
                </a:lnTo>
                <a:lnTo>
                  <a:pt x="3434" y="2506"/>
                </a:lnTo>
                <a:lnTo>
                  <a:pt x="3433" y="2499"/>
                </a:lnTo>
                <a:lnTo>
                  <a:pt x="3467" y="2494"/>
                </a:lnTo>
                <a:lnTo>
                  <a:pt x="3482" y="2488"/>
                </a:lnTo>
                <a:lnTo>
                  <a:pt x="3488" y="2480"/>
                </a:lnTo>
                <a:lnTo>
                  <a:pt x="3489" y="2475"/>
                </a:lnTo>
                <a:lnTo>
                  <a:pt x="3483" y="2473"/>
                </a:lnTo>
                <a:lnTo>
                  <a:pt x="3459" y="2455"/>
                </a:lnTo>
                <a:lnTo>
                  <a:pt x="3420" y="2445"/>
                </a:lnTo>
                <a:lnTo>
                  <a:pt x="3418" y="2432"/>
                </a:lnTo>
                <a:lnTo>
                  <a:pt x="3402" y="2407"/>
                </a:lnTo>
                <a:lnTo>
                  <a:pt x="3400" y="2384"/>
                </a:lnTo>
                <a:lnTo>
                  <a:pt x="3397" y="2377"/>
                </a:lnTo>
                <a:lnTo>
                  <a:pt x="3385" y="2367"/>
                </a:lnTo>
                <a:lnTo>
                  <a:pt x="3384" y="2363"/>
                </a:lnTo>
                <a:lnTo>
                  <a:pt x="3381" y="2348"/>
                </a:lnTo>
                <a:lnTo>
                  <a:pt x="3380" y="2339"/>
                </a:lnTo>
                <a:lnTo>
                  <a:pt x="3381" y="2332"/>
                </a:lnTo>
                <a:lnTo>
                  <a:pt x="3401" y="2315"/>
                </a:lnTo>
                <a:lnTo>
                  <a:pt x="3398" y="2304"/>
                </a:lnTo>
                <a:lnTo>
                  <a:pt x="3383" y="2262"/>
                </a:lnTo>
                <a:lnTo>
                  <a:pt x="3379" y="2238"/>
                </a:lnTo>
                <a:lnTo>
                  <a:pt x="3379" y="2229"/>
                </a:lnTo>
                <a:lnTo>
                  <a:pt x="3389" y="2216"/>
                </a:lnTo>
                <a:lnTo>
                  <a:pt x="3402" y="2216"/>
                </a:lnTo>
                <a:lnTo>
                  <a:pt x="3438" y="2220"/>
                </a:lnTo>
                <a:lnTo>
                  <a:pt x="3455" y="2225"/>
                </a:lnTo>
                <a:lnTo>
                  <a:pt x="3471" y="2235"/>
                </a:lnTo>
                <a:lnTo>
                  <a:pt x="3490" y="2250"/>
                </a:lnTo>
                <a:lnTo>
                  <a:pt x="3518" y="2264"/>
                </a:lnTo>
                <a:lnTo>
                  <a:pt x="3526" y="2273"/>
                </a:lnTo>
                <a:lnTo>
                  <a:pt x="3543" y="2301"/>
                </a:lnTo>
                <a:lnTo>
                  <a:pt x="3545" y="2310"/>
                </a:lnTo>
                <a:lnTo>
                  <a:pt x="3544" y="2318"/>
                </a:lnTo>
                <a:lnTo>
                  <a:pt x="3548" y="2326"/>
                </a:lnTo>
                <a:close/>
                <a:moveTo>
                  <a:pt x="2470" y="2279"/>
                </a:moveTo>
                <a:lnTo>
                  <a:pt x="2484" y="2302"/>
                </a:lnTo>
                <a:lnTo>
                  <a:pt x="2488" y="2302"/>
                </a:lnTo>
                <a:lnTo>
                  <a:pt x="2494" y="2306"/>
                </a:lnTo>
                <a:lnTo>
                  <a:pt x="2497" y="2312"/>
                </a:lnTo>
                <a:lnTo>
                  <a:pt x="2506" y="2342"/>
                </a:lnTo>
                <a:lnTo>
                  <a:pt x="2507" y="2356"/>
                </a:lnTo>
                <a:lnTo>
                  <a:pt x="2508" y="2375"/>
                </a:lnTo>
                <a:lnTo>
                  <a:pt x="2507" y="2391"/>
                </a:lnTo>
                <a:lnTo>
                  <a:pt x="2503" y="2403"/>
                </a:lnTo>
                <a:lnTo>
                  <a:pt x="2496" y="2411"/>
                </a:lnTo>
                <a:lnTo>
                  <a:pt x="2478" y="2416"/>
                </a:lnTo>
                <a:lnTo>
                  <a:pt x="2453" y="2409"/>
                </a:lnTo>
                <a:lnTo>
                  <a:pt x="2432" y="2418"/>
                </a:lnTo>
                <a:lnTo>
                  <a:pt x="2422" y="2419"/>
                </a:lnTo>
                <a:lnTo>
                  <a:pt x="2395" y="2413"/>
                </a:lnTo>
                <a:lnTo>
                  <a:pt x="2389" y="2409"/>
                </a:lnTo>
                <a:lnTo>
                  <a:pt x="2374" y="2391"/>
                </a:lnTo>
                <a:lnTo>
                  <a:pt x="2363" y="2384"/>
                </a:lnTo>
                <a:lnTo>
                  <a:pt x="2358" y="2388"/>
                </a:lnTo>
                <a:lnTo>
                  <a:pt x="2352" y="2403"/>
                </a:lnTo>
                <a:lnTo>
                  <a:pt x="2342" y="2422"/>
                </a:lnTo>
                <a:lnTo>
                  <a:pt x="2335" y="2427"/>
                </a:lnTo>
                <a:lnTo>
                  <a:pt x="2316" y="2424"/>
                </a:lnTo>
                <a:lnTo>
                  <a:pt x="2286" y="2392"/>
                </a:lnTo>
                <a:lnTo>
                  <a:pt x="2253" y="2401"/>
                </a:lnTo>
                <a:lnTo>
                  <a:pt x="2218" y="2420"/>
                </a:lnTo>
                <a:lnTo>
                  <a:pt x="2204" y="2424"/>
                </a:lnTo>
                <a:lnTo>
                  <a:pt x="2200" y="2418"/>
                </a:lnTo>
                <a:lnTo>
                  <a:pt x="2194" y="2404"/>
                </a:lnTo>
                <a:lnTo>
                  <a:pt x="2195" y="2397"/>
                </a:lnTo>
                <a:lnTo>
                  <a:pt x="2206" y="2375"/>
                </a:lnTo>
                <a:lnTo>
                  <a:pt x="2229" y="2352"/>
                </a:lnTo>
                <a:lnTo>
                  <a:pt x="2246" y="2339"/>
                </a:lnTo>
                <a:lnTo>
                  <a:pt x="2280" y="2320"/>
                </a:lnTo>
                <a:lnTo>
                  <a:pt x="2320" y="2309"/>
                </a:lnTo>
                <a:lnTo>
                  <a:pt x="2335" y="2298"/>
                </a:lnTo>
                <a:lnTo>
                  <a:pt x="2344" y="2281"/>
                </a:lnTo>
                <a:lnTo>
                  <a:pt x="2370" y="2255"/>
                </a:lnTo>
                <a:lnTo>
                  <a:pt x="2386" y="2244"/>
                </a:lnTo>
                <a:lnTo>
                  <a:pt x="2406" y="2235"/>
                </a:lnTo>
                <a:lnTo>
                  <a:pt x="2423" y="2236"/>
                </a:lnTo>
                <a:lnTo>
                  <a:pt x="2444" y="2257"/>
                </a:lnTo>
                <a:lnTo>
                  <a:pt x="2460" y="2267"/>
                </a:lnTo>
                <a:lnTo>
                  <a:pt x="2470" y="2279"/>
                </a:lnTo>
                <a:close/>
                <a:moveTo>
                  <a:pt x="3009" y="2477"/>
                </a:moveTo>
                <a:lnTo>
                  <a:pt x="3000" y="2485"/>
                </a:lnTo>
                <a:lnTo>
                  <a:pt x="2990" y="2480"/>
                </a:lnTo>
                <a:lnTo>
                  <a:pt x="2988" y="2475"/>
                </a:lnTo>
                <a:lnTo>
                  <a:pt x="2988" y="2470"/>
                </a:lnTo>
                <a:lnTo>
                  <a:pt x="2989" y="2463"/>
                </a:lnTo>
                <a:lnTo>
                  <a:pt x="3001" y="2439"/>
                </a:lnTo>
                <a:lnTo>
                  <a:pt x="3012" y="2430"/>
                </a:lnTo>
                <a:lnTo>
                  <a:pt x="3018" y="2429"/>
                </a:lnTo>
                <a:lnTo>
                  <a:pt x="3023" y="2437"/>
                </a:lnTo>
                <a:lnTo>
                  <a:pt x="3026" y="2449"/>
                </a:lnTo>
                <a:lnTo>
                  <a:pt x="3009" y="2477"/>
                </a:lnTo>
                <a:close/>
                <a:moveTo>
                  <a:pt x="2419" y="2494"/>
                </a:moveTo>
                <a:lnTo>
                  <a:pt x="2482" y="2503"/>
                </a:lnTo>
                <a:lnTo>
                  <a:pt x="2485" y="2505"/>
                </a:lnTo>
                <a:lnTo>
                  <a:pt x="2485" y="2512"/>
                </a:lnTo>
                <a:lnTo>
                  <a:pt x="2481" y="2533"/>
                </a:lnTo>
                <a:lnTo>
                  <a:pt x="2473" y="2549"/>
                </a:lnTo>
                <a:lnTo>
                  <a:pt x="2439" y="2569"/>
                </a:lnTo>
                <a:lnTo>
                  <a:pt x="2396" y="2587"/>
                </a:lnTo>
                <a:lnTo>
                  <a:pt x="2387" y="2596"/>
                </a:lnTo>
                <a:lnTo>
                  <a:pt x="2387" y="2601"/>
                </a:lnTo>
                <a:lnTo>
                  <a:pt x="2391" y="2608"/>
                </a:lnTo>
                <a:lnTo>
                  <a:pt x="2398" y="2616"/>
                </a:lnTo>
                <a:lnTo>
                  <a:pt x="2432" y="2614"/>
                </a:lnTo>
                <a:lnTo>
                  <a:pt x="2440" y="2617"/>
                </a:lnTo>
                <a:lnTo>
                  <a:pt x="2443" y="2623"/>
                </a:lnTo>
                <a:lnTo>
                  <a:pt x="2445" y="2630"/>
                </a:lnTo>
                <a:lnTo>
                  <a:pt x="2446" y="2640"/>
                </a:lnTo>
                <a:lnTo>
                  <a:pt x="2446" y="2674"/>
                </a:lnTo>
                <a:lnTo>
                  <a:pt x="2444" y="2693"/>
                </a:lnTo>
                <a:lnTo>
                  <a:pt x="2440" y="2711"/>
                </a:lnTo>
                <a:lnTo>
                  <a:pt x="2426" y="2723"/>
                </a:lnTo>
                <a:lnTo>
                  <a:pt x="2401" y="2740"/>
                </a:lnTo>
                <a:lnTo>
                  <a:pt x="2384" y="2747"/>
                </a:lnTo>
                <a:lnTo>
                  <a:pt x="2371" y="2744"/>
                </a:lnTo>
                <a:lnTo>
                  <a:pt x="2358" y="2746"/>
                </a:lnTo>
                <a:lnTo>
                  <a:pt x="2301" y="2776"/>
                </a:lnTo>
                <a:lnTo>
                  <a:pt x="2283" y="2777"/>
                </a:lnTo>
                <a:lnTo>
                  <a:pt x="2267" y="2769"/>
                </a:lnTo>
                <a:lnTo>
                  <a:pt x="2246" y="2740"/>
                </a:lnTo>
                <a:lnTo>
                  <a:pt x="2224" y="2729"/>
                </a:lnTo>
                <a:lnTo>
                  <a:pt x="2214" y="2716"/>
                </a:lnTo>
                <a:lnTo>
                  <a:pt x="2205" y="2709"/>
                </a:lnTo>
                <a:lnTo>
                  <a:pt x="2202" y="2698"/>
                </a:lnTo>
                <a:lnTo>
                  <a:pt x="2201" y="2690"/>
                </a:lnTo>
                <a:lnTo>
                  <a:pt x="2203" y="2683"/>
                </a:lnTo>
                <a:lnTo>
                  <a:pt x="2207" y="2677"/>
                </a:lnTo>
                <a:lnTo>
                  <a:pt x="2208" y="2671"/>
                </a:lnTo>
                <a:lnTo>
                  <a:pt x="2204" y="2655"/>
                </a:lnTo>
                <a:lnTo>
                  <a:pt x="2203" y="2639"/>
                </a:lnTo>
                <a:lnTo>
                  <a:pt x="2196" y="2617"/>
                </a:lnTo>
                <a:lnTo>
                  <a:pt x="2195" y="2604"/>
                </a:lnTo>
                <a:lnTo>
                  <a:pt x="2195" y="2595"/>
                </a:lnTo>
                <a:lnTo>
                  <a:pt x="2196" y="2586"/>
                </a:lnTo>
                <a:lnTo>
                  <a:pt x="2201" y="2570"/>
                </a:lnTo>
                <a:lnTo>
                  <a:pt x="2203" y="2566"/>
                </a:lnTo>
                <a:lnTo>
                  <a:pt x="2216" y="2564"/>
                </a:lnTo>
                <a:lnTo>
                  <a:pt x="2233" y="2555"/>
                </a:lnTo>
                <a:lnTo>
                  <a:pt x="2273" y="2531"/>
                </a:lnTo>
                <a:lnTo>
                  <a:pt x="2360" y="2499"/>
                </a:lnTo>
                <a:lnTo>
                  <a:pt x="2386" y="2502"/>
                </a:lnTo>
                <a:lnTo>
                  <a:pt x="2398" y="2496"/>
                </a:lnTo>
                <a:lnTo>
                  <a:pt x="2419" y="2494"/>
                </a:lnTo>
                <a:close/>
                <a:moveTo>
                  <a:pt x="2152" y="2626"/>
                </a:moveTo>
                <a:lnTo>
                  <a:pt x="2130" y="2638"/>
                </a:lnTo>
                <a:lnTo>
                  <a:pt x="2116" y="2638"/>
                </a:lnTo>
                <a:lnTo>
                  <a:pt x="2090" y="2620"/>
                </a:lnTo>
                <a:lnTo>
                  <a:pt x="2061" y="2565"/>
                </a:lnTo>
                <a:lnTo>
                  <a:pt x="2057" y="2546"/>
                </a:lnTo>
                <a:lnTo>
                  <a:pt x="2068" y="2542"/>
                </a:lnTo>
                <a:lnTo>
                  <a:pt x="2076" y="2536"/>
                </a:lnTo>
                <a:lnTo>
                  <a:pt x="2081" y="2527"/>
                </a:lnTo>
                <a:lnTo>
                  <a:pt x="2090" y="2518"/>
                </a:lnTo>
                <a:lnTo>
                  <a:pt x="2112" y="2504"/>
                </a:lnTo>
                <a:lnTo>
                  <a:pt x="2115" y="2509"/>
                </a:lnTo>
                <a:lnTo>
                  <a:pt x="2114" y="2521"/>
                </a:lnTo>
                <a:lnTo>
                  <a:pt x="2116" y="2532"/>
                </a:lnTo>
                <a:lnTo>
                  <a:pt x="2124" y="2534"/>
                </a:lnTo>
                <a:lnTo>
                  <a:pt x="2131" y="2542"/>
                </a:lnTo>
                <a:lnTo>
                  <a:pt x="2146" y="2565"/>
                </a:lnTo>
                <a:lnTo>
                  <a:pt x="2157" y="2570"/>
                </a:lnTo>
                <a:lnTo>
                  <a:pt x="2160" y="2575"/>
                </a:lnTo>
                <a:lnTo>
                  <a:pt x="2162" y="2583"/>
                </a:lnTo>
                <a:lnTo>
                  <a:pt x="2169" y="2597"/>
                </a:lnTo>
                <a:lnTo>
                  <a:pt x="2169" y="2604"/>
                </a:lnTo>
                <a:lnTo>
                  <a:pt x="2160" y="2618"/>
                </a:lnTo>
                <a:lnTo>
                  <a:pt x="2152" y="2626"/>
                </a:lnTo>
                <a:close/>
                <a:moveTo>
                  <a:pt x="3113" y="2647"/>
                </a:moveTo>
                <a:lnTo>
                  <a:pt x="3102" y="2651"/>
                </a:lnTo>
                <a:lnTo>
                  <a:pt x="3083" y="2649"/>
                </a:lnTo>
                <a:lnTo>
                  <a:pt x="3059" y="2636"/>
                </a:lnTo>
                <a:lnTo>
                  <a:pt x="3053" y="2620"/>
                </a:lnTo>
                <a:lnTo>
                  <a:pt x="3051" y="2595"/>
                </a:lnTo>
                <a:lnTo>
                  <a:pt x="3052" y="2581"/>
                </a:lnTo>
                <a:lnTo>
                  <a:pt x="3053" y="2578"/>
                </a:lnTo>
                <a:lnTo>
                  <a:pt x="3068" y="2575"/>
                </a:lnTo>
                <a:lnTo>
                  <a:pt x="3095" y="2571"/>
                </a:lnTo>
                <a:lnTo>
                  <a:pt x="3117" y="2574"/>
                </a:lnTo>
                <a:lnTo>
                  <a:pt x="3143" y="2588"/>
                </a:lnTo>
                <a:lnTo>
                  <a:pt x="3153" y="2598"/>
                </a:lnTo>
                <a:lnTo>
                  <a:pt x="3158" y="2604"/>
                </a:lnTo>
                <a:lnTo>
                  <a:pt x="3164" y="2617"/>
                </a:lnTo>
                <a:lnTo>
                  <a:pt x="3167" y="2623"/>
                </a:lnTo>
                <a:lnTo>
                  <a:pt x="3168" y="2633"/>
                </a:lnTo>
                <a:lnTo>
                  <a:pt x="3137" y="2635"/>
                </a:lnTo>
                <a:lnTo>
                  <a:pt x="3122" y="2639"/>
                </a:lnTo>
                <a:lnTo>
                  <a:pt x="3113" y="2647"/>
                </a:lnTo>
                <a:close/>
                <a:moveTo>
                  <a:pt x="3605" y="2612"/>
                </a:moveTo>
                <a:lnTo>
                  <a:pt x="3625" y="2626"/>
                </a:lnTo>
                <a:lnTo>
                  <a:pt x="3646" y="2618"/>
                </a:lnTo>
                <a:lnTo>
                  <a:pt x="3670" y="2618"/>
                </a:lnTo>
                <a:lnTo>
                  <a:pt x="3721" y="2624"/>
                </a:lnTo>
                <a:lnTo>
                  <a:pt x="3756" y="2620"/>
                </a:lnTo>
                <a:lnTo>
                  <a:pt x="3764" y="2622"/>
                </a:lnTo>
                <a:lnTo>
                  <a:pt x="3778" y="2631"/>
                </a:lnTo>
                <a:lnTo>
                  <a:pt x="3785" y="2642"/>
                </a:lnTo>
                <a:lnTo>
                  <a:pt x="3792" y="2661"/>
                </a:lnTo>
                <a:lnTo>
                  <a:pt x="3775" y="2672"/>
                </a:lnTo>
                <a:lnTo>
                  <a:pt x="3761" y="2729"/>
                </a:lnTo>
                <a:lnTo>
                  <a:pt x="3759" y="2732"/>
                </a:lnTo>
                <a:lnTo>
                  <a:pt x="3743" y="2733"/>
                </a:lnTo>
                <a:lnTo>
                  <a:pt x="3735" y="2737"/>
                </a:lnTo>
                <a:lnTo>
                  <a:pt x="3690" y="2729"/>
                </a:lnTo>
                <a:lnTo>
                  <a:pt x="3565" y="2726"/>
                </a:lnTo>
                <a:lnTo>
                  <a:pt x="3560" y="2718"/>
                </a:lnTo>
                <a:lnTo>
                  <a:pt x="3543" y="2685"/>
                </a:lnTo>
                <a:lnTo>
                  <a:pt x="3542" y="2672"/>
                </a:lnTo>
                <a:lnTo>
                  <a:pt x="3545" y="2656"/>
                </a:lnTo>
                <a:lnTo>
                  <a:pt x="3549" y="2646"/>
                </a:lnTo>
                <a:lnTo>
                  <a:pt x="3553" y="2641"/>
                </a:lnTo>
                <a:lnTo>
                  <a:pt x="3589" y="2615"/>
                </a:lnTo>
                <a:lnTo>
                  <a:pt x="3605" y="2612"/>
                </a:lnTo>
                <a:close/>
                <a:moveTo>
                  <a:pt x="2886" y="2849"/>
                </a:moveTo>
                <a:lnTo>
                  <a:pt x="2874" y="2855"/>
                </a:lnTo>
                <a:lnTo>
                  <a:pt x="2850" y="2841"/>
                </a:lnTo>
                <a:lnTo>
                  <a:pt x="2834" y="2835"/>
                </a:lnTo>
                <a:lnTo>
                  <a:pt x="2821" y="2809"/>
                </a:lnTo>
                <a:lnTo>
                  <a:pt x="2807" y="2773"/>
                </a:lnTo>
                <a:lnTo>
                  <a:pt x="2796" y="2734"/>
                </a:lnTo>
                <a:lnTo>
                  <a:pt x="2792" y="2710"/>
                </a:lnTo>
                <a:lnTo>
                  <a:pt x="2784" y="2697"/>
                </a:lnTo>
                <a:lnTo>
                  <a:pt x="2781" y="2673"/>
                </a:lnTo>
                <a:lnTo>
                  <a:pt x="2767" y="2637"/>
                </a:lnTo>
                <a:lnTo>
                  <a:pt x="2769" y="2631"/>
                </a:lnTo>
                <a:lnTo>
                  <a:pt x="2783" y="2626"/>
                </a:lnTo>
                <a:lnTo>
                  <a:pt x="2805" y="2633"/>
                </a:lnTo>
                <a:lnTo>
                  <a:pt x="2815" y="2646"/>
                </a:lnTo>
                <a:lnTo>
                  <a:pt x="2828" y="2667"/>
                </a:lnTo>
                <a:lnTo>
                  <a:pt x="2845" y="2702"/>
                </a:lnTo>
                <a:lnTo>
                  <a:pt x="2851" y="2717"/>
                </a:lnTo>
                <a:lnTo>
                  <a:pt x="2852" y="2738"/>
                </a:lnTo>
                <a:lnTo>
                  <a:pt x="2855" y="2749"/>
                </a:lnTo>
                <a:lnTo>
                  <a:pt x="2869" y="2751"/>
                </a:lnTo>
                <a:lnTo>
                  <a:pt x="2887" y="2779"/>
                </a:lnTo>
                <a:lnTo>
                  <a:pt x="2891" y="2789"/>
                </a:lnTo>
                <a:lnTo>
                  <a:pt x="2894" y="2811"/>
                </a:lnTo>
                <a:lnTo>
                  <a:pt x="2894" y="2821"/>
                </a:lnTo>
                <a:lnTo>
                  <a:pt x="2891" y="2842"/>
                </a:lnTo>
                <a:lnTo>
                  <a:pt x="2886" y="2849"/>
                </a:lnTo>
                <a:close/>
                <a:moveTo>
                  <a:pt x="4052" y="2804"/>
                </a:moveTo>
                <a:lnTo>
                  <a:pt x="4032" y="2825"/>
                </a:lnTo>
                <a:lnTo>
                  <a:pt x="4021" y="2824"/>
                </a:lnTo>
                <a:lnTo>
                  <a:pt x="3961" y="2782"/>
                </a:lnTo>
                <a:lnTo>
                  <a:pt x="3948" y="2761"/>
                </a:lnTo>
                <a:lnTo>
                  <a:pt x="3946" y="2747"/>
                </a:lnTo>
                <a:lnTo>
                  <a:pt x="3945" y="2727"/>
                </a:lnTo>
                <a:lnTo>
                  <a:pt x="3946" y="2699"/>
                </a:lnTo>
                <a:lnTo>
                  <a:pt x="3948" y="2680"/>
                </a:lnTo>
                <a:lnTo>
                  <a:pt x="3951" y="2674"/>
                </a:lnTo>
                <a:lnTo>
                  <a:pt x="3959" y="2667"/>
                </a:lnTo>
                <a:lnTo>
                  <a:pt x="3973" y="2663"/>
                </a:lnTo>
                <a:lnTo>
                  <a:pt x="3986" y="2665"/>
                </a:lnTo>
                <a:lnTo>
                  <a:pt x="4006" y="2673"/>
                </a:lnTo>
                <a:lnTo>
                  <a:pt x="4026" y="2685"/>
                </a:lnTo>
                <a:lnTo>
                  <a:pt x="4052" y="2723"/>
                </a:lnTo>
                <a:lnTo>
                  <a:pt x="4062" y="2741"/>
                </a:lnTo>
                <a:lnTo>
                  <a:pt x="4064" y="2764"/>
                </a:lnTo>
                <a:lnTo>
                  <a:pt x="4064" y="2778"/>
                </a:lnTo>
                <a:lnTo>
                  <a:pt x="4062" y="2789"/>
                </a:lnTo>
                <a:lnTo>
                  <a:pt x="4059" y="2795"/>
                </a:lnTo>
                <a:lnTo>
                  <a:pt x="4052" y="2804"/>
                </a:lnTo>
                <a:close/>
                <a:moveTo>
                  <a:pt x="2016" y="2770"/>
                </a:moveTo>
                <a:lnTo>
                  <a:pt x="2021" y="2784"/>
                </a:lnTo>
                <a:lnTo>
                  <a:pt x="2022" y="2789"/>
                </a:lnTo>
                <a:lnTo>
                  <a:pt x="2019" y="2795"/>
                </a:lnTo>
                <a:lnTo>
                  <a:pt x="2010" y="2805"/>
                </a:lnTo>
                <a:lnTo>
                  <a:pt x="1963" y="2836"/>
                </a:lnTo>
                <a:lnTo>
                  <a:pt x="1954" y="2851"/>
                </a:lnTo>
                <a:lnTo>
                  <a:pt x="1957" y="2863"/>
                </a:lnTo>
                <a:lnTo>
                  <a:pt x="1974" y="2889"/>
                </a:lnTo>
                <a:lnTo>
                  <a:pt x="1991" y="2910"/>
                </a:lnTo>
                <a:lnTo>
                  <a:pt x="1995" y="2921"/>
                </a:lnTo>
                <a:lnTo>
                  <a:pt x="1987" y="2931"/>
                </a:lnTo>
                <a:lnTo>
                  <a:pt x="1971" y="2928"/>
                </a:lnTo>
                <a:lnTo>
                  <a:pt x="1965" y="2929"/>
                </a:lnTo>
                <a:lnTo>
                  <a:pt x="1960" y="2934"/>
                </a:lnTo>
                <a:lnTo>
                  <a:pt x="1961" y="2943"/>
                </a:lnTo>
                <a:lnTo>
                  <a:pt x="1979" y="2974"/>
                </a:lnTo>
                <a:lnTo>
                  <a:pt x="1984" y="2991"/>
                </a:lnTo>
                <a:lnTo>
                  <a:pt x="1984" y="3000"/>
                </a:lnTo>
                <a:lnTo>
                  <a:pt x="1981" y="3008"/>
                </a:lnTo>
                <a:lnTo>
                  <a:pt x="1974" y="3020"/>
                </a:lnTo>
                <a:lnTo>
                  <a:pt x="1962" y="3034"/>
                </a:lnTo>
                <a:lnTo>
                  <a:pt x="1943" y="3046"/>
                </a:lnTo>
                <a:lnTo>
                  <a:pt x="1901" y="3061"/>
                </a:lnTo>
                <a:lnTo>
                  <a:pt x="1899" y="3073"/>
                </a:lnTo>
                <a:lnTo>
                  <a:pt x="1900" y="3082"/>
                </a:lnTo>
                <a:lnTo>
                  <a:pt x="1899" y="3105"/>
                </a:lnTo>
                <a:lnTo>
                  <a:pt x="1897" y="3115"/>
                </a:lnTo>
                <a:lnTo>
                  <a:pt x="1892" y="3132"/>
                </a:lnTo>
                <a:lnTo>
                  <a:pt x="1889" y="3140"/>
                </a:lnTo>
                <a:lnTo>
                  <a:pt x="1882" y="3145"/>
                </a:lnTo>
                <a:lnTo>
                  <a:pt x="1873" y="3148"/>
                </a:lnTo>
                <a:lnTo>
                  <a:pt x="1862" y="3148"/>
                </a:lnTo>
                <a:lnTo>
                  <a:pt x="1843" y="3134"/>
                </a:lnTo>
                <a:lnTo>
                  <a:pt x="1834" y="3124"/>
                </a:lnTo>
                <a:lnTo>
                  <a:pt x="1822" y="3104"/>
                </a:lnTo>
                <a:lnTo>
                  <a:pt x="1820" y="3090"/>
                </a:lnTo>
                <a:lnTo>
                  <a:pt x="1821" y="3073"/>
                </a:lnTo>
                <a:lnTo>
                  <a:pt x="1824" y="3047"/>
                </a:lnTo>
                <a:lnTo>
                  <a:pt x="1830" y="3020"/>
                </a:lnTo>
                <a:lnTo>
                  <a:pt x="1837" y="2992"/>
                </a:lnTo>
                <a:lnTo>
                  <a:pt x="1839" y="2975"/>
                </a:lnTo>
                <a:lnTo>
                  <a:pt x="1836" y="2968"/>
                </a:lnTo>
                <a:lnTo>
                  <a:pt x="1831" y="2967"/>
                </a:lnTo>
                <a:lnTo>
                  <a:pt x="1816" y="2979"/>
                </a:lnTo>
                <a:lnTo>
                  <a:pt x="1806" y="2983"/>
                </a:lnTo>
                <a:lnTo>
                  <a:pt x="1798" y="2991"/>
                </a:lnTo>
                <a:lnTo>
                  <a:pt x="1792" y="3003"/>
                </a:lnTo>
                <a:lnTo>
                  <a:pt x="1789" y="3017"/>
                </a:lnTo>
                <a:lnTo>
                  <a:pt x="1788" y="3042"/>
                </a:lnTo>
                <a:lnTo>
                  <a:pt x="1785" y="3056"/>
                </a:lnTo>
                <a:lnTo>
                  <a:pt x="1776" y="3063"/>
                </a:lnTo>
                <a:lnTo>
                  <a:pt x="1764" y="3063"/>
                </a:lnTo>
                <a:lnTo>
                  <a:pt x="1759" y="3068"/>
                </a:lnTo>
                <a:lnTo>
                  <a:pt x="1757" y="3077"/>
                </a:lnTo>
                <a:lnTo>
                  <a:pt x="1758" y="3084"/>
                </a:lnTo>
                <a:lnTo>
                  <a:pt x="1771" y="3100"/>
                </a:lnTo>
                <a:lnTo>
                  <a:pt x="1772" y="3117"/>
                </a:lnTo>
                <a:lnTo>
                  <a:pt x="1771" y="3128"/>
                </a:lnTo>
                <a:lnTo>
                  <a:pt x="1757" y="3147"/>
                </a:lnTo>
                <a:lnTo>
                  <a:pt x="1754" y="3153"/>
                </a:lnTo>
                <a:lnTo>
                  <a:pt x="1746" y="3183"/>
                </a:lnTo>
                <a:lnTo>
                  <a:pt x="1743" y="3191"/>
                </a:lnTo>
                <a:lnTo>
                  <a:pt x="1736" y="3198"/>
                </a:lnTo>
                <a:lnTo>
                  <a:pt x="1729" y="3197"/>
                </a:lnTo>
                <a:lnTo>
                  <a:pt x="1723" y="3186"/>
                </a:lnTo>
                <a:lnTo>
                  <a:pt x="1713" y="3165"/>
                </a:lnTo>
                <a:lnTo>
                  <a:pt x="1707" y="3148"/>
                </a:lnTo>
                <a:lnTo>
                  <a:pt x="1704" y="3133"/>
                </a:lnTo>
                <a:lnTo>
                  <a:pt x="1701" y="3126"/>
                </a:lnTo>
                <a:lnTo>
                  <a:pt x="1696" y="3131"/>
                </a:lnTo>
                <a:lnTo>
                  <a:pt x="1691" y="3146"/>
                </a:lnTo>
                <a:lnTo>
                  <a:pt x="1691" y="3158"/>
                </a:lnTo>
                <a:lnTo>
                  <a:pt x="1692" y="3176"/>
                </a:lnTo>
                <a:lnTo>
                  <a:pt x="1692" y="3187"/>
                </a:lnTo>
                <a:lnTo>
                  <a:pt x="1684" y="3200"/>
                </a:lnTo>
                <a:lnTo>
                  <a:pt x="1685" y="3206"/>
                </a:lnTo>
                <a:lnTo>
                  <a:pt x="1699" y="3222"/>
                </a:lnTo>
                <a:lnTo>
                  <a:pt x="1701" y="3229"/>
                </a:lnTo>
                <a:lnTo>
                  <a:pt x="1701" y="3240"/>
                </a:lnTo>
                <a:lnTo>
                  <a:pt x="1700" y="3244"/>
                </a:lnTo>
                <a:lnTo>
                  <a:pt x="1694" y="3244"/>
                </a:lnTo>
                <a:lnTo>
                  <a:pt x="1690" y="3256"/>
                </a:lnTo>
                <a:lnTo>
                  <a:pt x="1684" y="3266"/>
                </a:lnTo>
                <a:lnTo>
                  <a:pt x="1670" y="3285"/>
                </a:lnTo>
                <a:lnTo>
                  <a:pt x="1650" y="3287"/>
                </a:lnTo>
                <a:lnTo>
                  <a:pt x="1634" y="3296"/>
                </a:lnTo>
                <a:lnTo>
                  <a:pt x="1631" y="3295"/>
                </a:lnTo>
                <a:lnTo>
                  <a:pt x="1627" y="3281"/>
                </a:lnTo>
                <a:lnTo>
                  <a:pt x="1622" y="3252"/>
                </a:lnTo>
                <a:lnTo>
                  <a:pt x="1619" y="3236"/>
                </a:lnTo>
                <a:lnTo>
                  <a:pt x="1613" y="3227"/>
                </a:lnTo>
                <a:lnTo>
                  <a:pt x="1605" y="3194"/>
                </a:lnTo>
                <a:lnTo>
                  <a:pt x="1602" y="3184"/>
                </a:lnTo>
                <a:lnTo>
                  <a:pt x="1599" y="3180"/>
                </a:lnTo>
                <a:lnTo>
                  <a:pt x="1596" y="3178"/>
                </a:lnTo>
                <a:lnTo>
                  <a:pt x="1592" y="3185"/>
                </a:lnTo>
                <a:lnTo>
                  <a:pt x="1582" y="3232"/>
                </a:lnTo>
                <a:lnTo>
                  <a:pt x="1567" y="3244"/>
                </a:lnTo>
                <a:lnTo>
                  <a:pt x="1559" y="3246"/>
                </a:lnTo>
                <a:lnTo>
                  <a:pt x="1550" y="3245"/>
                </a:lnTo>
                <a:lnTo>
                  <a:pt x="1529" y="3232"/>
                </a:lnTo>
                <a:lnTo>
                  <a:pt x="1512" y="3227"/>
                </a:lnTo>
                <a:lnTo>
                  <a:pt x="1500" y="3233"/>
                </a:lnTo>
                <a:lnTo>
                  <a:pt x="1481" y="3252"/>
                </a:lnTo>
                <a:lnTo>
                  <a:pt x="1473" y="3257"/>
                </a:lnTo>
                <a:lnTo>
                  <a:pt x="1463" y="3255"/>
                </a:lnTo>
                <a:lnTo>
                  <a:pt x="1458" y="3247"/>
                </a:lnTo>
                <a:lnTo>
                  <a:pt x="1454" y="3236"/>
                </a:lnTo>
                <a:lnTo>
                  <a:pt x="1454" y="3228"/>
                </a:lnTo>
                <a:lnTo>
                  <a:pt x="1457" y="3226"/>
                </a:lnTo>
                <a:lnTo>
                  <a:pt x="1461" y="3212"/>
                </a:lnTo>
                <a:lnTo>
                  <a:pt x="1461" y="3207"/>
                </a:lnTo>
                <a:lnTo>
                  <a:pt x="1457" y="3199"/>
                </a:lnTo>
                <a:lnTo>
                  <a:pt x="1456" y="3193"/>
                </a:lnTo>
                <a:lnTo>
                  <a:pt x="1458" y="3188"/>
                </a:lnTo>
                <a:lnTo>
                  <a:pt x="1458" y="3185"/>
                </a:lnTo>
                <a:lnTo>
                  <a:pt x="1455" y="3184"/>
                </a:lnTo>
                <a:lnTo>
                  <a:pt x="1451" y="3185"/>
                </a:lnTo>
                <a:lnTo>
                  <a:pt x="1433" y="3194"/>
                </a:lnTo>
                <a:lnTo>
                  <a:pt x="1435" y="3184"/>
                </a:lnTo>
                <a:lnTo>
                  <a:pt x="1443" y="3164"/>
                </a:lnTo>
                <a:lnTo>
                  <a:pt x="1464" y="3122"/>
                </a:lnTo>
                <a:lnTo>
                  <a:pt x="1471" y="3109"/>
                </a:lnTo>
                <a:lnTo>
                  <a:pt x="1476" y="3105"/>
                </a:lnTo>
                <a:lnTo>
                  <a:pt x="1535" y="3092"/>
                </a:lnTo>
                <a:lnTo>
                  <a:pt x="1540" y="3088"/>
                </a:lnTo>
                <a:lnTo>
                  <a:pt x="1568" y="3030"/>
                </a:lnTo>
                <a:lnTo>
                  <a:pt x="1576" y="3017"/>
                </a:lnTo>
                <a:lnTo>
                  <a:pt x="1584" y="3007"/>
                </a:lnTo>
                <a:lnTo>
                  <a:pt x="1625" y="2972"/>
                </a:lnTo>
                <a:lnTo>
                  <a:pt x="1629" y="2963"/>
                </a:lnTo>
                <a:lnTo>
                  <a:pt x="1635" y="2939"/>
                </a:lnTo>
                <a:lnTo>
                  <a:pt x="1639" y="2933"/>
                </a:lnTo>
                <a:lnTo>
                  <a:pt x="1647" y="2923"/>
                </a:lnTo>
                <a:lnTo>
                  <a:pt x="1677" y="2873"/>
                </a:lnTo>
                <a:lnTo>
                  <a:pt x="1703" y="2837"/>
                </a:lnTo>
                <a:lnTo>
                  <a:pt x="1717" y="2814"/>
                </a:lnTo>
                <a:lnTo>
                  <a:pt x="1735" y="2791"/>
                </a:lnTo>
                <a:lnTo>
                  <a:pt x="1757" y="2781"/>
                </a:lnTo>
                <a:lnTo>
                  <a:pt x="1821" y="2763"/>
                </a:lnTo>
                <a:lnTo>
                  <a:pt x="1868" y="2786"/>
                </a:lnTo>
                <a:lnTo>
                  <a:pt x="1879" y="2788"/>
                </a:lnTo>
                <a:lnTo>
                  <a:pt x="1884" y="2781"/>
                </a:lnTo>
                <a:lnTo>
                  <a:pt x="1889" y="2771"/>
                </a:lnTo>
                <a:lnTo>
                  <a:pt x="1896" y="2775"/>
                </a:lnTo>
                <a:lnTo>
                  <a:pt x="1913" y="2778"/>
                </a:lnTo>
                <a:lnTo>
                  <a:pt x="1917" y="2776"/>
                </a:lnTo>
                <a:lnTo>
                  <a:pt x="1924" y="2764"/>
                </a:lnTo>
                <a:lnTo>
                  <a:pt x="1919" y="2757"/>
                </a:lnTo>
                <a:lnTo>
                  <a:pt x="1898" y="2745"/>
                </a:lnTo>
                <a:lnTo>
                  <a:pt x="1897" y="2739"/>
                </a:lnTo>
                <a:lnTo>
                  <a:pt x="1898" y="2733"/>
                </a:lnTo>
                <a:lnTo>
                  <a:pt x="1905" y="2718"/>
                </a:lnTo>
                <a:lnTo>
                  <a:pt x="1914" y="2709"/>
                </a:lnTo>
                <a:lnTo>
                  <a:pt x="1939" y="2702"/>
                </a:lnTo>
                <a:lnTo>
                  <a:pt x="1951" y="2704"/>
                </a:lnTo>
                <a:lnTo>
                  <a:pt x="1963" y="2714"/>
                </a:lnTo>
                <a:lnTo>
                  <a:pt x="1979" y="2734"/>
                </a:lnTo>
                <a:lnTo>
                  <a:pt x="2016" y="2770"/>
                </a:lnTo>
                <a:close/>
                <a:moveTo>
                  <a:pt x="3699" y="2930"/>
                </a:moveTo>
                <a:lnTo>
                  <a:pt x="3714" y="2933"/>
                </a:lnTo>
                <a:lnTo>
                  <a:pt x="3727" y="2928"/>
                </a:lnTo>
                <a:lnTo>
                  <a:pt x="3737" y="2929"/>
                </a:lnTo>
                <a:lnTo>
                  <a:pt x="3754" y="2943"/>
                </a:lnTo>
                <a:lnTo>
                  <a:pt x="3768" y="2965"/>
                </a:lnTo>
                <a:lnTo>
                  <a:pt x="3780" y="2975"/>
                </a:lnTo>
                <a:lnTo>
                  <a:pt x="3783" y="2979"/>
                </a:lnTo>
                <a:lnTo>
                  <a:pt x="3785" y="2985"/>
                </a:lnTo>
                <a:lnTo>
                  <a:pt x="3787" y="3001"/>
                </a:lnTo>
                <a:lnTo>
                  <a:pt x="3787" y="3008"/>
                </a:lnTo>
                <a:lnTo>
                  <a:pt x="3786" y="3014"/>
                </a:lnTo>
                <a:lnTo>
                  <a:pt x="3781" y="3029"/>
                </a:lnTo>
                <a:lnTo>
                  <a:pt x="3777" y="3047"/>
                </a:lnTo>
                <a:lnTo>
                  <a:pt x="3768" y="3063"/>
                </a:lnTo>
                <a:lnTo>
                  <a:pt x="3763" y="3075"/>
                </a:lnTo>
                <a:lnTo>
                  <a:pt x="3759" y="3090"/>
                </a:lnTo>
                <a:lnTo>
                  <a:pt x="3768" y="3081"/>
                </a:lnTo>
                <a:lnTo>
                  <a:pt x="3802" y="3031"/>
                </a:lnTo>
                <a:lnTo>
                  <a:pt x="3824" y="3037"/>
                </a:lnTo>
                <a:lnTo>
                  <a:pt x="3857" y="3032"/>
                </a:lnTo>
                <a:lnTo>
                  <a:pt x="3898" y="3012"/>
                </a:lnTo>
                <a:lnTo>
                  <a:pt x="3917" y="3009"/>
                </a:lnTo>
                <a:lnTo>
                  <a:pt x="3936" y="3010"/>
                </a:lnTo>
                <a:lnTo>
                  <a:pt x="3950" y="3017"/>
                </a:lnTo>
                <a:lnTo>
                  <a:pt x="3981" y="3044"/>
                </a:lnTo>
                <a:lnTo>
                  <a:pt x="3991" y="3057"/>
                </a:lnTo>
                <a:lnTo>
                  <a:pt x="3995" y="3067"/>
                </a:lnTo>
                <a:lnTo>
                  <a:pt x="3996" y="3073"/>
                </a:lnTo>
                <a:lnTo>
                  <a:pt x="3990" y="3084"/>
                </a:lnTo>
                <a:lnTo>
                  <a:pt x="3971" y="3078"/>
                </a:lnTo>
                <a:lnTo>
                  <a:pt x="3939" y="3072"/>
                </a:lnTo>
                <a:lnTo>
                  <a:pt x="3933" y="3068"/>
                </a:lnTo>
                <a:lnTo>
                  <a:pt x="3929" y="3069"/>
                </a:lnTo>
                <a:lnTo>
                  <a:pt x="3925" y="3072"/>
                </a:lnTo>
                <a:lnTo>
                  <a:pt x="3927" y="3087"/>
                </a:lnTo>
                <a:lnTo>
                  <a:pt x="3934" y="3090"/>
                </a:lnTo>
                <a:lnTo>
                  <a:pt x="3972" y="3093"/>
                </a:lnTo>
                <a:lnTo>
                  <a:pt x="4096" y="3139"/>
                </a:lnTo>
                <a:lnTo>
                  <a:pt x="4101" y="3153"/>
                </a:lnTo>
                <a:lnTo>
                  <a:pt x="4100" y="3160"/>
                </a:lnTo>
                <a:lnTo>
                  <a:pt x="4095" y="3167"/>
                </a:lnTo>
                <a:lnTo>
                  <a:pt x="4086" y="3176"/>
                </a:lnTo>
                <a:lnTo>
                  <a:pt x="4015" y="3187"/>
                </a:lnTo>
                <a:lnTo>
                  <a:pt x="3974" y="3177"/>
                </a:lnTo>
                <a:lnTo>
                  <a:pt x="3939" y="3163"/>
                </a:lnTo>
                <a:lnTo>
                  <a:pt x="3928" y="3166"/>
                </a:lnTo>
                <a:lnTo>
                  <a:pt x="3938" y="3186"/>
                </a:lnTo>
                <a:lnTo>
                  <a:pt x="3959" y="3192"/>
                </a:lnTo>
                <a:lnTo>
                  <a:pt x="3976" y="3204"/>
                </a:lnTo>
                <a:lnTo>
                  <a:pt x="3983" y="3214"/>
                </a:lnTo>
                <a:lnTo>
                  <a:pt x="4019" y="3221"/>
                </a:lnTo>
                <a:lnTo>
                  <a:pt x="4025" y="3229"/>
                </a:lnTo>
                <a:lnTo>
                  <a:pt x="4037" y="3248"/>
                </a:lnTo>
                <a:lnTo>
                  <a:pt x="4046" y="3250"/>
                </a:lnTo>
                <a:lnTo>
                  <a:pt x="4056" y="3263"/>
                </a:lnTo>
                <a:lnTo>
                  <a:pt x="4063" y="3286"/>
                </a:lnTo>
                <a:lnTo>
                  <a:pt x="4067" y="3289"/>
                </a:lnTo>
                <a:lnTo>
                  <a:pt x="4078" y="3285"/>
                </a:lnTo>
                <a:lnTo>
                  <a:pt x="4096" y="3305"/>
                </a:lnTo>
                <a:lnTo>
                  <a:pt x="4102" y="3316"/>
                </a:lnTo>
                <a:lnTo>
                  <a:pt x="4102" y="3324"/>
                </a:lnTo>
                <a:lnTo>
                  <a:pt x="4098" y="3336"/>
                </a:lnTo>
                <a:lnTo>
                  <a:pt x="4090" y="3353"/>
                </a:lnTo>
                <a:lnTo>
                  <a:pt x="4069" y="3373"/>
                </a:lnTo>
                <a:lnTo>
                  <a:pt x="4067" y="3379"/>
                </a:lnTo>
                <a:lnTo>
                  <a:pt x="4092" y="3376"/>
                </a:lnTo>
                <a:lnTo>
                  <a:pt x="4096" y="3379"/>
                </a:lnTo>
                <a:lnTo>
                  <a:pt x="4125" y="3414"/>
                </a:lnTo>
                <a:lnTo>
                  <a:pt x="4129" y="3415"/>
                </a:lnTo>
                <a:lnTo>
                  <a:pt x="4131" y="3411"/>
                </a:lnTo>
                <a:lnTo>
                  <a:pt x="4134" y="3399"/>
                </a:lnTo>
                <a:lnTo>
                  <a:pt x="4133" y="3387"/>
                </a:lnTo>
                <a:lnTo>
                  <a:pt x="4129" y="3371"/>
                </a:lnTo>
                <a:lnTo>
                  <a:pt x="4130" y="3360"/>
                </a:lnTo>
                <a:lnTo>
                  <a:pt x="4136" y="3353"/>
                </a:lnTo>
                <a:lnTo>
                  <a:pt x="4141" y="3349"/>
                </a:lnTo>
                <a:lnTo>
                  <a:pt x="4147" y="3349"/>
                </a:lnTo>
                <a:lnTo>
                  <a:pt x="4153" y="3353"/>
                </a:lnTo>
                <a:lnTo>
                  <a:pt x="4182" y="3396"/>
                </a:lnTo>
                <a:lnTo>
                  <a:pt x="4219" y="3375"/>
                </a:lnTo>
                <a:lnTo>
                  <a:pt x="4226" y="3384"/>
                </a:lnTo>
                <a:lnTo>
                  <a:pt x="4232" y="3401"/>
                </a:lnTo>
                <a:lnTo>
                  <a:pt x="4234" y="3404"/>
                </a:lnTo>
                <a:lnTo>
                  <a:pt x="4248" y="3370"/>
                </a:lnTo>
                <a:lnTo>
                  <a:pt x="4257" y="3362"/>
                </a:lnTo>
                <a:lnTo>
                  <a:pt x="4292" y="3402"/>
                </a:lnTo>
                <a:lnTo>
                  <a:pt x="4313" y="3411"/>
                </a:lnTo>
                <a:lnTo>
                  <a:pt x="4322" y="3420"/>
                </a:lnTo>
                <a:lnTo>
                  <a:pt x="4337" y="3429"/>
                </a:lnTo>
                <a:lnTo>
                  <a:pt x="4360" y="3432"/>
                </a:lnTo>
                <a:lnTo>
                  <a:pt x="4364" y="3418"/>
                </a:lnTo>
                <a:lnTo>
                  <a:pt x="4351" y="3399"/>
                </a:lnTo>
                <a:lnTo>
                  <a:pt x="4358" y="3390"/>
                </a:lnTo>
                <a:lnTo>
                  <a:pt x="4389" y="3374"/>
                </a:lnTo>
                <a:lnTo>
                  <a:pt x="4406" y="3376"/>
                </a:lnTo>
                <a:lnTo>
                  <a:pt x="4436" y="3353"/>
                </a:lnTo>
                <a:lnTo>
                  <a:pt x="4455" y="3350"/>
                </a:lnTo>
                <a:lnTo>
                  <a:pt x="4467" y="3351"/>
                </a:lnTo>
                <a:lnTo>
                  <a:pt x="4504" y="3316"/>
                </a:lnTo>
                <a:lnTo>
                  <a:pt x="4513" y="3310"/>
                </a:lnTo>
                <a:lnTo>
                  <a:pt x="4520" y="3298"/>
                </a:lnTo>
                <a:lnTo>
                  <a:pt x="4535" y="3299"/>
                </a:lnTo>
                <a:lnTo>
                  <a:pt x="4575" y="3319"/>
                </a:lnTo>
                <a:lnTo>
                  <a:pt x="4586" y="3318"/>
                </a:lnTo>
                <a:lnTo>
                  <a:pt x="4629" y="3298"/>
                </a:lnTo>
                <a:lnTo>
                  <a:pt x="4645" y="3293"/>
                </a:lnTo>
                <a:lnTo>
                  <a:pt x="4661" y="3294"/>
                </a:lnTo>
                <a:lnTo>
                  <a:pt x="4701" y="3305"/>
                </a:lnTo>
                <a:lnTo>
                  <a:pt x="4731" y="3318"/>
                </a:lnTo>
                <a:lnTo>
                  <a:pt x="4740" y="3324"/>
                </a:lnTo>
                <a:lnTo>
                  <a:pt x="4737" y="3341"/>
                </a:lnTo>
                <a:lnTo>
                  <a:pt x="4738" y="3346"/>
                </a:lnTo>
                <a:lnTo>
                  <a:pt x="4742" y="3349"/>
                </a:lnTo>
                <a:lnTo>
                  <a:pt x="4752" y="3354"/>
                </a:lnTo>
                <a:lnTo>
                  <a:pt x="4790" y="3354"/>
                </a:lnTo>
                <a:lnTo>
                  <a:pt x="4806" y="3358"/>
                </a:lnTo>
                <a:lnTo>
                  <a:pt x="4819" y="3374"/>
                </a:lnTo>
                <a:lnTo>
                  <a:pt x="4822" y="3380"/>
                </a:lnTo>
                <a:lnTo>
                  <a:pt x="4821" y="3386"/>
                </a:lnTo>
                <a:lnTo>
                  <a:pt x="4809" y="3402"/>
                </a:lnTo>
                <a:lnTo>
                  <a:pt x="4811" y="3406"/>
                </a:lnTo>
                <a:lnTo>
                  <a:pt x="4823" y="3410"/>
                </a:lnTo>
                <a:lnTo>
                  <a:pt x="4852" y="3412"/>
                </a:lnTo>
                <a:lnTo>
                  <a:pt x="4858" y="3415"/>
                </a:lnTo>
                <a:lnTo>
                  <a:pt x="4864" y="3436"/>
                </a:lnTo>
                <a:lnTo>
                  <a:pt x="4870" y="3464"/>
                </a:lnTo>
                <a:lnTo>
                  <a:pt x="4870" y="3475"/>
                </a:lnTo>
                <a:lnTo>
                  <a:pt x="4860" y="3494"/>
                </a:lnTo>
                <a:lnTo>
                  <a:pt x="4833" y="3519"/>
                </a:lnTo>
                <a:lnTo>
                  <a:pt x="4803" y="3539"/>
                </a:lnTo>
                <a:lnTo>
                  <a:pt x="4801" y="3544"/>
                </a:lnTo>
                <a:lnTo>
                  <a:pt x="4811" y="3554"/>
                </a:lnTo>
                <a:lnTo>
                  <a:pt x="4821" y="3559"/>
                </a:lnTo>
                <a:lnTo>
                  <a:pt x="4828" y="3558"/>
                </a:lnTo>
                <a:lnTo>
                  <a:pt x="4853" y="3548"/>
                </a:lnTo>
                <a:lnTo>
                  <a:pt x="4858" y="3549"/>
                </a:lnTo>
                <a:lnTo>
                  <a:pt x="4869" y="3558"/>
                </a:lnTo>
                <a:lnTo>
                  <a:pt x="4874" y="3568"/>
                </a:lnTo>
                <a:lnTo>
                  <a:pt x="4879" y="3580"/>
                </a:lnTo>
                <a:lnTo>
                  <a:pt x="4870" y="3591"/>
                </a:lnTo>
                <a:lnTo>
                  <a:pt x="4836" y="3606"/>
                </a:lnTo>
                <a:lnTo>
                  <a:pt x="4815" y="3587"/>
                </a:lnTo>
                <a:lnTo>
                  <a:pt x="4808" y="3583"/>
                </a:lnTo>
                <a:lnTo>
                  <a:pt x="4804" y="3584"/>
                </a:lnTo>
                <a:lnTo>
                  <a:pt x="4806" y="3593"/>
                </a:lnTo>
                <a:lnTo>
                  <a:pt x="4816" y="3607"/>
                </a:lnTo>
                <a:lnTo>
                  <a:pt x="4820" y="3617"/>
                </a:lnTo>
                <a:lnTo>
                  <a:pt x="4816" y="3622"/>
                </a:lnTo>
                <a:lnTo>
                  <a:pt x="4814" y="3631"/>
                </a:lnTo>
                <a:lnTo>
                  <a:pt x="4815" y="3645"/>
                </a:lnTo>
                <a:lnTo>
                  <a:pt x="4814" y="3659"/>
                </a:lnTo>
                <a:lnTo>
                  <a:pt x="4811" y="3680"/>
                </a:lnTo>
                <a:lnTo>
                  <a:pt x="4809" y="3681"/>
                </a:lnTo>
                <a:lnTo>
                  <a:pt x="4734" y="3686"/>
                </a:lnTo>
                <a:lnTo>
                  <a:pt x="4725" y="3690"/>
                </a:lnTo>
                <a:lnTo>
                  <a:pt x="4704" y="3705"/>
                </a:lnTo>
                <a:lnTo>
                  <a:pt x="4688" y="3712"/>
                </a:lnTo>
                <a:lnTo>
                  <a:pt x="4678" y="3714"/>
                </a:lnTo>
                <a:lnTo>
                  <a:pt x="4667" y="3711"/>
                </a:lnTo>
                <a:lnTo>
                  <a:pt x="4640" y="3695"/>
                </a:lnTo>
                <a:lnTo>
                  <a:pt x="4622" y="3698"/>
                </a:lnTo>
                <a:lnTo>
                  <a:pt x="4615" y="3696"/>
                </a:lnTo>
                <a:lnTo>
                  <a:pt x="4599" y="3686"/>
                </a:lnTo>
                <a:lnTo>
                  <a:pt x="4595" y="3681"/>
                </a:lnTo>
                <a:lnTo>
                  <a:pt x="4589" y="3667"/>
                </a:lnTo>
                <a:lnTo>
                  <a:pt x="4584" y="3648"/>
                </a:lnTo>
                <a:lnTo>
                  <a:pt x="4585" y="3636"/>
                </a:lnTo>
                <a:lnTo>
                  <a:pt x="4587" y="3619"/>
                </a:lnTo>
                <a:lnTo>
                  <a:pt x="4586" y="3611"/>
                </a:lnTo>
                <a:lnTo>
                  <a:pt x="4581" y="3611"/>
                </a:lnTo>
                <a:lnTo>
                  <a:pt x="4576" y="3607"/>
                </a:lnTo>
                <a:lnTo>
                  <a:pt x="4561" y="3590"/>
                </a:lnTo>
                <a:lnTo>
                  <a:pt x="4552" y="3585"/>
                </a:lnTo>
                <a:lnTo>
                  <a:pt x="4551" y="3588"/>
                </a:lnTo>
                <a:lnTo>
                  <a:pt x="4553" y="3601"/>
                </a:lnTo>
                <a:lnTo>
                  <a:pt x="4555" y="3605"/>
                </a:lnTo>
                <a:lnTo>
                  <a:pt x="4565" y="3615"/>
                </a:lnTo>
                <a:lnTo>
                  <a:pt x="4567" y="3626"/>
                </a:lnTo>
                <a:lnTo>
                  <a:pt x="4562" y="3655"/>
                </a:lnTo>
                <a:lnTo>
                  <a:pt x="4561" y="3659"/>
                </a:lnTo>
                <a:lnTo>
                  <a:pt x="4552" y="3680"/>
                </a:lnTo>
                <a:lnTo>
                  <a:pt x="4544" y="3686"/>
                </a:lnTo>
                <a:lnTo>
                  <a:pt x="4525" y="3686"/>
                </a:lnTo>
                <a:lnTo>
                  <a:pt x="4495" y="3701"/>
                </a:lnTo>
                <a:lnTo>
                  <a:pt x="4481" y="3703"/>
                </a:lnTo>
                <a:lnTo>
                  <a:pt x="4462" y="3700"/>
                </a:lnTo>
                <a:lnTo>
                  <a:pt x="4450" y="3693"/>
                </a:lnTo>
                <a:lnTo>
                  <a:pt x="4442" y="3685"/>
                </a:lnTo>
                <a:lnTo>
                  <a:pt x="4434" y="3675"/>
                </a:lnTo>
                <a:lnTo>
                  <a:pt x="4430" y="3674"/>
                </a:lnTo>
                <a:lnTo>
                  <a:pt x="4428" y="3697"/>
                </a:lnTo>
                <a:lnTo>
                  <a:pt x="4425" y="3700"/>
                </a:lnTo>
                <a:lnTo>
                  <a:pt x="4418" y="3700"/>
                </a:lnTo>
                <a:lnTo>
                  <a:pt x="4408" y="3693"/>
                </a:lnTo>
                <a:lnTo>
                  <a:pt x="4400" y="3676"/>
                </a:lnTo>
                <a:lnTo>
                  <a:pt x="4398" y="3676"/>
                </a:lnTo>
                <a:lnTo>
                  <a:pt x="4397" y="3686"/>
                </a:lnTo>
                <a:lnTo>
                  <a:pt x="4395" y="3692"/>
                </a:lnTo>
                <a:lnTo>
                  <a:pt x="4392" y="3695"/>
                </a:lnTo>
                <a:lnTo>
                  <a:pt x="4371" y="3706"/>
                </a:lnTo>
                <a:lnTo>
                  <a:pt x="4360" y="3706"/>
                </a:lnTo>
                <a:lnTo>
                  <a:pt x="4347" y="3694"/>
                </a:lnTo>
                <a:lnTo>
                  <a:pt x="4339" y="3695"/>
                </a:lnTo>
                <a:lnTo>
                  <a:pt x="4329" y="3701"/>
                </a:lnTo>
                <a:lnTo>
                  <a:pt x="4304" y="3689"/>
                </a:lnTo>
                <a:lnTo>
                  <a:pt x="4298" y="3689"/>
                </a:lnTo>
                <a:lnTo>
                  <a:pt x="4303" y="3709"/>
                </a:lnTo>
                <a:lnTo>
                  <a:pt x="4295" y="3712"/>
                </a:lnTo>
                <a:lnTo>
                  <a:pt x="4277" y="3711"/>
                </a:lnTo>
                <a:lnTo>
                  <a:pt x="4248" y="3705"/>
                </a:lnTo>
                <a:lnTo>
                  <a:pt x="4230" y="3714"/>
                </a:lnTo>
                <a:lnTo>
                  <a:pt x="4197" y="3709"/>
                </a:lnTo>
                <a:lnTo>
                  <a:pt x="4164" y="3707"/>
                </a:lnTo>
                <a:lnTo>
                  <a:pt x="4158" y="3703"/>
                </a:lnTo>
                <a:lnTo>
                  <a:pt x="4154" y="3693"/>
                </a:lnTo>
                <a:lnTo>
                  <a:pt x="4154" y="3685"/>
                </a:lnTo>
                <a:lnTo>
                  <a:pt x="4155" y="3673"/>
                </a:lnTo>
                <a:lnTo>
                  <a:pt x="4160" y="3656"/>
                </a:lnTo>
                <a:lnTo>
                  <a:pt x="4168" y="3633"/>
                </a:lnTo>
                <a:lnTo>
                  <a:pt x="4171" y="3620"/>
                </a:lnTo>
                <a:lnTo>
                  <a:pt x="4164" y="3615"/>
                </a:lnTo>
                <a:lnTo>
                  <a:pt x="4159" y="3607"/>
                </a:lnTo>
                <a:lnTo>
                  <a:pt x="4155" y="3606"/>
                </a:lnTo>
                <a:lnTo>
                  <a:pt x="4144" y="3615"/>
                </a:lnTo>
                <a:lnTo>
                  <a:pt x="4136" y="3641"/>
                </a:lnTo>
                <a:lnTo>
                  <a:pt x="4130" y="3649"/>
                </a:lnTo>
                <a:lnTo>
                  <a:pt x="4128" y="3642"/>
                </a:lnTo>
                <a:lnTo>
                  <a:pt x="4126" y="3627"/>
                </a:lnTo>
                <a:lnTo>
                  <a:pt x="4123" y="3619"/>
                </a:lnTo>
                <a:lnTo>
                  <a:pt x="4120" y="3619"/>
                </a:lnTo>
                <a:lnTo>
                  <a:pt x="4117" y="3623"/>
                </a:lnTo>
                <a:lnTo>
                  <a:pt x="4114" y="3632"/>
                </a:lnTo>
                <a:lnTo>
                  <a:pt x="4109" y="3634"/>
                </a:lnTo>
                <a:lnTo>
                  <a:pt x="4103" y="3632"/>
                </a:lnTo>
                <a:lnTo>
                  <a:pt x="4101" y="3636"/>
                </a:lnTo>
                <a:lnTo>
                  <a:pt x="4103" y="3646"/>
                </a:lnTo>
                <a:lnTo>
                  <a:pt x="4104" y="3656"/>
                </a:lnTo>
                <a:lnTo>
                  <a:pt x="4103" y="3664"/>
                </a:lnTo>
                <a:lnTo>
                  <a:pt x="4098" y="3673"/>
                </a:lnTo>
                <a:lnTo>
                  <a:pt x="4083" y="3685"/>
                </a:lnTo>
                <a:lnTo>
                  <a:pt x="4074" y="3689"/>
                </a:lnTo>
                <a:lnTo>
                  <a:pt x="4052" y="3691"/>
                </a:lnTo>
                <a:lnTo>
                  <a:pt x="4038" y="3687"/>
                </a:lnTo>
                <a:lnTo>
                  <a:pt x="4011" y="3673"/>
                </a:lnTo>
                <a:lnTo>
                  <a:pt x="3995" y="3672"/>
                </a:lnTo>
                <a:lnTo>
                  <a:pt x="3977" y="3647"/>
                </a:lnTo>
                <a:lnTo>
                  <a:pt x="3963" y="3641"/>
                </a:lnTo>
                <a:lnTo>
                  <a:pt x="3963" y="3632"/>
                </a:lnTo>
                <a:lnTo>
                  <a:pt x="3970" y="3615"/>
                </a:lnTo>
                <a:lnTo>
                  <a:pt x="3970" y="3610"/>
                </a:lnTo>
                <a:lnTo>
                  <a:pt x="3950" y="3635"/>
                </a:lnTo>
                <a:lnTo>
                  <a:pt x="3947" y="3643"/>
                </a:lnTo>
                <a:lnTo>
                  <a:pt x="3949" y="3661"/>
                </a:lnTo>
                <a:lnTo>
                  <a:pt x="3947" y="3662"/>
                </a:lnTo>
                <a:lnTo>
                  <a:pt x="3933" y="3656"/>
                </a:lnTo>
                <a:lnTo>
                  <a:pt x="3920" y="3661"/>
                </a:lnTo>
                <a:lnTo>
                  <a:pt x="3917" y="3659"/>
                </a:lnTo>
                <a:lnTo>
                  <a:pt x="3907" y="3646"/>
                </a:lnTo>
                <a:lnTo>
                  <a:pt x="3891" y="3633"/>
                </a:lnTo>
                <a:lnTo>
                  <a:pt x="3884" y="3618"/>
                </a:lnTo>
                <a:lnTo>
                  <a:pt x="3873" y="3571"/>
                </a:lnTo>
                <a:lnTo>
                  <a:pt x="3867" y="3539"/>
                </a:lnTo>
                <a:lnTo>
                  <a:pt x="3868" y="3533"/>
                </a:lnTo>
                <a:lnTo>
                  <a:pt x="3876" y="3524"/>
                </a:lnTo>
                <a:lnTo>
                  <a:pt x="3875" y="3517"/>
                </a:lnTo>
                <a:lnTo>
                  <a:pt x="3865" y="3499"/>
                </a:lnTo>
                <a:lnTo>
                  <a:pt x="3853" y="3484"/>
                </a:lnTo>
                <a:lnTo>
                  <a:pt x="3850" y="3474"/>
                </a:lnTo>
                <a:lnTo>
                  <a:pt x="3849" y="3463"/>
                </a:lnTo>
                <a:lnTo>
                  <a:pt x="3847" y="3448"/>
                </a:lnTo>
                <a:lnTo>
                  <a:pt x="3847" y="3436"/>
                </a:lnTo>
                <a:lnTo>
                  <a:pt x="3848" y="3429"/>
                </a:lnTo>
                <a:lnTo>
                  <a:pt x="3855" y="3406"/>
                </a:lnTo>
                <a:lnTo>
                  <a:pt x="3872" y="3364"/>
                </a:lnTo>
                <a:lnTo>
                  <a:pt x="3874" y="3357"/>
                </a:lnTo>
                <a:lnTo>
                  <a:pt x="3875" y="3349"/>
                </a:lnTo>
                <a:lnTo>
                  <a:pt x="3873" y="3327"/>
                </a:lnTo>
                <a:lnTo>
                  <a:pt x="3870" y="3305"/>
                </a:lnTo>
                <a:lnTo>
                  <a:pt x="3866" y="3289"/>
                </a:lnTo>
                <a:lnTo>
                  <a:pt x="3857" y="3266"/>
                </a:lnTo>
                <a:lnTo>
                  <a:pt x="3843" y="3243"/>
                </a:lnTo>
                <a:lnTo>
                  <a:pt x="3825" y="3201"/>
                </a:lnTo>
                <a:lnTo>
                  <a:pt x="3811" y="3168"/>
                </a:lnTo>
                <a:lnTo>
                  <a:pt x="3794" y="3121"/>
                </a:lnTo>
                <a:lnTo>
                  <a:pt x="3786" y="3117"/>
                </a:lnTo>
                <a:lnTo>
                  <a:pt x="3777" y="3119"/>
                </a:lnTo>
                <a:lnTo>
                  <a:pt x="3757" y="3136"/>
                </a:lnTo>
                <a:lnTo>
                  <a:pt x="3751" y="3143"/>
                </a:lnTo>
                <a:lnTo>
                  <a:pt x="3749" y="3148"/>
                </a:lnTo>
                <a:lnTo>
                  <a:pt x="3734" y="3149"/>
                </a:lnTo>
                <a:lnTo>
                  <a:pt x="3692" y="3145"/>
                </a:lnTo>
                <a:lnTo>
                  <a:pt x="3676" y="3140"/>
                </a:lnTo>
                <a:lnTo>
                  <a:pt x="3664" y="3142"/>
                </a:lnTo>
                <a:lnTo>
                  <a:pt x="3644" y="3153"/>
                </a:lnTo>
                <a:lnTo>
                  <a:pt x="3622" y="3151"/>
                </a:lnTo>
                <a:lnTo>
                  <a:pt x="3608" y="3118"/>
                </a:lnTo>
                <a:lnTo>
                  <a:pt x="3577" y="3100"/>
                </a:lnTo>
                <a:lnTo>
                  <a:pt x="3567" y="3090"/>
                </a:lnTo>
                <a:lnTo>
                  <a:pt x="3561" y="3077"/>
                </a:lnTo>
                <a:lnTo>
                  <a:pt x="3563" y="3067"/>
                </a:lnTo>
                <a:lnTo>
                  <a:pt x="3581" y="3059"/>
                </a:lnTo>
                <a:lnTo>
                  <a:pt x="3588" y="3050"/>
                </a:lnTo>
                <a:lnTo>
                  <a:pt x="3592" y="3043"/>
                </a:lnTo>
                <a:lnTo>
                  <a:pt x="3574" y="3049"/>
                </a:lnTo>
                <a:lnTo>
                  <a:pt x="3566" y="3048"/>
                </a:lnTo>
                <a:lnTo>
                  <a:pt x="3513" y="3003"/>
                </a:lnTo>
                <a:lnTo>
                  <a:pt x="3497" y="2995"/>
                </a:lnTo>
                <a:lnTo>
                  <a:pt x="3494" y="2990"/>
                </a:lnTo>
                <a:lnTo>
                  <a:pt x="3493" y="2985"/>
                </a:lnTo>
                <a:lnTo>
                  <a:pt x="3493" y="2978"/>
                </a:lnTo>
                <a:lnTo>
                  <a:pt x="3495" y="2968"/>
                </a:lnTo>
                <a:lnTo>
                  <a:pt x="3510" y="2981"/>
                </a:lnTo>
                <a:lnTo>
                  <a:pt x="3517" y="2982"/>
                </a:lnTo>
                <a:lnTo>
                  <a:pt x="3528" y="2978"/>
                </a:lnTo>
                <a:lnTo>
                  <a:pt x="3532" y="2970"/>
                </a:lnTo>
                <a:lnTo>
                  <a:pt x="3530" y="2965"/>
                </a:lnTo>
                <a:lnTo>
                  <a:pt x="3512" y="2950"/>
                </a:lnTo>
                <a:lnTo>
                  <a:pt x="3503" y="2938"/>
                </a:lnTo>
                <a:lnTo>
                  <a:pt x="3500" y="2930"/>
                </a:lnTo>
                <a:lnTo>
                  <a:pt x="3503" y="2917"/>
                </a:lnTo>
                <a:lnTo>
                  <a:pt x="3504" y="2909"/>
                </a:lnTo>
                <a:lnTo>
                  <a:pt x="3510" y="2905"/>
                </a:lnTo>
                <a:lnTo>
                  <a:pt x="3521" y="2903"/>
                </a:lnTo>
                <a:lnTo>
                  <a:pt x="3534" y="2898"/>
                </a:lnTo>
                <a:lnTo>
                  <a:pt x="3559" y="2882"/>
                </a:lnTo>
                <a:lnTo>
                  <a:pt x="3576" y="2876"/>
                </a:lnTo>
                <a:lnTo>
                  <a:pt x="3593" y="2877"/>
                </a:lnTo>
                <a:lnTo>
                  <a:pt x="3633" y="2893"/>
                </a:lnTo>
                <a:lnTo>
                  <a:pt x="3674" y="2914"/>
                </a:lnTo>
                <a:lnTo>
                  <a:pt x="3699" y="2930"/>
                </a:lnTo>
                <a:close/>
                <a:moveTo>
                  <a:pt x="2173" y="2989"/>
                </a:moveTo>
                <a:lnTo>
                  <a:pt x="2161" y="3000"/>
                </a:lnTo>
                <a:lnTo>
                  <a:pt x="2079" y="2983"/>
                </a:lnTo>
                <a:lnTo>
                  <a:pt x="2074" y="2978"/>
                </a:lnTo>
                <a:lnTo>
                  <a:pt x="2072" y="2971"/>
                </a:lnTo>
                <a:lnTo>
                  <a:pt x="2087" y="2951"/>
                </a:lnTo>
                <a:lnTo>
                  <a:pt x="2105" y="2943"/>
                </a:lnTo>
                <a:lnTo>
                  <a:pt x="2147" y="2936"/>
                </a:lnTo>
                <a:lnTo>
                  <a:pt x="2162" y="2944"/>
                </a:lnTo>
                <a:lnTo>
                  <a:pt x="2171" y="2953"/>
                </a:lnTo>
                <a:lnTo>
                  <a:pt x="2177" y="2960"/>
                </a:lnTo>
                <a:lnTo>
                  <a:pt x="2179" y="2975"/>
                </a:lnTo>
                <a:lnTo>
                  <a:pt x="2173" y="2989"/>
                </a:lnTo>
                <a:close/>
                <a:moveTo>
                  <a:pt x="4061" y="3069"/>
                </a:moveTo>
                <a:lnTo>
                  <a:pt x="4057" y="3074"/>
                </a:lnTo>
                <a:lnTo>
                  <a:pt x="4045" y="3072"/>
                </a:lnTo>
                <a:lnTo>
                  <a:pt x="4041" y="3076"/>
                </a:lnTo>
                <a:lnTo>
                  <a:pt x="4035" y="3074"/>
                </a:lnTo>
                <a:lnTo>
                  <a:pt x="4026" y="3064"/>
                </a:lnTo>
                <a:lnTo>
                  <a:pt x="4016" y="3045"/>
                </a:lnTo>
                <a:lnTo>
                  <a:pt x="4004" y="3016"/>
                </a:lnTo>
                <a:lnTo>
                  <a:pt x="3995" y="2992"/>
                </a:lnTo>
                <a:lnTo>
                  <a:pt x="3995" y="2985"/>
                </a:lnTo>
                <a:lnTo>
                  <a:pt x="3998" y="2973"/>
                </a:lnTo>
                <a:lnTo>
                  <a:pt x="4007" y="2966"/>
                </a:lnTo>
                <a:lnTo>
                  <a:pt x="4029" y="2956"/>
                </a:lnTo>
                <a:lnTo>
                  <a:pt x="4043" y="2957"/>
                </a:lnTo>
                <a:lnTo>
                  <a:pt x="4057" y="2975"/>
                </a:lnTo>
                <a:lnTo>
                  <a:pt x="4061" y="2982"/>
                </a:lnTo>
                <a:lnTo>
                  <a:pt x="4063" y="2990"/>
                </a:lnTo>
                <a:lnTo>
                  <a:pt x="4063" y="2997"/>
                </a:lnTo>
                <a:lnTo>
                  <a:pt x="4062" y="3003"/>
                </a:lnTo>
                <a:lnTo>
                  <a:pt x="4056" y="3018"/>
                </a:lnTo>
                <a:lnTo>
                  <a:pt x="4053" y="3028"/>
                </a:lnTo>
                <a:lnTo>
                  <a:pt x="4053" y="3037"/>
                </a:lnTo>
                <a:lnTo>
                  <a:pt x="4055" y="3051"/>
                </a:lnTo>
                <a:lnTo>
                  <a:pt x="4057" y="3061"/>
                </a:lnTo>
                <a:lnTo>
                  <a:pt x="4061" y="3065"/>
                </a:lnTo>
                <a:lnTo>
                  <a:pt x="4061" y="3069"/>
                </a:lnTo>
                <a:close/>
                <a:moveTo>
                  <a:pt x="2590" y="3220"/>
                </a:moveTo>
                <a:lnTo>
                  <a:pt x="2600" y="3221"/>
                </a:lnTo>
                <a:lnTo>
                  <a:pt x="2612" y="3217"/>
                </a:lnTo>
                <a:lnTo>
                  <a:pt x="2625" y="3220"/>
                </a:lnTo>
                <a:lnTo>
                  <a:pt x="2631" y="3227"/>
                </a:lnTo>
                <a:lnTo>
                  <a:pt x="2635" y="3240"/>
                </a:lnTo>
                <a:lnTo>
                  <a:pt x="2636" y="3247"/>
                </a:lnTo>
                <a:lnTo>
                  <a:pt x="2635" y="3253"/>
                </a:lnTo>
                <a:lnTo>
                  <a:pt x="2633" y="3258"/>
                </a:lnTo>
                <a:lnTo>
                  <a:pt x="2616" y="3291"/>
                </a:lnTo>
                <a:lnTo>
                  <a:pt x="2612" y="3302"/>
                </a:lnTo>
                <a:lnTo>
                  <a:pt x="2617" y="3305"/>
                </a:lnTo>
                <a:lnTo>
                  <a:pt x="2620" y="3303"/>
                </a:lnTo>
                <a:lnTo>
                  <a:pt x="2637" y="3278"/>
                </a:lnTo>
                <a:lnTo>
                  <a:pt x="2650" y="3271"/>
                </a:lnTo>
                <a:lnTo>
                  <a:pt x="2660" y="3269"/>
                </a:lnTo>
                <a:lnTo>
                  <a:pt x="2676" y="3274"/>
                </a:lnTo>
                <a:lnTo>
                  <a:pt x="2682" y="3278"/>
                </a:lnTo>
                <a:lnTo>
                  <a:pt x="2686" y="3283"/>
                </a:lnTo>
                <a:lnTo>
                  <a:pt x="2689" y="3289"/>
                </a:lnTo>
                <a:lnTo>
                  <a:pt x="2695" y="3312"/>
                </a:lnTo>
                <a:lnTo>
                  <a:pt x="2700" y="3342"/>
                </a:lnTo>
                <a:lnTo>
                  <a:pt x="2700" y="3339"/>
                </a:lnTo>
                <a:lnTo>
                  <a:pt x="2700" y="3322"/>
                </a:lnTo>
                <a:lnTo>
                  <a:pt x="2701" y="3309"/>
                </a:lnTo>
                <a:lnTo>
                  <a:pt x="2717" y="3300"/>
                </a:lnTo>
                <a:lnTo>
                  <a:pt x="2717" y="3297"/>
                </a:lnTo>
                <a:lnTo>
                  <a:pt x="2712" y="3290"/>
                </a:lnTo>
                <a:lnTo>
                  <a:pt x="2707" y="3280"/>
                </a:lnTo>
                <a:lnTo>
                  <a:pt x="2704" y="3261"/>
                </a:lnTo>
                <a:lnTo>
                  <a:pt x="2705" y="3254"/>
                </a:lnTo>
                <a:lnTo>
                  <a:pt x="2708" y="3247"/>
                </a:lnTo>
                <a:lnTo>
                  <a:pt x="2718" y="3231"/>
                </a:lnTo>
                <a:lnTo>
                  <a:pt x="2730" y="3221"/>
                </a:lnTo>
                <a:lnTo>
                  <a:pt x="2741" y="3219"/>
                </a:lnTo>
                <a:lnTo>
                  <a:pt x="2779" y="3236"/>
                </a:lnTo>
                <a:lnTo>
                  <a:pt x="2795" y="3249"/>
                </a:lnTo>
                <a:lnTo>
                  <a:pt x="2801" y="3256"/>
                </a:lnTo>
                <a:lnTo>
                  <a:pt x="2803" y="3261"/>
                </a:lnTo>
                <a:lnTo>
                  <a:pt x="2807" y="3277"/>
                </a:lnTo>
                <a:lnTo>
                  <a:pt x="2813" y="3321"/>
                </a:lnTo>
                <a:lnTo>
                  <a:pt x="2813" y="3335"/>
                </a:lnTo>
                <a:lnTo>
                  <a:pt x="2810" y="3357"/>
                </a:lnTo>
                <a:lnTo>
                  <a:pt x="2797" y="3399"/>
                </a:lnTo>
                <a:lnTo>
                  <a:pt x="2796" y="3427"/>
                </a:lnTo>
                <a:lnTo>
                  <a:pt x="2783" y="3496"/>
                </a:lnTo>
                <a:lnTo>
                  <a:pt x="2774" y="3514"/>
                </a:lnTo>
                <a:lnTo>
                  <a:pt x="2765" y="3527"/>
                </a:lnTo>
                <a:lnTo>
                  <a:pt x="2725" y="3550"/>
                </a:lnTo>
                <a:lnTo>
                  <a:pt x="2696" y="3573"/>
                </a:lnTo>
                <a:lnTo>
                  <a:pt x="2688" y="3577"/>
                </a:lnTo>
                <a:lnTo>
                  <a:pt x="2681" y="3577"/>
                </a:lnTo>
                <a:lnTo>
                  <a:pt x="2656" y="3569"/>
                </a:lnTo>
                <a:lnTo>
                  <a:pt x="2628" y="3555"/>
                </a:lnTo>
                <a:lnTo>
                  <a:pt x="2612" y="3559"/>
                </a:lnTo>
                <a:lnTo>
                  <a:pt x="2596" y="3570"/>
                </a:lnTo>
                <a:lnTo>
                  <a:pt x="2585" y="3572"/>
                </a:lnTo>
                <a:lnTo>
                  <a:pt x="2576" y="3571"/>
                </a:lnTo>
                <a:lnTo>
                  <a:pt x="2567" y="3567"/>
                </a:lnTo>
                <a:lnTo>
                  <a:pt x="2554" y="3557"/>
                </a:lnTo>
                <a:lnTo>
                  <a:pt x="2561" y="3553"/>
                </a:lnTo>
                <a:lnTo>
                  <a:pt x="2563" y="3548"/>
                </a:lnTo>
                <a:lnTo>
                  <a:pt x="2561" y="3542"/>
                </a:lnTo>
                <a:lnTo>
                  <a:pt x="2548" y="3535"/>
                </a:lnTo>
                <a:lnTo>
                  <a:pt x="2534" y="3552"/>
                </a:lnTo>
                <a:lnTo>
                  <a:pt x="2495" y="3591"/>
                </a:lnTo>
                <a:lnTo>
                  <a:pt x="2441" y="3603"/>
                </a:lnTo>
                <a:lnTo>
                  <a:pt x="2425" y="3611"/>
                </a:lnTo>
                <a:lnTo>
                  <a:pt x="2412" y="3621"/>
                </a:lnTo>
                <a:lnTo>
                  <a:pt x="2406" y="3630"/>
                </a:lnTo>
                <a:lnTo>
                  <a:pt x="2396" y="3649"/>
                </a:lnTo>
                <a:lnTo>
                  <a:pt x="2381" y="3664"/>
                </a:lnTo>
                <a:lnTo>
                  <a:pt x="2353" y="3680"/>
                </a:lnTo>
                <a:lnTo>
                  <a:pt x="2318" y="3705"/>
                </a:lnTo>
                <a:lnTo>
                  <a:pt x="2256" y="3730"/>
                </a:lnTo>
                <a:lnTo>
                  <a:pt x="2216" y="3734"/>
                </a:lnTo>
                <a:lnTo>
                  <a:pt x="2177" y="3726"/>
                </a:lnTo>
                <a:lnTo>
                  <a:pt x="2164" y="3719"/>
                </a:lnTo>
                <a:lnTo>
                  <a:pt x="2151" y="3709"/>
                </a:lnTo>
                <a:lnTo>
                  <a:pt x="2124" y="3683"/>
                </a:lnTo>
                <a:lnTo>
                  <a:pt x="2117" y="3674"/>
                </a:lnTo>
                <a:lnTo>
                  <a:pt x="2108" y="3654"/>
                </a:lnTo>
                <a:lnTo>
                  <a:pt x="2114" y="3641"/>
                </a:lnTo>
                <a:lnTo>
                  <a:pt x="2128" y="3626"/>
                </a:lnTo>
                <a:lnTo>
                  <a:pt x="2149" y="3612"/>
                </a:lnTo>
                <a:lnTo>
                  <a:pt x="2192" y="3593"/>
                </a:lnTo>
                <a:lnTo>
                  <a:pt x="2231" y="3562"/>
                </a:lnTo>
                <a:lnTo>
                  <a:pt x="2244" y="3556"/>
                </a:lnTo>
                <a:lnTo>
                  <a:pt x="2281" y="3552"/>
                </a:lnTo>
                <a:lnTo>
                  <a:pt x="2300" y="3555"/>
                </a:lnTo>
                <a:lnTo>
                  <a:pt x="2314" y="3553"/>
                </a:lnTo>
                <a:lnTo>
                  <a:pt x="2323" y="3549"/>
                </a:lnTo>
                <a:lnTo>
                  <a:pt x="2336" y="3538"/>
                </a:lnTo>
                <a:lnTo>
                  <a:pt x="2355" y="3516"/>
                </a:lnTo>
                <a:lnTo>
                  <a:pt x="2370" y="3495"/>
                </a:lnTo>
                <a:lnTo>
                  <a:pt x="2373" y="3485"/>
                </a:lnTo>
                <a:lnTo>
                  <a:pt x="2369" y="3476"/>
                </a:lnTo>
                <a:lnTo>
                  <a:pt x="2362" y="3474"/>
                </a:lnTo>
                <a:lnTo>
                  <a:pt x="2338" y="3496"/>
                </a:lnTo>
                <a:lnTo>
                  <a:pt x="2327" y="3503"/>
                </a:lnTo>
                <a:lnTo>
                  <a:pt x="2314" y="3504"/>
                </a:lnTo>
                <a:lnTo>
                  <a:pt x="2297" y="3511"/>
                </a:lnTo>
                <a:lnTo>
                  <a:pt x="2280" y="3514"/>
                </a:lnTo>
                <a:lnTo>
                  <a:pt x="2276" y="3514"/>
                </a:lnTo>
                <a:lnTo>
                  <a:pt x="2259" y="3493"/>
                </a:lnTo>
                <a:lnTo>
                  <a:pt x="2249" y="3490"/>
                </a:lnTo>
                <a:lnTo>
                  <a:pt x="2245" y="3492"/>
                </a:lnTo>
                <a:lnTo>
                  <a:pt x="2241" y="3497"/>
                </a:lnTo>
                <a:lnTo>
                  <a:pt x="2233" y="3512"/>
                </a:lnTo>
                <a:lnTo>
                  <a:pt x="2229" y="3518"/>
                </a:lnTo>
                <a:lnTo>
                  <a:pt x="2221" y="3522"/>
                </a:lnTo>
                <a:lnTo>
                  <a:pt x="2191" y="3526"/>
                </a:lnTo>
                <a:lnTo>
                  <a:pt x="2161" y="3534"/>
                </a:lnTo>
                <a:lnTo>
                  <a:pt x="2155" y="3529"/>
                </a:lnTo>
                <a:lnTo>
                  <a:pt x="2151" y="3520"/>
                </a:lnTo>
                <a:lnTo>
                  <a:pt x="2150" y="3515"/>
                </a:lnTo>
                <a:lnTo>
                  <a:pt x="2149" y="3497"/>
                </a:lnTo>
                <a:lnTo>
                  <a:pt x="2147" y="3490"/>
                </a:lnTo>
                <a:lnTo>
                  <a:pt x="2150" y="3475"/>
                </a:lnTo>
                <a:lnTo>
                  <a:pt x="2153" y="3463"/>
                </a:lnTo>
                <a:lnTo>
                  <a:pt x="2157" y="3455"/>
                </a:lnTo>
                <a:lnTo>
                  <a:pt x="2178" y="3432"/>
                </a:lnTo>
                <a:lnTo>
                  <a:pt x="2181" y="3426"/>
                </a:lnTo>
                <a:lnTo>
                  <a:pt x="2171" y="3427"/>
                </a:lnTo>
                <a:lnTo>
                  <a:pt x="2148" y="3438"/>
                </a:lnTo>
                <a:lnTo>
                  <a:pt x="2145" y="3434"/>
                </a:lnTo>
                <a:lnTo>
                  <a:pt x="2140" y="3421"/>
                </a:lnTo>
                <a:lnTo>
                  <a:pt x="2137" y="3420"/>
                </a:lnTo>
                <a:lnTo>
                  <a:pt x="2134" y="3425"/>
                </a:lnTo>
                <a:lnTo>
                  <a:pt x="2132" y="3433"/>
                </a:lnTo>
                <a:lnTo>
                  <a:pt x="2128" y="3465"/>
                </a:lnTo>
                <a:lnTo>
                  <a:pt x="2125" y="3481"/>
                </a:lnTo>
                <a:lnTo>
                  <a:pt x="2116" y="3478"/>
                </a:lnTo>
                <a:lnTo>
                  <a:pt x="2104" y="3468"/>
                </a:lnTo>
                <a:lnTo>
                  <a:pt x="2100" y="3467"/>
                </a:lnTo>
                <a:lnTo>
                  <a:pt x="2098" y="3470"/>
                </a:lnTo>
                <a:lnTo>
                  <a:pt x="2098" y="3475"/>
                </a:lnTo>
                <a:lnTo>
                  <a:pt x="2110" y="3502"/>
                </a:lnTo>
                <a:lnTo>
                  <a:pt x="2110" y="3511"/>
                </a:lnTo>
                <a:lnTo>
                  <a:pt x="2102" y="3528"/>
                </a:lnTo>
                <a:lnTo>
                  <a:pt x="2070" y="3555"/>
                </a:lnTo>
                <a:lnTo>
                  <a:pt x="2057" y="3562"/>
                </a:lnTo>
                <a:lnTo>
                  <a:pt x="2053" y="3559"/>
                </a:lnTo>
                <a:lnTo>
                  <a:pt x="2049" y="3552"/>
                </a:lnTo>
                <a:lnTo>
                  <a:pt x="2045" y="3540"/>
                </a:lnTo>
                <a:lnTo>
                  <a:pt x="2037" y="3524"/>
                </a:lnTo>
                <a:lnTo>
                  <a:pt x="2032" y="3520"/>
                </a:lnTo>
                <a:lnTo>
                  <a:pt x="2026" y="3519"/>
                </a:lnTo>
                <a:lnTo>
                  <a:pt x="2021" y="3523"/>
                </a:lnTo>
                <a:lnTo>
                  <a:pt x="2017" y="3530"/>
                </a:lnTo>
                <a:lnTo>
                  <a:pt x="2014" y="3538"/>
                </a:lnTo>
                <a:lnTo>
                  <a:pt x="2011" y="3552"/>
                </a:lnTo>
                <a:lnTo>
                  <a:pt x="2005" y="3563"/>
                </a:lnTo>
                <a:lnTo>
                  <a:pt x="2001" y="3565"/>
                </a:lnTo>
                <a:lnTo>
                  <a:pt x="1969" y="3542"/>
                </a:lnTo>
                <a:lnTo>
                  <a:pt x="1942" y="3502"/>
                </a:lnTo>
                <a:lnTo>
                  <a:pt x="1913" y="3508"/>
                </a:lnTo>
                <a:lnTo>
                  <a:pt x="1900" y="3507"/>
                </a:lnTo>
                <a:lnTo>
                  <a:pt x="1861" y="3492"/>
                </a:lnTo>
                <a:lnTo>
                  <a:pt x="1856" y="3483"/>
                </a:lnTo>
                <a:lnTo>
                  <a:pt x="1853" y="3471"/>
                </a:lnTo>
                <a:lnTo>
                  <a:pt x="1853" y="3464"/>
                </a:lnTo>
                <a:lnTo>
                  <a:pt x="1855" y="3458"/>
                </a:lnTo>
                <a:lnTo>
                  <a:pt x="1860" y="3444"/>
                </a:lnTo>
                <a:lnTo>
                  <a:pt x="1870" y="3424"/>
                </a:lnTo>
                <a:lnTo>
                  <a:pt x="1874" y="3418"/>
                </a:lnTo>
                <a:lnTo>
                  <a:pt x="1880" y="3412"/>
                </a:lnTo>
                <a:lnTo>
                  <a:pt x="1888" y="3408"/>
                </a:lnTo>
                <a:lnTo>
                  <a:pt x="1909" y="3406"/>
                </a:lnTo>
                <a:lnTo>
                  <a:pt x="1963" y="3405"/>
                </a:lnTo>
                <a:lnTo>
                  <a:pt x="1974" y="3402"/>
                </a:lnTo>
                <a:lnTo>
                  <a:pt x="2033" y="3362"/>
                </a:lnTo>
                <a:lnTo>
                  <a:pt x="2039" y="3355"/>
                </a:lnTo>
                <a:lnTo>
                  <a:pt x="2048" y="3343"/>
                </a:lnTo>
                <a:lnTo>
                  <a:pt x="2050" y="3337"/>
                </a:lnTo>
                <a:lnTo>
                  <a:pt x="2049" y="3334"/>
                </a:lnTo>
                <a:lnTo>
                  <a:pt x="1977" y="3365"/>
                </a:lnTo>
                <a:lnTo>
                  <a:pt x="1946" y="3372"/>
                </a:lnTo>
                <a:lnTo>
                  <a:pt x="1899" y="3367"/>
                </a:lnTo>
                <a:lnTo>
                  <a:pt x="1890" y="3362"/>
                </a:lnTo>
                <a:lnTo>
                  <a:pt x="1888" y="3353"/>
                </a:lnTo>
                <a:lnTo>
                  <a:pt x="1898" y="3330"/>
                </a:lnTo>
                <a:lnTo>
                  <a:pt x="1903" y="3321"/>
                </a:lnTo>
                <a:lnTo>
                  <a:pt x="1916" y="3313"/>
                </a:lnTo>
                <a:lnTo>
                  <a:pt x="1949" y="3301"/>
                </a:lnTo>
                <a:lnTo>
                  <a:pt x="1993" y="3290"/>
                </a:lnTo>
                <a:lnTo>
                  <a:pt x="2021" y="3290"/>
                </a:lnTo>
                <a:lnTo>
                  <a:pt x="2045" y="3282"/>
                </a:lnTo>
                <a:lnTo>
                  <a:pt x="2060" y="3272"/>
                </a:lnTo>
                <a:lnTo>
                  <a:pt x="2011" y="3273"/>
                </a:lnTo>
                <a:lnTo>
                  <a:pt x="1953" y="3277"/>
                </a:lnTo>
                <a:lnTo>
                  <a:pt x="1945" y="3274"/>
                </a:lnTo>
                <a:lnTo>
                  <a:pt x="1928" y="3262"/>
                </a:lnTo>
                <a:lnTo>
                  <a:pt x="1927" y="3252"/>
                </a:lnTo>
                <a:lnTo>
                  <a:pt x="1934" y="3241"/>
                </a:lnTo>
                <a:lnTo>
                  <a:pt x="1936" y="3233"/>
                </a:lnTo>
                <a:lnTo>
                  <a:pt x="1932" y="3214"/>
                </a:lnTo>
                <a:lnTo>
                  <a:pt x="1933" y="3207"/>
                </a:lnTo>
                <a:lnTo>
                  <a:pt x="1944" y="3191"/>
                </a:lnTo>
                <a:lnTo>
                  <a:pt x="1963" y="3174"/>
                </a:lnTo>
                <a:lnTo>
                  <a:pt x="1975" y="3172"/>
                </a:lnTo>
                <a:lnTo>
                  <a:pt x="1998" y="3178"/>
                </a:lnTo>
                <a:lnTo>
                  <a:pt x="2064" y="3184"/>
                </a:lnTo>
                <a:lnTo>
                  <a:pt x="2077" y="3182"/>
                </a:lnTo>
                <a:lnTo>
                  <a:pt x="2069" y="3174"/>
                </a:lnTo>
                <a:lnTo>
                  <a:pt x="2057" y="3169"/>
                </a:lnTo>
                <a:lnTo>
                  <a:pt x="2007" y="3159"/>
                </a:lnTo>
                <a:lnTo>
                  <a:pt x="1996" y="3155"/>
                </a:lnTo>
                <a:lnTo>
                  <a:pt x="1994" y="3149"/>
                </a:lnTo>
                <a:lnTo>
                  <a:pt x="1993" y="3141"/>
                </a:lnTo>
                <a:lnTo>
                  <a:pt x="1994" y="3129"/>
                </a:lnTo>
                <a:lnTo>
                  <a:pt x="1997" y="3118"/>
                </a:lnTo>
                <a:lnTo>
                  <a:pt x="2013" y="3093"/>
                </a:lnTo>
                <a:lnTo>
                  <a:pt x="2059" y="3073"/>
                </a:lnTo>
                <a:lnTo>
                  <a:pt x="2078" y="3070"/>
                </a:lnTo>
                <a:lnTo>
                  <a:pt x="2096" y="3071"/>
                </a:lnTo>
                <a:lnTo>
                  <a:pt x="2115" y="3080"/>
                </a:lnTo>
                <a:lnTo>
                  <a:pt x="2123" y="3088"/>
                </a:lnTo>
                <a:lnTo>
                  <a:pt x="2127" y="3098"/>
                </a:lnTo>
                <a:lnTo>
                  <a:pt x="2129" y="3107"/>
                </a:lnTo>
                <a:lnTo>
                  <a:pt x="2129" y="3123"/>
                </a:lnTo>
                <a:lnTo>
                  <a:pt x="2130" y="3129"/>
                </a:lnTo>
                <a:lnTo>
                  <a:pt x="2134" y="3139"/>
                </a:lnTo>
                <a:lnTo>
                  <a:pt x="2144" y="3163"/>
                </a:lnTo>
                <a:lnTo>
                  <a:pt x="2152" y="3170"/>
                </a:lnTo>
                <a:lnTo>
                  <a:pt x="2189" y="3156"/>
                </a:lnTo>
                <a:lnTo>
                  <a:pt x="2204" y="3153"/>
                </a:lnTo>
                <a:lnTo>
                  <a:pt x="2219" y="3158"/>
                </a:lnTo>
                <a:lnTo>
                  <a:pt x="2242" y="3172"/>
                </a:lnTo>
                <a:lnTo>
                  <a:pt x="2270" y="3215"/>
                </a:lnTo>
                <a:lnTo>
                  <a:pt x="2307" y="3258"/>
                </a:lnTo>
                <a:lnTo>
                  <a:pt x="2307" y="3268"/>
                </a:lnTo>
                <a:lnTo>
                  <a:pt x="2293" y="3282"/>
                </a:lnTo>
                <a:lnTo>
                  <a:pt x="2290" y="3288"/>
                </a:lnTo>
                <a:lnTo>
                  <a:pt x="2292" y="3292"/>
                </a:lnTo>
                <a:lnTo>
                  <a:pt x="2306" y="3295"/>
                </a:lnTo>
                <a:lnTo>
                  <a:pt x="2320" y="3293"/>
                </a:lnTo>
                <a:lnTo>
                  <a:pt x="2332" y="3296"/>
                </a:lnTo>
                <a:lnTo>
                  <a:pt x="2335" y="3300"/>
                </a:lnTo>
                <a:lnTo>
                  <a:pt x="2340" y="3316"/>
                </a:lnTo>
                <a:lnTo>
                  <a:pt x="2346" y="3343"/>
                </a:lnTo>
                <a:lnTo>
                  <a:pt x="2354" y="3364"/>
                </a:lnTo>
                <a:lnTo>
                  <a:pt x="2363" y="3377"/>
                </a:lnTo>
                <a:lnTo>
                  <a:pt x="2372" y="3384"/>
                </a:lnTo>
                <a:lnTo>
                  <a:pt x="2385" y="3384"/>
                </a:lnTo>
                <a:lnTo>
                  <a:pt x="2398" y="3380"/>
                </a:lnTo>
                <a:lnTo>
                  <a:pt x="2419" y="3382"/>
                </a:lnTo>
                <a:lnTo>
                  <a:pt x="2528" y="3397"/>
                </a:lnTo>
                <a:lnTo>
                  <a:pt x="2534" y="3395"/>
                </a:lnTo>
                <a:lnTo>
                  <a:pt x="2539" y="3386"/>
                </a:lnTo>
                <a:lnTo>
                  <a:pt x="2541" y="3372"/>
                </a:lnTo>
                <a:lnTo>
                  <a:pt x="2542" y="3360"/>
                </a:lnTo>
                <a:lnTo>
                  <a:pt x="2541" y="3344"/>
                </a:lnTo>
                <a:lnTo>
                  <a:pt x="2539" y="3336"/>
                </a:lnTo>
                <a:lnTo>
                  <a:pt x="2471" y="3283"/>
                </a:lnTo>
                <a:lnTo>
                  <a:pt x="2465" y="3262"/>
                </a:lnTo>
                <a:lnTo>
                  <a:pt x="2498" y="3231"/>
                </a:lnTo>
                <a:lnTo>
                  <a:pt x="2501" y="3224"/>
                </a:lnTo>
                <a:lnTo>
                  <a:pt x="2501" y="3215"/>
                </a:lnTo>
                <a:lnTo>
                  <a:pt x="2500" y="3203"/>
                </a:lnTo>
                <a:lnTo>
                  <a:pt x="2496" y="3191"/>
                </a:lnTo>
                <a:lnTo>
                  <a:pt x="2478" y="3168"/>
                </a:lnTo>
                <a:lnTo>
                  <a:pt x="2462" y="3165"/>
                </a:lnTo>
                <a:lnTo>
                  <a:pt x="2439" y="3143"/>
                </a:lnTo>
                <a:lnTo>
                  <a:pt x="2436" y="3137"/>
                </a:lnTo>
                <a:lnTo>
                  <a:pt x="2433" y="3128"/>
                </a:lnTo>
                <a:lnTo>
                  <a:pt x="2430" y="3116"/>
                </a:lnTo>
                <a:lnTo>
                  <a:pt x="2431" y="3107"/>
                </a:lnTo>
                <a:lnTo>
                  <a:pt x="2434" y="3100"/>
                </a:lnTo>
                <a:lnTo>
                  <a:pt x="2457" y="3077"/>
                </a:lnTo>
                <a:lnTo>
                  <a:pt x="2466" y="3064"/>
                </a:lnTo>
                <a:lnTo>
                  <a:pt x="2494" y="3006"/>
                </a:lnTo>
                <a:lnTo>
                  <a:pt x="2508" y="2983"/>
                </a:lnTo>
                <a:lnTo>
                  <a:pt x="2517" y="2972"/>
                </a:lnTo>
                <a:lnTo>
                  <a:pt x="2527" y="2965"/>
                </a:lnTo>
                <a:lnTo>
                  <a:pt x="2548" y="2962"/>
                </a:lnTo>
                <a:lnTo>
                  <a:pt x="2570" y="2984"/>
                </a:lnTo>
                <a:lnTo>
                  <a:pt x="2575" y="2985"/>
                </a:lnTo>
                <a:lnTo>
                  <a:pt x="2577" y="2991"/>
                </a:lnTo>
                <a:lnTo>
                  <a:pt x="2576" y="3001"/>
                </a:lnTo>
                <a:lnTo>
                  <a:pt x="2573" y="3010"/>
                </a:lnTo>
                <a:lnTo>
                  <a:pt x="2565" y="3028"/>
                </a:lnTo>
                <a:lnTo>
                  <a:pt x="2563" y="3035"/>
                </a:lnTo>
                <a:lnTo>
                  <a:pt x="2564" y="3042"/>
                </a:lnTo>
                <a:lnTo>
                  <a:pt x="2569" y="3060"/>
                </a:lnTo>
                <a:lnTo>
                  <a:pt x="2571" y="3071"/>
                </a:lnTo>
                <a:lnTo>
                  <a:pt x="2572" y="3090"/>
                </a:lnTo>
                <a:lnTo>
                  <a:pt x="2573" y="3093"/>
                </a:lnTo>
                <a:lnTo>
                  <a:pt x="2586" y="3108"/>
                </a:lnTo>
                <a:lnTo>
                  <a:pt x="2598" y="3129"/>
                </a:lnTo>
                <a:lnTo>
                  <a:pt x="2604" y="3161"/>
                </a:lnTo>
                <a:lnTo>
                  <a:pt x="2600" y="3173"/>
                </a:lnTo>
                <a:lnTo>
                  <a:pt x="2589" y="3188"/>
                </a:lnTo>
                <a:lnTo>
                  <a:pt x="2583" y="3200"/>
                </a:lnTo>
                <a:lnTo>
                  <a:pt x="2581" y="3211"/>
                </a:lnTo>
                <a:lnTo>
                  <a:pt x="2583" y="3217"/>
                </a:lnTo>
                <a:lnTo>
                  <a:pt x="2590" y="3220"/>
                </a:lnTo>
                <a:close/>
                <a:moveTo>
                  <a:pt x="3150" y="3045"/>
                </a:moveTo>
                <a:lnTo>
                  <a:pt x="3130" y="3046"/>
                </a:lnTo>
                <a:lnTo>
                  <a:pt x="3120" y="3042"/>
                </a:lnTo>
                <a:lnTo>
                  <a:pt x="3120" y="3036"/>
                </a:lnTo>
                <a:lnTo>
                  <a:pt x="3128" y="3028"/>
                </a:lnTo>
                <a:lnTo>
                  <a:pt x="3155" y="3016"/>
                </a:lnTo>
                <a:lnTo>
                  <a:pt x="3171" y="2992"/>
                </a:lnTo>
                <a:lnTo>
                  <a:pt x="3177" y="2989"/>
                </a:lnTo>
                <a:lnTo>
                  <a:pt x="3198" y="2986"/>
                </a:lnTo>
                <a:lnTo>
                  <a:pt x="3210" y="2986"/>
                </a:lnTo>
                <a:lnTo>
                  <a:pt x="3226" y="2992"/>
                </a:lnTo>
                <a:lnTo>
                  <a:pt x="3188" y="3021"/>
                </a:lnTo>
                <a:lnTo>
                  <a:pt x="3150" y="3045"/>
                </a:lnTo>
                <a:close/>
                <a:moveTo>
                  <a:pt x="3429" y="3083"/>
                </a:moveTo>
                <a:lnTo>
                  <a:pt x="3430" y="3098"/>
                </a:lnTo>
                <a:lnTo>
                  <a:pt x="3429" y="3110"/>
                </a:lnTo>
                <a:lnTo>
                  <a:pt x="3426" y="3118"/>
                </a:lnTo>
                <a:lnTo>
                  <a:pt x="3426" y="3128"/>
                </a:lnTo>
                <a:lnTo>
                  <a:pt x="3429" y="3138"/>
                </a:lnTo>
                <a:lnTo>
                  <a:pt x="3440" y="3165"/>
                </a:lnTo>
                <a:lnTo>
                  <a:pt x="3443" y="3179"/>
                </a:lnTo>
                <a:lnTo>
                  <a:pt x="3443" y="3193"/>
                </a:lnTo>
                <a:lnTo>
                  <a:pt x="3443" y="3203"/>
                </a:lnTo>
                <a:lnTo>
                  <a:pt x="3436" y="3221"/>
                </a:lnTo>
                <a:lnTo>
                  <a:pt x="3433" y="3245"/>
                </a:lnTo>
                <a:lnTo>
                  <a:pt x="3433" y="3258"/>
                </a:lnTo>
                <a:lnTo>
                  <a:pt x="3437" y="3278"/>
                </a:lnTo>
                <a:lnTo>
                  <a:pt x="3437" y="3287"/>
                </a:lnTo>
                <a:lnTo>
                  <a:pt x="3430" y="3303"/>
                </a:lnTo>
                <a:lnTo>
                  <a:pt x="3414" y="3316"/>
                </a:lnTo>
                <a:lnTo>
                  <a:pt x="3417" y="3323"/>
                </a:lnTo>
                <a:lnTo>
                  <a:pt x="3450" y="3341"/>
                </a:lnTo>
                <a:lnTo>
                  <a:pt x="3453" y="3345"/>
                </a:lnTo>
                <a:lnTo>
                  <a:pt x="3452" y="3383"/>
                </a:lnTo>
                <a:lnTo>
                  <a:pt x="3458" y="3425"/>
                </a:lnTo>
                <a:lnTo>
                  <a:pt x="3456" y="3425"/>
                </a:lnTo>
                <a:lnTo>
                  <a:pt x="3448" y="3412"/>
                </a:lnTo>
                <a:lnTo>
                  <a:pt x="3433" y="3397"/>
                </a:lnTo>
                <a:lnTo>
                  <a:pt x="3415" y="3426"/>
                </a:lnTo>
                <a:lnTo>
                  <a:pt x="3417" y="3475"/>
                </a:lnTo>
                <a:lnTo>
                  <a:pt x="3429" y="3496"/>
                </a:lnTo>
                <a:lnTo>
                  <a:pt x="3433" y="3508"/>
                </a:lnTo>
                <a:lnTo>
                  <a:pt x="3431" y="3516"/>
                </a:lnTo>
                <a:lnTo>
                  <a:pt x="3422" y="3519"/>
                </a:lnTo>
                <a:lnTo>
                  <a:pt x="3418" y="3517"/>
                </a:lnTo>
                <a:lnTo>
                  <a:pt x="3408" y="3508"/>
                </a:lnTo>
                <a:lnTo>
                  <a:pt x="3402" y="3493"/>
                </a:lnTo>
                <a:lnTo>
                  <a:pt x="3400" y="3494"/>
                </a:lnTo>
                <a:lnTo>
                  <a:pt x="3398" y="3501"/>
                </a:lnTo>
                <a:lnTo>
                  <a:pt x="3400" y="3508"/>
                </a:lnTo>
                <a:lnTo>
                  <a:pt x="3406" y="3521"/>
                </a:lnTo>
                <a:lnTo>
                  <a:pt x="3409" y="3536"/>
                </a:lnTo>
                <a:lnTo>
                  <a:pt x="3406" y="3541"/>
                </a:lnTo>
                <a:lnTo>
                  <a:pt x="3396" y="3545"/>
                </a:lnTo>
                <a:lnTo>
                  <a:pt x="3382" y="3545"/>
                </a:lnTo>
                <a:lnTo>
                  <a:pt x="3361" y="3552"/>
                </a:lnTo>
                <a:lnTo>
                  <a:pt x="3350" y="3553"/>
                </a:lnTo>
                <a:lnTo>
                  <a:pt x="3340" y="3549"/>
                </a:lnTo>
                <a:lnTo>
                  <a:pt x="3326" y="3548"/>
                </a:lnTo>
                <a:lnTo>
                  <a:pt x="3314" y="3550"/>
                </a:lnTo>
                <a:lnTo>
                  <a:pt x="3307" y="3547"/>
                </a:lnTo>
                <a:lnTo>
                  <a:pt x="3301" y="3540"/>
                </a:lnTo>
                <a:lnTo>
                  <a:pt x="3293" y="3541"/>
                </a:lnTo>
                <a:lnTo>
                  <a:pt x="3277" y="3560"/>
                </a:lnTo>
                <a:lnTo>
                  <a:pt x="3252" y="3554"/>
                </a:lnTo>
                <a:lnTo>
                  <a:pt x="3229" y="3553"/>
                </a:lnTo>
                <a:lnTo>
                  <a:pt x="3224" y="3546"/>
                </a:lnTo>
                <a:lnTo>
                  <a:pt x="3219" y="3534"/>
                </a:lnTo>
                <a:lnTo>
                  <a:pt x="3209" y="3497"/>
                </a:lnTo>
                <a:lnTo>
                  <a:pt x="3211" y="3487"/>
                </a:lnTo>
                <a:lnTo>
                  <a:pt x="3235" y="3482"/>
                </a:lnTo>
                <a:lnTo>
                  <a:pt x="3236" y="3479"/>
                </a:lnTo>
                <a:lnTo>
                  <a:pt x="3218" y="3465"/>
                </a:lnTo>
                <a:lnTo>
                  <a:pt x="3199" y="3456"/>
                </a:lnTo>
                <a:lnTo>
                  <a:pt x="3189" y="3448"/>
                </a:lnTo>
                <a:lnTo>
                  <a:pt x="3191" y="3433"/>
                </a:lnTo>
                <a:lnTo>
                  <a:pt x="3191" y="3429"/>
                </a:lnTo>
                <a:lnTo>
                  <a:pt x="3225" y="3412"/>
                </a:lnTo>
                <a:lnTo>
                  <a:pt x="3250" y="3378"/>
                </a:lnTo>
                <a:lnTo>
                  <a:pt x="3265" y="3364"/>
                </a:lnTo>
                <a:lnTo>
                  <a:pt x="3267" y="3357"/>
                </a:lnTo>
                <a:lnTo>
                  <a:pt x="3280" y="3350"/>
                </a:lnTo>
                <a:lnTo>
                  <a:pt x="3310" y="3346"/>
                </a:lnTo>
                <a:lnTo>
                  <a:pt x="3311" y="3336"/>
                </a:lnTo>
                <a:lnTo>
                  <a:pt x="3254" y="3342"/>
                </a:lnTo>
                <a:lnTo>
                  <a:pt x="3176" y="3361"/>
                </a:lnTo>
                <a:lnTo>
                  <a:pt x="3152" y="3371"/>
                </a:lnTo>
                <a:lnTo>
                  <a:pt x="3132" y="3365"/>
                </a:lnTo>
                <a:lnTo>
                  <a:pt x="3046" y="3395"/>
                </a:lnTo>
                <a:lnTo>
                  <a:pt x="3042" y="3395"/>
                </a:lnTo>
                <a:lnTo>
                  <a:pt x="3033" y="3386"/>
                </a:lnTo>
                <a:lnTo>
                  <a:pt x="3026" y="3368"/>
                </a:lnTo>
                <a:lnTo>
                  <a:pt x="3031" y="3355"/>
                </a:lnTo>
                <a:lnTo>
                  <a:pt x="3056" y="3332"/>
                </a:lnTo>
                <a:lnTo>
                  <a:pt x="3069" y="3311"/>
                </a:lnTo>
                <a:lnTo>
                  <a:pt x="3067" y="3299"/>
                </a:lnTo>
                <a:lnTo>
                  <a:pt x="3077" y="3279"/>
                </a:lnTo>
                <a:lnTo>
                  <a:pt x="3093" y="3276"/>
                </a:lnTo>
                <a:lnTo>
                  <a:pt x="3121" y="3293"/>
                </a:lnTo>
                <a:lnTo>
                  <a:pt x="3135" y="3309"/>
                </a:lnTo>
                <a:lnTo>
                  <a:pt x="3147" y="3317"/>
                </a:lnTo>
                <a:lnTo>
                  <a:pt x="3159" y="3316"/>
                </a:lnTo>
                <a:lnTo>
                  <a:pt x="3170" y="3304"/>
                </a:lnTo>
                <a:lnTo>
                  <a:pt x="3167" y="3303"/>
                </a:lnTo>
                <a:lnTo>
                  <a:pt x="3148" y="3309"/>
                </a:lnTo>
                <a:lnTo>
                  <a:pt x="3145" y="3307"/>
                </a:lnTo>
                <a:lnTo>
                  <a:pt x="3135" y="3289"/>
                </a:lnTo>
                <a:lnTo>
                  <a:pt x="3131" y="3277"/>
                </a:lnTo>
                <a:lnTo>
                  <a:pt x="3128" y="3265"/>
                </a:lnTo>
                <a:lnTo>
                  <a:pt x="3128" y="3257"/>
                </a:lnTo>
                <a:lnTo>
                  <a:pt x="3134" y="3241"/>
                </a:lnTo>
                <a:lnTo>
                  <a:pt x="3111" y="3236"/>
                </a:lnTo>
                <a:lnTo>
                  <a:pt x="3103" y="3225"/>
                </a:lnTo>
                <a:lnTo>
                  <a:pt x="3099" y="3211"/>
                </a:lnTo>
                <a:lnTo>
                  <a:pt x="3100" y="3205"/>
                </a:lnTo>
                <a:lnTo>
                  <a:pt x="3107" y="3189"/>
                </a:lnTo>
                <a:lnTo>
                  <a:pt x="3126" y="3167"/>
                </a:lnTo>
                <a:lnTo>
                  <a:pt x="3124" y="3161"/>
                </a:lnTo>
                <a:lnTo>
                  <a:pt x="3096" y="3161"/>
                </a:lnTo>
                <a:lnTo>
                  <a:pt x="3090" y="3158"/>
                </a:lnTo>
                <a:lnTo>
                  <a:pt x="3078" y="3144"/>
                </a:lnTo>
                <a:lnTo>
                  <a:pt x="3081" y="3129"/>
                </a:lnTo>
                <a:lnTo>
                  <a:pt x="3092" y="3106"/>
                </a:lnTo>
                <a:lnTo>
                  <a:pt x="3100" y="3093"/>
                </a:lnTo>
                <a:lnTo>
                  <a:pt x="3106" y="3088"/>
                </a:lnTo>
                <a:lnTo>
                  <a:pt x="3114" y="3089"/>
                </a:lnTo>
                <a:lnTo>
                  <a:pt x="3135" y="3097"/>
                </a:lnTo>
                <a:lnTo>
                  <a:pt x="3141" y="3102"/>
                </a:lnTo>
                <a:lnTo>
                  <a:pt x="3157" y="3124"/>
                </a:lnTo>
                <a:lnTo>
                  <a:pt x="3161" y="3137"/>
                </a:lnTo>
                <a:lnTo>
                  <a:pt x="3161" y="3149"/>
                </a:lnTo>
                <a:lnTo>
                  <a:pt x="3164" y="3158"/>
                </a:lnTo>
                <a:lnTo>
                  <a:pt x="3176" y="3170"/>
                </a:lnTo>
                <a:lnTo>
                  <a:pt x="3229" y="3236"/>
                </a:lnTo>
                <a:lnTo>
                  <a:pt x="3239" y="3252"/>
                </a:lnTo>
                <a:lnTo>
                  <a:pt x="3246" y="3258"/>
                </a:lnTo>
                <a:lnTo>
                  <a:pt x="3258" y="3263"/>
                </a:lnTo>
                <a:lnTo>
                  <a:pt x="3265" y="3262"/>
                </a:lnTo>
                <a:lnTo>
                  <a:pt x="3271" y="3258"/>
                </a:lnTo>
                <a:lnTo>
                  <a:pt x="3272" y="3252"/>
                </a:lnTo>
                <a:lnTo>
                  <a:pt x="3249" y="3229"/>
                </a:lnTo>
                <a:lnTo>
                  <a:pt x="3243" y="3217"/>
                </a:lnTo>
                <a:lnTo>
                  <a:pt x="3238" y="3200"/>
                </a:lnTo>
                <a:lnTo>
                  <a:pt x="3240" y="3195"/>
                </a:lnTo>
                <a:lnTo>
                  <a:pt x="3247" y="3193"/>
                </a:lnTo>
                <a:lnTo>
                  <a:pt x="3264" y="3195"/>
                </a:lnTo>
                <a:lnTo>
                  <a:pt x="3284" y="3190"/>
                </a:lnTo>
                <a:lnTo>
                  <a:pt x="3262" y="3183"/>
                </a:lnTo>
                <a:lnTo>
                  <a:pt x="3247" y="3174"/>
                </a:lnTo>
                <a:lnTo>
                  <a:pt x="3233" y="3174"/>
                </a:lnTo>
                <a:lnTo>
                  <a:pt x="3214" y="3159"/>
                </a:lnTo>
                <a:lnTo>
                  <a:pt x="3214" y="3154"/>
                </a:lnTo>
                <a:lnTo>
                  <a:pt x="3219" y="3149"/>
                </a:lnTo>
                <a:lnTo>
                  <a:pt x="3244" y="3142"/>
                </a:lnTo>
                <a:lnTo>
                  <a:pt x="3249" y="3139"/>
                </a:lnTo>
                <a:lnTo>
                  <a:pt x="3249" y="3135"/>
                </a:lnTo>
                <a:lnTo>
                  <a:pt x="3241" y="3125"/>
                </a:lnTo>
                <a:lnTo>
                  <a:pt x="3233" y="3119"/>
                </a:lnTo>
                <a:lnTo>
                  <a:pt x="3196" y="3107"/>
                </a:lnTo>
                <a:lnTo>
                  <a:pt x="3182" y="3093"/>
                </a:lnTo>
                <a:lnTo>
                  <a:pt x="3178" y="3087"/>
                </a:lnTo>
                <a:lnTo>
                  <a:pt x="3177" y="3080"/>
                </a:lnTo>
                <a:lnTo>
                  <a:pt x="3182" y="3064"/>
                </a:lnTo>
                <a:lnTo>
                  <a:pt x="3202" y="3043"/>
                </a:lnTo>
                <a:lnTo>
                  <a:pt x="3216" y="3033"/>
                </a:lnTo>
                <a:lnTo>
                  <a:pt x="3242" y="3026"/>
                </a:lnTo>
                <a:lnTo>
                  <a:pt x="3262" y="3027"/>
                </a:lnTo>
                <a:lnTo>
                  <a:pt x="3273" y="3030"/>
                </a:lnTo>
                <a:lnTo>
                  <a:pt x="3300" y="3065"/>
                </a:lnTo>
                <a:lnTo>
                  <a:pt x="3313" y="3088"/>
                </a:lnTo>
                <a:lnTo>
                  <a:pt x="3335" y="3084"/>
                </a:lnTo>
                <a:lnTo>
                  <a:pt x="3329" y="3060"/>
                </a:lnTo>
                <a:lnTo>
                  <a:pt x="3325" y="3033"/>
                </a:lnTo>
                <a:lnTo>
                  <a:pt x="3331" y="3023"/>
                </a:lnTo>
                <a:lnTo>
                  <a:pt x="3349" y="3006"/>
                </a:lnTo>
                <a:lnTo>
                  <a:pt x="3364" y="3015"/>
                </a:lnTo>
                <a:lnTo>
                  <a:pt x="3383" y="3038"/>
                </a:lnTo>
                <a:lnTo>
                  <a:pt x="3387" y="3046"/>
                </a:lnTo>
                <a:lnTo>
                  <a:pt x="3408" y="3061"/>
                </a:lnTo>
                <a:lnTo>
                  <a:pt x="3421" y="3066"/>
                </a:lnTo>
                <a:lnTo>
                  <a:pt x="3427" y="3073"/>
                </a:lnTo>
                <a:lnTo>
                  <a:pt x="3429" y="3083"/>
                </a:lnTo>
                <a:close/>
                <a:moveTo>
                  <a:pt x="2929" y="3044"/>
                </a:moveTo>
                <a:lnTo>
                  <a:pt x="2933" y="3046"/>
                </a:lnTo>
                <a:lnTo>
                  <a:pt x="2945" y="3039"/>
                </a:lnTo>
                <a:lnTo>
                  <a:pt x="2952" y="3038"/>
                </a:lnTo>
                <a:lnTo>
                  <a:pt x="2961" y="3050"/>
                </a:lnTo>
                <a:lnTo>
                  <a:pt x="2963" y="3059"/>
                </a:lnTo>
                <a:lnTo>
                  <a:pt x="2995" y="3080"/>
                </a:lnTo>
                <a:lnTo>
                  <a:pt x="3006" y="3089"/>
                </a:lnTo>
                <a:lnTo>
                  <a:pt x="3007" y="3095"/>
                </a:lnTo>
                <a:lnTo>
                  <a:pt x="3003" y="3104"/>
                </a:lnTo>
                <a:lnTo>
                  <a:pt x="2994" y="3116"/>
                </a:lnTo>
                <a:lnTo>
                  <a:pt x="2985" y="3123"/>
                </a:lnTo>
                <a:lnTo>
                  <a:pt x="2972" y="3130"/>
                </a:lnTo>
                <a:lnTo>
                  <a:pt x="2909" y="3131"/>
                </a:lnTo>
                <a:lnTo>
                  <a:pt x="2902" y="3128"/>
                </a:lnTo>
                <a:lnTo>
                  <a:pt x="2898" y="3117"/>
                </a:lnTo>
                <a:lnTo>
                  <a:pt x="2890" y="3079"/>
                </a:lnTo>
                <a:lnTo>
                  <a:pt x="2885" y="3058"/>
                </a:lnTo>
                <a:lnTo>
                  <a:pt x="2883" y="3044"/>
                </a:lnTo>
                <a:lnTo>
                  <a:pt x="2884" y="3036"/>
                </a:lnTo>
                <a:lnTo>
                  <a:pt x="2891" y="3027"/>
                </a:lnTo>
                <a:lnTo>
                  <a:pt x="2914" y="3015"/>
                </a:lnTo>
                <a:lnTo>
                  <a:pt x="2925" y="3015"/>
                </a:lnTo>
                <a:lnTo>
                  <a:pt x="2931" y="3018"/>
                </a:lnTo>
                <a:lnTo>
                  <a:pt x="2934" y="3025"/>
                </a:lnTo>
                <a:lnTo>
                  <a:pt x="2933" y="3033"/>
                </a:lnTo>
                <a:lnTo>
                  <a:pt x="2929" y="3044"/>
                </a:lnTo>
                <a:close/>
                <a:moveTo>
                  <a:pt x="3071" y="3234"/>
                </a:moveTo>
                <a:lnTo>
                  <a:pt x="3087" y="3254"/>
                </a:lnTo>
                <a:lnTo>
                  <a:pt x="3088" y="3258"/>
                </a:lnTo>
                <a:lnTo>
                  <a:pt x="3085" y="3262"/>
                </a:lnTo>
                <a:lnTo>
                  <a:pt x="3064" y="3273"/>
                </a:lnTo>
                <a:lnTo>
                  <a:pt x="3055" y="3281"/>
                </a:lnTo>
                <a:lnTo>
                  <a:pt x="3048" y="3301"/>
                </a:lnTo>
                <a:lnTo>
                  <a:pt x="3043" y="3310"/>
                </a:lnTo>
                <a:lnTo>
                  <a:pt x="3014" y="3315"/>
                </a:lnTo>
                <a:lnTo>
                  <a:pt x="2985" y="3315"/>
                </a:lnTo>
                <a:lnTo>
                  <a:pt x="2990" y="3296"/>
                </a:lnTo>
                <a:lnTo>
                  <a:pt x="3006" y="3265"/>
                </a:lnTo>
                <a:lnTo>
                  <a:pt x="2994" y="3252"/>
                </a:lnTo>
                <a:lnTo>
                  <a:pt x="2949" y="3274"/>
                </a:lnTo>
                <a:lnTo>
                  <a:pt x="2932" y="3260"/>
                </a:lnTo>
                <a:lnTo>
                  <a:pt x="2946" y="3226"/>
                </a:lnTo>
                <a:lnTo>
                  <a:pt x="2932" y="3223"/>
                </a:lnTo>
                <a:lnTo>
                  <a:pt x="2911" y="3223"/>
                </a:lnTo>
                <a:lnTo>
                  <a:pt x="2898" y="3203"/>
                </a:lnTo>
                <a:lnTo>
                  <a:pt x="2903" y="3178"/>
                </a:lnTo>
                <a:lnTo>
                  <a:pt x="2929" y="3165"/>
                </a:lnTo>
                <a:lnTo>
                  <a:pt x="2964" y="3153"/>
                </a:lnTo>
                <a:lnTo>
                  <a:pt x="3002" y="3135"/>
                </a:lnTo>
                <a:lnTo>
                  <a:pt x="3031" y="3137"/>
                </a:lnTo>
                <a:lnTo>
                  <a:pt x="3043" y="3145"/>
                </a:lnTo>
                <a:lnTo>
                  <a:pt x="3046" y="3174"/>
                </a:lnTo>
                <a:lnTo>
                  <a:pt x="3050" y="3207"/>
                </a:lnTo>
                <a:lnTo>
                  <a:pt x="3055" y="3210"/>
                </a:lnTo>
                <a:lnTo>
                  <a:pt x="3071" y="3234"/>
                </a:lnTo>
                <a:close/>
                <a:moveTo>
                  <a:pt x="4906" y="3263"/>
                </a:moveTo>
                <a:lnTo>
                  <a:pt x="4906" y="3282"/>
                </a:lnTo>
                <a:lnTo>
                  <a:pt x="4901" y="3281"/>
                </a:lnTo>
                <a:lnTo>
                  <a:pt x="4882" y="3293"/>
                </a:lnTo>
                <a:lnTo>
                  <a:pt x="4867" y="3295"/>
                </a:lnTo>
                <a:lnTo>
                  <a:pt x="4860" y="3290"/>
                </a:lnTo>
                <a:lnTo>
                  <a:pt x="4855" y="3277"/>
                </a:lnTo>
                <a:lnTo>
                  <a:pt x="4867" y="3252"/>
                </a:lnTo>
                <a:lnTo>
                  <a:pt x="4880" y="3235"/>
                </a:lnTo>
                <a:lnTo>
                  <a:pt x="4896" y="3208"/>
                </a:lnTo>
                <a:lnTo>
                  <a:pt x="4910" y="3191"/>
                </a:lnTo>
                <a:lnTo>
                  <a:pt x="4916" y="3194"/>
                </a:lnTo>
                <a:lnTo>
                  <a:pt x="4923" y="3204"/>
                </a:lnTo>
                <a:lnTo>
                  <a:pt x="4915" y="3230"/>
                </a:lnTo>
                <a:lnTo>
                  <a:pt x="4906" y="3243"/>
                </a:lnTo>
                <a:lnTo>
                  <a:pt x="4906" y="3263"/>
                </a:lnTo>
                <a:close/>
                <a:moveTo>
                  <a:pt x="1796" y="3374"/>
                </a:moveTo>
                <a:lnTo>
                  <a:pt x="1773" y="3394"/>
                </a:lnTo>
                <a:lnTo>
                  <a:pt x="1757" y="3392"/>
                </a:lnTo>
                <a:lnTo>
                  <a:pt x="1736" y="3377"/>
                </a:lnTo>
                <a:lnTo>
                  <a:pt x="1718" y="3372"/>
                </a:lnTo>
                <a:lnTo>
                  <a:pt x="1712" y="3367"/>
                </a:lnTo>
                <a:lnTo>
                  <a:pt x="1711" y="3362"/>
                </a:lnTo>
                <a:lnTo>
                  <a:pt x="1717" y="3348"/>
                </a:lnTo>
                <a:lnTo>
                  <a:pt x="1724" y="3336"/>
                </a:lnTo>
                <a:lnTo>
                  <a:pt x="1742" y="3313"/>
                </a:lnTo>
                <a:lnTo>
                  <a:pt x="1772" y="3269"/>
                </a:lnTo>
                <a:lnTo>
                  <a:pt x="1792" y="3252"/>
                </a:lnTo>
                <a:lnTo>
                  <a:pt x="1811" y="3240"/>
                </a:lnTo>
                <a:lnTo>
                  <a:pt x="1830" y="3214"/>
                </a:lnTo>
                <a:lnTo>
                  <a:pt x="1841" y="3202"/>
                </a:lnTo>
                <a:lnTo>
                  <a:pt x="1851" y="3201"/>
                </a:lnTo>
                <a:lnTo>
                  <a:pt x="1860" y="3206"/>
                </a:lnTo>
                <a:lnTo>
                  <a:pt x="1861" y="3213"/>
                </a:lnTo>
                <a:lnTo>
                  <a:pt x="1851" y="3250"/>
                </a:lnTo>
                <a:lnTo>
                  <a:pt x="1844" y="3264"/>
                </a:lnTo>
                <a:lnTo>
                  <a:pt x="1830" y="3302"/>
                </a:lnTo>
                <a:lnTo>
                  <a:pt x="1804" y="3364"/>
                </a:lnTo>
                <a:lnTo>
                  <a:pt x="1796" y="3374"/>
                </a:lnTo>
                <a:close/>
                <a:moveTo>
                  <a:pt x="3681" y="3320"/>
                </a:moveTo>
                <a:lnTo>
                  <a:pt x="3673" y="3320"/>
                </a:lnTo>
                <a:lnTo>
                  <a:pt x="3663" y="3313"/>
                </a:lnTo>
                <a:lnTo>
                  <a:pt x="3660" y="3306"/>
                </a:lnTo>
                <a:lnTo>
                  <a:pt x="3658" y="3297"/>
                </a:lnTo>
                <a:lnTo>
                  <a:pt x="3656" y="3284"/>
                </a:lnTo>
                <a:lnTo>
                  <a:pt x="3654" y="3275"/>
                </a:lnTo>
                <a:lnTo>
                  <a:pt x="3652" y="3267"/>
                </a:lnTo>
                <a:lnTo>
                  <a:pt x="3651" y="3261"/>
                </a:lnTo>
                <a:lnTo>
                  <a:pt x="3653" y="3256"/>
                </a:lnTo>
                <a:lnTo>
                  <a:pt x="3656" y="3253"/>
                </a:lnTo>
                <a:lnTo>
                  <a:pt x="3664" y="3253"/>
                </a:lnTo>
                <a:lnTo>
                  <a:pt x="3680" y="3240"/>
                </a:lnTo>
                <a:lnTo>
                  <a:pt x="3683" y="3241"/>
                </a:lnTo>
                <a:lnTo>
                  <a:pt x="3685" y="3248"/>
                </a:lnTo>
                <a:lnTo>
                  <a:pt x="3687" y="3266"/>
                </a:lnTo>
                <a:lnTo>
                  <a:pt x="3690" y="3276"/>
                </a:lnTo>
                <a:lnTo>
                  <a:pt x="3696" y="3295"/>
                </a:lnTo>
                <a:lnTo>
                  <a:pt x="3699" y="3307"/>
                </a:lnTo>
                <a:lnTo>
                  <a:pt x="3698" y="3311"/>
                </a:lnTo>
                <a:lnTo>
                  <a:pt x="3696" y="3315"/>
                </a:lnTo>
                <a:lnTo>
                  <a:pt x="3681" y="3320"/>
                </a:lnTo>
                <a:close/>
                <a:moveTo>
                  <a:pt x="1578" y="3321"/>
                </a:moveTo>
                <a:lnTo>
                  <a:pt x="1572" y="3323"/>
                </a:lnTo>
                <a:lnTo>
                  <a:pt x="1565" y="3319"/>
                </a:lnTo>
                <a:lnTo>
                  <a:pt x="1566" y="3311"/>
                </a:lnTo>
                <a:lnTo>
                  <a:pt x="1582" y="3288"/>
                </a:lnTo>
                <a:lnTo>
                  <a:pt x="1583" y="3282"/>
                </a:lnTo>
                <a:lnTo>
                  <a:pt x="1583" y="3276"/>
                </a:lnTo>
                <a:lnTo>
                  <a:pt x="1581" y="3270"/>
                </a:lnTo>
                <a:lnTo>
                  <a:pt x="1585" y="3262"/>
                </a:lnTo>
                <a:lnTo>
                  <a:pt x="1591" y="3259"/>
                </a:lnTo>
                <a:lnTo>
                  <a:pt x="1593" y="3262"/>
                </a:lnTo>
                <a:lnTo>
                  <a:pt x="1594" y="3269"/>
                </a:lnTo>
                <a:lnTo>
                  <a:pt x="1592" y="3289"/>
                </a:lnTo>
                <a:lnTo>
                  <a:pt x="1590" y="3299"/>
                </a:lnTo>
                <a:lnTo>
                  <a:pt x="1588" y="3307"/>
                </a:lnTo>
                <a:lnTo>
                  <a:pt x="1583" y="3315"/>
                </a:lnTo>
                <a:lnTo>
                  <a:pt x="1578" y="3321"/>
                </a:lnTo>
                <a:close/>
                <a:moveTo>
                  <a:pt x="3558" y="3396"/>
                </a:moveTo>
                <a:lnTo>
                  <a:pt x="3552" y="3407"/>
                </a:lnTo>
                <a:lnTo>
                  <a:pt x="3545" y="3407"/>
                </a:lnTo>
                <a:lnTo>
                  <a:pt x="3537" y="3397"/>
                </a:lnTo>
                <a:lnTo>
                  <a:pt x="3528" y="3401"/>
                </a:lnTo>
                <a:lnTo>
                  <a:pt x="3515" y="3421"/>
                </a:lnTo>
                <a:lnTo>
                  <a:pt x="3510" y="3433"/>
                </a:lnTo>
                <a:lnTo>
                  <a:pt x="3507" y="3437"/>
                </a:lnTo>
                <a:lnTo>
                  <a:pt x="3496" y="3441"/>
                </a:lnTo>
                <a:lnTo>
                  <a:pt x="3492" y="3437"/>
                </a:lnTo>
                <a:lnTo>
                  <a:pt x="3487" y="3427"/>
                </a:lnTo>
                <a:lnTo>
                  <a:pt x="3483" y="3409"/>
                </a:lnTo>
                <a:lnTo>
                  <a:pt x="3486" y="3396"/>
                </a:lnTo>
                <a:lnTo>
                  <a:pt x="3496" y="3387"/>
                </a:lnTo>
                <a:lnTo>
                  <a:pt x="3523" y="3373"/>
                </a:lnTo>
                <a:lnTo>
                  <a:pt x="3530" y="3366"/>
                </a:lnTo>
                <a:lnTo>
                  <a:pt x="3531" y="3358"/>
                </a:lnTo>
                <a:lnTo>
                  <a:pt x="3533" y="3353"/>
                </a:lnTo>
                <a:lnTo>
                  <a:pt x="3535" y="3350"/>
                </a:lnTo>
                <a:lnTo>
                  <a:pt x="3553" y="3363"/>
                </a:lnTo>
                <a:lnTo>
                  <a:pt x="3561" y="3372"/>
                </a:lnTo>
                <a:lnTo>
                  <a:pt x="3567" y="3382"/>
                </a:lnTo>
                <a:lnTo>
                  <a:pt x="3567" y="3386"/>
                </a:lnTo>
                <a:lnTo>
                  <a:pt x="3558" y="3396"/>
                </a:lnTo>
                <a:close/>
                <a:moveTo>
                  <a:pt x="3759" y="3546"/>
                </a:moveTo>
                <a:lnTo>
                  <a:pt x="3764" y="3570"/>
                </a:lnTo>
                <a:lnTo>
                  <a:pt x="3765" y="3579"/>
                </a:lnTo>
                <a:lnTo>
                  <a:pt x="3765" y="3599"/>
                </a:lnTo>
                <a:lnTo>
                  <a:pt x="3763" y="3624"/>
                </a:lnTo>
                <a:lnTo>
                  <a:pt x="3761" y="3629"/>
                </a:lnTo>
                <a:lnTo>
                  <a:pt x="3759" y="3631"/>
                </a:lnTo>
                <a:lnTo>
                  <a:pt x="3758" y="3637"/>
                </a:lnTo>
                <a:lnTo>
                  <a:pt x="3758" y="3648"/>
                </a:lnTo>
                <a:lnTo>
                  <a:pt x="3756" y="3655"/>
                </a:lnTo>
                <a:lnTo>
                  <a:pt x="3752" y="3657"/>
                </a:lnTo>
                <a:lnTo>
                  <a:pt x="3724" y="3662"/>
                </a:lnTo>
                <a:lnTo>
                  <a:pt x="3706" y="3661"/>
                </a:lnTo>
                <a:lnTo>
                  <a:pt x="3680" y="3665"/>
                </a:lnTo>
                <a:lnTo>
                  <a:pt x="3667" y="3663"/>
                </a:lnTo>
                <a:lnTo>
                  <a:pt x="3659" y="3658"/>
                </a:lnTo>
                <a:lnTo>
                  <a:pt x="3646" y="3646"/>
                </a:lnTo>
                <a:lnTo>
                  <a:pt x="3621" y="3617"/>
                </a:lnTo>
                <a:lnTo>
                  <a:pt x="3607" y="3616"/>
                </a:lnTo>
                <a:lnTo>
                  <a:pt x="3575" y="3606"/>
                </a:lnTo>
                <a:lnTo>
                  <a:pt x="3557" y="3575"/>
                </a:lnTo>
                <a:lnTo>
                  <a:pt x="3550" y="3570"/>
                </a:lnTo>
                <a:lnTo>
                  <a:pt x="3543" y="3579"/>
                </a:lnTo>
                <a:lnTo>
                  <a:pt x="3541" y="3577"/>
                </a:lnTo>
                <a:lnTo>
                  <a:pt x="3539" y="3571"/>
                </a:lnTo>
                <a:lnTo>
                  <a:pt x="3537" y="3560"/>
                </a:lnTo>
                <a:lnTo>
                  <a:pt x="3533" y="3555"/>
                </a:lnTo>
                <a:lnTo>
                  <a:pt x="3520" y="3558"/>
                </a:lnTo>
                <a:lnTo>
                  <a:pt x="3517" y="3554"/>
                </a:lnTo>
                <a:lnTo>
                  <a:pt x="3517" y="3545"/>
                </a:lnTo>
                <a:lnTo>
                  <a:pt x="3517" y="3537"/>
                </a:lnTo>
                <a:lnTo>
                  <a:pt x="3519" y="3525"/>
                </a:lnTo>
                <a:lnTo>
                  <a:pt x="3534" y="3490"/>
                </a:lnTo>
                <a:lnTo>
                  <a:pt x="3541" y="3487"/>
                </a:lnTo>
                <a:lnTo>
                  <a:pt x="3550" y="3481"/>
                </a:lnTo>
                <a:lnTo>
                  <a:pt x="3555" y="3462"/>
                </a:lnTo>
                <a:lnTo>
                  <a:pt x="3554" y="3444"/>
                </a:lnTo>
                <a:lnTo>
                  <a:pt x="3568" y="3417"/>
                </a:lnTo>
                <a:lnTo>
                  <a:pt x="3576" y="3409"/>
                </a:lnTo>
                <a:lnTo>
                  <a:pt x="3590" y="3390"/>
                </a:lnTo>
                <a:lnTo>
                  <a:pt x="3639" y="3361"/>
                </a:lnTo>
                <a:lnTo>
                  <a:pt x="3653" y="3358"/>
                </a:lnTo>
                <a:lnTo>
                  <a:pt x="3671" y="3360"/>
                </a:lnTo>
                <a:lnTo>
                  <a:pt x="3689" y="3370"/>
                </a:lnTo>
                <a:lnTo>
                  <a:pt x="3702" y="3385"/>
                </a:lnTo>
                <a:lnTo>
                  <a:pt x="3730" y="3424"/>
                </a:lnTo>
                <a:lnTo>
                  <a:pt x="3742" y="3447"/>
                </a:lnTo>
                <a:lnTo>
                  <a:pt x="3749" y="3470"/>
                </a:lnTo>
                <a:lnTo>
                  <a:pt x="3755" y="3484"/>
                </a:lnTo>
                <a:lnTo>
                  <a:pt x="3762" y="3513"/>
                </a:lnTo>
                <a:lnTo>
                  <a:pt x="3760" y="3524"/>
                </a:lnTo>
                <a:lnTo>
                  <a:pt x="3758" y="3539"/>
                </a:lnTo>
                <a:lnTo>
                  <a:pt x="3759" y="3546"/>
                </a:lnTo>
                <a:close/>
                <a:moveTo>
                  <a:pt x="2921" y="3544"/>
                </a:moveTo>
                <a:lnTo>
                  <a:pt x="2906" y="3545"/>
                </a:lnTo>
                <a:lnTo>
                  <a:pt x="2880" y="3536"/>
                </a:lnTo>
                <a:lnTo>
                  <a:pt x="2865" y="3518"/>
                </a:lnTo>
                <a:lnTo>
                  <a:pt x="2860" y="3509"/>
                </a:lnTo>
                <a:lnTo>
                  <a:pt x="2861" y="3506"/>
                </a:lnTo>
                <a:lnTo>
                  <a:pt x="2863" y="3502"/>
                </a:lnTo>
                <a:lnTo>
                  <a:pt x="2867" y="3490"/>
                </a:lnTo>
                <a:lnTo>
                  <a:pt x="2876" y="3456"/>
                </a:lnTo>
                <a:lnTo>
                  <a:pt x="2879" y="3447"/>
                </a:lnTo>
                <a:lnTo>
                  <a:pt x="2893" y="3427"/>
                </a:lnTo>
                <a:lnTo>
                  <a:pt x="2903" y="3422"/>
                </a:lnTo>
                <a:lnTo>
                  <a:pt x="2924" y="3423"/>
                </a:lnTo>
                <a:lnTo>
                  <a:pt x="2937" y="3433"/>
                </a:lnTo>
                <a:lnTo>
                  <a:pt x="2942" y="3440"/>
                </a:lnTo>
                <a:lnTo>
                  <a:pt x="2946" y="3448"/>
                </a:lnTo>
                <a:lnTo>
                  <a:pt x="2950" y="3466"/>
                </a:lnTo>
                <a:lnTo>
                  <a:pt x="2950" y="3477"/>
                </a:lnTo>
                <a:lnTo>
                  <a:pt x="2957" y="3490"/>
                </a:lnTo>
                <a:lnTo>
                  <a:pt x="2959" y="3497"/>
                </a:lnTo>
                <a:lnTo>
                  <a:pt x="2959" y="3505"/>
                </a:lnTo>
                <a:lnTo>
                  <a:pt x="2957" y="3512"/>
                </a:lnTo>
                <a:lnTo>
                  <a:pt x="2953" y="3520"/>
                </a:lnTo>
                <a:lnTo>
                  <a:pt x="2945" y="3530"/>
                </a:lnTo>
                <a:lnTo>
                  <a:pt x="2921" y="3544"/>
                </a:lnTo>
                <a:close/>
                <a:moveTo>
                  <a:pt x="3619" y="3704"/>
                </a:moveTo>
                <a:lnTo>
                  <a:pt x="3615" y="3705"/>
                </a:lnTo>
                <a:lnTo>
                  <a:pt x="3608" y="3704"/>
                </a:lnTo>
                <a:lnTo>
                  <a:pt x="3582" y="3690"/>
                </a:lnTo>
                <a:lnTo>
                  <a:pt x="3577" y="3685"/>
                </a:lnTo>
                <a:lnTo>
                  <a:pt x="3576" y="3681"/>
                </a:lnTo>
                <a:lnTo>
                  <a:pt x="3582" y="3676"/>
                </a:lnTo>
                <a:lnTo>
                  <a:pt x="3584" y="3671"/>
                </a:lnTo>
                <a:lnTo>
                  <a:pt x="3591" y="3665"/>
                </a:lnTo>
                <a:lnTo>
                  <a:pt x="3603" y="3665"/>
                </a:lnTo>
                <a:lnTo>
                  <a:pt x="3615" y="3680"/>
                </a:lnTo>
                <a:lnTo>
                  <a:pt x="3621" y="3694"/>
                </a:lnTo>
                <a:lnTo>
                  <a:pt x="3622" y="3700"/>
                </a:lnTo>
                <a:lnTo>
                  <a:pt x="3619" y="3704"/>
                </a:lnTo>
                <a:close/>
                <a:moveTo>
                  <a:pt x="3457" y="3698"/>
                </a:moveTo>
                <a:lnTo>
                  <a:pt x="3433" y="3716"/>
                </a:lnTo>
                <a:lnTo>
                  <a:pt x="3428" y="3709"/>
                </a:lnTo>
                <a:lnTo>
                  <a:pt x="3425" y="3702"/>
                </a:lnTo>
                <a:lnTo>
                  <a:pt x="3444" y="3675"/>
                </a:lnTo>
                <a:lnTo>
                  <a:pt x="3452" y="3668"/>
                </a:lnTo>
                <a:lnTo>
                  <a:pt x="3460" y="3676"/>
                </a:lnTo>
                <a:lnTo>
                  <a:pt x="3462" y="3683"/>
                </a:lnTo>
                <a:lnTo>
                  <a:pt x="3461" y="3688"/>
                </a:lnTo>
                <a:lnTo>
                  <a:pt x="3457" y="3698"/>
                </a:lnTo>
                <a:close/>
                <a:moveTo>
                  <a:pt x="1684" y="3819"/>
                </a:moveTo>
                <a:lnTo>
                  <a:pt x="1685" y="3820"/>
                </a:lnTo>
                <a:lnTo>
                  <a:pt x="1705" y="3793"/>
                </a:lnTo>
                <a:lnTo>
                  <a:pt x="1717" y="3792"/>
                </a:lnTo>
                <a:lnTo>
                  <a:pt x="1726" y="3794"/>
                </a:lnTo>
                <a:lnTo>
                  <a:pt x="1729" y="3797"/>
                </a:lnTo>
                <a:lnTo>
                  <a:pt x="1730" y="3803"/>
                </a:lnTo>
                <a:lnTo>
                  <a:pt x="1731" y="3814"/>
                </a:lnTo>
                <a:lnTo>
                  <a:pt x="1732" y="3843"/>
                </a:lnTo>
                <a:lnTo>
                  <a:pt x="1733" y="3847"/>
                </a:lnTo>
                <a:lnTo>
                  <a:pt x="1736" y="3845"/>
                </a:lnTo>
                <a:lnTo>
                  <a:pt x="1740" y="3838"/>
                </a:lnTo>
                <a:lnTo>
                  <a:pt x="1763" y="3796"/>
                </a:lnTo>
                <a:lnTo>
                  <a:pt x="1772" y="3784"/>
                </a:lnTo>
                <a:lnTo>
                  <a:pt x="1778" y="3780"/>
                </a:lnTo>
                <a:lnTo>
                  <a:pt x="1806" y="3774"/>
                </a:lnTo>
                <a:lnTo>
                  <a:pt x="1824" y="3774"/>
                </a:lnTo>
                <a:lnTo>
                  <a:pt x="1845" y="3778"/>
                </a:lnTo>
                <a:lnTo>
                  <a:pt x="1860" y="3784"/>
                </a:lnTo>
                <a:lnTo>
                  <a:pt x="1885" y="3802"/>
                </a:lnTo>
                <a:lnTo>
                  <a:pt x="1905" y="3822"/>
                </a:lnTo>
                <a:lnTo>
                  <a:pt x="1923" y="3843"/>
                </a:lnTo>
                <a:lnTo>
                  <a:pt x="1983" y="3923"/>
                </a:lnTo>
                <a:lnTo>
                  <a:pt x="2009" y="3946"/>
                </a:lnTo>
                <a:lnTo>
                  <a:pt x="2019" y="3960"/>
                </a:lnTo>
                <a:lnTo>
                  <a:pt x="2023" y="3969"/>
                </a:lnTo>
                <a:lnTo>
                  <a:pt x="2027" y="3981"/>
                </a:lnTo>
                <a:lnTo>
                  <a:pt x="2028" y="3992"/>
                </a:lnTo>
                <a:lnTo>
                  <a:pt x="2027" y="4003"/>
                </a:lnTo>
                <a:lnTo>
                  <a:pt x="2024" y="4010"/>
                </a:lnTo>
                <a:lnTo>
                  <a:pt x="2018" y="4016"/>
                </a:lnTo>
                <a:lnTo>
                  <a:pt x="1981" y="4042"/>
                </a:lnTo>
                <a:lnTo>
                  <a:pt x="1961" y="4050"/>
                </a:lnTo>
                <a:lnTo>
                  <a:pt x="1942" y="4061"/>
                </a:lnTo>
                <a:lnTo>
                  <a:pt x="1896" y="4101"/>
                </a:lnTo>
                <a:lnTo>
                  <a:pt x="1864" y="4120"/>
                </a:lnTo>
                <a:lnTo>
                  <a:pt x="1823" y="4157"/>
                </a:lnTo>
                <a:lnTo>
                  <a:pt x="1745" y="4215"/>
                </a:lnTo>
                <a:lnTo>
                  <a:pt x="1736" y="4227"/>
                </a:lnTo>
                <a:lnTo>
                  <a:pt x="1732" y="4235"/>
                </a:lnTo>
                <a:lnTo>
                  <a:pt x="1710" y="4300"/>
                </a:lnTo>
                <a:lnTo>
                  <a:pt x="1702" y="4315"/>
                </a:lnTo>
                <a:lnTo>
                  <a:pt x="1682" y="4331"/>
                </a:lnTo>
                <a:lnTo>
                  <a:pt x="1656" y="4334"/>
                </a:lnTo>
                <a:lnTo>
                  <a:pt x="1649" y="4339"/>
                </a:lnTo>
                <a:lnTo>
                  <a:pt x="1648" y="4361"/>
                </a:lnTo>
                <a:lnTo>
                  <a:pt x="1639" y="4397"/>
                </a:lnTo>
                <a:lnTo>
                  <a:pt x="1634" y="4422"/>
                </a:lnTo>
                <a:lnTo>
                  <a:pt x="1628" y="4487"/>
                </a:lnTo>
                <a:lnTo>
                  <a:pt x="1627" y="4494"/>
                </a:lnTo>
                <a:lnTo>
                  <a:pt x="1622" y="4505"/>
                </a:lnTo>
                <a:lnTo>
                  <a:pt x="1614" y="4518"/>
                </a:lnTo>
                <a:lnTo>
                  <a:pt x="1589" y="4533"/>
                </a:lnTo>
                <a:lnTo>
                  <a:pt x="1571" y="4541"/>
                </a:lnTo>
                <a:lnTo>
                  <a:pt x="1547" y="4547"/>
                </a:lnTo>
                <a:lnTo>
                  <a:pt x="1541" y="4543"/>
                </a:lnTo>
                <a:lnTo>
                  <a:pt x="1535" y="4533"/>
                </a:lnTo>
                <a:lnTo>
                  <a:pt x="1528" y="4532"/>
                </a:lnTo>
                <a:lnTo>
                  <a:pt x="1525" y="4534"/>
                </a:lnTo>
                <a:lnTo>
                  <a:pt x="1492" y="4578"/>
                </a:lnTo>
                <a:lnTo>
                  <a:pt x="1461" y="4596"/>
                </a:lnTo>
                <a:lnTo>
                  <a:pt x="1448" y="4612"/>
                </a:lnTo>
                <a:lnTo>
                  <a:pt x="1438" y="4619"/>
                </a:lnTo>
                <a:lnTo>
                  <a:pt x="1431" y="4622"/>
                </a:lnTo>
                <a:lnTo>
                  <a:pt x="1418" y="4620"/>
                </a:lnTo>
                <a:lnTo>
                  <a:pt x="1409" y="4613"/>
                </a:lnTo>
                <a:lnTo>
                  <a:pt x="1401" y="4602"/>
                </a:lnTo>
                <a:lnTo>
                  <a:pt x="1394" y="4589"/>
                </a:lnTo>
                <a:lnTo>
                  <a:pt x="1378" y="4539"/>
                </a:lnTo>
                <a:lnTo>
                  <a:pt x="1372" y="4522"/>
                </a:lnTo>
                <a:lnTo>
                  <a:pt x="1366" y="4513"/>
                </a:lnTo>
                <a:lnTo>
                  <a:pt x="1350" y="4482"/>
                </a:lnTo>
                <a:lnTo>
                  <a:pt x="1346" y="4475"/>
                </a:lnTo>
                <a:lnTo>
                  <a:pt x="1286" y="4435"/>
                </a:lnTo>
                <a:lnTo>
                  <a:pt x="1257" y="4413"/>
                </a:lnTo>
                <a:lnTo>
                  <a:pt x="1250" y="4405"/>
                </a:lnTo>
                <a:lnTo>
                  <a:pt x="1244" y="4400"/>
                </a:lnTo>
                <a:lnTo>
                  <a:pt x="1206" y="4403"/>
                </a:lnTo>
                <a:lnTo>
                  <a:pt x="1201" y="4402"/>
                </a:lnTo>
                <a:lnTo>
                  <a:pt x="1200" y="4399"/>
                </a:lnTo>
                <a:lnTo>
                  <a:pt x="1205" y="4387"/>
                </a:lnTo>
                <a:lnTo>
                  <a:pt x="1206" y="4379"/>
                </a:lnTo>
                <a:lnTo>
                  <a:pt x="1207" y="4372"/>
                </a:lnTo>
                <a:lnTo>
                  <a:pt x="1206" y="4360"/>
                </a:lnTo>
                <a:lnTo>
                  <a:pt x="1207" y="4358"/>
                </a:lnTo>
                <a:lnTo>
                  <a:pt x="1221" y="4346"/>
                </a:lnTo>
                <a:lnTo>
                  <a:pt x="1219" y="4344"/>
                </a:lnTo>
                <a:lnTo>
                  <a:pt x="1217" y="4339"/>
                </a:lnTo>
                <a:lnTo>
                  <a:pt x="1216" y="4332"/>
                </a:lnTo>
                <a:lnTo>
                  <a:pt x="1217" y="4328"/>
                </a:lnTo>
                <a:lnTo>
                  <a:pt x="1222" y="4325"/>
                </a:lnTo>
                <a:lnTo>
                  <a:pt x="1227" y="4314"/>
                </a:lnTo>
                <a:lnTo>
                  <a:pt x="1232" y="4294"/>
                </a:lnTo>
                <a:lnTo>
                  <a:pt x="1237" y="4284"/>
                </a:lnTo>
                <a:lnTo>
                  <a:pt x="1243" y="4276"/>
                </a:lnTo>
                <a:lnTo>
                  <a:pt x="1254" y="4258"/>
                </a:lnTo>
                <a:lnTo>
                  <a:pt x="1262" y="4250"/>
                </a:lnTo>
                <a:lnTo>
                  <a:pt x="1268" y="4240"/>
                </a:lnTo>
                <a:lnTo>
                  <a:pt x="1268" y="4236"/>
                </a:lnTo>
                <a:lnTo>
                  <a:pt x="1266" y="4233"/>
                </a:lnTo>
                <a:lnTo>
                  <a:pt x="1265" y="4225"/>
                </a:lnTo>
                <a:lnTo>
                  <a:pt x="1266" y="4202"/>
                </a:lnTo>
                <a:lnTo>
                  <a:pt x="1266" y="4190"/>
                </a:lnTo>
                <a:lnTo>
                  <a:pt x="1267" y="4180"/>
                </a:lnTo>
                <a:lnTo>
                  <a:pt x="1269" y="4172"/>
                </a:lnTo>
                <a:lnTo>
                  <a:pt x="1273" y="4167"/>
                </a:lnTo>
                <a:lnTo>
                  <a:pt x="1300" y="4150"/>
                </a:lnTo>
                <a:lnTo>
                  <a:pt x="1302" y="4145"/>
                </a:lnTo>
                <a:lnTo>
                  <a:pt x="1302" y="4139"/>
                </a:lnTo>
                <a:lnTo>
                  <a:pt x="1301" y="4133"/>
                </a:lnTo>
                <a:lnTo>
                  <a:pt x="1300" y="4129"/>
                </a:lnTo>
                <a:lnTo>
                  <a:pt x="1295" y="4125"/>
                </a:lnTo>
                <a:lnTo>
                  <a:pt x="1288" y="4124"/>
                </a:lnTo>
                <a:lnTo>
                  <a:pt x="1282" y="4114"/>
                </a:lnTo>
                <a:lnTo>
                  <a:pt x="1280" y="4109"/>
                </a:lnTo>
                <a:lnTo>
                  <a:pt x="1283" y="4096"/>
                </a:lnTo>
                <a:lnTo>
                  <a:pt x="1295" y="4074"/>
                </a:lnTo>
                <a:lnTo>
                  <a:pt x="1299" y="4064"/>
                </a:lnTo>
                <a:lnTo>
                  <a:pt x="1313" y="4015"/>
                </a:lnTo>
                <a:lnTo>
                  <a:pt x="1337" y="3985"/>
                </a:lnTo>
                <a:lnTo>
                  <a:pt x="1344" y="3952"/>
                </a:lnTo>
                <a:lnTo>
                  <a:pt x="1362" y="3917"/>
                </a:lnTo>
                <a:lnTo>
                  <a:pt x="1362" y="3912"/>
                </a:lnTo>
                <a:lnTo>
                  <a:pt x="1356" y="3900"/>
                </a:lnTo>
                <a:lnTo>
                  <a:pt x="1339" y="3892"/>
                </a:lnTo>
                <a:lnTo>
                  <a:pt x="1331" y="3879"/>
                </a:lnTo>
                <a:lnTo>
                  <a:pt x="1326" y="3865"/>
                </a:lnTo>
                <a:lnTo>
                  <a:pt x="1301" y="3779"/>
                </a:lnTo>
                <a:lnTo>
                  <a:pt x="1297" y="3773"/>
                </a:lnTo>
                <a:lnTo>
                  <a:pt x="1295" y="3763"/>
                </a:lnTo>
                <a:lnTo>
                  <a:pt x="1290" y="3756"/>
                </a:lnTo>
                <a:lnTo>
                  <a:pt x="1291" y="3750"/>
                </a:lnTo>
                <a:lnTo>
                  <a:pt x="1388" y="3724"/>
                </a:lnTo>
                <a:lnTo>
                  <a:pt x="1455" y="3716"/>
                </a:lnTo>
                <a:lnTo>
                  <a:pt x="1525" y="3693"/>
                </a:lnTo>
                <a:lnTo>
                  <a:pt x="1544" y="3692"/>
                </a:lnTo>
                <a:lnTo>
                  <a:pt x="1559" y="3697"/>
                </a:lnTo>
                <a:lnTo>
                  <a:pt x="1574" y="3708"/>
                </a:lnTo>
                <a:lnTo>
                  <a:pt x="1593" y="3729"/>
                </a:lnTo>
                <a:lnTo>
                  <a:pt x="1619" y="3749"/>
                </a:lnTo>
                <a:lnTo>
                  <a:pt x="1668" y="3778"/>
                </a:lnTo>
                <a:lnTo>
                  <a:pt x="1698" y="3784"/>
                </a:lnTo>
                <a:lnTo>
                  <a:pt x="1686" y="3807"/>
                </a:lnTo>
                <a:lnTo>
                  <a:pt x="1684" y="3814"/>
                </a:lnTo>
                <a:lnTo>
                  <a:pt x="1684" y="3819"/>
                </a:lnTo>
                <a:close/>
                <a:moveTo>
                  <a:pt x="3788" y="3805"/>
                </a:moveTo>
                <a:lnTo>
                  <a:pt x="3819" y="3818"/>
                </a:lnTo>
                <a:lnTo>
                  <a:pt x="3834" y="3827"/>
                </a:lnTo>
                <a:lnTo>
                  <a:pt x="3842" y="3833"/>
                </a:lnTo>
                <a:lnTo>
                  <a:pt x="3856" y="3853"/>
                </a:lnTo>
                <a:lnTo>
                  <a:pt x="3863" y="3859"/>
                </a:lnTo>
                <a:lnTo>
                  <a:pt x="3891" y="3848"/>
                </a:lnTo>
                <a:lnTo>
                  <a:pt x="3910" y="3843"/>
                </a:lnTo>
                <a:lnTo>
                  <a:pt x="3953" y="3849"/>
                </a:lnTo>
                <a:lnTo>
                  <a:pt x="3990" y="3865"/>
                </a:lnTo>
                <a:lnTo>
                  <a:pt x="4003" y="3877"/>
                </a:lnTo>
                <a:lnTo>
                  <a:pt x="4011" y="3889"/>
                </a:lnTo>
                <a:lnTo>
                  <a:pt x="4009" y="3901"/>
                </a:lnTo>
                <a:lnTo>
                  <a:pt x="4002" y="3921"/>
                </a:lnTo>
                <a:lnTo>
                  <a:pt x="3995" y="3940"/>
                </a:lnTo>
                <a:lnTo>
                  <a:pt x="3979" y="3970"/>
                </a:lnTo>
                <a:lnTo>
                  <a:pt x="3965" y="3985"/>
                </a:lnTo>
                <a:lnTo>
                  <a:pt x="3962" y="3992"/>
                </a:lnTo>
                <a:lnTo>
                  <a:pt x="3960" y="4002"/>
                </a:lnTo>
                <a:lnTo>
                  <a:pt x="3955" y="4016"/>
                </a:lnTo>
                <a:lnTo>
                  <a:pt x="3940" y="4047"/>
                </a:lnTo>
                <a:lnTo>
                  <a:pt x="3937" y="4052"/>
                </a:lnTo>
                <a:lnTo>
                  <a:pt x="3916" y="4066"/>
                </a:lnTo>
                <a:lnTo>
                  <a:pt x="3923" y="4072"/>
                </a:lnTo>
                <a:lnTo>
                  <a:pt x="3926" y="4077"/>
                </a:lnTo>
                <a:lnTo>
                  <a:pt x="3924" y="4090"/>
                </a:lnTo>
                <a:lnTo>
                  <a:pt x="3911" y="4123"/>
                </a:lnTo>
                <a:lnTo>
                  <a:pt x="3898" y="4153"/>
                </a:lnTo>
                <a:lnTo>
                  <a:pt x="3888" y="4171"/>
                </a:lnTo>
                <a:lnTo>
                  <a:pt x="3872" y="4196"/>
                </a:lnTo>
                <a:lnTo>
                  <a:pt x="3862" y="4203"/>
                </a:lnTo>
                <a:lnTo>
                  <a:pt x="3850" y="4206"/>
                </a:lnTo>
                <a:lnTo>
                  <a:pt x="3775" y="4183"/>
                </a:lnTo>
                <a:lnTo>
                  <a:pt x="3756" y="4184"/>
                </a:lnTo>
                <a:lnTo>
                  <a:pt x="3706" y="4195"/>
                </a:lnTo>
                <a:lnTo>
                  <a:pt x="3710" y="4201"/>
                </a:lnTo>
                <a:lnTo>
                  <a:pt x="3729" y="4210"/>
                </a:lnTo>
                <a:lnTo>
                  <a:pt x="3741" y="4219"/>
                </a:lnTo>
                <a:lnTo>
                  <a:pt x="3756" y="4248"/>
                </a:lnTo>
                <a:lnTo>
                  <a:pt x="3758" y="4255"/>
                </a:lnTo>
                <a:lnTo>
                  <a:pt x="3759" y="4264"/>
                </a:lnTo>
                <a:lnTo>
                  <a:pt x="3759" y="4280"/>
                </a:lnTo>
                <a:lnTo>
                  <a:pt x="3758" y="4284"/>
                </a:lnTo>
                <a:lnTo>
                  <a:pt x="3733" y="4328"/>
                </a:lnTo>
                <a:lnTo>
                  <a:pt x="3725" y="4360"/>
                </a:lnTo>
                <a:lnTo>
                  <a:pt x="3719" y="4386"/>
                </a:lnTo>
                <a:lnTo>
                  <a:pt x="3711" y="4393"/>
                </a:lnTo>
                <a:lnTo>
                  <a:pt x="3683" y="4382"/>
                </a:lnTo>
                <a:lnTo>
                  <a:pt x="3674" y="4382"/>
                </a:lnTo>
                <a:lnTo>
                  <a:pt x="3643" y="4390"/>
                </a:lnTo>
                <a:lnTo>
                  <a:pt x="3628" y="4386"/>
                </a:lnTo>
                <a:lnTo>
                  <a:pt x="3630" y="4347"/>
                </a:lnTo>
                <a:lnTo>
                  <a:pt x="3628" y="4304"/>
                </a:lnTo>
                <a:lnTo>
                  <a:pt x="3623" y="4263"/>
                </a:lnTo>
                <a:lnTo>
                  <a:pt x="3600" y="4189"/>
                </a:lnTo>
                <a:lnTo>
                  <a:pt x="3597" y="4176"/>
                </a:lnTo>
                <a:lnTo>
                  <a:pt x="3595" y="4161"/>
                </a:lnTo>
                <a:lnTo>
                  <a:pt x="3595" y="4146"/>
                </a:lnTo>
                <a:lnTo>
                  <a:pt x="3595" y="4130"/>
                </a:lnTo>
                <a:lnTo>
                  <a:pt x="3596" y="4099"/>
                </a:lnTo>
                <a:lnTo>
                  <a:pt x="3597" y="4083"/>
                </a:lnTo>
                <a:lnTo>
                  <a:pt x="3595" y="4040"/>
                </a:lnTo>
                <a:lnTo>
                  <a:pt x="3592" y="3977"/>
                </a:lnTo>
                <a:lnTo>
                  <a:pt x="3592" y="3954"/>
                </a:lnTo>
                <a:lnTo>
                  <a:pt x="3592" y="3945"/>
                </a:lnTo>
                <a:lnTo>
                  <a:pt x="3593" y="3938"/>
                </a:lnTo>
                <a:lnTo>
                  <a:pt x="3598" y="3929"/>
                </a:lnTo>
                <a:lnTo>
                  <a:pt x="3608" y="3922"/>
                </a:lnTo>
                <a:lnTo>
                  <a:pt x="3613" y="3921"/>
                </a:lnTo>
                <a:lnTo>
                  <a:pt x="3644" y="3941"/>
                </a:lnTo>
                <a:lnTo>
                  <a:pt x="3658" y="3947"/>
                </a:lnTo>
                <a:lnTo>
                  <a:pt x="3667" y="3947"/>
                </a:lnTo>
                <a:lnTo>
                  <a:pt x="3668" y="3945"/>
                </a:lnTo>
                <a:lnTo>
                  <a:pt x="3659" y="3941"/>
                </a:lnTo>
                <a:lnTo>
                  <a:pt x="3651" y="3932"/>
                </a:lnTo>
                <a:lnTo>
                  <a:pt x="3639" y="3907"/>
                </a:lnTo>
                <a:lnTo>
                  <a:pt x="3633" y="3885"/>
                </a:lnTo>
                <a:lnTo>
                  <a:pt x="3631" y="3878"/>
                </a:lnTo>
                <a:lnTo>
                  <a:pt x="3631" y="3870"/>
                </a:lnTo>
                <a:lnTo>
                  <a:pt x="3632" y="3863"/>
                </a:lnTo>
                <a:lnTo>
                  <a:pt x="3634" y="3856"/>
                </a:lnTo>
                <a:lnTo>
                  <a:pt x="3640" y="3844"/>
                </a:lnTo>
                <a:lnTo>
                  <a:pt x="3645" y="3839"/>
                </a:lnTo>
                <a:lnTo>
                  <a:pt x="3665" y="3826"/>
                </a:lnTo>
                <a:lnTo>
                  <a:pt x="3684" y="3819"/>
                </a:lnTo>
                <a:lnTo>
                  <a:pt x="3727" y="3813"/>
                </a:lnTo>
                <a:lnTo>
                  <a:pt x="3740" y="3817"/>
                </a:lnTo>
                <a:lnTo>
                  <a:pt x="3758" y="3803"/>
                </a:lnTo>
                <a:lnTo>
                  <a:pt x="3769" y="3800"/>
                </a:lnTo>
                <a:lnTo>
                  <a:pt x="3788" y="3805"/>
                </a:lnTo>
                <a:close/>
                <a:moveTo>
                  <a:pt x="3384" y="3889"/>
                </a:moveTo>
                <a:lnTo>
                  <a:pt x="3361" y="3895"/>
                </a:lnTo>
                <a:lnTo>
                  <a:pt x="3351" y="3892"/>
                </a:lnTo>
                <a:lnTo>
                  <a:pt x="3345" y="3900"/>
                </a:lnTo>
                <a:lnTo>
                  <a:pt x="3341" y="3903"/>
                </a:lnTo>
                <a:lnTo>
                  <a:pt x="3329" y="3905"/>
                </a:lnTo>
                <a:lnTo>
                  <a:pt x="3303" y="3891"/>
                </a:lnTo>
                <a:lnTo>
                  <a:pt x="3296" y="3886"/>
                </a:lnTo>
                <a:lnTo>
                  <a:pt x="3293" y="3881"/>
                </a:lnTo>
                <a:lnTo>
                  <a:pt x="3294" y="3877"/>
                </a:lnTo>
                <a:lnTo>
                  <a:pt x="3299" y="3873"/>
                </a:lnTo>
                <a:lnTo>
                  <a:pt x="3319" y="3866"/>
                </a:lnTo>
                <a:lnTo>
                  <a:pt x="3326" y="3861"/>
                </a:lnTo>
                <a:lnTo>
                  <a:pt x="3329" y="3855"/>
                </a:lnTo>
                <a:lnTo>
                  <a:pt x="3334" y="3849"/>
                </a:lnTo>
                <a:lnTo>
                  <a:pt x="3341" y="3845"/>
                </a:lnTo>
                <a:lnTo>
                  <a:pt x="3359" y="3841"/>
                </a:lnTo>
                <a:lnTo>
                  <a:pt x="3401" y="3821"/>
                </a:lnTo>
                <a:lnTo>
                  <a:pt x="3421" y="3818"/>
                </a:lnTo>
                <a:lnTo>
                  <a:pt x="3430" y="3820"/>
                </a:lnTo>
                <a:lnTo>
                  <a:pt x="3432" y="3825"/>
                </a:lnTo>
                <a:lnTo>
                  <a:pt x="3433" y="3831"/>
                </a:lnTo>
                <a:lnTo>
                  <a:pt x="3431" y="3836"/>
                </a:lnTo>
                <a:lnTo>
                  <a:pt x="3425" y="3850"/>
                </a:lnTo>
                <a:lnTo>
                  <a:pt x="3417" y="3860"/>
                </a:lnTo>
                <a:lnTo>
                  <a:pt x="3394" y="3883"/>
                </a:lnTo>
                <a:lnTo>
                  <a:pt x="3384" y="3889"/>
                </a:lnTo>
                <a:close/>
                <a:moveTo>
                  <a:pt x="3247" y="3867"/>
                </a:moveTo>
                <a:lnTo>
                  <a:pt x="3314" y="3928"/>
                </a:lnTo>
                <a:lnTo>
                  <a:pt x="3323" y="3923"/>
                </a:lnTo>
                <a:lnTo>
                  <a:pt x="3344" y="3919"/>
                </a:lnTo>
                <a:lnTo>
                  <a:pt x="3365" y="3911"/>
                </a:lnTo>
                <a:lnTo>
                  <a:pt x="3394" y="3903"/>
                </a:lnTo>
                <a:lnTo>
                  <a:pt x="3411" y="3890"/>
                </a:lnTo>
                <a:lnTo>
                  <a:pt x="3419" y="3886"/>
                </a:lnTo>
                <a:lnTo>
                  <a:pt x="3432" y="3883"/>
                </a:lnTo>
                <a:lnTo>
                  <a:pt x="3439" y="3883"/>
                </a:lnTo>
                <a:lnTo>
                  <a:pt x="3459" y="3891"/>
                </a:lnTo>
                <a:lnTo>
                  <a:pt x="3467" y="3896"/>
                </a:lnTo>
                <a:lnTo>
                  <a:pt x="3471" y="3901"/>
                </a:lnTo>
                <a:lnTo>
                  <a:pt x="3476" y="3911"/>
                </a:lnTo>
                <a:lnTo>
                  <a:pt x="3484" y="3935"/>
                </a:lnTo>
                <a:lnTo>
                  <a:pt x="3485" y="3944"/>
                </a:lnTo>
                <a:lnTo>
                  <a:pt x="3485" y="3946"/>
                </a:lnTo>
                <a:lnTo>
                  <a:pt x="3477" y="3961"/>
                </a:lnTo>
                <a:lnTo>
                  <a:pt x="3473" y="3967"/>
                </a:lnTo>
                <a:lnTo>
                  <a:pt x="3462" y="3973"/>
                </a:lnTo>
                <a:lnTo>
                  <a:pt x="3454" y="3975"/>
                </a:lnTo>
                <a:lnTo>
                  <a:pt x="3446" y="3985"/>
                </a:lnTo>
                <a:lnTo>
                  <a:pt x="3438" y="3982"/>
                </a:lnTo>
                <a:lnTo>
                  <a:pt x="3435" y="3992"/>
                </a:lnTo>
                <a:lnTo>
                  <a:pt x="3436" y="3998"/>
                </a:lnTo>
                <a:lnTo>
                  <a:pt x="3438" y="4001"/>
                </a:lnTo>
                <a:lnTo>
                  <a:pt x="3443" y="4000"/>
                </a:lnTo>
                <a:lnTo>
                  <a:pt x="3448" y="3996"/>
                </a:lnTo>
                <a:lnTo>
                  <a:pt x="3457" y="3998"/>
                </a:lnTo>
                <a:lnTo>
                  <a:pt x="3462" y="4004"/>
                </a:lnTo>
                <a:lnTo>
                  <a:pt x="3467" y="4015"/>
                </a:lnTo>
                <a:lnTo>
                  <a:pt x="3463" y="4024"/>
                </a:lnTo>
                <a:lnTo>
                  <a:pt x="3447" y="4037"/>
                </a:lnTo>
                <a:lnTo>
                  <a:pt x="3422" y="4052"/>
                </a:lnTo>
                <a:lnTo>
                  <a:pt x="3392" y="4099"/>
                </a:lnTo>
                <a:lnTo>
                  <a:pt x="3376" y="4118"/>
                </a:lnTo>
                <a:lnTo>
                  <a:pt x="3373" y="4124"/>
                </a:lnTo>
                <a:lnTo>
                  <a:pt x="3371" y="4130"/>
                </a:lnTo>
                <a:lnTo>
                  <a:pt x="3371" y="4141"/>
                </a:lnTo>
                <a:lnTo>
                  <a:pt x="3372" y="4146"/>
                </a:lnTo>
                <a:lnTo>
                  <a:pt x="3377" y="4148"/>
                </a:lnTo>
                <a:lnTo>
                  <a:pt x="3391" y="4132"/>
                </a:lnTo>
                <a:lnTo>
                  <a:pt x="3401" y="4125"/>
                </a:lnTo>
                <a:lnTo>
                  <a:pt x="3410" y="4120"/>
                </a:lnTo>
                <a:lnTo>
                  <a:pt x="3427" y="4120"/>
                </a:lnTo>
                <a:lnTo>
                  <a:pt x="3434" y="4123"/>
                </a:lnTo>
                <a:lnTo>
                  <a:pt x="3447" y="4132"/>
                </a:lnTo>
                <a:lnTo>
                  <a:pt x="3459" y="4147"/>
                </a:lnTo>
                <a:lnTo>
                  <a:pt x="3461" y="4152"/>
                </a:lnTo>
                <a:lnTo>
                  <a:pt x="3460" y="4158"/>
                </a:lnTo>
                <a:lnTo>
                  <a:pt x="3455" y="4163"/>
                </a:lnTo>
                <a:lnTo>
                  <a:pt x="3455" y="4166"/>
                </a:lnTo>
                <a:lnTo>
                  <a:pt x="3466" y="4174"/>
                </a:lnTo>
                <a:lnTo>
                  <a:pt x="3478" y="4194"/>
                </a:lnTo>
                <a:lnTo>
                  <a:pt x="3479" y="4206"/>
                </a:lnTo>
                <a:lnTo>
                  <a:pt x="3474" y="4218"/>
                </a:lnTo>
                <a:lnTo>
                  <a:pt x="3472" y="4226"/>
                </a:lnTo>
                <a:lnTo>
                  <a:pt x="3475" y="4230"/>
                </a:lnTo>
                <a:lnTo>
                  <a:pt x="3481" y="4227"/>
                </a:lnTo>
                <a:lnTo>
                  <a:pt x="3495" y="4214"/>
                </a:lnTo>
                <a:lnTo>
                  <a:pt x="3511" y="4207"/>
                </a:lnTo>
                <a:lnTo>
                  <a:pt x="3517" y="4208"/>
                </a:lnTo>
                <a:lnTo>
                  <a:pt x="3521" y="4211"/>
                </a:lnTo>
                <a:lnTo>
                  <a:pt x="3525" y="4229"/>
                </a:lnTo>
                <a:lnTo>
                  <a:pt x="3529" y="4250"/>
                </a:lnTo>
                <a:lnTo>
                  <a:pt x="3529" y="4267"/>
                </a:lnTo>
                <a:lnTo>
                  <a:pt x="3527" y="4281"/>
                </a:lnTo>
                <a:lnTo>
                  <a:pt x="3523" y="4292"/>
                </a:lnTo>
                <a:lnTo>
                  <a:pt x="3513" y="4305"/>
                </a:lnTo>
                <a:lnTo>
                  <a:pt x="3505" y="4310"/>
                </a:lnTo>
                <a:lnTo>
                  <a:pt x="3501" y="4310"/>
                </a:lnTo>
                <a:lnTo>
                  <a:pt x="3501" y="4312"/>
                </a:lnTo>
                <a:lnTo>
                  <a:pt x="3511" y="4323"/>
                </a:lnTo>
                <a:lnTo>
                  <a:pt x="3515" y="4332"/>
                </a:lnTo>
                <a:lnTo>
                  <a:pt x="3517" y="4341"/>
                </a:lnTo>
                <a:lnTo>
                  <a:pt x="3516" y="4349"/>
                </a:lnTo>
                <a:lnTo>
                  <a:pt x="3515" y="4356"/>
                </a:lnTo>
                <a:lnTo>
                  <a:pt x="3503" y="4382"/>
                </a:lnTo>
                <a:lnTo>
                  <a:pt x="3504" y="4385"/>
                </a:lnTo>
                <a:lnTo>
                  <a:pt x="3507" y="4387"/>
                </a:lnTo>
                <a:lnTo>
                  <a:pt x="3515" y="4402"/>
                </a:lnTo>
                <a:lnTo>
                  <a:pt x="3515" y="4436"/>
                </a:lnTo>
                <a:lnTo>
                  <a:pt x="3489" y="4446"/>
                </a:lnTo>
                <a:lnTo>
                  <a:pt x="3483" y="4454"/>
                </a:lnTo>
                <a:lnTo>
                  <a:pt x="3476" y="4467"/>
                </a:lnTo>
                <a:lnTo>
                  <a:pt x="3467" y="4476"/>
                </a:lnTo>
                <a:lnTo>
                  <a:pt x="3448" y="4486"/>
                </a:lnTo>
                <a:lnTo>
                  <a:pt x="3439" y="4487"/>
                </a:lnTo>
                <a:lnTo>
                  <a:pt x="3391" y="4479"/>
                </a:lnTo>
                <a:lnTo>
                  <a:pt x="3386" y="4474"/>
                </a:lnTo>
                <a:lnTo>
                  <a:pt x="3383" y="4466"/>
                </a:lnTo>
                <a:lnTo>
                  <a:pt x="3381" y="4453"/>
                </a:lnTo>
                <a:lnTo>
                  <a:pt x="3381" y="4444"/>
                </a:lnTo>
                <a:lnTo>
                  <a:pt x="3382" y="4436"/>
                </a:lnTo>
                <a:lnTo>
                  <a:pt x="3381" y="4432"/>
                </a:lnTo>
                <a:lnTo>
                  <a:pt x="3380" y="4431"/>
                </a:lnTo>
                <a:lnTo>
                  <a:pt x="3375" y="4438"/>
                </a:lnTo>
                <a:lnTo>
                  <a:pt x="3369" y="4451"/>
                </a:lnTo>
                <a:lnTo>
                  <a:pt x="3372" y="4465"/>
                </a:lnTo>
                <a:lnTo>
                  <a:pt x="3387" y="4505"/>
                </a:lnTo>
                <a:lnTo>
                  <a:pt x="3390" y="4522"/>
                </a:lnTo>
                <a:lnTo>
                  <a:pt x="3391" y="4529"/>
                </a:lnTo>
                <a:lnTo>
                  <a:pt x="3390" y="4534"/>
                </a:lnTo>
                <a:lnTo>
                  <a:pt x="3373" y="4557"/>
                </a:lnTo>
                <a:lnTo>
                  <a:pt x="3363" y="4565"/>
                </a:lnTo>
                <a:lnTo>
                  <a:pt x="3353" y="4569"/>
                </a:lnTo>
                <a:lnTo>
                  <a:pt x="3344" y="4566"/>
                </a:lnTo>
                <a:lnTo>
                  <a:pt x="3334" y="4556"/>
                </a:lnTo>
                <a:lnTo>
                  <a:pt x="3327" y="4552"/>
                </a:lnTo>
                <a:lnTo>
                  <a:pt x="3313" y="4553"/>
                </a:lnTo>
                <a:lnTo>
                  <a:pt x="3309" y="4548"/>
                </a:lnTo>
                <a:lnTo>
                  <a:pt x="3305" y="4539"/>
                </a:lnTo>
                <a:lnTo>
                  <a:pt x="3294" y="4505"/>
                </a:lnTo>
                <a:lnTo>
                  <a:pt x="3280" y="4482"/>
                </a:lnTo>
                <a:lnTo>
                  <a:pt x="3268" y="4455"/>
                </a:lnTo>
                <a:lnTo>
                  <a:pt x="3237" y="4416"/>
                </a:lnTo>
                <a:lnTo>
                  <a:pt x="3221" y="4392"/>
                </a:lnTo>
                <a:lnTo>
                  <a:pt x="3200" y="4354"/>
                </a:lnTo>
                <a:lnTo>
                  <a:pt x="3191" y="4346"/>
                </a:lnTo>
                <a:lnTo>
                  <a:pt x="3184" y="4342"/>
                </a:lnTo>
                <a:lnTo>
                  <a:pt x="3169" y="4339"/>
                </a:lnTo>
                <a:lnTo>
                  <a:pt x="3166" y="4334"/>
                </a:lnTo>
                <a:lnTo>
                  <a:pt x="3161" y="4321"/>
                </a:lnTo>
                <a:lnTo>
                  <a:pt x="3152" y="4311"/>
                </a:lnTo>
                <a:lnTo>
                  <a:pt x="3148" y="4310"/>
                </a:lnTo>
                <a:lnTo>
                  <a:pt x="3143" y="4313"/>
                </a:lnTo>
                <a:lnTo>
                  <a:pt x="3129" y="4322"/>
                </a:lnTo>
                <a:lnTo>
                  <a:pt x="3111" y="4312"/>
                </a:lnTo>
                <a:lnTo>
                  <a:pt x="3107" y="4305"/>
                </a:lnTo>
                <a:lnTo>
                  <a:pt x="3104" y="4294"/>
                </a:lnTo>
                <a:lnTo>
                  <a:pt x="3102" y="4287"/>
                </a:lnTo>
                <a:lnTo>
                  <a:pt x="3096" y="4282"/>
                </a:lnTo>
                <a:lnTo>
                  <a:pt x="3091" y="4267"/>
                </a:lnTo>
                <a:lnTo>
                  <a:pt x="3057" y="4239"/>
                </a:lnTo>
                <a:lnTo>
                  <a:pt x="3037" y="4205"/>
                </a:lnTo>
                <a:lnTo>
                  <a:pt x="3033" y="4193"/>
                </a:lnTo>
                <a:lnTo>
                  <a:pt x="3032" y="4188"/>
                </a:lnTo>
                <a:lnTo>
                  <a:pt x="3034" y="4172"/>
                </a:lnTo>
                <a:lnTo>
                  <a:pt x="3039" y="4154"/>
                </a:lnTo>
                <a:lnTo>
                  <a:pt x="3045" y="4136"/>
                </a:lnTo>
                <a:lnTo>
                  <a:pt x="3049" y="4128"/>
                </a:lnTo>
                <a:lnTo>
                  <a:pt x="3062" y="4113"/>
                </a:lnTo>
                <a:lnTo>
                  <a:pt x="3073" y="4109"/>
                </a:lnTo>
                <a:lnTo>
                  <a:pt x="3087" y="4111"/>
                </a:lnTo>
                <a:lnTo>
                  <a:pt x="3095" y="4115"/>
                </a:lnTo>
                <a:lnTo>
                  <a:pt x="3102" y="4125"/>
                </a:lnTo>
                <a:lnTo>
                  <a:pt x="3105" y="4137"/>
                </a:lnTo>
                <a:lnTo>
                  <a:pt x="3108" y="4146"/>
                </a:lnTo>
                <a:lnTo>
                  <a:pt x="3119" y="4154"/>
                </a:lnTo>
                <a:lnTo>
                  <a:pt x="3125" y="4162"/>
                </a:lnTo>
                <a:lnTo>
                  <a:pt x="3134" y="4178"/>
                </a:lnTo>
                <a:lnTo>
                  <a:pt x="3140" y="4198"/>
                </a:lnTo>
                <a:lnTo>
                  <a:pt x="3146" y="4205"/>
                </a:lnTo>
                <a:lnTo>
                  <a:pt x="3161" y="4207"/>
                </a:lnTo>
                <a:lnTo>
                  <a:pt x="3176" y="4204"/>
                </a:lnTo>
                <a:lnTo>
                  <a:pt x="3209" y="4191"/>
                </a:lnTo>
                <a:lnTo>
                  <a:pt x="3210" y="4190"/>
                </a:lnTo>
                <a:lnTo>
                  <a:pt x="3212" y="4182"/>
                </a:lnTo>
                <a:lnTo>
                  <a:pt x="3216" y="4136"/>
                </a:lnTo>
                <a:lnTo>
                  <a:pt x="3218" y="4136"/>
                </a:lnTo>
                <a:lnTo>
                  <a:pt x="3229" y="4157"/>
                </a:lnTo>
                <a:lnTo>
                  <a:pt x="3232" y="4160"/>
                </a:lnTo>
                <a:lnTo>
                  <a:pt x="3237" y="4155"/>
                </a:lnTo>
                <a:lnTo>
                  <a:pt x="3240" y="4145"/>
                </a:lnTo>
                <a:lnTo>
                  <a:pt x="3240" y="4140"/>
                </a:lnTo>
                <a:lnTo>
                  <a:pt x="3233" y="4115"/>
                </a:lnTo>
                <a:lnTo>
                  <a:pt x="3229" y="4104"/>
                </a:lnTo>
                <a:lnTo>
                  <a:pt x="3225" y="4097"/>
                </a:lnTo>
                <a:lnTo>
                  <a:pt x="3221" y="4095"/>
                </a:lnTo>
                <a:lnTo>
                  <a:pt x="3212" y="4097"/>
                </a:lnTo>
                <a:lnTo>
                  <a:pt x="3205" y="4092"/>
                </a:lnTo>
                <a:lnTo>
                  <a:pt x="3204" y="4086"/>
                </a:lnTo>
                <a:lnTo>
                  <a:pt x="3205" y="4076"/>
                </a:lnTo>
                <a:lnTo>
                  <a:pt x="3209" y="4066"/>
                </a:lnTo>
                <a:lnTo>
                  <a:pt x="3213" y="4061"/>
                </a:lnTo>
                <a:lnTo>
                  <a:pt x="3220" y="4058"/>
                </a:lnTo>
                <a:lnTo>
                  <a:pt x="3229" y="4061"/>
                </a:lnTo>
                <a:lnTo>
                  <a:pt x="3242" y="4073"/>
                </a:lnTo>
                <a:lnTo>
                  <a:pt x="3250" y="4075"/>
                </a:lnTo>
                <a:lnTo>
                  <a:pt x="3261" y="4072"/>
                </a:lnTo>
                <a:lnTo>
                  <a:pt x="3247" y="4065"/>
                </a:lnTo>
                <a:lnTo>
                  <a:pt x="3227" y="4037"/>
                </a:lnTo>
                <a:lnTo>
                  <a:pt x="3218" y="4032"/>
                </a:lnTo>
                <a:lnTo>
                  <a:pt x="3208" y="4044"/>
                </a:lnTo>
                <a:lnTo>
                  <a:pt x="3201" y="4048"/>
                </a:lnTo>
                <a:lnTo>
                  <a:pt x="3187" y="4054"/>
                </a:lnTo>
                <a:lnTo>
                  <a:pt x="3177" y="4055"/>
                </a:lnTo>
                <a:lnTo>
                  <a:pt x="3132" y="4012"/>
                </a:lnTo>
                <a:lnTo>
                  <a:pt x="3130" y="4008"/>
                </a:lnTo>
                <a:lnTo>
                  <a:pt x="3127" y="3997"/>
                </a:lnTo>
                <a:lnTo>
                  <a:pt x="3127" y="3991"/>
                </a:lnTo>
                <a:lnTo>
                  <a:pt x="3131" y="3983"/>
                </a:lnTo>
                <a:lnTo>
                  <a:pt x="3142" y="3973"/>
                </a:lnTo>
                <a:lnTo>
                  <a:pt x="3159" y="3966"/>
                </a:lnTo>
                <a:lnTo>
                  <a:pt x="3170" y="3965"/>
                </a:lnTo>
                <a:lnTo>
                  <a:pt x="3180" y="3973"/>
                </a:lnTo>
                <a:lnTo>
                  <a:pt x="3194" y="3994"/>
                </a:lnTo>
                <a:lnTo>
                  <a:pt x="3206" y="4007"/>
                </a:lnTo>
                <a:lnTo>
                  <a:pt x="3207" y="4002"/>
                </a:lnTo>
                <a:lnTo>
                  <a:pt x="3205" y="3990"/>
                </a:lnTo>
                <a:lnTo>
                  <a:pt x="3199" y="3972"/>
                </a:lnTo>
                <a:lnTo>
                  <a:pt x="3195" y="3967"/>
                </a:lnTo>
                <a:lnTo>
                  <a:pt x="3185" y="3961"/>
                </a:lnTo>
                <a:lnTo>
                  <a:pt x="3176" y="3948"/>
                </a:lnTo>
                <a:lnTo>
                  <a:pt x="3172" y="3939"/>
                </a:lnTo>
                <a:lnTo>
                  <a:pt x="3170" y="3929"/>
                </a:lnTo>
                <a:lnTo>
                  <a:pt x="3169" y="3918"/>
                </a:lnTo>
                <a:lnTo>
                  <a:pt x="3171" y="3911"/>
                </a:lnTo>
                <a:lnTo>
                  <a:pt x="3175" y="3907"/>
                </a:lnTo>
                <a:lnTo>
                  <a:pt x="3209" y="3896"/>
                </a:lnTo>
                <a:lnTo>
                  <a:pt x="3233" y="3908"/>
                </a:lnTo>
                <a:lnTo>
                  <a:pt x="3248" y="3910"/>
                </a:lnTo>
                <a:lnTo>
                  <a:pt x="3254" y="3895"/>
                </a:lnTo>
                <a:lnTo>
                  <a:pt x="3252" y="3892"/>
                </a:lnTo>
                <a:lnTo>
                  <a:pt x="3244" y="3896"/>
                </a:lnTo>
                <a:lnTo>
                  <a:pt x="3235" y="3896"/>
                </a:lnTo>
                <a:lnTo>
                  <a:pt x="3230" y="3888"/>
                </a:lnTo>
                <a:lnTo>
                  <a:pt x="3229" y="3883"/>
                </a:lnTo>
                <a:lnTo>
                  <a:pt x="3236" y="3872"/>
                </a:lnTo>
                <a:lnTo>
                  <a:pt x="3247" y="3867"/>
                </a:lnTo>
                <a:close/>
                <a:moveTo>
                  <a:pt x="4309" y="4640"/>
                </a:moveTo>
                <a:lnTo>
                  <a:pt x="4313" y="4646"/>
                </a:lnTo>
                <a:lnTo>
                  <a:pt x="4331" y="4639"/>
                </a:lnTo>
                <a:lnTo>
                  <a:pt x="4346" y="4631"/>
                </a:lnTo>
                <a:lnTo>
                  <a:pt x="4370" y="4612"/>
                </a:lnTo>
                <a:lnTo>
                  <a:pt x="4384" y="4606"/>
                </a:lnTo>
                <a:lnTo>
                  <a:pt x="4428" y="4606"/>
                </a:lnTo>
                <a:lnTo>
                  <a:pt x="4435" y="4609"/>
                </a:lnTo>
                <a:lnTo>
                  <a:pt x="4432" y="4620"/>
                </a:lnTo>
                <a:lnTo>
                  <a:pt x="4430" y="4624"/>
                </a:lnTo>
                <a:lnTo>
                  <a:pt x="4432" y="4628"/>
                </a:lnTo>
                <a:lnTo>
                  <a:pt x="4436" y="4635"/>
                </a:lnTo>
                <a:lnTo>
                  <a:pt x="4446" y="4642"/>
                </a:lnTo>
                <a:lnTo>
                  <a:pt x="4449" y="4636"/>
                </a:lnTo>
                <a:lnTo>
                  <a:pt x="4452" y="4620"/>
                </a:lnTo>
                <a:lnTo>
                  <a:pt x="4458" y="4555"/>
                </a:lnTo>
                <a:lnTo>
                  <a:pt x="4461" y="4535"/>
                </a:lnTo>
                <a:lnTo>
                  <a:pt x="4462" y="4516"/>
                </a:lnTo>
                <a:lnTo>
                  <a:pt x="4462" y="4498"/>
                </a:lnTo>
                <a:lnTo>
                  <a:pt x="4459" y="4487"/>
                </a:lnTo>
                <a:lnTo>
                  <a:pt x="4448" y="4480"/>
                </a:lnTo>
                <a:lnTo>
                  <a:pt x="4433" y="4481"/>
                </a:lnTo>
                <a:lnTo>
                  <a:pt x="4425" y="4479"/>
                </a:lnTo>
                <a:lnTo>
                  <a:pt x="4416" y="4476"/>
                </a:lnTo>
                <a:lnTo>
                  <a:pt x="4409" y="4470"/>
                </a:lnTo>
                <a:lnTo>
                  <a:pt x="4404" y="4463"/>
                </a:lnTo>
                <a:lnTo>
                  <a:pt x="4395" y="4440"/>
                </a:lnTo>
                <a:lnTo>
                  <a:pt x="4388" y="4427"/>
                </a:lnTo>
                <a:lnTo>
                  <a:pt x="4371" y="4404"/>
                </a:lnTo>
                <a:lnTo>
                  <a:pt x="4363" y="4397"/>
                </a:lnTo>
                <a:lnTo>
                  <a:pt x="4367" y="4388"/>
                </a:lnTo>
                <a:lnTo>
                  <a:pt x="4383" y="4377"/>
                </a:lnTo>
                <a:lnTo>
                  <a:pt x="4392" y="4367"/>
                </a:lnTo>
                <a:lnTo>
                  <a:pt x="4403" y="4338"/>
                </a:lnTo>
                <a:lnTo>
                  <a:pt x="4410" y="4333"/>
                </a:lnTo>
                <a:lnTo>
                  <a:pt x="4434" y="4337"/>
                </a:lnTo>
                <a:lnTo>
                  <a:pt x="4466" y="4360"/>
                </a:lnTo>
                <a:lnTo>
                  <a:pt x="4487" y="4380"/>
                </a:lnTo>
                <a:lnTo>
                  <a:pt x="4492" y="4382"/>
                </a:lnTo>
                <a:lnTo>
                  <a:pt x="4492" y="4378"/>
                </a:lnTo>
                <a:lnTo>
                  <a:pt x="4487" y="4369"/>
                </a:lnTo>
                <a:lnTo>
                  <a:pt x="4464" y="4345"/>
                </a:lnTo>
                <a:lnTo>
                  <a:pt x="4453" y="4327"/>
                </a:lnTo>
                <a:lnTo>
                  <a:pt x="4448" y="4314"/>
                </a:lnTo>
                <a:lnTo>
                  <a:pt x="4450" y="4308"/>
                </a:lnTo>
                <a:lnTo>
                  <a:pt x="4464" y="4302"/>
                </a:lnTo>
                <a:lnTo>
                  <a:pt x="4465" y="4296"/>
                </a:lnTo>
                <a:lnTo>
                  <a:pt x="4447" y="4288"/>
                </a:lnTo>
                <a:lnTo>
                  <a:pt x="4438" y="4288"/>
                </a:lnTo>
                <a:lnTo>
                  <a:pt x="4431" y="4294"/>
                </a:lnTo>
                <a:lnTo>
                  <a:pt x="4423" y="4294"/>
                </a:lnTo>
                <a:lnTo>
                  <a:pt x="4408" y="4284"/>
                </a:lnTo>
                <a:lnTo>
                  <a:pt x="4404" y="4278"/>
                </a:lnTo>
                <a:lnTo>
                  <a:pt x="4396" y="4261"/>
                </a:lnTo>
                <a:lnTo>
                  <a:pt x="4392" y="4245"/>
                </a:lnTo>
                <a:lnTo>
                  <a:pt x="4387" y="4236"/>
                </a:lnTo>
                <a:lnTo>
                  <a:pt x="4385" y="4228"/>
                </a:lnTo>
                <a:lnTo>
                  <a:pt x="4384" y="4205"/>
                </a:lnTo>
                <a:lnTo>
                  <a:pt x="4384" y="4191"/>
                </a:lnTo>
                <a:lnTo>
                  <a:pt x="4386" y="4179"/>
                </a:lnTo>
                <a:lnTo>
                  <a:pt x="4390" y="4169"/>
                </a:lnTo>
                <a:lnTo>
                  <a:pt x="4399" y="4150"/>
                </a:lnTo>
                <a:lnTo>
                  <a:pt x="4405" y="4145"/>
                </a:lnTo>
                <a:lnTo>
                  <a:pt x="4415" y="4142"/>
                </a:lnTo>
                <a:lnTo>
                  <a:pt x="4436" y="4152"/>
                </a:lnTo>
                <a:lnTo>
                  <a:pt x="4494" y="4185"/>
                </a:lnTo>
                <a:lnTo>
                  <a:pt x="4493" y="4174"/>
                </a:lnTo>
                <a:lnTo>
                  <a:pt x="4428" y="4129"/>
                </a:lnTo>
                <a:lnTo>
                  <a:pt x="4405" y="4118"/>
                </a:lnTo>
                <a:lnTo>
                  <a:pt x="4399" y="4101"/>
                </a:lnTo>
                <a:lnTo>
                  <a:pt x="4434" y="4038"/>
                </a:lnTo>
                <a:lnTo>
                  <a:pt x="4466" y="4023"/>
                </a:lnTo>
                <a:lnTo>
                  <a:pt x="4482" y="4005"/>
                </a:lnTo>
                <a:lnTo>
                  <a:pt x="4508" y="4004"/>
                </a:lnTo>
                <a:lnTo>
                  <a:pt x="4532" y="4016"/>
                </a:lnTo>
                <a:lnTo>
                  <a:pt x="4532" y="4013"/>
                </a:lnTo>
                <a:lnTo>
                  <a:pt x="4521" y="3990"/>
                </a:lnTo>
                <a:lnTo>
                  <a:pt x="4522" y="3985"/>
                </a:lnTo>
                <a:lnTo>
                  <a:pt x="4536" y="3971"/>
                </a:lnTo>
                <a:lnTo>
                  <a:pt x="4561" y="3956"/>
                </a:lnTo>
                <a:lnTo>
                  <a:pt x="4592" y="3943"/>
                </a:lnTo>
                <a:lnTo>
                  <a:pt x="4598" y="3937"/>
                </a:lnTo>
                <a:lnTo>
                  <a:pt x="4606" y="3932"/>
                </a:lnTo>
                <a:lnTo>
                  <a:pt x="4621" y="3928"/>
                </a:lnTo>
                <a:lnTo>
                  <a:pt x="4657" y="3926"/>
                </a:lnTo>
                <a:lnTo>
                  <a:pt x="4677" y="3928"/>
                </a:lnTo>
                <a:lnTo>
                  <a:pt x="4704" y="3938"/>
                </a:lnTo>
                <a:lnTo>
                  <a:pt x="4720" y="3955"/>
                </a:lnTo>
                <a:lnTo>
                  <a:pt x="4725" y="3965"/>
                </a:lnTo>
                <a:lnTo>
                  <a:pt x="4733" y="3998"/>
                </a:lnTo>
                <a:lnTo>
                  <a:pt x="4740" y="4044"/>
                </a:lnTo>
                <a:lnTo>
                  <a:pt x="4750" y="4063"/>
                </a:lnTo>
                <a:lnTo>
                  <a:pt x="4766" y="4074"/>
                </a:lnTo>
                <a:lnTo>
                  <a:pt x="4777" y="4085"/>
                </a:lnTo>
                <a:lnTo>
                  <a:pt x="4784" y="4097"/>
                </a:lnTo>
                <a:lnTo>
                  <a:pt x="4785" y="4112"/>
                </a:lnTo>
                <a:lnTo>
                  <a:pt x="4782" y="4131"/>
                </a:lnTo>
                <a:lnTo>
                  <a:pt x="4785" y="4150"/>
                </a:lnTo>
                <a:lnTo>
                  <a:pt x="4792" y="4169"/>
                </a:lnTo>
                <a:lnTo>
                  <a:pt x="4797" y="4179"/>
                </a:lnTo>
                <a:lnTo>
                  <a:pt x="4809" y="4192"/>
                </a:lnTo>
                <a:lnTo>
                  <a:pt x="4810" y="4198"/>
                </a:lnTo>
                <a:lnTo>
                  <a:pt x="4806" y="4206"/>
                </a:lnTo>
                <a:lnTo>
                  <a:pt x="4798" y="4216"/>
                </a:lnTo>
                <a:lnTo>
                  <a:pt x="4778" y="4248"/>
                </a:lnTo>
                <a:lnTo>
                  <a:pt x="4752" y="4283"/>
                </a:lnTo>
                <a:lnTo>
                  <a:pt x="4734" y="4313"/>
                </a:lnTo>
                <a:lnTo>
                  <a:pt x="4733" y="4322"/>
                </a:lnTo>
                <a:lnTo>
                  <a:pt x="4771" y="4275"/>
                </a:lnTo>
                <a:lnTo>
                  <a:pt x="4783" y="4276"/>
                </a:lnTo>
                <a:lnTo>
                  <a:pt x="4784" y="4283"/>
                </a:lnTo>
                <a:lnTo>
                  <a:pt x="4776" y="4306"/>
                </a:lnTo>
                <a:lnTo>
                  <a:pt x="4766" y="4326"/>
                </a:lnTo>
                <a:lnTo>
                  <a:pt x="4757" y="4339"/>
                </a:lnTo>
                <a:lnTo>
                  <a:pt x="4759" y="4344"/>
                </a:lnTo>
                <a:lnTo>
                  <a:pt x="4777" y="4367"/>
                </a:lnTo>
                <a:lnTo>
                  <a:pt x="4773" y="4370"/>
                </a:lnTo>
                <a:lnTo>
                  <a:pt x="4765" y="4369"/>
                </a:lnTo>
                <a:lnTo>
                  <a:pt x="4761" y="4371"/>
                </a:lnTo>
                <a:lnTo>
                  <a:pt x="4758" y="4375"/>
                </a:lnTo>
                <a:lnTo>
                  <a:pt x="4757" y="4381"/>
                </a:lnTo>
                <a:lnTo>
                  <a:pt x="4757" y="4390"/>
                </a:lnTo>
                <a:lnTo>
                  <a:pt x="4758" y="4401"/>
                </a:lnTo>
                <a:lnTo>
                  <a:pt x="4758" y="4409"/>
                </a:lnTo>
                <a:lnTo>
                  <a:pt x="4756" y="4415"/>
                </a:lnTo>
                <a:lnTo>
                  <a:pt x="4758" y="4417"/>
                </a:lnTo>
                <a:lnTo>
                  <a:pt x="4763" y="4416"/>
                </a:lnTo>
                <a:lnTo>
                  <a:pt x="4768" y="4411"/>
                </a:lnTo>
                <a:lnTo>
                  <a:pt x="4776" y="4396"/>
                </a:lnTo>
                <a:lnTo>
                  <a:pt x="4801" y="4355"/>
                </a:lnTo>
                <a:lnTo>
                  <a:pt x="4817" y="4340"/>
                </a:lnTo>
                <a:lnTo>
                  <a:pt x="4822" y="4338"/>
                </a:lnTo>
                <a:lnTo>
                  <a:pt x="4837" y="4348"/>
                </a:lnTo>
                <a:lnTo>
                  <a:pt x="4841" y="4348"/>
                </a:lnTo>
                <a:lnTo>
                  <a:pt x="4824" y="4316"/>
                </a:lnTo>
                <a:lnTo>
                  <a:pt x="4823" y="4307"/>
                </a:lnTo>
                <a:lnTo>
                  <a:pt x="4826" y="4295"/>
                </a:lnTo>
                <a:lnTo>
                  <a:pt x="4828" y="4291"/>
                </a:lnTo>
                <a:lnTo>
                  <a:pt x="4837" y="4282"/>
                </a:lnTo>
                <a:lnTo>
                  <a:pt x="4845" y="4278"/>
                </a:lnTo>
                <a:lnTo>
                  <a:pt x="4849" y="4280"/>
                </a:lnTo>
                <a:lnTo>
                  <a:pt x="4856" y="4296"/>
                </a:lnTo>
                <a:lnTo>
                  <a:pt x="4859" y="4307"/>
                </a:lnTo>
                <a:lnTo>
                  <a:pt x="4864" y="4312"/>
                </a:lnTo>
                <a:lnTo>
                  <a:pt x="4877" y="4306"/>
                </a:lnTo>
                <a:lnTo>
                  <a:pt x="4885" y="4292"/>
                </a:lnTo>
                <a:lnTo>
                  <a:pt x="4895" y="4301"/>
                </a:lnTo>
                <a:lnTo>
                  <a:pt x="4911" y="4323"/>
                </a:lnTo>
                <a:lnTo>
                  <a:pt x="4909" y="4345"/>
                </a:lnTo>
                <a:lnTo>
                  <a:pt x="4909" y="4367"/>
                </a:lnTo>
                <a:lnTo>
                  <a:pt x="4910" y="4382"/>
                </a:lnTo>
                <a:lnTo>
                  <a:pt x="4928" y="4411"/>
                </a:lnTo>
                <a:lnTo>
                  <a:pt x="4941" y="4424"/>
                </a:lnTo>
                <a:lnTo>
                  <a:pt x="4943" y="4424"/>
                </a:lnTo>
                <a:lnTo>
                  <a:pt x="4943" y="4420"/>
                </a:lnTo>
                <a:lnTo>
                  <a:pt x="4941" y="4410"/>
                </a:lnTo>
                <a:lnTo>
                  <a:pt x="4933" y="4400"/>
                </a:lnTo>
                <a:lnTo>
                  <a:pt x="4927" y="4386"/>
                </a:lnTo>
                <a:lnTo>
                  <a:pt x="4921" y="4367"/>
                </a:lnTo>
                <a:lnTo>
                  <a:pt x="4925" y="4325"/>
                </a:lnTo>
                <a:lnTo>
                  <a:pt x="4934" y="4302"/>
                </a:lnTo>
                <a:lnTo>
                  <a:pt x="4944" y="4308"/>
                </a:lnTo>
                <a:lnTo>
                  <a:pt x="4956" y="4321"/>
                </a:lnTo>
                <a:lnTo>
                  <a:pt x="4965" y="4322"/>
                </a:lnTo>
                <a:lnTo>
                  <a:pt x="4981" y="4321"/>
                </a:lnTo>
                <a:lnTo>
                  <a:pt x="5012" y="4347"/>
                </a:lnTo>
                <a:lnTo>
                  <a:pt x="5028" y="4348"/>
                </a:lnTo>
                <a:lnTo>
                  <a:pt x="5027" y="4337"/>
                </a:lnTo>
                <a:lnTo>
                  <a:pt x="5014" y="4332"/>
                </a:lnTo>
                <a:lnTo>
                  <a:pt x="4996" y="4317"/>
                </a:lnTo>
                <a:lnTo>
                  <a:pt x="4967" y="4300"/>
                </a:lnTo>
                <a:lnTo>
                  <a:pt x="4954" y="4281"/>
                </a:lnTo>
                <a:lnTo>
                  <a:pt x="4951" y="4271"/>
                </a:lnTo>
                <a:lnTo>
                  <a:pt x="4952" y="4261"/>
                </a:lnTo>
                <a:lnTo>
                  <a:pt x="4953" y="4252"/>
                </a:lnTo>
                <a:lnTo>
                  <a:pt x="4956" y="4245"/>
                </a:lnTo>
                <a:lnTo>
                  <a:pt x="4962" y="4237"/>
                </a:lnTo>
                <a:lnTo>
                  <a:pt x="4990" y="4214"/>
                </a:lnTo>
                <a:lnTo>
                  <a:pt x="5009" y="4204"/>
                </a:lnTo>
                <a:lnTo>
                  <a:pt x="5024" y="4201"/>
                </a:lnTo>
                <a:lnTo>
                  <a:pt x="5049" y="4201"/>
                </a:lnTo>
                <a:lnTo>
                  <a:pt x="5077" y="4205"/>
                </a:lnTo>
                <a:lnTo>
                  <a:pt x="5093" y="4212"/>
                </a:lnTo>
                <a:lnTo>
                  <a:pt x="5111" y="4228"/>
                </a:lnTo>
                <a:lnTo>
                  <a:pt x="5133" y="4244"/>
                </a:lnTo>
                <a:lnTo>
                  <a:pt x="5141" y="4247"/>
                </a:lnTo>
                <a:lnTo>
                  <a:pt x="5151" y="4247"/>
                </a:lnTo>
                <a:lnTo>
                  <a:pt x="5161" y="4243"/>
                </a:lnTo>
                <a:lnTo>
                  <a:pt x="5172" y="4245"/>
                </a:lnTo>
                <a:lnTo>
                  <a:pt x="5204" y="4269"/>
                </a:lnTo>
                <a:lnTo>
                  <a:pt x="5213" y="4281"/>
                </a:lnTo>
                <a:lnTo>
                  <a:pt x="5218" y="4296"/>
                </a:lnTo>
                <a:lnTo>
                  <a:pt x="5222" y="4310"/>
                </a:lnTo>
                <a:lnTo>
                  <a:pt x="5224" y="4324"/>
                </a:lnTo>
                <a:lnTo>
                  <a:pt x="5223" y="4335"/>
                </a:lnTo>
                <a:lnTo>
                  <a:pt x="5196" y="4383"/>
                </a:lnTo>
                <a:lnTo>
                  <a:pt x="5184" y="4391"/>
                </a:lnTo>
                <a:lnTo>
                  <a:pt x="5177" y="4409"/>
                </a:lnTo>
                <a:lnTo>
                  <a:pt x="5165" y="4444"/>
                </a:lnTo>
                <a:lnTo>
                  <a:pt x="5155" y="4462"/>
                </a:lnTo>
                <a:lnTo>
                  <a:pt x="5154" y="4465"/>
                </a:lnTo>
                <a:lnTo>
                  <a:pt x="5156" y="4466"/>
                </a:lnTo>
                <a:lnTo>
                  <a:pt x="5162" y="4458"/>
                </a:lnTo>
                <a:lnTo>
                  <a:pt x="5173" y="4435"/>
                </a:lnTo>
                <a:lnTo>
                  <a:pt x="5180" y="4414"/>
                </a:lnTo>
                <a:lnTo>
                  <a:pt x="5193" y="4397"/>
                </a:lnTo>
                <a:lnTo>
                  <a:pt x="5216" y="4377"/>
                </a:lnTo>
                <a:lnTo>
                  <a:pt x="5235" y="4368"/>
                </a:lnTo>
                <a:lnTo>
                  <a:pt x="5252" y="4368"/>
                </a:lnTo>
                <a:lnTo>
                  <a:pt x="5265" y="4371"/>
                </a:lnTo>
                <a:lnTo>
                  <a:pt x="5277" y="4376"/>
                </a:lnTo>
                <a:lnTo>
                  <a:pt x="5283" y="4380"/>
                </a:lnTo>
                <a:lnTo>
                  <a:pt x="5286" y="4384"/>
                </a:lnTo>
                <a:lnTo>
                  <a:pt x="5290" y="4399"/>
                </a:lnTo>
                <a:lnTo>
                  <a:pt x="5290" y="4409"/>
                </a:lnTo>
                <a:lnTo>
                  <a:pt x="5287" y="4421"/>
                </a:lnTo>
                <a:lnTo>
                  <a:pt x="5282" y="4434"/>
                </a:lnTo>
                <a:lnTo>
                  <a:pt x="5257" y="4448"/>
                </a:lnTo>
                <a:lnTo>
                  <a:pt x="5244" y="4459"/>
                </a:lnTo>
                <a:lnTo>
                  <a:pt x="5236" y="4463"/>
                </a:lnTo>
                <a:lnTo>
                  <a:pt x="5211" y="4467"/>
                </a:lnTo>
                <a:lnTo>
                  <a:pt x="5212" y="4472"/>
                </a:lnTo>
                <a:lnTo>
                  <a:pt x="5231" y="4478"/>
                </a:lnTo>
                <a:lnTo>
                  <a:pt x="5251" y="4476"/>
                </a:lnTo>
                <a:lnTo>
                  <a:pt x="5251" y="4483"/>
                </a:lnTo>
                <a:lnTo>
                  <a:pt x="5241" y="4502"/>
                </a:lnTo>
                <a:lnTo>
                  <a:pt x="5238" y="4519"/>
                </a:lnTo>
                <a:lnTo>
                  <a:pt x="5241" y="4532"/>
                </a:lnTo>
                <a:lnTo>
                  <a:pt x="5240" y="4543"/>
                </a:lnTo>
                <a:lnTo>
                  <a:pt x="5233" y="4566"/>
                </a:lnTo>
                <a:lnTo>
                  <a:pt x="5225" y="4587"/>
                </a:lnTo>
                <a:lnTo>
                  <a:pt x="5228" y="4590"/>
                </a:lnTo>
                <a:lnTo>
                  <a:pt x="5247" y="4560"/>
                </a:lnTo>
                <a:lnTo>
                  <a:pt x="5252" y="4527"/>
                </a:lnTo>
                <a:lnTo>
                  <a:pt x="5259" y="4499"/>
                </a:lnTo>
                <a:lnTo>
                  <a:pt x="5268" y="4483"/>
                </a:lnTo>
                <a:lnTo>
                  <a:pt x="5275" y="4477"/>
                </a:lnTo>
                <a:lnTo>
                  <a:pt x="5296" y="4474"/>
                </a:lnTo>
                <a:lnTo>
                  <a:pt x="5307" y="4457"/>
                </a:lnTo>
                <a:lnTo>
                  <a:pt x="5317" y="4452"/>
                </a:lnTo>
                <a:lnTo>
                  <a:pt x="5321" y="4452"/>
                </a:lnTo>
                <a:lnTo>
                  <a:pt x="5330" y="4458"/>
                </a:lnTo>
                <a:lnTo>
                  <a:pt x="5329" y="4465"/>
                </a:lnTo>
                <a:lnTo>
                  <a:pt x="5317" y="4495"/>
                </a:lnTo>
                <a:lnTo>
                  <a:pt x="5291" y="4544"/>
                </a:lnTo>
                <a:lnTo>
                  <a:pt x="5302" y="4538"/>
                </a:lnTo>
                <a:lnTo>
                  <a:pt x="5309" y="4527"/>
                </a:lnTo>
                <a:lnTo>
                  <a:pt x="5318" y="4515"/>
                </a:lnTo>
                <a:lnTo>
                  <a:pt x="5329" y="4498"/>
                </a:lnTo>
                <a:lnTo>
                  <a:pt x="5337" y="4513"/>
                </a:lnTo>
                <a:lnTo>
                  <a:pt x="5348" y="4525"/>
                </a:lnTo>
                <a:lnTo>
                  <a:pt x="5354" y="4551"/>
                </a:lnTo>
                <a:lnTo>
                  <a:pt x="5365" y="4564"/>
                </a:lnTo>
                <a:lnTo>
                  <a:pt x="5372" y="4574"/>
                </a:lnTo>
                <a:lnTo>
                  <a:pt x="5371" y="4557"/>
                </a:lnTo>
                <a:lnTo>
                  <a:pt x="5361" y="4524"/>
                </a:lnTo>
                <a:lnTo>
                  <a:pt x="5364" y="4510"/>
                </a:lnTo>
                <a:lnTo>
                  <a:pt x="5371" y="4504"/>
                </a:lnTo>
                <a:lnTo>
                  <a:pt x="5394" y="4475"/>
                </a:lnTo>
                <a:lnTo>
                  <a:pt x="5409" y="4485"/>
                </a:lnTo>
                <a:lnTo>
                  <a:pt x="5419" y="4493"/>
                </a:lnTo>
                <a:lnTo>
                  <a:pt x="5424" y="4491"/>
                </a:lnTo>
                <a:lnTo>
                  <a:pt x="5436" y="4492"/>
                </a:lnTo>
                <a:lnTo>
                  <a:pt x="5456" y="4497"/>
                </a:lnTo>
                <a:lnTo>
                  <a:pt x="5475" y="4504"/>
                </a:lnTo>
                <a:lnTo>
                  <a:pt x="5494" y="4516"/>
                </a:lnTo>
                <a:lnTo>
                  <a:pt x="5508" y="4529"/>
                </a:lnTo>
                <a:lnTo>
                  <a:pt x="5518" y="4544"/>
                </a:lnTo>
                <a:lnTo>
                  <a:pt x="5524" y="4554"/>
                </a:lnTo>
                <a:lnTo>
                  <a:pt x="5526" y="4560"/>
                </a:lnTo>
                <a:lnTo>
                  <a:pt x="5529" y="4575"/>
                </a:lnTo>
                <a:lnTo>
                  <a:pt x="5527" y="4584"/>
                </a:lnTo>
                <a:lnTo>
                  <a:pt x="5513" y="4607"/>
                </a:lnTo>
                <a:lnTo>
                  <a:pt x="5505" y="4617"/>
                </a:lnTo>
                <a:lnTo>
                  <a:pt x="5497" y="4622"/>
                </a:lnTo>
                <a:lnTo>
                  <a:pt x="5476" y="4617"/>
                </a:lnTo>
                <a:lnTo>
                  <a:pt x="5470" y="4620"/>
                </a:lnTo>
                <a:lnTo>
                  <a:pt x="5463" y="4627"/>
                </a:lnTo>
                <a:lnTo>
                  <a:pt x="5442" y="4658"/>
                </a:lnTo>
                <a:lnTo>
                  <a:pt x="5430" y="4671"/>
                </a:lnTo>
                <a:lnTo>
                  <a:pt x="5418" y="4679"/>
                </a:lnTo>
                <a:lnTo>
                  <a:pt x="5415" y="4684"/>
                </a:lnTo>
                <a:lnTo>
                  <a:pt x="5440" y="4683"/>
                </a:lnTo>
                <a:lnTo>
                  <a:pt x="5447" y="4674"/>
                </a:lnTo>
                <a:lnTo>
                  <a:pt x="5453" y="4657"/>
                </a:lnTo>
                <a:lnTo>
                  <a:pt x="5464" y="4640"/>
                </a:lnTo>
                <a:lnTo>
                  <a:pt x="5486" y="4631"/>
                </a:lnTo>
                <a:lnTo>
                  <a:pt x="5515" y="4649"/>
                </a:lnTo>
                <a:lnTo>
                  <a:pt x="5530" y="4648"/>
                </a:lnTo>
                <a:lnTo>
                  <a:pt x="5541" y="4631"/>
                </a:lnTo>
                <a:lnTo>
                  <a:pt x="5553" y="4619"/>
                </a:lnTo>
                <a:lnTo>
                  <a:pt x="5558" y="4616"/>
                </a:lnTo>
                <a:lnTo>
                  <a:pt x="5561" y="4618"/>
                </a:lnTo>
                <a:lnTo>
                  <a:pt x="5570" y="4630"/>
                </a:lnTo>
                <a:lnTo>
                  <a:pt x="5573" y="4641"/>
                </a:lnTo>
                <a:lnTo>
                  <a:pt x="5573" y="4667"/>
                </a:lnTo>
                <a:lnTo>
                  <a:pt x="5572" y="4674"/>
                </a:lnTo>
                <a:lnTo>
                  <a:pt x="5563" y="4693"/>
                </a:lnTo>
                <a:lnTo>
                  <a:pt x="5543" y="4721"/>
                </a:lnTo>
                <a:lnTo>
                  <a:pt x="5529" y="4732"/>
                </a:lnTo>
                <a:lnTo>
                  <a:pt x="5514" y="4738"/>
                </a:lnTo>
                <a:lnTo>
                  <a:pt x="5498" y="4747"/>
                </a:lnTo>
                <a:lnTo>
                  <a:pt x="5492" y="4755"/>
                </a:lnTo>
                <a:lnTo>
                  <a:pt x="5487" y="4766"/>
                </a:lnTo>
                <a:lnTo>
                  <a:pt x="5481" y="4773"/>
                </a:lnTo>
                <a:lnTo>
                  <a:pt x="5474" y="4779"/>
                </a:lnTo>
                <a:lnTo>
                  <a:pt x="5483" y="4788"/>
                </a:lnTo>
                <a:lnTo>
                  <a:pt x="5487" y="4788"/>
                </a:lnTo>
                <a:lnTo>
                  <a:pt x="5490" y="4782"/>
                </a:lnTo>
                <a:lnTo>
                  <a:pt x="5500" y="4761"/>
                </a:lnTo>
                <a:lnTo>
                  <a:pt x="5507" y="4752"/>
                </a:lnTo>
                <a:lnTo>
                  <a:pt x="5510" y="4750"/>
                </a:lnTo>
                <a:lnTo>
                  <a:pt x="5515" y="4751"/>
                </a:lnTo>
                <a:lnTo>
                  <a:pt x="5519" y="4755"/>
                </a:lnTo>
                <a:lnTo>
                  <a:pt x="5522" y="4763"/>
                </a:lnTo>
                <a:lnTo>
                  <a:pt x="5522" y="4781"/>
                </a:lnTo>
                <a:lnTo>
                  <a:pt x="5510" y="4850"/>
                </a:lnTo>
                <a:lnTo>
                  <a:pt x="5512" y="4850"/>
                </a:lnTo>
                <a:lnTo>
                  <a:pt x="5520" y="4831"/>
                </a:lnTo>
                <a:lnTo>
                  <a:pt x="5541" y="4758"/>
                </a:lnTo>
                <a:lnTo>
                  <a:pt x="5546" y="4744"/>
                </a:lnTo>
                <a:lnTo>
                  <a:pt x="5556" y="4729"/>
                </a:lnTo>
                <a:lnTo>
                  <a:pt x="5579" y="4706"/>
                </a:lnTo>
                <a:lnTo>
                  <a:pt x="5597" y="4694"/>
                </a:lnTo>
                <a:lnTo>
                  <a:pt x="5617" y="4684"/>
                </a:lnTo>
                <a:lnTo>
                  <a:pt x="5627" y="4680"/>
                </a:lnTo>
                <a:lnTo>
                  <a:pt x="5640" y="4683"/>
                </a:lnTo>
                <a:lnTo>
                  <a:pt x="5648" y="4695"/>
                </a:lnTo>
                <a:lnTo>
                  <a:pt x="5658" y="4697"/>
                </a:lnTo>
                <a:lnTo>
                  <a:pt x="5671" y="4694"/>
                </a:lnTo>
                <a:lnTo>
                  <a:pt x="5680" y="4695"/>
                </a:lnTo>
                <a:lnTo>
                  <a:pt x="5689" y="4700"/>
                </a:lnTo>
                <a:lnTo>
                  <a:pt x="5698" y="4708"/>
                </a:lnTo>
                <a:lnTo>
                  <a:pt x="5711" y="4718"/>
                </a:lnTo>
                <a:lnTo>
                  <a:pt x="5743" y="4737"/>
                </a:lnTo>
                <a:lnTo>
                  <a:pt x="5747" y="4740"/>
                </a:lnTo>
                <a:lnTo>
                  <a:pt x="5750" y="4747"/>
                </a:lnTo>
                <a:lnTo>
                  <a:pt x="5754" y="4757"/>
                </a:lnTo>
                <a:lnTo>
                  <a:pt x="5753" y="4767"/>
                </a:lnTo>
                <a:lnTo>
                  <a:pt x="5749" y="4777"/>
                </a:lnTo>
                <a:lnTo>
                  <a:pt x="5744" y="4783"/>
                </a:lnTo>
                <a:lnTo>
                  <a:pt x="5737" y="4785"/>
                </a:lnTo>
                <a:lnTo>
                  <a:pt x="5731" y="4790"/>
                </a:lnTo>
                <a:lnTo>
                  <a:pt x="5719" y="4804"/>
                </a:lnTo>
                <a:lnTo>
                  <a:pt x="5715" y="4807"/>
                </a:lnTo>
                <a:lnTo>
                  <a:pt x="5696" y="4813"/>
                </a:lnTo>
                <a:lnTo>
                  <a:pt x="5679" y="4815"/>
                </a:lnTo>
                <a:lnTo>
                  <a:pt x="5668" y="4821"/>
                </a:lnTo>
                <a:lnTo>
                  <a:pt x="5647" y="4836"/>
                </a:lnTo>
                <a:lnTo>
                  <a:pt x="5619" y="4864"/>
                </a:lnTo>
                <a:lnTo>
                  <a:pt x="5619" y="4870"/>
                </a:lnTo>
                <a:lnTo>
                  <a:pt x="5630" y="4873"/>
                </a:lnTo>
                <a:lnTo>
                  <a:pt x="5640" y="4869"/>
                </a:lnTo>
                <a:lnTo>
                  <a:pt x="5652" y="4850"/>
                </a:lnTo>
                <a:lnTo>
                  <a:pt x="5664" y="4843"/>
                </a:lnTo>
                <a:lnTo>
                  <a:pt x="5683" y="4837"/>
                </a:lnTo>
                <a:lnTo>
                  <a:pt x="5709" y="4832"/>
                </a:lnTo>
                <a:lnTo>
                  <a:pt x="5720" y="4833"/>
                </a:lnTo>
                <a:lnTo>
                  <a:pt x="5722" y="4834"/>
                </a:lnTo>
                <a:lnTo>
                  <a:pt x="5724" y="4838"/>
                </a:lnTo>
                <a:lnTo>
                  <a:pt x="5725" y="4846"/>
                </a:lnTo>
                <a:lnTo>
                  <a:pt x="5720" y="4857"/>
                </a:lnTo>
                <a:lnTo>
                  <a:pt x="5715" y="4861"/>
                </a:lnTo>
                <a:lnTo>
                  <a:pt x="5702" y="4885"/>
                </a:lnTo>
                <a:lnTo>
                  <a:pt x="5711" y="4891"/>
                </a:lnTo>
                <a:lnTo>
                  <a:pt x="5723" y="4893"/>
                </a:lnTo>
                <a:lnTo>
                  <a:pt x="5730" y="4887"/>
                </a:lnTo>
                <a:lnTo>
                  <a:pt x="5736" y="4873"/>
                </a:lnTo>
                <a:lnTo>
                  <a:pt x="5743" y="4865"/>
                </a:lnTo>
                <a:lnTo>
                  <a:pt x="5751" y="4863"/>
                </a:lnTo>
                <a:lnTo>
                  <a:pt x="5758" y="4860"/>
                </a:lnTo>
                <a:lnTo>
                  <a:pt x="5764" y="4854"/>
                </a:lnTo>
                <a:lnTo>
                  <a:pt x="5765" y="4850"/>
                </a:lnTo>
                <a:lnTo>
                  <a:pt x="5757" y="4843"/>
                </a:lnTo>
                <a:lnTo>
                  <a:pt x="5756" y="4838"/>
                </a:lnTo>
                <a:lnTo>
                  <a:pt x="5759" y="4827"/>
                </a:lnTo>
                <a:lnTo>
                  <a:pt x="5766" y="4814"/>
                </a:lnTo>
                <a:lnTo>
                  <a:pt x="5772" y="4807"/>
                </a:lnTo>
                <a:lnTo>
                  <a:pt x="5777" y="4806"/>
                </a:lnTo>
                <a:lnTo>
                  <a:pt x="5793" y="4814"/>
                </a:lnTo>
                <a:lnTo>
                  <a:pt x="5804" y="4829"/>
                </a:lnTo>
                <a:lnTo>
                  <a:pt x="5832" y="4872"/>
                </a:lnTo>
                <a:lnTo>
                  <a:pt x="5836" y="4880"/>
                </a:lnTo>
                <a:lnTo>
                  <a:pt x="5846" y="4912"/>
                </a:lnTo>
                <a:lnTo>
                  <a:pt x="5847" y="4926"/>
                </a:lnTo>
                <a:lnTo>
                  <a:pt x="5846" y="4936"/>
                </a:lnTo>
                <a:lnTo>
                  <a:pt x="5844" y="4942"/>
                </a:lnTo>
                <a:lnTo>
                  <a:pt x="5841" y="4944"/>
                </a:lnTo>
                <a:lnTo>
                  <a:pt x="5834" y="4944"/>
                </a:lnTo>
                <a:lnTo>
                  <a:pt x="5797" y="4931"/>
                </a:lnTo>
                <a:lnTo>
                  <a:pt x="5780" y="4933"/>
                </a:lnTo>
                <a:lnTo>
                  <a:pt x="5773" y="4936"/>
                </a:lnTo>
                <a:lnTo>
                  <a:pt x="5767" y="4942"/>
                </a:lnTo>
                <a:lnTo>
                  <a:pt x="5762" y="4949"/>
                </a:lnTo>
                <a:lnTo>
                  <a:pt x="5759" y="4957"/>
                </a:lnTo>
                <a:lnTo>
                  <a:pt x="5752" y="4962"/>
                </a:lnTo>
                <a:lnTo>
                  <a:pt x="5729" y="4962"/>
                </a:lnTo>
                <a:lnTo>
                  <a:pt x="5716" y="4966"/>
                </a:lnTo>
                <a:lnTo>
                  <a:pt x="5693" y="4977"/>
                </a:lnTo>
                <a:lnTo>
                  <a:pt x="5685" y="4984"/>
                </a:lnTo>
                <a:lnTo>
                  <a:pt x="5683" y="4992"/>
                </a:lnTo>
                <a:lnTo>
                  <a:pt x="5697" y="4990"/>
                </a:lnTo>
                <a:lnTo>
                  <a:pt x="5720" y="4980"/>
                </a:lnTo>
                <a:lnTo>
                  <a:pt x="5741" y="4977"/>
                </a:lnTo>
                <a:lnTo>
                  <a:pt x="5777" y="5000"/>
                </a:lnTo>
                <a:lnTo>
                  <a:pt x="5789" y="5003"/>
                </a:lnTo>
                <a:lnTo>
                  <a:pt x="5796" y="5000"/>
                </a:lnTo>
                <a:lnTo>
                  <a:pt x="5804" y="4999"/>
                </a:lnTo>
                <a:lnTo>
                  <a:pt x="5833" y="5001"/>
                </a:lnTo>
                <a:lnTo>
                  <a:pt x="5842" y="5003"/>
                </a:lnTo>
                <a:lnTo>
                  <a:pt x="5857" y="5012"/>
                </a:lnTo>
                <a:lnTo>
                  <a:pt x="5879" y="5031"/>
                </a:lnTo>
                <a:lnTo>
                  <a:pt x="5883" y="5037"/>
                </a:lnTo>
                <a:lnTo>
                  <a:pt x="5886" y="5043"/>
                </a:lnTo>
                <a:lnTo>
                  <a:pt x="5887" y="5049"/>
                </a:lnTo>
                <a:lnTo>
                  <a:pt x="5886" y="5064"/>
                </a:lnTo>
                <a:lnTo>
                  <a:pt x="5884" y="5069"/>
                </a:lnTo>
                <a:lnTo>
                  <a:pt x="5877" y="5072"/>
                </a:lnTo>
                <a:lnTo>
                  <a:pt x="5845" y="5068"/>
                </a:lnTo>
                <a:lnTo>
                  <a:pt x="5835" y="5065"/>
                </a:lnTo>
                <a:lnTo>
                  <a:pt x="5823" y="5069"/>
                </a:lnTo>
                <a:lnTo>
                  <a:pt x="5813" y="5068"/>
                </a:lnTo>
                <a:lnTo>
                  <a:pt x="5800" y="5062"/>
                </a:lnTo>
                <a:lnTo>
                  <a:pt x="5787" y="5051"/>
                </a:lnTo>
                <a:lnTo>
                  <a:pt x="5766" y="5061"/>
                </a:lnTo>
                <a:lnTo>
                  <a:pt x="5750" y="5054"/>
                </a:lnTo>
                <a:lnTo>
                  <a:pt x="5733" y="5060"/>
                </a:lnTo>
                <a:lnTo>
                  <a:pt x="5699" y="5084"/>
                </a:lnTo>
                <a:lnTo>
                  <a:pt x="5703" y="5088"/>
                </a:lnTo>
                <a:lnTo>
                  <a:pt x="5749" y="5068"/>
                </a:lnTo>
                <a:lnTo>
                  <a:pt x="5758" y="5069"/>
                </a:lnTo>
                <a:lnTo>
                  <a:pt x="5772" y="5077"/>
                </a:lnTo>
                <a:lnTo>
                  <a:pt x="5795" y="5091"/>
                </a:lnTo>
                <a:lnTo>
                  <a:pt x="5801" y="5097"/>
                </a:lnTo>
                <a:lnTo>
                  <a:pt x="5802" y="5121"/>
                </a:lnTo>
                <a:lnTo>
                  <a:pt x="5798" y="5136"/>
                </a:lnTo>
                <a:lnTo>
                  <a:pt x="5791" y="5153"/>
                </a:lnTo>
                <a:lnTo>
                  <a:pt x="5781" y="5151"/>
                </a:lnTo>
                <a:lnTo>
                  <a:pt x="5756" y="5140"/>
                </a:lnTo>
                <a:lnTo>
                  <a:pt x="5746" y="5139"/>
                </a:lnTo>
                <a:lnTo>
                  <a:pt x="5739" y="5141"/>
                </a:lnTo>
                <a:lnTo>
                  <a:pt x="5729" y="5148"/>
                </a:lnTo>
                <a:lnTo>
                  <a:pt x="5724" y="5148"/>
                </a:lnTo>
                <a:lnTo>
                  <a:pt x="5685" y="5134"/>
                </a:lnTo>
                <a:lnTo>
                  <a:pt x="5676" y="5133"/>
                </a:lnTo>
                <a:lnTo>
                  <a:pt x="5675" y="5135"/>
                </a:lnTo>
                <a:lnTo>
                  <a:pt x="5677" y="5138"/>
                </a:lnTo>
                <a:lnTo>
                  <a:pt x="5713" y="5159"/>
                </a:lnTo>
                <a:lnTo>
                  <a:pt x="5739" y="5161"/>
                </a:lnTo>
                <a:lnTo>
                  <a:pt x="5755" y="5165"/>
                </a:lnTo>
                <a:lnTo>
                  <a:pt x="5765" y="5171"/>
                </a:lnTo>
                <a:lnTo>
                  <a:pt x="5770" y="5176"/>
                </a:lnTo>
                <a:lnTo>
                  <a:pt x="5770" y="5190"/>
                </a:lnTo>
                <a:lnTo>
                  <a:pt x="5779" y="5204"/>
                </a:lnTo>
                <a:lnTo>
                  <a:pt x="5787" y="5210"/>
                </a:lnTo>
                <a:lnTo>
                  <a:pt x="5792" y="5210"/>
                </a:lnTo>
                <a:lnTo>
                  <a:pt x="5800" y="5205"/>
                </a:lnTo>
                <a:lnTo>
                  <a:pt x="5809" y="5204"/>
                </a:lnTo>
                <a:lnTo>
                  <a:pt x="5816" y="5208"/>
                </a:lnTo>
                <a:lnTo>
                  <a:pt x="5825" y="5216"/>
                </a:lnTo>
                <a:lnTo>
                  <a:pt x="5836" y="5218"/>
                </a:lnTo>
                <a:lnTo>
                  <a:pt x="5845" y="5223"/>
                </a:lnTo>
                <a:lnTo>
                  <a:pt x="5852" y="5224"/>
                </a:lnTo>
                <a:lnTo>
                  <a:pt x="5873" y="5221"/>
                </a:lnTo>
                <a:lnTo>
                  <a:pt x="5881" y="5224"/>
                </a:lnTo>
                <a:lnTo>
                  <a:pt x="5884" y="5227"/>
                </a:lnTo>
                <a:lnTo>
                  <a:pt x="5880" y="5231"/>
                </a:lnTo>
                <a:lnTo>
                  <a:pt x="5861" y="5242"/>
                </a:lnTo>
                <a:lnTo>
                  <a:pt x="5858" y="5253"/>
                </a:lnTo>
                <a:lnTo>
                  <a:pt x="5869" y="5266"/>
                </a:lnTo>
                <a:lnTo>
                  <a:pt x="5874" y="5276"/>
                </a:lnTo>
                <a:lnTo>
                  <a:pt x="5874" y="5284"/>
                </a:lnTo>
                <a:lnTo>
                  <a:pt x="5869" y="5301"/>
                </a:lnTo>
                <a:lnTo>
                  <a:pt x="5867" y="5308"/>
                </a:lnTo>
                <a:lnTo>
                  <a:pt x="5869" y="5309"/>
                </a:lnTo>
                <a:lnTo>
                  <a:pt x="5883" y="5295"/>
                </a:lnTo>
                <a:lnTo>
                  <a:pt x="5885" y="5296"/>
                </a:lnTo>
                <a:lnTo>
                  <a:pt x="5886" y="5316"/>
                </a:lnTo>
                <a:lnTo>
                  <a:pt x="5888" y="5315"/>
                </a:lnTo>
                <a:lnTo>
                  <a:pt x="5892" y="5299"/>
                </a:lnTo>
                <a:lnTo>
                  <a:pt x="5890" y="5277"/>
                </a:lnTo>
                <a:lnTo>
                  <a:pt x="5898" y="5269"/>
                </a:lnTo>
                <a:lnTo>
                  <a:pt x="5923" y="5262"/>
                </a:lnTo>
                <a:lnTo>
                  <a:pt x="5919" y="5296"/>
                </a:lnTo>
                <a:lnTo>
                  <a:pt x="5919" y="5313"/>
                </a:lnTo>
                <a:lnTo>
                  <a:pt x="5908" y="5342"/>
                </a:lnTo>
                <a:lnTo>
                  <a:pt x="5898" y="5351"/>
                </a:lnTo>
                <a:lnTo>
                  <a:pt x="5899" y="5353"/>
                </a:lnTo>
                <a:lnTo>
                  <a:pt x="5905" y="5357"/>
                </a:lnTo>
                <a:lnTo>
                  <a:pt x="5909" y="5357"/>
                </a:lnTo>
                <a:lnTo>
                  <a:pt x="5913" y="5353"/>
                </a:lnTo>
                <a:lnTo>
                  <a:pt x="5923" y="5331"/>
                </a:lnTo>
                <a:lnTo>
                  <a:pt x="5941" y="5307"/>
                </a:lnTo>
                <a:lnTo>
                  <a:pt x="5945" y="5307"/>
                </a:lnTo>
                <a:lnTo>
                  <a:pt x="5945" y="5315"/>
                </a:lnTo>
                <a:lnTo>
                  <a:pt x="5942" y="5331"/>
                </a:lnTo>
                <a:lnTo>
                  <a:pt x="5951" y="5338"/>
                </a:lnTo>
                <a:lnTo>
                  <a:pt x="5959" y="5331"/>
                </a:lnTo>
                <a:lnTo>
                  <a:pt x="5964" y="5325"/>
                </a:lnTo>
                <a:lnTo>
                  <a:pt x="5974" y="5326"/>
                </a:lnTo>
                <a:lnTo>
                  <a:pt x="5979" y="5329"/>
                </a:lnTo>
                <a:lnTo>
                  <a:pt x="5981" y="5336"/>
                </a:lnTo>
                <a:lnTo>
                  <a:pt x="5976" y="5364"/>
                </a:lnTo>
                <a:lnTo>
                  <a:pt x="5977" y="5371"/>
                </a:lnTo>
                <a:lnTo>
                  <a:pt x="5988" y="5390"/>
                </a:lnTo>
                <a:lnTo>
                  <a:pt x="5989" y="5389"/>
                </a:lnTo>
                <a:lnTo>
                  <a:pt x="5987" y="5380"/>
                </a:lnTo>
                <a:lnTo>
                  <a:pt x="5985" y="5357"/>
                </a:lnTo>
                <a:lnTo>
                  <a:pt x="5987" y="5347"/>
                </a:lnTo>
                <a:lnTo>
                  <a:pt x="5996" y="5335"/>
                </a:lnTo>
                <a:lnTo>
                  <a:pt x="6014" y="5316"/>
                </a:lnTo>
                <a:lnTo>
                  <a:pt x="6021" y="5313"/>
                </a:lnTo>
                <a:lnTo>
                  <a:pt x="6026" y="5315"/>
                </a:lnTo>
                <a:lnTo>
                  <a:pt x="6033" y="5324"/>
                </a:lnTo>
                <a:lnTo>
                  <a:pt x="6030" y="5329"/>
                </a:lnTo>
                <a:lnTo>
                  <a:pt x="6023" y="5335"/>
                </a:lnTo>
                <a:lnTo>
                  <a:pt x="6018" y="5345"/>
                </a:lnTo>
                <a:lnTo>
                  <a:pt x="6014" y="5359"/>
                </a:lnTo>
                <a:lnTo>
                  <a:pt x="6018" y="5367"/>
                </a:lnTo>
                <a:lnTo>
                  <a:pt x="6033" y="5367"/>
                </a:lnTo>
                <a:lnTo>
                  <a:pt x="6048" y="5356"/>
                </a:lnTo>
                <a:lnTo>
                  <a:pt x="6057" y="5361"/>
                </a:lnTo>
                <a:lnTo>
                  <a:pt x="6067" y="5377"/>
                </a:lnTo>
                <a:lnTo>
                  <a:pt x="6086" y="5401"/>
                </a:lnTo>
                <a:lnTo>
                  <a:pt x="6097" y="5394"/>
                </a:lnTo>
                <a:lnTo>
                  <a:pt x="6111" y="5413"/>
                </a:lnTo>
                <a:lnTo>
                  <a:pt x="6093" y="5427"/>
                </a:lnTo>
                <a:lnTo>
                  <a:pt x="6098" y="5458"/>
                </a:lnTo>
                <a:lnTo>
                  <a:pt x="6075" y="5457"/>
                </a:lnTo>
                <a:lnTo>
                  <a:pt x="6062" y="5459"/>
                </a:lnTo>
                <a:lnTo>
                  <a:pt x="6053" y="5456"/>
                </a:lnTo>
                <a:lnTo>
                  <a:pt x="6043" y="5457"/>
                </a:lnTo>
                <a:lnTo>
                  <a:pt x="6052" y="5464"/>
                </a:lnTo>
                <a:lnTo>
                  <a:pt x="6069" y="5467"/>
                </a:lnTo>
                <a:lnTo>
                  <a:pt x="6071" y="5477"/>
                </a:lnTo>
                <a:lnTo>
                  <a:pt x="6084" y="5476"/>
                </a:lnTo>
                <a:lnTo>
                  <a:pt x="6094" y="5475"/>
                </a:lnTo>
                <a:lnTo>
                  <a:pt x="6112" y="5475"/>
                </a:lnTo>
                <a:lnTo>
                  <a:pt x="6113" y="5464"/>
                </a:lnTo>
                <a:lnTo>
                  <a:pt x="6124" y="5458"/>
                </a:lnTo>
                <a:lnTo>
                  <a:pt x="6131" y="5452"/>
                </a:lnTo>
                <a:lnTo>
                  <a:pt x="6137" y="5456"/>
                </a:lnTo>
                <a:lnTo>
                  <a:pt x="6153" y="5460"/>
                </a:lnTo>
                <a:lnTo>
                  <a:pt x="6175" y="5481"/>
                </a:lnTo>
                <a:lnTo>
                  <a:pt x="6165" y="5493"/>
                </a:lnTo>
                <a:lnTo>
                  <a:pt x="6163" y="5505"/>
                </a:lnTo>
                <a:lnTo>
                  <a:pt x="6159" y="5515"/>
                </a:lnTo>
                <a:lnTo>
                  <a:pt x="6158" y="5524"/>
                </a:lnTo>
                <a:lnTo>
                  <a:pt x="6154" y="5530"/>
                </a:lnTo>
                <a:lnTo>
                  <a:pt x="6122" y="5565"/>
                </a:lnTo>
                <a:lnTo>
                  <a:pt x="6128" y="5565"/>
                </a:lnTo>
                <a:lnTo>
                  <a:pt x="6141" y="5557"/>
                </a:lnTo>
                <a:lnTo>
                  <a:pt x="6167" y="5544"/>
                </a:lnTo>
                <a:lnTo>
                  <a:pt x="6181" y="5539"/>
                </a:lnTo>
                <a:lnTo>
                  <a:pt x="6191" y="5542"/>
                </a:lnTo>
                <a:lnTo>
                  <a:pt x="6196" y="5543"/>
                </a:lnTo>
                <a:lnTo>
                  <a:pt x="6201" y="5538"/>
                </a:lnTo>
                <a:lnTo>
                  <a:pt x="6210" y="5543"/>
                </a:lnTo>
                <a:lnTo>
                  <a:pt x="6227" y="5548"/>
                </a:lnTo>
                <a:lnTo>
                  <a:pt x="6248" y="5519"/>
                </a:lnTo>
                <a:lnTo>
                  <a:pt x="6260" y="5525"/>
                </a:lnTo>
                <a:lnTo>
                  <a:pt x="6271" y="5543"/>
                </a:lnTo>
                <a:lnTo>
                  <a:pt x="6296" y="5573"/>
                </a:lnTo>
                <a:lnTo>
                  <a:pt x="6308" y="5591"/>
                </a:lnTo>
                <a:lnTo>
                  <a:pt x="6313" y="5599"/>
                </a:lnTo>
                <a:lnTo>
                  <a:pt x="6312" y="5607"/>
                </a:lnTo>
                <a:lnTo>
                  <a:pt x="6301" y="5616"/>
                </a:lnTo>
                <a:lnTo>
                  <a:pt x="6295" y="5617"/>
                </a:lnTo>
                <a:lnTo>
                  <a:pt x="6279" y="5602"/>
                </a:lnTo>
                <a:lnTo>
                  <a:pt x="6265" y="5594"/>
                </a:lnTo>
                <a:lnTo>
                  <a:pt x="6256" y="5594"/>
                </a:lnTo>
                <a:lnTo>
                  <a:pt x="6248" y="5601"/>
                </a:lnTo>
                <a:lnTo>
                  <a:pt x="6250" y="5604"/>
                </a:lnTo>
                <a:lnTo>
                  <a:pt x="6285" y="5628"/>
                </a:lnTo>
                <a:lnTo>
                  <a:pt x="6291" y="5646"/>
                </a:lnTo>
                <a:lnTo>
                  <a:pt x="6291" y="5654"/>
                </a:lnTo>
                <a:lnTo>
                  <a:pt x="6268" y="5666"/>
                </a:lnTo>
                <a:lnTo>
                  <a:pt x="6261" y="5667"/>
                </a:lnTo>
                <a:lnTo>
                  <a:pt x="6245" y="5661"/>
                </a:lnTo>
                <a:lnTo>
                  <a:pt x="6235" y="5650"/>
                </a:lnTo>
                <a:lnTo>
                  <a:pt x="6228" y="5647"/>
                </a:lnTo>
                <a:lnTo>
                  <a:pt x="6217" y="5645"/>
                </a:lnTo>
                <a:lnTo>
                  <a:pt x="6213" y="5647"/>
                </a:lnTo>
                <a:lnTo>
                  <a:pt x="6225" y="5665"/>
                </a:lnTo>
                <a:lnTo>
                  <a:pt x="6224" y="5671"/>
                </a:lnTo>
                <a:lnTo>
                  <a:pt x="6218" y="5674"/>
                </a:lnTo>
                <a:lnTo>
                  <a:pt x="6215" y="5683"/>
                </a:lnTo>
                <a:lnTo>
                  <a:pt x="6238" y="5698"/>
                </a:lnTo>
                <a:lnTo>
                  <a:pt x="6255" y="5714"/>
                </a:lnTo>
                <a:lnTo>
                  <a:pt x="6258" y="5720"/>
                </a:lnTo>
                <a:lnTo>
                  <a:pt x="6246" y="5725"/>
                </a:lnTo>
                <a:lnTo>
                  <a:pt x="6238" y="5726"/>
                </a:lnTo>
                <a:lnTo>
                  <a:pt x="6220" y="5724"/>
                </a:lnTo>
                <a:lnTo>
                  <a:pt x="6211" y="5720"/>
                </a:lnTo>
                <a:lnTo>
                  <a:pt x="6208" y="5724"/>
                </a:lnTo>
                <a:lnTo>
                  <a:pt x="6218" y="5732"/>
                </a:lnTo>
                <a:lnTo>
                  <a:pt x="6222" y="5738"/>
                </a:lnTo>
                <a:lnTo>
                  <a:pt x="6225" y="5745"/>
                </a:lnTo>
                <a:lnTo>
                  <a:pt x="6227" y="5753"/>
                </a:lnTo>
                <a:lnTo>
                  <a:pt x="6227" y="5760"/>
                </a:lnTo>
                <a:lnTo>
                  <a:pt x="6219" y="5765"/>
                </a:lnTo>
                <a:lnTo>
                  <a:pt x="6209" y="5781"/>
                </a:lnTo>
                <a:lnTo>
                  <a:pt x="6205" y="5797"/>
                </a:lnTo>
                <a:lnTo>
                  <a:pt x="6196" y="5798"/>
                </a:lnTo>
                <a:lnTo>
                  <a:pt x="6193" y="5795"/>
                </a:lnTo>
                <a:lnTo>
                  <a:pt x="6181" y="5800"/>
                </a:lnTo>
                <a:lnTo>
                  <a:pt x="6165" y="5793"/>
                </a:lnTo>
                <a:lnTo>
                  <a:pt x="6159" y="5786"/>
                </a:lnTo>
                <a:lnTo>
                  <a:pt x="6142" y="5756"/>
                </a:lnTo>
                <a:lnTo>
                  <a:pt x="6141" y="5759"/>
                </a:lnTo>
                <a:lnTo>
                  <a:pt x="6146" y="5774"/>
                </a:lnTo>
                <a:lnTo>
                  <a:pt x="6145" y="5784"/>
                </a:lnTo>
                <a:lnTo>
                  <a:pt x="6126" y="5790"/>
                </a:lnTo>
                <a:lnTo>
                  <a:pt x="6126" y="5793"/>
                </a:lnTo>
                <a:lnTo>
                  <a:pt x="6138" y="5797"/>
                </a:lnTo>
                <a:lnTo>
                  <a:pt x="6151" y="5801"/>
                </a:lnTo>
                <a:lnTo>
                  <a:pt x="6149" y="5815"/>
                </a:lnTo>
                <a:lnTo>
                  <a:pt x="6149" y="5875"/>
                </a:lnTo>
                <a:lnTo>
                  <a:pt x="6146" y="5896"/>
                </a:lnTo>
                <a:lnTo>
                  <a:pt x="6140" y="5914"/>
                </a:lnTo>
                <a:lnTo>
                  <a:pt x="6130" y="5931"/>
                </a:lnTo>
                <a:lnTo>
                  <a:pt x="6120" y="5920"/>
                </a:lnTo>
                <a:lnTo>
                  <a:pt x="6116" y="5908"/>
                </a:lnTo>
                <a:lnTo>
                  <a:pt x="6112" y="5902"/>
                </a:lnTo>
                <a:lnTo>
                  <a:pt x="6107" y="5898"/>
                </a:lnTo>
                <a:lnTo>
                  <a:pt x="6101" y="5895"/>
                </a:lnTo>
                <a:lnTo>
                  <a:pt x="6094" y="5895"/>
                </a:lnTo>
                <a:lnTo>
                  <a:pt x="6087" y="5906"/>
                </a:lnTo>
                <a:lnTo>
                  <a:pt x="6079" y="5897"/>
                </a:lnTo>
                <a:lnTo>
                  <a:pt x="6071" y="5886"/>
                </a:lnTo>
                <a:lnTo>
                  <a:pt x="6074" y="5857"/>
                </a:lnTo>
                <a:lnTo>
                  <a:pt x="6077" y="5842"/>
                </a:lnTo>
                <a:lnTo>
                  <a:pt x="6076" y="5842"/>
                </a:lnTo>
                <a:lnTo>
                  <a:pt x="6072" y="5849"/>
                </a:lnTo>
                <a:lnTo>
                  <a:pt x="6062" y="5870"/>
                </a:lnTo>
                <a:lnTo>
                  <a:pt x="6055" y="5896"/>
                </a:lnTo>
                <a:lnTo>
                  <a:pt x="6046" y="5886"/>
                </a:lnTo>
                <a:lnTo>
                  <a:pt x="6038" y="5874"/>
                </a:lnTo>
                <a:lnTo>
                  <a:pt x="6032" y="5862"/>
                </a:lnTo>
                <a:lnTo>
                  <a:pt x="6021" y="5847"/>
                </a:lnTo>
                <a:lnTo>
                  <a:pt x="6011" y="5830"/>
                </a:lnTo>
                <a:lnTo>
                  <a:pt x="6006" y="5810"/>
                </a:lnTo>
                <a:lnTo>
                  <a:pt x="6003" y="5806"/>
                </a:lnTo>
                <a:lnTo>
                  <a:pt x="5997" y="5790"/>
                </a:lnTo>
                <a:lnTo>
                  <a:pt x="5995" y="5785"/>
                </a:lnTo>
                <a:lnTo>
                  <a:pt x="5993" y="5783"/>
                </a:lnTo>
                <a:lnTo>
                  <a:pt x="5988" y="5773"/>
                </a:lnTo>
                <a:lnTo>
                  <a:pt x="5990" y="5762"/>
                </a:lnTo>
                <a:lnTo>
                  <a:pt x="5998" y="5748"/>
                </a:lnTo>
                <a:lnTo>
                  <a:pt x="6005" y="5739"/>
                </a:lnTo>
                <a:lnTo>
                  <a:pt x="6017" y="5729"/>
                </a:lnTo>
                <a:lnTo>
                  <a:pt x="6031" y="5724"/>
                </a:lnTo>
                <a:lnTo>
                  <a:pt x="6038" y="5712"/>
                </a:lnTo>
                <a:lnTo>
                  <a:pt x="6046" y="5690"/>
                </a:lnTo>
                <a:lnTo>
                  <a:pt x="6054" y="5674"/>
                </a:lnTo>
                <a:lnTo>
                  <a:pt x="6064" y="5665"/>
                </a:lnTo>
                <a:lnTo>
                  <a:pt x="6059" y="5663"/>
                </a:lnTo>
                <a:lnTo>
                  <a:pt x="6047" y="5671"/>
                </a:lnTo>
                <a:lnTo>
                  <a:pt x="6039" y="5682"/>
                </a:lnTo>
                <a:lnTo>
                  <a:pt x="6029" y="5700"/>
                </a:lnTo>
                <a:lnTo>
                  <a:pt x="6019" y="5712"/>
                </a:lnTo>
                <a:lnTo>
                  <a:pt x="5995" y="5726"/>
                </a:lnTo>
                <a:lnTo>
                  <a:pt x="5987" y="5728"/>
                </a:lnTo>
                <a:lnTo>
                  <a:pt x="5977" y="5730"/>
                </a:lnTo>
                <a:lnTo>
                  <a:pt x="5954" y="5728"/>
                </a:lnTo>
                <a:lnTo>
                  <a:pt x="5949" y="5723"/>
                </a:lnTo>
                <a:lnTo>
                  <a:pt x="5952" y="5710"/>
                </a:lnTo>
                <a:lnTo>
                  <a:pt x="5968" y="5687"/>
                </a:lnTo>
                <a:lnTo>
                  <a:pt x="5965" y="5686"/>
                </a:lnTo>
                <a:lnTo>
                  <a:pt x="5960" y="5694"/>
                </a:lnTo>
                <a:lnTo>
                  <a:pt x="5952" y="5699"/>
                </a:lnTo>
                <a:lnTo>
                  <a:pt x="5945" y="5702"/>
                </a:lnTo>
                <a:lnTo>
                  <a:pt x="5935" y="5701"/>
                </a:lnTo>
                <a:lnTo>
                  <a:pt x="5924" y="5687"/>
                </a:lnTo>
                <a:lnTo>
                  <a:pt x="5918" y="5682"/>
                </a:lnTo>
                <a:lnTo>
                  <a:pt x="5907" y="5677"/>
                </a:lnTo>
                <a:lnTo>
                  <a:pt x="5903" y="5672"/>
                </a:lnTo>
                <a:lnTo>
                  <a:pt x="5884" y="5637"/>
                </a:lnTo>
                <a:lnTo>
                  <a:pt x="5880" y="5627"/>
                </a:lnTo>
                <a:lnTo>
                  <a:pt x="5878" y="5618"/>
                </a:lnTo>
                <a:lnTo>
                  <a:pt x="5872" y="5610"/>
                </a:lnTo>
                <a:lnTo>
                  <a:pt x="5862" y="5604"/>
                </a:lnTo>
                <a:lnTo>
                  <a:pt x="5860" y="5605"/>
                </a:lnTo>
                <a:lnTo>
                  <a:pt x="5864" y="5613"/>
                </a:lnTo>
                <a:lnTo>
                  <a:pt x="5864" y="5620"/>
                </a:lnTo>
                <a:lnTo>
                  <a:pt x="5855" y="5624"/>
                </a:lnTo>
                <a:lnTo>
                  <a:pt x="5846" y="5622"/>
                </a:lnTo>
                <a:lnTo>
                  <a:pt x="5837" y="5615"/>
                </a:lnTo>
                <a:lnTo>
                  <a:pt x="5836" y="5625"/>
                </a:lnTo>
                <a:lnTo>
                  <a:pt x="5846" y="5642"/>
                </a:lnTo>
                <a:lnTo>
                  <a:pt x="5846" y="5664"/>
                </a:lnTo>
                <a:lnTo>
                  <a:pt x="5843" y="5667"/>
                </a:lnTo>
                <a:lnTo>
                  <a:pt x="5837" y="5668"/>
                </a:lnTo>
                <a:lnTo>
                  <a:pt x="5832" y="5665"/>
                </a:lnTo>
                <a:lnTo>
                  <a:pt x="5817" y="5649"/>
                </a:lnTo>
                <a:lnTo>
                  <a:pt x="5803" y="5637"/>
                </a:lnTo>
                <a:lnTo>
                  <a:pt x="5792" y="5631"/>
                </a:lnTo>
                <a:lnTo>
                  <a:pt x="5791" y="5635"/>
                </a:lnTo>
                <a:lnTo>
                  <a:pt x="5798" y="5655"/>
                </a:lnTo>
                <a:lnTo>
                  <a:pt x="5805" y="5675"/>
                </a:lnTo>
                <a:lnTo>
                  <a:pt x="5818" y="5691"/>
                </a:lnTo>
                <a:lnTo>
                  <a:pt x="5838" y="5710"/>
                </a:lnTo>
                <a:lnTo>
                  <a:pt x="5847" y="5721"/>
                </a:lnTo>
                <a:lnTo>
                  <a:pt x="5840" y="5736"/>
                </a:lnTo>
                <a:lnTo>
                  <a:pt x="5833" y="5741"/>
                </a:lnTo>
                <a:lnTo>
                  <a:pt x="5830" y="5742"/>
                </a:lnTo>
                <a:lnTo>
                  <a:pt x="5818" y="5742"/>
                </a:lnTo>
                <a:lnTo>
                  <a:pt x="5796" y="5734"/>
                </a:lnTo>
                <a:lnTo>
                  <a:pt x="5785" y="5724"/>
                </a:lnTo>
                <a:lnTo>
                  <a:pt x="5770" y="5702"/>
                </a:lnTo>
                <a:lnTo>
                  <a:pt x="5746" y="5678"/>
                </a:lnTo>
                <a:lnTo>
                  <a:pt x="5740" y="5679"/>
                </a:lnTo>
                <a:lnTo>
                  <a:pt x="5723" y="5688"/>
                </a:lnTo>
                <a:lnTo>
                  <a:pt x="5725" y="5690"/>
                </a:lnTo>
                <a:lnTo>
                  <a:pt x="5737" y="5690"/>
                </a:lnTo>
                <a:lnTo>
                  <a:pt x="5745" y="5693"/>
                </a:lnTo>
                <a:lnTo>
                  <a:pt x="5765" y="5712"/>
                </a:lnTo>
                <a:lnTo>
                  <a:pt x="5766" y="5720"/>
                </a:lnTo>
                <a:lnTo>
                  <a:pt x="5761" y="5728"/>
                </a:lnTo>
                <a:lnTo>
                  <a:pt x="5762" y="5739"/>
                </a:lnTo>
                <a:lnTo>
                  <a:pt x="5767" y="5752"/>
                </a:lnTo>
                <a:lnTo>
                  <a:pt x="5773" y="5761"/>
                </a:lnTo>
                <a:lnTo>
                  <a:pt x="5785" y="5766"/>
                </a:lnTo>
                <a:lnTo>
                  <a:pt x="5790" y="5767"/>
                </a:lnTo>
                <a:lnTo>
                  <a:pt x="5793" y="5771"/>
                </a:lnTo>
                <a:lnTo>
                  <a:pt x="5786" y="5800"/>
                </a:lnTo>
                <a:lnTo>
                  <a:pt x="5785" y="5808"/>
                </a:lnTo>
                <a:lnTo>
                  <a:pt x="5787" y="5811"/>
                </a:lnTo>
                <a:lnTo>
                  <a:pt x="5789" y="5811"/>
                </a:lnTo>
                <a:lnTo>
                  <a:pt x="5804" y="5800"/>
                </a:lnTo>
                <a:lnTo>
                  <a:pt x="5811" y="5797"/>
                </a:lnTo>
                <a:lnTo>
                  <a:pt x="5816" y="5796"/>
                </a:lnTo>
                <a:lnTo>
                  <a:pt x="5822" y="5799"/>
                </a:lnTo>
                <a:lnTo>
                  <a:pt x="5830" y="5807"/>
                </a:lnTo>
                <a:lnTo>
                  <a:pt x="5834" y="5814"/>
                </a:lnTo>
                <a:lnTo>
                  <a:pt x="5835" y="5822"/>
                </a:lnTo>
                <a:lnTo>
                  <a:pt x="5837" y="5827"/>
                </a:lnTo>
                <a:lnTo>
                  <a:pt x="5852" y="5835"/>
                </a:lnTo>
                <a:lnTo>
                  <a:pt x="5851" y="5839"/>
                </a:lnTo>
                <a:lnTo>
                  <a:pt x="5835" y="5851"/>
                </a:lnTo>
                <a:lnTo>
                  <a:pt x="5835" y="5853"/>
                </a:lnTo>
                <a:lnTo>
                  <a:pt x="5838" y="5854"/>
                </a:lnTo>
                <a:lnTo>
                  <a:pt x="5847" y="5861"/>
                </a:lnTo>
                <a:lnTo>
                  <a:pt x="5856" y="5872"/>
                </a:lnTo>
                <a:lnTo>
                  <a:pt x="5861" y="5885"/>
                </a:lnTo>
                <a:lnTo>
                  <a:pt x="5863" y="5892"/>
                </a:lnTo>
                <a:lnTo>
                  <a:pt x="5862" y="5898"/>
                </a:lnTo>
                <a:lnTo>
                  <a:pt x="5864" y="5902"/>
                </a:lnTo>
                <a:lnTo>
                  <a:pt x="5868" y="5903"/>
                </a:lnTo>
                <a:lnTo>
                  <a:pt x="5870" y="5900"/>
                </a:lnTo>
                <a:lnTo>
                  <a:pt x="5872" y="5901"/>
                </a:lnTo>
                <a:lnTo>
                  <a:pt x="5875" y="5904"/>
                </a:lnTo>
                <a:lnTo>
                  <a:pt x="5877" y="5914"/>
                </a:lnTo>
                <a:lnTo>
                  <a:pt x="5882" y="5944"/>
                </a:lnTo>
                <a:lnTo>
                  <a:pt x="5885" y="5952"/>
                </a:lnTo>
                <a:lnTo>
                  <a:pt x="5887" y="5953"/>
                </a:lnTo>
                <a:lnTo>
                  <a:pt x="5888" y="5923"/>
                </a:lnTo>
                <a:lnTo>
                  <a:pt x="5890" y="5918"/>
                </a:lnTo>
                <a:lnTo>
                  <a:pt x="5899" y="5923"/>
                </a:lnTo>
                <a:lnTo>
                  <a:pt x="5913" y="5935"/>
                </a:lnTo>
                <a:lnTo>
                  <a:pt x="5923" y="5945"/>
                </a:lnTo>
                <a:lnTo>
                  <a:pt x="5924" y="5950"/>
                </a:lnTo>
                <a:lnTo>
                  <a:pt x="5917" y="5959"/>
                </a:lnTo>
                <a:lnTo>
                  <a:pt x="5918" y="5964"/>
                </a:lnTo>
                <a:lnTo>
                  <a:pt x="5923" y="5970"/>
                </a:lnTo>
                <a:lnTo>
                  <a:pt x="5928" y="5967"/>
                </a:lnTo>
                <a:lnTo>
                  <a:pt x="5932" y="5957"/>
                </a:lnTo>
                <a:lnTo>
                  <a:pt x="5938" y="5947"/>
                </a:lnTo>
                <a:lnTo>
                  <a:pt x="5945" y="5939"/>
                </a:lnTo>
                <a:lnTo>
                  <a:pt x="5959" y="5945"/>
                </a:lnTo>
                <a:lnTo>
                  <a:pt x="5970" y="5961"/>
                </a:lnTo>
                <a:lnTo>
                  <a:pt x="5972" y="5966"/>
                </a:lnTo>
                <a:lnTo>
                  <a:pt x="5979" y="5973"/>
                </a:lnTo>
                <a:lnTo>
                  <a:pt x="5985" y="5969"/>
                </a:lnTo>
                <a:lnTo>
                  <a:pt x="5998" y="5986"/>
                </a:lnTo>
                <a:lnTo>
                  <a:pt x="5992" y="5994"/>
                </a:lnTo>
                <a:lnTo>
                  <a:pt x="5979" y="6006"/>
                </a:lnTo>
                <a:lnTo>
                  <a:pt x="5978" y="6010"/>
                </a:lnTo>
                <a:lnTo>
                  <a:pt x="5981" y="6009"/>
                </a:lnTo>
                <a:lnTo>
                  <a:pt x="6006" y="6009"/>
                </a:lnTo>
                <a:lnTo>
                  <a:pt x="6012" y="6013"/>
                </a:lnTo>
                <a:lnTo>
                  <a:pt x="6014" y="6022"/>
                </a:lnTo>
                <a:lnTo>
                  <a:pt x="6003" y="6047"/>
                </a:lnTo>
                <a:lnTo>
                  <a:pt x="5993" y="6045"/>
                </a:lnTo>
                <a:lnTo>
                  <a:pt x="5979" y="6044"/>
                </a:lnTo>
                <a:lnTo>
                  <a:pt x="5973" y="6045"/>
                </a:lnTo>
                <a:lnTo>
                  <a:pt x="5974" y="6048"/>
                </a:lnTo>
                <a:lnTo>
                  <a:pt x="5992" y="6060"/>
                </a:lnTo>
                <a:lnTo>
                  <a:pt x="5997" y="6069"/>
                </a:lnTo>
                <a:lnTo>
                  <a:pt x="6004" y="6078"/>
                </a:lnTo>
                <a:lnTo>
                  <a:pt x="6008" y="6086"/>
                </a:lnTo>
                <a:lnTo>
                  <a:pt x="6008" y="6089"/>
                </a:lnTo>
                <a:lnTo>
                  <a:pt x="6005" y="6095"/>
                </a:lnTo>
                <a:lnTo>
                  <a:pt x="6006" y="6097"/>
                </a:lnTo>
                <a:lnTo>
                  <a:pt x="6019" y="6100"/>
                </a:lnTo>
                <a:lnTo>
                  <a:pt x="6027" y="6097"/>
                </a:lnTo>
                <a:lnTo>
                  <a:pt x="6036" y="6096"/>
                </a:lnTo>
                <a:lnTo>
                  <a:pt x="6045" y="6097"/>
                </a:lnTo>
                <a:lnTo>
                  <a:pt x="6046" y="6100"/>
                </a:lnTo>
                <a:lnTo>
                  <a:pt x="6045" y="6109"/>
                </a:lnTo>
                <a:lnTo>
                  <a:pt x="6036" y="6117"/>
                </a:lnTo>
                <a:lnTo>
                  <a:pt x="6038" y="6119"/>
                </a:lnTo>
                <a:lnTo>
                  <a:pt x="6048" y="6116"/>
                </a:lnTo>
                <a:lnTo>
                  <a:pt x="6053" y="6120"/>
                </a:lnTo>
                <a:lnTo>
                  <a:pt x="6059" y="6139"/>
                </a:lnTo>
                <a:lnTo>
                  <a:pt x="6066" y="6154"/>
                </a:lnTo>
                <a:lnTo>
                  <a:pt x="6061" y="6158"/>
                </a:lnTo>
                <a:lnTo>
                  <a:pt x="6054" y="6159"/>
                </a:lnTo>
                <a:lnTo>
                  <a:pt x="6055" y="6178"/>
                </a:lnTo>
                <a:lnTo>
                  <a:pt x="6059" y="6198"/>
                </a:lnTo>
                <a:lnTo>
                  <a:pt x="6059" y="6216"/>
                </a:lnTo>
                <a:lnTo>
                  <a:pt x="6058" y="6233"/>
                </a:lnTo>
                <a:lnTo>
                  <a:pt x="6052" y="6236"/>
                </a:lnTo>
                <a:lnTo>
                  <a:pt x="6046" y="6236"/>
                </a:lnTo>
                <a:lnTo>
                  <a:pt x="6044" y="6232"/>
                </a:lnTo>
                <a:lnTo>
                  <a:pt x="6029" y="6182"/>
                </a:lnTo>
                <a:lnTo>
                  <a:pt x="6025" y="6174"/>
                </a:lnTo>
                <a:lnTo>
                  <a:pt x="6020" y="6166"/>
                </a:lnTo>
                <a:lnTo>
                  <a:pt x="6004" y="6144"/>
                </a:lnTo>
                <a:lnTo>
                  <a:pt x="6005" y="6148"/>
                </a:lnTo>
                <a:lnTo>
                  <a:pt x="6009" y="6158"/>
                </a:lnTo>
                <a:lnTo>
                  <a:pt x="6013" y="6172"/>
                </a:lnTo>
                <a:lnTo>
                  <a:pt x="6017" y="6202"/>
                </a:lnTo>
                <a:lnTo>
                  <a:pt x="6019" y="6221"/>
                </a:lnTo>
                <a:lnTo>
                  <a:pt x="6018" y="6228"/>
                </a:lnTo>
                <a:lnTo>
                  <a:pt x="6015" y="6229"/>
                </a:lnTo>
                <a:lnTo>
                  <a:pt x="6014" y="6233"/>
                </a:lnTo>
                <a:lnTo>
                  <a:pt x="6016" y="6238"/>
                </a:lnTo>
                <a:lnTo>
                  <a:pt x="6028" y="6257"/>
                </a:lnTo>
                <a:lnTo>
                  <a:pt x="6034" y="6269"/>
                </a:lnTo>
                <a:lnTo>
                  <a:pt x="6038" y="6280"/>
                </a:lnTo>
                <a:lnTo>
                  <a:pt x="6042" y="6288"/>
                </a:lnTo>
                <a:lnTo>
                  <a:pt x="6046" y="6293"/>
                </a:lnTo>
                <a:lnTo>
                  <a:pt x="6045" y="6296"/>
                </a:lnTo>
                <a:lnTo>
                  <a:pt x="6039" y="6299"/>
                </a:lnTo>
                <a:lnTo>
                  <a:pt x="6030" y="6300"/>
                </a:lnTo>
                <a:lnTo>
                  <a:pt x="6026" y="6298"/>
                </a:lnTo>
                <a:lnTo>
                  <a:pt x="6009" y="6287"/>
                </a:lnTo>
                <a:lnTo>
                  <a:pt x="6007" y="6291"/>
                </a:lnTo>
                <a:lnTo>
                  <a:pt x="6016" y="6331"/>
                </a:lnTo>
                <a:lnTo>
                  <a:pt x="6016" y="6340"/>
                </a:lnTo>
                <a:lnTo>
                  <a:pt x="6011" y="6344"/>
                </a:lnTo>
                <a:lnTo>
                  <a:pt x="6005" y="6340"/>
                </a:lnTo>
                <a:lnTo>
                  <a:pt x="5999" y="6328"/>
                </a:lnTo>
                <a:lnTo>
                  <a:pt x="5988" y="6316"/>
                </a:lnTo>
                <a:lnTo>
                  <a:pt x="5974" y="6302"/>
                </a:lnTo>
                <a:lnTo>
                  <a:pt x="5961" y="6291"/>
                </a:lnTo>
                <a:lnTo>
                  <a:pt x="5958" y="6291"/>
                </a:lnTo>
                <a:lnTo>
                  <a:pt x="5956" y="6294"/>
                </a:lnTo>
                <a:lnTo>
                  <a:pt x="5954" y="6295"/>
                </a:lnTo>
                <a:lnTo>
                  <a:pt x="5951" y="6293"/>
                </a:lnTo>
                <a:lnTo>
                  <a:pt x="5947" y="6285"/>
                </a:lnTo>
                <a:lnTo>
                  <a:pt x="5942" y="6279"/>
                </a:lnTo>
                <a:lnTo>
                  <a:pt x="5923" y="6260"/>
                </a:lnTo>
                <a:lnTo>
                  <a:pt x="5921" y="6260"/>
                </a:lnTo>
                <a:lnTo>
                  <a:pt x="5922" y="6266"/>
                </a:lnTo>
                <a:lnTo>
                  <a:pt x="5924" y="6278"/>
                </a:lnTo>
                <a:lnTo>
                  <a:pt x="5922" y="6281"/>
                </a:lnTo>
                <a:lnTo>
                  <a:pt x="5917" y="6280"/>
                </a:lnTo>
                <a:lnTo>
                  <a:pt x="5908" y="6274"/>
                </a:lnTo>
                <a:lnTo>
                  <a:pt x="5901" y="6262"/>
                </a:lnTo>
                <a:lnTo>
                  <a:pt x="5893" y="6241"/>
                </a:lnTo>
                <a:lnTo>
                  <a:pt x="5888" y="6233"/>
                </a:lnTo>
                <a:lnTo>
                  <a:pt x="5888" y="6238"/>
                </a:lnTo>
                <a:lnTo>
                  <a:pt x="5890" y="6258"/>
                </a:lnTo>
                <a:lnTo>
                  <a:pt x="5890" y="6265"/>
                </a:lnTo>
                <a:lnTo>
                  <a:pt x="5885" y="6267"/>
                </a:lnTo>
                <a:lnTo>
                  <a:pt x="5883" y="6265"/>
                </a:lnTo>
                <a:lnTo>
                  <a:pt x="5881" y="6260"/>
                </a:lnTo>
                <a:lnTo>
                  <a:pt x="5879" y="6251"/>
                </a:lnTo>
                <a:lnTo>
                  <a:pt x="5874" y="6244"/>
                </a:lnTo>
                <a:lnTo>
                  <a:pt x="5867" y="6239"/>
                </a:lnTo>
                <a:lnTo>
                  <a:pt x="5863" y="6234"/>
                </a:lnTo>
                <a:lnTo>
                  <a:pt x="5861" y="6226"/>
                </a:lnTo>
                <a:lnTo>
                  <a:pt x="5860" y="6223"/>
                </a:lnTo>
                <a:lnTo>
                  <a:pt x="5847" y="6226"/>
                </a:lnTo>
                <a:lnTo>
                  <a:pt x="5840" y="6219"/>
                </a:lnTo>
                <a:lnTo>
                  <a:pt x="5822" y="6194"/>
                </a:lnTo>
                <a:lnTo>
                  <a:pt x="5805" y="6167"/>
                </a:lnTo>
                <a:lnTo>
                  <a:pt x="5794" y="6153"/>
                </a:lnTo>
                <a:lnTo>
                  <a:pt x="5790" y="6149"/>
                </a:lnTo>
                <a:lnTo>
                  <a:pt x="5796" y="6167"/>
                </a:lnTo>
                <a:lnTo>
                  <a:pt x="5802" y="6193"/>
                </a:lnTo>
                <a:lnTo>
                  <a:pt x="5804" y="6205"/>
                </a:lnTo>
                <a:lnTo>
                  <a:pt x="5801" y="6205"/>
                </a:lnTo>
                <a:lnTo>
                  <a:pt x="5795" y="6200"/>
                </a:lnTo>
                <a:lnTo>
                  <a:pt x="5763" y="6167"/>
                </a:lnTo>
                <a:lnTo>
                  <a:pt x="5743" y="6151"/>
                </a:lnTo>
                <a:lnTo>
                  <a:pt x="5732" y="6148"/>
                </a:lnTo>
                <a:lnTo>
                  <a:pt x="5714" y="6146"/>
                </a:lnTo>
                <a:lnTo>
                  <a:pt x="5710" y="6155"/>
                </a:lnTo>
                <a:lnTo>
                  <a:pt x="5719" y="6174"/>
                </a:lnTo>
                <a:lnTo>
                  <a:pt x="5729" y="6189"/>
                </a:lnTo>
                <a:lnTo>
                  <a:pt x="5738" y="6198"/>
                </a:lnTo>
                <a:lnTo>
                  <a:pt x="5752" y="6217"/>
                </a:lnTo>
                <a:lnTo>
                  <a:pt x="5765" y="6241"/>
                </a:lnTo>
                <a:lnTo>
                  <a:pt x="5771" y="6249"/>
                </a:lnTo>
                <a:lnTo>
                  <a:pt x="5789" y="6259"/>
                </a:lnTo>
                <a:lnTo>
                  <a:pt x="5798" y="6262"/>
                </a:lnTo>
                <a:lnTo>
                  <a:pt x="5808" y="6263"/>
                </a:lnTo>
                <a:lnTo>
                  <a:pt x="5808" y="6266"/>
                </a:lnTo>
                <a:lnTo>
                  <a:pt x="5804" y="6273"/>
                </a:lnTo>
                <a:lnTo>
                  <a:pt x="5803" y="6277"/>
                </a:lnTo>
                <a:lnTo>
                  <a:pt x="5824" y="6288"/>
                </a:lnTo>
                <a:lnTo>
                  <a:pt x="5832" y="6294"/>
                </a:lnTo>
                <a:lnTo>
                  <a:pt x="5840" y="6304"/>
                </a:lnTo>
                <a:lnTo>
                  <a:pt x="5844" y="6306"/>
                </a:lnTo>
                <a:lnTo>
                  <a:pt x="5863" y="6331"/>
                </a:lnTo>
                <a:lnTo>
                  <a:pt x="5867" y="6335"/>
                </a:lnTo>
                <a:lnTo>
                  <a:pt x="5884" y="6343"/>
                </a:lnTo>
                <a:lnTo>
                  <a:pt x="5889" y="6348"/>
                </a:lnTo>
                <a:lnTo>
                  <a:pt x="5898" y="6364"/>
                </a:lnTo>
                <a:lnTo>
                  <a:pt x="5904" y="6372"/>
                </a:lnTo>
                <a:lnTo>
                  <a:pt x="5912" y="6391"/>
                </a:lnTo>
                <a:lnTo>
                  <a:pt x="5918" y="6399"/>
                </a:lnTo>
                <a:lnTo>
                  <a:pt x="5933" y="6409"/>
                </a:lnTo>
                <a:lnTo>
                  <a:pt x="5939" y="6411"/>
                </a:lnTo>
                <a:lnTo>
                  <a:pt x="5942" y="6415"/>
                </a:lnTo>
                <a:lnTo>
                  <a:pt x="5940" y="6423"/>
                </a:lnTo>
                <a:lnTo>
                  <a:pt x="5938" y="6427"/>
                </a:lnTo>
                <a:lnTo>
                  <a:pt x="5930" y="6433"/>
                </a:lnTo>
                <a:lnTo>
                  <a:pt x="5931" y="6441"/>
                </a:lnTo>
                <a:lnTo>
                  <a:pt x="5936" y="6456"/>
                </a:lnTo>
                <a:lnTo>
                  <a:pt x="5936" y="6465"/>
                </a:lnTo>
                <a:lnTo>
                  <a:pt x="5930" y="6468"/>
                </a:lnTo>
                <a:lnTo>
                  <a:pt x="5920" y="6472"/>
                </a:lnTo>
                <a:lnTo>
                  <a:pt x="5915" y="6472"/>
                </a:lnTo>
                <a:lnTo>
                  <a:pt x="5907" y="6469"/>
                </a:lnTo>
                <a:lnTo>
                  <a:pt x="5897" y="6463"/>
                </a:lnTo>
                <a:lnTo>
                  <a:pt x="5877" y="6448"/>
                </a:lnTo>
                <a:lnTo>
                  <a:pt x="5847" y="6438"/>
                </a:lnTo>
                <a:lnTo>
                  <a:pt x="5836" y="6432"/>
                </a:lnTo>
                <a:lnTo>
                  <a:pt x="5832" y="6427"/>
                </a:lnTo>
                <a:lnTo>
                  <a:pt x="5826" y="6425"/>
                </a:lnTo>
                <a:lnTo>
                  <a:pt x="5752" y="6410"/>
                </a:lnTo>
                <a:lnTo>
                  <a:pt x="5739" y="6407"/>
                </a:lnTo>
                <a:lnTo>
                  <a:pt x="5732" y="6403"/>
                </a:lnTo>
                <a:lnTo>
                  <a:pt x="5725" y="6396"/>
                </a:lnTo>
                <a:lnTo>
                  <a:pt x="5696" y="6381"/>
                </a:lnTo>
                <a:lnTo>
                  <a:pt x="5693" y="6378"/>
                </a:lnTo>
                <a:lnTo>
                  <a:pt x="5674" y="6353"/>
                </a:lnTo>
                <a:lnTo>
                  <a:pt x="5659" y="6323"/>
                </a:lnTo>
                <a:lnTo>
                  <a:pt x="5655" y="6319"/>
                </a:lnTo>
                <a:lnTo>
                  <a:pt x="5639" y="6315"/>
                </a:lnTo>
                <a:lnTo>
                  <a:pt x="5627" y="6318"/>
                </a:lnTo>
                <a:lnTo>
                  <a:pt x="5618" y="6321"/>
                </a:lnTo>
                <a:lnTo>
                  <a:pt x="5605" y="6320"/>
                </a:lnTo>
                <a:lnTo>
                  <a:pt x="5596" y="6315"/>
                </a:lnTo>
                <a:lnTo>
                  <a:pt x="5578" y="6302"/>
                </a:lnTo>
                <a:lnTo>
                  <a:pt x="5560" y="6294"/>
                </a:lnTo>
                <a:lnTo>
                  <a:pt x="5544" y="6283"/>
                </a:lnTo>
                <a:lnTo>
                  <a:pt x="5536" y="6278"/>
                </a:lnTo>
                <a:lnTo>
                  <a:pt x="5537" y="6275"/>
                </a:lnTo>
                <a:lnTo>
                  <a:pt x="5549" y="6258"/>
                </a:lnTo>
                <a:lnTo>
                  <a:pt x="5545" y="6258"/>
                </a:lnTo>
                <a:lnTo>
                  <a:pt x="5524" y="6271"/>
                </a:lnTo>
                <a:lnTo>
                  <a:pt x="5517" y="6267"/>
                </a:lnTo>
                <a:lnTo>
                  <a:pt x="5505" y="6257"/>
                </a:lnTo>
                <a:lnTo>
                  <a:pt x="5495" y="6246"/>
                </a:lnTo>
                <a:lnTo>
                  <a:pt x="5477" y="6217"/>
                </a:lnTo>
                <a:lnTo>
                  <a:pt x="5466" y="6206"/>
                </a:lnTo>
                <a:lnTo>
                  <a:pt x="5467" y="6203"/>
                </a:lnTo>
                <a:lnTo>
                  <a:pt x="5479" y="6202"/>
                </a:lnTo>
                <a:lnTo>
                  <a:pt x="5489" y="6203"/>
                </a:lnTo>
                <a:lnTo>
                  <a:pt x="5496" y="6201"/>
                </a:lnTo>
                <a:lnTo>
                  <a:pt x="5508" y="6189"/>
                </a:lnTo>
                <a:lnTo>
                  <a:pt x="5514" y="6181"/>
                </a:lnTo>
                <a:lnTo>
                  <a:pt x="5514" y="6177"/>
                </a:lnTo>
                <a:lnTo>
                  <a:pt x="5504" y="6176"/>
                </a:lnTo>
                <a:lnTo>
                  <a:pt x="5501" y="6173"/>
                </a:lnTo>
                <a:lnTo>
                  <a:pt x="5500" y="6168"/>
                </a:lnTo>
                <a:lnTo>
                  <a:pt x="5495" y="6162"/>
                </a:lnTo>
                <a:lnTo>
                  <a:pt x="5487" y="6154"/>
                </a:lnTo>
                <a:lnTo>
                  <a:pt x="5478" y="6151"/>
                </a:lnTo>
                <a:lnTo>
                  <a:pt x="5447" y="6154"/>
                </a:lnTo>
                <a:lnTo>
                  <a:pt x="5442" y="6150"/>
                </a:lnTo>
                <a:lnTo>
                  <a:pt x="5442" y="6145"/>
                </a:lnTo>
                <a:lnTo>
                  <a:pt x="5448" y="6131"/>
                </a:lnTo>
                <a:lnTo>
                  <a:pt x="5451" y="6125"/>
                </a:lnTo>
                <a:lnTo>
                  <a:pt x="5452" y="6121"/>
                </a:lnTo>
                <a:lnTo>
                  <a:pt x="5451" y="6121"/>
                </a:lnTo>
                <a:lnTo>
                  <a:pt x="5447" y="6121"/>
                </a:lnTo>
                <a:lnTo>
                  <a:pt x="5429" y="6134"/>
                </a:lnTo>
                <a:lnTo>
                  <a:pt x="5426" y="6133"/>
                </a:lnTo>
                <a:lnTo>
                  <a:pt x="5419" y="6119"/>
                </a:lnTo>
                <a:lnTo>
                  <a:pt x="5415" y="6104"/>
                </a:lnTo>
                <a:lnTo>
                  <a:pt x="5411" y="6098"/>
                </a:lnTo>
                <a:lnTo>
                  <a:pt x="5407" y="6096"/>
                </a:lnTo>
                <a:lnTo>
                  <a:pt x="5393" y="6080"/>
                </a:lnTo>
                <a:lnTo>
                  <a:pt x="5372" y="6050"/>
                </a:lnTo>
                <a:lnTo>
                  <a:pt x="5364" y="6041"/>
                </a:lnTo>
                <a:lnTo>
                  <a:pt x="5356" y="6033"/>
                </a:lnTo>
                <a:lnTo>
                  <a:pt x="5350" y="6029"/>
                </a:lnTo>
                <a:lnTo>
                  <a:pt x="5351" y="6025"/>
                </a:lnTo>
                <a:lnTo>
                  <a:pt x="5364" y="5999"/>
                </a:lnTo>
                <a:lnTo>
                  <a:pt x="5364" y="5995"/>
                </a:lnTo>
                <a:lnTo>
                  <a:pt x="5353" y="5997"/>
                </a:lnTo>
                <a:lnTo>
                  <a:pt x="5336" y="5992"/>
                </a:lnTo>
                <a:lnTo>
                  <a:pt x="5328" y="5998"/>
                </a:lnTo>
                <a:lnTo>
                  <a:pt x="5323" y="5998"/>
                </a:lnTo>
                <a:lnTo>
                  <a:pt x="5317" y="5995"/>
                </a:lnTo>
                <a:lnTo>
                  <a:pt x="5314" y="5996"/>
                </a:lnTo>
                <a:lnTo>
                  <a:pt x="5311" y="6017"/>
                </a:lnTo>
                <a:lnTo>
                  <a:pt x="5308" y="6022"/>
                </a:lnTo>
                <a:lnTo>
                  <a:pt x="5305" y="6025"/>
                </a:lnTo>
                <a:lnTo>
                  <a:pt x="5302" y="6024"/>
                </a:lnTo>
                <a:lnTo>
                  <a:pt x="5299" y="6021"/>
                </a:lnTo>
                <a:lnTo>
                  <a:pt x="5299" y="6016"/>
                </a:lnTo>
                <a:lnTo>
                  <a:pt x="5296" y="5991"/>
                </a:lnTo>
                <a:lnTo>
                  <a:pt x="5290" y="5987"/>
                </a:lnTo>
                <a:lnTo>
                  <a:pt x="5274" y="5986"/>
                </a:lnTo>
                <a:lnTo>
                  <a:pt x="5270" y="5984"/>
                </a:lnTo>
                <a:lnTo>
                  <a:pt x="5266" y="5979"/>
                </a:lnTo>
                <a:lnTo>
                  <a:pt x="5263" y="5970"/>
                </a:lnTo>
                <a:lnTo>
                  <a:pt x="5260" y="5958"/>
                </a:lnTo>
                <a:lnTo>
                  <a:pt x="5256" y="5951"/>
                </a:lnTo>
                <a:lnTo>
                  <a:pt x="5253" y="5949"/>
                </a:lnTo>
                <a:lnTo>
                  <a:pt x="5250" y="5950"/>
                </a:lnTo>
                <a:lnTo>
                  <a:pt x="5248" y="5954"/>
                </a:lnTo>
                <a:lnTo>
                  <a:pt x="5242" y="5956"/>
                </a:lnTo>
                <a:lnTo>
                  <a:pt x="5234" y="5957"/>
                </a:lnTo>
                <a:lnTo>
                  <a:pt x="5234" y="5961"/>
                </a:lnTo>
                <a:lnTo>
                  <a:pt x="5242" y="5971"/>
                </a:lnTo>
                <a:lnTo>
                  <a:pt x="5249" y="5983"/>
                </a:lnTo>
                <a:lnTo>
                  <a:pt x="5256" y="6000"/>
                </a:lnTo>
                <a:lnTo>
                  <a:pt x="5252" y="6011"/>
                </a:lnTo>
                <a:lnTo>
                  <a:pt x="5236" y="6017"/>
                </a:lnTo>
                <a:lnTo>
                  <a:pt x="5222" y="6019"/>
                </a:lnTo>
                <a:lnTo>
                  <a:pt x="5211" y="6016"/>
                </a:lnTo>
                <a:lnTo>
                  <a:pt x="5202" y="6012"/>
                </a:lnTo>
                <a:lnTo>
                  <a:pt x="5189" y="6003"/>
                </a:lnTo>
                <a:lnTo>
                  <a:pt x="5171" y="6006"/>
                </a:lnTo>
                <a:lnTo>
                  <a:pt x="5167" y="6030"/>
                </a:lnTo>
                <a:lnTo>
                  <a:pt x="5163" y="6032"/>
                </a:lnTo>
                <a:lnTo>
                  <a:pt x="5146" y="6031"/>
                </a:lnTo>
                <a:lnTo>
                  <a:pt x="5139" y="6033"/>
                </a:lnTo>
                <a:lnTo>
                  <a:pt x="5116" y="6047"/>
                </a:lnTo>
                <a:lnTo>
                  <a:pt x="5109" y="6048"/>
                </a:lnTo>
                <a:lnTo>
                  <a:pt x="5104" y="6047"/>
                </a:lnTo>
                <a:lnTo>
                  <a:pt x="5099" y="6050"/>
                </a:lnTo>
                <a:lnTo>
                  <a:pt x="5091" y="6058"/>
                </a:lnTo>
                <a:lnTo>
                  <a:pt x="5081" y="6059"/>
                </a:lnTo>
                <a:lnTo>
                  <a:pt x="5067" y="6052"/>
                </a:lnTo>
                <a:lnTo>
                  <a:pt x="5056" y="6050"/>
                </a:lnTo>
                <a:lnTo>
                  <a:pt x="5047" y="6051"/>
                </a:lnTo>
                <a:lnTo>
                  <a:pt x="5037" y="6047"/>
                </a:lnTo>
                <a:lnTo>
                  <a:pt x="5027" y="6039"/>
                </a:lnTo>
                <a:lnTo>
                  <a:pt x="5019" y="6036"/>
                </a:lnTo>
                <a:lnTo>
                  <a:pt x="5009" y="6036"/>
                </a:lnTo>
                <a:lnTo>
                  <a:pt x="5006" y="6035"/>
                </a:lnTo>
                <a:lnTo>
                  <a:pt x="4991" y="6018"/>
                </a:lnTo>
                <a:lnTo>
                  <a:pt x="4986" y="6011"/>
                </a:lnTo>
                <a:lnTo>
                  <a:pt x="4976" y="5989"/>
                </a:lnTo>
                <a:lnTo>
                  <a:pt x="4974" y="5980"/>
                </a:lnTo>
                <a:lnTo>
                  <a:pt x="4974" y="5971"/>
                </a:lnTo>
                <a:lnTo>
                  <a:pt x="4975" y="5964"/>
                </a:lnTo>
                <a:lnTo>
                  <a:pt x="4978" y="5954"/>
                </a:lnTo>
                <a:lnTo>
                  <a:pt x="4982" y="5929"/>
                </a:lnTo>
                <a:lnTo>
                  <a:pt x="4986" y="5921"/>
                </a:lnTo>
                <a:lnTo>
                  <a:pt x="4990" y="5914"/>
                </a:lnTo>
                <a:lnTo>
                  <a:pt x="5000" y="5904"/>
                </a:lnTo>
                <a:lnTo>
                  <a:pt x="5034" y="5888"/>
                </a:lnTo>
                <a:lnTo>
                  <a:pt x="5041" y="5881"/>
                </a:lnTo>
                <a:lnTo>
                  <a:pt x="5040" y="5877"/>
                </a:lnTo>
                <a:lnTo>
                  <a:pt x="5033" y="5856"/>
                </a:lnTo>
                <a:lnTo>
                  <a:pt x="5033" y="5851"/>
                </a:lnTo>
                <a:lnTo>
                  <a:pt x="5035" y="5848"/>
                </a:lnTo>
                <a:lnTo>
                  <a:pt x="5041" y="5836"/>
                </a:lnTo>
                <a:lnTo>
                  <a:pt x="5043" y="5832"/>
                </a:lnTo>
                <a:lnTo>
                  <a:pt x="5049" y="5830"/>
                </a:lnTo>
                <a:lnTo>
                  <a:pt x="5062" y="5837"/>
                </a:lnTo>
                <a:lnTo>
                  <a:pt x="5072" y="5839"/>
                </a:lnTo>
                <a:lnTo>
                  <a:pt x="5087" y="5840"/>
                </a:lnTo>
                <a:lnTo>
                  <a:pt x="5110" y="5848"/>
                </a:lnTo>
                <a:lnTo>
                  <a:pt x="5143" y="5864"/>
                </a:lnTo>
                <a:lnTo>
                  <a:pt x="5162" y="5875"/>
                </a:lnTo>
                <a:lnTo>
                  <a:pt x="5176" y="5891"/>
                </a:lnTo>
                <a:lnTo>
                  <a:pt x="5186" y="5907"/>
                </a:lnTo>
                <a:lnTo>
                  <a:pt x="5188" y="5915"/>
                </a:lnTo>
                <a:lnTo>
                  <a:pt x="5183" y="5928"/>
                </a:lnTo>
                <a:lnTo>
                  <a:pt x="5181" y="5931"/>
                </a:lnTo>
                <a:lnTo>
                  <a:pt x="5181" y="5936"/>
                </a:lnTo>
                <a:lnTo>
                  <a:pt x="5183" y="5940"/>
                </a:lnTo>
                <a:lnTo>
                  <a:pt x="5192" y="5947"/>
                </a:lnTo>
                <a:lnTo>
                  <a:pt x="5194" y="5945"/>
                </a:lnTo>
                <a:lnTo>
                  <a:pt x="5193" y="5936"/>
                </a:lnTo>
                <a:lnTo>
                  <a:pt x="5195" y="5929"/>
                </a:lnTo>
                <a:lnTo>
                  <a:pt x="5199" y="5924"/>
                </a:lnTo>
                <a:lnTo>
                  <a:pt x="5199" y="5916"/>
                </a:lnTo>
                <a:lnTo>
                  <a:pt x="5196" y="5907"/>
                </a:lnTo>
                <a:lnTo>
                  <a:pt x="5192" y="5899"/>
                </a:lnTo>
                <a:lnTo>
                  <a:pt x="5188" y="5892"/>
                </a:lnTo>
                <a:lnTo>
                  <a:pt x="5166" y="5870"/>
                </a:lnTo>
                <a:lnTo>
                  <a:pt x="5164" y="5862"/>
                </a:lnTo>
                <a:lnTo>
                  <a:pt x="5171" y="5858"/>
                </a:lnTo>
                <a:lnTo>
                  <a:pt x="5202" y="5866"/>
                </a:lnTo>
                <a:lnTo>
                  <a:pt x="5214" y="5864"/>
                </a:lnTo>
                <a:lnTo>
                  <a:pt x="5219" y="5855"/>
                </a:lnTo>
                <a:lnTo>
                  <a:pt x="5224" y="5849"/>
                </a:lnTo>
                <a:lnTo>
                  <a:pt x="5229" y="5846"/>
                </a:lnTo>
                <a:lnTo>
                  <a:pt x="5239" y="5845"/>
                </a:lnTo>
                <a:lnTo>
                  <a:pt x="5254" y="5849"/>
                </a:lnTo>
                <a:lnTo>
                  <a:pt x="5261" y="5849"/>
                </a:lnTo>
                <a:lnTo>
                  <a:pt x="5268" y="5848"/>
                </a:lnTo>
                <a:lnTo>
                  <a:pt x="5276" y="5843"/>
                </a:lnTo>
                <a:lnTo>
                  <a:pt x="5288" y="5826"/>
                </a:lnTo>
                <a:lnTo>
                  <a:pt x="5296" y="5823"/>
                </a:lnTo>
                <a:lnTo>
                  <a:pt x="5308" y="5820"/>
                </a:lnTo>
                <a:lnTo>
                  <a:pt x="5316" y="5820"/>
                </a:lnTo>
                <a:lnTo>
                  <a:pt x="5332" y="5826"/>
                </a:lnTo>
                <a:lnTo>
                  <a:pt x="5342" y="5826"/>
                </a:lnTo>
                <a:lnTo>
                  <a:pt x="5342" y="5815"/>
                </a:lnTo>
                <a:lnTo>
                  <a:pt x="5335" y="5794"/>
                </a:lnTo>
                <a:lnTo>
                  <a:pt x="5327" y="5772"/>
                </a:lnTo>
                <a:lnTo>
                  <a:pt x="5320" y="5765"/>
                </a:lnTo>
                <a:lnTo>
                  <a:pt x="5304" y="5751"/>
                </a:lnTo>
                <a:lnTo>
                  <a:pt x="5285" y="5725"/>
                </a:lnTo>
                <a:lnTo>
                  <a:pt x="5275" y="5708"/>
                </a:lnTo>
                <a:lnTo>
                  <a:pt x="5272" y="5700"/>
                </a:lnTo>
                <a:lnTo>
                  <a:pt x="5274" y="5694"/>
                </a:lnTo>
                <a:lnTo>
                  <a:pt x="5277" y="5686"/>
                </a:lnTo>
                <a:lnTo>
                  <a:pt x="5312" y="5657"/>
                </a:lnTo>
                <a:lnTo>
                  <a:pt x="5340" y="5627"/>
                </a:lnTo>
                <a:lnTo>
                  <a:pt x="5352" y="5612"/>
                </a:lnTo>
                <a:lnTo>
                  <a:pt x="5358" y="5602"/>
                </a:lnTo>
                <a:lnTo>
                  <a:pt x="5364" y="5594"/>
                </a:lnTo>
                <a:lnTo>
                  <a:pt x="5370" y="5589"/>
                </a:lnTo>
                <a:lnTo>
                  <a:pt x="5383" y="5583"/>
                </a:lnTo>
                <a:lnTo>
                  <a:pt x="5387" y="5576"/>
                </a:lnTo>
                <a:lnTo>
                  <a:pt x="5388" y="5563"/>
                </a:lnTo>
                <a:lnTo>
                  <a:pt x="5390" y="5552"/>
                </a:lnTo>
                <a:lnTo>
                  <a:pt x="5403" y="5522"/>
                </a:lnTo>
                <a:lnTo>
                  <a:pt x="5412" y="5514"/>
                </a:lnTo>
                <a:lnTo>
                  <a:pt x="5427" y="5509"/>
                </a:lnTo>
                <a:lnTo>
                  <a:pt x="5436" y="5501"/>
                </a:lnTo>
                <a:lnTo>
                  <a:pt x="5448" y="5477"/>
                </a:lnTo>
                <a:lnTo>
                  <a:pt x="5447" y="5471"/>
                </a:lnTo>
                <a:lnTo>
                  <a:pt x="5441" y="5466"/>
                </a:lnTo>
                <a:lnTo>
                  <a:pt x="5437" y="5459"/>
                </a:lnTo>
                <a:lnTo>
                  <a:pt x="5419" y="5393"/>
                </a:lnTo>
                <a:lnTo>
                  <a:pt x="5408" y="5361"/>
                </a:lnTo>
                <a:lnTo>
                  <a:pt x="5394" y="5333"/>
                </a:lnTo>
                <a:lnTo>
                  <a:pt x="5381" y="5299"/>
                </a:lnTo>
                <a:lnTo>
                  <a:pt x="5360" y="5265"/>
                </a:lnTo>
                <a:lnTo>
                  <a:pt x="5360" y="5256"/>
                </a:lnTo>
                <a:lnTo>
                  <a:pt x="5363" y="5246"/>
                </a:lnTo>
                <a:lnTo>
                  <a:pt x="5362" y="5243"/>
                </a:lnTo>
                <a:lnTo>
                  <a:pt x="5340" y="5258"/>
                </a:lnTo>
                <a:lnTo>
                  <a:pt x="5335" y="5259"/>
                </a:lnTo>
                <a:lnTo>
                  <a:pt x="5327" y="5253"/>
                </a:lnTo>
                <a:lnTo>
                  <a:pt x="5321" y="5244"/>
                </a:lnTo>
                <a:lnTo>
                  <a:pt x="5316" y="5230"/>
                </a:lnTo>
                <a:lnTo>
                  <a:pt x="5317" y="5223"/>
                </a:lnTo>
                <a:lnTo>
                  <a:pt x="5320" y="5216"/>
                </a:lnTo>
                <a:lnTo>
                  <a:pt x="5324" y="5198"/>
                </a:lnTo>
                <a:lnTo>
                  <a:pt x="5324" y="5189"/>
                </a:lnTo>
                <a:lnTo>
                  <a:pt x="5323" y="5181"/>
                </a:lnTo>
                <a:lnTo>
                  <a:pt x="5321" y="5175"/>
                </a:lnTo>
                <a:lnTo>
                  <a:pt x="5318" y="5171"/>
                </a:lnTo>
                <a:lnTo>
                  <a:pt x="5312" y="5169"/>
                </a:lnTo>
                <a:lnTo>
                  <a:pt x="5301" y="5168"/>
                </a:lnTo>
                <a:lnTo>
                  <a:pt x="5297" y="5171"/>
                </a:lnTo>
                <a:lnTo>
                  <a:pt x="5309" y="5198"/>
                </a:lnTo>
                <a:lnTo>
                  <a:pt x="5308" y="5204"/>
                </a:lnTo>
                <a:lnTo>
                  <a:pt x="5292" y="5207"/>
                </a:lnTo>
                <a:lnTo>
                  <a:pt x="5285" y="5206"/>
                </a:lnTo>
                <a:lnTo>
                  <a:pt x="5279" y="5203"/>
                </a:lnTo>
                <a:lnTo>
                  <a:pt x="5273" y="5198"/>
                </a:lnTo>
                <a:lnTo>
                  <a:pt x="5255" y="5170"/>
                </a:lnTo>
                <a:lnTo>
                  <a:pt x="5252" y="5159"/>
                </a:lnTo>
                <a:lnTo>
                  <a:pt x="5253" y="5152"/>
                </a:lnTo>
                <a:lnTo>
                  <a:pt x="5251" y="5148"/>
                </a:lnTo>
                <a:lnTo>
                  <a:pt x="5248" y="5150"/>
                </a:lnTo>
                <a:lnTo>
                  <a:pt x="5243" y="5151"/>
                </a:lnTo>
                <a:lnTo>
                  <a:pt x="5236" y="5148"/>
                </a:lnTo>
                <a:lnTo>
                  <a:pt x="5235" y="5145"/>
                </a:lnTo>
                <a:lnTo>
                  <a:pt x="5247" y="5129"/>
                </a:lnTo>
                <a:lnTo>
                  <a:pt x="5248" y="5125"/>
                </a:lnTo>
                <a:lnTo>
                  <a:pt x="5242" y="5120"/>
                </a:lnTo>
                <a:lnTo>
                  <a:pt x="5233" y="5119"/>
                </a:lnTo>
                <a:lnTo>
                  <a:pt x="5231" y="5114"/>
                </a:lnTo>
                <a:lnTo>
                  <a:pt x="5234" y="5109"/>
                </a:lnTo>
                <a:lnTo>
                  <a:pt x="5246" y="5101"/>
                </a:lnTo>
                <a:lnTo>
                  <a:pt x="5250" y="5096"/>
                </a:lnTo>
                <a:lnTo>
                  <a:pt x="5243" y="5091"/>
                </a:lnTo>
                <a:lnTo>
                  <a:pt x="5239" y="5091"/>
                </a:lnTo>
                <a:lnTo>
                  <a:pt x="5231" y="5100"/>
                </a:lnTo>
                <a:lnTo>
                  <a:pt x="5219" y="5119"/>
                </a:lnTo>
                <a:lnTo>
                  <a:pt x="5211" y="5126"/>
                </a:lnTo>
                <a:lnTo>
                  <a:pt x="5199" y="5117"/>
                </a:lnTo>
                <a:lnTo>
                  <a:pt x="5191" y="5114"/>
                </a:lnTo>
                <a:lnTo>
                  <a:pt x="5186" y="5116"/>
                </a:lnTo>
                <a:lnTo>
                  <a:pt x="5178" y="5130"/>
                </a:lnTo>
                <a:lnTo>
                  <a:pt x="5161" y="5141"/>
                </a:lnTo>
                <a:lnTo>
                  <a:pt x="5130" y="5165"/>
                </a:lnTo>
                <a:lnTo>
                  <a:pt x="5116" y="5173"/>
                </a:lnTo>
                <a:lnTo>
                  <a:pt x="5102" y="5172"/>
                </a:lnTo>
                <a:lnTo>
                  <a:pt x="5099" y="5167"/>
                </a:lnTo>
                <a:lnTo>
                  <a:pt x="5099" y="5158"/>
                </a:lnTo>
                <a:lnTo>
                  <a:pt x="5100" y="5151"/>
                </a:lnTo>
                <a:lnTo>
                  <a:pt x="5102" y="5146"/>
                </a:lnTo>
                <a:lnTo>
                  <a:pt x="5103" y="5139"/>
                </a:lnTo>
                <a:lnTo>
                  <a:pt x="5102" y="5111"/>
                </a:lnTo>
                <a:lnTo>
                  <a:pt x="5104" y="5104"/>
                </a:lnTo>
                <a:lnTo>
                  <a:pt x="5109" y="5099"/>
                </a:lnTo>
                <a:lnTo>
                  <a:pt x="5118" y="5094"/>
                </a:lnTo>
                <a:lnTo>
                  <a:pt x="5141" y="5100"/>
                </a:lnTo>
                <a:lnTo>
                  <a:pt x="5152" y="5099"/>
                </a:lnTo>
                <a:lnTo>
                  <a:pt x="5159" y="5092"/>
                </a:lnTo>
                <a:lnTo>
                  <a:pt x="5167" y="5083"/>
                </a:lnTo>
                <a:lnTo>
                  <a:pt x="5175" y="5070"/>
                </a:lnTo>
                <a:lnTo>
                  <a:pt x="5176" y="5058"/>
                </a:lnTo>
                <a:lnTo>
                  <a:pt x="5168" y="5039"/>
                </a:lnTo>
                <a:lnTo>
                  <a:pt x="5165" y="5035"/>
                </a:lnTo>
                <a:lnTo>
                  <a:pt x="5145" y="5020"/>
                </a:lnTo>
                <a:lnTo>
                  <a:pt x="5133" y="5014"/>
                </a:lnTo>
                <a:lnTo>
                  <a:pt x="5123" y="5012"/>
                </a:lnTo>
                <a:lnTo>
                  <a:pt x="5116" y="5007"/>
                </a:lnTo>
                <a:lnTo>
                  <a:pt x="5111" y="5001"/>
                </a:lnTo>
                <a:lnTo>
                  <a:pt x="5107" y="4990"/>
                </a:lnTo>
                <a:lnTo>
                  <a:pt x="5107" y="4983"/>
                </a:lnTo>
                <a:lnTo>
                  <a:pt x="5107" y="4973"/>
                </a:lnTo>
                <a:lnTo>
                  <a:pt x="5112" y="4967"/>
                </a:lnTo>
                <a:lnTo>
                  <a:pt x="5130" y="4959"/>
                </a:lnTo>
                <a:lnTo>
                  <a:pt x="5130" y="4957"/>
                </a:lnTo>
                <a:lnTo>
                  <a:pt x="5115" y="4952"/>
                </a:lnTo>
                <a:lnTo>
                  <a:pt x="5108" y="4952"/>
                </a:lnTo>
                <a:lnTo>
                  <a:pt x="5102" y="4958"/>
                </a:lnTo>
                <a:lnTo>
                  <a:pt x="5094" y="4973"/>
                </a:lnTo>
                <a:lnTo>
                  <a:pt x="5089" y="4977"/>
                </a:lnTo>
                <a:lnTo>
                  <a:pt x="5076" y="4969"/>
                </a:lnTo>
                <a:lnTo>
                  <a:pt x="5068" y="4967"/>
                </a:lnTo>
                <a:lnTo>
                  <a:pt x="5062" y="4963"/>
                </a:lnTo>
                <a:lnTo>
                  <a:pt x="5059" y="4959"/>
                </a:lnTo>
                <a:lnTo>
                  <a:pt x="5061" y="4955"/>
                </a:lnTo>
                <a:lnTo>
                  <a:pt x="5068" y="4951"/>
                </a:lnTo>
                <a:lnTo>
                  <a:pt x="5079" y="4938"/>
                </a:lnTo>
                <a:lnTo>
                  <a:pt x="5080" y="4931"/>
                </a:lnTo>
                <a:lnTo>
                  <a:pt x="5072" y="4920"/>
                </a:lnTo>
                <a:lnTo>
                  <a:pt x="5068" y="4917"/>
                </a:lnTo>
                <a:lnTo>
                  <a:pt x="5051" y="4913"/>
                </a:lnTo>
                <a:lnTo>
                  <a:pt x="5030" y="4917"/>
                </a:lnTo>
                <a:lnTo>
                  <a:pt x="5022" y="4915"/>
                </a:lnTo>
                <a:lnTo>
                  <a:pt x="5019" y="4903"/>
                </a:lnTo>
                <a:lnTo>
                  <a:pt x="5017" y="4887"/>
                </a:lnTo>
                <a:lnTo>
                  <a:pt x="5016" y="4870"/>
                </a:lnTo>
                <a:lnTo>
                  <a:pt x="5012" y="4840"/>
                </a:lnTo>
                <a:lnTo>
                  <a:pt x="5008" y="4824"/>
                </a:lnTo>
                <a:lnTo>
                  <a:pt x="5002" y="4822"/>
                </a:lnTo>
                <a:lnTo>
                  <a:pt x="4977" y="4829"/>
                </a:lnTo>
                <a:lnTo>
                  <a:pt x="4972" y="4829"/>
                </a:lnTo>
                <a:lnTo>
                  <a:pt x="4967" y="4827"/>
                </a:lnTo>
                <a:lnTo>
                  <a:pt x="4951" y="4806"/>
                </a:lnTo>
                <a:lnTo>
                  <a:pt x="4944" y="4799"/>
                </a:lnTo>
                <a:lnTo>
                  <a:pt x="4941" y="4798"/>
                </a:lnTo>
                <a:lnTo>
                  <a:pt x="4929" y="4776"/>
                </a:lnTo>
                <a:lnTo>
                  <a:pt x="4924" y="4772"/>
                </a:lnTo>
                <a:lnTo>
                  <a:pt x="4919" y="4761"/>
                </a:lnTo>
                <a:lnTo>
                  <a:pt x="4912" y="4744"/>
                </a:lnTo>
                <a:lnTo>
                  <a:pt x="4905" y="4738"/>
                </a:lnTo>
                <a:lnTo>
                  <a:pt x="4898" y="4745"/>
                </a:lnTo>
                <a:lnTo>
                  <a:pt x="4891" y="4755"/>
                </a:lnTo>
                <a:lnTo>
                  <a:pt x="4883" y="4767"/>
                </a:lnTo>
                <a:lnTo>
                  <a:pt x="4879" y="4778"/>
                </a:lnTo>
                <a:lnTo>
                  <a:pt x="4879" y="4786"/>
                </a:lnTo>
                <a:lnTo>
                  <a:pt x="4883" y="4793"/>
                </a:lnTo>
                <a:lnTo>
                  <a:pt x="4909" y="4804"/>
                </a:lnTo>
                <a:lnTo>
                  <a:pt x="4916" y="4812"/>
                </a:lnTo>
                <a:lnTo>
                  <a:pt x="4922" y="4824"/>
                </a:lnTo>
                <a:lnTo>
                  <a:pt x="4926" y="4838"/>
                </a:lnTo>
                <a:lnTo>
                  <a:pt x="4928" y="4856"/>
                </a:lnTo>
                <a:lnTo>
                  <a:pt x="4928" y="4869"/>
                </a:lnTo>
                <a:lnTo>
                  <a:pt x="4925" y="4878"/>
                </a:lnTo>
                <a:lnTo>
                  <a:pt x="4919" y="4885"/>
                </a:lnTo>
                <a:lnTo>
                  <a:pt x="4903" y="4897"/>
                </a:lnTo>
                <a:lnTo>
                  <a:pt x="4887" y="4904"/>
                </a:lnTo>
                <a:lnTo>
                  <a:pt x="4870" y="4906"/>
                </a:lnTo>
                <a:lnTo>
                  <a:pt x="4862" y="4904"/>
                </a:lnTo>
                <a:lnTo>
                  <a:pt x="4819" y="4881"/>
                </a:lnTo>
                <a:lnTo>
                  <a:pt x="4811" y="4881"/>
                </a:lnTo>
                <a:lnTo>
                  <a:pt x="4801" y="4878"/>
                </a:lnTo>
                <a:lnTo>
                  <a:pt x="4778" y="4868"/>
                </a:lnTo>
                <a:lnTo>
                  <a:pt x="4766" y="4867"/>
                </a:lnTo>
                <a:lnTo>
                  <a:pt x="4744" y="4859"/>
                </a:lnTo>
                <a:lnTo>
                  <a:pt x="4708" y="4854"/>
                </a:lnTo>
                <a:lnTo>
                  <a:pt x="4701" y="4858"/>
                </a:lnTo>
                <a:lnTo>
                  <a:pt x="4710" y="4869"/>
                </a:lnTo>
                <a:lnTo>
                  <a:pt x="4719" y="4874"/>
                </a:lnTo>
                <a:lnTo>
                  <a:pt x="4726" y="4874"/>
                </a:lnTo>
                <a:lnTo>
                  <a:pt x="4737" y="4884"/>
                </a:lnTo>
                <a:lnTo>
                  <a:pt x="4750" y="4903"/>
                </a:lnTo>
                <a:lnTo>
                  <a:pt x="4758" y="4914"/>
                </a:lnTo>
                <a:lnTo>
                  <a:pt x="4765" y="4928"/>
                </a:lnTo>
                <a:lnTo>
                  <a:pt x="4765" y="4933"/>
                </a:lnTo>
                <a:lnTo>
                  <a:pt x="4758" y="4942"/>
                </a:lnTo>
                <a:lnTo>
                  <a:pt x="4708" y="4893"/>
                </a:lnTo>
                <a:lnTo>
                  <a:pt x="4676" y="4910"/>
                </a:lnTo>
                <a:lnTo>
                  <a:pt x="4662" y="4917"/>
                </a:lnTo>
                <a:lnTo>
                  <a:pt x="4650" y="4918"/>
                </a:lnTo>
                <a:lnTo>
                  <a:pt x="4634" y="4911"/>
                </a:lnTo>
                <a:lnTo>
                  <a:pt x="4600" y="4887"/>
                </a:lnTo>
                <a:lnTo>
                  <a:pt x="4587" y="4879"/>
                </a:lnTo>
                <a:lnTo>
                  <a:pt x="4582" y="4878"/>
                </a:lnTo>
                <a:lnTo>
                  <a:pt x="4552" y="4888"/>
                </a:lnTo>
                <a:lnTo>
                  <a:pt x="4526" y="4889"/>
                </a:lnTo>
                <a:lnTo>
                  <a:pt x="4473" y="4879"/>
                </a:lnTo>
                <a:lnTo>
                  <a:pt x="4454" y="4872"/>
                </a:lnTo>
                <a:lnTo>
                  <a:pt x="4449" y="4865"/>
                </a:lnTo>
                <a:lnTo>
                  <a:pt x="4443" y="4862"/>
                </a:lnTo>
                <a:lnTo>
                  <a:pt x="4431" y="4862"/>
                </a:lnTo>
                <a:lnTo>
                  <a:pt x="4401" y="4854"/>
                </a:lnTo>
                <a:lnTo>
                  <a:pt x="4374" y="4872"/>
                </a:lnTo>
                <a:lnTo>
                  <a:pt x="4340" y="4856"/>
                </a:lnTo>
                <a:lnTo>
                  <a:pt x="4331" y="4846"/>
                </a:lnTo>
                <a:lnTo>
                  <a:pt x="4327" y="4840"/>
                </a:lnTo>
                <a:lnTo>
                  <a:pt x="4318" y="4813"/>
                </a:lnTo>
                <a:lnTo>
                  <a:pt x="4317" y="4798"/>
                </a:lnTo>
                <a:lnTo>
                  <a:pt x="4319" y="4785"/>
                </a:lnTo>
                <a:lnTo>
                  <a:pt x="4322" y="4776"/>
                </a:lnTo>
                <a:lnTo>
                  <a:pt x="4325" y="4771"/>
                </a:lnTo>
                <a:lnTo>
                  <a:pt x="4307" y="4786"/>
                </a:lnTo>
                <a:lnTo>
                  <a:pt x="4300" y="4789"/>
                </a:lnTo>
                <a:lnTo>
                  <a:pt x="4292" y="4789"/>
                </a:lnTo>
                <a:lnTo>
                  <a:pt x="4267" y="4784"/>
                </a:lnTo>
                <a:lnTo>
                  <a:pt x="4263" y="4787"/>
                </a:lnTo>
                <a:lnTo>
                  <a:pt x="4265" y="4792"/>
                </a:lnTo>
                <a:lnTo>
                  <a:pt x="4271" y="4800"/>
                </a:lnTo>
                <a:lnTo>
                  <a:pt x="4272" y="4804"/>
                </a:lnTo>
                <a:lnTo>
                  <a:pt x="4258" y="4808"/>
                </a:lnTo>
                <a:lnTo>
                  <a:pt x="4237" y="4804"/>
                </a:lnTo>
                <a:lnTo>
                  <a:pt x="4228" y="4806"/>
                </a:lnTo>
                <a:lnTo>
                  <a:pt x="4224" y="4808"/>
                </a:lnTo>
                <a:lnTo>
                  <a:pt x="4214" y="4820"/>
                </a:lnTo>
                <a:lnTo>
                  <a:pt x="4210" y="4823"/>
                </a:lnTo>
                <a:lnTo>
                  <a:pt x="4206" y="4822"/>
                </a:lnTo>
                <a:lnTo>
                  <a:pt x="4184" y="4794"/>
                </a:lnTo>
                <a:lnTo>
                  <a:pt x="4166" y="4777"/>
                </a:lnTo>
                <a:lnTo>
                  <a:pt x="4145" y="4770"/>
                </a:lnTo>
                <a:lnTo>
                  <a:pt x="4136" y="4764"/>
                </a:lnTo>
                <a:lnTo>
                  <a:pt x="4130" y="4758"/>
                </a:lnTo>
                <a:lnTo>
                  <a:pt x="4102" y="4701"/>
                </a:lnTo>
                <a:lnTo>
                  <a:pt x="4098" y="4689"/>
                </a:lnTo>
                <a:lnTo>
                  <a:pt x="4089" y="4644"/>
                </a:lnTo>
                <a:lnTo>
                  <a:pt x="4086" y="4634"/>
                </a:lnTo>
                <a:lnTo>
                  <a:pt x="4082" y="4628"/>
                </a:lnTo>
                <a:lnTo>
                  <a:pt x="4090" y="4627"/>
                </a:lnTo>
                <a:lnTo>
                  <a:pt x="4116" y="4632"/>
                </a:lnTo>
                <a:lnTo>
                  <a:pt x="4143" y="4632"/>
                </a:lnTo>
                <a:lnTo>
                  <a:pt x="4157" y="4636"/>
                </a:lnTo>
                <a:lnTo>
                  <a:pt x="4173" y="4647"/>
                </a:lnTo>
                <a:lnTo>
                  <a:pt x="4195" y="4655"/>
                </a:lnTo>
                <a:lnTo>
                  <a:pt x="4210" y="4656"/>
                </a:lnTo>
                <a:lnTo>
                  <a:pt x="4235" y="4653"/>
                </a:lnTo>
                <a:lnTo>
                  <a:pt x="4262" y="4646"/>
                </a:lnTo>
                <a:lnTo>
                  <a:pt x="4266" y="4640"/>
                </a:lnTo>
                <a:lnTo>
                  <a:pt x="4248" y="4630"/>
                </a:lnTo>
                <a:lnTo>
                  <a:pt x="4232" y="4617"/>
                </a:lnTo>
                <a:lnTo>
                  <a:pt x="4217" y="4599"/>
                </a:lnTo>
                <a:lnTo>
                  <a:pt x="4208" y="4592"/>
                </a:lnTo>
                <a:lnTo>
                  <a:pt x="4193" y="4587"/>
                </a:lnTo>
                <a:lnTo>
                  <a:pt x="4151" y="4584"/>
                </a:lnTo>
                <a:lnTo>
                  <a:pt x="4112" y="4572"/>
                </a:lnTo>
                <a:lnTo>
                  <a:pt x="4085" y="4557"/>
                </a:lnTo>
                <a:lnTo>
                  <a:pt x="4064" y="4539"/>
                </a:lnTo>
                <a:lnTo>
                  <a:pt x="4055" y="4529"/>
                </a:lnTo>
                <a:lnTo>
                  <a:pt x="4052" y="4522"/>
                </a:lnTo>
                <a:lnTo>
                  <a:pt x="4048" y="4498"/>
                </a:lnTo>
                <a:lnTo>
                  <a:pt x="4045" y="4459"/>
                </a:lnTo>
                <a:lnTo>
                  <a:pt x="4041" y="4432"/>
                </a:lnTo>
                <a:lnTo>
                  <a:pt x="4038" y="4419"/>
                </a:lnTo>
                <a:lnTo>
                  <a:pt x="4037" y="4407"/>
                </a:lnTo>
                <a:lnTo>
                  <a:pt x="4045" y="4381"/>
                </a:lnTo>
                <a:lnTo>
                  <a:pt x="4066" y="4353"/>
                </a:lnTo>
                <a:lnTo>
                  <a:pt x="4066" y="4348"/>
                </a:lnTo>
                <a:lnTo>
                  <a:pt x="4062" y="4347"/>
                </a:lnTo>
                <a:lnTo>
                  <a:pt x="4053" y="4340"/>
                </a:lnTo>
                <a:lnTo>
                  <a:pt x="4051" y="4329"/>
                </a:lnTo>
                <a:lnTo>
                  <a:pt x="4049" y="4313"/>
                </a:lnTo>
                <a:lnTo>
                  <a:pt x="4049" y="4298"/>
                </a:lnTo>
                <a:lnTo>
                  <a:pt x="4050" y="4287"/>
                </a:lnTo>
                <a:lnTo>
                  <a:pt x="4054" y="4272"/>
                </a:lnTo>
                <a:lnTo>
                  <a:pt x="4063" y="4246"/>
                </a:lnTo>
                <a:lnTo>
                  <a:pt x="4076" y="4213"/>
                </a:lnTo>
                <a:lnTo>
                  <a:pt x="4090" y="4183"/>
                </a:lnTo>
                <a:lnTo>
                  <a:pt x="4093" y="4173"/>
                </a:lnTo>
                <a:lnTo>
                  <a:pt x="4094" y="4146"/>
                </a:lnTo>
                <a:lnTo>
                  <a:pt x="4096" y="4126"/>
                </a:lnTo>
                <a:lnTo>
                  <a:pt x="4098" y="4111"/>
                </a:lnTo>
                <a:lnTo>
                  <a:pt x="4101" y="4101"/>
                </a:lnTo>
                <a:lnTo>
                  <a:pt x="4109" y="4081"/>
                </a:lnTo>
                <a:lnTo>
                  <a:pt x="4120" y="4061"/>
                </a:lnTo>
                <a:lnTo>
                  <a:pt x="4137" y="4045"/>
                </a:lnTo>
                <a:lnTo>
                  <a:pt x="4139" y="4039"/>
                </a:lnTo>
                <a:lnTo>
                  <a:pt x="4139" y="4030"/>
                </a:lnTo>
                <a:lnTo>
                  <a:pt x="4140" y="4024"/>
                </a:lnTo>
                <a:lnTo>
                  <a:pt x="4142" y="4020"/>
                </a:lnTo>
                <a:lnTo>
                  <a:pt x="4184" y="3966"/>
                </a:lnTo>
                <a:lnTo>
                  <a:pt x="4204" y="3944"/>
                </a:lnTo>
                <a:lnTo>
                  <a:pt x="4220" y="3930"/>
                </a:lnTo>
                <a:lnTo>
                  <a:pt x="4239" y="3920"/>
                </a:lnTo>
                <a:lnTo>
                  <a:pt x="4295" y="3899"/>
                </a:lnTo>
                <a:lnTo>
                  <a:pt x="4324" y="3893"/>
                </a:lnTo>
                <a:lnTo>
                  <a:pt x="4360" y="3894"/>
                </a:lnTo>
                <a:lnTo>
                  <a:pt x="4427" y="3906"/>
                </a:lnTo>
                <a:lnTo>
                  <a:pt x="4435" y="3915"/>
                </a:lnTo>
                <a:lnTo>
                  <a:pt x="4437" y="3919"/>
                </a:lnTo>
                <a:lnTo>
                  <a:pt x="4440" y="3931"/>
                </a:lnTo>
                <a:lnTo>
                  <a:pt x="4437" y="3938"/>
                </a:lnTo>
                <a:lnTo>
                  <a:pt x="4419" y="3964"/>
                </a:lnTo>
                <a:lnTo>
                  <a:pt x="4396" y="3985"/>
                </a:lnTo>
                <a:lnTo>
                  <a:pt x="4381" y="4004"/>
                </a:lnTo>
                <a:lnTo>
                  <a:pt x="4356" y="4045"/>
                </a:lnTo>
                <a:lnTo>
                  <a:pt x="4349" y="4059"/>
                </a:lnTo>
                <a:lnTo>
                  <a:pt x="4318" y="4141"/>
                </a:lnTo>
                <a:lnTo>
                  <a:pt x="4311" y="4154"/>
                </a:lnTo>
                <a:lnTo>
                  <a:pt x="4306" y="4165"/>
                </a:lnTo>
                <a:lnTo>
                  <a:pt x="4303" y="4194"/>
                </a:lnTo>
                <a:lnTo>
                  <a:pt x="4304" y="4204"/>
                </a:lnTo>
                <a:lnTo>
                  <a:pt x="4309" y="4221"/>
                </a:lnTo>
                <a:lnTo>
                  <a:pt x="4326" y="4257"/>
                </a:lnTo>
                <a:lnTo>
                  <a:pt x="4331" y="4274"/>
                </a:lnTo>
                <a:lnTo>
                  <a:pt x="4330" y="4289"/>
                </a:lnTo>
                <a:lnTo>
                  <a:pt x="4329" y="4326"/>
                </a:lnTo>
                <a:lnTo>
                  <a:pt x="4328" y="4344"/>
                </a:lnTo>
                <a:lnTo>
                  <a:pt x="4329" y="4362"/>
                </a:lnTo>
                <a:lnTo>
                  <a:pt x="4333" y="4387"/>
                </a:lnTo>
                <a:lnTo>
                  <a:pt x="4339" y="4419"/>
                </a:lnTo>
                <a:lnTo>
                  <a:pt x="4353" y="4452"/>
                </a:lnTo>
                <a:lnTo>
                  <a:pt x="4376" y="4485"/>
                </a:lnTo>
                <a:lnTo>
                  <a:pt x="4393" y="4506"/>
                </a:lnTo>
                <a:lnTo>
                  <a:pt x="4409" y="4522"/>
                </a:lnTo>
                <a:lnTo>
                  <a:pt x="4429" y="4545"/>
                </a:lnTo>
                <a:lnTo>
                  <a:pt x="4434" y="4556"/>
                </a:lnTo>
                <a:lnTo>
                  <a:pt x="4424" y="4569"/>
                </a:lnTo>
                <a:lnTo>
                  <a:pt x="4403" y="4588"/>
                </a:lnTo>
                <a:lnTo>
                  <a:pt x="4375" y="4596"/>
                </a:lnTo>
                <a:lnTo>
                  <a:pt x="4361" y="4603"/>
                </a:lnTo>
                <a:lnTo>
                  <a:pt x="4342" y="4620"/>
                </a:lnTo>
                <a:lnTo>
                  <a:pt x="4319" y="4633"/>
                </a:lnTo>
                <a:lnTo>
                  <a:pt x="4309" y="4640"/>
                </a:lnTo>
                <a:close/>
                <a:moveTo>
                  <a:pt x="4868" y="3949"/>
                </a:moveTo>
                <a:lnTo>
                  <a:pt x="4882" y="3953"/>
                </a:lnTo>
                <a:lnTo>
                  <a:pt x="4967" y="3946"/>
                </a:lnTo>
                <a:lnTo>
                  <a:pt x="4985" y="3951"/>
                </a:lnTo>
                <a:lnTo>
                  <a:pt x="5039" y="3982"/>
                </a:lnTo>
                <a:lnTo>
                  <a:pt x="5053" y="3993"/>
                </a:lnTo>
                <a:lnTo>
                  <a:pt x="5059" y="4006"/>
                </a:lnTo>
                <a:lnTo>
                  <a:pt x="5066" y="4028"/>
                </a:lnTo>
                <a:lnTo>
                  <a:pt x="5069" y="4033"/>
                </a:lnTo>
                <a:lnTo>
                  <a:pt x="5088" y="4045"/>
                </a:lnTo>
                <a:lnTo>
                  <a:pt x="5096" y="4061"/>
                </a:lnTo>
                <a:lnTo>
                  <a:pt x="5099" y="4069"/>
                </a:lnTo>
                <a:lnTo>
                  <a:pt x="5103" y="4087"/>
                </a:lnTo>
                <a:lnTo>
                  <a:pt x="5112" y="4097"/>
                </a:lnTo>
                <a:lnTo>
                  <a:pt x="5122" y="4103"/>
                </a:lnTo>
                <a:lnTo>
                  <a:pt x="5125" y="4108"/>
                </a:lnTo>
                <a:lnTo>
                  <a:pt x="5124" y="4131"/>
                </a:lnTo>
                <a:lnTo>
                  <a:pt x="5128" y="4141"/>
                </a:lnTo>
                <a:lnTo>
                  <a:pt x="5138" y="4154"/>
                </a:lnTo>
                <a:lnTo>
                  <a:pt x="5141" y="4162"/>
                </a:lnTo>
                <a:lnTo>
                  <a:pt x="5134" y="4172"/>
                </a:lnTo>
                <a:lnTo>
                  <a:pt x="5117" y="4178"/>
                </a:lnTo>
                <a:lnTo>
                  <a:pt x="5068" y="4172"/>
                </a:lnTo>
                <a:lnTo>
                  <a:pt x="5003" y="4158"/>
                </a:lnTo>
                <a:lnTo>
                  <a:pt x="4965" y="4162"/>
                </a:lnTo>
                <a:lnTo>
                  <a:pt x="4946" y="4168"/>
                </a:lnTo>
                <a:lnTo>
                  <a:pt x="4900" y="4192"/>
                </a:lnTo>
                <a:lnTo>
                  <a:pt x="4885" y="4195"/>
                </a:lnTo>
                <a:lnTo>
                  <a:pt x="4871" y="4196"/>
                </a:lnTo>
                <a:lnTo>
                  <a:pt x="4846" y="4177"/>
                </a:lnTo>
                <a:lnTo>
                  <a:pt x="4836" y="4167"/>
                </a:lnTo>
                <a:lnTo>
                  <a:pt x="4833" y="4159"/>
                </a:lnTo>
                <a:lnTo>
                  <a:pt x="4827" y="4136"/>
                </a:lnTo>
                <a:lnTo>
                  <a:pt x="4822" y="4109"/>
                </a:lnTo>
                <a:lnTo>
                  <a:pt x="4820" y="4086"/>
                </a:lnTo>
                <a:lnTo>
                  <a:pt x="4817" y="4069"/>
                </a:lnTo>
                <a:lnTo>
                  <a:pt x="4808" y="4063"/>
                </a:lnTo>
                <a:lnTo>
                  <a:pt x="4782" y="4056"/>
                </a:lnTo>
                <a:lnTo>
                  <a:pt x="4774" y="4047"/>
                </a:lnTo>
                <a:lnTo>
                  <a:pt x="4770" y="4039"/>
                </a:lnTo>
                <a:lnTo>
                  <a:pt x="4766" y="4026"/>
                </a:lnTo>
                <a:lnTo>
                  <a:pt x="4766" y="4012"/>
                </a:lnTo>
                <a:lnTo>
                  <a:pt x="4768" y="4001"/>
                </a:lnTo>
                <a:lnTo>
                  <a:pt x="4770" y="3998"/>
                </a:lnTo>
                <a:lnTo>
                  <a:pt x="4773" y="3997"/>
                </a:lnTo>
                <a:lnTo>
                  <a:pt x="4766" y="3983"/>
                </a:lnTo>
                <a:lnTo>
                  <a:pt x="4763" y="3967"/>
                </a:lnTo>
                <a:lnTo>
                  <a:pt x="4763" y="3945"/>
                </a:lnTo>
                <a:lnTo>
                  <a:pt x="4764" y="3931"/>
                </a:lnTo>
                <a:lnTo>
                  <a:pt x="4766" y="3924"/>
                </a:lnTo>
                <a:lnTo>
                  <a:pt x="4771" y="3920"/>
                </a:lnTo>
                <a:lnTo>
                  <a:pt x="4782" y="3918"/>
                </a:lnTo>
                <a:lnTo>
                  <a:pt x="4799" y="3918"/>
                </a:lnTo>
                <a:lnTo>
                  <a:pt x="4822" y="3935"/>
                </a:lnTo>
                <a:lnTo>
                  <a:pt x="4840" y="3936"/>
                </a:lnTo>
                <a:lnTo>
                  <a:pt x="4868" y="3949"/>
                </a:lnTo>
                <a:close/>
                <a:moveTo>
                  <a:pt x="2828" y="4152"/>
                </a:moveTo>
                <a:lnTo>
                  <a:pt x="2824" y="4153"/>
                </a:lnTo>
                <a:lnTo>
                  <a:pt x="2817" y="4147"/>
                </a:lnTo>
                <a:lnTo>
                  <a:pt x="2806" y="4133"/>
                </a:lnTo>
                <a:lnTo>
                  <a:pt x="2788" y="4105"/>
                </a:lnTo>
                <a:lnTo>
                  <a:pt x="2766" y="4077"/>
                </a:lnTo>
                <a:lnTo>
                  <a:pt x="2763" y="4060"/>
                </a:lnTo>
                <a:lnTo>
                  <a:pt x="2758" y="4047"/>
                </a:lnTo>
                <a:lnTo>
                  <a:pt x="2730" y="4017"/>
                </a:lnTo>
                <a:lnTo>
                  <a:pt x="2713" y="4004"/>
                </a:lnTo>
                <a:lnTo>
                  <a:pt x="2699" y="3998"/>
                </a:lnTo>
                <a:lnTo>
                  <a:pt x="2697" y="3990"/>
                </a:lnTo>
                <a:lnTo>
                  <a:pt x="2706" y="3965"/>
                </a:lnTo>
                <a:lnTo>
                  <a:pt x="2717" y="3945"/>
                </a:lnTo>
                <a:lnTo>
                  <a:pt x="2723" y="3938"/>
                </a:lnTo>
                <a:lnTo>
                  <a:pt x="2743" y="3931"/>
                </a:lnTo>
                <a:lnTo>
                  <a:pt x="2811" y="3918"/>
                </a:lnTo>
                <a:lnTo>
                  <a:pt x="2826" y="3918"/>
                </a:lnTo>
                <a:lnTo>
                  <a:pt x="2842" y="3924"/>
                </a:lnTo>
                <a:lnTo>
                  <a:pt x="2864" y="3951"/>
                </a:lnTo>
                <a:lnTo>
                  <a:pt x="2874" y="3955"/>
                </a:lnTo>
                <a:lnTo>
                  <a:pt x="2879" y="3961"/>
                </a:lnTo>
                <a:lnTo>
                  <a:pt x="2884" y="3971"/>
                </a:lnTo>
                <a:lnTo>
                  <a:pt x="2886" y="3981"/>
                </a:lnTo>
                <a:lnTo>
                  <a:pt x="2887" y="4002"/>
                </a:lnTo>
                <a:lnTo>
                  <a:pt x="2884" y="4033"/>
                </a:lnTo>
                <a:lnTo>
                  <a:pt x="2881" y="4045"/>
                </a:lnTo>
                <a:lnTo>
                  <a:pt x="2868" y="4084"/>
                </a:lnTo>
                <a:lnTo>
                  <a:pt x="2854" y="4106"/>
                </a:lnTo>
                <a:lnTo>
                  <a:pt x="2851" y="4120"/>
                </a:lnTo>
                <a:lnTo>
                  <a:pt x="2845" y="4131"/>
                </a:lnTo>
                <a:lnTo>
                  <a:pt x="2835" y="4144"/>
                </a:lnTo>
                <a:lnTo>
                  <a:pt x="2828" y="4152"/>
                </a:lnTo>
                <a:close/>
                <a:moveTo>
                  <a:pt x="2097" y="4239"/>
                </a:moveTo>
                <a:lnTo>
                  <a:pt x="2102" y="4242"/>
                </a:lnTo>
                <a:lnTo>
                  <a:pt x="2111" y="4240"/>
                </a:lnTo>
                <a:lnTo>
                  <a:pt x="2125" y="4231"/>
                </a:lnTo>
                <a:lnTo>
                  <a:pt x="2142" y="4223"/>
                </a:lnTo>
                <a:lnTo>
                  <a:pt x="2163" y="4218"/>
                </a:lnTo>
                <a:lnTo>
                  <a:pt x="2168" y="4225"/>
                </a:lnTo>
                <a:lnTo>
                  <a:pt x="2172" y="4223"/>
                </a:lnTo>
                <a:lnTo>
                  <a:pt x="2178" y="4212"/>
                </a:lnTo>
                <a:lnTo>
                  <a:pt x="2179" y="4205"/>
                </a:lnTo>
                <a:lnTo>
                  <a:pt x="2178" y="4196"/>
                </a:lnTo>
                <a:lnTo>
                  <a:pt x="2179" y="4178"/>
                </a:lnTo>
                <a:lnTo>
                  <a:pt x="2182" y="4167"/>
                </a:lnTo>
                <a:lnTo>
                  <a:pt x="2194" y="4144"/>
                </a:lnTo>
                <a:lnTo>
                  <a:pt x="2201" y="4135"/>
                </a:lnTo>
                <a:lnTo>
                  <a:pt x="2212" y="4131"/>
                </a:lnTo>
                <a:lnTo>
                  <a:pt x="2237" y="4134"/>
                </a:lnTo>
                <a:lnTo>
                  <a:pt x="2261" y="4147"/>
                </a:lnTo>
                <a:lnTo>
                  <a:pt x="2293" y="4160"/>
                </a:lnTo>
                <a:lnTo>
                  <a:pt x="2340" y="4193"/>
                </a:lnTo>
                <a:lnTo>
                  <a:pt x="2355" y="4207"/>
                </a:lnTo>
                <a:lnTo>
                  <a:pt x="2356" y="4219"/>
                </a:lnTo>
                <a:lnTo>
                  <a:pt x="2348" y="4244"/>
                </a:lnTo>
                <a:lnTo>
                  <a:pt x="2328" y="4280"/>
                </a:lnTo>
                <a:lnTo>
                  <a:pt x="2311" y="4293"/>
                </a:lnTo>
                <a:lnTo>
                  <a:pt x="2305" y="4301"/>
                </a:lnTo>
                <a:lnTo>
                  <a:pt x="2316" y="4307"/>
                </a:lnTo>
                <a:lnTo>
                  <a:pt x="2323" y="4316"/>
                </a:lnTo>
                <a:lnTo>
                  <a:pt x="2333" y="4303"/>
                </a:lnTo>
                <a:lnTo>
                  <a:pt x="2341" y="4288"/>
                </a:lnTo>
                <a:lnTo>
                  <a:pt x="2351" y="4275"/>
                </a:lnTo>
                <a:lnTo>
                  <a:pt x="2355" y="4274"/>
                </a:lnTo>
                <a:lnTo>
                  <a:pt x="2356" y="4277"/>
                </a:lnTo>
                <a:lnTo>
                  <a:pt x="2354" y="4283"/>
                </a:lnTo>
                <a:lnTo>
                  <a:pt x="2353" y="4289"/>
                </a:lnTo>
                <a:lnTo>
                  <a:pt x="2354" y="4295"/>
                </a:lnTo>
                <a:lnTo>
                  <a:pt x="2355" y="4299"/>
                </a:lnTo>
                <a:lnTo>
                  <a:pt x="2361" y="4301"/>
                </a:lnTo>
                <a:lnTo>
                  <a:pt x="2365" y="4299"/>
                </a:lnTo>
                <a:lnTo>
                  <a:pt x="2379" y="4281"/>
                </a:lnTo>
                <a:lnTo>
                  <a:pt x="2393" y="4255"/>
                </a:lnTo>
                <a:lnTo>
                  <a:pt x="2415" y="4237"/>
                </a:lnTo>
                <a:lnTo>
                  <a:pt x="2420" y="4228"/>
                </a:lnTo>
                <a:lnTo>
                  <a:pt x="2439" y="4221"/>
                </a:lnTo>
                <a:lnTo>
                  <a:pt x="2439" y="4216"/>
                </a:lnTo>
                <a:lnTo>
                  <a:pt x="2440" y="4195"/>
                </a:lnTo>
                <a:lnTo>
                  <a:pt x="2433" y="4186"/>
                </a:lnTo>
                <a:lnTo>
                  <a:pt x="2411" y="4167"/>
                </a:lnTo>
                <a:lnTo>
                  <a:pt x="2401" y="4145"/>
                </a:lnTo>
                <a:lnTo>
                  <a:pt x="2403" y="4128"/>
                </a:lnTo>
                <a:lnTo>
                  <a:pt x="2415" y="4130"/>
                </a:lnTo>
                <a:lnTo>
                  <a:pt x="2448" y="4132"/>
                </a:lnTo>
                <a:lnTo>
                  <a:pt x="2455" y="4134"/>
                </a:lnTo>
                <a:lnTo>
                  <a:pt x="2486" y="4164"/>
                </a:lnTo>
                <a:lnTo>
                  <a:pt x="2497" y="4182"/>
                </a:lnTo>
                <a:lnTo>
                  <a:pt x="2506" y="4191"/>
                </a:lnTo>
                <a:lnTo>
                  <a:pt x="2525" y="4204"/>
                </a:lnTo>
                <a:lnTo>
                  <a:pt x="2531" y="4214"/>
                </a:lnTo>
                <a:lnTo>
                  <a:pt x="2535" y="4218"/>
                </a:lnTo>
                <a:lnTo>
                  <a:pt x="2537" y="4223"/>
                </a:lnTo>
                <a:lnTo>
                  <a:pt x="2536" y="4227"/>
                </a:lnTo>
                <a:lnTo>
                  <a:pt x="2535" y="4238"/>
                </a:lnTo>
                <a:lnTo>
                  <a:pt x="2538" y="4242"/>
                </a:lnTo>
                <a:lnTo>
                  <a:pt x="2550" y="4246"/>
                </a:lnTo>
                <a:lnTo>
                  <a:pt x="2554" y="4250"/>
                </a:lnTo>
                <a:lnTo>
                  <a:pt x="2558" y="4264"/>
                </a:lnTo>
                <a:lnTo>
                  <a:pt x="2564" y="4287"/>
                </a:lnTo>
                <a:lnTo>
                  <a:pt x="2569" y="4311"/>
                </a:lnTo>
                <a:lnTo>
                  <a:pt x="2576" y="4358"/>
                </a:lnTo>
                <a:lnTo>
                  <a:pt x="2592" y="4419"/>
                </a:lnTo>
                <a:lnTo>
                  <a:pt x="2597" y="4457"/>
                </a:lnTo>
                <a:lnTo>
                  <a:pt x="2599" y="4464"/>
                </a:lnTo>
                <a:lnTo>
                  <a:pt x="2602" y="4468"/>
                </a:lnTo>
                <a:lnTo>
                  <a:pt x="2612" y="4475"/>
                </a:lnTo>
                <a:lnTo>
                  <a:pt x="2620" y="4485"/>
                </a:lnTo>
                <a:lnTo>
                  <a:pt x="2628" y="4488"/>
                </a:lnTo>
                <a:lnTo>
                  <a:pt x="2631" y="4487"/>
                </a:lnTo>
                <a:lnTo>
                  <a:pt x="2633" y="4479"/>
                </a:lnTo>
                <a:lnTo>
                  <a:pt x="2638" y="4465"/>
                </a:lnTo>
                <a:lnTo>
                  <a:pt x="2665" y="4439"/>
                </a:lnTo>
                <a:lnTo>
                  <a:pt x="2667" y="4435"/>
                </a:lnTo>
                <a:lnTo>
                  <a:pt x="2664" y="4429"/>
                </a:lnTo>
                <a:lnTo>
                  <a:pt x="2663" y="4425"/>
                </a:lnTo>
                <a:lnTo>
                  <a:pt x="2663" y="4422"/>
                </a:lnTo>
                <a:lnTo>
                  <a:pt x="2669" y="4420"/>
                </a:lnTo>
                <a:lnTo>
                  <a:pt x="2650" y="4387"/>
                </a:lnTo>
                <a:lnTo>
                  <a:pt x="2638" y="4355"/>
                </a:lnTo>
                <a:lnTo>
                  <a:pt x="2630" y="4315"/>
                </a:lnTo>
                <a:lnTo>
                  <a:pt x="2629" y="4303"/>
                </a:lnTo>
                <a:lnTo>
                  <a:pt x="2628" y="4279"/>
                </a:lnTo>
                <a:lnTo>
                  <a:pt x="2625" y="4272"/>
                </a:lnTo>
                <a:lnTo>
                  <a:pt x="2621" y="4266"/>
                </a:lnTo>
                <a:lnTo>
                  <a:pt x="2619" y="4258"/>
                </a:lnTo>
                <a:lnTo>
                  <a:pt x="2620" y="4249"/>
                </a:lnTo>
                <a:lnTo>
                  <a:pt x="2619" y="4240"/>
                </a:lnTo>
                <a:lnTo>
                  <a:pt x="2614" y="4223"/>
                </a:lnTo>
                <a:lnTo>
                  <a:pt x="2595" y="4101"/>
                </a:lnTo>
                <a:lnTo>
                  <a:pt x="2595" y="4089"/>
                </a:lnTo>
                <a:lnTo>
                  <a:pt x="2597" y="4080"/>
                </a:lnTo>
                <a:lnTo>
                  <a:pt x="2604" y="4075"/>
                </a:lnTo>
                <a:lnTo>
                  <a:pt x="2615" y="4074"/>
                </a:lnTo>
                <a:lnTo>
                  <a:pt x="2619" y="4071"/>
                </a:lnTo>
                <a:lnTo>
                  <a:pt x="2615" y="4067"/>
                </a:lnTo>
                <a:lnTo>
                  <a:pt x="2607" y="4053"/>
                </a:lnTo>
                <a:lnTo>
                  <a:pt x="2607" y="4047"/>
                </a:lnTo>
                <a:lnTo>
                  <a:pt x="2611" y="4035"/>
                </a:lnTo>
                <a:lnTo>
                  <a:pt x="2636" y="4040"/>
                </a:lnTo>
                <a:lnTo>
                  <a:pt x="2653" y="4051"/>
                </a:lnTo>
                <a:lnTo>
                  <a:pt x="2684" y="4078"/>
                </a:lnTo>
                <a:lnTo>
                  <a:pt x="2687" y="4076"/>
                </a:lnTo>
                <a:lnTo>
                  <a:pt x="2690" y="4063"/>
                </a:lnTo>
                <a:lnTo>
                  <a:pt x="2697" y="4055"/>
                </a:lnTo>
                <a:lnTo>
                  <a:pt x="2706" y="4058"/>
                </a:lnTo>
                <a:lnTo>
                  <a:pt x="2734" y="4077"/>
                </a:lnTo>
                <a:lnTo>
                  <a:pt x="2766" y="4111"/>
                </a:lnTo>
                <a:lnTo>
                  <a:pt x="2787" y="4127"/>
                </a:lnTo>
                <a:lnTo>
                  <a:pt x="2802" y="4150"/>
                </a:lnTo>
                <a:lnTo>
                  <a:pt x="2812" y="4171"/>
                </a:lnTo>
                <a:lnTo>
                  <a:pt x="2818" y="4187"/>
                </a:lnTo>
                <a:lnTo>
                  <a:pt x="2819" y="4193"/>
                </a:lnTo>
                <a:lnTo>
                  <a:pt x="2817" y="4200"/>
                </a:lnTo>
                <a:lnTo>
                  <a:pt x="2819" y="4208"/>
                </a:lnTo>
                <a:lnTo>
                  <a:pt x="2823" y="4219"/>
                </a:lnTo>
                <a:lnTo>
                  <a:pt x="2826" y="4228"/>
                </a:lnTo>
                <a:lnTo>
                  <a:pt x="2828" y="4248"/>
                </a:lnTo>
                <a:lnTo>
                  <a:pt x="2832" y="4273"/>
                </a:lnTo>
                <a:lnTo>
                  <a:pt x="2833" y="4286"/>
                </a:lnTo>
                <a:lnTo>
                  <a:pt x="2861" y="4399"/>
                </a:lnTo>
                <a:lnTo>
                  <a:pt x="2866" y="4418"/>
                </a:lnTo>
                <a:lnTo>
                  <a:pt x="2870" y="4427"/>
                </a:lnTo>
                <a:lnTo>
                  <a:pt x="2889" y="4470"/>
                </a:lnTo>
                <a:lnTo>
                  <a:pt x="2900" y="4501"/>
                </a:lnTo>
                <a:lnTo>
                  <a:pt x="2901" y="4521"/>
                </a:lnTo>
                <a:lnTo>
                  <a:pt x="2902" y="4527"/>
                </a:lnTo>
                <a:lnTo>
                  <a:pt x="2903" y="4536"/>
                </a:lnTo>
                <a:lnTo>
                  <a:pt x="2902" y="4549"/>
                </a:lnTo>
                <a:lnTo>
                  <a:pt x="2900" y="4560"/>
                </a:lnTo>
                <a:lnTo>
                  <a:pt x="2896" y="4569"/>
                </a:lnTo>
                <a:lnTo>
                  <a:pt x="2892" y="4582"/>
                </a:lnTo>
                <a:lnTo>
                  <a:pt x="2886" y="4611"/>
                </a:lnTo>
                <a:lnTo>
                  <a:pt x="2885" y="4618"/>
                </a:lnTo>
                <a:lnTo>
                  <a:pt x="2890" y="4627"/>
                </a:lnTo>
                <a:lnTo>
                  <a:pt x="2917" y="4661"/>
                </a:lnTo>
                <a:lnTo>
                  <a:pt x="2934" y="4700"/>
                </a:lnTo>
                <a:lnTo>
                  <a:pt x="2942" y="4707"/>
                </a:lnTo>
                <a:lnTo>
                  <a:pt x="2963" y="4732"/>
                </a:lnTo>
                <a:lnTo>
                  <a:pt x="2986" y="4746"/>
                </a:lnTo>
                <a:lnTo>
                  <a:pt x="2994" y="4752"/>
                </a:lnTo>
                <a:lnTo>
                  <a:pt x="3001" y="4761"/>
                </a:lnTo>
                <a:lnTo>
                  <a:pt x="3004" y="4761"/>
                </a:lnTo>
                <a:lnTo>
                  <a:pt x="3008" y="4759"/>
                </a:lnTo>
                <a:lnTo>
                  <a:pt x="3009" y="4757"/>
                </a:lnTo>
                <a:lnTo>
                  <a:pt x="3010" y="4753"/>
                </a:lnTo>
                <a:lnTo>
                  <a:pt x="3003" y="4735"/>
                </a:lnTo>
                <a:lnTo>
                  <a:pt x="3003" y="4727"/>
                </a:lnTo>
                <a:lnTo>
                  <a:pt x="3006" y="4726"/>
                </a:lnTo>
                <a:lnTo>
                  <a:pt x="3029" y="4758"/>
                </a:lnTo>
                <a:lnTo>
                  <a:pt x="3042" y="4770"/>
                </a:lnTo>
                <a:lnTo>
                  <a:pt x="3060" y="4784"/>
                </a:lnTo>
                <a:lnTo>
                  <a:pt x="3090" y="4814"/>
                </a:lnTo>
                <a:lnTo>
                  <a:pt x="3094" y="4816"/>
                </a:lnTo>
                <a:lnTo>
                  <a:pt x="3110" y="4813"/>
                </a:lnTo>
                <a:lnTo>
                  <a:pt x="3114" y="4815"/>
                </a:lnTo>
                <a:lnTo>
                  <a:pt x="3117" y="4818"/>
                </a:lnTo>
                <a:lnTo>
                  <a:pt x="3118" y="4822"/>
                </a:lnTo>
                <a:lnTo>
                  <a:pt x="3119" y="4840"/>
                </a:lnTo>
                <a:lnTo>
                  <a:pt x="3124" y="4849"/>
                </a:lnTo>
                <a:lnTo>
                  <a:pt x="3149" y="4845"/>
                </a:lnTo>
                <a:lnTo>
                  <a:pt x="3156" y="4846"/>
                </a:lnTo>
                <a:lnTo>
                  <a:pt x="3161" y="4849"/>
                </a:lnTo>
                <a:lnTo>
                  <a:pt x="3165" y="4854"/>
                </a:lnTo>
                <a:lnTo>
                  <a:pt x="3170" y="4873"/>
                </a:lnTo>
                <a:lnTo>
                  <a:pt x="3175" y="4910"/>
                </a:lnTo>
                <a:lnTo>
                  <a:pt x="3175" y="4923"/>
                </a:lnTo>
                <a:lnTo>
                  <a:pt x="3173" y="4946"/>
                </a:lnTo>
                <a:lnTo>
                  <a:pt x="3169" y="4954"/>
                </a:lnTo>
                <a:lnTo>
                  <a:pt x="3165" y="4956"/>
                </a:lnTo>
                <a:lnTo>
                  <a:pt x="3151" y="4954"/>
                </a:lnTo>
                <a:lnTo>
                  <a:pt x="3141" y="4947"/>
                </a:lnTo>
                <a:lnTo>
                  <a:pt x="3136" y="4938"/>
                </a:lnTo>
                <a:lnTo>
                  <a:pt x="3132" y="4918"/>
                </a:lnTo>
                <a:lnTo>
                  <a:pt x="3130" y="4915"/>
                </a:lnTo>
                <a:lnTo>
                  <a:pt x="3128" y="4919"/>
                </a:lnTo>
                <a:lnTo>
                  <a:pt x="3123" y="4936"/>
                </a:lnTo>
                <a:lnTo>
                  <a:pt x="3120" y="4944"/>
                </a:lnTo>
                <a:lnTo>
                  <a:pt x="3117" y="4949"/>
                </a:lnTo>
                <a:lnTo>
                  <a:pt x="3110" y="4948"/>
                </a:lnTo>
                <a:lnTo>
                  <a:pt x="3100" y="4940"/>
                </a:lnTo>
                <a:lnTo>
                  <a:pt x="3081" y="4921"/>
                </a:lnTo>
                <a:lnTo>
                  <a:pt x="3074" y="4916"/>
                </a:lnTo>
                <a:lnTo>
                  <a:pt x="3070" y="4916"/>
                </a:lnTo>
                <a:lnTo>
                  <a:pt x="3061" y="4923"/>
                </a:lnTo>
                <a:lnTo>
                  <a:pt x="3047" y="4936"/>
                </a:lnTo>
                <a:lnTo>
                  <a:pt x="3042" y="4945"/>
                </a:lnTo>
                <a:lnTo>
                  <a:pt x="3044" y="4951"/>
                </a:lnTo>
                <a:lnTo>
                  <a:pt x="3046" y="4958"/>
                </a:lnTo>
                <a:lnTo>
                  <a:pt x="3047" y="4967"/>
                </a:lnTo>
                <a:lnTo>
                  <a:pt x="3046" y="4974"/>
                </a:lnTo>
                <a:lnTo>
                  <a:pt x="3044" y="4978"/>
                </a:lnTo>
                <a:lnTo>
                  <a:pt x="3040" y="4983"/>
                </a:lnTo>
                <a:lnTo>
                  <a:pt x="3030" y="4984"/>
                </a:lnTo>
                <a:lnTo>
                  <a:pt x="3016" y="4980"/>
                </a:lnTo>
                <a:lnTo>
                  <a:pt x="3005" y="4973"/>
                </a:lnTo>
                <a:lnTo>
                  <a:pt x="2986" y="4955"/>
                </a:lnTo>
                <a:lnTo>
                  <a:pt x="2981" y="4952"/>
                </a:lnTo>
                <a:lnTo>
                  <a:pt x="2975" y="4956"/>
                </a:lnTo>
                <a:lnTo>
                  <a:pt x="2973" y="4962"/>
                </a:lnTo>
                <a:lnTo>
                  <a:pt x="2977" y="4969"/>
                </a:lnTo>
                <a:lnTo>
                  <a:pt x="2986" y="4979"/>
                </a:lnTo>
                <a:lnTo>
                  <a:pt x="2998" y="4995"/>
                </a:lnTo>
                <a:lnTo>
                  <a:pt x="3002" y="4998"/>
                </a:lnTo>
                <a:lnTo>
                  <a:pt x="3005" y="4998"/>
                </a:lnTo>
                <a:lnTo>
                  <a:pt x="3006" y="5001"/>
                </a:lnTo>
                <a:lnTo>
                  <a:pt x="3007" y="5009"/>
                </a:lnTo>
                <a:lnTo>
                  <a:pt x="3006" y="5024"/>
                </a:lnTo>
                <a:lnTo>
                  <a:pt x="3001" y="5054"/>
                </a:lnTo>
                <a:lnTo>
                  <a:pt x="3000" y="5061"/>
                </a:lnTo>
                <a:lnTo>
                  <a:pt x="3002" y="5059"/>
                </a:lnTo>
                <a:lnTo>
                  <a:pt x="3019" y="5030"/>
                </a:lnTo>
                <a:lnTo>
                  <a:pt x="3027" y="5022"/>
                </a:lnTo>
                <a:lnTo>
                  <a:pt x="3046" y="5009"/>
                </a:lnTo>
                <a:lnTo>
                  <a:pt x="3053" y="5000"/>
                </a:lnTo>
                <a:lnTo>
                  <a:pt x="3077" y="4997"/>
                </a:lnTo>
                <a:lnTo>
                  <a:pt x="3085" y="5002"/>
                </a:lnTo>
                <a:lnTo>
                  <a:pt x="3091" y="5011"/>
                </a:lnTo>
                <a:lnTo>
                  <a:pt x="3091" y="5015"/>
                </a:lnTo>
                <a:lnTo>
                  <a:pt x="3085" y="5026"/>
                </a:lnTo>
                <a:lnTo>
                  <a:pt x="3084" y="5031"/>
                </a:lnTo>
                <a:lnTo>
                  <a:pt x="3083" y="5038"/>
                </a:lnTo>
                <a:lnTo>
                  <a:pt x="3084" y="5044"/>
                </a:lnTo>
                <a:lnTo>
                  <a:pt x="3085" y="5049"/>
                </a:lnTo>
                <a:lnTo>
                  <a:pt x="3089" y="5054"/>
                </a:lnTo>
                <a:lnTo>
                  <a:pt x="3097" y="5052"/>
                </a:lnTo>
                <a:lnTo>
                  <a:pt x="3099" y="5053"/>
                </a:lnTo>
                <a:lnTo>
                  <a:pt x="3103" y="5058"/>
                </a:lnTo>
                <a:lnTo>
                  <a:pt x="3106" y="5066"/>
                </a:lnTo>
                <a:lnTo>
                  <a:pt x="3106" y="5077"/>
                </a:lnTo>
                <a:lnTo>
                  <a:pt x="3100" y="5101"/>
                </a:lnTo>
                <a:lnTo>
                  <a:pt x="3090" y="5109"/>
                </a:lnTo>
                <a:lnTo>
                  <a:pt x="3060" y="5123"/>
                </a:lnTo>
                <a:lnTo>
                  <a:pt x="3050" y="5131"/>
                </a:lnTo>
                <a:lnTo>
                  <a:pt x="3030" y="5136"/>
                </a:lnTo>
                <a:lnTo>
                  <a:pt x="3023" y="5143"/>
                </a:lnTo>
                <a:lnTo>
                  <a:pt x="3018" y="5145"/>
                </a:lnTo>
                <a:lnTo>
                  <a:pt x="2997" y="5144"/>
                </a:lnTo>
                <a:lnTo>
                  <a:pt x="2973" y="5148"/>
                </a:lnTo>
                <a:lnTo>
                  <a:pt x="2945" y="5140"/>
                </a:lnTo>
                <a:lnTo>
                  <a:pt x="2925" y="5136"/>
                </a:lnTo>
                <a:lnTo>
                  <a:pt x="2902" y="5122"/>
                </a:lnTo>
                <a:lnTo>
                  <a:pt x="2894" y="5125"/>
                </a:lnTo>
                <a:lnTo>
                  <a:pt x="2885" y="5134"/>
                </a:lnTo>
                <a:lnTo>
                  <a:pt x="2843" y="5124"/>
                </a:lnTo>
                <a:lnTo>
                  <a:pt x="2838" y="5116"/>
                </a:lnTo>
                <a:lnTo>
                  <a:pt x="2839" y="5111"/>
                </a:lnTo>
                <a:lnTo>
                  <a:pt x="2849" y="5094"/>
                </a:lnTo>
                <a:lnTo>
                  <a:pt x="2850" y="5091"/>
                </a:lnTo>
                <a:lnTo>
                  <a:pt x="2850" y="5088"/>
                </a:lnTo>
                <a:lnTo>
                  <a:pt x="2830" y="5085"/>
                </a:lnTo>
                <a:lnTo>
                  <a:pt x="2809" y="5076"/>
                </a:lnTo>
                <a:lnTo>
                  <a:pt x="2787" y="5072"/>
                </a:lnTo>
                <a:lnTo>
                  <a:pt x="2771" y="5073"/>
                </a:lnTo>
                <a:lnTo>
                  <a:pt x="2761" y="5070"/>
                </a:lnTo>
                <a:lnTo>
                  <a:pt x="2751" y="5063"/>
                </a:lnTo>
                <a:lnTo>
                  <a:pt x="2745" y="5056"/>
                </a:lnTo>
                <a:lnTo>
                  <a:pt x="2744" y="5050"/>
                </a:lnTo>
                <a:lnTo>
                  <a:pt x="2744" y="5044"/>
                </a:lnTo>
                <a:lnTo>
                  <a:pt x="2745" y="5030"/>
                </a:lnTo>
                <a:lnTo>
                  <a:pt x="2743" y="5021"/>
                </a:lnTo>
                <a:lnTo>
                  <a:pt x="2739" y="5014"/>
                </a:lnTo>
                <a:lnTo>
                  <a:pt x="2729" y="5007"/>
                </a:lnTo>
                <a:lnTo>
                  <a:pt x="2720" y="5008"/>
                </a:lnTo>
                <a:lnTo>
                  <a:pt x="2712" y="5015"/>
                </a:lnTo>
                <a:lnTo>
                  <a:pt x="2704" y="5029"/>
                </a:lnTo>
                <a:lnTo>
                  <a:pt x="2690" y="5066"/>
                </a:lnTo>
                <a:lnTo>
                  <a:pt x="2683" y="5072"/>
                </a:lnTo>
                <a:lnTo>
                  <a:pt x="2665" y="5099"/>
                </a:lnTo>
                <a:lnTo>
                  <a:pt x="2658" y="5105"/>
                </a:lnTo>
                <a:lnTo>
                  <a:pt x="2624" y="5116"/>
                </a:lnTo>
                <a:lnTo>
                  <a:pt x="2585" y="5120"/>
                </a:lnTo>
                <a:lnTo>
                  <a:pt x="2570" y="5129"/>
                </a:lnTo>
                <a:lnTo>
                  <a:pt x="2556" y="5144"/>
                </a:lnTo>
                <a:lnTo>
                  <a:pt x="2539" y="5159"/>
                </a:lnTo>
                <a:lnTo>
                  <a:pt x="2497" y="5177"/>
                </a:lnTo>
                <a:lnTo>
                  <a:pt x="2458" y="5187"/>
                </a:lnTo>
                <a:lnTo>
                  <a:pt x="2418" y="5191"/>
                </a:lnTo>
                <a:lnTo>
                  <a:pt x="2388" y="5198"/>
                </a:lnTo>
                <a:lnTo>
                  <a:pt x="2379" y="5195"/>
                </a:lnTo>
                <a:lnTo>
                  <a:pt x="2366" y="5196"/>
                </a:lnTo>
                <a:lnTo>
                  <a:pt x="2351" y="5206"/>
                </a:lnTo>
                <a:lnTo>
                  <a:pt x="2335" y="5208"/>
                </a:lnTo>
                <a:lnTo>
                  <a:pt x="2273" y="5212"/>
                </a:lnTo>
                <a:lnTo>
                  <a:pt x="2244" y="5218"/>
                </a:lnTo>
                <a:lnTo>
                  <a:pt x="2228" y="5220"/>
                </a:lnTo>
                <a:lnTo>
                  <a:pt x="2216" y="5219"/>
                </a:lnTo>
                <a:lnTo>
                  <a:pt x="2207" y="5216"/>
                </a:lnTo>
                <a:lnTo>
                  <a:pt x="2199" y="5207"/>
                </a:lnTo>
                <a:lnTo>
                  <a:pt x="2191" y="5194"/>
                </a:lnTo>
                <a:lnTo>
                  <a:pt x="2174" y="5157"/>
                </a:lnTo>
                <a:lnTo>
                  <a:pt x="2169" y="5142"/>
                </a:lnTo>
                <a:lnTo>
                  <a:pt x="2171" y="5115"/>
                </a:lnTo>
                <a:lnTo>
                  <a:pt x="2169" y="5099"/>
                </a:lnTo>
                <a:lnTo>
                  <a:pt x="2164" y="5066"/>
                </a:lnTo>
                <a:lnTo>
                  <a:pt x="2163" y="5063"/>
                </a:lnTo>
                <a:lnTo>
                  <a:pt x="2133" y="5050"/>
                </a:lnTo>
                <a:lnTo>
                  <a:pt x="2113" y="5046"/>
                </a:lnTo>
                <a:lnTo>
                  <a:pt x="2083" y="5045"/>
                </a:lnTo>
                <a:lnTo>
                  <a:pt x="2047" y="5047"/>
                </a:lnTo>
                <a:lnTo>
                  <a:pt x="2010" y="5043"/>
                </a:lnTo>
                <a:lnTo>
                  <a:pt x="1991" y="5038"/>
                </a:lnTo>
                <a:lnTo>
                  <a:pt x="1972" y="5031"/>
                </a:lnTo>
                <a:lnTo>
                  <a:pt x="1939" y="5011"/>
                </a:lnTo>
                <a:lnTo>
                  <a:pt x="1937" y="5009"/>
                </a:lnTo>
                <a:lnTo>
                  <a:pt x="1935" y="5003"/>
                </a:lnTo>
                <a:lnTo>
                  <a:pt x="1932" y="4992"/>
                </a:lnTo>
                <a:lnTo>
                  <a:pt x="1924" y="4977"/>
                </a:lnTo>
                <a:lnTo>
                  <a:pt x="1901" y="4944"/>
                </a:lnTo>
                <a:lnTo>
                  <a:pt x="1893" y="4925"/>
                </a:lnTo>
                <a:lnTo>
                  <a:pt x="1891" y="4920"/>
                </a:lnTo>
                <a:lnTo>
                  <a:pt x="1889" y="4906"/>
                </a:lnTo>
                <a:lnTo>
                  <a:pt x="1886" y="4882"/>
                </a:lnTo>
                <a:lnTo>
                  <a:pt x="1885" y="4867"/>
                </a:lnTo>
                <a:lnTo>
                  <a:pt x="1888" y="4859"/>
                </a:lnTo>
                <a:lnTo>
                  <a:pt x="1890" y="4857"/>
                </a:lnTo>
                <a:lnTo>
                  <a:pt x="1936" y="4839"/>
                </a:lnTo>
                <a:lnTo>
                  <a:pt x="2017" y="4820"/>
                </a:lnTo>
                <a:lnTo>
                  <a:pt x="2091" y="4807"/>
                </a:lnTo>
                <a:lnTo>
                  <a:pt x="2125" y="4808"/>
                </a:lnTo>
                <a:lnTo>
                  <a:pt x="2145" y="4814"/>
                </a:lnTo>
                <a:lnTo>
                  <a:pt x="2165" y="4817"/>
                </a:lnTo>
                <a:lnTo>
                  <a:pt x="2201" y="4819"/>
                </a:lnTo>
                <a:lnTo>
                  <a:pt x="2246" y="4828"/>
                </a:lnTo>
                <a:lnTo>
                  <a:pt x="2255" y="4827"/>
                </a:lnTo>
                <a:lnTo>
                  <a:pt x="2276" y="4821"/>
                </a:lnTo>
                <a:lnTo>
                  <a:pt x="2282" y="4816"/>
                </a:lnTo>
                <a:lnTo>
                  <a:pt x="2314" y="4816"/>
                </a:lnTo>
                <a:lnTo>
                  <a:pt x="2320" y="4813"/>
                </a:lnTo>
                <a:lnTo>
                  <a:pt x="2326" y="4808"/>
                </a:lnTo>
                <a:lnTo>
                  <a:pt x="2318" y="4798"/>
                </a:lnTo>
                <a:lnTo>
                  <a:pt x="2288" y="4775"/>
                </a:lnTo>
                <a:lnTo>
                  <a:pt x="2206" y="4735"/>
                </a:lnTo>
                <a:lnTo>
                  <a:pt x="2186" y="4727"/>
                </a:lnTo>
                <a:lnTo>
                  <a:pt x="2158" y="4717"/>
                </a:lnTo>
                <a:lnTo>
                  <a:pt x="2141" y="4716"/>
                </a:lnTo>
                <a:lnTo>
                  <a:pt x="2120" y="4721"/>
                </a:lnTo>
                <a:lnTo>
                  <a:pt x="2112" y="4721"/>
                </a:lnTo>
                <a:lnTo>
                  <a:pt x="2091" y="4729"/>
                </a:lnTo>
                <a:lnTo>
                  <a:pt x="2072" y="4734"/>
                </a:lnTo>
                <a:lnTo>
                  <a:pt x="2034" y="4739"/>
                </a:lnTo>
                <a:lnTo>
                  <a:pt x="1981" y="4742"/>
                </a:lnTo>
                <a:lnTo>
                  <a:pt x="1973" y="4741"/>
                </a:lnTo>
                <a:lnTo>
                  <a:pt x="1962" y="4735"/>
                </a:lnTo>
                <a:lnTo>
                  <a:pt x="1954" y="4733"/>
                </a:lnTo>
                <a:lnTo>
                  <a:pt x="1901" y="4738"/>
                </a:lnTo>
                <a:lnTo>
                  <a:pt x="1854" y="4732"/>
                </a:lnTo>
                <a:lnTo>
                  <a:pt x="1801" y="4670"/>
                </a:lnTo>
                <a:lnTo>
                  <a:pt x="1792" y="4651"/>
                </a:lnTo>
                <a:lnTo>
                  <a:pt x="1794" y="4643"/>
                </a:lnTo>
                <a:lnTo>
                  <a:pt x="1800" y="4634"/>
                </a:lnTo>
                <a:lnTo>
                  <a:pt x="1827" y="4610"/>
                </a:lnTo>
                <a:lnTo>
                  <a:pt x="1836" y="4604"/>
                </a:lnTo>
                <a:lnTo>
                  <a:pt x="1876" y="4591"/>
                </a:lnTo>
                <a:lnTo>
                  <a:pt x="1915" y="4575"/>
                </a:lnTo>
                <a:lnTo>
                  <a:pt x="1947" y="4560"/>
                </a:lnTo>
                <a:lnTo>
                  <a:pt x="1962" y="4555"/>
                </a:lnTo>
                <a:lnTo>
                  <a:pt x="1977" y="4554"/>
                </a:lnTo>
                <a:lnTo>
                  <a:pt x="1988" y="4549"/>
                </a:lnTo>
                <a:lnTo>
                  <a:pt x="1986" y="4544"/>
                </a:lnTo>
                <a:lnTo>
                  <a:pt x="1976" y="4539"/>
                </a:lnTo>
                <a:lnTo>
                  <a:pt x="1976" y="4531"/>
                </a:lnTo>
                <a:lnTo>
                  <a:pt x="1981" y="4527"/>
                </a:lnTo>
                <a:lnTo>
                  <a:pt x="2001" y="4523"/>
                </a:lnTo>
                <a:lnTo>
                  <a:pt x="2022" y="4528"/>
                </a:lnTo>
                <a:lnTo>
                  <a:pt x="2032" y="4527"/>
                </a:lnTo>
                <a:lnTo>
                  <a:pt x="2035" y="4521"/>
                </a:lnTo>
                <a:lnTo>
                  <a:pt x="2032" y="4517"/>
                </a:lnTo>
                <a:lnTo>
                  <a:pt x="2013" y="4508"/>
                </a:lnTo>
                <a:lnTo>
                  <a:pt x="1918" y="4534"/>
                </a:lnTo>
                <a:lnTo>
                  <a:pt x="1874" y="4536"/>
                </a:lnTo>
                <a:lnTo>
                  <a:pt x="1843" y="4547"/>
                </a:lnTo>
                <a:lnTo>
                  <a:pt x="1827" y="4547"/>
                </a:lnTo>
                <a:lnTo>
                  <a:pt x="1807" y="4536"/>
                </a:lnTo>
                <a:lnTo>
                  <a:pt x="1804" y="4532"/>
                </a:lnTo>
                <a:lnTo>
                  <a:pt x="1803" y="4528"/>
                </a:lnTo>
                <a:lnTo>
                  <a:pt x="1810" y="4513"/>
                </a:lnTo>
                <a:lnTo>
                  <a:pt x="1831" y="4505"/>
                </a:lnTo>
                <a:lnTo>
                  <a:pt x="1842" y="4480"/>
                </a:lnTo>
                <a:lnTo>
                  <a:pt x="1830" y="4479"/>
                </a:lnTo>
                <a:lnTo>
                  <a:pt x="1792" y="4485"/>
                </a:lnTo>
                <a:lnTo>
                  <a:pt x="1775" y="4482"/>
                </a:lnTo>
                <a:lnTo>
                  <a:pt x="1753" y="4473"/>
                </a:lnTo>
                <a:lnTo>
                  <a:pt x="1746" y="4462"/>
                </a:lnTo>
                <a:lnTo>
                  <a:pt x="1743" y="4453"/>
                </a:lnTo>
                <a:lnTo>
                  <a:pt x="1743" y="4444"/>
                </a:lnTo>
                <a:lnTo>
                  <a:pt x="1743" y="4416"/>
                </a:lnTo>
                <a:lnTo>
                  <a:pt x="1745" y="4400"/>
                </a:lnTo>
                <a:lnTo>
                  <a:pt x="1747" y="4397"/>
                </a:lnTo>
                <a:lnTo>
                  <a:pt x="1775" y="4350"/>
                </a:lnTo>
                <a:lnTo>
                  <a:pt x="1792" y="4340"/>
                </a:lnTo>
                <a:lnTo>
                  <a:pt x="1805" y="4325"/>
                </a:lnTo>
                <a:lnTo>
                  <a:pt x="1805" y="4319"/>
                </a:lnTo>
                <a:lnTo>
                  <a:pt x="1802" y="4313"/>
                </a:lnTo>
                <a:lnTo>
                  <a:pt x="1791" y="4298"/>
                </a:lnTo>
                <a:lnTo>
                  <a:pt x="1786" y="4290"/>
                </a:lnTo>
                <a:lnTo>
                  <a:pt x="1783" y="4282"/>
                </a:lnTo>
                <a:lnTo>
                  <a:pt x="1785" y="4271"/>
                </a:lnTo>
                <a:lnTo>
                  <a:pt x="1792" y="4255"/>
                </a:lnTo>
                <a:lnTo>
                  <a:pt x="1811" y="4228"/>
                </a:lnTo>
                <a:lnTo>
                  <a:pt x="1857" y="4176"/>
                </a:lnTo>
                <a:lnTo>
                  <a:pt x="1880" y="4153"/>
                </a:lnTo>
                <a:lnTo>
                  <a:pt x="1903" y="4141"/>
                </a:lnTo>
                <a:lnTo>
                  <a:pt x="1934" y="4115"/>
                </a:lnTo>
                <a:lnTo>
                  <a:pt x="2015" y="4072"/>
                </a:lnTo>
                <a:lnTo>
                  <a:pt x="2088" y="4028"/>
                </a:lnTo>
                <a:lnTo>
                  <a:pt x="2114" y="4040"/>
                </a:lnTo>
                <a:lnTo>
                  <a:pt x="2122" y="4049"/>
                </a:lnTo>
                <a:lnTo>
                  <a:pt x="2125" y="4056"/>
                </a:lnTo>
                <a:lnTo>
                  <a:pt x="2128" y="4067"/>
                </a:lnTo>
                <a:lnTo>
                  <a:pt x="2131" y="4081"/>
                </a:lnTo>
                <a:lnTo>
                  <a:pt x="2134" y="4111"/>
                </a:lnTo>
                <a:lnTo>
                  <a:pt x="2135" y="4126"/>
                </a:lnTo>
                <a:lnTo>
                  <a:pt x="2134" y="4141"/>
                </a:lnTo>
                <a:lnTo>
                  <a:pt x="2132" y="4155"/>
                </a:lnTo>
                <a:lnTo>
                  <a:pt x="2130" y="4168"/>
                </a:lnTo>
                <a:lnTo>
                  <a:pt x="2124" y="4183"/>
                </a:lnTo>
                <a:lnTo>
                  <a:pt x="2116" y="4200"/>
                </a:lnTo>
                <a:lnTo>
                  <a:pt x="2099" y="4230"/>
                </a:lnTo>
                <a:lnTo>
                  <a:pt x="2097" y="4239"/>
                </a:lnTo>
                <a:close/>
                <a:moveTo>
                  <a:pt x="3502" y="4147"/>
                </a:moveTo>
                <a:lnTo>
                  <a:pt x="3489" y="4150"/>
                </a:lnTo>
                <a:lnTo>
                  <a:pt x="3478" y="4131"/>
                </a:lnTo>
                <a:lnTo>
                  <a:pt x="3477" y="4113"/>
                </a:lnTo>
                <a:lnTo>
                  <a:pt x="3478" y="4103"/>
                </a:lnTo>
                <a:lnTo>
                  <a:pt x="3479" y="4095"/>
                </a:lnTo>
                <a:lnTo>
                  <a:pt x="3484" y="4087"/>
                </a:lnTo>
                <a:lnTo>
                  <a:pt x="3496" y="4079"/>
                </a:lnTo>
                <a:lnTo>
                  <a:pt x="3501" y="4085"/>
                </a:lnTo>
                <a:lnTo>
                  <a:pt x="3503" y="4093"/>
                </a:lnTo>
                <a:lnTo>
                  <a:pt x="3505" y="4096"/>
                </a:lnTo>
                <a:lnTo>
                  <a:pt x="3513" y="4102"/>
                </a:lnTo>
                <a:lnTo>
                  <a:pt x="3517" y="4110"/>
                </a:lnTo>
                <a:lnTo>
                  <a:pt x="3516" y="4119"/>
                </a:lnTo>
                <a:lnTo>
                  <a:pt x="3514" y="4132"/>
                </a:lnTo>
                <a:lnTo>
                  <a:pt x="3511" y="4141"/>
                </a:lnTo>
                <a:lnTo>
                  <a:pt x="3508" y="4144"/>
                </a:lnTo>
                <a:lnTo>
                  <a:pt x="3502" y="4147"/>
                </a:lnTo>
                <a:close/>
                <a:moveTo>
                  <a:pt x="5250" y="8748"/>
                </a:moveTo>
                <a:lnTo>
                  <a:pt x="5246" y="8749"/>
                </a:lnTo>
                <a:lnTo>
                  <a:pt x="5239" y="8748"/>
                </a:lnTo>
                <a:lnTo>
                  <a:pt x="5228" y="8752"/>
                </a:lnTo>
                <a:lnTo>
                  <a:pt x="5213" y="8760"/>
                </a:lnTo>
                <a:lnTo>
                  <a:pt x="5196" y="8774"/>
                </a:lnTo>
                <a:lnTo>
                  <a:pt x="5165" y="8805"/>
                </a:lnTo>
                <a:lnTo>
                  <a:pt x="5164" y="8805"/>
                </a:lnTo>
                <a:lnTo>
                  <a:pt x="5164" y="8805"/>
                </a:lnTo>
                <a:lnTo>
                  <a:pt x="5161" y="8805"/>
                </a:lnTo>
                <a:lnTo>
                  <a:pt x="5153" y="8814"/>
                </a:lnTo>
                <a:lnTo>
                  <a:pt x="5144" y="8819"/>
                </a:lnTo>
                <a:lnTo>
                  <a:pt x="5121" y="8827"/>
                </a:lnTo>
                <a:lnTo>
                  <a:pt x="5116" y="8830"/>
                </a:lnTo>
                <a:lnTo>
                  <a:pt x="5109" y="8832"/>
                </a:lnTo>
                <a:lnTo>
                  <a:pt x="5101" y="8833"/>
                </a:lnTo>
                <a:lnTo>
                  <a:pt x="5094" y="8835"/>
                </a:lnTo>
                <a:lnTo>
                  <a:pt x="5086" y="8839"/>
                </a:lnTo>
                <a:lnTo>
                  <a:pt x="5070" y="8851"/>
                </a:lnTo>
                <a:lnTo>
                  <a:pt x="5066" y="8851"/>
                </a:lnTo>
                <a:lnTo>
                  <a:pt x="5064" y="8849"/>
                </a:lnTo>
                <a:lnTo>
                  <a:pt x="5065" y="8848"/>
                </a:lnTo>
                <a:lnTo>
                  <a:pt x="5067" y="8845"/>
                </a:lnTo>
                <a:lnTo>
                  <a:pt x="5077" y="8839"/>
                </a:lnTo>
                <a:lnTo>
                  <a:pt x="5076" y="8838"/>
                </a:lnTo>
                <a:lnTo>
                  <a:pt x="5073" y="8839"/>
                </a:lnTo>
                <a:lnTo>
                  <a:pt x="5068" y="8843"/>
                </a:lnTo>
                <a:lnTo>
                  <a:pt x="5066" y="8842"/>
                </a:lnTo>
                <a:lnTo>
                  <a:pt x="5067" y="8838"/>
                </a:lnTo>
                <a:lnTo>
                  <a:pt x="5064" y="8837"/>
                </a:lnTo>
                <a:lnTo>
                  <a:pt x="5057" y="8839"/>
                </a:lnTo>
                <a:lnTo>
                  <a:pt x="5053" y="8840"/>
                </a:lnTo>
                <a:lnTo>
                  <a:pt x="5051" y="8839"/>
                </a:lnTo>
                <a:lnTo>
                  <a:pt x="5049" y="8839"/>
                </a:lnTo>
                <a:lnTo>
                  <a:pt x="5047" y="8840"/>
                </a:lnTo>
                <a:lnTo>
                  <a:pt x="5043" y="8840"/>
                </a:lnTo>
                <a:lnTo>
                  <a:pt x="5037" y="8842"/>
                </a:lnTo>
                <a:lnTo>
                  <a:pt x="5026" y="8846"/>
                </a:lnTo>
                <a:lnTo>
                  <a:pt x="5023" y="8849"/>
                </a:lnTo>
                <a:lnTo>
                  <a:pt x="5023" y="8850"/>
                </a:lnTo>
                <a:lnTo>
                  <a:pt x="5034" y="8845"/>
                </a:lnTo>
                <a:lnTo>
                  <a:pt x="5039" y="8843"/>
                </a:lnTo>
                <a:lnTo>
                  <a:pt x="5043" y="8842"/>
                </a:lnTo>
                <a:lnTo>
                  <a:pt x="5044" y="8844"/>
                </a:lnTo>
                <a:lnTo>
                  <a:pt x="5043" y="8846"/>
                </a:lnTo>
                <a:lnTo>
                  <a:pt x="5043" y="8848"/>
                </a:lnTo>
                <a:lnTo>
                  <a:pt x="5046" y="8849"/>
                </a:lnTo>
                <a:lnTo>
                  <a:pt x="5047" y="8848"/>
                </a:lnTo>
                <a:lnTo>
                  <a:pt x="5047" y="8847"/>
                </a:lnTo>
                <a:lnTo>
                  <a:pt x="5046" y="8846"/>
                </a:lnTo>
                <a:lnTo>
                  <a:pt x="5046" y="8845"/>
                </a:lnTo>
                <a:lnTo>
                  <a:pt x="5047" y="8844"/>
                </a:lnTo>
                <a:lnTo>
                  <a:pt x="5060" y="8840"/>
                </a:lnTo>
                <a:lnTo>
                  <a:pt x="5062" y="8843"/>
                </a:lnTo>
                <a:lnTo>
                  <a:pt x="5060" y="8851"/>
                </a:lnTo>
                <a:lnTo>
                  <a:pt x="5061" y="8854"/>
                </a:lnTo>
                <a:lnTo>
                  <a:pt x="5066" y="8854"/>
                </a:lnTo>
                <a:lnTo>
                  <a:pt x="5071" y="8852"/>
                </a:lnTo>
                <a:lnTo>
                  <a:pt x="5078" y="8848"/>
                </a:lnTo>
                <a:lnTo>
                  <a:pt x="5080" y="8848"/>
                </a:lnTo>
                <a:lnTo>
                  <a:pt x="5078" y="8852"/>
                </a:lnTo>
                <a:lnTo>
                  <a:pt x="5075" y="8855"/>
                </a:lnTo>
                <a:lnTo>
                  <a:pt x="5067" y="8861"/>
                </a:lnTo>
                <a:lnTo>
                  <a:pt x="5066" y="8865"/>
                </a:lnTo>
                <a:lnTo>
                  <a:pt x="5066" y="8866"/>
                </a:lnTo>
                <a:lnTo>
                  <a:pt x="5068" y="8864"/>
                </a:lnTo>
                <a:lnTo>
                  <a:pt x="5076" y="8863"/>
                </a:lnTo>
                <a:lnTo>
                  <a:pt x="5079" y="8863"/>
                </a:lnTo>
                <a:lnTo>
                  <a:pt x="5079" y="8866"/>
                </a:lnTo>
                <a:lnTo>
                  <a:pt x="5074" y="8867"/>
                </a:lnTo>
                <a:lnTo>
                  <a:pt x="5065" y="8872"/>
                </a:lnTo>
                <a:lnTo>
                  <a:pt x="5057" y="8874"/>
                </a:lnTo>
                <a:lnTo>
                  <a:pt x="5053" y="8873"/>
                </a:lnTo>
                <a:lnTo>
                  <a:pt x="5052" y="8870"/>
                </a:lnTo>
                <a:lnTo>
                  <a:pt x="5054" y="8866"/>
                </a:lnTo>
                <a:lnTo>
                  <a:pt x="5054" y="8865"/>
                </a:lnTo>
                <a:lnTo>
                  <a:pt x="5048" y="8868"/>
                </a:lnTo>
                <a:lnTo>
                  <a:pt x="5046" y="8868"/>
                </a:lnTo>
                <a:lnTo>
                  <a:pt x="5044" y="8865"/>
                </a:lnTo>
                <a:lnTo>
                  <a:pt x="5044" y="8865"/>
                </a:lnTo>
                <a:lnTo>
                  <a:pt x="5047" y="8865"/>
                </a:lnTo>
                <a:lnTo>
                  <a:pt x="5048" y="8863"/>
                </a:lnTo>
                <a:lnTo>
                  <a:pt x="5043" y="8862"/>
                </a:lnTo>
                <a:lnTo>
                  <a:pt x="5036" y="8864"/>
                </a:lnTo>
                <a:lnTo>
                  <a:pt x="5029" y="8863"/>
                </a:lnTo>
                <a:lnTo>
                  <a:pt x="5025" y="8860"/>
                </a:lnTo>
                <a:lnTo>
                  <a:pt x="5024" y="8858"/>
                </a:lnTo>
                <a:lnTo>
                  <a:pt x="5026" y="8858"/>
                </a:lnTo>
                <a:lnTo>
                  <a:pt x="5025" y="8857"/>
                </a:lnTo>
                <a:lnTo>
                  <a:pt x="5023" y="8855"/>
                </a:lnTo>
                <a:lnTo>
                  <a:pt x="5015" y="8854"/>
                </a:lnTo>
                <a:lnTo>
                  <a:pt x="5013" y="8856"/>
                </a:lnTo>
                <a:lnTo>
                  <a:pt x="5011" y="8858"/>
                </a:lnTo>
                <a:lnTo>
                  <a:pt x="5003" y="8858"/>
                </a:lnTo>
                <a:lnTo>
                  <a:pt x="4999" y="8860"/>
                </a:lnTo>
                <a:lnTo>
                  <a:pt x="4990" y="8862"/>
                </a:lnTo>
                <a:lnTo>
                  <a:pt x="4975" y="8863"/>
                </a:lnTo>
                <a:lnTo>
                  <a:pt x="4963" y="8865"/>
                </a:lnTo>
                <a:lnTo>
                  <a:pt x="4954" y="8869"/>
                </a:lnTo>
                <a:lnTo>
                  <a:pt x="4948" y="8870"/>
                </a:lnTo>
                <a:lnTo>
                  <a:pt x="4944" y="8869"/>
                </a:lnTo>
                <a:lnTo>
                  <a:pt x="4937" y="8870"/>
                </a:lnTo>
                <a:lnTo>
                  <a:pt x="4927" y="8873"/>
                </a:lnTo>
                <a:lnTo>
                  <a:pt x="4911" y="8875"/>
                </a:lnTo>
                <a:lnTo>
                  <a:pt x="4906" y="8877"/>
                </a:lnTo>
                <a:lnTo>
                  <a:pt x="4897" y="8883"/>
                </a:lnTo>
                <a:lnTo>
                  <a:pt x="4887" y="8893"/>
                </a:lnTo>
                <a:lnTo>
                  <a:pt x="4879" y="8898"/>
                </a:lnTo>
                <a:lnTo>
                  <a:pt x="4875" y="8898"/>
                </a:lnTo>
                <a:lnTo>
                  <a:pt x="4872" y="8899"/>
                </a:lnTo>
                <a:lnTo>
                  <a:pt x="4871" y="8902"/>
                </a:lnTo>
                <a:lnTo>
                  <a:pt x="4865" y="8905"/>
                </a:lnTo>
                <a:lnTo>
                  <a:pt x="4863" y="8908"/>
                </a:lnTo>
                <a:lnTo>
                  <a:pt x="4862" y="8912"/>
                </a:lnTo>
                <a:lnTo>
                  <a:pt x="4858" y="8919"/>
                </a:lnTo>
                <a:lnTo>
                  <a:pt x="4849" y="8933"/>
                </a:lnTo>
                <a:lnTo>
                  <a:pt x="4849" y="8936"/>
                </a:lnTo>
                <a:lnTo>
                  <a:pt x="4853" y="8941"/>
                </a:lnTo>
                <a:lnTo>
                  <a:pt x="4860" y="8943"/>
                </a:lnTo>
                <a:lnTo>
                  <a:pt x="4869" y="8945"/>
                </a:lnTo>
                <a:lnTo>
                  <a:pt x="4879" y="8946"/>
                </a:lnTo>
                <a:lnTo>
                  <a:pt x="4884" y="8947"/>
                </a:lnTo>
                <a:lnTo>
                  <a:pt x="4887" y="8946"/>
                </a:lnTo>
                <a:lnTo>
                  <a:pt x="4894" y="8942"/>
                </a:lnTo>
                <a:lnTo>
                  <a:pt x="4906" y="8937"/>
                </a:lnTo>
                <a:lnTo>
                  <a:pt x="4906" y="8938"/>
                </a:lnTo>
                <a:lnTo>
                  <a:pt x="4905" y="8957"/>
                </a:lnTo>
                <a:lnTo>
                  <a:pt x="4905" y="8958"/>
                </a:lnTo>
                <a:lnTo>
                  <a:pt x="4907" y="8961"/>
                </a:lnTo>
                <a:lnTo>
                  <a:pt x="4908" y="8963"/>
                </a:lnTo>
                <a:lnTo>
                  <a:pt x="4907" y="8966"/>
                </a:lnTo>
                <a:lnTo>
                  <a:pt x="4910" y="8969"/>
                </a:lnTo>
                <a:lnTo>
                  <a:pt x="4915" y="8973"/>
                </a:lnTo>
                <a:lnTo>
                  <a:pt x="4917" y="8976"/>
                </a:lnTo>
                <a:lnTo>
                  <a:pt x="4915" y="8978"/>
                </a:lnTo>
                <a:lnTo>
                  <a:pt x="4906" y="8983"/>
                </a:lnTo>
                <a:lnTo>
                  <a:pt x="4901" y="8983"/>
                </a:lnTo>
                <a:lnTo>
                  <a:pt x="4896" y="8982"/>
                </a:lnTo>
                <a:lnTo>
                  <a:pt x="4890" y="8981"/>
                </a:lnTo>
                <a:lnTo>
                  <a:pt x="4880" y="8981"/>
                </a:lnTo>
                <a:lnTo>
                  <a:pt x="4863" y="8984"/>
                </a:lnTo>
                <a:lnTo>
                  <a:pt x="4858" y="8984"/>
                </a:lnTo>
                <a:lnTo>
                  <a:pt x="4855" y="8983"/>
                </a:lnTo>
                <a:lnTo>
                  <a:pt x="4851" y="8983"/>
                </a:lnTo>
                <a:lnTo>
                  <a:pt x="4837" y="8987"/>
                </a:lnTo>
                <a:lnTo>
                  <a:pt x="4823" y="8989"/>
                </a:lnTo>
                <a:lnTo>
                  <a:pt x="4814" y="8992"/>
                </a:lnTo>
                <a:lnTo>
                  <a:pt x="4809" y="8996"/>
                </a:lnTo>
                <a:lnTo>
                  <a:pt x="4805" y="9000"/>
                </a:lnTo>
                <a:lnTo>
                  <a:pt x="4802" y="9002"/>
                </a:lnTo>
                <a:lnTo>
                  <a:pt x="4800" y="9003"/>
                </a:lnTo>
                <a:lnTo>
                  <a:pt x="4796" y="9010"/>
                </a:lnTo>
                <a:lnTo>
                  <a:pt x="4796" y="9011"/>
                </a:lnTo>
                <a:lnTo>
                  <a:pt x="4802" y="9010"/>
                </a:lnTo>
                <a:lnTo>
                  <a:pt x="4807" y="9012"/>
                </a:lnTo>
                <a:lnTo>
                  <a:pt x="4823" y="9014"/>
                </a:lnTo>
                <a:lnTo>
                  <a:pt x="4826" y="9016"/>
                </a:lnTo>
                <a:lnTo>
                  <a:pt x="4824" y="9017"/>
                </a:lnTo>
                <a:lnTo>
                  <a:pt x="4800" y="9014"/>
                </a:lnTo>
                <a:lnTo>
                  <a:pt x="4794" y="9014"/>
                </a:lnTo>
                <a:lnTo>
                  <a:pt x="4782" y="9012"/>
                </a:lnTo>
                <a:lnTo>
                  <a:pt x="4766" y="9007"/>
                </a:lnTo>
                <a:lnTo>
                  <a:pt x="4749" y="9004"/>
                </a:lnTo>
                <a:lnTo>
                  <a:pt x="4732" y="9005"/>
                </a:lnTo>
                <a:lnTo>
                  <a:pt x="4720" y="9008"/>
                </a:lnTo>
                <a:lnTo>
                  <a:pt x="4713" y="9012"/>
                </a:lnTo>
                <a:lnTo>
                  <a:pt x="4694" y="9028"/>
                </a:lnTo>
                <a:lnTo>
                  <a:pt x="4688" y="9036"/>
                </a:lnTo>
                <a:lnTo>
                  <a:pt x="4686" y="9044"/>
                </a:lnTo>
                <a:lnTo>
                  <a:pt x="4683" y="9048"/>
                </a:lnTo>
                <a:lnTo>
                  <a:pt x="4682" y="9048"/>
                </a:lnTo>
                <a:lnTo>
                  <a:pt x="4682" y="9046"/>
                </a:lnTo>
                <a:lnTo>
                  <a:pt x="4684" y="9042"/>
                </a:lnTo>
                <a:lnTo>
                  <a:pt x="4683" y="9042"/>
                </a:lnTo>
                <a:lnTo>
                  <a:pt x="4678" y="9045"/>
                </a:lnTo>
                <a:lnTo>
                  <a:pt x="4678" y="9047"/>
                </a:lnTo>
                <a:lnTo>
                  <a:pt x="4669" y="9048"/>
                </a:lnTo>
                <a:lnTo>
                  <a:pt x="4660" y="9051"/>
                </a:lnTo>
                <a:lnTo>
                  <a:pt x="4648" y="9058"/>
                </a:lnTo>
                <a:lnTo>
                  <a:pt x="4640" y="9064"/>
                </a:lnTo>
                <a:lnTo>
                  <a:pt x="4636" y="9069"/>
                </a:lnTo>
                <a:lnTo>
                  <a:pt x="4634" y="9075"/>
                </a:lnTo>
                <a:lnTo>
                  <a:pt x="4634" y="9081"/>
                </a:lnTo>
                <a:lnTo>
                  <a:pt x="4632" y="9082"/>
                </a:lnTo>
                <a:lnTo>
                  <a:pt x="4628" y="9075"/>
                </a:lnTo>
                <a:lnTo>
                  <a:pt x="4625" y="9073"/>
                </a:lnTo>
                <a:lnTo>
                  <a:pt x="4622" y="9071"/>
                </a:lnTo>
                <a:lnTo>
                  <a:pt x="4618" y="9071"/>
                </a:lnTo>
                <a:lnTo>
                  <a:pt x="4607" y="9075"/>
                </a:lnTo>
                <a:lnTo>
                  <a:pt x="4599" y="9075"/>
                </a:lnTo>
                <a:lnTo>
                  <a:pt x="4589" y="9070"/>
                </a:lnTo>
                <a:lnTo>
                  <a:pt x="4585" y="9068"/>
                </a:lnTo>
                <a:lnTo>
                  <a:pt x="4584" y="9062"/>
                </a:lnTo>
                <a:lnTo>
                  <a:pt x="4585" y="9052"/>
                </a:lnTo>
                <a:lnTo>
                  <a:pt x="4588" y="9046"/>
                </a:lnTo>
                <a:lnTo>
                  <a:pt x="4587" y="9045"/>
                </a:lnTo>
                <a:lnTo>
                  <a:pt x="4588" y="9043"/>
                </a:lnTo>
                <a:lnTo>
                  <a:pt x="4593" y="9040"/>
                </a:lnTo>
                <a:lnTo>
                  <a:pt x="4604" y="9034"/>
                </a:lnTo>
                <a:lnTo>
                  <a:pt x="4614" y="9023"/>
                </a:lnTo>
                <a:lnTo>
                  <a:pt x="4622" y="9016"/>
                </a:lnTo>
                <a:lnTo>
                  <a:pt x="4630" y="9009"/>
                </a:lnTo>
                <a:lnTo>
                  <a:pt x="4634" y="8996"/>
                </a:lnTo>
                <a:lnTo>
                  <a:pt x="4640" y="8966"/>
                </a:lnTo>
                <a:lnTo>
                  <a:pt x="4648" y="8963"/>
                </a:lnTo>
                <a:lnTo>
                  <a:pt x="4659" y="8959"/>
                </a:lnTo>
                <a:lnTo>
                  <a:pt x="4666" y="8954"/>
                </a:lnTo>
                <a:lnTo>
                  <a:pt x="4670" y="8948"/>
                </a:lnTo>
                <a:lnTo>
                  <a:pt x="4675" y="8944"/>
                </a:lnTo>
                <a:lnTo>
                  <a:pt x="4680" y="8942"/>
                </a:lnTo>
                <a:lnTo>
                  <a:pt x="4685" y="8938"/>
                </a:lnTo>
                <a:lnTo>
                  <a:pt x="4690" y="8933"/>
                </a:lnTo>
                <a:lnTo>
                  <a:pt x="4694" y="8926"/>
                </a:lnTo>
                <a:lnTo>
                  <a:pt x="4696" y="8917"/>
                </a:lnTo>
                <a:lnTo>
                  <a:pt x="4696" y="8908"/>
                </a:lnTo>
                <a:lnTo>
                  <a:pt x="4695" y="8898"/>
                </a:lnTo>
                <a:lnTo>
                  <a:pt x="4695" y="8861"/>
                </a:lnTo>
                <a:lnTo>
                  <a:pt x="4694" y="8853"/>
                </a:lnTo>
                <a:lnTo>
                  <a:pt x="4696" y="8845"/>
                </a:lnTo>
                <a:lnTo>
                  <a:pt x="4701" y="8838"/>
                </a:lnTo>
                <a:lnTo>
                  <a:pt x="4704" y="8832"/>
                </a:lnTo>
                <a:lnTo>
                  <a:pt x="4705" y="8825"/>
                </a:lnTo>
                <a:lnTo>
                  <a:pt x="4707" y="8820"/>
                </a:lnTo>
                <a:lnTo>
                  <a:pt x="4711" y="8815"/>
                </a:lnTo>
                <a:lnTo>
                  <a:pt x="4715" y="8813"/>
                </a:lnTo>
                <a:lnTo>
                  <a:pt x="4718" y="8811"/>
                </a:lnTo>
                <a:lnTo>
                  <a:pt x="4720" y="8809"/>
                </a:lnTo>
                <a:lnTo>
                  <a:pt x="4721" y="8805"/>
                </a:lnTo>
                <a:lnTo>
                  <a:pt x="4724" y="8800"/>
                </a:lnTo>
                <a:lnTo>
                  <a:pt x="4729" y="8793"/>
                </a:lnTo>
                <a:lnTo>
                  <a:pt x="4730" y="8788"/>
                </a:lnTo>
                <a:lnTo>
                  <a:pt x="4730" y="8780"/>
                </a:lnTo>
                <a:lnTo>
                  <a:pt x="4730" y="8772"/>
                </a:lnTo>
                <a:lnTo>
                  <a:pt x="4728" y="8767"/>
                </a:lnTo>
                <a:lnTo>
                  <a:pt x="4725" y="8763"/>
                </a:lnTo>
                <a:lnTo>
                  <a:pt x="4724" y="8759"/>
                </a:lnTo>
                <a:lnTo>
                  <a:pt x="4724" y="8751"/>
                </a:lnTo>
                <a:lnTo>
                  <a:pt x="4722" y="8750"/>
                </a:lnTo>
                <a:lnTo>
                  <a:pt x="4719" y="8750"/>
                </a:lnTo>
                <a:lnTo>
                  <a:pt x="4716" y="8747"/>
                </a:lnTo>
                <a:lnTo>
                  <a:pt x="4713" y="8740"/>
                </a:lnTo>
                <a:lnTo>
                  <a:pt x="4709" y="8735"/>
                </a:lnTo>
                <a:lnTo>
                  <a:pt x="4706" y="8732"/>
                </a:lnTo>
                <a:lnTo>
                  <a:pt x="4705" y="8730"/>
                </a:lnTo>
                <a:lnTo>
                  <a:pt x="4702" y="8728"/>
                </a:lnTo>
                <a:lnTo>
                  <a:pt x="4698" y="8726"/>
                </a:lnTo>
                <a:lnTo>
                  <a:pt x="4696" y="8724"/>
                </a:lnTo>
                <a:lnTo>
                  <a:pt x="4697" y="8721"/>
                </a:lnTo>
                <a:lnTo>
                  <a:pt x="4705" y="8719"/>
                </a:lnTo>
                <a:lnTo>
                  <a:pt x="4720" y="8720"/>
                </a:lnTo>
                <a:lnTo>
                  <a:pt x="4729" y="8721"/>
                </a:lnTo>
                <a:lnTo>
                  <a:pt x="4730" y="8722"/>
                </a:lnTo>
                <a:lnTo>
                  <a:pt x="4727" y="8728"/>
                </a:lnTo>
                <a:lnTo>
                  <a:pt x="4727" y="8731"/>
                </a:lnTo>
                <a:lnTo>
                  <a:pt x="4730" y="8735"/>
                </a:lnTo>
                <a:lnTo>
                  <a:pt x="4731" y="8740"/>
                </a:lnTo>
                <a:lnTo>
                  <a:pt x="4732" y="8745"/>
                </a:lnTo>
                <a:lnTo>
                  <a:pt x="4736" y="8748"/>
                </a:lnTo>
                <a:lnTo>
                  <a:pt x="4737" y="8748"/>
                </a:lnTo>
                <a:lnTo>
                  <a:pt x="4738" y="8752"/>
                </a:lnTo>
                <a:lnTo>
                  <a:pt x="4741" y="8752"/>
                </a:lnTo>
                <a:lnTo>
                  <a:pt x="4742" y="8754"/>
                </a:lnTo>
                <a:lnTo>
                  <a:pt x="4741" y="8757"/>
                </a:lnTo>
                <a:lnTo>
                  <a:pt x="4742" y="8758"/>
                </a:lnTo>
                <a:lnTo>
                  <a:pt x="4746" y="8758"/>
                </a:lnTo>
                <a:lnTo>
                  <a:pt x="4750" y="8754"/>
                </a:lnTo>
                <a:lnTo>
                  <a:pt x="4751" y="8752"/>
                </a:lnTo>
                <a:lnTo>
                  <a:pt x="4754" y="8752"/>
                </a:lnTo>
                <a:lnTo>
                  <a:pt x="4755" y="8753"/>
                </a:lnTo>
                <a:lnTo>
                  <a:pt x="4753" y="8756"/>
                </a:lnTo>
                <a:lnTo>
                  <a:pt x="4752" y="8759"/>
                </a:lnTo>
                <a:lnTo>
                  <a:pt x="4752" y="8763"/>
                </a:lnTo>
                <a:lnTo>
                  <a:pt x="4749" y="8766"/>
                </a:lnTo>
                <a:lnTo>
                  <a:pt x="4742" y="8773"/>
                </a:lnTo>
                <a:lnTo>
                  <a:pt x="4742" y="8774"/>
                </a:lnTo>
                <a:lnTo>
                  <a:pt x="4743" y="8775"/>
                </a:lnTo>
                <a:lnTo>
                  <a:pt x="4750" y="8771"/>
                </a:lnTo>
                <a:lnTo>
                  <a:pt x="4755" y="8770"/>
                </a:lnTo>
                <a:lnTo>
                  <a:pt x="4759" y="8771"/>
                </a:lnTo>
                <a:lnTo>
                  <a:pt x="4760" y="8773"/>
                </a:lnTo>
                <a:lnTo>
                  <a:pt x="4761" y="8775"/>
                </a:lnTo>
                <a:lnTo>
                  <a:pt x="4760" y="8781"/>
                </a:lnTo>
                <a:lnTo>
                  <a:pt x="4758" y="8790"/>
                </a:lnTo>
                <a:lnTo>
                  <a:pt x="4759" y="8791"/>
                </a:lnTo>
                <a:lnTo>
                  <a:pt x="4764" y="8786"/>
                </a:lnTo>
                <a:lnTo>
                  <a:pt x="4769" y="8782"/>
                </a:lnTo>
                <a:lnTo>
                  <a:pt x="4778" y="8779"/>
                </a:lnTo>
                <a:lnTo>
                  <a:pt x="4780" y="8780"/>
                </a:lnTo>
                <a:lnTo>
                  <a:pt x="4784" y="8789"/>
                </a:lnTo>
                <a:lnTo>
                  <a:pt x="4795" y="8796"/>
                </a:lnTo>
                <a:lnTo>
                  <a:pt x="4813" y="8803"/>
                </a:lnTo>
                <a:lnTo>
                  <a:pt x="4825" y="8805"/>
                </a:lnTo>
                <a:lnTo>
                  <a:pt x="4828" y="8802"/>
                </a:lnTo>
                <a:lnTo>
                  <a:pt x="4831" y="8796"/>
                </a:lnTo>
                <a:lnTo>
                  <a:pt x="4832" y="8787"/>
                </a:lnTo>
                <a:lnTo>
                  <a:pt x="4830" y="8781"/>
                </a:lnTo>
                <a:lnTo>
                  <a:pt x="4825" y="8777"/>
                </a:lnTo>
                <a:lnTo>
                  <a:pt x="4823" y="8774"/>
                </a:lnTo>
                <a:lnTo>
                  <a:pt x="4823" y="8770"/>
                </a:lnTo>
                <a:lnTo>
                  <a:pt x="4826" y="8767"/>
                </a:lnTo>
                <a:lnTo>
                  <a:pt x="4832" y="8765"/>
                </a:lnTo>
                <a:lnTo>
                  <a:pt x="4837" y="8764"/>
                </a:lnTo>
                <a:lnTo>
                  <a:pt x="4838" y="8765"/>
                </a:lnTo>
                <a:lnTo>
                  <a:pt x="4836" y="8768"/>
                </a:lnTo>
                <a:lnTo>
                  <a:pt x="4837" y="8770"/>
                </a:lnTo>
                <a:lnTo>
                  <a:pt x="4840" y="8770"/>
                </a:lnTo>
                <a:lnTo>
                  <a:pt x="4841" y="8771"/>
                </a:lnTo>
                <a:lnTo>
                  <a:pt x="4845" y="8775"/>
                </a:lnTo>
                <a:lnTo>
                  <a:pt x="4854" y="8775"/>
                </a:lnTo>
                <a:lnTo>
                  <a:pt x="4857" y="8774"/>
                </a:lnTo>
                <a:lnTo>
                  <a:pt x="4854" y="8772"/>
                </a:lnTo>
                <a:lnTo>
                  <a:pt x="4854" y="8769"/>
                </a:lnTo>
                <a:lnTo>
                  <a:pt x="4856" y="8764"/>
                </a:lnTo>
                <a:lnTo>
                  <a:pt x="4855" y="8763"/>
                </a:lnTo>
                <a:lnTo>
                  <a:pt x="4852" y="8764"/>
                </a:lnTo>
                <a:lnTo>
                  <a:pt x="4852" y="8767"/>
                </a:lnTo>
                <a:lnTo>
                  <a:pt x="4851" y="8769"/>
                </a:lnTo>
                <a:lnTo>
                  <a:pt x="4849" y="8769"/>
                </a:lnTo>
                <a:lnTo>
                  <a:pt x="4848" y="8765"/>
                </a:lnTo>
                <a:lnTo>
                  <a:pt x="4847" y="8762"/>
                </a:lnTo>
                <a:lnTo>
                  <a:pt x="4845" y="8756"/>
                </a:lnTo>
                <a:lnTo>
                  <a:pt x="4839" y="8754"/>
                </a:lnTo>
                <a:lnTo>
                  <a:pt x="4837" y="8752"/>
                </a:lnTo>
                <a:lnTo>
                  <a:pt x="4837" y="8749"/>
                </a:lnTo>
                <a:lnTo>
                  <a:pt x="4836" y="8747"/>
                </a:lnTo>
                <a:lnTo>
                  <a:pt x="4834" y="8746"/>
                </a:lnTo>
                <a:lnTo>
                  <a:pt x="4830" y="8741"/>
                </a:lnTo>
                <a:lnTo>
                  <a:pt x="4824" y="8737"/>
                </a:lnTo>
                <a:lnTo>
                  <a:pt x="4825" y="8735"/>
                </a:lnTo>
                <a:lnTo>
                  <a:pt x="4829" y="8734"/>
                </a:lnTo>
                <a:lnTo>
                  <a:pt x="4831" y="8732"/>
                </a:lnTo>
                <a:lnTo>
                  <a:pt x="4830" y="8729"/>
                </a:lnTo>
                <a:lnTo>
                  <a:pt x="4827" y="8726"/>
                </a:lnTo>
                <a:lnTo>
                  <a:pt x="4825" y="8725"/>
                </a:lnTo>
                <a:lnTo>
                  <a:pt x="4824" y="8727"/>
                </a:lnTo>
                <a:lnTo>
                  <a:pt x="4823" y="8726"/>
                </a:lnTo>
                <a:lnTo>
                  <a:pt x="4822" y="8724"/>
                </a:lnTo>
                <a:lnTo>
                  <a:pt x="4822" y="8720"/>
                </a:lnTo>
                <a:lnTo>
                  <a:pt x="4827" y="8715"/>
                </a:lnTo>
                <a:lnTo>
                  <a:pt x="4828" y="8710"/>
                </a:lnTo>
                <a:lnTo>
                  <a:pt x="4827" y="8707"/>
                </a:lnTo>
                <a:lnTo>
                  <a:pt x="4824" y="8705"/>
                </a:lnTo>
                <a:lnTo>
                  <a:pt x="4820" y="8704"/>
                </a:lnTo>
                <a:lnTo>
                  <a:pt x="4817" y="8704"/>
                </a:lnTo>
                <a:lnTo>
                  <a:pt x="4817" y="8705"/>
                </a:lnTo>
                <a:lnTo>
                  <a:pt x="4818" y="8710"/>
                </a:lnTo>
                <a:lnTo>
                  <a:pt x="4817" y="8710"/>
                </a:lnTo>
                <a:lnTo>
                  <a:pt x="4810" y="8708"/>
                </a:lnTo>
                <a:lnTo>
                  <a:pt x="4807" y="8706"/>
                </a:lnTo>
                <a:lnTo>
                  <a:pt x="4804" y="8704"/>
                </a:lnTo>
                <a:lnTo>
                  <a:pt x="4801" y="8697"/>
                </a:lnTo>
                <a:lnTo>
                  <a:pt x="4800" y="8693"/>
                </a:lnTo>
                <a:lnTo>
                  <a:pt x="4801" y="8684"/>
                </a:lnTo>
                <a:lnTo>
                  <a:pt x="4798" y="8679"/>
                </a:lnTo>
                <a:lnTo>
                  <a:pt x="4797" y="8679"/>
                </a:lnTo>
                <a:lnTo>
                  <a:pt x="4797" y="8682"/>
                </a:lnTo>
                <a:lnTo>
                  <a:pt x="4796" y="8683"/>
                </a:lnTo>
                <a:lnTo>
                  <a:pt x="4793" y="8684"/>
                </a:lnTo>
                <a:lnTo>
                  <a:pt x="4791" y="8683"/>
                </a:lnTo>
                <a:lnTo>
                  <a:pt x="4790" y="8679"/>
                </a:lnTo>
                <a:lnTo>
                  <a:pt x="4788" y="8676"/>
                </a:lnTo>
                <a:lnTo>
                  <a:pt x="4784" y="8672"/>
                </a:lnTo>
                <a:lnTo>
                  <a:pt x="4782" y="8667"/>
                </a:lnTo>
                <a:lnTo>
                  <a:pt x="4781" y="8665"/>
                </a:lnTo>
                <a:lnTo>
                  <a:pt x="4780" y="8662"/>
                </a:lnTo>
                <a:lnTo>
                  <a:pt x="4779" y="8660"/>
                </a:lnTo>
                <a:lnTo>
                  <a:pt x="4776" y="8657"/>
                </a:lnTo>
                <a:lnTo>
                  <a:pt x="4775" y="8652"/>
                </a:lnTo>
                <a:lnTo>
                  <a:pt x="4773" y="8650"/>
                </a:lnTo>
                <a:lnTo>
                  <a:pt x="4769" y="8645"/>
                </a:lnTo>
                <a:lnTo>
                  <a:pt x="4768" y="8643"/>
                </a:lnTo>
                <a:lnTo>
                  <a:pt x="4767" y="8642"/>
                </a:lnTo>
                <a:lnTo>
                  <a:pt x="4761" y="8642"/>
                </a:lnTo>
                <a:lnTo>
                  <a:pt x="4755" y="8642"/>
                </a:lnTo>
                <a:lnTo>
                  <a:pt x="4744" y="8643"/>
                </a:lnTo>
                <a:lnTo>
                  <a:pt x="4739" y="8641"/>
                </a:lnTo>
                <a:lnTo>
                  <a:pt x="4740" y="8637"/>
                </a:lnTo>
                <a:lnTo>
                  <a:pt x="4739" y="8635"/>
                </a:lnTo>
                <a:lnTo>
                  <a:pt x="4738" y="8634"/>
                </a:lnTo>
                <a:lnTo>
                  <a:pt x="4737" y="8635"/>
                </a:lnTo>
                <a:lnTo>
                  <a:pt x="4737" y="8637"/>
                </a:lnTo>
                <a:lnTo>
                  <a:pt x="4733" y="8639"/>
                </a:lnTo>
                <a:lnTo>
                  <a:pt x="4728" y="8639"/>
                </a:lnTo>
                <a:lnTo>
                  <a:pt x="4717" y="8637"/>
                </a:lnTo>
                <a:lnTo>
                  <a:pt x="4712" y="8637"/>
                </a:lnTo>
                <a:lnTo>
                  <a:pt x="4705" y="8640"/>
                </a:lnTo>
                <a:lnTo>
                  <a:pt x="4702" y="8639"/>
                </a:lnTo>
                <a:lnTo>
                  <a:pt x="4705" y="8636"/>
                </a:lnTo>
                <a:lnTo>
                  <a:pt x="4705" y="8635"/>
                </a:lnTo>
                <a:lnTo>
                  <a:pt x="4703" y="8634"/>
                </a:lnTo>
                <a:lnTo>
                  <a:pt x="4702" y="8633"/>
                </a:lnTo>
                <a:lnTo>
                  <a:pt x="4701" y="8632"/>
                </a:lnTo>
                <a:lnTo>
                  <a:pt x="4709" y="8628"/>
                </a:lnTo>
                <a:lnTo>
                  <a:pt x="4709" y="8626"/>
                </a:lnTo>
                <a:lnTo>
                  <a:pt x="4703" y="8622"/>
                </a:lnTo>
                <a:lnTo>
                  <a:pt x="4701" y="8623"/>
                </a:lnTo>
                <a:lnTo>
                  <a:pt x="4700" y="8626"/>
                </a:lnTo>
                <a:lnTo>
                  <a:pt x="4698" y="8627"/>
                </a:lnTo>
                <a:lnTo>
                  <a:pt x="4695" y="8628"/>
                </a:lnTo>
                <a:lnTo>
                  <a:pt x="4693" y="8630"/>
                </a:lnTo>
                <a:lnTo>
                  <a:pt x="4692" y="8629"/>
                </a:lnTo>
                <a:lnTo>
                  <a:pt x="4692" y="8628"/>
                </a:lnTo>
                <a:lnTo>
                  <a:pt x="4691" y="8624"/>
                </a:lnTo>
                <a:lnTo>
                  <a:pt x="4688" y="8623"/>
                </a:lnTo>
                <a:lnTo>
                  <a:pt x="4672" y="8621"/>
                </a:lnTo>
                <a:lnTo>
                  <a:pt x="4664" y="8621"/>
                </a:lnTo>
                <a:lnTo>
                  <a:pt x="4657" y="8621"/>
                </a:lnTo>
                <a:lnTo>
                  <a:pt x="4648" y="8618"/>
                </a:lnTo>
                <a:lnTo>
                  <a:pt x="4645" y="8614"/>
                </a:lnTo>
                <a:lnTo>
                  <a:pt x="4626" y="8616"/>
                </a:lnTo>
                <a:lnTo>
                  <a:pt x="4622" y="8616"/>
                </a:lnTo>
                <a:lnTo>
                  <a:pt x="4620" y="8616"/>
                </a:lnTo>
                <a:lnTo>
                  <a:pt x="4616" y="8612"/>
                </a:lnTo>
                <a:lnTo>
                  <a:pt x="4602" y="8615"/>
                </a:lnTo>
                <a:lnTo>
                  <a:pt x="4592" y="8615"/>
                </a:lnTo>
                <a:lnTo>
                  <a:pt x="4557" y="8609"/>
                </a:lnTo>
                <a:lnTo>
                  <a:pt x="4548" y="8606"/>
                </a:lnTo>
                <a:lnTo>
                  <a:pt x="4547" y="8604"/>
                </a:lnTo>
                <a:lnTo>
                  <a:pt x="4541" y="8603"/>
                </a:lnTo>
                <a:lnTo>
                  <a:pt x="4527" y="8602"/>
                </a:lnTo>
                <a:lnTo>
                  <a:pt x="4525" y="8601"/>
                </a:lnTo>
                <a:lnTo>
                  <a:pt x="4524" y="8598"/>
                </a:lnTo>
                <a:lnTo>
                  <a:pt x="4520" y="8597"/>
                </a:lnTo>
                <a:lnTo>
                  <a:pt x="4512" y="8597"/>
                </a:lnTo>
                <a:lnTo>
                  <a:pt x="4507" y="8595"/>
                </a:lnTo>
                <a:lnTo>
                  <a:pt x="4506" y="8591"/>
                </a:lnTo>
                <a:lnTo>
                  <a:pt x="4506" y="8587"/>
                </a:lnTo>
                <a:lnTo>
                  <a:pt x="4508" y="8582"/>
                </a:lnTo>
                <a:lnTo>
                  <a:pt x="4508" y="8578"/>
                </a:lnTo>
                <a:lnTo>
                  <a:pt x="4505" y="8574"/>
                </a:lnTo>
                <a:lnTo>
                  <a:pt x="4502" y="8572"/>
                </a:lnTo>
                <a:lnTo>
                  <a:pt x="4496" y="8572"/>
                </a:lnTo>
                <a:lnTo>
                  <a:pt x="4487" y="8575"/>
                </a:lnTo>
                <a:lnTo>
                  <a:pt x="4480" y="8576"/>
                </a:lnTo>
                <a:lnTo>
                  <a:pt x="4478" y="8579"/>
                </a:lnTo>
                <a:lnTo>
                  <a:pt x="4477" y="8580"/>
                </a:lnTo>
                <a:lnTo>
                  <a:pt x="4475" y="8581"/>
                </a:lnTo>
                <a:lnTo>
                  <a:pt x="4470" y="8574"/>
                </a:lnTo>
                <a:lnTo>
                  <a:pt x="4470" y="8570"/>
                </a:lnTo>
                <a:lnTo>
                  <a:pt x="4471" y="8568"/>
                </a:lnTo>
                <a:lnTo>
                  <a:pt x="4478" y="8559"/>
                </a:lnTo>
                <a:lnTo>
                  <a:pt x="4480" y="8553"/>
                </a:lnTo>
                <a:lnTo>
                  <a:pt x="4478" y="8551"/>
                </a:lnTo>
                <a:lnTo>
                  <a:pt x="4476" y="8551"/>
                </a:lnTo>
                <a:lnTo>
                  <a:pt x="4474" y="8555"/>
                </a:lnTo>
                <a:lnTo>
                  <a:pt x="4473" y="8556"/>
                </a:lnTo>
                <a:lnTo>
                  <a:pt x="4472" y="8556"/>
                </a:lnTo>
                <a:lnTo>
                  <a:pt x="4470" y="8553"/>
                </a:lnTo>
                <a:lnTo>
                  <a:pt x="4471" y="8544"/>
                </a:lnTo>
                <a:lnTo>
                  <a:pt x="4473" y="8541"/>
                </a:lnTo>
                <a:lnTo>
                  <a:pt x="4476" y="8539"/>
                </a:lnTo>
                <a:lnTo>
                  <a:pt x="4482" y="8539"/>
                </a:lnTo>
                <a:lnTo>
                  <a:pt x="4484" y="8538"/>
                </a:lnTo>
                <a:lnTo>
                  <a:pt x="4486" y="8535"/>
                </a:lnTo>
                <a:lnTo>
                  <a:pt x="4484" y="8532"/>
                </a:lnTo>
                <a:lnTo>
                  <a:pt x="4480" y="8529"/>
                </a:lnTo>
                <a:lnTo>
                  <a:pt x="4476" y="8528"/>
                </a:lnTo>
                <a:lnTo>
                  <a:pt x="4471" y="8528"/>
                </a:lnTo>
                <a:lnTo>
                  <a:pt x="4469" y="8529"/>
                </a:lnTo>
                <a:lnTo>
                  <a:pt x="4467" y="8531"/>
                </a:lnTo>
                <a:lnTo>
                  <a:pt x="4465" y="8530"/>
                </a:lnTo>
                <a:lnTo>
                  <a:pt x="4463" y="8527"/>
                </a:lnTo>
                <a:lnTo>
                  <a:pt x="4455" y="8524"/>
                </a:lnTo>
                <a:lnTo>
                  <a:pt x="4453" y="8521"/>
                </a:lnTo>
                <a:lnTo>
                  <a:pt x="4454" y="8517"/>
                </a:lnTo>
                <a:lnTo>
                  <a:pt x="4458" y="8507"/>
                </a:lnTo>
                <a:lnTo>
                  <a:pt x="4458" y="8505"/>
                </a:lnTo>
                <a:lnTo>
                  <a:pt x="4460" y="8499"/>
                </a:lnTo>
                <a:lnTo>
                  <a:pt x="4466" y="8490"/>
                </a:lnTo>
                <a:lnTo>
                  <a:pt x="4468" y="8484"/>
                </a:lnTo>
                <a:lnTo>
                  <a:pt x="4466" y="8481"/>
                </a:lnTo>
                <a:lnTo>
                  <a:pt x="4464" y="8479"/>
                </a:lnTo>
                <a:lnTo>
                  <a:pt x="4462" y="8478"/>
                </a:lnTo>
                <a:lnTo>
                  <a:pt x="4460" y="8476"/>
                </a:lnTo>
                <a:lnTo>
                  <a:pt x="4458" y="8472"/>
                </a:lnTo>
                <a:lnTo>
                  <a:pt x="4454" y="8468"/>
                </a:lnTo>
                <a:lnTo>
                  <a:pt x="4446" y="8464"/>
                </a:lnTo>
                <a:lnTo>
                  <a:pt x="4440" y="8459"/>
                </a:lnTo>
                <a:lnTo>
                  <a:pt x="4436" y="8452"/>
                </a:lnTo>
                <a:lnTo>
                  <a:pt x="4434" y="8447"/>
                </a:lnTo>
                <a:lnTo>
                  <a:pt x="4437" y="8443"/>
                </a:lnTo>
                <a:lnTo>
                  <a:pt x="4437" y="8440"/>
                </a:lnTo>
                <a:lnTo>
                  <a:pt x="4437" y="8438"/>
                </a:lnTo>
                <a:lnTo>
                  <a:pt x="4438" y="8434"/>
                </a:lnTo>
                <a:lnTo>
                  <a:pt x="4442" y="8429"/>
                </a:lnTo>
                <a:lnTo>
                  <a:pt x="4442" y="8425"/>
                </a:lnTo>
                <a:lnTo>
                  <a:pt x="4442" y="8422"/>
                </a:lnTo>
                <a:lnTo>
                  <a:pt x="4446" y="8417"/>
                </a:lnTo>
                <a:lnTo>
                  <a:pt x="4447" y="8413"/>
                </a:lnTo>
                <a:lnTo>
                  <a:pt x="4447" y="8410"/>
                </a:lnTo>
                <a:lnTo>
                  <a:pt x="4438" y="8409"/>
                </a:lnTo>
                <a:lnTo>
                  <a:pt x="4422" y="8409"/>
                </a:lnTo>
                <a:lnTo>
                  <a:pt x="4408" y="8410"/>
                </a:lnTo>
                <a:lnTo>
                  <a:pt x="4398" y="8412"/>
                </a:lnTo>
                <a:lnTo>
                  <a:pt x="4387" y="8411"/>
                </a:lnTo>
                <a:lnTo>
                  <a:pt x="4374" y="8408"/>
                </a:lnTo>
                <a:lnTo>
                  <a:pt x="4363" y="8401"/>
                </a:lnTo>
                <a:lnTo>
                  <a:pt x="4354" y="8390"/>
                </a:lnTo>
                <a:lnTo>
                  <a:pt x="4348" y="8380"/>
                </a:lnTo>
                <a:lnTo>
                  <a:pt x="4344" y="8368"/>
                </a:lnTo>
                <a:lnTo>
                  <a:pt x="4342" y="8359"/>
                </a:lnTo>
                <a:lnTo>
                  <a:pt x="4341" y="8356"/>
                </a:lnTo>
                <a:lnTo>
                  <a:pt x="4339" y="8354"/>
                </a:lnTo>
                <a:lnTo>
                  <a:pt x="4337" y="8349"/>
                </a:lnTo>
                <a:lnTo>
                  <a:pt x="4336" y="8339"/>
                </a:lnTo>
                <a:lnTo>
                  <a:pt x="4334" y="8333"/>
                </a:lnTo>
                <a:lnTo>
                  <a:pt x="4331" y="8331"/>
                </a:lnTo>
                <a:lnTo>
                  <a:pt x="4330" y="8329"/>
                </a:lnTo>
                <a:lnTo>
                  <a:pt x="4327" y="8323"/>
                </a:lnTo>
                <a:lnTo>
                  <a:pt x="4325" y="8320"/>
                </a:lnTo>
                <a:lnTo>
                  <a:pt x="4325" y="8318"/>
                </a:lnTo>
                <a:lnTo>
                  <a:pt x="4322" y="8314"/>
                </a:lnTo>
                <a:lnTo>
                  <a:pt x="4320" y="8313"/>
                </a:lnTo>
                <a:lnTo>
                  <a:pt x="4310" y="8315"/>
                </a:lnTo>
                <a:lnTo>
                  <a:pt x="4307" y="8312"/>
                </a:lnTo>
                <a:lnTo>
                  <a:pt x="4305" y="8310"/>
                </a:lnTo>
                <a:lnTo>
                  <a:pt x="4301" y="8308"/>
                </a:lnTo>
                <a:lnTo>
                  <a:pt x="4297" y="8309"/>
                </a:lnTo>
                <a:lnTo>
                  <a:pt x="4291" y="8313"/>
                </a:lnTo>
                <a:lnTo>
                  <a:pt x="4286" y="8313"/>
                </a:lnTo>
                <a:lnTo>
                  <a:pt x="4276" y="8311"/>
                </a:lnTo>
                <a:lnTo>
                  <a:pt x="4270" y="8312"/>
                </a:lnTo>
                <a:lnTo>
                  <a:pt x="4259" y="8312"/>
                </a:lnTo>
                <a:lnTo>
                  <a:pt x="4252" y="8309"/>
                </a:lnTo>
                <a:lnTo>
                  <a:pt x="4245" y="8305"/>
                </a:lnTo>
                <a:lnTo>
                  <a:pt x="4240" y="8304"/>
                </a:lnTo>
                <a:lnTo>
                  <a:pt x="4236" y="8305"/>
                </a:lnTo>
                <a:lnTo>
                  <a:pt x="4233" y="8303"/>
                </a:lnTo>
                <a:lnTo>
                  <a:pt x="4232" y="8301"/>
                </a:lnTo>
                <a:lnTo>
                  <a:pt x="4230" y="8300"/>
                </a:lnTo>
                <a:lnTo>
                  <a:pt x="4223" y="8297"/>
                </a:lnTo>
                <a:lnTo>
                  <a:pt x="4217" y="8295"/>
                </a:lnTo>
                <a:lnTo>
                  <a:pt x="4200" y="8290"/>
                </a:lnTo>
                <a:lnTo>
                  <a:pt x="4196" y="8285"/>
                </a:lnTo>
                <a:lnTo>
                  <a:pt x="4192" y="8285"/>
                </a:lnTo>
                <a:lnTo>
                  <a:pt x="4188" y="8285"/>
                </a:lnTo>
                <a:lnTo>
                  <a:pt x="4185" y="8287"/>
                </a:lnTo>
                <a:lnTo>
                  <a:pt x="4182" y="8288"/>
                </a:lnTo>
                <a:lnTo>
                  <a:pt x="4178" y="8287"/>
                </a:lnTo>
                <a:lnTo>
                  <a:pt x="4177" y="8288"/>
                </a:lnTo>
                <a:lnTo>
                  <a:pt x="4178" y="8292"/>
                </a:lnTo>
                <a:lnTo>
                  <a:pt x="4178" y="8295"/>
                </a:lnTo>
                <a:lnTo>
                  <a:pt x="4180" y="8301"/>
                </a:lnTo>
                <a:lnTo>
                  <a:pt x="4186" y="8307"/>
                </a:lnTo>
                <a:lnTo>
                  <a:pt x="4189" y="8312"/>
                </a:lnTo>
                <a:lnTo>
                  <a:pt x="4189" y="8317"/>
                </a:lnTo>
                <a:lnTo>
                  <a:pt x="4187" y="8323"/>
                </a:lnTo>
                <a:lnTo>
                  <a:pt x="4179" y="8334"/>
                </a:lnTo>
                <a:lnTo>
                  <a:pt x="4178" y="8334"/>
                </a:lnTo>
                <a:lnTo>
                  <a:pt x="4172" y="8335"/>
                </a:lnTo>
                <a:lnTo>
                  <a:pt x="4168" y="8338"/>
                </a:lnTo>
                <a:lnTo>
                  <a:pt x="4166" y="8338"/>
                </a:lnTo>
                <a:lnTo>
                  <a:pt x="4165" y="8337"/>
                </a:lnTo>
                <a:lnTo>
                  <a:pt x="4163" y="8338"/>
                </a:lnTo>
                <a:lnTo>
                  <a:pt x="4160" y="8341"/>
                </a:lnTo>
                <a:lnTo>
                  <a:pt x="4159" y="8344"/>
                </a:lnTo>
                <a:lnTo>
                  <a:pt x="4159" y="8347"/>
                </a:lnTo>
                <a:lnTo>
                  <a:pt x="4158" y="8349"/>
                </a:lnTo>
                <a:lnTo>
                  <a:pt x="4155" y="8352"/>
                </a:lnTo>
                <a:lnTo>
                  <a:pt x="4153" y="8351"/>
                </a:lnTo>
                <a:lnTo>
                  <a:pt x="4153" y="8348"/>
                </a:lnTo>
                <a:lnTo>
                  <a:pt x="4151" y="8346"/>
                </a:lnTo>
                <a:lnTo>
                  <a:pt x="4153" y="8342"/>
                </a:lnTo>
                <a:lnTo>
                  <a:pt x="4167" y="8327"/>
                </a:lnTo>
                <a:lnTo>
                  <a:pt x="4171" y="8320"/>
                </a:lnTo>
                <a:lnTo>
                  <a:pt x="4172" y="8317"/>
                </a:lnTo>
                <a:lnTo>
                  <a:pt x="4172" y="8312"/>
                </a:lnTo>
                <a:lnTo>
                  <a:pt x="4170" y="8307"/>
                </a:lnTo>
                <a:lnTo>
                  <a:pt x="4166" y="8304"/>
                </a:lnTo>
                <a:lnTo>
                  <a:pt x="4161" y="8304"/>
                </a:lnTo>
                <a:lnTo>
                  <a:pt x="4158" y="8305"/>
                </a:lnTo>
                <a:lnTo>
                  <a:pt x="4155" y="8311"/>
                </a:lnTo>
                <a:lnTo>
                  <a:pt x="4155" y="8315"/>
                </a:lnTo>
                <a:lnTo>
                  <a:pt x="4154" y="8323"/>
                </a:lnTo>
                <a:lnTo>
                  <a:pt x="4154" y="8326"/>
                </a:lnTo>
                <a:lnTo>
                  <a:pt x="4153" y="8328"/>
                </a:lnTo>
                <a:lnTo>
                  <a:pt x="4150" y="8330"/>
                </a:lnTo>
                <a:lnTo>
                  <a:pt x="4148" y="8333"/>
                </a:lnTo>
                <a:lnTo>
                  <a:pt x="4147" y="8340"/>
                </a:lnTo>
                <a:lnTo>
                  <a:pt x="4146" y="8343"/>
                </a:lnTo>
                <a:lnTo>
                  <a:pt x="4144" y="8344"/>
                </a:lnTo>
                <a:lnTo>
                  <a:pt x="4142" y="8348"/>
                </a:lnTo>
                <a:lnTo>
                  <a:pt x="4141" y="8355"/>
                </a:lnTo>
                <a:lnTo>
                  <a:pt x="4140" y="8359"/>
                </a:lnTo>
                <a:lnTo>
                  <a:pt x="4136" y="8361"/>
                </a:lnTo>
                <a:lnTo>
                  <a:pt x="4127" y="8364"/>
                </a:lnTo>
                <a:lnTo>
                  <a:pt x="4124" y="8365"/>
                </a:lnTo>
                <a:lnTo>
                  <a:pt x="4125" y="8361"/>
                </a:lnTo>
                <a:lnTo>
                  <a:pt x="4127" y="8360"/>
                </a:lnTo>
                <a:lnTo>
                  <a:pt x="4128" y="8359"/>
                </a:lnTo>
                <a:lnTo>
                  <a:pt x="4133" y="8344"/>
                </a:lnTo>
                <a:lnTo>
                  <a:pt x="4137" y="8336"/>
                </a:lnTo>
                <a:lnTo>
                  <a:pt x="4136" y="8335"/>
                </a:lnTo>
                <a:lnTo>
                  <a:pt x="4112" y="8345"/>
                </a:lnTo>
                <a:lnTo>
                  <a:pt x="4103" y="8351"/>
                </a:lnTo>
                <a:lnTo>
                  <a:pt x="4101" y="8355"/>
                </a:lnTo>
                <a:lnTo>
                  <a:pt x="4100" y="8359"/>
                </a:lnTo>
                <a:lnTo>
                  <a:pt x="4102" y="8364"/>
                </a:lnTo>
                <a:lnTo>
                  <a:pt x="4101" y="8368"/>
                </a:lnTo>
                <a:lnTo>
                  <a:pt x="4099" y="8371"/>
                </a:lnTo>
                <a:lnTo>
                  <a:pt x="4095" y="8380"/>
                </a:lnTo>
                <a:lnTo>
                  <a:pt x="4094" y="8386"/>
                </a:lnTo>
                <a:lnTo>
                  <a:pt x="4091" y="8390"/>
                </a:lnTo>
                <a:lnTo>
                  <a:pt x="4084" y="8393"/>
                </a:lnTo>
                <a:lnTo>
                  <a:pt x="4083" y="8394"/>
                </a:lnTo>
                <a:lnTo>
                  <a:pt x="4075" y="8403"/>
                </a:lnTo>
                <a:lnTo>
                  <a:pt x="4073" y="8404"/>
                </a:lnTo>
                <a:lnTo>
                  <a:pt x="4057" y="8403"/>
                </a:lnTo>
                <a:lnTo>
                  <a:pt x="4047" y="8405"/>
                </a:lnTo>
                <a:lnTo>
                  <a:pt x="4040" y="8403"/>
                </a:lnTo>
                <a:lnTo>
                  <a:pt x="4036" y="8395"/>
                </a:lnTo>
                <a:lnTo>
                  <a:pt x="4032" y="8390"/>
                </a:lnTo>
                <a:lnTo>
                  <a:pt x="4014" y="8393"/>
                </a:lnTo>
                <a:lnTo>
                  <a:pt x="3991" y="8391"/>
                </a:lnTo>
                <a:lnTo>
                  <a:pt x="3980" y="8392"/>
                </a:lnTo>
                <a:lnTo>
                  <a:pt x="3976" y="8389"/>
                </a:lnTo>
                <a:lnTo>
                  <a:pt x="3973" y="8381"/>
                </a:lnTo>
                <a:lnTo>
                  <a:pt x="3967" y="8380"/>
                </a:lnTo>
                <a:lnTo>
                  <a:pt x="3957" y="8381"/>
                </a:lnTo>
                <a:lnTo>
                  <a:pt x="3943" y="8392"/>
                </a:lnTo>
                <a:lnTo>
                  <a:pt x="3930" y="8397"/>
                </a:lnTo>
                <a:lnTo>
                  <a:pt x="3919" y="8398"/>
                </a:lnTo>
                <a:lnTo>
                  <a:pt x="3909" y="8392"/>
                </a:lnTo>
                <a:lnTo>
                  <a:pt x="3892" y="8381"/>
                </a:lnTo>
                <a:lnTo>
                  <a:pt x="3881" y="8369"/>
                </a:lnTo>
                <a:lnTo>
                  <a:pt x="3867" y="8364"/>
                </a:lnTo>
                <a:lnTo>
                  <a:pt x="3857" y="8365"/>
                </a:lnTo>
                <a:lnTo>
                  <a:pt x="3853" y="8372"/>
                </a:lnTo>
                <a:lnTo>
                  <a:pt x="3848" y="8372"/>
                </a:lnTo>
                <a:lnTo>
                  <a:pt x="3844" y="8361"/>
                </a:lnTo>
                <a:lnTo>
                  <a:pt x="3841" y="8353"/>
                </a:lnTo>
                <a:lnTo>
                  <a:pt x="3835" y="8349"/>
                </a:lnTo>
                <a:lnTo>
                  <a:pt x="3823" y="8341"/>
                </a:lnTo>
                <a:lnTo>
                  <a:pt x="3815" y="8337"/>
                </a:lnTo>
                <a:lnTo>
                  <a:pt x="3802" y="8332"/>
                </a:lnTo>
                <a:lnTo>
                  <a:pt x="3798" y="8331"/>
                </a:lnTo>
                <a:lnTo>
                  <a:pt x="3789" y="8330"/>
                </a:lnTo>
                <a:lnTo>
                  <a:pt x="3781" y="8330"/>
                </a:lnTo>
                <a:lnTo>
                  <a:pt x="3772" y="8331"/>
                </a:lnTo>
                <a:lnTo>
                  <a:pt x="3772" y="8331"/>
                </a:lnTo>
                <a:lnTo>
                  <a:pt x="3772" y="8331"/>
                </a:lnTo>
                <a:lnTo>
                  <a:pt x="3772" y="8331"/>
                </a:lnTo>
                <a:lnTo>
                  <a:pt x="3765" y="8338"/>
                </a:lnTo>
                <a:lnTo>
                  <a:pt x="3757" y="8341"/>
                </a:lnTo>
                <a:lnTo>
                  <a:pt x="3746" y="8342"/>
                </a:lnTo>
                <a:lnTo>
                  <a:pt x="3738" y="8339"/>
                </a:lnTo>
                <a:lnTo>
                  <a:pt x="3734" y="8332"/>
                </a:lnTo>
                <a:lnTo>
                  <a:pt x="3718" y="8326"/>
                </a:lnTo>
                <a:lnTo>
                  <a:pt x="3690" y="8321"/>
                </a:lnTo>
                <a:lnTo>
                  <a:pt x="3673" y="8316"/>
                </a:lnTo>
                <a:lnTo>
                  <a:pt x="3669" y="8312"/>
                </a:lnTo>
                <a:lnTo>
                  <a:pt x="3667" y="8308"/>
                </a:lnTo>
                <a:lnTo>
                  <a:pt x="3666" y="8302"/>
                </a:lnTo>
                <a:lnTo>
                  <a:pt x="3666" y="8302"/>
                </a:lnTo>
                <a:lnTo>
                  <a:pt x="3659" y="8285"/>
                </a:lnTo>
                <a:lnTo>
                  <a:pt x="3656" y="8271"/>
                </a:lnTo>
                <a:lnTo>
                  <a:pt x="3654" y="8254"/>
                </a:lnTo>
                <a:lnTo>
                  <a:pt x="3655" y="8248"/>
                </a:lnTo>
                <a:lnTo>
                  <a:pt x="3653" y="8247"/>
                </a:lnTo>
                <a:lnTo>
                  <a:pt x="3648" y="8243"/>
                </a:lnTo>
                <a:lnTo>
                  <a:pt x="3631" y="8241"/>
                </a:lnTo>
                <a:lnTo>
                  <a:pt x="3631" y="8261"/>
                </a:lnTo>
                <a:lnTo>
                  <a:pt x="3630" y="8286"/>
                </a:lnTo>
                <a:lnTo>
                  <a:pt x="3612" y="8286"/>
                </a:lnTo>
                <a:lnTo>
                  <a:pt x="3578" y="8286"/>
                </a:lnTo>
                <a:lnTo>
                  <a:pt x="3544" y="8286"/>
                </a:lnTo>
                <a:lnTo>
                  <a:pt x="3510" y="8286"/>
                </a:lnTo>
                <a:lnTo>
                  <a:pt x="3477" y="8286"/>
                </a:lnTo>
                <a:lnTo>
                  <a:pt x="3443" y="8286"/>
                </a:lnTo>
                <a:lnTo>
                  <a:pt x="3409" y="8286"/>
                </a:lnTo>
                <a:lnTo>
                  <a:pt x="3375" y="8286"/>
                </a:lnTo>
                <a:lnTo>
                  <a:pt x="3342" y="8286"/>
                </a:lnTo>
                <a:lnTo>
                  <a:pt x="3308" y="8286"/>
                </a:lnTo>
                <a:lnTo>
                  <a:pt x="3274" y="8286"/>
                </a:lnTo>
                <a:lnTo>
                  <a:pt x="3240" y="8286"/>
                </a:lnTo>
                <a:lnTo>
                  <a:pt x="3207" y="8286"/>
                </a:lnTo>
                <a:lnTo>
                  <a:pt x="3173" y="8286"/>
                </a:lnTo>
                <a:lnTo>
                  <a:pt x="3139" y="8286"/>
                </a:lnTo>
                <a:lnTo>
                  <a:pt x="3105" y="8286"/>
                </a:lnTo>
                <a:lnTo>
                  <a:pt x="3071" y="8286"/>
                </a:lnTo>
                <a:lnTo>
                  <a:pt x="3038" y="8286"/>
                </a:lnTo>
                <a:lnTo>
                  <a:pt x="3004" y="8286"/>
                </a:lnTo>
                <a:lnTo>
                  <a:pt x="2970" y="8286"/>
                </a:lnTo>
                <a:lnTo>
                  <a:pt x="2936" y="8286"/>
                </a:lnTo>
                <a:lnTo>
                  <a:pt x="2903" y="8286"/>
                </a:lnTo>
                <a:lnTo>
                  <a:pt x="2869" y="8286"/>
                </a:lnTo>
                <a:lnTo>
                  <a:pt x="2835" y="8286"/>
                </a:lnTo>
                <a:lnTo>
                  <a:pt x="2801" y="8286"/>
                </a:lnTo>
                <a:lnTo>
                  <a:pt x="2767" y="8286"/>
                </a:lnTo>
                <a:lnTo>
                  <a:pt x="2734" y="8286"/>
                </a:lnTo>
                <a:lnTo>
                  <a:pt x="2700" y="8286"/>
                </a:lnTo>
                <a:lnTo>
                  <a:pt x="2666" y="8286"/>
                </a:lnTo>
                <a:lnTo>
                  <a:pt x="2632" y="8286"/>
                </a:lnTo>
                <a:lnTo>
                  <a:pt x="2599" y="8286"/>
                </a:lnTo>
                <a:lnTo>
                  <a:pt x="2565" y="8286"/>
                </a:lnTo>
                <a:lnTo>
                  <a:pt x="2531" y="8286"/>
                </a:lnTo>
                <a:lnTo>
                  <a:pt x="2497" y="8286"/>
                </a:lnTo>
                <a:lnTo>
                  <a:pt x="2463" y="8286"/>
                </a:lnTo>
                <a:lnTo>
                  <a:pt x="2430" y="8286"/>
                </a:lnTo>
                <a:lnTo>
                  <a:pt x="2396" y="8286"/>
                </a:lnTo>
                <a:lnTo>
                  <a:pt x="2362" y="8286"/>
                </a:lnTo>
                <a:lnTo>
                  <a:pt x="2328" y="8286"/>
                </a:lnTo>
                <a:lnTo>
                  <a:pt x="2295" y="8286"/>
                </a:lnTo>
                <a:lnTo>
                  <a:pt x="2261" y="8286"/>
                </a:lnTo>
                <a:lnTo>
                  <a:pt x="2227" y="8286"/>
                </a:lnTo>
                <a:lnTo>
                  <a:pt x="2193" y="8286"/>
                </a:lnTo>
                <a:lnTo>
                  <a:pt x="2160" y="8286"/>
                </a:lnTo>
                <a:lnTo>
                  <a:pt x="2126" y="8286"/>
                </a:lnTo>
                <a:lnTo>
                  <a:pt x="2092" y="8286"/>
                </a:lnTo>
                <a:lnTo>
                  <a:pt x="2058" y="8286"/>
                </a:lnTo>
                <a:lnTo>
                  <a:pt x="2024" y="8286"/>
                </a:lnTo>
                <a:lnTo>
                  <a:pt x="1991" y="8286"/>
                </a:lnTo>
                <a:lnTo>
                  <a:pt x="1957" y="8286"/>
                </a:lnTo>
                <a:lnTo>
                  <a:pt x="1923" y="8286"/>
                </a:lnTo>
                <a:lnTo>
                  <a:pt x="1889" y="8286"/>
                </a:lnTo>
                <a:lnTo>
                  <a:pt x="1856" y="8286"/>
                </a:lnTo>
                <a:lnTo>
                  <a:pt x="1822" y="8286"/>
                </a:lnTo>
                <a:lnTo>
                  <a:pt x="1788" y="8286"/>
                </a:lnTo>
                <a:lnTo>
                  <a:pt x="1754" y="8286"/>
                </a:lnTo>
                <a:lnTo>
                  <a:pt x="1720" y="8286"/>
                </a:lnTo>
                <a:lnTo>
                  <a:pt x="1687" y="8286"/>
                </a:lnTo>
                <a:lnTo>
                  <a:pt x="1653" y="8286"/>
                </a:lnTo>
                <a:lnTo>
                  <a:pt x="1619" y="8286"/>
                </a:lnTo>
                <a:lnTo>
                  <a:pt x="1585" y="8286"/>
                </a:lnTo>
                <a:lnTo>
                  <a:pt x="1552" y="8286"/>
                </a:lnTo>
                <a:lnTo>
                  <a:pt x="1518" y="8286"/>
                </a:lnTo>
                <a:lnTo>
                  <a:pt x="1484" y="8286"/>
                </a:lnTo>
                <a:lnTo>
                  <a:pt x="1450" y="8286"/>
                </a:lnTo>
                <a:lnTo>
                  <a:pt x="1442" y="8286"/>
                </a:lnTo>
                <a:lnTo>
                  <a:pt x="1439" y="8282"/>
                </a:lnTo>
                <a:lnTo>
                  <a:pt x="1431" y="8276"/>
                </a:lnTo>
                <a:lnTo>
                  <a:pt x="1428" y="8276"/>
                </a:lnTo>
                <a:lnTo>
                  <a:pt x="1425" y="8278"/>
                </a:lnTo>
                <a:lnTo>
                  <a:pt x="1423" y="8281"/>
                </a:lnTo>
                <a:lnTo>
                  <a:pt x="1422" y="8286"/>
                </a:lnTo>
                <a:lnTo>
                  <a:pt x="1420" y="8288"/>
                </a:lnTo>
                <a:lnTo>
                  <a:pt x="1419" y="8288"/>
                </a:lnTo>
                <a:lnTo>
                  <a:pt x="1419" y="8286"/>
                </a:lnTo>
                <a:lnTo>
                  <a:pt x="1416" y="8278"/>
                </a:lnTo>
                <a:lnTo>
                  <a:pt x="1417" y="8275"/>
                </a:lnTo>
                <a:lnTo>
                  <a:pt x="1419" y="8271"/>
                </a:lnTo>
                <a:lnTo>
                  <a:pt x="1419" y="8269"/>
                </a:lnTo>
                <a:lnTo>
                  <a:pt x="1414" y="8271"/>
                </a:lnTo>
                <a:lnTo>
                  <a:pt x="1411" y="8270"/>
                </a:lnTo>
                <a:lnTo>
                  <a:pt x="1410" y="8267"/>
                </a:lnTo>
                <a:lnTo>
                  <a:pt x="1410" y="8259"/>
                </a:lnTo>
                <a:lnTo>
                  <a:pt x="1407" y="8254"/>
                </a:lnTo>
                <a:lnTo>
                  <a:pt x="1411" y="8252"/>
                </a:lnTo>
                <a:lnTo>
                  <a:pt x="1420" y="8250"/>
                </a:lnTo>
                <a:lnTo>
                  <a:pt x="1430" y="8250"/>
                </a:lnTo>
                <a:lnTo>
                  <a:pt x="1432" y="8246"/>
                </a:lnTo>
                <a:lnTo>
                  <a:pt x="1435" y="8237"/>
                </a:lnTo>
                <a:lnTo>
                  <a:pt x="1428" y="8245"/>
                </a:lnTo>
                <a:lnTo>
                  <a:pt x="1424" y="8246"/>
                </a:lnTo>
                <a:lnTo>
                  <a:pt x="1412" y="8243"/>
                </a:lnTo>
                <a:lnTo>
                  <a:pt x="1403" y="8244"/>
                </a:lnTo>
                <a:lnTo>
                  <a:pt x="1402" y="8242"/>
                </a:lnTo>
                <a:lnTo>
                  <a:pt x="1403" y="8240"/>
                </a:lnTo>
                <a:lnTo>
                  <a:pt x="1404" y="8238"/>
                </a:lnTo>
                <a:lnTo>
                  <a:pt x="1406" y="8232"/>
                </a:lnTo>
                <a:lnTo>
                  <a:pt x="1408" y="8214"/>
                </a:lnTo>
                <a:lnTo>
                  <a:pt x="1410" y="8207"/>
                </a:lnTo>
                <a:lnTo>
                  <a:pt x="1411" y="8204"/>
                </a:lnTo>
                <a:lnTo>
                  <a:pt x="1411" y="8203"/>
                </a:lnTo>
                <a:lnTo>
                  <a:pt x="1400" y="8215"/>
                </a:lnTo>
                <a:lnTo>
                  <a:pt x="1399" y="8219"/>
                </a:lnTo>
                <a:lnTo>
                  <a:pt x="1400" y="8223"/>
                </a:lnTo>
                <a:lnTo>
                  <a:pt x="1399" y="8230"/>
                </a:lnTo>
                <a:lnTo>
                  <a:pt x="1394" y="8232"/>
                </a:lnTo>
                <a:lnTo>
                  <a:pt x="1391" y="8231"/>
                </a:lnTo>
                <a:lnTo>
                  <a:pt x="1385" y="8237"/>
                </a:lnTo>
                <a:lnTo>
                  <a:pt x="1383" y="8237"/>
                </a:lnTo>
                <a:lnTo>
                  <a:pt x="1357" y="8227"/>
                </a:lnTo>
                <a:lnTo>
                  <a:pt x="1355" y="8225"/>
                </a:lnTo>
                <a:lnTo>
                  <a:pt x="1350" y="8221"/>
                </a:lnTo>
                <a:lnTo>
                  <a:pt x="1344" y="8212"/>
                </a:lnTo>
                <a:lnTo>
                  <a:pt x="1342" y="8205"/>
                </a:lnTo>
                <a:lnTo>
                  <a:pt x="1344" y="8199"/>
                </a:lnTo>
                <a:lnTo>
                  <a:pt x="1347" y="8196"/>
                </a:lnTo>
                <a:lnTo>
                  <a:pt x="1349" y="8196"/>
                </a:lnTo>
                <a:lnTo>
                  <a:pt x="1352" y="8198"/>
                </a:lnTo>
                <a:lnTo>
                  <a:pt x="1358" y="8208"/>
                </a:lnTo>
                <a:lnTo>
                  <a:pt x="1361" y="8214"/>
                </a:lnTo>
                <a:lnTo>
                  <a:pt x="1367" y="8213"/>
                </a:lnTo>
                <a:lnTo>
                  <a:pt x="1377" y="8206"/>
                </a:lnTo>
                <a:lnTo>
                  <a:pt x="1379" y="8203"/>
                </a:lnTo>
                <a:lnTo>
                  <a:pt x="1369" y="8206"/>
                </a:lnTo>
                <a:lnTo>
                  <a:pt x="1365" y="8205"/>
                </a:lnTo>
                <a:lnTo>
                  <a:pt x="1361" y="8202"/>
                </a:lnTo>
                <a:lnTo>
                  <a:pt x="1356" y="8196"/>
                </a:lnTo>
                <a:lnTo>
                  <a:pt x="1354" y="8189"/>
                </a:lnTo>
                <a:lnTo>
                  <a:pt x="1354" y="8166"/>
                </a:lnTo>
                <a:lnTo>
                  <a:pt x="1355" y="8161"/>
                </a:lnTo>
                <a:lnTo>
                  <a:pt x="1360" y="8158"/>
                </a:lnTo>
                <a:lnTo>
                  <a:pt x="1363" y="8153"/>
                </a:lnTo>
                <a:lnTo>
                  <a:pt x="1363" y="8150"/>
                </a:lnTo>
                <a:lnTo>
                  <a:pt x="1360" y="8146"/>
                </a:lnTo>
                <a:lnTo>
                  <a:pt x="1356" y="8142"/>
                </a:lnTo>
                <a:lnTo>
                  <a:pt x="1351" y="8140"/>
                </a:lnTo>
                <a:lnTo>
                  <a:pt x="1351" y="8141"/>
                </a:lnTo>
                <a:lnTo>
                  <a:pt x="1357" y="8151"/>
                </a:lnTo>
                <a:lnTo>
                  <a:pt x="1357" y="8155"/>
                </a:lnTo>
                <a:lnTo>
                  <a:pt x="1350" y="8165"/>
                </a:lnTo>
                <a:lnTo>
                  <a:pt x="1348" y="8167"/>
                </a:lnTo>
                <a:lnTo>
                  <a:pt x="1348" y="8177"/>
                </a:lnTo>
                <a:lnTo>
                  <a:pt x="1347" y="8179"/>
                </a:lnTo>
                <a:lnTo>
                  <a:pt x="1342" y="8182"/>
                </a:lnTo>
                <a:lnTo>
                  <a:pt x="1335" y="8189"/>
                </a:lnTo>
                <a:lnTo>
                  <a:pt x="1324" y="8192"/>
                </a:lnTo>
                <a:lnTo>
                  <a:pt x="1314" y="8191"/>
                </a:lnTo>
                <a:lnTo>
                  <a:pt x="1308" y="8187"/>
                </a:lnTo>
                <a:lnTo>
                  <a:pt x="1291" y="8169"/>
                </a:lnTo>
                <a:lnTo>
                  <a:pt x="1284" y="8161"/>
                </a:lnTo>
                <a:lnTo>
                  <a:pt x="1284" y="8155"/>
                </a:lnTo>
                <a:lnTo>
                  <a:pt x="1272" y="8132"/>
                </a:lnTo>
                <a:lnTo>
                  <a:pt x="1272" y="8127"/>
                </a:lnTo>
                <a:lnTo>
                  <a:pt x="1268" y="8120"/>
                </a:lnTo>
                <a:lnTo>
                  <a:pt x="1264" y="8119"/>
                </a:lnTo>
                <a:lnTo>
                  <a:pt x="1263" y="8112"/>
                </a:lnTo>
                <a:lnTo>
                  <a:pt x="1272" y="8097"/>
                </a:lnTo>
                <a:lnTo>
                  <a:pt x="1278" y="8085"/>
                </a:lnTo>
                <a:lnTo>
                  <a:pt x="1279" y="8081"/>
                </a:lnTo>
                <a:lnTo>
                  <a:pt x="1278" y="8075"/>
                </a:lnTo>
                <a:lnTo>
                  <a:pt x="1277" y="8061"/>
                </a:lnTo>
                <a:lnTo>
                  <a:pt x="1278" y="8055"/>
                </a:lnTo>
                <a:lnTo>
                  <a:pt x="1272" y="8063"/>
                </a:lnTo>
                <a:lnTo>
                  <a:pt x="1271" y="8069"/>
                </a:lnTo>
                <a:lnTo>
                  <a:pt x="1272" y="8075"/>
                </a:lnTo>
                <a:lnTo>
                  <a:pt x="1272" y="8081"/>
                </a:lnTo>
                <a:lnTo>
                  <a:pt x="1268" y="8090"/>
                </a:lnTo>
                <a:lnTo>
                  <a:pt x="1262" y="8100"/>
                </a:lnTo>
                <a:lnTo>
                  <a:pt x="1250" y="8105"/>
                </a:lnTo>
                <a:lnTo>
                  <a:pt x="1229" y="8102"/>
                </a:lnTo>
                <a:lnTo>
                  <a:pt x="1227" y="8101"/>
                </a:lnTo>
                <a:lnTo>
                  <a:pt x="1225" y="8098"/>
                </a:lnTo>
                <a:lnTo>
                  <a:pt x="1224" y="8083"/>
                </a:lnTo>
                <a:lnTo>
                  <a:pt x="1223" y="8085"/>
                </a:lnTo>
                <a:lnTo>
                  <a:pt x="1221" y="8093"/>
                </a:lnTo>
                <a:lnTo>
                  <a:pt x="1219" y="8104"/>
                </a:lnTo>
                <a:lnTo>
                  <a:pt x="1216" y="8106"/>
                </a:lnTo>
                <a:lnTo>
                  <a:pt x="1212" y="8106"/>
                </a:lnTo>
                <a:lnTo>
                  <a:pt x="1208" y="8105"/>
                </a:lnTo>
                <a:lnTo>
                  <a:pt x="1206" y="8101"/>
                </a:lnTo>
                <a:lnTo>
                  <a:pt x="1200" y="8101"/>
                </a:lnTo>
                <a:lnTo>
                  <a:pt x="1191" y="8103"/>
                </a:lnTo>
                <a:lnTo>
                  <a:pt x="1186" y="8102"/>
                </a:lnTo>
                <a:lnTo>
                  <a:pt x="1180" y="8102"/>
                </a:lnTo>
                <a:lnTo>
                  <a:pt x="1169" y="8099"/>
                </a:lnTo>
                <a:lnTo>
                  <a:pt x="1156" y="8098"/>
                </a:lnTo>
                <a:lnTo>
                  <a:pt x="1152" y="8096"/>
                </a:lnTo>
                <a:lnTo>
                  <a:pt x="1152" y="8091"/>
                </a:lnTo>
                <a:lnTo>
                  <a:pt x="1155" y="8089"/>
                </a:lnTo>
                <a:lnTo>
                  <a:pt x="1169" y="8087"/>
                </a:lnTo>
                <a:lnTo>
                  <a:pt x="1182" y="8081"/>
                </a:lnTo>
                <a:lnTo>
                  <a:pt x="1196" y="8079"/>
                </a:lnTo>
                <a:lnTo>
                  <a:pt x="1195" y="8076"/>
                </a:lnTo>
                <a:lnTo>
                  <a:pt x="1189" y="8076"/>
                </a:lnTo>
                <a:lnTo>
                  <a:pt x="1158" y="8081"/>
                </a:lnTo>
                <a:lnTo>
                  <a:pt x="1149" y="8081"/>
                </a:lnTo>
                <a:lnTo>
                  <a:pt x="1147" y="8080"/>
                </a:lnTo>
                <a:lnTo>
                  <a:pt x="1147" y="8074"/>
                </a:lnTo>
                <a:lnTo>
                  <a:pt x="1150" y="8069"/>
                </a:lnTo>
                <a:lnTo>
                  <a:pt x="1156" y="8064"/>
                </a:lnTo>
                <a:lnTo>
                  <a:pt x="1158" y="8060"/>
                </a:lnTo>
                <a:lnTo>
                  <a:pt x="1155" y="8058"/>
                </a:lnTo>
                <a:lnTo>
                  <a:pt x="1149" y="8059"/>
                </a:lnTo>
                <a:lnTo>
                  <a:pt x="1146" y="8056"/>
                </a:lnTo>
                <a:lnTo>
                  <a:pt x="1149" y="8045"/>
                </a:lnTo>
                <a:lnTo>
                  <a:pt x="1147" y="8032"/>
                </a:lnTo>
                <a:lnTo>
                  <a:pt x="1143" y="8044"/>
                </a:lnTo>
                <a:lnTo>
                  <a:pt x="1138" y="8050"/>
                </a:lnTo>
                <a:lnTo>
                  <a:pt x="1112" y="8053"/>
                </a:lnTo>
                <a:lnTo>
                  <a:pt x="1108" y="8056"/>
                </a:lnTo>
                <a:lnTo>
                  <a:pt x="1104" y="8056"/>
                </a:lnTo>
                <a:lnTo>
                  <a:pt x="1087" y="8050"/>
                </a:lnTo>
                <a:lnTo>
                  <a:pt x="1080" y="8046"/>
                </a:lnTo>
                <a:lnTo>
                  <a:pt x="1074" y="8041"/>
                </a:lnTo>
                <a:lnTo>
                  <a:pt x="1062" y="8029"/>
                </a:lnTo>
                <a:lnTo>
                  <a:pt x="1053" y="8021"/>
                </a:lnTo>
                <a:lnTo>
                  <a:pt x="1052" y="8006"/>
                </a:lnTo>
                <a:lnTo>
                  <a:pt x="1054" y="7996"/>
                </a:lnTo>
                <a:lnTo>
                  <a:pt x="1059" y="7986"/>
                </a:lnTo>
                <a:lnTo>
                  <a:pt x="1075" y="7963"/>
                </a:lnTo>
                <a:lnTo>
                  <a:pt x="1081" y="7958"/>
                </a:lnTo>
                <a:lnTo>
                  <a:pt x="1086" y="7957"/>
                </a:lnTo>
                <a:lnTo>
                  <a:pt x="1111" y="7955"/>
                </a:lnTo>
                <a:lnTo>
                  <a:pt x="1130" y="7952"/>
                </a:lnTo>
                <a:lnTo>
                  <a:pt x="1133" y="7951"/>
                </a:lnTo>
                <a:lnTo>
                  <a:pt x="1106" y="7949"/>
                </a:lnTo>
                <a:lnTo>
                  <a:pt x="1082" y="7950"/>
                </a:lnTo>
                <a:lnTo>
                  <a:pt x="1074" y="7954"/>
                </a:lnTo>
                <a:lnTo>
                  <a:pt x="1063" y="7968"/>
                </a:lnTo>
                <a:lnTo>
                  <a:pt x="1060" y="7975"/>
                </a:lnTo>
                <a:lnTo>
                  <a:pt x="1058" y="7979"/>
                </a:lnTo>
                <a:lnTo>
                  <a:pt x="1056" y="7979"/>
                </a:lnTo>
                <a:lnTo>
                  <a:pt x="1052" y="7978"/>
                </a:lnTo>
                <a:lnTo>
                  <a:pt x="1051" y="7976"/>
                </a:lnTo>
                <a:lnTo>
                  <a:pt x="1049" y="7971"/>
                </a:lnTo>
                <a:lnTo>
                  <a:pt x="1044" y="7963"/>
                </a:lnTo>
                <a:lnTo>
                  <a:pt x="1041" y="7954"/>
                </a:lnTo>
                <a:lnTo>
                  <a:pt x="1040" y="7941"/>
                </a:lnTo>
                <a:lnTo>
                  <a:pt x="1040" y="7936"/>
                </a:lnTo>
                <a:lnTo>
                  <a:pt x="1043" y="7928"/>
                </a:lnTo>
                <a:lnTo>
                  <a:pt x="1051" y="7913"/>
                </a:lnTo>
                <a:lnTo>
                  <a:pt x="1041" y="7914"/>
                </a:lnTo>
                <a:lnTo>
                  <a:pt x="1042" y="7901"/>
                </a:lnTo>
                <a:lnTo>
                  <a:pt x="1046" y="7888"/>
                </a:lnTo>
                <a:lnTo>
                  <a:pt x="1055" y="7880"/>
                </a:lnTo>
                <a:lnTo>
                  <a:pt x="1065" y="7874"/>
                </a:lnTo>
                <a:lnTo>
                  <a:pt x="1074" y="7867"/>
                </a:lnTo>
                <a:lnTo>
                  <a:pt x="1089" y="7862"/>
                </a:lnTo>
                <a:lnTo>
                  <a:pt x="1095" y="7872"/>
                </a:lnTo>
                <a:lnTo>
                  <a:pt x="1108" y="7875"/>
                </a:lnTo>
                <a:lnTo>
                  <a:pt x="1112" y="7880"/>
                </a:lnTo>
                <a:lnTo>
                  <a:pt x="1117" y="7888"/>
                </a:lnTo>
                <a:lnTo>
                  <a:pt x="1122" y="7896"/>
                </a:lnTo>
                <a:lnTo>
                  <a:pt x="1129" y="7904"/>
                </a:lnTo>
                <a:lnTo>
                  <a:pt x="1131" y="7905"/>
                </a:lnTo>
                <a:lnTo>
                  <a:pt x="1128" y="7898"/>
                </a:lnTo>
                <a:lnTo>
                  <a:pt x="1117" y="7884"/>
                </a:lnTo>
                <a:lnTo>
                  <a:pt x="1116" y="7878"/>
                </a:lnTo>
                <a:lnTo>
                  <a:pt x="1114" y="7873"/>
                </a:lnTo>
                <a:lnTo>
                  <a:pt x="1099" y="7865"/>
                </a:lnTo>
                <a:lnTo>
                  <a:pt x="1096" y="7862"/>
                </a:lnTo>
                <a:lnTo>
                  <a:pt x="1093" y="7854"/>
                </a:lnTo>
                <a:lnTo>
                  <a:pt x="1092" y="7848"/>
                </a:lnTo>
                <a:lnTo>
                  <a:pt x="1094" y="7843"/>
                </a:lnTo>
                <a:lnTo>
                  <a:pt x="1109" y="7828"/>
                </a:lnTo>
                <a:lnTo>
                  <a:pt x="1113" y="7819"/>
                </a:lnTo>
                <a:lnTo>
                  <a:pt x="1113" y="7815"/>
                </a:lnTo>
                <a:lnTo>
                  <a:pt x="1111" y="7811"/>
                </a:lnTo>
                <a:lnTo>
                  <a:pt x="1108" y="7803"/>
                </a:lnTo>
                <a:lnTo>
                  <a:pt x="1107" y="7803"/>
                </a:lnTo>
                <a:lnTo>
                  <a:pt x="1108" y="7815"/>
                </a:lnTo>
                <a:lnTo>
                  <a:pt x="1108" y="7819"/>
                </a:lnTo>
                <a:lnTo>
                  <a:pt x="1106" y="7824"/>
                </a:lnTo>
                <a:lnTo>
                  <a:pt x="1103" y="7828"/>
                </a:lnTo>
                <a:lnTo>
                  <a:pt x="1100" y="7831"/>
                </a:lnTo>
                <a:lnTo>
                  <a:pt x="1068" y="7866"/>
                </a:lnTo>
                <a:lnTo>
                  <a:pt x="1064" y="7868"/>
                </a:lnTo>
                <a:lnTo>
                  <a:pt x="1052" y="7872"/>
                </a:lnTo>
                <a:lnTo>
                  <a:pt x="1046" y="7875"/>
                </a:lnTo>
                <a:lnTo>
                  <a:pt x="1043" y="7880"/>
                </a:lnTo>
                <a:lnTo>
                  <a:pt x="1037" y="7893"/>
                </a:lnTo>
                <a:lnTo>
                  <a:pt x="1030" y="7919"/>
                </a:lnTo>
                <a:lnTo>
                  <a:pt x="1021" y="7940"/>
                </a:lnTo>
                <a:lnTo>
                  <a:pt x="1014" y="7913"/>
                </a:lnTo>
                <a:lnTo>
                  <a:pt x="1001" y="7892"/>
                </a:lnTo>
                <a:lnTo>
                  <a:pt x="1027" y="7872"/>
                </a:lnTo>
                <a:lnTo>
                  <a:pt x="1027" y="7868"/>
                </a:lnTo>
                <a:lnTo>
                  <a:pt x="1025" y="7857"/>
                </a:lnTo>
                <a:lnTo>
                  <a:pt x="1025" y="7854"/>
                </a:lnTo>
                <a:lnTo>
                  <a:pt x="1028" y="7849"/>
                </a:lnTo>
                <a:lnTo>
                  <a:pt x="1034" y="7842"/>
                </a:lnTo>
                <a:lnTo>
                  <a:pt x="1034" y="7842"/>
                </a:lnTo>
                <a:lnTo>
                  <a:pt x="1026" y="7844"/>
                </a:lnTo>
                <a:lnTo>
                  <a:pt x="1015" y="7860"/>
                </a:lnTo>
                <a:lnTo>
                  <a:pt x="1010" y="7865"/>
                </a:lnTo>
                <a:lnTo>
                  <a:pt x="1008" y="7866"/>
                </a:lnTo>
                <a:lnTo>
                  <a:pt x="1008" y="7856"/>
                </a:lnTo>
                <a:lnTo>
                  <a:pt x="1014" y="7832"/>
                </a:lnTo>
                <a:lnTo>
                  <a:pt x="1019" y="7808"/>
                </a:lnTo>
                <a:lnTo>
                  <a:pt x="1021" y="7801"/>
                </a:lnTo>
                <a:lnTo>
                  <a:pt x="1025" y="7795"/>
                </a:lnTo>
                <a:lnTo>
                  <a:pt x="1021" y="7795"/>
                </a:lnTo>
                <a:lnTo>
                  <a:pt x="1001" y="7806"/>
                </a:lnTo>
                <a:lnTo>
                  <a:pt x="994" y="7799"/>
                </a:lnTo>
                <a:lnTo>
                  <a:pt x="988" y="7764"/>
                </a:lnTo>
                <a:lnTo>
                  <a:pt x="978" y="7751"/>
                </a:lnTo>
                <a:lnTo>
                  <a:pt x="961" y="7740"/>
                </a:lnTo>
                <a:lnTo>
                  <a:pt x="944" y="7734"/>
                </a:lnTo>
                <a:lnTo>
                  <a:pt x="940" y="7724"/>
                </a:lnTo>
                <a:lnTo>
                  <a:pt x="937" y="7712"/>
                </a:lnTo>
                <a:lnTo>
                  <a:pt x="941" y="7698"/>
                </a:lnTo>
                <a:lnTo>
                  <a:pt x="949" y="7691"/>
                </a:lnTo>
                <a:lnTo>
                  <a:pt x="955" y="7688"/>
                </a:lnTo>
                <a:lnTo>
                  <a:pt x="962" y="7690"/>
                </a:lnTo>
                <a:lnTo>
                  <a:pt x="962" y="7695"/>
                </a:lnTo>
                <a:lnTo>
                  <a:pt x="958" y="7709"/>
                </a:lnTo>
                <a:lnTo>
                  <a:pt x="964" y="7710"/>
                </a:lnTo>
                <a:lnTo>
                  <a:pt x="987" y="7727"/>
                </a:lnTo>
                <a:lnTo>
                  <a:pt x="992" y="7729"/>
                </a:lnTo>
                <a:lnTo>
                  <a:pt x="1001" y="7722"/>
                </a:lnTo>
                <a:lnTo>
                  <a:pt x="1006" y="7722"/>
                </a:lnTo>
                <a:lnTo>
                  <a:pt x="1019" y="7728"/>
                </a:lnTo>
                <a:lnTo>
                  <a:pt x="1023" y="7734"/>
                </a:lnTo>
                <a:lnTo>
                  <a:pt x="1035" y="7747"/>
                </a:lnTo>
                <a:lnTo>
                  <a:pt x="1033" y="7739"/>
                </a:lnTo>
                <a:lnTo>
                  <a:pt x="1020" y="7724"/>
                </a:lnTo>
                <a:lnTo>
                  <a:pt x="1013" y="7719"/>
                </a:lnTo>
                <a:lnTo>
                  <a:pt x="1000" y="7718"/>
                </a:lnTo>
                <a:lnTo>
                  <a:pt x="992" y="7721"/>
                </a:lnTo>
                <a:lnTo>
                  <a:pt x="989" y="7720"/>
                </a:lnTo>
                <a:lnTo>
                  <a:pt x="982" y="7716"/>
                </a:lnTo>
                <a:lnTo>
                  <a:pt x="976" y="7709"/>
                </a:lnTo>
                <a:lnTo>
                  <a:pt x="970" y="7695"/>
                </a:lnTo>
                <a:lnTo>
                  <a:pt x="969" y="7689"/>
                </a:lnTo>
                <a:lnTo>
                  <a:pt x="969" y="7684"/>
                </a:lnTo>
                <a:lnTo>
                  <a:pt x="970" y="7679"/>
                </a:lnTo>
                <a:lnTo>
                  <a:pt x="973" y="7675"/>
                </a:lnTo>
                <a:lnTo>
                  <a:pt x="978" y="7673"/>
                </a:lnTo>
                <a:lnTo>
                  <a:pt x="985" y="7671"/>
                </a:lnTo>
                <a:lnTo>
                  <a:pt x="987" y="7669"/>
                </a:lnTo>
                <a:lnTo>
                  <a:pt x="978" y="7661"/>
                </a:lnTo>
                <a:lnTo>
                  <a:pt x="974" y="7661"/>
                </a:lnTo>
                <a:lnTo>
                  <a:pt x="959" y="7673"/>
                </a:lnTo>
                <a:lnTo>
                  <a:pt x="956" y="7674"/>
                </a:lnTo>
                <a:lnTo>
                  <a:pt x="955" y="7671"/>
                </a:lnTo>
                <a:lnTo>
                  <a:pt x="953" y="7671"/>
                </a:lnTo>
                <a:lnTo>
                  <a:pt x="949" y="7677"/>
                </a:lnTo>
                <a:lnTo>
                  <a:pt x="946" y="7680"/>
                </a:lnTo>
                <a:lnTo>
                  <a:pt x="934" y="7698"/>
                </a:lnTo>
                <a:lnTo>
                  <a:pt x="932" y="7707"/>
                </a:lnTo>
                <a:lnTo>
                  <a:pt x="931" y="7720"/>
                </a:lnTo>
                <a:lnTo>
                  <a:pt x="930" y="7728"/>
                </a:lnTo>
                <a:lnTo>
                  <a:pt x="928" y="7731"/>
                </a:lnTo>
                <a:lnTo>
                  <a:pt x="914" y="7737"/>
                </a:lnTo>
                <a:lnTo>
                  <a:pt x="906" y="7750"/>
                </a:lnTo>
                <a:lnTo>
                  <a:pt x="896" y="7739"/>
                </a:lnTo>
                <a:lnTo>
                  <a:pt x="885" y="7728"/>
                </a:lnTo>
                <a:lnTo>
                  <a:pt x="878" y="7710"/>
                </a:lnTo>
                <a:lnTo>
                  <a:pt x="865" y="7707"/>
                </a:lnTo>
                <a:lnTo>
                  <a:pt x="850" y="7696"/>
                </a:lnTo>
                <a:lnTo>
                  <a:pt x="845" y="7687"/>
                </a:lnTo>
                <a:lnTo>
                  <a:pt x="853" y="7668"/>
                </a:lnTo>
                <a:lnTo>
                  <a:pt x="864" y="7653"/>
                </a:lnTo>
                <a:lnTo>
                  <a:pt x="866" y="7636"/>
                </a:lnTo>
                <a:lnTo>
                  <a:pt x="868" y="7632"/>
                </a:lnTo>
                <a:lnTo>
                  <a:pt x="888" y="7628"/>
                </a:lnTo>
                <a:lnTo>
                  <a:pt x="901" y="7619"/>
                </a:lnTo>
                <a:lnTo>
                  <a:pt x="887" y="7618"/>
                </a:lnTo>
                <a:lnTo>
                  <a:pt x="879" y="7619"/>
                </a:lnTo>
                <a:lnTo>
                  <a:pt x="864" y="7625"/>
                </a:lnTo>
                <a:lnTo>
                  <a:pt x="848" y="7613"/>
                </a:lnTo>
                <a:lnTo>
                  <a:pt x="840" y="7602"/>
                </a:lnTo>
                <a:lnTo>
                  <a:pt x="837" y="7593"/>
                </a:lnTo>
                <a:lnTo>
                  <a:pt x="840" y="7585"/>
                </a:lnTo>
                <a:lnTo>
                  <a:pt x="840" y="7577"/>
                </a:lnTo>
                <a:lnTo>
                  <a:pt x="842" y="7566"/>
                </a:lnTo>
                <a:lnTo>
                  <a:pt x="843" y="7561"/>
                </a:lnTo>
                <a:lnTo>
                  <a:pt x="847" y="7555"/>
                </a:lnTo>
                <a:lnTo>
                  <a:pt x="854" y="7551"/>
                </a:lnTo>
                <a:lnTo>
                  <a:pt x="860" y="7538"/>
                </a:lnTo>
                <a:lnTo>
                  <a:pt x="862" y="7529"/>
                </a:lnTo>
                <a:lnTo>
                  <a:pt x="875" y="7503"/>
                </a:lnTo>
                <a:lnTo>
                  <a:pt x="880" y="7491"/>
                </a:lnTo>
                <a:lnTo>
                  <a:pt x="888" y="7475"/>
                </a:lnTo>
                <a:lnTo>
                  <a:pt x="906" y="7450"/>
                </a:lnTo>
                <a:lnTo>
                  <a:pt x="900" y="7451"/>
                </a:lnTo>
                <a:lnTo>
                  <a:pt x="898" y="7453"/>
                </a:lnTo>
                <a:lnTo>
                  <a:pt x="895" y="7453"/>
                </a:lnTo>
                <a:lnTo>
                  <a:pt x="892" y="7450"/>
                </a:lnTo>
                <a:lnTo>
                  <a:pt x="890" y="7445"/>
                </a:lnTo>
                <a:lnTo>
                  <a:pt x="887" y="7436"/>
                </a:lnTo>
                <a:lnTo>
                  <a:pt x="886" y="7440"/>
                </a:lnTo>
                <a:lnTo>
                  <a:pt x="886" y="7456"/>
                </a:lnTo>
                <a:lnTo>
                  <a:pt x="884" y="7470"/>
                </a:lnTo>
                <a:lnTo>
                  <a:pt x="881" y="7479"/>
                </a:lnTo>
                <a:lnTo>
                  <a:pt x="872" y="7498"/>
                </a:lnTo>
                <a:lnTo>
                  <a:pt x="867" y="7506"/>
                </a:lnTo>
                <a:lnTo>
                  <a:pt x="864" y="7499"/>
                </a:lnTo>
                <a:lnTo>
                  <a:pt x="866" y="7487"/>
                </a:lnTo>
                <a:lnTo>
                  <a:pt x="871" y="7477"/>
                </a:lnTo>
                <a:lnTo>
                  <a:pt x="872" y="7464"/>
                </a:lnTo>
                <a:lnTo>
                  <a:pt x="868" y="7448"/>
                </a:lnTo>
                <a:lnTo>
                  <a:pt x="865" y="7436"/>
                </a:lnTo>
                <a:lnTo>
                  <a:pt x="864" y="7426"/>
                </a:lnTo>
                <a:lnTo>
                  <a:pt x="864" y="7417"/>
                </a:lnTo>
                <a:lnTo>
                  <a:pt x="864" y="7409"/>
                </a:lnTo>
                <a:lnTo>
                  <a:pt x="866" y="7401"/>
                </a:lnTo>
                <a:lnTo>
                  <a:pt x="869" y="7391"/>
                </a:lnTo>
                <a:lnTo>
                  <a:pt x="869" y="7390"/>
                </a:lnTo>
                <a:lnTo>
                  <a:pt x="870" y="7381"/>
                </a:lnTo>
                <a:lnTo>
                  <a:pt x="869" y="7372"/>
                </a:lnTo>
                <a:lnTo>
                  <a:pt x="867" y="7365"/>
                </a:lnTo>
                <a:lnTo>
                  <a:pt x="863" y="7359"/>
                </a:lnTo>
                <a:lnTo>
                  <a:pt x="854" y="7363"/>
                </a:lnTo>
                <a:lnTo>
                  <a:pt x="838" y="7357"/>
                </a:lnTo>
                <a:lnTo>
                  <a:pt x="833" y="7342"/>
                </a:lnTo>
                <a:lnTo>
                  <a:pt x="820" y="7337"/>
                </a:lnTo>
                <a:lnTo>
                  <a:pt x="812" y="7326"/>
                </a:lnTo>
                <a:lnTo>
                  <a:pt x="797" y="7321"/>
                </a:lnTo>
                <a:lnTo>
                  <a:pt x="785" y="7317"/>
                </a:lnTo>
                <a:lnTo>
                  <a:pt x="776" y="7310"/>
                </a:lnTo>
                <a:lnTo>
                  <a:pt x="765" y="7303"/>
                </a:lnTo>
                <a:lnTo>
                  <a:pt x="754" y="7295"/>
                </a:lnTo>
                <a:lnTo>
                  <a:pt x="746" y="7289"/>
                </a:lnTo>
                <a:lnTo>
                  <a:pt x="740" y="7289"/>
                </a:lnTo>
                <a:lnTo>
                  <a:pt x="727" y="7290"/>
                </a:lnTo>
                <a:lnTo>
                  <a:pt x="726" y="7277"/>
                </a:lnTo>
                <a:lnTo>
                  <a:pt x="722" y="7268"/>
                </a:lnTo>
                <a:lnTo>
                  <a:pt x="723" y="7261"/>
                </a:lnTo>
                <a:lnTo>
                  <a:pt x="716" y="7257"/>
                </a:lnTo>
                <a:lnTo>
                  <a:pt x="704" y="7252"/>
                </a:lnTo>
                <a:lnTo>
                  <a:pt x="708" y="7238"/>
                </a:lnTo>
                <a:lnTo>
                  <a:pt x="710" y="7227"/>
                </a:lnTo>
                <a:lnTo>
                  <a:pt x="700" y="7224"/>
                </a:lnTo>
                <a:lnTo>
                  <a:pt x="686" y="7219"/>
                </a:lnTo>
                <a:lnTo>
                  <a:pt x="691" y="7210"/>
                </a:lnTo>
                <a:lnTo>
                  <a:pt x="694" y="7202"/>
                </a:lnTo>
                <a:lnTo>
                  <a:pt x="689" y="7191"/>
                </a:lnTo>
                <a:lnTo>
                  <a:pt x="678" y="7172"/>
                </a:lnTo>
                <a:lnTo>
                  <a:pt x="669" y="7158"/>
                </a:lnTo>
                <a:lnTo>
                  <a:pt x="658" y="7137"/>
                </a:lnTo>
                <a:lnTo>
                  <a:pt x="648" y="7118"/>
                </a:lnTo>
                <a:lnTo>
                  <a:pt x="640" y="7102"/>
                </a:lnTo>
                <a:lnTo>
                  <a:pt x="633" y="7091"/>
                </a:lnTo>
                <a:lnTo>
                  <a:pt x="624" y="7072"/>
                </a:lnTo>
                <a:lnTo>
                  <a:pt x="612" y="7050"/>
                </a:lnTo>
                <a:lnTo>
                  <a:pt x="600" y="7033"/>
                </a:lnTo>
                <a:lnTo>
                  <a:pt x="602" y="7022"/>
                </a:lnTo>
                <a:lnTo>
                  <a:pt x="590" y="7008"/>
                </a:lnTo>
                <a:lnTo>
                  <a:pt x="580" y="6994"/>
                </a:lnTo>
                <a:lnTo>
                  <a:pt x="568" y="6978"/>
                </a:lnTo>
                <a:lnTo>
                  <a:pt x="557" y="6970"/>
                </a:lnTo>
                <a:lnTo>
                  <a:pt x="549" y="6964"/>
                </a:lnTo>
                <a:lnTo>
                  <a:pt x="537" y="6955"/>
                </a:lnTo>
                <a:lnTo>
                  <a:pt x="531" y="6948"/>
                </a:lnTo>
                <a:lnTo>
                  <a:pt x="528" y="6942"/>
                </a:lnTo>
                <a:lnTo>
                  <a:pt x="525" y="6937"/>
                </a:lnTo>
                <a:lnTo>
                  <a:pt x="523" y="6931"/>
                </a:lnTo>
                <a:lnTo>
                  <a:pt x="522" y="6924"/>
                </a:lnTo>
                <a:lnTo>
                  <a:pt x="519" y="6919"/>
                </a:lnTo>
                <a:lnTo>
                  <a:pt x="505" y="6909"/>
                </a:lnTo>
                <a:lnTo>
                  <a:pt x="501" y="6902"/>
                </a:lnTo>
                <a:lnTo>
                  <a:pt x="491" y="6894"/>
                </a:lnTo>
                <a:lnTo>
                  <a:pt x="482" y="6891"/>
                </a:lnTo>
                <a:lnTo>
                  <a:pt x="480" y="6888"/>
                </a:lnTo>
                <a:lnTo>
                  <a:pt x="469" y="6864"/>
                </a:lnTo>
                <a:lnTo>
                  <a:pt x="471" y="6856"/>
                </a:lnTo>
                <a:lnTo>
                  <a:pt x="472" y="6847"/>
                </a:lnTo>
                <a:lnTo>
                  <a:pt x="471" y="6843"/>
                </a:lnTo>
                <a:lnTo>
                  <a:pt x="454" y="6825"/>
                </a:lnTo>
                <a:lnTo>
                  <a:pt x="446" y="6817"/>
                </a:lnTo>
                <a:lnTo>
                  <a:pt x="437" y="6809"/>
                </a:lnTo>
                <a:lnTo>
                  <a:pt x="419" y="6819"/>
                </a:lnTo>
                <a:lnTo>
                  <a:pt x="401" y="6830"/>
                </a:lnTo>
                <a:lnTo>
                  <a:pt x="388" y="6834"/>
                </a:lnTo>
                <a:lnTo>
                  <a:pt x="370" y="6839"/>
                </a:lnTo>
                <a:lnTo>
                  <a:pt x="376" y="6850"/>
                </a:lnTo>
                <a:lnTo>
                  <a:pt x="374" y="6858"/>
                </a:lnTo>
                <a:lnTo>
                  <a:pt x="368" y="6862"/>
                </a:lnTo>
                <a:lnTo>
                  <a:pt x="359" y="6862"/>
                </a:lnTo>
                <a:lnTo>
                  <a:pt x="359" y="6889"/>
                </a:lnTo>
                <a:lnTo>
                  <a:pt x="350" y="6909"/>
                </a:lnTo>
                <a:lnTo>
                  <a:pt x="332" y="6909"/>
                </a:lnTo>
                <a:lnTo>
                  <a:pt x="322" y="6916"/>
                </a:lnTo>
                <a:lnTo>
                  <a:pt x="307" y="6926"/>
                </a:lnTo>
                <a:lnTo>
                  <a:pt x="295" y="6934"/>
                </a:lnTo>
                <a:lnTo>
                  <a:pt x="282" y="6947"/>
                </a:lnTo>
                <a:lnTo>
                  <a:pt x="275" y="6946"/>
                </a:lnTo>
                <a:lnTo>
                  <a:pt x="278" y="6934"/>
                </a:lnTo>
                <a:lnTo>
                  <a:pt x="274" y="6914"/>
                </a:lnTo>
                <a:lnTo>
                  <a:pt x="270" y="6898"/>
                </a:lnTo>
                <a:lnTo>
                  <a:pt x="262" y="6889"/>
                </a:lnTo>
                <a:lnTo>
                  <a:pt x="248" y="6875"/>
                </a:lnTo>
                <a:lnTo>
                  <a:pt x="237" y="6864"/>
                </a:lnTo>
                <a:lnTo>
                  <a:pt x="223" y="6849"/>
                </a:lnTo>
                <a:lnTo>
                  <a:pt x="212" y="6838"/>
                </a:lnTo>
                <a:lnTo>
                  <a:pt x="202" y="6827"/>
                </a:lnTo>
                <a:lnTo>
                  <a:pt x="187" y="6812"/>
                </a:lnTo>
                <a:lnTo>
                  <a:pt x="182" y="6792"/>
                </a:lnTo>
                <a:lnTo>
                  <a:pt x="169" y="6785"/>
                </a:lnTo>
                <a:lnTo>
                  <a:pt x="155" y="6778"/>
                </a:lnTo>
                <a:lnTo>
                  <a:pt x="144" y="6764"/>
                </a:lnTo>
                <a:lnTo>
                  <a:pt x="147" y="6749"/>
                </a:lnTo>
                <a:lnTo>
                  <a:pt x="152" y="6732"/>
                </a:lnTo>
                <a:lnTo>
                  <a:pt x="152" y="6722"/>
                </a:lnTo>
                <a:lnTo>
                  <a:pt x="140" y="6723"/>
                </a:lnTo>
                <a:lnTo>
                  <a:pt x="121" y="6724"/>
                </a:lnTo>
                <a:lnTo>
                  <a:pt x="105" y="6725"/>
                </a:lnTo>
                <a:lnTo>
                  <a:pt x="92" y="6737"/>
                </a:lnTo>
                <a:lnTo>
                  <a:pt x="81" y="6748"/>
                </a:lnTo>
                <a:lnTo>
                  <a:pt x="64" y="6739"/>
                </a:lnTo>
                <a:lnTo>
                  <a:pt x="43" y="6729"/>
                </a:lnTo>
                <a:lnTo>
                  <a:pt x="37" y="6742"/>
                </a:lnTo>
                <a:lnTo>
                  <a:pt x="19" y="6736"/>
                </a:lnTo>
                <a:lnTo>
                  <a:pt x="0" y="6729"/>
                </a:lnTo>
                <a:lnTo>
                  <a:pt x="0" y="6682"/>
                </a:lnTo>
                <a:lnTo>
                  <a:pt x="0" y="6635"/>
                </a:lnTo>
                <a:lnTo>
                  <a:pt x="0" y="6587"/>
                </a:lnTo>
                <a:lnTo>
                  <a:pt x="0" y="6539"/>
                </a:lnTo>
                <a:lnTo>
                  <a:pt x="0" y="6490"/>
                </a:lnTo>
                <a:lnTo>
                  <a:pt x="0" y="6441"/>
                </a:lnTo>
                <a:lnTo>
                  <a:pt x="0" y="6392"/>
                </a:lnTo>
                <a:lnTo>
                  <a:pt x="0" y="6342"/>
                </a:lnTo>
                <a:lnTo>
                  <a:pt x="0" y="6291"/>
                </a:lnTo>
                <a:lnTo>
                  <a:pt x="0" y="6240"/>
                </a:lnTo>
                <a:lnTo>
                  <a:pt x="0" y="6189"/>
                </a:lnTo>
                <a:lnTo>
                  <a:pt x="0" y="6137"/>
                </a:lnTo>
                <a:lnTo>
                  <a:pt x="0" y="6084"/>
                </a:lnTo>
                <a:lnTo>
                  <a:pt x="0" y="6031"/>
                </a:lnTo>
                <a:lnTo>
                  <a:pt x="0" y="5977"/>
                </a:lnTo>
                <a:lnTo>
                  <a:pt x="0" y="5923"/>
                </a:lnTo>
                <a:lnTo>
                  <a:pt x="0" y="5868"/>
                </a:lnTo>
                <a:lnTo>
                  <a:pt x="0" y="5812"/>
                </a:lnTo>
                <a:lnTo>
                  <a:pt x="0" y="5756"/>
                </a:lnTo>
                <a:lnTo>
                  <a:pt x="0" y="5699"/>
                </a:lnTo>
                <a:lnTo>
                  <a:pt x="0" y="5642"/>
                </a:lnTo>
                <a:lnTo>
                  <a:pt x="0" y="5583"/>
                </a:lnTo>
                <a:lnTo>
                  <a:pt x="0" y="5525"/>
                </a:lnTo>
                <a:lnTo>
                  <a:pt x="0" y="5465"/>
                </a:lnTo>
                <a:lnTo>
                  <a:pt x="0" y="5405"/>
                </a:lnTo>
                <a:lnTo>
                  <a:pt x="0" y="5344"/>
                </a:lnTo>
                <a:lnTo>
                  <a:pt x="0" y="5282"/>
                </a:lnTo>
                <a:lnTo>
                  <a:pt x="0" y="5219"/>
                </a:lnTo>
                <a:lnTo>
                  <a:pt x="0" y="5156"/>
                </a:lnTo>
                <a:lnTo>
                  <a:pt x="0" y="5091"/>
                </a:lnTo>
                <a:lnTo>
                  <a:pt x="0" y="5026"/>
                </a:lnTo>
                <a:lnTo>
                  <a:pt x="0" y="4960"/>
                </a:lnTo>
                <a:lnTo>
                  <a:pt x="11" y="4964"/>
                </a:lnTo>
                <a:lnTo>
                  <a:pt x="47" y="4971"/>
                </a:lnTo>
                <a:lnTo>
                  <a:pt x="81" y="4967"/>
                </a:lnTo>
                <a:lnTo>
                  <a:pt x="144" y="4991"/>
                </a:lnTo>
                <a:lnTo>
                  <a:pt x="183" y="5036"/>
                </a:lnTo>
                <a:lnTo>
                  <a:pt x="214" y="5057"/>
                </a:lnTo>
                <a:lnTo>
                  <a:pt x="227" y="5072"/>
                </a:lnTo>
                <a:lnTo>
                  <a:pt x="248" y="5085"/>
                </a:lnTo>
                <a:lnTo>
                  <a:pt x="296" y="5114"/>
                </a:lnTo>
                <a:lnTo>
                  <a:pt x="311" y="5117"/>
                </a:lnTo>
                <a:lnTo>
                  <a:pt x="339" y="5130"/>
                </a:lnTo>
                <a:lnTo>
                  <a:pt x="356" y="5129"/>
                </a:lnTo>
                <a:lnTo>
                  <a:pt x="386" y="5132"/>
                </a:lnTo>
                <a:lnTo>
                  <a:pt x="406" y="5143"/>
                </a:lnTo>
                <a:lnTo>
                  <a:pt x="446" y="5173"/>
                </a:lnTo>
                <a:lnTo>
                  <a:pt x="455" y="5175"/>
                </a:lnTo>
                <a:lnTo>
                  <a:pt x="457" y="5173"/>
                </a:lnTo>
                <a:lnTo>
                  <a:pt x="443" y="5144"/>
                </a:lnTo>
                <a:lnTo>
                  <a:pt x="441" y="5141"/>
                </a:lnTo>
                <a:lnTo>
                  <a:pt x="425" y="5130"/>
                </a:lnTo>
                <a:lnTo>
                  <a:pt x="406" y="5124"/>
                </a:lnTo>
                <a:lnTo>
                  <a:pt x="404" y="5122"/>
                </a:lnTo>
                <a:lnTo>
                  <a:pt x="401" y="5112"/>
                </a:lnTo>
                <a:lnTo>
                  <a:pt x="402" y="5108"/>
                </a:lnTo>
                <a:lnTo>
                  <a:pt x="406" y="5106"/>
                </a:lnTo>
                <a:lnTo>
                  <a:pt x="420" y="5106"/>
                </a:lnTo>
                <a:lnTo>
                  <a:pt x="428" y="5104"/>
                </a:lnTo>
                <a:lnTo>
                  <a:pt x="430" y="5100"/>
                </a:lnTo>
                <a:lnTo>
                  <a:pt x="424" y="5099"/>
                </a:lnTo>
                <a:lnTo>
                  <a:pt x="416" y="5095"/>
                </a:lnTo>
                <a:lnTo>
                  <a:pt x="408" y="5088"/>
                </a:lnTo>
                <a:lnTo>
                  <a:pt x="403" y="5081"/>
                </a:lnTo>
                <a:lnTo>
                  <a:pt x="420" y="5037"/>
                </a:lnTo>
                <a:lnTo>
                  <a:pt x="426" y="5041"/>
                </a:lnTo>
                <a:lnTo>
                  <a:pt x="436" y="5031"/>
                </a:lnTo>
                <a:lnTo>
                  <a:pt x="452" y="5038"/>
                </a:lnTo>
                <a:lnTo>
                  <a:pt x="455" y="5034"/>
                </a:lnTo>
                <a:lnTo>
                  <a:pt x="457" y="5011"/>
                </a:lnTo>
                <a:lnTo>
                  <a:pt x="459" y="5006"/>
                </a:lnTo>
                <a:lnTo>
                  <a:pt x="464" y="5002"/>
                </a:lnTo>
                <a:lnTo>
                  <a:pt x="487" y="4997"/>
                </a:lnTo>
                <a:lnTo>
                  <a:pt x="515" y="5002"/>
                </a:lnTo>
                <a:lnTo>
                  <a:pt x="518" y="4999"/>
                </a:lnTo>
                <a:lnTo>
                  <a:pt x="515" y="4984"/>
                </a:lnTo>
                <a:lnTo>
                  <a:pt x="515" y="4978"/>
                </a:lnTo>
                <a:lnTo>
                  <a:pt x="517" y="4964"/>
                </a:lnTo>
                <a:lnTo>
                  <a:pt x="519" y="4957"/>
                </a:lnTo>
                <a:lnTo>
                  <a:pt x="522" y="4953"/>
                </a:lnTo>
                <a:lnTo>
                  <a:pt x="535" y="4956"/>
                </a:lnTo>
                <a:lnTo>
                  <a:pt x="539" y="4963"/>
                </a:lnTo>
                <a:lnTo>
                  <a:pt x="544" y="4975"/>
                </a:lnTo>
                <a:lnTo>
                  <a:pt x="548" y="4981"/>
                </a:lnTo>
                <a:lnTo>
                  <a:pt x="562" y="4988"/>
                </a:lnTo>
                <a:lnTo>
                  <a:pt x="564" y="4993"/>
                </a:lnTo>
                <a:lnTo>
                  <a:pt x="559" y="5010"/>
                </a:lnTo>
                <a:lnTo>
                  <a:pt x="553" y="5019"/>
                </a:lnTo>
                <a:lnTo>
                  <a:pt x="541" y="5044"/>
                </a:lnTo>
                <a:lnTo>
                  <a:pt x="541" y="5050"/>
                </a:lnTo>
                <a:lnTo>
                  <a:pt x="558" y="5039"/>
                </a:lnTo>
                <a:lnTo>
                  <a:pt x="579" y="5024"/>
                </a:lnTo>
                <a:lnTo>
                  <a:pt x="596" y="5016"/>
                </a:lnTo>
                <a:lnTo>
                  <a:pt x="610" y="5014"/>
                </a:lnTo>
                <a:lnTo>
                  <a:pt x="621" y="5009"/>
                </a:lnTo>
                <a:lnTo>
                  <a:pt x="627" y="5001"/>
                </a:lnTo>
                <a:lnTo>
                  <a:pt x="631" y="4992"/>
                </a:lnTo>
                <a:lnTo>
                  <a:pt x="640" y="4965"/>
                </a:lnTo>
                <a:lnTo>
                  <a:pt x="646" y="4960"/>
                </a:lnTo>
                <a:lnTo>
                  <a:pt x="671" y="4962"/>
                </a:lnTo>
                <a:lnTo>
                  <a:pt x="677" y="4961"/>
                </a:lnTo>
                <a:lnTo>
                  <a:pt x="681" y="4958"/>
                </a:lnTo>
                <a:lnTo>
                  <a:pt x="680" y="4955"/>
                </a:lnTo>
                <a:lnTo>
                  <a:pt x="675" y="4951"/>
                </a:lnTo>
                <a:lnTo>
                  <a:pt x="668" y="4949"/>
                </a:lnTo>
                <a:lnTo>
                  <a:pt x="668" y="4947"/>
                </a:lnTo>
                <a:lnTo>
                  <a:pt x="670" y="4943"/>
                </a:lnTo>
                <a:lnTo>
                  <a:pt x="674" y="4940"/>
                </a:lnTo>
                <a:lnTo>
                  <a:pt x="686" y="4937"/>
                </a:lnTo>
                <a:lnTo>
                  <a:pt x="694" y="4947"/>
                </a:lnTo>
                <a:lnTo>
                  <a:pt x="700" y="4948"/>
                </a:lnTo>
                <a:lnTo>
                  <a:pt x="718" y="4937"/>
                </a:lnTo>
                <a:lnTo>
                  <a:pt x="746" y="4907"/>
                </a:lnTo>
                <a:lnTo>
                  <a:pt x="757" y="4899"/>
                </a:lnTo>
                <a:lnTo>
                  <a:pt x="767" y="4898"/>
                </a:lnTo>
                <a:lnTo>
                  <a:pt x="775" y="4903"/>
                </a:lnTo>
                <a:lnTo>
                  <a:pt x="781" y="4901"/>
                </a:lnTo>
                <a:lnTo>
                  <a:pt x="789" y="4885"/>
                </a:lnTo>
                <a:lnTo>
                  <a:pt x="793" y="4876"/>
                </a:lnTo>
                <a:lnTo>
                  <a:pt x="798" y="4868"/>
                </a:lnTo>
                <a:lnTo>
                  <a:pt x="818" y="4850"/>
                </a:lnTo>
                <a:lnTo>
                  <a:pt x="832" y="4847"/>
                </a:lnTo>
                <a:lnTo>
                  <a:pt x="840" y="4850"/>
                </a:lnTo>
                <a:lnTo>
                  <a:pt x="849" y="4857"/>
                </a:lnTo>
                <a:lnTo>
                  <a:pt x="857" y="4860"/>
                </a:lnTo>
                <a:lnTo>
                  <a:pt x="868" y="4858"/>
                </a:lnTo>
                <a:lnTo>
                  <a:pt x="876" y="4859"/>
                </a:lnTo>
                <a:lnTo>
                  <a:pt x="879" y="4855"/>
                </a:lnTo>
                <a:lnTo>
                  <a:pt x="893" y="4835"/>
                </a:lnTo>
                <a:lnTo>
                  <a:pt x="897" y="4835"/>
                </a:lnTo>
                <a:lnTo>
                  <a:pt x="901" y="4841"/>
                </a:lnTo>
                <a:lnTo>
                  <a:pt x="908" y="4856"/>
                </a:lnTo>
                <a:lnTo>
                  <a:pt x="908" y="4863"/>
                </a:lnTo>
                <a:lnTo>
                  <a:pt x="899" y="4880"/>
                </a:lnTo>
                <a:lnTo>
                  <a:pt x="835" y="4931"/>
                </a:lnTo>
                <a:lnTo>
                  <a:pt x="815" y="4952"/>
                </a:lnTo>
                <a:lnTo>
                  <a:pt x="805" y="4960"/>
                </a:lnTo>
                <a:lnTo>
                  <a:pt x="795" y="4964"/>
                </a:lnTo>
                <a:lnTo>
                  <a:pt x="776" y="4968"/>
                </a:lnTo>
                <a:lnTo>
                  <a:pt x="768" y="4972"/>
                </a:lnTo>
                <a:lnTo>
                  <a:pt x="755" y="4976"/>
                </a:lnTo>
                <a:lnTo>
                  <a:pt x="724" y="4983"/>
                </a:lnTo>
                <a:lnTo>
                  <a:pt x="718" y="4986"/>
                </a:lnTo>
                <a:lnTo>
                  <a:pt x="714" y="4990"/>
                </a:lnTo>
                <a:lnTo>
                  <a:pt x="703" y="5016"/>
                </a:lnTo>
                <a:lnTo>
                  <a:pt x="697" y="5025"/>
                </a:lnTo>
                <a:lnTo>
                  <a:pt x="687" y="5038"/>
                </a:lnTo>
                <a:lnTo>
                  <a:pt x="675" y="5045"/>
                </a:lnTo>
                <a:lnTo>
                  <a:pt x="658" y="5048"/>
                </a:lnTo>
                <a:lnTo>
                  <a:pt x="648" y="5060"/>
                </a:lnTo>
                <a:lnTo>
                  <a:pt x="636" y="5084"/>
                </a:lnTo>
                <a:lnTo>
                  <a:pt x="626" y="5100"/>
                </a:lnTo>
                <a:lnTo>
                  <a:pt x="616" y="5113"/>
                </a:lnTo>
                <a:lnTo>
                  <a:pt x="604" y="5131"/>
                </a:lnTo>
                <a:lnTo>
                  <a:pt x="600" y="5140"/>
                </a:lnTo>
                <a:lnTo>
                  <a:pt x="604" y="5152"/>
                </a:lnTo>
                <a:lnTo>
                  <a:pt x="606" y="5157"/>
                </a:lnTo>
                <a:lnTo>
                  <a:pt x="618" y="5163"/>
                </a:lnTo>
                <a:lnTo>
                  <a:pt x="623" y="5162"/>
                </a:lnTo>
                <a:lnTo>
                  <a:pt x="618" y="5155"/>
                </a:lnTo>
                <a:lnTo>
                  <a:pt x="608" y="5146"/>
                </a:lnTo>
                <a:lnTo>
                  <a:pt x="607" y="5142"/>
                </a:lnTo>
                <a:lnTo>
                  <a:pt x="610" y="5140"/>
                </a:lnTo>
                <a:lnTo>
                  <a:pt x="657" y="5147"/>
                </a:lnTo>
                <a:lnTo>
                  <a:pt x="667" y="5140"/>
                </a:lnTo>
                <a:lnTo>
                  <a:pt x="671" y="5133"/>
                </a:lnTo>
                <a:lnTo>
                  <a:pt x="670" y="5130"/>
                </a:lnTo>
                <a:lnTo>
                  <a:pt x="657" y="5129"/>
                </a:lnTo>
                <a:lnTo>
                  <a:pt x="654" y="5123"/>
                </a:lnTo>
                <a:lnTo>
                  <a:pt x="652" y="5112"/>
                </a:lnTo>
                <a:lnTo>
                  <a:pt x="652" y="5103"/>
                </a:lnTo>
                <a:lnTo>
                  <a:pt x="653" y="5097"/>
                </a:lnTo>
                <a:lnTo>
                  <a:pt x="656" y="5089"/>
                </a:lnTo>
                <a:lnTo>
                  <a:pt x="670" y="5075"/>
                </a:lnTo>
                <a:lnTo>
                  <a:pt x="684" y="5069"/>
                </a:lnTo>
                <a:lnTo>
                  <a:pt x="696" y="5061"/>
                </a:lnTo>
                <a:lnTo>
                  <a:pt x="702" y="5054"/>
                </a:lnTo>
                <a:lnTo>
                  <a:pt x="719" y="5041"/>
                </a:lnTo>
                <a:lnTo>
                  <a:pt x="726" y="5031"/>
                </a:lnTo>
                <a:lnTo>
                  <a:pt x="730" y="5023"/>
                </a:lnTo>
                <a:lnTo>
                  <a:pt x="730" y="5019"/>
                </a:lnTo>
                <a:lnTo>
                  <a:pt x="727" y="5017"/>
                </a:lnTo>
                <a:lnTo>
                  <a:pt x="730" y="5010"/>
                </a:lnTo>
                <a:lnTo>
                  <a:pt x="742" y="5004"/>
                </a:lnTo>
                <a:lnTo>
                  <a:pt x="747" y="5003"/>
                </a:lnTo>
                <a:lnTo>
                  <a:pt x="765" y="5009"/>
                </a:lnTo>
                <a:lnTo>
                  <a:pt x="768" y="5013"/>
                </a:lnTo>
                <a:lnTo>
                  <a:pt x="766" y="5026"/>
                </a:lnTo>
                <a:lnTo>
                  <a:pt x="769" y="5025"/>
                </a:lnTo>
                <a:lnTo>
                  <a:pt x="775" y="5010"/>
                </a:lnTo>
                <a:lnTo>
                  <a:pt x="779" y="5004"/>
                </a:lnTo>
                <a:lnTo>
                  <a:pt x="783" y="5003"/>
                </a:lnTo>
                <a:lnTo>
                  <a:pt x="787" y="5005"/>
                </a:lnTo>
                <a:lnTo>
                  <a:pt x="791" y="5010"/>
                </a:lnTo>
                <a:lnTo>
                  <a:pt x="793" y="5025"/>
                </a:lnTo>
                <a:lnTo>
                  <a:pt x="793" y="5050"/>
                </a:lnTo>
                <a:lnTo>
                  <a:pt x="794" y="5060"/>
                </a:lnTo>
                <a:lnTo>
                  <a:pt x="799" y="5043"/>
                </a:lnTo>
                <a:lnTo>
                  <a:pt x="802" y="5035"/>
                </a:lnTo>
                <a:lnTo>
                  <a:pt x="819" y="4999"/>
                </a:lnTo>
                <a:lnTo>
                  <a:pt x="830" y="4979"/>
                </a:lnTo>
                <a:lnTo>
                  <a:pt x="843" y="4959"/>
                </a:lnTo>
                <a:lnTo>
                  <a:pt x="862" y="4944"/>
                </a:lnTo>
                <a:lnTo>
                  <a:pt x="905" y="4920"/>
                </a:lnTo>
                <a:lnTo>
                  <a:pt x="929" y="4913"/>
                </a:lnTo>
                <a:lnTo>
                  <a:pt x="942" y="4907"/>
                </a:lnTo>
                <a:lnTo>
                  <a:pt x="948" y="4902"/>
                </a:lnTo>
                <a:lnTo>
                  <a:pt x="952" y="4895"/>
                </a:lnTo>
                <a:lnTo>
                  <a:pt x="958" y="4888"/>
                </a:lnTo>
                <a:lnTo>
                  <a:pt x="960" y="4888"/>
                </a:lnTo>
                <a:lnTo>
                  <a:pt x="957" y="4904"/>
                </a:lnTo>
                <a:lnTo>
                  <a:pt x="955" y="4909"/>
                </a:lnTo>
                <a:lnTo>
                  <a:pt x="939" y="4919"/>
                </a:lnTo>
                <a:lnTo>
                  <a:pt x="938" y="4926"/>
                </a:lnTo>
                <a:lnTo>
                  <a:pt x="940" y="4937"/>
                </a:lnTo>
                <a:lnTo>
                  <a:pt x="942" y="4945"/>
                </a:lnTo>
                <a:lnTo>
                  <a:pt x="946" y="4949"/>
                </a:lnTo>
                <a:lnTo>
                  <a:pt x="953" y="4946"/>
                </a:lnTo>
                <a:lnTo>
                  <a:pt x="962" y="4937"/>
                </a:lnTo>
                <a:lnTo>
                  <a:pt x="974" y="4924"/>
                </a:lnTo>
                <a:lnTo>
                  <a:pt x="999" y="4889"/>
                </a:lnTo>
                <a:lnTo>
                  <a:pt x="1001" y="4883"/>
                </a:lnTo>
                <a:lnTo>
                  <a:pt x="1008" y="4855"/>
                </a:lnTo>
                <a:lnTo>
                  <a:pt x="1022" y="4842"/>
                </a:lnTo>
                <a:lnTo>
                  <a:pt x="1048" y="4828"/>
                </a:lnTo>
                <a:lnTo>
                  <a:pt x="1055" y="4819"/>
                </a:lnTo>
                <a:lnTo>
                  <a:pt x="1032" y="4812"/>
                </a:lnTo>
                <a:lnTo>
                  <a:pt x="1027" y="4806"/>
                </a:lnTo>
                <a:lnTo>
                  <a:pt x="1026" y="4803"/>
                </a:lnTo>
                <a:lnTo>
                  <a:pt x="1031" y="4795"/>
                </a:lnTo>
                <a:lnTo>
                  <a:pt x="1020" y="4787"/>
                </a:lnTo>
                <a:lnTo>
                  <a:pt x="1016" y="4782"/>
                </a:lnTo>
                <a:lnTo>
                  <a:pt x="1016" y="4768"/>
                </a:lnTo>
                <a:lnTo>
                  <a:pt x="1020" y="4757"/>
                </a:lnTo>
                <a:lnTo>
                  <a:pt x="1026" y="4747"/>
                </a:lnTo>
                <a:lnTo>
                  <a:pt x="1030" y="4745"/>
                </a:lnTo>
                <a:lnTo>
                  <a:pt x="1041" y="4751"/>
                </a:lnTo>
                <a:lnTo>
                  <a:pt x="1049" y="4759"/>
                </a:lnTo>
                <a:lnTo>
                  <a:pt x="1079" y="4794"/>
                </a:lnTo>
                <a:lnTo>
                  <a:pt x="1091" y="4811"/>
                </a:lnTo>
                <a:lnTo>
                  <a:pt x="1098" y="4824"/>
                </a:lnTo>
                <a:lnTo>
                  <a:pt x="1115" y="4866"/>
                </a:lnTo>
                <a:lnTo>
                  <a:pt x="1122" y="4889"/>
                </a:lnTo>
                <a:lnTo>
                  <a:pt x="1128" y="4914"/>
                </a:lnTo>
                <a:lnTo>
                  <a:pt x="1134" y="4931"/>
                </a:lnTo>
                <a:lnTo>
                  <a:pt x="1140" y="4942"/>
                </a:lnTo>
                <a:lnTo>
                  <a:pt x="1168" y="4984"/>
                </a:lnTo>
                <a:lnTo>
                  <a:pt x="1183" y="5002"/>
                </a:lnTo>
                <a:lnTo>
                  <a:pt x="1195" y="5013"/>
                </a:lnTo>
                <a:lnTo>
                  <a:pt x="1210" y="5021"/>
                </a:lnTo>
                <a:lnTo>
                  <a:pt x="1226" y="5028"/>
                </a:lnTo>
                <a:lnTo>
                  <a:pt x="1237" y="5028"/>
                </a:lnTo>
                <a:lnTo>
                  <a:pt x="1254" y="5011"/>
                </a:lnTo>
                <a:lnTo>
                  <a:pt x="1254" y="4999"/>
                </a:lnTo>
                <a:lnTo>
                  <a:pt x="1247" y="4979"/>
                </a:lnTo>
                <a:lnTo>
                  <a:pt x="1239" y="4966"/>
                </a:lnTo>
                <a:lnTo>
                  <a:pt x="1240" y="4957"/>
                </a:lnTo>
                <a:lnTo>
                  <a:pt x="1250" y="4942"/>
                </a:lnTo>
                <a:lnTo>
                  <a:pt x="1249" y="4936"/>
                </a:lnTo>
                <a:lnTo>
                  <a:pt x="1251" y="4919"/>
                </a:lnTo>
                <a:lnTo>
                  <a:pt x="1258" y="4923"/>
                </a:lnTo>
                <a:lnTo>
                  <a:pt x="1261" y="4922"/>
                </a:lnTo>
                <a:lnTo>
                  <a:pt x="1265" y="4916"/>
                </a:lnTo>
                <a:lnTo>
                  <a:pt x="1270" y="4904"/>
                </a:lnTo>
                <a:lnTo>
                  <a:pt x="1276" y="4895"/>
                </a:lnTo>
                <a:lnTo>
                  <a:pt x="1284" y="4887"/>
                </a:lnTo>
                <a:lnTo>
                  <a:pt x="1286" y="4882"/>
                </a:lnTo>
                <a:lnTo>
                  <a:pt x="1278" y="4879"/>
                </a:lnTo>
                <a:lnTo>
                  <a:pt x="1274" y="4879"/>
                </a:lnTo>
                <a:lnTo>
                  <a:pt x="1270" y="4877"/>
                </a:lnTo>
                <a:lnTo>
                  <a:pt x="1268" y="4874"/>
                </a:lnTo>
                <a:lnTo>
                  <a:pt x="1271" y="4870"/>
                </a:lnTo>
                <a:lnTo>
                  <a:pt x="1287" y="4861"/>
                </a:lnTo>
                <a:lnTo>
                  <a:pt x="1290" y="4853"/>
                </a:lnTo>
                <a:lnTo>
                  <a:pt x="1296" y="4847"/>
                </a:lnTo>
                <a:lnTo>
                  <a:pt x="1302" y="4845"/>
                </a:lnTo>
                <a:lnTo>
                  <a:pt x="1307" y="4847"/>
                </a:lnTo>
                <a:lnTo>
                  <a:pt x="1311" y="4854"/>
                </a:lnTo>
                <a:lnTo>
                  <a:pt x="1311" y="4866"/>
                </a:lnTo>
                <a:lnTo>
                  <a:pt x="1309" y="4884"/>
                </a:lnTo>
                <a:lnTo>
                  <a:pt x="1309" y="4899"/>
                </a:lnTo>
                <a:lnTo>
                  <a:pt x="1314" y="4933"/>
                </a:lnTo>
                <a:lnTo>
                  <a:pt x="1319" y="4941"/>
                </a:lnTo>
                <a:lnTo>
                  <a:pt x="1337" y="4951"/>
                </a:lnTo>
                <a:lnTo>
                  <a:pt x="1335" y="4960"/>
                </a:lnTo>
                <a:lnTo>
                  <a:pt x="1315" y="4996"/>
                </a:lnTo>
                <a:lnTo>
                  <a:pt x="1310" y="5004"/>
                </a:lnTo>
                <a:lnTo>
                  <a:pt x="1308" y="5011"/>
                </a:lnTo>
                <a:lnTo>
                  <a:pt x="1309" y="5017"/>
                </a:lnTo>
                <a:lnTo>
                  <a:pt x="1313" y="5021"/>
                </a:lnTo>
                <a:lnTo>
                  <a:pt x="1320" y="5025"/>
                </a:lnTo>
                <a:lnTo>
                  <a:pt x="1338" y="5026"/>
                </a:lnTo>
                <a:lnTo>
                  <a:pt x="1343" y="5023"/>
                </a:lnTo>
                <a:lnTo>
                  <a:pt x="1377" y="5022"/>
                </a:lnTo>
                <a:lnTo>
                  <a:pt x="1384" y="5019"/>
                </a:lnTo>
                <a:lnTo>
                  <a:pt x="1389" y="5012"/>
                </a:lnTo>
                <a:lnTo>
                  <a:pt x="1397" y="4995"/>
                </a:lnTo>
                <a:lnTo>
                  <a:pt x="1406" y="4990"/>
                </a:lnTo>
                <a:lnTo>
                  <a:pt x="1409" y="4985"/>
                </a:lnTo>
                <a:lnTo>
                  <a:pt x="1414" y="4964"/>
                </a:lnTo>
                <a:lnTo>
                  <a:pt x="1417" y="4940"/>
                </a:lnTo>
                <a:lnTo>
                  <a:pt x="1420" y="4930"/>
                </a:lnTo>
                <a:lnTo>
                  <a:pt x="1424" y="4924"/>
                </a:lnTo>
                <a:lnTo>
                  <a:pt x="1429" y="4922"/>
                </a:lnTo>
                <a:lnTo>
                  <a:pt x="1443" y="4924"/>
                </a:lnTo>
                <a:lnTo>
                  <a:pt x="1449" y="4922"/>
                </a:lnTo>
                <a:lnTo>
                  <a:pt x="1474" y="4924"/>
                </a:lnTo>
                <a:lnTo>
                  <a:pt x="1499" y="4922"/>
                </a:lnTo>
                <a:lnTo>
                  <a:pt x="1525" y="4927"/>
                </a:lnTo>
                <a:lnTo>
                  <a:pt x="1542" y="4932"/>
                </a:lnTo>
                <a:lnTo>
                  <a:pt x="1557" y="4939"/>
                </a:lnTo>
                <a:lnTo>
                  <a:pt x="1587" y="4958"/>
                </a:lnTo>
                <a:lnTo>
                  <a:pt x="1599" y="4968"/>
                </a:lnTo>
                <a:lnTo>
                  <a:pt x="1640" y="5012"/>
                </a:lnTo>
                <a:lnTo>
                  <a:pt x="1652" y="5021"/>
                </a:lnTo>
                <a:lnTo>
                  <a:pt x="1675" y="5030"/>
                </a:lnTo>
                <a:lnTo>
                  <a:pt x="1753" y="5049"/>
                </a:lnTo>
                <a:lnTo>
                  <a:pt x="1763" y="5054"/>
                </a:lnTo>
                <a:lnTo>
                  <a:pt x="1783" y="5074"/>
                </a:lnTo>
                <a:lnTo>
                  <a:pt x="1797" y="5085"/>
                </a:lnTo>
                <a:lnTo>
                  <a:pt x="1814" y="5096"/>
                </a:lnTo>
                <a:lnTo>
                  <a:pt x="1835" y="5106"/>
                </a:lnTo>
                <a:lnTo>
                  <a:pt x="1876" y="5120"/>
                </a:lnTo>
                <a:lnTo>
                  <a:pt x="1883" y="5125"/>
                </a:lnTo>
                <a:lnTo>
                  <a:pt x="1890" y="5126"/>
                </a:lnTo>
                <a:lnTo>
                  <a:pt x="1899" y="5124"/>
                </a:lnTo>
                <a:lnTo>
                  <a:pt x="1937" y="5133"/>
                </a:lnTo>
                <a:lnTo>
                  <a:pt x="1946" y="5132"/>
                </a:lnTo>
                <a:lnTo>
                  <a:pt x="1954" y="5134"/>
                </a:lnTo>
                <a:lnTo>
                  <a:pt x="1962" y="5140"/>
                </a:lnTo>
                <a:lnTo>
                  <a:pt x="1975" y="5142"/>
                </a:lnTo>
                <a:lnTo>
                  <a:pt x="1975" y="5138"/>
                </a:lnTo>
                <a:lnTo>
                  <a:pt x="1960" y="5115"/>
                </a:lnTo>
                <a:lnTo>
                  <a:pt x="1961" y="5112"/>
                </a:lnTo>
                <a:lnTo>
                  <a:pt x="1967" y="5111"/>
                </a:lnTo>
                <a:lnTo>
                  <a:pt x="1985" y="5115"/>
                </a:lnTo>
                <a:lnTo>
                  <a:pt x="1989" y="5109"/>
                </a:lnTo>
                <a:lnTo>
                  <a:pt x="1995" y="5109"/>
                </a:lnTo>
                <a:lnTo>
                  <a:pt x="2009" y="5112"/>
                </a:lnTo>
                <a:lnTo>
                  <a:pt x="2024" y="5119"/>
                </a:lnTo>
                <a:lnTo>
                  <a:pt x="2040" y="5130"/>
                </a:lnTo>
                <a:lnTo>
                  <a:pt x="2060" y="5139"/>
                </a:lnTo>
                <a:lnTo>
                  <a:pt x="2089" y="5162"/>
                </a:lnTo>
                <a:lnTo>
                  <a:pt x="2106" y="5181"/>
                </a:lnTo>
                <a:lnTo>
                  <a:pt x="2121" y="5204"/>
                </a:lnTo>
                <a:lnTo>
                  <a:pt x="2130" y="5220"/>
                </a:lnTo>
                <a:lnTo>
                  <a:pt x="2131" y="5229"/>
                </a:lnTo>
                <a:lnTo>
                  <a:pt x="2134" y="5234"/>
                </a:lnTo>
                <a:lnTo>
                  <a:pt x="2139" y="5233"/>
                </a:lnTo>
                <a:lnTo>
                  <a:pt x="2141" y="5237"/>
                </a:lnTo>
                <a:lnTo>
                  <a:pt x="2137" y="5257"/>
                </a:lnTo>
                <a:lnTo>
                  <a:pt x="2134" y="5262"/>
                </a:lnTo>
                <a:lnTo>
                  <a:pt x="2131" y="5265"/>
                </a:lnTo>
                <a:lnTo>
                  <a:pt x="2117" y="5269"/>
                </a:lnTo>
                <a:lnTo>
                  <a:pt x="2078" y="5265"/>
                </a:lnTo>
                <a:lnTo>
                  <a:pt x="2071" y="5281"/>
                </a:lnTo>
                <a:lnTo>
                  <a:pt x="2049" y="5294"/>
                </a:lnTo>
                <a:lnTo>
                  <a:pt x="2045" y="5300"/>
                </a:lnTo>
                <a:lnTo>
                  <a:pt x="2045" y="5304"/>
                </a:lnTo>
                <a:lnTo>
                  <a:pt x="2046" y="5318"/>
                </a:lnTo>
                <a:lnTo>
                  <a:pt x="2043" y="5322"/>
                </a:lnTo>
                <a:lnTo>
                  <a:pt x="2025" y="5338"/>
                </a:lnTo>
                <a:lnTo>
                  <a:pt x="2025" y="5343"/>
                </a:lnTo>
                <a:lnTo>
                  <a:pt x="2036" y="5349"/>
                </a:lnTo>
                <a:lnTo>
                  <a:pt x="2049" y="5360"/>
                </a:lnTo>
                <a:lnTo>
                  <a:pt x="2058" y="5363"/>
                </a:lnTo>
                <a:lnTo>
                  <a:pt x="2071" y="5361"/>
                </a:lnTo>
                <a:lnTo>
                  <a:pt x="2086" y="5365"/>
                </a:lnTo>
                <a:lnTo>
                  <a:pt x="2105" y="5374"/>
                </a:lnTo>
                <a:lnTo>
                  <a:pt x="2117" y="5378"/>
                </a:lnTo>
                <a:lnTo>
                  <a:pt x="2125" y="5378"/>
                </a:lnTo>
                <a:lnTo>
                  <a:pt x="2134" y="5379"/>
                </a:lnTo>
                <a:lnTo>
                  <a:pt x="2147" y="5383"/>
                </a:lnTo>
                <a:lnTo>
                  <a:pt x="2164" y="5385"/>
                </a:lnTo>
                <a:lnTo>
                  <a:pt x="2201" y="5385"/>
                </a:lnTo>
                <a:lnTo>
                  <a:pt x="2212" y="5388"/>
                </a:lnTo>
                <a:lnTo>
                  <a:pt x="2227" y="5389"/>
                </a:lnTo>
                <a:lnTo>
                  <a:pt x="2257" y="5389"/>
                </a:lnTo>
                <a:lnTo>
                  <a:pt x="2262" y="5388"/>
                </a:lnTo>
                <a:lnTo>
                  <a:pt x="2272" y="5381"/>
                </a:lnTo>
                <a:lnTo>
                  <a:pt x="2278" y="5378"/>
                </a:lnTo>
                <a:lnTo>
                  <a:pt x="2289" y="5378"/>
                </a:lnTo>
                <a:lnTo>
                  <a:pt x="2320" y="5373"/>
                </a:lnTo>
                <a:lnTo>
                  <a:pt x="2331" y="5373"/>
                </a:lnTo>
                <a:lnTo>
                  <a:pt x="2340" y="5369"/>
                </a:lnTo>
                <a:lnTo>
                  <a:pt x="2353" y="5361"/>
                </a:lnTo>
                <a:lnTo>
                  <a:pt x="2361" y="5359"/>
                </a:lnTo>
                <a:lnTo>
                  <a:pt x="2364" y="5364"/>
                </a:lnTo>
                <a:lnTo>
                  <a:pt x="2369" y="5367"/>
                </a:lnTo>
                <a:lnTo>
                  <a:pt x="2377" y="5366"/>
                </a:lnTo>
                <a:lnTo>
                  <a:pt x="2392" y="5357"/>
                </a:lnTo>
                <a:lnTo>
                  <a:pt x="2426" y="5332"/>
                </a:lnTo>
                <a:lnTo>
                  <a:pt x="2438" y="5332"/>
                </a:lnTo>
                <a:lnTo>
                  <a:pt x="2447" y="5324"/>
                </a:lnTo>
                <a:lnTo>
                  <a:pt x="2450" y="5323"/>
                </a:lnTo>
                <a:lnTo>
                  <a:pt x="2452" y="5327"/>
                </a:lnTo>
                <a:lnTo>
                  <a:pt x="2460" y="5346"/>
                </a:lnTo>
                <a:lnTo>
                  <a:pt x="2463" y="5349"/>
                </a:lnTo>
                <a:lnTo>
                  <a:pt x="2469" y="5350"/>
                </a:lnTo>
                <a:lnTo>
                  <a:pt x="2474" y="5360"/>
                </a:lnTo>
                <a:lnTo>
                  <a:pt x="2480" y="5374"/>
                </a:lnTo>
                <a:lnTo>
                  <a:pt x="2485" y="5378"/>
                </a:lnTo>
                <a:lnTo>
                  <a:pt x="2517" y="5379"/>
                </a:lnTo>
                <a:lnTo>
                  <a:pt x="2528" y="5383"/>
                </a:lnTo>
                <a:lnTo>
                  <a:pt x="2532" y="5387"/>
                </a:lnTo>
                <a:lnTo>
                  <a:pt x="2535" y="5398"/>
                </a:lnTo>
                <a:lnTo>
                  <a:pt x="2537" y="5420"/>
                </a:lnTo>
                <a:lnTo>
                  <a:pt x="2539" y="5428"/>
                </a:lnTo>
                <a:lnTo>
                  <a:pt x="2543" y="5439"/>
                </a:lnTo>
                <a:lnTo>
                  <a:pt x="2546" y="5443"/>
                </a:lnTo>
                <a:lnTo>
                  <a:pt x="2549" y="5439"/>
                </a:lnTo>
                <a:lnTo>
                  <a:pt x="2557" y="5409"/>
                </a:lnTo>
                <a:lnTo>
                  <a:pt x="2560" y="5404"/>
                </a:lnTo>
                <a:lnTo>
                  <a:pt x="2565" y="5406"/>
                </a:lnTo>
                <a:lnTo>
                  <a:pt x="2567" y="5408"/>
                </a:lnTo>
                <a:lnTo>
                  <a:pt x="2575" y="5430"/>
                </a:lnTo>
                <a:lnTo>
                  <a:pt x="2586" y="5446"/>
                </a:lnTo>
                <a:lnTo>
                  <a:pt x="2615" y="5477"/>
                </a:lnTo>
                <a:lnTo>
                  <a:pt x="2619" y="5488"/>
                </a:lnTo>
                <a:lnTo>
                  <a:pt x="2621" y="5496"/>
                </a:lnTo>
                <a:lnTo>
                  <a:pt x="2619" y="5503"/>
                </a:lnTo>
                <a:lnTo>
                  <a:pt x="2614" y="5509"/>
                </a:lnTo>
                <a:lnTo>
                  <a:pt x="2607" y="5515"/>
                </a:lnTo>
                <a:lnTo>
                  <a:pt x="2596" y="5519"/>
                </a:lnTo>
                <a:lnTo>
                  <a:pt x="2587" y="5517"/>
                </a:lnTo>
                <a:lnTo>
                  <a:pt x="2577" y="5510"/>
                </a:lnTo>
                <a:lnTo>
                  <a:pt x="2574" y="5510"/>
                </a:lnTo>
                <a:lnTo>
                  <a:pt x="2578" y="5516"/>
                </a:lnTo>
                <a:lnTo>
                  <a:pt x="2597" y="5541"/>
                </a:lnTo>
                <a:lnTo>
                  <a:pt x="2601" y="5550"/>
                </a:lnTo>
                <a:lnTo>
                  <a:pt x="2606" y="5557"/>
                </a:lnTo>
                <a:lnTo>
                  <a:pt x="2610" y="5560"/>
                </a:lnTo>
                <a:lnTo>
                  <a:pt x="2614" y="5565"/>
                </a:lnTo>
                <a:lnTo>
                  <a:pt x="2617" y="5573"/>
                </a:lnTo>
                <a:lnTo>
                  <a:pt x="2633" y="5592"/>
                </a:lnTo>
                <a:lnTo>
                  <a:pt x="2637" y="5602"/>
                </a:lnTo>
                <a:lnTo>
                  <a:pt x="2655" y="5631"/>
                </a:lnTo>
                <a:lnTo>
                  <a:pt x="2663" y="5642"/>
                </a:lnTo>
                <a:lnTo>
                  <a:pt x="2670" y="5648"/>
                </a:lnTo>
                <a:lnTo>
                  <a:pt x="2672" y="5649"/>
                </a:lnTo>
                <a:lnTo>
                  <a:pt x="2671" y="5644"/>
                </a:lnTo>
                <a:lnTo>
                  <a:pt x="2648" y="5605"/>
                </a:lnTo>
                <a:lnTo>
                  <a:pt x="2637" y="5581"/>
                </a:lnTo>
                <a:lnTo>
                  <a:pt x="2635" y="5575"/>
                </a:lnTo>
                <a:lnTo>
                  <a:pt x="2634" y="5566"/>
                </a:lnTo>
                <a:lnTo>
                  <a:pt x="2634" y="5537"/>
                </a:lnTo>
                <a:lnTo>
                  <a:pt x="2636" y="5532"/>
                </a:lnTo>
                <a:lnTo>
                  <a:pt x="2643" y="5528"/>
                </a:lnTo>
                <a:lnTo>
                  <a:pt x="2653" y="5542"/>
                </a:lnTo>
                <a:lnTo>
                  <a:pt x="2657" y="5544"/>
                </a:lnTo>
                <a:lnTo>
                  <a:pt x="2660" y="5543"/>
                </a:lnTo>
                <a:lnTo>
                  <a:pt x="2661" y="5539"/>
                </a:lnTo>
                <a:lnTo>
                  <a:pt x="2667" y="5543"/>
                </a:lnTo>
                <a:lnTo>
                  <a:pt x="2677" y="5552"/>
                </a:lnTo>
                <a:lnTo>
                  <a:pt x="2681" y="5553"/>
                </a:lnTo>
                <a:lnTo>
                  <a:pt x="2673" y="5534"/>
                </a:lnTo>
                <a:lnTo>
                  <a:pt x="2667" y="5524"/>
                </a:lnTo>
                <a:lnTo>
                  <a:pt x="2665" y="5518"/>
                </a:lnTo>
                <a:lnTo>
                  <a:pt x="2671" y="5508"/>
                </a:lnTo>
                <a:lnTo>
                  <a:pt x="2668" y="5503"/>
                </a:lnTo>
                <a:lnTo>
                  <a:pt x="2655" y="5488"/>
                </a:lnTo>
                <a:lnTo>
                  <a:pt x="2648" y="5473"/>
                </a:lnTo>
                <a:lnTo>
                  <a:pt x="2642" y="5450"/>
                </a:lnTo>
                <a:lnTo>
                  <a:pt x="2641" y="5441"/>
                </a:lnTo>
                <a:lnTo>
                  <a:pt x="2642" y="5432"/>
                </a:lnTo>
                <a:lnTo>
                  <a:pt x="2642" y="5424"/>
                </a:lnTo>
                <a:lnTo>
                  <a:pt x="2633" y="5408"/>
                </a:lnTo>
                <a:lnTo>
                  <a:pt x="2624" y="5398"/>
                </a:lnTo>
                <a:lnTo>
                  <a:pt x="2617" y="5385"/>
                </a:lnTo>
                <a:lnTo>
                  <a:pt x="2616" y="5378"/>
                </a:lnTo>
                <a:lnTo>
                  <a:pt x="2617" y="5360"/>
                </a:lnTo>
                <a:lnTo>
                  <a:pt x="2622" y="5352"/>
                </a:lnTo>
                <a:lnTo>
                  <a:pt x="2633" y="5342"/>
                </a:lnTo>
                <a:lnTo>
                  <a:pt x="2635" y="5331"/>
                </a:lnTo>
                <a:lnTo>
                  <a:pt x="2631" y="5319"/>
                </a:lnTo>
                <a:lnTo>
                  <a:pt x="2630" y="5314"/>
                </a:lnTo>
                <a:lnTo>
                  <a:pt x="2633" y="5315"/>
                </a:lnTo>
                <a:lnTo>
                  <a:pt x="2653" y="5309"/>
                </a:lnTo>
                <a:lnTo>
                  <a:pt x="2658" y="5311"/>
                </a:lnTo>
                <a:lnTo>
                  <a:pt x="2665" y="5309"/>
                </a:lnTo>
                <a:lnTo>
                  <a:pt x="2675" y="5302"/>
                </a:lnTo>
                <a:lnTo>
                  <a:pt x="2683" y="5299"/>
                </a:lnTo>
                <a:lnTo>
                  <a:pt x="2693" y="5299"/>
                </a:lnTo>
                <a:lnTo>
                  <a:pt x="2699" y="5298"/>
                </a:lnTo>
                <a:lnTo>
                  <a:pt x="2706" y="5295"/>
                </a:lnTo>
                <a:lnTo>
                  <a:pt x="2710" y="5291"/>
                </a:lnTo>
                <a:lnTo>
                  <a:pt x="2716" y="5278"/>
                </a:lnTo>
                <a:lnTo>
                  <a:pt x="2719" y="5276"/>
                </a:lnTo>
                <a:lnTo>
                  <a:pt x="2730" y="5278"/>
                </a:lnTo>
                <a:lnTo>
                  <a:pt x="2736" y="5280"/>
                </a:lnTo>
                <a:lnTo>
                  <a:pt x="2739" y="5279"/>
                </a:lnTo>
                <a:lnTo>
                  <a:pt x="2738" y="5261"/>
                </a:lnTo>
                <a:lnTo>
                  <a:pt x="2740" y="5254"/>
                </a:lnTo>
                <a:lnTo>
                  <a:pt x="2751" y="5240"/>
                </a:lnTo>
                <a:lnTo>
                  <a:pt x="2762" y="5239"/>
                </a:lnTo>
                <a:lnTo>
                  <a:pt x="2769" y="5235"/>
                </a:lnTo>
                <a:lnTo>
                  <a:pt x="2778" y="5227"/>
                </a:lnTo>
                <a:lnTo>
                  <a:pt x="2784" y="5221"/>
                </a:lnTo>
                <a:lnTo>
                  <a:pt x="2790" y="5209"/>
                </a:lnTo>
                <a:lnTo>
                  <a:pt x="2792" y="5195"/>
                </a:lnTo>
                <a:lnTo>
                  <a:pt x="2790" y="5191"/>
                </a:lnTo>
                <a:lnTo>
                  <a:pt x="2778" y="5186"/>
                </a:lnTo>
                <a:lnTo>
                  <a:pt x="2770" y="5189"/>
                </a:lnTo>
                <a:lnTo>
                  <a:pt x="2753" y="5199"/>
                </a:lnTo>
                <a:lnTo>
                  <a:pt x="2736" y="5212"/>
                </a:lnTo>
                <a:lnTo>
                  <a:pt x="2729" y="5224"/>
                </a:lnTo>
                <a:lnTo>
                  <a:pt x="2727" y="5239"/>
                </a:lnTo>
                <a:lnTo>
                  <a:pt x="2724" y="5246"/>
                </a:lnTo>
                <a:lnTo>
                  <a:pt x="2710" y="5239"/>
                </a:lnTo>
                <a:lnTo>
                  <a:pt x="2705" y="5240"/>
                </a:lnTo>
                <a:lnTo>
                  <a:pt x="2697" y="5242"/>
                </a:lnTo>
                <a:lnTo>
                  <a:pt x="2690" y="5248"/>
                </a:lnTo>
                <a:lnTo>
                  <a:pt x="2681" y="5257"/>
                </a:lnTo>
                <a:lnTo>
                  <a:pt x="2669" y="5259"/>
                </a:lnTo>
                <a:lnTo>
                  <a:pt x="2653" y="5253"/>
                </a:lnTo>
                <a:lnTo>
                  <a:pt x="2644" y="5252"/>
                </a:lnTo>
                <a:lnTo>
                  <a:pt x="2634" y="5261"/>
                </a:lnTo>
                <a:lnTo>
                  <a:pt x="2635" y="5268"/>
                </a:lnTo>
                <a:lnTo>
                  <a:pt x="2639" y="5279"/>
                </a:lnTo>
                <a:lnTo>
                  <a:pt x="2635" y="5285"/>
                </a:lnTo>
                <a:lnTo>
                  <a:pt x="2612" y="5287"/>
                </a:lnTo>
                <a:lnTo>
                  <a:pt x="2606" y="5286"/>
                </a:lnTo>
                <a:lnTo>
                  <a:pt x="2593" y="5290"/>
                </a:lnTo>
                <a:lnTo>
                  <a:pt x="2588" y="5289"/>
                </a:lnTo>
                <a:lnTo>
                  <a:pt x="2585" y="5284"/>
                </a:lnTo>
                <a:lnTo>
                  <a:pt x="2559" y="5263"/>
                </a:lnTo>
                <a:lnTo>
                  <a:pt x="2557" y="5259"/>
                </a:lnTo>
                <a:lnTo>
                  <a:pt x="2563" y="5241"/>
                </a:lnTo>
                <a:lnTo>
                  <a:pt x="2586" y="5194"/>
                </a:lnTo>
                <a:lnTo>
                  <a:pt x="2589" y="5191"/>
                </a:lnTo>
                <a:lnTo>
                  <a:pt x="2632" y="5183"/>
                </a:lnTo>
                <a:lnTo>
                  <a:pt x="2659" y="5174"/>
                </a:lnTo>
                <a:lnTo>
                  <a:pt x="2706" y="5148"/>
                </a:lnTo>
                <a:lnTo>
                  <a:pt x="2716" y="5146"/>
                </a:lnTo>
                <a:lnTo>
                  <a:pt x="2747" y="5128"/>
                </a:lnTo>
                <a:lnTo>
                  <a:pt x="2759" y="5124"/>
                </a:lnTo>
                <a:lnTo>
                  <a:pt x="2771" y="5127"/>
                </a:lnTo>
                <a:lnTo>
                  <a:pt x="2788" y="5136"/>
                </a:lnTo>
                <a:lnTo>
                  <a:pt x="2797" y="5144"/>
                </a:lnTo>
                <a:lnTo>
                  <a:pt x="2803" y="5154"/>
                </a:lnTo>
                <a:lnTo>
                  <a:pt x="2809" y="5168"/>
                </a:lnTo>
                <a:lnTo>
                  <a:pt x="2815" y="5198"/>
                </a:lnTo>
                <a:lnTo>
                  <a:pt x="2817" y="5224"/>
                </a:lnTo>
                <a:lnTo>
                  <a:pt x="2822" y="5234"/>
                </a:lnTo>
                <a:lnTo>
                  <a:pt x="2836" y="5252"/>
                </a:lnTo>
                <a:lnTo>
                  <a:pt x="2843" y="5259"/>
                </a:lnTo>
                <a:lnTo>
                  <a:pt x="2848" y="5261"/>
                </a:lnTo>
                <a:lnTo>
                  <a:pt x="2852" y="5257"/>
                </a:lnTo>
                <a:lnTo>
                  <a:pt x="2855" y="5256"/>
                </a:lnTo>
                <a:lnTo>
                  <a:pt x="2856" y="5258"/>
                </a:lnTo>
                <a:lnTo>
                  <a:pt x="2858" y="5269"/>
                </a:lnTo>
                <a:lnTo>
                  <a:pt x="2861" y="5270"/>
                </a:lnTo>
                <a:lnTo>
                  <a:pt x="2870" y="5268"/>
                </a:lnTo>
                <a:lnTo>
                  <a:pt x="2879" y="5273"/>
                </a:lnTo>
                <a:lnTo>
                  <a:pt x="2880" y="5277"/>
                </a:lnTo>
                <a:lnTo>
                  <a:pt x="2878" y="5290"/>
                </a:lnTo>
                <a:lnTo>
                  <a:pt x="2881" y="5296"/>
                </a:lnTo>
                <a:lnTo>
                  <a:pt x="2892" y="5309"/>
                </a:lnTo>
                <a:lnTo>
                  <a:pt x="2903" y="5313"/>
                </a:lnTo>
                <a:lnTo>
                  <a:pt x="2915" y="5315"/>
                </a:lnTo>
                <a:lnTo>
                  <a:pt x="2938" y="5313"/>
                </a:lnTo>
                <a:lnTo>
                  <a:pt x="2958" y="5307"/>
                </a:lnTo>
                <a:lnTo>
                  <a:pt x="2972" y="5298"/>
                </a:lnTo>
                <a:lnTo>
                  <a:pt x="2984" y="5308"/>
                </a:lnTo>
                <a:lnTo>
                  <a:pt x="3008" y="5335"/>
                </a:lnTo>
                <a:lnTo>
                  <a:pt x="3022" y="5353"/>
                </a:lnTo>
                <a:lnTo>
                  <a:pt x="3034" y="5362"/>
                </a:lnTo>
                <a:lnTo>
                  <a:pt x="3058" y="5372"/>
                </a:lnTo>
                <a:lnTo>
                  <a:pt x="3064" y="5378"/>
                </a:lnTo>
                <a:lnTo>
                  <a:pt x="3072" y="5378"/>
                </a:lnTo>
                <a:lnTo>
                  <a:pt x="3085" y="5374"/>
                </a:lnTo>
                <a:lnTo>
                  <a:pt x="3098" y="5376"/>
                </a:lnTo>
                <a:lnTo>
                  <a:pt x="3114" y="5383"/>
                </a:lnTo>
                <a:lnTo>
                  <a:pt x="3124" y="5386"/>
                </a:lnTo>
                <a:lnTo>
                  <a:pt x="3161" y="5372"/>
                </a:lnTo>
                <a:lnTo>
                  <a:pt x="3166" y="5371"/>
                </a:lnTo>
                <a:lnTo>
                  <a:pt x="3180" y="5364"/>
                </a:lnTo>
                <a:lnTo>
                  <a:pt x="3188" y="5362"/>
                </a:lnTo>
                <a:lnTo>
                  <a:pt x="3199" y="5362"/>
                </a:lnTo>
                <a:lnTo>
                  <a:pt x="3206" y="5360"/>
                </a:lnTo>
                <a:lnTo>
                  <a:pt x="3211" y="5356"/>
                </a:lnTo>
                <a:lnTo>
                  <a:pt x="3231" y="5356"/>
                </a:lnTo>
                <a:lnTo>
                  <a:pt x="3265" y="5361"/>
                </a:lnTo>
                <a:lnTo>
                  <a:pt x="3289" y="5367"/>
                </a:lnTo>
                <a:lnTo>
                  <a:pt x="3303" y="5376"/>
                </a:lnTo>
                <a:lnTo>
                  <a:pt x="3315" y="5380"/>
                </a:lnTo>
                <a:lnTo>
                  <a:pt x="3324" y="5381"/>
                </a:lnTo>
                <a:lnTo>
                  <a:pt x="3333" y="5380"/>
                </a:lnTo>
                <a:lnTo>
                  <a:pt x="3342" y="5376"/>
                </a:lnTo>
                <a:lnTo>
                  <a:pt x="3351" y="5368"/>
                </a:lnTo>
                <a:lnTo>
                  <a:pt x="3370" y="5365"/>
                </a:lnTo>
                <a:lnTo>
                  <a:pt x="3373" y="5363"/>
                </a:lnTo>
                <a:lnTo>
                  <a:pt x="3373" y="5359"/>
                </a:lnTo>
                <a:lnTo>
                  <a:pt x="3369" y="5352"/>
                </a:lnTo>
                <a:lnTo>
                  <a:pt x="3358" y="5341"/>
                </a:lnTo>
                <a:lnTo>
                  <a:pt x="3350" y="5329"/>
                </a:lnTo>
                <a:lnTo>
                  <a:pt x="3349" y="5322"/>
                </a:lnTo>
                <a:lnTo>
                  <a:pt x="3349" y="5313"/>
                </a:lnTo>
                <a:lnTo>
                  <a:pt x="3351" y="5308"/>
                </a:lnTo>
                <a:lnTo>
                  <a:pt x="3356" y="5307"/>
                </a:lnTo>
                <a:lnTo>
                  <a:pt x="3363" y="5312"/>
                </a:lnTo>
                <a:lnTo>
                  <a:pt x="3373" y="5324"/>
                </a:lnTo>
                <a:lnTo>
                  <a:pt x="3401" y="5370"/>
                </a:lnTo>
                <a:lnTo>
                  <a:pt x="3408" y="5377"/>
                </a:lnTo>
                <a:lnTo>
                  <a:pt x="3411" y="5383"/>
                </a:lnTo>
                <a:lnTo>
                  <a:pt x="3437" y="5399"/>
                </a:lnTo>
                <a:lnTo>
                  <a:pt x="3449" y="5402"/>
                </a:lnTo>
                <a:lnTo>
                  <a:pt x="3463" y="5392"/>
                </a:lnTo>
                <a:lnTo>
                  <a:pt x="3470" y="5386"/>
                </a:lnTo>
                <a:lnTo>
                  <a:pt x="3473" y="5379"/>
                </a:lnTo>
                <a:lnTo>
                  <a:pt x="3473" y="5374"/>
                </a:lnTo>
                <a:lnTo>
                  <a:pt x="3474" y="5365"/>
                </a:lnTo>
                <a:lnTo>
                  <a:pt x="3472" y="5360"/>
                </a:lnTo>
                <a:lnTo>
                  <a:pt x="3469" y="5353"/>
                </a:lnTo>
                <a:lnTo>
                  <a:pt x="3458" y="5343"/>
                </a:lnTo>
                <a:lnTo>
                  <a:pt x="3442" y="5330"/>
                </a:lnTo>
                <a:lnTo>
                  <a:pt x="3426" y="5327"/>
                </a:lnTo>
                <a:lnTo>
                  <a:pt x="3413" y="5332"/>
                </a:lnTo>
                <a:lnTo>
                  <a:pt x="3397" y="5342"/>
                </a:lnTo>
                <a:lnTo>
                  <a:pt x="3390" y="5338"/>
                </a:lnTo>
                <a:lnTo>
                  <a:pt x="3371" y="5308"/>
                </a:lnTo>
                <a:lnTo>
                  <a:pt x="3366" y="5297"/>
                </a:lnTo>
                <a:lnTo>
                  <a:pt x="3366" y="5294"/>
                </a:lnTo>
                <a:lnTo>
                  <a:pt x="3375" y="5298"/>
                </a:lnTo>
                <a:lnTo>
                  <a:pt x="3376" y="5294"/>
                </a:lnTo>
                <a:lnTo>
                  <a:pt x="3370" y="5279"/>
                </a:lnTo>
                <a:lnTo>
                  <a:pt x="3367" y="5275"/>
                </a:lnTo>
                <a:lnTo>
                  <a:pt x="3356" y="5252"/>
                </a:lnTo>
                <a:lnTo>
                  <a:pt x="3354" y="5245"/>
                </a:lnTo>
                <a:lnTo>
                  <a:pt x="3361" y="5243"/>
                </a:lnTo>
                <a:lnTo>
                  <a:pt x="3364" y="5240"/>
                </a:lnTo>
                <a:lnTo>
                  <a:pt x="3369" y="5241"/>
                </a:lnTo>
                <a:lnTo>
                  <a:pt x="3388" y="5254"/>
                </a:lnTo>
                <a:lnTo>
                  <a:pt x="3399" y="5248"/>
                </a:lnTo>
                <a:lnTo>
                  <a:pt x="3422" y="5239"/>
                </a:lnTo>
                <a:lnTo>
                  <a:pt x="3413" y="5226"/>
                </a:lnTo>
                <a:lnTo>
                  <a:pt x="3411" y="5213"/>
                </a:lnTo>
                <a:lnTo>
                  <a:pt x="3412" y="5210"/>
                </a:lnTo>
                <a:lnTo>
                  <a:pt x="3419" y="5208"/>
                </a:lnTo>
                <a:lnTo>
                  <a:pt x="3434" y="5219"/>
                </a:lnTo>
                <a:lnTo>
                  <a:pt x="3442" y="5221"/>
                </a:lnTo>
                <a:lnTo>
                  <a:pt x="3447" y="5216"/>
                </a:lnTo>
                <a:lnTo>
                  <a:pt x="3452" y="5216"/>
                </a:lnTo>
                <a:lnTo>
                  <a:pt x="3458" y="5220"/>
                </a:lnTo>
                <a:lnTo>
                  <a:pt x="3464" y="5225"/>
                </a:lnTo>
                <a:lnTo>
                  <a:pt x="3474" y="5242"/>
                </a:lnTo>
                <a:lnTo>
                  <a:pt x="3479" y="5251"/>
                </a:lnTo>
                <a:lnTo>
                  <a:pt x="3485" y="5266"/>
                </a:lnTo>
                <a:lnTo>
                  <a:pt x="3487" y="5268"/>
                </a:lnTo>
                <a:lnTo>
                  <a:pt x="3514" y="5269"/>
                </a:lnTo>
                <a:lnTo>
                  <a:pt x="3530" y="5256"/>
                </a:lnTo>
                <a:lnTo>
                  <a:pt x="3530" y="5260"/>
                </a:lnTo>
                <a:lnTo>
                  <a:pt x="3526" y="5270"/>
                </a:lnTo>
                <a:lnTo>
                  <a:pt x="3507" y="5309"/>
                </a:lnTo>
                <a:lnTo>
                  <a:pt x="3507" y="5314"/>
                </a:lnTo>
                <a:lnTo>
                  <a:pt x="3517" y="5312"/>
                </a:lnTo>
                <a:lnTo>
                  <a:pt x="3522" y="5309"/>
                </a:lnTo>
                <a:lnTo>
                  <a:pt x="3525" y="5304"/>
                </a:lnTo>
                <a:lnTo>
                  <a:pt x="3528" y="5293"/>
                </a:lnTo>
                <a:lnTo>
                  <a:pt x="3529" y="5290"/>
                </a:lnTo>
                <a:lnTo>
                  <a:pt x="3558" y="5272"/>
                </a:lnTo>
                <a:lnTo>
                  <a:pt x="3566" y="5269"/>
                </a:lnTo>
                <a:lnTo>
                  <a:pt x="3561" y="5289"/>
                </a:lnTo>
                <a:lnTo>
                  <a:pt x="3550" y="5357"/>
                </a:lnTo>
                <a:lnTo>
                  <a:pt x="3548" y="5381"/>
                </a:lnTo>
                <a:lnTo>
                  <a:pt x="3546" y="5389"/>
                </a:lnTo>
                <a:lnTo>
                  <a:pt x="3535" y="5415"/>
                </a:lnTo>
                <a:lnTo>
                  <a:pt x="3535" y="5424"/>
                </a:lnTo>
                <a:lnTo>
                  <a:pt x="3547" y="5446"/>
                </a:lnTo>
                <a:lnTo>
                  <a:pt x="3549" y="5452"/>
                </a:lnTo>
                <a:lnTo>
                  <a:pt x="3551" y="5470"/>
                </a:lnTo>
                <a:lnTo>
                  <a:pt x="3553" y="5473"/>
                </a:lnTo>
                <a:lnTo>
                  <a:pt x="3563" y="5474"/>
                </a:lnTo>
                <a:lnTo>
                  <a:pt x="3574" y="5468"/>
                </a:lnTo>
                <a:lnTo>
                  <a:pt x="3586" y="5464"/>
                </a:lnTo>
                <a:lnTo>
                  <a:pt x="3588" y="5468"/>
                </a:lnTo>
                <a:lnTo>
                  <a:pt x="3581" y="5489"/>
                </a:lnTo>
                <a:lnTo>
                  <a:pt x="3582" y="5491"/>
                </a:lnTo>
                <a:lnTo>
                  <a:pt x="3594" y="5486"/>
                </a:lnTo>
                <a:lnTo>
                  <a:pt x="3599" y="5485"/>
                </a:lnTo>
                <a:lnTo>
                  <a:pt x="3601" y="5486"/>
                </a:lnTo>
                <a:lnTo>
                  <a:pt x="3610" y="5497"/>
                </a:lnTo>
                <a:lnTo>
                  <a:pt x="3611" y="5505"/>
                </a:lnTo>
                <a:lnTo>
                  <a:pt x="3611" y="5517"/>
                </a:lnTo>
                <a:lnTo>
                  <a:pt x="3610" y="5526"/>
                </a:lnTo>
                <a:lnTo>
                  <a:pt x="3607" y="5531"/>
                </a:lnTo>
                <a:lnTo>
                  <a:pt x="3603" y="5533"/>
                </a:lnTo>
                <a:lnTo>
                  <a:pt x="3599" y="5534"/>
                </a:lnTo>
                <a:lnTo>
                  <a:pt x="3595" y="5534"/>
                </a:lnTo>
                <a:lnTo>
                  <a:pt x="3582" y="5536"/>
                </a:lnTo>
                <a:lnTo>
                  <a:pt x="3575" y="5533"/>
                </a:lnTo>
                <a:lnTo>
                  <a:pt x="3568" y="5527"/>
                </a:lnTo>
                <a:lnTo>
                  <a:pt x="3563" y="5525"/>
                </a:lnTo>
                <a:lnTo>
                  <a:pt x="3556" y="5530"/>
                </a:lnTo>
                <a:lnTo>
                  <a:pt x="3547" y="5529"/>
                </a:lnTo>
                <a:lnTo>
                  <a:pt x="3536" y="5515"/>
                </a:lnTo>
                <a:lnTo>
                  <a:pt x="3532" y="5516"/>
                </a:lnTo>
                <a:lnTo>
                  <a:pt x="3531" y="5518"/>
                </a:lnTo>
                <a:lnTo>
                  <a:pt x="3531" y="5521"/>
                </a:lnTo>
                <a:lnTo>
                  <a:pt x="3536" y="5531"/>
                </a:lnTo>
                <a:lnTo>
                  <a:pt x="3573" y="5581"/>
                </a:lnTo>
                <a:lnTo>
                  <a:pt x="3579" y="5591"/>
                </a:lnTo>
                <a:lnTo>
                  <a:pt x="3580" y="5606"/>
                </a:lnTo>
                <a:lnTo>
                  <a:pt x="3581" y="5606"/>
                </a:lnTo>
                <a:lnTo>
                  <a:pt x="3584" y="5591"/>
                </a:lnTo>
                <a:lnTo>
                  <a:pt x="3582" y="5584"/>
                </a:lnTo>
                <a:lnTo>
                  <a:pt x="3563" y="5555"/>
                </a:lnTo>
                <a:lnTo>
                  <a:pt x="3560" y="5544"/>
                </a:lnTo>
                <a:lnTo>
                  <a:pt x="3561" y="5541"/>
                </a:lnTo>
                <a:lnTo>
                  <a:pt x="3566" y="5539"/>
                </a:lnTo>
                <a:lnTo>
                  <a:pt x="3594" y="5546"/>
                </a:lnTo>
                <a:lnTo>
                  <a:pt x="3604" y="5544"/>
                </a:lnTo>
                <a:lnTo>
                  <a:pt x="3612" y="5539"/>
                </a:lnTo>
                <a:lnTo>
                  <a:pt x="3615" y="5533"/>
                </a:lnTo>
                <a:lnTo>
                  <a:pt x="3618" y="5498"/>
                </a:lnTo>
                <a:lnTo>
                  <a:pt x="3623" y="5475"/>
                </a:lnTo>
                <a:lnTo>
                  <a:pt x="3620" y="5455"/>
                </a:lnTo>
                <a:lnTo>
                  <a:pt x="3612" y="5423"/>
                </a:lnTo>
                <a:lnTo>
                  <a:pt x="3607" y="5404"/>
                </a:lnTo>
                <a:lnTo>
                  <a:pt x="3593" y="5384"/>
                </a:lnTo>
                <a:lnTo>
                  <a:pt x="3592" y="5377"/>
                </a:lnTo>
                <a:lnTo>
                  <a:pt x="3607" y="5318"/>
                </a:lnTo>
                <a:lnTo>
                  <a:pt x="3609" y="5313"/>
                </a:lnTo>
                <a:lnTo>
                  <a:pt x="3613" y="5310"/>
                </a:lnTo>
                <a:lnTo>
                  <a:pt x="3625" y="5309"/>
                </a:lnTo>
                <a:lnTo>
                  <a:pt x="3633" y="5304"/>
                </a:lnTo>
                <a:lnTo>
                  <a:pt x="3647" y="5311"/>
                </a:lnTo>
                <a:lnTo>
                  <a:pt x="3654" y="5313"/>
                </a:lnTo>
                <a:lnTo>
                  <a:pt x="3664" y="5307"/>
                </a:lnTo>
                <a:lnTo>
                  <a:pt x="3684" y="5282"/>
                </a:lnTo>
                <a:lnTo>
                  <a:pt x="3692" y="5274"/>
                </a:lnTo>
                <a:lnTo>
                  <a:pt x="3702" y="5259"/>
                </a:lnTo>
                <a:lnTo>
                  <a:pt x="3715" y="5237"/>
                </a:lnTo>
                <a:lnTo>
                  <a:pt x="3728" y="5221"/>
                </a:lnTo>
                <a:lnTo>
                  <a:pt x="3750" y="5206"/>
                </a:lnTo>
                <a:lnTo>
                  <a:pt x="3763" y="5194"/>
                </a:lnTo>
                <a:lnTo>
                  <a:pt x="3766" y="5190"/>
                </a:lnTo>
                <a:lnTo>
                  <a:pt x="3754" y="5189"/>
                </a:lnTo>
                <a:lnTo>
                  <a:pt x="3751" y="5186"/>
                </a:lnTo>
                <a:lnTo>
                  <a:pt x="3748" y="5175"/>
                </a:lnTo>
                <a:lnTo>
                  <a:pt x="3749" y="5154"/>
                </a:lnTo>
                <a:lnTo>
                  <a:pt x="3749" y="5142"/>
                </a:lnTo>
                <a:lnTo>
                  <a:pt x="3748" y="5131"/>
                </a:lnTo>
                <a:lnTo>
                  <a:pt x="3745" y="5121"/>
                </a:lnTo>
                <a:lnTo>
                  <a:pt x="3741" y="5113"/>
                </a:lnTo>
                <a:lnTo>
                  <a:pt x="3737" y="5108"/>
                </a:lnTo>
                <a:lnTo>
                  <a:pt x="3734" y="5106"/>
                </a:lnTo>
                <a:lnTo>
                  <a:pt x="3732" y="5107"/>
                </a:lnTo>
                <a:lnTo>
                  <a:pt x="3731" y="5110"/>
                </a:lnTo>
                <a:lnTo>
                  <a:pt x="3727" y="5131"/>
                </a:lnTo>
                <a:lnTo>
                  <a:pt x="3723" y="5146"/>
                </a:lnTo>
                <a:lnTo>
                  <a:pt x="3717" y="5153"/>
                </a:lnTo>
                <a:lnTo>
                  <a:pt x="3705" y="5159"/>
                </a:lnTo>
                <a:lnTo>
                  <a:pt x="3685" y="5163"/>
                </a:lnTo>
                <a:lnTo>
                  <a:pt x="3676" y="5155"/>
                </a:lnTo>
                <a:lnTo>
                  <a:pt x="3675" y="5149"/>
                </a:lnTo>
                <a:lnTo>
                  <a:pt x="3678" y="5126"/>
                </a:lnTo>
                <a:lnTo>
                  <a:pt x="3685" y="5115"/>
                </a:lnTo>
                <a:lnTo>
                  <a:pt x="3704" y="5095"/>
                </a:lnTo>
                <a:lnTo>
                  <a:pt x="3716" y="5079"/>
                </a:lnTo>
                <a:lnTo>
                  <a:pt x="3716" y="5076"/>
                </a:lnTo>
                <a:lnTo>
                  <a:pt x="3705" y="5076"/>
                </a:lnTo>
                <a:lnTo>
                  <a:pt x="3702" y="5073"/>
                </a:lnTo>
                <a:lnTo>
                  <a:pt x="3700" y="5052"/>
                </a:lnTo>
                <a:lnTo>
                  <a:pt x="3701" y="5045"/>
                </a:lnTo>
                <a:lnTo>
                  <a:pt x="3702" y="5036"/>
                </a:lnTo>
                <a:lnTo>
                  <a:pt x="3710" y="5030"/>
                </a:lnTo>
                <a:lnTo>
                  <a:pt x="3734" y="5022"/>
                </a:lnTo>
                <a:lnTo>
                  <a:pt x="3753" y="5013"/>
                </a:lnTo>
                <a:lnTo>
                  <a:pt x="3753" y="5016"/>
                </a:lnTo>
                <a:lnTo>
                  <a:pt x="3738" y="5044"/>
                </a:lnTo>
                <a:lnTo>
                  <a:pt x="3737" y="5050"/>
                </a:lnTo>
                <a:lnTo>
                  <a:pt x="3742" y="5056"/>
                </a:lnTo>
                <a:lnTo>
                  <a:pt x="3757" y="5040"/>
                </a:lnTo>
                <a:lnTo>
                  <a:pt x="3766" y="5027"/>
                </a:lnTo>
                <a:lnTo>
                  <a:pt x="3768" y="5023"/>
                </a:lnTo>
                <a:lnTo>
                  <a:pt x="3759" y="5021"/>
                </a:lnTo>
                <a:lnTo>
                  <a:pt x="3759" y="5015"/>
                </a:lnTo>
                <a:lnTo>
                  <a:pt x="3760" y="5006"/>
                </a:lnTo>
                <a:lnTo>
                  <a:pt x="3760" y="4999"/>
                </a:lnTo>
                <a:lnTo>
                  <a:pt x="3750" y="4990"/>
                </a:lnTo>
                <a:lnTo>
                  <a:pt x="3739" y="4995"/>
                </a:lnTo>
                <a:lnTo>
                  <a:pt x="3729" y="5004"/>
                </a:lnTo>
                <a:lnTo>
                  <a:pt x="3721" y="5006"/>
                </a:lnTo>
                <a:lnTo>
                  <a:pt x="3710" y="5007"/>
                </a:lnTo>
                <a:lnTo>
                  <a:pt x="3701" y="5004"/>
                </a:lnTo>
                <a:lnTo>
                  <a:pt x="3696" y="5000"/>
                </a:lnTo>
                <a:lnTo>
                  <a:pt x="3689" y="4990"/>
                </a:lnTo>
                <a:lnTo>
                  <a:pt x="3682" y="4975"/>
                </a:lnTo>
                <a:lnTo>
                  <a:pt x="3672" y="4960"/>
                </a:lnTo>
                <a:lnTo>
                  <a:pt x="3669" y="4959"/>
                </a:lnTo>
                <a:lnTo>
                  <a:pt x="3666" y="4960"/>
                </a:lnTo>
                <a:lnTo>
                  <a:pt x="3660" y="4975"/>
                </a:lnTo>
                <a:lnTo>
                  <a:pt x="3657" y="4977"/>
                </a:lnTo>
                <a:lnTo>
                  <a:pt x="3620" y="4956"/>
                </a:lnTo>
                <a:lnTo>
                  <a:pt x="3604" y="4945"/>
                </a:lnTo>
                <a:lnTo>
                  <a:pt x="3597" y="4936"/>
                </a:lnTo>
                <a:lnTo>
                  <a:pt x="3587" y="4931"/>
                </a:lnTo>
                <a:lnTo>
                  <a:pt x="3576" y="4929"/>
                </a:lnTo>
                <a:lnTo>
                  <a:pt x="3567" y="4925"/>
                </a:lnTo>
                <a:lnTo>
                  <a:pt x="3560" y="4919"/>
                </a:lnTo>
                <a:lnTo>
                  <a:pt x="3555" y="4910"/>
                </a:lnTo>
                <a:lnTo>
                  <a:pt x="3550" y="4897"/>
                </a:lnTo>
                <a:lnTo>
                  <a:pt x="3543" y="4882"/>
                </a:lnTo>
                <a:lnTo>
                  <a:pt x="3525" y="4851"/>
                </a:lnTo>
                <a:lnTo>
                  <a:pt x="3520" y="4831"/>
                </a:lnTo>
                <a:lnTo>
                  <a:pt x="3520" y="4823"/>
                </a:lnTo>
                <a:lnTo>
                  <a:pt x="3521" y="4804"/>
                </a:lnTo>
                <a:lnTo>
                  <a:pt x="3537" y="4770"/>
                </a:lnTo>
                <a:lnTo>
                  <a:pt x="3540" y="4760"/>
                </a:lnTo>
                <a:lnTo>
                  <a:pt x="3546" y="4753"/>
                </a:lnTo>
                <a:lnTo>
                  <a:pt x="3554" y="4748"/>
                </a:lnTo>
                <a:lnTo>
                  <a:pt x="3560" y="4747"/>
                </a:lnTo>
                <a:lnTo>
                  <a:pt x="3574" y="4751"/>
                </a:lnTo>
                <a:lnTo>
                  <a:pt x="3566" y="4741"/>
                </a:lnTo>
                <a:lnTo>
                  <a:pt x="3565" y="4735"/>
                </a:lnTo>
                <a:lnTo>
                  <a:pt x="3573" y="4717"/>
                </a:lnTo>
                <a:lnTo>
                  <a:pt x="3572" y="4716"/>
                </a:lnTo>
                <a:lnTo>
                  <a:pt x="3549" y="4730"/>
                </a:lnTo>
                <a:lnTo>
                  <a:pt x="3544" y="4729"/>
                </a:lnTo>
                <a:lnTo>
                  <a:pt x="3536" y="4720"/>
                </a:lnTo>
                <a:lnTo>
                  <a:pt x="3521" y="4689"/>
                </a:lnTo>
                <a:lnTo>
                  <a:pt x="3520" y="4670"/>
                </a:lnTo>
                <a:lnTo>
                  <a:pt x="3525" y="4642"/>
                </a:lnTo>
                <a:lnTo>
                  <a:pt x="3527" y="4626"/>
                </a:lnTo>
                <a:lnTo>
                  <a:pt x="3523" y="4612"/>
                </a:lnTo>
                <a:lnTo>
                  <a:pt x="3524" y="4608"/>
                </a:lnTo>
                <a:lnTo>
                  <a:pt x="3529" y="4604"/>
                </a:lnTo>
                <a:lnTo>
                  <a:pt x="3531" y="4600"/>
                </a:lnTo>
                <a:lnTo>
                  <a:pt x="3529" y="4584"/>
                </a:lnTo>
                <a:lnTo>
                  <a:pt x="3532" y="4576"/>
                </a:lnTo>
                <a:lnTo>
                  <a:pt x="3543" y="4560"/>
                </a:lnTo>
                <a:lnTo>
                  <a:pt x="3553" y="4545"/>
                </a:lnTo>
                <a:lnTo>
                  <a:pt x="3559" y="4541"/>
                </a:lnTo>
                <a:lnTo>
                  <a:pt x="3565" y="4542"/>
                </a:lnTo>
                <a:lnTo>
                  <a:pt x="3570" y="4546"/>
                </a:lnTo>
                <a:lnTo>
                  <a:pt x="3576" y="4554"/>
                </a:lnTo>
                <a:lnTo>
                  <a:pt x="3586" y="4562"/>
                </a:lnTo>
                <a:lnTo>
                  <a:pt x="3593" y="4565"/>
                </a:lnTo>
                <a:lnTo>
                  <a:pt x="3599" y="4560"/>
                </a:lnTo>
                <a:lnTo>
                  <a:pt x="3608" y="4530"/>
                </a:lnTo>
                <a:lnTo>
                  <a:pt x="3611" y="4522"/>
                </a:lnTo>
                <a:lnTo>
                  <a:pt x="3608" y="4518"/>
                </a:lnTo>
                <a:lnTo>
                  <a:pt x="3590" y="4519"/>
                </a:lnTo>
                <a:lnTo>
                  <a:pt x="3582" y="4516"/>
                </a:lnTo>
                <a:lnTo>
                  <a:pt x="3578" y="4513"/>
                </a:lnTo>
                <a:lnTo>
                  <a:pt x="3574" y="4501"/>
                </a:lnTo>
                <a:lnTo>
                  <a:pt x="3577" y="4495"/>
                </a:lnTo>
                <a:lnTo>
                  <a:pt x="3595" y="4473"/>
                </a:lnTo>
                <a:lnTo>
                  <a:pt x="3603" y="4450"/>
                </a:lnTo>
                <a:lnTo>
                  <a:pt x="3627" y="4418"/>
                </a:lnTo>
                <a:lnTo>
                  <a:pt x="3652" y="4403"/>
                </a:lnTo>
                <a:lnTo>
                  <a:pt x="3664" y="4398"/>
                </a:lnTo>
                <a:lnTo>
                  <a:pt x="3674" y="4397"/>
                </a:lnTo>
                <a:lnTo>
                  <a:pt x="3678" y="4399"/>
                </a:lnTo>
                <a:lnTo>
                  <a:pt x="3684" y="4415"/>
                </a:lnTo>
                <a:lnTo>
                  <a:pt x="3685" y="4432"/>
                </a:lnTo>
                <a:lnTo>
                  <a:pt x="3698" y="4453"/>
                </a:lnTo>
                <a:lnTo>
                  <a:pt x="3709" y="4455"/>
                </a:lnTo>
                <a:lnTo>
                  <a:pt x="3716" y="4452"/>
                </a:lnTo>
                <a:lnTo>
                  <a:pt x="3738" y="4453"/>
                </a:lnTo>
                <a:lnTo>
                  <a:pt x="3743" y="4459"/>
                </a:lnTo>
                <a:lnTo>
                  <a:pt x="3742" y="4465"/>
                </a:lnTo>
                <a:lnTo>
                  <a:pt x="3740" y="4476"/>
                </a:lnTo>
                <a:lnTo>
                  <a:pt x="3741" y="4485"/>
                </a:lnTo>
                <a:lnTo>
                  <a:pt x="3756" y="4502"/>
                </a:lnTo>
                <a:lnTo>
                  <a:pt x="3769" y="4514"/>
                </a:lnTo>
                <a:lnTo>
                  <a:pt x="3781" y="4529"/>
                </a:lnTo>
                <a:lnTo>
                  <a:pt x="3799" y="4560"/>
                </a:lnTo>
                <a:lnTo>
                  <a:pt x="3803" y="4569"/>
                </a:lnTo>
                <a:lnTo>
                  <a:pt x="3806" y="4579"/>
                </a:lnTo>
                <a:lnTo>
                  <a:pt x="3810" y="4613"/>
                </a:lnTo>
                <a:lnTo>
                  <a:pt x="3811" y="4626"/>
                </a:lnTo>
                <a:lnTo>
                  <a:pt x="3809" y="4663"/>
                </a:lnTo>
                <a:lnTo>
                  <a:pt x="3808" y="4670"/>
                </a:lnTo>
                <a:lnTo>
                  <a:pt x="3803" y="4679"/>
                </a:lnTo>
                <a:lnTo>
                  <a:pt x="3805" y="4682"/>
                </a:lnTo>
                <a:lnTo>
                  <a:pt x="3819" y="4692"/>
                </a:lnTo>
                <a:lnTo>
                  <a:pt x="3830" y="4711"/>
                </a:lnTo>
                <a:lnTo>
                  <a:pt x="3836" y="4717"/>
                </a:lnTo>
                <a:lnTo>
                  <a:pt x="3850" y="4727"/>
                </a:lnTo>
                <a:lnTo>
                  <a:pt x="3853" y="4731"/>
                </a:lnTo>
                <a:lnTo>
                  <a:pt x="3856" y="4737"/>
                </a:lnTo>
                <a:lnTo>
                  <a:pt x="3864" y="4765"/>
                </a:lnTo>
                <a:lnTo>
                  <a:pt x="3877" y="4789"/>
                </a:lnTo>
                <a:lnTo>
                  <a:pt x="3878" y="4794"/>
                </a:lnTo>
                <a:lnTo>
                  <a:pt x="3875" y="4806"/>
                </a:lnTo>
                <a:lnTo>
                  <a:pt x="3877" y="4809"/>
                </a:lnTo>
                <a:lnTo>
                  <a:pt x="3882" y="4813"/>
                </a:lnTo>
                <a:lnTo>
                  <a:pt x="3887" y="4811"/>
                </a:lnTo>
                <a:lnTo>
                  <a:pt x="3891" y="4803"/>
                </a:lnTo>
                <a:lnTo>
                  <a:pt x="3895" y="4800"/>
                </a:lnTo>
                <a:lnTo>
                  <a:pt x="3900" y="4804"/>
                </a:lnTo>
                <a:lnTo>
                  <a:pt x="3903" y="4810"/>
                </a:lnTo>
                <a:lnTo>
                  <a:pt x="3908" y="4826"/>
                </a:lnTo>
                <a:lnTo>
                  <a:pt x="3915" y="4838"/>
                </a:lnTo>
                <a:lnTo>
                  <a:pt x="3915" y="4842"/>
                </a:lnTo>
                <a:lnTo>
                  <a:pt x="3911" y="4846"/>
                </a:lnTo>
                <a:lnTo>
                  <a:pt x="3892" y="4849"/>
                </a:lnTo>
                <a:lnTo>
                  <a:pt x="3881" y="4847"/>
                </a:lnTo>
                <a:lnTo>
                  <a:pt x="3871" y="4840"/>
                </a:lnTo>
                <a:lnTo>
                  <a:pt x="3864" y="4834"/>
                </a:lnTo>
                <a:lnTo>
                  <a:pt x="3858" y="4824"/>
                </a:lnTo>
                <a:lnTo>
                  <a:pt x="3856" y="4825"/>
                </a:lnTo>
                <a:lnTo>
                  <a:pt x="3852" y="4833"/>
                </a:lnTo>
                <a:lnTo>
                  <a:pt x="3845" y="4845"/>
                </a:lnTo>
                <a:lnTo>
                  <a:pt x="3840" y="4856"/>
                </a:lnTo>
                <a:lnTo>
                  <a:pt x="3846" y="4861"/>
                </a:lnTo>
                <a:lnTo>
                  <a:pt x="3871" y="4860"/>
                </a:lnTo>
                <a:lnTo>
                  <a:pt x="3876" y="4863"/>
                </a:lnTo>
                <a:lnTo>
                  <a:pt x="3883" y="4871"/>
                </a:lnTo>
                <a:lnTo>
                  <a:pt x="3875" y="4884"/>
                </a:lnTo>
                <a:lnTo>
                  <a:pt x="3858" y="4905"/>
                </a:lnTo>
                <a:lnTo>
                  <a:pt x="3821" y="4946"/>
                </a:lnTo>
                <a:lnTo>
                  <a:pt x="3811" y="4956"/>
                </a:lnTo>
                <a:lnTo>
                  <a:pt x="3813" y="4959"/>
                </a:lnTo>
                <a:lnTo>
                  <a:pt x="3817" y="4960"/>
                </a:lnTo>
                <a:lnTo>
                  <a:pt x="3830" y="4958"/>
                </a:lnTo>
                <a:lnTo>
                  <a:pt x="3842" y="4953"/>
                </a:lnTo>
                <a:lnTo>
                  <a:pt x="3856" y="4955"/>
                </a:lnTo>
                <a:lnTo>
                  <a:pt x="3863" y="4959"/>
                </a:lnTo>
                <a:lnTo>
                  <a:pt x="3861" y="4964"/>
                </a:lnTo>
                <a:lnTo>
                  <a:pt x="3864" y="4971"/>
                </a:lnTo>
                <a:lnTo>
                  <a:pt x="3888" y="4987"/>
                </a:lnTo>
                <a:lnTo>
                  <a:pt x="3903" y="4984"/>
                </a:lnTo>
                <a:lnTo>
                  <a:pt x="3918" y="4968"/>
                </a:lnTo>
                <a:lnTo>
                  <a:pt x="3930" y="4960"/>
                </a:lnTo>
                <a:lnTo>
                  <a:pt x="3944" y="4961"/>
                </a:lnTo>
                <a:lnTo>
                  <a:pt x="3948" y="4963"/>
                </a:lnTo>
                <a:lnTo>
                  <a:pt x="3947" y="4967"/>
                </a:lnTo>
                <a:lnTo>
                  <a:pt x="3936" y="4976"/>
                </a:lnTo>
                <a:lnTo>
                  <a:pt x="3926" y="4986"/>
                </a:lnTo>
                <a:lnTo>
                  <a:pt x="3925" y="4988"/>
                </a:lnTo>
                <a:lnTo>
                  <a:pt x="3937" y="4984"/>
                </a:lnTo>
                <a:lnTo>
                  <a:pt x="3964" y="4991"/>
                </a:lnTo>
                <a:lnTo>
                  <a:pt x="3977" y="4992"/>
                </a:lnTo>
                <a:lnTo>
                  <a:pt x="3987" y="4991"/>
                </a:lnTo>
                <a:lnTo>
                  <a:pt x="3995" y="4993"/>
                </a:lnTo>
                <a:lnTo>
                  <a:pt x="4004" y="5000"/>
                </a:lnTo>
                <a:lnTo>
                  <a:pt x="4006" y="5004"/>
                </a:lnTo>
                <a:lnTo>
                  <a:pt x="3999" y="5006"/>
                </a:lnTo>
                <a:lnTo>
                  <a:pt x="3991" y="5006"/>
                </a:lnTo>
                <a:lnTo>
                  <a:pt x="3985" y="5010"/>
                </a:lnTo>
                <a:lnTo>
                  <a:pt x="3980" y="5018"/>
                </a:lnTo>
                <a:lnTo>
                  <a:pt x="3976" y="5029"/>
                </a:lnTo>
                <a:lnTo>
                  <a:pt x="3974" y="5041"/>
                </a:lnTo>
                <a:lnTo>
                  <a:pt x="3969" y="5046"/>
                </a:lnTo>
                <a:lnTo>
                  <a:pt x="3960" y="5044"/>
                </a:lnTo>
                <a:lnTo>
                  <a:pt x="3956" y="5041"/>
                </a:lnTo>
                <a:lnTo>
                  <a:pt x="3958" y="5036"/>
                </a:lnTo>
                <a:lnTo>
                  <a:pt x="3956" y="5035"/>
                </a:lnTo>
                <a:lnTo>
                  <a:pt x="3948" y="5039"/>
                </a:lnTo>
                <a:lnTo>
                  <a:pt x="3943" y="5039"/>
                </a:lnTo>
                <a:lnTo>
                  <a:pt x="3941" y="5042"/>
                </a:lnTo>
                <a:lnTo>
                  <a:pt x="3980" y="5082"/>
                </a:lnTo>
                <a:lnTo>
                  <a:pt x="3993" y="5117"/>
                </a:lnTo>
                <a:lnTo>
                  <a:pt x="4001" y="5132"/>
                </a:lnTo>
                <a:lnTo>
                  <a:pt x="4002" y="5136"/>
                </a:lnTo>
                <a:lnTo>
                  <a:pt x="3997" y="5145"/>
                </a:lnTo>
                <a:lnTo>
                  <a:pt x="3996" y="5153"/>
                </a:lnTo>
                <a:lnTo>
                  <a:pt x="3999" y="5174"/>
                </a:lnTo>
                <a:lnTo>
                  <a:pt x="3998" y="5191"/>
                </a:lnTo>
                <a:lnTo>
                  <a:pt x="3994" y="5220"/>
                </a:lnTo>
                <a:lnTo>
                  <a:pt x="3998" y="5230"/>
                </a:lnTo>
                <a:lnTo>
                  <a:pt x="4006" y="5238"/>
                </a:lnTo>
                <a:lnTo>
                  <a:pt x="4011" y="5248"/>
                </a:lnTo>
                <a:lnTo>
                  <a:pt x="4014" y="5251"/>
                </a:lnTo>
                <a:lnTo>
                  <a:pt x="4017" y="5260"/>
                </a:lnTo>
                <a:lnTo>
                  <a:pt x="4020" y="5265"/>
                </a:lnTo>
                <a:lnTo>
                  <a:pt x="4023" y="5267"/>
                </a:lnTo>
                <a:lnTo>
                  <a:pt x="4026" y="5264"/>
                </a:lnTo>
                <a:lnTo>
                  <a:pt x="4027" y="5257"/>
                </a:lnTo>
                <a:lnTo>
                  <a:pt x="4030" y="5250"/>
                </a:lnTo>
                <a:lnTo>
                  <a:pt x="4039" y="5237"/>
                </a:lnTo>
                <a:lnTo>
                  <a:pt x="4048" y="5217"/>
                </a:lnTo>
                <a:lnTo>
                  <a:pt x="4049" y="5210"/>
                </a:lnTo>
                <a:lnTo>
                  <a:pt x="4048" y="5195"/>
                </a:lnTo>
                <a:lnTo>
                  <a:pt x="4049" y="5188"/>
                </a:lnTo>
                <a:lnTo>
                  <a:pt x="4057" y="5164"/>
                </a:lnTo>
                <a:lnTo>
                  <a:pt x="4059" y="5147"/>
                </a:lnTo>
                <a:lnTo>
                  <a:pt x="4062" y="5121"/>
                </a:lnTo>
                <a:lnTo>
                  <a:pt x="4066" y="5103"/>
                </a:lnTo>
                <a:lnTo>
                  <a:pt x="4075" y="5087"/>
                </a:lnTo>
                <a:lnTo>
                  <a:pt x="4091" y="5055"/>
                </a:lnTo>
                <a:lnTo>
                  <a:pt x="4096" y="5049"/>
                </a:lnTo>
                <a:lnTo>
                  <a:pt x="4103" y="5046"/>
                </a:lnTo>
                <a:lnTo>
                  <a:pt x="4114" y="5047"/>
                </a:lnTo>
                <a:lnTo>
                  <a:pt x="4122" y="5057"/>
                </a:lnTo>
                <a:lnTo>
                  <a:pt x="4133" y="5076"/>
                </a:lnTo>
                <a:lnTo>
                  <a:pt x="4147" y="5093"/>
                </a:lnTo>
                <a:lnTo>
                  <a:pt x="4173" y="5116"/>
                </a:lnTo>
                <a:lnTo>
                  <a:pt x="4180" y="5124"/>
                </a:lnTo>
                <a:lnTo>
                  <a:pt x="4195" y="5147"/>
                </a:lnTo>
                <a:lnTo>
                  <a:pt x="4201" y="5170"/>
                </a:lnTo>
                <a:lnTo>
                  <a:pt x="4205" y="5201"/>
                </a:lnTo>
                <a:lnTo>
                  <a:pt x="4208" y="5220"/>
                </a:lnTo>
                <a:lnTo>
                  <a:pt x="4212" y="5226"/>
                </a:lnTo>
                <a:lnTo>
                  <a:pt x="4213" y="5236"/>
                </a:lnTo>
                <a:lnTo>
                  <a:pt x="4213" y="5248"/>
                </a:lnTo>
                <a:lnTo>
                  <a:pt x="4211" y="5258"/>
                </a:lnTo>
                <a:lnTo>
                  <a:pt x="4209" y="5265"/>
                </a:lnTo>
                <a:lnTo>
                  <a:pt x="4206" y="5269"/>
                </a:lnTo>
                <a:lnTo>
                  <a:pt x="4199" y="5270"/>
                </a:lnTo>
                <a:lnTo>
                  <a:pt x="4189" y="5268"/>
                </a:lnTo>
                <a:lnTo>
                  <a:pt x="4186" y="5265"/>
                </a:lnTo>
                <a:lnTo>
                  <a:pt x="4181" y="5250"/>
                </a:lnTo>
                <a:lnTo>
                  <a:pt x="4179" y="5250"/>
                </a:lnTo>
                <a:lnTo>
                  <a:pt x="4170" y="5260"/>
                </a:lnTo>
                <a:lnTo>
                  <a:pt x="4169" y="5267"/>
                </a:lnTo>
                <a:lnTo>
                  <a:pt x="4173" y="5287"/>
                </a:lnTo>
                <a:lnTo>
                  <a:pt x="4172" y="5324"/>
                </a:lnTo>
                <a:lnTo>
                  <a:pt x="4173" y="5332"/>
                </a:lnTo>
                <a:lnTo>
                  <a:pt x="4182" y="5371"/>
                </a:lnTo>
                <a:lnTo>
                  <a:pt x="4198" y="5400"/>
                </a:lnTo>
                <a:lnTo>
                  <a:pt x="4238" y="5456"/>
                </a:lnTo>
                <a:lnTo>
                  <a:pt x="4240" y="5462"/>
                </a:lnTo>
                <a:lnTo>
                  <a:pt x="4244" y="5485"/>
                </a:lnTo>
                <a:lnTo>
                  <a:pt x="4246" y="5490"/>
                </a:lnTo>
                <a:lnTo>
                  <a:pt x="4249" y="5493"/>
                </a:lnTo>
                <a:lnTo>
                  <a:pt x="4252" y="5493"/>
                </a:lnTo>
                <a:lnTo>
                  <a:pt x="4256" y="5491"/>
                </a:lnTo>
                <a:lnTo>
                  <a:pt x="4270" y="5474"/>
                </a:lnTo>
                <a:lnTo>
                  <a:pt x="4283" y="5456"/>
                </a:lnTo>
                <a:lnTo>
                  <a:pt x="4292" y="5446"/>
                </a:lnTo>
                <a:lnTo>
                  <a:pt x="4297" y="5446"/>
                </a:lnTo>
                <a:lnTo>
                  <a:pt x="4302" y="5442"/>
                </a:lnTo>
                <a:lnTo>
                  <a:pt x="4308" y="5436"/>
                </a:lnTo>
                <a:lnTo>
                  <a:pt x="4312" y="5430"/>
                </a:lnTo>
                <a:lnTo>
                  <a:pt x="4314" y="5423"/>
                </a:lnTo>
                <a:lnTo>
                  <a:pt x="4316" y="5395"/>
                </a:lnTo>
                <a:lnTo>
                  <a:pt x="4319" y="5382"/>
                </a:lnTo>
                <a:lnTo>
                  <a:pt x="4325" y="5364"/>
                </a:lnTo>
                <a:lnTo>
                  <a:pt x="4327" y="5359"/>
                </a:lnTo>
                <a:lnTo>
                  <a:pt x="4358" y="5312"/>
                </a:lnTo>
                <a:lnTo>
                  <a:pt x="4360" y="5306"/>
                </a:lnTo>
                <a:lnTo>
                  <a:pt x="4373" y="5252"/>
                </a:lnTo>
                <a:lnTo>
                  <a:pt x="4378" y="5227"/>
                </a:lnTo>
                <a:lnTo>
                  <a:pt x="4378" y="5212"/>
                </a:lnTo>
                <a:lnTo>
                  <a:pt x="4376" y="5198"/>
                </a:lnTo>
                <a:lnTo>
                  <a:pt x="4377" y="5187"/>
                </a:lnTo>
                <a:lnTo>
                  <a:pt x="4381" y="5178"/>
                </a:lnTo>
                <a:lnTo>
                  <a:pt x="4385" y="5172"/>
                </a:lnTo>
                <a:lnTo>
                  <a:pt x="4391" y="5165"/>
                </a:lnTo>
                <a:lnTo>
                  <a:pt x="4394" y="5156"/>
                </a:lnTo>
                <a:lnTo>
                  <a:pt x="4397" y="5155"/>
                </a:lnTo>
                <a:lnTo>
                  <a:pt x="4402" y="5155"/>
                </a:lnTo>
                <a:lnTo>
                  <a:pt x="4409" y="5161"/>
                </a:lnTo>
                <a:lnTo>
                  <a:pt x="4414" y="5163"/>
                </a:lnTo>
                <a:lnTo>
                  <a:pt x="4446" y="5156"/>
                </a:lnTo>
                <a:lnTo>
                  <a:pt x="4446" y="5152"/>
                </a:lnTo>
                <a:lnTo>
                  <a:pt x="4427" y="5140"/>
                </a:lnTo>
                <a:lnTo>
                  <a:pt x="4427" y="5134"/>
                </a:lnTo>
                <a:lnTo>
                  <a:pt x="4429" y="5126"/>
                </a:lnTo>
                <a:lnTo>
                  <a:pt x="4435" y="5117"/>
                </a:lnTo>
                <a:lnTo>
                  <a:pt x="4442" y="5114"/>
                </a:lnTo>
                <a:lnTo>
                  <a:pt x="4444" y="5108"/>
                </a:lnTo>
                <a:lnTo>
                  <a:pt x="4444" y="5101"/>
                </a:lnTo>
                <a:lnTo>
                  <a:pt x="4446" y="5089"/>
                </a:lnTo>
                <a:lnTo>
                  <a:pt x="4444" y="5085"/>
                </a:lnTo>
                <a:lnTo>
                  <a:pt x="4426" y="5069"/>
                </a:lnTo>
                <a:lnTo>
                  <a:pt x="4416" y="5070"/>
                </a:lnTo>
                <a:lnTo>
                  <a:pt x="4414" y="5068"/>
                </a:lnTo>
                <a:lnTo>
                  <a:pt x="4405" y="5054"/>
                </a:lnTo>
                <a:lnTo>
                  <a:pt x="4402" y="5035"/>
                </a:lnTo>
                <a:lnTo>
                  <a:pt x="4401" y="5027"/>
                </a:lnTo>
                <a:lnTo>
                  <a:pt x="4402" y="5014"/>
                </a:lnTo>
                <a:lnTo>
                  <a:pt x="4404" y="5011"/>
                </a:lnTo>
                <a:lnTo>
                  <a:pt x="4403" y="5005"/>
                </a:lnTo>
                <a:lnTo>
                  <a:pt x="4401" y="4997"/>
                </a:lnTo>
                <a:lnTo>
                  <a:pt x="4401" y="4990"/>
                </a:lnTo>
                <a:lnTo>
                  <a:pt x="4403" y="4983"/>
                </a:lnTo>
                <a:lnTo>
                  <a:pt x="4401" y="4976"/>
                </a:lnTo>
                <a:lnTo>
                  <a:pt x="4397" y="4967"/>
                </a:lnTo>
                <a:lnTo>
                  <a:pt x="4396" y="4960"/>
                </a:lnTo>
                <a:lnTo>
                  <a:pt x="4400" y="4938"/>
                </a:lnTo>
                <a:lnTo>
                  <a:pt x="4400" y="4931"/>
                </a:lnTo>
                <a:lnTo>
                  <a:pt x="4396" y="4921"/>
                </a:lnTo>
                <a:lnTo>
                  <a:pt x="4393" y="4918"/>
                </a:lnTo>
                <a:lnTo>
                  <a:pt x="4395" y="4915"/>
                </a:lnTo>
                <a:lnTo>
                  <a:pt x="4403" y="4914"/>
                </a:lnTo>
                <a:lnTo>
                  <a:pt x="4411" y="4918"/>
                </a:lnTo>
                <a:lnTo>
                  <a:pt x="4421" y="4925"/>
                </a:lnTo>
                <a:lnTo>
                  <a:pt x="4434" y="4925"/>
                </a:lnTo>
                <a:lnTo>
                  <a:pt x="4449" y="4918"/>
                </a:lnTo>
                <a:lnTo>
                  <a:pt x="4464" y="4914"/>
                </a:lnTo>
                <a:lnTo>
                  <a:pt x="4489" y="4916"/>
                </a:lnTo>
                <a:lnTo>
                  <a:pt x="4496" y="4918"/>
                </a:lnTo>
                <a:lnTo>
                  <a:pt x="4521" y="4938"/>
                </a:lnTo>
                <a:lnTo>
                  <a:pt x="4541" y="4949"/>
                </a:lnTo>
                <a:lnTo>
                  <a:pt x="4550" y="4948"/>
                </a:lnTo>
                <a:lnTo>
                  <a:pt x="4595" y="4952"/>
                </a:lnTo>
                <a:lnTo>
                  <a:pt x="4614" y="4950"/>
                </a:lnTo>
                <a:lnTo>
                  <a:pt x="4624" y="4951"/>
                </a:lnTo>
                <a:lnTo>
                  <a:pt x="4643" y="4962"/>
                </a:lnTo>
                <a:lnTo>
                  <a:pt x="4642" y="4971"/>
                </a:lnTo>
                <a:lnTo>
                  <a:pt x="4634" y="4987"/>
                </a:lnTo>
                <a:lnTo>
                  <a:pt x="4623" y="4990"/>
                </a:lnTo>
                <a:lnTo>
                  <a:pt x="4613" y="4995"/>
                </a:lnTo>
                <a:lnTo>
                  <a:pt x="4622" y="5003"/>
                </a:lnTo>
                <a:lnTo>
                  <a:pt x="4649" y="5014"/>
                </a:lnTo>
                <a:lnTo>
                  <a:pt x="4655" y="5032"/>
                </a:lnTo>
                <a:lnTo>
                  <a:pt x="4657" y="5040"/>
                </a:lnTo>
                <a:lnTo>
                  <a:pt x="4654" y="5047"/>
                </a:lnTo>
                <a:lnTo>
                  <a:pt x="4655" y="5050"/>
                </a:lnTo>
                <a:lnTo>
                  <a:pt x="4661" y="5050"/>
                </a:lnTo>
                <a:lnTo>
                  <a:pt x="4677" y="5044"/>
                </a:lnTo>
                <a:lnTo>
                  <a:pt x="4694" y="5048"/>
                </a:lnTo>
                <a:lnTo>
                  <a:pt x="4720" y="5062"/>
                </a:lnTo>
                <a:lnTo>
                  <a:pt x="4722" y="5065"/>
                </a:lnTo>
                <a:lnTo>
                  <a:pt x="4727" y="5075"/>
                </a:lnTo>
                <a:lnTo>
                  <a:pt x="4726" y="5079"/>
                </a:lnTo>
                <a:lnTo>
                  <a:pt x="4704" y="5105"/>
                </a:lnTo>
                <a:lnTo>
                  <a:pt x="4692" y="5115"/>
                </a:lnTo>
                <a:lnTo>
                  <a:pt x="4677" y="5126"/>
                </a:lnTo>
                <a:lnTo>
                  <a:pt x="4676" y="5131"/>
                </a:lnTo>
                <a:lnTo>
                  <a:pt x="4698" y="5132"/>
                </a:lnTo>
                <a:lnTo>
                  <a:pt x="4715" y="5135"/>
                </a:lnTo>
                <a:lnTo>
                  <a:pt x="4722" y="5139"/>
                </a:lnTo>
                <a:lnTo>
                  <a:pt x="4726" y="5144"/>
                </a:lnTo>
                <a:lnTo>
                  <a:pt x="4731" y="5154"/>
                </a:lnTo>
                <a:lnTo>
                  <a:pt x="4732" y="5162"/>
                </a:lnTo>
                <a:lnTo>
                  <a:pt x="4732" y="5173"/>
                </a:lnTo>
                <a:lnTo>
                  <a:pt x="4730" y="5181"/>
                </a:lnTo>
                <a:lnTo>
                  <a:pt x="4711" y="5203"/>
                </a:lnTo>
                <a:lnTo>
                  <a:pt x="4702" y="5210"/>
                </a:lnTo>
                <a:lnTo>
                  <a:pt x="4686" y="5218"/>
                </a:lnTo>
                <a:lnTo>
                  <a:pt x="4680" y="5224"/>
                </a:lnTo>
                <a:lnTo>
                  <a:pt x="4673" y="5223"/>
                </a:lnTo>
                <a:lnTo>
                  <a:pt x="4665" y="5215"/>
                </a:lnTo>
                <a:lnTo>
                  <a:pt x="4656" y="5214"/>
                </a:lnTo>
                <a:lnTo>
                  <a:pt x="4642" y="5220"/>
                </a:lnTo>
                <a:lnTo>
                  <a:pt x="4634" y="5220"/>
                </a:lnTo>
                <a:lnTo>
                  <a:pt x="4630" y="5222"/>
                </a:lnTo>
                <a:lnTo>
                  <a:pt x="4629" y="5227"/>
                </a:lnTo>
                <a:lnTo>
                  <a:pt x="4636" y="5240"/>
                </a:lnTo>
                <a:lnTo>
                  <a:pt x="4640" y="5246"/>
                </a:lnTo>
                <a:lnTo>
                  <a:pt x="4642" y="5250"/>
                </a:lnTo>
                <a:lnTo>
                  <a:pt x="4639" y="5257"/>
                </a:lnTo>
                <a:lnTo>
                  <a:pt x="4640" y="5259"/>
                </a:lnTo>
                <a:lnTo>
                  <a:pt x="4642" y="5261"/>
                </a:lnTo>
                <a:lnTo>
                  <a:pt x="4655" y="5291"/>
                </a:lnTo>
                <a:lnTo>
                  <a:pt x="4658" y="5293"/>
                </a:lnTo>
                <a:lnTo>
                  <a:pt x="4661" y="5292"/>
                </a:lnTo>
                <a:lnTo>
                  <a:pt x="4667" y="5284"/>
                </a:lnTo>
                <a:lnTo>
                  <a:pt x="4670" y="5280"/>
                </a:lnTo>
                <a:lnTo>
                  <a:pt x="4672" y="5281"/>
                </a:lnTo>
                <a:lnTo>
                  <a:pt x="4672" y="5285"/>
                </a:lnTo>
                <a:lnTo>
                  <a:pt x="4666" y="5311"/>
                </a:lnTo>
                <a:lnTo>
                  <a:pt x="4665" y="5318"/>
                </a:lnTo>
                <a:lnTo>
                  <a:pt x="4665" y="5324"/>
                </a:lnTo>
                <a:lnTo>
                  <a:pt x="4668" y="5337"/>
                </a:lnTo>
                <a:lnTo>
                  <a:pt x="4675" y="5351"/>
                </a:lnTo>
                <a:lnTo>
                  <a:pt x="4683" y="5363"/>
                </a:lnTo>
                <a:lnTo>
                  <a:pt x="4696" y="5380"/>
                </a:lnTo>
                <a:lnTo>
                  <a:pt x="4713" y="5398"/>
                </a:lnTo>
                <a:lnTo>
                  <a:pt x="4720" y="5407"/>
                </a:lnTo>
                <a:lnTo>
                  <a:pt x="4729" y="5427"/>
                </a:lnTo>
                <a:lnTo>
                  <a:pt x="4731" y="5435"/>
                </a:lnTo>
                <a:lnTo>
                  <a:pt x="4728" y="5456"/>
                </a:lnTo>
                <a:lnTo>
                  <a:pt x="4722" y="5490"/>
                </a:lnTo>
                <a:lnTo>
                  <a:pt x="4717" y="5510"/>
                </a:lnTo>
                <a:lnTo>
                  <a:pt x="4715" y="5514"/>
                </a:lnTo>
                <a:lnTo>
                  <a:pt x="4702" y="5528"/>
                </a:lnTo>
                <a:lnTo>
                  <a:pt x="4695" y="5531"/>
                </a:lnTo>
                <a:lnTo>
                  <a:pt x="4683" y="5531"/>
                </a:lnTo>
                <a:lnTo>
                  <a:pt x="4679" y="5534"/>
                </a:lnTo>
                <a:lnTo>
                  <a:pt x="4673" y="5545"/>
                </a:lnTo>
                <a:lnTo>
                  <a:pt x="4664" y="5564"/>
                </a:lnTo>
                <a:lnTo>
                  <a:pt x="4657" y="5576"/>
                </a:lnTo>
                <a:lnTo>
                  <a:pt x="4652" y="5581"/>
                </a:lnTo>
                <a:lnTo>
                  <a:pt x="4643" y="5587"/>
                </a:lnTo>
                <a:lnTo>
                  <a:pt x="4629" y="5605"/>
                </a:lnTo>
                <a:lnTo>
                  <a:pt x="4622" y="5611"/>
                </a:lnTo>
                <a:lnTo>
                  <a:pt x="4598" y="5619"/>
                </a:lnTo>
                <a:lnTo>
                  <a:pt x="4578" y="5642"/>
                </a:lnTo>
                <a:lnTo>
                  <a:pt x="4570" y="5650"/>
                </a:lnTo>
                <a:lnTo>
                  <a:pt x="4562" y="5654"/>
                </a:lnTo>
                <a:lnTo>
                  <a:pt x="4552" y="5655"/>
                </a:lnTo>
                <a:lnTo>
                  <a:pt x="4547" y="5651"/>
                </a:lnTo>
                <a:lnTo>
                  <a:pt x="4544" y="5637"/>
                </a:lnTo>
                <a:lnTo>
                  <a:pt x="4542" y="5632"/>
                </a:lnTo>
                <a:lnTo>
                  <a:pt x="4535" y="5622"/>
                </a:lnTo>
                <a:lnTo>
                  <a:pt x="4521" y="5593"/>
                </a:lnTo>
                <a:lnTo>
                  <a:pt x="4515" y="5583"/>
                </a:lnTo>
                <a:lnTo>
                  <a:pt x="4511" y="5581"/>
                </a:lnTo>
                <a:lnTo>
                  <a:pt x="4502" y="5583"/>
                </a:lnTo>
                <a:lnTo>
                  <a:pt x="4498" y="5582"/>
                </a:lnTo>
                <a:lnTo>
                  <a:pt x="4489" y="5573"/>
                </a:lnTo>
                <a:lnTo>
                  <a:pt x="4486" y="5567"/>
                </a:lnTo>
                <a:lnTo>
                  <a:pt x="4486" y="5564"/>
                </a:lnTo>
                <a:lnTo>
                  <a:pt x="4493" y="5561"/>
                </a:lnTo>
                <a:lnTo>
                  <a:pt x="4490" y="5556"/>
                </a:lnTo>
                <a:lnTo>
                  <a:pt x="4478" y="5543"/>
                </a:lnTo>
                <a:lnTo>
                  <a:pt x="4473" y="5536"/>
                </a:lnTo>
                <a:lnTo>
                  <a:pt x="4472" y="5534"/>
                </a:lnTo>
                <a:lnTo>
                  <a:pt x="4460" y="5525"/>
                </a:lnTo>
                <a:lnTo>
                  <a:pt x="4448" y="5523"/>
                </a:lnTo>
                <a:lnTo>
                  <a:pt x="4432" y="5537"/>
                </a:lnTo>
                <a:lnTo>
                  <a:pt x="4426" y="5547"/>
                </a:lnTo>
                <a:lnTo>
                  <a:pt x="4427" y="5551"/>
                </a:lnTo>
                <a:lnTo>
                  <a:pt x="4434" y="5554"/>
                </a:lnTo>
                <a:lnTo>
                  <a:pt x="4437" y="5553"/>
                </a:lnTo>
                <a:lnTo>
                  <a:pt x="4443" y="5543"/>
                </a:lnTo>
                <a:lnTo>
                  <a:pt x="4447" y="5541"/>
                </a:lnTo>
                <a:lnTo>
                  <a:pt x="4456" y="5542"/>
                </a:lnTo>
                <a:lnTo>
                  <a:pt x="4464" y="5548"/>
                </a:lnTo>
                <a:lnTo>
                  <a:pt x="4467" y="5554"/>
                </a:lnTo>
                <a:lnTo>
                  <a:pt x="4468" y="5558"/>
                </a:lnTo>
                <a:lnTo>
                  <a:pt x="4489" y="5587"/>
                </a:lnTo>
                <a:lnTo>
                  <a:pt x="4497" y="5593"/>
                </a:lnTo>
                <a:lnTo>
                  <a:pt x="4500" y="5599"/>
                </a:lnTo>
                <a:lnTo>
                  <a:pt x="4503" y="5611"/>
                </a:lnTo>
                <a:lnTo>
                  <a:pt x="4507" y="5624"/>
                </a:lnTo>
                <a:lnTo>
                  <a:pt x="4517" y="5645"/>
                </a:lnTo>
                <a:lnTo>
                  <a:pt x="4528" y="5670"/>
                </a:lnTo>
                <a:lnTo>
                  <a:pt x="4531" y="5681"/>
                </a:lnTo>
                <a:lnTo>
                  <a:pt x="4525" y="5685"/>
                </a:lnTo>
                <a:lnTo>
                  <a:pt x="4522" y="5686"/>
                </a:lnTo>
                <a:lnTo>
                  <a:pt x="4514" y="5682"/>
                </a:lnTo>
                <a:lnTo>
                  <a:pt x="4491" y="5670"/>
                </a:lnTo>
                <a:lnTo>
                  <a:pt x="4489" y="5670"/>
                </a:lnTo>
                <a:lnTo>
                  <a:pt x="4483" y="5677"/>
                </a:lnTo>
                <a:lnTo>
                  <a:pt x="4478" y="5691"/>
                </a:lnTo>
                <a:lnTo>
                  <a:pt x="4477" y="5692"/>
                </a:lnTo>
                <a:lnTo>
                  <a:pt x="4465" y="5687"/>
                </a:lnTo>
                <a:lnTo>
                  <a:pt x="4443" y="5674"/>
                </a:lnTo>
                <a:lnTo>
                  <a:pt x="4428" y="5663"/>
                </a:lnTo>
                <a:lnTo>
                  <a:pt x="4420" y="5655"/>
                </a:lnTo>
                <a:lnTo>
                  <a:pt x="4411" y="5641"/>
                </a:lnTo>
                <a:lnTo>
                  <a:pt x="4400" y="5621"/>
                </a:lnTo>
                <a:lnTo>
                  <a:pt x="4388" y="5615"/>
                </a:lnTo>
                <a:lnTo>
                  <a:pt x="4373" y="5622"/>
                </a:lnTo>
                <a:lnTo>
                  <a:pt x="4351" y="5625"/>
                </a:lnTo>
                <a:lnTo>
                  <a:pt x="4306" y="5623"/>
                </a:lnTo>
                <a:lnTo>
                  <a:pt x="4300" y="5624"/>
                </a:lnTo>
                <a:lnTo>
                  <a:pt x="4298" y="5627"/>
                </a:lnTo>
                <a:lnTo>
                  <a:pt x="4302" y="5637"/>
                </a:lnTo>
                <a:lnTo>
                  <a:pt x="4301" y="5640"/>
                </a:lnTo>
                <a:lnTo>
                  <a:pt x="4298" y="5642"/>
                </a:lnTo>
                <a:lnTo>
                  <a:pt x="4297" y="5645"/>
                </a:lnTo>
                <a:lnTo>
                  <a:pt x="4302" y="5656"/>
                </a:lnTo>
                <a:lnTo>
                  <a:pt x="4310" y="5664"/>
                </a:lnTo>
                <a:lnTo>
                  <a:pt x="4332" y="5674"/>
                </a:lnTo>
                <a:lnTo>
                  <a:pt x="4347" y="5683"/>
                </a:lnTo>
                <a:lnTo>
                  <a:pt x="4356" y="5691"/>
                </a:lnTo>
                <a:lnTo>
                  <a:pt x="4359" y="5697"/>
                </a:lnTo>
                <a:lnTo>
                  <a:pt x="4360" y="5704"/>
                </a:lnTo>
                <a:lnTo>
                  <a:pt x="4355" y="5718"/>
                </a:lnTo>
                <a:lnTo>
                  <a:pt x="4353" y="5723"/>
                </a:lnTo>
                <a:lnTo>
                  <a:pt x="4301" y="5791"/>
                </a:lnTo>
                <a:lnTo>
                  <a:pt x="4281" y="5818"/>
                </a:lnTo>
                <a:lnTo>
                  <a:pt x="4271" y="5835"/>
                </a:lnTo>
                <a:lnTo>
                  <a:pt x="4262" y="5846"/>
                </a:lnTo>
                <a:lnTo>
                  <a:pt x="4254" y="5851"/>
                </a:lnTo>
                <a:lnTo>
                  <a:pt x="4241" y="5854"/>
                </a:lnTo>
                <a:lnTo>
                  <a:pt x="4223" y="5855"/>
                </a:lnTo>
                <a:lnTo>
                  <a:pt x="4200" y="5852"/>
                </a:lnTo>
                <a:lnTo>
                  <a:pt x="4188" y="5843"/>
                </a:lnTo>
                <a:lnTo>
                  <a:pt x="4167" y="5820"/>
                </a:lnTo>
                <a:lnTo>
                  <a:pt x="4151" y="5807"/>
                </a:lnTo>
                <a:lnTo>
                  <a:pt x="4145" y="5802"/>
                </a:lnTo>
                <a:lnTo>
                  <a:pt x="4139" y="5789"/>
                </a:lnTo>
                <a:lnTo>
                  <a:pt x="4134" y="5787"/>
                </a:lnTo>
                <a:lnTo>
                  <a:pt x="4123" y="5785"/>
                </a:lnTo>
                <a:lnTo>
                  <a:pt x="4112" y="5778"/>
                </a:lnTo>
                <a:lnTo>
                  <a:pt x="4085" y="5754"/>
                </a:lnTo>
                <a:lnTo>
                  <a:pt x="4072" y="5745"/>
                </a:lnTo>
                <a:lnTo>
                  <a:pt x="4059" y="5740"/>
                </a:lnTo>
                <a:lnTo>
                  <a:pt x="4048" y="5739"/>
                </a:lnTo>
                <a:lnTo>
                  <a:pt x="4044" y="5740"/>
                </a:lnTo>
                <a:lnTo>
                  <a:pt x="4051" y="5752"/>
                </a:lnTo>
                <a:lnTo>
                  <a:pt x="4048" y="5753"/>
                </a:lnTo>
                <a:lnTo>
                  <a:pt x="4039" y="5750"/>
                </a:lnTo>
                <a:lnTo>
                  <a:pt x="4030" y="5750"/>
                </a:lnTo>
                <a:lnTo>
                  <a:pt x="4014" y="5741"/>
                </a:lnTo>
                <a:lnTo>
                  <a:pt x="3999" y="5743"/>
                </a:lnTo>
                <a:lnTo>
                  <a:pt x="3988" y="5741"/>
                </a:lnTo>
                <a:lnTo>
                  <a:pt x="3974" y="5736"/>
                </a:lnTo>
                <a:lnTo>
                  <a:pt x="3959" y="5734"/>
                </a:lnTo>
                <a:lnTo>
                  <a:pt x="3936" y="5734"/>
                </a:lnTo>
                <a:lnTo>
                  <a:pt x="3928" y="5735"/>
                </a:lnTo>
                <a:lnTo>
                  <a:pt x="3926" y="5737"/>
                </a:lnTo>
                <a:lnTo>
                  <a:pt x="3938" y="5748"/>
                </a:lnTo>
                <a:lnTo>
                  <a:pt x="3957" y="5760"/>
                </a:lnTo>
                <a:lnTo>
                  <a:pt x="3954" y="5749"/>
                </a:lnTo>
                <a:lnTo>
                  <a:pt x="3955" y="5747"/>
                </a:lnTo>
                <a:lnTo>
                  <a:pt x="3962" y="5743"/>
                </a:lnTo>
                <a:lnTo>
                  <a:pt x="3992" y="5749"/>
                </a:lnTo>
                <a:lnTo>
                  <a:pt x="4027" y="5763"/>
                </a:lnTo>
                <a:lnTo>
                  <a:pt x="4036" y="5765"/>
                </a:lnTo>
                <a:lnTo>
                  <a:pt x="4045" y="5770"/>
                </a:lnTo>
                <a:lnTo>
                  <a:pt x="4056" y="5778"/>
                </a:lnTo>
                <a:lnTo>
                  <a:pt x="4071" y="5795"/>
                </a:lnTo>
                <a:lnTo>
                  <a:pt x="4099" y="5834"/>
                </a:lnTo>
                <a:lnTo>
                  <a:pt x="4109" y="5843"/>
                </a:lnTo>
                <a:lnTo>
                  <a:pt x="4121" y="5852"/>
                </a:lnTo>
                <a:lnTo>
                  <a:pt x="4182" y="5865"/>
                </a:lnTo>
                <a:lnTo>
                  <a:pt x="4203" y="5865"/>
                </a:lnTo>
                <a:lnTo>
                  <a:pt x="4246" y="5869"/>
                </a:lnTo>
                <a:lnTo>
                  <a:pt x="4268" y="5876"/>
                </a:lnTo>
                <a:lnTo>
                  <a:pt x="4275" y="5881"/>
                </a:lnTo>
                <a:lnTo>
                  <a:pt x="4277" y="5898"/>
                </a:lnTo>
                <a:lnTo>
                  <a:pt x="4275" y="5906"/>
                </a:lnTo>
                <a:lnTo>
                  <a:pt x="4263" y="5932"/>
                </a:lnTo>
                <a:lnTo>
                  <a:pt x="4255" y="5950"/>
                </a:lnTo>
                <a:lnTo>
                  <a:pt x="4207" y="6029"/>
                </a:lnTo>
                <a:lnTo>
                  <a:pt x="4201" y="6047"/>
                </a:lnTo>
                <a:lnTo>
                  <a:pt x="4198" y="6057"/>
                </a:lnTo>
                <a:lnTo>
                  <a:pt x="4189" y="6068"/>
                </a:lnTo>
                <a:lnTo>
                  <a:pt x="4168" y="6085"/>
                </a:lnTo>
                <a:lnTo>
                  <a:pt x="4146" y="6100"/>
                </a:lnTo>
                <a:lnTo>
                  <a:pt x="4133" y="6103"/>
                </a:lnTo>
                <a:lnTo>
                  <a:pt x="4121" y="6100"/>
                </a:lnTo>
                <a:lnTo>
                  <a:pt x="4114" y="6095"/>
                </a:lnTo>
                <a:lnTo>
                  <a:pt x="4103" y="6081"/>
                </a:lnTo>
                <a:lnTo>
                  <a:pt x="4102" y="6083"/>
                </a:lnTo>
                <a:lnTo>
                  <a:pt x="4110" y="6105"/>
                </a:lnTo>
                <a:lnTo>
                  <a:pt x="4108" y="6107"/>
                </a:lnTo>
                <a:lnTo>
                  <a:pt x="4102" y="6104"/>
                </a:lnTo>
                <a:lnTo>
                  <a:pt x="4087" y="6094"/>
                </a:lnTo>
                <a:lnTo>
                  <a:pt x="4082" y="6096"/>
                </a:lnTo>
                <a:lnTo>
                  <a:pt x="4079" y="6099"/>
                </a:lnTo>
                <a:lnTo>
                  <a:pt x="4075" y="6099"/>
                </a:lnTo>
                <a:lnTo>
                  <a:pt x="4070" y="6096"/>
                </a:lnTo>
                <a:lnTo>
                  <a:pt x="4061" y="6088"/>
                </a:lnTo>
                <a:lnTo>
                  <a:pt x="4058" y="6084"/>
                </a:lnTo>
                <a:lnTo>
                  <a:pt x="4056" y="6071"/>
                </a:lnTo>
                <a:lnTo>
                  <a:pt x="4054" y="6069"/>
                </a:lnTo>
                <a:lnTo>
                  <a:pt x="4036" y="6076"/>
                </a:lnTo>
                <a:lnTo>
                  <a:pt x="4033" y="6079"/>
                </a:lnTo>
                <a:lnTo>
                  <a:pt x="4041" y="6084"/>
                </a:lnTo>
                <a:lnTo>
                  <a:pt x="4043" y="6087"/>
                </a:lnTo>
                <a:lnTo>
                  <a:pt x="4050" y="6105"/>
                </a:lnTo>
                <a:lnTo>
                  <a:pt x="4051" y="6109"/>
                </a:lnTo>
                <a:lnTo>
                  <a:pt x="4046" y="6112"/>
                </a:lnTo>
                <a:lnTo>
                  <a:pt x="4028" y="6105"/>
                </a:lnTo>
                <a:lnTo>
                  <a:pt x="4026" y="6105"/>
                </a:lnTo>
                <a:lnTo>
                  <a:pt x="4035" y="6124"/>
                </a:lnTo>
                <a:lnTo>
                  <a:pt x="4038" y="6132"/>
                </a:lnTo>
                <a:lnTo>
                  <a:pt x="4038" y="6137"/>
                </a:lnTo>
                <a:lnTo>
                  <a:pt x="4027" y="6157"/>
                </a:lnTo>
                <a:lnTo>
                  <a:pt x="4020" y="6166"/>
                </a:lnTo>
                <a:lnTo>
                  <a:pt x="4010" y="6169"/>
                </a:lnTo>
                <a:lnTo>
                  <a:pt x="4004" y="6167"/>
                </a:lnTo>
                <a:lnTo>
                  <a:pt x="3997" y="6162"/>
                </a:lnTo>
                <a:lnTo>
                  <a:pt x="3992" y="6162"/>
                </a:lnTo>
                <a:lnTo>
                  <a:pt x="3989" y="6169"/>
                </a:lnTo>
                <a:lnTo>
                  <a:pt x="3983" y="6174"/>
                </a:lnTo>
                <a:lnTo>
                  <a:pt x="3975" y="6177"/>
                </a:lnTo>
                <a:lnTo>
                  <a:pt x="3965" y="6175"/>
                </a:lnTo>
                <a:lnTo>
                  <a:pt x="3952" y="6170"/>
                </a:lnTo>
                <a:lnTo>
                  <a:pt x="3918" y="6151"/>
                </a:lnTo>
                <a:lnTo>
                  <a:pt x="3907" y="6148"/>
                </a:lnTo>
                <a:lnTo>
                  <a:pt x="3887" y="6145"/>
                </a:lnTo>
                <a:lnTo>
                  <a:pt x="3885" y="6143"/>
                </a:lnTo>
                <a:lnTo>
                  <a:pt x="3885" y="6140"/>
                </a:lnTo>
                <a:lnTo>
                  <a:pt x="3887" y="6138"/>
                </a:lnTo>
                <a:lnTo>
                  <a:pt x="3887" y="6135"/>
                </a:lnTo>
                <a:lnTo>
                  <a:pt x="3882" y="6134"/>
                </a:lnTo>
                <a:lnTo>
                  <a:pt x="3878" y="6135"/>
                </a:lnTo>
                <a:lnTo>
                  <a:pt x="3874" y="6140"/>
                </a:lnTo>
                <a:lnTo>
                  <a:pt x="3866" y="6142"/>
                </a:lnTo>
                <a:lnTo>
                  <a:pt x="3854" y="6140"/>
                </a:lnTo>
                <a:lnTo>
                  <a:pt x="3837" y="6132"/>
                </a:lnTo>
                <a:lnTo>
                  <a:pt x="3804" y="6113"/>
                </a:lnTo>
                <a:lnTo>
                  <a:pt x="3768" y="6096"/>
                </a:lnTo>
                <a:lnTo>
                  <a:pt x="3747" y="6075"/>
                </a:lnTo>
                <a:lnTo>
                  <a:pt x="3755" y="6094"/>
                </a:lnTo>
                <a:lnTo>
                  <a:pt x="3754" y="6101"/>
                </a:lnTo>
                <a:lnTo>
                  <a:pt x="3750" y="6107"/>
                </a:lnTo>
                <a:lnTo>
                  <a:pt x="3749" y="6112"/>
                </a:lnTo>
                <a:lnTo>
                  <a:pt x="3757" y="6126"/>
                </a:lnTo>
                <a:lnTo>
                  <a:pt x="3769" y="6131"/>
                </a:lnTo>
                <a:lnTo>
                  <a:pt x="3780" y="6130"/>
                </a:lnTo>
                <a:lnTo>
                  <a:pt x="3781" y="6128"/>
                </a:lnTo>
                <a:lnTo>
                  <a:pt x="3776" y="6125"/>
                </a:lnTo>
                <a:lnTo>
                  <a:pt x="3772" y="6120"/>
                </a:lnTo>
                <a:lnTo>
                  <a:pt x="3770" y="6112"/>
                </a:lnTo>
                <a:lnTo>
                  <a:pt x="3772" y="6111"/>
                </a:lnTo>
                <a:lnTo>
                  <a:pt x="3782" y="6115"/>
                </a:lnTo>
                <a:lnTo>
                  <a:pt x="3789" y="6119"/>
                </a:lnTo>
                <a:lnTo>
                  <a:pt x="3839" y="6145"/>
                </a:lnTo>
                <a:lnTo>
                  <a:pt x="3854" y="6149"/>
                </a:lnTo>
                <a:lnTo>
                  <a:pt x="3865" y="6154"/>
                </a:lnTo>
                <a:lnTo>
                  <a:pt x="3869" y="6157"/>
                </a:lnTo>
                <a:lnTo>
                  <a:pt x="3865" y="6163"/>
                </a:lnTo>
                <a:lnTo>
                  <a:pt x="3845" y="6179"/>
                </a:lnTo>
                <a:lnTo>
                  <a:pt x="3844" y="6181"/>
                </a:lnTo>
                <a:lnTo>
                  <a:pt x="3858" y="6180"/>
                </a:lnTo>
                <a:lnTo>
                  <a:pt x="3875" y="6166"/>
                </a:lnTo>
                <a:lnTo>
                  <a:pt x="3884" y="6160"/>
                </a:lnTo>
                <a:lnTo>
                  <a:pt x="3894" y="6156"/>
                </a:lnTo>
                <a:lnTo>
                  <a:pt x="3906" y="6163"/>
                </a:lnTo>
                <a:lnTo>
                  <a:pt x="3921" y="6180"/>
                </a:lnTo>
                <a:lnTo>
                  <a:pt x="3934" y="6190"/>
                </a:lnTo>
                <a:lnTo>
                  <a:pt x="3952" y="6195"/>
                </a:lnTo>
                <a:lnTo>
                  <a:pt x="3963" y="6201"/>
                </a:lnTo>
                <a:lnTo>
                  <a:pt x="3980" y="6217"/>
                </a:lnTo>
                <a:lnTo>
                  <a:pt x="3983" y="6226"/>
                </a:lnTo>
                <a:lnTo>
                  <a:pt x="3985" y="6260"/>
                </a:lnTo>
                <a:lnTo>
                  <a:pt x="3984" y="6268"/>
                </a:lnTo>
                <a:lnTo>
                  <a:pt x="3982" y="6276"/>
                </a:lnTo>
                <a:lnTo>
                  <a:pt x="3978" y="6284"/>
                </a:lnTo>
                <a:lnTo>
                  <a:pt x="3970" y="6288"/>
                </a:lnTo>
                <a:lnTo>
                  <a:pt x="3960" y="6289"/>
                </a:lnTo>
                <a:lnTo>
                  <a:pt x="3951" y="6293"/>
                </a:lnTo>
                <a:lnTo>
                  <a:pt x="3933" y="6310"/>
                </a:lnTo>
                <a:lnTo>
                  <a:pt x="3925" y="6313"/>
                </a:lnTo>
                <a:lnTo>
                  <a:pt x="3891" y="6308"/>
                </a:lnTo>
                <a:lnTo>
                  <a:pt x="3878" y="6303"/>
                </a:lnTo>
                <a:lnTo>
                  <a:pt x="3872" y="6303"/>
                </a:lnTo>
                <a:lnTo>
                  <a:pt x="3869" y="6307"/>
                </a:lnTo>
                <a:lnTo>
                  <a:pt x="3865" y="6309"/>
                </a:lnTo>
                <a:lnTo>
                  <a:pt x="3852" y="6310"/>
                </a:lnTo>
                <a:lnTo>
                  <a:pt x="3850" y="6314"/>
                </a:lnTo>
                <a:lnTo>
                  <a:pt x="3851" y="6319"/>
                </a:lnTo>
                <a:lnTo>
                  <a:pt x="3854" y="6325"/>
                </a:lnTo>
                <a:lnTo>
                  <a:pt x="3857" y="6329"/>
                </a:lnTo>
                <a:lnTo>
                  <a:pt x="3862" y="6334"/>
                </a:lnTo>
                <a:lnTo>
                  <a:pt x="3869" y="6337"/>
                </a:lnTo>
                <a:lnTo>
                  <a:pt x="3885" y="6341"/>
                </a:lnTo>
                <a:lnTo>
                  <a:pt x="3886" y="6350"/>
                </a:lnTo>
                <a:lnTo>
                  <a:pt x="3885" y="6352"/>
                </a:lnTo>
                <a:lnTo>
                  <a:pt x="3880" y="6358"/>
                </a:lnTo>
                <a:lnTo>
                  <a:pt x="3875" y="6358"/>
                </a:lnTo>
                <a:lnTo>
                  <a:pt x="3865" y="6351"/>
                </a:lnTo>
                <a:lnTo>
                  <a:pt x="3860" y="6350"/>
                </a:lnTo>
                <a:lnTo>
                  <a:pt x="3855" y="6354"/>
                </a:lnTo>
                <a:lnTo>
                  <a:pt x="3849" y="6356"/>
                </a:lnTo>
                <a:lnTo>
                  <a:pt x="3842" y="6354"/>
                </a:lnTo>
                <a:lnTo>
                  <a:pt x="3837" y="6357"/>
                </a:lnTo>
                <a:lnTo>
                  <a:pt x="3837" y="6365"/>
                </a:lnTo>
                <a:lnTo>
                  <a:pt x="3834" y="6371"/>
                </a:lnTo>
                <a:lnTo>
                  <a:pt x="3825" y="6379"/>
                </a:lnTo>
                <a:lnTo>
                  <a:pt x="3820" y="6386"/>
                </a:lnTo>
                <a:lnTo>
                  <a:pt x="3820" y="6391"/>
                </a:lnTo>
                <a:lnTo>
                  <a:pt x="3825" y="6395"/>
                </a:lnTo>
                <a:lnTo>
                  <a:pt x="3831" y="6403"/>
                </a:lnTo>
                <a:lnTo>
                  <a:pt x="3838" y="6416"/>
                </a:lnTo>
                <a:lnTo>
                  <a:pt x="3839" y="6422"/>
                </a:lnTo>
                <a:lnTo>
                  <a:pt x="3835" y="6420"/>
                </a:lnTo>
                <a:lnTo>
                  <a:pt x="3830" y="6415"/>
                </a:lnTo>
                <a:lnTo>
                  <a:pt x="3823" y="6406"/>
                </a:lnTo>
                <a:lnTo>
                  <a:pt x="3812" y="6398"/>
                </a:lnTo>
                <a:lnTo>
                  <a:pt x="3790" y="6388"/>
                </a:lnTo>
                <a:lnTo>
                  <a:pt x="3786" y="6388"/>
                </a:lnTo>
                <a:lnTo>
                  <a:pt x="3788" y="6391"/>
                </a:lnTo>
                <a:lnTo>
                  <a:pt x="3803" y="6402"/>
                </a:lnTo>
                <a:lnTo>
                  <a:pt x="3809" y="6409"/>
                </a:lnTo>
                <a:lnTo>
                  <a:pt x="3809" y="6414"/>
                </a:lnTo>
                <a:lnTo>
                  <a:pt x="3797" y="6425"/>
                </a:lnTo>
                <a:lnTo>
                  <a:pt x="3796" y="6429"/>
                </a:lnTo>
                <a:lnTo>
                  <a:pt x="3800" y="6432"/>
                </a:lnTo>
                <a:lnTo>
                  <a:pt x="3801" y="6435"/>
                </a:lnTo>
                <a:lnTo>
                  <a:pt x="3796" y="6440"/>
                </a:lnTo>
                <a:lnTo>
                  <a:pt x="3789" y="6445"/>
                </a:lnTo>
                <a:lnTo>
                  <a:pt x="3774" y="6445"/>
                </a:lnTo>
                <a:lnTo>
                  <a:pt x="3773" y="6448"/>
                </a:lnTo>
                <a:lnTo>
                  <a:pt x="3778" y="6453"/>
                </a:lnTo>
                <a:lnTo>
                  <a:pt x="3780" y="6457"/>
                </a:lnTo>
                <a:lnTo>
                  <a:pt x="3775" y="6462"/>
                </a:lnTo>
                <a:lnTo>
                  <a:pt x="3772" y="6462"/>
                </a:lnTo>
                <a:lnTo>
                  <a:pt x="3756" y="6460"/>
                </a:lnTo>
                <a:lnTo>
                  <a:pt x="3760" y="6472"/>
                </a:lnTo>
                <a:lnTo>
                  <a:pt x="3763" y="6476"/>
                </a:lnTo>
                <a:lnTo>
                  <a:pt x="3768" y="6482"/>
                </a:lnTo>
                <a:lnTo>
                  <a:pt x="3777" y="6487"/>
                </a:lnTo>
                <a:lnTo>
                  <a:pt x="3777" y="6489"/>
                </a:lnTo>
                <a:lnTo>
                  <a:pt x="3774" y="6494"/>
                </a:lnTo>
                <a:lnTo>
                  <a:pt x="3768" y="6500"/>
                </a:lnTo>
                <a:lnTo>
                  <a:pt x="3746" y="6517"/>
                </a:lnTo>
                <a:lnTo>
                  <a:pt x="3729" y="6537"/>
                </a:lnTo>
                <a:lnTo>
                  <a:pt x="3727" y="6543"/>
                </a:lnTo>
                <a:lnTo>
                  <a:pt x="3731" y="6556"/>
                </a:lnTo>
                <a:lnTo>
                  <a:pt x="3731" y="6560"/>
                </a:lnTo>
                <a:lnTo>
                  <a:pt x="3727" y="6566"/>
                </a:lnTo>
                <a:lnTo>
                  <a:pt x="3718" y="6564"/>
                </a:lnTo>
                <a:lnTo>
                  <a:pt x="3716" y="6566"/>
                </a:lnTo>
                <a:lnTo>
                  <a:pt x="3718" y="6572"/>
                </a:lnTo>
                <a:lnTo>
                  <a:pt x="3719" y="6581"/>
                </a:lnTo>
                <a:lnTo>
                  <a:pt x="3717" y="6593"/>
                </a:lnTo>
                <a:lnTo>
                  <a:pt x="3710" y="6612"/>
                </a:lnTo>
                <a:lnTo>
                  <a:pt x="3698" y="6637"/>
                </a:lnTo>
                <a:lnTo>
                  <a:pt x="3689" y="6660"/>
                </a:lnTo>
                <a:lnTo>
                  <a:pt x="3682" y="6680"/>
                </a:lnTo>
                <a:lnTo>
                  <a:pt x="3677" y="6690"/>
                </a:lnTo>
                <a:lnTo>
                  <a:pt x="3669" y="6691"/>
                </a:lnTo>
                <a:lnTo>
                  <a:pt x="3662" y="6697"/>
                </a:lnTo>
                <a:lnTo>
                  <a:pt x="3667" y="6701"/>
                </a:lnTo>
                <a:lnTo>
                  <a:pt x="3669" y="6705"/>
                </a:lnTo>
                <a:lnTo>
                  <a:pt x="3671" y="6710"/>
                </a:lnTo>
                <a:lnTo>
                  <a:pt x="3669" y="6729"/>
                </a:lnTo>
                <a:lnTo>
                  <a:pt x="3664" y="6760"/>
                </a:lnTo>
                <a:lnTo>
                  <a:pt x="3660" y="6784"/>
                </a:lnTo>
                <a:lnTo>
                  <a:pt x="3661" y="6859"/>
                </a:lnTo>
                <a:lnTo>
                  <a:pt x="3660" y="6891"/>
                </a:lnTo>
                <a:lnTo>
                  <a:pt x="3658" y="6909"/>
                </a:lnTo>
                <a:lnTo>
                  <a:pt x="3654" y="6919"/>
                </a:lnTo>
                <a:lnTo>
                  <a:pt x="3647" y="6922"/>
                </a:lnTo>
                <a:lnTo>
                  <a:pt x="3655" y="6925"/>
                </a:lnTo>
                <a:lnTo>
                  <a:pt x="3661" y="6929"/>
                </a:lnTo>
                <a:lnTo>
                  <a:pt x="3664" y="6936"/>
                </a:lnTo>
                <a:lnTo>
                  <a:pt x="3666" y="6947"/>
                </a:lnTo>
                <a:lnTo>
                  <a:pt x="3669" y="6953"/>
                </a:lnTo>
                <a:lnTo>
                  <a:pt x="3673" y="6952"/>
                </a:lnTo>
                <a:lnTo>
                  <a:pt x="3677" y="6953"/>
                </a:lnTo>
                <a:lnTo>
                  <a:pt x="3680" y="6956"/>
                </a:lnTo>
                <a:lnTo>
                  <a:pt x="3689" y="6972"/>
                </a:lnTo>
                <a:lnTo>
                  <a:pt x="3700" y="6976"/>
                </a:lnTo>
                <a:lnTo>
                  <a:pt x="3700" y="6985"/>
                </a:lnTo>
                <a:lnTo>
                  <a:pt x="3696" y="7033"/>
                </a:lnTo>
                <a:lnTo>
                  <a:pt x="3696" y="7039"/>
                </a:lnTo>
                <a:lnTo>
                  <a:pt x="3701" y="7027"/>
                </a:lnTo>
                <a:lnTo>
                  <a:pt x="3706" y="6990"/>
                </a:lnTo>
                <a:lnTo>
                  <a:pt x="3713" y="6973"/>
                </a:lnTo>
                <a:lnTo>
                  <a:pt x="3718" y="6969"/>
                </a:lnTo>
                <a:lnTo>
                  <a:pt x="3740" y="6967"/>
                </a:lnTo>
                <a:lnTo>
                  <a:pt x="3763" y="6972"/>
                </a:lnTo>
                <a:lnTo>
                  <a:pt x="3772" y="6972"/>
                </a:lnTo>
                <a:lnTo>
                  <a:pt x="3780" y="6970"/>
                </a:lnTo>
                <a:lnTo>
                  <a:pt x="3788" y="6975"/>
                </a:lnTo>
                <a:lnTo>
                  <a:pt x="3789" y="6979"/>
                </a:lnTo>
                <a:lnTo>
                  <a:pt x="3792" y="6999"/>
                </a:lnTo>
                <a:lnTo>
                  <a:pt x="3794" y="7010"/>
                </a:lnTo>
                <a:lnTo>
                  <a:pt x="3808" y="7050"/>
                </a:lnTo>
                <a:lnTo>
                  <a:pt x="3814" y="7073"/>
                </a:lnTo>
                <a:lnTo>
                  <a:pt x="3822" y="7107"/>
                </a:lnTo>
                <a:lnTo>
                  <a:pt x="3825" y="7117"/>
                </a:lnTo>
                <a:lnTo>
                  <a:pt x="3842" y="7163"/>
                </a:lnTo>
                <a:lnTo>
                  <a:pt x="3845" y="7175"/>
                </a:lnTo>
                <a:lnTo>
                  <a:pt x="3847" y="7184"/>
                </a:lnTo>
                <a:lnTo>
                  <a:pt x="3846" y="7191"/>
                </a:lnTo>
                <a:lnTo>
                  <a:pt x="3843" y="7201"/>
                </a:lnTo>
                <a:lnTo>
                  <a:pt x="3837" y="7215"/>
                </a:lnTo>
                <a:lnTo>
                  <a:pt x="3832" y="7225"/>
                </a:lnTo>
                <a:lnTo>
                  <a:pt x="3827" y="7233"/>
                </a:lnTo>
                <a:lnTo>
                  <a:pt x="3822" y="7238"/>
                </a:lnTo>
                <a:lnTo>
                  <a:pt x="3817" y="7241"/>
                </a:lnTo>
                <a:lnTo>
                  <a:pt x="3818" y="7242"/>
                </a:lnTo>
                <a:lnTo>
                  <a:pt x="3823" y="7241"/>
                </a:lnTo>
                <a:lnTo>
                  <a:pt x="3829" y="7237"/>
                </a:lnTo>
                <a:lnTo>
                  <a:pt x="3840" y="7228"/>
                </a:lnTo>
                <a:lnTo>
                  <a:pt x="3845" y="7226"/>
                </a:lnTo>
                <a:lnTo>
                  <a:pt x="3857" y="7224"/>
                </a:lnTo>
                <a:lnTo>
                  <a:pt x="3857" y="7228"/>
                </a:lnTo>
                <a:lnTo>
                  <a:pt x="3851" y="7235"/>
                </a:lnTo>
                <a:lnTo>
                  <a:pt x="3853" y="7235"/>
                </a:lnTo>
                <a:lnTo>
                  <a:pt x="3861" y="7230"/>
                </a:lnTo>
                <a:lnTo>
                  <a:pt x="3879" y="7222"/>
                </a:lnTo>
                <a:lnTo>
                  <a:pt x="3951" y="7196"/>
                </a:lnTo>
                <a:lnTo>
                  <a:pt x="3968" y="7194"/>
                </a:lnTo>
                <a:lnTo>
                  <a:pt x="3992" y="7198"/>
                </a:lnTo>
                <a:lnTo>
                  <a:pt x="4012" y="7209"/>
                </a:lnTo>
                <a:lnTo>
                  <a:pt x="4033" y="7223"/>
                </a:lnTo>
                <a:lnTo>
                  <a:pt x="4056" y="7234"/>
                </a:lnTo>
                <a:lnTo>
                  <a:pt x="4091" y="7243"/>
                </a:lnTo>
                <a:lnTo>
                  <a:pt x="4102" y="7248"/>
                </a:lnTo>
                <a:lnTo>
                  <a:pt x="4123" y="7253"/>
                </a:lnTo>
                <a:lnTo>
                  <a:pt x="4132" y="7258"/>
                </a:lnTo>
                <a:lnTo>
                  <a:pt x="4144" y="7271"/>
                </a:lnTo>
                <a:lnTo>
                  <a:pt x="4162" y="7288"/>
                </a:lnTo>
                <a:lnTo>
                  <a:pt x="4176" y="7298"/>
                </a:lnTo>
                <a:lnTo>
                  <a:pt x="4192" y="7308"/>
                </a:lnTo>
                <a:lnTo>
                  <a:pt x="4207" y="7326"/>
                </a:lnTo>
                <a:lnTo>
                  <a:pt x="4232" y="7366"/>
                </a:lnTo>
                <a:lnTo>
                  <a:pt x="4239" y="7371"/>
                </a:lnTo>
                <a:lnTo>
                  <a:pt x="4254" y="7378"/>
                </a:lnTo>
                <a:lnTo>
                  <a:pt x="4283" y="7386"/>
                </a:lnTo>
                <a:lnTo>
                  <a:pt x="4326" y="7406"/>
                </a:lnTo>
                <a:lnTo>
                  <a:pt x="4345" y="7414"/>
                </a:lnTo>
                <a:lnTo>
                  <a:pt x="4357" y="7417"/>
                </a:lnTo>
                <a:lnTo>
                  <a:pt x="4369" y="7422"/>
                </a:lnTo>
                <a:lnTo>
                  <a:pt x="4382" y="7430"/>
                </a:lnTo>
                <a:lnTo>
                  <a:pt x="4391" y="7439"/>
                </a:lnTo>
                <a:lnTo>
                  <a:pt x="4397" y="7448"/>
                </a:lnTo>
                <a:lnTo>
                  <a:pt x="4403" y="7454"/>
                </a:lnTo>
                <a:lnTo>
                  <a:pt x="4413" y="7461"/>
                </a:lnTo>
                <a:lnTo>
                  <a:pt x="4418" y="7465"/>
                </a:lnTo>
                <a:lnTo>
                  <a:pt x="4418" y="7473"/>
                </a:lnTo>
                <a:lnTo>
                  <a:pt x="4407" y="7501"/>
                </a:lnTo>
                <a:lnTo>
                  <a:pt x="4406" y="7503"/>
                </a:lnTo>
                <a:lnTo>
                  <a:pt x="4418" y="7483"/>
                </a:lnTo>
                <a:lnTo>
                  <a:pt x="4425" y="7477"/>
                </a:lnTo>
                <a:lnTo>
                  <a:pt x="4430" y="7474"/>
                </a:lnTo>
                <a:lnTo>
                  <a:pt x="4442" y="7475"/>
                </a:lnTo>
                <a:lnTo>
                  <a:pt x="4459" y="7478"/>
                </a:lnTo>
                <a:lnTo>
                  <a:pt x="4473" y="7478"/>
                </a:lnTo>
                <a:lnTo>
                  <a:pt x="4486" y="7475"/>
                </a:lnTo>
                <a:lnTo>
                  <a:pt x="4497" y="7473"/>
                </a:lnTo>
                <a:lnTo>
                  <a:pt x="4506" y="7473"/>
                </a:lnTo>
                <a:lnTo>
                  <a:pt x="4513" y="7472"/>
                </a:lnTo>
                <a:lnTo>
                  <a:pt x="4517" y="7470"/>
                </a:lnTo>
                <a:lnTo>
                  <a:pt x="4522" y="7470"/>
                </a:lnTo>
                <a:lnTo>
                  <a:pt x="4541" y="7477"/>
                </a:lnTo>
                <a:lnTo>
                  <a:pt x="4549" y="7477"/>
                </a:lnTo>
                <a:lnTo>
                  <a:pt x="4577" y="7484"/>
                </a:lnTo>
                <a:lnTo>
                  <a:pt x="4595" y="7482"/>
                </a:lnTo>
                <a:lnTo>
                  <a:pt x="4598" y="7483"/>
                </a:lnTo>
                <a:lnTo>
                  <a:pt x="4604" y="7491"/>
                </a:lnTo>
                <a:lnTo>
                  <a:pt x="4610" y="7492"/>
                </a:lnTo>
                <a:lnTo>
                  <a:pt x="4618" y="7491"/>
                </a:lnTo>
                <a:lnTo>
                  <a:pt x="4627" y="7493"/>
                </a:lnTo>
                <a:lnTo>
                  <a:pt x="4642" y="7504"/>
                </a:lnTo>
                <a:lnTo>
                  <a:pt x="4649" y="7514"/>
                </a:lnTo>
                <a:lnTo>
                  <a:pt x="4655" y="7533"/>
                </a:lnTo>
                <a:lnTo>
                  <a:pt x="4656" y="7539"/>
                </a:lnTo>
                <a:lnTo>
                  <a:pt x="4644" y="7584"/>
                </a:lnTo>
                <a:lnTo>
                  <a:pt x="4640" y="7602"/>
                </a:lnTo>
                <a:lnTo>
                  <a:pt x="4639" y="7617"/>
                </a:lnTo>
                <a:lnTo>
                  <a:pt x="4642" y="7625"/>
                </a:lnTo>
                <a:lnTo>
                  <a:pt x="4652" y="7640"/>
                </a:lnTo>
                <a:lnTo>
                  <a:pt x="4654" y="7644"/>
                </a:lnTo>
                <a:lnTo>
                  <a:pt x="4660" y="7665"/>
                </a:lnTo>
                <a:lnTo>
                  <a:pt x="4662" y="7674"/>
                </a:lnTo>
                <a:lnTo>
                  <a:pt x="4661" y="7685"/>
                </a:lnTo>
                <a:lnTo>
                  <a:pt x="4658" y="7702"/>
                </a:lnTo>
                <a:lnTo>
                  <a:pt x="4659" y="7715"/>
                </a:lnTo>
                <a:lnTo>
                  <a:pt x="4661" y="7735"/>
                </a:lnTo>
                <a:lnTo>
                  <a:pt x="4660" y="7748"/>
                </a:lnTo>
                <a:lnTo>
                  <a:pt x="4656" y="7755"/>
                </a:lnTo>
                <a:lnTo>
                  <a:pt x="4652" y="7762"/>
                </a:lnTo>
                <a:lnTo>
                  <a:pt x="4650" y="7774"/>
                </a:lnTo>
                <a:lnTo>
                  <a:pt x="4650" y="7779"/>
                </a:lnTo>
                <a:lnTo>
                  <a:pt x="4652" y="7788"/>
                </a:lnTo>
                <a:lnTo>
                  <a:pt x="4657" y="7793"/>
                </a:lnTo>
                <a:lnTo>
                  <a:pt x="4664" y="7799"/>
                </a:lnTo>
                <a:lnTo>
                  <a:pt x="4671" y="7807"/>
                </a:lnTo>
                <a:lnTo>
                  <a:pt x="4684" y="7828"/>
                </a:lnTo>
                <a:lnTo>
                  <a:pt x="4693" y="7840"/>
                </a:lnTo>
                <a:lnTo>
                  <a:pt x="4705" y="7857"/>
                </a:lnTo>
                <a:lnTo>
                  <a:pt x="4707" y="7865"/>
                </a:lnTo>
                <a:lnTo>
                  <a:pt x="4704" y="7871"/>
                </a:lnTo>
                <a:lnTo>
                  <a:pt x="4700" y="7875"/>
                </a:lnTo>
                <a:lnTo>
                  <a:pt x="4691" y="7880"/>
                </a:lnTo>
                <a:lnTo>
                  <a:pt x="4687" y="7884"/>
                </a:lnTo>
                <a:lnTo>
                  <a:pt x="4688" y="7885"/>
                </a:lnTo>
                <a:lnTo>
                  <a:pt x="4701" y="7882"/>
                </a:lnTo>
                <a:lnTo>
                  <a:pt x="4709" y="7882"/>
                </a:lnTo>
                <a:lnTo>
                  <a:pt x="4715" y="7886"/>
                </a:lnTo>
                <a:lnTo>
                  <a:pt x="4721" y="7894"/>
                </a:lnTo>
                <a:lnTo>
                  <a:pt x="4730" y="7901"/>
                </a:lnTo>
                <a:lnTo>
                  <a:pt x="4742" y="7907"/>
                </a:lnTo>
                <a:lnTo>
                  <a:pt x="4755" y="7916"/>
                </a:lnTo>
                <a:lnTo>
                  <a:pt x="4775" y="7938"/>
                </a:lnTo>
                <a:lnTo>
                  <a:pt x="4779" y="7943"/>
                </a:lnTo>
                <a:lnTo>
                  <a:pt x="4785" y="7955"/>
                </a:lnTo>
                <a:lnTo>
                  <a:pt x="4792" y="7973"/>
                </a:lnTo>
                <a:lnTo>
                  <a:pt x="4796" y="7985"/>
                </a:lnTo>
                <a:lnTo>
                  <a:pt x="4796" y="7990"/>
                </a:lnTo>
                <a:lnTo>
                  <a:pt x="4792" y="7996"/>
                </a:lnTo>
                <a:lnTo>
                  <a:pt x="4778" y="8006"/>
                </a:lnTo>
                <a:lnTo>
                  <a:pt x="4764" y="8024"/>
                </a:lnTo>
                <a:lnTo>
                  <a:pt x="4768" y="8023"/>
                </a:lnTo>
                <a:lnTo>
                  <a:pt x="4778" y="8015"/>
                </a:lnTo>
                <a:lnTo>
                  <a:pt x="4793" y="8001"/>
                </a:lnTo>
                <a:lnTo>
                  <a:pt x="4802" y="7998"/>
                </a:lnTo>
                <a:lnTo>
                  <a:pt x="4810" y="8000"/>
                </a:lnTo>
                <a:lnTo>
                  <a:pt x="4823" y="8004"/>
                </a:lnTo>
                <a:lnTo>
                  <a:pt x="4834" y="8010"/>
                </a:lnTo>
                <a:lnTo>
                  <a:pt x="4844" y="8018"/>
                </a:lnTo>
                <a:lnTo>
                  <a:pt x="4859" y="8038"/>
                </a:lnTo>
                <a:lnTo>
                  <a:pt x="4874" y="8055"/>
                </a:lnTo>
                <a:lnTo>
                  <a:pt x="4883" y="8069"/>
                </a:lnTo>
                <a:lnTo>
                  <a:pt x="4880" y="8060"/>
                </a:lnTo>
                <a:lnTo>
                  <a:pt x="4875" y="8050"/>
                </a:lnTo>
                <a:lnTo>
                  <a:pt x="4860" y="8033"/>
                </a:lnTo>
                <a:lnTo>
                  <a:pt x="4854" y="8025"/>
                </a:lnTo>
                <a:lnTo>
                  <a:pt x="4853" y="8020"/>
                </a:lnTo>
                <a:lnTo>
                  <a:pt x="4852" y="8016"/>
                </a:lnTo>
                <a:lnTo>
                  <a:pt x="4853" y="8008"/>
                </a:lnTo>
                <a:lnTo>
                  <a:pt x="4856" y="7996"/>
                </a:lnTo>
                <a:lnTo>
                  <a:pt x="4860" y="7987"/>
                </a:lnTo>
                <a:lnTo>
                  <a:pt x="4864" y="7982"/>
                </a:lnTo>
                <a:lnTo>
                  <a:pt x="4867" y="7977"/>
                </a:lnTo>
                <a:lnTo>
                  <a:pt x="4869" y="7972"/>
                </a:lnTo>
                <a:lnTo>
                  <a:pt x="4871" y="7967"/>
                </a:lnTo>
                <a:lnTo>
                  <a:pt x="4884" y="7960"/>
                </a:lnTo>
                <a:lnTo>
                  <a:pt x="4887" y="7961"/>
                </a:lnTo>
                <a:lnTo>
                  <a:pt x="4890" y="7970"/>
                </a:lnTo>
                <a:lnTo>
                  <a:pt x="4893" y="7972"/>
                </a:lnTo>
                <a:lnTo>
                  <a:pt x="4898" y="7973"/>
                </a:lnTo>
                <a:lnTo>
                  <a:pt x="4903" y="7976"/>
                </a:lnTo>
                <a:lnTo>
                  <a:pt x="4907" y="7981"/>
                </a:lnTo>
                <a:lnTo>
                  <a:pt x="4910" y="7986"/>
                </a:lnTo>
                <a:lnTo>
                  <a:pt x="4912" y="7991"/>
                </a:lnTo>
                <a:lnTo>
                  <a:pt x="4916" y="8007"/>
                </a:lnTo>
                <a:lnTo>
                  <a:pt x="4918" y="8014"/>
                </a:lnTo>
                <a:lnTo>
                  <a:pt x="4919" y="8005"/>
                </a:lnTo>
                <a:lnTo>
                  <a:pt x="4922" y="7991"/>
                </a:lnTo>
                <a:lnTo>
                  <a:pt x="4924" y="7985"/>
                </a:lnTo>
                <a:lnTo>
                  <a:pt x="4932" y="7977"/>
                </a:lnTo>
                <a:lnTo>
                  <a:pt x="4931" y="7973"/>
                </a:lnTo>
                <a:lnTo>
                  <a:pt x="4928" y="7968"/>
                </a:lnTo>
                <a:lnTo>
                  <a:pt x="4912" y="7946"/>
                </a:lnTo>
                <a:lnTo>
                  <a:pt x="4912" y="7941"/>
                </a:lnTo>
                <a:lnTo>
                  <a:pt x="4916" y="7938"/>
                </a:lnTo>
                <a:lnTo>
                  <a:pt x="4919" y="7932"/>
                </a:lnTo>
                <a:lnTo>
                  <a:pt x="4921" y="7924"/>
                </a:lnTo>
                <a:lnTo>
                  <a:pt x="4924" y="7917"/>
                </a:lnTo>
                <a:lnTo>
                  <a:pt x="4934" y="7908"/>
                </a:lnTo>
                <a:lnTo>
                  <a:pt x="4943" y="7894"/>
                </a:lnTo>
                <a:lnTo>
                  <a:pt x="4947" y="7885"/>
                </a:lnTo>
                <a:lnTo>
                  <a:pt x="4951" y="7880"/>
                </a:lnTo>
                <a:lnTo>
                  <a:pt x="4954" y="7879"/>
                </a:lnTo>
                <a:lnTo>
                  <a:pt x="4949" y="7875"/>
                </a:lnTo>
                <a:lnTo>
                  <a:pt x="4948" y="7872"/>
                </a:lnTo>
                <a:lnTo>
                  <a:pt x="4948" y="7861"/>
                </a:lnTo>
                <a:lnTo>
                  <a:pt x="4946" y="7849"/>
                </a:lnTo>
                <a:lnTo>
                  <a:pt x="4942" y="7843"/>
                </a:lnTo>
                <a:lnTo>
                  <a:pt x="4932" y="7831"/>
                </a:lnTo>
                <a:lnTo>
                  <a:pt x="4931" y="7828"/>
                </a:lnTo>
                <a:lnTo>
                  <a:pt x="4929" y="7814"/>
                </a:lnTo>
                <a:lnTo>
                  <a:pt x="4930" y="7807"/>
                </a:lnTo>
                <a:lnTo>
                  <a:pt x="4933" y="7801"/>
                </a:lnTo>
                <a:lnTo>
                  <a:pt x="4931" y="7796"/>
                </a:lnTo>
                <a:lnTo>
                  <a:pt x="4922" y="7786"/>
                </a:lnTo>
                <a:lnTo>
                  <a:pt x="4919" y="7777"/>
                </a:lnTo>
                <a:lnTo>
                  <a:pt x="4915" y="7756"/>
                </a:lnTo>
                <a:lnTo>
                  <a:pt x="4911" y="7729"/>
                </a:lnTo>
                <a:lnTo>
                  <a:pt x="4907" y="7709"/>
                </a:lnTo>
                <a:lnTo>
                  <a:pt x="4903" y="7696"/>
                </a:lnTo>
                <a:lnTo>
                  <a:pt x="4902" y="7688"/>
                </a:lnTo>
                <a:lnTo>
                  <a:pt x="4904" y="7684"/>
                </a:lnTo>
                <a:lnTo>
                  <a:pt x="4907" y="7674"/>
                </a:lnTo>
                <a:lnTo>
                  <a:pt x="4910" y="7672"/>
                </a:lnTo>
                <a:lnTo>
                  <a:pt x="4915" y="7672"/>
                </a:lnTo>
                <a:lnTo>
                  <a:pt x="4915" y="7671"/>
                </a:lnTo>
                <a:lnTo>
                  <a:pt x="4908" y="7666"/>
                </a:lnTo>
                <a:lnTo>
                  <a:pt x="4905" y="7659"/>
                </a:lnTo>
                <a:lnTo>
                  <a:pt x="4905" y="7656"/>
                </a:lnTo>
                <a:lnTo>
                  <a:pt x="4911" y="7649"/>
                </a:lnTo>
                <a:lnTo>
                  <a:pt x="4910" y="7647"/>
                </a:lnTo>
                <a:lnTo>
                  <a:pt x="4905" y="7643"/>
                </a:lnTo>
                <a:lnTo>
                  <a:pt x="4891" y="7636"/>
                </a:lnTo>
                <a:lnTo>
                  <a:pt x="4896" y="7634"/>
                </a:lnTo>
                <a:lnTo>
                  <a:pt x="4900" y="7629"/>
                </a:lnTo>
                <a:lnTo>
                  <a:pt x="4899" y="7627"/>
                </a:lnTo>
                <a:lnTo>
                  <a:pt x="4893" y="7625"/>
                </a:lnTo>
                <a:lnTo>
                  <a:pt x="4887" y="7621"/>
                </a:lnTo>
                <a:lnTo>
                  <a:pt x="4882" y="7614"/>
                </a:lnTo>
                <a:lnTo>
                  <a:pt x="4876" y="7604"/>
                </a:lnTo>
                <a:lnTo>
                  <a:pt x="4873" y="7596"/>
                </a:lnTo>
                <a:lnTo>
                  <a:pt x="4869" y="7583"/>
                </a:lnTo>
                <a:lnTo>
                  <a:pt x="4863" y="7568"/>
                </a:lnTo>
                <a:lnTo>
                  <a:pt x="4860" y="7564"/>
                </a:lnTo>
                <a:lnTo>
                  <a:pt x="4857" y="7562"/>
                </a:lnTo>
                <a:lnTo>
                  <a:pt x="4854" y="7561"/>
                </a:lnTo>
                <a:lnTo>
                  <a:pt x="4854" y="7559"/>
                </a:lnTo>
                <a:lnTo>
                  <a:pt x="4858" y="7555"/>
                </a:lnTo>
                <a:lnTo>
                  <a:pt x="4918" y="7530"/>
                </a:lnTo>
                <a:lnTo>
                  <a:pt x="4923" y="7526"/>
                </a:lnTo>
                <a:lnTo>
                  <a:pt x="4952" y="7512"/>
                </a:lnTo>
                <a:lnTo>
                  <a:pt x="4966" y="7504"/>
                </a:lnTo>
                <a:lnTo>
                  <a:pt x="4980" y="7493"/>
                </a:lnTo>
                <a:lnTo>
                  <a:pt x="4998" y="7481"/>
                </a:lnTo>
                <a:lnTo>
                  <a:pt x="5008" y="7473"/>
                </a:lnTo>
                <a:lnTo>
                  <a:pt x="5013" y="7466"/>
                </a:lnTo>
                <a:lnTo>
                  <a:pt x="5043" y="7437"/>
                </a:lnTo>
                <a:lnTo>
                  <a:pt x="5056" y="7421"/>
                </a:lnTo>
                <a:lnTo>
                  <a:pt x="5063" y="7408"/>
                </a:lnTo>
                <a:lnTo>
                  <a:pt x="5074" y="7393"/>
                </a:lnTo>
                <a:lnTo>
                  <a:pt x="5088" y="7375"/>
                </a:lnTo>
                <a:lnTo>
                  <a:pt x="5097" y="7359"/>
                </a:lnTo>
                <a:lnTo>
                  <a:pt x="5100" y="7346"/>
                </a:lnTo>
                <a:lnTo>
                  <a:pt x="5105" y="7323"/>
                </a:lnTo>
                <a:lnTo>
                  <a:pt x="5106" y="7303"/>
                </a:lnTo>
                <a:lnTo>
                  <a:pt x="5107" y="7273"/>
                </a:lnTo>
                <a:lnTo>
                  <a:pt x="5107" y="7247"/>
                </a:lnTo>
                <a:lnTo>
                  <a:pt x="5103" y="7205"/>
                </a:lnTo>
                <a:lnTo>
                  <a:pt x="5101" y="7191"/>
                </a:lnTo>
                <a:lnTo>
                  <a:pt x="5096" y="7175"/>
                </a:lnTo>
                <a:lnTo>
                  <a:pt x="5086" y="7143"/>
                </a:lnTo>
                <a:lnTo>
                  <a:pt x="5084" y="7135"/>
                </a:lnTo>
                <a:lnTo>
                  <a:pt x="5078" y="7120"/>
                </a:lnTo>
                <a:lnTo>
                  <a:pt x="5057" y="7081"/>
                </a:lnTo>
                <a:lnTo>
                  <a:pt x="5030" y="7054"/>
                </a:lnTo>
                <a:lnTo>
                  <a:pt x="5025" y="7048"/>
                </a:lnTo>
                <a:lnTo>
                  <a:pt x="5015" y="7040"/>
                </a:lnTo>
                <a:lnTo>
                  <a:pt x="4999" y="7031"/>
                </a:lnTo>
                <a:lnTo>
                  <a:pt x="4989" y="7024"/>
                </a:lnTo>
                <a:lnTo>
                  <a:pt x="4962" y="6996"/>
                </a:lnTo>
                <a:lnTo>
                  <a:pt x="4953" y="6993"/>
                </a:lnTo>
                <a:lnTo>
                  <a:pt x="4950" y="6986"/>
                </a:lnTo>
                <a:lnTo>
                  <a:pt x="4949" y="6981"/>
                </a:lnTo>
                <a:lnTo>
                  <a:pt x="4950" y="6968"/>
                </a:lnTo>
                <a:lnTo>
                  <a:pt x="4951" y="6959"/>
                </a:lnTo>
                <a:lnTo>
                  <a:pt x="4953" y="6952"/>
                </a:lnTo>
                <a:lnTo>
                  <a:pt x="4956" y="6947"/>
                </a:lnTo>
                <a:lnTo>
                  <a:pt x="4970" y="6927"/>
                </a:lnTo>
                <a:lnTo>
                  <a:pt x="4979" y="6911"/>
                </a:lnTo>
                <a:lnTo>
                  <a:pt x="4984" y="6902"/>
                </a:lnTo>
                <a:lnTo>
                  <a:pt x="4991" y="6895"/>
                </a:lnTo>
                <a:lnTo>
                  <a:pt x="5002" y="6885"/>
                </a:lnTo>
                <a:lnTo>
                  <a:pt x="5009" y="6874"/>
                </a:lnTo>
                <a:lnTo>
                  <a:pt x="5007" y="6869"/>
                </a:lnTo>
                <a:lnTo>
                  <a:pt x="5002" y="6864"/>
                </a:lnTo>
                <a:lnTo>
                  <a:pt x="5001" y="6859"/>
                </a:lnTo>
                <a:lnTo>
                  <a:pt x="5010" y="6846"/>
                </a:lnTo>
                <a:lnTo>
                  <a:pt x="5011" y="6842"/>
                </a:lnTo>
                <a:lnTo>
                  <a:pt x="5010" y="6830"/>
                </a:lnTo>
                <a:lnTo>
                  <a:pt x="5011" y="6828"/>
                </a:lnTo>
                <a:lnTo>
                  <a:pt x="5022" y="6827"/>
                </a:lnTo>
                <a:lnTo>
                  <a:pt x="5037" y="6844"/>
                </a:lnTo>
                <a:lnTo>
                  <a:pt x="5041" y="6843"/>
                </a:lnTo>
                <a:lnTo>
                  <a:pt x="5036" y="6838"/>
                </a:lnTo>
                <a:lnTo>
                  <a:pt x="5030" y="6826"/>
                </a:lnTo>
                <a:lnTo>
                  <a:pt x="5031" y="6821"/>
                </a:lnTo>
                <a:lnTo>
                  <a:pt x="5043" y="6809"/>
                </a:lnTo>
                <a:lnTo>
                  <a:pt x="5043" y="6803"/>
                </a:lnTo>
                <a:lnTo>
                  <a:pt x="5040" y="6795"/>
                </a:lnTo>
                <a:lnTo>
                  <a:pt x="5039" y="6788"/>
                </a:lnTo>
                <a:lnTo>
                  <a:pt x="5046" y="6773"/>
                </a:lnTo>
                <a:lnTo>
                  <a:pt x="5044" y="6770"/>
                </a:lnTo>
                <a:lnTo>
                  <a:pt x="5025" y="6767"/>
                </a:lnTo>
                <a:lnTo>
                  <a:pt x="5022" y="6763"/>
                </a:lnTo>
                <a:lnTo>
                  <a:pt x="5024" y="6761"/>
                </a:lnTo>
                <a:lnTo>
                  <a:pt x="5032" y="6755"/>
                </a:lnTo>
                <a:lnTo>
                  <a:pt x="5033" y="6753"/>
                </a:lnTo>
                <a:lnTo>
                  <a:pt x="5017" y="6719"/>
                </a:lnTo>
                <a:lnTo>
                  <a:pt x="5015" y="6709"/>
                </a:lnTo>
                <a:lnTo>
                  <a:pt x="5021" y="6696"/>
                </a:lnTo>
                <a:lnTo>
                  <a:pt x="5029" y="6690"/>
                </a:lnTo>
                <a:lnTo>
                  <a:pt x="5028" y="6687"/>
                </a:lnTo>
                <a:lnTo>
                  <a:pt x="5018" y="6686"/>
                </a:lnTo>
                <a:lnTo>
                  <a:pt x="5012" y="6684"/>
                </a:lnTo>
                <a:lnTo>
                  <a:pt x="5006" y="6674"/>
                </a:lnTo>
                <a:lnTo>
                  <a:pt x="5009" y="6668"/>
                </a:lnTo>
                <a:lnTo>
                  <a:pt x="5011" y="6665"/>
                </a:lnTo>
                <a:lnTo>
                  <a:pt x="5017" y="6650"/>
                </a:lnTo>
                <a:lnTo>
                  <a:pt x="5022" y="6647"/>
                </a:lnTo>
                <a:lnTo>
                  <a:pt x="5021" y="6644"/>
                </a:lnTo>
                <a:lnTo>
                  <a:pt x="5000" y="6651"/>
                </a:lnTo>
                <a:lnTo>
                  <a:pt x="4990" y="6646"/>
                </a:lnTo>
                <a:lnTo>
                  <a:pt x="4980" y="6647"/>
                </a:lnTo>
                <a:lnTo>
                  <a:pt x="4975" y="6645"/>
                </a:lnTo>
                <a:lnTo>
                  <a:pt x="4977" y="6640"/>
                </a:lnTo>
                <a:lnTo>
                  <a:pt x="4995" y="6616"/>
                </a:lnTo>
                <a:lnTo>
                  <a:pt x="5003" y="6602"/>
                </a:lnTo>
                <a:lnTo>
                  <a:pt x="5008" y="6590"/>
                </a:lnTo>
                <a:lnTo>
                  <a:pt x="5011" y="6582"/>
                </a:lnTo>
                <a:lnTo>
                  <a:pt x="5011" y="6578"/>
                </a:lnTo>
                <a:lnTo>
                  <a:pt x="5009" y="6551"/>
                </a:lnTo>
                <a:lnTo>
                  <a:pt x="5011" y="6544"/>
                </a:lnTo>
                <a:lnTo>
                  <a:pt x="5017" y="6537"/>
                </a:lnTo>
                <a:lnTo>
                  <a:pt x="5028" y="6524"/>
                </a:lnTo>
                <a:lnTo>
                  <a:pt x="5014" y="6513"/>
                </a:lnTo>
                <a:lnTo>
                  <a:pt x="5004" y="6501"/>
                </a:lnTo>
                <a:lnTo>
                  <a:pt x="4998" y="6496"/>
                </a:lnTo>
                <a:lnTo>
                  <a:pt x="4994" y="6490"/>
                </a:lnTo>
                <a:lnTo>
                  <a:pt x="4988" y="6478"/>
                </a:lnTo>
                <a:lnTo>
                  <a:pt x="4983" y="6463"/>
                </a:lnTo>
                <a:lnTo>
                  <a:pt x="4979" y="6432"/>
                </a:lnTo>
                <a:lnTo>
                  <a:pt x="4978" y="6415"/>
                </a:lnTo>
                <a:lnTo>
                  <a:pt x="4979" y="6402"/>
                </a:lnTo>
                <a:lnTo>
                  <a:pt x="4981" y="6396"/>
                </a:lnTo>
                <a:lnTo>
                  <a:pt x="4984" y="6390"/>
                </a:lnTo>
                <a:lnTo>
                  <a:pt x="4998" y="6378"/>
                </a:lnTo>
                <a:lnTo>
                  <a:pt x="5021" y="6360"/>
                </a:lnTo>
                <a:lnTo>
                  <a:pt x="5039" y="6353"/>
                </a:lnTo>
                <a:lnTo>
                  <a:pt x="5053" y="6357"/>
                </a:lnTo>
                <a:lnTo>
                  <a:pt x="5078" y="6361"/>
                </a:lnTo>
                <a:lnTo>
                  <a:pt x="5099" y="6371"/>
                </a:lnTo>
                <a:lnTo>
                  <a:pt x="5163" y="6397"/>
                </a:lnTo>
                <a:lnTo>
                  <a:pt x="5174" y="6408"/>
                </a:lnTo>
                <a:lnTo>
                  <a:pt x="5163" y="6418"/>
                </a:lnTo>
                <a:lnTo>
                  <a:pt x="5165" y="6420"/>
                </a:lnTo>
                <a:lnTo>
                  <a:pt x="5189" y="6402"/>
                </a:lnTo>
                <a:lnTo>
                  <a:pt x="5195" y="6398"/>
                </a:lnTo>
                <a:lnTo>
                  <a:pt x="5200" y="6397"/>
                </a:lnTo>
                <a:lnTo>
                  <a:pt x="5218" y="6404"/>
                </a:lnTo>
                <a:lnTo>
                  <a:pt x="5225" y="6405"/>
                </a:lnTo>
                <a:lnTo>
                  <a:pt x="5235" y="6411"/>
                </a:lnTo>
                <a:lnTo>
                  <a:pt x="5256" y="6431"/>
                </a:lnTo>
                <a:lnTo>
                  <a:pt x="5258" y="6429"/>
                </a:lnTo>
                <a:lnTo>
                  <a:pt x="5252" y="6419"/>
                </a:lnTo>
                <a:lnTo>
                  <a:pt x="5255" y="6415"/>
                </a:lnTo>
                <a:lnTo>
                  <a:pt x="5272" y="6404"/>
                </a:lnTo>
                <a:lnTo>
                  <a:pt x="5290" y="6396"/>
                </a:lnTo>
                <a:lnTo>
                  <a:pt x="5303" y="6387"/>
                </a:lnTo>
                <a:lnTo>
                  <a:pt x="5316" y="6377"/>
                </a:lnTo>
                <a:lnTo>
                  <a:pt x="5325" y="6371"/>
                </a:lnTo>
                <a:lnTo>
                  <a:pt x="5330" y="6370"/>
                </a:lnTo>
                <a:lnTo>
                  <a:pt x="5336" y="6373"/>
                </a:lnTo>
                <a:lnTo>
                  <a:pt x="5352" y="6388"/>
                </a:lnTo>
                <a:lnTo>
                  <a:pt x="5362" y="6395"/>
                </a:lnTo>
                <a:lnTo>
                  <a:pt x="5370" y="6403"/>
                </a:lnTo>
                <a:lnTo>
                  <a:pt x="5382" y="6417"/>
                </a:lnTo>
                <a:lnTo>
                  <a:pt x="5386" y="6420"/>
                </a:lnTo>
                <a:lnTo>
                  <a:pt x="5395" y="6429"/>
                </a:lnTo>
                <a:lnTo>
                  <a:pt x="5407" y="6428"/>
                </a:lnTo>
                <a:lnTo>
                  <a:pt x="5410" y="6429"/>
                </a:lnTo>
                <a:lnTo>
                  <a:pt x="5412" y="6431"/>
                </a:lnTo>
                <a:lnTo>
                  <a:pt x="5414" y="6437"/>
                </a:lnTo>
                <a:lnTo>
                  <a:pt x="5415" y="6441"/>
                </a:lnTo>
                <a:lnTo>
                  <a:pt x="5415" y="6446"/>
                </a:lnTo>
                <a:lnTo>
                  <a:pt x="5412" y="6458"/>
                </a:lnTo>
                <a:lnTo>
                  <a:pt x="5404" y="6477"/>
                </a:lnTo>
                <a:lnTo>
                  <a:pt x="5407" y="6477"/>
                </a:lnTo>
                <a:lnTo>
                  <a:pt x="5413" y="6473"/>
                </a:lnTo>
                <a:lnTo>
                  <a:pt x="5419" y="6466"/>
                </a:lnTo>
                <a:lnTo>
                  <a:pt x="5425" y="6463"/>
                </a:lnTo>
                <a:lnTo>
                  <a:pt x="5436" y="6469"/>
                </a:lnTo>
                <a:lnTo>
                  <a:pt x="5447" y="6479"/>
                </a:lnTo>
                <a:lnTo>
                  <a:pt x="5451" y="6484"/>
                </a:lnTo>
                <a:lnTo>
                  <a:pt x="5455" y="6492"/>
                </a:lnTo>
                <a:lnTo>
                  <a:pt x="5458" y="6496"/>
                </a:lnTo>
                <a:lnTo>
                  <a:pt x="5462" y="6504"/>
                </a:lnTo>
                <a:lnTo>
                  <a:pt x="5461" y="6506"/>
                </a:lnTo>
                <a:lnTo>
                  <a:pt x="5458" y="6510"/>
                </a:lnTo>
                <a:lnTo>
                  <a:pt x="5445" y="6517"/>
                </a:lnTo>
                <a:lnTo>
                  <a:pt x="5448" y="6519"/>
                </a:lnTo>
                <a:lnTo>
                  <a:pt x="5463" y="6515"/>
                </a:lnTo>
                <a:lnTo>
                  <a:pt x="5468" y="6511"/>
                </a:lnTo>
                <a:lnTo>
                  <a:pt x="5471" y="6504"/>
                </a:lnTo>
                <a:lnTo>
                  <a:pt x="5476" y="6503"/>
                </a:lnTo>
                <a:lnTo>
                  <a:pt x="5494" y="6514"/>
                </a:lnTo>
                <a:lnTo>
                  <a:pt x="5496" y="6519"/>
                </a:lnTo>
                <a:lnTo>
                  <a:pt x="5495" y="6522"/>
                </a:lnTo>
                <a:lnTo>
                  <a:pt x="5492" y="6525"/>
                </a:lnTo>
                <a:lnTo>
                  <a:pt x="5484" y="6529"/>
                </a:lnTo>
                <a:lnTo>
                  <a:pt x="5477" y="6539"/>
                </a:lnTo>
                <a:lnTo>
                  <a:pt x="5476" y="6544"/>
                </a:lnTo>
                <a:lnTo>
                  <a:pt x="5481" y="6547"/>
                </a:lnTo>
                <a:lnTo>
                  <a:pt x="5493" y="6548"/>
                </a:lnTo>
                <a:lnTo>
                  <a:pt x="5493" y="6551"/>
                </a:lnTo>
                <a:lnTo>
                  <a:pt x="5486" y="6555"/>
                </a:lnTo>
                <a:lnTo>
                  <a:pt x="5485" y="6561"/>
                </a:lnTo>
                <a:lnTo>
                  <a:pt x="5500" y="6581"/>
                </a:lnTo>
                <a:lnTo>
                  <a:pt x="5511" y="6590"/>
                </a:lnTo>
                <a:lnTo>
                  <a:pt x="5516" y="6592"/>
                </a:lnTo>
                <a:lnTo>
                  <a:pt x="5530" y="6592"/>
                </a:lnTo>
                <a:lnTo>
                  <a:pt x="5541" y="6596"/>
                </a:lnTo>
                <a:lnTo>
                  <a:pt x="5566" y="6607"/>
                </a:lnTo>
                <a:lnTo>
                  <a:pt x="5580" y="6609"/>
                </a:lnTo>
                <a:lnTo>
                  <a:pt x="5593" y="6606"/>
                </a:lnTo>
                <a:lnTo>
                  <a:pt x="5601" y="6605"/>
                </a:lnTo>
                <a:lnTo>
                  <a:pt x="5608" y="6609"/>
                </a:lnTo>
                <a:lnTo>
                  <a:pt x="5611" y="6613"/>
                </a:lnTo>
                <a:lnTo>
                  <a:pt x="5612" y="6619"/>
                </a:lnTo>
                <a:lnTo>
                  <a:pt x="5612" y="6629"/>
                </a:lnTo>
                <a:lnTo>
                  <a:pt x="5616" y="6636"/>
                </a:lnTo>
                <a:lnTo>
                  <a:pt x="5624" y="6639"/>
                </a:lnTo>
                <a:lnTo>
                  <a:pt x="5630" y="6639"/>
                </a:lnTo>
                <a:lnTo>
                  <a:pt x="5639" y="6631"/>
                </a:lnTo>
                <a:lnTo>
                  <a:pt x="5646" y="6630"/>
                </a:lnTo>
                <a:lnTo>
                  <a:pt x="5649" y="6624"/>
                </a:lnTo>
                <a:lnTo>
                  <a:pt x="5651" y="6614"/>
                </a:lnTo>
                <a:lnTo>
                  <a:pt x="5653" y="6608"/>
                </a:lnTo>
                <a:lnTo>
                  <a:pt x="5658" y="6606"/>
                </a:lnTo>
                <a:lnTo>
                  <a:pt x="5663" y="6609"/>
                </a:lnTo>
                <a:lnTo>
                  <a:pt x="5665" y="6614"/>
                </a:lnTo>
                <a:lnTo>
                  <a:pt x="5670" y="6629"/>
                </a:lnTo>
                <a:lnTo>
                  <a:pt x="5671" y="6635"/>
                </a:lnTo>
                <a:lnTo>
                  <a:pt x="5670" y="6641"/>
                </a:lnTo>
                <a:lnTo>
                  <a:pt x="5668" y="6646"/>
                </a:lnTo>
                <a:lnTo>
                  <a:pt x="5664" y="6652"/>
                </a:lnTo>
                <a:lnTo>
                  <a:pt x="5657" y="6658"/>
                </a:lnTo>
                <a:lnTo>
                  <a:pt x="5652" y="6666"/>
                </a:lnTo>
                <a:lnTo>
                  <a:pt x="5645" y="6686"/>
                </a:lnTo>
                <a:lnTo>
                  <a:pt x="5643" y="6699"/>
                </a:lnTo>
                <a:lnTo>
                  <a:pt x="5642" y="6707"/>
                </a:lnTo>
                <a:lnTo>
                  <a:pt x="5643" y="6715"/>
                </a:lnTo>
                <a:lnTo>
                  <a:pt x="5644" y="6724"/>
                </a:lnTo>
                <a:lnTo>
                  <a:pt x="5646" y="6731"/>
                </a:lnTo>
                <a:lnTo>
                  <a:pt x="5652" y="6742"/>
                </a:lnTo>
                <a:lnTo>
                  <a:pt x="5653" y="6745"/>
                </a:lnTo>
                <a:lnTo>
                  <a:pt x="5653" y="6754"/>
                </a:lnTo>
                <a:lnTo>
                  <a:pt x="5653" y="6757"/>
                </a:lnTo>
                <a:lnTo>
                  <a:pt x="5649" y="6765"/>
                </a:lnTo>
                <a:lnTo>
                  <a:pt x="5639" y="6772"/>
                </a:lnTo>
                <a:lnTo>
                  <a:pt x="5626" y="6774"/>
                </a:lnTo>
                <a:lnTo>
                  <a:pt x="5583" y="6774"/>
                </a:lnTo>
                <a:lnTo>
                  <a:pt x="5571" y="6772"/>
                </a:lnTo>
                <a:lnTo>
                  <a:pt x="5574" y="6779"/>
                </a:lnTo>
                <a:lnTo>
                  <a:pt x="5586" y="6781"/>
                </a:lnTo>
                <a:lnTo>
                  <a:pt x="5597" y="6781"/>
                </a:lnTo>
                <a:lnTo>
                  <a:pt x="5639" y="6785"/>
                </a:lnTo>
                <a:lnTo>
                  <a:pt x="5644" y="6790"/>
                </a:lnTo>
                <a:lnTo>
                  <a:pt x="5649" y="6797"/>
                </a:lnTo>
                <a:lnTo>
                  <a:pt x="5653" y="6805"/>
                </a:lnTo>
                <a:lnTo>
                  <a:pt x="5656" y="6820"/>
                </a:lnTo>
                <a:lnTo>
                  <a:pt x="5657" y="6828"/>
                </a:lnTo>
                <a:lnTo>
                  <a:pt x="5655" y="6836"/>
                </a:lnTo>
                <a:lnTo>
                  <a:pt x="5651" y="6845"/>
                </a:lnTo>
                <a:lnTo>
                  <a:pt x="5648" y="6857"/>
                </a:lnTo>
                <a:lnTo>
                  <a:pt x="5646" y="6872"/>
                </a:lnTo>
                <a:lnTo>
                  <a:pt x="5648" y="6880"/>
                </a:lnTo>
                <a:lnTo>
                  <a:pt x="5671" y="6880"/>
                </a:lnTo>
                <a:lnTo>
                  <a:pt x="5675" y="6886"/>
                </a:lnTo>
                <a:lnTo>
                  <a:pt x="5675" y="6890"/>
                </a:lnTo>
                <a:lnTo>
                  <a:pt x="5667" y="6905"/>
                </a:lnTo>
                <a:lnTo>
                  <a:pt x="5666" y="6909"/>
                </a:lnTo>
                <a:lnTo>
                  <a:pt x="5670" y="6919"/>
                </a:lnTo>
                <a:lnTo>
                  <a:pt x="5669" y="6922"/>
                </a:lnTo>
                <a:lnTo>
                  <a:pt x="5667" y="6925"/>
                </a:lnTo>
                <a:lnTo>
                  <a:pt x="5665" y="6932"/>
                </a:lnTo>
                <a:lnTo>
                  <a:pt x="5663" y="6945"/>
                </a:lnTo>
                <a:lnTo>
                  <a:pt x="5660" y="6952"/>
                </a:lnTo>
                <a:lnTo>
                  <a:pt x="5654" y="6958"/>
                </a:lnTo>
                <a:lnTo>
                  <a:pt x="5651" y="6960"/>
                </a:lnTo>
                <a:lnTo>
                  <a:pt x="5649" y="6958"/>
                </a:lnTo>
                <a:lnTo>
                  <a:pt x="5643" y="6942"/>
                </a:lnTo>
                <a:lnTo>
                  <a:pt x="5640" y="6939"/>
                </a:lnTo>
                <a:lnTo>
                  <a:pt x="5638" y="6941"/>
                </a:lnTo>
                <a:lnTo>
                  <a:pt x="5637" y="6943"/>
                </a:lnTo>
                <a:lnTo>
                  <a:pt x="5637" y="6947"/>
                </a:lnTo>
                <a:lnTo>
                  <a:pt x="5636" y="6951"/>
                </a:lnTo>
                <a:lnTo>
                  <a:pt x="5634" y="6954"/>
                </a:lnTo>
                <a:lnTo>
                  <a:pt x="5625" y="6960"/>
                </a:lnTo>
                <a:lnTo>
                  <a:pt x="5611" y="6965"/>
                </a:lnTo>
                <a:lnTo>
                  <a:pt x="5611" y="6969"/>
                </a:lnTo>
                <a:lnTo>
                  <a:pt x="5621" y="6971"/>
                </a:lnTo>
                <a:lnTo>
                  <a:pt x="5633" y="6979"/>
                </a:lnTo>
                <a:lnTo>
                  <a:pt x="5640" y="6980"/>
                </a:lnTo>
                <a:lnTo>
                  <a:pt x="5651" y="6974"/>
                </a:lnTo>
                <a:lnTo>
                  <a:pt x="5672" y="6955"/>
                </a:lnTo>
                <a:lnTo>
                  <a:pt x="5681" y="6950"/>
                </a:lnTo>
                <a:lnTo>
                  <a:pt x="5689" y="6948"/>
                </a:lnTo>
                <a:lnTo>
                  <a:pt x="5697" y="6948"/>
                </a:lnTo>
                <a:lnTo>
                  <a:pt x="5707" y="6949"/>
                </a:lnTo>
                <a:lnTo>
                  <a:pt x="5726" y="6947"/>
                </a:lnTo>
                <a:lnTo>
                  <a:pt x="5731" y="6949"/>
                </a:lnTo>
                <a:lnTo>
                  <a:pt x="5737" y="6953"/>
                </a:lnTo>
                <a:lnTo>
                  <a:pt x="5744" y="6959"/>
                </a:lnTo>
                <a:lnTo>
                  <a:pt x="5749" y="6966"/>
                </a:lnTo>
                <a:lnTo>
                  <a:pt x="5751" y="6972"/>
                </a:lnTo>
                <a:lnTo>
                  <a:pt x="5756" y="6994"/>
                </a:lnTo>
                <a:lnTo>
                  <a:pt x="5762" y="7000"/>
                </a:lnTo>
                <a:lnTo>
                  <a:pt x="5763" y="7004"/>
                </a:lnTo>
                <a:lnTo>
                  <a:pt x="5764" y="7011"/>
                </a:lnTo>
                <a:lnTo>
                  <a:pt x="5763" y="7024"/>
                </a:lnTo>
                <a:lnTo>
                  <a:pt x="5757" y="7050"/>
                </a:lnTo>
                <a:lnTo>
                  <a:pt x="5753" y="7059"/>
                </a:lnTo>
                <a:lnTo>
                  <a:pt x="5745" y="7072"/>
                </a:lnTo>
                <a:lnTo>
                  <a:pt x="5734" y="7078"/>
                </a:lnTo>
                <a:lnTo>
                  <a:pt x="5716" y="7084"/>
                </a:lnTo>
                <a:lnTo>
                  <a:pt x="5707" y="7088"/>
                </a:lnTo>
                <a:lnTo>
                  <a:pt x="5700" y="7095"/>
                </a:lnTo>
                <a:lnTo>
                  <a:pt x="5699" y="7098"/>
                </a:lnTo>
                <a:lnTo>
                  <a:pt x="5720" y="7087"/>
                </a:lnTo>
                <a:lnTo>
                  <a:pt x="5743" y="7082"/>
                </a:lnTo>
                <a:lnTo>
                  <a:pt x="5749" y="7076"/>
                </a:lnTo>
                <a:lnTo>
                  <a:pt x="5754" y="7070"/>
                </a:lnTo>
                <a:lnTo>
                  <a:pt x="5759" y="7057"/>
                </a:lnTo>
                <a:lnTo>
                  <a:pt x="5768" y="7023"/>
                </a:lnTo>
                <a:lnTo>
                  <a:pt x="5773" y="7013"/>
                </a:lnTo>
                <a:lnTo>
                  <a:pt x="5780" y="7011"/>
                </a:lnTo>
                <a:lnTo>
                  <a:pt x="5783" y="7014"/>
                </a:lnTo>
                <a:lnTo>
                  <a:pt x="5791" y="7034"/>
                </a:lnTo>
                <a:lnTo>
                  <a:pt x="5791" y="7039"/>
                </a:lnTo>
                <a:lnTo>
                  <a:pt x="5789" y="7044"/>
                </a:lnTo>
                <a:lnTo>
                  <a:pt x="5777" y="7063"/>
                </a:lnTo>
                <a:lnTo>
                  <a:pt x="5781" y="7061"/>
                </a:lnTo>
                <a:lnTo>
                  <a:pt x="5793" y="7043"/>
                </a:lnTo>
                <a:lnTo>
                  <a:pt x="5796" y="7037"/>
                </a:lnTo>
                <a:lnTo>
                  <a:pt x="5797" y="7029"/>
                </a:lnTo>
                <a:lnTo>
                  <a:pt x="5801" y="7023"/>
                </a:lnTo>
                <a:lnTo>
                  <a:pt x="5803" y="7026"/>
                </a:lnTo>
                <a:lnTo>
                  <a:pt x="5806" y="7047"/>
                </a:lnTo>
                <a:lnTo>
                  <a:pt x="5806" y="7063"/>
                </a:lnTo>
                <a:lnTo>
                  <a:pt x="5807" y="7068"/>
                </a:lnTo>
                <a:lnTo>
                  <a:pt x="5806" y="7082"/>
                </a:lnTo>
                <a:lnTo>
                  <a:pt x="5807" y="7085"/>
                </a:lnTo>
                <a:lnTo>
                  <a:pt x="5811" y="7072"/>
                </a:lnTo>
                <a:lnTo>
                  <a:pt x="5812" y="7063"/>
                </a:lnTo>
                <a:lnTo>
                  <a:pt x="5814" y="7056"/>
                </a:lnTo>
                <a:lnTo>
                  <a:pt x="5816" y="7052"/>
                </a:lnTo>
                <a:lnTo>
                  <a:pt x="5831" y="7039"/>
                </a:lnTo>
                <a:lnTo>
                  <a:pt x="5848" y="7028"/>
                </a:lnTo>
                <a:lnTo>
                  <a:pt x="5859" y="7019"/>
                </a:lnTo>
                <a:lnTo>
                  <a:pt x="5869" y="7014"/>
                </a:lnTo>
                <a:lnTo>
                  <a:pt x="5883" y="7010"/>
                </a:lnTo>
                <a:lnTo>
                  <a:pt x="5892" y="7001"/>
                </a:lnTo>
                <a:lnTo>
                  <a:pt x="5896" y="6988"/>
                </a:lnTo>
                <a:lnTo>
                  <a:pt x="5899" y="6979"/>
                </a:lnTo>
                <a:lnTo>
                  <a:pt x="5902" y="6974"/>
                </a:lnTo>
                <a:lnTo>
                  <a:pt x="5911" y="6964"/>
                </a:lnTo>
                <a:lnTo>
                  <a:pt x="5916" y="6964"/>
                </a:lnTo>
                <a:lnTo>
                  <a:pt x="5921" y="6967"/>
                </a:lnTo>
                <a:lnTo>
                  <a:pt x="5927" y="6974"/>
                </a:lnTo>
                <a:lnTo>
                  <a:pt x="5933" y="6984"/>
                </a:lnTo>
                <a:lnTo>
                  <a:pt x="5937" y="6993"/>
                </a:lnTo>
                <a:lnTo>
                  <a:pt x="5938" y="6998"/>
                </a:lnTo>
                <a:lnTo>
                  <a:pt x="5939" y="7019"/>
                </a:lnTo>
                <a:lnTo>
                  <a:pt x="5940" y="7019"/>
                </a:lnTo>
                <a:lnTo>
                  <a:pt x="5946" y="7003"/>
                </a:lnTo>
                <a:lnTo>
                  <a:pt x="5946" y="6998"/>
                </a:lnTo>
                <a:lnTo>
                  <a:pt x="5946" y="6992"/>
                </a:lnTo>
                <a:lnTo>
                  <a:pt x="5944" y="6986"/>
                </a:lnTo>
                <a:lnTo>
                  <a:pt x="5938" y="6973"/>
                </a:lnTo>
                <a:lnTo>
                  <a:pt x="5936" y="6965"/>
                </a:lnTo>
                <a:lnTo>
                  <a:pt x="5937" y="6960"/>
                </a:lnTo>
                <a:lnTo>
                  <a:pt x="5943" y="6957"/>
                </a:lnTo>
                <a:lnTo>
                  <a:pt x="5952" y="6956"/>
                </a:lnTo>
                <a:lnTo>
                  <a:pt x="5953" y="6954"/>
                </a:lnTo>
                <a:lnTo>
                  <a:pt x="5947" y="6948"/>
                </a:lnTo>
                <a:lnTo>
                  <a:pt x="5946" y="6945"/>
                </a:lnTo>
                <a:lnTo>
                  <a:pt x="5953" y="6936"/>
                </a:lnTo>
                <a:lnTo>
                  <a:pt x="5956" y="6935"/>
                </a:lnTo>
                <a:lnTo>
                  <a:pt x="5964" y="6937"/>
                </a:lnTo>
                <a:lnTo>
                  <a:pt x="5962" y="6932"/>
                </a:lnTo>
                <a:lnTo>
                  <a:pt x="5962" y="6929"/>
                </a:lnTo>
                <a:lnTo>
                  <a:pt x="5964" y="6927"/>
                </a:lnTo>
                <a:lnTo>
                  <a:pt x="5976" y="6931"/>
                </a:lnTo>
                <a:lnTo>
                  <a:pt x="5978" y="6927"/>
                </a:lnTo>
                <a:lnTo>
                  <a:pt x="5988" y="6926"/>
                </a:lnTo>
                <a:lnTo>
                  <a:pt x="5989" y="6923"/>
                </a:lnTo>
                <a:lnTo>
                  <a:pt x="5980" y="6918"/>
                </a:lnTo>
                <a:lnTo>
                  <a:pt x="5971" y="6915"/>
                </a:lnTo>
                <a:lnTo>
                  <a:pt x="5969" y="6913"/>
                </a:lnTo>
                <a:lnTo>
                  <a:pt x="5967" y="6909"/>
                </a:lnTo>
                <a:lnTo>
                  <a:pt x="5964" y="6900"/>
                </a:lnTo>
                <a:lnTo>
                  <a:pt x="5965" y="6897"/>
                </a:lnTo>
                <a:lnTo>
                  <a:pt x="5967" y="6897"/>
                </a:lnTo>
                <a:lnTo>
                  <a:pt x="5971" y="6900"/>
                </a:lnTo>
                <a:lnTo>
                  <a:pt x="5974" y="6895"/>
                </a:lnTo>
                <a:lnTo>
                  <a:pt x="5976" y="6883"/>
                </a:lnTo>
                <a:lnTo>
                  <a:pt x="5979" y="6878"/>
                </a:lnTo>
                <a:lnTo>
                  <a:pt x="5987" y="6884"/>
                </a:lnTo>
                <a:lnTo>
                  <a:pt x="5987" y="6881"/>
                </a:lnTo>
                <a:lnTo>
                  <a:pt x="5981" y="6863"/>
                </a:lnTo>
                <a:lnTo>
                  <a:pt x="5982" y="6860"/>
                </a:lnTo>
                <a:lnTo>
                  <a:pt x="5992" y="6858"/>
                </a:lnTo>
                <a:lnTo>
                  <a:pt x="5998" y="6861"/>
                </a:lnTo>
                <a:lnTo>
                  <a:pt x="6014" y="6874"/>
                </a:lnTo>
                <a:lnTo>
                  <a:pt x="6016" y="6873"/>
                </a:lnTo>
                <a:lnTo>
                  <a:pt x="6014" y="6869"/>
                </a:lnTo>
                <a:lnTo>
                  <a:pt x="6006" y="6861"/>
                </a:lnTo>
                <a:lnTo>
                  <a:pt x="5999" y="6856"/>
                </a:lnTo>
                <a:lnTo>
                  <a:pt x="5992" y="6853"/>
                </a:lnTo>
                <a:lnTo>
                  <a:pt x="5987" y="6849"/>
                </a:lnTo>
                <a:lnTo>
                  <a:pt x="5982" y="6837"/>
                </a:lnTo>
                <a:lnTo>
                  <a:pt x="5981" y="6832"/>
                </a:lnTo>
                <a:lnTo>
                  <a:pt x="5981" y="6825"/>
                </a:lnTo>
                <a:lnTo>
                  <a:pt x="5985" y="6812"/>
                </a:lnTo>
                <a:lnTo>
                  <a:pt x="5987" y="6809"/>
                </a:lnTo>
                <a:lnTo>
                  <a:pt x="5991" y="6807"/>
                </a:lnTo>
                <a:lnTo>
                  <a:pt x="5997" y="6805"/>
                </a:lnTo>
                <a:lnTo>
                  <a:pt x="6003" y="6807"/>
                </a:lnTo>
                <a:lnTo>
                  <a:pt x="6015" y="6816"/>
                </a:lnTo>
                <a:lnTo>
                  <a:pt x="6017" y="6813"/>
                </a:lnTo>
                <a:lnTo>
                  <a:pt x="6010" y="6808"/>
                </a:lnTo>
                <a:lnTo>
                  <a:pt x="6007" y="6803"/>
                </a:lnTo>
                <a:lnTo>
                  <a:pt x="6005" y="6798"/>
                </a:lnTo>
                <a:lnTo>
                  <a:pt x="6006" y="6791"/>
                </a:lnTo>
                <a:lnTo>
                  <a:pt x="6011" y="6778"/>
                </a:lnTo>
                <a:lnTo>
                  <a:pt x="6014" y="6767"/>
                </a:lnTo>
                <a:lnTo>
                  <a:pt x="6025" y="6737"/>
                </a:lnTo>
                <a:lnTo>
                  <a:pt x="6028" y="6731"/>
                </a:lnTo>
                <a:lnTo>
                  <a:pt x="6032" y="6728"/>
                </a:lnTo>
                <a:lnTo>
                  <a:pt x="6034" y="6724"/>
                </a:lnTo>
                <a:lnTo>
                  <a:pt x="6043" y="6723"/>
                </a:lnTo>
                <a:lnTo>
                  <a:pt x="6059" y="6734"/>
                </a:lnTo>
                <a:lnTo>
                  <a:pt x="6064" y="6740"/>
                </a:lnTo>
                <a:lnTo>
                  <a:pt x="6065" y="6749"/>
                </a:lnTo>
                <a:lnTo>
                  <a:pt x="6057" y="6762"/>
                </a:lnTo>
                <a:lnTo>
                  <a:pt x="6042" y="6771"/>
                </a:lnTo>
                <a:lnTo>
                  <a:pt x="6038" y="6775"/>
                </a:lnTo>
                <a:lnTo>
                  <a:pt x="6041" y="6777"/>
                </a:lnTo>
                <a:lnTo>
                  <a:pt x="6054" y="6770"/>
                </a:lnTo>
                <a:lnTo>
                  <a:pt x="6066" y="6766"/>
                </a:lnTo>
                <a:lnTo>
                  <a:pt x="6076" y="6766"/>
                </a:lnTo>
                <a:lnTo>
                  <a:pt x="6084" y="6781"/>
                </a:lnTo>
                <a:lnTo>
                  <a:pt x="6085" y="6801"/>
                </a:lnTo>
                <a:lnTo>
                  <a:pt x="6081" y="6817"/>
                </a:lnTo>
                <a:lnTo>
                  <a:pt x="6087" y="6809"/>
                </a:lnTo>
                <a:lnTo>
                  <a:pt x="6094" y="6805"/>
                </a:lnTo>
                <a:lnTo>
                  <a:pt x="6100" y="6815"/>
                </a:lnTo>
                <a:lnTo>
                  <a:pt x="6101" y="6824"/>
                </a:lnTo>
                <a:lnTo>
                  <a:pt x="6104" y="6832"/>
                </a:lnTo>
                <a:lnTo>
                  <a:pt x="6111" y="6844"/>
                </a:lnTo>
                <a:lnTo>
                  <a:pt x="6118" y="6853"/>
                </a:lnTo>
                <a:lnTo>
                  <a:pt x="6111" y="6863"/>
                </a:lnTo>
                <a:lnTo>
                  <a:pt x="6101" y="6869"/>
                </a:lnTo>
                <a:lnTo>
                  <a:pt x="6103" y="6874"/>
                </a:lnTo>
                <a:lnTo>
                  <a:pt x="6116" y="6879"/>
                </a:lnTo>
                <a:lnTo>
                  <a:pt x="6118" y="6883"/>
                </a:lnTo>
                <a:lnTo>
                  <a:pt x="6116" y="6890"/>
                </a:lnTo>
                <a:lnTo>
                  <a:pt x="6118" y="6890"/>
                </a:lnTo>
                <a:lnTo>
                  <a:pt x="6127" y="6880"/>
                </a:lnTo>
                <a:lnTo>
                  <a:pt x="6135" y="6881"/>
                </a:lnTo>
                <a:lnTo>
                  <a:pt x="6145" y="6902"/>
                </a:lnTo>
                <a:lnTo>
                  <a:pt x="6138" y="6915"/>
                </a:lnTo>
                <a:lnTo>
                  <a:pt x="6127" y="6920"/>
                </a:lnTo>
                <a:lnTo>
                  <a:pt x="6118" y="6923"/>
                </a:lnTo>
                <a:lnTo>
                  <a:pt x="6106" y="6922"/>
                </a:lnTo>
                <a:lnTo>
                  <a:pt x="6101" y="6924"/>
                </a:lnTo>
                <a:lnTo>
                  <a:pt x="6103" y="6928"/>
                </a:lnTo>
                <a:lnTo>
                  <a:pt x="6115" y="6928"/>
                </a:lnTo>
                <a:lnTo>
                  <a:pt x="6133" y="6925"/>
                </a:lnTo>
                <a:lnTo>
                  <a:pt x="6146" y="6920"/>
                </a:lnTo>
                <a:lnTo>
                  <a:pt x="6152" y="6920"/>
                </a:lnTo>
                <a:lnTo>
                  <a:pt x="6158" y="6922"/>
                </a:lnTo>
                <a:lnTo>
                  <a:pt x="6160" y="6924"/>
                </a:lnTo>
                <a:lnTo>
                  <a:pt x="6154" y="6927"/>
                </a:lnTo>
                <a:lnTo>
                  <a:pt x="6153" y="6928"/>
                </a:lnTo>
                <a:lnTo>
                  <a:pt x="6156" y="6932"/>
                </a:lnTo>
                <a:lnTo>
                  <a:pt x="6161" y="6943"/>
                </a:lnTo>
                <a:lnTo>
                  <a:pt x="6160" y="6946"/>
                </a:lnTo>
                <a:lnTo>
                  <a:pt x="6156" y="6953"/>
                </a:lnTo>
                <a:lnTo>
                  <a:pt x="6163" y="6954"/>
                </a:lnTo>
                <a:lnTo>
                  <a:pt x="6174" y="6951"/>
                </a:lnTo>
                <a:lnTo>
                  <a:pt x="6177" y="6955"/>
                </a:lnTo>
                <a:lnTo>
                  <a:pt x="6184" y="6968"/>
                </a:lnTo>
                <a:lnTo>
                  <a:pt x="6188" y="6982"/>
                </a:lnTo>
                <a:lnTo>
                  <a:pt x="6170" y="7002"/>
                </a:lnTo>
                <a:lnTo>
                  <a:pt x="6161" y="7006"/>
                </a:lnTo>
                <a:lnTo>
                  <a:pt x="6147" y="7016"/>
                </a:lnTo>
                <a:lnTo>
                  <a:pt x="6143" y="7024"/>
                </a:lnTo>
                <a:lnTo>
                  <a:pt x="6135" y="7034"/>
                </a:lnTo>
                <a:lnTo>
                  <a:pt x="6140" y="7034"/>
                </a:lnTo>
                <a:lnTo>
                  <a:pt x="6154" y="7018"/>
                </a:lnTo>
                <a:lnTo>
                  <a:pt x="6161" y="7014"/>
                </a:lnTo>
                <a:lnTo>
                  <a:pt x="6166" y="7015"/>
                </a:lnTo>
                <a:lnTo>
                  <a:pt x="6168" y="7017"/>
                </a:lnTo>
                <a:lnTo>
                  <a:pt x="6167" y="7022"/>
                </a:lnTo>
                <a:lnTo>
                  <a:pt x="6172" y="7022"/>
                </a:lnTo>
                <a:lnTo>
                  <a:pt x="6191" y="7012"/>
                </a:lnTo>
                <a:lnTo>
                  <a:pt x="6199" y="7010"/>
                </a:lnTo>
                <a:lnTo>
                  <a:pt x="6209" y="7009"/>
                </a:lnTo>
                <a:lnTo>
                  <a:pt x="6210" y="7013"/>
                </a:lnTo>
                <a:lnTo>
                  <a:pt x="6204" y="7036"/>
                </a:lnTo>
                <a:lnTo>
                  <a:pt x="6193" y="7054"/>
                </a:lnTo>
                <a:lnTo>
                  <a:pt x="6173" y="7065"/>
                </a:lnTo>
                <a:lnTo>
                  <a:pt x="6166" y="7071"/>
                </a:lnTo>
                <a:lnTo>
                  <a:pt x="6157" y="7082"/>
                </a:lnTo>
                <a:lnTo>
                  <a:pt x="6160" y="7083"/>
                </a:lnTo>
                <a:lnTo>
                  <a:pt x="6179" y="7070"/>
                </a:lnTo>
                <a:lnTo>
                  <a:pt x="6192" y="7064"/>
                </a:lnTo>
                <a:lnTo>
                  <a:pt x="6210" y="7060"/>
                </a:lnTo>
                <a:lnTo>
                  <a:pt x="6219" y="7061"/>
                </a:lnTo>
                <a:lnTo>
                  <a:pt x="6233" y="7088"/>
                </a:lnTo>
                <a:lnTo>
                  <a:pt x="6241" y="7091"/>
                </a:lnTo>
                <a:lnTo>
                  <a:pt x="6248" y="7089"/>
                </a:lnTo>
                <a:lnTo>
                  <a:pt x="6260" y="7097"/>
                </a:lnTo>
                <a:lnTo>
                  <a:pt x="6265" y="7104"/>
                </a:lnTo>
                <a:lnTo>
                  <a:pt x="6264" y="7110"/>
                </a:lnTo>
                <a:lnTo>
                  <a:pt x="6260" y="7113"/>
                </a:lnTo>
                <a:lnTo>
                  <a:pt x="6257" y="7118"/>
                </a:lnTo>
                <a:lnTo>
                  <a:pt x="6262" y="7133"/>
                </a:lnTo>
                <a:lnTo>
                  <a:pt x="6260" y="7141"/>
                </a:lnTo>
                <a:lnTo>
                  <a:pt x="6250" y="7149"/>
                </a:lnTo>
                <a:lnTo>
                  <a:pt x="6244" y="7152"/>
                </a:lnTo>
                <a:lnTo>
                  <a:pt x="6237" y="7154"/>
                </a:lnTo>
                <a:lnTo>
                  <a:pt x="6230" y="7160"/>
                </a:lnTo>
                <a:lnTo>
                  <a:pt x="6227" y="7161"/>
                </a:lnTo>
                <a:lnTo>
                  <a:pt x="6218" y="7159"/>
                </a:lnTo>
                <a:lnTo>
                  <a:pt x="6221" y="7163"/>
                </a:lnTo>
                <a:lnTo>
                  <a:pt x="6226" y="7165"/>
                </a:lnTo>
                <a:lnTo>
                  <a:pt x="6233" y="7167"/>
                </a:lnTo>
                <a:lnTo>
                  <a:pt x="6242" y="7164"/>
                </a:lnTo>
                <a:lnTo>
                  <a:pt x="6250" y="7165"/>
                </a:lnTo>
                <a:lnTo>
                  <a:pt x="6263" y="7169"/>
                </a:lnTo>
                <a:lnTo>
                  <a:pt x="6269" y="7175"/>
                </a:lnTo>
                <a:lnTo>
                  <a:pt x="6269" y="7177"/>
                </a:lnTo>
                <a:lnTo>
                  <a:pt x="6266" y="7180"/>
                </a:lnTo>
                <a:lnTo>
                  <a:pt x="6262" y="7191"/>
                </a:lnTo>
                <a:lnTo>
                  <a:pt x="6259" y="7195"/>
                </a:lnTo>
                <a:lnTo>
                  <a:pt x="6261" y="7198"/>
                </a:lnTo>
                <a:lnTo>
                  <a:pt x="6268" y="7202"/>
                </a:lnTo>
                <a:lnTo>
                  <a:pt x="6273" y="7204"/>
                </a:lnTo>
                <a:lnTo>
                  <a:pt x="6280" y="7202"/>
                </a:lnTo>
                <a:lnTo>
                  <a:pt x="6286" y="7204"/>
                </a:lnTo>
                <a:lnTo>
                  <a:pt x="6310" y="7229"/>
                </a:lnTo>
                <a:lnTo>
                  <a:pt x="6309" y="7242"/>
                </a:lnTo>
                <a:lnTo>
                  <a:pt x="6305" y="7252"/>
                </a:lnTo>
                <a:lnTo>
                  <a:pt x="6307" y="7263"/>
                </a:lnTo>
                <a:lnTo>
                  <a:pt x="6307" y="7277"/>
                </a:lnTo>
                <a:lnTo>
                  <a:pt x="6294" y="7281"/>
                </a:lnTo>
                <a:lnTo>
                  <a:pt x="6252" y="7274"/>
                </a:lnTo>
                <a:lnTo>
                  <a:pt x="6228" y="7265"/>
                </a:lnTo>
                <a:lnTo>
                  <a:pt x="6227" y="7262"/>
                </a:lnTo>
                <a:lnTo>
                  <a:pt x="6234" y="7255"/>
                </a:lnTo>
                <a:lnTo>
                  <a:pt x="6228" y="7255"/>
                </a:lnTo>
                <a:lnTo>
                  <a:pt x="6221" y="7257"/>
                </a:lnTo>
                <a:lnTo>
                  <a:pt x="6218" y="7260"/>
                </a:lnTo>
                <a:lnTo>
                  <a:pt x="6226" y="7270"/>
                </a:lnTo>
                <a:lnTo>
                  <a:pt x="6248" y="7279"/>
                </a:lnTo>
                <a:lnTo>
                  <a:pt x="6258" y="7290"/>
                </a:lnTo>
                <a:lnTo>
                  <a:pt x="6269" y="7291"/>
                </a:lnTo>
                <a:lnTo>
                  <a:pt x="6272" y="7293"/>
                </a:lnTo>
                <a:lnTo>
                  <a:pt x="6278" y="7299"/>
                </a:lnTo>
                <a:lnTo>
                  <a:pt x="6276" y="7301"/>
                </a:lnTo>
                <a:lnTo>
                  <a:pt x="6265" y="7302"/>
                </a:lnTo>
                <a:lnTo>
                  <a:pt x="6256" y="7310"/>
                </a:lnTo>
                <a:lnTo>
                  <a:pt x="6262" y="7314"/>
                </a:lnTo>
                <a:lnTo>
                  <a:pt x="6281" y="7318"/>
                </a:lnTo>
                <a:lnTo>
                  <a:pt x="6295" y="7319"/>
                </a:lnTo>
                <a:lnTo>
                  <a:pt x="6303" y="7323"/>
                </a:lnTo>
                <a:lnTo>
                  <a:pt x="6297" y="7328"/>
                </a:lnTo>
                <a:lnTo>
                  <a:pt x="6280" y="7333"/>
                </a:lnTo>
                <a:lnTo>
                  <a:pt x="6280" y="7341"/>
                </a:lnTo>
                <a:lnTo>
                  <a:pt x="6292" y="7345"/>
                </a:lnTo>
                <a:lnTo>
                  <a:pt x="6303" y="7343"/>
                </a:lnTo>
                <a:lnTo>
                  <a:pt x="6307" y="7343"/>
                </a:lnTo>
                <a:lnTo>
                  <a:pt x="6311" y="7363"/>
                </a:lnTo>
                <a:lnTo>
                  <a:pt x="6312" y="7367"/>
                </a:lnTo>
                <a:lnTo>
                  <a:pt x="6301" y="7371"/>
                </a:lnTo>
                <a:lnTo>
                  <a:pt x="6301" y="7375"/>
                </a:lnTo>
                <a:lnTo>
                  <a:pt x="6308" y="7378"/>
                </a:lnTo>
                <a:lnTo>
                  <a:pt x="6321" y="7380"/>
                </a:lnTo>
                <a:lnTo>
                  <a:pt x="6326" y="7384"/>
                </a:lnTo>
                <a:lnTo>
                  <a:pt x="6326" y="7390"/>
                </a:lnTo>
                <a:lnTo>
                  <a:pt x="6329" y="7393"/>
                </a:lnTo>
                <a:lnTo>
                  <a:pt x="6337" y="7394"/>
                </a:lnTo>
                <a:lnTo>
                  <a:pt x="6345" y="7386"/>
                </a:lnTo>
                <a:lnTo>
                  <a:pt x="6350" y="7380"/>
                </a:lnTo>
                <a:lnTo>
                  <a:pt x="6357" y="7382"/>
                </a:lnTo>
                <a:lnTo>
                  <a:pt x="6357" y="7390"/>
                </a:lnTo>
                <a:lnTo>
                  <a:pt x="6365" y="7399"/>
                </a:lnTo>
                <a:lnTo>
                  <a:pt x="6368" y="7400"/>
                </a:lnTo>
                <a:lnTo>
                  <a:pt x="6371" y="7413"/>
                </a:lnTo>
                <a:lnTo>
                  <a:pt x="6378" y="7402"/>
                </a:lnTo>
                <a:lnTo>
                  <a:pt x="6383" y="7404"/>
                </a:lnTo>
                <a:lnTo>
                  <a:pt x="6388" y="7404"/>
                </a:lnTo>
                <a:lnTo>
                  <a:pt x="6386" y="7415"/>
                </a:lnTo>
                <a:lnTo>
                  <a:pt x="6383" y="7423"/>
                </a:lnTo>
                <a:lnTo>
                  <a:pt x="6387" y="7429"/>
                </a:lnTo>
                <a:lnTo>
                  <a:pt x="6391" y="7436"/>
                </a:lnTo>
                <a:lnTo>
                  <a:pt x="6400" y="7447"/>
                </a:lnTo>
                <a:lnTo>
                  <a:pt x="6398" y="7452"/>
                </a:lnTo>
                <a:lnTo>
                  <a:pt x="6387" y="7463"/>
                </a:lnTo>
                <a:lnTo>
                  <a:pt x="6381" y="7480"/>
                </a:lnTo>
                <a:lnTo>
                  <a:pt x="6380" y="7486"/>
                </a:lnTo>
                <a:lnTo>
                  <a:pt x="6374" y="7496"/>
                </a:lnTo>
                <a:lnTo>
                  <a:pt x="6367" y="7505"/>
                </a:lnTo>
                <a:lnTo>
                  <a:pt x="6371" y="7504"/>
                </a:lnTo>
                <a:lnTo>
                  <a:pt x="6388" y="7487"/>
                </a:lnTo>
                <a:lnTo>
                  <a:pt x="6399" y="7481"/>
                </a:lnTo>
                <a:lnTo>
                  <a:pt x="6421" y="7478"/>
                </a:lnTo>
                <a:lnTo>
                  <a:pt x="6426" y="7473"/>
                </a:lnTo>
                <a:lnTo>
                  <a:pt x="6434" y="7471"/>
                </a:lnTo>
                <a:lnTo>
                  <a:pt x="6440" y="7476"/>
                </a:lnTo>
                <a:lnTo>
                  <a:pt x="6440" y="7486"/>
                </a:lnTo>
                <a:lnTo>
                  <a:pt x="6447" y="7490"/>
                </a:lnTo>
                <a:lnTo>
                  <a:pt x="6454" y="7486"/>
                </a:lnTo>
                <a:lnTo>
                  <a:pt x="6460" y="7489"/>
                </a:lnTo>
                <a:lnTo>
                  <a:pt x="6456" y="7496"/>
                </a:lnTo>
                <a:lnTo>
                  <a:pt x="6436" y="7522"/>
                </a:lnTo>
                <a:lnTo>
                  <a:pt x="6430" y="7532"/>
                </a:lnTo>
                <a:lnTo>
                  <a:pt x="6428" y="7539"/>
                </a:lnTo>
                <a:lnTo>
                  <a:pt x="6435" y="7529"/>
                </a:lnTo>
                <a:lnTo>
                  <a:pt x="6461" y="7506"/>
                </a:lnTo>
                <a:lnTo>
                  <a:pt x="6463" y="7502"/>
                </a:lnTo>
                <a:lnTo>
                  <a:pt x="6469" y="7493"/>
                </a:lnTo>
                <a:lnTo>
                  <a:pt x="6474" y="7486"/>
                </a:lnTo>
                <a:lnTo>
                  <a:pt x="6488" y="7488"/>
                </a:lnTo>
                <a:lnTo>
                  <a:pt x="6495" y="7493"/>
                </a:lnTo>
                <a:lnTo>
                  <a:pt x="6498" y="7506"/>
                </a:lnTo>
                <a:lnTo>
                  <a:pt x="6504" y="7520"/>
                </a:lnTo>
                <a:lnTo>
                  <a:pt x="6512" y="7536"/>
                </a:lnTo>
                <a:lnTo>
                  <a:pt x="6534" y="7543"/>
                </a:lnTo>
                <a:lnTo>
                  <a:pt x="6542" y="7545"/>
                </a:lnTo>
                <a:lnTo>
                  <a:pt x="6556" y="7539"/>
                </a:lnTo>
                <a:lnTo>
                  <a:pt x="6558" y="7532"/>
                </a:lnTo>
                <a:lnTo>
                  <a:pt x="6569" y="7530"/>
                </a:lnTo>
                <a:lnTo>
                  <a:pt x="6577" y="7531"/>
                </a:lnTo>
                <a:lnTo>
                  <a:pt x="6579" y="7545"/>
                </a:lnTo>
                <a:lnTo>
                  <a:pt x="6588" y="7552"/>
                </a:lnTo>
                <a:lnTo>
                  <a:pt x="6596" y="7558"/>
                </a:lnTo>
                <a:lnTo>
                  <a:pt x="6603" y="7562"/>
                </a:lnTo>
                <a:lnTo>
                  <a:pt x="6615" y="7563"/>
                </a:lnTo>
                <a:lnTo>
                  <a:pt x="6621" y="7570"/>
                </a:lnTo>
                <a:lnTo>
                  <a:pt x="6621" y="7573"/>
                </a:lnTo>
                <a:lnTo>
                  <a:pt x="6615" y="7580"/>
                </a:lnTo>
                <a:lnTo>
                  <a:pt x="6608" y="7590"/>
                </a:lnTo>
                <a:lnTo>
                  <a:pt x="6598" y="7597"/>
                </a:lnTo>
                <a:lnTo>
                  <a:pt x="6583" y="7598"/>
                </a:lnTo>
                <a:lnTo>
                  <a:pt x="6562" y="7602"/>
                </a:lnTo>
                <a:lnTo>
                  <a:pt x="6561" y="7607"/>
                </a:lnTo>
                <a:lnTo>
                  <a:pt x="6556" y="7611"/>
                </a:lnTo>
                <a:lnTo>
                  <a:pt x="6545" y="7616"/>
                </a:lnTo>
                <a:lnTo>
                  <a:pt x="6539" y="7619"/>
                </a:lnTo>
                <a:lnTo>
                  <a:pt x="6530" y="7636"/>
                </a:lnTo>
                <a:lnTo>
                  <a:pt x="6524" y="7643"/>
                </a:lnTo>
                <a:lnTo>
                  <a:pt x="6517" y="7644"/>
                </a:lnTo>
                <a:lnTo>
                  <a:pt x="6507" y="7644"/>
                </a:lnTo>
                <a:lnTo>
                  <a:pt x="6501" y="7645"/>
                </a:lnTo>
                <a:lnTo>
                  <a:pt x="6496" y="7648"/>
                </a:lnTo>
                <a:lnTo>
                  <a:pt x="6494" y="7653"/>
                </a:lnTo>
                <a:lnTo>
                  <a:pt x="6492" y="7655"/>
                </a:lnTo>
                <a:lnTo>
                  <a:pt x="6479" y="7659"/>
                </a:lnTo>
                <a:lnTo>
                  <a:pt x="6455" y="7672"/>
                </a:lnTo>
                <a:lnTo>
                  <a:pt x="6443" y="7672"/>
                </a:lnTo>
                <a:lnTo>
                  <a:pt x="6435" y="7671"/>
                </a:lnTo>
                <a:lnTo>
                  <a:pt x="6429" y="7672"/>
                </a:lnTo>
                <a:lnTo>
                  <a:pt x="6425" y="7676"/>
                </a:lnTo>
                <a:lnTo>
                  <a:pt x="6414" y="7682"/>
                </a:lnTo>
                <a:lnTo>
                  <a:pt x="6411" y="7685"/>
                </a:lnTo>
                <a:lnTo>
                  <a:pt x="6409" y="7690"/>
                </a:lnTo>
                <a:lnTo>
                  <a:pt x="6407" y="7699"/>
                </a:lnTo>
                <a:lnTo>
                  <a:pt x="6406" y="7702"/>
                </a:lnTo>
                <a:lnTo>
                  <a:pt x="6404" y="7704"/>
                </a:lnTo>
                <a:lnTo>
                  <a:pt x="6395" y="7702"/>
                </a:lnTo>
                <a:lnTo>
                  <a:pt x="6384" y="7696"/>
                </a:lnTo>
                <a:lnTo>
                  <a:pt x="6386" y="7702"/>
                </a:lnTo>
                <a:lnTo>
                  <a:pt x="6403" y="7713"/>
                </a:lnTo>
                <a:lnTo>
                  <a:pt x="6407" y="7718"/>
                </a:lnTo>
                <a:lnTo>
                  <a:pt x="6403" y="7723"/>
                </a:lnTo>
                <a:lnTo>
                  <a:pt x="6392" y="7731"/>
                </a:lnTo>
                <a:lnTo>
                  <a:pt x="6391" y="7735"/>
                </a:lnTo>
                <a:lnTo>
                  <a:pt x="6395" y="7737"/>
                </a:lnTo>
                <a:lnTo>
                  <a:pt x="6394" y="7741"/>
                </a:lnTo>
                <a:lnTo>
                  <a:pt x="6388" y="7745"/>
                </a:lnTo>
                <a:lnTo>
                  <a:pt x="6389" y="7746"/>
                </a:lnTo>
                <a:lnTo>
                  <a:pt x="6389" y="7748"/>
                </a:lnTo>
                <a:lnTo>
                  <a:pt x="6404" y="7742"/>
                </a:lnTo>
                <a:lnTo>
                  <a:pt x="6416" y="7731"/>
                </a:lnTo>
                <a:lnTo>
                  <a:pt x="6425" y="7719"/>
                </a:lnTo>
                <a:lnTo>
                  <a:pt x="6429" y="7716"/>
                </a:lnTo>
                <a:lnTo>
                  <a:pt x="6445" y="7712"/>
                </a:lnTo>
                <a:lnTo>
                  <a:pt x="6455" y="7707"/>
                </a:lnTo>
                <a:lnTo>
                  <a:pt x="6469" y="7697"/>
                </a:lnTo>
                <a:lnTo>
                  <a:pt x="6484" y="7684"/>
                </a:lnTo>
                <a:lnTo>
                  <a:pt x="6501" y="7666"/>
                </a:lnTo>
                <a:lnTo>
                  <a:pt x="6522" y="7653"/>
                </a:lnTo>
                <a:lnTo>
                  <a:pt x="6548" y="7643"/>
                </a:lnTo>
                <a:lnTo>
                  <a:pt x="6567" y="7638"/>
                </a:lnTo>
                <a:lnTo>
                  <a:pt x="6579" y="7637"/>
                </a:lnTo>
                <a:lnTo>
                  <a:pt x="6579" y="7636"/>
                </a:lnTo>
                <a:lnTo>
                  <a:pt x="6569" y="7633"/>
                </a:lnTo>
                <a:lnTo>
                  <a:pt x="6560" y="7632"/>
                </a:lnTo>
                <a:lnTo>
                  <a:pt x="6549" y="7634"/>
                </a:lnTo>
                <a:lnTo>
                  <a:pt x="6545" y="7629"/>
                </a:lnTo>
                <a:lnTo>
                  <a:pt x="6545" y="7627"/>
                </a:lnTo>
                <a:lnTo>
                  <a:pt x="6549" y="7623"/>
                </a:lnTo>
                <a:lnTo>
                  <a:pt x="6558" y="7619"/>
                </a:lnTo>
                <a:lnTo>
                  <a:pt x="6604" y="7624"/>
                </a:lnTo>
                <a:lnTo>
                  <a:pt x="6620" y="7628"/>
                </a:lnTo>
                <a:lnTo>
                  <a:pt x="6637" y="7660"/>
                </a:lnTo>
                <a:lnTo>
                  <a:pt x="6641" y="7670"/>
                </a:lnTo>
                <a:lnTo>
                  <a:pt x="6642" y="7678"/>
                </a:lnTo>
                <a:lnTo>
                  <a:pt x="6640" y="7682"/>
                </a:lnTo>
                <a:lnTo>
                  <a:pt x="6634" y="7688"/>
                </a:lnTo>
                <a:lnTo>
                  <a:pt x="6614" y="7699"/>
                </a:lnTo>
                <a:lnTo>
                  <a:pt x="6611" y="7702"/>
                </a:lnTo>
                <a:lnTo>
                  <a:pt x="6611" y="7703"/>
                </a:lnTo>
                <a:lnTo>
                  <a:pt x="6620" y="7706"/>
                </a:lnTo>
                <a:lnTo>
                  <a:pt x="6622" y="7709"/>
                </a:lnTo>
                <a:lnTo>
                  <a:pt x="6627" y="7721"/>
                </a:lnTo>
                <a:lnTo>
                  <a:pt x="6635" y="7713"/>
                </a:lnTo>
                <a:lnTo>
                  <a:pt x="6652" y="7694"/>
                </a:lnTo>
                <a:lnTo>
                  <a:pt x="6666" y="7685"/>
                </a:lnTo>
                <a:lnTo>
                  <a:pt x="6677" y="7682"/>
                </a:lnTo>
                <a:lnTo>
                  <a:pt x="6691" y="7681"/>
                </a:lnTo>
                <a:lnTo>
                  <a:pt x="6695" y="7681"/>
                </a:lnTo>
                <a:lnTo>
                  <a:pt x="6697" y="7688"/>
                </a:lnTo>
                <a:lnTo>
                  <a:pt x="6704" y="7700"/>
                </a:lnTo>
                <a:lnTo>
                  <a:pt x="6711" y="7703"/>
                </a:lnTo>
                <a:lnTo>
                  <a:pt x="6723" y="7705"/>
                </a:lnTo>
                <a:lnTo>
                  <a:pt x="6735" y="7720"/>
                </a:lnTo>
                <a:lnTo>
                  <a:pt x="6739" y="7731"/>
                </a:lnTo>
                <a:lnTo>
                  <a:pt x="6743" y="7737"/>
                </a:lnTo>
                <a:lnTo>
                  <a:pt x="6743" y="7741"/>
                </a:lnTo>
                <a:lnTo>
                  <a:pt x="6744" y="7745"/>
                </a:lnTo>
                <a:lnTo>
                  <a:pt x="6747" y="7750"/>
                </a:lnTo>
                <a:lnTo>
                  <a:pt x="6748" y="7755"/>
                </a:lnTo>
                <a:lnTo>
                  <a:pt x="6747" y="7765"/>
                </a:lnTo>
                <a:lnTo>
                  <a:pt x="6741" y="7783"/>
                </a:lnTo>
                <a:lnTo>
                  <a:pt x="6746" y="7798"/>
                </a:lnTo>
                <a:lnTo>
                  <a:pt x="6743" y="7806"/>
                </a:lnTo>
                <a:lnTo>
                  <a:pt x="6742" y="7817"/>
                </a:lnTo>
                <a:lnTo>
                  <a:pt x="6746" y="7825"/>
                </a:lnTo>
                <a:lnTo>
                  <a:pt x="6748" y="7829"/>
                </a:lnTo>
                <a:lnTo>
                  <a:pt x="6744" y="7832"/>
                </a:lnTo>
                <a:lnTo>
                  <a:pt x="6719" y="7838"/>
                </a:lnTo>
                <a:lnTo>
                  <a:pt x="6709" y="7838"/>
                </a:lnTo>
                <a:lnTo>
                  <a:pt x="6706" y="7842"/>
                </a:lnTo>
                <a:lnTo>
                  <a:pt x="6714" y="7843"/>
                </a:lnTo>
                <a:lnTo>
                  <a:pt x="6728" y="7843"/>
                </a:lnTo>
                <a:lnTo>
                  <a:pt x="6745" y="7847"/>
                </a:lnTo>
                <a:lnTo>
                  <a:pt x="6752" y="7851"/>
                </a:lnTo>
                <a:lnTo>
                  <a:pt x="6755" y="7857"/>
                </a:lnTo>
                <a:lnTo>
                  <a:pt x="6755" y="7862"/>
                </a:lnTo>
                <a:lnTo>
                  <a:pt x="6750" y="7865"/>
                </a:lnTo>
                <a:lnTo>
                  <a:pt x="6740" y="7865"/>
                </a:lnTo>
                <a:lnTo>
                  <a:pt x="6731" y="7862"/>
                </a:lnTo>
                <a:lnTo>
                  <a:pt x="6732" y="7865"/>
                </a:lnTo>
                <a:lnTo>
                  <a:pt x="6745" y="7872"/>
                </a:lnTo>
                <a:lnTo>
                  <a:pt x="6749" y="7876"/>
                </a:lnTo>
                <a:lnTo>
                  <a:pt x="6757" y="7881"/>
                </a:lnTo>
                <a:lnTo>
                  <a:pt x="6758" y="7888"/>
                </a:lnTo>
                <a:lnTo>
                  <a:pt x="6756" y="7895"/>
                </a:lnTo>
                <a:lnTo>
                  <a:pt x="6731" y="7922"/>
                </a:lnTo>
                <a:lnTo>
                  <a:pt x="6710" y="7938"/>
                </a:lnTo>
                <a:lnTo>
                  <a:pt x="6689" y="7953"/>
                </a:lnTo>
                <a:lnTo>
                  <a:pt x="6655" y="7982"/>
                </a:lnTo>
                <a:lnTo>
                  <a:pt x="6651" y="7983"/>
                </a:lnTo>
                <a:lnTo>
                  <a:pt x="6645" y="7984"/>
                </a:lnTo>
                <a:lnTo>
                  <a:pt x="6629" y="7979"/>
                </a:lnTo>
                <a:lnTo>
                  <a:pt x="6616" y="7980"/>
                </a:lnTo>
                <a:lnTo>
                  <a:pt x="6592" y="7986"/>
                </a:lnTo>
                <a:lnTo>
                  <a:pt x="6585" y="7989"/>
                </a:lnTo>
                <a:lnTo>
                  <a:pt x="6572" y="7999"/>
                </a:lnTo>
                <a:lnTo>
                  <a:pt x="6567" y="8000"/>
                </a:lnTo>
                <a:lnTo>
                  <a:pt x="6552" y="8002"/>
                </a:lnTo>
                <a:lnTo>
                  <a:pt x="6539" y="8001"/>
                </a:lnTo>
                <a:lnTo>
                  <a:pt x="6533" y="8002"/>
                </a:lnTo>
                <a:lnTo>
                  <a:pt x="6527" y="8007"/>
                </a:lnTo>
                <a:lnTo>
                  <a:pt x="6525" y="8010"/>
                </a:lnTo>
                <a:lnTo>
                  <a:pt x="6523" y="8018"/>
                </a:lnTo>
                <a:lnTo>
                  <a:pt x="6490" y="8055"/>
                </a:lnTo>
                <a:lnTo>
                  <a:pt x="6481" y="8067"/>
                </a:lnTo>
                <a:lnTo>
                  <a:pt x="6465" y="8080"/>
                </a:lnTo>
                <a:lnTo>
                  <a:pt x="6446" y="8103"/>
                </a:lnTo>
                <a:lnTo>
                  <a:pt x="6430" y="8112"/>
                </a:lnTo>
                <a:lnTo>
                  <a:pt x="6424" y="8125"/>
                </a:lnTo>
                <a:lnTo>
                  <a:pt x="6409" y="8132"/>
                </a:lnTo>
                <a:lnTo>
                  <a:pt x="6381" y="8134"/>
                </a:lnTo>
                <a:lnTo>
                  <a:pt x="6367" y="8136"/>
                </a:lnTo>
                <a:lnTo>
                  <a:pt x="6351" y="8133"/>
                </a:lnTo>
                <a:lnTo>
                  <a:pt x="6340" y="8138"/>
                </a:lnTo>
                <a:lnTo>
                  <a:pt x="6322" y="8140"/>
                </a:lnTo>
                <a:lnTo>
                  <a:pt x="6313" y="8139"/>
                </a:lnTo>
                <a:lnTo>
                  <a:pt x="6279" y="8151"/>
                </a:lnTo>
                <a:lnTo>
                  <a:pt x="6270" y="8139"/>
                </a:lnTo>
                <a:lnTo>
                  <a:pt x="6263" y="8135"/>
                </a:lnTo>
                <a:lnTo>
                  <a:pt x="6244" y="8134"/>
                </a:lnTo>
                <a:lnTo>
                  <a:pt x="6228" y="8129"/>
                </a:lnTo>
                <a:lnTo>
                  <a:pt x="6214" y="8129"/>
                </a:lnTo>
                <a:lnTo>
                  <a:pt x="6200" y="8126"/>
                </a:lnTo>
                <a:lnTo>
                  <a:pt x="6191" y="8126"/>
                </a:lnTo>
                <a:lnTo>
                  <a:pt x="6182" y="8128"/>
                </a:lnTo>
                <a:lnTo>
                  <a:pt x="6167" y="8127"/>
                </a:lnTo>
                <a:lnTo>
                  <a:pt x="6159" y="8134"/>
                </a:lnTo>
                <a:lnTo>
                  <a:pt x="6131" y="8132"/>
                </a:lnTo>
                <a:lnTo>
                  <a:pt x="6120" y="8126"/>
                </a:lnTo>
                <a:lnTo>
                  <a:pt x="6110" y="8125"/>
                </a:lnTo>
                <a:lnTo>
                  <a:pt x="6097" y="8126"/>
                </a:lnTo>
                <a:lnTo>
                  <a:pt x="6085" y="8130"/>
                </a:lnTo>
                <a:lnTo>
                  <a:pt x="6058" y="8126"/>
                </a:lnTo>
                <a:lnTo>
                  <a:pt x="6030" y="8130"/>
                </a:lnTo>
                <a:lnTo>
                  <a:pt x="6005" y="8127"/>
                </a:lnTo>
                <a:lnTo>
                  <a:pt x="5998" y="8124"/>
                </a:lnTo>
                <a:lnTo>
                  <a:pt x="5959" y="8132"/>
                </a:lnTo>
                <a:lnTo>
                  <a:pt x="5944" y="8127"/>
                </a:lnTo>
                <a:lnTo>
                  <a:pt x="5930" y="8139"/>
                </a:lnTo>
                <a:lnTo>
                  <a:pt x="5921" y="8136"/>
                </a:lnTo>
                <a:lnTo>
                  <a:pt x="5911" y="8138"/>
                </a:lnTo>
                <a:lnTo>
                  <a:pt x="5908" y="8136"/>
                </a:lnTo>
                <a:lnTo>
                  <a:pt x="5901" y="8138"/>
                </a:lnTo>
                <a:lnTo>
                  <a:pt x="5897" y="8144"/>
                </a:lnTo>
                <a:lnTo>
                  <a:pt x="5891" y="8144"/>
                </a:lnTo>
                <a:lnTo>
                  <a:pt x="5882" y="8156"/>
                </a:lnTo>
                <a:lnTo>
                  <a:pt x="5866" y="8164"/>
                </a:lnTo>
                <a:lnTo>
                  <a:pt x="5842" y="8212"/>
                </a:lnTo>
                <a:lnTo>
                  <a:pt x="5840" y="8231"/>
                </a:lnTo>
                <a:lnTo>
                  <a:pt x="5832" y="8243"/>
                </a:lnTo>
                <a:lnTo>
                  <a:pt x="5824" y="8245"/>
                </a:lnTo>
                <a:lnTo>
                  <a:pt x="5818" y="8245"/>
                </a:lnTo>
                <a:lnTo>
                  <a:pt x="5777" y="8254"/>
                </a:lnTo>
                <a:lnTo>
                  <a:pt x="5760" y="8261"/>
                </a:lnTo>
                <a:lnTo>
                  <a:pt x="5764" y="8267"/>
                </a:lnTo>
                <a:lnTo>
                  <a:pt x="5759" y="8271"/>
                </a:lnTo>
                <a:lnTo>
                  <a:pt x="5749" y="8273"/>
                </a:lnTo>
                <a:lnTo>
                  <a:pt x="5739" y="8278"/>
                </a:lnTo>
                <a:lnTo>
                  <a:pt x="5732" y="8284"/>
                </a:lnTo>
                <a:lnTo>
                  <a:pt x="5729" y="8292"/>
                </a:lnTo>
                <a:lnTo>
                  <a:pt x="5708" y="8306"/>
                </a:lnTo>
                <a:lnTo>
                  <a:pt x="5684" y="8336"/>
                </a:lnTo>
                <a:lnTo>
                  <a:pt x="5673" y="8359"/>
                </a:lnTo>
                <a:lnTo>
                  <a:pt x="5659" y="8375"/>
                </a:lnTo>
                <a:lnTo>
                  <a:pt x="5649" y="8381"/>
                </a:lnTo>
                <a:lnTo>
                  <a:pt x="5642" y="8382"/>
                </a:lnTo>
                <a:lnTo>
                  <a:pt x="5635" y="8380"/>
                </a:lnTo>
                <a:lnTo>
                  <a:pt x="5623" y="8372"/>
                </a:lnTo>
                <a:lnTo>
                  <a:pt x="5615" y="8372"/>
                </a:lnTo>
                <a:lnTo>
                  <a:pt x="5593" y="8361"/>
                </a:lnTo>
                <a:lnTo>
                  <a:pt x="5543" y="8350"/>
                </a:lnTo>
                <a:lnTo>
                  <a:pt x="5550" y="8354"/>
                </a:lnTo>
                <a:lnTo>
                  <a:pt x="5557" y="8361"/>
                </a:lnTo>
                <a:lnTo>
                  <a:pt x="5570" y="8363"/>
                </a:lnTo>
                <a:lnTo>
                  <a:pt x="5584" y="8362"/>
                </a:lnTo>
                <a:lnTo>
                  <a:pt x="5612" y="8376"/>
                </a:lnTo>
                <a:lnTo>
                  <a:pt x="5626" y="8380"/>
                </a:lnTo>
                <a:lnTo>
                  <a:pt x="5634" y="8384"/>
                </a:lnTo>
                <a:lnTo>
                  <a:pt x="5641" y="8393"/>
                </a:lnTo>
                <a:lnTo>
                  <a:pt x="5636" y="8410"/>
                </a:lnTo>
                <a:lnTo>
                  <a:pt x="5631" y="8424"/>
                </a:lnTo>
                <a:lnTo>
                  <a:pt x="5624" y="8435"/>
                </a:lnTo>
                <a:lnTo>
                  <a:pt x="5600" y="8463"/>
                </a:lnTo>
                <a:lnTo>
                  <a:pt x="5588" y="8472"/>
                </a:lnTo>
                <a:lnTo>
                  <a:pt x="5567" y="8505"/>
                </a:lnTo>
                <a:lnTo>
                  <a:pt x="5546" y="8521"/>
                </a:lnTo>
                <a:lnTo>
                  <a:pt x="5535" y="8530"/>
                </a:lnTo>
                <a:lnTo>
                  <a:pt x="5523" y="8545"/>
                </a:lnTo>
                <a:lnTo>
                  <a:pt x="5495" y="8556"/>
                </a:lnTo>
                <a:lnTo>
                  <a:pt x="5484" y="8559"/>
                </a:lnTo>
                <a:lnTo>
                  <a:pt x="5475" y="8557"/>
                </a:lnTo>
                <a:lnTo>
                  <a:pt x="5463" y="8567"/>
                </a:lnTo>
                <a:lnTo>
                  <a:pt x="5449" y="8572"/>
                </a:lnTo>
                <a:lnTo>
                  <a:pt x="5445" y="8581"/>
                </a:lnTo>
                <a:lnTo>
                  <a:pt x="5411" y="8603"/>
                </a:lnTo>
                <a:lnTo>
                  <a:pt x="5398" y="8606"/>
                </a:lnTo>
                <a:lnTo>
                  <a:pt x="5387" y="8612"/>
                </a:lnTo>
                <a:lnTo>
                  <a:pt x="5384" y="8622"/>
                </a:lnTo>
                <a:lnTo>
                  <a:pt x="5374" y="8628"/>
                </a:lnTo>
                <a:lnTo>
                  <a:pt x="5372" y="8633"/>
                </a:lnTo>
                <a:lnTo>
                  <a:pt x="5363" y="8647"/>
                </a:lnTo>
                <a:lnTo>
                  <a:pt x="5348" y="8666"/>
                </a:lnTo>
                <a:lnTo>
                  <a:pt x="5329" y="8669"/>
                </a:lnTo>
                <a:lnTo>
                  <a:pt x="5323" y="8675"/>
                </a:lnTo>
                <a:lnTo>
                  <a:pt x="5315" y="8685"/>
                </a:lnTo>
                <a:lnTo>
                  <a:pt x="5304" y="8692"/>
                </a:lnTo>
                <a:lnTo>
                  <a:pt x="5282" y="8689"/>
                </a:lnTo>
                <a:lnTo>
                  <a:pt x="5287" y="8693"/>
                </a:lnTo>
                <a:lnTo>
                  <a:pt x="5307" y="8700"/>
                </a:lnTo>
                <a:lnTo>
                  <a:pt x="5309" y="8710"/>
                </a:lnTo>
                <a:lnTo>
                  <a:pt x="5299" y="8712"/>
                </a:lnTo>
                <a:lnTo>
                  <a:pt x="5278" y="8725"/>
                </a:lnTo>
                <a:lnTo>
                  <a:pt x="5250" y="8748"/>
                </a:lnTo>
                <a:close/>
                <a:moveTo>
                  <a:pt x="3223" y="4764"/>
                </a:moveTo>
                <a:lnTo>
                  <a:pt x="3222" y="4766"/>
                </a:lnTo>
                <a:lnTo>
                  <a:pt x="3205" y="4757"/>
                </a:lnTo>
                <a:lnTo>
                  <a:pt x="3198" y="4752"/>
                </a:lnTo>
                <a:lnTo>
                  <a:pt x="3196" y="4748"/>
                </a:lnTo>
                <a:lnTo>
                  <a:pt x="3194" y="4740"/>
                </a:lnTo>
                <a:lnTo>
                  <a:pt x="3194" y="4728"/>
                </a:lnTo>
                <a:lnTo>
                  <a:pt x="3197" y="4722"/>
                </a:lnTo>
                <a:lnTo>
                  <a:pt x="3205" y="4723"/>
                </a:lnTo>
                <a:lnTo>
                  <a:pt x="3213" y="4727"/>
                </a:lnTo>
                <a:lnTo>
                  <a:pt x="3225" y="4740"/>
                </a:lnTo>
                <a:lnTo>
                  <a:pt x="3222" y="4744"/>
                </a:lnTo>
                <a:lnTo>
                  <a:pt x="3222" y="4753"/>
                </a:lnTo>
                <a:lnTo>
                  <a:pt x="3223" y="4761"/>
                </a:lnTo>
                <a:lnTo>
                  <a:pt x="3223" y="4764"/>
                </a:lnTo>
                <a:close/>
                <a:moveTo>
                  <a:pt x="4284" y="4854"/>
                </a:moveTo>
                <a:lnTo>
                  <a:pt x="4293" y="4856"/>
                </a:lnTo>
                <a:lnTo>
                  <a:pt x="4301" y="4853"/>
                </a:lnTo>
                <a:lnTo>
                  <a:pt x="4308" y="4855"/>
                </a:lnTo>
                <a:lnTo>
                  <a:pt x="4312" y="4862"/>
                </a:lnTo>
                <a:lnTo>
                  <a:pt x="4314" y="4869"/>
                </a:lnTo>
                <a:lnTo>
                  <a:pt x="4315" y="4876"/>
                </a:lnTo>
                <a:lnTo>
                  <a:pt x="4312" y="4881"/>
                </a:lnTo>
                <a:lnTo>
                  <a:pt x="4298" y="4885"/>
                </a:lnTo>
                <a:lnTo>
                  <a:pt x="4288" y="4883"/>
                </a:lnTo>
                <a:lnTo>
                  <a:pt x="4278" y="4877"/>
                </a:lnTo>
                <a:lnTo>
                  <a:pt x="4273" y="4880"/>
                </a:lnTo>
                <a:lnTo>
                  <a:pt x="4262" y="4876"/>
                </a:lnTo>
                <a:lnTo>
                  <a:pt x="4256" y="4870"/>
                </a:lnTo>
                <a:lnTo>
                  <a:pt x="4251" y="4861"/>
                </a:lnTo>
                <a:lnTo>
                  <a:pt x="4251" y="4856"/>
                </a:lnTo>
                <a:lnTo>
                  <a:pt x="4264" y="4850"/>
                </a:lnTo>
                <a:lnTo>
                  <a:pt x="4268" y="4846"/>
                </a:lnTo>
                <a:lnTo>
                  <a:pt x="4284" y="4854"/>
                </a:lnTo>
                <a:close/>
                <a:moveTo>
                  <a:pt x="3450" y="4962"/>
                </a:moveTo>
                <a:lnTo>
                  <a:pt x="3452" y="4965"/>
                </a:lnTo>
                <a:lnTo>
                  <a:pt x="3457" y="4962"/>
                </a:lnTo>
                <a:lnTo>
                  <a:pt x="3461" y="4955"/>
                </a:lnTo>
                <a:lnTo>
                  <a:pt x="3463" y="4954"/>
                </a:lnTo>
                <a:lnTo>
                  <a:pt x="3466" y="4955"/>
                </a:lnTo>
                <a:lnTo>
                  <a:pt x="3477" y="4968"/>
                </a:lnTo>
                <a:lnTo>
                  <a:pt x="3486" y="4982"/>
                </a:lnTo>
                <a:lnTo>
                  <a:pt x="3495" y="4992"/>
                </a:lnTo>
                <a:lnTo>
                  <a:pt x="3509" y="5001"/>
                </a:lnTo>
                <a:lnTo>
                  <a:pt x="3540" y="5029"/>
                </a:lnTo>
                <a:lnTo>
                  <a:pt x="3549" y="5048"/>
                </a:lnTo>
                <a:lnTo>
                  <a:pt x="3559" y="5078"/>
                </a:lnTo>
                <a:lnTo>
                  <a:pt x="3568" y="5101"/>
                </a:lnTo>
                <a:lnTo>
                  <a:pt x="3576" y="5116"/>
                </a:lnTo>
                <a:lnTo>
                  <a:pt x="3584" y="5129"/>
                </a:lnTo>
                <a:lnTo>
                  <a:pt x="3597" y="5142"/>
                </a:lnTo>
                <a:lnTo>
                  <a:pt x="3609" y="5132"/>
                </a:lnTo>
                <a:lnTo>
                  <a:pt x="3614" y="5130"/>
                </a:lnTo>
                <a:lnTo>
                  <a:pt x="3618" y="5134"/>
                </a:lnTo>
                <a:lnTo>
                  <a:pt x="3622" y="5144"/>
                </a:lnTo>
                <a:lnTo>
                  <a:pt x="3620" y="5149"/>
                </a:lnTo>
                <a:lnTo>
                  <a:pt x="3615" y="5155"/>
                </a:lnTo>
                <a:lnTo>
                  <a:pt x="3606" y="5161"/>
                </a:lnTo>
                <a:lnTo>
                  <a:pt x="3595" y="5162"/>
                </a:lnTo>
                <a:lnTo>
                  <a:pt x="3589" y="5164"/>
                </a:lnTo>
                <a:lnTo>
                  <a:pt x="3580" y="5175"/>
                </a:lnTo>
                <a:lnTo>
                  <a:pt x="3572" y="5188"/>
                </a:lnTo>
                <a:lnTo>
                  <a:pt x="3562" y="5192"/>
                </a:lnTo>
                <a:lnTo>
                  <a:pt x="3543" y="5213"/>
                </a:lnTo>
                <a:lnTo>
                  <a:pt x="3532" y="5221"/>
                </a:lnTo>
                <a:lnTo>
                  <a:pt x="3517" y="5224"/>
                </a:lnTo>
                <a:lnTo>
                  <a:pt x="3484" y="5207"/>
                </a:lnTo>
                <a:lnTo>
                  <a:pt x="3464" y="5209"/>
                </a:lnTo>
                <a:lnTo>
                  <a:pt x="3447" y="5206"/>
                </a:lnTo>
                <a:lnTo>
                  <a:pt x="3429" y="5188"/>
                </a:lnTo>
                <a:lnTo>
                  <a:pt x="3415" y="5178"/>
                </a:lnTo>
                <a:lnTo>
                  <a:pt x="3387" y="5163"/>
                </a:lnTo>
                <a:lnTo>
                  <a:pt x="3385" y="5161"/>
                </a:lnTo>
                <a:lnTo>
                  <a:pt x="3384" y="5156"/>
                </a:lnTo>
                <a:lnTo>
                  <a:pt x="3383" y="5148"/>
                </a:lnTo>
                <a:lnTo>
                  <a:pt x="3382" y="5143"/>
                </a:lnTo>
                <a:lnTo>
                  <a:pt x="3380" y="5140"/>
                </a:lnTo>
                <a:lnTo>
                  <a:pt x="3376" y="5141"/>
                </a:lnTo>
                <a:lnTo>
                  <a:pt x="3371" y="5146"/>
                </a:lnTo>
                <a:lnTo>
                  <a:pt x="3363" y="5150"/>
                </a:lnTo>
                <a:lnTo>
                  <a:pt x="3350" y="5149"/>
                </a:lnTo>
                <a:lnTo>
                  <a:pt x="3344" y="5146"/>
                </a:lnTo>
                <a:lnTo>
                  <a:pt x="3340" y="5141"/>
                </a:lnTo>
                <a:lnTo>
                  <a:pt x="3338" y="5136"/>
                </a:lnTo>
                <a:lnTo>
                  <a:pt x="3337" y="5129"/>
                </a:lnTo>
                <a:lnTo>
                  <a:pt x="3336" y="5124"/>
                </a:lnTo>
                <a:lnTo>
                  <a:pt x="3334" y="5121"/>
                </a:lnTo>
                <a:lnTo>
                  <a:pt x="3329" y="5121"/>
                </a:lnTo>
                <a:lnTo>
                  <a:pt x="3322" y="5124"/>
                </a:lnTo>
                <a:lnTo>
                  <a:pt x="3319" y="5128"/>
                </a:lnTo>
                <a:lnTo>
                  <a:pt x="3321" y="5133"/>
                </a:lnTo>
                <a:lnTo>
                  <a:pt x="3319" y="5136"/>
                </a:lnTo>
                <a:lnTo>
                  <a:pt x="3306" y="5136"/>
                </a:lnTo>
                <a:lnTo>
                  <a:pt x="3301" y="5133"/>
                </a:lnTo>
                <a:lnTo>
                  <a:pt x="3292" y="5124"/>
                </a:lnTo>
                <a:lnTo>
                  <a:pt x="3287" y="5115"/>
                </a:lnTo>
                <a:lnTo>
                  <a:pt x="3282" y="5098"/>
                </a:lnTo>
                <a:lnTo>
                  <a:pt x="3282" y="5094"/>
                </a:lnTo>
                <a:lnTo>
                  <a:pt x="3286" y="5084"/>
                </a:lnTo>
                <a:lnTo>
                  <a:pt x="3290" y="5077"/>
                </a:lnTo>
                <a:lnTo>
                  <a:pt x="3320" y="5073"/>
                </a:lnTo>
                <a:lnTo>
                  <a:pt x="3333" y="5069"/>
                </a:lnTo>
                <a:lnTo>
                  <a:pt x="3348" y="5057"/>
                </a:lnTo>
                <a:lnTo>
                  <a:pt x="3366" y="5037"/>
                </a:lnTo>
                <a:lnTo>
                  <a:pt x="3370" y="5031"/>
                </a:lnTo>
                <a:lnTo>
                  <a:pt x="3370" y="5027"/>
                </a:lnTo>
                <a:lnTo>
                  <a:pt x="3369" y="5022"/>
                </a:lnTo>
                <a:lnTo>
                  <a:pt x="3363" y="5011"/>
                </a:lnTo>
                <a:lnTo>
                  <a:pt x="3362" y="5003"/>
                </a:lnTo>
                <a:lnTo>
                  <a:pt x="3363" y="4999"/>
                </a:lnTo>
                <a:lnTo>
                  <a:pt x="3370" y="4999"/>
                </a:lnTo>
                <a:lnTo>
                  <a:pt x="3367" y="4994"/>
                </a:lnTo>
                <a:lnTo>
                  <a:pt x="3363" y="4988"/>
                </a:lnTo>
                <a:lnTo>
                  <a:pt x="3362" y="4984"/>
                </a:lnTo>
                <a:lnTo>
                  <a:pt x="3363" y="4978"/>
                </a:lnTo>
                <a:lnTo>
                  <a:pt x="3368" y="4976"/>
                </a:lnTo>
                <a:lnTo>
                  <a:pt x="3375" y="4979"/>
                </a:lnTo>
                <a:lnTo>
                  <a:pt x="3388" y="4998"/>
                </a:lnTo>
                <a:lnTo>
                  <a:pt x="3393" y="5001"/>
                </a:lnTo>
                <a:lnTo>
                  <a:pt x="3403" y="5004"/>
                </a:lnTo>
                <a:lnTo>
                  <a:pt x="3393" y="4991"/>
                </a:lnTo>
                <a:lnTo>
                  <a:pt x="3383" y="4965"/>
                </a:lnTo>
                <a:lnTo>
                  <a:pt x="3382" y="4956"/>
                </a:lnTo>
                <a:lnTo>
                  <a:pt x="3382" y="4951"/>
                </a:lnTo>
                <a:lnTo>
                  <a:pt x="3385" y="4936"/>
                </a:lnTo>
                <a:lnTo>
                  <a:pt x="3387" y="4930"/>
                </a:lnTo>
                <a:lnTo>
                  <a:pt x="3390" y="4927"/>
                </a:lnTo>
                <a:lnTo>
                  <a:pt x="3399" y="4918"/>
                </a:lnTo>
                <a:lnTo>
                  <a:pt x="3415" y="4913"/>
                </a:lnTo>
                <a:lnTo>
                  <a:pt x="3422" y="4912"/>
                </a:lnTo>
                <a:lnTo>
                  <a:pt x="3430" y="4916"/>
                </a:lnTo>
                <a:lnTo>
                  <a:pt x="3437" y="4925"/>
                </a:lnTo>
                <a:lnTo>
                  <a:pt x="3452" y="4940"/>
                </a:lnTo>
                <a:lnTo>
                  <a:pt x="3455" y="4946"/>
                </a:lnTo>
                <a:lnTo>
                  <a:pt x="3454" y="4949"/>
                </a:lnTo>
                <a:lnTo>
                  <a:pt x="3449" y="4953"/>
                </a:lnTo>
                <a:lnTo>
                  <a:pt x="3448" y="4956"/>
                </a:lnTo>
                <a:lnTo>
                  <a:pt x="3450" y="4962"/>
                </a:lnTo>
                <a:close/>
                <a:moveTo>
                  <a:pt x="4876" y="4929"/>
                </a:moveTo>
                <a:lnTo>
                  <a:pt x="4880" y="4942"/>
                </a:lnTo>
                <a:lnTo>
                  <a:pt x="4882" y="4946"/>
                </a:lnTo>
                <a:lnTo>
                  <a:pt x="4879" y="4952"/>
                </a:lnTo>
                <a:lnTo>
                  <a:pt x="4867" y="4965"/>
                </a:lnTo>
                <a:lnTo>
                  <a:pt x="4841" y="4970"/>
                </a:lnTo>
                <a:lnTo>
                  <a:pt x="4828" y="4964"/>
                </a:lnTo>
                <a:lnTo>
                  <a:pt x="4834" y="4982"/>
                </a:lnTo>
                <a:lnTo>
                  <a:pt x="4835" y="4989"/>
                </a:lnTo>
                <a:lnTo>
                  <a:pt x="4833" y="4992"/>
                </a:lnTo>
                <a:lnTo>
                  <a:pt x="4828" y="4991"/>
                </a:lnTo>
                <a:lnTo>
                  <a:pt x="4819" y="4986"/>
                </a:lnTo>
                <a:lnTo>
                  <a:pt x="4813" y="4980"/>
                </a:lnTo>
                <a:lnTo>
                  <a:pt x="4812" y="4973"/>
                </a:lnTo>
                <a:lnTo>
                  <a:pt x="4810" y="4972"/>
                </a:lnTo>
                <a:lnTo>
                  <a:pt x="4808" y="4976"/>
                </a:lnTo>
                <a:lnTo>
                  <a:pt x="4805" y="4975"/>
                </a:lnTo>
                <a:lnTo>
                  <a:pt x="4800" y="4964"/>
                </a:lnTo>
                <a:lnTo>
                  <a:pt x="4796" y="4960"/>
                </a:lnTo>
                <a:lnTo>
                  <a:pt x="4770" y="4954"/>
                </a:lnTo>
                <a:lnTo>
                  <a:pt x="4768" y="4951"/>
                </a:lnTo>
                <a:lnTo>
                  <a:pt x="4770" y="4947"/>
                </a:lnTo>
                <a:lnTo>
                  <a:pt x="4774" y="4940"/>
                </a:lnTo>
                <a:lnTo>
                  <a:pt x="4780" y="4937"/>
                </a:lnTo>
                <a:lnTo>
                  <a:pt x="4794" y="4940"/>
                </a:lnTo>
                <a:lnTo>
                  <a:pt x="4796" y="4939"/>
                </a:lnTo>
                <a:lnTo>
                  <a:pt x="4797" y="4930"/>
                </a:lnTo>
                <a:lnTo>
                  <a:pt x="4798" y="4927"/>
                </a:lnTo>
                <a:lnTo>
                  <a:pt x="4808" y="4927"/>
                </a:lnTo>
                <a:lnTo>
                  <a:pt x="4814" y="4926"/>
                </a:lnTo>
                <a:lnTo>
                  <a:pt x="4818" y="4930"/>
                </a:lnTo>
                <a:lnTo>
                  <a:pt x="4821" y="4940"/>
                </a:lnTo>
                <a:lnTo>
                  <a:pt x="4826" y="4938"/>
                </a:lnTo>
                <a:lnTo>
                  <a:pt x="4834" y="4940"/>
                </a:lnTo>
                <a:lnTo>
                  <a:pt x="4842" y="4936"/>
                </a:lnTo>
                <a:lnTo>
                  <a:pt x="4854" y="4927"/>
                </a:lnTo>
                <a:lnTo>
                  <a:pt x="4864" y="4924"/>
                </a:lnTo>
                <a:lnTo>
                  <a:pt x="4876" y="4929"/>
                </a:lnTo>
                <a:close/>
                <a:moveTo>
                  <a:pt x="4987" y="4946"/>
                </a:moveTo>
                <a:lnTo>
                  <a:pt x="4992" y="4957"/>
                </a:lnTo>
                <a:lnTo>
                  <a:pt x="4992" y="4963"/>
                </a:lnTo>
                <a:lnTo>
                  <a:pt x="4987" y="4970"/>
                </a:lnTo>
                <a:lnTo>
                  <a:pt x="4965" y="4983"/>
                </a:lnTo>
                <a:lnTo>
                  <a:pt x="4953" y="4994"/>
                </a:lnTo>
                <a:lnTo>
                  <a:pt x="4946" y="4996"/>
                </a:lnTo>
                <a:lnTo>
                  <a:pt x="4937" y="4994"/>
                </a:lnTo>
                <a:lnTo>
                  <a:pt x="4927" y="4999"/>
                </a:lnTo>
                <a:lnTo>
                  <a:pt x="4923" y="4998"/>
                </a:lnTo>
                <a:lnTo>
                  <a:pt x="4927" y="4989"/>
                </a:lnTo>
                <a:lnTo>
                  <a:pt x="4944" y="4963"/>
                </a:lnTo>
                <a:lnTo>
                  <a:pt x="4958" y="4960"/>
                </a:lnTo>
                <a:lnTo>
                  <a:pt x="4963" y="4955"/>
                </a:lnTo>
                <a:lnTo>
                  <a:pt x="4966" y="4956"/>
                </a:lnTo>
                <a:lnTo>
                  <a:pt x="4969" y="4952"/>
                </a:lnTo>
                <a:lnTo>
                  <a:pt x="4969" y="4945"/>
                </a:lnTo>
                <a:lnTo>
                  <a:pt x="4974" y="4940"/>
                </a:lnTo>
                <a:lnTo>
                  <a:pt x="4978" y="4940"/>
                </a:lnTo>
                <a:lnTo>
                  <a:pt x="4987" y="4946"/>
                </a:lnTo>
                <a:close/>
                <a:moveTo>
                  <a:pt x="5789" y="4985"/>
                </a:moveTo>
                <a:lnTo>
                  <a:pt x="5787" y="4986"/>
                </a:lnTo>
                <a:lnTo>
                  <a:pt x="5766" y="4976"/>
                </a:lnTo>
                <a:lnTo>
                  <a:pt x="5764" y="4968"/>
                </a:lnTo>
                <a:lnTo>
                  <a:pt x="5774" y="4959"/>
                </a:lnTo>
                <a:lnTo>
                  <a:pt x="5783" y="4954"/>
                </a:lnTo>
                <a:lnTo>
                  <a:pt x="5789" y="4953"/>
                </a:lnTo>
                <a:lnTo>
                  <a:pt x="5795" y="4955"/>
                </a:lnTo>
                <a:lnTo>
                  <a:pt x="5801" y="4965"/>
                </a:lnTo>
                <a:lnTo>
                  <a:pt x="5794" y="4974"/>
                </a:lnTo>
                <a:lnTo>
                  <a:pt x="5789" y="4985"/>
                </a:lnTo>
                <a:close/>
                <a:moveTo>
                  <a:pt x="155" y="4977"/>
                </a:moveTo>
                <a:lnTo>
                  <a:pt x="148" y="4985"/>
                </a:lnTo>
                <a:lnTo>
                  <a:pt x="138" y="4977"/>
                </a:lnTo>
                <a:lnTo>
                  <a:pt x="135" y="4972"/>
                </a:lnTo>
                <a:lnTo>
                  <a:pt x="147" y="4960"/>
                </a:lnTo>
                <a:lnTo>
                  <a:pt x="153" y="4961"/>
                </a:lnTo>
                <a:lnTo>
                  <a:pt x="164" y="4968"/>
                </a:lnTo>
                <a:lnTo>
                  <a:pt x="168" y="4974"/>
                </a:lnTo>
                <a:lnTo>
                  <a:pt x="155" y="4977"/>
                </a:lnTo>
                <a:close/>
                <a:moveTo>
                  <a:pt x="3603" y="4978"/>
                </a:moveTo>
                <a:lnTo>
                  <a:pt x="3613" y="4993"/>
                </a:lnTo>
                <a:lnTo>
                  <a:pt x="3613" y="5000"/>
                </a:lnTo>
                <a:lnTo>
                  <a:pt x="3612" y="5012"/>
                </a:lnTo>
                <a:lnTo>
                  <a:pt x="3609" y="5022"/>
                </a:lnTo>
                <a:lnTo>
                  <a:pt x="3604" y="5028"/>
                </a:lnTo>
                <a:lnTo>
                  <a:pt x="3597" y="5031"/>
                </a:lnTo>
                <a:lnTo>
                  <a:pt x="3589" y="5031"/>
                </a:lnTo>
                <a:lnTo>
                  <a:pt x="3586" y="5029"/>
                </a:lnTo>
                <a:lnTo>
                  <a:pt x="3588" y="5019"/>
                </a:lnTo>
                <a:lnTo>
                  <a:pt x="3590" y="5016"/>
                </a:lnTo>
                <a:lnTo>
                  <a:pt x="3591" y="5008"/>
                </a:lnTo>
                <a:lnTo>
                  <a:pt x="3589" y="4994"/>
                </a:lnTo>
                <a:lnTo>
                  <a:pt x="3588" y="4986"/>
                </a:lnTo>
                <a:lnTo>
                  <a:pt x="3583" y="4981"/>
                </a:lnTo>
                <a:lnTo>
                  <a:pt x="3579" y="4981"/>
                </a:lnTo>
                <a:lnTo>
                  <a:pt x="3579" y="4985"/>
                </a:lnTo>
                <a:lnTo>
                  <a:pt x="3580" y="4994"/>
                </a:lnTo>
                <a:lnTo>
                  <a:pt x="3579" y="5006"/>
                </a:lnTo>
                <a:lnTo>
                  <a:pt x="3575" y="5021"/>
                </a:lnTo>
                <a:lnTo>
                  <a:pt x="3573" y="5028"/>
                </a:lnTo>
                <a:lnTo>
                  <a:pt x="3568" y="5024"/>
                </a:lnTo>
                <a:lnTo>
                  <a:pt x="3565" y="5019"/>
                </a:lnTo>
                <a:lnTo>
                  <a:pt x="3566" y="5010"/>
                </a:lnTo>
                <a:lnTo>
                  <a:pt x="3565" y="5001"/>
                </a:lnTo>
                <a:lnTo>
                  <a:pt x="3566" y="4992"/>
                </a:lnTo>
                <a:lnTo>
                  <a:pt x="3569" y="4979"/>
                </a:lnTo>
                <a:lnTo>
                  <a:pt x="3574" y="4970"/>
                </a:lnTo>
                <a:lnTo>
                  <a:pt x="3580" y="4966"/>
                </a:lnTo>
                <a:lnTo>
                  <a:pt x="3587" y="4966"/>
                </a:lnTo>
                <a:lnTo>
                  <a:pt x="3596" y="4971"/>
                </a:lnTo>
                <a:lnTo>
                  <a:pt x="3603" y="4978"/>
                </a:lnTo>
                <a:close/>
                <a:moveTo>
                  <a:pt x="3154" y="5018"/>
                </a:moveTo>
                <a:lnTo>
                  <a:pt x="3148" y="5019"/>
                </a:lnTo>
                <a:lnTo>
                  <a:pt x="3147" y="5019"/>
                </a:lnTo>
                <a:lnTo>
                  <a:pt x="3147" y="5013"/>
                </a:lnTo>
                <a:lnTo>
                  <a:pt x="3147" y="5010"/>
                </a:lnTo>
                <a:lnTo>
                  <a:pt x="3145" y="5008"/>
                </a:lnTo>
                <a:lnTo>
                  <a:pt x="3151" y="5003"/>
                </a:lnTo>
                <a:lnTo>
                  <a:pt x="3152" y="4999"/>
                </a:lnTo>
                <a:lnTo>
                  <a:pt x="3150" y="4996"/>
                </a:lnTo>
                <a:lnTo>
                  <a:pt x="3142" y="4990"/>
                </a:lnTo>
                <a:lnTo>
                  <a:pt x="3140" y="4985"/>
                </a:lnTo>
                <a:lnTo>
                  <a:pt x="3140" y="4981"/>
                </a:lnTo>
                <a:lnTo>
                  <a:pt x="3143" y="4977"/>
                </a:lnTo>
                <a:lnTo>
                  <a:pt x="3149" y="4978"/>
                </a:lnTo>
                <a:lnTo>
                  <a:pt x="3160" y="4985"/>
                </a:lnTo>
                <a:lnTo>
                  <a:pt x="3166" y="4995"/>
                </a:lnTo>
                <a:lnTo>
                  <a:pt x="3168" y="5003"/>
                </a:lnTo>
                <a:lnTo>
                  <a:pt x="3164" y="5004"/>
                </a:lnTo>
                <a:lnTo>
                  <a:pt x="3161" y="5007"/>
                </a:lnTo>
                <a:lnTo>
                  <a:pt x="3158" y="5014"/>
                </a:lnTo>
                <a:lnTo>
                  <a:pt x="3154" y="5018"/>
                </a:lnTo>
                <a:close/>
                <a:moveTo>
                  <a:pt x="5069" y="5074"/>
                </a:moveTo>
                <a:lnTo>
                  <a:pt x="5059" y="5077"/>
                </a:lnTo>
                <a:lnTo>
                  <a:pt x="5052" y="5075"/>
                </a:lnTo>
                <a:lnTo>
                  <a:pt x="5047" y="5070"/>
                </a:lnTo>
                <a:lnTo>
                  <a:pt x="5043" y="5063"/>
                </a:lnTo>
                <a:lnTo>
                  <a:pt x="5039" y="5045"/>
                </a:lnTo>
                <a:lnTo>
                  <a:pt x="5041" y="5037"/>
                </a:lnTo>
                <a:lnTo>
                  <a:pt x="5041" y="5022"/>
                </a:lnTo>
                <a:lnTo>
                  <a:pt x="5042" y="5016"/>
                </a:lnTo>
                <a:lnTo>
                  <a:pt x="5044" y="5013"/>
                </a:lnTo>
                <a:lnTo>
                  <a:pt x="5054" y="5008"/>
                </a:lnTo>
                <a:lnTo>
                  <a:pt x="5060" y="5008"/>
                </a:lnTo>
                <a:lnTo>
                  <a:pt x="5069" y="5014"/>
                </a:lnTo>
                <a:lnTo>
                  <a:pt x="5089" y="5016"/>
                </a:lnTo>
                <a:lnTo>
                  <a:pt x="5094" y="5021"/>
                </a:lnTo>
                <a:lnTo>
                  <a:pt x="5095" y="5024"/>
                </a:lnTo>
                <a:lnTo>
                  <a:pt x="5095" y="5028"/>
                </a:lnTo>
                <a:lnTo>
                  <a:pt x="5094" y="5033"/>
                </a:lnTo>
                <a:lnTo>
                  <a:pt x="5084" y="5047"/>
                </a:lnTo>
                <a:lnTo>
                  <a:pt x="5079" y="5056"/>
                </a:lnTo>
                <a:lnTo>
                  <a:pt x="5076" y="5067"/>
                </a:lnTo>
                <a:lnTo>
                  <a:pt x="5069" y="5074"/>
                </a:lnTo>
                <a:close/>
                <a:moveTo>
                  <a:pt x="4023" y="5013"/>
                </a:moveTo>
                <a:lnTo>
                  <a:pt x="4025" y="5027"/>
                </a:lnTo>
                <a:lnTo>
                  <a:pt x="4018" y="5045"/>
                </a:lnTo>
                <a:lnTo>
                  <a:pt x="4016" y="5049"/>
                </a:lnTo>
                <a:lnTo>
                  <a:pt x="4013" y="5050"/>
                </a:lnTo>
                <a:lnTo>
                  <a:pt x="4010" y="5048"/>
                </a:lnTo>
                <a:lnTo>
                  <a:pt x="4002" y="5033"/>
                </a:lnTo>
                <a:lnTo>
                  <a:pt x="4000" y="5024"/>
                </a:lnTo>
                <a:lnTo>
                  <a:pt x="4003" y="5019"/>
                </a:lnTo>
                <a:lnTo>
                  <a:pt x="4009" y="5013"/>
                </a:lnTo>
                <a:lnTo>
                  <a:pt x="4014" y="5010"/>
                </a:lnTo>
                <a:lnTo>
                  <a:pt x="4019" y="5013"/>
                </a:lnTo>
                <a:lnTo>
                  <a:pt x="4021" y="5009"/>
                </a:lnTo>
                <a:lnTo>
                  <a:pt x="4023" y="5013"/>
                </a:lnTo>
                <a:close/>
                <a:moveTo>
                  <a:pt x="4894" y="5140"/>
                </a:moveTo>
                <a:lnTo>
                  <a:pt x="4888" y="5141"/>
                </a:lnTo>
                <a:lnTo>
                  <a:pt x="4882" y="5137"/>
                </a:lnTo>
                <a:lnTo>
                  <a:pt x="4880" y="5130"/>
                </a:lnTo>
                <a:lnTo>
                  <a:pt x="4878" y="5123"/>
                </a:lnTo>
                <a:lnTo>
                  <a:pt x="4880" y="5119"/>
                </a:lnTo>
                <a:lnTo>
                  <a:pt x="4882" y="5116"/>
                </a:lnTo>
                <a:lnTo>
                  <a:pt x="4886" y="5108"/>
                </a:lnTo>
                <a:lnTo>
                  <a:pt x="4891" y="5095"/>
                </a:lnTo>
                <a:lnTo>
                  <a:pt x="4899" y="5087"/>
                </a:lnTo>
                <a:lnTo>
                  <a:pt x="4916" y="5079"/>
                </a:lnTo>
                <a:lnTo>
                  <a:pt x="4918" y="5076"/>
                </a:lnTo>
                <a:lnTo>
                  <a:pt x="4926" y="5054"/>
                </a:lnTo>
                <a:lnTo>
                  <a:pt x="4929" y="5050"/>
                </a:lnTo>
                <a:lnTo>
                  <a:pt x="4937" y="5048"/>
                </a:lnTo>
                <a:lnTo>
                  <a:pt x="4938" y="5045"/>
                </a:lnTo>
                <a:lnTo>
                  <a:pt x="4935" y="5039"/>
                </a:lnTo>
                <a:lnTo>
                  <a:pt x="4935" y="5034"/>
                </a:lnTo>
                <a:lnTo>
                  <a:pt x="4938" y="5028"/>
                </a:lnTo>
                <a:lnTo>
                  <a:pt x="4943" y="5023"/>
                </a:lnTo>
                <a:lnTo>
                  <a:pt x="4953" y="5019"/>
                </a:lnTo>
                <a:lnTo>
                  <a:pt x="4963" y="5020"/>
                </a:lnTo>
                <a:lnTo>
                  <a:pt x="4966" y="5022"/>
                </a:lnTo>
                <a:lnTo>
                  <a:pt x="4968" y="5026"/>
                </a:lnTo>
                <a:lnTo>
                  <a:pt x="4971" y="5036"/>
                </a:lnTo>
                <a:lnTo>
                  <a:pt x="4972" y="5038"/>
                </a:lnTo>
                <a:lnTo>
                  <a:pt x="4967" y="5048"/>
                </a:lnTo>
                <a:lnTo>
                  <a:pt x="4955" y="5062"/>
                </a:lnTo>
                <a:lnTo>
                  <a:pt x="4948" y="5074"/>
                </a:lnTo>
                <a:lnTo>
                  <a:pt x="4946" y="5077"/>
                </a:lnTo>
                <a:lnTo>
                  <a:pt x="4945" y="5082"/>
                </a:lnTo>
                <a:lnTo>
                  <a:pt x="4943" y="5088"/>
                </a:lnTo>
                <a:lnTo>
                  <a:pt x="4934" y="5103"/>
                </a:lnTo>
                <a:lnTo>
                  <a:pt x="4928" y="5117"/>
                </a:lnTo>
                <a:lnTo>
                  <a:pt x="4922" y="5125"/>
                </a:lnTo>
                <a:lnTo>
                  <a:pt x="4906" y="5132"/>
                </a:lnTo>
                <a:lnTo>
                  <a:pt x="4894" y="5140"/>
                </a:lnTo>
                <a:close/>
                <a:moveTo>
                  <a:pt x="4000" y="5057"/>
                </a:moveTo>
                <a:lnTo>
                  <a:pt x="3994" y="5060"/>
                </a:lnTo>
                <a:lnTo>
                  <a:pt x="3990" y="5050"/>
                </a:lnTo>
                <a:lnTo>
                  <a:pt x="3986" y="5048"/>
                </a:lnTo>
                <a:lnTo>
                  <a:pt x="3985" y="5042"/>
                </a:lnTo>
                <a:lnTo>
                  <a:pt x="3978" y="5041"/>
                </a:lnTo>
                <a:lnTo>
                  <a:pt x="3979" y="5031"/>
                </a:lnTo>
                <a:lnTo>
                  <a:pt x="3980" y="5026"/>
                </a:lnTo>
                <a:lnTo>
                  <a:pt x="3987" y="5023"/>
                </a:lnTo>
                <a:lnTo>
                  <a:pt x="3992" y="5024"/>
                </a:lnTo>
                <a:lnTo>
                  <a:pt x="3997" y="5034"/>
                </a:lnTo>
                <a:lnTo>
                  <a:pt x="3999" y="5041"/>
                </a:lnTo>
                <a:lnTo>
                  <a:pt x="4001" y="5051"/>
                </a:lnTo>
                <a:lnTo>
                  <a:pt x="4000" y="5057"/>
                </a:lnTo>
                <a:close/>
                <a:moveTo>
                  <a:pt x="3248" y="5103"/>
                </a:moveTo>
                <a:lnTo>
                  <a:pt x="3246" y="5116"/>
                </a:lnTo>
                <a:lnTo>
                  <a:pt x="3236" y="5113"/>
                </a:lnTo>
                <a:lnTo>
                  <a:pt x="3232" y="5108"/>
                </a:lnTo>
                <a:lnTo>
                  <a:pt x="3228" y="5097"/>
                </a:lnTo>
                <a:lnTo>
                  <a:pt x="3228" y="5094"/>
                </a:lnTo>
                <a:lnTo>
                  <a:pt x="3228" y="5090"/>
                </a:lnTo>
                <a:lnTo>
                  <a:pt x="3232" y="5081"/>
                </a:lnTo>
                <a:lnTo>
                  <a:pt x="3235" y="5077"/>
                </a:lnTo>
                <a:lnTo>
                  <a:pt x="3242" y="5081"/>
                </a:lnTo>
                <a:lnTo>
                  <a:pt x="3244" y="5087"/>
                </a:lnTo>
                <a:lnTo>
                  <a:pt x="3247" y="5096"/>
                </a:lnTo>
                <a:lnTo>
                  <a:pt x="3248" y="5103"/>
                </a:lnTo>
                <a:close/>
                <a:moveTo>
                  <a:pt x="3230" y="5149"/>
                </a:moveTo>
                <a:lnTo>
                  <a:pt x="3228" y="5155"/>
                </a:lnTo>
                <a:lnTo>
                  <a:pt x="3224" y="5157"/>
                </a:lnTo>
                <a:lnTo>
                  <a:pt x="3218" y="5166"/>
                </a:lnTo>
                <a:lnTo>
                  <a:pt x="3216" y="5167"/>
                </a:lnTo>
                <a:lnTo>
                  <a:pt x="3212" y="5161"/>
                </a:lnTo>
                <a:lnTo>
                  <a:pt x="3209" y="5153"/>
                </a:lnTo>
                <a:lnTo>
                  <a:pt x="3208" y="5152"/>
                </a:lnTo>
                <a:lnTo>
                  <a:pt x="3206" y="5152"/>
                </a:lnTo>
                <a:lnTo>
                  <a:pt x="3202" y="5157"/>
                </a:lnTo>
                <a:lnTo>
                  <a:pt x="3200" y="5157"/>
                </a:lnTo>
                <a:lnTo>
                  <a:pt x="3198" y="5154"/>
                </a:lnTo>
                <a:lnTo>
                  <a:pt x="3198" y="5147"/>
                </a:lnTo>
                <a:lnTo>
                  <a:pt x="3198" y="5136"/>
                </a:lnTo>
                <a:lnTo>
                  <a:pt x="3200" y="5119"/>
                </a:lnTo>
                <a:lnTo>
                  <a:pt x="3200" y="5113"/>
                </a:lnTo>
                <a:lnTo>
                  <a:pt x="3199" y="5108"/>
                </a:lnTo>
                <a:lnTo>
                  <a:pt x="3200" y="5104"/>
                </a:lnTo>
                <a:lnTo>
                  <a:pt x="3202" y="5100"/>
                </a:lnTo>
                <a:lnTo>
                  <a:pt x="3206" y="5098"/>
                </a:lnTo>
                <a:lnTo>
                  <a:pt x="3214" y="5100"/>
                </a:lnTo>
                <a:lnTo>
                  <a:pt x="3221" y="5107"/>
                </a:lnTo>
                <a:lnTo>
                  <a:pt x="3224" y="5115"/>
                </a:lnTo>
                <a:lnTo>
                  <a:pt x="3231" y="5122"/>
                </a:lnTo>
                <a:lnTo>
                  <a:pt x="3233" y="5127"/>
                </a:lnTo>
                <a:lnTo>
                  <a:pt x="3230" y="5149"/>
                </a:lnTo>
                <a:close/>
                <a:moveTo>
                  <a:pt x="3101" y="5197"/>
                </a:moveTo>
                <a:lnTo>
                  <a:pt x="3098" y="5197"/>
                </a:lnTo>
                <a:lnTo>
                  <a:pt x="3093" y="5193"/>
                </a:lnTo>
                <a:lnTo>
                  <a:pt x="3068" y="5180"/>
                </a:lnTo>
                <a:lnTo>
                  <a:pt x="3064" y="5176"/>
                </a:lnTo>
                <a:lnTo>
                  <a:pt x="3067" y="5170"/>
                </a:lnTo>
                <a:lnTo>
                  <a:pt x="3077" y="5163"/>
                </a:lnTo>
                <a:lnTo>
                  <a:pt x="3083" y="5156"/>
                </a:lnTo>
                <a:lnTo>
                  <a:pt x="3088" y="5144"/>
                </a:lnTo>
                <a:lnTo>
                  <a:pt x="3102" y="5150"/>
                </a:lnTo>
                <a:lnTo>
                  <a:pt x="3108" y="5155"/>
                </a:lnTo>
                <a:lnTo>
                  <a:pt x="3110" y="5160"/>
                </a:lnTo>
                <a:lnTo>
                  <a:pt x="3111" y="5167"/>
                </a:lnTo>
                <a:lnTo>
                  <a:pt x="3110" y="5182"/>
                </a:lnTo>
                <a:lnTo>
                  <a:pt x="3105" y="5186"/>
                </a:lnTo>
                <a:lnTo>
                  <a:pt x="3101" y="5197"/>
                </a:lnTo>
                <a:close/>
                <a:moveTo>
                  <a:pt x="5237" y="5248"/>
                </a:moveTo>
                <a:lnTo>
                  <a:pt x="5231" y="5249"/>
                </a:lnTo>
                <a:lnTo>
                  <a:pt x="5222" y="5236"/>
                </a:lnTo>
                <a:lnTo>
                  <a:pt x="5203" y="5221"/>
                </a:lnTo>
                <a:lnTo>
                  <a:pt x="5196" y="5210"/>
                </a:lnTo>
                <a:lnTo>
                  <a:pt x="5195" y="5204"/>
                </a:lnTo>
                <a:lnTo>
                  <a:pt x="5196" y="5196"/>
                </a:lnTo>
                <a:lnTo>
                  <a:pt x="5198" y="5186"/>
                </a:lnTo>
                <a:lnTo>
                  <a:pt x="5205" y="5174"/>
                </a:lnTo>
                <a:lnTo>
                  <a:pt x="5212" y="5173"/>
                </a:lnTo>
                <a:lnTo>
                  <a:pt x="5221" y="5175"/>
                </a:lnTo>
                <a:lnTo>
                  <a:pt x="5229" y="5183"/>
                </a:lnTo>
                <a:lnTo>
                  <a:pt x="5236" y="5206"/>
                </a:lnTo>
                <a:lnTo>
                  <a:pt x="5242" y="5216"/>
                </a:lnTo>
                <a:lnTo>
                  <a:pt x="5243" y="5224"/>
                </a:lnTo>
                <a:lnTo>
                  <a:pt x="5241" y="5228"/>
                </a:lnTo>
                <a:lnTo>
                  <a:pt x="5241" y="5232"/>
                </a:lnTo>
                <a:lnTo>
                  <a:pt x="5242" y="5234"/>
                </a:lnTo>
                <a:lnTo>
                  <a:pt x="5242" y="5238"/>
                </a:lnTo>
                <a:lnTo>
                  <a:pt x="5240" y="5244"/>
                </a:lnTo>
                <a:lnTo>
                  <a:pt x="5237" y="5248"/>
                </a:lnTo>
                <a:close/>
                <a:moveTo>
                  <a:pt x="2888" y="5235"/>
                </a:moveTo>
                <a:lnTo>
                  <a:pt x="2883" y="5236"/>
                </a:lnTo>
                <a:lnTo>
                  <a:pt x="2875" y="5233"/>
                </a:lnTo>
                <a:lnTo>
                  <a:pt x="2863" y="5225"/>
                </a:lnTo>
                <a:lnTo>
                  <a:pt x="2854" y="5217"/>
                </a:lnTo>
                <a:lnTo>
                  <a:pt x="2848" y="5208"/>
                </a:lnTo>
                <a:lnTo>
                  <a:pt x="2847" y="5202"/>
                </a:lnTo>
                <a:lnTo>
                  <a:pt x="2852" y="5199"/>
                </a:lnTo>
                <a:lnTo>
                  <a:pt x="2859" y="5198"/>
                </a:lnTo>
                <a:lnTo>
                  <a:pt x="2875" y="5199"/>
                </a:lnTo>
                <a:lnTo>
                  <a:pt x="2883" y="5202"/>
                </a:lnTo>
                <a:lnTo>
                  <a:pt x="2893" y="5214"/>
                </a:lnTo>
                <a:lnTo>
                  <a:pt x="2895" y="5221"/>
                </a:lnTo>
                <a:lnTo>
                  <a:pt x="2896" y="5226"/>
                </a:lnTo>
                <a:lnTo>
                  <a:pt x="2894" y="5230"/>
                </a:lnTo>
                <a:lnTo>
                  <a:pt x="2888" y="5235"/>
                </a:lnTo>
                <a:close/>
                <a:moveTo>
                  <a:pt x="4912" y="5281"/>
                </a:moveTo>
                <a:lnTo>
                  <a:pt x="4905" y="5283"/>
                </a:lnTo>
                <a:lnTo>
                  <a:pt x="4897" y="5272"/>
                </a:lnTo>
                <a:lnTo>
                  <a:pt x="4897" y="5266"/>
                </a:lnTo>
                <a:lnTo>
                  <a:pt x="4898" y="5251"/>
                </a:lnTo>
                <a:lnTo>
                  <a:pt x="4914" y="5247"/>
                </a:lnTo>
                <a:lnTo>
                  <a:pt x="4921" y="5256"/>
                </a:lnTo>
                <a:lnTo>
                  <a:pt x="4924" y="5265"/>
                </a:lnTo>
                <a:lnTo>
                  <a:pt x="4912" y="5281"/>
                </a:lnTo>
                <a:close/>
                <a:moveTo>
                  <a:pt x="5174" y="5253"/>
                </a:moveTo>
                <a:lnTo>
                  <a:pt x="5215" y="5272"/>
                </a:lnTo>
                <a:lnTo>
                  <a:pt x="5219" y="5279"/>
                </a:lnTo>
                <a:lnTo>
                  <a:pt x="5221" y="5285"/>
                </a:lnTo>
                <a:lnTo>
                  <a:pt x="5222" y="5292"/>
                </a:lnTo>
                <a:lnTo>
                  <a:pt x="5222" y="5306"/>
                </a:lnTo>
                <a:lnTo>
                  <a:pt x="5222" y="5312"/>
                </a:lnTo>
                <a:lnTo>
                  <a:pt x="5218" y="5325"/>
                </a:lnTo>
                <a:lnTo>
                  <a:pt x="5217" y="5329"/>
                </a:lnTo>
                <a:lnTo>
                  <a:pt x="5221" y="5374"/>
                </a:lnTo>
                <a:lnTo>
                  <a:pt x="5220" y="5399"/>
                </a:lnTo>
                <a:lnTo>
                  <a:pt x="5217" y="5419"/>
                </a:lnTo>
                <a:lnTo>
                  <a:pt x="5211" y="5435"/>
                </a:lnTo>
                <a:lnTo>
                  <a:pt x="5202" y="5447"/>
                </a:lnTo>
                <a:lnTo>
                  <a:pt x="5196" y="5454"/>
                </a:lnTo>
                <a:lnTo>
                  <a:pt x="5166" y="5471"/>
                </a:lnTo>
                <a:lnTo>
                  <a:pt x="5144" y="5475"/>
                </a:lnTo>
                <a:lnTo>
                  <a:pt x="5122" y="5476"/>
                </a:lnTo>
                <a:lnTo>
                  <a:pt x="5093" y="5481"/>
                </a:lnTo>
                <a:lnTo>
                  <a:pt x="5080" y="5480"/>
                </a:lnTo>
                <a:lnTo>
                  <a:pt x="5073" y="5478"/>
                </a:lnTo>
                <a:lnTo>
                  <a:pt x="5069" y="5474"/>
                </a:lnTo>
                <a:lnTo>
                  <a:pt x="5063" y="5464"/>
                </a:lnTo>
                <a:lnTo>
                  <a:pt x="5057" y="5445"/>
                </a:lnTo>
                <a:lnTo>
                  <a:pt x="5051" y="5425"/>
                </a:lnTo>
                <a:lnTo>
                  <a:pt x="5045" y="5388"/>
                </a:lnTo>
                <a:lnTo>
                  <a:pt x="5045" y="5384"/>
                </a:lnTo>
                <a:lnTo>
                  <a:pt x="5051" y="5354"/>
                </a:lnTo>
                <a:lnTo>
                  <a:pt x="5059" y="5333"/>
                </a:lnTo>
                <a:lnTo>
                  <a:pt x="5073" y="5303"/>
                </a:lnTo>
                <a:lnTo>
                  <a:pt x="5090" y="5273"/>
                </a:lnTo>
                <a:lnTo>
                  <a:pt x="5094" y="5268"/>
                </a:lnTo>
                <a:lnTo>
                  <a:pt x="5101" y="5263"/>
                </a:lnTo>
                <a:lnTo>
                  <a:pt x="5119" y="5254"/>
                </a:lnTo>
                <a:lnTo>
                  <a:pt x="5134" y="5256"/>
                </a:lnTo>
                <a:lnTo>
                  <a:pt x="5141" y="5255"/>
                </a:lnTo>
                <a:lnTo>
                  <a:pt x="5150" y="5251"/>
                </a:lnTo>
                <a:lnTo>
                  <a:pt x="5159" y="5250"/>
                </a:lnTo>
                <a:lnTo>
                  <a:pt x="5174" y="5253"/>
                </a:lnTo>
                <a:close/>
                <a:moveTo>
                  <a:pt x="4309" y="5377"/>
                </a:moveTo>
                <a:lnTo>
                  <a:pt x="4306" y="5378"/>
                </a:lnTo>
                <a:lnTo>
                  <a:pt x="4300" y="5374"/>
                </a:lnTo>
                <a:lnTo>
                  <a:pt x="4288" y="5362"/>
                </a:lnTo>
                <a:lnTo>
                  <a:pt x="4285" y="5356"/>
                </a:lnTo>
                <a:lnTo>
                  <a:pt x="4284" y="5350"/>
                </a:lnTo>
                <a:lnTo>
                  <a:pt x="4284" y="5343"/>
                </a:lnTo>
                <a:lnTo>
                  <a:pt x="4285" y="5335"/>
                </a:lnTo>
                <a:lnTo>
                  <a:pt x="4289" y="5320"/>
                </a:lnTo>
                <a:lnTo>
                  <a:pt x="4282" y="5308"/>
                </a:lnTo>
                <a:lnTo>
                  <a:pt x="4280" y="5301"/>
                </a:lnTo>
                <a:lnTo>
                  <a:pt x="4281" y="5297"/>
                </a:lnTo>
                <a:lnTo>
                  <a:pt x="4285" y="5287"/>
                </a:lnTo>
                <a:lnTo>
                  <a:pt x="4286" y="5281"/>
                </a:lnTo>
                <a:lnTo>
                  <a:pt x="4290" y="5273"/>
                </a:lnTo>
                <a:lnTo>
                  <a:pt x="4301" y="5257"/>
                </a:lnTo>
                <a:lnTo>
                  <a:pt x="4311" y="5261"/>
                </a:lnTo>
                <a:lnTo>
                  <a:pt x="4320" y="5274"/>
                </a:lnTo>
                <a:lnTo>
                  <a:pt x="4323" y="5283"/>
                </a:lnTo>
                <a:lnTo>
                  <a:pt x="4322" y="5293"/>
                </a:lnTo>
                <a:lnTo>
                  <a:pt x="4323" y="5306"/>
                </a:lnTo>
                <a:lnTo>
                  <a:pt x="4325" y="5324"/>
                </a:lnTo>
                <a:lnTo>
                  <a:pt x="4326" y="5337"/>
                </a:lnTo>
                <a:lnTo>
                  <a:pt x="4325" y="5345"/>
                </a:lnTo>
                <a:lnTo>
                  <a:pt x="4321" y="5360"/>
                </a:lnTo>
                <a:lnTo>
                  <a:pt x="4317" y="5367"/>
                </a:lnTo>
                <a:lnTo>
                  <a:pt x="4313" y="5374"/>
                </a:lnTo>
                <a:lnTo>
                  <a:pt x="4309" y="5377"/>
                </a:lnTo>
                <a:close/>
                <a:moveTo>
                  <a:pt x="2509" y="5324"/>
                </a:moveTo>
                <a:lnTo>
                  <a:pt x="2506" y="5325"/>
                </a:lnTo>
                <a:lnTo>
                  <a:pt x="2495" y="5312"/>
                </a:lnTo>
                <a:lnTo>
                  <a:pt x="2497" y="5301"/>
                </a:lnTo>
                <a:lnTo>
                  <a:pt x="2507" y="5312"/>
                </a:lnTo>
                <a:lnTo>
                  <a:pt x="2509" y="5319"/>
                </a:lnTo>
                <a:lnTo>
                  <a:pt x="2509" y="5324"/>
                </a:lnTo>
                <a:close/>
                <a:moveTo>
                  <a:pt x="5337" y="5367"/>
                </a:moveTo>
                <a:lnTo>
                  <a:pt x="5298" y="5368"/>
                </a:lnTo>
                <a:lnTo>
                  <a:pt x="5277" y="5366"/>
                </a:lnTo>
                <a:lnTo>
                  <a:pt x="5269" y="5363"/>
                </a:lnTo>
                <a:lnTo>
                  <a:pt x="5261" y="5358"/>
                </a:lnTo>
                <a:lnTo>
                  <a:pt x="5253" y="5342"/>
                </a:lnTo>
                <a:lnTo>
                  <a:pt x="5248" y="5325"/>
                </a:lnTo>
                <a:lnTo>
                  <a:pt x="5247" y="5318"/>
                </a:lnTo>
                <a:lnTo>
                  <a:pt x="5249" y="5312"/>
                </a:lnTo>
                <a:lnTo>
                  <a:pt x="5251" y="5308"/>
                </a:lnTo>
                <a:lnTo>
                  <a:pt x="5277" y="5302"/>
                </a:lnTo>
                <a:lnTo>
                  <a:pt x="5298" y="5309"/>
                </a:lnTo>
                <a:lnTo>
                  <a:pt x="5316" y="5317"/>
                </a:lnTo>
                <a:lnTo>
                  <a:pt x="5340" y="5319"/>
                </a:lnTo>
                <a:lnTo>
                  <a:pt x="5347" y="5322"/>
                </a:lnTo>
                <a:lnTo>
                  <a:pt x="5349" y="5324"/>
                </a:lnTo>
                <a:lnTo>
                  <a:pt x="5351" y="5328"/>
                </a:lnTo>
                <a:lnTo>
                  <a:pt x="5354" y="5348"/>
                </a:lnTo>
                <a:lnTo>
                  <a:pt x="5354" y="5358"/>
                </a:lnTo>
                <a:lnTo>
                  <a:pt x="5354" y="5365"/>
                </a:lnTo>
                <a:lnTo>
                  <a:pt x="5337" y="5367"/>
                </a:lnTo>
                <a:close/>
                <a:moveTo>
                  <a:pt x="2521" y="5326"/>
                </a:moveTo>
                <a:lnTo>
                  <a:pt x="2530" y="5328"/>
                </a:lnTo>
                <a:lnTo>
                  <a:pt x="2537" y="5326"/>
                </a:lnTo>
                <a:lnTo>
                  <a:pt x="2542" y="5335"/>
                </a:lnTo>
                <a:lnTo>
                  <a:pt x="2543" y="5343"/>
                </a:lnTo>
                <a:lnTo>
                  <a:pt x="2543" y="5346"/>
                </a:lnTo>
                <a:lnTo>
                  <a:pt x="2541" y="5347"/>
                </a:lnTo>
                <a:lnTo>
                  <a:pt x="2527" y="5338"/>
                </a:lnTo>
                <a:lnTo>
                  <a:pt x="2522" y="5332"/>
                </a:lnTo>
                <a:lnTo>
                  <a:pt x="2520" y="5327"/>
                </a:lnTo>
                <a:lnTo>
                  <a:pt x="2521" y="5326"/>
                </a:lnTo>
                <a:close/>
                <a:moveTo>
                  <a:pt x="2622" y="5447"/>
                </a:moveTo>
                <a:lnTo>
                  <a:pt x="2618" y="5464"/>
                </a:lnTo>
                <a:lnTo>
                  <a:pt x="2616" y="5462"/>
                </a:lnTo>
                <a:lnTo>
                  <a:pt x="2613" y="5454"/>
                </a:lnTo>
                <a:lnTo>
                  <a:pt x="2608" y="5450"/>
                </a:lnTo>
                <a:lnTo>
                  <a:pt x="2602" y="5441"/>
                </a:lnTo>
                <a:lnTo>
                  <a:pt x="2602" y="5421"/>
                </a:lnTo>
                <a:lnTo>
                  <a:pt x="2604" y="5412"/>
                </a:lnTo>
                <a:lnTo>
                  <a:pt x="2604" y="5400"/>
                </a:lnTo>
                <a:lnTo>
                  <a:pt x="2610" y="5392"/>
                </a:lnTo>
                <a:lnTo>
                  <a:pt x="2614" y="5401"/>
                </a:lnTo>
                <a:lnTo>
                  <a:pt x="2616" y="5416"/>
                </a:lnTo>
                <a:lnTo>
                  <a:pt x="2614" y="5424"/>
                </a:lnTo>
                <a:lnTo>
                  <a:pt x="2619" y="5431"/>
                </a:lnTo>
                <a:lnTo>
                  <a:pt x="2621" y="5433"/>
                </a:lnTo>
                <a:lnTo>
                  <a:pt x="2622" y="5439"/>
                </a:lnTo>
                <a:lnTo>
                  <a:pt x="2622" y="5447"/>
                </a:lnTo>
                <a:close/>
                <a:moveTo>
                  <a:pt x="6203" y="5517"/>
                </a:moveTo>
                <a:lnTo>
                  <a:pt x="6193" y="5523"/>
                </a:lnTo>
                <a:lnTo>
                  <a:pt x="6188" y="5516"/>
                </a:lnTo>
                <a:lnTo>
                  <a:pt x="6192" y="5514"/>
                </a:lnTo>
                <a:lnTo>
                  <a:pt x="6197" y="5506"/>
                </a:lnTo>
                <a:lnTo>
                  <a:pt x="6204" y="5499"/>
                </a:lnTo>
                <a:lnTo>
                  <a:pt x="6208" y="5493"/>
                </a:lnTo>
                <a:lnTo>
                  <a:pt x="6220" y="5490"/>
                </a:lnTo>
                <a:lnTo>
                  <a:pt x="6224" y="5490"/>
                </a:lnTo>
                <a:lnTo>
                  <a:pt x="6226" y="5493"/>
                </a:lnTo>
                <a:lnTo>
                  <a:pt x="6219" y="5502"/>
                </a:lnTo>
                <a:lnTo>
                  <a:pt x="6203" y="5517"/>
                </a:lnTo>
                <a:close/>
                <a:moveTo>
                  <a:pt x="2606" y="5528"/>
                </a:moveTo>
                <a:lnTo>
                  <a:pt x="2616" y="5529"/>
                </a:lnTo>
                <a:lnTo>
                  <a:pt x="2629" y="5529"/>
                </a:lnTo>
                <a:lnTo>
                  <a:pt x="2627" y="5545"/>
                </a:lnTo>
                <a:lnTo>
                  <a:pt x="2622" y="5555"/>
                </a:lnTo>
                <a:lnTo>
                  <a:pt x="2618" y="5558"/>
                </a:lnTo>
                <a:lnTo>
                  <a:pt x="2616" y="5552"/>
                </a:lnTo>
                <a:lnTo>
                  <a:pt x="2609" y="5540"/>
                </a:lnTo>
                <a:lnTo>
                  <a:pt x="2606" y="5528"/>
                </a:lnTo>
                <a:close/>
                <a:moveTo>
                  <a:pt x="4584" y="5672"/>
                </a:moveTo>
                <a:lnTo>
                  <a:pt x="4592" y="5674"/>
                </a:lnTo>
                <a:lnTo>
                  <a:pt x="4598" y="5674"/>
                </a:lnTo>
                <a:lnTo>
                  <a:pt x="4599" y="5677"/>
                </a:lnTo>
                <a:lnTo>
                  <a:pt x="4593" y="5686"/>
                </a:lnTo>
                <a:lnTo>
                  <a:pt x="4589" y="5688"/>
                </a:lnTo>
                <a:lnTo>
                  <a:pt x="4582" y="5681"/>
                </a:lnTo>
                <a:lnTo>
                  <a:pt x="4577" y="5673"/>
                </a:lnTo>
                <a:lnTo>
                  <a:pt x="4575" y="5668"/>
                </a:lnTo>
                <a:lnTo>
                  <a:pt x="4575" y="5662"/>
                </a:lnTo>
                <a:lnTo>
                  <a:pt x="4576" y="5661"/>
                </a:lnTo>
                <a:lnTo>
                  <a:pt x="4584" y="5672"/>
                </a:lnTo>
                <a:close/>
                <a:moveTo>
                  <a:pt x="4536" y="5767"/>
                </a:moveTo>
                <a:lnTo>
                  <a:pt x="4546" y="5774"/>
                </a:lnTo>
                <a:lnTo>
                  <a:pt x="4557" y="5778"/>
                </a:lnTo>
                <a:lnTo>
                  <a:pt x="4573" y="5781"/>
                </a:lnTo>
                <a:lnTo>
                  <a:pt x="4575" y="5782"/>
                </a:lnTo>
                <a:lnTo>
                  <a:pt x="4575" y="5786"/>
                </a:lnTo>
                <a:lnTo>
                  <a:pt x="4573" y="5791"/>
                </a:lnTo>
                <a:lnTo>
                  <a:pt x="4567" y="5798"/>
                </a:lnTo>
                <a:lnTo>
                  <a:pt x="4564" y="5799"/>
                </a:lnTo>
                <a:lnTo>
                  <a:pt x="4555" y="5794"/>
                </a:lnTo>
                <a:lnTo>
                  <a:pt x="4551" y="5791"/>
                </a:lnTo>
                <a:lnTo>
                  <a:pt x="4548" y="5785"/>
                </a:lnTo>
                <a:lnTo>
                  <a:pt x="4546" y="5785"/>
                </a:lnTo>
                <a:lnTo>
                  <a:pt x="4543" y="5787"/>
                </a:lnTo>
                <a:lnTo>
                  <a:pt x="4543" y="5789"/>
                </a:lnTo>
                <a:lnTo>
                  <a:pt x="4544" y="5792"/>
                </a:lnTo>
                <a:lnTo>
                  <a:pt x="4542" y="5793"/>
                </a:lnTo>
                <a:lnTo>
                  <a:pt x="4531" y="5791"/>
                </a:lnTo>
                <a:lnTo>
                  <a:pt x="4530" y="5789"/>
                </a:lnTo>
                <a:lnTo>
                  <a:pt x="4531" y="5783"/>
                </a:lnTo>
                <a:lnTo>
                  <a:pt x="4538" y="5774"/>
                </a:lnTo>
                <a:lnTo>
                  <a:pt x="4532" y="5772"/>
                </a:lnTo>
                <a:lnTo>
                  <a:pt x="4529" y="5768"/>
                </a:lnTo>
                <a:lnTo>
                  <a:pt x="4519" y="5774"/>
                </a:lnTo>
                <a:lnTo>
                  <a:pt x="4514" y="5775"/>
                </a:lnTo>
                <a:lnTo>
                  <a:pt x="4505" y="5771"/>
                </a:lnTo>
                <a:lnTo>
                  <a:pt x="4504" y="5751"/>
                </a:lnTo>
                <a:lnTo>
                  <a:pt x="4503" y="5743"/>
                </a:lnTo>
                <a:lnTo>
                  <a:pt x="4499" y="5738"/>
                </a:lnTo>
                <a:lnTo>
                  <a:pt x="4497" y="5733"/>
                </a:lnTo>
                <a:lnTo>
                  <a:pt x="4493" y="5729"/>
                </a:lnTo>
                <a:lnTo>
                  <a:pt x="4485" y="5725"/>
                </a:lnTo>
                <a:lnTo>
                  <a:pt x="4479" y="5715"/>
                </a:lnTo>
                <a:lnTo>
                  <a:pt x="4478" y="5710"/>
                </a:lnTo>
                <a:lnTo>
                  <a:pt x="4478" y="5706"/>
                </a:lnTo>
                <a:lnTo>
                  <a:pt x="4482" y="5702"/>
                </a:lnTo>
                <a:lnTo>
                  <a:pt x="4505" y="5712"/>
                </a:lnTo>
                <a:lnTo>
                  <a:pt x="4519" y="5722"/>
                </a:lnTo>
                <a:lnTo>
                  <a:pt x="4531" y="5734"/>
                </a:lnTo>
                <a:lnTo>
                  <a:pt x="4538" y="5743"/>
                </a:lnTo>
                <a:lnTo>
                  <a:pt x="4539" y="5748"/>
                </a:lnTo>
                <a:lnTo>
                  <a:pt x="4537" y="5754"/>
                </a:lnTo>
                <a:lnTo>
                  <a:pt x="4533" y="5760"/>
                </a:lnTo>
                <a:lnTo>
                  <a:pt x="4536" y="5767"/>
                </a:lnTo>
                <a:close/>
                <a:moveTo>
                  <a:pt x="4461" y="5809"/>
                </a:moveTo>
                <a:lnTo>
                  <a:pt x="4457" y="5811"/>
                </a:lnTo>
                <a:lnTo>
                  <a:pt x="4453" y="5810"/>
                </a:lnTo>
                <a:lnTo>
                  <a:pt x="4449" y="5805"/>
                </a:lnTo>
                <a:lnTo>
                  <a:pt x="4446" y="5795"/>
                </a:lnTo>
                <a:lnTo>
                  <a:pt x="4441" y="5787"/>
                </a:lnTo>
                <a:lnTo>
                  <a:pt x="4430" y="5778"/>
                </a:lnTo>
                <a:lnTo>
                  <a:pt x="4428" y="5774"/>
                </a:lnTo>
                <a:lnTo>
                  <a:pt x="4425" y="5762"/>
                </a:lnTo>
                <a:lnTo>
                  <a:pt x="4424" y="5749"/>
                </a:lnTo>
                <a:lnTo>
                  <a:pt x="4422" y="5738"/>
                </a:lnTo>
                <a:lnTo>
                  <a:pt x="4421" y="5733"/>
                </a:lnTo>
                <a:lnTo>
                  <a:pt x="4424" y="5724"/>
                </a:lnTo>
                <a:lnTo>
                  <a:pt x="4433" y="5722"/>
                </a:lnTo>
                <a:lnTo>
                  <a:pt x="4440" y="5726"/>
                </a:lnTo>
                <a:lnTo>
                  <a:pt x="4442" y="5728"/>
                </a:lnTo>
                <a:lnTo>
                  <a:pt x="4444" y="5733"/>
                </a:lnTo>
                <a:lnTo>
                  <a:pt x="4446" y="5739"/>
                </a:lnTo>
                <a:lnTo>
                  <a:pt x="4455" y="5755"/>
                </a:lnTo>
                <a:lnTo>
                  <a:pt x="4460" y="5767"/>
                </a:lnTo>
                <a:lnTo>
                  <a:pt x="4467" y="5793"/>
                </a:lnTo>
                <a:lnTo>
                  <a:pt x="4467" y="5798"/>
                </a:lnTo>
                <a:lnTo>
                  <a:pt x="4465" y="5804"/>
                </a:lnTo>
                <a:lnTo>
                  <a:pt x="4461" y="5809"/>
                </a:lnTo>
                <a:close/>
                <a:moveTo>
                  <a:pt x="4442" y="5869"/>
                </a:moveTo>
                <a:lnTo>
                  <a:pt x="4444" y="5871"/>
                </a:lnTo>
                <a:lnTo>
                  <a:pt x="4448" y="5870"/>
                </a:lnTo>
                <a:lnTo>
                  <a:pt x="4453" y="5861"/>
                </a:lnTo>
                <a:lnTo>
                  <a:pt x="4466" y="5834"/>
                </a:lnTo>
                <a:lnTo>
                  <a:pt x="4470" y="5831"/>
                </a:lnTo>
                <a:lnTo>
                  <a:pt x="4475" y="5831"/>
                </a:lnTo>
                <a:lnTo>
                  <a:pt x="4493" y="5849"/>
                </a:lnTo>
                <a:lnTo>
                  <a:pt x="4500" y="5858"/>
                </a:lnTo>
                <a:lnTo>
                  <a:pt x="4504" y="5872"/>
                </a:lnTo>
                <a:lnTo>
                  <a:pt x="4508" y="5877"/>
                </a:lnTo>
                <a:lnTo>
                  <a:pt x="4523" y="5884"/>
                </a:lnTo>
                <a:lnTo>
                  <a:pt x="4537" y="5886"/>
                </a:lnTo>
                <a:lnTo>
                  <a:pt x="4555" y="5893"/>
                </a:lnTo>
                <a:lnTo>
                  <a:pt x="4562" y="5899"/>
                </a:lnTo>
                <a:lnTo>
                  <a:pt x="4576" y="5924"/>
                </a:lnTo>
                <a:lnTo>
                  <a:pt x="4578" y="5926"/>
                </a:lnTo>
                <a:lnTo>
                  <a:pt x="4595" y="5936"/>
                </a:lnTo>
                <a:lnTo>
                  <a:pt x="4620" y="5959"/>
                </a:lnTo>
                <a:lnTo>
                  <a:pt x="4627" y="5962"/>
                </a:lnTo>
                <a:lnTo>
                  <a:pt x="4651" y="5970"/>
                </a:lnTo>
                <a:lnTo>
                  <a:pt x="4660" y="5976"/>
                </a:lnTo>
                <a:lnTo>
                  <a:pt x="4669" y="5984"/>
                </a:lnTo>
                <a:lnTo>
                  <a:pt x="4679" y="6000"/>
                </a:lnTo>
                <a:lnTo>
                  <a:pt x="4690" y="6024"/>
                </a:lnTo>
                <a:lnTo>
                  <a:pt x="4699" y="6063"/>
                </a:lnTo>
                <a:lnTo>
                  <a:pt x="4699" y="6071"/>
                </a:lnTo>
                <a:lnTo>
                  <a:pt x="4698" y="6076"/>
                </a:lnTo>
                <a:lnTo>
                  <a:pt x="4695" y="6080"/>
                </a:lnTo>
                <a:lnTo>
                  <a:pt x="4681" y="6096"/>
                </a:lnTo>
                <a:lnTo>
                  <a:pt x="4682" y="6099"/>
                </a:lnTo>
                <a:lnTo>
                  <a:pt x="4695" y="6098"/>
                </a:lnTo>
                <a:lnTo>
                  <a:pt x="4726" y="6088"/>
                </a:lnTo>
                <a:lnTo>
                  <a:pt x="4744" y="6095"/>
                </a:lnTo>
                <a:lnTo>
                  <a:pt x="4750" y="6096"/>
                </a:lnTo>
                <a:lnTo>
                  <a:pt x="4752" y="6096"/>
                </a:lnTo>
                <a:lnTo>
                  <a:pt x="4758" y="6084"/>
                </a:lnTo>
                <a:lnTo>
                  <a:pt x="4766" y="6086"/>
                </a:lnTo>
                <a:lnTo>
                  <a:pt x="4776" y="6097"/>
                </a:lnTo>
                <a:lnTo>
                  <a:pt x="4783" y="6107"/>
                </a:lnTo>
                <a:lnTo>
                  <a:pt x="4786" y="6114"/>
                </a:lnTo>
                <a:lnTo>
                  <a:pt x="4786" y="6118"/>
                </a:lnTo>
                <a:lnTo>
                  <a:pt x="4778" y="6120"/>
                </a:lnTo>
                <a:lnTo>
                  <a:pt x="4796" y="6127"/>
                </a:lnTo>
                <a:lnTo>
                  <a:pt x="4811" y="6138"/>
                </a:lnTo>
                <a:lnTo>
                  <a:pt x="4807" y="6145"/>
                </a:lnTo>
                <a:lnTo>
                  <a:pt x="4791" y="6160"/>
                </a:lnTo>
                <a:lnTo>
                  <a:pt x="4775" y="6174"/>
                </a:lnTo>
                <a:lnTo>
                  <a:pt x="4756" y="6195"/>
                </a:lnTo>
                <a:lnTo>
                  <a:pt x="4751" y="6198"/>
                </a:lnTo>
                <a:lnTo>
                  <a:pt x="4749" y="6198"/>
                </a:lnTo>
                <a:lnTo>
                  <a:pt x="4738" y="6194"/>
                </a:lnTo>
                <a:lnTo>
                  <a:pt x="4723" y="6185"/>
                </a:lnTo>
                <a:lnTo>
                  <a:pt x="4676" y="6162"/>
                </a:lnTo>
                <a:lnTo>
                  <a:pt x="4661" y="6157"/>
                </a:lnTo>
                <a:lnTo>
                  <a:pt x="4643" y="6154"/>
                </a:lnTo>
                <a:lnTo>
                  <a:pt x="4640" y="6149"/>
                </a:lnTo>
                <a:lnTo>
                  <a:pt x="4636" y="6115"/>
                </a:lnTo>
                <a:lnTo>
                  <a:pt x="4628" y="6109"/>
                </a:lnTo>
                <a:lnTo>
                  <a:pt x="4599" y="6102"/>
                </a:lnTo>
                <a:lnTo>
                  <a:pt x="4591" y="6098"/>
                </a:lnTo>
                <a:lnTo>
                  <a:pt x="4591" y="6091"/>
                </a:lnTo>
                <a:lnTo>
                  <a:pt x="4592" y="6079"/>
                </a:lnTo>
                <a:lnTo>
                  <a:pt x="4589" y="6073"/>
                </a:lnTo>
                <a:lnTo>
                  <a:pt x="4579" y="6073"/>
                </a:lnTo>
                <a:lnTo>
                  <a:pt x="4570" y="6076"/>
                </a:lnTo>
                <a:lnTo>
                  <a:pt x="4555" y="6084"/>
                </a:lnTo>
                <a:lnTo>
                  <a:pt x="4548" y="6091"/>
                </a:lnTo>
                <a:lnTo>
                  <a:pt x="4545" y="6099"/>
                </a:lnTo>
                <a:lnTo>
                  <a:pt x="4543" y="6117"/>
                </a:lnTo>
                <a:lnTo>
                  <a:pt x="4541" y="6125"/>
                </a:lnTo>
                <a:lnTo>
                  <a:pt x="4536" y="6135"/>
                </a:lnTo>
                <a:lnTo>
                  <a:pt x="4513" y="6163"/>
                </a:lnTo>
                <a:lnTo>
                  <a:pt x="4503" y="6171"/>
                </a:lnTo>
                <a:lnTo>
                  <a:pt x="4494" y="6173"/>
                </a:lnTo>
                <a:lnTo>
                  <a:pt x="4490" y="6176"/>
                </a:lnTo>
                <a:lnTo>
                  <a:pt x="4484" y="6186"/>
                </a:lnTo>
                <a:lnTo>
                  <a:pt x="4474" y="6211"/>
                </a:lnTo>
                <a:lnTo>
                  <a:pt x="4471" y="6218"/>
                </a:lnTo>
                <a:lnTo>
                  <a:pt x="4464" y="6225"/>
                </a:lnTo>
                <a:lnTo>
                  <a:pt x="4452" y="6236"/>
                </a:lnTo>
                <a:lnTo>
                  <a:pt x="4438" y="6245"/>
                </a:lnTo>
                <a:lnTo>
                  <a:pt x="4417" y="6255"/>
                </a:lnTo>
                <a:lnTo>
                  <a:pt x="4404" y="6258"/>
                </a:lnTo>
                <a:lnTo>
                  <a:pt x="4396" y="6255"/>
                </a:lnTo>
                <a:lnTo>
                  <a:pt x="4391" y="6232"/>
                </a:lnTo>
                <a:lnTo>
                  <a:pt x="4379" y="6163"/>
                </a:lnTo>
                <a:lnTo>
                  <a:pt x="4377" y="6158"/>
                </a:lnTo>
                <a:lnTo>
                  <a:pt x="4374" y="6156"/>
                </a:lnTo>
                <a:lnTo>
                  <a:pt x="4372" y="6154"/>
                </a:lnTo>
                <a:lnTo>
                  <a:pt x="4332" y="6163"/>
                </a:lnTo>
                <a:lnTo>
                  <a:pt x="4311" y="6162"/>
                </a:lnTo>
                <a:lnTo>
                  <a:pt x="4289" y="6178"/>
                </a:lnTo>
                <a:lnTo>
                  <a:pt x="4284" y="6179"/>
                </a:lnTo>
                <a:lnTo>
                  <a:pt x="4273" y="6178"/>
                </a:lnTo>
                <a:lnTo>
                  <a:pt x="4265" y="6176"/>
                </a:lnTo>
                <a:lnTo>
                  <a:pt x="4263" y="6174"/>
                </a:lnTo>
                <a:lnTo>
                  <a:pt x="4262" y="6168"/>
                </a:lnTo>
                <a:lnTo>
                  <a:pt x="4262" y="6161"/>
                </a:lnTo>
                <a:lnTo>
                  <a:pt x="4265" y="6153"/>
                </a:lnTo>
                <a:lnTo>
                  <a:pt x="4274" y="6132"/>
                </a:lnTo>
                <a:lnTo>
                  <a:pt x="4282" y="6119"/>
                </a:lnTo>
                <a:lnTo>
                  <a:pt x="4286" y="6115"/>
                </a:lnTo>
                <a:lnTo>
                  <a:pt x="4323" y="6092"/>
                </a:lnTo>
                <a:lnTo>
                  <a:pt x="4332" y="6085"/>
                </a:lnTo>
                <a:lnTo>
                  <a:pt x="4336" y="6077"/>
                </a:lnTo>
                <a:lnTo>
                  <a:pt x="4336" y="6069"/>
                </a:lnTo>
                <a:lnTo>
                  <a:pt x="4334" y="6059"/>
                </a:lnTo>
                <a:lnTo>
                  <a:pt x="4328" y="6033"/>
                </a:lnTo>
                <a:lnTo>
                  <a:pt x="4326" y="6010"/>
                </a:lnTo>
                <a:lnTo>
                  <a:pt x="4326" y="5999"/>
                </a:lnTo>
                <a:lnTo>
                  <a:pt x="4329" y="5981"/>
                </a:lnTo>
                <a:lnTo>
                  <a:pt x="4338" y="5937"/>
                </a:lnTo>
                <a:lnTo>
                  <a:pt x="4341" y="5916"/>
                </a:lnTo>
                <a:lnTo>
                  <a:pt x="4347" y="5839"/>
                </a:lnTo>
                <a:lnTo>
                  <a:pt x="4350" y="5817"/>
                </a:lnTo>
                <a:lnTo>
                  <a:pt x="4355" y="5797"/>
                </a:lnTo>
                <a:lnTo>
                  <a:pt x="4359" y="5784"/>
                </a:lnTo>
                <a:lnTo>
                  <a:pt x="4371" y="5760"/>
                </a:lnTo>
                <a:lnTo>
                  <a:pt x="4380" y="5750"/>
                </a:lnTo>
                <a:lnTo>
                  <a:pt x="4391" y="5743"/>
                </a:lnTo>
                <a:lnTo>
                  <a:pt x="4394" y="5744"/>
                </a:lnTo>
                <a:lnTo>
                  <a:pt x="4396" y="5747"/>
                </a:lnTo>
                <a:lnTo>
                  <a:pt x="4400" y="5757"/>
                </a:lnTo>
                <a:lnTo>
                  <a:pt x="4416" y="5767"/>
                </a:lnTo>
                <a:lnTo>
                  <a:pt x="4421" y="5776"/>
                </a:lnTo>
                <a:lnTo>
                  <a:pt x="4425" y="5787"/>
                </a:lnTo>
                <a:lnTo>
                  <a:pt x="4427" y="5800"/>
                </a:lnTo>
                <a:lnTo>
                  <a:pt x="4425" y="5806"/>
                </a:lnTo>
                <a:lnTo>
                  <a:pt x="4417" y="5815"/>
                </a:lnTo>
                <a:lnTo>
                  <a:pt x="4416" y="5818"/>
                </a:lnTo>
                <a:lnTo>
                  <a:pt x="4416" y="5821"/>
                </a:lnTo>
                <a:lnTo>
                  <a:pt x="4431" y="5835"/>
                </a:lnTo>
                <a:lnTo>
                  <a:pt x="4442" y="5869"/>
                </a:lnTo>
                <a:close/>
                <a:moveTo>
                  <a:pt x="5018" y="6103"/>
                </a:moveTo>
                <a:lnTo>
                  <a:pt x="5012" y="6112"/>
                </a:lnTo>
                <a:lnTo>
                  <a:pt x="4995" y="6109"/>
                </a:lnTo>
                <a:lnTo>
                  <a:pt x="4993" y="6106"/>
                </a:lnTo>
                <a:lnTo>
                  <a:pt x="4992" y="6103"/>
                </a:lnTo>
                <a:lnTo>
                  <a:pt x="4995" y="6099"/>
                </a:lnTo>
                <a:lnTo>
                  <a:pt x="5013" y="6095"/>
                </a:lnTo>
                <a:lnTo>
                  <a:pt x="5020" y="6095"/>
                </a:lnTo>
                <a:lnTo>
                  <a:pt x="5024" y="6096"/>
                </a:lnTo>
                <a:lnTo>
                  <a:pt x="5024" y="6098"/>
                </a:lnTo>
                <a:lnTo>
                  <a:pt x="5018" y="6103"/>
                </a:lnTo>
                <a:close/>
                <a:moveTo>
                  <a:pt x="5095" y="6210"/>
                </a:moveTo>
                <a:lnTo>
                  <a:pt x="5086" y="6212"/>
                </a:lnTo>
                <a:lnTo>
                  <a:pt x="5075" y="6208"/>
                </a:lnTo>
                <a:lnTo>
                  <a:pt x="5064" y="6200"/>
                </a:lnTo>
                <a:lnTo>
                  <a:pt x="5040" y="6176"/>
                </a:lnTo>
                <a:lnTo>
                  <a:pt x="5058" y="6159"/>
                </a:lnTo>
                <a:lnTo>
                  <a:pt x="5088" y="6178"/>
                </a:lnTo>
                <a:lnTo>
                  <a:pt x="5097" y="6191"/>
                </a:lnTo>
                <a:lnTo>
                  <a:pt x="5095" y="6210"/>
                </a:lnTo>
                <a:close/>
                <a:moveTo>
                  <a:pt x="5000" y="6196"/>
                </a:moveTo>
                <a:lnTo>
                  <a:pt x="5006" y="6204"/>
                </a:lnTo>
                <a:lnTo>
                  <a:pt x="5013" y="6203"/>
                </a:lnTo>
                <a:lnTo>
                  <a:pt x="5017" y="6210"/>
                </a:lnTo>
                <a:lnTo>
                  <a:pt x="5026" y="6229"/>
                </a:lnTo>
                <a:lnTo>
                  <a:pt x="5027" y="6232"/>
                </a:lnTo>
                <a:lnTo>
                  <a:pt x="5027" y="6238"/>
                </a:lnTo>
                <a:lnTo>
                  <a:pt x="5022" y="6246"/>
                </a:lnTo>
                <a:lnTo>
                  <a:pt x="5017" y="6250"/>
                </a:lnTo>
                <a:lnTo>
                  <a:pt x="5006" y="6256"/>
                </a:lnTo>
                <a:lnTo>
                  <a:pt x="4994" y="6259"/>
                </a:lnTo>
                <a:lnTo>
                  <a:pt x="4988" y="6255"/>
                </a:lnTo>
                <a:lnTo>
                  <a:pt x="4969" y="6237"/>
                </a:lnTo>
                <a:lnTo>
                  <a:pt x="4953" y="6216"/>
                </a:lnTo>
                <a:lnTo>
                  <a:pt x="4947" y="6205"/>
                </a:lnTo>
                <a:lnTo>
                  <a:pt x="4950" y="6200"/>
                </a:lnTo>
                <a:lnTo>
                  <a:pt x="4957" y="6197"/>
                </a:lnTo>
                <a:lnTo>
                  <a:pt x="4971" y="6193"/>
                </a:lnTo>
                <a:lnTo>
                  <a:pt x="4995" y="6195"/>
                </a:lnTo>
                <a:lnTo>
                  <a:pt x="5000" y="6196"/>
                </a:lnTo>
                <a:close/>
                <a:moveTo>
                  <a:pt x="4673" y="6287"/>
                </a:moveTo>
                <a:lnTo>
                  <a:pt x="4676" y="6292"/>
                </a:lnTo>
                <a:lnTo>
                  <a:pt x="4677" y="6299"/>
                </a:lnTo>
                <a:lnTo>
                  <a:pt x="4676" y="6309"/>
                </a:lnTo>
                <a:lnTo>
                  <a:pt x="4674" y="6318"/>
                </a:lnTo>
                <a:lnTo>
                  <a:pt x="4671" y="6326"/>
                </a:lnTo>
                <a:lnTo>
                  <a:pt x="4664" y="6339"/>
                </a:lnTo>
                <a:lnTo>
                  <a:pt x="4642" y="6362"/>
                </a:lnTo>
                <a:lnTo>
                  <a:pt x="4634" y="6375"/>
                </a:lnTo>
                <a:lnTo>
                  <a:pt x="4628" y="6382"/>
                </a:lnTo>
                <a:lnTo>
                  <a:pt x="4593" y="6415"/>
                </a:lnTo>
                <a:lnTo>
                  <a:pt x="4588" y="6417"/>
                </a:lnTo>
                <a:lnTo>
                  <a:pt x="4583" y="6416"/>
                </a:lnTo>
                <a:lnTo>
                  <a:pt x="4574" y="6411"/>
                </a:lnTo>
                <a:lnTo>
                  <a:pt x="4564" y="6410"/>
                </a:lnTo>
                <a:lnTo>
                  <a:pt x="4538" y="6423"/>
                </a:lnTo>
                <a:lnTo>
                  <a:pt x="4537" y="6421"/>
                </a:lnTo>
                <a:lnTo>
                  <a:pt x="4536" y="6407"/>
                </a:lnTo>
                <a:lnTo>
                  <a:pt x="4533" y="6399"/>
                </a:lnTo>
                <a:lnTo>
                  <a:pt x="4522" y="6382"/>
                </a:lnTo>
                <a:lnTo>
                  <a:pt x="4521" y="6378"/>
                </a:lnTo>
                <a:lnTo>
                  <a:pt x="4522" y="6373"/>
                </a:lnTo>
                <a:lnTo>
                  <a:pt x="4523" y="6370"/>
                </a:lnTo>
                <a:lnTo>
                  <a:pt x="4535" y="6354"/>
                </a:lnTo>
                <a:lnTo>
                  <a:pt x="4564" y="6296"/>
                </a:lnTo>
                <a:lnTo>
                  <a:pt x="4571" y="6293"/>
                </a:lnTo>
                <a:lnTo>
                  <a:pt x="4585" y="6299"/>
                </a:lnTo>
                <a:lnTo>
                  <a:pt x="4592" y="6301"/>
                </a:lnTo>
                <a:lnTo>
                  <a:pt x="4596" y="6301"/>
                </a:lnTo>
                <a:lnTo>
                  <a:pt x="4617" y="6289"/>
                </a:lnTo>
                <a:lnTo>
                  <a:pt x="4637" y="6290"/>
                </a:lnTo>
                <a:lnTo>
                  <a:pt x="4654" y="6283"/>
                </a:lnTo>
                <a:lnTo>
                  <a:pt x="4663" y="6283"/>
                </a:lnTo>
                <a:lnTo>
                  <a:pt x="4669" y="6284"/>
                </a:lnTo>
                <a:lnTo>
                  <a:pt x="4673" y="6287"/>
                </a:lnTo>
                <a:close/>
                <a:moveTo>
                  <a:pt x="5597" y="6357"/>
                </a:moveTo>
                <a:lnTo>
                  <a:pt x="5591" y="6358"/>
                </a:lnTo>
                <a:lnTo>
                  <a:pt x="5581" y="6356"/>
                </a:lnTo>
                <a:lnTo>
                  <a:pt x="5569" y="6353"/>
                </a:lnTo>
                <a:lnTo>
                  <a:pt x="5563" y="6349"/>
                </a:lnTo>
                <a:lnTo>
                  <a:pt x="5557" y="6340"/>
                </a:lnTo>
                <a:lnTo>
                  <a:pt x="5556" y="6330"/>
                </a:lnTo>
                <a:lnTo>
                  <a:pt x="5545" y="6316"/>
                </a:lnTo>
                <a:lnTo>
                  <a:pt x="5533" y="6311"/>
                </a:lnTo>
                <a:lnTo>
                  <a:pt x="5527" y="6301"/>
                </a:lnTo>
                <a:lnTo>
                  <a:pt x="5534" y="6300"/>
                </a:lnTo>
                <a:lnTo>
                  <a:pt x="5543" y="6303"/>
                </a:lnTo>
                <a:lnTo>
                  <a:pt x="5557" y="6307"/>
                </a:lnTo>
                <a:lnTo>
                  <a:pt x="5570" y="6313"/>
                </a:lnTo>
                <a:lnTo>
                  <a:pt x="5588" y="6325"/>
                </a:lnTo>
                <a:lnTo>
                  <a:pt x="5594" y="6337"/>
                </a:lnTo>
                <a:lnTo>
                  <a:pt x="5600" y="6346"/>
                </a:lnTo>
                <a:lnTo>
                  <a:pt x="5602" y="6352"/>
                </a:lnTo>
                <a:lnTo>
                  <a:pt x="5601" y="6355"/>
                </a:lnTo>
                <a:lnTo>
                  <a:pt x="5597" y="6357"/>
                </a:lnTo>
                <a:close/>
                <a:moveTo>
                  <a:pt x="5307" y="6345"/>
                </a:moveTo>
                <a:lnTo>
                  <a:pt x="5302" y="6347"/>
                </a:lnTo>
                <a:lnTo>
                  <a:pt x="5287" y="6345"/>
                </a:lnTo>
                <a:lnTo>
                  <a:pt x="5267" y="6336"/>
                </a:lnTo>
                <a:lnTo>
                  <a:pt x="5257" y="6329"/>
                </a:lnTo>
                <a:lnTo>
                  <a:pt x="5258" y="6327"/>
                </a:lnTo>
                <a:lnTo>
                  <a:pt x="5262" y="6325"/>
                </a:lnTo>
                <a:lnTo>
                  <a:pt x="5267" y="6326"/>
                </a:lnTo>
                <a:lnTo>
                  <a:pt x="5275" y="6332"/>
                </a:lnTo>
                <a:lnTo>
                  <a:pt x="5298" y="6334"/>
                </a:lnTo>
                <a:lnTo>
                  <a:pt x="5305" y="6338"/>
                </a:lnTo>
                <a:lnTo>
                  <a:pt x="5308" y="6342"/>
                </a:lnTo>
                <a:lnTo>
                  <a:pt x="5307" y="6345"/>
                </a:lnTo>
                <a:close/>
                <a:moveTo>
                  <a:pt x="6033" y="6355"/>
                </a:moveTo>
                <a:lnTo>
                  <a:pt x="6049" y="6357"/>
                </a:lnTo>
                <a:lnTo>
                  <a:pt x="6058" y="6357"/>
                </a:lnTo>
                <a:lnTo>
                  <a:pt x="6062" y="6359"/>
                </a:lnTo>
                <a:lnTo>
                  <a:pt x="6066" y="6368"/>
                </a:lnTo>
                <a:lnTo>
                  <a:pt x="6061" y="6379"/>
                </a:lnTo>
                <a:lnTo>
                  <a:pt x="6055" y="6384"/>
                </a:lnTo>
                <a:lnTo>
                  <a:pt x="6047" y="6385"/>
                </a:lnTo>
                <a:lnTo>
                  <a:pt x="6032" y="6381"/>
                </a:lnTo>
                <a:lnTo>
                  <a:pt x="6027" y="6379"/>
                </a:lnTo>
                <a:lnTo>
                  <a:pt x="6023" y="6373"/>
                </a:lnTo>
                <a:lnTo>
                  <a:pt x="6025" y="6368"/>
                </a:lnTo>
                <a:lnTo>
                  <a:pt x="6032" y="6366"/>
                </a:lnTo>
                <a:lnTo>
                  <a:pt x="6033" y="6365"/>
                </a:lnTo>
                <a:lnTo>
                  <a:pt x="6031" y="6361"/>
                </a:lnTo>
                <a:lnTo>
                  <a:pt x="6031" y="6358"/>
                </a:lnTo>
                <a:lnTo>
                  <a:pt x="6033" y="6355"/>
                </a:lnTo>
                <a:close/>
                <a:moveTo>
                  <a:pt x="4867" y="6381"/>
                </a:moveTo>
                <a:lnTo>
                  <a:pt x="4874" y="6385"/>
                </a:lnTo>
                <a:lnTo>
                  <a:pt x="4884" y="6401"/>
                </a:lnTo>
                <a:lnTo>
                  <a:pt x="4888" y="6408"/>
                </a:lnTo>
                <a:lnTo>
                  <a:pt x="4889" y="6419"/>
                </a:lnTo>
                <a:lnTo>
                  <a:pt x="4886" y="6433"/>
                </a:lnTo>
                <a:lnTo>
                  <a:pt x="4885" y="6446"/>
                </a:lnTo>
                <a:lnTo>
                  <a:pt x="4881" y="6456"/>
                </a:lnTo>
                <a:lnTo>
                  <a:pt x="4874" y="6468"/>
                </a:lnTo>
                <a:lnTo>
                  <a:pt x="4868" y="6483"/>
                </a:lnTo>
                <a:lnTo>
                  <a:pt x="4862" y="6499"/>
                </a:lnTo>
                <a:lnTo>
                  <a:pt x="4858" y="6510"/>
                </a:lnTo>
                <a:lnTo>
                  <a:pt x="4854" y="6515"/>
                </a:lnTo>
                <a:lnTo>
                  <a:pt x="4850" y="6518"/>
                </a:lnTo>
                <a:lnTo>
                  <a:pt x="4846" y="6518"/>
                </a:lnTo>
                <a:lnTo>
                  <a:pt x="4840" y="6512"/>
                </a:lnTo>
                <a:lnTo>
                  <a:pt x="4831" y="6500"/>
                </a:lnTo>
                <a:lnTo>
                  <a:pt x="4824" y="6493"/>
                </a:lnTo>
                <a:lnTo>
                  <a:pt x="4815" y="6488"/>
                </a:lnTo>
                <a:lnTo>
                  <a:pt x="4810" y="6481"/>
                </a:lnTo>
                <a:lnTo>
                  <a:pt x="4809" y="6474"/>
                </a:lnTo>
                <a:lnTo>
                  <a:pt x="4809" y="6452"/>
                </a:lnTo>
                <a:lnTo>
                  <a:pt x="4810" y="6441"/>
                </a:lnTo>
                <a:lnTo>
                  <a:pt x="4811" y="6432"/>
                </a:lnTo>
                <a:lnTo>
                  <a:pt x="4813" y="6425"/>
                </a:lnTo>
                <a:lnTo>
                  <a:pt x="4817" y="6414"/>
                </a:lnTo>
                <a:lnTo>
                  <a:pt x="4830" y="6392"/>
                </a:lnTo>
                <a:lnTo>
                  <a:pt x="4837" y="6384"/>
                </a:lnTo>
                <a:lnTo>
                  <a:pt x="4842" y="6382"/>
                </a:lnTo>
                <a:lnTo>
                  <a:pt x="4854" y="6383"/>
                </a:lnTo>
                <a:lnTo>
                  <a:pt x="4859" y="6383"/>
                </a:lnTo>
                <a:lnTo>
                  <a:pt x="4863" y="6380"/>
                </a:lnTo>
                <a:lnTo>
                  <a:pt x="4867" y="6381"/>
                </a:lnTo>
                <a:close/>
                <a:moveTo>
                  <a:pt x="6017" y="6471"/>
                </a:moveTo>
                <a:lnTo>
                  <a:pt x="6019" y="6472"/>
                </a:lnTo>
                <a:lnTo>
                  <a:pt x="6021" y="6470"/>
                </a:lnTo>
                <a:lnTo>
                  <a:pt x="6023" y="6472"/>
                </a:lnTo>
                <a:lnTo>
                  <a:pt x="6024" y="6477"/>
                </a:lnTo>
                <a:lnTo>
                  <a:pt x="6025" y="6480"/>
                </a:lnTo>
                <a:lnTo>
                  <a:pt x="6030" y="6484"/>
                </a:lnTo>
                <a:lnTo>
                  <a:pt x="6032" y="6487"/>
                </a:lnTo>
                <a:lnTo>
                  <a:pt x="6032" y="6490"/>
                </a:lnTo>
                <a:lnTo>
                  <a:pt x="6028" y="6495"/>
                </a:lnTo>
                <a:lnTo>
                  <a:pt x="6025" y="6495"/>
                </a:lnTo>
                <a:lnTo>
                  <a:pt x="6006" y="6484"/>
                </a:lnTo>
                <a:lnTo>
                  <a:pt x="6001" y="6473"/>
                </a:lnTo>
                <a:lnTo>
                  <a:pt x="6001" y="6468"/>
                </a:lnTo>
                <a:lnTo>
                  <a:pt x="6003" y="6462"/>
                </a:lnTo>
                <a:lnTo>
                  <a:pt x="6006" y="6460"/>
                </a:lnTo>
                <a:lnTo>
                  <a:pt x="6010" y="6460"/>
                </a:lnTo>
                <a:lnTo>
                  <a:pt x="6014" y="6463"/>
                </a:lnTo>
                <a:lnTo>
                  <a:pt x="6017" y="6471"/>
                </a:lnTo>
                <a:close/>
                <a:moveTo>
                  <a:pt x="3798" y="6477"/>
                </a:moveTo>
                <a:lnTo>
                  <a:pt x="3795" y="6477"/>
                </a:lnTo>
                <a:lnTo>
                  <a:pt x="3788" y="6468"/>
                </a:lnTo>
                <a:lnTo>
                  <a:pt x="3786" y="6464"/>
                </a:lnTo>
                <a:lnTo>
                  <a:pt x="3796" y="6461"/>
                </a:lnTo>
                <a:lnTo>
                  <a:pt x="3802" y="6469"/>
                </a:lnTo>
                <a:lnTo>
                  <a:pt x="3802" y="6473"/>
                </a:lnTo>
                <a:lnTo>
                  <a:pt x="3798" y="6477"/>
                </a:lnTo>
                <a:close/>
                <a:moveTo>
                  <a:pt x="6033" y="6556"/>
                </a:moveTo>
                <a:lnTo>
                  <a:pt x="6031" y="6558"/>
                </a:lnTo>
                <a:lnTo>
                  <a:pt x="6029" y="6558"/>
                </a:lnTo>
                <a:lnTo>
                  <a:pt x="6023" y="6549"/>
                </a:lnTo>
                <a:lnTo>
                  <a:pt x="6015" y="6545"/>
                </a:lnTo>
                <a:lnTo>
                  <a:pt x="6012" y="6542"/>
                </a:lnTo>
                <a:lnTo>
                  <a:pt x="5988" y="6523"/>
                </a:lnTo>
                <a:lnTo>
                  <a:pt x="5986" y="6516"/>
                </a:lnTo>
                <a:lnTo>
                  <a:pt x="5985" y="6509"/>
                </a:lnTo>
                <a:lnTo>
                  <a:pt x="5993" y="6506"/>
                </a:lnTo>
                <a:lnTo>
                  <a:pt x="6009" y="6503"/>
                </a:lnTo>
                <a:lnTo>
                  <a:pt x="6023" y="6503"/>
                </a:lnTo>
                <a:lnTo>
                  <a:pt x="6036" y="6507"/>
                </a:lnTo>
                <a:lnTo>
                  <a:pt x="6039" y="6511"/>
                </a:lnTo>
                <a:lnTo>
                  <a:pt x="6046" y="6518"/>
                </a:lnTo>
                <a:lnTo>
                  <a:pt x="6044" y="6527"/>
                </a:lnTo>
                <a:lnTo>
                  <a:pt x="6043" y="6539"/>
                </a:lnTo>
                <a:lnTo>
                  <a:pt x="6041" y="6544"/>
                </a:lnTo>
                <a:lnTo>
                  <a:pt x="6036" y="6548"/>
                </a:lnTo>
                <a:lnTo>
                  <a:pt x="6033" y="6556"/>
                </a:lnTo>
                <a:close/>
                <a:moveTo>
                  <a:pt x="4948" y="6660"/>
                </a:moveTo>
                <a:lnTo>
                  <a:pt x="4937" y="6662"/>
                </a:lnTo>
                <a:lnTo>
                  <a:pt x="4937" y="6660"/>
                </a:lnTo>
                <a:lnTo>
                  <a:pt x="4941" y="6653"/>
                </a:lnTo>
                <a:lnTo>
                  <a:pt x="4958" y="6647"/>
                </a:lnTo>
                <a:lnTo>
                  <a:pt x="4971" y="6646"/>
                </a:lnTo>
                <a:lnTo>
                  <a:pt x="4968" y="6651"/>
                </a:lnTo>
                <a:lnTo>
                  <a:pt x="4960" y="6656"/>
                </a:lnTo>
                <a:lnTo>
                  <a:pt x="4948" y="6660"/>
                </a:lnTo>
                <a:close/>
                <a:moveTo>
                  <a:pt x="5763" y="6738"/>
                </a:moveTo>
                <a:lnTo>
                  <a:pt x="5756" y="6740"/>
                </a:lnTo>
                <a:lnTo>
                  <a:pt x="5753" y="6736"/>
                </a:lnTo>
                <a:lnTo>
                  <a:pt x="5753" y="6727"/>
                </a:lnTo>
                <a:lnTo>
                  <a:pt x="5755" y="6719"/>
                </a:lnTo>
                <a:lnTo>
                  <a:pt x="5763" y="6704"/>
                </a:lnTo>
                <a:lnTo>
                  <a:pt x="5771" y="6687"/>
                </a:lnTo>
                <a:lnTo>
                  <a:pt x="5775" y="6683"/>
                </a:lnTo>
                <a:lnTo>
                  <a:pt x="5784" y="6686"/>
                </a:lnTo>
                <a:lnTo>
                  <a:pt x="5789" y="6691"/>
                </a:lnTo>
                <a:lnTo>
                  <a:pt x="5794" y="6699"/>
                </a:lnTo>
                <a:lnTo>
                  <a:pt x="5796" y="6705"/>
                </a:lnTo>
                <a:lnTo>
                  <a:pt x="5794" y="6714"/>
                </a:lnTo>
                <a:lnTo>
                  <a:pt x="5788" y="6723"/>
                </a:lnTo>
                <a:lnTo>
                  <a:pt x="5781" y="6728"/>
                </a:lnTo>
                <a:lnTo>
                  <a:pt x="5763" y="6738"/>
                </a:lnTo>
                <a:close/>
                <a:moveTo>
                  <a:pt x="6066" y="6718"/>
                </a:moveTo>
                <a:lnTo>
                  <a:pt x="6064" y="6729"/>
                </a:lnTo>
                <a:lnTo>
                  <a:pt x="6054" y="6725"/>
                </a:lnTo>
                <a:lnTo>
                  <a:pt x="6040" y="6717"/>
                </a:lnTo>
                <a:lnTo>
                  <a:pt x="6035" y="6711"/>
                </a:lnTo>
                <a:lnTo>
                  <a:pt x="6033" y="6705"/>
                </a:lnTo>
                <a:lnTo>
                  <a:pt x="6032" y="6697"/>
                </a:lnTo>
                <a:lnTo>
                  <a:pt x="6037" y="6696"/>
                </a:lnTo>
                <a:lnTo>
                  <a:pt x="6047" y="6695"/>
                </a:lnTo>
                <a:lnTo>
                  <a:pt x="6056" y="6706"/>
                </a:lnTo>
                <a:lnTo>
                  <a:pt x="6059" y="6708"/>
                </a:lnTo>
                <a:lnTo>
                  <a:pt x="6066" y="6718"/>
                </a:lnTo>
                <a:close/>
                <a:moveTo>
                  <a:pt x="4826" y="6813"/>
                </a:moveTo>
                <a:lnTo>
                  <a:pt x="4818" y="6814"/>
                </a:lnTo>
                <a:lnTo>
                  <a:pt x="4822" y="6805"/>
                </a:lnTo>
                <a:lnTo>
                  <a:pt x="4825" y="6800"/>
                </a:lnTo>
                <a:lnTo>
                  <a:pt x="4828" y="6797"/>
                </a:lnTo>
                <a:lnTo>
                  <a:pt x="4835" y="6796"/>
                </a:lnTo>
                <a:lnTo>
                  <a:pt x="4839" y="6800"/>
                </a:lnTo>
                <a:lnTo>
                  <a:pt x="4835" y="6807"/>
                </a:lnTo>
                <a:lnTo>
                  <a:pt x="4826" y="6813"/>
                </a:lnTo>
                <a:close/>
                <a:moveTo>
                  <a:pt x="4809" y="6836"/>
                </a:moveTo>
                <a:lnTo>
                  <a:pt x="4806" y="6836"/>
                </a:lnTo>
                <a:lnTo>
                  <a:pt x="4806" y="6834"/>
                </a:lnTo>
                <a:lnTo>
                  <a:pt x="4808" y="6828"/>
                </a:lnTo>
                <a:lnTo>
                  <a:pt x="4811" y="6827"/>
                </a:lnTo>
                <a:lnTo>
                  <a:pt x="4815" y="6820"/>
                </a:lnTo>
                <a:lnTo>
                  <a:pt x="4818" y="6823"/>
                </a:lnTo>
                <a:lnTo>
                  <a:pt x="4817" y="6827"/>
                </a:lnTo>
                <a:lnTo>
                  <a:pt x="4812" y="6833"/>
                </a:lnTo>
                <a:lnTo>
                  <a:pt x="4809" y="6836"/>
                </a:lnTo>
                <a:close/>
                <a:moveTo>
                  <a:pt x="5690" y="6926"/>
                </a:moveTo>
                <a:lnTo>
                  <a:pt x="5685" y="6938"/>
                </a:lnTo>
                <a:lnTo>
                  <a:pt x="5679" y="6936"/>
                </a:lnTo>
                <a:lnTo>
                  <a:pt x="5676" y="6938"/>
                </a:lnTo>
                <a:lnTo>
                  <a:pt x="5675" y="6939"/>
                </a:lnTo>
                <a:lnTo>
                  <a:pt x="5678" y="6928"/>
                </a:lnTo>
                <a:lnTo>
                  <a:pt x="5678" y="6921"/>
                </a:lnTo>
                <a:lnTo>
                  <a:pt x="5677" y="6914"/>
                </a:lnTo>
                <a:lnTo>
                  <a:pt x="5679" y="6910"/>
                </a:lnTo>
                <a:lnTo>
                  <a:pt x="5687" y="6910"/>
                </a:lnTo>
                <a:lnTo>
                  <a:pt x="5687" y="6918"/>
                </a:lnTo>
                <a:lnTo>
                  <a:pt x="5688" y="6921"/>
                </a:lnTo>
                <a:lnTo>
                  <a:pt x="5690" y="6923"/>
                </a:lnTo>
                <a:lnTo>
                  <a:pt x="5690" y="6926"/>
                </a:lnTo>
                <a:close/>
                <a:moveTo>
                  <a:pt x="4854" y="7156"/>
                </a:moveTo>
                <a:lnTo>
                  <a:pt x="4853" y="7157"/>
                </a:lnTo>
                <a:lnTo>
                  <a:pt x="4849" y="7156"/>
                </a:lnTo>
                <a:lnTo>
                  <a:pt x="4848" y="7165"/>
                </a:lnTo>
                <a:lnTo>
                  <a:pt x="4847" y="7166"/>
                </a:lnTo>
                <a:lnTo>
                  <a:pt x="4844" y="7160"/>
                </a:lnTo>
                <a:lnTo>
                  <a:pt x="4846" y="7155"/>
                </a:lnTo>
                <a:lnTo>
                  <a:pt x="4846" y="7152"/>
                </a:lnTo>
                <a:lnTo>
                  <a:pt x="4846" y="7149"/>
                </a:lnTo>
                <a:lnTo>
                  <a:pt x="4850" y="7143"/>
                </a:lnTo>
                <a:lnTo>
                  <a:pt x="4852" y="7142"/>
                </a:lnTo>
                <a:lnTo>
                  <a:pt x="4853" y="7143"/>
                </a:lnTo>
                <a:lnTo>
                  <a:pt x="4854" y="7150"/>
                </a:lnTo>
                <a:lnTo>
                  <a:pt x="4854" y="7156"/>
                </a:lnTo>
                <a:close/>
                <a:moveTo>
                  <a:pt x="6277" y="7150"/>
                </a:moveTo>
                <a:lnTo>
                  <a:pt x="6284" y="7154"/>
                </a:lnTo>
                <a:lnTo>
                  <a:pt x="6286" y="7170"/>
                </a:lnTo>
                <a:lnTo>
                  <a:pt x="6273" y="7169"/>
                </a:lnTo>
                <a:lnTo>
                  <a:pt x="6259" y="7159"/>
                </a:lnTo>
                <a:lnTo>
                  <a:pt x="6256" y="7151"/>
                </a:lnTo>
                <a:lnTo>
                  <a:pt x="6256" y="7149"/>
                </a:lnTo>
                <a:lnTo>
                  <a:pt x="6258" y="7148"/>
                </a:lnTo>
                <a:lnTo>
                  <a:pt x="6262" y="7150"/>
                </a:lnTo>
                <a:lnTo>
                  <a:pt x="6266" y="7147"/>
                </a:lnTo>
                <a:lnTo>
                  <a:pt x="6269" y="7146"/>
                </a:lnTo>
                <a:lnTo>
                  <a:pt x="6277" y="7150"/>
                </a:lnTo>
                <a:close/>
                <a:moveTo>
                  <a:pt x="4842" y="7264"/>
                </a:moveTo>
                <a:lnTo>
                  <a:pt x="4840" y="7266"/>
                </a:lnTo>
                <a:lnTo>
                  <a:pt x="4836" y="7263"/>
                </a:lnTo>
                <a:lnTo>
                  <a:pt x="4836" y="7256"/>
                </a:lnTo>
                <a:lnTo>
                  <a:pt x="4839" y="7251"/>
                </a:lnTo>
                <a:lnTo>
                  <a:pt x="4842" y="7251"/>
                </a:lnTo>
                <a:lnTo>
                  <a:pt x="4845" y="7254"/>
                </a:lnTo>
                <a:lnTo>
                  <a:pt x="4844" y="7258"/>
                </a:lnTo>
                <a:lnTo>
                  <a:pt x="4842" y="7264"/>
                </a:lnTo>
                <a:close/>
                <a:moveTo>
                  <a:pt x="4870" y="7281"/>
                </a:moveTo>
                <a:lnTo>
                  <a:pt x="4867" y="7282"/>
                </a:lnTo>
                <a:lnTo>
                  <a:pt x="4865" y="7282"/>
                </a:lnTo>
                <a:lnTo>
                  <a:pt x="4867" y="7270"/>
                </a:lnTo>
                <a:lnTo>
                  <a:pt x="4865" y="7265"/>
                </a:lnTo>
                <a:lnTo>
                  <a:pt x="4864" y="7263"/>
                </a:lnTo>
                <a:lnTo>
                  <a:pt x="4865" y="7261"/>
                </a:lnTo>
                <a:lnTo>
                  <a:pt x="4867" y="7260"/>
                </a:lnTo>
                <a:lnTo>
                  <a:pt x="4870" y="7264"/>
                </a:lnTo>
                <a:lnTo>
                  <a:pt x="4872" y="7268"/>
                </a:lnTo>
                <a:lnTo>
                  <a:pt x="4872" y="7272"/>
                </a:lnTo>
                <a:lnTo>
                  <a:pt x="4872" y="7276"/>
                </a:lnTo>
                <a:lnTo>
                  <a:pt x="4871" y="7279"/>
                </a:lnTo>
                <a:lnTo>
                  <a:pt x="4870" y="7281"/>
                </a:lnTo>
                <a:close/>
                <a:moveTo>
                  <a:pt x="4916" y="7336"/>
                </a:moveTo>
                <a:lnTo>
                  <a:pt x="4909" y="7351"/>
                </a:lnTo>
                <a:lnTo>
                  <a:pt x="4904" y="7365"/>
                </a:lnTo>
                <a:lnTo>
                  <a:pt x="4897" y="7390"/>
                </a:lnTo>
                <a:lnTo>
                  <a:pt x="4893" y="7391"/>
                </a:lnTo>
                <a:lnTo>
                  <a:pt x="4889" y="7385"/>
                </a:lnTo>
                <a:lnTo>
                  <a:pt x="4899" y="7355"/>
                </a:lnTo>
                <a:lnTo>
                  <a:pt x="4900" y="7352"/>
                </a:lnTo>
                <a:lnTo>
                  <a:pt x="4899" y="7349"/>
                </a:lnTo>
                <a:lnTo>
                  <a:pt x="4896" y="7344"/>
                </a:lnTo>
                <a:lnTo>
                  <a:pt x="4893" y="7349"/>
                </a:lnTo>
                <a:lnTo>
                  <a:pt x="4878" y="7383"/>
                </a:lnTo>
                <a:lnTo>
                  <a:pt x="4875" y="7389"/>
                </a:lnTo>
                <a:lnTo>
                  <a:pt x="4871" y="7392"/>
                </a:lnTo>
                <a:lnTo>
                  <a:pt x="4869" y="7392"/>
                </a:lnTo>
                <a:lnTo>
                  <a:pt x="4863" y="7392"/>
                </a:lnTo>
                <a:lnTo>
                  <a:pt x="4850" y="7401"/>
                </a:lnTo>
                <a:lnTo>
                  <a:pt x="4871" y="7361"/>
                </a:lnTo>
                <a:lnTo>
                  <a:pt x="4871" y="7358"/>
                </a:lnTo>
                <a:lnTo>
                  <a:pt x="4867" y="7356"/>
                </a:lnTo>
                <a:lnTo>
                  <a:pt x="4866" y="7357"/>
                </a:lnTo>
                <a:lnTo>
                  <a:pt x="4849" y="7383"/>
                </a:lnTo>
                <a:lnTo>
                  <a:pt x="4839" y="7392"/>
                </a:lnTo>
                <a:lnTo>
                  <a:pt x="4832" y="7389"/>
                </a:lnTo>
                <a:lnTo>
                  <a:pt x="4831" y="7387"/>
                </a:lnTo>
                <a:lnTo>
                  <a:pt x="4831" y="7384"/>
                </a:lnTo>
                <a:lnTo>
                  <a:pt x="4848" y="7358"/>
                </a:lnTo>
                <a:lnTo>
                  <a:pt x="4863" y="7340"/>
                </a:lnTo>
                <a:lnTo>
                  <a:pt x="4870" y="7328"/>
                </a:lnTo>
                <a:lnTo>
                  <a:pt x="4872" y="7317"/>
                </a:lnTo>
                <a:lnTo>
                  <a:pt x="4874" y="7309"/>
                </a:lnTo>
                <a:lnTo>
                  <a:pt x="4873" y="7300"/>
                </a:lnTo>
                <a:lnTo>
                  <a:pt x="4874" y="7297"/>
                </a:lnTo>
                <a:lnTo>
                  <a:pt x="4875" y="7298"/>
                </a:lnTo>
                <a:lnTo>
                  <a:pt x="4876" y="7301"/>
                </a:lnTo>
                <a:lnTo>
                  <a:pt x="4876" y="7311"/>
                </a:lnTo>
                <a:lnTo>
                  <a:pt x="4873" y="7330"/>
                </a:lnTo>
                <a:lnTo>
                  <a:pt x="4870" y="7339"/>
                </a:lnTo>
                <a:lnTo>
                  <a:pt x="4867" y="7347"/>
                </a:lnTo>
                <a:lnTo>
                  <a:pt x="4868" y="7349"/>
                </a:lnTo>
                <a:lnTo>
                  <a:pt x="4874" y="7344"/>
                </a:lnTo>
                <a:lnTo>
                  <a:pt x="4879" y="7335"/>
                </a:lnTo>
                <a:lnTo>
                  <a:pt x="4884" y="7321"/>
                </a:lnTo>
                <a:lnTo>
                  <a:pt x="4886" y="7308"/>
                </a:lnTo>
                <a:lnTo>
                  <a:pt x="4889" y="7289"/>
                </a:lnTo>
                <a:lnTo>
                  <a:pt x="4890" y="7289"/>
                </a:lnTo>
                <a:lnTo>
                  <a:pt x="4891" y="7293"/>
                </a:lnTo>
                <a:lnTo>
                  <a:pt x="4894" y="7296"/>
                </a:lnTo>
                <a:lnTo>
                  <a:pt x="4898" y="7298"/>
                </a:lnTo>
                <a:lnTo>
                  <a:pt x="4901" y="7300"/>
                </a:lnTo>
                <a:lnTo>
                  <a:pt x="4903" y="7307"/>
                </a:lnTo>
                <a:lnTo>
                  <a:pt x="4904" y="7310"/>
                </a:lnTo>
                <a:lnTo>
                  <a:pt x="4911" y="7312"/>
                </a:lnTo>
                <a:lnTo>
                  <a:pt x="4913" y="7314"/>
                </a:lnTo>
                <a:lnTo>
                  <a:pt x="4915" y="7321"/>
                </a:lnTo>
                <a:lnTo>
                  <a:pt x="4915" y="7325"/>
                </a:lnTo>
                <a:lnTo>
                  <a:pt x="4916" y="7328"/>
                </a:lnTo>
                <a:lnTo>
                  <a:pt x="4918" y="7329"/>
                </a:lnTo>
                <a:lnTo>
                  <a:pt x="4916" y="7336"/>
                </a:lnTo>
                <a:close/>
                <a:moveTo>
                  <a:pt x="4833" y="7345"/>
                </a:moveTo>
                <a:lnTo>
                  <a:pt x="4829" y="7346"/>
                </a:lnTo>
                <a:lnTo>
                  <a:pt x="4824" y="7344"/>
                </a:lnTo>
                <a:lnTo>
                  <a:pt x="4827" y="7333"/>
                </a:lnTo>
                <a:lnTo>
                  <a:pt x="4831" y="7329"/>
                </a:lnTo>
                <a:lnTo>
                  <a:pt x="4841" y="7325"/>
                </a:lnTo>
                <a:lnTo>
                  <a:pt x="4843" y="7322"/>
                </a:lnTo>
                <a:lnTo>
                  <a:pt x="4846" y="7321"/>
                </a:lnTo>
                <a:lnTo>
                  <a:pt x="4851" y="7321"/>
                </a:lnTo>
                <a:lnTo>
                  <a:pt x="4857" y="7317"/>
                </a:lnTo>
                <a:lnTo>
                  <a:pt x="4863" y="7309"/>
                </a:lnTo>
                <a:lnTo>
                  <a:pt x="4865" y="7308"/>
                </a:lnTo>
                <a:lnTo>
                  <a:pt x="4860" y="7319"/>
                </a:lnTo>
                <a:lnTo>
                  <a:pt x="4856" y="7328"/>
                </a:lnTo>
                <a:lnTo>
                  <a:pt x="4833" y="7345"/>
                </a:lnTo>
                <a:close/>
                <a:moveTo>
                  <a:pt x="4924" y="7354"/>
                </a:moveTo>
                <a:lnTo>
                  <a:pt x="4920" y="7356"/>
                </a:lnTo>
                <a:lnTo>
                  <a:pt x="4917" y="7355"/>
                </a:lnTo>
                <a:lnTo>
                  <a:pt x="4918" y="7351"/>
                </a:lnTo>
                <a:lnTo>
                  <a:pt x="4922" y="7341"/>
                </a:lnTo>
                <a:lnTo>
                  <a:pt x="4924" y="7333"/>
                </a:lnTo>
                <a:lnTo>
                  <a:pt x="4925" y="7326"/>
                </a:lnTo>
                <a:lnTo>
                  <a:pt x="4926" y="7320"/>
                </a:lnTo>
                <a:lnTo>
                  <a:pt x="4929" y="7314"/>
                </a:lnTo>
                <a:lnTo>
                  <a:pt x="4932" y="7312"/>
                </a:lnTo>
                <a:lnTo>
                  <a:pt x="4937" y="7312"/>
                </a:lnTo>
                <a:lnTo>
                  <a:pt x="4938" y="7329"/>
                </a:lnTo>
                <a:lnTo>
                  <a:pt x="4936" y="7337"/>
                </a:lnTo>
                <a:lnTo>
                  <a:pt x="4933" y="7344"/>
                </a:lnTo>
                <a:lnTo>
                  <a:pt x="4929" y="7350"/>
                </a:lnTo>
                <a:lnTo>
                  <a:pt x="4924" y="7354"/>
                </a:lnTo>
                <a:close/>
                <a:moveTo>
                  <a:pt x="6337" y="7369"/>
                </a:moveTo>
                <a:lnTo>
                  <a:pt x="6338" y="7372"/>
                </a:lnTo>
                <a:lnTo>
                  <a:pt x="6325" y="7370"/>
                </a:lnTo>
                <a:lnTo>
                  <a:pt x="6321" y="7367"/>
                </a:lnTo>
                <a:lnTo>
                  <a:pt x="6321" y="7365"/>
                </a:lnTo>
                <a:lnTo>
                  <a:pt x="6321" y="7362"/>
                </a:lnTo>
                <a:lnTo>
                  <a:pt x="6324" y="7357"/>
                </a:lnTo>
                <a:lnTo>
                  <a:pt x="6329" y="7354"/>
                </a:lnTo>
                <a:lnTo>
                  <a:pt x="6332" y="7356"/>
                </a:lnTo>
                <a:lnTo>
                  <a:pt x="6339" y="7360"/>
                </a:lnTo>
                <a:lnTo>
                  <a:pt x="6340" y="7363"/>
                </a:lnTo>
                <a:lnTo>
                  <a:pt x="6337" y="7369"/>
                </a:lnTo>
                <a:close/>
                <a:moveTo>
                  <a:pt x="826" y="7545"/>
                </a:moveTo>
                <a:lnTo>
                  <a:pt x="832" y="7537"/>
                </a:lnTo>
                <a:lnTo>
                  <a:pt x="846" y="7521"/>
                </a:lnTo>
                <a:lnTo>
                  <a:pt x="854" y="7510"/>
                </a:lnTo>
                <a:lnTo>
                  <a:pt x="855" y="7521"/>
                </a:lnTo>
                <a:lnTo>
                  <a:pt x="843" y="7539"/>
                </a:lnTo>
                <a:lnTo>
                  <a:pt x="829" y="7548"/>
                </a:lnTo>
                <a:lnTo>
                  <a:pt x="826" y="7545"/>
                </a:lnTo>
                <a:close/>
                <a:moveTo>
                  <a:pt x="798" y="7585"/>
                </a:moveTo>
                <a:lnTo>
                  <a:pt x="796" y="7585"/>
                </a:lnTo>
                <a:lnTo>
                  <a:pt x="795" y="7582"/>
                </a:lnTo>
                <a:lnTo>
                  <a:pt x="796" y="7577"/>
                </a:lnTo>
                <a:lnTo>
                  <a:pt x="798" y="7567"/>
                </a:lnTo>
                <a:lnTo>
                  <a:pt x="799" y="7564"/>
                </a:lnTo>
                <a:lnTo>
                  <a:pt x="810" y="7566"/>
                </a:lnTo>
                <a:lnTo>
                  <a:pt x="811" y="7567"/>
                </a:lnTo>
                <a:lnTo>
                  <a:pt x="811" y="7569"/>
                </a:lnTo>
                <a:lnTo>
                  <a:pt x="811" y="7572"/>
                </a:lnTo>
                <a:lnTo>
                  <a:pt x="807" y="7576"/>
                </a:lnTo>
                <a:lnTo>
                  <a:pt x="798" y="7585"/>
                </a:lnTo>
                <a:close/>
                <a:moveTo>
                  <a:pt x="661" y="7633"/>
                </a:moveTo>
                <a:lnTo>
                  <a:pt x="668" y="7641"/>
                </a:lnTo>
                <a:lnTo>
                  <a:pt x="685" y="7636"/>
                </a:lnTo>
                <a:lnTo>
                  <a:pt x="689" y="7637"/>
                </a:lnTo>
                <a:lnTo>
                  <a:pt x="692" y="7640"/>
                </a:lnTo>
                <a:lnTo>
                  <a:pt x="696" y="7646"/>
                </a:lnTo>
                <a:lnTo>
                  <a:pt x="700" y="7656"/>
                </a:lnTo>
                <a:lnTo>
                  <a:pt x="700" y="7667"/>
                </a:lnTo>
                <a:lnTo>
                  <a:pt x="699" y="7670"/>
                </a:lnTo>
                <a:lnTo>
                  <a:pt x="696" y="7675"/>
                </a:lnTo>
                <a:lnTo>
                  <a:pt x="668" y="7692"/>
                </a:lnTo>
                <a:lnTo>
                  <a:pt x="667" y="7693"/>
                </a:lnTo>
                <a:lnTo>
                  <a:pt x="668" y="7695"/>
                </a:lnTo>
                <a:lnTo>
                  <a:pt x="670" y="7696"/>
                </a:lnTo>
                <a:lnTo>
                  <a:pt x="676" y="7696"/>
                </a:lnTo>
                <a:lnTo>
                  <a:pt x="698" y="7692"/>
                </a:lnTo>
                <a:lnTo>
                  <a:pt x="699" y="7689"/>
                </a:lnTo>
                <a:lnTo>
                  <a:pt x="701" y="7676"/>
                </a:lnTo>
                <a:lnTo>
                  <a:pt x="704" y="7669"/>
                </a:lnTo>
                <a:lnTo>
                  <a:pt x="704" y="7663"/>
                </a:lnTo>
                <a:lnTo>
                  <a:pt x="702" y="7650"/>
                </a:lnTo>
                <a:lnTo>
                  <a:pt x="702" y="7645"/>
                </a:lnTo>
                <a:lnTo>
                  <a:pt x="717" y="7644"/>
                </a:lnTo>
                <a:lnTo>
                  <a:pt x="727" y="7639"/>
                </a:lnTo>
                <a:lnTo>
                  <a:pt x="737" y="7631"/>
                </a:lnTo>
                <a:lnTo>
                  <a:pt x="739" y="7631"/>
                </a:lnTo>
                <a:lnTo>
                  <a:pt x="738" y="7647"/>
                </a:lnTo>
                <a:lnTo>
                  <a:pt x="736" y="7652"/>
                </a:lnTo>
                <a:lnTo>
                  <a:pt x="727" y="7671"/>
                </a:lnTo>
                <a:lnTo>
                  <a:pt x="721" y="7688"/>
                </a:lnTo>
                <a:lnTo>
                  <a:pt x="719" y="7705"/>
                </a:lnTo>
                <a:lnTo>
                  <a:pt x="718" y="7733"/>
                </a:lnTo>
                <a:lnTo>
                  <a:pt x="716" y="7742"/>
                </a:lnTo>
                <a:lnTo>
                  <a:pt x="712" y="7748"/>
                </a:lnTo>
                <a:lnTo>
                  <a:pt x="685" y="7758"/>
                </a:lnTo>
                <a:lnTo>
                  <a:pt x="671" y="7757"/>
                </a:lnTo>
                <a:lnTo>
                  <a:pt x="659" y="7748"/>
                </a:lnTo>
                <a:lnTo>
                  <a:pt x="653" y="7742"/>
                </a:lnTo>
                <a:lnTo>
                  <a:pt x="658" y="7734"/>
                </a:lnTo>
                <a:lnTo>
                  <a:pt x="661" y="7734"/>
                </a:lnTo>
                <a:lnTo>
                  <a:pt x="669" y="7735"/>
                </a:lnTo>
                <a:lnTo>
                  <a:pt x="676" y="7738"/>
                </a:lnTo>
                <a:lnTo>
                  <a:pt x="679" y="7738"/>
                </a:lnTo>
                <a:lnTo>
                  <a:pt x="678" y="7737"/>
                </a:lnTo>
                <a:lnTo>
                  <a:pt x="660" y="7722"/>
                </a:lnTo>
                <a:lnTo>
                  <a:pt x="646" y="7716"/>
                </a:lnTo>
                <a:lnTo>
                  <a:pt x="642" y="7708"/>
                </a:lnTo>
                <a:lnTo>
                  <a:pt x="641" y="7703"/>
                </a:lnTo>
                <a:lnTo>
                  <a:pt x="640" y="7700"/>
                </a:lnTo>
                <a:lnTo>
                  <a:pt x="629" y="7680"/>
                </a:lnTo>
                <a:lnTo>
                  <a:pt x="627" y="7672"/>
                </a:lnTo>
                <a:lnTo>
                  <a:pt x="626" y="7661"/>
                </a:lnTo>
                <a:lnTo>
                  <a:pt x="626" y="7649"/>
                </a:lnTo>
                <a:lnTo>
                  <a:pt x="628" y="7630"/>
                </a:lnTo>
                <a:lnTo>
                  <a:pt x="630" y="7628"/>
                </a:lnTo>
                <a:lnTo>
                  <a:pt x="634" y="7629"/>
                </a:lnTo>
                <a:lnTo>
                  <a:pt x="642" y="7631"/>
                </a:lnTo>
                <a:lnTo>
                  <a:pt x="661" y="7633"/>
                </a:lnTo>
                <a:close/>
                <a:moveTo>
                  <a:pt x="852" y="7655"/>
                </a:moveTo>
                <a:lnTo>
                  <a:pt x="850" y="7660"/>
                </a:lnTo>
                <a:lnTo>
                  <a:pt x="844" y="7668"/>
                </a:lnTo>
                <a:lnTo>
                  <a:pt x="841" y="7671"/>
                </a:lnTo>
                <a:lnTo>
                  <a:pt x="839" y="7669"/>
                </a:lnTo>
                <a:lnTo>
                  <a:pt x="834" y="7668"/>
                </a:lnTo>
                <a:lnTo>
                  <a:pt x="829" y="7661"/>
                </a:lnTo>
                <a:lnTo>
                  <a:pt x="824" y="7658"/>
                </a:lnTo>
                <a:lnTo>
                  <a:pt x="822" y="7658"/>
                </a:lnTo>
                <a:lnTo>
                  <a:pt x="820" y="7660"/>
                </a:lnTo>
                <a:lnTo>
                  <a:pt x="820" y="7664"/>
                </a:lnTo>
                <a:lnTo>
                  <a:pt x="821" y="7669"/>
                </a:lnTo>
                <a:lnTo>
                  <a:pt x="820" y="7671"/>
                </a:lnTo>
                <a:lnTo>
                  <a:pt x="819" y="7670"/>
                </a:lnTo>
                <a:lnTo>
                  <a:pt x="817" y="7668"/>
                </a:lnTo>
                <a:lnTo>
                  <a:pt x="815" y="7664"/>
                </a:lnTo>
                <a:lnTo>
                  <a:pt x="815" y="7660"/>
                </a:lnTo>
                <a:lnTo>
                  <a:pt x="816" y="7656"/>
                </a:lnTo>
                <a:lnTo>
                  <a:pt x="820" y="7651"/>
                </a:lnTo>
                <a:lnTo>
                  <a:pt x="832" y="7640"/>
                </a:lnTo>
                <a:lnTo>
                  <a:pt x="836" y="7638"/>
                </a:lnTo>
                <a:lnTo>
                  <a:pt x="840" y="7638"/>
                </a:lnTo>
                <a:lnTo>
                  <a:pt x="846" y="7644"/>
                </a:lnTo>
                <a:lnTo>
                  <a:pt x="847" y="7645"/>
                </a:lnTo>
                <a:lnTo>
                  <a:pt x="852" y="7655"/>
                </a:lnTo>
                <a:close/>
                <a:moveTo>
                  <a:pt x="883" y="7761"/>
                </a:moveTo>
                <a:lnTo>
                  <a:pt x="882" y="7761"/>
                </a:lnTo>
                <a:lnTo>
                  <a:pt x="876" y="7759"/>
                </a:lnTo>
                <a:lnTo>
                  <a:pt x="859" y="7737"/>
                </a:lnTo>
                <a:lnTo>
                  <a:pt x="847" y="7729"/>
                </a:lnTo>
                <a:lnTo>
                  <a:pt x="839" y="7718"/>
                </a:lnTo>
                <a:lnTo>
                  <a:pt x="830" y="7711"/>
                </a:lnTo>
                <a:lnTo>
                  <a:pt x="835" y="7699"/>
                </a:lnTo>
                <a:lnTo>
                  <a:pt x="840" y="7701"/>
                </a:lnTo>
                <a:lnTo>
                  <a:pt x="856" y="7710"/>
                </a:lnTo>
                <a:lnTo>
                  <a:pt x="868" y="7719"/>
                </a:lnTo>
                <a:lnTo>
                  <a:pt x="875" y="7725"/>
                </a:lnTo>
                <a:lnTo>
                  <a:pt x="890" y="7750"/>
                </a:lnTo>
                <a:lnTo>
                  <a:pt x="889" y="7754"/>
                </a:lnTo>
                <a:lnTo>
                  <a:pt x="883" y="7761"/>
                </a:lnTo>
                <a:close/>
                <a:moveTo>
                  <a:pt x="4836" y="7743"/>
                </a:moveTo>
                <a:lnTo>
                  <a:pt x="4836" y="7747"/>
                </a:lnTo>
                <a:lnTo>
                  <a:pt x="4831" y="7746"/>
                </a:lnTo>
                <a:lnTo>
                  <a:pt x="4828" y="7744"/>
                </a:lnTo>
                <a:lnTo>
                  <a:pt x="4826" y="7740"/>
                </a:lnTo>
                <a:lnTo>
                  <a:pt x="4825" y="7737"/>
                </a:lnTo>
                <a:lnTo>
                  <a:pt x="4827" y="7735"/>
                </a:lnTo>
                <a:lnTo>
                  <a:pt x="4833" y="7736"/>
                </a:lnTo>
                <a:lnTo>
                  <a:pt x="4836" y="7743"/>
                </a:lnTo>
                <a:close/>
                <a:moveTo>
                  <a:pt x="937" y="7767"/>
                </a:moveTo>
                <a:lnTo>
                  <a:pt x="937" y="7768"/>
                </a:lnTo>
                <a:lnTo>
                  <a:pt x="928" y="7768"/>
                </a:lnTo>
                <a:lnTo>
                  <a:pt x="926" y="7767"/>
                </a:lnTo>
                <a:lnTo>
                  <a:pt x="925" y="7764"/>
                </a:lnTo>
                <a:lnTo>
                  <a:pt x="924" y="7760"/>
                </a:lnTo>
                <a:lnTo>
                  <a:pt x="925" y="7755"/>
                </a:lnTo>
                <a:lnTo>
                  <a:pt x="930" y="7745"/>
                </a:lnTo>
                <a:lnTo>
                  <a:pt x="930" y="7741"/>
                </a:lnTo>
                <a:lnTo>
                  <a:pt x="931" y="7739"/>
                </a:lnTo>
                <a:lnTo>
                  <a:pt x="935" y="7744"/>
                </a:lnTo>
                <a:lnTo>
                  <a:pt x="936" y="7749"/>
                </a:lnTo>
                <a:lnTo>
                  <a:pt x="937" y="7767"/>
                </a:lnTo>
                <a:close/>
                <a:moveTo>
                  <a:pt x="986" y="7791"/>
                </a:moveTo>
                <a:lnTo>
                  <a:pt x="989" y="7832"/>
                </a:lnTo>
                <a:lnTo>
                  <a:pt x="989" y="7846"/>
                </a:lnTo>
                <a:lnTo>
                  <a:pt x="984" y="7854"/>
                </a:lnTo>
                <a:lnTo>
                  <a:pt x="980" y="7869"/>
                </a:lnTo>
                <a:lnTo>
                  <a:pt x="976" y="7875"/>
                </a:lnTo>
                <a:lnTo>
                  <a:pt x="972" y="7867"/>
                </a:lnTo>
                <a:lnTo>
                  <a:pt x="971" y="7852"/>
                </a:lnTo>
                <a:lnTo>
                  <a:pt x="970" y="7841"/>
                </a:lnTo>
                <a:lnTo>
                  <a:pt x="969" y="7835"/>
                </a:lnTo>
                <a:lnTo>
                  <a:pt x="970" y="7814"/>
                </a:lnTo>
                <a:lnTo>
                  <a:pt x="969" y="7815"/>
                </a:lnTo>
                <a:lnTo>
                  <a:pt x="964" y="7825"/>
                </a:lnTo>
                <a:lnTo>
                  <a:pt x="958" y="7825"/>
                </a:lnTo>
                <a:lnTo>
                  <a:pt x="949" y="7815"/>
                </a:lnTo>
                <a:lnTo>
                  <a:pt x="944" y="7806"/>
                </a:lnTo>
                <a:lnTo>
                  <a:pt x="943" y="7797"/>
                </a:lnTo>
                <a:lnTo>
                  <a:pt x="936" y="7787"/>
                </a:lnTo>
                <a:lnTo>
                  <a:pt x="936" y="7784"/>
                </a:lnTo>
                <a:lnTo>
                  <a:pt x="936" y="7780"/>
                </a:lnTo>
                <a:lnTo>
                  <a:pt x="942" y="7771"/>
                </a:lnTo>
                <a:lnTo>
                  <a:pt x="944" y="7764"/>
                </a:lnTo>
                <a:lnTo>
                  <a:pt x="946" y="7751"/>
                </a:lnTo>
                <a:lnTo>
                  <a:pt x="948" y="7746"/>
                </a:lnTo>
                <a:lnTo>
                  <a:pt x="953" y="7747"/>
                </a:lnTo>
                <a:lnTo>
                  <a:pt x="962" y="7753"/>
                </a:lnTo>
                <a:lnTo>
                  <a:pt x="971" y="7759"/>
                </a:lnTo>
                <a:lnTo>
                  <a:pt x="979" y="7768"/>
                </a:lnTo>
                <a:lnTo>
                  <a:pt x="986" y="7791"/>
                </a:lnTo>
                <a:close/>
                <a:moveTo>
                  <a:pt x="732" y="7757"/>
                </a:moveTo>
                <a:lnTo>
                  <a:pt x="740" y="7769"/>
                </a:lnTo>
                <a:lnTo>
                  <a:pt x="743" y="7780"/>
                </a:lnTo>
                <a:lnTo>
                  <a:pt x="742" y="7793"/>
                </a:lnTo>
                <a:lnTo>
                  <a:pt x="729" y="7798"/>
                </a:lnTo>
                <a:lnTo>
                  <a:pt x="722" y="7794"/>
                </a:lnTo>
                <a:lnTo>
                  <a:pt x="719" y="7795"/>
                </a:lnTo>
                <a:lnTo>
                  <a:pt x="715" y="7798"/>
                </a:lnTo>
                <a:lnTo>
                  <a:pt x="720" y="7800"/>
                </a:lnTo>
                <a:lnTo>
                  <a:pt x="728" y="7806"/>
                </a:lnTo>
                <a:lnTo>
                  <a:pt x="734" y="7815"/>
                </a:lnTo>
                <a:lnTo>
                  <a:pt x="743" y="7816"/>
                </a:lnTo>
                <a:lnTo>
                  <a:pt x="756" y="7822"/>
                </a:lnTo>
                <a:lnTo>
                  <a:pt x="746" y="7832"/>
                </a:lnTo>
                <a:lnTo>
                  <a:pt x="745" y="7838"/>
                </a:lnTo>
                <a:lnTo>
                  <a:pt x="757" y="7854"/>
                </a:lnTo>
                <a:lnTo>
                  <a:pt x="758" y="7858"/>
                </a:lnTo>
                <a:lnTo>
                  <a:pt x="762" y="7859"/>
                </a:lnTo>
                <a:lnTo>
                  <a:pt x="770" y="7858"/>
                </a:lnTo>
                <a:lnTo>
                  <a:pt x="771" y="7859"/>
                </a:lnTo>
                <a:lnTo>
                  <a:pt x="771" y="7862"/>
                </a:lnTo>
                <a:lnTo>
                  <a:pt x="766" y="7872"/>
                </a:lnTo>
                <a:lnTo>
                  <a:pt x="767" y="7874"/>
                </a:lnTo>
                <a:lnTo>
                  <a:pt x="771" y="7875"/>
                </a:lnTo>
                <a:lnTo>
                  <a:pt x="781" y="7875"/>
                </a:lnTo>
                <a:lnTo>
                  <a:pt x="783" y="7884"/>
                </a:lnTo>
                <a:lnTo>
                  <a:pt x="774" y="7893"/>
                </a:lnTo>
                <a:lnTo>
                  <a:pt x="758" y="7882"/>
                </a:lnTo>
                <a:lnTo>
                  <a:pt x="751" y="7871"/>
                </a:lnTo>
                <a:lnTo>
                  <a:pt x="747" y="7861"/>
                </a:lnTo>
                <a:lnTo>
                  <a:pt x="742" y="7855"/>
                </a:lnTo>
                <a:lnTo>
                  <a:pt x="728" y="7843"/>
                </a:lnTo>
                <a:lnTo>
                  <a:pt x="705" y="7815"/>
                </a:lnTo>
                <a:lnTo>
                  <a:pt x="700" y="7811"/>
                </a:lnTo>
                <a:lnTo>
                  <a:pt x="694" y="7800"/>
                </a:lnTo>
                <a:lnTo>
                  <a:pt x="692" y="7795"/>
                </a:lnTo>
                <a:lnTo>
                  <a:pt x="692" y="7791"/>
                </a:lnTo>
                <a:lnTo>
                  <a:pt x="694" y="7790"/>
                </a:lnTo>
                <a:lnTo>
                  <a:pt x="701" y="7788"/>
                </a:lnTo>
                <a:lnTo>
                  <a:pt x="701" y="7783"/>
                </a:lnTo>
                <a:lnTo>
                  <a:pt x="676" y="7773"/>
                </a:lnTo>
                <a:lnTo>
                  <a:pt x="673" y="7771"/>
                </a:lnTo>
                <a:lnTo>
                  <a:pt x="669" y="7765"/>
                </a:lnTo>
                <a:lnTo>
                  <a:pt x="671" y="7764"/>
                </a:lnTo>
                <a:lnTo>
                  <a:pt x="685" y="7765"/>
                </a:lnTo>
                <a:lnTo>
                  <a:pt x="700" y="7762"/>
                </a:lnTo>
                <a:lnTo>
                  <a:pt x="710" y="7759"/>
                </a:lnTo>
                <a:lnTo>
                  <a:pt x="713" y="7756"/>
                </a:lnTo>
                <a:lnTo>
                  <a:pt x="721" y="7752"/>
                </a:lnTo>
                <a:lnTo>
                  <a:pt x="724" y="7753"/>
                </a:lnTo>
                <a:lnTo>
                  <a:pt x="732" y="7757"/>
                </a:lnTo>
                <a:close/>
                <a:moveTo>
                  <a:pt x="4773" y="7816"/>
                </a:moveTo>
                <a:lnTo>
                  <a:pt x="4768" y="7818"/>
                </a:lnTo>
                <a:lnTo>
                  <a:pt x="4751" y="7814"/>
                </a:lnTo>
                <a:lnTo>
                  <a:pt x="4745" y="7812"/>
                </a:lnTo>
                <a:lnTo>
                  <a:pt x="4724" y="7802"/>
                </a:lnTo>
                <a:lnTo>
                  <a:pt x="4686" y="7788"/>
                </a:lnTo>
                <a:lnTo>
                  <a:pt x="4673" y="7781"/>
                </a:lnTo>
                <a:lnTo>
                  <a:pt x="4670" y="7776"/>
                </a:lnTo>
                <a:lnTo>
                  <a:pt x="4677" y="7765"/>
                </a:lnTo>
                <a:lnTo>
                  <a:pt x="4681" y="7761"/>
                </a:lnTo>
                <a:lnTo>
                  <a:pt x="4685" y="7758"/>
                </a:lnTo>
                <a:lnTo>
                  <a:pt x="4726" y="7753"/>
                </a:lnTo>
                <a:lnTo>
                  <a:pt x="4741" y="7756"/>
                </a:lnTo>
                <a:lnTo>
                  <a:pt x="4760" y="7778"/>
                </a:lnTo>
                <a:lnTo>
                  <a:pt x="4771" y="7793"/>
                </a:lnTo>
                <a:lnTo>
                  <a:pt x="4775" y="7805"/>
                </a:lnTo>
                <a:lnTo>
                  <a:pt x="4775" y="7811"/>
                </a:lnTo>
                <a:lnTo>
                  <a:pt x="4773" y="7816"/>
                </a:lnTo>
                <a:close/>
                <a:moveTo>
                  <a:pt x="925" y="7784"/>
                </a:moveTo>
                <a:lnTo>
                  <a:pt x="924" y="7785"/>
                </a:lnTo>
                <a:lnTo>
                  <a:pt x="921" y="7783"/>
                </a:lnTo>
                <a:lnTo>
                  <a:pt x="918" y="7780"/>
                </a:lnTo>
                <a:lnTo>
                  <a:pt x="912" y="7770"/>
                </a:lnTo>
                <a:lnTo>
                  <a:pt x="911" y="7766"/>
                </a:lnTo>
                <a:lnTo>
                  <a:pt x="910" y="7759"/>
                </a:lnTo>
                <a:lnTo>
                  <a:pt x="911" y="7758"/>
                </a:lnTo>
                <a:lnTo>
                  <a:pt x="913" y="7759"/>
                </a:lnTo>
                <a:lnTo>
                  <a:pt x="915" y="7760"/>
                </a:lnTo>
                <a:lnTo>
                  <a:pt x="923" y="7776"/>
                </a:lnTo>
                <a:lnTo>
                  <a:pt x="925" y="7784"/>
                </a:lnTo>
                <a:close/>
                <a:moveTo>
                  <a:pt x="955" y="7847"/>
                </a:moveTo>
                <a:lnTo>
                  <a:pt x="953" y="7853"/>
                </a:lnTo>
                <a:lnTo>
                  <a:pt x="942" y="7838"/>
                </a:lnTo>
                <a:lnTo>
                  <a:pt x="938" y="7834"/>
                </a:lnTo>
                <a:lnTo>
                  <a:pt x="930" y="7819"/>
                </a:lnTo>
                <a:lnTo>
                  <a:pt x="929" y="7813"/>
                </a:lnTo>
                <a:lnTo>
                  <a:pt x="929" y="7809"/>
                </a:lnTo>
                <a:lnTo>
                  <a:pt x="931" y="7807"/>
                </a:lnTo>
                <a:lnTo>
                  <a:pt x="933" y="7808"/>
                </a:lnTo>
                <a:lnTo>
                  <a:pt x="936" y="7810"/>
                </a:lnTo>
                <a:lnTo>
                  <a:pt x="951" y="7827"/>
                </a:lnTo>
                <a:lnTo>
                  <a:pt x="955" y="7835"/>
                </a:lnTo>
                <a:lnTo>
                  <a:pt x="955" y="7847"/>
                </a:lnTo>
                <a:close/>
                <a:moveTo>
                  <a:pt x="1000" y="7861"/>
                </a:moveTo>
                <a:lnTo>
                  <a:pt x="994" y="7863"/>
                </a:lnTo>
                <a:lnTo>
                  <a:pt x="996" y="7856"/>
                </a:lnTo>
                <a:lnTo>
                  <a:pt x="997" y="7852"/>
                </a:lnTo>
                <a:lnTo>
                  <a:pt x="996" y="7848"/>
                </a:lnTo>
                <a:lnTo>
                  <a:pt x="995" y="7840"/>
                </a:lnTo>
                <a:lnTo>
                  <a:pt x="995" y="7822"/>
                </a:lnTo>
                <a:lnTo>
                  <a:pt x="1001" y="7811"/>
                </a:lnTo>
                <a:lnTo>
                  <a:pt x="1010" y="7811"/>
                </a:lnTo>
                <a:lnTo>
                  <a:pt x="1010" y="7817"/>
                </a:lnTo>
                <a:lnTo>
                  <a:pt x="1006" y="7842"/>
                </a:lnTo>
                <a:lnTo>
                  <a:pt x="1004" y="7853"/>
                </a:lnTo>
                <a:lnTo>
                  <a:pt x="1002" y="7858"/>
                </a:lnTo>
                <a:lnTo>
                  <a:pt x="1000" y="7861"/>
                </a:lnTo>
                <a:close/>
                <a:moveTo>
                  <a:pt x="790" y="7917"/>
                </a:moveTo>
                <a:lnTo>
                  <a:pt x="788" y="7918"/>
                </a:lnTo>
                <a:lnTo>
                  <a:pt x="786" y="7915"/>
                </a:lnTo>
                <a:lnTo>
                  <a:pt x="784" y="7911"/>
                </a:lnTo>
                <a:lnTo>
                  <a:pt x="783" y="7900"/>
                </a:lnTo>
                <a:lnTo>
                  <a:pt x="783" y="7895"/>
                </a:lnTo>
                <a:lnTo>
                  <a:pt x="784" y="7893"/>
                </a:lnTo>
                <a:lnTo>
                  <a:pt x="791" y="7900"/>
                </a:lnTo>
                <a:lnTo>
                  <a:pt x="790" y="7917"/>
                </a:lnTo>
                <a:close/>
                <a:moveTo>
                  <a:pt x="4880" y="7919"/>
                </a:moveTo>
                <a:lnTo>
                  <a:pt x="4877" y="7920"/>
                </a:lnTo>
                <a:lnTo>
                  <a:pt x="4869" y="7919"/>
                </a:lnTo>
                <a:lnTo>
                  <a:pt x="4863" y="7915"/>
                </a:lnTo>
                <a:lnTo>
                  <a:pt x="4860" y="7911"/>
                </a:lnTo>
                <a:lnTo>
                  <a:pt x="4884" y="7900"/>
                </a:lnTo>
                <a:lnTo>
                  <a:pt x="4889" y="7901"/>
                </a:lnTo>
                <a:lnTo>
                  <a:pt x="4889" y="7903"/>
                </a:lnTo>
                <a:lnTo>
                  <a:pt x="4885" y="7909"/>
                </a:lnTo>
                <a:lnTo>
                  <a:pt x="4884" y="7913"/>
                </a:lnTo>
                <a:lnTo>
                  <a:pt x="4883" y="7917"/>
                </a:lnTo>
                <a:lnTo>
                  <a:pt x="4880" y="7919"/>
                </a:lnTo>
                <a:close/>
                <a:moveTo>
                  <a:pt x="6783" y="7927"/>
                </a:moveTo>
                <a:lnTo>
                  <a:pt x="6779" y="7927"/>
                </a:lnTo>
                <a:lnTo>
                  <a:pt x="6778" y="7925"/>
                </a:lnTo>
                <a:lnTo>
                  <a:pt x="6780" y="7920"/>
                </a:lnTo>
                <a:lnTo>
                  <a:pt x="6784" y="7915"/>
                </a:lnTo>
                <a:lnTo>
                  <a:pt x="6790" y="7913"/>
                </a:lnTo>
                <a:lnTo>
                  <a:pt x="6788" y="7921"/>
                </a:lnTo>
                <a:lnTo>
                  <a:pt x="6783" y="7927"/>
                </a:lnTo>
                <a:close/>
                <a:moveTo>
                  <a:pt x="1035" y="7980"/>
                </a:moveTo>
                <a:lnTo>
                  <a:pt x="1034" y="7982"/>
                </a:lnTo>
                <a:lnTo>
                  <a:pt x="1031" y="7982"/>
                </a:lnTo>
                <a:lnTo>
                  <a:pt x="1026" y="7980"/>
                </a:lnTo>
                <a:lnTo>
                  <a:pt x="1022" y="7975"/>
                </a:lnTo>
                <a:lnTo>
                  <a:pt x="1018" y="7960"/>
                </a:lnTo>
                <a:lnTo>
                  <a:pt x="1018" y="7958"/>
                </a:lnTo>
                <a:lnTo>
                  <a:pt x="1020" y="7955"/>
                </a:lnTo>
                <a:lnTo>
                  <a:pt x="1027" y="7950"/>
                </a:lnTo>
                <a:lnTo>
                  <a:pt x="1030" y="7950"/>
                </a:lnTo>
                <a:lnTo>
                  <a:pt x="1031" y="7954"/>
                </a:lnTo>
                <a:lnTo>
                  <a:pt x="1035" y="7963"/>
                </a:lnTo>
                <a:lnTo>
                  <a:pt x="1036" y="7965"/>
                </a:lnTo>
                <a:lnTo>
                  <a:pt x="1036" y="7976"/>
                </a:lnTo>
                <a:lnTo>
                  <a:pt x="1035" y="7980"/>
                </a:lnTo>
                <a:close/>
                <a:moveTo>
                  <a:pt x="6775" y="7972"/>
                </a:moveTo>
                <a:lnTo>
                  <a:pt x="6769" y="7984"/>
                </a:lnTo>
                <a:lnTo>
                  <a:pt x="6765" y="7990"/>
                </a:lnTo>
                <a:lnTo>
                  <a:pt x="6762" y="7992"/>
                </a:lnTo>
                <a:lnTo>
                  <a:pt x="6754" y="7994"/>
                </a:lnTo>
                <a:lnTo>
                  <a:pt x="6737" y="7996"/>
                </a:lnTo>
                <a:lnTo>
                  <a:pt x="6730" y="7998"/>
                </a:lnTo>
                <a:lnTo>
                  <a:pt x="6729" y="8006"/>
                </a:lnTo>
                <a:lnTo>
                  <a:pt x="6730" y="8011"/>
                </a:lnTo>
                <a:lnTo>
                  <a:pt x="6732" y="8014"/>
                </a:lnTo>
                <a:lnTo>
                  <a:pt x="6735" y="8015"/>
                </a:lnTo>
                <a:lnTo>
                  <a:pt x="6742" y="8013"/>
                </a:lnTo>
                <a:lnTo>
                  <a:pt x="6745" y="8014"/>
                </a:lnTo>
                <a:lnTo>
                  <a:pt x="6747" y="8015"/>
                </a:lnTo>
                <a:lnTo>
                  <a:pt x="6748" y="8019"/>
                </a:lnTo>
                <a:lnTo>
                  <a:pt x="6749" y="8023"/>
                </a:lnTo>
                <a:lnTo>
                  <a:pt x="6749" y="8028"/>
                </a:lnTo>
                <a:lnTo>
                  <a:pt x="6748" y="8035"/>
                </a:lnTo>
                <a:lnTo>
                  <a:pt x="6742" y="8051"/>
                </a:lnTo>
                <a:lnTo>
                  <a:pt x="6735" y="8060"/>
                </a:lnTo>
                <a:lnTo>
                  <a:pt x="6726" y="8067"/>
                </a:lnTo>
                <a:lnTo>
                  <a:pt x="6724" y="8070"/>
                </a:lnTo>
                <a:lnTo>
                  <a:pt x="6723" y="8073"/>
                </a:lnTo>
                <a:lnTo>
                  <a:pt x="6721" y="8083"/>
                </a:lnTo>
                <a:lnTo>
                  <a:pt x="6717" y="8091"/>
                </a:lnTo>
                <a:lnTo>
                  <a:pt x="6702" y="8112"/>
                </a:lnTo>
                <a:lnTo>
                  <a:pt x="6696" y="8117"/>
                </a:lnTo>
                <a:lnTo>
                  <a:pt x="6696" y="8120"/>
                </a:lnTo>
                <a:lnTo>
                  <a:pt x="6694" y="8130"/>
                </a:lnTo>
                <a:lnTo>
                  <a:pt x="6689" y="8138"/>
                </a:lnTo>
                <a:lnTo>
                  <a:pt x="6677" y="8156"/>
                </a:lnTo>
                <a:lnTo>
                  <a:pt x="6674" y="8163"/>
                </a:lnTo>
                <a:lnTo>
                  <a:pt x="6673" y="8168"/>
                </a:lnTo>
                <a:lnTo>
                  <a:pt x="6673" y="8175"/>
                </a:lnTo>
                <a:lnTo>
                  <a:pt x="6672" y="8178"/>
                </a:lnTo>
                <a:lnTo>
                  <a:pt x="6670" y="8184"/>
                </a:lnTo>
                <a:lnTo>
                  <a:pt x="6666" y="8190"/>
                </a:lnTo>
                <a:lnTo>
                  <a:pt x="6665" y="8192"/>
                </a:lnTo>
                <a:lnTo>
                  <a:pt x="6667" y="8197"/>
                </a:lnTo>
                <a:lnTo>
                  <a:pt x="6668" y="8199"/>
                </a:lnTo>
                <a:lnTo>
                  <a:pt x="6668" y="8204"/>
                </a:lnTo>
                <a:lnTo>
                  <a:pt x="6667" y="8211"/>
                </a:lnTo>
                <a:lnTo>
                  <a:pt x="6672" y="8206"/>
                </a:lnTo>
                <a:lnTo>
                  <a:pt x="6684" y="8190"/>
                </a:lnTo>
                <a:lnTo>
                  <a:pt x="6693" y="8180"/>
                </a:lnTo>
                <a:lnTo>
                  <a:pt x="6698" y="8176"/>
                </a:lnTo>
                <a:lnTo>
                  <a:pt x="6702" y="8172"/>
                </a:lnTo>
                <a:lnTo>
                  <a:pt x="6707" y="8162"/>
                </a:lnTo>
                <a:lnTo>
                  <a:pt x="6713" y="8152"/>
                </a:lnTo>
                <a:lnTo>
                  <a:pt x="6718" y="8149"/>
                </a:lnTo>
                <a:lnTo>
                  <a:pt x="6720" y="8151"/>
                </a:lnTo>
                <a:lnTo>
                  <a:pt x="6723" y="8156"/>
                </a:lnTo>
                <a:lnTo>
                  <a:pt x="6722" y="8162"/>
                </a:lnTo>
                <a:lnTo>
                  <a:pt x="6719" y="8169"/>
                </a:lnTo>
                <a:lnTo>
                  <a:pt x="6719" y="8171"/>
                </a:lnTo>
                <a:lnTo>
                  <a:pt x="6726" y="8166"/>
                </a:lnTo>
                <a:lnTo>
                  <a:pt x="6738" y="8161"/>
                </a:lnTo>
                <a:lnTo>
                  <a:pt x="6742" y="8162"/>
                </a:lnTo>
                <a:lnTo>
                  <a:pt x="6751" y="8168"/>
                </a:lnTo>
                <a:lnTo>
                  <a:pt x="6758" y="8168"/>
                </a:lnTo>
                <a:lnTo>
                  <a:pt x="6769" y="8164"/>
                </a:lnTo>
                <a:lnTo>
                  <a:pt x="6772" y="8166"/>
                </a:lnTo>
                <a:lnTo>
                  <a:pt x="6770" y="8171"/>
                </a:lnTo>
                <a:lnTo>
                  <a:pt x="6765" y="8177"/>
                </a:lnTo>
                <a:lnTo>
                  <a:pt x="6755" y="8185"/>
                </a:lnTo>
                <a:lnTo>
                  <a:pt x="6729" y="8200"/>
                </a:lnTo>
                <a:lnTo>
                  <a:pt x="6721" y="8210"/>
                </a:lnTo>
                <a:lnTo>
                  <a:pt x="6723" y="8210"/>
                </a:lnTo>
                <a:lnTo>
                  <a:pt x="6728" y="8205"/>
                </a:lnTo>
                <a:lnTo>
                  <a:pt x="6734" y="8203"/>
                </a:lnTo>
                <a:lnTo>
                  <a:pt x="6740" y="8203"/>
                </a:lnTo>
                <a:lnTo>
                  <a:pt x="6742" y="8204"/>
                </a:lnTo>
                <a:lnTo>
                  <a:pt x="6742" y="8207"/>
                </a:lnTo>
                <a:lnTo>
                  <a:pt x="6741" y="8215"/>
                </a:lnTo>
                <a:lnTo>
                  <a:pt x="6725" y="8231"/>
                </a:lnTo>
                <a:lnTo>
                  <a:pt x="6729" y="8230"/>
                </a:lnTo>
                <a:lnTo>
                  <a:pt x="6747" y="8223"/>
                </a:lnTo>
                <a:lnTo>
                  <a:pt x="6758" y="8233"/>
                </a:lnTo>
                <a:lnTo>
                  <a:pt x="6773" y="8229"/>
                </a:lnTo>
                <a:lnTo>
                  <a:pt x="6782" y="8226"/>
                </a:lnTo>
                <a:lnTo>
                  <a:pt x="6781" y="8228"/>
                </a:lnTo>
                <a:lnTo>
                  <a:pt x="6783" y="8232"/>
                </a:lnTo>
                <a:lnTo>
                  <a:pt x="6783" y="8239"/>
                </a:lnTo>
                <a:lnTo>
                  <a:pt x="6784" y="8240"/>
                </a:lnTo>
                <a:lnTo>
                  <a:pt x="6788" y="8238"/>
                </a:lnTo>
                <a:lnTo>
                  <a:pt x="6789" y="8235"/>
                </a:lnTo>
                <a:lnTo>
                  <a:pt x="6789" y="8223"/>
                </a:lnTo>
                <a:lnTo>
                  <a:pt x="6790" y="8222"/>
                </a:lnTo>
                <a:lnTo>
                  <a:pt x="6793" y="8224"/>
                </a:lnTo>
                <a:lnTo>
                  <a:pt x="6795" y="8227"/>
                </a:lnTo>
                <a:lnTo>
                  <a:pt x="6796" y="8236"/>
                </a:lnTo>
                <a:lnTo>
                  <a:pt x="6794" y="8245"/>
                </a:lnTo>
                <a:lnTo>
                  <a:pt x="6791" y="8253"/>
                </a:lnTo>
                <a:lnTo>
                  <a:pt x="6784" y="8265"/>
                </a:lnTo>
                <a:lnTo>
                  <a:pt x="6785" y="8270"/>
                </a:lnTo>
                <a:lnTo>
                  <a:pt x="6783" y="8276"/>
                </a:lnTo>
                <a:lnTo>
                  <a:pt x="6785" y="8276"/>
                </a:lnTo>
                <a:lnTo>
                  <a:pt x="6791" y="8271"/>
                </a:lnTo>
                <a:lnTo>
                  <a:pt x="6792" y="8268"/>
                </a:lnTo>
                <a:lnTo>
                  <a:pt x="6791" y="8263"/>
                </a:lnTo>
                <a:lnTo>
                  <a:pt x="6792" y="8261"/>
                </a:lnTo>
                <a:lnTo>
                  <a:pt x="6797" y="8256"/>
                </a:lnTo>
                <a:lnTo>
                  <a:pt x="6806" y="8249"/>
                </a:lnTo>
                <a:lnTo>
                  <a:pt x="6809" y="8248"/>
                </a:lnTo>
                <a:lnTo>
                  <a:pt x="6811" y="8250"/>
                </a:lnTo>
                <a:lnTo>
                  <a:pt x="6810" y="8254"/>
                </a:lnTo>
                <a:lnTo>
                  <a:pt x="6813" y="8253"/>
                </a:lnTo>
                <a:lnTo>
                  <a:pt x="6818" y="8247"/>
                </a:lnTo>
                <a:lnTo>
                  <a:pt x="6824" y="8243"/>
                </a:lnTo>
                <a:lnTo>
                  <a:pt x="6829" y="8242"/>
                </a:lnTo>
                <a:lnTo>
                  <a:pt x="6834" y="8238"/>
                </a:lnTo>
                <a:lnTo>
                  <a:pt x="6839" y="8231"/>
                </a:lnTo>
                <a:lnTo>
                  <a:pt x="6845" y="8226"/>
                </a:lnTo>
                <a:lnTo>
                  <a:pt x="6851" y="8221"/>
                </a:lnTo>
                <a:lnTo>
                  <a:pt x="6853" y="8221"/>
                </a:lnTo>
                <a:lnTo>
                  <a:pt x="6853" y="8228"/>
                </a:lnTo>
                <a:lnTo>
                  <a:pt x="6854" y="8237"/>
                </a:lnTo>
                <a:lnTo>
                  <a:pt x="6854" y="8244"/>
                </a:lnTo>
                <a:lnTo>
                  <a:pt x="6855" y="8245"/>
                </a:lnTo>
                <a:lnTo>
                  <a:pt x="6860" y="8238"/>
                </a:lnTo>
                <a:lnTo>
                  <a:pt x="6862" y="8235"/>
                </a:lnTo>
                <a:lnTo>
                  <a:pt x="6866" y="8234"/>
                </a:lnTo>
                <a:lnTo>
                  <a:pt x="6869" y="8234"/>
                </a:lnTo>
                <a:lnTo>
                  <a:pt x="6894" y="8232"/>
                </a:lnTo>
                <a:lnTo>
                  <a:pt x="6902" y="8234"/>
                </a:lnTo>
                <a:lnTo>
                  <a:pt x="6910" y="8239"/>
                </a:lnTo>
                <a:lnTo>
                  <a:pt x="6921" y="8246"/>
                </a:lnTo>
                <a:lnTo>
                  <a:pt x="6925" y="8253"/>
                </a:lnTo>
                <a:lnTo>
                  <a:pt x="6925" y="8262"/>
                </a:lnTo>
                <a:lnTo>
                  <a:pt x="6924" y="8268"/>
                </a:lnTo>
                <a:lnTo>
                  <a:pt x="6917" y="8276"/>
                </a:lnTo>
                <a:lnTo>
                  <a:pt x="6910" y="8281"/>
                </a:lnTo>
                <a:lnTo>
                  <a:pt x="6906" y="8286"/>
                </a:lnTo>
                <a:lnTo>
                  <a:pt x="6904" y="8291"/>
                </a:lnTo>
                <a:lnTo>
                  <a:pt x="6903" y="8294"/>
                </a:lnTo>
                <a:lnTo>
                  <a:pt x="6898" y="8298"/>
                </a:lnTo>
                <a:lnTo>
                  <a:pt x="6878" y="8311"/>
                </a:lnTo>
                <a:lnTo>
                  <a:pt x="6883" y="8311"/>
                </a:lnTo>
                <a:lnTo>
                  <a:pt x="6894" y="8308"/>
                </a:lnTo>
                <a:lnTo>
                  <a:pt x="6902" y="8308"/>
                </a:lnTo>
                <a:lnTo>
                  <a:pt x="6903" y="8310"/>
                </a:lnTo>
                <a:lnTo>
                  <a:pt x="6900" y="8313"/>
                </a:lnTo>
                <a:lnTo>
                  <a:pt x="6894" y="8317"/>
                </a:lnTo>
                <a:lnTo>
                  <a:pt x="6893" y="8318"/>
                </a:lnTo>
                <a:lnTo>
                  <a:pt x="6893" y="8320"/>
                </a:lnTo>
                <a:lnTo>
                  <a:pt x="6900" y="8323"/>
                </a:lnTo>
                <a:lnTo>
                  <a:pt x="6908" y="8322"/>
                </a:lnTo>
                <a:lnTo>
                  <a:pt x="6915" y="8324"/>
                </a:lnTo>
                <a:lnTo>
                  <a:pt x="6914" y="8327"/>
                </a:lnTo>
                <a:lnTo>
                  <a:pt x="6908" y="8336"/>
                </a:lnTo>
                <a:lnTo>
                  <a:pt x="6907" y="8342"/>
                </a:lnTo>
                <a:lnTo>
                  <a:pt x="6900" y="8347"/>
                </a:lnTo>
                <a:lnTo>
                  <a:pt x="6885" y="8355"/>
                </a:lnTo>
                <a:lnTo>
                  <a:pt x="6882" y="8358"/>
                </a:lnTo>
                <a:lnTo>
                  <a:pt x="6882" y="8358"/>
                </a:lnTo>
                <a:lnTo>
                  <a:pt x="6896" y="8353"/>
                </a:lnTo>
                <a:lnTo>
                  <a:pt x="6902" y="8351"/>
                </a:lnTo>
                <a:lnTo>
                  <a:pt x="6906" y="8351"/>
                </a:lnTo>
                <a:lnTo>
                  <a:pt x="6911" y="8346"/>
                </a:lnTo>
                <a:lnTo>
                  <a:pt x="6919" y="8344"/>
                </a:lnTo>
                <a:lnTo>
                  <a:pt x="6926" y="8347"/>
                </a:lnTo>
                <a:lnTo>
                  <a:pt x="6937" y="8338"/>
                </a:lnTo>
                <a:lnTo>
                  <a:pt x="6941" y="8336"/>
                </a:lnTo>
                <a:lnTo>
                  <a:pt x="6948" y="8337"/>
                </a:lnTo>
                <a:lnTo>
                  <a:pt x="6952" y="8336"/>
                </a:lnTo>
                <a:lnTo>
                  <a:pt x="6960" y="8329"/>
                </a:lnTo>
                <a:lnTo>
                  <a:pt x="6965" y="8326"/>
                </a:lnTo>
                <a:lnTo>
                  <a:pt x="6966" y="8326"/>
                </a:lnTo>
                <a:lnTo>
                  <a:pt x="6968" y="8329"/>
                </a:lnTo>
                <a:lnTo>
                  <a:pt x="6968" y="8336"/>
                </a:lnTo>
                <a:lnTo>
                  <a:pt x="6967" y="8343"/>
                </a:lnTo>
                <a:lnTo>
                  <a:pt x="6965" y="8347"/>
                </a:lnTo>
                <a:lnTo>
                  <a:pt x="6959" y="8357"/>
                </a:lnTo>
                <a:lnTo>
                  <a:pt x="6955" y="8360"/>
                </a:lnTo>
                <a:lnTo>
                  <a:pt x="6952" y="8361"/>
                </a:lnTo>
                <a:lnTo>
                  <a:pt x="6946" y="8361"/>
                </a:lnTo>
                <a:lnTo>
                  <a:pt x="6943" y="8362"/>
                </a:lnTo>
                <a:lnTo>
                  <a:pt x="6938" y="8369"/>
                </a:lnTo>
                <a:lnTo>
                  <a:pt x="6928" y="8377"/>
                </a:lnTo>
                <a:lnTo>
                  <a:pt x="6921" y="8380"/>
                </a:lnTo>
                <a:lnTo>
                  <a:pt x="6925" y="8384"/>
                </a:lnTo>
                <a:lnTo>
                  <a:pt x="6927" y="8392"/>
                </a:lnTo>
                <a:lnTo>
                  <a:pt x="6925" y="8394"/>
                </a:lnTo>
                <a:lnTo>
                  <a:pt x="6914" y="8396"/>
                </a:lnTo>
                <a:lnTo>
                  <a:pt x="6914" y="8398"/>
                </a:lnTo>
                <a:lnTo>
                  <a:pt x="6910" y="8399"/>
                </a:lnTo>
                <a:lnTo>
                  <a:pt x="6901" y="8402"/>
                </a:lnTo>
                <a:lnTo>
                  <a:pt x="6907" y="8403"/>
                </a:lnTo>
                <a:lnTo>
                  <a:pt x="6918" y="8401"/>
                </a:lnTo>
                <a:lnTo>
                  <a:pt x="6919" y="8403"/>
                </a:lnTo>
                <a:lnTo>
                  <a:pt x="6918" y="8408"/>
                </a:lnTo>
                <a:lnTo>
                  <a:pt x="6915" y="8414"/>
                </a:lnTo>
                <a:lnTo>
                  <a:pt x="6902" y="8428"/>
                </a:lnTo>
                <a:lnTo>
                  <a:pt x="6901" y="8429"/>
                </a:lnTo>
                <a:lnTo>
                  <a:pt x="6903" y="8436"/>
                </a:lnTo>
                <a:lnTo>
                  <a:pt x="6906" y="8442"/>
                </a:lnTo>
                <a:lnTo>
                  <a:pt x="6909" y="8445"/>
                </a:lnTo>
                <a:lnTo>
                  <a:pt x="6917" y="8446"/>
                </a:lnTo>
                <a:lnTo>
                  <a:pt x="6922" y="8444"/>
                </a:lnTo>
                <a:lnTo>
                  <a:pt x="6930" y="8434"/>
                </a:lnTo>
                <a:lnTo>
                  <a:pt x="6947" y="8405"/>
                </a:lnTo>
                <a:lnTo>
                  <a:pt x="6963" y="8396"/>
                </a:lnTo>
                <a:lnTo>
                  <a:pt x="6976" y="8387"/>
                </a:lnTo>
                <a:lnTo>
                  <a:pt x="6979" y="8389"/>
                </a:lnTo>
                <a:lnTo>
                  <a:pt x="6980" y="8391"/>
                </a:lnTo>
                <a:lnTo>
                  <a:pt x="6980" y="8393"/>
                </a:lnTo>
                <a:lnTo>
                  <a:pt x="6973" y="8401"/>
                </a:lnTo>
                <a:lnTo>
                  <a:pt x="6970" y="8407"/>
                </a:lnTo>
                <a:lnTo>
                  <a:pt x="6961" y="8427"/>
                </a:lnTo>
                <a:lnTo>
                  <a:pt x="6958" y="8436"/>
                </a:lnTo>
                <a:lnTo>
                  <a:pt x="6956" y="8445"/>
                </a:lnTo>
                <a:lnTo>
                  <a:pt x="6956" y="8462"/>
                </a:lnTo>
                <a:lnTo>
                  <a:pt x="6957" y="8465"/>
                </a:lnTo>
                <a:lnTo>
                  <a:pt x="6960" y="8468"/>
                </a:lnTo>
                <a:lnTo>
                  <a:pt x="6965" y="8465"/>
                </a:lnTo>
                <a:lnTo>
                  <a:pt x="6974" y="8457"/>
                </a:lnTo>
                <a:lnTo>
                  <a:pt x="6980" y="8449"/>
                </a:lnTo>
                <a:lnTo>
                  <a:pt x="6984" y="8436"/>
                </a:lnTo>
                <a:lnTo>
                  <a:pt x="6987" y="8431"/>
                </a:lnTo>
                <a:lnTo>
                  <a:pt x="6990" y="8432"/>
                </a:lnTo>
                <a:lnTo>
                  <a:pt x="6993" y="8434"/>
                </a:lnTo>
                <a:lnTo>
                  <a:pt x="6993" y="8440"/>
                </a:lnTo>
                <a:lnTo>
                  <a:pt x="6996" y="8449"/>
                </a:lnTo>
                <a:lnTo>
                  <a:pt x="6997" y="8457"/>
                </a:lnTo>
                <a:lnTo>
                  <a:pt x="6996" y="8467"/>
                </a:lnTo>
                <a:lnTo>
                  <a:pt x="6995" y="8472"/>
                </a:lnTo>
                <a:lnTo>
                  <a:pt x="6977" y="8509"/>
                </a:lnTo>
                <a:lnTo>
                  <a:pt x="6979" y="8516"/>
                </a:lnTo>
                <a:lnTo>
                  <a:pt x="6979" y="8520"/>
                </a:lnTo>
                <a:lnTo>
                  <a:pt x="6978" y="8524"/>
                </a:lnTo>
                <a:lnTo>
                  <a:pt x="6973" y="8542"/>
                </a:lnTo>
                <a:lnTo>
                  <a:pt x="6967" y="8553"/>
                </a:lnTo>
                <a:lnTo>
                  <a:pt x="6964" y="8558"/>
                </a:lnTo>
                <a:lnTo>
                  <a:pt x="6961" y="8561"/>
                </a:lnTo>
                <a:lnTo>
                  <a:pt x="6957" y="8562"/>
                </a:lnTo>
                <a:lnTo>
                  <a:pt x="6953" y="8560"/>
                </a:lnTo>
                <a:lnTo>
                  <a:pt x="6950" y="8556"/>
                </a:lnTo>
                <a:lnTo>
                  <a:pt x="6947" y="8554"/>
                </a:lnTo>
                <a:lnTo>
                  <a:pt x="6944" y="8554"/>
                </a:lnTo>
                <a:lnTo>
                  <a:pt x="6939" y="8555"/>
                </a:lnTo>
                <a:lnTo>
                  <a:pt x="6927" y="8564"/>
                </a:lnTo>
                <a:lnTo>
                  <a:pt x="6925" y="8564"/>
                </a:lnTo>
                <a:lnTo>
                  <a:pt x="6923" y="8563"/>
                </a:lnTo>
                <a:lnTo>
                  <a:pt x="6921" y="8558"/>
                </a:lnTo>
                <a:lnTo>
                  <a:pt x="6923" y="8534"/>
                </a:lnTo>
                <a:lnTo>
                  <a:pt x="6924" y="8526"/>
                </a:lnTo>
                <a:lnTo>
                  <a:pt x="6921" y="8520"/>
                </a:lnTo>
                <a:lnTo>
                  <a:pt x="6924" y="8510"/>
                </a:lnTo>
                <a:lnTo>
                  <a:pt x="6924" y="8506"/>
                </a:lnTo>
                <a:lnTo>
                  <a:pt x="6922" y="8504"/>
                </a:lnTo>
                <a:lnTo>
                  <a:pt x="6919" y="8505"/>
                </a:lnTo>
                <a:lnTo>
                  <a:pt x="6915" y="8510"/>
                </a:lnTo>
                <a:lnTo>
                  <a:pt x="6908" y="8520"/>
                </a:lnTo>
                <a:lnTo>
                  <a:pt x="6902" y="8528"/>
                </a:lnTo>
                <a:lnTo>
                  <a:pt x="6890" y="8540"/>
                </a:lnTo>
                <a:lnTo>
                  <a:pt x="6884" y="8542"/>
                </a:lnTo>
                <a:lnTo>
                  <a:pt x="6882" y="8541"/>
                </a:lnTo>
                <a:lnTo>
                  <a:pt x="6880" y="8540"/>
                </a:lnTo>
                <a:lnTo>
                  <a:pt x="6877" y="8535"/>
                </a:lnTo>
                <a:lnTo>
                  <a:pt x="6877" y="8531"/>
                </a:lnTo>
                <a:lnTo>
                  <a:pt x="6878" y="8525"/>
                </a:lnTo>
                <a:lnTo>
                  <a:pt x="6883" y="8511"/>
                </a:lnTo>
                <a:lnTo>
                  <a:pt x="6893" y="8491"/>
                </a:lnTo>
                <a:lnTo>
                  <a:pt x="6901" y="8476"/>
                </a:lnTo>
                <a:lnTo>
                  <a:pt x="6902" y="8470"/>
                </a:lnTo>
                <a:lnTo>
                  <a:pt x="6900" y="8467"/>
                </a:lnTo>
                <a:lnTo>
                  <a:pt x="6898" y="8462"/>
                </a:lnTo>
                <a:lnTo>
                  <a:pt x="6895" y="8446"/>
                </a:lnTo>
                <a:lnTo>
                  <a:pt x="6891" y="8433"/>
                </a:lnTo>
                <a:lnTo>
                  <a:pt x="6887" y="8427"/>
                </a:lnTo>
                <a:lnTo>
                  <a:pt x="6875" y="8421"/>
                </a:lnTo>
                <a:lnTo>
                  <a:pt x="6873" y="8422"/>
                </a:lnTo>
                <a:lnTo>
                  <a:pt x="6872" y="8431"/>
                </a:lnTo>
                <a:lnTo>
                  <a:pt x="6858" y="8457"/>
                </a:lnTo>
                <a:lnTo>
                  <a:pt x="6856" y="8468"/>
                </a:lnTo>
                <a:lnTo>
                  <a:pt x="6854" y="8472"/>
                </a:lnTo>
                <a:lnTo>
                  <a:pt x="6852" y="8474"/>
                </a:lnTo>
                <a:lnTo>
                  <a:pt x="6846" y="8478"/>
                </a:lnTo>
                <a:lnTo>
                  <a:pt x="6848" y="8472"/>
                </a:lnTo>
                <a:lnTo>
                  <a:pt x="6854" y="8459"/>
                </a:lnTo>
                <a:lnTo>
                  <a:pt x="6853" y="8458"/>
                </a:lnTo>
                <a:lnTo>
                  <a:pt x="6845" y="8468"/>
                </a:lnTo>
                <a:lnTo>
                  <a:pt x="6839" y="8474"/>
                </a:lnTo>
                <a:lnTo>
                  <a:pt x="6832" y="8475"/>
                </a:lnTo>
                <a:lnTo>
                  <a:pt x="6827" y="8475"/>
                </a:lnTo>
                <a:lnTo>
                  <a:pt x="6823" y="8477"/>
                </a:lnTo>
                <a:lnTo>
                  <a:pt x="6804" y="8501"/>
                </a:lnTo>
                <a:lnTo>
                  <a:pt x="6803" y="8509"/>
                </a:lnTo>
                <a:lnTo>
                  <a:pt x="6800" y="8516"/>
                </a:lnTo>
                <a:lnTo>
                  <a:pt x="6791" y="8528"/>
                </a:lnTo>
                <a:lnTo>
                  <a:pt x="6786" y="8532"/>
                </a:lnTo>
                <a:lnTo>
                  <a:pt x="6780" y="8533"/>
                </a:lnTo>
                <a:lnTo>
                  <a:pt x="6773" y="8531"/>
                </a:lnTo>
                <a:lnTo>
                  <a:pt x="6769" y="8531"/>
                </a:lnTo>
                <a:lnTo>
                  <a:pt x="6760" y="8535"/>
                </a:lnTo>
                <a:lnTo>
                  <a:pt x="6749" y="8537"/>
                </a:lnTo>
                <a:lnTo>
                  <a:pt x="6744" y="8536"/>
                </a:lnTo>
                <a:lnTo>
                  <a:pt x="6742" y="8534"/>
                </a:lnTo>
                <a:lnTo>
                  <a:pt x="6736" y="8530"/>
                </a:lnTo>
                <a:lnTo>
                  <a:pt x="6735" y="8526"/>
                </a:lnTo>
                <a:lnTo>
                  <a:pt x="6736" y="8524"/>
                </a:lnTo>
                <a:lnTo>
                  <a:pt x="6739" y="8519"/>
                </a:lnTo>
                <a:lnTo>
                  <a:pt x="6745" y="8513"/>
                </a:lnTo>
                <a:lnTo>
                  <a:pt x="6750" y="8511"/>
                </a:lnTo>
                <a:lnTo>
                  <a:pt x="6763" y="8507"/>
                </a:lnTo>
                <a:lnTo>
                  <a:pt x="6772" y="8503"/>
                </a:lnTo>
                <a:lnTo>
                  <a:pt x="6780" y="8496"/>
                </a:lnTo>
                <a:lnTo>
                  <a:pt x="6783" y="8491"/>
                </a:lnTo>
                <a:lnTo>
                  <a:pt x="6796" y="8469"/>
                </a:lnTo>
                <a:lnTo>
                  <a:pt x="6813" y="8461"/>
                </a:lnTo>
                <a:lnTo>
                  <a:pt x="6822" y="8455"/>
                </a:lnTo>
                <a:lnTo>
                  <a:pt x="6828" y="8447"/>
                </a:lnTo>
                <a:lnTo>
                  <a:pt x="6828" y="8444"/>
                </a:lnTo>
                <a:lnTo>
                  <a:pt x="6820" y="8448"/>
                </a:lnTo>
                <a:lnTo>
                  <a:pt x="6816" y="8449"/>
                </a:lnTo>
                <a:lnTo>
                  <a:pt x="6809" y="8447"/>
                </a:lnTo>
                <a:lnTo>
                  <a:pt x="6805" y="8445"/>
                </a:lnTo>
                <a:lnTo>
                  <a:pt x="6796" y="8446"/>
                </a:lnTo>
                <a:lnTo>
                  <a:pt x="6782" y="8444"/>
                </a:lnTo>
                <a:lnTo>
                  <a:pt x="6780" y="8446"/>
                </a:lnTo>
                <a:lnTo>
                  <a:pt x="6779" y="8457"/>
                </a:lnTo>
                <a:lnTo>
                  <a:pt x="6777" y="8463"/>
                </a:lnTo>
                <a:lnTo>
                  <a:pt x="6775" y="8465"/>
                </a:lnTo>
                <a:lnTo>
                  <a:pt x="6772" y="8466"/>
                </a:lnTo>
                <a:lnTo>
                  <a:pt x="6766" y="8467"/>
                </a:lnTo>
                <a:lnTo>
                  <a:pt x="6750" y="8463"/>
                </a:lnTo>
                <a:lnTo>
                  <a:pt x="6747" y="8461"/>
                </a:lnTo>
                <a:lnTo>
                  <a:pt x="6743" y="8460"/>
                </a:lnTo>
                <a:lnTo>
                  <a:pt x="6726" y="8463"/>
                </a:lnTo>
                <a:lnTo>
                  <a:pt x="6722" y="8463"/>
                </a:lnTo>
                <a:lnTo>
                  <a:pt x="6726" y="8460"/>
                </a:lnTo>
                <a:lnTo>
                  <a:pt x="6743" y="8452"/>
                </a:lnTo>
                <a:lnTo>
                  <a:pt x="6744" y="8429"/>
                </a:lnTo>
                <a:lnTo>
                  <a:pt x="6743" y="8426"/>
                </a:lnTo>
                <a:lnTo>
                  <a:pt x="6739" y="8429"/>
                </a:lnTo>
                <a:lnTo>
                  <a:pt x="6731" y="8432"/>
                </a:lnTo>
                <a:lnTo>
                  <a:pt x="6725" y="8431"/>
                </a:lnTo>
                <a:lnTo>
                  <a:pt x="6723" y="8429"/>
                </a:lnTo>
                <a:lnTo>
                  <a:pt x="6720" y="8431"/>
                </a:lnTo>
                <a:lnTo>
                  <a:pt x="6715" y="8443"/>
                </a:lnTo>
                <a:lnTo>
                  <a:pt x="6711" y="8445"/>
                </a:lnTo>
                <a:lnTo>
                  <a:pt x="6706" y="8445"/>
                </a:lnTo>
                <a:lnTo>
                  <a:pt x="6696" y="8449"/>
                </a:lnTo>
                <a:lnTo>
                  <a:pt x="6675" y="8452"/>
                </a:lnTo>
                <a:lnTo>
                  <a:pt x="6671" y="8456"/>
                </a:lnTo>
                <a:lnTo>
                  <a:pt x="6657" y="8454"/>
                </a:lnTo>
                <a:lnTo>
                  <a:pt x="6615" y="8448"/>
                </a:lnTo>
                <a:lnTo>
                  <a:pt x="6601" y="8448"/>
                </a:lnTo>
                <a:lnTo>
                  <a:pt x="6583" y="8444"/>
                </a:lnTo>
                <a:lnTo>
                  <a:pt x="6580" y="8443"/>
                </a:lnTo>
                <a:lnTo>
                  <a:pt x="6555" y="8443"/>
                </a:lnTo>
                <a:lnTo>
                  <a:pt x="6547" y="8442"/>
                </a:lnTo>
                <a:lnTo>
                  <a:pt x="6548" y="8437"/>
                </a:lnTo>
                <a:lnTo>
                  <a:pt x="6547" y="8436"/>
                </a:lnTo>
                <a:lnTo>
                  <a:pt x="6540" y="8442"/>
                </a:lnTo>
                <a:lnTo>
                  <a:pt x="6533" y="8445"/>
                </a:lnTo>
                <a:lnTo>
                  <a:pt x="6525" y="8448"/>
                </a:lnTo>
                <a:lnTo>
                  <a:pt x="6499" y="8454"/>
                </a:lnTo>
                <a:lnTo>
                  <a:pt x="6485" y="8455"/>
                </a:lnTo>
                <a:lnTo>
                  <a:pt x="6477" y="8451"/>
                </a:lnTo>
                <a:lnTo>
                  <a:pt x="6474" y="8447"/>
                </a:lnTo>
                <a:lnTo>
                  <a:pt x="6469" y="8435"/>
                </a:lnTo>
                <a:lnTo>
                  <a:pt x="6466" y="8420"/>
                </a:lnTo>
                <a:lnTo>
                  <a:pt x="6466" y="8417"/>
                </a:lnTo>
                <a:lnTo>
                  <a:pt x="6468" y="8412"/>
                </a:lnTo>
                <a:lnTo>
                  <a:pt x="6473" y="8405"/>
                </a:lnTo>
                <a:lnTo>
                  <a:pt x="6498" y="8386"/>
                </a:lnTo>
                <a:lnTo>
                  <a:pt x="6518" y="8366"/>
                </a:lnTo>
                <a:lnTo>
                  <a:pt x="6526" y="8356"/>
                </a:lnTo>
                <a:lnTo>
                  <a:pt x="6534" y="8352"/>
                </a:lnTo>
                <a:lnTo>
                  <a:pt x="6547" y="8343"/>
                </a:lnTo>
                <a:lnTo>
                  <a:pt x="6548" y="8342"/>
                </a:lnTo>
                <a:lnTo>
                  <a:pt x="6535" y="8343"/>
                </a:lnTo>
                <a:lnTo>
                  <a:pt x="6526" y="8341"/>
                </a:lnTo>
                <a:lnTo>
                  <a:pt x="6517" y="8340"/>
                </a:lnTo>
                <a:lnTo>
                  <a:pt x="6499" y="8342"/>
                </a:lnTo>
                <a:lnTo>
                  <a:pt x="6481" y="8342"/>
                </a:lnTo>
                <a:lnTo>
                  <a:pt x="6481" y="8338"/>
                </a:lnTo>
                <a:lnTo>
                  <a:pt x="6490" y="8330"/>
                </a:lnTo>
                <a:lnTo>
                  <a:pt x="6507" y="8316"/>
                </a:lnTo>
                <a:lnTo>
                  <a:pt x="6509" y="8316"/>
                </a:lnTo>
                <a:lnTo>
                  <a:pt x="6504" y="8322"/>
                </a:lnTo>
                <a:lnTo>
                  <a:pt x="6502" y="8327"/>
                </a:lnTo>
                <a:lnTo>
                  <a:pt x="6504" y="8330"/>
                </a:lnTo>
                <a:lnTo>
                  <a:pt x="6507" y="8333"/>
                </a:lnTo>
                <a:lnTo>
                  <a:pt x="6517" y="8333"/>
                </a:lnTo>
                <a:lnTo>
                  <a:pt x="6519" y="8331"/>
                </a:lnTo>
                <a:lnTo>
                  <a:pt x="6523" y="8315"/>
                </a:lnTo>
                <a:lnTo>
                  <a:pt x="6531" y="8298"/>
                </a:lnTo>
                <a:lnTo>
                  <a:pt x="6535" y="8285"/>
                </a:lnTo>
                <a:lnTo>
                  <a:pt x="6542" y="8275"/>
                </a:lnTo>
                <a:lnTo>
                  <a:pt x="6545" y="8274"/>
                </a:lnTo>
                <a:lnTo>
                  <a:pt x="6549" y="8275"/>
                </a:lnTo>
                <a:lnTo>
                  <a:pt x="6559" y="8278"/>
                </a:lnTo>
                <a:lnTo>
                  <a:pt x="6570" y="8287"/>
                </a:lnTo>
                <a:lnTo>
                  <a:pt x="6573" y="8287"/>
                </a:lnTo>
                <a:lnTo>
                  <a:pt x="6575" y="8287"/>
                </a:lnTo>
                <a:lnTo>
                  <a:pt x="6571" y="8284"/>
                </a:lnTo>
                <a:lnTo>
                  <a:pt x="6567" y="8280"/>
                </a:lnTo>
                <a:lnTo>
                  <a:pt x="6566" y="8276"/>
                </a:lnTo>
                <a:lnTo>
                  <a:pt x="6570" y="8264"/>
                </a:lnTo>
                <a:lnTo>
                  <a:pt x="6575" y="8260"/>
                </a:lnTo>
                <a:lnTo>
                  <a:pt x="6575" y="8258"/>
                </a:lnTo>
                <a:lnTo>
                  <a:pt x="6566" y="8257"/>
                </a:lnTo>
                <a:lnTo>
                  <a:pt x="6559" y="8254"/>
                </a:lnTo>
                <a:lnTo>
                  <a:pt x="6556" y="8248"/>
                </a:lnTo>
                <a:lnTo>
                  <a:pt x="6557" y="8238"/>
                </a:lnTo>
                <a:lnTo>
                  <a:pt x="6559" y="8233"/>
                </a:lnTo>
                <a:lnTo>
                  <a:pt x="6565" y="8225"/>
                </a:lnTo>
                <a:lnTo>
                  <a:pt x="6573" y="8220"/>
                </a:lnTo>
                <a:lnTo>
                  <a:pt x="6577" y="8221"/>
                </a:lnTo>
                <a:lnTo>
                  <a:pt x="6585" y="8228"/>
                </a:lnTo>
                <a:lnTo>
                  <a:pt x="6590" y="8226"/>
                </a:lnTo>
                <a:lnTo>
                  <a:pt x="6590" y="8224"/>
                </a:lnTo>
                <a:lnTo>
                  <a:pt x="6582" y="8212"/>
                </a:lnTo>
                <a:lnTo>
                  <a:pt x="6579" y="8204"/>
                </a:lnTo>
                <a:lnTo>
                  <a:pt x="6580" y="8200"/>
                </a:lnTo>
                <a:lnTo>
                  <a:pt x="6597" y="8161"/>
                </a:lnTo>
                <a:lnTo>
                  <a:pt x="6605" y="8139"/>
                </a:lnTo>
                <a:lnTo>
                  <a:pt x="6616" y="8106"/>
                </a:lnTo>
                <a:lnTo>
                  <a:pt x="6619" y="8101"/>
                </a:lnTo>
                <a:lnTo>
                  <a:pt x="6624" y="8091"/>
                </a:lnTo>
                <a:lnTo>
                  <a:pt x="6627" y="8089"/>
                </a:lnTo>
                <a:lnTo>
                  <a:pt x="6634" y="8089"/>
                </a:lnTo>
                <a:lnTo>
                  <a:pt x="6639" y="8088"/>
                </a:lnTo>
                <a:lnTo>
                  <a:pt x="6632" y="8083"/>
                </a:lnTo>
                <a:lnTo>
                  <a:pt x="6630" y="8080"/>
                </a:lnTo>
                <a:lnTo>
                  <a:pt x="6629" y="8077"/>
                </a:lnTo>
                <a:lnTo>
                  <a:pt x="6631" y="8074"/>
                </a:lnTo>
                <a:lnTo>
                  <a:pt x="6634" y="8071"/>
                </a:lnTo>
                <a:lnTo>
                  <a:pt x="6643" y="8066"/>
                </a:lnTo>
                <a:lnTo>
                  <a:pt x="6649" y="8057"/>
                </a:lnTo>
                <a:lnTo>
                  <a:pt x="6653" y="8047"/>
                </a:lnTo>
                <a:lnTo>
                  <a:pt x="6652" y="8043"/>
                </a:lnTo>
                <a:lnTo>
                  <a:pt x="6650" y="8040"/>
                </a:lnTo>
                <a:lnTo>
                  <a:pt x="6650" y="8038"/>
                </a:lnTo>
                <a:lnTo>
                  <a:pt x="6655" y="8036"/>
                </a:lnTo>
                <a:lnTo>
                  <a:pt x="6667" y="8024"/>
                </a:lnTo>
                <a:lnTo>
                  <a:pt x="6668" y="8021"/>
                </a:lnTo>
                <a:lnTo>
                  <a:pt x="6673" y="8005"/>
                </a:lnTo>
                <a:lnTo>
                  <a:pt x="6678" y="7997"/>
                </a:lnTo>
                <a:lnTo>
                  <a:pt x="6683" y="7994"/>
                </a:lnTo>
                <a:lnTo>
                  <a:pt x="6691" y="7989"/>
                </a:lnTo>
                <a:lnTo>
                  <a:pt x="6716" y="7978"/>
                </a:lnTo>
                <a:lnTo>
                  <a:pt x="6730" y="7968"/>
                </a:lnTo>
                <a:lnTo>
                  <a:pt x="6740" y="7968"/>
                </a:lnTo>
                <a:lnTo>
                  <a:pt x="6743" y="7975"/>
                </a:lnTo>
                <a:lnTo>
                  <a:pt x="6757" y="7980"/>
                </a:lnTo>
                <a:lnTo>
                  <a:pt x="6759" y="7975"/>
                </a:lnTo>
                <a:lnTo>
                  <a:pt x="6756" y="7969"/>
                </a:lnTo>
                <a:lnTo>
                  <a:pt x="6759" y="7966"/>
                </a:lnTo>
                <a:lnTo>
                  <a:pt x="6770" y="7964"/>
                </a:lnTo>
                <a:lnTo>
                  <a:pt x="6772" y="7965"/>
                </a:lnTo>
                <a:lnTo>
                  <a:pt x="6776" y="7968"/>
                </a:lnTo>
                <a:lnTo>
                  <a:pt x="6775" y="7972"/>
                </a:lnTo>
                <a:close/>
                <a:moveTo>
                  <a:pt x="1093" y="8084"/>
                </a:moveTo>
                <a:lnTo>
                  <a:pt x="1132" y="8100"/>
                </a:lnTo>
                <a:lnTo>
                  <a:pt x="1172" y="8108"/>
                </a:lnTo>
                <a:lnTo>
                  <a:pt x="1201" y="8117"/>
                </a:lnTo>
                <a:lnTo>
                  <a:pt x="1218" y="8119"/>
                </a:lnTo>
                <a:lnTo>
                  <a:pt x="1225" y="8121"/>
                </a:lnTo>
                <a:lnTo>
                  <a:pt x="1229" y="8125"/>
                </a:lnTo>
                <a:lnTo>
                  <a:pt x="1234" y="8132"/>
                </a:lnTo>
                <a:lnTo>
                  <a:pt x="1242" y="8150"/>
                </a:lnTo>
                <a:lnTo>
                  <a:pt x="1249" y="8162"/>
                </a:lnTo>
                <a:lnTo>
                  <a:pt x="1262" y="8182"/>
                </a:lnTo>
                <a:lnTo>
                  <a:pt x="1272" y="8196"/>
                </a:lnTo>
                <a:lnTo>
                  <a:pt x="1275" y="8202"/>
                </a:lnTo>
                <a:lnTo>
                  <a:pt x="1272" y="8204"/>
                </a:lnTo>
                <a:lnTo>
                  <a:pt x="1273" y="8207"/>
                </a:lnTo>
                <a:lnTo>
                  <a:pt x="1281" y="8221"/>
                </a:lnTo>
                <a:lnTo>
                  <a:pt x="1295" y="8233"/>
                </a:lnTo>
                <a:lnTo>
                  <a:pt x="1307" y="8239"/>
                </a:lnTo>
                <a:lnTo>
                  <a:pt x="1332" y="8249"/>
                </a:lnTo>
                <a:lnTo>
                  <a:pt x="1347" y="8258"/>
                </a:lnTo>
                <a:lnTo>
                  <a:pt x="1351" y="8265"/>
                </a:lnTo>
                <a:lnTo>
                  <a:pt x="1358" y="8271"/>
                </a:lnTo>
                <a:lnTo>
                  <a:pt x="1361" y="8275"/>
                </a:lnTo>
                <a:lnTo>
                  <a:pt x="1366" y="8291"/>
                </a:lnTo>
                <a:lnTo>
                  <a:pt x="1376" y="8306"/>
                </a:lnTo>
                <a:lnTo>
                  <a:pt x="1386" y="8335"/>
                </a:lnTo>
                <a:lnTo>
                  <a:pt x="1388" y="8333"/>
                </a:lnTo>
                <a:lnTo>
                  <a:pt x="1389" y="8324"/>
                </a:lnTo>
                <a:lnTo>
                  <a:pt x="1390" y="8322"/>
                </a:lnTo>
                <a:lnTo>
                  <a:pt x="1393" y="8321"/>
                </a:lnTo>
                <a:lnTo>
                  <a:pt x="1395" y="8325"/>
                </a:lnTo>
                <a:lnTo>
                  <a:pt x="1397" y="8332"/>
                </a:lnTo>
                <a:lnTo>
                  <a:pt x="1403" y="8350"/>
                </a:lnTo>
                <a:lnTo>
                  <a:pt x="1401" y="8356"/>
                </a:lnTo>
                <a:lnTo>
                  <a:pt x="1399" y="8356"/>
                </a:lnTo>
                <a:lnTo>
                  <a:pt x="1390" y="8354"/>
                </a:lnTo>
                <a:lnTo>
                  <a:pt x="1387" y="8357"/>
                </a:lnTo>
                <a:lnTo>
                  <a:pt x="1383" y="8364"/>
                </a:lnTo>
                <a:lnTo>
                  <a:pt x="1380" y="8366"/>
                </a:lnTo>
                <a:lnTo>
                  <a:pt x="1378" y="8365"/>
                </a:lnTo>
                <a:lnTo>
                  <a:pt x="1353" y="8359"/>
                </a:lnTo>
                <a:lnTo>
                  <a:pt x="1337" y="8353"/>
                </a:lnTo>
                <a:lnTo>
                  <a:pt x="1317" y="8343"/>
                </a:lnTo>
                <a:lnTo>
                  <a:pt x="1292" y="8333"/>
                </a:lnTo>
                <a:lnTo>
                  <a:pt x="1278" y="8327"/>
                </a:lnTo>
                <a:lnTo>
                  <a:pt x="1266" y="8320"/>
                </a:lnTo>
                <a:lnTo>
                  <a:pt x="1258" y="8314"/>
                </a:lnTo>
                <a:lnTo>
                  <a:pt x="1256" y="8309"/>
                </a:lnTo>
                <a:lnTo>
                  <a:pt x="1256" y="8307"/>
                </a:lnTo>
                <a:lnTo>
                  <a:pt x="1272" y="8290"/>
                </a:lnTo>
                <a:lnTo>
                  <a:pt x="1279" y="8282"/>
                </a:lnTo>
                <a:lnTo>
                  <a:pt x="1282" y="8275"/>
                </a:lnTo>
                <a:lnTo>
                  <a:pt x="1283" y="8268"/>
                </a:lnTo>
                <a:lnTo>
                  <a:pt x="1282" y="8260"/>
                </a:lnTo>
                <a:lnTo>
                  <a:pt x="1281" y="8260"/>
                </a:lnTo>
                <a:lnTo>
                  <a:pt x="1280" y="8268"/>
                </a:lnTo>
                <a:lnTo>
                  <a:pt x="1278" y="8276"/>
                </a:lnTo>
                <a:lnTo>
                  <a:pt x="1275" y="8281"/>
                </a:lnTo>
                <a:lnTo>
                  <a:pt x="1273" y="8283"/>
                </a:lnTo>
                <a:lnTo>
                  <a:pt x="1254" y="8286"/>
                </a:lnTo>
                <a:lnTo>
                  <a:pt x="1238" y="8285"/>
                </a:lnTo>
                <a:lnTo>
                  <a:pt x="1231" y="8292"/>
                </a:lnTo>
                <a:lnTo>
                  <a:pt x="1228" y="8293"/>
                </a:lnTo>
                <a:lnTo>
                  <a:pt x="1224" y="8291"/>
                </a:lnTo>
                <a:lnTo>
                  <a:pt x="1215" y="8282"/>
                </a:lnTo>
                <a:lnTo>
                  <a:pt x="1201" y="8274"/>
                </a:lnTo>
                <a:lnTo>
                  <a:pt x="1203" y="8272"/>
                </a:lnTo>
                <a:lnTo>
                  <a:pt x="1211" y="8268"/>
                </a:lnTo>
                <a:lnTo>
                  <a:pt x="1216" y="8263"/>
                </a:lnTo>
                <a:lnTo>
                  <a:pt x="1215" y="8262"/>
                </a:lnTo>
                <a:lnTo>
                  <a:pt x="1212" y="8262"/>
                </a:lnTo>
                <a:lnTo>
                  <a:pt x="1209" y="8261"/>
                </a:lnTo>
                <a:lnTo>
                  <a:pt x="1204" y="8254"/>
                </a:lnTo>
                <a:lnTo>
                  <a:pt x="1201" y="8252"/>
                </a:lnTo>
                <a:lnTo>
                  <a:pt x="1194" y="8255"/>
                </a:lnTo>
                <a:lnTo>
                  <a:pt x="1192" y="8255"/>
                </a:lnTo>
                <a:lnTo>
                  <a:pt x="1189" y="8250"/>
                </a:lnTo>
                <a:lnTo>
                  <a:pt x="1193" y="8239"/>
                </a:lnTo>
                <a:lnTo>
                  <a:pt x="1193" y="8237"/>
                </a:lnTo>
                <a:lnTo>
                  <a:pt x="1186" y="8241"/>
                </a:lnTo>
                <a:lnTo>
                  <a:pt x="1184" y="8239"/>
                </a:lnTo>
                <a:lnTo>
                  <a:pt x="1182" y="8236"/>
                </a:lnTo>
                <a:lnTo>
                  <a:pt x="1180" y="8234"/>
                </a:lnTo>
                <a:lnTo>
                  <a:pt x="1175" y="8235"/>
                </a:lnTo>
                <a:lnTo>
                  <a:pt x="1169" y="8232"/>
                </a:lnTo>
                <a:lnTo>
                  <a:pt x="1167" y="8233"/>
                </a:lnTo>
                <a:lnTo>
                  <a:pt x="1166" y="8238"/>
                </a:lnTo>
                <a:lnTo>
                  <a:pt x="1164" y="8239"/>
                </a:lnTo>
                <a:lnTo>
                  <a:pt x="1155" y="8231"/>
                </a:lnTo>
                <a:lnTo>
                  <a:pt x="1153" y="8231"/>
                </a:lnTo>
                <a:lnTo>
                  <a:pt x="1148" y="8237"/>
                </a:lnTo>
                <a:lnTo>
                  <a:pt x="1147" y="8237"/>
                </a:lnTo>
                <a:lnTo>
                  <a:pt x="1144" y="8234"/>
                </a:lnTo>
                <a:lnTo>
                  <a:pt x="1143" y="8219"/>
                </a:lnTo>
                <a:lnTo>
                  <a:pt x="1144" y="8215"/>
                </a:lnTo>
                <a:lnTo>
                  <a:pt x="1145" y="8214"/>
                </a:lnTo>
                <a:lnTo>
                  <a:pt x="1153" y="8210"/>
                </a:lnTo>
                <a:lnTo>
                  <a:pt x="1175" y="8206"/>
                </a:lnTo>
                <a:lnTo>
                  <a:pt x="1177" y="8204"/>
                </a:lnTo>
                <a:lnTo>
                  <a:pt x="1160" y="8205"/>
                </a:lnTo>
                <a:lnTo>
                  <a:pt x="1156" y="8203"/>
                </a:lnTo>
                <a:lnTo>
                  <a:pt x="1151" y="8198"/>
                </a:lnTo>
                <a:lnTo>
                  <a:pt x="1146" y="8198"/>
                </a:lnTo>
                <a:lnTo>
                  <a:pt x="1144" y="8196"/>
                </a:lnTo>
                <a:lnTo>
                  <a:pt x="1141" y="8192"/>
                </a:lnTo>
                <a:lnTo>
                  <a:pt x="1134" y="8179"/>
                </a:lnTo>
                <a:lnTo>
                  <a:pt x="1129" y="8175"/>
                </a:lnTo>
                <a:lnTo>
                  <a:pt x="1121" y="8173"/>
                </a:lnTo>
                <a:lnTo>
                  <a:pt x="1116" y="8170"/>
                </a:lnTo>
                <a:lnTo>
                  <a:pt x="1115" y="8172"/>
                </a:lnTo>
                <a:lnTo>
                  <a:pt x="1113" y="8175"/>
                </a:lnTo>
                <a:lnTo>
                  <a:pt x="1111" y="8178"/>
                </a:lnTo>
                <a:lnTo>
                  <a:pt x="1105" y="8179"/>
                </a:lnTo>
                <a:lnTo>
                  <a:pt x="1100" y="8178"/>
                </a:lnTo>
                <a:lnTo>
                  <a:pt x="1096" y="8175"/>
                </a:lnTo>
                <a:lnTo>
                  <a:pt x="1093" y="8170"/>
                </a:lnTo>
                <a:lnTo>
                  <a:pt x="1092" y="8164"/>
                </a:lnTo>
                <a:lnTo>
                  <a:pt x="1095" y="8157"/>
                </a:lnTo>
                <a:lnTo>
                  <a:pt x="1095" y="8155"/>
                </a:lnTo>
                <a:lnTo>
                  <a:pt x="1094" y="8151"/>
                </a:lnTo>
                <a:lnTo>
                  <a:pt x="1092" y="8149"/>
                </a:lnTo>
                <a:lnTo>
                  <a:pt x="1089" y="8147"/>
                </a:lnTo>
                <a:lnTo>
                  <a:pt x="1088" y="8148"/>
                </a:lnTo>
                <a:lnTo>
                  <a:pt x="1087" y="8152"/>
                </a:lnTo>
                <a:lnTo>
                  <a:pt x="1086" y="8155"/>
                </a:lnTo>
                <a:lnTo>
                  <a:pt x="1081" y="8157"/>
                </a:lnTo>
                <a:lnTo>
                  <a:pt x="1077" y="8153"/>
                </a:lnTo>
                <a:lnTo>
                  <a:pt x="1075" y="8147"/>
                </a:lnTo>
                <a:lnTo>
                  <a:pt x="1072" y="8143"/>
                </a:lnTo>
                <a:lnTo>
                  <a:pt x="1055" y="8143"/>
                </a:lnTo>
                <a:lnTo>
                  <a:pt x="1048" y="8149"/>
                </a:lnTo>
                <a:lnTo>
                  <a:pt x="1044" y="8149"/>
                </a:lnTo>
                <a:lnTo>
                  <a:pt x="1040" y="8148"/>
                </a:lnTo>
                <a:lnTo>
                  <a:pt x="1040" y="8145"/>
                </a:lnTo>
                <a:lnTo>
                  <a:pt x="1043" y="8137"/>
                </a:lnTo>
                <a:lnTo>
                  <a:pt x="1042" y="8127"/>
                </a:lnTo>
                <a:lnTo>
                  <a:pt x="1041" y="8125"/>
                </a:lnTo>
                <a:lnTo>
                  <a:pt x="1034" y="8123"/>
                </a:lnTo>
                <a:lnTo>
                  <a:pt x="1033" y="8121"/>
                </a:lnTo>
                <a:lnTo>
                  <a:pt x="1037" y="8109"/>
                </a:lnTo>
                <a:lnTo>
                  <a:pt x="1040" y="8106"/>
                </a:lnTo>
                <a:lnTo>
                  <a:pt x="1043" y="8105"/>
                </a:lnTo>
                <a:lnTo>
                  <a:pt x="1058" y="8104"/>
                </a:lnTo>
                <a:lnTo>
                  <a:pt x="1063" y="8106"/>
                </a:lnTo>
                <a:lnTo>
                  <a:pt x="1070" y="8114"/>
                </a:lnTo>
                <a:lnTo>
                  <a:pt x="1070" y="8111"/>
                </a:lnTo>
                <a:lnTo>
                  <a:pt x="1067" y="8102"/>
                </a:lnTo>
                <a:lnTo>
                  <a:pt x="1067" y="8097"/>
                </a:lnTo>
                <a:lnTo>
                  <a:pt x="1072" y="8091"/>
                </a:lnTo>
                <a:lnTo>
                  <a:pt x="1067" y="8090"/>
                </a:lnTo>
                <a:lnTo>
                  <a:pt x="1049" y="8088"/>
                </a:lnTo>
                <a:lnTo>
                  <a:pt x="1049" y="8092"/>
                </a:lnTo>
                <a:lnTo>
                  <a:pt x="1051" y="8097"/>
                </a:lnTo>
                <a:lnTo>
                  <a:pt x="1040" y="8102"/>
                </a:lnTo>
                <a:lnTo>
                  <a:pt x="1032" y="8103"/>
                </a:lnTo>
                <a:lnTo>
                  <a:pt x="1025" y="8102"/>
                </a:lnTo>
                <a:lnTo>
                  <a:pt x="1019" y="8099"/>
                </a:lnTo>
                <a:lnTo>
                  <a:pt x="1008" y="8088"/>
                </a:lnTo>
                <a:lnTo>
                  <a:pt x="1002" y="8077"/>
                </a:lnTo>
                <a:lnTo>
                  <a:pt x="1002" y="8071"/>
                </a:lnTo>
                <a:lnTo>
                  <a:pt x="1006" y="8065"/>
                </a:lnTo>
                <a:lnTo>
                  <a:pt x="1010" y="8061"/>
                </a:lnTo>
                <a:lnTo>
                  <a:pt x="1022" y="8057"/>
                </a:lnTo>
                <a:lnTo>
                  <a:pt x="1036" y="8057"/>
                </a:lnTo>
                <a:lnTo>
                  <a:pt x="1052" y="8062"/>
                </a:lnTo>
                <a:lnTo>
                  <a:pt x="1093" y="8084"/>
                </a:lnTo>
                <a:close/>
                <a:moveTo>
                  <a:pt x="6769" y="8075"/>
                </a:moveTo>
                <a:lnTo>
                  <a:pt x="6766" y="8076"/>
                </a:lnTo>
                <a:lnTo>
                  <a:pt x="6764" y="8076"/>
                </a:lnTo>
                <a:lnTo>
                  <a:pt x="6762" y="8074"/>
                </a:lnTo>
                <a:lnTo>
                  <a:pt x="6761" y="8072"/>
                </a:lnTo>
                <a:lnTo>
                  <a:pt x="6764" y="8067"/>
                </a:lnTo>
                <a:lnTo>
                  <a:pt x="6770" y="8064"/>
                </a:lnTo>
                <a:lnTo>
                  <a:pt x="6774" y="8065"/>
                </a:lnTo>
                <a:lnTo>
                  <a:pt x="6774" y="8068"/>
                </a:lnTo>
                <a:lnTo>
                  <a:pt x="6772" y="8072"/>
                </a:lnTo>
                <a:lnTo>
                  <a:pt x="6769" y="8075"/>
                </a:lnTo>
                <a:close/>
                <a:moveTo>
                  <a:pt x="1253" y="8152"/>
                </a:moveTo>
                <a:lnTo>
                  <a:pt x="1252" y="8158"/>
                </a:lnTo>
                <a:lnTo>
                  <a:pt x="1247" y="8148"/>
                </a:lnTo>
                <a:lnTo>
                  <a:pt x="1239" y="8125"/>
                </a:lnTo>
                <a:lnTo>
                  <a:pt x="1240" y="8120"/>
                </a:lnTo>
                <a:lnTo>
                  <a:pt x="1243" y="8112"/>
                </a:lnTo>
                <a:lnTo>
                  <a:pt x="1246" y="8112"/>
                </a:lnTo>
                <a:lnTo>
                  <a:pt x="1252" y="8116"/>
                </a:lnTo>
                <a:lnTo>
                  <a:pt x="1256" y="8122"/>
                </a:lnTo>
                <a:lnTo>
                  <a:pt x="1257" y="8124"/>
                </a:lnTo>
                <a:lnTo>
                  <a:pt x="1260" y="8131"/>
                </a:lnTo>
                <a:lnTo>
                  <a:pt x="1261" y="8136"/>
                </a:lnTo>
                <a:lnTo>
                  <a:pt x="1258" y="8144"/>
                </a:lnTo>
                <a:lnTo>
                  <a:pt x="1253" y="8152"/>
                </a:lnTo>
                <a:close/>
                <a:moveTo>
                  <a:pt x="1269" y="8160"/>
                </a:moveTo>
                <a:lnTo>
                  <a:pt x="1267" y="8161"/>
                </a:lnTo>
                <a:lnTo>
                  <a:pt x="1265" y="8147"/>
                </a:lnTo>
                <a:lnTo>
                  <a:pt x="1267" y="8142"/>
                </a:lnTo>
                <a:lnTo>
                  <a:pt x="1268" y="8140"/>
                </a:lnTo>
                <a:lnTo>
                  <a:pt x="1268" y="8137"/>
                </a:lnTo>
                <a:lnTo>
                  <a:pt x="1272" y="8143"/>
                </a:lnTo>
                <a:lnTo>
                  <a:pt x="1274" y="8147"/>
                </a:lnTo>
                <a:lnTo>
                  <a:pt x="1274" y="8153"/>
                </a:lnTo>
                <a:lnTo>
                  <a:pt x="1274" y="8155"/>
                </a:lnTo>
                <a:lnTo>
                  <a:pt x="1269" y="8160"/>
                </a:lnTo>
                <a:close/>
                <a:moveTo>
                  <a:pt x="6273" y="8274"/>
                </a:moveTo>
                <a:lnTo>
                  <a:pt x="6240" y="8276"/>
                </a:lnTo>
                <a:lnTo>
                  <a:pt x="6213" y="8268"/>
                </a:lnTo>
                <a:lnTo>
                  <a:pt x="6194" y="8265"/>
                </a:lnTo>
                <a:lnTo>
                  <a:pt x="6175" y="8258"/>
                </a:lnTo>
                <a:lnTo>
                  <a:pt x="6133" y="8237"/>
                </a:lnTo>
                <a:lnTo>
                  <a:pt x="6128" y="8230"/>
                </a:lnTo>
                <a:lnTo>
                  <a:pt x="6124" y="8221"/>
                </a:lnTo>
                <a:lnTo>
                  <a:pt x="6116" y="8212"/>
                </a:lnTo>
                <a:lnTo>
                  <a:pt x="6108" y="8206"/>
                </a:lnTo>
                <a:lnTo>
                  <a:pt x="6064" y="8185"/>
                </a:lnTo>
                <a:lnTo>
                  <a:pt x="6060" y="8178"/>
                </a:lnTo>
                <a:lnTo>
                  <a:pt x="6069" y="8173"/>
                </a:lnTo>
                <a:lnTo>
                  <a:pt x="6079" y="8170"/>
                </a:lnTo>
                <a:lnTo>
                  <a:pt x="6088" y="8171"/>
                </a:lnTo>
                <a:lnTo>
                  <a:pt x="6118" y="8179"/>
                </a:lnTo>
                <a:lnTo>
                  <a:pt x="6155" y="8186"/>
                </a:lnTo>
                <a:lnTo>
                  <a:pt x="6171" y="8191"/>
                </a:lnTo>
                <a:lnTo>
                  <a:pt x="6189" y="8200"/>
                </a:lnTo>
                <a:lnTo>
                  <a:pt x="6207" y="8210"/>
                </a:lnTo>
                <a:lnTo>
                  <a:pt x="6246" y="8236"/>
                </a:lnTo>
                <a:lnTo>
                  <a:pt x="6254" y="8238"/>
                </a:lnTo>
                <a:lnTo>
                  <a:pt x="6271" y="8251"/>
                </a:lnTo>
                <a:lnTo>
                  <a:pt x="6278" y="8261"/>
                </a:lnTo>
                <a:lnTo>
                  <a:pt x="6281" y="8269"/>
                </a:lnTo>
                <a:lnTo>
                  <a:pt x="6277" y="8273"/>
                </a:lnTo>
                <a:lnTo>
                  <a:pt x="6273" y="8274"/>
                </a:lnTo>
                <a:close/>
                <a:moveTo>
                  <a:pt x="1137" y="8212"/>
                </a:moveTo>
                <a:lnTo>
                  <a:pt x="1134" y="8212"/>
                </a:lnTo>
                <a:lnTo>
                  <a:pt x="1129" y="8211"/>
                </a:lnTo>
                <a:lnTo>
                  <a:pt x="1123" y="8207"/>
                </a:lnTo>
                <a:lnTo>
                  <a:pt x="1114" y="8198"/>
                </a:lnTo>
                <a:lnTo>
                  <a:pt x="1113" y="8196"/>
                </a:lnTo>
                <a:lnTo>
                  <a:pt x="1113" y="8194"/>
                </a:lnTo>
                <a:lnTo>
                  <a:pt x="1116" y="8193"/>
                </a:lnTo>
                <a:lnTo>
                  <a:pt x="1117" y="8190"/>
                </a:lnTo>
                <a:lnTo>
                  <a:pt x="1115" y="8184"/>
                </a:lnTo>
                <a:lnTo>
                  <a:pt x="1122" y="8179"/>
                </a:lnTo>
                <a:lnTo>
                  <a:pt x="1129" y="8183"/>
                </a:lnTo>
                <a:lnTo>
                  <a:pt x="1133" y="8187"/>
                </a:lnTo>
                <a:lnTo>
                  <a:pt x="1136" y="8195"/>
                </a:lnTo>
                <a:lnTo>
                  <a:pt x="1138" y="8203"/>
                </a:lnTo>
                <a:lnTo>
                  <a:pt x="1138" y="8209"/>
                </a:lnTo>
                <a:lnTo>
                  <a:pt x="1137" y="8212"/>
                </a:lnTo>
                <a:close/>
                <a:moveTo>
                  <a:pt x="1334" y="8221"/>
                </a:moveTo>
                <a:lnTo>
                  <a:pt x="1335" y="8223"/>
                </a:lnTo>
                <a:lnTo>
                  <a:pt x="1318" y="8214"/>
                </a:lnTo>
                <a:lnTo>
                  <a:pt x="1310" y="8208"/>
                </a:lnTo>
                <a:lnTo>
                  <a:pt x="1307" y="8204"/>
                </a:lnTo>
                <a:lnTo>
                  <a:pt x="1305" y="8202"/>
                </a:lnTo>
                <a:lnTo>
                  <a:pt x="1296" y="8196"/>
                </a:lnTo>
                <a:lnTo>
                  <a:pt x="1295" y="8193"/>
                </a:lnTo>
                <a:lnTo>
                  <a:pt x="1297" y="8191"/>
                </a:lnTo>
                <a:lnTo>
                  <a:pt x="1303" y="8192"/>
                </a:lnTo>
                <a:lnTo>
                  <a:pt x="1313" y="8197"/>
                </a:lnTo>
                <a:lnTo>
                  <a:pt x="1322" y="8204"/>
                </a:lnTo>
                <a:lnTo>
                  <a:pt x="1334" y="8221"/>
                </a:lnTo>
                <a:close/>
                <a:moveTo>
                  <a:pt x="6883" y="8195"/>
                </a:moveTo>
                <a:lnTo>
                  <a:pt x="6889" y="8203"/>
                </a:lnTo>
                <a:lnTo>
                  <a:pt x="6892" y="8205"/>
                </a:lnTo>
                <a:lnTo>
                  <a:pt x="6872" y="8214"/>
                </a:lnTo>
                <a:lnTo>
                  <a:pt x="6869" y="8214"/>
                </a:lnTo>
                <a:lnTo>
                  <a:pt x="6868" y="8213"/>
                </a:lnTo>
                <a:lnTo>
                  <a:pt x="6868" y="8205"/>
                </a:lnTo>
                <a:lnTo>
                  <a:pt x="6869" y="8199"/>
                </a:lnTo>
                <a:lnTo>
                  <a:pt x="6870" y="8198"/>
                </a:lnTo>
                <a:lnTo>
                  <a:pt x="6875" y="8202"/>
                </a:lnTo>
                <a:lnTo>
                  <a:pt x="6880" y="8194"/>
                </a:lnTo>
                <a:lnTo>
                  <a:pt x="6883" y="8195"/>
                </a:lnTo>
                <a:close/>
                <a:moveTo>
                  <a:pt x="6847" y="8214"/>
                </a:moveTo>
                <a:lnTo>
                  <a:pt x="6835" y="8221"/>
                </a:lnTo>
                <a:lnTo>
                  <a:pt x="6832" y="8224"/>
                </a:lnTo>
                <a:lnTo>
                  <a:pt x="6828" y="8225"/>
                </a:lnTo>
                <a:lnTo>
                  <a:pt x="6826" y="8223"/>
                </a:lnTo>
                <a:lnTo>
                  <a:pt x="6822" y="8215"/>
                </a:lnTo>
                <a:lnTo>
                  <a:pt x="6823" y="8213"/>
                </a:lnTo>
                <a:lnTo>
                  <a:pt x="6826" y="8213"/>
                </a:lnTo>
                <a:lnTo>
                  <a:pt x="6828" y="8214"/>
                </a:lnTo>
                <a:lnTo>
                  <a:pt x="6829" y="8216"/>
                </a:lnTo>
                <a:lnTo>
                  <a:pt x="6830" y="8217"/>
                </a:lnTo>
                <a:lnTo>
                  <a:pt x="6833" y="8217"/>
                </a:lnTo>
                <a:lnTo>
                  <a:pt x="6842" y="8210"/>
                </a:lnTo>
                <a:lnTo>
                  <a:pt x="6846" y="8209"/>
                </a:lnTo>
                <a:lnTo>
                  <a:pt x="6848" y="8210"/>
                </a:lnTo>
                <a:lnTo>
                  <a:pt x="6847" y="8214"/>
                </a:lnTo>
                <a:close/>
                <a:moveTo>
                  <a:pt x="1181" y="8242"/>
                </a:moveTo>
                <a:lnTo>
                  <a:pt x="1183" y="8253"/>
                </a:lnTo>
                <a:lnTo>
                  <a:pt x="1173" y="8252"/>
                </a:lnTo>
                <a:lnTo>
                  <a:pt x="1170" y="8250"/>
                </a:lnTo>
                <a:lnTo>
                  <a:pt x="1170" y="8244"/>
                </a:lnTo>
                <a:lnTo>
                  <a:pt x="1171" y="8239"/>
                </a:lnTo>
                <a:lnTo>
                  <a:pt x="1179" y="8241"/>
                </a:lnTo>
                <a:lnTo>
                  <a:pt x="1181" y="8242"/>
                </a:lnTo>
                <a:close/>
                <a:moveTo>
                  <a:pt x="5851" y="8730"/>
                </a:moveTo>
                <a:lnTo>
                  <a:pt x="5847" y="8728"/>
                </a:lnTo>
                <a:lnTo>
                  <a:pt x="5844" y="8727"/>
                </a:lnTo>
                <a:lnTo>
                  <a:pt x="5841" y="8726"/>
                </a:lnTo>
                <a:lnTo>
                  <a:pt x="5840" y="8728"/>
                </a:lnTo>
                <a:lnTo>
                  <a:pt x="5838" y="8730"/>
                </a:lnTo>
                <a:lnTo>
                  <a:pt x="5836" y="8731"/>
                </a:lnTo>
                <a:lnTo>
                  <a:pt x="5832" y="8729"/>
                </a:lnTo>
                <a:lnTo>
                  <a:pt x="5829" y="8725"/>
                </a:lnTo>
                <a:lnTo>
                  <a:pt x="5825" y="8721"/>
                </a:lnTo>
                <a:lnTo>
                  <a:pt x="5824" y="8718"/>
                </a:lnTo>
                <a:lnTo>
                  <a:pt x="5824" y="8714"/>
                </a:lnTo>
                <a:lnTo>
                  <a:pt x="5826" y="8711"/>
                </a:lnTo>
                <a:lnTo>
                  <a:pt x="5827" y="8706"/>
                </a:lnTo>
                <a:lnTo>
                  <a:pt x="5825" y="8701"/>
                </a:lnTo>
                <a:lnTo>
                  <a:pt x="5823" y="8699"/>
                </a:lnTo>
                <a:lnTo>
                  <a:pt x="5822" y="8696"/>
                </a:lnTo>
                <a:lnTo>
                  <a:pt x="5822" y="8693"/>
                </a:lnTo>
                <a:lnTo>
                  <a:pt x="5825" y="8691"/>
                </a:lnTo>
                <a:lnTo>
                  <a:pt x="5827" y="8689"/>
                </a:lnTo>
                <a:lnTo>
                  <a:pt x="5828" y="8685"/>
                </a:lnTo>
                <a:lnTo>
                  <a:pt x="5827" y="8681"/>
                </a:lnTo>
                <a:lnTo>
                  <a:pt x="5823" y="8679"/>
                </a:lnTo>
                <a:lnTo>
                  <a:pt x="5819" y="8680"/>
                </a:lnTo>
                <a:lnTo>
                  <a:pt x="5814" y="8679"/>
                </a:lnTo>
                <a:lnTo>
                  <a:pt x="5809" y="8676"/>
                </a:lnTo>
                <a:lnTo>
                  <a:pt x="5806" y="8673"/>
                </a:lnTo>
                <a:lnTo>
                  <a:pt x="5803" y="8672"/>
                </a:lnTo>
                <a:lnTo>
                  <a:pt x="5801" y="8672"/>
                </a:lnTo>
                <a:lnTo>
                  <a:pt x="5799" y="8670"/>
                </a:lnTo>
                <a:lnTo>
                  <a:pt x="5798" y="8667"/>
                </a:lnTo>
                <a:lnTo>
                  <a:pt x="5798" y="8662"/>
                </a:lnTo>
                <a:lnTo>
                  <a:pt x="5798" y="8659"/>
                </a:lnTo>
                <a:lnTo>
                  <a:pt x="5800" y="8657"/>
                </a:lnTo>
                <a:lnTo>
                  <a:pt x="5800" y="8654"/>
                </a:lnTo>
                <a:lnTo>
                  <a:pt x="5799" y="8652"/>
                </a:lnTo>
                <a:lnTo>
                  <a:pt x="5799" y="8650"/>
                </a:lnTo>
                <a:lnTo>
                  <a:pt x="5799" y="8648"/>
                </a:lnTo>
                <a:lnTo>
                  <a:pt x="5800" y="8644"/>
                </a:lnTo>
                <a:lnTo>
                  <a:pt x="5799" y="8641"/>
                </a:lnTo>
                <a:lnTo>
                  <a:pt x="5799" y="8631"/>
                </a:lnTo>
                <a:lnTo>
                  <a:pt x="5799" y="8612"/>
                </a:lnTo>
                <a:lnTo>
                  <a:pt x="5798" y="8598"/>
                </a:lnTo>
                <a:lnTo>
                  <a:pt x="5798" y="8579"/>
                </a:lnTo>
                <a:lnTo>
                  <a:pt x="5798" y="8566"/>
                </a:lnTo>
                <a:lnTo>
                  <a:pt x="5798" y="8547"/>
                </a:lnTo>
                <a:lnTo>
                  <a:pt x="5798" y="8529"/>
                </a:lnTo>
                <a:lnTo>
                  <a:pt x="5797" y="8512"/>
                </a:lnTo>
                <a:lnTo>
                  <a:pt x="5787" y="8502"/>
                </a:lnTo>
                <a:lnTo>
                  <a:pt x="5774" y="8489"/>
                </a:lnTo>
                <a:lnTo>
                  <a:pt x="5763" y="8481"/>
                </a:lnTo>
                <a:lnTo>
                  <a:pt x="5757" y="8480"/>
                </a:lnTo>
                <a:lnTo>
                  <a:pt x="5754" y="8481"/>
                </a:lnTo>
                <a:lnTo>
                  <a:pt x="5752" y="8485"/>
                </a:lnTo>
                <a:lnTo>
                  <a:pt x="5744" y="8488"/>
                </a:lnTo>
                <a:lnTo>
                  <a:pt x="5729" y="8492"/>
                </a:lnTo>
                <a:lnTo>
                  <a:pt x="5716" y="8498"/>
                </a:lnTo>
                <a:lnTo>
                  <a:pt x="5712" y="8498"/>
                </a:lnTo>
                <a:lnTo>
                  <a:pt x="5708" y="8497"/>
                </a:lnTo>
                <a:lnTo>
                  <a:pt x="5702" y="8494"/>
                </a:lnTo>
                <a:lnTo>
                  <a:pt x="5699" y="8490"/>
                </a:lnTo>
                <a:lnTo>
                  <a:pt x="5698" y="8482"/>
                </a:lnTo>
                <a:lnTo>
                  <a:pt x="5699" y="8472"/>
                </a:lnTo>
                <a:lnTo>
                  <a:pt x="5691" y="8470"/>
                </a:lnTo>
                <a:lnTo>
                  <a:pt x="5683" y="8467"/>
                </a:lnTo>
                <a:lnTo>
                  <a:pt x="5679" y="8475"/>
                </a:lnTo>
                <a:lnTo>
                  <a:pt x="5674" y="8481"/>
                </a:lnTo>
                <a:lnTo>
                  <a:pt x="5665" y="8494"/>
                </a:lnTo>
                <a:lnTo>
                  <a:pt x="5653" y="8512"/>
                </a:lnTo>
                <a:lnTo>
                  <a:pt x="5646" y="8522"/>
                </a:lnTo>
                <a:lnTo>
                  <a:pt x="5634" y="8539"/>
                </a:lnTo>
                <a:lnTo>
                  <a:pt x="5623" y="8555"/>
                </a:lnTo>
                <a:lnTo>
                  <a:pt x="5620" y="8571"/>
                </a:lnTo>
                <a:lnTo>
                  <a:pt x="5618" y="8586"/>
                </a:lnTo>
                <a:lnTo>
                  <a:pt x="5609" y="8597"/>
                </a:lnTo>
                <a:lnTo>
                  <a:pt x="5604" y="8607"/>
                </a:lnTo>
                <a:lnTo>
                  <a:pt x="5601" y="8619"/>
                </a:lnTo>
                <a:lnTo>
                  <a:pt x="5599" y="8629"/>
                </a:lnTo>
                <a:lnTo>
                  <a:pt x="5599" y="8638"/>
                </a:lnTo>
                <a:lnTo>
                  <a:pt x="5601" y="8643"/>
                </a:lnTo>
                <a:lnTo>
                  <a:pt x="5600" y="8647"/>
                </a:lnTo>
                <a:lnTo>
                  <a:pt x="5597" y="8651"/>
                </a:lnTo>
                <a:lnTo>
                  <a:pt x="5591" y="8658"/>
                </a:lnTo>
                <a:lnTo>
                  <a:pt x="5590" y="8666"/>
                </a:lnTo>
                <a:lnTo>
                  <a:pt x="5587" y="8669"/>
                </a:lnTo>
                <a:lnTo>
                  <a:pt x="5576" y="8676"/>
                </a:lnTo>
                <a:lnTo>
                  <a:pt x="5568" y="8687"/>
                </a:lnTo>
                <a:lnTo>
                  <a:pt x="5567" y="8693"/>
                </a:lnTo>
                <a:lnTo>
                  <a:pt x="5569" y="8698"/>
                </a:lnTo>
                <a:lnTo>
                  <a:pt x="5569" y="8701"/>
                </a:lnTo>
                <a:lnTo>
                  <a:pt x="5567" y="8703"/>
                </a:lnTo>
                <a:lnTo>
                  <a:pt x="5564" y="8703"/>
                </a:lnTo>
                <a:lnTo>
                  <a:pt x="5560" y="8703"/>
                </a:lnTo>
                <a:lnTo>
                  <a:pt x="5557" y="8708"/>
                </a:lnTo>
                <a:lnTo>
                  <a:pt x="5557" y="8714"/>
                </a:lnTo>
                <a:lnTo>
                  <a:pt x="5555" y="8718"/>
                </a:lnTo>
                <a:lnTo>
                  <a:pt x="5552" y="8719"/>
                </a:lnTo>
                <a:lnTo>
                  <a:pt x="5550" y="8716"/>
                </a:lnTo>
                <a:lnTo>
                  <a:pt x="5547" y="8711"/>
                </a:lnTo>
                <a:lnTo>
                  <a:pt x="5544" y="8711"/>
                </a:lnTo>
                <a:lnTo>
                  <a:pt x="5540" y="8714"/>
                </a:lnTo>
                <a:lnTo>
                  <a:pt x="5534" y="8719"/>
                </a:lnTo>
                <a:lnTo>
                  <a:pt x="5528" y="8719"/>
                </a:lnTo>
                <a:lnTo>
                  <a:pt x="5518" y="8716"/>
                </a:lnTo>
                <a:lnTo>
                  <a:pt x="5511" y="8726"/>
                </a:lnTo>
                <a:lnTo>
                  <a:pt x="5503" y="8748"/>
                </a:lnTo>
                <a:lnTo>
                  <a:pt x="5470" y="8748"/>
                </a:lnTo>
                <a:lnTo>
                  <a:pt x="5437" y="8748"/>
                </a:lnTo>
                <a:lnTo>
                  <a:pt x="5404" y="8748"/>
                </a:lnTo>
                <a:lnTo>
                  <a:pt x="5372" y="8748"/>
                </a:lnTo>
                <a:lnTo>
                  <a:pt x="5339" y="8748"/>
                </a:lnTo>
                <a:lnTo>
                  <a:pt x="5306" y="8748"/>
                </a:lnTo>
                <a:lnTo>
                  <a:pt x="5273" y="8748"/>
                </a:lnTo>
                <a:lnTo>
                  <a:pt x="5254" y="8748"/>
                </a:lnTo>
                <a:lnTo>
                  <a:pt x="5251" y="8748"/>
                </a:lnTo>
                <a:lnTo>
                  <a:pt x="5262" y="8744"/>
                </a:lnTo>
                <a:lnTo>
                  <a:pt x="5285" y="8728"/>
                </a:lnTo>
                <a:lnTo>
                  <a:pt x="5303" y="8722"/>
                </a:lnTo>
                <a:lnTo>
                  <a:pt x="5325" y="8704"/>
                </a:lnTo>
                <a:lnTo>
                  <a:pt x="5342" y="8701"/>
                </a:lnTo>
                <a:lnTo>
                  <a:pt x="5345" y="8697"/>
                </a:lnTo>
                <a:lnTo>
                  <a:pt x="5348" y="8683"/>
                </a:lnTo>
                <a:lnTo>
                  <a:pt x="5349" y="8678"/>
                </a:lnTo>
                <a:lnTo>
                  <a:pt x="5357" y="8663"/>
                </a:lnTo>
                <a:lnTo>
                  <a:pt x="5366" y="8651"/>
                </a:lnTo>
                <a:lnTo>
                  <a:pt x="5373" y="8635"/>
                </a:lnTo>
                <a:lnTo>
                  <a:pt x="5387" y="8624"/>
                </a:lnTo>
                <a:lnTo>
                  <a:pt x="5407" y="8615"/>
                </a:lnTo>
                <a:lnTo>
                  <a:pt x="5426" y="8596"/>
                </a:lnTo>
                <a:lnTo>
                  <a:pt x="5436" y="8590"/>
                </a:lnTo>
                <a:lnTo>
                  <a:pt x="5446" y="8586"/>
                </a:lnTo>
                <a:lnTo>
                  <a:pt x="5450" y="8578"/>
                </a:lnTo>
                <a:lnTo>
                  <a:pt x="5456" y="8573"/>
                </a:lnTo>
                <a:lnTo>
                  <a:pt x="5473" y="8564"/>
                </a:lnTo>
                <a:lnTo>
                  <a:pt x="5491" y="8561"/>
                </a:lnTo>
                <a:lnTo>
                  <a:pt x="5510" y="8554"/>
                </a:lnTo>
                <a:lnTo>
                  <a:pt x="5524" y="8549"/>
                </a:lnTo>
                <a:lnTo>
                  <a:pt x="5532" y="8542"/>
                </a:lnTo>
                <a:lnTo>
                  <a:pt x="5545" y="8538"/>
                </a:lnTo>
                <a:lnTo>
                  <a:pt x="5582" y="8518"/>
                </a:lnTo>
                <a:lnTo>
                  <a:pt x="5593" y="8508"/>
                </a:lnTo>
                <a:lnTo>
                  <a:pt x="5606" y="8488"/>
                </a:lnTo>
                <a:lnTo>
                  <a:pt x="5618" y="8477"/>
                </a:lnTo>
                <a:lnTo>
                  <a:pt x="5622" y="8466"/>
                </a:lnTo>
                <a:lnTo>
                  <a:pt x="5639" y="8449"/>
                </a:lnTo>
                <a:lnTo>
                  <a:pt x="5657" y="8425"/>
                </a:lnTo>
                <a:lnTo>
                  <a:pt x="5665" y="8408"/>
                </a:lnTo>
                <a:lnTo>
                  <a:pt x="5679" y="8399"/>
                </a:lnTo>
                <a:lnTo>
                  <a:pt x="5704" y="8372"/>
                </a:lnTo>
                <a:lnTo>
                  <a:pt x="5717" y="8361"/>
                </a:lnTo>
                <a:lnTo>
                  <a:pt x="5723" y="8360"/>
                </a:lnTo>
                <a:lnTo>
                  <a:pt x="5738" y="8350"/>
                </a:lnTo>
                <a:lnTo>
                  <a:pt x="5748" y="8340"/>
                </a:lnTo>
                <a:lnTo>
                  <a:pt x="5763" y="8330"/>
                </a:lnTo>
                <a:lnTo>
                  <a:pt x="5791" y="8318"/>
                </a:lnTo>
                <a:lnTo>
                  <a:pt x="5817" y="8303"/>
                </a:lnTo>
                <a:lnTo>
                  <a:pt x="5852" y="8290"/>
                </a:lnTo>
                <a:lnTo>
                  <a:pt x="5893" y="8270"/>
                </a:lnTo>
                <a:lnTo>
                  <a:pt x="5926" y="8260"/>
                </a:lnTo>
                <a:lnTo>
                  <a:pt x="5950" y="8258"/>
                </a:lnTo>
                <a:lnTo>
                  <a:pt x="5978" y="8253"/>
                </a:lnTo>
                <a:lnTo>
                  <a:pt x="5988" y="8254"/>
                </a:lnTo>
                <a:lnTo>
                  <a:pt x="6033" y="8262"/>
                </a:lnTo>
                <a:lnTo>
                  <a:pt x="6054" y="8273"/>
                </a:lnTo>
                <a:lnTo>
                  <a:pt x="6078" y="8295"/>
                </a:lnTo>
                <a:lnTo>
                  <a:pt x="6082" y="8300"/>
                </a:lnTo>
                <a:lnTo>
                  <a:pt x="6082" y="8309"/>
                </a:lnTo>
                <a:lnTo>
                  <a:pt x="6069" y="8305"/>
                </a:lnTo>
                <a:lnTo>
                  <a:pt x="6058" y="8304"/>
                </a:lnTo>
                <a:lnTo>
                  <a:pt x="6066" y="8309"/>
                </a:lnTo>
                <a:lnTo>
                  <a:pt x="6079" y="8322"/>
                </a:lnTo>
                <a:lnTo>
                  <a:pt x="6079" y="8339"/>
                </a:lnTo>
                <a:lnTo>
                  <a:pt x="6071" y="8354"/>
                </a:lnTo>
                <a:lnTo>
                  <a:pt x="6049" y="8362"/>
                </a:lnTo>
                <a:lnTo>
                  <a:pt x="6043" y="8368"/>
                </a:lnTo>
                <a:lnTo>
                  <a:pt x="6038" y="8378"/>
                </a:lnTo>
                <a:lnTo>
                  <a:pt x="6034" y="8381"/>
                </a:lnTo>
                <a:lnTo>
                  <a:pt x="6023" y="8386"/>
                </a:lnTo>
                <a:lnTo>
                  <a:pt x="6017" y="8392"/>
                </a:lnTo>
                <a:lnTo>
                  <a:pt x="5999" y="8402"/>
                </a:lnTo>
                <a:lnTo>
                  <a:pt x="5991" y="8403"/>
                </a:lnTo>
                <a:lnTo>
                  <a:pt x="5982" y="8401"/>
                </a:lnTo>
                <a:lnTo>
                  <a:pt x="5960" y="8391"/>
                </a:lnTo>
                <a:lnTo>
                  <a:pt x="5946" y="8382"/>
                </a:lnTo>
                <a:lnTo>
                  <a:pt x="5939" y="8387"/>
                </a:lnTo>
                <a:lnTo>
                  <a:pt x="5934" y="8392"/>
                </a:lnTo>
                <a:lnTo>
                  <a:pt x="5921" y="8391"/>
                </a:lnTo>
                <a:lnTo>
                  <a:pt x="5915" y="8393"/>
                </a:lnTo>
                <a:lnTo>
                  <a:pt x="5905" y="8390"/>
                </a:lnTo>
                <a:lnTo>
                  <a:pt x="5885" y="8402"/>
                </a:lnTo>
                <a:lnTo>
                  <a:pt x="5890" y="8403"/>
                </a:lnTo>
                <a:lnTo>
                  <a:pt x="5906" y="8397"/>
                </a:lnTo>
                <a:lnTo>
                  <a:pt x="5912" y="8397"/>
                </a:lnTo>
                <a:lnTo>
                  <a:pt x="5924" y="8406"/>
                </a:lnTo>
                <a:lnTo>
                  <a:pt x="5952" y="8415"/>
                </a:lnTo>
                <a:lnTo>
                  <a:pt x="5960" y="8421"/>
                </a:lnTo>
                <a:lnTo>
                  <a:pt x="5967" y="8440"/>
                </a:lnTo>
                <a:lnTo>
                  <a:pt x="5971" y="8443"/>
                </a:lnTo>
                <a:lnTo>
                  <a:pt x="5981" y="8441"/>
                </a:lnTo>
                <a:lnTo>
                  <a:pt x="5992" y="8432"/>
                </a:lnTo>
                <a:lnTo>
                  <a:pt x="6001" y="8427"/>
                </a:lnTo>
                <a:lnTo>
                  <a:pt x="6019" y="8423"/>
                </a:lnTo>
                <a:lnTo>
                  <a:pt x="6016" y="8429"/>
                </a:lnTo>
                <a:lnTo>
                  <a:pt x="6029" y="8428"/>
                </a:lnTo>
                <a:lnTo>
                  <a:pt x="6043" y="8437"/>
                </a:lnTo>
                <a:lnTo>
                  <a:pt x="6038" y="8443"/>
                </a:lnTo>
                <a:lnTo>
                  <a:pt x="6031" y="8455"/>
                </a:lnTo>
                <a:lnTo>
                  <a:pt x="6026" y="8479"/>
                </a:lnTo>
                <a:lnTo>
                  <a:pt x="6013" y="8494"/>
                </a:lnTo>
                <a:lnTo>
                  <a:pt x="5994" y="8510"/>
                </a:lnTo>
                <a:lnTo>
                  <a:pt x="5999" y="8513"/>
                </a:lnTo>
                <a:lnTo>
                  <a:pt x="6004" y="8516"/>
                </a:lnTo>
                <a:lnTo>
                  <a:pt x="6016" y="8511"/>
                </a:lnTo>
                <a:lnTo>
                  <a:pt x="6024" y="8511"/>
                </a:lnTo>
                <a:lnTo>
                  <a:pt x="6033" y="8514"/>
                </a:lnTo>
                <a:lnTo>
                  <a:pt x="6030" y="8526"/>
                </a:lnTo>
                <a:lnTo>
                  <a:pt x="6027" y="8534"/>
                </a:lnTo>
                <a:lnTo>
                  <a:pt x="6029" y="8542"/>
                </a:lnTo>
                <a:lnTo>
                  <a:pt x="6034" y="8556"/>
                </a:lnTo>
                <a:lnTo>
                  <a:pt x="6041" y="8559"/>
                </a:lnTo>
                <a:lnTo>
                  <a:pt x="6044" y="8578"/>
                </a:lnTo>
                <a:lnTo>
                  <a:pt x="6048" y="8588"/>
                </a:lnTo>
                <a:lnTo>
                  <a:pt x="6047" y="8596"/>
                </a:lnTo>
                <a:lnTo>
                  <a:pt x="6055" y="8601"/>
                </a:lnTo>
                <a:lnTo>
                  <a:pt x="6056" y="8609"/>
                </a:lnTo>
                <a:lnTo>
                  <a:pt x="6082" y="8611"/>
                </a:lnTo>
                <a:lnTo>
                  <a:pt x="6087" y="8614"/>
                </a:lnTo>
                <a:lnTo>
                  <a:pt x="6105" y="8617"/>
                </a:lnTo>
                <a:lnTo>
                  <a:pt x="6109" y="8619"/>
                </a:lnTo>
                <a:lnTo>
                  <a:pt x="6112" y="8624"/>
                </a:lnTo>
                <a:lnTo>
                  <a:pt x="6094" y="8634"/>
                </a:lnTo>
                <a:lnTo>
                  <a:pt x="6109" y="8641"/>
                </a:lnTo>
                <a:lnTo>
                  <a:pt x="6122" y="8652"/>
                </a:lnTo>
                <a:lnTo>
                  <a:pt x="6133" y="8650"/>
                </a:lnTo>
                <a:lnTo>
                  <a:pt x="6138" y="8650"/>
                </a:lnTo>
                <a:lnTo>
                  <a:pt x="6150" y="8658"/>
                </a:lnTo>
                <a:lnTo>
                  <a:pt x="6153" y="8661"/>
                </a:lnTo>
                <a:lnTo>
                  <a:pt x="6155" y="8664"/>
                </a:lnTo>
                <a:lnTo>
                  <a:pt x="6161" y="8664"/>
                </a:lnTo>
                <a:lnTo>
                  <a:pt x="6169" y="8661"/>
                </a:lnTo>
                <a:lnTo>
                  <a:pt x="6185" y="8662"/>
                </a:lnTo>
                <a:lnTo>
                  <a:pt x="6202" y="8666"/>
                </a:lnTo>
                <a:lnTo>
                  <a:pt x="6200" y="8672"/>
                </a:lnTo>
                <a:lnTo>
                  <a:pt x="6198" y="8676"/>
                </a:lnTo>
                <a:lnTo>
                  <a:pt x="6211" y="8675"/>
                </a:lnTo>
                <a:lnTo>
                  <a:pt x="6219" y="8679"/>
                </a:lnTo>
                <a:lnTo>
                  <a:pt x="6222" y="8677"/>
                </a:lnTo>
                <a:lnTo>
                  <a:pt x="6224" y="8674"/>
                </a:lnTo>
                <a:lnTo>
                  <a:pt x="6240" y="8667"/>
                </a:lnTo>
                <a:lnTo>
                  <a:pt x="6261" y="8651"/>
                </a:lnTo>
                <a:lnTo>
                  <a:pt x="6263" y="8653"/>
                </a:lnTo>
                <a:lnTo>
                  <a:pt x="6264" y="8659"/>
                </a:lnTo>
                <a:lnTo>
                  <a:pt x="6267" y="8669"/>
                </a:lnTo>
                <a:lnTo>
                  <a:pt x="6275" y="8675"/>
                </a:lnTo>
                <a:lnTo>
                  <a:pt x="6284" y="8677"/>
                </a:lnTo>
                <a:lnTo>
                  <a:pt x="6297" y="8672"/>
                </a:lnTo>
                <a:lnTo>
                  <a:pt x="6302" y="8676"/>
                </a:lnTo>
                <a:lnTo>
                  <a:pt x="6309" y="8684"/>
                </a:lnTo>
                <a:lnTo>
                  <a:pt x="6314" y="8695"/>
                </a:lnTo>
                <a:lnTo>
                  <a:pt x="6314" y="8699"/>
                </a:lnTo>
                <a:lnTo>
                  <a:pt x="6306" y="8703"/>
                </a:lnTo>
                <a:lnTo>
                  <a:pt x="6300" y="8708"/>
                </a:lnTo>
                <a:lnTo>
                  <a:pt x="6328" y="8710"/>
                </a:lnTo>
                <a:lnTo>
                  <a:pt x="6331" y="8712"/>
                </a:lnTo>
                <a:lnTo>
                  <a:pt x="6334" y="8716"/>
                </a:lnTo>
                <a:lnTo>
                  <a:pt x="6331" y="8720"/>
                </a:lnTo>
                <a:lnTo>
                  <a:pt x="6328" y="8723"/>
                </a:lnTo>
                <a:lnTo>
                  <a:pt x="6323" y="8720"/>
                </a:lnTo>
                <a:lnTo>
                  <a:pt x="6314" y="8722"/>
                </a:lnTo>
                <a:lnTo>
                  <a:pt x="6306" y="8728"/>
                </a:lnTo>
                <a:lnTo>
                  <a:pt x="6297" y="8731"/>
                </a:lnTo>
                <a:lnTo>
                  <a:pt x="6291" y="8732"/>
                </a:lnTo>
                <a:lnTo>
                  <a:pt x="6285" y="8734"/>
                </a:lnTo>
                <a:lnTo>
                  <a:pt x="6279" y="8738"/>
                </a:lnTo>
                <a:lnTo>
                  <a:pt x="6273" y="8739"/>
                </a:lnTo>
                <a:lnTo>
                  <a:pt x="6255" y="8749"/>
                </a:lnTo>
                <a:lnTo>
                  <a:pt x="6236" y="8756"/>
                </a:lnTo>
                <a:lnTo>
                  <a:pt x="6216" y="8766"/>
                </a:lnTo>
                <a:lnTo>
                  <a:pt x="6196" y="8773"/>
                </a:lnTo>
                <a:lnTo>
                  <a:pt x="6175" y="8780"/>
                </a:lnTo>
                <a:lnTo>
                  <a:pt x="6171" y="8781"/>
                </a:lnTo>
                <a:lnTo>
                  <a:pt x="6165" y="8781"/>
                </a:lnTo>
                <a:lnTo>
                  <a:pt x="6154" y="8789"/>
                </a:lnTo>
                <a:lnTo>
                  <a:pt x="6148" y="8787"/>
                </a:lnTo>
                <a:lnTo>
                  <a:pt x="6142" y="8789"/>
                </a:lnTo>
                <a:lnTo>
                  <a:pt x="6135" y="8787"/>
                </a:lnTo>
                <a:lnTo>
                  <a:pt x="6130" y="8784"/>
                </a:lnTo>
                <a:lnTo>
                  <a:pt x="6134" y="8792"/>
                </a:lnTo>
                <a:lnTo>
                  <a:pt x="6135" y="8799"/>
                </a:lnTo>
                <a:lnTo>
                  <a:pt x="6133" y="8803"/>
                </a:lnTo>
                <a:lnTo>
                  <a:pt x="6130" y="8807"/>
                </a:lnTo>
                <a:lnTo>
                  <a:pt x="6118" y="8806"/>
                </a:lnTo>
                <a:lnTo>
                  <a:pt x="6113" y="8803"/>
                </a:lnTo>
                <a:lnTo>
                  <a:pt x="6107" y="8799"/>
                </a:lnTo>
                <a:lnTo>
                  <a:pt x="6105" y="8793"/>
                </a:lnTo>
                <a:lnTo>
                  <a:pt x="6099" y="8788"/>
                </a:lnTo>
                <a:lnTo>
                  <a:pt x="6095" y="8795"/>
                </a:lnTo>
                <a:lnTo>
                  <a:pt x="6095" y="8799"/>
                </a:lnTo>
                <a:lnTo>
                  <a:pt x="6091" y="8806"/>
                </a:lnTo>
                <a:lnTo>
                  <a:pt x="6085" y="8795"/>
                </a:lnTo>
                <a:lnTo>
                  <a:pt x="6076" y="8799"/>
                </a:lnTo>
                <a:lnTo>
                  <a:pt x="6072" y="8810"/>
                </a:lnTo>
                <a:lnTo>
                  <a:pt x="6074" y="8814"/>
                </a:lnTo>
                <a:lnTo>
                  <a:pt x="6077" y="8823"/>
                </a:lnTo>
                <a:lnTo>
                  <a:pt x="6072" y="8827"/>
                </a:lnTo>
                <a:lnTo>
                  <a:pt x="6069" y="8826"/>
                </a:lnTo>
                <a:lnTo>
                  <a:pt x="6062" y="8839"/>
                </a:lnTo>
                <a:lnTo>
                  <a:pt x="6053" y="8844"/>
                </a:lnTo>
                <a:lnTo>
                  <a:pt x="6044" y="8857"/>
                </a:lnTo>
                <a:lnTo>
                  <a:pt x="6033" y="8867"/>
                </a:lnTo>
                <a:lnTo>
                  <a:pt x="6030" y="8874"/>
                </a:lnTo>
                <a:lnTo>
                  <a:pt x="6013" y="8889"/>
                </a:lnTo>
                <a:lnTo>
                  <a:pt x="6006" y="8889"/>
                </a:lnTo>
                <a:lnTo>
                  <a:pt x="6001" y="8889"/>
                </a:lnTo>
                <a:lnTo>
                  <a:pt x="5993" y="8896"/>
                </a:lnTo>
                <a:lnTo>
                  <a:pt x="5992" y="8909"/>
                </a:lnTo>
                <a:lnTo>
                  <a:pt x="5989" y="8907"/>
                </a:lnTo>
                <a:lnTo>
                  <a:pt x="5986" y="8907"/>
                </a:lnTo>
                <a:lnTo>
                  <a:pt x="5984" y="8911"/>
                </a:lnTo>
                <a:lnTo>
                  <a:pt x="5981" y="8912"/>
                </a:lnTo>
                <a:lnTo>
                  <a:pt x="5975" y="8908"/>
                </a:lnTo>
                <a:lnTo>
                  <a:pt x="5967" y="8910"/>
                </a:lnTo>
                <a:lnTo>
                  <a:pt x="5961" y="8907"/>
                </a:lnTo>
                <a:lnTo>
                  <a:pt x="5953" y="8888"/>
                </a:lnTo>
                <a:lnTo>
                  <a:pt x="5949" y="8882"/>
                </a:lnTo>
                <a:lnTo>
                  <a:pt x="5942" y="8880"/>
                </a:lnTo>
                <a:lnTo>
                  <a:pt x="5940" y="8884"/>
                </a:lnTo>
                <a:lnTo>
                  <a:pt x="5937" y="8888"/>
                </a:lnTo>
                <a:lnTo>
                  <a:pt x="5930" y="8880"/>
                </a:lnTo>
                <a:lnTo>
                  <a:pt x="5925" y="8851"/>
                </a:lnTo>
                <a:lnTo>
                  <a:pt x="5925" y="8844"/>
                </a:lnTo>
                <a:lnTo>
                  <a:pt x="5932" y="8819"/>
                </a:lnTo>
                <a:lnTo>
                  <a:pt x="5951" y="8797"/>
                </a:lnTo>
                <a:lnTo>
                  <a:pt x="5945" y="8796"/>
                </a:lnTo>
                <a:lnTo>
                  <a:pt x="5929" y="8811"/>
                </a:lnTo>
                <a:lnTo>
                  <a:pt x="5930" y="8808"/>
                </a:lnTo>
                <a:lnTo>
                  <a:pt x="5933" y="8804"/>
                </a:lnTo>
                <a:lnTo>
                  <a:pt x="5939" y="8797"/>
                </a:lnTo>
                <a:lnTo>
                  <a:pt x="5947" y="8792"/>
                </a:lnTo>
                <a:lnTo>
                  <a:pt x="5958" y="8788"/>
                </a:lnTo>
                <a:lnTo>
                  <a:pt x="5965" y="8788"/>
                </a:lnTo>
                <a:lnTo>
                  <a:pt x="5971" y="8784"/>
                </a:lnTo>
                <a:lnTo>
                  <a:pt x="5978" y="8779"/>
                </a:lnTo>
                <a:lnTo>
                  <a:pt x="5980" y="8775"/>
                </a:lnTo>
                <a:lnTo>
                  <a:pt x="5973" y="8779"/>
                </a:lnTo>
                <a:lnTo>
                  <a:pt x="5962" y="8782"/>
                </a:lnTo>
                <a:lnTo>
                  <a:pt x="5965" y="8778"/>
                </a:lnTo>
                <a:lnTo>
                  <a:pt x="5967" y="8775"/>
                </a:lnTo>
                <a:lnTo>
                  <a:pt x="6027" y="8735"/>
                </a:lnTo>
                <a:lnTo>
                  <a:pt x="6039" y="8729"/>
                </a:lnTo>
                <a:lnTo>
                  <a:pt x="6063" y="8720"/>
                </a:lnTo>
                <a:lnTo>
                  <a:pt x="6066" y="8715"/>
                </a:lnTo>
                <a:lnTo>
                  <a:pt x="6063" y="8711"/>
                </a:lnTo>
                <a:lnTo>
                  <a:pt x="6073" y="8714"/>
                </a:lnTo>
                <a:lnTo>
                  <a:pt x="6072" y="8719"/>
                </a:lnTo>
                <a:lnTo>
                  <a:pt x="6070" y="8722"/>
                </a:lnTo>
                <a:lnTo>
                  <a:pt x="6070" y="8728"/>
                </a:lnTo>
                <a:lnTo>
                  <a:pt x="6071" y="8733"/>
                </a:lnTo>
                <a:lnTo>
                  <a:pt x="6080" y="8736"/>
                </a:lnTo>
                <a:lnTo>
                  <a:pt x="6088" y="8746"/>
                </a:lnTo>
                <a:lnTo>
                  <a:pt x="6084" y="8732"/>
                </a:lnTo>
                <a:lnTo>
                  <a:pt x="6091" y="8724"/>
                </a:lnTo>
                <a:lnTo>
                  <a:pt x="6119" y="8714"/>
                </a:lnTo>
                <a:lnTo>
                  <a:pt x="6141" y="8713"/>
                </a:lnTo>
                <a:lnTo>
                  <a:pt x="6149" y="8708"/>
                </a:lnTo>
                <a:lnTo>
                  <a:pt x="6129" y="8705"/>
                </a:lnTo>
                <a:lnTo>
                  <a:pt x="6106" y="8706"/>
                </a:lnTo>
                <a:lnTo>
                  <a:pt x="6092" y="8703"/>
                </a:lnTo>
                <a:lnTo>
                  <a:pt x="6072" y="8705"/>
                </a:lnTo>
                <a:lnTo>
                  <a:pt x="6051" y="8703"/>
                </a:lnTo>
                <a:lnTo>
                  <a:pt x="6045" y="8706"/>
                </a:lnTo>
                <a:lnTo>
                  <a:pt x="6040" y="8712"/>
                </a:lnTo>
                <a:lnTo>
                  <a:pt x="6033" y="8710"/>
                </a:lnTo>
                <a:lnTo>
                  <a:pt x="6030" y="8709"/>
                </a:lnTo>
                <a:lnTo>
                  <a:pt x="6026" y="8707"/>
                </a:lnTo>
                <a:lnTo>
                  <a:pt x="6033" y="8695"/>
                </a:lnTo>
                <a:lnTo>
                  <a:pt x="6054" y="8679"/>
                </a:lnTo>
                <a:lnTo>
                  <a:pt x="6067" y="8664"/>
                </a:lnTo>
                <a:lnTo>
                  <a:pt x="6071" y="8661"/>
                </a:lnTo>
                <a:lnTo>
                  <a:pt x="6074" y="8655"/>
                </a:lnTo>
                <a:lnTo>
                  <a:pt x="6067" y="8656"/>
                </a:lnTo>
                <a:lnTo>
                  <a:pt x="6061" y="8658"/>
                </a:lnTo>
                <a:lnTo>
                  <a:pt x="6056" y="8651"/>
                </a:lnTo>
                <a:lnTo>
                  <a:pt x="6049" y="8642"/>
                </a:lnTo>
                <a:lnTo>
                  <a:pt x="6048" y="8646"/>
                </a:lnTo>
                <a:lnTo>
                  <a:pt x="6052" y="8657"/>
                </a:lnTo>
                <a:lnTo>
                  <a:pt x="6037" y="8677"/>
                </a:lnTo>
                <a:lnTo>
                  <a:pt x="6028" y="8679"/>
                </a:lnTo>
                <a:lnTo>
                  <a:pt x="6015" y="8688"/>
                </a:lnTo>
                <a:lnTo>
                  <a:pt x="5997" y="8696"/>
                </a:lnTo>
                <a:lnTo>
                  <a:pt x="5976" y="8711"/>
                </a:lnTo>
                <a:lnTo>
                  <a:pt x="5949" y="8724"/>
                </a:lnTo>
                <a:lnTo>
                  <a:pt x="5944" y="8724"/>
                </a:lnTo>
                <a:lnTo>
                  <a:pt x="5932" y="8713"/>
                </a:lnTo>
                <a:lnTo>
                  <a:pt x="5935" y="8709"/>
                </a:lnTo>
                <a:lnTo>
                  <a:pt x="5938" y="8702"/>
                </a:lnTo>
                <a:lnTo>
                  <a:pt x="5935" y="8704"/>
                </a:lnTo>
                <a:lnTo>
                  <a:pt x="5933" y="8707"/>
                </a:lnTo>
                <a:lnTo>
                  <a:pt x="5926" y="8711"/>
                </a:lnTo>
                <a:lnTo>
                  <a:pt x="5932" y="8720"/>
                </a:lnTo>
                <a:lnTo>
                  <a:pt x="5929" y="8723"/>
                </a:lnTo>
                <a:lnTo>
                  <a:pt x="5920" y="8728"/>
                </a:lnTo>
                <a:lnTo>
                  <a:pt x="5912" y="8734"/>
                </a:lnTo>
                <a:lnTo>
                  <a:pt x="5905" y="8738"/>
                </a:lnTo>
                <a:lnTo>
                  <a:pt x="5900" y="8733"/>
                </a:lnTo>
                <a:lnTo>
                  <a:pt x="5884" y="8740"/>
                </a:lnTo>
                <a:lnTo>
                  <a:pt x="5871" y="8741"/>
                </a:lnTo>
                <a:lnTo>
                  <a:pt x="5868" y="8738"/>
                </a:lnTo>
                <a:lnTo>
                  <a:pt x="5868" y="8733"/>
                </a:lnTo>
                <a:lnTo>
                  <a:pt x="5863" y="8731"/>
                </a:lnTo>
                <a:lnTo>
                  <a:pt x="5854" y="8733"/>
                </a:lnTo>
                <a:lnTo>
                  <a:pt x="5851" y="8730"/>
                </a:lnTo>
                <a:close/>
                <a:moveTo>
                  <a:pt x="1396" y="8299"/>
                </a:moveTo>
                <a:lnTo>
                  <a:pt x="1395" y="8300"/>
                </a:lnTo>
                <a:lnTo>
                  <a:pt x="1383" y="8292"/>
                </a:lnTo>
                <a:lnTo>
                  <a:pt x="1374" y="8281"/>
                </a:lnTo>
                <a:lnTo>
                  <a:pt x="1371" y="8274"/>
                </a:lnTo>
                <a:lnTo>
                  <a:pt x="1387" y="8291"/>
                </a:lnTo>
                <a:lnTo>
                  <a:pt x="1396" y="8296"/>
                </a:lnTo>
                <a:lnTo>
                  <a:pt x="1396" y="8299"/>
                </a:lnTo>
                <a:close/>
                <a:moveTo>
                  <a:pt x="1391" y="8315"/>
                </a:moveTo>
                <a:lnTo>
                  <a:pt x="1388" y="8318"/>
                </a:lnTo>
                <a:lnTo>
                  <a:pt x="1386" y="8317"/>
                </a:lnTo>
                <a:lnTo>
                  <a:pt x="1385" y="8315"/>
                </a:lnTo>
                <a:lnTo>
                  <a:pt x="1379" y="8294"/>
                </a:lnTo>
                <a:lnTo>
                  <a:pt x="1382" y="8295"/>
                </a:lnTo>
                <a:lnTo>
                  <a:pt x="1388" y="8301"/>
                </a:lnTo>
                <a:lnTo>
                  <a:pt x="1387" y="8304"/>
                </a:lnTo>
                <a:lnTo>
                  <a:pt x="1392" y="8310"/>
                </a:lnTo>
                <a:lnTo>
                  <a:pt x="1393" y="8315"/>
                </a:lnTo>
                <a:lnTo>
                  <a:pt x="1391" y="8315"/>
                </a:lnTo>
                <a:close/>
                <a:moveTo>
                  <a:pt x="4195" y="8319"/>
                </a:moveTo>
                <a:lnTo>
                  <a:pt x="4193" y="8319"/>
                </a:lnTo>
                <a:lnTo>
                  <a:pt x="4192" y="8316"/>
                </a:lnTo>
                <a:lnTo>
                  <a:pt x="4191" y="8308"/>
                </a:lnTo>
                <a:lnTo>
                  <a:pt x="4193" y="8305"/>
                </a:lnTo>
                <a:lnTo>
                  <a:pt x="4198" y="8302"/>
                </a:lnTo>
                <a:lnTo>
                  <a:pt x="4204" y="8301"/>
                </a:lnTo>
                <a:lnTo>
                  <a:pt x="4212" y="8302"/>
                </a:lnTo>
                <a:lnTo>
                  <a:pt x="4216" y="8304"/>
                </a:lnTo>
                <a:lnTo>
                  <a:pt x="4216" y="8308"/>
                </a:lnTo>
                <a:lnTo>
                  <a:pt x="4215" y="8310"/>
                </a:lnTo>
                <a:lnTo>
                  <a:pt x="4213" y="8311"/>
                </a:lnTo>
                <a:lnTo>
                  <a:pt x="4212" y="8313"/>
                </a:lnTo>
                <a:lnTo>
                  <a:pt x="4209" y="8314"/>
                </a:lnTo>
                <a:lnTo>
                  <a:pt x="4202" y="8314"/>
                </a:lnTo>
                <a:lnTo>
                  <a:pt x="4198" y="8316"/>
                </a:lnTo>
                <a:lnTo>
                  <a:pt x="4195" y="8319"/>
                </a:lnTo>
                <a:close/>
                <a:moveTo>
                  <a:pt x="4228" y="8314"/>
                </a:moveTo>
                <a:lnTo>
                  <a:pt x="4222" y="8315"/>
                </a:lnTo>
                <a:lnTo>
                  <a:pt x="4219" y="8315"/>
                </a:lnTo>
                <a:lnTo>
                  <a:pt x="4218" y="8314"/>
                </a:lnTo>
                <a:lnTo>
                  <a:pt x="4219" y="8312"/>
                </a:lnTo>
                <a:lnTo>
                  <a:pt x="4219" y="8310"/>
                </a:lnTo>
                <a:lnTo>
                  <a:pt x="4217" y="8306"/>
                </a:lnTo>
                <a:lnTo>
                  <a:pt x="4218" y="8305"/>
                </a:lnTo>
                <a:lnTo>
                  <a:pt x="4219" y="8304"/>
                </a:lnTo>
                <a:lnTo>
                  <a:pt x="4221" y="8304"/>
                </a:lnTo>
                <a:lnTo>
                  <a:pt x="4224" y="8307"/>
                </a:lnTo>
                <a:lnTo>
                  <a:pt x="4227" y="8312"/>
                </a:lnTo>
                <a:lnTo>
                  <a:pt x="4228" y="8314"/>
                </a:lnTo>
                <a:close/>
                <a:moveTo>
                  <a:pt x="6061" y="8409"/>
                </a:moveTo>
                <a:lnTo>
                  <a:pt x="6052" y="8415"/>
                </a:lnTo>
                <a:lnTo>
                  <a:pt x="6056" y="8406"/>
                </a:lnTo>
                <a:lnTo>
                  <a:pt x="6057" y="8404"/>
                </a:lnTo>
                <a:lnTo>
                  <a:pt x="6059" y="8403"/>
                </a:lnTo>
                <a:lnTo>
                  <a:pt x="6061" y="8404"/>
                </a:lnTo>
                <a:lnTo>
                  <a:pt x="6061" y="8409"/>
                </a:lnTo>
                <a:close/>
                <a:moveTo>
                  <a:pt x="6058" y="8418"/>
                </a:moveTo>
                <a:lnTo>
                  <a:pt x="6056" y="8426"/>
                </a:lnTo>
                <a:lnTo>
                  <a:pt x="6049" y="8434"/>
                </a:lnTo>
                <a:lnTo>
                  <a:pt x="6046" y="8434"/>
                </a:lnTo>
                <a:lnTo>
                  <a:pt x="6044" y="8433"/>
                </a:lnTo>
                <a:lnTo>
                  <a:pt x="6046" y="8429"/>
                </a:lnTo>
                <a:lnTo>
                  <a:pt x="6046" y="8421"/>
                </a:lnTo>
                <a:lnTo>
                  <a:pt x="6052" y="8419"/>
                </a:lnTo>
                <a:lnTo>
                  <a:pt x="6054" y="8420"/>
                </a:lnTo>
                <a:lnTo>
                  <a:pt x="6058" y="8418"/>
                </a:lnTo>
                <a:close/>
                <a:moveTo>
                  <a:pt x="4383" y="8436"/>
                </a:moveTo>
                <a:lnTo>
                  <a:pt x="4367" y="8437"/>
                </a:lnTo>
                <a:lnTo>
                  <a:pt x="4361" y="8436"/>
                </a:lnTo>
                <a:lnTo>
                  <a:pt x="4360" y="8434"/>
                </a:lnTo>
                <a:lnTo>
                  <a:pt x="4362" y="8432"/>
                </a:lnTo>
                <a:lnTo>
                  <a:pt x="4365" y="8429"/>
                </a:lnTo>
                <a:lnTo>
                  <a:pt x="4370" y="8427"/>
                </a:lnTo>
                <a:lnTo>
                  <a:pt x="4375" y="8427"/>
                </a:lnTo>
                <a:lnTo>
                  <a:pt x="4385" y="8430"/>
                </a:lnTo>
                <a:lnTo>
                  <a:pt x="4388" y="8433"/>
                </a:lnTo>
                <a:lnTo>
                  <a:pt x="4387" y="8435"/>
                </a:lnTo>
                <a:lnTo>
                  <a:pt x="4383" y="8436"/>
                </a:lnTo>
                <a:close/>
                <a:moveTo>
                  <a:pt x="6873" y="8470"/>
                </a:moveTo>
                <a:lnTo>
                  <a:pt x="6869" y="8474"/>
                </a:lnTo>
                <a:lnTo>
                  <a:pt x="6865" y="8474"/>
                </a:lnTo>
                <a:lnTo>
                  <a:pt x="6865" y="8470"/>
                </a:lnTo>
                <a:lnTo>
                  <a:pt x="6870" y="8463"/>
                </a:lnTo>
                <a:lnTo>
                  <a:pt x="6873" y="8458"/>
                </a:lnTo>
                <a:lnTo>
                  <a:pt x="6873" y="8455"/>
                </a:lnTo>
                <a:lnTo>
                  <a:pt x="6874" y="8453"/>
                </a:lnTo>
                <a:lnTo>
                  <a:pt x="6877" y="8451"/>
                </a:lnTo>
                <a:lnTo>
                  <a:pt x="6881" y="8446"/>
                </a:lnTo>
                <a:lnTo>
                  <a:pt x="6879" y="8455"/>
                </a:lnTo>
                <a:lnTo>
                  <a:pt x="6873" y="8470"/>
                </a:lnTo>
                <a:close/>
                <a:moveTo>
                  <a:pt x="6264" y="8488"/>
                </a:moveTo>
                <a:lnTo>
                  <a:pt x="6267" y="8491"/>
                </a:lnTo>
                <a:lnTo>
                  <a:pt x="6272" y="8490"/>
                </a:lnTo>
                <a:lnTo>
                  <a:pt x="6275" y="8491"/>
                </a:lnTo>
                <a:lnTo>
                  <a:pt x="6270" y="8495"/>
                </a:lnTo>
                <a:lnTo>
                  <a:pt x="6261" y="8496"/>
                </a:lnTo>
                <a:lnTo>
                  <a:pt x="6256" y="8494"/>
                </a:lnTo>
                <a:lnTo>
                  <a:pt x="6263" y="8472"/>
                </a:lnTo>
                <a:lnTo>
                  <a:pt x="6271" y="8467"/>
                </a:lnTo>
                <a:lnTo>
                  <a:pt x="6287" y="8452"/>
                </a:lnTo>
                <a:lnTo>
                  <a:pt x="6293" y="8448"/>
                </a:lnTo>
                <a:lnTo>
                  <a:pt x="6299" y="8446"/>
                </a:lnTo>
                <a:lnTo>
                  <a:pt x="6305" y="8447"/>
                </a:lnTo>
                <a:lnTo>
                  <a:pt x="6299" y="8456"/>
                </a:lnTo>
                <a:lnTo>
                  <a:pt x="6290" y="8456"/>
                </a:lnTo>
                <a:lnTo>
                  <a:pt x="6282" y="8463"/>
                </a:lnTo>
                <a:lnTo>
                  <a:pt x="6277" y="8471"/>
                </a:lnTo>
                <a:lnTo>
                  <a:pt x="6270" y="8476"/>
                </a:lnTo>
                <a:lnTo>
                  <a:pt x="6266" y="8481"/>
                </a:lnTo>
                <a:lnTo>
                  <a:pt x="6264" y="8488"/>
                </a:lnTo>
                <a:close/>
                <a:moveTo>
                  <a:pt x="6114" y="8583"/>
                </a:moveTo>
                <a:lnTo>
                  <a:pt x="6116" y="8584"/>
                </a:lnTo>
                <a:lnTo>
                  <a:pt x="6119" y="8581"/>
                </a:lnTo>
                <a:lnTo>
                  <a:pt x="6124" y="8572"/>
                </a:lnTo>
                <a:lnTo>
                  <a:pt x="6136" y="8574"/>
                </a:lnTo>
                <a:lnTo>
                  <a:pt x="6142" y="8578"/>
                </a:lnTo>
                <a:lnTo>
                  <a:pt x="6145" y="8578"/>
                </a:lnTo>
                <a:lnTo>
                  <a:pt x="6149" y="8578"/>
                </a:lnTo>
                <a:lnTo>
                  <a:pt x="6155" y="8583"/>
                </a:lnTo>
                <a:lnTo>
                  <a:pt x="6168" y="8588"/>
                </a:lnTo>
                <a:lnTo>
                  <a:pt x="6181" y="8587"/>
                </a:lnTo>
                <a:lnTo>
                  <a:pt x="6201" y="8585"/>
                </a:lnTo>
                <a:lnTo>
                  <a:pt x="6203" y="8584"/>
                </a:lnTo>
                <a:lnTo>
                  <a:pt x="6224" y="8581"/>
                </a:lnTo>
                <a:lnTo>
                  <a:pt x="6244" y="8580"/>
                </a:lnTo>
                <a:lnTo>
                  <a:pt x="6251" y="8583"/>
                </a:lnTo>
                <a:lnTo>
                  <a:pt x="6254" y="8585"/>
                </a:lnTo>
                <a:lnTo>
                  <a:pt x="6255" y="8588"/>
                </a:lnTo>
                <a:lnTo>
                  <a:pt x="6243" y="8595"/>
                </a:lnTo>
                <a:lnTo>
                  <a:pt x="6232" y="8604"/>
                </a:lnTo>
                <a:lnTo>
                  <a:pt x="6215" y="8613"/>
                </a:lnTo>
                <a:lnTo>
                  <a:pt x="6213" y="8617"/>
                </a:lnTo>
                <a:lnTo>
                  <a:pt x="6214" y="8625"/>
                </a:lnTo>
                <a:lnTo>
                  <a:pt x="6214" y="8633"/>
                </a:lnTo>
                <a:lnTo>
                  <a:pt x="6217" y="8633"/>
                </a:lnTo>
                <a:lnTo>
                  <a:pt x="6219" y="8636"/>
                </a:lnTo>
                <a:lnTo>
                  <a:pt x="6215" y="8639"/>
                </a:lnTo>
                <a:lnTo>
                  <a:pt x="6198" y="8640"/>
                </a:lnTo>
                <a:lnTo>
                  <a:pt x="6193" y="8639"/>
                </a:lnTo>
                <a:lnTo>
                  <a:pt x="6188" y="8636"/>
                </a:lnTo>
                <a:lnTo>
                  <a:pt x="6186" y="8628"/>
                </a:lnTo>
                <a:lnTo>
                  <a:pt x="6178" y="8629"/>
                </a:lnTo>
                <a:lnTo>
                  <a:pt x="6176" y="8628"/>
                </a:lnTo>
                <a:lnTo>
                  <a:pt x="6186" y="8622"/>
                </a:lnTo>
                <a:lnTo>
                  <a:pt x="6182" y="8614"/>
                </a:lnTo>
                <a:lnTo>
                  <a:pt x="6177" y="8614"/>
                </a:lnTo>
                <a:lnTo>
                  <a:pt x="6173" y="8610"/>
                </a:lnTo>
                <a:lnTo>
                  <a:pt x="6174" y="8605"/>
                </a:lnTo>
                <a:lnTo>
                  <a:pt x="6178" y="8603"/>
                </a:lnTo>
                <a:lnTo>
                  <a:pt x="6180" y="8600"/>
                </a:lnTo>
                <a:lnTo>
                  <a:pt x="6173" y="8602"/>
                </a:lnTo>
                <a:lnTo>
                  <a:pt x="6169" y="8607"/>
                </a:lnTo>
                <a:lnTo>
                  <a:pt x="6162" y="8609"/>
                </a:lnTo>
                <a:lnTo>
                  <a:pt x="6156" y="8613"/>
                </a:lnTo>
                <a:lnTo>
                  <a:pt x="6166" y="8615"/>
                </a:lnTo>
                <a:lnTo>
                  <a:pt x="6161" y="8618"/>
                </a:lnTo>
                <a:lnTo>
                  <a:pt x="6156" y="8618"/>
                </a:lnTo>
                <a:lnTo>
                  <a:pt x="6133" y="8612"/>
                </a:lnTo>
                <a:lnTo>
                  <a:pt x="6127" y="8610"/>
                </a:lnTo>
                <a:lnTo>
                  <a:pt x="6120" y="8603"/>
                </a:lnTo>
                <a:lnTo>
                  <a:pt x="6114" y="8594"/>
                </a:lnTo>
                <a:lnTo>
                  <a:pt x="6117" y="8594"/>
                </a:lnTo>
                <a:lnTo>
                  <a:pt x="6118" y="8592"/>
                </a:lnTo>
                <a:lnTo>
                  <a:pt x="6118" y="8591"/>
                </a:lnTo>
                <a:lnTo>
                  <a:pt x="6110" y="8589"/>
                </a:lnTo>
                <a:lnTo>
                  <a:pt x="6097" y="8590"/>
                </a:lnTo>
                <a:lnTo>
                  <a:pt x="6090" y="8587"/>
                </a:lnTo>
                <a:lnTo>
                  <a:pt x="6090" y="8572"/>
                </a:lnTo>
                <a:lnTo>
                  <a:pt x="6088" y="8567"/>
                </a:lnTo>
                <a:lnTo>
                  <a:pt x="6080" y="8564"/>
                </a:lnTo>
                <a:lnTo>
                  <a:pt x="6068" y="8563"/>
                </a:lnTo>
                <a:lnTo>
                  <a:pt x="6067" y="8557"/>
                </a:lnTo>
                <a:lnTo>
                  <a:pt x="6071" y="8548"/>
                </a:lnTo>
                <a:lnTo>
                  <a:pt x="6076" y="8540"/>
                </a:lnTo>
                <a:lnTo>
                  <a:pt x="6081" y="8533"/>
                </a:lnTo>
                <a:lnTo>
                  <a:pt x="6086" y="8526"/>
                </a:lnTo>
                <a:lnTo>
                  <a:pt x="6099" y="8514"/>
                </a:lnTo>
                <a:lnTo>
                  <a:pt x="6099" y="8523"/>
                </a:lnTo>
                <a:lnTo>
                  <a:pt x="6100" y="8531"/>
                </a:lnTo>
                <a:lnTo>
                  <a:pt x="6092" y="8547"/>
                </a:lnTo>
                <a:lnTo>
                  <a:pt x="6106" y="8563"/>
                </a:lnTo>
                <a:lnTo>
                  <a:pt x="6108" y="8566"/>
                </a:lnTo>
                <a:lnTo>
                  <a:pt x="6109" y="8571"/>
                </a:lnTo>
                <a:lnTo>
                  <a:pt x="6109" y="8574"/>
                </a:lnTo>
                <a:lnTo>
                  <a:pt x="6106" y="8578"/>
                </a:lnTo>
                <a:lnTo>
                  <a:pt x="6112" y="8580"/>
                </a:lnTo>
                <a:lnTo>
                  <a:pt x="6114" y="8583"/>
                </a:lnTo>
                <a:close/>
                <a:moveTo>
                  <a:pt x="6328" y="8642"/>
                </a:moveTo>
                <a:lnTo>
                  <a:pt x="6331" y="8643"/>
                </a:lnTo>
                <a:lnTo>
                  <a:pt x="6341" y="8638"/>
                </a:lnTo>
                <a:lnTo>
                  <a:pt x="6347" y="8638"/>
                </a:lnTo>
                <a:lnTo>
                  <a:pt x="6347" y="8642"/>
                </a:lnTo>
                <a:lnTo>
                  <a:pt x="6337" y="8646"/>
                </a:lnTo>
                <a:lnTo>
                  <a:pt x="6333" y="8649"/>
                </a:lnTo>
                <a:lnTo>
                  <a:pt x="6339" y="8652"/>
                </a:lnTo>
                <a:lnTo>
                  <a:pt x="6339" y="8654"/>
                </a:lnTo>
                <a:lnTo>
                  <a:pt x="6332" y="8659"/>
                </a:lnTo>
                <a:lnTo>
                  <a:pt x="6329" y="8665"/>
                </a:lnTo>
                <a:lnTo>
                  <a:pt x="6332" y="8670"/>
                </a:lnTo>
                <a:lnTo>
                  <a:pt x="6342" y="8665"/>
                </a:lnTo>
                <a:lnTo>
                  <a:pt x="6346" y="8665"/>
                </a:lnTo>
                <a:lnTo>
                  <a:pt x="6352" y="8666"/>
                </a:lnTo>
                <a:lnTo>
                  <a:pt x="6357" y="8664"/>
                </a:lnTo>
                <a:lnTo>
                  <a:pt x="6360" y="8662"/>
                </a:lnTo>
                <a:lnTo>
                  <a:pt x="6378" y="8642"/>
                </a:lnTo>
                <a:lnTo>
                  <a:pt x="6379" y="8640"/>
                </a:lnTo>
                <a:lnTo>
                  <a:pt x="6360" y="8644"/>
                </a:lnTo>
                <a:lnTo>
                  <a:pt x="6357" y="8641"/>
                </a:lnTo>
                <a:lnTo>
                  <a:pt x="6370" y="8629"/>
                </a:lnTo>
                <a:lnTo>
                  <a:pt x="6369" y="8623"/>
                </a:lnTo>
                <a:lnTo>
                  <a:pt x="6375" y="8613"/>
                </a:lnTo>
                <a:lnTo>
                  <a:pt x="6381" y="8607"/>
                </a:lnTo>
                <a:lnTo>
                  <a:pt x="6386" y="8604"/>
                </a:lnTo>
                <a:lnTo>
                  <a:pt x="6392" y="8601"/>
                </a:lnTo>
                <a:lnTo>
                  <a:pt x="6396" y="8605"/>
                </a:lnTo>
                <a:lnTo>
                  <a:pt x="6398" y="8614"/>
                </a:lnTo>
                <a:lnTo>
                  <a:pt x="6408" y="8613"/>
                </a:lnTo>
                <a:lnTo>
                  <a:pt x="6419" y="8614"/>
                </a:lnTo>
                <a:lnTo>
                  <a:pt x="6426" y="8618"/>
                </a:lnTo>
                <a:lnTo>
                  <a:pt x="6427" y="8620"/>
                </a:lnTo>
                <a:lnTo>
                  <a:pt x="6427" y="8623"/>
                </a:lnTo>
                <a:lnTo>
                  <a:pt x="6425" y="8629"/>
                </a:lnTo>
                <a:lnTo>
                  <a:pt x="6421" y="8634"/>
                </a:lnTo>
                <a:lnTo>
                  <a:pt x="6429" y="8640"/>
                </a:lnTo>
                <a:lnTo>
                  <a:pt x="6428" y="8643"/>
                </a:lnTo>
                <a:lnTo>
                  <a:pt x="6414" y="8650"/>
                </a:lnTo>
                <a:lnTo>
                  <a:pt x="6406" y="8657"/>
                </a:lnTo>
                <a:lnTo>
                  <a:pt x="6399" y="8665"/>
                </a:lnTo>
                <a:lnTo>
                  <a:pt x="6385" y="8675"/>
                </a:lnTo>
                <a:lnTo>
                  <a:pt x="6362" y="8682"/>
                </a:lnTo>
                <a:lnTo>
                  <a:pt x="6355" y="8682"/>
                </a:lnTo>
                <a:lnTo>
                  <a:pt x="6346" y="8680"/>
                </a:lnTo>
                <a:lnTo>
                  <a:pt x="6338" y="8681"/>
                </a:lnTo>
                <a:lnTo>
                  <a:pt x="6330" y="8683"/>
                </a:lnTo>
                <a:lnTo>
                  <a:pt x="6321" y="8683"/>
                </a:lnTo>
                <a:lnTo>
                  <a:pt x="6317" y="8684"/>
                </a:lnTo>
                <a:lnTo>
                  <a:pt x="6314" y="8684"/>
                </a:lnTo>
                <a:lnTo>
                  <a:pt x="6311" y="8681"/>
                </a:lnTo>
                <a:lnTo>
                  <a:pt x="6304" y="8673"/>
                </a:lnTo>
                <a:lnTo>
                  <a:pt x="6301" y="8668"/>
                </a:lnTo>
                <a:lnTo>
                  <a:pt x="6297" y="8643"/>
                </a:lnTo>
                <a:lnTo>
                  <a:pt x="6298" y="8629"/>
                </a:lnTo>
                <a:lnTo>
                  <a:pt x="6304" y="8617"/>
                </a:lnTo>
                <a:lnTo>
                  <a:pt x="6312" y="8608"/>
                </a:lnTo>
                <a:lnTo>
                  <a:pt x="6317" y="8602"/>
                </a:lnTo>
                <a:lnTo>
                  <a:pt x="6338" y="8562"/>
                </a:lnTo>
                <a:lnTo>
                  <a:pt x="6342" y="8553"/>
                </a:lnTo>
                <a:lnTo>
                  <a:pt x="6347" y="8545"/>
                </a:lnTo>
                <a:lnTo>
                  <a:pt x="6355" y="8537"/>
                </a:lnTo>
                <a:lnTo>
                  <a:pt x="6367" y="8524"/>
                </a:lnTo>
                <a:lnTo>
                  <a:pt x="6370" y="8521"/>
                </a:lnTo>
                <a:lnTo>
                  <a:pt x="6377" y="8520"/>
                </a:lnTo>
                <a:lnTo>
                  <a:pt x="6383" y="8521"/>
                </a:lnTo>
                <a:lnTo>
                  <a:pt x="6381" y="8526"/>
                </a:lnTo>
                <a:lnTo>
                  <a:pt x="6382" y="8530"/>
                </a:lnTo>
                <a:lnTo>
                  <a:pt x="6389" y="8548"/>
                </a:lnTo>
                <a:lnTo>
                  <a:pt x="6389" y="8552"/>
                </a:lnTo>
                <a:lnTo>
                  <a:pt x="6385" y="8566"/>
                </a:lnTo>
                <a:lnTo>
                  <a:pt x="6377" y="8589"/>
                </a:lnTo>
                <a:lnTo>
                  <a:pt x="6375" y="8601"/>
                </a:lnTo>
                <a:lnTo>
                  <a:pt x="6376" y="8605"/>
                </a:lnTo>
                <a:lnTo>
                  <a:pt x="6373" y="8612"/>
                </a:lnTo>
                <a:lnTo>
                  <a:pt x="6370" y="8616"/>
                </a:lnTo>
                <a:lnTo>
                  <a:pt x="6356" y="8625"/>
                </a:lnTo>
                <a:lnTo>
                  <a:pt x="6350" y="8628"/>
                </a:lnTo>
                <a:lnTo>
                  <a:pt x="6343" y="8631"/>
                </a:lnTo>
                <a:lnTo>
                  <a:pt x="6328" y="8642"/>
                </a:lnTo>
                <a:close/>
                <a:moveTo>
                  <a:pt x="5542" y="8536"/>
                </a:moveTo>
                <a:lnTo>
                  <a:pt x="5535" y="8537"/>
                </a:lnTo>
                <a:lnTo>
                  <a:pt x="5537" y="8533"/>
                </a:lnTo>
                <a:lnTo>
                  <a:pt x="5547" y="8526"/>
                </a:lnTo>
                <a:lnTo>
                  <a:pt x="5554" y="8522"/>
                </a:lnTo>
                <a:lnTo>
                  <a:pt x="5558" y="8522"/>
                </a:lnTo>
                <a:lnTo>
                  <a:pt x="5551" y="8531"/>
                </a:lnTo>
                <a:lnTo>
                  <a:pt x="5542" y="8536"/>
                </a:lnTo>
                <a:close/>
                <a:moveTo>
                  <a:pt x="4530" y="8617"/>
                </a:moveTo>
                <a:lnTo>
                  <a:pt x="4528" y="8619"/>
                </a:lnTo>
                <a:lnTo>
                  <a:pt x="4526" y="8618"/>
                </a:lnTo>
                <a:lnTo>
                  <a:pt x="4524" y="8619"/>
                </a:lnTo>
                <a:lnTo>
                  <a:pt x="4523" y="8622"/>
                </a:lnTo>
                <a:lnTo>
                  <a:pt x="4522" y="8625"/>
                </a:lnTo>
                <a:lnTo>
                  <a:pt x="4520" y="8626"/>
                </a:lnTo>
                <a:lnTo>
                  <a:pt x="4516" y="8624"/>
                </a:lnTo>
                <a:lnTo>
                  <a:pt x="4511" y="8616"/>
                </a:lnTo>
                <a:lnTo>
                  <a:pt x="4508" y="8609"/>
                </a:lnTo>
                <a:lnTo>
                  <a:pt x="4507" y="8603"/>
                </a:lnTo>
                <a:lnTo>
                  <a:pt x="4510" y="8601"/>
                </a:lnTo>
                <a:lnTo>
                  <a:pt x="4517" y="8601"/>
                </a:lnTo>
                <a:lnTo>
                  <a:pt x="4523" y="8604"/>
                </a:lnTo>
                <a:lnTo>
                  <a:pt x="4529" y="8607"/>
                </a:lnTo>
                <a:lnTo>
                  <a:pt x="4531" y="8612"/>
                </a:lnTo>
                <a:lnTo>
                  <a:pt x="4530" y="8617"/>
                </a:lnTo>
                <a:close/>
                <a:moveTo>
                  <a:pt x="4567" y="8650"/>
                </a:moveTo>
                <a:lnTo>
                  <a:pt x="4563" y="8651"/>
                </a:lnTo>
                <a:lnTo>
                  <a:pt x="4558" y="8649"/>
                </a:lnTo>
                <a:lnTo>
                  <a:pt x="4556" y="8647"/>
                </a:lnTo>
                <a:lnTo>
                  <a:pt x="4557" y="8643"/>
                </a:lnTo>
                <a:lnTo>
                  <a:pt x="4559" y="8640"/>
                </a:lnTo>
                <a:lnTo>
                  <a:pt x="4563" y="8637"/>
                </a:lnTo>
                <a:lnTo>
                  <a:pt x="4566" y="8637"/>
                </a:lnTo>
                <a:lnTo>
                  <a:pt x="4570" y="8639"/>
                </a:lnTo>
                <a:lnTo>
                  <a:pt x="4572" y="8640"/>
                </a:lnTo>
                <a:lnTo>
                  <a:pt x="4572" y="8642"/>
                </a:lnTo>
                <a:lnTo>
                  <a:pt x="4567" y="8650"/>
                </a:lnTo>
                <a:close/>
                <a:moveTo>
                  <a:pt x="4608" y="8639"/>
                </a:moveTo>
                <a:lnTo>
                  <a:pt x="4607" y="8643"/>
                </a:lnTo>
                <a:lnTo>
                  <a:pt x="4608" y="8646"/>
                </a:lnTo>
                <a:lnTo>
                  <a:pt x="4610" y="8648"/>
                </a:lnTo>
                <a:lnTo>
                  <a:pt x="4612" y="8650"/>
                </a:lnTo>
                <a:lnTo>
                  <a:pt x="4612" y="8652"/>
                </a:lnTo>
                <a:lnTo>
                  <a:pt x="4615" y="8653"/>
                </a:lnTo>
                <a:lnTo>
                  <a:pt x="4618" y="8652"/>
                </a:lnTo>
                <a:lnTo>
                  <a:pt x="4621" y="8652"/>
                </a:lnTo>
                <a:lnTo>
                  <a:pt x="4622" y="8654"/>
                </a:lnTo>
                <a:lnTo>
                  <a:pt x="4623" y="8654"/>
                </a:lnTo>
                <a:lnTo>
                  <a:pt x="4625" y="8653"/>
                </a:lnTo>
                <a:lnTo>
                  <a:pt x="4627" y="8654"/>
                </a:lnTo>
                <a:lnTo>
                  <a:pt x="4629" y="8658"/>
                </a:lnTo>
                <a:lnTo>
                  <a:pt x="4631" y="8658"/>
                </a:lnTo>
                <a:lnTo>
                  <a:pt x="4632" y="8655"/>
                </a:lnTo>
                <a:lnTo>
                  <a:pt x="4632" y="8653"/>
                </a:lnTo>
                <a:lnTo>
                  <a:pt x="4629" y="8652"/>
                </a:lnTo>
                <a:lnTo>
                  <a:pt x="4629" y="8651"/>
                </a:lnTo>
                <a:lnTo>
                  <a:pt x="4627" y="8648"/>
                </a:lnTo>
                <a:lnTo>
                  <a:pt x="4628" y="8646"/>
                </a:lnTo>
                <a:lnTo>
                  <a:pt x="4631" y="8643"/>
                </a:lnTo>
                <a:lnTo>
                  <a:pt x="4634" y="8642"/>
                </a:lnTo>
                <a:lnTo>
                  <a:pt x="4635" y="8644"/>
                </a:lnTo>
                <a:lnTo>
                  <a:pt x="4636" y="8643"/>
                </a:lnTo>
                <a:lnTo>
                  <a:pt x="4638" y="8641"/>
                </a:lnTo>
                <a:lnTo>
                  <a:pt x="4641" y="8639"/>
                </a:lnTo>
                <a:lnTo>
                  <a:pt x="4647" y="8638"/>
                </a:lnTo>
                <a:lnTo>
                  <a:pt x="4650" y="8639"/>
                </a:lnTo>
                <a:lnTo>
                  <a:pt x="4650" y="8642"/>
                </a:lnTo>
                <a:lnTo>
                  <a:pt x="4652" y="8643"/>
                </a:lnTo>
                <a:lnTo>
                  <a:pt x="4654" y="8642"/>
                </a:lnTo>
                <a:lnTo>
                  <a:pt x="4657" y="8645"/>
                </a:lnTo>
                <a:lnTo>
                  <a:pt x="4659" y="8651"/>
                </a:lnTo>
                <a:lnTo>
                  <a:pt x="4662" y="8651"/>
                </a:lnTo>
                <a:lnTo>
                  <a:pt x="4664" y="8645"/>
                </a:lnTo>
                <a:lnTo>
                  <a:pt x="4669" y="8641"/>
                </a:lnTo>
                <a:lnTo>
                  <a:pt x="4674" y="8639"/>
                </a:lnTo>
                <a:lnTo>
                  <a:pt x="4678" y="8638"/>
                </a:lnTo>
                <a:lnTo>
                  <a:pt x="4680" y="8640"/>
                </a:lnTo>
                <a:lnTo>
                  <a:pt x="4681" y="8643"/>
                </a:lnTo>
                <a:lnTo>
                  <a:pt x="4681" y="8646"/>
                </a:lnTo>
                <a:lnTo>
                  <a:pt x="4683" y="8648"/>
                </a:lnTo>
                <a:lnTo>
                  <a:pt x="4686" y="8649"/>
                </a:lnTo>
                <a:lnTo>
                  <a:pt x="4687" y="8652"/>
                </a:lnTo>
                <a:lnTo>
                  <a:pt x="4685" y="8656"/>
                </a:lnTo>
                <a:lnTo>
                  <a:pt x="4686" y="8660"/>
                </a:lnTo>
                <a:lnTo>
                  <a:pt x="4688" y="8665"/>
                </a:lnTo>
                <a:lnTo>
                  <a:pt x="4689" y="8665"/>
                </a:lnTo>
                <a:lnTo>
                  <a:pt x="4692" y="8656"/>
                </a:lnTo>
                <a:lnTo>
                  <a:pt x="4694" y="8651"/>
                </a:lnTo>
                <a:lnTo>
                  <a:pt x="4697" y="8648"/>
                </a:lnTo>
                <a:lnTo>
                  <a:pt x="4699" y="8648"/>
                </a:lnTo>
                <a:lnTo>
                  <a:pt x="4699" y="8651"/>
                </a:lnTo>
                <a:lnTo>
                  <a:pt x="4699" y="8654"/>
                </a:lnTo>
                <a:lnTo>
                  <a:pt x="4697" y="8657"/>
                </a:lnTo>
                <a:lnTo>
                  <a:pt x="4698" y="8659"/>
                </a:lnTo>
                <a:lnTo>
                  <a:pt x="4705" y="8659"/>
                </a:lnTo>
                <a:lnTo>
                  <a:pt x="4705" y="8660"/>
                </a:lnTo>
                <a:lnTo>
                  <a:pt x="4698" y="8675"/>
                </a:lnTo>
                <a:lnTo>
                  <a:pt x="4692" y="8682"/>
                </a:lnTo>
                <a:lnTo>
                  <a:pt x="4687" y="8687"/>
                </a:lnTo>
                <a:lnTo>
                  <a:pt x="4682" y="8689"/>
                </a:lnTo>
                <a:lnTo>
                  <a:pt x="4680" y="8686"/>
                </a:lnTo>
                <a:lnTo>
                  <a:pt x="4677" y="8685"/>
                </a:lnTo>
                <a:lnTo>
                  <a:pt x="4675" y="8686"/>
                </a:lnTo>
                <a:lnTo>
                  <a:pt x="4675" y="8685"/>
                </a:lnTo>
                <a:lnTo>
                  <a:pt x="4679" y="8681"/>
                </a:lnTo>
                <a:lnTo>
                  <a:pt x="4681" y="8681"/>
                </a:lnTo>
                <a:lnTo>
                  <a:pt x="4684" y="8680"/>
                </a:lnTo>
                <a:lnTo>
                  <a:pt x="4692" y="8672"/>
                </a:lnTo>
                <a:lnTo>
                  <a:pt x="4692" y="8670"/>
                </a:lnTo>
                <a:lnTo>
                  <a:pt x="4687" y="8671"/>
                </a:lnTo>
                <a:lnTo>
                  <a:pt x="4671" y="8685"/>
                </a:lnTo>
                <a:lnTo>
                  <a:pt x="4669" y="8686"/>
                </a:lnTo>
                <a:lnTo>
                  <a:pt x="4667" y="8685"/>
                </a:lnTo>
                <a:lnTo>
                  <a:pt x="4666" y="8682"/>
                </a:lnTo>
                <a:lnTo>
                  <a:pt x="4657" y="8678"/>
                </a:lnTo>
                <a:lnTo>
                  <a:pt x="4653" y="8675"/>
                </a:lnTo>
                <a:lnTo>
                  <a:pt x="4647" y="8672"/>
                </a:lnTo>
                <a:lnTo>
                  <a:pt x="4641" y="8670"/>
                </a:lnTo>
                <a:lnTo>
                  <a:pt x="4633" y="8667"/>
                </a:lnTo>
                <a:lnTo>
                  <a:pt x="4623" y="8662"/>
                </a:lnTo>
                <a:lnTo>
                  <a:pt x="4615" y="8659"/>
                </a:lnTo>
                <a:lnTo>
                  <a:pt x="4599" y="8657"/>
                </a:lnTo>
                <a:lnTo>
                  <a:pt x="4597" y="8655"/>
                </a:lnTo>
                <a:lnTo>
                  <a:pt x="4581" y="8650"/>
                </a:lnTo>
                <a:lnTo>
                  <a:pt x="4576" y="8647"/>
                </a:lnTo>
                <a:lnTo>
                  <a:pt x="4577" y="8644"/>
                </a:lnTo>
                <a:lnTo>
                  <a:pt x="4578" y="8641"/>
                </a:lnTo>
                <a:lnTo>
                  <a:pt x="4580" y="8640"/>
                </a:lnTo>
                <a:lnTo>
                  <a:pt x="4582" y="8640"/>
                </a:lnTo>
                <a:lnTo>
                  <a:pt x="4584" y="8643"/>
                </a:lnTo>
                <a:lnTo>
                  <a:pt x="4586" y="8643"/>
                </a:lnTo>
                <a:lnTo>
                  <a:pt x="4588" y="8641"/>
                </a:lnTo>
                <a:lnTo>
                  <a:pt x="4591" y="8641"/>
                </a:lnTo>
                <a:lnTo>
                  <a:pt x="4594" y="8642"/>
                </a:lnTo>
                <a:lnTo>
                  <a:pt x="4597" y="8642"/>
                </a:lnTo>
                <a:lnTo>
                  <a:pt x="4598" y="8640"/>
                </a:lnTo>
                <a:lnTo>
                  <a:pt x="4601" y="8639"/>
                </a:lnTo>
                <a:lnTo>
                  <a:pt x="4606" y="8637"/>
                </a:lnTo>
                <a:lnTo>
                  <a:pt x="4608" y="8639"/>
                </a:lnTo>
                <a:close/>
                <a:moveTo>
                  <a:pt x="5341" y="8696"/>
                </a:moveTo>
                <a:lnTo>
                  <a:pt x="5335" y="8698"/>
                </a:lnTo>
                <a:lnTo>
                  <a:pt x="5324" y="8696"/>
                </a:lnTo>
                <a:lnTo>
                  <a:pt x="5313" y="8699"/>
                </a:lnTo>
                <a:lnTo>
                  <a:pt x="5310" y="8699"/>
                </a:lnTo>
                <a:lnTo>
                  <a:pt x="5318" y="8691"/>
                </a:lnTo>
                <a:lnTo>
                  <a:pt x="5331" y="8686"/>
                </a:lnTo>
                <a:lnTo>
                  <a:pt x="5344" y="8670"/>
                </a:lnTo>
                <a:lnTo>
                  <a:pt x="5348" y="8669"/>
                </a:lnTo>
                <a:lnTo>
                  <a:pt x="5343" y="8687"/>
                </a:lnTo>
                <a:lnTo>
                  <a:pt x="5342" y="8694"/>
                </a:lnTo>
                <a:lnTo>
                  <a:pt x="5341" y="8696"/>
                </a:lnTo>
                <a:close/>
                <a:moveTo>
                  <a:pt x="5331" y="8683"/>
                </a:moveTo>
                <a:lnTo>
                  <a:pt x="5321" y="8685"/>
                </a:lnTo>
                <a:lnTo>
                  <a:pt x="5318" y="8684"/>
                </a:lnTo>
                <a:lnTo>
                  <a:pt x="5328" y="8673"/>
                </a:lnTo>
                <a:lnTo>
                  <a:pt x="5341" y="8671"/>
                </a:lnTo>
                <a:lnTo>
                  <a:pt x="5331" y="8683"/>
                </a:lnTo>
                <a:close/>
                <a:moveTo>
                  <a:pt x="6339" y="8694"/>
                </a:moveTo>
                <a:lnTo>
                  <a:pt x="6336" y="8695"/>
                </a:lnTo>
                <a:lnTo>
                  <a:pt x="6335" y="8693"/>
                </a:lnTo>
                <a:lnTo>
                  <a:pt x="6330" y="8688"/>
                </a:lnTo>
                <a:lnTo>
                  <a:pt x="6330" y="8686"/>
                </a:lnTo>
                <a:lnTo>
                  <a:pt x="6334" y="8684"/>
                </a:lnTo>
                <a:lnTo>
                  <a:pt x="6343" y="8685"/>
                </a:lnTo>
                <a:lnTo>
                  <a:pt x="6340" y="8691"/>
                </a:lnTo>
                <a:lnTo>
                  <a:pt x="6339" y="8694"/>
                </a:lnTo>
                <a:close/>
                <a:moveTo>
                  <a:pt x="4690" y="8696"/>
                </a:moveTo>
                <a:lnTo>
                  <a:pt x="4688" y="8697"/>
                </a:lnTo>
                <a:lnTo>
                  <a:pt x="4686" y="8696"/>
                </a:lnTo>
                <a:lnTo>
                  <a:pt x="4686" y="8694"/>
                </a:lnTo>
                <a:lnTo>
                  <a:pt x="4687" y="8693"/>
                </a:lnTo>
                <a:lnTo>
                  <a:pt x="4694" y="8689"/>
                </a:lnTo>
                <a:lnTo>
                  <a:pt x="4696" y="8690"/>
                </a:lnTo>
                <a:lnTo>
                  <a:pt x="4695" y="8693"/>
                </a:lnTo>
                <a:lnTo>
                  <a:pt x="4690" y="8696"/>
                </a:lnTo>
                <a:close/>
                <a:moveTo>
                  <a:pt x="4818" y="8770"/>
                </a:moveTo>
                <a:lnTo>
                  <a:pt x="4818" y="8771"/>
                </a:lnTo>
                <a:lnTo>
                  <a:pt x="4814" y="8768"/>
                </a:lnTo>
                <a:lnTo>
                  <a:pt x="4813" y="8766"/>
                </a:lnTo>
                <a:lnTo>
                  <a:pt x="4813" y="8764"/>
                </a:lnTo>
                <a:lnTo>
                  <a:pt x="4814" y="8763"/>
                </a:lnTo>
                <a:lnTo>
                  <a:pt x="4818" y="8764"/>
                </a:lnTo>
                <a:lnTo>
                  <a:pt x="4819" y="8766"/>
                </a:lnTo>
                <a:lnTo>
                  <a:pt x="4818" y="8770"/>
                </a:lnTo>
                <a:close/>
                <a:moveTo>
                  <a:pt x="5880" y="8784"/>
                </a:moveTo>
                <a:lnTo>
                  <a:pt x="5869" y="8790"/>
                </a:lnTo>
                <a:lnTo>
                  <a:pt x="5873" y="8775"/>
                </a:lnTo>
                <a:lnTo>
                  <a:pt x="5877" y="8770"/>
                </a:lnTo>
                <a:lnTo>
                  <a:pt x="5881" y="8772"/>
                </a:lnTo>
                <a:lnTo>
                  <a:pt x="5881" y="8781"/>
                </a:lnTo>
                <a:lnTo>
                  <a:pt x="5880" y="8784"/>
                </a:lnTo>
                <a:close/>
                <a:moveTo>
                  <a:pt x="5919" y="8827"/>
                </a:moveTo>
                <a:lnTo>
                  <a:pt x="5915" y="8831"/>
                </a:lnTo>
                <a:lnTo>
                  <a:pt x="5916" y="8827"/>
                </a:lnTo>
                <a:lnTo>
                  <a:pt x="5920" y="8818"/>
                </a:lnTo>
                <a:lnTo>
                  <a:pt x="5924" y="8816"/>
                </a:lnTo>
                <a:lnTo>
                  <a:pt x="5919" y="8827"/>
                </a:lnTo>
                <a:close/>
                <a:moveTo>
                  <a:pt x="5119" y="8842"/>
                </a:moveTo>
                <a:lnTo>
                  <a:pt x="5115" y="8846"/>
                </a:lnTo>
                <a:lnTo>
                  <a:pt x="5111" y="8846"/>
                </a:lnTo>
                <a:lnTo>
                  <a:pt x="5110" y="8845"/>
                </a:lnTo>
                <a:lnTo>
                  <a:pt x="5111" y="8844"/>
                </a:lnTo>
                <a:lnTo>
                  <a:pt x="5110" y="8843"/>
                </a:lnTo>
                <a:lnTo>
                  <a:pt x="5109" y="8842"/>
                </a:lnTo>
                <a:lnTo>
                  <a:pt x="5110" y="8840"/>
                </a:lnTo>
                <a:lnTo>
                  <a:pt x="5112" y="8837"/>
                </a:lnTo>
                <a:lnTo>
                  <a:pt x="5114" y="8834"/>
                </a:lnTo>
                <a:lnTo>
                  <a:pt x="5122" y="8833"/>
                </a:lnTo>
                <a:lnTo>
                  <a:pt x="5126" y="8832"/>
                </a:lnTo>
                <a:lnTo>
                  <a:pt x="5130" y="8831"/>
                </a:lnTo>
                <a:lnTo>
                  <a:pt x="5129" y="8834"/>
                </a:lnTo>
                <a:lnTo>
                  <a:pt x="5122" y="8837"/>
                </a:lnTo>
                <a:lnTo>
                  <a:pt x="5120" y="8840"/>
                </a:lnTo>
                <a:lnTo>
                  <a:pt x="5119" y="8842"/>
                </a:lnTo>
                <a:close/>
                <a:moveTo>
                  <a:pt x="5094" y="8844"/>
                </a:moveTo>
                <a:lnTo>
                  <a:pt x="5090" y="8845"/>
                </a:lnTo>
                <a:lnTo>
                  <a:pt x="5086" y="8845"/>
                </a:lnTo>
                <a:lnTo>
                  <a:pt x="5084" y="8844"/>
                </a:lnTo>
                <a:lnTo>
                  <a:pt x="5085" y="8842"/>
                </a:lnTo>
                <a:lnTo>
                  <a:pt x="5088" y="8840"/>
                </a:lnTo>
                <a:lnTo>
                  <a:pt x="5097" y="8837"/>
                </a:lnTo>
                <a:lnTo>
                  <a:pt x="5098" y="8839"/>
                </a:lnTo>
                <a:lnTo>
                  <a:pt x="5094" y="8844"/>
                </a:lnTo>
                <a:close/>
                <a:moveTo>
                  <a:pt x="6432" y="8866"/>
                </a:moveTo>
                <a:lnTo>
                  <a:pt x="6422" y="8870"/>
                </a:lnTo>
                <a:lnTo>
                  <a:pt x="6412" y="8870"/>
                </a:lnTo>
                <a:lnTo>
                  <a:pt x="6406" y="8866"/>
                </a:lnTo>
                <a:lnTo>
                  <a:pt x="6406" y="8864"/>
                </a:lnTo>
                <a:lnTo>
                  <a:pt x="6421" y="8866"/>
                </a:lnTo>
                <a:lnTo>
                  <a:pt x="6426" y="8865"/>
                </a:lnTo>
                <a:lnTo>
                  <a:pt x="6437" y="8859"/>
                </a:lnTo>
                <a:lnTo>
                  <a:pt x="6432" y="8866"/>
                </a:lnTo>
                <a:close/>
                <a:moveTo>
                  <a:pt x="4622" y="9102"/>
                </a:moveTo>
                <a:lnTo>
                  <a:pt x="4619" y="9103"/>
                </a:lnTo>
                <a:lnTo>
                  <a:pt x="4619" y="9101"/>
                </a:lnTo>
                <a:lnTo>
                  <a:pt x="4620" y="9096"/>
                </a:lnTo>
                <a:lnTo>
                  <a:pt x="4621" y="9093"/>
                </a:lnTo>
                <a:lnTo>
                  <a:pt x="4622" y="9095"/>
                </a:lnTo>
                <a:lnTo>
                  <a:pt x="4623" y="9099"/>
                </a:lnTo>
                <a:lnTo>
                  <a:pt x="4622" y="910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3" name="Freeform 41"/>
          <p:cNvSpPr>
            <a:spLocks noEditPoints="1"/>
          </p:cNvSpPr>
          <p:nvPr/>
        </p:nvSpPr>
        <p:spPr bwMode="auto">
          <a:xfrm>
            <a:off x="6155340" y="5250006"/>
            <a:ext cx="1052" cy="1052"/>
          </a:xfrm>
          <a:custGeom>
            <a:avLst/>
            <a:gdLst>
              <a:gd name="T0" fmla="*/ 1 w 8"/>
              <a:gd name="T1" fmla="*/ 5 h 6"/>
              <a:gd name="T2" fmla="*/ 2 w 8"/>
              <a:gd name="T3" fmla="*/ 5 h 6"/>
              <a:gd name="T4" fmla="*/ 3 w 8"/>
              <a:gd name="T5" fmla="*/ 5 h 6"/>
              <a:gd name="T6" fmla="*/ 4 w 8"/>
              <a:gd name="T7" fmla="*/ 5 h 6"/>
              <a:gd name="T8" fmla="*/ 2 w 8"/>
              <a:gd name="T9" fmla="*/ 6 h 6"/>
              <a:gd name="T10" fmla="*/ 1 w 8"/>
              <a:gd name="T11" fmla="*/ 5 h 6"/>
              <a:gd name="T12" fmla="*/ 0 w 8"/>
              <a:gd name="T13" fmla="*/ 2 h 6"/>
              <a:gd name="T14" fmla="*/ 0 w 8"/>
              <a:gd name="T15" fmla="*/ 0 h 6"/>
              <a:gd name="T16" fmla="*/ 0 w 8"/>
              <a:gd name="T17" fmla="*/ 0 h 6"/>
              <a:gd name="T18" fmla="*/ 0 w 8"/>
              <a:gd name="T19" fmla="*/ 1 h 6"/>
              <a:gd name="T20" fmla="*/ 1 w 8"/>
              <a:gd name="T21" fmla="*/ 2 h 6"/>
              <a:gd name="T22" fmla="*/ 1 w 8"/>
              <a:gd name="T23" fmla="*/ 3 h 6"/>
              <a:gd name="T24" fmla="*/ 1 w 8"/>
              <a:gd name="T25" fmla="*/ 4 h 6"/>
              <a:gd name="T26" fmla="*/ 1 w 8"/>
              <a:gd name="T27" fmla="*/ 5 h 6"/>
              <a:gd name="T28" fmla="*/ 7 w 8"/>
              <a:gd name="T29" fmla="*/ 6 h 6"/>
              <a:gd name="T30" fmla="*/ 6 w 8"/>
              <a:gd name="T31" fmla="*/ 6 h 6"/>
              <a:gd name="T32" fmla="*/ 6 w 8"/>
              <a:gd name="T33" fmla="*/ 6 h 6"/>
              <a:gd name="T34" fmla="*/ 5 w 8"/>
              <a:gd name="T35" fmla="*/ 6 h 6"/>
              <a:gd name="T36" fmla="*/ 5 w 8"/>
              <a:gd name="T37" fmla="*/ 5 h 6"/>
              <a:gd name="T38" fmla="*/ 6 w 8"/>
              <a:gd name="T39" fmla="*/ 5 h 6"/>
              <a:gd name="T40" fmla="*/ 7 w 8"/>
              <a:gd name="T41" fmla="*/ 5 h 6"/>
              <a:gd name="T42" fmla="*/ 7 w 8"/>
              <a:gd name="T43" fmla="*/ 4 h 6"/>
              <a:gd name="T44" fmla="*/ 7 w 8"/>
              <a:gd name="T45" fmla="*/ 3 h 6"/>
              <a:gd name="T46" fmla="*/ 8 w 8"/>
              <a:gd name="T47" fmla="*/ 4 h 6"/>
              <a:gd name="T48" fmla="*/ 8 w 8"/>
              <a:gd name="T49" fmla="*/ 5 h 6"/>
              <a:gd name="T50" fmla="*/ 7 w 8"/>
              <a:gd name="T5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 h="6">
                <a:moveTo>
                  <a:pt x="1" y="5"/>
                </a:moveTo>
                <a:lnTo>
                  <a:pt x="2" y="5"/>
                </a:lnTo>
                <a:lnTo>
                  <a:pt x="3" y="5"/>
                </a:lnTo>
                <a:lnTo>
                  <a:pt x="4" y="5"/>
                </a:lnTo>
                <a:lnTo>
                  <a:pt x="2" y="6"/>
                </a:lnTo>
                <a:lnTo>
                  <a:pt x="1" y="5"/>
                </a:lnTo>
                <a:lnTo>
                  <a:pt x="0" y="2"/>
                </a:lnTo>
                <a:lnTo>
                  <a:pt x="0" y="0"/>
                </a:lnTo>
                <a:lnTo>
                  <a:pt x="0" y="0"/>
                </a:lnTo>
                <a:lnTo>
                  <a:pt x="0" y="1"/>
                </a:lnTo>
                <a:lnTo>
                  <a:pt x="1" y="2"/>
                </a:lnTo>
                <a:lnTo>
                  <a:pt x="1" y="3"/>
                </a:lnTo>
                <a:lnTo>
                  <a:pt x="1" y="4"/>
                </a:lnTo>
                <a:lnTo>
                  <a:pt x="1" y="5"/>
                </a:lnTo>
                <a:close/>
                <a:moveTo>
                  <a:pt x="7" y="6"/>
                </a:moveTo>
                <a:lnTo>
                  <a:pt x="6" y="6"/>
                </a:lnTo>
                <a:lnTo>
                  <a:pt x="6" y="6"/>
                </a:lnTo>
                <a:lnTo>
                  <a:pt x="5" y="6"/>
                </a:lnTo>
                <a:lnTo>
                  <a:pt x="5" y="5"/>
                </a:lnTo>
                <a:lnTo>
                  <a:pt x="6" y="5"/>
                </a:lnTo>
                <a:lnTo>
                  <a:pt x="7" y="5"/>
                </a:lnTo>
                <a:lnTo>
                  <a:pt x="7" y="4"/>
                </a:lnTo>
                <a:lnTo>
                  <a:pt x="7" y="3"/>
                </a:lnTo>
                <a:lnTo>
                  <a:pt x="8" y="4"/>
                </a:lnTo>
                <a:lnTo>
                  <a:pt x="8" y="5"/>
                </a:lnTo>
                <a:lnTo>
                  <a:pt x="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4" name="Freeform 42"/>
          <p:cNvSpPr>
            <a:spLocks/>
          </p:cNvSpPr>
          <p:nvPr/>
        </p:nvSpPr>
        <p:spPr bwMode="auto">
          <a:xfrm>
            <a:off x="4554104" y="4920494"/>
            <a:ext cx="361093" cy="354777"/>
          </a:xfrm>
          <a:custGeom>
            <a:avLst/>
            <a:gdLst>
              <a:gd name="T0" fmla="*/ 1249 w 1510"/>
              <a:gd name="T1" fmla="*/ 62 h 1487"/>
              <a:gd name="T2" fmla="*/ 1308 w 1510"/>
              <a:gd name="T3" fmla="*/ 64 h 1487"/>
              <a:gd name="T4" fmla="*/ 1399 w 1510"/>
              <a:gd name="T5" fmla="*/ 78 h 1487"/>
              <a:gd name="T6" fmla="*/ 1460 w 1510"/>
              <a:gd name="T7" fmla="*/ 133 h 1487"/>
              <a:gd name="T8" fmla="*/ 1471 w 1510"/>
              <a:gd name="T9" fmla="*/ 170 h 1487"/>
              <a:gd name="T10" fmla="*/ 1475 w 1510"/>
              <a:gd name="T11" fmla="*/ 230 h 1487"/>
              <a:gd name="T12" fmla="*/ 1508 w 1510"/>
              <a:gd name="T13" fmla="*/ 255 h 1487"/>
              <a:gd name="T14" fmla="*/ 1404 w 1510"/>
              <a:gd name="T15" fmla="*/ 354 h 1487"/>
              <a:gd name="T16" fmla="*/ 1384 w 1510"/>
              <a:gd name="T17" fmla="*/ 428 h 1487"/>
              <a:gd name="T18" fmla="*/ 1372 w 1510"/>
              <a:gd name="T19" fmla="*/ 530 h 1487"/>
              <a:gd name="T20" fmla="*/ 1340 w 1510"/>
              <a:gd name="T21" fmla="*/ 592 h 1487"/>
              <a:gd name="T22" fmla="*/ 1331 w 1510"/>
              <a:gd name="T23" fmla="*/ 636 h 1487"/>
              <a:gd name="T24" fmla="*/ 1347 w 1510"/>
              <a:gd name="T25" fmla="*/ 721 h 1487"/>
              <a:gd name="T26" fmla="*/ 1363 w 1510"/>
              <a:gd name="T27" fmla="*/ 827 h 1487"/>
              <a:gd name="T28" fmla="*/ 1373 w 1510"/>
              <a:gd name="T29" fmla="*/ 917 h 1487"/>
              <a:gd name="T30" fmla="*/ 1441 w 1510"/>
              <a:gd name="T31" fmla="*/ 1008 h 1487"/>
              <a:gd name="T32" fmla="*/ 1368 w 1510"/>
              <a:gd name="T33" fmla="*/ 1081 h 1487"/>
              <a:gd name="T34" fmla="*/ 1299 w 1510"/>
              <a:gd name="T35" fmla="*/ 1136 h 1487"/>
              <a:gd name="T36" fmla="*/ 1299 w 1510"/>
              <a:gd name="T37" fmla="*/ 1242 h 1487"/>
              <a:gd name="T38" fmla="*/ 1285 w 1510"/>
              <a:gd name="T39" fmla="*/ 1346 h 1487"/>
              <a:gd name="T40" fmla="*/ 1364 w 1510"/>
              <a:gd name="T41" fmla="*/ 1405 h 1487"/>
              <a:gd name="T42" fmla="*/ 1393 w 1510"/>
              <a:gd name="T43" fmla="*/ 1395 h 1487"/>
              <a:gd name="T44" fmla="*/ 1381 w 1510"/>
              <a:gd name="T45" fmla="*/ 1484 h 1487"/>
              <a:gd name="T46" fmla="*/ 1331 w 1510"/>
              <a:gd name="T47" fmla="*/ 1481 h 1487"/>
              <a:gd name="T48" fmla="*/ 1288 w 1510"/>
              <a:gd name="T49" fmla="*/ 1420 h 1487"/>
              <a:gd name="T50" fmla="*/ 1214 w 1510"/>
              <a:gd name="T51" fmla="*/ 1386 h 1487"/>
              <a:gd name="T52" fmla="*/ 1167 w 1510"/>
              <a:gd name="T53" fmla="*/ 1362 h 1487"/>
              <a:gd name="T54" fmla="*/ 1086 w 1510"/>
              <a:gd name="T55" fmla="*/ 1358 h 1487"/>
              <a:gd name="T56" fmla="*/ 1038 w 1510"/>
              <a:gd name="T57" fmla="*/ 1309 h 1487"/>
              <a:gd name="T58" fmla="*/ 971 w 1510"/>
              <a:gd name="T59" fmla="*/ 1326 h 1487"/>
              <a:gd name="T60" fmla="*/ 940 w 1510"/>
              <a:gd name="T61" fmla="*/ 1281 h 1487"/>
              <a:gd name="T62" fmla="*/ 886 w 1510"/>
              <a:gd name="T63" fmla="*/ 1288 h 1487"/>
              <a:gd name="T64" fmla="*/ 796 w 1510"/>
              <a:gd name="T65" fmla="*/ 1303 h 1487"/>
              <a:gd name="T66" fmla="*/ 797 w 1510"/>
              <a:gd name="T67" fmla="*/ 1230 h 1487"/>
              <a:gd name="T68" fmla="*/ 760 w 1510"/>
              <a:gd name="T69" fmla="*/ 1059 h 1487"/>
              <a:gd name="T70" fmla="*/ 665 w 1510"/>
              <a:gd name="T71" fmla="*/ 993 h 1487"/>
              <a:gd name="T72" fmla="*/ 590 w 1510"/>
              <a:gd name="T73" fmla="*/ 974 h 1487"/>
              <a:gd name="T74" fmla="*/ 533 w 1510"/>
              <a:gd name="T75" fmla="*/ 1051 h 1487"/>
              <a:gd name="T76" fmla="*/ 441 w 1510"/>
              <a:gd name="T77" fmla="*/ 1056 h 1487"/>
              <a:gd name="T78" fmla="*/ 375 w 1510"/>
              <a:gd name="T79" fmla="*/ 983 h 1487"/>
              <a:gd name="T80" fmla="*/ 348 w 1510"/>
              <a:gd name="T81" fmla="*/ 896 h 1487"/>
              <a:gd name="T82" fmla="*/ 194 w 1510"/>
              <a:gd name="T83" fmla="*/ 883 h 1487"/>
              <a:gd name="T84" fmla="*/ 77 w 1510"/>
              <a:gd name="T85" fmla="*/ 880 h 1487"/>
              <a:gd name="T86" fmla="*/ 2 w 1510"/>
              <a:gd name="T87" fmla="*/ 877 h 1487"/>
              <a:gd name="T88" fmla="*/ 19 w 1510"/>
              <a:gd name="T89" fmla="*/ 818 h 1487"/>
              <a:gd name="T90" fmla="*/ 73 w 1510"/>
              <a:gd name="T91" fmla="*/ 782 h 1487"/>
              <a:gd name="T92" fmla="*/ 117 w 1510"/>
              <a:gd name="T93" fmla="*/ 788 h 1487"/>
              <a:gd name="T94" fmla="*/ 145 w 1510"/>
              <a:gd name="T95" fmla="*/ 767 h 1487"/>
              <a:gd name="T96" fmla="*/ 174 w 1510"/>
              <a:gd name="T97" fmla="*/ 788 h 1487"/>
              <a:gd name="T98" fmla="*/ 214 w 1510"/>
              <a:gd name="T99" fmla="*/ 790 h 1487"/>
              <a:gd name="T100" fmla="*/ 312 w 1510"/>
              <a:gd name="T101" fmla="*/ 692 h 1487"/>
              <a:gd name="T102" fmla="*/ 362 w 1510"/>
              <a:gd name="T103" fmla="*/ 527 h 1487"/>
              <a:gd name="T104" fmla="*/ 450 w 1510"/>
              <a:gd name="T105" fmla="*/ 401 h 1487"/>
              <a:gd name="T106" fmla="*/ 497 w 1510"/>
              <a:gd name="T107" fmla="*/ 189 h 1487"/>
              <a:gd name="T108" fmla="*/ 524 w 1510"/>
              <a:gd name="T109" fmla="*/ 63 h 1487"/>
              <a:gd name="T110" fmla="*/ 655 w 1510"/>
              <a:gd name="T111" fmla="*/ 61 h 1487"/>
              <a:gd name="T112" fmla="*/ 751 w 1510"/>
              <a:gd name="T113" fmla="*/ 82 h 1487"/>
              <a:gd name="T114" fmla="*/ 854 w 1510"/>
              <a:gd name="T115" fmla="*/ 45 h 1487"/>
              <a:gd name="T116" fmla="*/ 959 w 1510"/>
              <a:gd name="T117" fmla="*/ 25 h 1487"/>
              <a:gd name="T118" fmla="*/ 1078 w 1510"/>
              <a:gd name="T119" fmla="*/ 5 h 1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10" h="1487">
                <a:moveTo>
                  <a:pt x="1203" y="16"/>
                </a:moveTo>
                <a:lnTo>
                  <a:pt x="1206" y="22"/>
                </a:lnTo>
                <a:lnTo>
                  <a:pt x="1210" y="28"/>
                </a:lnTo>
                <a:lnTo>
                  <a:pt x="1224" y="37"/>
                </a:lnTo>
                <a:lnTo>
                  <a:pt x="1228" y="43"/>
                </a:lnTo>
                <a:lnTo>
                  <a:pt x="1232" y="48"/>
                </a:lnTo>
                <a:lnTo>
                  <a:pt x="1234" y="53"/>
                </a:lnTo>
                <a:lnTo>
                  <a:pt x="1238" y="57"/>
                </a:lnTo>
                <a:lnTo>
                  <a:pt x="1244" y="59"/>
                </a:lnTo>
                <a:lnTo>
                  <a:pt x="1249" y="62"/>
                </a:lnTo>
                <a:lnTo>
                  <a:pt x="1252" y="66"/>
                </a:lnTo>
                <a:lnTo>
                  <a:pt x="1257" y="70"/>
                </a:lnTo>
                <a:lnTo>
                  <a:pt x="1266" y="76"/>
                </a:lnTo>
                <a:lnTo>
                  <a:pt x="1270" y="76"/>
                </a:lnTo>
                <a:lnTo>
                  <a:pt x="1275" y="77"/>
                </a:lnTo>
                <a:lnTo>
                  <a:pt x="1280" y="79"/>
                </a:lnTo>
                <a:lnTo>
                  <a:pt x="1284" y="78"/>
                </a:lnTo>
                <a:lnTo>
                  <a:pt x="1292" y="75"/>
                </a:lnTo>
                <a:lnTo>
                  <a:pt x="1301" y="68"/>
                </a:lnTo>
                <a:lnTo>
                  <a:pt x="1308" y="64"/>
                </a:lnTo>
                <a:lnTo>
                  <a:pt x="1325" y="66"/>
                </a:lnTo>
                <a:lnTo>
                  <a:pt x="1334" y="69"/>
                </a:lnTo>
                <a:lnTo>
                  <a:pt x="1342" y="73"/>
                </a:lnTo>
                <a:lnTo>
                  <a:pt x="1348" y="73"/>
                </a:lnTo>
                <a:lnTo>
                  <a:pt x="1360" y="65"/>
                </a:lnTo>
                <a:lnTo>
                  <a:pt x="1367" y="56"/>
                </a:lnTo>
                <a:lnTo>
                  <a:pt x="1373" y="54"/>
                </a:lnTo>
                <a:lnTo>
                  <a:pt x="1383" y="58"/>
                </a:lnTo>
                <a:lnTo>
                  <a:pt x="1391" y="66"/>
                </a:lnTo>
                <a:lnTo>
                  <a:pt x="1399" y="78"/>
                </a:lnTo>
                <a:lnTo>
                  <a:pt x="1404" y="83"/>
                </a:lnTo>
                <a:lnTo>
                  <a:pt x="1411" y="90"/>
                </a:lnTo>
                <a:lnTo>
                  <a:pt x="1424" y="105"/>
                </a:lnTo>
                <a:lnTo>
                  <a:pt x="1442" y="113"/>
                </a:lnTo>
                <a:lnTo>
                  <a:pt x="1449" y="117"/>
                </a:lnTo>
                <a:lnTo>
                  <a:pt x="1451" y="121"/>
                </a:lnTo>
                <a:lnTo>
                  <a:pt x="1453" y="126"/>
                </a:lnTo>
                <a:lnTo>
                  <a:pt x="1453" y="131"/>
                </a:lnTo>
                <a:lnTo>
                  <a:pt x="1455" y="134"/>
                </a:lnTo>
                <a:lnTo>
                  <a:pt x="1460" y="133"/>
                </a:lnTo>
                <a:lnTo>
                  <a:pt x="1464" y="132"/>
                </a:lnTo>
                <a:lnTo>
                  <a:pt x="1469" y="134"/>
                </a:lnTo>
                <a:lnTo>
                  <a:pt x="1472" y="138"/>
                </a:lnTo>
                <a:lnTo>
                  <a:pt x="1474" y="141"/>
                </a:lnTo>
                <a:lnTo>
                  <a:pt x="1475" y="144"/>
                </a:lnTo>
                <a:lnTo>
                  <a:pt x="1480" y="146"/>
                </a:lnTo>
                <a:lnTo>
                  <a:pt x="1481" y="151"/>
                </a:lnTo>
                <a:lnTo>
                  <a:pt x="1478" y="156"/>
                </a:lnTo>
                <a:lnTo>
                  <a:pt x="1475" y="161"/>
                </a:lnTo>
                <a:lnTo>
                  <a:pt x="1471" y="170"/>
                </a:lnTo>
                <a:lnTo>
                  <a:pt x="1469" y="180"/>
                </a:lnTo>
                <a:lnTo>
                  <a:pt x="1471" y="183"/>
                </a:lnTo>
                <a:lnTo>
                  <a:pt x="1474" y="185"/>
                </a:lnTo>
                <a:lnTo>
                  <a:pt x="1475" y="188"/>
                </a:lnTo>
                <a:lnTo>
                  <a:pt x="1476" y="191"/>
                </a:lnTo>
                <a:lnTo>
                  <a:pt x="1476" y="195"/>
                </a:lnTo>
                <a:lnTo>
                  <a:pt x="1470" y="208"/>
                </a:lnTo>
                <a:lnTo>
                  <a:pt x="1467" y="220"/>
                </a:lnTo>
                <a:lnTo>
                  <a:pt x="1467" y="226"/>
                </a:lnTo>
                <a:lnTo>
                  <a:pt x="1475" y="230"/>
                </a:lnTo>
                <a:lnTo>
                  <a:pt x="1485" y="230"/>
                </a:lnTo>
                <a:lnTo>
                  <a:pt x="1488" y="232"/>
                </a:lnTo>
                <a:lnTo>
                  <a:pt x="1492" y="237"/>
                </a:lnTo>
                <a:lnTo>
                  <a:pt x="1495" y="239"/>
                </a:lnTo>
                <a:lnTo>
                  <a:pt x="1499" y="239"/>
                </a:lnTo>
                <a:lnTo>
                  <a:pt x="1502" y="240"/>
                </a:lnTo>
                <a:lnTo>
                  <a:pt x="1503" y="243"/>
                </a:lnTo>
                <a:lnTo>
                  <a:pt x="1507" y="246"/>
                </a:lnTo>
                <a:lnTo>
                  <a:pt x="1510" y="250"/>
                </a:lnTo>
                <a:lnTo>
                  <a:pt x="1508" y="255"/>
                </a:lnTo>
                <a:lnTo>
                  <a:pt x="1508" y="258"/>
                </a:lnTo>
                <a:lnTo>
                  <a:pt x="1501" y="268"/>
                </a:lnTo>
                <a:lnTo>
                  <a:pt x="1484" y="287"/>
                </a:lnTo>
                <a:lnTo>
                  <a:pt x="1447" y="321"/>
                </a:lnTo>
                <a:lnTo>
                  <a:pt x="1447" y="321"/>
                </a:lnTo>
                <a:lnTo>
                  <a:pt x="1434" y="326"/>
                </a:lnTo>
                <a:lnTo>
                  <a:pt x="1428" y="332"/>
                </a:lnTo>
                <a:lnTo>
                  <a:pt x="1423" y="342"/>
                </a:lnTo>
                <a:lnTo>
                  <a:pt x="1413" y="351"/>
                </a:lnTo>
                <a:lnTo>
                  <a:pt x="1404" y="354"/>
                </a:lnTo>
                <a:lnTo>
                  <a:pt x="1404" y="357"/>
                </a:lnTo>
                <a:lnTo>
                  <a:pt x="1403" y="366"/>
                </a:lnTo>
                <a:lnTo>
                  <a:pt x="1404" y="380"/>
                </a:lnTo>
                <a:lnTo>
                  <a:pt x="1400" y="386"/>
                </a:lnTo>
                <a:lnTo>
                  <a:pt x="1394" y="398"/>
                </a:lnTo>
                <a:lnTo>
                  <a:pt x="1391" y="406"/>
                </a:lnTo>
                <a:lnTo>
                  <a:pt x="1389" y="407"/>
                </a:lnTo>
                <a:lnTo>
                  <a:pt x="1387" y="411"/>
                </a:lnTo>
                <a:lnTo>
                  <a:pt x="1385" y="424"/>
                </a:lnTo>
                <a:lnTo>
                  <a:pt x="1384" y="428"/>
                </a:lnTo>
                <a:lnTo>
                  <a:pt x="1380" y="454"/>
                </a:lnTo>
                <a:lnTo>
                  <a:pt x="1381" y="461"/>
                </a:lnTo>
                <a:lnTo>
                  <a:pt x="1378" y="473"/>
                </a:lnTo>
                <a:lnTo>
                  <a:pt x="1378" y="481"/>
                </a:lnTo>
                <a:lnTo>
                  <a:pt x="1376" y="489"/>
                </a:lnTo>
                <a:lnTo>
                  <a:pt x="1374" y="496"/>
                </a:lnTo>
                <a:lnTo>
                  <a:pt x="1374" y="507"/>
                </a:lnTo>
                <a:lnTo>
                  <a:pt x="1376" y="526"/>
                </a:lnTo>
                <a:lnTo>
                  <a:pt x="1375" y="528"/>
                </a:lnTo>
                <a:lnTo>
                  <a:pt x="1372" y="530"/>
                </a:lnTo>
                <a:lnTo>
                  <a:pt x="1367" y="534"/>
                </a:lnTo>
                <a:lnTo>
                  <a:pt x="1362" y="538"/>
                </a:lnTo>
                <a:lnTo>
                  <a:pt x="1358" y="538"/>
                </a:lnTo>
                <a:lnTo>
                  <a:pt x="1351" y="547"/>
                </a:lnTo>
                <a:lnTo>
                  <a:pt x="1345" y="554"/>
                </a:lnTo>
                <a:lnTo>
                  <a:pt x="1341" y="562"/>
                </a:lnTo>
                <a:lnTo>
                  <a:pt x="1340" y="565"/>
                </a:lnTo>
                <a:lnTo>
                  <a:pt x="1341" y="575"/>
                </a:lnTo>
                <a:lnTo>
                  <a:pt x="1341" y="587"/>
                </a:lnTo>
                <a:lnTo>
                  <a:pt x="1340" y="592"/>
                </a:lnTo>
                <a:lnTo>
                  <a:pt x="1338" y="595"/>
                </a:lnTo>
                <a:lnTo>
                  <a:pt x="1329" y="601"/>
                </a:lnTo>
                <a:lnTo>
                  <a:pt x="1323" y="605"/>
                </a:lnTo>
                <a:lnTo>
                  <a:pt x="1320" y="608"/>
                </a:lnTo>
                <a:lnTo>
                  <a:pt x="1318" y="611"/>
                </a:lnTo>
                <a:lnTo>
                  <a:pt x="1321" y="620"/>
                </a:lnTo>
                <a:lnTo>
                  <a:pt x="1321" y="626"/>
                </a:lnTo>
                <a:lnTo>
                  <a:pt x="1324" y="630"/>
                </a:lnTo>
                <a:lnTo>
                  <a:pt x="1331" y="633"/>
                </a:lnTo>
                <a:lnTo>
                  <a:pt x="1331" y="636"/>
                </a:lnTo>
                <a:lnTo>
                  <a:pt x="1331" y="639"/>
                </a:lnTo>
                <a:lnTo>
                  <a:pt x="1335" y="643"/>
                </a:lnTo>
                <a:lnTo>
                  <a:pt x="1342" y="652"/>
                </a:lnTo>
                <a:lnTo>
                  <a:pt x="1348" y="659"/>
                </a:lnTo>
                <a:lnTo>
                  <a:pt x="1348" y="666"/>
                </a:lnTo>
                <a:lnTo>
                  <a:pt x="1347" y="677"/>
                </a:lnTo>
                <a:lnTo>
                  <a:pt x="1346" y="684"/>
                </a:lnTo>
                <a:lnTo>
                  <a:pt x="1347" y="693"/>
                </a:lnTo>
                <a:lnTo>
                  <a:pt x="1347" y="709"/>
                </a:lnTo>
                <a:lnTo>
                  <a:pt x="1347" y="721"/>
                </a:lnTo>
                <a:lnTo>
                  <a:pt x="1347" y="727"/>
                </a:lnTo>
                <a:lnTo>
                  <a:pt x="1356" y="741"/>
                </a:lnTo>
                <a:lnTo>
                  <a:pt x="1360" y="758"/>
                </a:lnTo>
                <a:lnTo>
                  <a:pt x="1362" y="769"/>
                </a:lnTo>
                <a:lnTo>
                  <a:pt x="1362" y="773"/>
                </a:lnTo>
                <a:lnTo>
                  <a:pt x="1359" y="787"/>
                </a:lnTo>
                <a:lnTo>
                  <a:pt x="1356" y="800"/>
                </a:lnTo>
                <a:lnTo>
                  <a:pt x="1355" y="805"/>
                </a:lnTo>
                <a:lnTo>
                  <a:pt x="1357" y="811"/>
                </a:lnTo>
                <a:lnTo>
                  <a:pt x="1363" y="827"/>
                </a:lnTo>
                <a:lnTo>
                  <a:pt x="1367" y="838"/>
                </a:lnTo>
                <a:lnTo>
                  <a:pt x="1370" y="845"/>
                </a:lnTo>
                <a:lnTo>
                  <a:pt x="1373" y="852"/>
                </a:lnTo>
                <a:lnTo>
                  <a:pt x="1377" y="864"/>
                </a:lnTo>
                <a:lnTo>
                  <a:pt x="1378" y="870"/>
                </a:lnTo>
                <a:lnTo>
                  <a:pt x="1377" y="874"/>
                </a:lnTo>
                <a:lnTo>
                  <a:pt x="1369" y="889"/>
                </a:lnTo>
                <a:lnTo>
                  <a:pt x="1368" y="894"/>
                </a:lnTo>
                <a:lnTo>
                  <a:pt x="1370" y="905"/>
                </a:lnTo>
                <a:lnTo>
                  <a:pt x="1373" y="917"/>
                </a:lnTo>
                <a:lnTo>
                  <a:pt x="1377" y="923"/>
                </a:lnTo>
                <a:lnTo>
                  <a:pt x="1386" y="941"/>
                </a:lnTo>
                <a:lnTo>
                  <a:pt x="1393" y="947"/>
                </a:lnTo>
                <a:lnTo>
                  <a:pt x="1406" y="955"/>
                </a:lnTo>
                <a:lnTo>
                  <a:pt x="1417" y="964"/>
                </a:lnTo>
                <a:lnTo>
                  <a:pt x="1422" y="969"/>
                </a:lnTo>
                <a:lnTo>
                  <a:pt x="1426" y="974"/>
                </a:lnTo>
                <a:lnTo>
                  <a:pt x="1434" y="987"/>
                </a:lnTo>
                <a:lnTo>
                  <a:pt x="1439" y="998"/>
                </a:lnTo>
                <a:lnTo>
                  <a:pt x="1441" y="1008"/>
                </a:lnTo>
                <a:lnTo>
                  <a:pt x="1447" y="1021"/>
                </a:lnTo>
                <a:lnTo>
                  <a:pt x="1453" y="1033"/>
                </a:lnTo>
                <a:lnTo>
                  <a:pt x="1461" y="1048"/>
                </a:lnTo>
                <a:lnTo>
                  <a:pt x="1466" y="1059"/>
                </a:lnTo>
                <a:lnTo>
                  <a:pt x="1468" y="1066"/>
                </a:lnTo>
                <a:lnTo>
                  <a:pt x="1455" y="1068"/>
                </a:lnTo>
                <a:lnTo>
                  <a:pt x="1435" y="1071"/>
                </a:lnTo>
                <a:lnTo>
                  <a:pt x="1413" y="1074"/>
                </a:lnTo>
                <a:lnTo>
                  <a:pt x="1390" y="1078"/>
                </a:lnTo>
                <a:lnTo>
                  <a:pt x="1368" y="1081"/>
                </a:lnTo>
                <a:lnTo>
                  <a:pt x="1347" y="1084"/>
                </a:lnTo>
                <a:lnTo>
                  <a:pt x="1328" y="1087"/>
                </a:lnTo>
                <a:lnTo>
                  <a:pt x="1322" y="1089"/>
                </a:lnTo>
                <a:lnTo>
                  <a:pt x="1325" y="1097"/>
                </a:lnTo>
                <a:lnTo>
                  <a:pt x="1323" y="1106"/>
                </a:lnTo>
                <a:lnTo>
                  <a:pt x="1319" y="1113"/>
                </a:lnTo>
                <a:lnTo>
                  <a:pt x="1313" y="1121"/>
                </a:lnTo>
                <a:lnTo>
                  <a:pt x="1311" y="1125"/>
                </a:lnTo>
                <a:lnTo>
                  <a:pt x="1304" y="1131"/>
                </a:lnTo>
                <a:lnTo>
                  <a:pt x="1299" y="1136"/>
                </a:lnTo>
                <a:lnTo>
                  <a:pt x="1289" y="1143"/>
                </a:lnTo>
                <a:lnTo>
                  <a:pt x="1282" y="1148"/>
                </a:lnTo>
                <a:lnTo>
                  <a:pt x="1282" y="1152"/>
                </a:lnTo>
                <a:lnTo>
                  <a:pt x="1293" y="1171"/>
                </a:lnTo>
                <a:lnTo>
                  <a:pt x="1298" y="1184"/>
                </a:lnTo>
                <a:lnTo>
                  <a:pt x="1300" y="1196"/>
                </a:lnTo>
                <a:lnTo>
                  <a:pt x="1300" y="1203"/>
                </a:lnTo>
                <a:lnTo>
                  <a:pt x="1300" y="1218"/>
                </a:lnTo>
                <a:lnTo>
                  <a:pt x="1299" y="1235"/>
                </a:lnTo>
                <a:lnTo>
                  <a:pt x="1299" y="1242"/>
                </a:lnTo>
                <a:lnTo>
                  <a:pt x="1302" y="1254"/>
                </a:lnTo>
                <a:lnTo>
                  <a:pt x="1301" y="1263"/>
                </a:lnTo>
                <a:lnTo>
                  <a:pt x="1294" y="1274"/>
                </a:lnTo>
                <a:lnTo>
                  <a:pt x="1292" y="1284"/>
                </a:lnTo>
                <a:lnTo>
                  <a:pt x="1288" y="1299"/>
                </a:lnTo>
                <a:lnTo>
                  <a:pt x="1283" y="1318"/>
                </a:lnTo>
                <a:lnTo>
                  <a:pt x="1279" y="1329"/>
                </a:lnTo>
                <a:lnTo>
                  <a:pt x="1281" y="1335"/>
                </a:lnTo>
                <a:lnTo>
                  <a:pt x="1283" y="1340"/>
                </a:lnTo>
                <a:lnTo>
                  <a:pt x="1285" y="1346"/>
                </a:lnTo>
                <a:lnTo>
                  <a:pt x="1289" y="1355"/>
                </a:lnTo>
                <a:lnTo>
                  <a:pt x="1293" y="1360"/>
                </a:lnTo>
                <a:lnTo>
                  <a:pt x="1296" y="1363"/>
                </a:lnTo>
                <a:lnTo>
                  <a:pt x="1311" y="1374"/>
                </a:lnTo>
                <a:lnTo>
                  <a:pt x="1318" y="1380"/>
                </a:lnTo>
                <a:lnTo>
                  <a:pt x="1328" y="1391"/>
                </a:lnTo>
                <a:lnTo>
                  <a:pt x="1335" y="1398"/>
                </a:lnTo>
                <a:lnTo>
                  <a:pt x="1345" y="1400"/>
                </a:lnTo>
                <a:lnTo>
                  <a:pt x="1357" y="1403"/>
                </a:lnTo>
                <a:lnTo>
                  <a:pt x="1364" y="1405"/>
                </a:lnTo>
                <a:lnTo>
                  <a:pt x="1368" y="1404"/>
                </a:lnTo>
                <a:lnTo>
                  <a:pt x="1370" y="1401"/>
                </a:lnTo>
                <a:lnTo>
                  <a:pt x="1370" y="1396"/>
                </a:lnTo>
                <a:lnTo>
                  <a:pt x="1369" y="1392"/>
                </a:lnTo>
                <a:lnTo>
                  <a:pt x="1370" y="1388"/>
                </a:lnTo>
                <a:lnTo>
                  <a:pt x="1374" y="1386"/>
                </a:lnTo>
                <a:lnTo>
                  <a:pt x="1385" y="1386"/>
                </a:lnTo>
                <a:lnTo>
                  <a:pt x="1389" y="1383"/>
                </a:lnTo>
                <a:lnTo>
                  <a:pt x="1393" y="1383"/>
                </a:lnTo>
                <a:lnTo>
                  <a:pt x="1393" y="1395"/>
                </a:lnTo>
                <a:lnTo>
                  <a:pt x="1393" y="1406"/>
                </a:lnTo>
                <a:lnTo>
                  <a:pt x="1393" y="1421"/>
                </a:lnTo>
                <a:lnTo>
                  <a:pt x="1393" y="1437"/>
                </a:lnTo>
                <a:lnTo>
                  <a:pt x="1393" y="1450"/>
                </a:lnTo>
                <a:lnTo>
                  <a:pt x="1393" y="1464"/>
                </a:lnTo>
                <a:lnTo>
                  <a:pt x="1393" y="1481"/>
                </a:lnTo>
                <a:lnTo>
                  <a:pt x="1393" y="1482"/>
                </a:lnTo>
                <a:lnTo>
                  <a:pt x="1391" y="1486"/>
                </a:lnTo>
                <a:lnTo>
                  <a:pt x="1387" y="1487"/>
                </a:lnTo>
                <a:lnTo>
                  <a:pt x="1381" y="1484"/>
                </a:lnTo>
                <a:lnTo>
                  <a:pt x="1381" y="1481"/>
                </a:lnTo>
                <a:lnTo>
                  <a:pt x="1380" y="1475"/>
                </a:lnTo>
                <a:lnTo>
                  <a:pt x="1377" y="1472"/>
                </a:lnTo>
                <a:lnTo>
                  <a:pt x="1374" y="1471"/>
                </a:lnTo>
                <a:lnTo>
                  <a:pt x="1368" y="1472"/>
                </a:lnTo>
                <a:lnTo>
                  <a:pt x="1360" y="1477"/>
                </a:lnTo>
                <a:lnTo>
                  <a:pt x="1350" y="1481"/>
                </a:lnTo>
                <a:lnTo>
                  <a:pt x="1346" y="1483"/>
                </a:lnTo>
                <a:lnTo>
                  <a:pt x="1339" y="1483"/>
                </a:lnTo>
                <a:lnTo>
                  <a:pt x="1331" y="1481"/>
                </a:lnTo>
                <a:lnTo>
                  <a:pt x="1325" y="1476"/>
                </a:lnTo>
                <a:lnTo>
                  <a:pt x="1324" y="1468"/>
                </a:lnTo>
                <a:lnTo>
                  <a:pt x="1319" y="1460"/>
                </a:lnTo>
                <a:lnTo>
                  <a:pt x="1312" y="1449"/>
                </a:lnTo>
                <a:lnTo>
                  <a:pt x="1308" y="1445"/>
                </a:lnTo>
                <a:lnTo>
                  <a:pt x="1304" y="1440"/>
                </a:lnTo>
                <a:lnTo>
                  <a:pt x="1299" y="1439"/>
                </a:lnTo>
                <a:lnTo>
                  <a:pt x="1294" y="1437"/>
                </a:lnTo>
                <a:lnTo>
                  <a:pt x="1291" y="1430"/>
                </a:lnTo>
                <a:lnTo>
                  <a:pt x="1288" y="1420"/>
                </a:lnTo>
                <a:lnTo>
                  <a:pt x="1286" y="1417"/>
                </a:lnTo>
                <a:lnTo>
                  <a:pt x="1283" y="1412"/>
                </a:lnTo>
                <a:lnTo>
                  <a:pt x="1279" y="1409"/>
                </a:lnTo>
                <a:lnTo>
                  <a:pt x="1269" y="1405"/>
                </a:lnTo>
                <a:lnTo>
                  <a:pt x="1256" y="1400"/>
                </a:lnTo>
                <a:lnTo>
                  <a:pt x="1239" y="1393"/>
                </a:lnTo>
                <a:lnTo>
                  <a:pt x="1231" y="1393"/>
                </a:lnTo>
                <a:lnTo>
                  <a:pt x="1222" y="1392"/>
                </a:lnTo>
                <a:lnTo>
                  <a:pt x="1217" y="1388"/>
                </a:lnTo>
                <a:lnTo>
                  <a:pt x="1214" y="1386"/>
                </a:lnTo>
                <a:lnTo>
                  <a:pt x="1210" y="1377"/>
                </a:lnTo>
                <a:lnTo>
                  <a:pt x="1205" y="1366"/>
                </a:lnTo>
                <a:lnTo>
                  <a:pt x="1190" y="1353"/>
                </a:lnTo>
                <a:lnTo>
                  <a:pt x="1187" y="1338"/>
                </a:lnTo>
                <a:lnTo>
                  <a:pt x="1184" y="1336"/>
                </a:lnTo>
                <a:lnTo>
                  <a:pt x="1179" y="1337"/>
                </a:lnTo>
                <a:lnTo>
                  <a:pt x="1175" y="1339"/>
                </a:lnTo>
                <a:lnTo>
                  <a:pt x="1173" y="1343"/>
                </a:lnTo>
                <a:lnTo>
                  <a:pt x="1170" y="1356"/>
                </a:lnTo>
                <a:lnTo>
                  <a:pt x="1167" y="1362"/>
                </a:lnTo>
                <a:lnTo>
                  <a:pt x="1166" y="1364"/>
                </a:lnTo>
                <a:lnTo>
                  <a:pt x="1163" y="1366"/>
                </a:lnTo>
                <a:lnTo>
                  <a:pt x="1157" y="1367"/>
                </a:lnTo>
                <a:lnTo>
                  <a:pt x="1150" y="1368"/>
                </a:lnTo>
                <a:lnTo>
                  <a:pt x="1139" y="1368"/>
                </a:lnTo>
                <a:lnTo>
                  <a:pt x="1126" y="1366"/>
                </a:lnTo>
                <a:lnTo>
                  <a:pt x="1119" y="1364"/>
                </a:lnTo>
                <a:lnTo>
                  <a:pt x="1100" y="1362"/>
                </a:lnTo>
                <a:lnTo>
                  <a:pt x="1094" y="1361"/>
                </a:lnTo>
                <a:lnTo>
                  <a:pt x="1086" y="1358"/>
                </a:lnTo>
                <a:lnTo>
                  <a:pt x="1081" y="1356"/>
                </a:lnTo>
                <a:lnTo>
                  <a:pt x="1062" y="1350"/>
                </a:lnTo>
                <a:lnTo>
                  <a:pt x="1053" y="1350"/>
                </a:lnTo>
                <a:lnTo>
                  <a:pt x="1049" y="1346"/>
                </a:lnTo>
                <a:lnTo>
                  <a:pt x="1046" y="1344"/>
                </a:lnTo>
                <a:lnTo>
                  <a:pt x="1041" y="1340"/>
                </a:lnTo>
                <a:lnTo>
                  <a:pt x="1038" y="1334"/>
                </a:lnTo>
                <a:lnTo>
                  <a:pt x="1035" y="1322"/>
                </a:lnTo>
                <a:lnTo>
                  <a:pt x="1036" y="1316"/>
                </a:lnTo>
                <a:lnTo>
                  <a:pt x="1038" y="1309"/>
                </a:lnTo>
                <a:lnTo>
                  <a:pt x="1036" y="1307"/>
                </a:lnTo>
                <a:lnTo>
                  <a:pt x="1032" y="1307"/>
                </a:lnTo>
                <a:lnTo>
                  <a:pt x="1028" y="1309"/>
                </a:lnTo>
                <a:lnTo>
                  <a:pt x="1019" y="1311"/>
                </a:lnTo>
                <a:lnTo>
                  <a:pt x="1003" y="1314"/>
                </a:lnTo>
                <a:lnTo>
                  <a:pt x="998" y="1316"/>
                </a:lnTo>
                <a:lnTo>
                  <a:pt x="991" y="1317"/>
                </a:lnTo>
                <a:lnTo>
                  <a:pt x="987" y="1318"/>
                </a:lnTo>
                <a:lnTo>
                  <a:pt x="975" y="1325"/>
                </a:lnTo>
                <a:lnTo>
                  <a:pt x="971" y="1326"/>
                </a:lnTo>
                <a:lnTo>
                  <a:pt x="964" y="1323"/>
                </a:lnTo>
                <a:lnTo>
                  <a:pt x="960" y="1320"/>
                </a:lnTo>
                <a:lnTo>
                  <a:pt x="964" y="1315"/>
                </a:lnTo>
                <a:lnTo>
                  <a:pt x="965" y="1310"/>
                </a:lnTo>
                <a:lnTo>
                  <a:pt x="963" y="1300"/>
                </a:lnTo>
                <a:lnTo>
                  <a:pt x="959" y="1296"/>
                </a:lnTo>
                <a:lnTo>
                  <a:pt x="949" y="1292"/>
                </a:lnTo>
                <a:lnTo>
                  <a:pt x="945" y="1292"/>
                </a:lnTo>
                <a:lnTo>
                  <a:pt x="943" y="1286"/>
                </a:lnTo>
                <a:lnTo>
                  <a:pt x="940" y="1281"/>
                </a:lnTo>
                <a:lnTo>
                  <a:pt x="934" y="1280"/>
                </a:lnTo>
                <a:lnTo>
                  <a:pt x="931" y="1280"/>
                </a:lnTo>
                <a:lnTo>
                  <a:pt x="928" y="1281"/>
                </a:lnTo>
                <a:lnTo>
                  <a:pt x="926" y="1285"/>
                </a:lnTo>
                <a:lnTo>
                  <a:pt x="926" y="1288"/>
                </a:lnTo>
                <a:lnTo>
                  <a:pt x="921" y="1291"/>
                </a:lnTo>
                <a:lnTo>
                  <a:pt x="910" y="1290"/>
                </a:lnTo>
                <a:lnTo>
                  <a:pt x="899" y="1288"/>
                </a:lnTo>
                <a:lnTo>
                  <a:pt x="891" y="1287"/>
                </a:lnTo>
                <a:lnTo>
                  <a:pt x="886" y="1288"/>
                </a:lnTo>
                <a:lnTo>
                  <a:pt x="867" y="1296"/>
                </a:lnTo>
                <a:lnTo>
                  <a:pt x="861" y="1297"/>
                </a:lnTo>
                <a:lnTo>
                  <a:pt x="840" y="1296"/>
                </a:lnTo>
                <a:lnTo>
                  <a:pt x="828" y="1295"/>
                </a:lnTo>
                <a:lnTo>
                  <a:pt x="820" y="1294"/>
                </a:lnTo>
                <a:lnTo>
                  <a:pt x="814" y="1297"/>
                </a:lnTo>
                <a:lnTo>
                  <a:pt x="806" y="1303"/>
                </a:lnTo>
                <a:lnTo>
                  <a:pt x="800" y="1306"/>
                </a:lnTo>
                <a:lnTo>
                  <a:pt x="797" y="1305"/>
                </a:lnTo>
                <a:lnTo>
                  <a:pt x="796" y="1303"/>
                </a:lnTo>
                <a:lnTo>
                  <a:pt x="793" y="1300"/>
                </a:lnTo>
                <a:lnTo>
                  <a:pt x="792" y="1291"/>
                </a:lnTo>
                <a:lnTo>
                  <a:pt x="789" y="1281"/>
                </a:lnTo>
                <a:lnTo>
                  <a:pt x="791" y="1276"/>
                </a:lnTo>
                <a:lnTo>
                  <a:pt x="798" y="1272"/>
                </a:lnTo>
                <a:lnTo>
                  <a:pt x="800" y="1265"/>
                </a:lnTo>
                <a:lnTo>
                  <a:pt x="798" y="1254"/>
                </a:lnTo>
                <a:lnTo>
                  <a:pt x="798" y="1246"/>
                </a:lnTo>
                <a:lnTo>
                  <a:pt x="799" y="1241"/>
                </a:lnTo>
                <a:lnTo>
                  <a:pt x="797" y="1230"/>
                </a:lnTo>
                <a:lnTo>
                  <a:pt x="791" y="1213"/>
                </a:lnTo>
                <a:lnTo>
                  <a:pt x="782" y="1199"/>
                </a:lnTo>
                <a:lnTo>
                  <a:pt x="771" y="1188"/>
                </a:lnTo>
                <a:lnTo>
                  <a:pt x="764" y="1177"/>
                </a:lnTo>
                <a:lnTo>
                  <a:pt x="761" y="1167"/>
                </a:lnTo>
                <a:lnTo>
                  <a:pt x="762" y="1143"/>
                </a:lnTo>
                <a:lnTo>
                  <a:pt x="765" y="1122"/>
                </a:lnTo>
                <a:lnTo>
                  <a:pt x="768" y="1106"/>
                </a:lnTo>
                <a:lnTo>
                  <a:pt x="767" y="1078"/>
                </a:lnTo>
                <a:lnTo>
                  <a:pt x="760" y="1059"/>
                </a:lnTo>
                <a:lnTo>
                  <a:pt x="758" y="1040"/>
                </a:lnTo>
                <a:lnTo>
                  <a:pt x="762" y="1019"/>
                </a:lnTo>
                <a:lnTo>
                  <a:pt x="763" y="1004"/>
                </a:lnTo>
                <a:lnTo>
                  <a:pt x="760" y="997"/>
                </a:lnTo>
                <a:lnTo>
                  <a:pt x="758" y="996"/>
                </a:lnTo>
                <a:lnTo>
                  <a:pt x="756" y="995"/>
                </a:lnTo>
                <a:lnTo>
                  <a:pt x="737" y="995"/>
                </a:lnTo>
                <a:lnTo>
                  <a:pt x="711" y="994"/>
                </a:lnTo>
                <a:lnTo>
                  <a:pt x="689" y="993"/>
                </a:lnTo>
                <a:lnTo>
                  <a:pt x="665" y="993"/>
                </a:lnTo>
                <a:lnTo>
                  <a:pt x="661" y="990"/>
                </a:lnTo>
                <a:lnTo>
                  <a:pt x="659" y="986"/>
                </a:lnTo>
                <a:lnTo>
                  <a:pt x="659" y="981"/>
                </a:lnTo>
                <a:lnTo>
                  <a:pt x="664" y="966"/>
                </a:lnTo>
                <a:lnTo>
                  <a:pt x="664" y="965"/>
                </a:lnTo>
                <a:lnTo>
                  <a:pt x="655" y="964"/>
                </a:lnTo>
                <a:lnTo>
                  <a:pt x="632" y="967"/>
                </a:lnTo>
                <a:lnTo>
                  <a:pt x="617" y="969"/>
                </a:lnTo>
                <a:lnTo>
                  <a:pt x="607" y="970"/>
                </a:lnTo>
                <a:lnTo>
                  <a:pt x="590" y="974"/>
                </a:lnTo>
                <a:lnTo>
                  <a:pt x="579" y="983"/>
                </a:lnTo>
                <a:lnTo>
                  <a:pt x="576" y="993"/>
                </a:lnTo>
                <a:lnTo>
                  <a:pt x="576" y="1002"/>
                </a:lnTo>
                <a:lnTo>
                  <a:pt x="576" y="1009"/>
                </a:lnTo>
                <a:lnTo>
                  <a:pt x="571" y="1015"/>
                </a:lnTo>
                <a:lnTo>
                  <a:pt x="567" y="1023"/>
                </a:lnTo>
                <a:lnTo>
                  <a:pt x="567" y="1027"/>
                </a:lnTo>
                <a:lnTo>
                  <a:pt x="565" y="1048"/>
                </a:lnTo>
                <a:lnTo>
                  <a:pt x="549" y="1051"/>
                </a:lnTo>
                <a:lnTo>
                  <a:pt x="533" y="1051"/>
                </a:lnTo>
                <a:lnTo>
                  <a:pt x="530" y="1050"/>
                </a:lnTo>
                <a:lnTo>
                  <a:pt x="510" y="1045"/>
                </a:lnTo>
                <a:lnTo>
                  <a:pt x="503" y="1045"/>
                </a:lnTo>
                <a:lnTo>
                  <a:pt x="497" y="1048"/>
                </a:lnTo>
                <a:lnTo>
                  <a:pt x="485" y="1050"/>
                </a:lnTo>
                <a:lnTo>
                  <a:pt x="474" y="1052"/>
                </a:lnTo>
                <a:lnTo>
                  <a:pt x="462" y="1058"/>
                </a:lnTo>
                <a:lnTo>
                  <a:pt x="459" y="1059"/>
                </a:lnTo>
                <a:lnTo>
                  <a:pt x="452" y="1056"/>
                </a:lnTo>
                <a:lnTo>
                  <a:pt x="441" y="1056"/>
                </a:lnTo>
                <a:lnTo>
                  <a:pt x="430" y="1058"/>
                </a:lnTo>
                <a:lnTo>
                  <a:pt x="425" y="1058"/>
                </a:lnTo>
                <a:lnTo>
                  <a:pt x="422" y="1056"/>
                </a:lnTo>
                <a:lnTo>
                  <a:pt x="412" y="1041"/>
                </a:lnTo>
                <a:lnTo>
                  <a:pt x="399" y="1020"/>
                </a:lnTo>
                <a:lnTo>
                  <a:pt x="392" y="1008"/>
                </a:lnTo>
                <a:lnTo>
                  <a:pt x="389" y="1004"/>
                </a:lnTo>
                <a:lnTo>
                  <a:pt x="384" y="1000"/>
                </a:lnTo>
                <a:lnTo>
                  <a:pt x="378" y="991"/>
                </a:lnTo>
                <a:lnTo>
                  <a:pt x="375" y="983"/>
                </a:lnTo>
                <a:lnTo>
                  <a:pt x="377" y="976"/>
                </a:lnTo>
                <a:lnTo>
                  <a:pt x="373" y="966"/>
                </a:lnTo>
                <a:lnTo>
                  <a:pt x="364" y="953"/>
                </a:lnTo>
                <a:lnTo>
                  <a:pt x="359" y="941"/>
                </a:lnTo>
                <a:lnTo>
                  <a:pt x="356" y="929"/>
                </a:lnTo>
                <a:lnTo>
                  <a:pt x="356" y="919"/>
                </a:lnTo>
                <a:lnTo>
                  <a:pt x="357" y="911"/>
                </a:lnTo>
                <a:lnTo>
                  <a:pt x="355" y="905"/>
                </a:lnTo>
                <a:lnTo>
                  <a:pt x="351" y="901"/>
                </a:lnTo>
                <a:lnTo>
                  <a:pt x="348" y="896"/>
                </a:lnTo>
                <a:lnTo>
                  <a:pt x="346" y="894"/>
                </a:lnTo>
                <a:lnTo>
                  <a:pt x="343" y="889"/>
                </a:lnTo>
                <a:lnTo>
                  <a:pt x="334" y="884"/>
                </a:lnTo>
                <a:lnTo>
                  <a:pt x="325" y="881"/>
                </a:lnTo>
                <a:lnTo>
                  <a:pt x="305" y="881"/>
                </a:lnTo>
                <a:lnTo>
                  <a:pt x="278" y="881"/>
                </a:lnTo>
                <a:lnTo>
                  <a:pt x="255" y="881"/>
                </a:lnTo>
                <a:lnTo>
                  <a:pt x="228" y="882"/>
                </a:lnTo>
                <a:lnTo>
                  <a:pt x="201" y="882"/>
                </a:lnTo>
                <a:lnTo>
                  <a:pt x="194" y="883"/>
                </a:lnTo>
                <a:lnTo>
                  <a:pt x="173" y="883"/>
                </a:lnTo>
                <a:lnTo>
                  <a:pt x="157" y="882"/>
                </a:lnTo>
                <a:lnTo>
                  <a:pt x="151" y="881"/>
                </a:lnTo>
                <a:lnTo>
                  <a:pt x="140" y="881"/>
                </a:lnTo>
                <a:lnTo>
                  <a:pt x="123" y="880"/>
                </a:lnTo>
                <a:lnTo>
                  <a:pt x="114" y="881"/>
                </a:lnTo>
                <a:lnTo>
                  <a:pt x="92" y="881"/>
                </a:lnTo>
                <a:lnTo>
                  <a:pt x="90" y="881"/>
                </a:lnTo>
                <a:lnTo>
                  <a:pt x="86" y="883"/>
                </a:lnTo>
                <a:lnTo>
                  <a:pt x="77" y="880"/>
                </a:lnTo>
                <a:lnTo>
                  <a:pt x="68" y="881"/>
                </a:lnTo>
                <a:lnTo>
                  <a:pt x="63" y="879"/>
                </a:lnTo>
                <a:lnTo>
                  <a:pt x="51" y="880"/>
                </a:lnTo>
                <a:lnTo>
                  <a:pt x="46" y="882"/>
                </a:lnTo>
                <a:lnTo>
                  <a:pt x="37" y="889"/>
                </a:lnTo>
                <a:lnTo>
                  <a:pt x="24" y="892"/>
                </a:lnTo>
                <a:lnTo>
                  <a:pt x="19" y="892"/>
                </a:lnTo>
                <a:lnTo>
                  <a:pt x="16" y="891"/>
                </a:lnTo>
                <a:lnTo>
                  <a:pt x="8" y="884"/>
                </a:lnTo>
                <a:lnTo>
                  <a:pt x="2" y="877"/>
                </a:lnTo>
                <a:lnTo>
                  <a:pt x="0" y="873"/>
                </a:lnTo>
                <a:lnTo>
                  <a:pt x="3" y="872"/>
                </a:lnTo>
                <a:lnTo>
                  <a:pt x="14" y="870"/>
                </a:lnTo>
                <a:lnTo>
                  <a:pt x="22" y="870"/>
                </a:lnTo>
                <a:lnTo>
                  <a:pt x="23" y="868"/>
                </a:lnTo>
                <a:lnTo>
                  <a:pt x="24" y="846"/>
                </a:lnTo>
                <a:lnTo>
                  <a:pt x="25" y="825"/>
                </a:lnTo>
                <a:lnTo>
                  <a:pt x="22" y="822"/>
                </a:lnTo>
                <a:lnTo>
                  <a:pt x="19" y="820"/>
                </a:lnTo>
                <a:lnTo>
                  <a:pt x="19" y="818"/>
                </a:lnTo>
                <a:lnTo>
                  <a:pt x="23" y="816"/>
                </a:lnTo>
                <a:lnTo>
                  <a:pt x="29" y="813"/>
                </a:lnTo>
                <a:lnTo>
                  <a:pt x="30" y="811"/>
                </a:lnTo>
                <a:lnTo>
                  <a:pt x="37" y="805"/>
                </a:lnTo>
                <a:lnTo>
                  <a:pt x="49" y="792"/>
                </a:lnTo>
                <a:lnTo>
                  <a:pt x="58" y="789"/>
                </a:lnTo>
                <a:lnTo>
                  <a:pt x="67" y="785"/>
                </a:lnTo>
                <a:lnTo>
                  <a:pt x="68" y="784"/>
                </a:lnTo>
                <a:lnTo>
                  <a:pt x="69" y="781"/>
                </a:lnTo>
                <a:lnTo>
                  <a:pt x="73" y="782"/>
                </a:lnTo>
                <a:lnTo>
                  <a:pt x="75" y="783"/>
                </a:lnTo>
                <a:lnTo>
                  <a:pt x="76" y="786"/>
                </a:lnTo>
                <a:lnTo>
                  <a:pt x="80" y="790"/>
                </a:lnTo>
                <a:lnTo>
                  <a:pt x="86" y="794"/>
                </a:lnTo>
                <a:lnTo>
                  <a:pt x="92" y="799"/>
                </a:lnTo>
                <a:lnTo>
                  <a:pt x="95" y="800"/>
                </a:lnTo>
                <a:lnTo>
                  <a:pt x="100" y="797"/>
                </a:lnTo>
                <a:lnTo>
                  <a:pt x="106" y="794"/>
                </a:lnTo>
                <a:lnTo>
                  <a:pt x="115" y="791"/>
                </a:lnTo>
                <a:lnTo>
                  <a:pt x="117" y="788"/>
                </a:lnTo>
                <a:lnTo>
                  <a:pt x="118" y="783"/>
                </a:lnTo>
                <a:lnTo>
                  <a:pt x="119" y="777"/>
                </a:lnTo>
                <a:lnTo>
                  <a:pt x="119" y="770"/>
                </a:lnTo>
                <a:lnTo>
                  <a:pt x="121" y="769"/>
                </a:lnTo>
                <a:lnTo>
                  <a:pt x="124" y="768"/>
                </a:lnTo>
                <a:lnTo>
                  <a:pt x="130" y="770"/>
                </a:lnTo>
                <a:lnTo>
                  <a:pt x="132" y="772"/>
                </a:lnTo>
                <a:lnTo>
                  <a:pt x="137" y="772"/>
                </a:lnTo>
                <a:lnTo>
                  <a:pt x="140" y="770"/>
                </a:lnTo>
                <a:lnTo>
                  <a:pt x="145" y="767"/>
                </a:lnTo>
                <a:lnTo>
                  <a:pt x="152" y="765"/>
                </a:lnTo>
                <a:lnTo>
                  <a:pt x="160" y="762"/>
                </a:lnTo>
                <a:lnTo>
                  <a:pt x="167" y="758"/>
                </a:lnTo>
                <a:lnTo>
                  <a:pt x="170" y="757"/>
                </a:lnTo>
                <a:lnTo>
                  <a:pt x="174" y="763"/>
                </a:lnTo>
                <a:lnTo>
                  <a:pt x="177" y="767"/>
                </a:lnTo>
                <a:lnTo>
                  <a:pt x="177" y="769"/>
                </a:lnTo>
                <a:lnTo>
                  <a:pt x="174" y="774"/>
                </a:lnTo>
                <a:lnTo>
                  <a:pt x="171" y="780"/>
                </a:lnTo>
                <a:lnTo>
                  <a:pt x="174" y="788"/>
                </a:lnTo>
                <a:lnTo>
                  <a:pt x="174" y="795"/>
                </a:lnTo>
                <a:lnTo>
                  <a:pt x="174" y="799"/>
                </a:lnTo>
                <a:lnTo>
                  <a:pt x="177" y="801"/>
                </a:lnTo>
                <a:lnTo>
                  <a:pt x="178" y="802"/>
                </a:lnTo>
                <a:lnTo>
                  <a:pt x="181" y="801"/>
                </a:lnTo>
                <a:lnTo>
                  <a:pt x="186" y="801"/>
                </a:lnTo>
                <a:lnTo>
                  <a:pt x="192" y="804"/>
                </a:lnTo>
                <a:lnTo>
                  <a:pt x="198" y="803"/>
                </a:lnTo>
                <a:lnTo>
                  <a:pt x="203" y="801"/>
                </a:lnTo>
                <a:lnTo>
                  <a:pt x="214" y="790"/>
                </a:lnTo>
                <a:lnTo>
                  <a:pt x="229" y="770"/>
                </a:lnTo>
                <a:lnTo>
                  <a:pt x="242" y="758"/>
                </a:lnTo>
                <a:lnTo>
                  <a:pt x="252" y="753"/>
                </a:lnTo>
                <a:lnTo>
                  <a:pt x="259" y="747"/>
                </a:lnTo>
                <a:lnTo>
                  <a:pt x="263" y="741"/>
                </a:lnTo>
                <a:lnTo>
                  <a:pt x="268" y="736"/>
                </a:lnTo>
                <a:lnTo>
                  <a:pt x="281" y="733"/>
                </a:lnTo>
                <a:lnTo>
                  <a:pt x="290" y="729"/>
                </a:lnTo>
                <a:lnTo>
                  <a:pt x="299" y="715"/>
                </a:lnTo>
                <a:lnTo>
                  <a:pt x="312" y="692"/>
                </a:lnTo>
                <a:lnTo>
                  <a:pt x="315" y="670"/>
                </a:lnTo>
                <a:lnTo>
                  <a:pt x="317" y="657"/>
                </a:lnTo>
                <a:lnTo>
                  <a:pt x="316" y="613"/>
                </a:lnTo>
                <a:lnTo>
                  <a:pt x="315" y="598"/>
                </a:lnTo>
                <a:lnTo>
                  <a:pt x="317" y="590"/>
                </a:lnTo>
                <a:lnTo>
                  <a:pt x="322" y="585"/>
                </a:lnTo>
                <a:lnTo>
                  <a:pt x="334" y="573"/>
                </a:lnTo>
                <a:lnTo>
                  <a:pt x="343" y="564"/>
                </a:lnTo>
                <a:lnTo>
                  <a:pt x="349" y="553"/>
                </a:lnTo>
                <a:lnTo>
                  <a:pt x="362" y="527"/>
                </a:lnTo>
                <a:lnTo>
                  <a:pt x="367" y="519"/>
                </a:lnTo>
                <a:lnTo>
                  <a:pt x="370" y="515"/>
                </a:lnTo>
                <a:lnTo>
                  <a:pt x="377" y="509"/>
                </a:lnTo>
                <a:lnTo>
                  <a:pt x="388" y="503"/>
                </a:lnTo>
                <a:lnTo>
                  <a:pt x="401" y="498"/>
                </a:lnTo>
                <a:lnTo>
                  <a:pt x="422" y="480"/>
                </a:lnTo>
                <a:lnTo>
                  <a:pt x="439" y="462"/>
                </a:lnTo>
                <a:lnTo>
                  <a:pt x="437" y="441"/>
                </a:lnTo>
                <a:lnTo>
                  <a:pt x="441" y="423"/>
                </a:lnTo>
                <a:lnTo>
                  <a:pt x="450" y="401"/>
                </a:lnTo>
                <a:lnTo>
                  <a:pt x="453" y="377"/>
                </a:lnTo>
                <a:lnTo>
                  <a:pt x="449" y="352"/>
                </a:lnTo>
                <a:lnTo>
                  <a:pt x="451" y="331"/>
                </a:lnTo>
                <a:lnTo>
                  <a:pt x="459" y="307"/>
                </a:lnTo>
                <a:lnTo>
                  <a:pt x="463" y="298"/>
                </a:lnTo>
                <a:lnTo>
                  <a:pt x="464" y="284"/>
                </a:lnTo>
                <a:lnTo>
                  <a:pt x="464" y="261"/>
                </a:lnTo>
                <a:lnTo>
                  <a:pt x="475" y="229"/>
                </a:lnTo>
                <a:lnTo>
                  <a:pt x="486" y="210"/>
                </a:lnTo>
                <a:lnTo>
                  <a:pt x="497" y="189"/>
                </a:lnTo>
                <a:lnTo>
                  <a:pt x="502" y="176"/>
                </a:lnTo>
                <a:lnTo>
                  <a:pt x="508" y="159"/>
                </a:lnTo>
                <a:lnTo>
                  <a:pt x="507" y="145"/>
                </a:lnTo>
                <a:lnTo>
                  <a:pt x="506" y="129"/>
                </a:lnTo>
                <a:lnTo>
                  <a:pt x="509" y="108"/>
                </a:lnTo>
                <a:lnTo>
                  <a:pt x="508" y="95"/>
                </a:lnTo>
                <a:lnTo>
                  <a:pt x="503" y="84"/>
                </a:lnTo>
                <a:lnTo>
                  <a:pt x="506" y="77"/>
                </a:lnTo>
                <a:lnTo>
                  <a:pt x="514" y="74"/>
                </a:lnTo>
                <a:lnTo>
                  <a:pt x="524" y="63"/>
                </a:lnTo>
                <a:lnTo>
                  <a:pt x="543" y="34"/>
                </a:lnTo>
                <a:lnTo>
                  <a:pt x="563" y="19"/>
                </a:lnTo>
                <a:lnTo>
                  <a:pt x="577" y="15"/>
                </a:lnTo>
                <a:lnTo>
                  <a:pt x="592" y="15"/>
                </a:lnTo>
                <a:lnTo>
                  <a:pt x="602" y="18"/>
                </a:lnTo>
                <a:lnTo>
                  <a:pt x="606" y="23"/>
                </a:lnTo>
                <a:lnTo>
                  <a:pt x="617" y="29"/>
                </a:lnTo>
                <a:lnTo>
                  <a:pt x="635" y="38"/>
                </a:lnTo>
                <a:lnTo>
                  <a:pt x="648" y="50"/>
                </a:lnTo>
                <a:lnTo>
                  <a:pt x="655" y="61"/>
                </a:lnTo>
                <a:lnTo>
                  <a:pt x="661" y="67"/>
                </a:lnTo>
                <a:lnTo>
                  <a:pt x="668" y="70"/>
                </a:lnTo>
                <a:lnTo>
                  <a:pt x="680" y="69"/>
                </a:lnTo>
                <a:lnTo>
                  <a:pt x="693" y="71"/>
                </a:lnTo>
                <a:lnTo>
                  <a:pt x="706" y="78"/>
                </a:lnTo>
                <a:lnTo>
                  <a:pt x="714" y="80"/>
                </a:lnTo>
                <a:lnTo>
                  <a:pt x="717" y="78"/>
                </a:lnTo>
                <a:lnTo>
                  <a:pt x="724" y="79"/>
                </a:lnTo>
                <a:lnTo>
                  <a:pt x="739" y="85"/>
                </a:lnTo>
                <a:lnTo>
                  <a:pt x="751" y="82"/>
                </a:lnTo>
                <a:lnTo>
                  <a:pt x="768" y="84"/>
                </a:lnTo>
                <a:lnTo>
                  <a:pt x="809" y="93"/>
                </a:lnTo>
                <a:lnTo>
                  <a:pt x="811" y="92"/>
                </a:lnTo>
                <a:lnTo>
                  <a:pt x="812" y="91"/>
                </a:lnTo>
                <a:lnTo>
                  <a:pt x="815" y="88"/>
                </a:lnTo>
                <a:lnTo>
                  <a:pt x="824" y="69"/>
                </a:lnTo>
                <a:lnTo>
                  <a:pt x="832" y="57"/>
                </a:lnTo>
                <a:lnTo>
                  <a:pt x="835" y="53"/>
                </a:lnTo>
                <a:lnTo>
                  <a:pt x="844" y="47"/>
                </a:lnTo>
                <a:lnTo>
                  <a:pt x="854" y="45"/>
                </a:lnTo>
                <a:lnTo>
                  <a:pt x="864" y="46"/>
                </a:lnTo>
                <a:lnTo>
                  <a:pt x="872" y="48"/>
                </a:lnTo>
                <a:lnTo>
                  <a:pt x="879" y="52"/>
                </a:lnTo>
                <a:lnTo>
                  <a:pt x="888" y="52"/>
                </a:lnTo>
                <a:lnTo>
                  <a:pt x="896" y="49"/>
                </a:lnTo>
                <a:lnTo>
                  <a:pt x="909" y="43"/>
                </a:lnTo>
                <a:lnTo>
                  <a:pt x="922" y="40"/>
                </a:lnTo>
                <a:lnTo>
                  <a:pt x="933" y="36"/>
                </a:lnTo>
                <a:lnTo>
                  <a:pt x="952" y="29"/>
                </a:lnTo>
                <a:lnTo>
                  <a:pt x="959" y="25"/>
                </a:lnTo>
                <a:lnTo>
                  <a:pt x="968" y="24"/>
                </a:lnTo>
                <a:lnTo>
                  <a:pt x="994" y="31"/>
                </a:lnTo>
                <a:lnTo>
                  <a:pt x="1011" y="26"/>
                </a:lnTo>
                <a:lnTo>
                  <a:pt x="1018" y="28"/>
                </a:lnTo>
                <a:lnTo>
                  <a:pt x="1033" y="23"/>
                </a:lnTo>
                <a:lnTo>
                  <a:pt x="1035" y="20"/>
                </a:lnTo>
                <a:lnTo>
                  <a:pt x="1045" y="5"/>
                </a:lnTo>
                <a:lnTo>
                  <a:pt x="1054" y="0"/>
                </a:lnTo>
                <a:lnTo>
                  <a:pt x="1069" y="3"/>
                </a:lnTo>
                <a:lnTo>
                  <a:pt x="1078" y="5"/>
                </a:lnTo>
                <a:lnTo>
                  <a:pt x="1106" y="12"/>
                </a:lnTo>
                <a:lnTo>
                  <a:pt x="1142" y="18"/>
                </a:lnTo>
                <a:lnTo>
                  <a:pt x="1153" y="19"/>
                </a:lnTo>
                <a:lnTo>
                  <a:pt x="1157" y="20"/>
                </a:lnTo>
                <a:lnTo>
                  <a:pt x="1161" y="19"/>
                </a:lnTo>
                <a:lnTo>
                  <a:pt x="1173" y="10"/>
                </a:lnTo>
                <a:lnTo>
                  <a:pt x="1177" y="9"/>
                </a:lnTo>
                <a:lnTo>
                  <a:pt x="1180" y="9"/>
                </a:lnTo>
                <a:lnTo>
                  <a:pt x="120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5" name="Freeform 43"/>
          <p:cNvSpPr>
            <a:spLocks/>
          </p:cNvSpPr>
          <p:nvPr/>
        </p:nvSpPr>
        <p:spPr bwMode="auto">
          <a:xfrm>
            <a:off x="4596215" y="4812061"/>
            <a:ext cx="245291" cy="165282"/>
          </a:xfrm>
          <a:custGeom>
            <a:avLst/>
            <a:gdLst>
              <a:gd name="T0" fmla="*/ 715 w 1027"/>
              <a:gd name="T1" fmla="*/ 66 h 692"/>
              <a:gd name="T2" fmla="*/ 726 w 1027"/>
              <a:gd name="T3" fmla="*/ 139 h 692"/>
              <a:gd name="T4" fmla="*/ 721 w 1027"/>
              <a:gd name="T5" fmla="*/ 175 h 692"/>
              <a:gd name="T6" fmla="*/ 773 w 1027"/>
              <a:gd name="T7" fmla="*/ 187 h 692"/>
              <a:gd name="T8" fmla="*/ 794 w 1027"/>
              <a:gd name="T9" fmla="*/ 220 h 692"/>
              <a:gd name="T10" fmla="*/ 856 w 1027"/>
              <a:gd name="T11" fmla="*/ 267 h 692"/>
              <a:gd name="T12" fmla="*/ 907 w 1027"/>
              <a:gd name="T13" fmla="*/ 314 h 692"/>
              <a:gd name="T14" fmla="*/ 941 w 1027"/>
              <a:gd name="T15" fmla="*/ 362 h 692"/>
              <a:gd name="T16" fmla="*/ 963 w 1027"/>
              <a:gd name="T17" fmla="*/ 397 h 692"/>
              <a:gd name="T18" fmla="*/ 1010 w 1027"/>
              <a:gd name="T19" fmla="*/ 424 h 692"/>
              <a:gd name="T20" fmla="*/ 1027 w 1027"/>
              <a:gd name="T21" fmla="*/ 468 h 692"/>
              <a:gd name="T22" fmla="*/ 977 w 1027"/>
              <a:gd name="T23" fmla="*/ 471 h 692"/>
              <a:gd name="T24" fmla="*/ 869 w 1027"/>
              <a:gd name="T25" fmla="*/ 457 h 692"/>
              <a:gd name="T26" fmla="*/ 792 w 1027"/>
              <a:gd name="T27" fmla="*/ 476 h 692"/>
              <a:gd name="T28" fmla="*/ 720 w 1027"/>
              <a:gd name="T29" fmla="*/ 501 h 692"/>
              <a:gd name="T30" fmla="*/ 668 w 1027"/>
              <a:gd name="T31" fmla="*/ 499 h 692"/>
              <a:gd name="T32" fmla="*/ 635 w 1027"/>
              <a:gd name="T33" fmla="*/ 544 h 692"/>
              <a:gd name="T34" fmla="*/ 541 w 1027"/>
              <a:gd name="T35" fmla="*/ 530 h 692"/>
              <a:gd name="T36" fmla="*/ 485 w 1027"/>
              <a:gd name="T37" fmla="*/ 519 h 692"/>
              <a:gd name="T38" fmla="*/ 426 w 1027"/>
              <a:gd name="T39" fmla="*/ 470 h 692"/>
              <a:gd name="T40" fmla="*/ 338 w 1027"/>
              <a:gd name="T41" fmla="*/ 526 h 692"/>
              <a:gd name="T42" fmla="*/ 331 w 1027"/>
              <a:gd name="T43" fmla="*/ 597 h 692"/>
              <a:gd name="T44" fmla="*/ 298 w 1027"/>
              <a:gd name="T45" fmla="*/ 595 h 692"/>
              <a:gd name="T46" fmla="*/ 275 w 1027"/>
              <a:gd name="T47" fmla="*/ 591 h 692"/>
              <a:gd name="T48" fmla="*/ 227 w 1027"/>
              <a:gd name="T49" fmla="*/ 586 h 692"/>
              <a:gd name="T50" fmla="*/ 169 w 1027"/>
              <a:gd name="T51" fmla="*/ 598 h 692"/>
              <a:gd name="T52" fmla="*/ 160 w 1027"/>
              <a:gd name="T53" fmla="*/ 643 h 692"/>
              <a:gd name="T54" fmla="*/ 135 w 1027"/>
              <a:gd name="T55" fmla="*/ 685 h 692"/>
              <a:gd name="T56" fmla="*/ 129 w 1027"/>
              <a:gd name="T57" fmla="*/ 653 h 692"/>
              <a:gd name="T58" fmla="*/ 117 w 1027"/>
              <a:gd name="T59" fmla="*/ 627 h 692"/>
              <a:gd name="T60" fmla="*/ 73 w 1027"/>
              <a:gd name="T61" fmla="*/ 590 h 692"/>
              <a:gd name="T62" fmla="*/ 54 w 1027"/>
              <a:gd name="T63" fmla="*/ 554 h 692"/>
              <a:gd name="T64" fmla="*/ 36 w 1027"/>
              <a:gd name="T65" fmla="*/ 519 h 692"/>
              <a:gd name="T66" fmla="*/ 13 w 1027"/>
              <a:gd name="T67" fmla="*/ 459 h 692"/>
              <a:gd name="T68" fmla="*/ 15 w 1027"/>
              <a:gd name="T69" fmla="*/ 438 h 692"/>
              <a:gd name="T70" fmla="*/ 2 w 1027"/>
              <a:gd name="T71" fmla="*/ 400 h 692"/>
              <a:gd name="T72" fmla="*/ 21 w 1027"/>
              <a:gd name="T73" fmla="*/ 378 h 692"/>
              <a:gd name="T74" fmla="*/ 48 w 1027"/>
              <a:gd name="T75" fmla="*/ 336 h 692"/>
              <a:gd name="T76" fmla="*/ 75 w 1027"/>
              <a:gd name="T77" fmla="*/ 290 h 692"/>
              <a:gd name="T78" fmla="*/ 126 w 1027"/>
              <a:gd name="T79" fmla="*/ 273 h 692"/>
              <a:gd name="T80" fmla="*/ 167 w 1027"/>
              <a:gd name="T81" fmla="*/ 250 h 692"/>
              <a:gd name="T82" fmla="*/ 195 w 1027"/>
              <a:gd name="T83" fmla="*/ 269 h 692"/>
              <a:gd name="T84" fmla="*/ 242 w 1027"/>
              <a:gd name="T85" fmla="*/ 247 h 692"/>
              <a:gd name="T86" fmla="*/ 327 w 1027"/>
              <a:gd name="T87" fmla="*/ 236 h 692"/>
              <a:gd name="T88" fmla="*/ 363 w 1027"/>
              <a:gd name="T89" fmla="*/ 196 h 692"/>
              <a:gd name="T90" fmla="*/ 353 w 1027"/>
              <a:gd name="T91" fmla="*/ 173 h 692"/>
              <a:gd name="T92" fmla="*/ 373 w 1027"/>
              <a:gd name="T93" fmla="*/ 159 h 692"/>
              <a:gd name="T94" fmla="*/ 447 w 1027"/>
              <a:gd name="T95" fmla="*/ 149 h 692"/>
              <a:gd name="T96" fmla="*/ 502 w 1027"/>
              <a:gd name="T97" fmla="*/ 128 h 692"/>
              <a:gd name="T98" fmla="*/ 551 w 1027"/>
              <a:gd name="T99" fmla="*/ 80 h 692"/>
              <a:gd name="T100" fmla="*/ 578 w 1027"/>
              <a:gd name="T101" fmla="*/ 51 h 692"/>
              <a:gd name="T102" fmla="*/ 597 w 1027"/>
              <a:gd name="T103" fmla="*/ 21 h 692"/>
              <a:gd name="T104" fmla="*/ 618 w 1027"/>
              <a:gd name="T105" fmla="*/ 9 h 692"/>
              <a:gd name="T106" fmla="*/ 667 w 1027"/>
              <a:gd name="T107" fmla="*/ 6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7" h="692">
                <a:moveTo>
                  <a:pt x="667" y="6"/>
                </a:moveTo>
                <a:lnTo>
                  <a:pt x="673" y="16"/>
                </a:lnTo>
                <a:lnTo>
                  <a:pt x="676" y="20"/>
                </a:lnTo>
                <a:lnTo>
                  <a:pt x="699" y="43"/>
                </a:lnTo>
                <a:lnTo>
                  <a:pt x="703" y="49"/>
                </a:lnTo>
                <a:lnTo>
                  <a:pt x="715" y="66"/>
                </a:lnTo>
                <a:lnTo>
                  <a:pt x="722" y="78"/>
                </a:lnTo>
                <a:lnTo>
                  <a:pt x="730" y="94"/>
                </a:lnTo>
                <a:lnTo>
                  <a:pt x="730" y="103"/>
                </a:lnTo>
                <a:lnTo>
                  <a:pt x="729" y="111"/>
                </a:lnTo>
                <a:lnTo>
                  <a:pt x="728" y="133"/>
                </a:lnTo>
                <a:lnTo>
                  <a:pt x="726" y="139"/>
                </a:lnTo>
                <a:lnTo>
                  <a:pt x="716" y="151"/>
                </a:lnTo>
                <a:lnTo>
                  <a:pt x="715" y="156"/>
                </a:lnTo>
                <a:lnTo>
                  <a:pt x="717" y="160"/>
                </a:lnTo>
                <a:lnTo>
                  <a:pt x="720" y="162"/>
                </a:lnTo>
                <a:lnTo>
                  <a:pt x="722" y="164"/>
                </a:lnTo>
                <a:lnTo>
                  <a:pt x="721" y="175"/>
                </a:lnTo>
                <a:lnTo>
                  <a:pt x="725" y="179"/>
                </a:lnTo>
                <a:lnTo>
                  <a:pt x="732" y="181"/>
                </a:lnTo>
                <a:lnTo>
                  <a:pt x="752" y="183"/>
                </a:lnTo>
                <a:lnTo>
                  <a:pt x="762" y="184"/>
                </a:lnTo>
                <a:lnTo>
                  <a:pt x="769" y="186"/>
                </a:lnTo>
                <a:lnTo>
                  <a:pt x="773" y="187"/>
                </a:lnTo>
                <a:lnTo>
                  <a:pt x="775" y="191"/>
                </a:lnTo>
                <a:lnTo>
                  <a:pt x="772" y="203"/>
                </a:lnTo>
                <a:lnTo>
                  <a:pt x="774" y="210"/>
                </a:lnTo>
                <a:lnTo>
                  <a:pt x="781" y="216"/>
                </a:lnTo>
                <a:lnTo>
                  <a:pt x="787" y="219"/>
                </a:lnTo>
                <a:lnTo>
                  <a:pt x="794" y="220"/>
                </a:lnTo>
                <a:lnTo>
                  <a:pt x="816" y="224"/>
                </a:lnTo>
                <a:lnTo>
                  <a:pt x="825" y="229"/>
                </a:lnTo>
                <a:lnTo>
                  <a:pt x="837" y="242"/>
                </a:lnTo>
                <a:lnTo>
                  <a:pt x="853" y="255"/>
                </a:lnTo>
                <a:lnTo>
                  <a:pt x="857" y="261"/>
                </a:lnTo>
                <a:lnTo>
                  <a:pt x="856" y="267"/>
                </a:lnTo>
                <a:lnTo>
                  <a:pt x="851" y="275"/>
                </a:lnTo>
                <a:lnTo>
                  <a:pt x="852" y="278"/>
                </a:lnTo>
                <a:lnTo>
                  <a:pt x="859" y="285"/>
                </a:lnTo>
                <a:lnTo>
                  <a:pt x="867" y="292"/>
                </a:lnTo>
                <a:lnTo>
                  <a:pt x="882" y="301"/>
                </a:lnTo>
                <a:lnTo>
                  <a:pt x="907" y="314"/>
                </a:lnTo>
                <a:lnTo>
                  <a:pt x="919" y="322"/>
                </a:lnTo>
                <a:lnTo>
                  <a:pt x="923" y="329"/>
                </a:lnTo>
                <a:lnTo>
                  <a:pt x="930" y="336"/>
                </a:lnTo>
                <a:lnTo>
                  <a:pt x="939" y="343"/>
                </a:lnTo>
                <a:lnTo>
                  <a:pt x="945" y="348"/>
                </a:lnTo>
                <a:lnTo>
                  <a:pt x="941" y="362"/>
                </a:lnTo>
                <a:lnTo>
                  <a:pt x="942" y="367"/>
                </a:lnTo>
                <a:lnTo>
                  <a:pt x="944" y="371"/>
                </a:lnTo>
                <a:lnTo>
                  <a:pt x="949" y="376"/>
                </a:lnTo>
                <a:lnTo>
                  <a:pt x="952" y="384"/>
                </a:lnTo>
                <a:lnTo>
                  <a:pt x="957" y="393"/>
                </a:lnTo>
                <a:lnTo>
                  <a:pt x="963" y="397"/>
                </a:lnTo>
                <a:lnTo>
                  <a:pt x="974" y="398"/>
                </a:lnTo>
                <a:lnTo>
                  <a:pt x="979" y="402"/>
                </a:lnTo>
                <a:lnTo>
                  <a:pt x="991" y="409"/>
                </a:lnTo>
                <a:lnTo>
                  <a:pt x="1002" y="416"/>
                </a:lnTo>
                <a:lnTo>
                  <a:pt x="1007" y="420"/>
                </a:lnTo>
                <a:lnTo>
                  <a:pt x="1010" y="424"/>
                </a:lnTo>
                <a:lnTo>
                  <a:pt x="1012" y="428"/>
                </a:lnTo>
                <a:lnTo>
                  <a:pt x="1013" y="433"/>
                </a:lnTo>
                <a:lnTo>
                  <a:pt x="1014" y="442"/>
                </a:lnTo>
                <a:lnTo>
                  <a:pt x="1016" y="454"/>
                </a:lnTo>
                <a:lnTo>
                  <a:pt x="1022" y="462"/>
                </a:lnTo>
                <a:lnTo>
                  <a:pt x="1027" y="468"/>
                </a:lnTo>
                <a:lnTo>
                  <a:pt x="1004" y="461"/>
                </a:lnTo>
                <a:lnTo>
                  <a:pt x="1001" y="461"/>
                </a:lnTo>
                <a:lnTo>
                  <a:pt x="997" y="462"/>
                </a:lnTo>
                <a:lnTo>
                  <a:pt x="985" y="471"/>
                </a:lnTo>
                <a:lnTo>
                  <a:pt x="981" y="472"/>
                </a:lnTo>
                <a:lnTo>
                  <a:pt x="977" y="471"/>
                </a:lnTo>
                <a:lnTo>
                  <a:pt x="966" y="470"/>
                </a:lnTo>
                <a:lnTo>
                  <a:pt x="930" y="464"/>
                </a:lnTo>
                <a:lnTo>
                  <a:pt x="902" y="457"/>
                </a:lnTo>
                <a:lnTo>
                  <a:pt x="893" y="455"/>
                </a:lnTo>
                <a:lnTo>
                  <a:pt x="878" y="452"/>
                </a:lnTo>
                <a:lnTo>
                  <a:pt x="869" y="457"/>
                </a:lnTo>
                <a:lnTo>
                  <a:pt x="859" y="472"/>
                </a:lnTo>
                <a:lnTo>
                  <a:pt x="857" y="475"/>
                </a:lnTo>
                <a:lnTo>
                  <a:pt x="842" y="480"/>
                </a:lnTo>
                <a:lnTo>
                  <a:pt x="835" y="478"/>
                </a:lnTo>
                <a:lnTo>
                  <a:pt x="818" y="483"/>
                </a:lnTo>
                <a:lnTo>
                  <a:pt x="792" y="476"/>
                </a:lnTo>
                <a:lnTo>
                  <a:pt x="783" y="477"/>
                </a:lnTo>
                <a:lnTo>
                  <a:pt x="776" y="481"/>
                </a:lnTo>
                <a:lnTo>
                  <a:pt x="757" y="488"/>
                </a:lnTo>
                <a:lnTo>
                  <a:pt x="746" y="492"/>
                </a:lnTo>
                <a:lnTo>
                  <a:pt x="733" y="495"/>
                </a:lnTo>
                <a:lnTo>
                  <a:pt x="720" y="501"/>
                </a:lnTo>
                <a:lnTo>
                  <a:pt x="712" y="504"/>
                </a:lnTo>
                <a:lnTo>
                  <a:pt x="703" y="504"/>
                </a:lnTo>
                <a:lnTo>
                  <a:pt x="696" y="500"/>
                </a:lnTo>
                <a:lnTo>
                  <a:pt x="688" y="498"/>
                </a:lnTo>
                <a:lnTo>
                  <a:pt x="678" y="497"/>
                </a:lnTo>
                <a:lnTo>
                  <a:pt x="668" y="499"/>
                </a:lnTo>
                <a:lnTo>
                  <a:pt x="659" y="505"/>
                </a:lnTo>
                <a:lnTo>
                  <a:pt x="656" y="509"/>
                </a:lnTo>
                <a:lnTo>
                  <a:pt x="648" y="521"/>
                </a:lnTo>
                <a:lnTo>
                  <a:pt x="639" y="540"/>
                </a:lnTo>
                <a:lnTo>
                  <a:pt x="636" y="543"/>
                </a:lnTo>
                <a:lnTo>
                  <a:pt x="635" y="544"/>
                </a:lnTo>
                <a:lnTo>
                  <a:pt x="633" y="545"/>
                </a:lnTo>
                <a:lnTo>
                  <a:pt x="592" y="536"/>
                </a:lnTo>
                <a:lnTo>
                  <a:pt x="575" y="534"/>
                </a:lnTo>
                <a:lnTo>
                  <a:pt x="563" y="537"/>
                </a:lnTo>
                <a:lnTo>
                  <a:pt x="548" y="531"/>
                </a:lnTo>
                <a:lnTo>
                  <a:pt x="541" y="530"/>
                </a:lnTo>
                <a:lnTo>
                  <a:pt x="538" y="532"/>
                </a:lnTo>
                <a:lnTo>
                  <a:pt x="530" y="530"/>
                </a:lnTo>
                <a:lnTo>
                  <a:pt x="517" y="523"/>
                </a:lnTo>
                <a:lnTo>
                  <a:pt x="504" y="521"/>
                </a:lnTo>
                <a:lnTo>
                  <a:pt x="492" y="522"/>
                </a:lnTo>
                <a:lnTo>
                  <a:pt x="485" y="519"/>
                </a:lnTo>
                <a:lnTo>
                  <a:pt x="479" y="513"/>
                </a:lnTo>
                <a:lnTo>
                  <a:pt x="472" y="502"/>
                </a:lnTo>
                <a:lnTo>
                  <a:pt x="459" y="490"/>
                </a:lnTo>
                <a:lnTo>
                  <a:pt x="441" y="481"/>
                </a:lnTo>
                <a:lnTo>
                  <a:pt x="430" y="475"/>
                </a:lnTo>
                <a:lnTo>
                  <a:pt x="426" y="470"/>
                </a:lnTo>
                <a:lnTo>
                  <a:pt x="416" y="467"/>
                </a:lnTo>
                <a:lnTo>
                  <a:pt x="401" y="467"/>
                </a:lnTo>
                <a:lnTo>
                  <a:pt x="387" y="471"/>
                </a:lnTo>
                <a:lnTo>
                  <a:pt x="367" y="486"/>
                </a:lnTo>
                <a:lnTo>
                  <a:pt x="348" y="515"/>
                </a:lnTo>
                <a:lnTo>
                  <a:pt x="338" y="526"/>
                </a:lnTo>
                <a:lnTo>
                  <a:pt x="330" y="529"/>
                </a:lnTo>
                <a:lnTo>
                  <a:pt x="327" y="536"/>
                </a:lnTo>
                <a:lnTo>
                  <a:pt x="332" y="547"/>
                </a:lnTo>
                <a:lnTo>
                  <a:pt x="333" y="560"/>
                </a:lnTo>
                <a:lnTo>
                  <a:pt x="330" y="581"/>
                </a:lnTo>
                <a:lnTo>
                  <a:pt x="331" y="597"/>
                </a:lnTo>
                <a:lnTo>
                  <a:pt x="326" y="595"/>
                </a:lnTo>
                <a:lnTo>
                  <a:pt x="322" y="587"/>
                </a:lnTo>
                <a:lnTo>
                  <a:pt x="320" y="586"/>
                </a:lnTo>
                <a:lnTo>
                  <a:pt x="308" y="589"/>
                </a:lnTo>
                <a:lnTo>
                  <a:pt x="301" y="592"/>
                </a:lnTo>
                <a:lnTo>
                  <a:pt x="298" y="595"/>
                </a:lnTo>
                <a:lnTo>
                  <a:pt x="295" y="595"/>
                </a:lnTo>
                <a:lnTo>
                  <a:pt x="291" y="591"/>
                </a:lnTo>
                <a:lnTo>
                  <a:pt x="288" y="591"/>
                </a:lnTo>
                <a:lnTo>
                  <a:pt x="283" y="591"/>
                </a:lnTo>
                <a:lnTo>
                  <a:pt x="278" y="591"/>
                </a:lnTo>
                <a:lnTo>
                  <a:pt x="275" y="591"/>
                </a:lnTo>
                <a:lnTo>
                  <a:pt x="273" y="591"/>
                </a:lnTo>
                <a:lnTo>
                  <a:pt x="267" y="589"/>
                </a:lnTo>
                <a:lnTo>
                  <a:pt x="246" y="583"/>
                </a:lnTo>
                <a:lnTo>
                  <a:pt x="242" y="581"/>
                </a:lnTo>
                <a:lnTo>
                  <a:pt x="238" y="581"/>
                </a:lnTo>
                <a:lnTo>
                  <a:pt x="227" y="586"/>
                </a:lnTo>
                <a:lnTo>
                  <a:pt x="221" y="588"/>
                </a:lnTo>
                <a:lnTo>
                  <a:pt x="203" y="591"/>
                </a:lnTo>
                <a:lnTo>
                  <a:pt x="185" y="593"/>
                </a:lnTo>
                <a:lnTo>
                  <a:pt x="177" y="593"/>
                </a:lnTo>
                <a:lnTo>
                  <a:pt x="172" y="595"/>
                </a:lnTo>
                <a:lnTo>
                  <a:pt x="169" y="598"/>
                </a:lnTo>
                <a:lnTo>
                  <a:pt x="167" y="606"/>
                </a:lnTo>
                <a:lnTo>
                  <a:pt x="163" y="618"/>
                </a:lnTo>
                <a:lnTo>
                  <a:pt x="162" y="622"/>
                </a:lnTo>
                <a:lnTo>
                  <a:pt x="162" y="627"/>
                </a:lnTo>
                <a:lnTo>
                  <a:pt x="161" y="635"/>
                </a:lnTo>
                <a:lnTo>
                  <a:pt x="160" y="643"/>
                </a:lnTo>
                <a:lnTo>
                  <a:pt x="161" y="648"/>
                </a:lnTo>
                <a:lnTo>
                  <a:pt x="156" y="658"/>
                </a:lnTo>
                <a:lnTo>
                  <a:pt x="149" y="671"/>
                </a:lnTo>
                <a:lnTo>
                  <a:pt x="144" y="682"/>
                </a:lnTo>
                <a:lnTo>
                  <a:pt x="139" y="692"/>
                </a:lnTo>
                <a:lnTo>
                  <a:pt x="135" y="685"/>
                </a:lnTo>
                <a:lnTo>
                  <a:pt x="133" y="676"/>
                </a:lnTo>
                <a:lnTo>
                  <a:pt x="132" y="666"/>
                </a:lnTo>
                <a:lnTo>
                  <a:pt x="132" y="664"/>
                </a:lnTo>
                <a:lnTo>
                  <a:pt x="131" y="661"/>
                </a:lnTo>
                <a:lnTo>
                  <a:pt x="131" y="660"/>
                </a:lnTo>
                <a:lnTo>
                  <a:pt x="129" y="653"/>
                </a:lnTo>
                <a:lnTo>
                  <a:pt x="131" y="647"/>
                </a:lnTo>
                <a:lnTo>
                  <a:pt x="129" y="642"/>
                </a:lnTo>
                <a:lnTo>
                  <a:pt x="125" y="637"/>
                </a:lnTo>
                <a:lnTo>
                  <a:pt x="121" y="633"/>
                </a:lnTo>
                <a:lnTo>
                  <a:pt x="118" y="629"/>
                </a:lnTo>
                <a:lnTo>
                  <a:pt x="117" y="627"/>
                </a:lnTo>
                <a:lnTo>
                  <a:pt x="112" y="627"/>
                </a:lnTo>
                <a:lnTo>
                  <a:pt x="106" y="625"/>
                </a:lnTo>
                <a:lnTo>
                  <a:pt x="98" y="617"/>
                </a:lnTo>
                <a:lnTo>
                  <a:pt x="91" y="609"/>
                </a:lnTo>
                <a:lnTo>
                  <a:pt x="81" y="599"/>
                </a:lnTo>
                <a:lnTo>
                  <a:pt x="73" y="590"/>
                </a:lnTo>
                <a:lnTo>
                  <a:pt x="64" y="579"/>
                </a:lnTo>
                <a:lnTo>
                  <a:pt x="55" y="570"/>
                </a:lnTo>
                <a:lnTo>
                  <a:pt x="50" y="560"/>
                </a:lnTo>
                <a:lnTo>
                  <a:pt x="48" y="555"/>
                </a:lnTo>
                <a:lnTo>
                  <a:pt x="50" y="554"/>
                </a:lnTo>
                <a:lnTo>
                  <a:pt x="54" y="554"/>
                </a:lnTo>
                <a:lnTo>
                  <a:pt x="56" y="553"/>
                </a:lnTo>
                <a:lnTo>
                  <a:pt x="56" y="551"/>
                </a:lnTo>
                <a:lnTo>
                  <a:pt x="52" y="543"/>
                </a:lnTo>
                <a:lnTo>
                  <a:pt x="50" y="533"/>
                </a:lnTo>
                <a:lnTo>
                  <a:pt x="47" y="528"/>
                </a:lnTo>
                <a:lnTo>
                  <a:pt x="36" y="519"/>
                </a:lnTo>
                <a:lnTo>
                  <a:pt x="27" y="512"/>
                </a:lnTo>
                <a:lnTo>
                  <a:pt x="24" y="508"/>
                </a:lnTo>
                <a:lnTo>
                  <a:pt x="22" y="503"/>
                </a:lnTo>
                <a:lnTo>
                  <a:pt x="18" y="472"/>
                </a:lnTo>
                <a:lnTo>
                  <a:pt x="16" y="463"/>
                </a:lnTo>
                <a:lnTo>
                  <a:pt x="13" y="459"/>
                </a:lnTo>
                <a:lnTo>
                  <a:pt x="11" y="457"/>
                </a:lnTo>
                <a:lnTo>
                  <a:pt x="10" y="455"/>
                </a:lnTo>
                <a:lnTo>
                  <a:pt x="11" y="449"/>
                </a:lnTo>
                <a:lnTo>
                  <a:pt x="12" y="444"/>
                </a:lnTo>
                <a:lnTo>
                  <a:pt x="12" y="442"/>
                </a:lnTo>
                <a:lnTo>
                  <a:pt x="15" y="438"/>
                </a:lnTo>
                <a:lnTo>
                  <a:pt x="15" y="409"/>
                </a:lnTo>
                <a:lnTo>
                  <a:pt x="13" y="407"/>
                </a:lnTo>
                <a:lnTo>
                  <a:pt x="11" y="405"/>
                </a:lnTo>
                <a:lnTo>
                  <a:pt x="9" y="405"/>
                </a:lnTo>
                <a:lnTo>
                  <a:pt x="5" y="405"/>
                </a:lnTo>
                <a:lnTo>
                  <a:pt x="2" y="400"/>
                </a:lnTo>
                <a:lnTo>
                  <a:pt x="0" y="395"/>
                </a:lnTo>
                <a:lnTo>
                  <a:pt x="1" y="391"/>
                </a:lnTo>
                <a:lnTo>
                  <a:pt x="3" y="388"/>
                </a:lnTo>
                <a:lnTo>
                  <a:pt x="6" y="385"/>
                </a:lnTo>
                <a:lnTo>
                  <a:pt x="10" y="383"/>
                </a:lnTo>
                <a:lnTo>
                  <a:pt x="21" y="378"/>
                </a:lnTo>
                <a:lnTo>
                  <a:pt x="24" y="376"/>
                </a:lnTo>
                <a:lnTo>
                  <a:pt x="26" y="373"/>
                </a:lnTo>
                <a:lnTo>
                  <a:pt x="27" y="369"/>
                </a:lnTo>
                <a:lnTo>
                  <a:pt x="34" y="354"/>
                </a:lnTo>
                <a:lnTo>
                  <a:pt x="44" y="339"/>
                </a:lnTo>
                <a:lnTo>
                  <a:pt x="48" y="336"/>
                </a:lnTo>
                <a:lnTo>
                  <a:pt x="52" y="326"/>
                </a:lnTo>
                <a:lnTo>
                  <a:pt x="57" y="314"/>
                </a:lnTo>
                <a:lnTo>
                  <a:pt x="60" y="308"/>
                </a:lnTo>
                <a:lnTo>
                  <a:pt x="61" y="302"/>
                </a:lnTo>
                <a:lnTo>
                  <a:pt x="64" y="298"/>
                </a:lnTo>
                <a:lnTo>
                  <a:pt x="75" y="290"/>
                </a:lnTo>
                <a:lnTo>
                  <a:pt x="83" y="277"/>
                </a:lnTo>
                <a:lnTo>
                  <a:pt x="92" y="278"/>
                </a:lnTo>
                <a:lnTo>
                  <a:pt x="100" y="280"/>
                </a:lnTo>
                <a:lnTo>
                  <a:pt x="112" y="281"/>
                </a:lnTo>
                <a:lnTo>
                  <a:pt x="121" y="279"/>
                </a:lnTo>
                <a:lnTo>
                  <a:pt x="126" y="273"/>
                </a:lnTo>
                <a:lnTo>
                  <a:pt x="139" y="269"/>
                </a:lnTo>
                <a:lnTo>
                  <a:pt x="154" y="265"/>
                </a:lnTo>
                <a:lnTo>
                  <a:pt x="156" y="258"/>
                </a:lnTo>
                <a:lnTo>
                  <a:pt x="160" y="254"/>
                </a:lnTo>
                <a:lnTo>
                  <a:pt x="166" y="251"/>
                </a:lnTo>
                <a:lnTo>
                  <a:pt x="167" y="250"/>
                </a:lnTo>
                <a:lnTo>
                  <a:pt x="168" y="252"/>
                </a:lnTo>
                <a:lnTo>
                  <a:pt x="171" y="260"/>
                </a:lnTo>
                <a:lnTo>
                  <a:pt x="177" y="267"/>
                </a:lnTo>
                <a:lnTo>
                  <a:pt x="186" y="275"/>
                </a:lnTo>
                <a:lnTo>
                  <a:pt x="189" y="275"/>
                </a:lnTo>
                <a:lnTo>
                  <a:pt x="195" y="269"/>
                </a:lnTo>
                <a:lnTo>
                  <a:pt x="209" y="265"/>
                </a:lnTo>
                <a:lnTo>
                  <a:pt x="213" y="263"/>
                </a:lnTo>
                <a:lnTo>
                  <a:pt x="223" y="254"/>
                </a:lnTo>
                <a:lnTo>
                  <a:pt x="235" y="249"/>
                </a:lnTo>
                <a:lnTo>
                  <a:pt x="238" y="248"/>
                </a:lnTo>
                <a:lnTo>
                  <a:pt x="242" y="247"/>
                </a:lnTo>
                <a:lnTo>
                  <a:pt x="255" y="241"/>
                </a:lnTo>
                <a:lnTo>
                  <a:pt x="264" y="242"/>
                </a:lnTo>
                <a:lnTo>
                  <a:pt x="278" y="241"/>
                </a:lnTo>
                <a:lnTo>
                  <a:pt x="301" y="238"/>
                </a:lnTo>
                <a:lnTo>
                  <a:pt x="319" y="237"/>
                </a:lnTo>
                <a:lnTo>
                  <a:pt x="327" y="236"/>
                </a:lnTo>
                <a:lnTo>
                  <a:pt x="329" y="235"/>
                </a:lnTo>
                <a:lnTo>
                  <a:pt x="333" y="226"/>
                </a:lnTo>
                <a:lnTo>
                  <a:pt x="335" y="224"/>
                </a:lnTo>
                <a:lnTo>
                  <a:pt x="342" y="220"/>
                </a:lnTo>
                <a:lnTo>
                  <a:pt x="354" y="207"/>
                </a:lnTo>
                <a:lnTo>
                  <a:pt x="363" y="196"/>
                </a:lnTo>
                <a:lnTo>
                  <a:pt x="365" y="193"/>
                </a:lnTo>
                <a:lnTo>
                  <a:pt x="365" y="193"/>
                </a:lnTo>
                <a:lnTo>
                  <a:pt x="367" y="192"/>
                </a:lnTo>
                <a:lnTo>
                  <a:pt x="370" y="187"/>
                </a:lnTo>
                <a:lnTo>
                  <a:pt x="367" y="183"/>
                </a:lnTo>
                <a:lnTo>
                  <a:pt x="353" y="173"/>
                </a:lnTo>
                <a:lnTo>
                  <a:pt x="353" y="172"/>
                </a:lnTo>
                <a:lnTo>
                  <a:pt x="352" y="170"/>
                </a:lnTo>
                <a:lnTo>
                  <a:pt x="353" y="169"/>
                </a:lnTo>
                <a:lnTo>
                  <a:pt x="358" y="165"/>
                </a:lnTo>
                <a:lnTo>
                  <a:pt x="365" y="160"/>
                </a:lnTo>
                <a:lnTo>
                  <a:pt x="373" y="159"/>
                </a:lnTo>
                <a:lnTo>
                  <a:pt x="393" y="159"/>
                </a:lnTo>
                <a:lnTo>
                  <a:pt x="411" y="158"/>
                </a:lnTo>
                <a:lnTo>
                  <a:pt x="415" y="158"/>
                </a:lnTo>
                <a:lnTo>
                  <a:pt x="428" y="156"/>
                </a:lnTo>
                <a:lnTo>
                  <a:pt x="437" y="154"/>
                </a:lnTo>
                <a:lnTo>
                  <a:pt x="447" y="149"/>
                </a:lnTo>
                <a:lnTo>
                  <a:pt x="468" y="150"/>
                </a:lnTo>
                <a:lnTo>
                  <a:pt x="486" y="138"/>
                </a:lnTo>
                <a:lnTo>
                  <a:pt x="491" y="136"/>
                </a:lnTo>
                <a:lnTo>
                  <a:pt x="493" y="134"/>
                </a:lnTo>
                <a:lnTo>
                  <a:pt x="494" y="132"/>
                </a:lnTo>
                <a:lnTo>
                  <a:pt x="502" y="128"/>
                </a:lnTo>
                <a:lnTo>
                  <a:pt x="511" y="118"/>
                </a:lnTo>
                <a:lnTo>
                  <a:pt x="519" y="109"/>
                </a:lnTo>
                <a:lnTo>
                  <a:pt x="521" y="103"/>
                </a:lnTo>
                <a:lnTo>
                  <a:pt x="541" y="82"/>
                </a:lnTo>
                <a:lnTo>
                  <a:pt x="548" y="83"/>
                </a:lnTo>
                <a:lnTo>
                  <a:pt x="551" y="80"/>
                </a:lnTo>
                <a:lnTo>
                  <a:pt x="559" y="66"/>
                </a:lnTo>
                <a:lnTo>
                  <a:pt x="562" y="64"/>
                </a:lnTo>
                <a:lnTo>
                  <a:pt x="566" y="63"/>
                </a:lnTo>
                <a:lnTo>
                  <a:pt x="570" y="61"/>
                </a:lnTo>
                <a:lnTo>
                  <a:pt x="574" y="57"/>
                </a:lnTo>
                <a:lnTo>
                  <a:pt x="578" y="51"/>
                </a:lnTo>
                <a:lnTo>
                  <a:pt x="578" y="43"/>
                </a:lnTo>
                <a:lnTo>
                  <a:pt x="576" y="37"/>
                </a:lnTo>
                <a:lnTo>
                  <a:pt x="576" y="34"/>
                </a:lnTo>
                <a:lnTo>
                  <a:pt x="578" y="31"/>
                </a:lnTo>
                <a:lnTo>
                  <a:pt x="581" y="29"/>
                </a:lnTo>
                <a:lnTo>
                  <a:pt x="597" y="21"/>
                </a:lnTo>
                <a:lnTo>
                  <a:pt x="600" y="18"/>
                </a:lnTo>
                <a:lnTo>
                  <a:pt x="603" y="14"/>
                </a:lnTo>
                <a:lnTo>
                  <a:pt x="607" y="14"/>
                </a:lnTo>
                <a:lnTo>
                  <a:pt x="612" y="14"/>
                </a:lnTo>
                <a:lnTo>
                  <a:pt x="615" y="12"/>
                </a:lnTo>
                <a:lnTo>
                  <a:pt x="618" y="9"/>
                </a:lnTo>
                <a:lnTo>
                  <a:pt x="629" y="4"/>
                </a:lnTo>
                <a:lnTo>
                  <a:pt x="638" y="0"/>
                </a:lnTo>
                <a:lnTo>
                  <a:pt x="649" y="2"/>
                </a:lnTo>
                <a:lnTo>
                  <a:pt x="657" y="4"/>
                </a:lnTo>
                <a:lnTo>
                  <a:pt x="664" y="6"/>
                </a:lnTo>
                <a:lnTo>
                  <a:pt x="667"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6" name="Freeform 44"/>
          <p:cNvSpPr>
            <a:spLocks/>
          </p:cNvSpPr>
          <p:nvPr/>
        </p:nvSpPr>
        <p:spPr bwMode="auto">
          <a:xfrm>
            <a:off x="4534102" y="4951025"/>
            <a:ext cx="142121" cy="163177"/>
          </a:xfrm>
          <a:custGeom>
            <a:avLst/>
            <a:gdLst>
              <a:gd name="T0" fmla="*/ 561 w 594"/>
              <a:gd name="T1" fmla="*/ 100 h 684"/>
              <a:gd name="T2" fmla="*/ 535 w 594"/>
              <a:gd name="T3" fmla="*/ 223 h 684"/>
              <a:gd name="T4" fmla="*/ 508 w 594"/>
              <a:gd name="T5" fmla="*/ 351 h 684"/>
              <a:gd name="T6" fmla="*/ 448 w 594"/>
              <a:gd name="T7" fmla="*/ 398 h 684"/>
              <a:gd name="T8" fmla="*/ 401 w 594"/>
              <a:gd name="T9" fmla="*/ 469 h 684"/>
              <a:gd name="T10" fmla="*/ 376 w 594"/>
              <a:gd name="T11" fmla="*/ 600 h 684"/>
              <a:gd name="T12" fmla="*/ 328 w 594"/>
              <a:gd name="T13" fmla="*/ 629 h 684"/>
              <a:gd name="T14" fmla="*/ 272 w 594"/>
              <a:gd name="T15" fmla="*/ 672 h 684"/>
              <a:gd name="T16" fmla="*/ 260 w 594"/>
              <a:gd name="T17" fmla="*/ 659 h 684"/>
              <a:gd name="T18" fmla="*/ 256 w 594"/>
              <a:gd name="T19" fmla="*/ 628 h 684"/>
              <a:gd name="T20" fmla="*/ 223 w 594"/>
              <a:gd name="T21" fmla="*/ 643 h 684"/>
              <a:gd name="T22" fmla="*/ 205 w 594"/>
              <a:gd name="T23" fmla="*/ 648 h 684"/>
              <a:gd name="T24" fmla="*/ 181 w 594"/>
              <a:gd name="T25" fmla="*/ 671 h 684"/>
              <a:gd name="T26" fmla="*/ 159 w 594"/>
              <a:gd name="T27" fmla="*/ 653 h 684"/>
              <a:gd name="T28" fmla="*/ 136 w 594"/>
              <a:gd name="T29" fmla="*/ 639 h 684"/>
              <a:gd name="T30" fmla="*/ 99 w 594"/>
              <a:gd name="T31" fmla="*/ 657 h 684"/>
              <a:gd name="T32" fmla="*/ 71 w 594"/>
              <a:gd name="T33" fmla="*/ 684 h 684"/>
              <a:gd name="T34" fmla="*/ 52 w 594"/>
              <a:gd name="T35" fmla="*/ 658 h 684"/>
              <a:gd name="T36" fmla="*/ 5 w 594"/>
              <a:gd name="T37" fmla="*/ 586 h 684"/>
              <a:gd name="T38" fmla="*/ 48 w 594"/>
              <a:gd name="T39" fmla="*/ 581 h 684"/>
              <a:gd name="T40" fmla="*/ 56 w 594"/>
              <a:gd name="T41" fmla="*/ 568 h 684"/>
              <a:gd name="T42" fmla="*/ 52 w 594"/>
              <a:gd name="T43" fmla="*/ 544 h 684"/>
              <a:gd name="T44" fmla="*/ 46 w 594"/>
              <a:gd name="T45" fmla="*/ 521 h 684"/>
              <a:gd name="T46" fmla="*/ 38 w 594"/>
              <a:gd name="T47" fmla="*/ 494 h 684"/>
              <a:gd name="T48" fmla="*/ 61 w 594"/>
              <a:gd name="T49" fmla="*/ 475 h 684"/>
              <a:gd name="T50" fmla="*/ 107 w 594"/>
              <a:gd name="T51" fmla="*/ 461 h 684"/>
              <a:gd name="T52" fmla="*/ 106 w 594"/>
              <a:gd name="T53" fmla="*/ 439 h 684"/>
              <a:gd name="T54" fmla="*/ 142 w 594"/>
              <a:gd name="T55" fmla="*/ 461 h 684"/>
              <a:gd name="T56" fmla="*/ 204 w 594"/>
              <a:gd name="T57" fmla="*/ 462 h 684"/>
              <a:gd name="T58" fmla="*/ 217 w 594"/>
              <a:gd name="T59" fmla="*/ 481 h 684"/>
              <a:gd name="T60" fmla="*/ 244 w 594"/>
              <a:gd name="T61" fmla="*/ 471 h 684"/>
              <a:gd name="T62" fmla="*/ 251 w 594"/>
              <a:gd name="T63" fmla="*/ 444 h 684"/>
              <a:gd name="T64" fmla="*/ 263 w 594"/>
              <a:gd name="T65" fmla="*/ 410 h 684"/>
              <a:gd name="T66" fmla="*/ 266 w 594"/>
              <a:gd name="T67" fmla="*/ 339 h 684"/>
              <a:gd name="T68" fmla="*/ 236 w 594"/>
              <a:gd name="T69" fmla="*/ 313 h 684"/>
              <a:gd name="T70" fmla="*/ 219 w 594"/>
              <a:gd name="T71" fmla="*/ 275 h 684"/>
              <a:gd name="T72" fmla="*/ 246 w 594"/>
              <a:gd name="T73" fmla="*/ 247 h 684"/>
              <a:gd name="T74" fmla="*/ 262 w 594"/>
              <a:gd name="T75" fmla="*/ 223 h 684"/>
              <a:gd name="T76" fmla="*/ 242 w 594"/>
              <a:gd name="T77" fmla="*/ 182 h 684"/>
              <a:gd name="T78" fmla="*/ 170 w 594"/>
              <a:gd name="T79" fmla="*/ 192 h 684"/>
              <a:gd name="T80" fmla="*/ 163 w 594"/>
              <a:gd name="T81" fmla="*/ 169 h 684"/>
              <a:gd name="T82" fmla="*/ 191 w 594"/>
              <a:gd name="T83" fmla="*/ 120 h 684"/>
              <a:gd name="T84" fmla="*/ 281 w 594"/>
              <a:gd name="T85" fmla="*/ 122 h 684"/>
              <a:gd name="T86" fmla="*/ 299 w 594"/>
              <a:gd name="T87" fmla="*/ 132 h 684"/>
              <a:gd name="T88" fmla="*/ 329 w 594"/>
              <a:gd name="T89" fmla="*/ 134 h 684"/>
              <a:gd name="T90" fmla="*/ 384 w 594"/>
              <a:gd name="T91" fmla="*/ 151 h 684"/>
              <a:gd name="T92" fmla="*/ 393 w 594"/>
              <a:gd name="T93" fmla="*/ 139 h 684"/>
              <a:gd name="T94" fmla="*/ 401 w 594"/>
              <a:gd name="T95" fmla="*/ 111 h 684"/>
              <a:gd name="T96" fmla="*/ 423 w 594"/>
              <a:gd name="T97" fmla="*/ 54 h 684"/>
              <a:gd name="T98" fmla="*/ 434 w 594"/>
              <a:gd name="T99" fmla="*/ 14 h 684"/>
              <a:gd name="T100" fmla="*/ 500 w 594"/>
              <a:gd name="T101" fmla="*/ 0 h 684"/>
              <a:gd name="T102" fmla="*/ 540 w 594"/>
              <a:gd name="T103" fmla="*/ 10 h 684"/>
              <a:gd name="T104" fmla="*/ 563 w 594"/>
              <a:gd name="T105" fmla="*/ 11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4" h="684">
                <a:moveTo>
                  <a:pt x="593" y="16"/>
                </a:moveTo>
                <a:lnTo>
                  <a:pt x="594" y="30"/>
                </a:lnTo>
                <a:lnTo>
                  <a:pt x="588" y="47"/>
                </a:lnTo>
                <a:lnTo>
                  <a:pt x="583" y="60"/>
                </a:lnTo>
                <a:lnTo>
                  <a:pt x="572" y="81"/>
                </a:lnTo>
                <a:lnTo>
                  <a:pt x="561" y="100"/>
                </a:lnTo>
                <a:lnTo>
                  <a:pt x="550" y="132"/>
                </a:lnTo>
                <a:lnTo>
                  <a:pt x="550" y="155"/>
                </a:lnTo>
                <a:lnTo>
                  <a:pt x="549" y="169"/>
                </a:lnTo>
                <a:lnTo>
                  <a:pt x="545" y="178"/>
                </a:lnTo>
                <a:lnTo>
                  <a:pt x="537" y="202"/>
                </a:lnTo>
                <a:lnTo>
                  <a:pt x="535" y="223"/>
                </a:lnTo>
                <a:lnTo>
                  <a:pt x="539" y="248"/>
                </a:lnTo>
                <a:lnTo>
                  <a:pt x="536" y="272"/>
                </a:lnTo>
                <a:lnTo>
                  <a:pt x="527" y="294"/>
                </a:lnTo>
                <a:lnTo>
                  <a:pt x="523" y="312"/>
                </a:lnTo>
                <a:lnTo>
                  <a:pt x="525" y="333"/>
                </a:lnTo>
                <a:lnTo>
                  <a:pt x="508" y="351"/>
                </a:lnTo>
                <a:lnTo>
                  <a:pt x="487" y="369"/>
                </a:lnTo>
                <a:lnTo>
                  <a:pt x="474" y="374"/>
                </a:lnTo>
                <a:lnTo>
                  <a:pt x="463" y="380"/>
                </a:lnTo>
                <a:lnTo>
                  <a:pt x="456" y="386"/>
                </a:lnTo>
                <a:lnTo>
                  <a:pt x="453" y="390"/>
                </a:lnTo>
                <a:lnTo>
                  <a:pt x="448" y="398"/>
                </a:lnTo>
                <a:lnTo>
                  <a:pt x="435" y="424"/>
                </a:lnTo>
                <a:lnTo>
                  <a:pt x="429" y="435"/>
                </a:lnTo>
                <a:lnTo>
                  <a:pt x="420" y="444"/>
                </a:lnTo>
                <a:lnTo>
                  <a:pt x="408" y="456"/>
                </a:lnTo>
                <a:lnTo>
                  <a:pt x="403" y="461"/>
                </a:lnTo>
                <a:lnTo>
                  <a:pt x="401" y="469"/>
                </a:lnTo>
                <a:lnTo>
                  <a:pt x="402" y="484"/>
                </a:lnTo>
                <a:lnTo>
                  <a:pt x="403" y="528"/>
                </a:lnTo>
                <a:lnTo>
                  <a:pt x="401" y="541"/>
                </a:lnTo>
                <a:lnTo>
                  <a:pt x="398" y="563"/>
                </a:lnTo>
                <a:lnTo>
                  <a:pt x="385" y="586"/>
                </a:lnTo>
                <a:lnTo>
                  <a:pt x="376" y="600"/>
                </a:lnTo>
                <a:lnTo>
                  <a:pt x="367" y="604"/>
                </a:lnTo>
                <a:lnTo>
                  <a:pt x="354" y="607"/>
                </a:lnTo>
                <a:lnTo>
                  <a:pt x="349" y="612"/>
                </a:lnTo>
                <a:lnTo>
                  <a:pt x="345" y="618"/>
                </a:lnTo>
                <a:lnTo>
                  <a:pt x="338" y="624"/>
                </a:lnTo>
                <a:lnTo>
                  <a:pt x="328" y="629"/>
                </a:lnTo>
                <a:lnTo>
                  <a:pt x="315" y="641"/>
                </a:lnTo>
                <a:lnTo>
                  <a:pt x="300" y="661"/>
                </a:lnTo>
                <a:lnTo>
                  <a:pt x="289" y="672"/>
                </a:lnTo>
                <a:lnTo>
                  <a:pt x="284" y="674"/>
                </a:lnTo>
                <a:lnTo>
                  <a:pt x="278" y="675"/>
                </a:lnTo>
                <a:lnTo>
                  <a:pt x="272" y="672"/>
                </a:lnTo>
                <a:lnTo>
                  <a:pt x="267" y="672"/>
                </a:lnTo>
                <a:lnTo>
                  <a:pt x="264" y="673"/>
                </a:lnTo>
                <a:lnTo>
                  <a:pt x="263" y="672"/>
                </a:lnTo>
                <a:lnTo>
                  <a:pt x="260" y="670"/>
                </a:lnTo>
                <a:lnTo>
                  <a:pt x="260" y="666"/>
                </a:lnTo>
                <a:lnTo>
                  <a:pt x="260" y="659"/>
                </a:lnTo>
                <a:lnTo>
                  <a:pt x="257" y="651"/>
                </a:lnTo>
                <a:lnTo>
                  <a:pt x="260" y="645"/>
                </a:lnTo>
                <a:lnTo>
                  <a:pt x="263" y="640"/>
                </a:lnTo>
                <a:lnTo>
                  <a:pt x="263" y="638"/>
                </a:lnTo>
                <a:lnTo>
                  <a:pt x="260" y="634"/>
                </a:lnTo>
                <a:lnTo>
                  <a:pt x="256" y="628"/>
                </a:lnTo>
                <a:lnTo>
                  <a:pt x="253" y="629"/>
                </a:lnTo>
                <a:lnTo>
                  <a:pt x="246" y="633"/>
                </a:lnTo>
                <a:lnTo>
                  <a:pt x="238" y="636"/>
                </a:lnTo>
                <a:lnTo>
                  <a:pt x="231" y="638"/>
                </a:lnTo>
                <a:lnTo>
                  <a:pt x="226" y="641"/>
                </a:lnTo>
                <a:lnTo>
                  <a:pt x="223" y="643"/>
                </a:lnTo>
                <a:lnTo>
                  <a:pt x="218" y="643"/>
                </a:lnTo>
                <a:lnTo>
                  <a:pt x="216" y="641"/>
                </a:lnTo>
                <a:lnTo>
                  <a:pt x="210" y="639"/>
                </a:lnTo>
                <a:lnTo>
                  <a:pt x="207" y="640"/>
                </a:lnTo>
                <a:lnTo>
                  <a:pt x="205" y="641"/>
                </a:lnTo>
                <a:lnTo>
                  <a:pt x="205" y="648"/>
                </a:lnTo>
                <a:lnTo>
                  <a:pt x="204" y="654"/>
                </a:lnTo>
                <a:lnTo>
                  <a:pt x="203" y="659"/>
                </a:lnTo>
                <a:lnTo>
                  <a:pt x="201" y="662"/>
                </a:lnTo>
                <a:lnTo>
                  <a:pt x="192" y="665"/>
                </a:lnTo>
                <a:lnTo>
                  <a:pt x="186" y="668"/>
                </a:lnTo>
                <a:lnTo>
                  <a:pt x="181" y="671"/>
                </a:lnTo>
                <a:lnTo>
                  <a:pt x="178" y="670"/>
                </a:lnTo>
                <a:lnTo>
                  <a:pt x="172" y="665"/>
                </a:lnTo>
                <a:lnTo>
                  <a:pt x="166" y="661"/>
                </a:lnTo>
                <a:lnTo>
                  <a:pt x="162" y="657"/>
                </a:lnTo>
                <a:lnTo>
                  <a:pt x="161" y="654"/>
                </a:lnTo>
                <a:lnTo>
                  <a:pt x="159" y="653"/>
                </a:lnTo>
                <a:lnTo>
                  <a:pt x="155" y="652"/>
                </a:lnTo>
                <a:lnTo>
                  <a:pt x="154" y="655"/>
                </a:lnTo>
                <a:lnTo>
                  <a:pt x="152" y="654"/>
                </a:lnTo>
                <a:lnTo>
                  <a:pt x="146" y="648"/>
                </a:lnTo>
                <a:lnTo>
                  <a:pt x="139" y="640"/>
                </a:lnTo>
                <a:lnTo>
                  <a:pt x="136" y="639"/>
                </a:lnTo>
                <a:lnTo>
                  <a:pt x="132" y="639"/>
                </a:lnTo>
                <a:lnTo>
                  <a:pt x="126" y="642"/>
                </a:lnTo>
                <a:lnTo>
                  <a:pt x="120" y="647"/>
                </a:lnTo>
                <a:lnTo>
                  <a:pt x="109" y="651"/>
                </a:lnTo>
                <a:lnTo>
                  <a:pt x="100" y="654"/>
                </a:lnTo>
                <a:lnTo>
                  <a:pt x="99" y="657"/>
                </a:lnTo>
                <a:lnTo>
                  <a:pt x="97" y="662"/>
                </a:lnTo>
                <a:lnTo>
                  <a:pt x="94" y="665"/>
                </a:lnTo>
                <a:lnTo>
                  <a:pt x="85" y="666"/>
                </a:lnTo>
                <a:lnTo>
                  <a:pt x="82" y="671"/>
                </a:lnTo>
                <a:lnTo>
                  <a:pt x="75" y="680"/>
                </a:lnTo>
                <a:lnTo>
                  <a:pt x="71" y="684"/>
                </a:lnTo>
                <a:lnTo>
                  <a:pt x="69" y="682"/>
                </a:lnTo>
                <a:lnTo>
                  <a:pt x="67" y="680"/>
                </a:lnTo>
                <a:lnTo>
                  <a:pt x="61" y="673"/>
                </a:lnTo>
                <a:lnTo>
                  <a:pt x="55" y="664"/>
                </a:lnTo>
                <a:lnTo>
                  <a:pt x="54" y="661"/>
                </a:lnTo>
                <a:lnTo>
                  <a:pt x="52" y="658"/>
                </a:lnTo>
                <a:lnTo>
                  <a:pt x="52" y="650"/>
                </a:lnTo>
                <a:lnTo>
                  <a:pt x="43" y="639"/>
                </a:lnTo>
                <a:lnTo>
                  <a:pt x="21" y="621"/>
                </a:lnTo>
                <a:lnTo>
                  <a:pt x="19" y="615"/>
                </a:lnTo>
                <a:lnTo>
                  <a:pt x="0" y="598"/>
                </a:lnTo>
                <a:lnTo>
                  <a:pt x="5" y="586"/>
                </a:lnTo>
                <a:lnTo>
                  <a:pt x="9" y="580"/>
                </a:lnTo>
                <a:lnTo>
                  <a:pt x="13" y="577"/>
                </a:lnTo>
                <a:lnTo>
                  <a:pt x="30" y="567"/>
                </a:lnTo>
                <a:lnTo>
                  <a:pt x="33" y="567"/>
                </a:lnTo>
                <a:lnTo>
                  <a:pt x="44" y="580"/>
                </a:lnTo>
                <a:lnTo>
                  <a:pt x="48" y="581"/>
                </a:lnTo>
                <a:lnTo>
                  <a:pt x="52" y="580"/>
                </a:lnTo>
                <a:lnTo>
                  <a:pt x="57" y="581"/>
                </a:lnTo>
                <a:lnTo>
                  <a:pt x="60" y="579"/>
                </a:lnTo>
                <a:lnTo>
                  <a:pt x="60" y="575"/>
                </a:lnTo>
                <a:lnTo>
                  <a:pt x="57" y="572"/>
                </a:lnTo>
                <a:lnTo>
                  <a:pt x="56" y="568"/>
                </a:lnTo>
                <a:lnTo>
                  <a:pt x="59" y="564"/>
                </a:lnTo>
                <a:lnTo>
                  <a:pt x="60" y="559"/>
                </a:lnTo>
                <a:lnTo>
                  <a:pt x="64" y="554"/>
                </a:lnTo>
                <a:lnTo>
                  <a:pt x="64" y="551"/>
                </a:lnTo>
                <a:lnTo>
                  <a:pt x="60" y="548"/>
                </a:lnTo>
                <a:lnTo>
                  <a:pt x="52" y="544"/>
                </a:lnTo>
                <a:lnTo>
                  <a:pt x="47" y="540"/>
                </a:lnTo>
                <a:lnTo>
                  <a:pt x="45" y="536"/>
                </a:lnTo>
                <a:lnTo>
                  <a:pt x="46" y="531"/>
                </a:lnTo>
                <a:lnTo>
                  <a:pt x="50" y="527"/>
                </a:lnTo>
                <a:lnTo>
                  <a:pt x="50" y="525"/>
                </a:lnTo>
                <a:lnTo>
                  <a:pt x="46" y="521"/>
                </a:lnTo>
                <a:lnTo>
                  <a:pt x="44" y="517"/>
                </a:lnTo>
                <a:lnTo>
                  <a:pt x="41" y="515"/>
                </a:lnTo>
                <a:lnTo>
                  <a:pt x="33" y="513"/>
                </a:lnTo>
                <a:lnTo>
                  <a:pt x="34" y="508"/>
                </a:lnTo>
                <a:lnTo>
                  <a:pt x="37" y="500"/>
                </a:lnTo>
                <a:lnTo>
                  <a:pt x="38" y="494"/>
                </a:lnTo>
                <a:lnTo>
                  <a:pt x="36" y="479"/>
                </a:lnTo>
                <a:lnTo>
                  <a:pt x="36" y="476"/>
                </a:lnTo>
                <a:lnTo>
                  <a:pt x="38" y="474"/>
                </a:lnTo>
                <a:lnTo>
                  <a:pt x="43" y="476"/>
                </a:lnTo>
                <a:lnTo>
                  <a:pt x="48" y="478"/>
                </a:lnTo>
                <a:lnTo>
                  <a:pt x="61" y="475"/>
                </a:lnTo>
                <a:lnTo>
                  <a:pt x="65" y="474"/>
                </a:lnTo>
                <a:lnTo>
                  <a:pt x="69" y="477"/>
                </a:lnTo>
                <a:lnTo>
                  <a:pt x="74" y="480"/>
                </a:lnTo>
                <a:lnTo>
                  <a:pt x="105" y="473"/>
                </a:lnTo>
                <a:lnTo>
                  <a:pt x="105" y="467"/>
                </a:lnTo>
                <a:lnTo>
                  <a:pt x="107" y="461"/>
                </a:lnTo>
                <a:lnTo>
                  <a:pt x="107" y="456"/>
                </a:lnTo>
                <a:lnTo>
                  <a:pt x="106" y="453"/>
                </a:lnTo>
                <a:lnTo>
                  <a:pt x="104" y="451"/>
                </a:lnTo>
                <a:lnTo>
                  <a:pt x="103" y="447"/>
                </a:lnTo>
                <a:lnTo>
                  <a:pt x="103" y="442"/>
                </a:lnTo>
                <a:lnTo>
                  <a:pt x="106" y="439"/>
                </a:lnTo>
                <a:lnTo>
                  <a:pt x="116" y="434"/>
                </a:lnTo>
                <a:lnTo>
                  <a:pt x="119" y="434"/>
                </a:lnTo>
                <a:lnTo>
                  <a:pt x="126" y="437"/>
                </a:lnTo>
                <a:lnTo>
                  <a:pt x="132" y="442"/>
                </a:lnTo>
                <a:lnTo>
                  <a:pt x="138" y="452"/>
                </a:lnTo>
                <a:lnTo>
                  <a:pt x="142" y="461"/>
                </a:lnTo>
                <a:lnTo>
                  <a:pt x="148" y="472"/>
                </a:lnTo>
                <a:lnTo>
                  <a:pt x="161" y="476"/>
                </a:lnTo>
                <a:lnTo>
                  <a:pt x="177" y="479"/>
                </a:lnTo>
                <a:lnTo>
                  <a:pt x="185" y="478"/>
                </a:lnTo>
                <a:lnTo>
                  <a:pt x="197" y="469"/>
                </a:lnTo>
                <a:lnTo>
                  <a:pt x="204" y="462"/>
                </a:lnTo>
                <a:lnTo>
                  <a:pt x="207" y="458"/>
                </a:lnTo>
                <a:lnTo>
                  <a:pt x="211" y="460"/>
                </a:lnTo>
                <a:lnTo>
                  <a:pt x="215" y="470"/>
                </a:lnTo>
                <a:lnTo>
                  <a:pt x="218" y="473"/>
                </a:lnTo>
                <a:lnTo>
                  <a:pt x="219" y="477"/>
                </a:lnTo>
                <a:lnTo>
                  <a:pt x="217" y="481"/>
                </a:lnTo>
                <a:lnTo>
                  <a:pt x="219" y="484"/>
                </a:lnTo>
                <a:lnTo>
                  <a:pt x="227" y="486"/>
                </a:lnTo>
                <a:lnTo>
                  <a:pt x="235" y="484"/>
                </a:lnTo>
                <a:lnTo>
                  <a:pt x="238" y="480"/>
                </a:lnTo>
                <a:lnTo>
                  <a:pt x="243" y="475"/>
                </a:lnTo>
                <a:lnTo>
                  <a:pt x="244" y="471"/>
                </a:lnTo>
                <a:lnTo>
                  <a:pt x="241" y="468"/>
                </a:lnTo>
                <a:lnTo>
                  <a:pt x="241" y="464"/>
                </a:lnTo>
                <a:lnTo>
                  <a:pt x="244" y="461"/>
                </a:lnTo>
                <a:lnTo>
                  <a:pt x="247" y="453"/>
                </a:lnTo>
                <a:lnTo>
                  <a:pt x="248" y="447"/>
                </a:lnTo>
                <a:lnTo>
                  <a:pt x="251" y="444"/>
                </a:lnTo>
                <a:lnTo>
                  <a:pt x="256" y="441"/>
                </a:lnTo>
                <a:lnTo>
                  <a:pt x="258" y="439"/>
                </a:lnTo>
                <a:lnTo>
                  <a:pt x="261" y="425"/>
                </a:lnTo>
                <a:lnTo>
                  <a:pt x="260" y="420"/>
                </a:lnTo>
                <a:lnTo>
                  <a:pt x="260" y="415"/>
                </a:lnTo>
                <a:lnTo>
                  <a:pt x="263" y="410"/>
                </a:lnTo>
                <a:lnTo>
                  <a:pt x="264" y="401"/>
                </a:lnTo>
                <a:lnTo>
                  <a:pt x="262" y="387"/>
                </a:lnTo>
                <a:lnTo>
                  <a:pt x="261" y="377"/>
                </a:lnTo>
                <a:lnTo>
                  <a:pt x="260" y="366"/>
                </a:lnTo>
                <a:lnTo>
                  <a:pt x="263" y="353"/>
                </a:lnTo>
                <a:lnTo>
                  <a:pt x="266" y="339"/>
                </a:lnTo>
                <a:lnTo>
                  <a:pt x="265" y="335"/>
                </a:lnTo>
                <a:lnTo>
                  <a:pt x="261" y="331"/>
                </a:lnTo>
                <a:lnTo>
                  <a:pt x="256" y="327"/>
                </a:lnTo>
                <a:lnTo>
                  <a:pt x="244" y="324"/>
                </a:lnTo>
                <a:lnTo>
                  <a:pt x="239" y="318"/>
                </a:lnTo>
                <a:lnTo>
                  <a:pt x="236" y="313"/>
                </a:lnTo>
                <a:lnTo>
                  <a:pt x="233" y="311"/>
                </a:lnTo>
                <a:lnTo>
                  <a:pt x="220" y="309"/>
                </a:lnTo>
                <a:lnTo>
                  <a:pt x="217" y="306"/>
                </a:lnTo>
                <a:lnTo>
                  <a:pt x="218" y="297"/>
                </a:lnTo>
                <a:lnTo>
                  <a:pt x="219" y="284"/>
                </a:lnTo>
                <a:lnTo>
                  <a:pt x="219" y="275"/>
                </a:lnTo>
                <a:lnTo>
                  <a:pt x="221" y="268"/>
                </a:lnTo>
                <a:lnTo>
                  <a:pt x="224" y="262"/>
                </a:lnTo>
                <a:lnTo>
                  <a:pt x="230" y="256"/>
                </a:lnTo>
                <a:lnTo>
                  <a:pt x="233" y="249"/>
                </a:lnTo>
                <a:lnTo>
                  <a:pt x="235" y="248"/>
                </a:lnTo>
                <a:lnTo>
                  <a:pt x="246" y="247"/>
                </a:lnTo>
                <a:lnTo>
                  <a:pt x="250" y="244"/>
                </a:lnTo>
                <a:lnTo>
                  <a:pt x="253" y="241"/>
                </a:lnTo>
                <a:lnTo>
                  <a:pt x="255" y="237"/>
                </a:lnTo>
                <a:lnTo>
                  <a:pt x="259" y="230"/>
                </a:lnTo>
                <a:lnTo>
                  <a:pt x="262" y="226"/>
                </a:lnTo>
                <a:lnTo>
                  <a:pt x="262" y="223"/>
                </a:lnTo>
                <a:lnTo>
                  <a:pt x="262" y="219"/>
                </a:lnTo>
                <a:lnTo>
                  <a:pt x="258" y="211"/>
                </a:lnTo>
                <a:lnTo>
                  <a:pt x="254" y="204"/>
                </a:lnTo>
                <a:lnTo>
                  <a:pt x="252" y="202"/>
                </a:lnTo>
                <a:lnTo>
                  <a:pt x="247" y="186"/>
                </a:lnTo>
                <a:lnTo>
                  <a:pt x="242" y="182"/>
                </a:lnTo>
                <a:lnTo>
                  <a:pt x="233" y="180"/>
                </a:lnTo>
                <a:lnTo>
                  <a:pt x="216" y="178"/>
                </a:lnTo>
                <a:lnTo>
                  <a:pt x="206" y="181"/>
                </a:lnTo>
                <a:lnTo>
                  <a:pt x="190" y="186"/>
                </a:lnTo>
                <a:lnTo>
                  <a:pt x="178" y="190"/>
                </a:lnTo>
                <a:lnTo>
                  <a:pt x="170" y="192"/>
                </a:lnTo>
                <a:lnTo>
                  <a:pt x="166" y="192"/>
                </a:lnTo>
                <a:lnTo>
                  <a:pt x="164" y="189"/>
                </a:lnTo>
                <a:lnTo>
                  <a:pt x="167" y="187"/>
                </a:lnTo>
                <a:lnTo>
                  <a:pt x="168" y="182"/>
                </a:lnTo>
                <a:lnTo>
                  <a:pt x="166" y="175"/>
                </a:lnTo>
                <a:lnTo>
                  <a:pt x="163" y="169"/>
                </a:lnTo>
                <a:lnTo>
                  <a:pt x="161" y="160"/>
                </a:lnTo>
                <a:lnTo>
                  <a:pt x="162" y="149"/>
                </a:lnTo>
                <a:lnTo>
                  <a:pt x="165" y="139"/>
                </a:lnTo>
                <a:lnTo>
                  <a:pt x="171" y="125"/>
                </a:lnTo>
                <a:lnTo>
                  <a:pt x="172" y="120"/>
                </a:lnTo>
                <a:lnTo>
                  <a:pt x="191" y="120"/>
                </a:lnTo>
                <a:lnTo>
                  <a:pt x="210" y="120"/>
                </a:lnTo>
                <a:lnTo>
                  <a:pt x="230" y="120"/>
                </a:lnTo>
                <a:lnTo>
                  <a:pt x="250" y="120"/>
                </a:lnTo>
                <a:lnTo>
                  <a:pt x="266" y="120"/>
                </a:lnTo>
                <a:lnTo>
                  <a:pt x="274" y="117"/>
                </a:lnTo>
                <a:lnTo>
                  <a:pt x="281" y="122"/>
                </a:lnTo>
                <a:lnTo>
                  <a:pt x="284" y="123"/>
                </a:lnTo>
                <a:lnTo>
                  <a:pt x="285" y="123"/>
                </a:lnTo>
                <a:lnTo>
                  <a:pt x="288" y="127"/>
                </a:lnTo>
                <a:lnTo>
                  <a:pt x="297" y="126"/>
                </a:lnTo>
                <a:lnTo>
                  <a:pt x="298" y="127"/>
                </a:lnTo>
                <a:lnTo>
                  <a:pt x="299" y="132"/>
                </a:lnTo>
                <a:lnTo>
                  <a:pt x="307" y="131"/>
                </a:lnTo>
                <a:lnTo>
                  <a:pt x="311" y="132"/>
                </a:lnTo>
                <a:lnTo>
                  <a:pt x="315" y="132"/>
                </a:lnTo>
                <a:lnTo>
                  <a:pt x="320" y="130"/>
                </a:lnTo>
                <a:lnTo>
                  <a:pt x="323" y="131"/>
                </a:lnTo>
                <a:lnTo>
                  <a:pt x="329" y="134"/>
                </a:lnTo>
                <a:lnTo>
                  <a:pt x="334" y="137"/>
                </a:lnTo>
                <a:lnTo>
                  <a:pt x="340" y="136"/>
                </a:lnTo>
                <a:lnTo>
                  <a:pt x="354" y="136"/>
                </a:lnTo>
                <a:lnTo>
                  <a:pt x="366" y="139"/>
                </a:lnTo>
                <a:lnTo>
                  <a:pt x="377" y="147"/>
                </a:lnTo>
                <a:lnTo>
                  <a:pt x="384" y="151"/>
                </a:lnTo>
                <a:lnTo>
                  <a:pt x="391" y="158"/>
                </a:lnTo>
                <a:lnTo>
                  <a:pt x="393" y="157"/>
                </a:lnTo>
                <a:lnTo>
                  <a:pt x="396" y="155"/>
                </a:lnTo>
                <a:lnTo>
                  <a:pt x="397" y="154"/>
                </a:lnTo>
                <a:lnTo>
                  <a:pt x="397" y="149"/>
                </a:lnTo>
                <a:lnTo>
                  <a:pt x="393" y="139"/>
                </a:lnTo>
                <a:lnTo>
                  <a:pt x="392" y="131"/>
                </a:lnTo>
                <a:lnTo>
                  <a:pt x="392" y="124"/>
                </a:lnTo>
                <a:lnTo>
                  <a:pt x="395" y="119"/>
                </a:lnTo>
                <a:lnTo>
                  <a:pt x="400" y="116"/>
                </a:lnTo>
                <a:lnTo>
                  <a:pt x="401" y="112"/>
                </a:lnTo>
                <a:lnTo>
                  <a:pt x="401" y="111"/>
                </a:lnTo>
                <a:lnTo>
                  <a:pt x="406" y="101"/>
                </a:lnTo>
                <a:lnTo>
                  <a:pt x="411" y="90"/>
                </a:lnTo>
                <a:lnTo>
                  <a:pt x="418" y="77"/>
                </a:lnTo>
                <a:lnTo>
                  <a:pt x="423" y="67"/>
                </a:lnTo>
                <a:lnTo>
                  <a:pt x="422" y="62"/>
                </a:lnTo>
                <a:lnTo>
                  <a:pt x="423" y="54"/>
                </a:lnTo>
                <a:lnTo>
                  <a:pt x="424" y="46"/>
                </a:lnTo>
                <a:lnTo>
                  <a:pt x="424" y="41"/>
                </a:lnTo>
                <a:lnTo>
                  <a:pt x="425" y="37"/>
                </a:lnTo>
                <a:lnTo>
                  <a:pt x="429" y="25"/>
                </a:lnTo>
                <a:lnTo>
                  <a:pt x="431" y="17"/>
                </a:lnTo>
                <a:lnTo>
                  <a:pt x="434" y="14"/>
                </a:lnTo>
                <a:lnTo>
                  <a:pt x="439" y="12"/>
                </a:lnTo>
                <a:lnTo>
                  <a:pt x="447" y="12"/>
                </a:lnTo>
                <a:lnTo>
                  <a:pt x="465" y="10"/>
                </a:lnTo>
                <a:lnTo>
                  <a:pt x="483" y="7"/>
                </a:lnTo>
                <a:lnTo>
                  <a:pt x="489" y="5"/>
                </a:lnTo>
                <a:lnTo>
                  <a:pt x="500" y="0"/>
                </a:lnTo>
                <a:lnTo>
                  <a:pt x="504" y="0"/>
                </a:lnTo>
                <a:lnTo>
                  <a:pt x="508" y="2"/>
                </a:lnTo>
                <a:lnTo>
                  <a:pt x="529" y="8"/>
                </a:lnTo>
                <a:lnTo>
                  <a:pt x="535" y="10"/>
                </a:lnTo>
                <a:lnTo>
                  <a:pt x="537" y="10"/>
                </a:lnTo>
                <a:lnTo>
                  <a:pt x="540" y="10"/>
                </a:lnTo>
                <a:lnTo>
                  <a:pt x="545" y="10"/>
                </a:lnTo>
                <a:lnTo>
                  <a:pt x="550" y="10"/>
                </a:lnTo>
                <a:lnTo>
                  <a:pt x="553" y="10"/>
                </a:lnTo>
                <a:lnTo>
                  <a:pt x="557" y="14"/>
                </a:lnTo>
                <a:lnTo>
                  <a:pt x="560" y="14"/>
                </a:lnTo>
                <a:lnTo>
                  <a:pt x="563" y="11"/>
                </a:lnTo>
                <a:lnTo>
                  <a:pt x="570" y="8"/>
                </a:lnTo>
                <a:lnTo>
                  <a:pt x="582" y="5"/>
                </a:lnTo>
                <a:lnTo>
                  <a:pt x="584" y="6"/>
                </a:lnTo>
                <a:lnTo>
                  <a:pt x="588" y="14"/>
                </a:lnTo>
                <a:lnTo>
                  <a:pt x="593"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45"/>
          <p:cNvSpPr>
            <a:spLocks/>
          </p:cNvSpPr>
          <p:nvPr/>
        </p:nvSpPr>
        <p:spPr bwMode="auto">
          <a:xfrm>
            <a:off x="4436196" y="3994073"/>
            <a:ext cx="85273" cy="53690"/>
          </a:xfrm>
          <a:custGeom>
            <a:avLst/>
            <a:gdLst>
              <a:gd name="T0" fmla="*/ 289 w 355"/>
              <a:gd name="T1" fmla="*/ 36 h 224"/>
              <a:gd name="T2" fmla="*/ 278 w 355"/>
              <a:gd name="T3" fmla="*/ 70 h 224"/>
              <a:gd name="T4" fmla="*/ 279 w 355"/>
              <a:gd name="T5" fmla="*/ 83 h 224"/>
              <a:gd name="T6" fmla="*/ 299 w 355"/>
              <a:gd name="T7" fmla="*/ 86 h 224"/>
              <a:gd name="T8" fmla="*/ 309 w 355"/>
              <a:gd name="T9" fmla="*/ 98 h 224"/>
              <a:gd name="T10" fmla="*/ 333 w 355"/>
              <a:gd name="T11" fmla="*/ 106 h 224"/>
              <a:gd name="T12" fmla="*/ 355 w 355"/>
              <a:gd name="T13" fmla="*/ 102 h 224"/>
              <a:gd name="T14" fmla="*/ 350 w 355"/>
              <a:gd name="T15" fmla="*/ 129 h 224"/>
              <a:gd name="T16" fmla="*/ 353 w 355"/>
              <a:gd name="T17" fmla="*/ 142 h 224"/>
              <a:gd name="T18" fmla="*/ 334 w 355"/>
              <a:gd name="T19" fmla="*/ 134 h 224"/>
              <a:gd name="T20" fmla="*/ 324 w 355"/>
              <a:gd name="T21" fmla="*/ 143 h 224"/>
              <a:gd name="T22" fmla="*/ 325 w 355"/>
              <a:gd name="T23" fmla="*/ 157 h 224"/>
              <a:gd name="T24" fmla="*/ 330 w 355"/>
              <a:gd name="T25" fmla="*/ 176 h 224"/>
              <a:gd name="T26" fmla="*/ 322 w 355"/>
              <a:gd name="T27" fmla="*/ 178 h 224"/>
              <a:gd name="T28" fmla="*/ 310 w 355"/>
              <a:gd name="T29" fmla="*/ 163 h 224"/>
              <a:gd name="T30" fmla="*/ 286 w 355"/>
              <a:gd name="T31" fmla="*/ 171 h 224"/>
              <a:gd name="T32" fmla="*/ 275 w 355"/>
              <a:gd name="T33" fmla="*/ 156 h 224"/>
              <a:gd name="T34" fmla="*/ 264 w 355"/>
              <a:gd name="T35" fmla="*/ 148 h 224"/>
              <a:gd name="T36" fmla="*/ 260 w 355"/>
              <a:gd name="T37" fmla="*/ 172 h 224"/>
              <a:gd name="T38" fmla="*/ 241 w 355"/>
              <a:gd name="T39" fmla="*/ 199 h 224"/>
              <a:gd name="T40" fmla="*/ 241 w 355"/>
              <a:gd name="T41" fmla="*/ 213 h 224"/>
              <a:gd name="T42" fmla="*/ 236 w 355"/>
              <a:gd name="T43" fmla="*/ 224 h 224"/>
              <a:gd name="T44" fmla="*/ 222 w 355"/>
              <a:gd name="T45" fmla="*/ 205 h 224"/>
              <a:gd name="T46" fmla="*/ 211 w 355"/>
              <a:gd name="T47" fmla="*/ 192 h 224"/>
              <a:gd name="T48" fmla="*/ 195 w 355"/>
              <a:gd name="T49" fmla="*/ 173 h 224"/>
              <a:gd name="T50" fmla="*/ 194 w 355"/>
              <a:gd name="T51" fmla="*/ 154 h 224"/>
              <a:gd name="T52" fmla="*/ 179 w 355"/>
              <a:gd name="T53" fmla="*/ 166 h 224"/>
              <a:gd name="T54" fmla="*/ 171 w 355"/>
              <a:gd name="T55" fmla="*/ 184 h 224"/>
              <a:gd name="T56" fmla="*/ 160 w 355"/>
              <a:gd name="T57" fmla="*/ 203 h 224"/>
              <a:gd name="T58" fmla="*/ 128 w 355"/>
              <a:gd name="T59" fmla="*/ 208 h 224"/>
              <a:gd name="T60" fmla="*/ 107 w 355"/>
              <a:gd name="T61" fmla="*/ 215 h 224"/>
              <a:gd name="T62" fmla="*/ 83 w 355"/>
              <a:gd name="T63" fmla="*/ 213 h 224"/>
              <a:gd name="T64" fmla="*/ 73 w 355"/>
              <a:gd name="T65" fmla="*/ 199 h 224"/>
              <a:gd name="T66" fmla="*/ 63 w 355"/>
              <a:gd name="T67" fmla="*/ 186 h 224"/>
              <a:gd name="T68" fmla="*/ 63 w 355"/>
              <a:gd name="T69" fmla="*/ 163 h 224"/>
              <a:gd name="T70" fmla="*/ 48 w 355"/>
              <a:gd name="T71" fmla="*/ 155 h 224"/>
              <a:gd name="T72" fmla="*/ 21 w 355"/>
              <a:gd name="T73" fmla="*/ 167 h 224"/>
              <a:gd name="T74" fmla="*/ 24 w 355"/>
              <a:gd name="T75" fmla="*/ 176 h 224"/>
              <a:gd name="T76" fmla="*/ 3 w 355"/>
              <a:gd name="T77" fmla="*/ 189 h 224"/>
              <a:gd name="T78" fmla="*/ 5 w 355"/>
              <a:gd name="T79" fmla="*/ 178 h 224"/>
              <a:gd name="T80" fmla="*/ 12 w 355"/>
              <a:gd name="T81" fmla="*/ 162 h 224"/>
              <a:gd name="T82" fmla="*/ 10 w 355"/>
              <a:gd name="T83" fmla="*/ 146 h 224"/>
              <a:gd name="T84" fmla="*/ 25 w 355"/>
              <a:gd name="T85" fmla="*/ 127 h 224"/>
              <a:gd name="T86" fmla="*/ 37 w 355"/>
              <a:gd name="T87" fmla="*/ 99 h 224"/>
              <a:gd name="T88" fmla="*/ 55 w 355"/>
              <a:gd name="T89" fmla="*/ 87 h 224"/>
              <a:gd name="T90" fmla="*/ 77 w 355"/>
              <a:gd name="T91" fmla="*/ 59 h 224"/>
              <a:gd name="T92" fmla="*/ 81 w 355"/>
              <a:gd name="T93" fmla="*/ 51 h 224"/>
              <a:gd name="T94" fmla="*/ 73 w 355"/>
              <a:gd name="T95" fmla="*/ 44 h 224"/>
              <a:gd name="T96" fmla="*/ 92 w 355"/>
              <a:gd name="T97" fmla="*/ 33 h 224"/>
              <a:gd name="T98" fmla="*/ 97 w 355"/>
              <a:gd name="T99" fmla="*/ 40 h 224"/>
              <a:gd name="T100" fmla="*/ 114 w 355"/>
              <a:gd name="T101" fmla="*/ 37 h 224"/>
              <a:gd name="T102" fmla="*/ 130 w 355"/>
              <a:gd name="T103" fmla="*/ 21 h 224"/>
              <a:gd name="T104" fmla="*/ 168 w 355"/>
              <a:gd name="T105" fmla="*/ 23 h 224"/>
              <a:gd name="T106" fmla="*/ 193 w 355"/>
              <a:gd name="T107" fmla="*/ 22 h 224"/>
              <a:gd name="T108" fmla="*/ 198 w 355"/>
              <a:gd name="T109" fmla="*/ 19 h 224"/>
              <a:gd name="T110" fmla="*/ 205 w 355"/>
              <a:gd name="T111" fmla="*/ 14 h 224"/>
              <a:gd name="T112" fmla="*/ 193 w 355"/>
              <a:gd name="T113" fmla="*/ 13 h 224"/>
              <a:gd name="T114" fmla="*/ 201 w 355"/>
              <a:gd name="T115" fmla="*/ 1 h 224"/>
              <a:gd name="T116" fmla="*/ 218 w 355"/>
              <a:gd name="T117" fmla="*/ 9 h 224"/>
              <a:gd name="T118" fmla="*/ 223 w 355"/>
              <a:gd name="T119" fmla="*/ 7 h 224"/>
              <a:gd name="T120" fmla="*/ 230 w 355"/>
              <a:gd name="T121" fmla="*/ 14 h 224"/>
              <a:gd name="T122" fmla="*/ 267 w 355"/>
              <a:gd name="T123" fmla="*/ 21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5" h="224">
                <a:moveTo>
                  <a:pt x="281" y="29"/>
                </a:moveTo>
                <a:lnTo>
                  <a:pt x="284" y="31"/>
                </a:lnTo>
                <a:lnTo>
                  <a:pt x="289" y="36"/>
                </a:lnTo>
                <a:lnTo>
                  <a:pt x="288" y="45"/>
                </a:lnTo>
                <a:lnTo>
                  <a:pt x="281" y="59"/>
                </a:lnTo>
                <a:lnTo>
                  <a:pt x="278" y="70"/>
                </a:lnTo>
                <a:lnTo>
                  <a:pt x="278" y="79"/>
                </a:lnTo>
                <a:lnTo>
                  <a:pt x="278" y="83"/>
                </a:lnTo>
                <a:lnTo>
                  <a:pt x="279" y="83"/>
                </a:lnTo>
                <a:lnTo>
                  <a:pt x="286" y="84"/>
                </a:lnTo>
                <a:lnTo>
                  <a:pt x="289" y="84"/>
                </a:lnTo>
                <a:lnTo>
                  <a:pt x="299" y="86"/>
                </a:lnTo>
                <a:lnTo>
                  <a:pt x="307" y="89"/>
                </a:lnTo>
                <a:lnTo>
                  <a:pt x="308" y="93"/>
                </a:lnTo>
                <a:lnTo>
                  <a:pt x="309" y="98"/>
                </a:lnTo>
                <a:lnTo>
                  <a:pt x="319" y="104"/>
                </a:lnTo>
                <a:lnTo>
                  <a:pt x="329" y="107"/>
                </a:lnTo>
                <a:lnTo>
                  <a:pt x="333" y="106"/>
                </a:lnTo>
                <a:lnTo>
                  <a:pt x="347" y="92"/>
                </a:lnTo>
                <a:lnTo>
                  <a:pt x="352" y="94"/>
                </a:lnTo>
                <a:lnTo>
                  <a:pt x="355" y="102"/>
                </a:lnTo>
                <a:lnTo>
                  <a:pt x="355" y="106"/>
                </a:lnTo>
                <a:lnTo>
                  <a:pt x="351" y="121"/>
                </a:lnTo>
                <a:lnTo>
                  <a:pt x="350" y="129"/>
                </a:lnTo>
                <a:lnTo>
                  <a:pt x="354" y="134"/>
                </a:lnTo>
                <a:lnTo>
                  <a:pt x="354" y="138"/>
                </a:lnTo>
                <a:lnTo>
                  <a:pt x="353" y="142"/>
                </a:lnTo>
                <a:lnTo>
                  <a:pt x="348" y="143"/>
                </a:lnTo>
                <a:lnTo>
                  <a:pt x="340" y="140"/>
                </a:lnTo>
                <a:lnTo>
                  <a:pt x="334" y="134"/>
                </a:lnTo>
                <a:lnTo>
                  <a:pt x="330" y="135"/>
                </a:lnTo>
                <a:lnTo>
                  <a:pt x="326" y="136"/>
                </a:lnTo>
                <a:lnTo>
                  <a:pt x="324" y="143"/>
                </a:lnTo>
                <a:lnTo>
                  <a:pt x="322" y="150"/>
                </a:lnTo>
                <a:lnTo>
                  <a:pt x="322" y="154"/>
                </a:lnTo>
                <a:lnTo>
                  <a:pt x="325" y="157"/>
                </a:lnTo>
                <a:lnTo>
                  <a:pt x="328" y="164"/>
                </a:lnTo>
                <a:lnTo>
                  <a:pt x="329" y="172"/>
                </a:lnTo>
                <a:lnTo>
                  <a:pt x="330" y="176"/>
                </a:lnTo>
                <a:lnTo>
                  <a:pt x="329" y="178"/>
                </a:lnTo>
                <a:lnTo>
                  <a:pt x="325" y="179"/>
                </a:lnTo>
                <a:lnTo>
                  <a:pt x="322" y="178"/>
                </a:lnTo>
                <a:lnTo>
                  <a:pt x="317" y="168"/>
                </a:lnTo>
                <a:lnTo>
                  <a:pt x="314" y="164"/>
                </a:lnTo>
                <a:lnTo>
                  <a:pt x="310" y="163"/>
                </a:lnTo>
                <a:lnTo>
                  <a:pt x="302" y="166"/>
                </a:lnTo>
                <a:lnTo>
                  <a:pt x="290" y="171"/>
                </a:lnTo>
                <a:lnTo>
                  <a:pt x="286" y="171"/>
                </a:lnTo>
                <a:lnTo>
                  <a:pt x="282" y="170"/>
                </a:lnTo>
                <a:lnTo>
                  <a:pt x="278" y="165"/>
                </a:lnTo>
                <a:lnTo>
                  <a:pt x="275" y="156"/>
                </a:lnTo>
                <a:lnTo>
                  <a:pt x="274" y="150"/>
                </a:lnTo>
                <a:lnTo>
                  <a:pt x="271" y="150"/>
                </a:lnTo>
                <a:lnTo>
                  <a:pt x="264" y="148"/>
                </a:lnTo>
                <a:lnTo>
                  <a:pt x="260" y="151"/>
                </a:lnTo>
                <a:lnTo>
                  <a:pt x="260" y="160"/>
                </a:lnTo>
                <a:lnTo>
                  <a:pt x="260" y="172"/>
                </a:lnTo>
                <a:lnTo>
                  <a:pt x="256" y="180"/>
                </a:lnTo>
                <a:lnTo>
                  <a:pt x="245" y="193"/>
                </a:lnTo>
                <a:lnTo>
                  <a:pt x="241" y="199"/>
                </a:lnTo>
                <a:lnTo>
                  <a:pt x="240" y="203"/>
                </a:lnTo>
                <a:lnTo>
                  <a:pt x="240" y="207"/>
                </a:lnTo>
                <a:lnTo>
                  <a:pt x="241" y="213"/>
                </a:lnTo>
                <a:lnTo>
                  <a:pt x="243" y="219"/>
                </a:lnTo>
                <a:lnTo>
                  <a:pt x="241" y="223"/>
                </a:lnTo>
                <a:lnTo>
                  <a:pt x="236" y="224"/>
                </a:lnTo>
                <a:lnTo>
                  <a:pt x="232" y="221"/>
                </a:lnTo>
                <a:lnTo>
                  <a:pt x="231" y="214"/>
                </a:lnTo>
                <a:lnTo>
                  <a:pt x="222" y="205"/>
                </a:lnTo>
                <a:lnTo>
                  <a:pt x="226" y="198"/>
                </a:lnTo>
                <a:lnTo>
                  <a:pt x="225" y="196"/>
                </a:lnTo>
                <a:lnTo>
                  <a:pt x="211" y="192"/>
                </a:lnTo>
                <a:lnTo>
                  <a:pt x="205" y="187"/>
                </a:lnTo>
                <a:lnTo>
                  <a:pt x="197" y="177"/>
                </a:lnTo>
                <a:lnTo>
                  <a:pt x="195" y="173"/>
                </a:lnTo>
                <a:lnTo>
                  <a:pt x="196" y="159"/>
                </a:lnTo>
                <a:lnTo>
                  <a:pt x="195" y="156"/>
                </a:lnTo>
                <a:lnTo>
                  <a:pt x="194" y="154"/>
                </a:lnTo>
                <a:lnTo>
                  <a:pt x="190" y="154"/>
                </a:lnTo>
                <a:lnTo>
                  <a:pt x="184" y="159"/>
                </a:lnTo>
                <a:lnTo>
                  <a:pt x="179" y="166"/>
                </a:lnTo>
                <a:lnTo>
                  <a:pt x="168" y="174"/>
                </a:lnTo>
                <a:lnTo>
                  <a:pt x="167" y="176"/>
                </a:lnTo>
                <a:lnTo>
                  <a:pt x="171" y="184"/>
                </a:lnTo>
                <a:lnTo>
                  <a:pt x="170" y="187"/>
                </a:lnTo>
                <a:lnTo>
                  <a:pt x="162" y="199"/>
                </a:lnTo>
                <a:lnTo>
                  <a:pt x="160" y="203"/>
                </a:lnTo>
                <a:lnTo>
                  <a:pt x="149" y="211"/>
                </a:lnTo>
                <a:lnTo>
                  <a:pt x="144" y="214"/>
                </a:lnTo>
                <a:lnTo>
                  <a:pt x="128" y="208"/>
                </a:lnTo>
                <a:lnTo>
                  <a:pt x="124" y="208"/>
                </a:lnTo>
                <a:lnTo>
                  <a:pt x="117" y="211"/>
                </a:lnTo>
                <a:lnTo>
                  <a:pt x="107" y="215"/>
                </a:lnTo>
                <a:lnTo>
                  <a:pt x="91" y="219"/>
                </a:lnTo>
                <a:lnTo>
                  <a:pt x="86" y="216"/>
                </a:lnTo>
                <a:lnTo>
                  <a:pt x="83" y="213"/>
                </a:lnTo>
                <a:lnTo>
                  <a:pt x="82" y="210"/>
                </a:lnTo>
                <a:lnTo>
                  <a:pt x="78" y="203"/>
                </a:lnTo>
                <a:lnTo>
                  <a:pt x="73" y="199"/>
                </a:lnTo>
                <a:lnTo>
                  <a:pt x="70" y="195"/>
                </a:lnTo>
                <a:lnTo>
                  <a:pt x="66" y="190"/>
                </a:lnTo>
                <a:lnTo>
                  <a:pt x="63" y="186"/>
                </a:lnTo>
                <a:lnTo>
                  <a:pt x="67" y="174"/>
                </a:lnTo>
                <a:lnTo>
                  <a:pt x="64" y="169"/>
                </a:lnTo>
                <a:lnTo>
                  <a:pt x="63" y="163"/>
                </a:lnTo>
                <a:lnTo>
                  <a:pt x="63" y="159"/>
                </a:lnTo>
                <a:lnTo>
                  <a:pt x="62" y="158"/>
                </a:lnTo>
                <a:lnTo>
                  <a:pt x="48" y="155"/>
                </a:lnTo>
                <a:lnTo>
                  <a:pt x="36" y="156"/>
                </a:lnTo>
                <a:lnTo>
                  <a:pt x="28" y="160"/>
                </a:lnTo>
                <a:lnTo>
                  <a:pt x="21" y="167"/>
                </a:lnTo>
                <a:lnTo>
                  <a:pt x="20" y="169"/>
                </a:lnTo>
                <a:lnTo>
                  <a:pt x="20" y="170"/>
                </a:lnTo>
                <a:lnTo>
                  <a:pt x="24" y="176"/>
                </a:lnTo>
                <a:lnTo>
                  <a:pt x="18" y="183"/>
                </a:lnTo>
                <a:lnTo>
                  <a:pt x="9" y="188"/>
                </a:lnTo>
                <a:lnTo>
                  <a:pt x="3" y="189"/>
                </a:lnTo>
                <a:lnTo>
                  <a:pt x="0" y="188"/>
                </a:lnTo>
                <a:lnTo>
                  <a:pt x="0" y="181"/>
                </a:lnTo>
                <a:lnTo>
                  <a:pt x="5" y="178"/>
                </a:lnTo>
                <a:lnTo>
                  <a:pt x="10" y="173"/>
                </a:lnTo>
                <a:lnTo>
                  <a:pt x="11" y="167"/>
                </a:lnTo>
                <a:lnTo>
                  <a:pt x="12" y="162"/>
                </a:lnTo>
                <a:lnTo>
                  <a:pt x="7" y="156"/>
                </a:lnTo>
                <a:lnTo>
                  <a:pt x="7" y="153"/>
                </a:lnTo>
                <a:lnTo>
                  <a:pt x="10" y="146"/>
                </a:lnTo>
                <a:lnTo>
                  <a:pt x="12" y="140"/>
                </a:lnTo>
                <a:lnTo>
                  <a:pt x="15" y="135"/>
                </a:lnTo>
                <a:lnTo>
                  <a:pt x="25" y="127"/>
                </a:lnTo>
                <a:lnTo>
                  <a:pt x="34" y="119"/>
                </a:lnTo>
                <a:lnTo>
                  <a:pt x="36" y="110"/>
                </a:lnTo>
                <a:lnTo>
                  <a:pt x="37" y="99"/>
                </a:lnTo>
                <a:lnTo>
                  <a:pt x="38" y="96"/>
                </a:lnTo>
                <a:lnTo>
                  <a:pt x="52" y="90"/>
                </a:lnTo>
                <a:lnTo>
                  <a:pt x="55" y="87"/>
                </a:lnTo>
                <a:lnTo>
                  <a:pt x="57" y="84"/>
                </a:lnTo>
                <a:lnTo>
                  <a:pt x="67" y="71"/>
                </a:lnTo>
                <a:lnTo>
                  <a:pt x="77" y="59"/>
                </a:lnTo>
                <a:lnTo>
                  <a:pt x="80" y="55"/>
                </a:lnTo>
                <a:lnTo>
                  <a:pt x="81" y="53"/>
                </a:lnTo>
                <a:lnTo>
                  <a:pt x="81" y="51"/>
                </a:lnTo>
                <a:lnTo>
                  <a:pt x="80" y="49"/>
                </a:lnTo>
                <a:lnTo>
                  <a:pt x="75" y="48"/>
                </a:lnTo>
                <a:lnTo>
                  <a:pt x="73" y="44"/>
                </a:lnTo>
                <a:lnTo>
                  <a:pt x="79" y="38"/>
                </a:lnTo>
                <a:lnTo>
                  <a:pt x="85" y="33"/>
                </a:lnTo>
                <a:lnTo>
                  <a:pt x="92" y="33"/>
                </a:lnTo>
                <a:lnTo>
                  <a:pt x="95" y="35"/>
                </a:lnTo>
                <a:lnTo>
                  <a:pt x="94" y="38"/>
                </a:lnTo>
                <a:lnTo>
                  <a:pt x="97" y="40"/>
                </a:lnTo>
                <a:lnTo>
                  <a:pt x="102" y="41"/>
                </a:lnTo>
                <a:lnTo>
                  <a:pt x="108" y="40"/>
                </a:lnTo>
                <a:lnTo>
                  <a:pt x="114" y="37"/>
                </a:lnTo>
                <a:lnTo>
                  <a:pt x="118" y="31"/>
                </a:lnTo>
                <a:lnTo>
                  <a:pt x="120" y="27"/>
                </a:lnTo>
                <a:lnTo>
                  <a:pt x="130" y="21"/>
                </a:lnTo>
                <a:lnTo>
                  <a:pt x="137" y="24"/>
                </a:lnTo>
                <a:lnTo>
                  <a:pt x="155" y="25"/>
                </a:lnTo>
                <a:lnTo>
                  <a:pt x="168" y="23"/>
                </a:lnTo>
                <a:lnTo>
                  <a:pt x="176" y="20"/>
                </a:lnTo>
                <a:lnTo>
                  <a:pt x="186" y="20"/>
                </a:lnTo>
                <a:lnTo>
                  <a:pt x="193" y="22"/>
                </a:lnTo>
                <a:lnTo>
                  <a:pt x="194" y="21"/>
                </a:lnTo>
                <a:lnTo>
                  <a:pt x="196" y="21"/>
                </a:lnTo>
                <a:lnTo>
                  <a:pt x="198" y="19"/>
                </a:lnTo>
                <a:lnTo>
                  <a:pt x="205" y="18"/>
                </a:lnTo>
                <a:lnTo>
                  <a:pt x="206" y="16"/>
                </a:lnTo>
                <a:lnTo>
                  <a:pt x="205" y="14"/>
                </a:lnTo>
                <a:lnTo>
                  <a:pt x="204" y="14"/>
                </a:lnTo>
                <a:lnTo>
                  <a:pt x="196" y="14"/>
                </a:lnTo>
                <a:lnTo>
                  <a:pt x="193" y="13"/>
                </a:lnTo>
                <a:lnTo>
                  <a:pt x="192" y="10"/>
                </a:lnTo>
                <a:lnTo>
                  <a:pt x="195" y="5"/>
                </a:lnTo>
                <a:lnTo>
                  <a:pt x="201" y="1"/>
                </a:lnTo>
                <a:lnTo>
                  <a:pt x="206" y="0"/>
                </a:lnTo>
                <a:lnTo>
                  <a:pt x="209" y="1"/>
                </a:lnTo>
                <a:lnTo>
                  <a:pt x="218" y="9"/>
                </a:lnTo>
                <a:lnTo>
                  <a:pt x="220" y="9"/>
                </a:lnTo>
                <a:lnTo>
                  <a:pt x="221" y="8"/>
                </a:lnTo>
                <a:lnTo>
                  <a:pt x="223" y="7"/>
                </a:lnTo>
                <a:lnTo>
                  <a:pt x="226" y="8"/>
                </a:lnTo>
                <a:lnTo>
                  <a:pt x="230" y="13"/>
                </a:lnTo>
                <a:lnTo>
                  <a:pt x="230" y="14"/>
                </a:lnTo>
                <a:lnTo>
                  <a:pt x="250" y="12"/>
                </a:lnTo>
                <a:lnTo>
                  <a:pt x="254" y="12"/>
                </a:lnTo>
                <a:lnTo>
                  <a:pt x="267" y="21"/>
                </a:lnTo>
                <a:lnTo>
                  <a:pt x="281"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46"/>
          <p:cNvSpPr>
            <a:spLocks noEditPoints="1"/>
          </p:cNvSpPr>
          <p:nvPr/>
        </p:nvSpPr>
        <p:spPr bwMode="auto">
          <a:xfrm>
            <a:off x="4160376" y="4817325"/>
            <a:ext cx="115803" cy="121066"/>
          </a:xfrm>
          <a:custGeom>
            <a:avLst/>
            <a:gdLst>
              <a:gd name="T0" fmla="*/ 272 w 483"/>
              <a:gd name="T1" fmla="*/ 35 h 506"/>
              <a:gd name="T2" fmla="*/ 295 w 483"/>
              <a:gd name="T3" fmla="*/ 69 h 506"/>
              <a:gd name="T4" fmla="*/ 327 w 483"/>
              <a:gd name="T5" fmla="*/ 84 h 506"/>
              <a:gd name="T6" fmla="*/ 368 w 483"/>
              <a:gd name="T7" fmla="*/ 69 h 506"/>
              <a:gd name="T8" fmla="*/ 421 w 483"/>
              <a:gd name="T9" fmla="*/ 67 h 506"/>
              <a:gd name="T10" fmla="*/ 445 w 483"/>
              <a:gd name="T11" fmla="*/ 83 h 506"/>
              <a:gd name="T12" fmla="*/ 463 w 483"/>
              <a:gd name="T13" fmla="*/ 104 h 506"/>
              <a:gd name="T14" fmla="*/ 468 w 483"/>
              <a:gd name="T15" fmla="*/ 114 h 506"/>
              <a:gd name="T16" fmla="*/ 469 w 483"/>
              <a:gd name="T17" fmla="*/ 136 h 506"/>
              <a:gd name="T18" fmla="*/ 479 w 483"/>
              <a:gd name="T19" fmla="*/ 178 h 506"/>
              <a:gd name="T20" fmla="*/ 474 w 483"/>
              <a:gd name="T21" fmla="*/ 208 h 506"/>
              <a:gd name="T22" fmla="*/ 460 w 483"/>
              <a:gd name="T23" fmla="*/ 226 h 506"/>
              <a:gd name="T24" fmla="*/ 446 w 483"/>
              <a:gd name="T25" fmla="*/ 276 h 506"/>
              <a:gd name="T26" fmla="*/ 426 w 483"/>
              <a:gd name="T27" fmla="*/ 312 h 506"/>
              <a:gd name="T28" fmla="*/ 426 w 483"/>
              <a:gd name="T29" fmla="*/ 341 h 506"/>
              <a:gd name="T30" fmla="*/ 444 w 483"/>
              <a:gd name="T31" fmla="*/ 399 h 506"/>
              <a:gd name="T32" fmla="*/ 464 w 483"/>
              <a:gd name="T33" fmla="*/ 421 h 506"/>
              <a:gd name="T34" fmla="*/ 459 w 483"/>
              <a:gd name="T35" fmla="*/ 443 h 506"/>
              <a:gd name="T36" fmla="*/ 439 w 483"/>
              <a:gd name="T37" fmla="*/ 442 h 506"/>
              <a:gd name="T38" fmla="*/ 419 w 483"/>
              <a:gd name="T39" fmla="*/ 442 h 506"/>
              <a:gd name="T40" fmla="*/ 337 w 483"/>
              <a:gd name="T41" fmla="*/ 431 h 506"/>
              <a:gd name="T42" fmla="*/ 362 w 483"/>
              <a:gd name="T43" fmla="*/ 437 h 506"/>
              <a:gd name="T44" fmla="*/ 263 w 483"/>
              <a:gd name="T45" fmla="*/ 438 h 506"/>
              <a:gd name="T46" fmla="*/ 281 w 483"/>
              <a:gd name="T47" fmla="*/ 445 h 506"/>
              <a:gd name="T48" fmla="*/ 140 w 483"/>
              <a:gd name="T49" fmla="*/ 481 h 506"/>
              <a:gd name="T50" fmla="*/ 84 w 483"/>
              <a:gd name="T51" fmla="*/ 506 h 506"/>
              <a:gd name="T52" fmla="*/ 82 w 483"/>
              <a:gd name="T53" fmla="*/ 454 h 506"/>
              <a:gd name="T54" fmla="*/ 93 w 483"/>
              <a:gd name="T55" fmla="*/ 429 h 506"/>
              <a:gd name="T56" fmla="*/ 91 w 483"/>
              <a:gd name="T57" fmla="*/ 388 h 506"/>
              <a:gd name="T58" fmla="*/ 69 w 483"/>
              <a:gd name="T59" fmla="*/ 382 h 506"/>
              <a:gd name="T60" fmla="*/ 57 w 483"/>
              <a:gd name="T61" fmla="*/ 357 h 506"/>
              <a:gd name="T62" fmla="*/ 25 w 483"/>
              <a:gd name="T63" fmla="*/ 351 h 506"/>
              <a:gd name="T64" fmla="*/ 5 w 483"/>
              <a:gd name="T65" fmla="*/ 339 h 506"/>
              <a:gd name="T66" fmla="*/ 22 w 483"/>
              <a:gd name="T67" fmla="*/ 308 h 506"/>
              <a:gd name="T68" fmla="*/ 13 w 483"/>
              <a:gd name="T69" fmla="*/ 256 h 506"/>
              <a:gd name="T70" fmla="*/ 30 w 483"/>
              <a:gd name="T71" fmla="*/ 252 h 506"/>
              <a:gd name="T72" fmla="*/ 42 w 483"/>
              <a:gd name="T73" fmla="*/ 218 h 506"/>
              <a:gd name="T74" fmla="*/ 41 w 483"/>
              <a:gd name="T75" fmla="*/ 204 h 506"/>
              <a:gd name="T76" fmla="*/ 29 w 483"/>
              <a:gd name="T77" fmla="*/ 181 h 506"/>
              <a:gd name="T78" fmla="*/ 59 w 483"/>
              <a:gd name="T79" fmla="*/ 180 h 506"/>
              <a:gd name="T80" fmla="*/ 73 w 483"/>
              <a:gd name="T81" fmla="*/ 185 h 506"/>
              <a:gd name="T82" fmla="*/ 52 w 483"/>
              <a:gd name="T83" fmla="*/ 147 h 506"/>
              <a:gd name="T84" fmla="*/ 61 w 483"/>
              <a:gd name="T85" fmla="*/ 126 h 506"/>
              <a:gd name="T86" fmla="*/ 46 w 483"/>
              <a:gd name="T87" fmla="*/ 106 h 506"/>
              <a:gd name="T88" fmla="*/ 36 w 483"/>
              <a:gd name="T89" fmla="*/ 60 h 506"/>
              <a:gd name="T90" fmla="*/ 51 w 483"/>
              <a:gd name="T91" fmla="*/ 45 h 506"/>
              <a:gd name="T92" fmla="*/ 83 w 483"/>
              <a:gd name="T93" fmla="*/ 24 h 506"/>
              <a:gd name="T94" fmla="*/ 97 w 483"/>
              <a:gd name="T95" fmla="*/ 31 h 506"/>
              <a:gd name="T96" fmla="*/ 126 w 483"/>
              <a:gd name="T97" fmla="*/ 47 h 506"/>
              <a:gd name="T98" fmla="*/ 129 w 483"/>
              <a:gd name="T99" fmla="*/ 34 h 506"/>
              <a:gd name="T100" fmla="*/ 152 w 483"/>
              <a:gd name="T101" fmla="*/ 30 h 506"/>
              <a:gd name="T102" fmla="*/ 155 w 483"/>
              <a:gd name="T103" fmla="*/ 6 h 506"/>
              <a:gd name="T104" fmla="*/ 172 w 483"/>
              <a:gd name="T105" fmla="*/ 6 h 506"/>
              <a:gd name="T106" fmla="*/ 187 w 483"/>
              <a:gd name="T107" fmla="*/ 1 h 506"/>
              <a:gd name="T108" fmla="*/ 191 w 483"/>
              <a:gd name="T109" fmla="*/ 29 h 506"/>
              <a:gd name="T110" fmla="*/ 197 w 483"/>
              <a:gd name="T111" fmla="*/ 42 h 506"/>
              <a:gd name="T112" fmla="*/ 215 w 483"/>
              <a:gd name="T113" fmla="*/ 30 h 506"/>
              <a:gd name="T114" fmla="*/ 437 w 483"/>
              <a:gd name="T115" fmla="*/ 445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3" h="506">
                <a:moveTo>
                  <a:pt x="244" y="24"/>
                </a:moveTo>
                <a:lnTo>
                  <a:pt x="249" y="29"/>
                </a:lnTo>
                <a:lnTo>
                  <a:pt x="256" y="33"/>
                </a:lnTo>
                <a:lnTo>
                  <a:pt x="265" y="33"/>
                </a:lnTo>
                <a:lnTo>
                  <a:pt x="272" y="35"/>
                </a:lnTo>
                <a:lnTo>
                  <a:pt x="278" y="39"/>
                </a:lnTo>
                <a:lnTo>
                  <a:pt x="282" y="48"/>
                </a:lnTo>
                <a:lnTo>
                  <a:pt x="286" y="54"/>
                </a:lnTo>
                <a:lnTo>
                  <a:pt x="288" y="64"/>
                </a:lnTo>
                <a:lnTo>
                  <a:pt x="295" y="69"/>
                </a:lnTo>
                <a:lnTo>
                  <a:pt x="300" y="71"/>
                </a:lnTo>
                <a:lnTo>
                  <a:pt x="308" y="78"/>
                </a:lnTo>
                <a:lnTo>
                  <a:pt x="315" y="81"/>
                </a:lnTo>
                <a:lnTo>
                  <a:pt x="323" y="80"/>
                </a:lnTo>
                <a:lnTo>
                  <a:pt x="327" y="84"/>
                </a:lnTo>
                <a:lnTo>
                  <a:pt x="333" y="86"/>
                </a:lnTo>
                <a:lnTo>
                  <a:pt x="339" y="86"/>
                </a:lnTo>
                <a:lnTo>
                  <a:pt x="344" y="79"/>
                </a:lnTo>
                <a:lnTo>
                  <a:pt x="351" y="76"/>
                </a:lnTo>
                <a:lnTo>
                  <a:pt x="368" y="69"/>
                </a:lnTo>
                <a:lnTo>
                  <a:pt x="375" y="66"/>
                </a:lnTo>
                <a:lnTo>
                  <a:pt x="382" y="65"/>
                </a:lnTo>
                <a:lnTo>
                  <a:pt x="398" y="64"/>
                </a:lnTo>
                <a:lnTo>
                  <a:pt x="414" y="66"/>
                </a:lnTo>
                <a:lnTo>
                  <a:pt x="421" y="67"/>
                </a:lnTo>
                <a:lnTo>
                  <a:pt x="427" y="66"/>
                </a:lnTo>
                <a:lnTo>
                  <a:pt x="431" y="70"/>
                </a:lnTo>
                <a:lnTo>
                  <a:pt x="437" y="78"/>
                </a:lnTo>
                <a:lnTo>
                  <a:pt x="441" y="80"/>
                </a:lnTo>
                <a:lnTo>
                  <a:pt x="445" y="83"/>
                </a:lnTo>
                <a:lnTo>
                  <a:pt x="448" y="89"/>
                </a:lnTo>
                <a:lnTo>
                  <a:pt x="452" y="95"/>
                </a:lnTo>
                <a:lnTo>
                  <a:pt x="454" y="98"/>
                </a:lnTo>
                <a:lnTo>
                  <a:pt x="459" y="104"/>
                </a:lnTo>
                <a:lnTo>
                  <a:pt x="463" y="104"/>
                </a:lnTo>
                <a:lnTo>
                  <a:pt x="467" y="101"/>
                </a:lnTo>
                <a:lnTo>
                  <a:pt x="468" y="99"/>
                </a:lnTo>
                <a:lnTo>
                  <a:pt x="469" y="103"/>
                </a:lnTo>
                <a:lnTo>
                  <a:pt x="467" y="110"/>
                </a:lnTo>
                <a:lnTo>
                  <a:pt x="468" y="114"/>
                </a:lnTo>
                <a:lnTo>
                  <a:pt x="470" y="115"/>
                </a:lnTo>
                <a:lnTo>
                  <a:pt x="469" y="120"/>
                </a:lnTo>
                <a:lnTo>
                  <a:pt x="464" y="129"/>
                </a:lnTo>
                <a:lnTo>
                  <a:pt x="464" y="134"/>
                </a:lnTo>
                <a:lnTo>
                  <a:pt x="469" y="136"/>
                </a:lnTo>
                <a:lnTo>
                  <a:pt x="472" y="141"/>
                </a:lnTo>
                <a:lnTo>
                  <a:pt x="474" y="151"/>
                </a:lnTo>
                <a:lnTo>
                  <a:pt x="476" y="154"/>
                </a:lnTo>
                <a:lnTo>
                  <a:pt x="476" y="156"/>
                </a:lnTo>
                <a:lnTo>
                  <a:pt x="479" y="178"/>
                </a:lnTo>
                <a:lnTo>
                  <a:pt x="483" y="201"/>
                </a:lnTo>
                <a:lnTo>
                  <a:pt x="481" y="204"/>
                </a:lnTo>
                <a:lnTo>
                  <a:pt x="477" y="205"/>
                </a:lnTo>
                <a:lnTo>
                  <a:pt x="475" y="206"/>
                </a:lnTo>
                <a:lnTo>
                  <a:pt x="474" y="208"/>
                </a:lnTo>
                <a:lnTo>
                  <a:pt x="476" y="211"/>
                </a:lnTo>
                <a:lnTo>
                  <a:pt x="475" y="214"/>
                </a:lnTo>
                <a:lnTo>
                  <a:pt x="470" y="216"/>
                </a:lnTo>
                <a:lnTo>
                  <a:pt x="461" y="223"/>
                </a:lnTo>
                <a:lnTo>
                  <a:pt x="460" y="226"/>
                </a:lnTo>
                <a:lnTo>
                  <a:pt x="458" y="232"/>
                </a:lnTo>
                <a:lnTo>
                  <a:pt x="456" y="235"/>
                </a:lnTo>
                <a:lnTo>
                  <a:pt x="452" y="242"/>
                </a:lnTo>
                <a:lnTo>
                  <a:pt x="447" y="261"/>
                </a:lnTo>
                <a:lnTo>
                  <a:pt x="446" y="276"/>
                </a:lnTo>
                <a:lnTo>
                  <a:pt x="445" y="281"/>
                </a:lnTo>
                <a:lnTo>
                  <a:pt x="443" y="284"/>
                </a:lnTo>
                <a:lnTo>
                  <a:pt x="441" y="288"/>
                </a:lnTo>
                <a:lnTo>
                  <a:pt x="431" y="301"/>
                </a:lnTo>
                <a:lnTo>
                  <a:pt x="426" y="312"/>
                </a:lnTo>
                <a:lnTo>
                  <a:pt x="426" y="317"/>
                </a:lnTo>
                <a:lnTo>
                  <a:pt x="426" y="321"/>
                </a:lnTo>
                <a:lnTo>
                  <a:pt x="425" y="325"/>
                </a:lnTo>
                <a:lnTo>
                  <a:pt x="425" y="334"/>
                </a:lnTo>
                <a:lnTo>
                  <a:pt x="426" y="341"/>
                </a:lnTo>
                <a:lnTo>
                  <a:pt x="428" y="348"/>
                </a:lnTo>
                <a:lnTo>
                  <a:pt x="436" y="369"/>
                </a:lnTo>
                <a:lnTo>
                  <a:pt x="440" y="382"/>
                </a:lnTo>
                <a:lnTo>
                  <a:pt x="442" y="392"/>
                </a:lnTo>
                <a:lnTo>
                  <a:pt x="444" y="399"/>
                </a:lnTo>
                <a:lnTo>
                  <a:pt x="446" y="401"/>
                </a:lnTo>
                <a:lnTo>
                  <a:pt x="447" y="404"/>
                </a:lnTo>
                <a:lnTo>
                  <a:pt x="458" y="406"/>
                </a:lnTo>
                <a:lnTo>
                  <a:pt x="461" y="407"/>
                </a:lnTo>
                <a:lnTo>
                  <a:pt x="464" y="421"/>
                </a:lnTo>
                <a:lnTo>
                  <a:pt x="463" y="427"/>
                </a:lnTo>
                <a:lnTo>
                  <a:pt x="461" y="429"/>
                </a:lnTo>
                <a:lnTo>
                  <a:pt x="461" y="434"/>
                </a:lnTo>
                <a:lnTo>
                  <a:pt x="460" y="440"/>
                </a:lnTo>
                <a:lnTo>
                  <a:pt x="459" y="443"/>
                </a:lnTo>
                <a:lnTo>
                  <a:pt x="452" y="443"/>
                </a:lnTo>
                <a:lnTo>
                  <a:pt x="448" y="446"/>
                </a:lnTo>
                <a:lnTo>
                  <a:pt x="443" y="445"/>
                </a:lnTo>
                <a:lnTo>
                  <a:pt x="442" y="443"/>
                </a:lnTo>
                <a:lnTo>
                  <a:pt x="439" y="442"/>
                </a:lnTo>
                <a:lnTo>
                  <a:pt x="431" y="439"/>
                </a:lnTo>
                <a:lnTo>
                  <a:pt x="432" y="427"/>
                </a:lnTo>
                <a:lnTo>
                  <a:pt x="428" y="427"/>
                </a:lnTo>
                <a:lnTo>
                  <a:pt x="425" y="428"/>
                </a:lnTo>
                <a:lnTo>
                  <a:pt x="419" y="442"/>
                </a:lnTo>
                <a:lnTo>
                  <a:pt x="417" y="445"/>
                </a:lnTo>
                <a:lnTo>
                  <a:pt x="375" y="437"/>
                </a:lnTo>
                <a:lnTo>
                  <a:pt x="366" y="432"/>
                </a:lnTo>
                <a:lnTo>
                  <a:pt x="355" y="430"/>
                </a:lnTo>
                <a:lnTo>
                  <a:pt x="337" y="431"/>
                </a:lnTo>
                <a:lnTo>
                  <a:pt x="321" y="433"/>
                </a:lnTo>
                <a:lnTo>
                  <a:pt x="317" y="436"/>
                </a:lnTo>
                <a:lnTo>
                  <a:pt x="356" y="434"/>
                </a:lnTo>
                <a:lnTo>
                  <a:pt x="360" y="435"/>
                </a:lnTo>
                <a:lnTo>
                  <a:pt x="362" y="437"/>
                </a:lnTo>
                <a:lnTo>
                  <a:pt x="312" y="441"/>
                </a:lnTo>
                <a:lnTo>
                  <a:pt x="294" y="444"/>
                </a:lnTo>
                <a:lnTo>
                  <a:pt x="288" y="443"/>
                </a:lnTo>
                <a:lnTo>
                  <a:pt x="284" y="439"/>
                </a:lnTo>
                <a:lnTo>
                  <a:pt x="263" y="438"/>
                </a:lnTo>
                <a:lnTo>
                  <a:pt x="259" y="440"/>
                </a:lnTo>
                <a:lnTo>
                  <a:pt x="257" y="443"/>
                </a:lnTo>
                <a:lnTo>
                  <a:pt x="265" y="442"/>
                </a:lnTo>
                <a:lnTo>
                  <a:pt x="277" y="442"/>
                </a:lnTo>
                <a:lnTo>
                  <a:pt x="281" y="445"/>
                </a:lnTo>
                <a:lnTo>
                  <a:pt x="241" y="448"/>
                </a:lnTo>
                <a:lnTo>
                  <a:pt x="213" y="454"/>
                </a:lnTo>
                <a:lnTo>
                  <a:pt x="202" y="459"/>
                </a:lnTo>
                <a:lnTo>
                  <a:pt x="163" y="474"/>
                </a:lnTo>
                <a:lnTo>
                  <a:pt x="140" y="481"/>
                </a:lnTo>
                <a:lnTo>
                  <a:pt x="133" y="483"/>
                </a:lnTo>
                <a:lnTo>
                  <a:pt x="123" y="491"/>
                </a:lnTo>
                <a:lnTo>
                  <a:pt x="109" y="496"/>
                </a:lnTo>
                <a:lnTo>
                  <a:pt x="94" y="504"/>
                </a:lnTo>
                <a:lnTo>
                  <a:pt x="84" y="506"/>
                </a:lnTo>
                <a:lnTo>
                  <a:pt x="82" y="503"/>
                </a:lnTo>
                <a:lnTo>
                  <a:pt x="82" y="489"/>
                </a:lnTo>
                <a:lnTo>
                  <a:pt x="80" y="469"/>
                </a:lnTo>
                <a:lnTo>
                  <a:pt x="81" y="462"/>
                </a:lnTo>
                <a:lnTo>
                  <a:pt x="82" y="454"/>
                </a:lnTo>
                <a:lnTo>
                  <a:pt x="82" y="449"/>
                </a:lnTo>
                <a:lnTo>
                  <a:pt x="87" y="446"/>
                </a:lnTo>
                <a:lnTo>
                  <a:pt x="88" y="444"/>
                </a:lnTo>
                <a:lnTo>
                  <a:pt x="89" y="436"/>
                </a:lnTo>
                <a:lnTo>
                  <a:pt x="93" y="429"/>
                </a:lnTo>
                <a:lnTo>
                  <a:pt x="93" y="417"/>
                </a:lnTo>
                <a:lnTo>
                  <a:pt x="95" y="415"/>
                </a:lnTo>
                <a:lnTo>
                  <a:pt x="96" y="411"/>
                </a:lnTo>
                <a:lnTo>
                  <a:pt x="94" y="403"/>
                </a:lnTo>
                <a:lnTo>
                  <a:pt x="91" y="388"/>
                </a:lnTo>
                <a:lnTo>
                  <a:pt x="90" y="387"/>
                </a:lnTo>
                <a:lnTo>
                  <a:pt x="89" y="388"/>
                </a:lnTo>
                <a:lnTo>
                  <a:pt x="87" y="388"/>
                </a:lnTo>
                <a:lnTo>
                  <a:pt x="77" y="383"/>
                </a:lnTo>
                <a:lnTo>
                  <a:pt x="69" y="382"/>
                </a:lnTo>
                <a:lnTo>
                  <a:pt x="64" y="378"/>
                </a:lnTo>
                <a:lnTo>
                  <a:pt x="64" y="373"/>
                </a:lnTo>
                <a:lnTo>
                  <a:pt x="61" y="370"/>
                </a:lnTo>
                <a:lnTo>
                  <a:pt x="59" y="364"/>
                </a:lnTo>
                <a:lnTo>
                  <a:pt x="57" y="357"/>
                </a:lnTo>
                <a:lnTo>
                  <a:pt x="50" y="353"/>
                </a:lnTo>
                <a:lnTo>
                  <a:pt x="43" y="352"/>
                </a:lnTo>
                <a:lnTo>
                  <a:pt x="38" y="353"/>
                </a:lnTo>
                <a:lnTo>
                  <a:pt x="32" y="353"/>
                </a:lnTo>
                <a:lnTo>
                  <a:pt x="25" y="351"/>
                </a:lnTo>
                <a:lnTo>
                  <a:pt x="21" y="348"/>
                </a:lnTo>
                <a:lnTo>
                  <a:pt x="16" y="343"/>
                </a:lnTo>
                <a:lnTo>
                  <a:pt x="12" y="339"/>
                </a:lnTo>
                <a:lnTo>
                  <a:pt x="9" y="340"/>
                </a:lnTo>
                <a:lnTo>
                  <a:pt x="5" y="339"/>
                </a:lnTo>
                <a:lnTo>
                  <a:pt x="2" y="337"/>
                </a:lnTo>
                <a:lnTo>
                  <a:pt x="0" y="336"/>
                </a:lnTo>
                <a:lnTo>
                  <a:pt x="16" y="320"/>
                </a:lnTo>
                <a:lnTo>
                  <a:pt x="22" y="312"/>
                </a:lnTo>
                <a:lnTo>
                  <a:pt x="22" y="308"/>
                </a:lnTo>
                <a:lnTo>
                  <a:pt x="22" y="303"/>
                </a:lnTo>
                <a:lnTo>
                  <a:pt x="24" y="298"/>
                </a:lnTo>
                <a:lnTo>
                  <a:pt x="25" y="291"/>
                </a:lnTo>
                <a:lnTo>
                  <a:pt x="16" y="264"/>
                </a:lnTo>
                <a:lnTo>
                  <a:pt x="13" y="256"/>
                </a:lnTo>
                <a:lnTo>
                  <a:pt x="11" y="253"/>
                </a:lnTo>
                <a:lnTo>
                  <a:pt x="10" y="252"/>
                </a:lnTo>
                <a:lnTo>
                  <a:pt x="14" y="249"/>
                </a:lnTo>
                <a:lnTo>
                  <a:pt x="20" y="250"/>
                </a:lnTo>
                <a:lnTo>
                  <a:pt x="30" y="252"/>
                </a:lnTo>
                <a:lnTo>
                  <a:pt x="32" y="250"/>
                </a:lnTo>
                <a:lnTo>
                  <a:pt x="39" y="236"/>
                </a:lnTo>
                <a:lnTo>
                  <a:pt x="39" y="231"/>
                </a:lnTo>
                <a:lnTo>
                  <a:pt x="38" y="228"/>
                </a:lnTo>
                <a:lnTo>
                  <a:pt x="42" y="218"/>
                </a:lnTo>
                <a:lnTo>
                  <a:pt x="46" y="215"/>
                </a:lnTo>
                <a:lnTo>
                  <a:pt x="47" y="211"/>
                </a:lnTo>
                <a:lnTo>
                  <a:pt x="47" y="206"/>
                </a:lnTo>
                <a:lnTo>
                  <a:pt x="44" y="204"/>
                </a:lnTo>
                <a:lnTo>
                  <a:pt x="41" y="204"/>
                </a:lnTo>
                <a:lnTo>
                  <a:pt x="37" y="203"/>
                </a:lnTo>
                <a:lnTo>
                  <a:pt x="31" y="200"/>
                </a:lnTo>
                <a:lnTo>
                  <a:pt x="28" y="197"/>
                </a:lnTo>
                <a:lnTo>
                  <a:pt x="29" y="185"/>
                </a:lnTo>
                <a:lnTo>
                  <a:pt x="29" y="181"/>
                </a:lnTo>
                <a:lnTo>
                  <a:pt x="31" y="179"/>
                </a:lnTo>
                <a:lnTo>
                  <a:pt x="35" y="178"/>
                </a:lnTo>
                <a:lnTo>
                  <a:pt x="44" y="178"/>
                </a:lnTo>
                <a:lnTo>
                  <a:pt x="52" y="179"/>
                </a:lnTo>
                <a:lnTo>
                  <a:pt x="59" y="180"/>
                </a:lnTo>
                <a:lnTo>
                  <a:pt x="62" y="180"/>
                </a:lnTo>
                <a:lnTo>
                  <a:pt x="65" y="184"/>
                </a:lnTo>
                <a:lnTo>
                  <a:pt x="69" y="187"/>
                </a:lnTo>
                <a:lnTo>
                  <a:pt x="72" y="187"/>
                </a:lnTo>
                <a:lnTo>
                  <a:pt x="73" y="185"/>
                </a:lnTo>
                <a:lnTo>
                  <a:pt x="73" y="173"/>
                </a:lnTo>
                <a:lnTo>
                  <a:pt x="70" y="166"/>
                </a:lnTo>
                <a:lnTo>
                  <a:pt x="65" y="160"/>
                </a:lnTo>
                <a:lnTo>
                  <a:pt x="52" y="155"/>
                </a:lnTo>
                <a:lnTo>
                  <a:pt x="52" y="147"/>
                </a:lnTo>
                <a:lnTo>
                  <a:pt x="53" y="139"/>
                </a:lnTo>
                <a:lnTo>
                  <a:pt x="56" y="136"/>
                </a:lnTo>
                <a:lnTo>
                  <a:pt x="66" y="131"/>
                </a:lnTo>
                <a:lnTo>
                  <a:pt x="64" y="129"/>
                </a:lnTo>
                <a:lnTo>
                  <a:pt x="61" y="126"/>
                </a:lnTo>
                <a:lnTo>
                  <a:pt x="55" y="123"/>
                </a:lnTo>
                <a:lnTo>
                  <a:pt x="56" y="113"/>
                </a:lnTo>
                <a:lnTo>
                  <a:pt x="56" y="105"/>
                </a:lnTo>
                <a:lnTo>
                  <a:pt x="51" y="106"/>
                </a:lnTo>
                <a:lnTo>
                  <a:pt x="46" y="106"/>
                </a:lnTo>
                <a:lnTo>
                  <a:pt x="41" y="103"/>
                </a:lnTo>
                <a:lnTo>
                  <a:pt x="37" y="98"/>
                </a:lnTo>
                <a:lnTo>
                  <a:pt x="37" y="84"/>
                </a:lnTo>
                <a:lnTo>
                  <a:pt x="37" y="67"/>
                </a:lnTo>
                <a:lnTo>
                  <a:pt x="36" y="60"/>
                </a:lnTo>
                <a:lnTo>
                  <a:pt x="37" y="56"/>
                </a:lnTo>
                <a:lnTo>
                  <a:pt x="42" y="53"/>
                </a:lnTo>
                <a:lnTo>
                  <a:pt x="47" y="48"/>
                </a:lnTo>
                <a:lnTo>
                  <a:pt x="49" y="45"/>
                </a:lnTo>
                <a:lnTo>
                  <a:pt x="51" y="45"/>
                </a:lnTo>
                <a:lnTo>
                  <a:pt x="57" y="43"/>
                </a:lnTo>
                <a:lnTo>
                  <a:pt x="63" y="39"/>
                </a:lnTo>
                <a:lnTo>
                  <a:pt x="68" y="31"/>
                </a:lnTo>
                <a:lnTo>
                  <a:pt x="75" y="24"/>
                </a:lnTo>
                <a:lnTo>
                  <a:pt x="83" y="24"/>
                </a:lnTo>
                <a:lnTo>
                  <a:pt x="85" y="23"/>
                </a:lnTo>
                <a:lnTo>
                  <a:pt x="88" y="23"/>
                </a:lnTo>
                <a:lnTo>
                  <a:pt x="91" y="27"/>
                </a:lnTo>
                <a:lnTo>
                  <a:pt x="94" y="31"/>
                </a:lnTo>
                <a:lnTo>
                  <a:pt x="97" y="31"/>
                </a:lnTo>
                <a:lnTo>
                  <a:pt x="99" y="37"/>
                </a:lnTo>
                <a:lnTo>
                  <a:pt x="113" y="40"/>
                </a:lnTo>
                <a:lnTo>
                  <a:pt x="119" y="42"/>
                </a:lnTo>
                <a:lnTo>
                  <a:pt x="124" y="47"/>
                </a:lnTo>
                <a:lnTo>
                  <a:pt x="126" y="47"/>
                </a:lnTo>
                <a:lnTo>
                  <a:pt x="128" y="46"/>
                </a:lnTo>
                <a:lnTo>
                  <a:pt x="130" y="44"/>
                </a:lnTo>
                <a:lnTo>
                  <a:pt x="130" y="42"/>
                </a:lnTo>
                <a:lnTo>
                  <a:pt x="128" y="38"/>
                </a:lnTo>
                <a:lnTo>
                  <a:pt x="129" y="34"/>
                </a:lnTo>
                <a:lnTo>
                  <a:pt x="131" y="31"/>
                </a:lnTo>
                <a:lnTo>
                  <a:pt x="135" y="31"/>
                </a:lnTo>
                <a:lnTo>
                  <a:pt x="140" y="30"/>
                </a:lnTo>
                <a:lnTo>
                  <a:pt x="147" y="30"/>
                </a:lnTo>
                <a:lnTo>
                  <a:pt x="152" y="30"/>
                </a:lnTo>
                <a:lnTo>
                  <a:pt x="153" y="27"/>
                </a:lnTo>
                <a:lnTo>
                  <a:pt x="152" y="17"/>
                </a:lnTo>
                <a:lnTo>
                  <a:pt x="152" y="12"/>
                </a:lnTo>
                <a:lnTo>
                  <a:pt x="153" y="7"/>
                </a:lnTo>
                <a:lnTo>
                  <a:pt x="155" y="6"/>
                </a:lnTo>
                <a:lnTo>
                  <a:pt x="162" y="11"/>
                </a:lnTo>
                <a:lnTo>
                  <a:pt x="168" y="13"/>
                </a:lnTo>
                <a:lnTo>
                  <a:pt x="173" y="13"/>
                </a:lnTo>
                <a:lnTo>
                  <a:pt x="174" y="12"/>
                </a:lnTo>
                <a:lnTo>
                  <a:pt x="172" y="6"/>
                </a:lnTo>
                <a:lnTo>
                  <a:pt x="173" y="4"/>
                </a:lnTo>
                <a:lnTo>
                  <a:pt x="174" y="3"/>
                </a:lnTo>
                <a:lnTo>
                  <a:pt x="178" y="3"/>
                </a:lnTo>
                <a:lnTo>
                  <a:pt x="186" y="0"/>
                </a:lnTo>
                <a:lnTo>
                  <a:pt x="187" y="1"/>
                </a:lnTo>
                <a:lnTo>
                  <a:pt x="188" y="10"/>
                </a:lnTo>
                <a:lnTo>
                  <a:pt x="187" y="14"/>
                </a:lnTo>
                <a:lnTo>
                  <a:pt x="189" y="20"/>
                </a:lnTo>
                <a:lnTo>
                  <a:pt x="191" y="26"/>
                </a:lnTo>
                <a:lnTo>
                  <a:pt x="191" y="29"/>
                </a:lnTo>
                <a:lnTo>
                  <a:pt x="189" y="32"/>
                </a:lnTo>
                <a:lnTo>
                  <a:pt x="187" y="36"/>
                </a:lnTo>
                <a:lnTo>
                  <a:pt x="188" y="37"/>
                </a:lnTo>
                <a:lnTo>
                  <a:pt x="191" y="40"/>
                </a:lnTo>
                <a:lnTo>
                  <a:pt x="197" y="42"/>
                </a:lnTo>
                <a:lnTo>
                  <a:pt x="204" y="43"/>
                </a:lnTo>
                <a:lnTo>
                  <a:pt x="207" y="39"/>
                </a:lnTo>
                <a:lnTo>
                  <a:pt x="211" y="36"/>
                </a:lnTo>
                <a:lnTo>
                  <a:pt x="214" y="34"/>
                </a:lnTo>
                <a:lnTo>
                  <a:pt x="215" y="30"/>
                </a:lnTo>
                <a:lnTo>
                  <a:pt x="219" y="27"/>
                </a:lnTo>
                <a:lnTo>
                  <a:pt x="231" y="23"/>
                </a:lnTo>
                <a:lnTo>
                  <a:pt x="242" y="23"/>
                </a:lnTo>
                <a:lnTo>
                  <a:pt x="244" y="24"/>
                </a:lnTo>
                <a:close/>
                <a:moveTo>
                  <a:pt x="437" y="445"/>
                </a:moveTo>
                <a:lnTo>
                  <a:pt x="435" y="448"/>
                </a:lnTo>
                <a:lnTo>
                  <a:pt x="425" y="446"/>
                </a:lnTo>
                <a:lnTo>
                  <a:pt x="427" y="443"/>
                </a:lnTo>
                <a:lnTo>
                  <a:pt x="437" y="44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0" name="Freeform 48"/>
          <p:cNvSpPr>
            <a:spLocks noEditPoints="1"/>
          </p:cNvSpPr>
          <p:nvPr/>
        </p:nvSpPr>
        <p:spPr bwMode="auto">
          <a:xfrm>
            <a:off x="2253843" y="5354228"/>
            <a:ext cx="813777" cy="941159"/>
          </a:xfrm>
          <a:custGeom>
            <a:avLst/>
            <a:gdLst>
              <a:gd name="T0" fmla="*/ 3248 w 3406"/>
              <a:gd name="T1" fmla="*/ 727 h 3938"/>
              <a:gd name="T2" fmla="*/ 3151 w 3406"/>
              <a:gd name="T3" fmla="*/ 935 h 3938"/>
              <a:gd name="T4" fmla="*/ 3093 w 3406"/>
              <a:gd name="T5" fmla="*/ 1181 h 3938"/>
              <a:gd name="T6" fmla="*/ 3132 w 3406"/>
              <a:gd name="T7" fmla="*/ 1380 h 3938"/>
              <a:gd name="T8" fmla="*/ 3090 w 3406"/>
              <a:gd name="T9" fmla="*/ 1597 h 3938"/>
              <a:gd name="T10" fmla="*/ 3037 w 3406"/>
              <a:gd name="T11" fmla="*/ 1832 h 3938"/>
              <a:gd name="T12" fmla="*/ 2988 w 3406"/>
              <a:gd name="T13" fmla="*/ 2053 h 3938"/>
              <a:gd name="T14" fmla="*/ 2959 w 3406"/>
              <a:gd name="T15" fmla="*/ 2291 h 3938"/>
              <a:gd name="T16" fmla="*/ 3032 w 3406"/>
              <a:gd name="T17" fmla="*/ 2523 h 3938"/>
              <a:gd name="T18" fmla="*/ 2984 w 3406"/>
              <a:gd name="T19" fmla="*/ 2728 h 3938"/>
              <a:gd name="T20" fmla="*/ 2914 w 3406"/>
              <a:gd name="T21" fmla="*/ 3024 h 3938"/>
              <a:gd name="T22" fmla="*/ 2938 w 3406"/>
              <a:gd name="T23" fmla="*/ 3249 h 3938"/>
              <a:gd name="T24" fmla="*/ 3192 w 3406"/>
              <a:gd name="T25" fmla="*/ 3443 h 3938"/>
              <a:gd name="T26" fmla="*/ 2977 w 3406"/>
              <a:gd name="T27" fmla="*/ 3583 h 3938"/>
              <a:gd name="T28" fmla="*/ 2915 w 3406"/>
              <a:gd name="T29" fmla="*/ 3521 h 3938"/>
              <a:gd name="T30" fmla="*/ 2874 w 3406"/>
              <a:gd name="T31" fmla="*/ 3493 h 3938"/>
              <a:gd name="T32" fmla="*/ 2860 w 3406"/>
              <a:gd name="T33" fmla="*/ 3437 h 3938"/>
              <a:gd name="T34" fmla="*/ 2870 w 3406"/>
              <a:gd name="T35" fmla="*/ 3349 h 3938"/>
              <a:gd name="T36" fmla="*/ 2742 w 3406"/>
              <a:gd name="T37" fmla="*/ 3296 h 3938"/>
              <a:gd name="T38" fmla="*/ 2791 w 3406"/>
              <a:gd name="T39" fmla="*/ 3239 h 3938"/>
              <a:gd name="T40" fmla="*/ 2808 w 3406"/>
              <a:gd name="T41" fmla="*/ 3050 h 3938"/>
              <a:gd name="T42" fmla="*/ 2818 w 3406"/>
              <a:gd name="T43" fmla="*/ 2928 h 3938"/>
              <a:gd name="T44" fmla="*/ 2787 w 3406"/>
              <a:gd name="T45" fmla="*/ 2871 h 3938"/>
              <a:gd name="T46" fmla="*/ 2693 w 3406"/>
              <a:gd name="T47" fmla="*/ 2799 h 3938"/>
              <a:gd name="T48" fmla="*/ 2810 w 3406"/>
              <a:gd name="T49" fmla="*/ 2673 h 3938"/>
              <a:gd name="T50" fmla="*/ 2826 w 3406"/>
              <a:gd name="T51" fmla="*/ 2658 h 3938"/>
              <a:gd name="T52" fmla="*/ 2892 w 3406"/>
              <a:gd name="T53" fmla="*/ 2374 h 3938"/>
              <a:gd name="T54" fmla="*/ 2922 w 3406"/>
              <a:gd name="T55" fmla="*/ 2220 h 3938"/>
              <a:gd name="T56" fmla="*/ 2845 w 3406"/>
              <a:gd name="T57" fmla="*/ 1892 h 3938"/>
              <a:gd name="T58" fmla="*/ 2963 w 3406"/>
              <a:gd name="T59" fmla="*/ 1490 h 3938"/>
              <a:gd name="T60" fmla="*/ 3014 w 3406"/>
              <a:gd name="T61" fmla="*/ 968 h 3938"/>
              <a:gd name="T62" fmla="*/ 3085 w 3406"/>
              <a:gd name="T63" fmla="*/ 529 h 3938"/>
              <a:gd name="T64" fmla="*/ 3093 w 3406"/>
              <a:gd name="T65" fmla="*/ 69 h 3938"/>
              <a:gd name="T66" fmla="*/ 3214 w 3406"/>
              <a:gd name="T67" fmla="*/ 132 h 3938"/>
              <a:gd name="T68" fmla="*/ 3237 w 3406"/>
              <a:gd name="T69" fmla="*/ 279 h 3938"/>
              <a:gd name="T70" fmla="*/ 12 w 3406"/>
              <a:gd name="T71" fmla="*/ 822 h 3938"/>
              <a:gd name="T72" fmla="*/ 2801 w 3406"/>
              <a:gd name="T73" fmla="*/ 2264 h 3938"/>
              <a:gd name="T74" fmla="*/ 2825 w 3406"/>
              <a:gd name="T75" fmla="*/ 2397 h 3938"/>
              <a:gd name="T76" fmla="*/ 2820 w 3406"/>
              <a:gd name="T77" fmla="*/ 2561 h 3938"/>
              <a:gd name="T78" fmla="*/ 2817 w 3406"/>
              <a:gd name="T79" fmla="*/ 2489 h 3938"/>
              <a:gd name="T80" fmla="*/ 2821 w 3406"/>
              <a:gd name="T81" fmla="*/ 2536 h 3938"/>
              <a:gd name="T82" fmla="*/ 2782 w 3406"/>
              <a:gd name="T83" fmla="*/ 2631 h 3938"/>
              <a:gd name="T84" fmla="*/ 2741 w 3406"/>
              <a:gd name="T85" fmla="*/ 2906 h 3938"/>
              <a:gd name="T86" fmla="*/ 2766 w 3406"/>
              <a:gd name="T87" fmla="*/ 3123 h 3938"/>
              <a:gd name="T88" fmla="*/ 2684 w 3406"/>
              <a:gd name="T89" fmla="*/ 3139 h 3938"/>
              <a:gd name="T90" fmla="*/ 2697 w 3406"/>
              <a:gd name="T91" fmla="*/ 3062 h 3938"/>
              <a:gd name="T92" fmla="*/ 2730 w 3406"/>
              <a:gd name="T93" fmla="*/ 3194 h 3938"/>
              <a:gd name="T94" fmla="*/ 2709 w 3406"/>
              <a:gd name="T95" fmla="*/ 3346 h 3938"/>
              <a:gd name="T96" fmla="*/ 2769 w 3406"/>
              <a:gd name="T97" fmla="*/ 3380 h 3938"/>
              <a:gd name="T98" fmla="*/ 3065 w 3406"/>
              <a:gd name="T99" fmla="*/ 3780 h 3938"/>
              <a:gd name="T100" fmla="*/ 3073 w 3406"/>
              <a:gd name="T101" fmla="*/ 3713 h 3938"/>
              <a:gd name="T102" fmla="*/ 3199 w 3406"/>
              <a:gd name="T103" fmla="*/ 3736 h 3938"/>
              <a:gd name="T104" fmla="*/ 3110 w 3406"/>
              <a:gd name="T105" fmla="*/ 3532 h 3938"/>
              <a:gd name="T106" fmla="*/ 2861 w 3406"/>
              <a:gd name="T107" fmla="*/ 3578 h 3938"/>
              <a:gd name="T108" fmla="*/ 2927 w 3406"/>
              <a:gd name="T109" fmla="*/ 3623 h 3938"/>
              <a:gd name="T110" fmla="*/ 2861 w 3406"/>
              <a:gd name="T111" fmla="*/ 3667 h 3938"/>
              <a:gd name="T112" fmla="*/ 3007 w 3406"/>
              <a:gd name="T113" fmla="*/ 3709 h 3938"/>
              <a:gd name="T114" fmla="*/ 3067 w 3406"/>
              <a:gd name="T115" fmla="*/ 3829 h 3938"/>
              <a:gd name="T116" fmla="*/ 3256 w 3406"/>
              <a:gd name="T117" fmla="*/ 3857 h 3938"/>
              <a:gd name="T118" fmla="*/ 3188 w 3406"/>
              <a:gd name="T119" fmla="*/ 3880 h 3938"/>
              <a:gd name="T120" fmla="*/ 3306 w 3406"/>
              <a:gd name="T121" fmla="*/ 3848 h 3938"/>
              <a:gd name="T122" fmla="*/ 3318 w 3406"/>
              <a:gd name="T123" fmla="*/ 3909 h 3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06" h="3938">
                <a:moveTo>
                  <a:pt x="3346" y="447"/>
                </a:moveTo>
                <a:lnTo>
                  <a:pt x="3360" y="462"/>
                </a:lnTo>
                <a:lnTo>
                  <a:pt x="3354" y="483"/>
                </a:lnTo>
                <a:lnTo>
                  <a:pt x="3344" y="516"/>
                </a:lnTo>
                <a:lnTo>
                  <a:pt x="3336" y="542"/>
                </a:lnTo>
                <a:lnTo>
                  <a:pt x="3334" y="545"/>
                </a:lnTo>
                <a:lnTo>
                  <a:pt x="3333" y="551"/>
                </a:lnTo>
                <a:lnTo>
                  <a:pt x="3316" y="558"/>
                </a:lnTo>
                <a:lnTo>
                  <a:pt x="3291" y="569"/>
                </a:lnTo>
                <a:lnTo>
                  <a:pt x="3278" y="574"/>
                </a:lnTo>
                <a:lnTo>
                  <a:pt x="3262" y="581"/>
                </a:lnTo>
                <a:lnTo>
                  <a:pt x="3258" y="587"/>
                </a:lnTo>
                <a:lnTo>
                  <a:pt x="3254" y="591"/>
                </a:lnTo>
                <a:lnTo>
                  <a:pt x="3248" y="595"/>
                </a:lnTo>
                <a:lnTo>
                  <a:pt x="3246" y="599"/>
                </a:lnTo>
                <a:lnTo>
                  <a:pt x="3242" y="602"/>
                </a:lnTo>
                <a:lnTo>
                  <a:pt x="3237" y="612"/>
                </a:lnTo>
                <a:lnTo>
                  <a:pt x="3237" y="620"/>
                </a:lnTo>
                <a:lnTo>
                  <a:pt x="3240" y="625"/>
                </a:lnTo>
                <a:lnTo>
                  <a:pt x="3245" y="628"/>
                </a:lnTo>
                <a:lnTo>
                  <a:pt x="3246" y="634"/>
                </a:lnTo>
                <a:lnTo>
                  <a:pt x="3248" y="639"/>
                </a:lnTo>
                <a:lnTo>
                  <a:pt x="3251" y="642"/>
                </a:lnTo>
                <a:lnTo>
                  <a:pt x="3251" y="645"/>
                </a:lnTo>
                <a:lnTo>
                  <a:pt x="3248" y="647"/>
                </a:lnTo>
                <a:lnTo>
                  <a:pt x="3243" y="648"/>
                </a:lnTo>
                <a:lnTo>
                  <a:pt x="3239" y="655"/>
                </a:lnTo>
                <a:lnTo>
                  <a:pt x="3235" y="671"/>
                </a:lnTo>
                <a:lnTo>
                  <a:pt x="3234" y="676"/>
                </a:lnTo>
                <a:lnTo>
                  <a:pt x="3239" y="691"/>
                </a:lnTo>
                <a:lnTo>
                  <a:pt x="3241" y="699"/>
                </a:lnTo>
                <a:lnTo>
                  <a:pt x="3248" y="727"/>
                </a:lnTo>
                <a:lnTo>
                  <a:pt x="3249" y="735"/>
                </a:lnTo>
                <a:lnTo>
                  <a:pt x="3240" y="746"/>
                </a:lnTo>
                <a:lnTo>
                  <a:pt x="3236" y="752"/>
                </a:lnTo>
                <a:lnTo>
                  <a:pt x="3235" y="758"/>
                </a:lnTo>
                <a:lnTo>
                  <a:pt x="3235" y="763"/>
                </a:lnTo>
                <a:lnTo>
                  <a:pt x="3236" y="767"/>
                </a:lnTo>
                <a:lnTo>
                  <a:pt x="3243" y="780"/>
                </a:lnTo>
                <a:lnTo>
                  <a:pt x="3252" y="792"/>
                </a:lnTo>
                <a:lnTo>
                  <a:pt x="3257" y="799"/>
                </a:lnTo>
                <a:lnTo>
                  <a:pt x="3257" y="807"/>
                </a:lnTo>
                <a:lnTo>
                  <a:pt x="3254" y="812"/>
                </a:lnTo>
                <a:lnTo>
                  <a:pt x="3250" y="814"/>
                </a:lnTo>
                <a:lnTo>
                  <a:pt x="3239" y="817"/>
                </a:lnTo>
                <a:lnTo>
                  <a:pt x="3235" y="822"/>
                </a:lnTo>
                <a:lnTo>
                  <a:pt x="3230" y="823"/>
                </a:lnTo>
                <a:lnTo>
                  <a:pt x="3226" y="819"/>
                </a:lnTo>
                <a:lnTo>
                  <a:pt x="3221" y="820"/>
                </a:lnTo>
                <a:lnTo>
                  <a:pt x="3215" y="823"/>
                </a:lnTo>
                <a:lnTo>
                  <a:pt x="3213" y="831"/>
                </a:lnTo>
                <a:lnTo>
                  <a:pt x="3207" y="845"/>
                </a:lnTo>
                <a:lnTo>
                  <a:pt x="3203" y="849"/>
                </a:lnTo>
                <a:lnTo>
                  <a:pt x="3199" y="860"/>
                </a:lnTo>
                <a:lnTo>
                  <a:pt x="3193" y="875"/>
                </a:lnTo>
                <a:lnTo>
                  <a:pt x="3190" y="885"/>
                </a:lnTo>
                <a:lnTo>
                  <a:pt x="3189" y="892"/>
                </a:lnTo>
                <a:lnTo>
                  <a:pt x="3183" y="896"/>
                </a:lnTo>
                <a:lnTo>
                  <a:pt x="3176" y="905"/>
                </a:lnTo>
                <a:lnTo>
                  <a:pt x="3170" y="913"/>
                </a:lnTo>
                <a:lnTo>
                  <a:pt x="3168" y="915"/>
                </a:lnTo>
                <a:lnTo>
                  <a:pt x="3164" y="916"/>
                </a:lnTo>
                <a:lnTo>
                  <a:pt x="3161" y="924"/>
                </a:lnTo>
                <a:lnTo>
                  <a:pt x="3151" y="935"/>
                </a:lnTo>
                <a:lnTo>
                  <a:pt x="3148" y="949"/>
                </a:lnTo>
                <a:lnTo>
                  <a:pt x="3144" y="956"/>
                </a:lnTo>
                <a:lnTo>
                  <a:pt x="3144" y="969"/>
                </a:lnTo>
                <a:lnTo>
                  <a:pt x="3138" y="992"/>
                </a:lnTo>
                <a:lnTo>
                  <a:pt x="3137" y="997"/>
                </a:lnTo>
                <a:lnTo>
                  <a:pt x="3131" y="1001"/>
                </a:lnTo>
                <a:lnTo>
                  <a:pt x="3124" y="1011"/>
                </a:lnTo>
                <a:lnTo>
                  <a:pt x="3121" y="1017"/>
                </a:lnTo>
                <a:lnTo>
                  <a:pt x="3125" y="1037"/>
                </a:lnTo>
                <a:lnTo>
                  <a:pt x="3129" y="1058"/>
                </a:lnTo>
                <a:lnTo>
                  <a:pt x="3129" y="1067"/>
                </a:lnTo>
                <a:lnTo>
                  <a:pt x="3128" y="1080"/>
                </a:lnTo>
                <a:lnTo>
                  <a:pt x="3127" y="1086"/>
                </a:lnTo>
                <a:lnTo>
                  <a:pt x="3129" y="1088"/>
                </a:lnTo>
                <a:lnTo>
                  <a:pt x="3134" y="1089"/>
                </a:lnTo>
                <a:lnTo>
                  <a:pt x="3136" y="1094"/>
                </a:lnTo>
                <a:lnTo>
                  <a:pt x="3132" y="1098"/>
                </a:lnTo>
                <a:lnTo>
                  <a:pt x="3131" y="1104"/>
                </a:lnTo>
                <a:lnTo>
                  <a:pt x="3127" y="1111"/>
                </a:lnTo>
                <a:lnTo>
                  <a:pt x="3115" y="1114"/>
                </a:lnTo>
                <a:lnTo>
                  <a:pt x="3111" y="1111"/>
                </a:lnTo>
                <a:lnTo>
                  <a:pt x="3110" y="1114"/>
                </a:lnTo>
                <a:lnTo>
                  <a:pt x="3111" y="1119"/>
                </a:lnTo>
                <a:lnTo>
                  <a:pt x="3108" y="1125"/>
                </a:lnTo>
                <a:lnTo>
                  <a:pt x="3102" y="1140"/>
                </a:lnTo>
                <a:lnTo>
                  <a:pt x="3098" y="1155"/>
                </a:lnTo>
                <a:lnTo>
                  <a:pt x="3096" y="1161"/>
                </a:lnTo>
                <a:lnTo>
                  <a:pt x="3097" y="1166"/>
                </a:lnTo>
                <a:lnTo>
                  <a:pt x="3099" y="1169"/>
                </a:lnTo>
                <a:lnTo>
                  <a:pt x="3099" y="1172"/>
                </a:lnTo>
                <a:lnTo>
                  <a:pt x="3096" y="1176"/>
                </a:lnTo>
                <a:lnTo>
                  <a:pt x="3093" y="1181"/>
                </a:lnTo>
                <a:lnTo>
                  <a:pt x="3089" y="1182"/>
                </a:lnTo>
                <a:lnTo>
                  <a:pt x="3086" y="1180"/>
                </a:lnTo>
                <a:lnTo>
                  <a:pt x="3082" y="1184"/>
                </a:lnTo>
                <a:lnTo>
                  <a:pt x="3082" y="1191"/>
                </a:lnTo>
                <a:lnTo>
                  <a:pt x="3080" y="1199"/>
                </a:lnTo>
                <a:lnTo>
                  <a:pt x="3079" y="1209"/>
                </a:lnTo>
                <a:lnTo>
                  <a:pt x="3077" y="1223"/>
                </a:lnTo>
                <a:lnTo>
                  <a:pt x="3082" y="1232"/>
                </a:lnTo>
                <a:lnTo>
                  <a:pt x="3088" y="1248"/>
                </a:lnTo>
                <a:lnTo>
                  <a:pt x="3092" y="1252"/>
                </a:lnTo>
                <a:lnTo>
                  <a:pt x="3097" y="1251"/>
                </a:lnTo>
                <a:lnTo>
                  <a:pt x="3101" y="1255"/>
                </a:lnTo>
                <a:lnTo>
                  <a:pt x="3103" y="1259"/>
                </a:lnTo>
                <a:lnTo>
                  <a:pt x="3100" y="1265"/>
                </a:lnTo>
                <a:lnTo>
                  <a:pt x="3095" y="1266"/>
                </a:lnTo>
                <a:lnTo>
                  <a:pt x="3095" y="1270"/>
                </a:lnTo>
                <a:lnTo>
                  <a:pt x="3096" y="1279"/>
                </a:lnTo>
                <a:lnTo>
                  <a:pt x="3098" y="1287"/>
                </a:lnTo>
                <a:lnTo>
                  <a:pt x="3103" y="1291"/>
                </a:lnTo>
                <a:lnTo>
                  <a:pt x="3105" y="1303"/>
                </a:lnTo>
                <a:lnTo>
                  <a:pt x="3110" y="1306"/>
                </a:lnTo>
                <a:lnTo>
                  <a:pt x="3109" y="1321"/>
                </a:lnTo>
                <a:lnTo>
                  <a:pt x="3114" y="1338"/>
                </a:lnTo>
                <a:lnTo>
                  <a:pt x="3119" y="1343"/>
                </a:lnTo>
                <a:lnTo>
                  <a:pt x="3122" y="1345"/>
                </a:lnTo>
                <a:lnTo>
                  <a:pt x="3120" y="1353"/>
                </a:lnTo>
                <a:lnTo>
                  <a:pt x="3116" y="1359"/>
                </a:lnTo>
                <a:lnTo>
                  <a:pt x="3115" y="1368"/>
                </a:lnTo>
                <a:lnTo>
                  <a:pt x="3117" y="1375"/>
                </a:lnTo>
                <a:lnTo>
                  <a:pt x="3122" y="1382"/>
                </a:lnTo>
                <a:lnTo>
                  <a:pt x="3126" y="1382"/>
                </a:lnTo>
                <a:lnTo>
                  <a:pt x="3132" y="1380"/>
                </a:lnTo>
                <a:lnTo>
                  <a:pt x="3138" y="1383"/>
                </a:lnTo>
                <a:lnTo>
                  <a:pt x="3139" y="1388"/>
                </a:lnTo>
                <a:lnTo>
                  <a:pt x="3139" y="1394"/>
                </a:lnTo>
                <a:lnTo>
                  <a:pt x="3136" y="1400"/>
                </a:lnTo>
                <a:lnTo>
                  <a:pt x="3133" y="1413"/>
                </a:lnTo>
                <a:lnTo>
                  <a:pt x="3132" y="1425"/>
                </a:lnTo>
                <a:lnTo>
                  <a:pt x="3133" y="1444"/>
                </a:lnTo>
                <a:lnTo>
                  <a:pt x="3134" y="1459"/>
                </a:lnTo>
                <a:lnTo>
                  <a:pt x="3135" y="1468"/>
                </a:lnTo>
                <a:lnTo>
                  <a:pt x="3135" y="1472"/>
                </a:lnTo>
                <a:lnTo>
                  <a:pt x="3133" y="1475"/>
                </a:lnTo>
                <a:lnTo>
                  <a:pt x="3128" y="1476"/>
                </a:lnTo>
                <a:lnTo>
                  <a:pt x="3123" y="1477"/>
                </a:lnTo>
                <a:lnTo>
                  <a:pt x="3119" y="1479"/>
                </a:lnTo>
                <a:lnTo>
                  <a:pt x="3118" y="1484"/>
                </a:lnTo>
                <a:lnTo>
                  <a:pt x="3115" y="1492"/>
                </a:lnTo>
                <a:lnTo>
                  <a:pt x="3112" y="1498"/>
                </a:lnTo>
                <a:lnTo>
                  <a:pt x="3107" y="1506"/>
                </a:lnTo>
                <a:lnTo>
                  <a:pt x="3103" y="1515"/>
                </a:lnTo>
                <a:lnTo>
                  <a:pt x="3100" y="1521"/>
                </a:lnTo>
                <a:lnTo>
                  <a:pt x="3101" y="1525"/>
                </a:lnTo>
                <a:lnTo>
                  <a:pt x="3099" y="1532"/>
                </a:lnTo>
                <a:lnTo>
                  <a:pt x="3097" y="1539"/>
                </a:lnTo>
                <a:lnTo>
                  <a:pt x="3092" y="1560"/>
                </a:lnTo>
                <a:lnTo>
                  <a:pt x="3086" y="1565"/>
                </a:lnTo>
                <a:lnTo>
                  <a:pt x="3082" y="1567"/>
                </a:lnTo>
                <a:lnTo>
                  <a:pt x="3079" y="1570"/>
                </a:lnTo>
                <a:lnTo>
                  <a:pt x="3081" y="1576"/>
                </a:lnTo>
                <a:lnTo>
                  <a:pt x="3086" y="1578"/>
                </a:lnTo>
                <a:lnTo>
                  <a:pt x="3088" y="1582"/>
                </a:lnTo>
                <a:lnTo>
                  <a:pt x="3087" y="1590"/>
                </a:lnTo>
                <a:lnTo>
                  <a:pt x="3090" y="1597"/>
                </a:lnTo>
                <a:lnTo>
                  <a:pt x="3090" y="1605"/>
                </a:lnTo>
                <a:lnTo>
                  <a:pt x="3093" y="1621"/>
                </a:lnTo>
                <a:lnTo>
                  <a:pt x="3090" y="1631"/>
                </a:lnTo>
                <a:lnTo>
                  <a:pt x="3091" y="1640"/>
                </a:lnTo>
                <a:lnTo>
                  <a:pt x="3091" y="1649"/>
                </a:lnTo>
                <a:lnTo>
                  <a:pt x="3087" y="1656"/>
                </a:lnTo>
                <a:lnTo>
                  <a:pt x="3079" y="1657"/>
                </a:lnTo>
                <a:lnTo>
                  <a:pt x="3074" y="1664"/>
                </a:lnTo>
                <a:lnTo>
                  <a:pt x="3066" y="1671"/>
                </a:lnTo>
                <a:lnTo>
                  <a:pt x="3065" y="1676"/>
                </a:lnTo>
                <a:lnTo>
                  <a:pt x="3064" y="1682"/>
                </a:lnTo>
                <a:lnTo>
                  <a:pt x="3061" y="1683"/>
                </a:lnTo>
                <a:lnTo>
                  <a:pt x="3056" y="1683"/>
                </a:lnTo>
                <a:lnTo>
                  <a:pt x="3052" y="1684"/>
                </a:lnTo>
                <a:lnTo>
                  <a:pt x="3046" y="1691"/>
                </a:lnTo>
                <a:lnTo>
                  <a:pt x="3040" y="1694"/>
                </a:lnTo>
                <a:lnTo>
                  <a:pt x="3038" y="1700"/>
                </a:lnTo>
                <a:lnTo>
                  <a:pt x="3039" y="1706"/>
                </a:lnTo>
                <a:lnTo>
                  <a:pt x="3036" y="1710"/>
                </a:lnTo>
                <a:lnTo>
                  <a:pt x="3032" y="1718"/>
                </a:lnTo>
                <a:lnTo>
                  <a:pt x="3029" y="1726"/>
                </a:lnTo>
                <a:lnTo>
                  <a:pt x="3032" y="1733"/>
                </a:lnTo>
                <a:lnTo>
                  <a:pt x="3034" y="1747"/>
                </a:lnTo>
                <a:lnTo>
                  <a:pt x="3035" y="1753"/>
                </a:lnTo>
                <a:lnTo>
                  <a:pt x="3031" y="1764"/>
                </a:lnTo>
                <a:lnTo>
                  <a:pt x="3028" y="1771"/>
                </a:lnTo>
                <a:lnTo>
                  <a:pt x="3031" y="1780"/>
                </a:lnTo>
                <a:lnTo>
                  <a:pt x="3034" y="1785"/>
                </a:lnTo>
                <a:lnTo>
                  <a:pt x="3031" y="1797"/>
                </a:lnTo>
                <a:lnTo>
                  <a:pt x="3029" y="1804"/>
                </a:lnTo>
                <a:lnTo>
                  <a:pt x="3031" y="1817"/>
                </a:lnTo>
                <a:lnTo>
                  <a:pt x="3037" y="1832"/>
                </a:lnTo>
                <a:lnTo>
                  <a:pt x="3042" y="1845"/>
                </a:lnTo>
                <a:lnTo>
                  <a:pt x="3043" y="1860"/>
                </a:lnTo>
                <a:lnTo>
                  <a:pt x="3044" y="1872"/>
                </a:lnTo>
                <a:lnTo>
                  <a:pt x="3047" y="1885"/>
                </a:lnTo>
                <a:lnTo>
                  <a:pt x="3052" y="1891"/>
                </a:lnTo>
                <a:lnTo>
                  <a:pt x="3056" y="1895"/>
                </a:lnTo>
                <a:lnTo>
                  <a:pt x="3055" y="1901"/>
                </a:lnTo>
                <a:lnTo>
                  <a:pt x="3052" y="1909"/>
                </a:lnTo>
                <a:lnTo>
                  <a:pt x="3048" y="1915"/>
                </a:lnTo>
                <a:lnTo>
                  <a:pt x="3037" y="1917"/>
                </a:lnTo>
                <a:lnTo>
                  <a:pt x="3029" y="1922"/>
                </a:lnTo>
                <a:lnTo>
                  <a:pt x="3022" y="1926"/>
                </a:lnTo>
                <a:lnTo>
                  <a:pt x="3016" y="1930"/>
                </a:lnTo>
                <a:lnTo>
                  <a:pt x="3012" y="1935"/>
                </a:lnTo>
                <a:lnTo>
                  <a:pt x="3010" y="1940"/>
                </a:lnTo>
                <a:lnTo>
                  <a:pt x="3012" y="1962"/>
                </a:lnTo>
                <a:lnTo>
                  <a:pt x="3011" y="1971"/>
                </a:lnTo>
                <a:lnTo>
                  <a:pt x="3007" y="1982"/>
                </a:lnTo>
                <a:lnTo>
                  <a:pt x="3004" y="1992"/>
                </a:lnTo>
                <a:lnTo>
                  <a:pt x="3003" y="1995"/>
                </a:lnTo>
                <a:lnTo>
                  <a:pt x="3002" y="1999"/>
                </a:lnTo>
                <a:lnTo>
                  <a:pt x="3001" y="2003"/>
                </a:lnTo>
                <a:lnTo>
                  <a:pt x="2998" y="2004"/>
                </a:lnTo>
                <a:lnTo>
                  <a:pt x="2992" y="2002"/>
                </a:lnTo>
                <a:lnTo>
                  <a:pt x="2989" y="2003"/>
                </a:lnTo>
                <a:lnTo>
                  <a:pt x="2987" y="2006"/>
                </a:lnTo>
                <a:lnTo>
                  <a:pt x="2989" y="2014"/>
                </a:lnTo>
                <a:lnTo>
                  <a:pt x="2991" y="2027"/>
                </a:lnTo>
                <a:lnTo>
                  <a:pt x="2994" y="2032"/>
                </a:lnTo>
                <a:lnTo>
                  <a:pt x="2993" y="2036"/>
                </a:lnTo>
                <a:lnTo>
                  <a:pt x="2992" y="2046"/>
                </a:lnTo>
                <a:lnTo>
                  <a:pt x="2988" y="2053"/>
                </a:lnTo>
                <a:lnTo>
                  <a:pt x="2984" y="2053"/>
                </a:lnTo>
                <a:lnTo>
                  <a:pt x="2981" y="2056"/>
                </a:lnTo>
                <a:lnTo>
                  <a:pt x="2979" y="2062"/>
                </a:lnTo>
                <a:lnTo>
                  <a:pt x="2981" y="2069"/>
                </a:lnTo>
                <a:lnTo>
                  <a:pt x="2987" y="2075"/>
                </a:lnTo>
                <a:lnTo>
                  <a:pt x="2989" y="2078"/>
                </a:lnTo>
                <a:lnTo>
                  <a:pt x="2988" y="2083"/>
                </a:lnTo>
                <a:lnTo>
                  <a:pt x="2983" y="2085"/>
                </a:lnTo>
                <a:lnTo>
                  <a:pt x="2980" y="2089"/>
                </a:lnTo>
                <a:lnTo>
                  <a:pt x="2978" y="2098"/>
                </a:lnTo>
                <a:lnTo>
                  <a:pt x="2974" y="2108"/>
                </a:lnTo>
                <a:lnTo>
                  <a:pt x="2970" y="2115"/>
                </a:lnTo>
                <a:lnTo>
                  <a:pt x="2970" y="2125"/>
                </a:lnTo>
                <a:lnTo>
                  <a:pt x="2975" y="2136"/>
                </a:lnTo>
                <a:lnTo>
                  <a:pt x="2974" y="2147"/>
                </a:lnTo>
                <a:lnTo>
                  <a:pt x="2974" y="2178"/>
                </a:lnTo>
                <a:lnTo>
                  <a:pt x="2974" y="2189"/>
                </a:lnTo>
                <a:lnTo>
                  <a:pt x="2975" y="2206"/>
                </a:lnTo>
                <a:lnTo>
                  <a:pt x="2973" y="2211"/>
                </a:lnTo>
                <a:lnTo>
                  <a:pt x="2972" y="2216"/>
                </a:lnTo>
                <a:lnTo>
                  <a:pt x="2977" y="2228"/>
                </a:lnTo>
                <a:lnTo>
                  <a:pt x="2983" y="2249"/>
                </a:lnTo>
                <a:lnTo>
                  <a:pt x="2985" y="2258"/>
                </a:lnTo>
                <a:lnTo>
                  <a:pt x="2984" y="2263"/>
                </a:lnTo>
                <a:lnTo>
                  <a:pt x="2976" y="2268"/>
                </a:lnTo>
                <a:lnTo>
                  <a:pt x="2969" y="2270"/>
                </a:lnTo>
                <a:lnTo>
                  <a:pt x="2966" y="2267"/>
                </a:lnTo>
                <a:lnTo>
                  <a:pt x="2963" y="2268"/>
                </a:lnTo>
                <a:lnTo>
                  <a:pt x="2960" y="2274"/>
                </a:lnTo>
                <a:lnTo>
                  <a:pt x="2956" y="2279"/>
                </a:lnTo>
                <a:lnTo>
                  <a:pt x="2955" y="2284"/>
                </a:lnTo>
                <a:lnTo>
                  <a:pt x="2959" y="2291"/>
                </a:lnTo>
                <a:lnTo>
                  <a:pt x="2961" y="2303"/>
                </a:lnTo>
                <a:lnTo>
                  <a:pt x="2957" y="2308"/>
                </a:lnTo>
                <a:lnTo>
                  <a:pt x="2954" y="2314"/>
                </a:lnTo>
                <a:lnTo>
                  <a:pt x="2955" y="2322"/>
                </a:lnTo>
                <a:lnTo>
                  <a:pt x="2956" y="2336"/>
                </a:lnTo>
                <a:lnTo>
                  <a:pt x="2953" y="2359"/>
                </a:lnTo>
                <a:lnTo>
                  <a:pt x="2957" y="2367"/>
                </a:lnTo>
                <a:lnTo>
                  <a:pt x="2961" y="2371"/>
                </a:lnTo>
                <a:lnTo>
                  <a:pt x="2973" y="2375"/>
                </a:lnTo>
                <a:lnTo>
                  <a:pt x="2982" y="2378"/>
                </a:lnTo>
                <a:lnTo>
                  <a:pt x="2985" y="2385"/>
                </a:lnTo>
                <a:lnTo>
                  <a:pt x="2984" y="2392"/>
                </a:lnTo>
                <a:lnTo>
                  <a:pt x="2979" y="2395"/>
                </a:lnTo>
                <a:lnTo>
                  <a:pt x="2973" y="2397"/>
                </a:lnTo>
                <a:lnTo>
                  <a:pt x="2973" y="2407"/>
                </a:lnTo>
                <a:lnTo>
                  <a:pt x="2978" y="2417"/>
                </a:lnTo>
                <a:lnTo>
                  <a:pt x="2985" y="2424"/>
                </a:lnTo>
                <a:lnTo>
                  <a:pt x="2986" y="2430"/>
                </a:lnTo>
                <a:lnTo>
                  <a:pt x="2986" y="2436"/>
                </a:lnTo>
                <a:lnTo>
                  <a:pt x="2981" y="2442"/>
                </a:lnTo>
                <a:lnTo>
                  <a:pt x="2988" y="2453"/>
                </a:lnTo>
                <a:lnTo>
                  <a:pt x="2990" y="2461"/>
                </a:lnTo>
                <a:lnTo>
                  <a:pt x="2988" y="2467"/>
                </a:lnTo>
                <a:lnTo>
                  <a:pt x="2984" y="2476"/>
                </a:lnTo>
                <a:lnTo>
                  <a:pt x="2980" y="2480"/>
                </a:lnTo>
                <a:lnTo>
                  <a:pt x="2980" y="2485"/>
                </a:lnTo>
                <a:lnTo>
                  <a:pt x="2978" y="2495"/>
                </a:lnTo>
                <a:lnTo>
                  <a:pt x="2978" y="2505"/>
                </a:lnTo>
                <a:lnTo>
                  <a:pt x="2979" y="2511"/>
                </a:lnTo>
                <a:lnTo>
                  <a:pt x="3018" y="2515"/>
                </a:lnTo>
                <a:lnTo>
                  <a:pt x="3027" y="2517"/>
                </a:lnTo>
                <a:lnTo>
                  <a:pt x="3032" y="2523"/>
                </a:lnTo>
                <a:lnTo>
                  <a:pt x="3032" y="2530"/>
                </a:lnTo>
                <a:lnTo>
                  <a:pt x="3027" y="2538"/>
                </a:lnTo>
                <a:lnTo>
                  <a:pt x="3024" y="2553"/>
                </a:lnTo>
                <a:lnTo>
                  <a:pt x="3016" y="2555"/>
                </a:lnTo>
                <a:lnTo>
                  <a:pt x="3008" y="2551"/>
                </a:lnTo>
                <a:lnTo>
                  <a:pt x="3000" y="2553"/>
                </a:lnTo>
                <a:lnTo>
                  <a:pt x="2993" y="2554"/>
                </a:lnTo>
                <a:lnTo>
                  <a:pt x="2982" y="2554"/>
                </a:lnTo>
                <a:lnTo>
                  <a:pt x="2968" y="2556"/>
                </a:lnTo>
                <a:lnTo>
                  <a:pt x="2960" y="2554"/>
                </a:lnTo>
                <a:lnTo>
                  <a:pt x="2959" y="2559"/>
                </a:lnTo>
                <a:lnTo>
                  <a:pt x="2962" y="2569"/>
                </a:lnTo>
                <a:lnTo>
                  <a:pt x="2980" y="2571"/>
                </a:lnTo>
                <a:lnTo>
                  <a:pt x="2997" y="2577"/>
                </a:lnTo>
                <a:lnTo>
                  <a:pt x="3002" y="2587"/>
                </a:lnTo>
                <a:lnTo>
                  <a:pt x="3009" y="2598"/>
                </a:lnTo>
                <a:lnTo>
                  <a:pt x="3016" y="2605"/>
                </a:lnTo>
                <a:lnTo>
                  <a:pt x="3017" y="2616"/>
                </a:lnTo>
                <a:lnTo>
                  <a:pt x="3005" y="2628"/>
                </a:lnTo>
                <a:lnTo>
                  <a:pt x="3004" y="2637"/>
                </a:lnTo>
                <a:lnTo>
                  <a:pt x="2989" y="2639"/>
                </a:lnTo>
                <a:lnTo>
                  <a:pt x="2985" y="2644"/>
                </a:lnTo>
                <a:lnTo>
                  <a:pt x="2983" y="2661"/>
                </a:lnTo>
                <a:lnTo>
                  <a:pt x="2985" y="2674"/>
                </a:lnTo>
                <a:lnTo>
                  <a:pt x="2990" y="2678"/>
                </a:lnTo>
                <a:lnTo>
                  <a:pt x="2994" y="2687"/>
                </a:lnTo>
                <a:lnTo>
                  <a:pt x="2990" y="2697"/>
                </a:lnTo>
                <a:lnTo>
                  <a:pt x="2980" y="2704"/>
                </a:lnTo>
                <a:lnTo>
                  <a:pt x="2975" y="2710"/>
                </a:lnTo>
                <a:lnTo>
                  <a:pt x="2978" y="2715"/>
                </a:lnTo>
                <a:lnTo>
                  <a:pt x="2983" y="2724"/>
                </a:lnTo>
                <a:lnTo>
                  <a:pt x="2984" y="2728"/>
                </a:lnTo>
                <a:lnTo>
                  <a:pt x="2986" y="2741"/>
                </a:lnTo>
                <a:lnTo>
                  <a:pt x="2989" y="2758"/>
                </a:lnTo>
                <a:lnTo>
                  <a:pt x="2989" y="2766"/>
                </a:lnTo>
                <a:lnTo>
                  <a:pt x="2986" y="2773"/>
                </a:lnTo>
                <a:lnTo>
                  <a:pt x="2976" y="2782"/>
                </a:lnTo>
                <a:lnTo>
                  <a:pt x="2970" y="2787"/>
                </a:lnTo>
                <a:lnTo>
                  <a:pt x="2969" y="2799"/>
                </a:lnTo>
                <a:lnTo>
                  <a:pt x="2968" y="2808"/>
                </a:lnTo>
                <a:lnTo>
                  <a:pt x="2969" y="2817"/>
                </a:lnTo>
                <a:lnTo>
                  <a:pt x="2973" y="2823"/>
                </a:lnTo>
                <a:lnTo>
                  <a:pt x="2973" y="2830"/>
                </a:lnTo>
                <a:lnTo>
                  <a:pt x="2967" y="2831"/>
                </a:lnTo>
                <a:lnTo>
                  <a:pt x="2962" y="2835"/>
                </a:lnTo>
                <a:lnTo>
                  <a:pt x="2957" y="2846"/>
                </a:lnTo>
                <a:lnTo>
                  <a:pt x="2943" y="2858"/>
                </a:lnTo>
                <a:lnTo>
                  <a:pt x="2938" y="2864"/>
                </a:lnTo>
                <a:lnTo>
                  <a:pt x="2938" y="2873"/>
                </a:lnTo>
                <a:lnTo>
                  <a:pt x="2932" y="2886"/>
                </a:lnTo>
                <a:lnTo>
                  <a:pt x="2928" y="2898"/>
                </a:lnTo>
                <a:lnTo>
                  <a:pt x="2924" y="2909"/>
                </a:lnTo>
                <a:lnTo>
                  <a:pt x="2925" y="2920"/>
                </a:lnTo>
                <a:lnTo>
                  <a:pt x="2933" y="2925"/>
                </a:lnTo>
                <a:lnTo>
                  <a:pt x="2939" y="2936"/>
                </a:lnTo>
                <a:lnTo>
                  <a:pt x="2942" y="2951"/>
                </a:lnTo>
                <a:lnTo>
                  <a:pt x="2937" y="2967"/>
                </a:lnTo>
                <a:lnTo>
                  <a:pt x="2926" y="2973"/>
                </a:lnTo>
                <a:lnTo>
                  <a:pt x="2919" y="2980"/>
                </a:lnTo>
                <a:lnTo>
                  <a:pt x="2917" y="2985"/>
                </a:lnTo>
                <a:lnTo>
                  <a:pt x="2919" y="3002"/>
                </a:lnTo>
                <a:lnTo>
                  <a:pt x="2918" y="3010"/>
                </a:lnTo>
                <a:lnTo>
                  <a:pt x="2916" y="3018"/>
                </a:lnTo>
                <a:lnTo>
                  <a:pt x="2914" y="3024"/>
                </a:lnTo>
                <a:lnTo>
                  <a:pt x="2907" y="3030"/>
                </a:lnTo>
                <a:lnTo>
                  <a:pt x="2897" y="3036"/>
                </a:lnTo>
                <a:lnTo>
                  <a:pt x="2887" y="3040"/>
                </a:lnTo>
                <a:lnTo>
                  <a:pt x="2883" y="3044"/>
                </a:lnTo>
                <a:lnTo>
                  <a:pt x="2878" y="3054"/>
                </a:lnTo>
                <a:lnTo>
                  <a:pt x="2874" y="3065"/>
                </a:lnTo>
                <a:lnTo>
                  <a:pt x="2875" y="3079"/>
                </a:lnTo>
                <a:lnTo>
                  <a:pt x="2849" y="3081"/>
                </a:lnTo>
                <a:lnTo>
                  <a:pt x="2848" y="3091"/>
                </a:lnTo>
                <a:lnTo>
                  <a:pt x="2842" y="3099"/>
                </a:lnTo>
                <a:lnTo>
                  <a:pt x="2840" y="3113"/>
                </a:lnTo>
                <a:lnTo>
                  <a:pt x="2846" y="3127"/>
                </a:lnTo>
                <a:lnTo>
                  <a:pt x="2849" y="3139"/>
                </a:lnTo>
                <a:lnTo>
                  <a:pt x="2844" y="3153"/>
                </a:lnTo>
                <a:lnTo>
                  <a:pt x="2846" y="3168"/>
                </a:lnTo>
                <a:lnTo>
                  <a:pt x="2846" y="3180"/>
                </a:lnTo>
                <a:lnTo>
                  <a:pt x="2855" y="3193"/>
                </a:lnTo>
                <a:lnTo>
                  <a:pt x="2861" y="3209"/>
                </a:lnTo>
                <a:lnTo>
                  <a:pt x="2864" y="3223"/>
                </a:lnTo>
                <a:lnTo>
                  <a:pt x="2866" y="3233"/>
                </a:lnTo>
                <a:lnTo>
                  <a:pt x="2868" y="3240"/>
                </a:lnTo>
                <a:lnTo>
                  <a:pt x="2872" y="3247"/>
                </a:lnTo>
                <a:lnTo>
                  <a:pt x="2874" y="3256"/>
                </a:lnTo>
                <a:lnTo>
                  <a:pt x="2879" y="3258"/>
                </a:lnTo>
                <a:lnTo>
                  <a:pt x="2889" y="3250"/>
                </a:lnTo>
                <a:lnTo>
                  <a:pt x="2896" y="3245"/>
                </a:lnTo>
                <a:lnTo>
                  <a:pt x="2901" y="3243"/>
                </a:lnTo>
                <a:lnTo>
                  <a:pt x="2916" y="3244"/>
                </a:lnTo>
                <a:lnTo>
                  <a:pt x="2925" y="3239"/>
                </a:lnTo>
                <a:lnTo>
                  <a:pt x="2929" y="3240"/>
                </a:lnTo>
                <a:lnTo>
                  <a:pt x="2934" y="3243"/>
                </a:lnTo>
                <a:lnTo>
                  <a:pt x="2938" y="3249"/>
                </a:lnTo>
                <a:lnTo>
                  <a:pt x="2941" y="3262"/>
                </a:lnTo>
                <a:lnTo>
                  <a:pt x="2943" y="3277"/>
                </a:lnTo>
                <a:lnTo>
                  <a:pt x="2941" y="3293"/>
                </a:lnTo>
                <a:lnTo>
                  <a:pt x="2937" y="3296"/>
                </a:lnTo>
                <a:lnTo>
                  <a:pt x="2935" y="3301"/>
                </a:lnTo>
                <a:lnTo>
                  <a:pt x="2937" y="3310"/>
                </a:lnTo>
                <a:lnTo>
                  <a:pt x="2941" y="3317"/>
                </a:lnTo>
                <a:lnTo>
                  <a:pt x="2941" y="3326"/>
                </a:lnTo>
                <a:lnTo>
                  <a:pt x="2936" y="3348"/>
                </a:lnTo>
                <a:lnTo>
                  <a:pt x="2933" y="3357"/>
                </a:lnTo>
                <a:lnTo>
                  <a:pt x="2939" y="3367"/>
                </a:lnTo>
                <a:lnTo>
                  <a:pt x="2944" y="3376"/>
                </a:lnTo>
                <a:lnTo>
                  <a:pt x="2954" y="3383"/>
                </a:lnTo>
                <a:lnTo>
                  <a:pt x="2963" y="3392"/>
                </a:lnTo>
                <a:lnTo>
                  <a:pt x="2969" y="3400"/>
                </a:lnTo>
                <a:lnTo>
                  <a:pt x="2967" y="3411"/>
                </a:lnTo>
                <a:lnTo>
                  <a:pt x="2972" y="3414"/>
                </a:lnTo>
                <a:lnTo>
                  <a:pt x="2988" y="3414"/>
                </a:lnTo>
                <a:lnTo>
                  <a:pt x="3011" y="3415"/>
                </a:lnTo>
                <a:lnTo>
                  <a:pt x="3049" y="3415"/>
                </a:lnTo>
                <a:lnTo>
                  <a:pt x="3085" y="3416"/>
                </a:lnTo>
                <a:lnTo>
                  <a:pt x="3127" y="3416"/>
                </a:lnTo>
                <a:lnTo>
                  <a:pt x="3146" y="3425"/>
                </a:lnTo>
                <a:lnTo>
                  <a:pt x="3164" y="3433"/>
                </a:lnTo>
                <a:lnTo>
                  <a:pt x="3186" y="3433"/>
                </a:lnTo>
                <a:lnTo>
                  <a:pt x="3209" y="3442"/>
                </a:lnTo>
                <a:lnTo>
                  <a:pt x="3225" y="3448"/>
                </a:lnTo>
                <a:lnTo>
                  <a:pt x="3235" y="3451"/>
                </a:lnTo>
                <a:lnTo>
                  <a:pt x="3245" y="3453"/>
                </a:lnTo>
                <a:lnTo>
                  <a:pt x="3247" y="3461"/>
                </a:lnTo>
                <a:lnTo>
                  <a:pt x="3202" y="3449"/>
                </a:lnTo>
                <a:lnTo>
                  <a:pt x="3192" y="3443"/>
                </a:lnTo>
                <a:lnTo>
                  <a:pt x="3184" y="3442"/>
                </a:lnTo>
                <a:lnTo>
                  <a:pt x="3167" y="3450"/>
                </a:lnTo>
                <a:lnTo>
                  <a:pt x="3158" y="3470"/>
                </a:lnTo>
                <a:lnTo>
                  <a:pt x="3154" y="3475"/>
                </a:lnTo>
                <a:lnTo>
                  <a:pt x="3142" y="3481"/>
                </a:lnTo>
                <a:lnTo>
                  <a:pt x="3131" y="3482"/>
                </a:lnTo>
                <a:lnTo>
                  <a:pt x="3093" y="3501"/>
                </a:lnTo>
                <a:lnTo>
                  <a:pt x="3079" y="3503"/>
                </a:lnTo>
                <a:lnTo>
                  <a:pt x="3070" y="3508"/>
                </a:lnTo>
                <a:lnTo>
                  <a:pt x="3061" y="3515"/>
                </a:lnTo>
                <a:lnTo>
                  <a:pt x="3057" y="3531"/>
                </a:lnTo>
                <a:lnTo>
                  <a:pt x="3058" y="3540"/>
                </a:lnTo>
                <a:lnTo>
                  <a:pt x="3048" y="3575"/>
                </a:lnTo>
                <a:lnTo>
                  <a:pt x="3046" y="3595"/>
                </a:lnTo>
                <a:lnTo>
                  <a:pt x="3045" y="3604"/>
                </a:lnTo>
                <a:lnTo>
                  <a:pt x="3048" y="3621"/>
                </a:lnTo>
                <a:lnTo>
                  <a:pt x="3045" y="3649"/>
                </a:lnTo>
                <a:lnTo>
                  <a:pt x="3038" y="3655"/>
                </a:lnTo>
                <a:lnTo>
                  <a:pt x="3021" y="3662"/>
                </a:lnTo>
                <a:lnTo>
                  <a:pt x="3009" y="3657"/>
                </a:lnTo>
                <a:lnTo>
                  <a:pt x="2989" y="3652"/>
                </a:lnTo>
                <a:lnTo>
                  <a:pt x="2975" y="3641"/>
                </a:lnTo>
                <a:lnTo>
                  <a:pt x="2957" y="3633"/>
                </a:lnTo>
                <a:lnTo>
                  <a:pt x="2951" y="3629"/>
                </a:lnTo>
                <a:lnTo>
                  <a:pt x="2935" y="3607"/>
                </a:lnTo>
                <a:lnTo>
                  <a:pt x="2934" y="3600"/>
                </a:lnTo>
                <a:lnTo>
                  <a:pt x="2932" y="3591"/>
                </a:lnTo>
                <a:lnTo>
                  <a:pt x="2941" y="3579"/>
                </a:lnTo>
                <a:lnTo>
                  <a:pt x="2945" y="3578"/>
                </a:lnTo>
                <a:lnTo>
                  <a:pt x="2959" y="3578"/>
                </a:lnTo>
                <a:lnTo>
                  <a:pt x="2970" y="3576"/>
                </a:lnTo>
                <a:lnTo>
                  <a:pt x="2977" y="3583"/>
                </a:lnTo>
                <a:lnTo>
                  <a:pt x="2979" y="3598"/>
                </a:lnTo>
                <a:lnTo>
                  <a:pt x="2976" y="3606"/>
                </a:lnTo>
                <a:lnTo>
                  <a:pt x="2973" y="3611"/>
                </a:lnTo>
                <a:lnTo>
                  <a:pt x="2974" y="3614"/>
                </a:lnTo>
                <a:lnTo>
                  <a:pt x="2982" y="3609"/>
                </a:lnTo>
                <a:lnTo>
                  <a:pt x="2986" y="3576"/>
                </a:lnTo>
                <a:lnTo>
                  <a:pt x="3013" y="3559"/>
                </a:lnTo>
                <a:lnTo>
                  <a:pt x="3021" y="3550"/>
                </a:lnTo>
                <a:lnTo>
                  <a:pt x="3030" y="3535"/>
                </a:lnTo>
                <a:lnTo>
                  <a:pt x="3031" y="3531"/>
                </a:lnTo>
                <a:lnTo>
                  <a:pt x="3032" y="3525"/>
                </a:lnTo>
                <a:lnTo>
                  <a:pt x="3026" y="3520"/>
                </a:lnTo>
                <a:lnTo>
                  <a:pt x="3014" y="3514"/>
                </a:lnTo>
                <a:lnTo>
                  <a:pt x="2973" y="3546"/>
                </a:lnTo>
                <a:lnTo>
                  <a:pt x="2955" y="3554"/>
                </a:lnTo>
                <a:lnTo>
                  <a:pt x="2943" y="3563"/>
                </a:lnTo>
                <a:lnTo>
                  <a:pt x="2929" y="3579"/>
                </a:lnTo>
                <a:lnTo>
                  <a:pt x="2926" y="3584"/>
                </a:lnTo>
                <a:lnTo>
                  <a:pt x="2923" y="3594"/>
                </a:lnTo>
                <a:lnTo>
                  <a:pt x="2922" y="3606"/>
                </a:lnTo>
                <a:lnTo>
                  <a:pt x="2907" y="3601"/>
                </a:lnTo>
                <a:lnTo>
                  <a:pt x="2886" y="3584"/>
                </a:lnTo>
                <a:lnTo>
                  <a:pt x="2882" y="3577"/>
                </a:lnTo>
                <a:lnTo>
                  <a:pt x="2886" y="3569"/>
                </a:lnTo>
                <a:lnTo>
                  <a:pt x="2892" y="3561"/>
                </a:lnTo>
                <a:lnTo>
                  <a:pt x="2893" y="3537"/>
                </a:lnTo>
                <a:lnTo>
                  <a:pt x="2895" y="3528"/>
                </a:lnTo>
                <a:lnTo>
                  <a:pt x="2899" y="3522"/>
                </a:lnTo>
                <a:lnTo>
                  <a:pt x="2907" y="3514"/>
                </a:lnTo>
                <a:lnTo>
                  <a:pt x="2911" y="3512"/>
                </a:lnTo>
                <a:lnTo>
                  <a:pt x="2915" y="3516"/>
                </a:lnTo>
                <a:lnTo>
                  <a:pt x="2915" y="3521"/>
                </a:lnTo>
                <a:lnTo>
                  <a:pt x="2929" y="3521"/>
                </a:lnTo>
                <a:lnTo>
                  <a:pt x="2956" y="3499"/>
                </a:lnTo>
                <a:lnTo>
                  <a:pt x="2967" y="3499"/>
                </a:lnTo>
                <a:lnTo>
                  <a:pt x="2981" y="3504"/>
                </a:lnTo>
                <a:lnTo>
                  <a:pt x="2997" y="3501"/>
                </a:lnTo>
                <a:lnTo>
                  <a:pt x="3000" y="3499"/>
                </a:lnTo>
                <a:lnTo>
                  <a:pt x="3004" y="3494"/>
                </a:lnTo>
                <a:lnTo>
                  <a:pt x="2992" y="3488"/>
                </a:lnTo>
                <a:lnTo>
                  <a:pt x="2980" y="3485"/>
                </a:lnTo>
                <a:lnTo>
                  <a:pt x="2947" y="3483"/>
                </a:lnTo>
                <a:lnTo>
                  <a:pt x="2940" y="3485"/>
                </a:lnTo>
                <a:lnTo>
                  <a:pt x="2930" y="3496"/>
                </a:lnTo>
                <a:lnTo>
                  <a:pt x="2927" y="3493"/>
                </a:lnTo>
                <a:lnTo>
                  <a:pt x="2925" y="3488"/>
                </a:lnTo>
                <a:lnTo>
                  <a:pt x="2914" y="3484"/>
                </a:lnTo>
                <a:lnTo>
                  <a:pt x="2909" y="3485"/>
                </a:lnTo>
                <a:lnTo>
                  <a:pt x="2904" y="3490"/>
                </a:lnTo>
                <a:lnTo>
                  <a:pt x="2904" y="3498"/>
                </a:lnTo>
                <a:lnTo>
                  <a:pt x="2902" y="3508"/>
                </a:lnTo>
                <a:lnTo>
                  <a:pt x="2891" y="3517"/>
                </a:lnTo>
                <a:lnTo>
                  <a:pt x="2884" y="3531"/>
                </a:lnTo>
                <a:lnTo>
                  <a:pt x="2885" y="3542"/>
                </a:lnTo>
                <a:lnTo>
                  <a:pt x="2884" y="3548"/>
                </a:lnTo>
                <a:lnTo>
                  <a:pt x="2881" y="3551"/>
                </a:lnTo>
                <a:lnTo>
                  <a:pt x="2876" y="3555"/>
                </a:lnTo>
                <a:lnTo>
                  <a:pt x="2859" y="3552"/>
                </a:lnTo>
                <a:lnTo>
                  <a:pt x="2849" y="3541"/>
                </a:lnTo>
                <a:lnTo>
                  <a:pt x="2846" y="3532"/>
                </a:lnTo>
                <a:lnTo>
                  <a:pt x="2835" y="3524"/>
                </a:lnTo>
                <a:lnTo>
                  <a:pt x="2858" y="3513"/>
                </a:lnTo>
                <a:lnTo>
                  <a:pt x="2867" y="3507"/>
                </a:lnTo>
                <a:lnTo>
                  <a:pt x="2874" y="3493"/>
                </a:lnTo>
                <a:lnTo>
                  <a:pt x="2880" y="3484"/>
                </a:lnTo>
                <a:lnTo>
                  <a:pt x="2876" y="3478"/>
                </a:lnTo>
                <a:lnTo>
                  <a:pt x="2871" y="3478"/>
                </a:lnTo>
                <a:lnTo>
                  <a:pt x="2872" y="3488"/>
                </a:lnTo>
                <a:lnTo>
                  <a:pt x="2866" y="3496"/>
                </a:lnTo>
                <a:lnTo>
                  <a:pt x="2856" y="3492"/>
                </a:lnTo>
                <a:lnTo>
                  <a:pt x="2839" y="3504"/>
                </a:lnTo>
                <a:lnTo>
                  <a:pt x="2830" y="3501"/>
                </a:lnTo>
                <a:lnTo>
                  <a:pt x="2813" y="3504"/>
                </a:lnTo>
                <a:lnTo>
                  <a:pt x="2806" y="3498"/>
                </a:lnTo>
                <a:lnTo>
                  <a:pt x="2804" y="3490"/>
                </a:lnTo>
                <a:lnTo>
                  <a:pt x="2807" y="3481"/>
                </a:lnTo>
                <a:lnTo>
                  <a:pt x="2804" y="3467"/>
                </a:lnTo>
                <a:lnTo>
                  <a:pt x="2799" y="3464"/>
                </a:lnTo>
                <a:lnTo>
                  <a:pt x="2795" y="3465"/>
                </a:lnTo>
                <a:lnTo>
                  <a:pt x="2793" y="3456"/>
                </a:lnTo>
                <a:lnTo>
                  <a:pt x="2788" y="3441"/>
                </a:lnTo>
                <a:lnTo>
                  <a:pt x="2786" y="3437"/>
                </a:lnTo>
                <a:lnTo>
                  <a:pt x="2783" y="3430"/>
                </a:lnTo>
                <a:lnTo>
                  <a:pt x="2786" y="3429"/>
                </a:lnTo>
                <a:lnTo>
                  <a:pt x="2791" y="3431"/>
                </a:lnTo>
                <a:lnTo>
                  <a:pt x="2796" y="3435"/>
                </a:lnTo>
                <a:lnTo>
                  <a:pt x="2803" y="3436"/>
                </a:lnTo>
                <a:lnTo>
                  <a:pt x="2820" y="3445"/>
                </a:lnTo>
                <a:lnTo>
                  <a:pt x="2827" y="3443"/>
                </a:lnTo>
                <a:lnTo>
                  <a:pt x="2830" y="3441"/>
                </a:lnTo>
                <a:lnTo>
                  <a:pt x="2832" y="3433"/>
                </a:lnTo>
                <a:lnTo>
                  <a:pt x="2832" y="3425"/>
                </a:lnTo>
                <a:lnTo>
                  <a:pt x="2834" y="3425"/>
                </a:lnTo>
                <a:lnTo>
                  <a:pt x="2844" y="3435"/>
                </a:lnTo>
                <a:lnTo>
                  <a:pt x="2850" y="3434"/>
                </a:lnTo>
                <a:lnTo>
                  <a:pt x="2860" y="3437"/>
                </a:lnTo>
                <a:lnTo>
                  <a:pt x="2865" y="3436"/>
                </a:lnTo>
                <a:lnTo>
                  <a:pt x="2875" y="3432"/>
                </a:lnTo>
                <a:lnTo>
                  <a:pt x="2890" y="3421"/>
                </a:lnTo>
                <a:lnTo>
                  <a:pt x="2898" y="3410"/>
                </a:lnTo>
                <a:lnTo>
                  <a:pt x="2902" y="3409"/>
                </a:lnTo>
                <a:lnTo>
                  <a:pt x="2907" y="3410"/>
                </a:lnTo>
                <a:lnTo>
                  <a:pt x="2910" y="3413"/>
                </a:lnTo>
                <a:lnTo>
                  <a:pt x="2910" y="3421"/>
                </a:lnTo>
                <a:lnTo>
                  <a:pt x="2914" y="3428"/>
                </a:lnTo>
                <a:lnTo>
                  <a:pt x="2918" y="3434"/>
                </a:lnTo>
                <a:lnTo>
                  <a:pt x="2920" y="3441"/>
                </a:lnTo>
                <a:lnTo>
                  <a:pt x="2919" y="3448"/>
                </a:lnTo>
                <a:lnTo>
                  <a:pt x="2910" y="3458"/>
                </a:lnTo>
                <a:lnTo>
                  <a:pt x="2908" y="3461"/>
                </a:lnTo>
                <a:lnTo>
                  <a:pt x="2911" y="3465"/>
                </a:lnTo>
                <a:lnTo>
                  <a:pt x="2915" y="3463"/>
                </a:lnTo>
                <a:lnTo>
                  <a:pt x="2920" y="3458"/>
                </a:lnTo>
                <a:lnTo>
                  <a:pt x="2923" y="3452"/>
                </a:lnTo>
                <a:lnTo>
                  <a:pt x="2924" y="3448"/>
                </a:lnTo>
                <a:lnTo>
                  <a:pt x="2924" y="3443"/>
                </a:lnTo>
                <a:lnTo>
                  <a:pt x="2924" y="3437"/>
                </a:lnTo>
                <a:lnTo>
                  <a:pt x="2916" y="3420"/>
                </a:lnTo>
                <a:lnTo>
                  <a:pt x="2916" y="3416"/>
                </a:lnTo>
                <a:lnTo>
                  <a:pt x="2916" y="3408"/>
                </a:lnTo>
                <a:lnTo>
                  <a:pt x="2924" y="3401"/>
                </a:lnTo>
                <a:lnTo>
                  <a:pt x="2926" y="3396"/>
                </a:lnTo>
                <a:lnTo>
                  <a:pt x="2926" y="3385"/>
                </a:lnTo>
                <a:lnTo>
                  <a:pt x="2922" y="3378"/>
                </a:lnTo>
                <a:lnTo>
                  <a:pt x="2905" y="3361"/>
                </a:lnTo>
                <a:lnTo>
                  <a:pt x="2876" y="3344"/>
                </a:lnTo>
                <a:lnTo>
                  <a:pt x="2872" y="3346"/>
                </a:lnTo>
                <a:lnTo>
                  <a:pt x="2870" y="3349"/>
                </a:lnTo>
                <a:lnTo>
                  <a:pt x="2873" y="3351"/>
                </a:lnTo>
                <a:lnTo>
                  <a:pt x="2877" y="3352"/>
                </a:lnTo>
                <a:lnTo>
                  <a:pt x="2903" y="3366"/>
                </a:lnTo>
                <a:lnTo>
                  <a:pt x="2909" y="3374"/>
                </a:lnTo>
                <a:lnTo>
                  <a:pt x="2914" y="3376"/>
                </a:lnTo>
                <a:lnTo>
                  <a:pt x="2919" y="3382"/>
                </a:lnTo>
                <a:lnTo>
                  <a:pt x="2918" y="3390"/>
                </a:lnTo>
                <a:lnTo>
                  <a:pt x="2892" y="3397"/>
                </a:lnTo>
                <a:lnTo>
                  <a:pt x="2871" y="3414"/>
                </a:lnTo>
                <a:lnTo>
                  <a:pt x="2856" y="3424"/>
                </a:lnTo>
                <a:lnTo>
                  <a:pt x="2845" y="3421"/>
                </a:lnTo>
                <a:lnTo>
                  <a:pt x="2840" y="3410"/>
                </a:lnTo>
                <a:lnTo>
                  <a:pt x="2834" y="3397"/>
                </a:lnTo>
                <a:lnTo>
                  <a:pt x="2826" y="3389"/>
                </a:lnTo>
                <a:lnTo>
                  <a:pt x="2822" y="3390"/>
                </a:lnTo>
                <a:lnTo>
                  <a:pt x="2818" y="3388"/>
                </a:lnTo>
                <a:lnTo>
                  <a:pt x="2815" y="3384"/>
                </a:lnTo>
                <a:lnTo>
                  <a:pt x="2809" y="3388"/>
                </a:lnTo>
                <a:lnTo>
                  <a:pt x="2795" y="3378"/>
                </a:lnTo>
                <a:lnTo>
                  <a:pt x="2791" y="3374"/>
                </a:lnTo>
                <a:lnTo>
                  <a:pt x="2801" y="3361"/>
                </a:lnTo>
                <a:lnTo>
                  <a:pt x="2812" y="3366"/>
                </a:lnTo>
                <a:lnTo>
                  <a:pt x="2815" y="3330"/>
                </a:lnTo>
                <a:lnTo>
                  <a:pt x="2811" y="3322"/>
                </a:lnTo>
                <a:lnTo>
                  <a:pt x="2797" y="3313"/>
                </a:lnTo>
                <a:lnTo>
                  <a:pt x="2790" y="3314"/>
                </a:lnTo>
                <a:lnTo>
                  <a:pt x="2780" y="3313"/>
                </a:lnTo>
                <a:lnTo>
                  <a:pt x="2774" y="3309"/>
                </a:lnTo>
                <a:lnTo>
                  <a:pt x="2766" y="3307"/>
                </a:lnTo>
                <a:lnTo>
                  <a:pt x="2760" y="3305"/>
                </a:lnTo>
                <a:lnTo>
                  <a:pt x="2752" y="3299"/>
                </a:lnTo>
                <a:lnTo>
                  <a:pt x="2742" y="3296"/>
                </a:lnTo>
                <a:lnTo>
                  <a:pt x="2729" y="3273"/>
                </a:lnTo>
                <a:lnTo>
                  <a:pt x="2723" y="3261"/>
                </a:lnTo>
                <a:lnTo>
                  <a:pt x="2720" y="3248"/>
                </a:lnTo>
                <a:lnTo>
                  <a:pt x="2740" y="3248"/>
                </a:lnTo>
                <a:lnTo>
                  <a:pt x="2752" y="3246"/>
                </a:lnTo>
                <a:lnTo>
                  <a:pt x="2755" y="3241"/>
                </a:lnTo>
                <a:lnTo>
                  <a:pt x="2751" y="3230"/>
                </a:lnTo>
                <a:lnTo>
                  <a:pt x="2745" y="3222"/>
                </a:lnTo>
                <a:lnTo>
                  <a:pt x="2749" y="3215"/>
                </a:lnTo>
                <a:lnTo>
                  <a:pt x="2756" y="3209"/>
                </a:lnTo>
                <a:lnTo>
                  <a:pt x="2762" y="3211"/>
                </a:lnTo>
                <a:lnTo>
                  <a:pt x="2778" y="3224"/>
                </a:lnTo>
                <a:lnTo>
                  <a:pt x="2780" y="3233"/>
                </a:lnTo>
                <a:lnTo>
                  <a:pt x="2792" y="3260"/>
                </a:lnTo>
                <a:lnTo>
                  <a:pt x="2794" y="3263"/>
                </a:lnTo>
                <a:lnTo>
                  <a:pt x="2796" y="3265"/>
                </a:lnTo>
                <a:lnTo>
                  <a:pt x="2819" y="3281"/>
                </a:lnTo>
                <a:lnTo>
                  <a:pt x="2822" y="3281"/>
                </a:lnTo>
                <a:lnTo>
                  <a:pt x="2821" y="3268"/>
                </a:lnTo>
                <a:lnTo>
                  <a:pt x="2827" y="3250"/>
                </a:lnTo>
                <a:lnTo>
                  <a:pt x="2834" y="3245"/>
                </a:lnTo>
                <a:lnTo>
                  <a:pt x="2837" y="3245"/>
                </a:lnTo>
                <a:lnTo>
                  <a:pt x="2837" y="3242"/>
                </a:lnTo>
                <a:lnTo>
                  <a:pt x="2831" y="3235"/>
                </a:lnTo>
                <a:lnTo>
                  <a:pt x="2834" y="3225"/>
                </a:lnTo>
                <a:lnTo>
                  <a:pt x="2832" y="3225"/>
                </a:lnTo>
                <a:lnTo>
                  <a:pt x="2826" y="3231"/>
                </a:lnTo>
                <a:lnTo>
                  <a:pt x="2815" y="3261"/>
                </a:lnTo>
                <a:lnTo>
                  <a:pt x="2808" y="3267"/>
                </a:lnTo>
                <a:lnTo>
                  <a:pt x="2799" y="3253"/>
                </a:lnTo>
                <a:lnTo>
                  <a:pt x="2794" y="3243"/>
                </a:lnTo>
                <a:lnTo>
                  <a:pt x="2791" y="3239"/>
                </a:lnTo>
                <a:lnTo>
                  <a:pt x="2792" y="3224"/>
                </a:lnTo>
                <a:lnTo>
                  <a:pt x="2811" y="3227"/>
                </a:lnTo>
                <a:lnTo>
                  <a:pt x="2804" y="3222"/>
                </a:lnTo>
                <a:lnTo>
                  <a:pt x="2783" y="3213"/>
                </a:lnTo>
                <a:lnTo>
                  <a:pt x="2777" y="3209"/>
                </a:lnTo>
                <a:lnTo>
                  <a:pt x="2773" y="3207"/>
                </a:lnTo>
                <a:lnTo>
                  <a:pt x="2766" y="3197"/>
                </a:lnTo>
                <a:lnTo>
                  <a:pt x="2757" y="3188"/>
                </a:lnTo>
                <a:lnTo>
                  <a:pt x="2772" y="3172"/>
                </a:lnTo>
                <a:lnTo>
                  <a:pt x="2780" y="3161"/>
                </a:lnTo>
                <a:lnTo>
                  <a:pt x="2805" y="3167"/>
                </a:lnTo>
                <a:lnTo>
                  <a:pt x="2810" y="3163"/>
                </a:lnTo>
                <a:lnTo>
                  <a:pt x="2806" y="3155"/>
                </a:lnTo>
                <a:lnTo>
                  <a:pt x="2801" y="3158"/>
                </a:lnTo>
                <a:lnTo>
                  <a:pt x="2793" y="3153"/>
                </a:lnTo>
                <a:lnTo>
                  <a:pt x="2781" y="3137"/>
                </a:lnTo>
                <a:lnTo>
                  <a:pt x="2781" y="3130"/>
                </a:lnTo>
                <a:lnTo>
                  <a:pt x="2784" y="3116"/>
                </a:lnTo>
                <a:lnTo>
                  <a:pt x="2788" y="3113"/>
                </a:lnTo>
                <a:lnTo>
                  <a:pt x="2799" y="3110"/>
                </a:lnTo>
                <a:lnTo>
                  <a:pt x="2810" y="3114"/>
                </a:lnTo>
                <a:lnTo>
                  <a:pt x="2815" y="3118"/>
                </a:lnTo>
                <a:lnTo>
                  <a:pt x="2820" y="3116"/>
                </a:lnTo>
                <a:lnTo>
                  <a:pt x="2815" y="3106"/>
                </a:lnTo>
                <a:lnTo>
                  <a:pt x="2808" y="3102"/>
                </a:lnTo>
                <a:lnTo>
                  <a:pt x="2799" y="3094"/>
                </a:lnTo>
                <a:lnTo>
                  <a:pt x="2800" y="3086"/>
                </a:lnTo>
                <a:lnTo>
                  <a:pt x="2803" y="3079"/>
                </a:lnTo>
                <a:lnTo>
                  <a:pt x="2805" y="3072"/>
                </a:lnTo>
                <a:lnTo>
                  <a:pt x="2806" y="3061"/>
                </a:lnTo>
                <a:lnTo>
                  <a:pt x="2806" y="3053"/>
                </a:lnTo>
                <a:lnTo>
                  <a:pt x="2808" y="3050"/>
                </a:lnTo>
                <a:lnTo>
                  <a:pt x="2812" y="3048"/>
                </a:lnTo>
                <a:lnTo>
                  <a:pt x="2812" y="3045"/>
                </a:lnTo>
                <a:lnTo>
                  <a:pt x="2805" y="3046"/>
                </a:lnTo>
                <a:lnTo>
                  <a:pt x="2802" y="3056"/>
                </a:lnTo>
                <a:lnTo>
                  <a:pt x="2801" y="3065"/>
                </a:lnTo>
                <a:lnTo>
                  <a:pt x="2796" y="3073"/>
                </a:lnTo>
                <a:lnTo>
                  <a:pt x="2793" y="3081"/>
                </a:lnTo>
                <a:lnTo>
                  <a:pt x="2792" y="3091"/>
                </a:lnTo>
                <a:lnTo>
                  <a:pt x="2789" y="3103"/>
                </a:lnTo>
                <a:lnTo>
                  <a:pt x="2783" y="3099"/>
                </a:lnTo>
                <a:lnTo>
                  <a:pt x="2779" y="3094"/>
                </a:lnTo>
                <a:lnTo>
                  <a:pt x="2778" y="3091"/>
                </a:lnTo>
                <a:lnTo>
                  <a:pt x="2778" y="3085"/>
                </a:lnTo>
                <a:lnTo>
                  <a:pt x="2777" y="3048"/>
                </a:lnTo>
                <a:lnTo>
                  <a:pt x="2776" y="3018"/>
                </a:lnTo>
                <a:lnTo>
                  <a:pt x="2780" y="2994"/>
                </a:lnTo>
                <a:lnTo>
                  <a:pt x="2789" y="2985"/>
                </a:lnTo>
                <a:lnTo>
                  <a:pt x="2793" y="2982"/>
                </a:lnTo>
                <a:lnTo>
                  <a:pt x="2796" y="2983"/>
                </a:lnTo>
                <a:lnTo>
                  <a:pt x="2802" y="2983"/>
                </a:lnTo>
                <a:lnTo>
                  <a:pt x="2806" y="2980"/>
                </a:lnTo>
                <a:lnTo>
                  <a:pt x="2793" y="2974"/>
                </a:lnTo>
                <a:lnTo>
                  <a:pt x="2785" y="2977"/>
                </a:lnTo>
                <a:lnTo>
                  <a:pt x="2780" y="2982"/>
                </a:lnTo>
                <a:lnTo>
                  <a:pt x="2769" y="2978"/>
                </a:lnTo>
                <a:lnTo>
                  <a:pt x="2767" y="2966"/>
                </a:lnTo>
                <a:lnTo>
                  <a:pt x="2761" y="2956"/>
                </a:lnTo>
                <a:lnTo>
                  <a:pt x="2760" y="2942"/>
                </a:lnTo>
                <a:lnTo>
                  <a:pt x="2760" y="2923"/>
                </a:lnTo>
                <a:lnTo>
                  <a:pt x="2775" y="2925"/>
                </a:lnTo>
                <a:lnTo>
                  <a:pt x="2787" y="2929"/>
                </a:lnTo>
                <a:lnTo>
                  <a:pt x="2818" y="2928"/>
                </a:lnTo>
                <a:lnTo>
                  <a:pt x="2844" y="2947"/>
                </a:lnTo>
                <a:lnTo>
                  <a:pt x="2855" y="2944"/>
                </a:lnTo>
                <a:lnTo>
                  <a:pt x="2855" y="2940"/>
                </a:lnTo>
                <a:lnTo>
                  <a:pt x="2846" y="2936"/>
                </a:lnTo>
                <a:lnTo>
                  <a:pt x="2841" y="2925"/>
                </a:lnTo>
                <a:lnTo>
                  <a:pt x="2838" y="2922"/>
                </a:lnTo>
                <a:lnTo>
                  <a:pt x="2836" y="2916"/>
                </a:lnTo>
                <a:lnTo>
                  <a:pt x="2836" y="2909"/>
                </a:lnTo>
                <a:lnTo>
                  <a:pt x="2829" y="2883"/>
                </a:lnTo>
                <a:lnTo>
                  <a:pt x="2827" y="2883"/>
                </a:lnTo>
                <a:lnTo>
                  <a:pt x="2824" y="2892"/>
                </a:lnTo>
                <a:lnTo>
                  <a:pt x="2819" y="2907"/>
                </a:lnTo>
                <a:lnTo>
                  <a:pt x="2811" y="2915"/>
                </a:lnTo>
                <a:lnTo>
                  <a:pt x="2800" y="2918"/>
                </a:lnTo>
                <a:lnTo>
                  <a:pt x="2789" y="2920"/>
                </a:lnTo>
                <a:lnTo>
                  <a:pt x="2779" y="2917"/>
                </a:lnTo>
                <a:lnTo>
                  <a:pt x="2777" y="2910"/>
                </a:lnTo>
                <a:lnTo>
                  <a:pt x="2777" y="2903"/>
                </a:lnTo>
                <a:lnTo>
                  <a:pt x="2773" y="2900"/>
                </a:lnTo>
                <a:lnTo>
                  <a:pt x="2762" y="2896"/>
                </a:lnTo>
                <a:lnTo>
                  <a:pt x="2758" y="2895"/>
                </a:lnTo>
                <a:lnTo>
                  <a:pt x="2755" y="2888"/>
                </a:lnTo>
                <a:lnTo>
                  <a:pt x="2760" y="2878"/>
                </a:lnTo>
                <a:lnTo>
                  <a:pt x="2764" y="2872"/>
                </a:lnTo>
                <a:lnTo>
                  <a:pt x="2770" y="2874"/>
                </a:lnTo>
                <a:lnTo>
                  <a:pt x="2775" y="2876"/>
                </a:lnTo>
                <a:lnTo>
                  <a:pt x="2781" y="2884"/>
                </a:lnTo>
                <a:lnTo>
                  <a:pt x="2787" y="2885"/>
                </a:lnTo>
                <a:lnTo>
                  <a:pt x="2795" y="2879"/>
                </a:lnTo>
                <a:lnTo>
                  <a:pt x="2796" y="2875"/>
                </a:lnTo>
                <a:lnTo>
                  <a:pt x="2792" y="2872"/>
                </a:lnTo>
                <a:lnTo>
                  <a:pt x="2787" y="2871"/>
                </a:lnTo>
                <a:lnTo>
                  <a:pt x="2781" y="2868"/>
                </a:lnTo>
                <a:lnTo>
                  <a:pt x="2768" y="2856"/>
                </a:lnTo>
                <a:lnTo>
                  <a:pt x="2775" y="2844"/>
                </a:lnTo>
                <a:lnTo>
                  <a:pt x="2790" y="2831"/>
                </a:lnTo>
                <a:lnTo>
                  <a:pt x="2794" y="2827"/>
                </a:lnTo>
                <a:lnTo>
                  <a:pt x="2790" y="2816"/>
                </a:lnTo>
                <a:lnTo>
                  <a:pt x="2795" y="2803"/>
                </a:lnTo>
                <a:lnTo>
                  <a:pt x="2790" y="2793"/>
                </a:lnTo>
                <a:lnTo>
                  <a:pt x="2782" y="2782"/>
                </a:lnTo>
                <a:lnTo>
                  <a:pt x="2771" y="2779"/>
                </a:lnTo>
                <a:lnTo>
                  <a:pt x="2768" y="2783"/>
                </a:lnTo>
                <a:lnTo>
                  <a:pt x="2768" y="2787"/>
                </a:lnTo>
                <a:lnTo>
                  <a:pt x="2770" y="2791"/>
                </a:lnTo>
                <a:lnTo>
                  <a:pt x="2769" y="2793"/>
                </a:lnTo>
                <a:lnTo>
                  <a:pt x="2766" y="2793"/>
                </a:lnTo>
                <a:lnTo>
                  <a:pt x="2752" y="2791"/>
                </a:lnTo>
                <a:lnTo>
                  <a:pt x="2743" y="2783"/>
                </a:lnTo>
                <a:lnTo>
                  <a:pt x="2727" y="2776"/>
                </a:lnTo>
                <a:lnTo>
                  <a:pt x="2725" y="2771"/>
                </a:lnTo>
                <a:lnTo>
                  <a:pt x="2723" y="2763"/>
                </a:lnTo>
                <a:lnTo>
                  <a:pt x="2729" y="2750"/>
                </a:lnTo>
                <a:lnTo>
                  <a:pt x="2726" y="2750"/>
                </a:lnTo>
                <a:lnTo>
                  <a:pt x="2716" y="2760"/>
                </a:lnTo>
                <a:lnTo>
                  <a:pt x="2701" y="2766"/>
                </a:lnTo>
                <a:lnTo>
                  <a:pt x="2690" y="2767"/>
                </a:lnTo>
                <a:lnTo>
                  <a:pt x="2685" y="2772"/>
                </a:lnTo>
                <a:lnTo>
                  <a:pt x="2683" y="2775"/>
                </a:lnTo>
                <a:lnTo>
                  <a:pt x="2686" y="2777"/>
                </a:lnTo>
                <a:lnTo>
                  <a:pt x="2692" y="2778"/>
                </a:lnTo>
                <a:lnTo>
                  <a:pt x="2697" y="2790"/>
                </a:lnTo>
                <a:lnTo>
                  <a:pt x="2696" y="2795"/>
                </a:lnTo>
                <a:lnTo>
                  <a:pt x="2693" y="2799"/>
                </a:lnTo>
                <a:lnTo>
                  <a:pt x="2688" y="2799"/>
                </a:lnTo>
                <a:lnTo>
                  <a:pt x="2677" y="2790"/>
                </a:lnTo>
                <a:lnTo>
                  <a:pt x="2671" y="2780"/>
                </a:lnTo>
                <a:lnTo>
                  <a:pt x="2672" y="2772"/>
                </a:lnTo>
                <a:lnTo>
                  <a:pt x="2675" y="2761"/>
                </a:lnTo>
                <a:lnTo>
                  <a:pt x="2693" y="2747"/>
                </a:lnTo>
                <a:lnTo>
                  <a:pt x="2698" y="2741"/>
                </a:lnTo>
                <a:lnTo>
                  <a:pt x="2708" y="2734"/>
                </a:lnTo>
                <a:lnTo>
                  <a:pt x="2722" y="2718"/>
                </a:lnTo>
                <a:lnTo>
                  <a:pt x="2733" y="2710"/>
                </a:lnTo>
                <a:lnTo>
                  <a:pt x="2728" y="2703"/>
                </a:lnTo>
                <a:lnTo>
                  <a:pt x="2722" y="2692"/>
                </a:lnTo>
                <a:lnTo>
                  <a:pt x="2722" y="2677"/>
                </a:lnTo>
                <a:lnTo>
                  <a:pt x="2746" y="2672"/>
                </a:lnTo>
                <a:lnTo>
                  <a:pt x="2757" y="2674"/>
                </a:lnTo>
                <a:lnTo>
                  <a:pt x="2770" y="2674"/>
                </a:lnTo>
                <a:lnTo>
                  <a:pt x="2777" y="2670"/>
                </a:lnTo>
                <a:lnTo>
                  <a:pt x="2783" y="2670"/>
                </a:lnTo>
                <a:lnTo>
                  <a:pt x="2794" y="2665"/>
                </a:lnTo>
                <a:lnTo>
                  <a:pt x="2799" y="2660"/>
                </a:lnTo>
                <a:lnTo>
                  <a:pt x="2800" y="2655"/>
                </a:lnTo>
                <a:lnTo>
                  <a:pt x="2800" y="2652"/>
                </a:lnTo>
                <a:lnTo>
                  <a:pt x="2799" y="2647"/>
                </a:lnTo>
                <a:lnTo>
                  <a:pt x="2797" y="2635"/>
                </a:lnTo>
                <a:lnTo>
                  <a:pt x="2799" y="2631"/>
                </a:lnTo>
                <a:lnTo>
                  <a:pt x="2804" y="2626"/>
                </a:lnTo>
                <a:lnTo>
                  <a:pt x="2810" y="2625"/>
                </a:lnTo>
                <a:lnTo>
                  <a:pt x="2813" y="2625"/>
                </a:lnTo>
                <a:lnTo>
                  <a:pt x="2821" y="2629"/>
                </a:lnTo>
                <a:lnTo>
                  <a:pt x="2819" y="2636"/>
                </a:lnTo>
                <a:lnTo>
                  <a:pt x="2816" y="2643"/>
                </a:lnTo>
                <a:lnTo>
                  <a:pt x="2810" y="2673"/>
                </a:lnTo>
                <a:lnTo>
                  <a:pt x="2807" y="2680"/>
                </a:lnTo>
                <a:lnTo>
                  <a:pt x="2802" y="2686"/>
                </a:lnTo>
                <a:lnTo>
                  <a:pt x="2805" y="2698"/>
                </a:lnTo>
                <a:lnTo>
                  <a:pt x="2800" y="2707"/>
                </a:lnTo>
                <a:lnTo>
                  <a:pt x="2778" y="2716"/>
                </a:lnTo>
                <a:lnTo>
                  <a:pt x="2776" y="2717"/>
                </a:lnTo>
                <a:lnTo>
                  <a:pt x="2777" y="2720"/>
                </a:lnTo>
                <a:lnTo>
                  <a:pt x="2790" y="2719"/>
                </a:lnTo>
                <a:lnTo>
                  <a:pt x="2800" y="2717"/>
                </a:lnTo>
                <a:lnTo>
                  <a:pt x="2809" y="2709"/>
                </a:lnTo>
                <a:lnTo>
                  <a:pt x="2812" y="2698"/>
                </a:lnTo>
                <a:lnTo>
                  <a:pt x="2816" y="2675"/>
                </a:lnTo>
                <a:lnTo>
                  <a:pt x="2822" y="2671"/>
                </a:lnTo>
                <a:lnTo>
                  <a:pt x="2828" y="2671"/>
                </a:lnTo>
                <a:lnTo>
                  <a:pt x="2831" y="2676"/>
                </a:lnTo>
                <a:lnTo>
                  <a:pt x="2830" y="2688"/>
                </a:lnTo>
                <a:lnTo>
                  <a:pt x="2830" y="2700"/>
                </a:lnTo>
                <a:lnTo>
                  <a:pt x="2822" y="2735"/>
                </a:lnTo>
                <a:lnTo>
                  <a:pt x="2812" y="2749"/>
                </a:lnTo>
                <a:lnTo>
                  <a:pt x="2811" y="2753"/>
                </a:lnTo>
                <a:lnTo>
                  <a:pt x="2811" y="2757"/>
                </a:lnTo>
                <a:lnTo>
                  <a:pt x="2819" y="2756"/>
                </a:lnTo>
                <a:lnTo>
                  <a:pt x="2825" y="2749"/>
                </a:lnTo>
                <a:lnTo>
                  <a:pt x="2829" y="2739"/>
                </a:lnTo>
                <a:lnTo>
                  <a:pt x="2833" y="2726"/>
                </a:lnTo>
                <a:lnTo>
                  <a:pt x="2833" y="2716"/>
                </a:lnTo>
                <a:lnTo>
                  <a:pt x="2834" y="2710"/>
                </a:lnTo>
                <a:lnTo>
                  <a:pt x="2836" y="2690"/>
                </a:lnTo>
                <a:lnTo>
                  <a:pt x="2839" y="2680"/>
                </a:lnTo>
                <a:lnTo>
                  <a:pt x="2839" y="2666"/>
                </a:lnTo>
                <a:lnTo>
                  <a:pt x="2833" y="2661"/>
                </a:lnTo>
                <a:lnTo>
                  <a:pt x="2826" y="2658"/>
                </a:lnTo>
                <a:lnTo>
                  <a:pt x="2824" y="2650"/>
                </a:lnTo>
                <a:lnTo>
                  <a:pt x="2828" y="2633"/>
                </a:lnTo>
                <a:lnTo>
                  <a:pt x="2842" y="2633"/>
                </a:lnTo>
                <a:lnTo>
                  <a:pt x="2856" y="2622"/>
                </a:lnTo>
                <a:lnTo>
                  <a:pt x="2865" y="2618"/>
                </a:lnTo>
                <a:lnTo>
                  <a:pt x="2870" y="2619"/>
                </a:lnTo>
                <a:lnTo>
                  <a:pt x="2888" y="2630"/>
                </a:lnTo>
                <a:lnTo>
                  <a:pt x="2891" y="2630"/>
                </a:lnTo>
                <a:lnTo>
                  <a:pt x="2890" y="2626"/>
                </a:lnTo>
                <a:lnTo>
                  <a:pt x="2888" y="2623"/>
                </a:lnTo>
                <a:lnTo>
                  <a:pt x="2881" y="2619"/>
                </a:lnTo>
                <a:lnTo>
                  <a:pt x="2868" y="2608"/>
                </a:lnTo>
                <a:lnTo>
                  <a:pt x="2851" y="2606"/>
                </a:lnTo>
                <a:lnTo>
                  <a:pt x="2854" y="2591"/>
                </a:lnTo>
                <a:lnTo>
                  <a:pt x="2857" y="2577"/>
                </a:lnTo>
                <a:lnTo>
                  <a:pt x="2865" y="2575"/>
                </a:lnTo>
                <a:lnTo>
                  <a:pt x="2880" y="2570"/>
                </a:lnTo>
                <a:lnTo>
                  <a:pt x="2906" y="2550"/>
                </a:lnTo>
                <a:lnTo>
                  <a:pt x="2911" y="2534"/>
                </a:lnTo>
                <a:lnTo>
                  <a:pt x="2912" y="2517"/>
                </a:lnTo>
                <a:lnTo>
                  <a:pt x="2899" y="2512"/>
                </a:lnTo>
                <a:lnTo>
                  <a:pt x="2886" y="2501"/>
                </a:lnTo>
                <a:lnTo>
                  <a:pt x="2875" y="2495"/>
                </a:lnTo>
                <a:lnTo>
                  <a:pt x="2865" y="2487"/>
                </a:lnTo>
                <a:lnTo>
                  <a:pt x="2867" y="2476"/>
                </a:lnTo>
                <a:lnTo>
                  <a:pt x="2868" y="2457"/>
                </a:lnTo>
                <a:lnTo>
                  <a:pt x="2880" y="2453"/>
                </a:lnTo>
                <a:lnTo>
                  <a:pt x="2886" y="2428"/>
                </a:lnTo>
                <a:lnTo>
                  <a:pt x="2878" y="2409"/>
                </a:lnTo>
                <a:lnTo>
                  <a:pt x="2880" y="2395"/>
                </a:lnTo>
                <a:lnTo>
                  <a:pt x="2891" y="2382"/>
                </a:lnTo>
                <a:lnTo>
                  <a:pt x="2892" y="2374"/>
                </a:lnTo>
                <a:lnTo>
                  <a:pt x="2895" y="2365"/>
                </a:lnTo>
                <a:lnTo>
                  <a:pt x="2905" y="2364"/>
                </a:lnTo>
                <a:lnTo>
                  <a:pt x="2905" y="2359"/>
                </a:lnTo>
                <a:lnTo>
                  <a:pt x="2904" y="2350"/>
                </a:lnTo>
                <a:lnTo>
                  <a:pt x="2898" y="2339"/>
                </a:lnTo>
                <a:lnTo>
                  <a:pt x="2898" y="2324"/>
                </a:lnTo>
                <a:lnTo>
                  <a:pt x="2904" y="2306"/>
                </a:lnTo>
                <a:lnTo>
                  <a:pt x="2913" y="2308"/>
                </a:lnTo>
                <a:lnTo>
                  <a:pt x="2915" y="2307"/>
                </a:lnTo>
                <a:lnTo>
                  <a:pt x="2908" y="2296"/>
                </a:lnTo>
                <a:lnTo>
                  <a:pt x="2903" y="2285"/>
                </a:lnTo>
                <a:lnTo>
                  <a:pt x="2904" y="2280"/>
                </a:lnTo>
                <a:lnTo>
                  <a:pt x="2909" y="2276"/>
                </a:lnTo>
                <a:lnTo>
                  <a:pt x="2915" y="2274"/>
                </a:lnTo>
                <a:lnTo>
                  <a:pt x="2922" y="2280"/>
                </a:lnTo>
                <a:lnTo>
                  <a:pt x="2931" y="2299"/>
                </a:lnTo>
                <a:lnTo>
                  <a:pt x="2932" y="2294"/>
                </a:lnTo>
                <a:lnTo>
                  <a:pt x="2929" y="2275"/>
                </a:lnTo>
                <a:lnTo>
                  <a:pt x="2925" y="2251"/>
                </a:lnTo>
                <a:lnTo>
                  <a:pt x="2916" y="2254"/>
                </a:lnTo>
                <a:lnTo>
                  <a:pt x="2906" y="2252"/>
                </a:lnTo>
                <a:lnTo>
                  <a:pt x="2903" y="2248"/>
                </a:lnTo>
                <a:lnTo>
                  <a:pt x="2900" y="2243"/>
                </a:lnTo>
                <a:lnTo>
                  <a:pt x="2903" y="2236"/>
                </a:lnTo>
                <a:lnTo>
                  <a:pt x="2906" y="2231"/>
                </a:lnTo>
                <a:lnTo>
                  <a:pt x="2913" y="2225"/>
                </a:lnTo>
                <a:lnTo>
                  <a:pt x="2926" y="2223"/>
                </a:lnTo>
                <a:lnTo>
                  <a:pt x="2936" y="2215"/>
                </a:lnTo>
                <a:lnTo>
                  <a:pt x="2940" y="2200"/>
                </a:lnTo>
                <a:lnTo>
                  <a:pt x="2936" y="2201"/>
                </a:lnTo>
                <a:lnTo>
                  <a:pt x="2931" y="2215"/>
                </a:lnTo>
                <a:lnTo>
                  <a:pt x="2922" y="2220"/>
                </a:lnTo>
                <a:lnTo>
                  <a:pt x="2917" y="2219"/>
                </a:lnTo>
                <a:lnTo>
                  <a:pt x="2912" y="2217"/>
                </a:lnTo>
                <a:lnTo>
                  <a:pt x="2901" y="2204"/>
                </a:lnTo>
                <a:lnTo>
                  <a:pt x="2895" y="2202"/>
                </a:lnTo>
                <a:lnTo>
                  <a:pt x="2890" y="2201"/>
                </a:lnTo>
                <a:lnTo>
                  <a:pt x="2885" y="2204"/>
                </a:lnTo>
                <a:lnTo>
                  <a:pt x="2872" y="2226"/>
                </a:lnTo>
                <a:lnTo>
                  <a:pt x="2867" y="2229"/>
                </a:lnTo>
                <a:lnTo>
                  <a:pt x="2844" y="2231"/>
                </a:lnTo>
                <a:lnTo>
                  <a:pt x="2836" y="2229"/>
                </a:lnTo>
                <a:lnTo>
                  <a:pt x="2828" y="2225"/>
                </a:lnTo>
                <a:lnTo>
                  <a:pt x="2829" y="2220"/>
                </a:lnTo>
                <a:lnTo>
                  <a:pt x="2831" y="2214"/>
                </a:lnTo>
                <a:lnTo>
                  <a:pt x="2836" y="2211"/>
                </a:lnTo>
                <a:lnTo>
                  <a:pt x="2836" y="2208"/>
                </a:lnTo>
                <a:lnTo>
                  <a:pt x="2829" y="2207"/>
                </a:lnTo>
                <a:lnTo>
                  <a:pt x="2822" y="2202"/>
                </a:lnTo>
                <a:lnTo>
                  <a:pt x="2818" y="2194"/>
                </a:lnTo>
                <a:lnTo>
                  <a:pt x="2816" y="2181"/>
                </a:lnTo>
                <a:lnTo>
                  <a:pt x="2809" y="2160"/>
                </a:lnTo>
                <a:lnTo>
                  <a:pt x="2808" y="2145"/>
                </a:lnTo>
                <a:lnTo>
                  <a:pt x="2813" y="2134"/>
                </a:lnTo>
                <a:lnTo>
                  <a:pt x="2824" y="2092"/>
                </a:lnTo>
                <a:lnTo>
                  <a:pt x="2827" y="2071"/>
                </a:lnTo>
                <a:lnTo>
                  <a:pt x="2833" y="2052"/>
                </a:lnTo>
                <a:lnTo>
                  <a:pt x="2833" y="2040"/>
                </a:lnTo>
                <a:lnTo>
                  <a:pt x="2848" y="2028"/>
                </a:lnTo>
                <a:lnTo>
                  <a:pt x="2853" y="2022"/>
                </a:lnTo>
                <a:lnTo>
                  <a:pt x="2866" y="1984"/>
                </a:lnTo>
                <a:lnTo>
                  <a:pt x="2868" y="1964"/>
                </a:lnTo>
                <a:lnTo>
                  <a:pt x="2848" y="1903"/>
                </a:lnTo>
                <a:lnTo>
                  <a:pt x="2845" y="1892"/>
                </a:lnTo>
                <a:lnTo>
                  <a:pt x="2844" y="1877"/>
                </a:lnTo>
                <a:lnTo>
                  <a:pt x="2848" y="1853"/>
                </a:lnTo>
                <a:lnTo>
                  <a:pt x="2849" y="1844"/>
                </a:lnTo>
                <a:lnTo>
                  <a:pt x="2845" y="1831"/>
                </a:lnTo>
                <a:lnTo>
                  <a:pt x="2833" y="1810"/>
                </a:lnTo>
                <a:lnTo>
                  <a:pt x="2833" y="1800"/>
                </a:lnTo>
                <a:lnTo>
                  <a:pt x="2838" y="1788"/>
                </a:lnTo>
                <a:lnTo>
                  <a:pt x="2833" y="1775"/>
                </a:lnTo>
                <a:lnTo>
                  <a:pt x="2836" y="1766"/>
                </a:lnTo>
                <a:lnTo>
                  <a:pt x="2838" y="1760"/>
                </a:lnTo>
                <a:lnTo>
                  <a:pt x="2856" y="1763"/>
                </a:lnTo>
                <a:lnTo>
                  <a:pt x="2864" y="1761"/>
                </a:lnTo>
                <a:lnTo>
                  <a:pt x="2869" y="1757"/>
                </a:lnTo>
                <a:lnTo>
                  <a:pt x="2872" y="1746"/>
                </a:lnTo>
                <a:lnTo>
                  <a:pt x="2874" y="1729"/>
                </a:lnTo>
                <a:lnTo>
                  <a:pt x="2875" y="1721"/>
                </a:lnTo>
                <a:lnTo>
                  <a:pt x="2876" y="1710"/>
                </a:lnTo>
                <a:lnTo>
                  <a:pt x="2885" y="1706"/>
                </a:lnTo>
                <a:lnTo>
                  <a:pt x="2888" y="1695"/>
                </a:lnTo>
                <a:lnTo>
                  <a:pt x="2896" y="1681"/>
                </a:lnTo>
                <a:lnTo>
                  <a:pt x="2903" y="1641"/>
                </a:lnTo>
                <a:lnTo>
                  <a:pt x="2911" y="1631"/>
                </a:lnTo>
                <a:lnTo>
                  <a:pt x="2918" y="1619"/>
                </a:lnTo>
                <a:lnTo>
                  <a:pt x="2916" y="1603"/>
                </a:lnTo>
                <a:lnTo>
                  <a:pt x="2920" y="1595"/>
                </a:lnTo>
                <a:lnTo>
                  <a:pt x="2925" y="1589"/>
                </a:lnTo>
                <a:lnTo>
                  <a:pt x="2929" y="1579"/>
                </a:lnTo>
                <a:lnTo>
                  <a:pt x="2934" y="1569"/>
                </a:lnTo>
                <a:lnTo>
                  <a:pt x="2947" y="1555"/>
                </a:lnTo>
                <a:lnTo>
                  <a:pt x="2951" y="1538"/>
                </a:lnTo>
                <a:lnTo>
                  <a:pt x="2961" y="1509"/>
                </a:lnTo>
                <a:lnTo>
                  <a:pt x="2963" y="1490"/>
                </a:lnTo>
                <a:lnTo>
                  <a:pt x="2966" y="1478"/>
                </a:lnTo>
                <a:lnTo>
                  <a:pt x="2965" y="1466"/>
                </a:lnTo>
                <a:lnTo>
                  <a:pt x="2971" y="1452"/>
                </a:lnTo>
                <a:lnTo>
                  <a:pt x="2977" y="1440"/>
                </a:lnTo>
                <a:lnTo>
                  <a:pt x="2978" y="1433"/>
                </a:lnTo>
                <a:lnTo>
                  <a:pt x="2992" y="1417"/>
                </a:lnTo>
                <a:lnTo>
                  <a:pt x="2994" y="1405"/>
                </a:lnTo>
                <a:lnTo>
                  <a:pt x="2989" y="1396"/>
                </a:lnTo>
                <a:lnTo>
                  <a:pt x="2989" y="1383"/>
                </a:lnTo>
                <a:lnTo>
                  <a:pt x="2985" y="1365"/>
                </a:lnTo>
                <a:lnTo>
                  <a:pt x="2994" y="1358"/>
                </a:lnTo>
                <a:lnTo>
                  <a:pt x="2997" y="1353"/>
                </a:lnTo>
                <a:lnTo>
                  <a:pt x="3008" y="1324"/>
                </a:lnTo>
                <a:lnTo>
                  <a:pt x="3008" y="1312"/>
                </a:lnTo>
                <a:lnTo>
                  <a:pt x="3011" y="1298"/>
                </a:lnTo>
                <a:lnTo>
                  <a:pt x="3003" y="1282"/>
                </a:lnTo>
                <a:lnTo>
                  <a:pt x="3002" y="1244"/>
                </a:lnTo>
                <a:lnTo>
                  <a:pt x="2998" y="1216"/>
                </a:lnTo>
                <a:lnTo>
                  <a:pt x="2992" y="1185"/>
                </a:lnTo>
                <a:lnTo>
                  <a:pt x="2992" y="1169"/>
                </a:lnTo>
                <a:lnTo>
                  <a:pt x="2988" y="1148"/>
                </a:lnTo>
                <a:lnTo>
                  <a:pt x="2988" y="1136"/>
                </a:lnTo>
                <a:lnTo>
                  <a:pt x="2991" y="1109"/>
                </a:lnTo>
                <a:lnTo>
                  <a:pt x="3012" y="1091"/>
                </a:lnTo>
                <a:lnTo>
                  <a:pt x="3017" y="1072"/>
                </a:lnTo>
                <a:lnTo>
                  <a:pt x="3019" y="1047"/>
                </a:lnTo>
                <a:lnTo>
                  <a:pt x="3018" y="1028"/>
                </a:lnTo>
                <a:lnTo>
                  <a:pt x="3016" y="1020"/>
                </a:lnTo>
                <a:lnTo>
                  <a:pt x="3006" y="1006"/>
                </a:lnTo>
                <a:lnTo>
                  <a:pt x="3003" y="981"/>
                </a:lnTo>
                <a:lnTo>
                  <a:pt x="3005" y="975"/>
                </a:lnTo>
                <a:lnTo>
                  <a:pt x="3014" y="968"/>
                </a:lnTo>
                <a:lnTo>
                  <a:pt x="3020" y="958"/>
                </a:lnTo>
                <a:lnTo>
                  <a:pt x="3023" y="944"/>
                </a:lnTo>
                <a:lnTo>
                  <a:pt x="3029" y="932"/>
                </a:lnTo>
                <a:lnTo>
                  <a:pt x="3032" y="904"/>
                </a:lnTo>
                <a:lnTo>
                  <a:pt x="3037" y="882"/>
                </a:lnTo>
                <a:lnTo>
                  <a:pt x="3040" y="874"/>
                </a:lnTo>
                <a:lnTo>
                  <a:pt x="3048" y="864"/>
                </a:lnTo>
                <a:lnTo>
                  <a:pt x="3050" y="862"/>
                </a:lnTo>
                <a:lnTo>
                  <a:pt x="3051" y="854"/>
                </a:lnTo>
                <a:lnTo>
                  <a:pt x="3051" y="837"/>
                </a:lnTo>
                <a:lnTo>
                  <a:pt x="3052" y="826"/>
                </a:lnTo>
                <a:lnTo>
                  <a:pt x="3059" y="805"/>
                </a:lnTo>
                <a:lnTo>
                  <a:pt x="3060" y="795"/>
                </a:lnTo>
                <a:lnTo>
                  <a:pt x="3067" y="774"/>
                </a:lnTo>
                <a:lnTo>
                  <a:pt x="3069" y="758"/>
                </a:lnTo>
                <a:lnTo>
                  <a:pt x="3072" y="750"/>
                </a:lnTo>
                <a:lnTo>
                  <a:pt x="3071" y="741"/>
                </a:lnTo>
                <a:lnTo>
                  <a:pt x="3073" y="721"/>
                </a:lnTo>
                <a:lnTo>
                  <a:pt x="3068" y="709"/>
                </a:lnTo>
                <a:lnTo>
                  <a:pt x="3067" y="702"/>
                </a:lnTo>
                <a:lnTo>
                  <a:pt x="3073" y="682"/>
                </a:lnTo>
                <a:lnTo>
                  <a:pt x="3078" y="677"/>
                </a:lnTo>
                <a:lnTo>
                  <a:pt x="3085" y="667"/>
                </a:lnTo>
                <a:lnTo>
                  <a:pt x="3088" y="656"/>
                </a:lnTo>
                <a:lnTo>
                  <a:pt x="3088" y="649"/>
                </a:lnTo>
                <a:lnTo>
                  <a:pt x="3079" y="615"/>
                </a:lnTo>
                <a:lnTo>
                  <a:pt x="3078" y="603"/>
                </a:lnTo>
                <a:lnTo>
                  <a:pt x="3080" y="576"/>
                </a:lnTo>
                <a:lnTo>
                  <a:pt x="3083" y="559"/>
                </a:lnTo>
                <a:lnTo>
                  <a:pt x="3082" y="545"/>
                </a:lnTo>
                <a:lnTo>
                  <a:pt x="3083" y="538"/>
                </a:lnTo>
                <a:lnTo>
                  <a:pt x="3085" y="529"/>
                </a:lnTo>
                <a:lnTo>
                  <a:pt x="3091" y="518"/>
                </a:lnTo>
                <a:lnTo>
                  <a:pt x="3092" y="510"/>
                </a:lnTo>
                <a:lnTo>
                  <a:pt x="3090" y="507"/>
                </a:lnTo>
                <a:lnTo>
                  <a:pt x="3083" y="503"/>
                </a:lnTo>
                <a:lnTo>
                  <a:pt x="3077" y="493"/>
                </a:lnTo>
                <a:lnTo>
                  <a:pt x="3076" y="484"/>
                </a:lnTo>
                <a:lnTo>
                  <a:pt x="3078" y="476"/>
                </a:lnTo>
                <a:lnTo>
                  <a:pt x="3079" y="467"/>
                </a:lnTo>
                <a:lnTo>
                  <a:pt x="3088" y="465"/>
                </a:lnTo>
                <a:lnTo>
                  <a:pt x="3092" y="459"/>
                </a:lnTo>
                <a:lnTo>
                  <a:pt x="3097" y="449"/>
                </a:lnTo>
                <a:lnTo>
                  <a:pt x="3103" y="424"/>
                </a:lnTo>
                <a:lnTo>
                  <a:pt x="3105" y="393"/>
                </a:lnTo>
                <a:lnTo>
                  <a:pt x="3109" y="374"/>
                </a:lnTo>
                <a:lnTo>
                  <a:pt x="3111" y="365"/>
                </a:lnTo>
                <a:lnTo>
                  <a:pt x="3113" y="346"/>
                </a:lnTo>
                <a:lnTo>
                  <a:pt x="3116" y="333"/>
                </a:lnTo>
                <a:lnTo>
                  <a:pt x="3117" y="322"/>
                </a:lnTo>
                <a:lnTo>
                  <a:pt x="3116" y="313"/>
                </a:lnTo>
                <a:lnTo>
                  <a:pt x="3108" y="269"/>
                </a:lnTo>
                <a:lnTo>
                  <a:pt x="3108" y="252"/>
                </a:lnTo>
                <a:lnTo>
                  <a:pt x="3112" y="227"/>
                </a:lnTo>
                <a:lnTo>
                  <a:pt x="3112" y="191"/>
                </a:lnTo>
                <a:lnTo>
                  <a:pt x="3111" y="183"/>
                </a:lnTo>
                <a:lnTo>
                  <a:pt x="3108" y="175"/>
                </a:lnTo>
                <a:lnTo>
                  <a:pt x="3107" y="165"/>
                </a:lnTo>
                <a:lnTo>
                  <a:pt x="3101" y="147"/>
                </a:lnTo>
                <a:lnTo>
                  <a:pt x="3097" y="110"/>
                </a:lnTo>
                <a:lnTo>
                  <a:pt x="3097" y="91"/>
                </a:lnTo>
                <a:lnTo>
                  <a:pt x="3095" y="74"/>
                </a:lnTo>
                <a:lnTo>
                  <a:pt x="3090" y="70"/>
                </a:lnTo>
                <a:lnTo>
                  <a:pt x="3093" y="69"/>
                </a:lnTo>
                <a:lnTo>
                  <a:pt x="3101" y="68"/>
                </a:lnTo>
                <a:lnTo>
                  <a:pt x="3109" y="68"/>
                </a:lnTo>
                <a:lnTo>
                  <a:pt x="3119" y="65"/>
                </a:lnTo>
                <a:lnTo>
                  <a:pt x="3129" y="58"/>
                </a:lnTo>
                <a:lnTo>
                  <a:pt x="3136" y="49"/>
                </a:lnTo>
                <a:lnTo>
                  <a:pt x="3139" y="40"/>
                </a:lnTo>
                <a:lnTo>
                  <a:pt x="3139" y="33"/>
                </a:lnTo>
                <a:lnTo>
                  <a:pt x="3136" y="23"/>
                </a:lnTo>
                <a:lnTo>
                  <a:pt x="3135" y="17"/>
                </a:lnTo>
                <a:lnTo>
                  <a:pt x="3139" y="13"/>
                </a:lnTo>
                <a:lnTo>
                  <a:pt x="3148" y="12"/>
                </a:lnTo>
                <a:lnTo>
                  <a:pt x="3156" y="6"/>
                </a:lnTo>
                <a:lnTo>
                  <a:pt x="3162" y="0"/>
                </a:lnTo>
                <a:lnTo>
                  <a:pt x="3163" y="10"/>
                </a:lnTo>
                <a:lnTo>
                  <a:pt x="3174" y="22"/>
                </a:lnTo>
                <a:lnTo>
                  <a:pt x="3178" y="36"/>
                </a:lnTo>
                <a:lnTo>
                  <a:pt x="3180" y="38"/>
                </a:lnTo>
                <a:lnTo>
                  <a:pt x="3195" y="45"/>
                </a:lnTo>
                <a:lnTo>
                  <a:pt x="3195" y="47"/>
                </a:lnTo>
                <a:lnTo>
                  <a:pt x="3193" y="50"/>
                </a:lnTo>
                <a:lnTo>
                  <a:pt x="3191" y="53"/>
                </a:lnTo>
                <a:lnTo>
                  <a:pt x="3192" y="58"/>
                </a:lnTo>
                <a:lnTo>
                  <a:pt x="3195" y="64"/>
                </a:lnTo>
                <a:lnTo>
                  <a:pt x="3196" y="71"/>
                </a:lnTo>
                <a:lnTo>
                  <a:pt x="3198" y="77"/>
                </a:lnTo>
                <a:lnTo>
                  <a:pt x="3199" y="87"/>
                </a:lnTo>
                <a:lnTo>
                  <a:pt x="3200" y="96"/>
                </a:lnTo>
                <a:lnTo>
                  <a:pt x="3204" y="109"/>
                </a:lnTo>
                <a:lnTo>
                  <a:pt x="3205" y="117"/>
                </a:lnTo>
                <a:lnTo>
                  <a:pt x="3205" y="121"/>
                </a:lnTo>
                <a:lnTo>
                  <a:pt x="3208" y="126"/>
                </a:lnTo>
                <a:lnTo>
                  <a:pt x="3214" y="132"/>
                </a:lnTo>
                <a:lnTo>
                  <a:pt x="3222" y="138"/>
                </a:lnTo>
                <a:lnTo>
                  <a:pt x="3228" y="144"/>
                </a:lnTo>
                <a:lnTo>
                  <a:pt x="3233" y="149"/>
                </a:lnTo>
                <a:lnTo>
                  <a:pt x="3238" y="153"/>
                </a:lnTo>
                <a:lnTo>
                  <a:pt x="3243" y="156"/>
                </a:lnTo>
                <a:lnTo>
                  <a:pt x="3244" y="158"/>
                </a:lnTo>
                <a:lnTo>
                  <a:pt x="3245" y="160"/>
                </a:lnTo>
                <a:lnTo>
                  <a:pt x="3243" y="162"/>
                </a:lnTo>
                <a:lnTo>
                  <a:pt x="3236" y="171"/>
                </a:lnTo>
                <a:lnTo>
                  <a:pt x="3226" y="184"/>
                </a:lnTo>
                <a:lnTo>
                  <a:pt x="3227" y="186"/>
                </a:lnTo>
                <a:lnTo>
                  <a:pt x="3236" y="196"/>
                </a:lnTo>
                <a:lnTo>
                  <a:pt x="3237" y="199"/>
                </a:lnTo>
                <a:lnTo>
                  <a:pt x="3237" y="205"/>
                </a:lnTo>
                <a:lnTo>
                  <a:pt x="3234" y="211"/>
                </a:lnTo>
                <a:lnTo>
                  <a:pt x="3224" y="213"/>
                </a:lnTo>
                <a:lnTo>
                  <a:pt x="3222" y="215"/>
                </a:lnTo>
                <a:lnTo>
                  <a:pt x="3222" y="217"/>
                </a:lnTo>
                <a:lnTo>
                  <a:pt x="3224" y="220"/>
                </a:lnTo>
                <a:lnTo>
                  <a:pt x="3223" y="227"/>
                </a:lnTo>
                <a:lnTo>
                  <a:pt x="3227" y="234"/>
                </a:lnTo>
                <a:lnTo>
                  <a:pt x="3225" y="236"/>
                </a:lnTo>
                <a:lnTo>
                  <a:pt x="3222" y="239"/>
                </a:lnTo>
                <a:lnTo>
                  <a:pt x="3221" y="243"/>
                </a:lnTo>
                <a:lnTo>
                  <a:pt x="3223" y="246"/>
                </a:lnTo>
                <a:lnTo>
                  <a:pt x="3227" y="249"/>
                </a:lnTo>
                <a:lnTo>
                  <a:pt x="3242" y="259"/>
                </a:lnTo>
                <a:lnTo>
                  <a:pt x="3243" y="260"/>
                </a:lnTo>
                <a:lnTo>
                  <a:pt x="3243" y="261"/>
                </a:lnTo>
                <a:lnTo>
                  <a:pt x="3237" y="268"/>
                </a:lnTo>
                <a:lnTo>
                  <a:pt x="3236" y="272"/>
                </a:lnTo>
                <a:lnTo>
                  <a:pt x="3237" y="279"/>
                </a:lnTo>
                <a:lnTo>
                  <a:pt x="3237" y="283"/>
                </a:lnTo>
                <a:lnTo>
                  <a:pt x="3239" y="285"/>
                </a:lnTo>
                <a:lnTo>
                  <a:pt x="3247" y="287"/>
                </a:lnTo>
                <a:lnTo>
                  <a:pt x="3257" y="303"/>
                </a:lnTo>
                <a:lnTo>
                  <a:pt x="3266" y="317"/>
                </a:lnTo>
                <a:lnTo>
                  <a:pt x="3266" y="329"/>
                </a:lnTo>
                <a:lnTo>
                  <a:pt x="3267" y="344"/>
                </a:lnTo>
                <a:lnTo>
                  <a:pt x="3273" y="355"/>
                </a:lnTo>
                <a:lnTo>
                  <a:pt x="3274" y="365"/>
                </a:lnTo>
                <a:lnTo>
                  <a:pt x="3276" y="375"/>
                </a:lnTo>
                <a:lnTo>
                  <a:pt x="3283" y="381"/>
                </a:lnTo>
                <a:lnTo>
                  <a:pt x="3285" y="394"/>
                </a:lnTo>
                <a:lnTo>
                  <a:pt x="3286" y="400"/>
                </a:lnTo>
                <a:lnTo>
                  <a:pt x="3286" y="405"/>
                </a:lnTo>
                <a:lnTo>
                  <a:pt x="3291" y="418"/>
                </a:lnTo>
                <a:lnTo>
                  <a:pt x="3292" y="430"/>
                </a:lnTo>
                <a:lnTo>
                  <a:pt x="3290" y="438"/>
                </a:lnTo>
                <a:lnTo>
                  <a:pt x="3290" y="443"/>
                </a:lnTo>
                <a:lnTo>
                  <a:pt x="3291" y="446"/>
                </a:lnTo>
                <a:lnTo>
                  <a:pt x="3296" y="449"/>
                </a:lnTo>
                <a:lnTo>
                  <a:pt x="3298" y="451"/>
                </a:lnTo>
                <a:lnTo>
                  <a:pt x="3305" y="452"/>
                </a:lnTo>
                <a:lnTo>
                  <a:pt x="3315" y="452"/>
                </a:lnTo>
                <a:lnTo>
                  <a:pt x="3332" y="449"/>
                </a:lnTo>
                <a:lnTo>
                  <a:pt x="3346" y="447"/>
                </a:lnTo>
                <a:close/>
                <a:moveTo>
                  <a:pt x="12" y="822"/>
                </a:moveTo>
                <a:lnTo>
                  <a:pt x="0" y="825"/>
                </a:lnTo>
                <a:lnTo>
                  <a:pt x="0" y="820"/>
                </a:lnTo>
                <a:lnTo>
                  <a:pt x="3" y="816"/>
                </a:lnTo>
                <a:lnTo>
                  <a:pt x="13" y="818"/>
                </a:lnTo>
                <a:lnTo>
                  <a:pt x="17" y="818"/>
                </a:lnTo>
                <a:lnTo>
                  <a:pt x="12" y="822"/>
                </a:lnTo>
                <a:close/>
                <a:moveTo>
                  <a:pt x="2426" y="1417"/>
                </a:moveTo>
                <a:lnTo>
                  <a:pt x="2412" y="1419"/>
                </a:lnTo>
                <a:lnTo>
                  <a:pt x="2411" y="1418"/>
                </a:lnTo>
                <a:lnTo>
                  <a:pt x="2412" y="1417"/>
                </a:lnTo>
                <a:lnTo>
                  <a:pt x="2415" y="1414"/>
                </a:lnTo>
                <a:lnTo>
                  <a:pt x="2419" y="1410"/>
                </a:lnTo>
                <a:lnTo>
                  <a:pt x="2420" y="1410"/>
                </a:lnTo>
                <a:lnTo>
                  <a:pt x="2422" y="1410"/>
                </a:lnTo>
                <a:lnTo>
                  <a:pt x="2423" y="1411"/>
                </a:lnTo>
                <a:lnTo>
                  <a:pt x="2428" y="1413"/>
                </a:lnTo>
                <a:lnTo>
                  <a:pt x="2429" y="1415"/>
                </a:lnTo>
                <a:lnTo>
                  <a:pt x="2428" y="1416"/>
                </a:lnTo>
                <a:lnTo>
                  <a:pt x="2426" y="1417"/>
                </a:lnTo>
                <a:close/>
                <a:moveTo>
                  <a:pt x="2825" y="2397"/>
                </a:moveTo>
                <a:lnTo>
                  <a:pt x="2819" y="2399"/>
                </a:lnTo>
                <a:lnTo>
                  <a:pt x="2813" y="2400"/>
                </a:lnTo>
                <a:lnTo>
                  <a:pt x="2807" y="2398"/>
                </a:lnTo>
                <a:lnTo>
                  <a:pt x="2797" y="2398"/>
                </a:lnTo>
                <a:lnTo>
                  <a:pt x="2788" y="2394"/>
                </a:lnTo>
                <a:lnTo>
                  <a:pt x="2778" y="2388"/>
                </a:lnTo>
                <a:lnTo>
                  <a:pt x="2776" y="2385"/>
                </a:lnTo>
                <a:lnTo>
                  <a:pt x="2777" y="2380"/>
                </a:lnTo>
                <a:lnTo>
                  <a:pt x="2784" y="2368"/>
                </a:lnTo>
                <a:lnTo>
                  <a:pt x="2790" y="2347"/>
                </a:lnTo>
                <a:lnTo>
                  <a:pt x="2794" y="2316"/>
                </a:lnTo>
                <a:lnTo>
                  <a:pt x="2791" y="2304"/>
                </a:lnTo>
                <a:lnTo>
                  <a:pt x="2791" y="2299"/>
                </a:lnTo>
                <a:lnTo>
                  <a:pt x="2793" y="2293"/>
                </a:lnTo>
                <a:lnTo>
                  <a:pt x="2794" y="2287"/>
                </a:lnTo>
                <a:lnTo>
                  <a:pt x="2793" y="2281"/>
                </a:lnTo>
                <a:lnTo>
                  <a:pt x="2794" y="2276"/>
                </a:lnTo>
                <a:lnTo>
                  <a:pt x="2801" y="2264"/>
                </a:lnTo>
                <a:lnTo>
                  <a:pt x="2802" y="2259"/>
                </a:lnTo>
                <a:lnTo>
                  <a:pt x="2802" y="2253"/>
                </a:lnTo>
                <a:lnTo>
                  <a:pt x="2805" y="2241"/>
                </a:lnTo>
                <a:lnTo>
                  <a:pt x="2804" y="2237"/>
                </a:lnTo>
                <a:lnTo>
                  <a:pt x="2802" y="2234"/>
                </a:lnTo>
                <a:lnTo>
                  <a:pt x="2804" y="2231"/>
                </a:lnTo>
                <a:lnTo>
                  <a:pt x="2828" y="2240"/>
                </a:lnTo>
                <a:lnTo>
                  <a:pt x="2844" y="2242"/>
                </a:lnTo>
                <a:lnTo>
                  <a:pt x="2845" y="2251"/>
                </a:lnTo>
                <a:lnTo>
                  <a:pt x="2848" y="2258"/>
                </a:lnTo>
                <a:lnTo>
                  <a:pt x="2850" y="2270"/>
                </a:lnTo>
                <a:lnTo>
                  <a:pt x="2852" y="2273"/>
                </a:lnTo>
                <a:lnTo>
                  <a:pt x="2851" y="2282"/>
                </a:lnTo>
                <a:lnTo>
                  <a:pt x="2844" y="2286"/>
                </a:lnTo>
                <a:lnTo>
                  <a:pt x="2844" y="2295"/>
                </a:lnTo>
                <a:lnTo>
                  <a:pt x="2848" y="2302"/>
                </a:lnTo>
                <a:lnTo>
                  <a:pt x="2842" y="2305"/>
                </a:lnTo>
                <a:lnTo>
                  <a:pt x="2836" y="2307"/>
                </a:lnTo>
                <a:lnTo>
                  <a:pt x="2834" y="2309"/>
                </a:lnTo>
                <a:lnTo>
                  <a:pt x="2829" y="2311"/>
                </a:lnTo>
                <a:lnTo>
                  <a:pt x="2823" y="2315"/>
                </a:lnTo>
                <a:lnTo>
                  <a:pt x="2825" y="2319"/>
                </a:lnTo>
                <a:lnTo>
                  <a:pt x="2832" y="2328"/>
                </a:lnTo>
                <a:lnTo>
                  <a:pt x="2841" y="2334"/>
                </a:lnTo>
                <a:lnTo>
                  <a:pt x="2845" y="2343"/>
                </a:lnTo>
                <a:lnTo>
                  <a:pt x="2851" y="2353"/>
                </a:lnTo>
                <a:lnTo>
                  <a:pt x="2848" y="2359"/>
                </a:lnTo>
                <a:lnTo>
                  <a:pt x="2843" y="2368"/>
                </a:lnTo>
                <a:lnTo>
                  <a:pt x="2834" y="2374"/>
                </a:lnTo>
                <a:lnTo>
                  <a:pt x="2826" y="2377"/>
                </a:lnTo>
                <a:lnTo>
                  <a:pt x="2827" y="2391"/>
                </a:lnTo>
                <a:lnTo>
                  <a:pt x="2825" y="2397"/>
                </a:lnTo>
                <a:close/>
                <a:moveTo>
                  <a:pt x="2754" y="2426"/>
                </a:moveTo>
                <a:lnTo>
                  <a:pt x="2742" y="2428"/>
                </a:lnTo>
                <a:lnTo>
                  <a:pt x="2740" y="2424"/>
                </a:lnTo>
                <a:lnTo>
                  <a:pt x="2740" y="2422"/>
                </a:lnTo>
                <a:lnTo>
                  <a:pt x="2742" y="2419"/>
                </a:lnTo>
                <a:lnTo>
                  <a:pt x="2748" y="2418"/>
                </a:lnTo>
                <a:lnTo>
                  <a:pt x="2751" y="2420"/>
                </a:lnTo>
                <a:lnTo>
                  <a:pt x="2753" y="2422"/>
                </a:lnTo>
                <a:lnTo>
                  <a:pt x="2754" y="2425"/>
                </a:lnTo>
                <a:lnTo>
                  <a:pt x="2754" y="2426"/>
                </a:lnTo>
                <a:close/>
                <a:moveTo>
                  <a:pt x="2822" y="2450"/>
                </a:moveTo>
                <a:lnTo>
                  <a:pt x="2823" y="2455"/>
                </a:lnTo>
                <a:lnTo>
                  <a:pt x="2820" y="2456"/>
                </a:lnTo>
                <a:lnTo>
                  <a:pt x="2814" y="2455"/>
                </a:lnTo>
                <a:lnTo>
                  <a:pt x="2811" y="2459"/>
                </a:lnTo>
                <a:lnTo>
                  <a:pt x="2810" y="2460"/>
                </a:lnTo>
                <a:lnTo>
                  <a:pt x="2797" y="2456"/>
                </a:lnTo>
                <a:lnTo>
                  <a:pt x="2795" y="2455"/>
                </a:lnTo>
                <a:lnTo>
                  <a:pt x="2795" y="2449"/>
                </a:lnTo>
                <a:lnTo>
                  <a:pt x="2809" y="2448"/>
                </a:lnTo>
                <a:lnTo>
                  <a:pt x="2818" y="2445"/>
                </a:lnTo>
                <a:lnTo>
                  <a:pt x="2819" y="2445"/>
                </a:lnTo>
                <a:lnTo>
                  <a:pt x="2822" y="2450"/>
                </a:lnTo>
                <a:close/>
                <a:moveTo>
                  <a:pt x="2828" y="2512"/>
                </a:moveTo>
                <a:lnTo>
                  <a:pt x="2824" y="2517"/>
                </a:lnTo>
                <a:lnTo>
                  <a:pt x="2818" y="2518"/>
                </a:lnTo>
                <a:lnTo>
                  <a:pt x="2808" y="2523"/>
                </a:lnTo>
                <a:lnTo>
                  <a:pt x="2807" y="2528"/>
                </a:lnTo>
                <a:lnTo>
                  <a:pt x="2806" y="2534"/>
                </a:lnTo>
                <a:lnTo>
                  <a:pt x="2813" y="2541"/>
                </a:lnTo>
                <a:lnTo>
                  <a:pt x="2816" y="2549"/>
                </a:lnTo>
                <a:lnTo>
                  <a:pt x="2820" y="2561"/>
                </a:lnTo>
                <a:lnTo>
                  <a:pt x="2823" y="2573"/>
                </a:lnTo>
                <a:lnTo>
                  <a:pt x="2823" y="2577"/>
                </a:lnTo>
                <a:lnTo>
                  <a:pt x="2824" y="2583"/>
                </a:lnTo>
                <a:lnTo>
                  <a:pt x="2828" y="2593"/>
                </a:lnTo>
                <a:lnTo>
                  <a:pt x="2829" y="2597"/>
                </a:lnTo>
                <a:lnTo>
                  <a:pt x="2828" y="2601"/>
                </a:lnTo>
                <a:lnTo>
                  <a:pt x="2826" y="2609"/>
                </a:lnTo>
                <a:lnTo>
                  <a:pt x="2825" y="2610"/>
                </a:lnTo>
                <a:lnTo>
                  <a:pt x="2820" y="2611"/>
                </a:lnTo>
                <a:lnTo>
                  <a:pt x="2820" y="2616"/>
                </a:lnTo>
                <a:lnTo>
                  <a:pt x="2819" y="2617"/>
                </a:lnTo>
                <a:lnTo>
                  <a:pt x="2805" y="2618"/>
                </a:lnTo>
                <a:lnTo>
                  <a:pt x="2799" y="2616"/>
                </a:lnTo>
                <a:lnTo>
                  <a:pt x="2800" y="2601"/>
                </a:lnTo>
                <a:lnTo>
                  <a:pt x="2791" y="2595"/>
                </a:lnTo>
                <a:lnTo>
                  <a:pt x="2785" y="2586"/>
                </a:lnTo>
                <a:lnTo>
                  <a:pt x="2779" y="2569"/>
                </a:lnTo>
                <a:lnTo>
                  <a:pt x="2774" y="2564"/>
                </a:lnTo>
                <a:lnTo>
                  <a:pt x="2767" y="2551"/>
                </a:lnTo>
                <a:lnTo>
                  <a:pt x="2758" y="2540"/>
                </a:lnTo>
                <a:lnTo>
                  <a:pt x="2769" y="2533"/>
                </a:lnTo>
                <a:lnTo>
                  <a:pt x="2767" y="2521"/>
                </a:lnTo>
                <a:lnTo>
                  <a:pt x="2773" y="2516"/>
                </a:lnTo>
                <a:lnTo>
                  <a:pt x="2783" y="2512"/>
                </a:lnTo>
                <a:lnTo>
                  <a:pt x="2790" y="2516"/>
                </a:lnTo>
                <a:lnTo>
                  <a:pt x="2796" y="2514"/>
                </a:lnTo>
                <a:lnTo>
                  <a:pt x="2799" y="2511"/>
                </a:lnTo>
                <a:lnTo>
                  <a:pt x="2798" y="2499"/>
                </a:lnTo>
                <a:lnTo>
                  <a:pt x="2800" y="2489"/>
                </a:lnTo>
                <a:lnTo>
                  <a:pt x="2807" y="2484"/>
                </a:lnTo>
                <a:lnTo>
                  <a:pt x="2815" y="2483"/>
                </a:lnTo>
                <a:lnTo>
                  <a:pt x="2817" y="2489"/>
                </a:lnTo>
                <a:lnTo>
                  <a:pt x="2821" y="2494"/>
                </a:lnTo>
                <a:lnTo>
                  <a:pt x="2830" y="2499"/>
                </a:lnTo>
                <a:lnTo>
                  <a:pt x="2830" y="2504"/>
                </a:lnTo>
                <a:lnTo>
                  <a:pt x="2828" y="2512"/>
                </a:lnTo>
                <a:close/>
                <a:moveTo>
                  <a:pt x="2887" y="2555"/>
                </a:moveTo>
                <a:lnTo>
                  <a:pt x="2868" y="2564"/>
                </a:lnTo>
                <a:lnTo>
                  <a:pt x="2858" y="2561"/>
                </a:lnTo>
                <a:lnTo>
                  <a:pt x="2854" y="2554"/>
                </a:lnTo>
                <a:lnTo>
                  <a:pt x="2853" y="2549"/>
                </a:lnTo>
                <a:lnTo>
                  <a:pt x="2851" y="2539"/>
                </a:lnTo>
                <a:lnTo>
                  <a:pt x="2854" y="2534"/>
                </a:lnTo>
                <a:lnTo>
                  <a:pt x="2861" y="2527"/>
                </a:lnTo>
                <a:lnTo>
                  <a:pt x="2864" y="2522"/>
                </a:lnTo>
                <a:lnTo>
                  <a:pt x="2865" y="2517"/>
                </a:lnTo>
                <a:lnTo>
                  <a:pt x="2864" y="2512"/>
                </a:lnTo>
                <a:lnTo>
                  <a:pt x="2865" y="2507"/>
                </a:lnTo>
                <a:lnTo>
                  <a:pt x="2869" y="2505"/>
                </a:lnTo>
                <a:lnTo>
                  <a:pt x="2884" y="2511"/>
                </a:lnTo>
                <a:lnTo>
                  <a:pt x="2898" y="2519"/>
                </a:lnTo>
                <a:lnTo>
                  <a:pt x="2904" y="2525"/>
                </a:lnTo>
                <a:lnTo>
                  <a:pt x="2905" y="2529"/>
                </a:lnTo>
                <a:lnTo>
                  <a:pt x="2898" y="2539"/>
                </a:lnTo>
                <a:lnTo>
                  <a:pt x="2894" y="2547"/>
                </a:lnTo>
                <a:lnTo>
                  <a:pt x="2887" y="2555"/>
                </a:lnTo>
                <a:close/>
                <a:moveTo>
                  <a:pt x="2836" y="2559"/>
                </a:moveTo>
                <a:lnTo>
                  <a:pt x="2833" y="2561"/>
                </a:lnTo>
                <a:lnTo>
                  <a:pt x="2831" y="2560"/>
                </a:lnTo>
                <a:lnTo>
                  <a:pt x="2828" y="2557"/>
                </a:lnTo>
                <a:lnTo>
                  <a:pt x="2828" y="2552"/>
                </a:lnTo>
                <a:lnTo>
                  <a:pt x="2822" y="2544"/>
                </a:lnTo>
                <a:lnTo>
                  <a:pt x="2821" y="2541"/>
                </a:lnTo>
                <a:lnTo>
                  <a:pt x="2821" y="2536"/>
                </a:lnTo>
                <a:lnTo>
                  <a:pt x="2824" y="2530"/>
                </a:lnTo>
                <a:lnTo>
                  <a:pt x="2828" y="2529"/>
                </a:lnTo>
                <a:lnTo>
                  <a:pt x="2831" y="2529"/>
                </a:lnTo>
                <a:lnTo>
                  <a:pt x="2835" y="2536"/>
                </a:lnTo>
                <a:lnTo>
                  <a:pt x="2836" y="2544"/>
                </a:lnTo>
                <a:lnTo>
                  <a:pt x="2837" y="2552"/>
                </a:lnTo>
                <a:lnTo>
                  <a:pt x="2836" y="2559"/>
                </a:lnTo>
                <a:close/>
                <a:moveTo>
                  <a:pt x="2724" y="2567"/>
                </a:moveTo>
                <a:lnTo>
                  <a:pt x="2722" y="2569"/>
                </a:lnTo>
                <a:lnTo>
                  <a:pt x="2720" y="2568"/>
                </a:lnTo>
                <a:lnTo>
                  <a:pt x="2718" y="2565"/>
                </a:lnTo>
                <a:lnTo>
                  <a:pt x="2716" y="2559"/>
                </a:lnTo>
                <a:lnTo>
                  <a:pt x="2719" y="2556"/>
                </a:lnTo>
                <a:lnTo>
                  <a:pt x="2721" y="2556"/>
                </a:lnTo>
                <a:lnTo>
                  <a:pt x="2724" y="2560"/>
                </a:lnTo>
                <a:lnTo>
                  <a:pt x="2725" y="2565"/>
                </a:lnTo>
                <a:lnTo>
                  <a:pt x="2724" y="2567"/>
                </a:lnTo>
                <a:close/>
                <a:moveTo>
                  <a:pt x="2782" y="2657"/>
                </a:moveTo>
                <a:lnTo>
                  <a:pt x="2777" y="2662"/>
                </a:lnTo>
                <a:lnTo>
                  <a:pt x="2770" y="2664"/>
                </a:lnTo>
                <a:lnTo>
                  <a:pt x="2762" y="2660"/>
                </a:lnTo>
                <a:lnTo>
                  <a:pt x="2753" y="2662"/>
                </a:lnTo>
                <a:lnTo>
                  <a:pt x="2752" y="2654"/>
                </a:lnTo>
                <a:lnTo>
                  <a:pt x="2755" y="2647"/>
                </a:lnTo>
                <a:lnTo>
                  <a:pt x="2762" y="2638"/>
                </a:lnTo>
                <a:lnTo>
                  <a:pt x="2767" y="2627"/>
                </a:lnTo>
                <a:lnTo>
                  <a:pt x="2767" y="2611"/>
                </a:lnTo>
                <a:lnTo>
                  <a:pt x="2771" y="2608"/>
                </a:lnTo>
                <a:lnTo>
                  <a:pt x="2773" y="2602"/>
                </a:lnTo>
                <a:lnTo>
                  <a:pt x="2782" y="2599"/>
                </a:lnTo>
                <a:lnTo>
                  <a:pt x="2784" y="2610"/>
                </a:lnTo>
                <a:lnTo>
                  <a:pt x="2782" y="2631"/>
                </a:lnTo>
                <a:lnTo>
                  <a:pt x="2788" y="2644"/>
                </a:lnTo>
                <a:lnTo>
                  <a:pt x="2788" y="2648"/>
                </a:lnTo>
                <a:lnTo>
                  <a:pt x="2787" y="2653"/>
                </a:lnTo>
                <a:lnTo>
                  <a:pt x="2782" y="2657"/>
                </a:lnTo>
                <a:close/>
                <a:moveTo>
                  <a:pt x="2718" y="2904"/>
                </a:moveTo>
                <a:lnTo>
                  <a:pt x="2713" y="2906"/>
                </a:lnTo>
                <a:lnTo>
                  <a:pt x="2712" y="2902"/>
                </a:lnTo>
                <a:lnTo>
                  <a:pt x="2707" y="2896"/>
                </a:lnTo>
                <a:lnTo>
                  <a:pt x="2711" y="2891"/>
                </a:lnTo>
                <a:lnTo>
                  <a:pt x="2720" y="2887"/>
                </a:lnTo>
                <a:lnTo>
                  <a:pt x="2727" y="2888"/>
                </a:lnTo>
                <a:lnTo>
                  <a:pt x="2733" y="2891"/>
                </a:lnTo>
                <a:lnTo>
                  <a:pt x="2734" y="2895"/>
                </a:lnTo>
                <a:lnTo>
                  <a:pt x="2723" y="2900"/>
                </a:lnTo>
                <a:lnTo>
                  <a:pt x="2721" y="2903"/>
                </a:lnTo>
                <a:lnTo>
                  <a:pt x="2718" y="2904"/>
                </a:lnTo>
                <a:close/>
                <a:moveTo>
                  <a:pt x="2762" y="2994"/>
                </a:moveTo>
                <a:lnTo>
                  <a:pt x="2760" y="2997"/>
                </a:lnTo>
                <a:lnTo>
                  <a:pt x="2750" y="2995"/>
                </a:lnTo>
                <a:lnTo>
                  <a:pt x="2733" y="2998"/>
                </a:lnTo>
                <a:lnTo>
                  <a:pt x="2726" y="2987"/>
                </a:lnTo>
                <a:lnTo>
                  <a:pt x="2723" y="2970"/>
                </a:lnTo>
                <a:lnTo>
                  <a:pt x="2721" y="2966"/>
                </a:lnTo>
                <a:lnTo>
                  <a:pt x="2717" y="2956"/>
                </a:lnTo>
                <a:lnTo>
                  <a:pt x="2715" y="2950"/>
                </a:lnTo>
                <a:lnTo>
                  <a:pt x="2711" y="2940"/>
                </a:lnTo>
                <a:lnTo>
                  <a:pt x="2709" y="2930"/>
                </a:lnTo>
                <a:lnTo>
                  <a:pt x="2708" y="2927"/>
                </a:lnTo>
                <a:lnTo>
                  <a:pt x="2712" y="2920"/>
                </a:lnTo>
                <a:lnTo>
                  <a:pt x="2729" y="2914"/>
                </a:lnTo>
                <a:lnTo>
                  <a:pt x="2736" y="2904"/>
                </a:lnTo>
                <a:lnTo>
                  <a:pt x="2741" y="2906"/>
                </a:lnTo>
                <a:lnTo>
                  <a:pt x="2740" y="2926"/>
                </a:lnTo>
                <a:lnTo>
                  <a:pt x="2743" y="2933"/>
                </a:lnTo>
                <a:lnTo>
                  <a:pt x="2749" y="2938"/>
                </a:lnTo>
                <a:lnTo>
                  <a:pt x="2750" y="2941"/>
                </a:lnTo>
                <a:lnTo>
                  <a:pt x="2751" y="2948"/>
                </a:lnTo>
                <a:lnTo>
                  <a:pt x="2754" y="2959"/>
                </a:lnTo>
                <a:lnTo>
                  <a:pt x="2758" y="2964"/>
                </a:lnTo>
                <a:lnTo>
                  <a:pt x="2759" y="2967"/>
                </a:lnTo>
                <a:lnTo>
                  <a:pt x="2759" y="2970"/>
                </a:lnTo>
                <a:lnTo>
                  <a:pt x="2758" y="2974"/>
                </a:lnTo>
                <a:lnTo>
                  <a:pt x="2762" y="2994"/>
                </a:lnTo>
                <a:close/>
                <a:moveTo>
                  <a:pt x="2687" y="3014"/>
                </a:moveTo>
                <a:lnTo>
                  <a:pt x="2678" y="3014"/>
                </a:lnTo>
                <a:lnTo>
                  <a:pt x="2676" y="2993"/>
                </a:lnTo>
                <a:lnTo>
                  <a:pt x="2686" y="2962"/>
                </a:lnTo>
                <a:lnTo>
                  <a:pt x="2687" y="2951"/>
                </a:lnTo>
                <a:lnTo>
                  <a:pt x="2684" y="2942"/>
                </a:lnTo>
                <a:lnTo>
                  <a:pt x="2682" y="2935"/>
                </a:lnTo>
                <a:lnTo>
                  <a:pt x="2683" y="2932"/>
                </a:lnTo>
                <a:lnTo>
                  <a:pt x="2696" y="2926"/>
                </a:lnTo>
                <a:lnTo>
                  <a:pt x="2701" y="2932"/>
                </a:lnTo>
                <a:lnTo>
                  <a:pt x="2706" y="2949"/>
                </a:lnTo>
                <a:lnTo>
                  <a:pt x="2715" y="2974"/>
                </a:lnTo>
                <a:lnTo>
                  <a:pt x="2715" y="2997"/>
                </a:lnTo>
                <a:lnTo>
                  <a:pt x="2710" y="3003"/>
                </a:lnTo>
                <a:lnTo>
                  <a:pt x="2693" y="3009"/>
                </a:lnTo>
                <a:lnTo>
                  <a:pt x="2687" y="3014"/>
                </a:lnTo>
                <a:close/>
                <a:moveTo>
                  <a:pt x="2769" y="3060"/>
                </a:moveTo>
                <a:lnTo>
                  <a:pt x="2770" y="3078"/>
                </a:lnTo>
                <a:lnTo>
                  <a:pt x="2768" y="3096"/>
                </a:lnTo>
                <a:lnTo>
                  <a:pt x="2765" y="3118"/>
                </a:lnTo>
                <a:lnTo>
                  <a:pt x="2766" y="3123"/>
                </a:lnTo>
                <a:lnTo>
                  <a:pt x="2769" y="3124"/>
                </a:lnTo>
                <a:lnTo>
                  <a:pt x="2770" y="3126"/>
                </a:lnTo>
                <a:lnTo>
                  <a:pt x="2769" y="3138"/>
                </a:lnTo>
                <a:lnTo>
                  <a:pt x="2767" y="3147"/>
                </a:lnTo>
                <a:lnTo>
                  <a:pt x="2764" y="3154"/>
                </a:lnTo>
                <a:lnTo>
                  <a:pt x="2761" y="3163"/>
                </a:lnTo>
                <a:lnTo>
                  <a:pt x="2760" y="3165"/>
                </a:lnTo>
                <a:lnTo>
                  <a:pt x="2751" y="3167"/>
                </a:lnTo>
                <a:lnTo>
                  <a:pt x="2746" y="3166"/>
                </a:lnTo>
                <a:lnTo>
                  <a:pt x="2742" y="3156"/>
                </a:lnTo>
                <a:lnTo>
                  <a:pt x="2741" y="3149"/>
                </a:lnTo>
                <a:lnTo>
                  <a:pt x="2742" y="3141"/>
                </a:lnTo>
                <a:lnTo>
                  <a:pt x="2737" y="3131"/>
                </a:lnTo>
                <a:lnTo>
                  <a:pt x="2737" y="3127"/>
                </a:lnTo>
                <a:lnTo>
                  <a:pt x="2739" y="3119"/>
                </a:lnTo>
                <a:lnTo>
                  <a:pt x="2742" y="3116"/>
                </a:lnTo>
                <a:lnTo>
                  <a:pt x="2743" y="3105"/>
                </a:lnTo>
                <a:lnTo>
                  <a:pt x="2745" y="3102"/>
                </a:lnTo>
                <a:lnTo>
                  <a:pt x="2749" y="3097"/>
                </a:lnTo>
                <a:lnTo>
                  <a:pt x="2750" y="3095"/>
                </a:lnTo>
                <a:lnTo>
                  <a:pt x="2749" y="3094"/>
                </a:lnTo>
                <a:lnTo>
                  <a:pt x="2748" y="3094"/>
                </a:lnTo>
                <a:lnTo>
                  <a:pt x="2731" y="3107"/>
                </a:lnTo>
                <a:lnTo>
                  <a:pt x="2729" y="3111"/>
                </a:lnTo>
                <a:lnTo>
                  <a:pt x="2728" y="3116"/>
                </a:lnTo>
                <a:lnTo>
                  <a:pt x="2728" y="3134"/>
                </a:lnTo>
                <a:lnTo>
                  <a:pt x="2725" y="3144"/>
                </a:lnTo>
                <a:lnTo>
                  <a:pt x="2722" y="3146"/>
                </a:lnTo>
                <a:lnTo>
                  <a:pt x="2714" y="3147"/>
                </a:lnTo>
                <a:lnTo>
                  <a:pt x="2704" y="3146"/>
                </a:lnTo>
                <a:lnTo>
                  <a:pt x="2692" y="3136"/>
                </a:lnTo>
                <a:lnTo>
                  <a:pt x="2684" y="3139"/>
                </a:lnTo>
                <a:lnTo>
                  <a:pt x="2682" y="3127"/>
                </a:lnTo>
                <a:lnTo>
                  <a:pt x="2686" y="3118"/>
                </a:lnTo>
                <a:lnTo>
                  <a:pt x="2701" y="3119"/>
                </a:lnTo>
                <a:lnTo>
                  <a:pt x="2703" y="3102"/>
                </a:lnTo>
                <a:lnTo>
                  <a:pt x="2699" y="3099"/>
                </a:lnTo>
                <a:lnTo>
                  <a:pt x="2693" y="3092"/>
                </a:lnTo>
                <a:lnTo>
                  <a:pt x="2690" y="3086"/>
                </a:lnTo>
                <a:lnTo>
                  <a:pt x="2693" y="3082"/>
                </a:lnTo>
                <a:lnTo>
                  <a:pt x="2702" y="3075"/>
                </a:lnTo>
                <a:lnTo>
                  <a:pt x="2706" y="3074"/>
                </a:lnTo>
                <a:lnTo>
                  <a:pt x="2710" y="3078"/>
                </a:lnTo>
                <a:lnTo>
                  <a:pt x="2721" y="3075"/>
                </a:lnTo>
                <a:lnTo>
                  <a:pt x="2720" y="3065"/>
                </a:lnTo>
                <a:lnTo>
                  <a:pt x="2711" y="3061"/>
                </a:lnTo>
                <a:lnTo>
                  <a:pt x="2713" y="3053"/>
                </a:lnTo>
                <a:lnTo>
                  <a:pt x="2724" y="3045"/>
                </a:lnTo>
                <a:lnTo>
                  <a:pt x="2731" y="3038"/>
                </a:lnTo>
                <a:lnTo>
                  <a:pt x="2732" y="3029"/>
                </a:lnTo>
                <a:lnTo>
                  <a:pt x="2729" y="3021"/>
                </a:lnTo>
                <a:lnTo>
                  <a:pt x="2730" y="3018"/>
                </a:lnTo>
                <a:lnTo>
                  <a:pt x="2736" y="3011"/>
                </a:lnTo>
                <a:lnTo>
                  <a:pt x="2744" y="3007"/>
                </a:lnTo>
                <a:lnTo>
                  <a:pt x="2747" y="3008"/>
                </a:lnTo>
                <a:lnTo>
                  <a:pt x="2755" y="3013"/>
                </a:lnTo>
                <a:lnTo>
                  <a:pt x="2762" y="3013"/>
                </a:lnTo>
                <a:lnTo>
                  <a:pt x="2763" y="3015"/>
                </a:lnTo>
                <a:lnTo>
                  <a:pt x="2765" y="3020"/>
                </a:lnTo>
                <a:lnTo>
                  <a:pt x="2769" y="3060"/>
                </a:lnTo>
                <a:close/>
                <a:moveTo>
                  <a:pt x="2719" y="3023"/>
                </a:moveTo>
                <a:lnTo>
                  <a:pt x="2718" y="3033"/>
                </a:lnTo>
                <a:lnTo>
                  <a:pt x="2707" y="3051"/>
                </a:lnTo>
                <a:lnTo>
                  <a:pt x="2697" y="3062"/>
                </a:lnTo>
                <a:lnTo>
                  <a:pt x="2687" y="3070"/>
                </a:lnTo>
                <a:lnTo>
                  <a:pt x="2681" y="3070"/>
                </a:lnTo>
                <a:lnTo>
                  <a:pt x="2677" y="3066"/>
                </a:lnTo>
                <a:lnTo>
                  <a:pt x="2682" y="3059"/>
                </a:lnTo>
                <a:lnTo>
                  <a:pt x="2689" y="3053"/>
                </a:lnTo>
                <a:lnTo>
                  <a:pt x="2687" y="3044"/>
                </a:lnTo>
                <a:lnTo>
                  <a:pt x="2685" y="3041"/>
                </a:lnTo>
                <a:lnTo>
                  <a:pt x="2682" y="3040"/>
                </a:lnTo>
                <a:lnTo>
                  <a:pt x="2677" y="3036"/>
                </a:lnTo>
                <a:lnTo>
                  <a:pt x="2678" y="3029"/>
                </a:lnTo>
                <a:lnTo>
                  <a:pt x="2681" y="3026"/>
                </a:lnTo>
                <a:lnTo>
                  <a:pt x="2685" y="3023"/>
                </a:lnTo>
                <a:lnTo>
                  <a:pt x="2689" y="3025"/>
                </a:lnTo>
                <a:lnTo>
                  <a:pt x="2704" y="3020"/>
                </a:lnTo>
                <a:lnTo>
                  <a:pt x="2709" y="3016"/>
                </a:lnTo>
                <a:lnTo>
                  <a:pt x="2718" y="3015"/>
                </a:lnTo>
                <a:lnTo>
                  <a:pt x="2719" y="3023"/>
                </a:lnTo>
                <a:close/>
                <a:moveTo>
                  <a:pt x="2723" y="3201"/>
                </a:moveTo>
                <a:lnTo>
                  <a:pt x="2708" y="3211"/>
                </a:lnTo>
                <a:lnTo>
                  <a:pt x="2703" y="3207"/>
                </a:lnTo>
                <a:lnTo>
                  <a:pt x="2692" y="3207"/>
                </a:lnTo>
                <a:lnTo>
                  <a:pt x="2695" y="3196"/>
                </a:lnTo>
                <a:lnTo>
                  <a:pt x="2696" y="3188"/>
                </a:lnTo>
                <a:lnTo>
                  <a:pt x="2698" y="3185"/>
                </a:lnTo>
                <a:lnTo>
                  <a:pt x="2698" y="3178"/>
                </a:lnTo>
                <a:lnTo>
                  <a:pt x="2702" y="3166"/>
                </a:lnTo>
                <a:lnTo>
                  <a:pt x="2711" y="3170"/>
                </a:lnTo>
                <a:lnTo>
                  <a:pt x="2718" y="3171"/>
                </a:lnTo>
                <a:lnTo>
                  <a:pt x="2727" y="3175"/>
                </a:lnTo>
                <a:lnTo>
                  <a:pt x="2737" y="3178"/>
                </a:lnTo>
                <a:lnTo>
                  <a:pt x="2740" y="3189"/>
                </a:lnTo>
                <a:lnTo>
                  <a:pt x="2730" y="3194"/>
                </a:lnTo>
                <a:lnTo>
                  <a:pt x="2723" y="3201"/>
                </a:lnTo>
                <a:close/>
                <a:moveTo>
                  <a:pt x="2703" y="3248"/>
                </a:moveTo>
                <a:lnTo>
                  <a:pt x="2701" y="3260"/>
                </a:lnTo>
                <a:lnTo>
                  <a:pt x="2695" y="3259"/>
                </a:lnTo>
                <a:lnTo>
                  <a:pt x="2693" y="3256"/>
                </a:lnTo>
                <a:lnTo>
                  <a:pt x="2692" y="3249"/>
                </a:lnTo>
                <a:lnTo>
                  <a:pt x="2690" y="3245"/>
                </a:lnTo>
                <a:lnTo>
                  <a:pt x="2692" y="3238"/>
                </a:lnTo>
                <a:lnTo>
                  <a:pt x="2694" y="3230"/>
                </a:lnTo>
                <a:lnTo>
                  <a:pt x="2693" y="3224"/>
                </a:lnTo>
                <a:lnTo>
                  <a:pt x="2703" y="3224"/>
                </a:lnTo>
                <a:lnTo>
                  <a:pt x="2715" y="3226"/>
                </a:lnTo>
                <a:lnTo>
                  <a:pt x="2718" y="3227"/>
                </a:lnTo>
                <a:lnTo>
                  <a:pt x="2715" y="3233"/>
                </a:lnTo>
                <a:lnTo>
                  <a:pt x="2711" y="3236"/>
                </a:lnTo>
                <a:lnTo>
                  <a:pt x="2704" y="3238"/>
                </a:lnTo>
                <a:lnTo>
                  <a:pt x="2703" y="3248"/>
                </a:lnTo>
                <a:close/>
                <a:moveTo>
                  <a:pt x="2762" y="3323"/>
                </a:moveTo>
                <a:lnTo>
                  <a:pt x="2762" y="3334"/>
                </a:lnTo>
                <a:lnTo>
                  <a:pt x="2760" y="3337"/>
                </a:lnTo>
                <a:lnTo>
                  <a:pt x="2757" y="3338"/>
                </a:lnTo>
                <a:lnTo>
                  <a:pt x="2752" y="3335"/>
                </a:lnTo>
                <a:lnTo>
                  <a:pt x="2749" y="3335"/>
                </a:lnTo>
                <a:lnTo>
                  <a:pt x="2743" y="3340"/>
                </a:lnTo>
                <a:lnTo>
                  <a:pt x="2739" y="3343"/>
                </a:lnTo>
                <a:lnTo>
                  <a:pt x="2732" y="3342"/>
                </a:lnTo>
                <a:lnTo>
                  <a:pt x="2724" y="3339"/>
                </a:lnTo>
                <a:lnTo>
                  <a:pt x="2716" y="3355"/>
                </a:lnTo>
                <a:lnTo>
                  <a:pt x="2712" y="3360"/>
                </a:lnTo>
                <a:lnTo>
                  <a:pt x="2704" y="3367"/>
                </a:lnTo>
                <a:lnTo>
                  <a:pt x="2704" y="3359"/>
                </a:lnTo>
                <a:lnTo>
                  <a:pt x="2709" y="3346"/>
                </a:lnTo>
                <a:lnTo>
                  <a:pt x="2711" y="3337"/>
                </a:lnTo>
                <a:lnTo>
                  <a:pt x="2715" y="3324"/>
                </a:lnTo>
                <a:lnTo>
                  <a:pt x="2724" y="3328"/>
                </a:lnTo>
                <a:lnTo>
                  <a:pt x="2737" y="3324"/>
                </a:lnTo>
                <a:lnTo>
                  <a:pt x="2748" y="3315"/>
                </a:lnTo>
                <a:lnTo>
                  <a:pt x="2758" y="3314"/>
                </a:lnTo>
                <a:lnTo>
                  <a:pt x="2761" y="3319"/>
                </a:lnTo>
                <a:lnTo>
                  <a:pt x="2762" y="3323"/>
                </a:lnTo>
                <a:close/>
                <a:moveTo>
                  <a:pt x="2741" y="3368"/>
                </a:moveTo>
                <a:lnTo>
                  <a:pt x="2745" y="3393"/>
                </a:lnTo>
                <a:lnTo>
                  <a:pt x="2747" y="3396"/>
                </a:lnTo>
                <a:lnTo>
                  <a:pt x="2755" y="3398"/>
                </a:lnTo>
                <a:lnTo>
                  <a:pt x="2764" y="3411"/>
                </a:lnTo>
                <a:lnTo>
                  <a:pt x="2764" y="3414"/>
                </a:lnTo>
                <a:lnTo>
                  <a:pt x="2754" y="3436"/>
                </a:lnTo>
                <a:lnTo>
                  <a:pt x="2752" y="3451"/>
                </a:lnTo>
                <a:lnTo>
                  <a:pt x="2739" y="3450"/>
                </a:lnTo>
                <a:lnTo>
                  <a:pt x="2734" y="3435"/>
                </a:lnTo>
                <a:lnTo>
                  <a:pt x="2726" y="3420"/>
                </a:lnTo>
                <a:lnTo>
                  <a:pt x="2723" y="3403"/>
                </a:lnTo>
                <a:lnTo>
                  <a:pt x="2719" y="3388"/>
                </a:lnTo>
                <a:lnTo>
                  <a:pt x="2727" y="3380"/>
                </a:lnTo>
                <a:lnTo>
                  <a:pt x="2734" y="3382"/>
                </a:lnTo>
                <a:lnTo>
                  <a:pt x="2735" y="3371"/>
                </a:lnTo>
                <a:lnTo>
                  <a:pt x="2741" y="3368"/>
                </a:lnTo>
                <a:close/>
                <a:moveTo>
                  <a:pt x="2795" y="3406"/>
                </a:moveTo>
                <a:lnTo>
                  <a:pt x="2793" y="3408"/>
                </a:lnTo>
                <a:lnTo>
                  <a:pt x="2784" y="3405"/>
                </a:lnTo>
                <a:lnTo>
                  <a:pt x="2780" y="3402"/>
                </a:lnTo>
                <a:lnTo>
                  <a:pt x="2773" y="3396"/>
                </a:lnTo>
                <a:lnTo>
                  <a:pt x="2772" y="3389"/>
                </a:lnTo>
                <a:lnTo>
                  <a:pt x="2769" y="3380"/>
                </a:lnTo>
                <a:lnTo>
                  <a:pt x="2771" y="3380"/>
                </a:lnTo>
                <a:lnTo>
                  <a:pt x="2778" y="3383"/>
                </a:lnTo>
                <a:lnTo>
                  <a:pt x="2781" y="3386"/>
                </a:lnTo>
                <a:lnTo>
                  <a:pt x="2785" y="3391"/>
                </a:lnTo>
                <a:lnTo>
                  <a:pt x="2796" y="3399"/>
                </a:lnTo>
                <a:lnTo>
                  <a:pt x="2797" y="3401"/>
                </a:lnTo>
                <a:lnTo>
                  <a:pt x="2797" y="3404"/>
                </a:lnTo>
                <a:lnTo>
                  <a:pt x="2795" y="3406"/>
                </a:lnTo>
                <a:close/>
                <a:moveTo>
                  <a:pt x="3232" y="3500"/>
                </a:moveTo>
                <a:lnTo>
                  <a:pt x="3232" y="3539"/>
                </a:lnTo>
                <a:lnTo>
                  <a:pt x="3232" y="3577"/>
                </a:lnTo>
                <a:lnTo>
                  <a:pt x="3232" y="3613"/>
                </a:lnTo>
                <a:lnTo>
                  <a:pt x="3231" y="3650"/>
                </a:lnTo>
                <a:lnTo>
                  <a:pt x="3231" y="3685"/>
                </a:lnTo>
                <a:lnTo>
                  <a:pt x="3231" y="3722"/>
                </a:lnTo>
                <a:lnTo>
                  <a:pt x="3231" y="3763"/>
                </a:lnTo>
                <a:lnTo>
                  <a:pt x="3230" y="3794"/>
                </a:lnTo>
                <a:lnTo>
                  <a:pt x="3218" y="3794"/>
                </a:lnTo>
                <a:lnTo>
                  <a:pt x="3215" y="3797"/>
                </a:lnTo>
                <a:lnTo>
                  <a:pt x="3196" y="3802"/>
                </a:lnTo>
                <a:lnTo>
                  <a:pt x="3164" y="3795"/>
                </a:lnTo>
                <a:lnTo>
                  <a:pt x="3156" y="3788"/>
                </a:lnTo>
                <a:lnTo>
                  <a:pt x="3145" y="3775"/>
                </a:lnTo>
                <a:lnTo>
                  <a:pt x="3142" y="3778"/>
                </a:lnTo>
                <a:lnTo>
                  <a:pt x="3131" y="3784"/>
                </a:lnTo>
                <a:lnTo>
                  <a:pt x="3121" y="3789"/>
                </a:lnTo>
                <a:lnTo>
                  <a:pt x="3113" y="3789"/>
                </a:lnTo>
                <a:lnTo>
                  <a:pt x="3105" y="3784"/>
                </a:lnTo>
                <a:lnTo>
                  <a:pt x="3103" y="3781"/>
                </a:lnTo>
                <a:lnTo>
                  <a:pt x="3101" y="3780"/>
                </a:lnTo>
                <a:lnTo>
                  <a:pt x="3084" y="3788"/>
                </a:lnTo>
                <a:lnTo>
                  <a:pt x="3065" y="3780"/>
                </a:lnTo>
                <a:lnTo>
                  <a:pt x="3050" y="3775"/>
                </a:lnTo>
                <a:lnTo>
                  <a:pt x="3026" y="3772"/>
                </a:lnTo>
                <a:lnTo>
                  <a:pt x="3009" y="3762"/>
                </a:lnTo>
                <a:lnTo>
                  <a:pt x="2978" y="3763"/>
                </a:lnTo>
                <a:lnTo>
                  <a:pt x="2973" y="3759"/>
                </a:lnTo>
                <a:lnTo>
                  <a:pt x="2971" y="3749"/>
                </a:lnTo>
                <a:lnTo>
                  <a:pt x="2972" y="3745"/>
                </a:lnTo>
                <a:lnTo>
                  <a:pt x="2979" y="3742"/>
                </a:lnTo>
                <a:lnTo>
                  <a:pt x="2981" y="3737"/>
                </a:lnTo>
                <a:lnTo>
                  <a:pt x="2988" y="3738"/>
                </a:lnTo>
                <a:lnTo>
                  <a:pt x="2996" y="3745"/>
                </a:lnTo>
                <a:lnTo>
                  <a:pt x="2999" y="3745"/>
                </a:lnTo>
                <a:lnTo>
                  <a:pt x="3005" y="3738"/>
                </a:lnTo>
                <a:lnTo>
                  <a:pt x="3013" y="3732"/>
                </a:lnTo>
                <a:lnTo>
                  <a:pt x="3016" y="3731"/>
                </a:lnTo>
                <a:lnTo>
                  <a:pt x="3032" y="3739"/>
                </a:lnTo>
                <a:lnTo>
                  <a:pt x="3038" y="3738"/>
                </a:lnTo>
                <a:lnTo>
                  <a:pt x="3047" y="3735"/>
                </a:lnTo>
                <a:lnTo>
                  <a:pt x="3048" y="3732"/>
                </a:lnTo>
                <a:lnTo>
                  <a:pt x="3050" y="3727"/>
                </a:lnTo>
                <a:lnTo>
                  <a:pt x="3052" y="3724"/>
                </a:lnTo>
                <a:lnTo>
                  <a:pt x="3060" y="3722"/>
                </a:lnTo>
                <a:lnTo>
                  <a:pt x="3068" y="3725"/>
                </a:lnTo>
                <a:lnTo>
                  <a:pt x="3069" y="3734"/>
                </a:lnTo>
                <a:lnTo>
                  <a:pt x="3068" y="3744"/>
                </a:lnTo>
                <a:lnTo>
                  <a:pt x="3078" y="3746"/>
                </a:lnTo>
                <a:lnTo>
                  <a:pt x="3090" y="3746"/>
                </a:lnTo>
                <a:lnTo>
                  <a:pt x="3099" y="3749"/>
                </a:lnTo>
                <a:lnTo>
                  <a:pt x="3100" y="3744"/>
                </a:lnTo>
                <a:lnTo>
                  <a:pt x="3086" y="3728"/>
                </a:lnTo>
                <a:lnTo>
                  <a:pt x="3081" y="3719"/>
                </a:lnTo>
                <a:lnTo>
                  <a:pt x="3073" y="3713"/>
                </a:lnTo>
                <a:lnTo>
                  <a:pt x="3063" y="3711"/>
                </a:lnTo>
                <a:lnTo>
                  <a:pt x="3055" y="3693"/>
                </a:lnTo>
                <a:lnTo>
                  <a:pt x="3056" y="3677"/>
                </a:lnTo>
                <a:lnTo>
                  <a:pt x="3055" y="3662"/>
                </a:lnTo>
                <a:lnTo>
                  <a:pt x="3072" y="3654"/>
                </a:lnTo>
                <a:lnTo>
                  <a:pt x="3068" y="3641"/>
                </a:lnTo>
                <a:lnTo>
                  <a:pt x="3074" y="3632"/>
                </a:lnTo>
                <a:lnTo>
                  <a:pt x="3081" y="3628"/>
                </a:lnTo>
                <a:lnTo>
                  <a:pt x="3088" y="3664"/>
                </a:lnTo>
                <a:lnTo>
                  <a:pt x="3093" y="3676"/>
                </a:lnTo>
                <a:lnTo>
                  <a:pt x="3087" y="3679"/>
                </a:lnTo>
                <a:lnTo>
                  <a:pt x="3074" y="3679"/>
                </a:lnTo>
                <a:lnTo>
                  <a:pt x="3081" y="3696"/>
                </a:lnTo>
                <a:lnTo>
                  <a:pt x="3093" y="3702"/>
                </a:lnTo>
                <a:lnTo>
                  <a:pt x="3104" y="3715"/>
                </a:lnTo>
                <a:lnTo>
                  <a:pt x="3104" y="3725"/>
                </a:lnTo>
                <a:lnTo>
                  <a:pt x="3110" y="3729"/>
                </a:lnTo>
                <a:lnTo>
                  <a:pt x="3124" y="3729"/>
                </a:lnTo>
                <a:lnTo>
                  <a:pt x="3134" y="3728"/>
                </a:lnTo>
                <a:lnTo>
                  <a:pt x="3139" y="3721"/>
                </a:lnTo>
                <a:lnTo>
                  <a:pt x="3144" y="3719"/>
                </a:lnTo>
                <a:lnTo>
                  <a:pt x="3153" y="3727"/>
                </a:lnTo>
                <a:lnTo>
                  <a:pt x="3169" y="3733"/>
                </a:lnTo>
                <a:lnTo>
                  <a:pt x="3174" y="3737"/>
                </a:lnTo>
                <a:lnTo>
                  <a:pt x="3177" y="3744"/>
                </a:lnTo>
                <a:lnTo>
                  <a:pt x="3177" y="3751"/>
                </a:lnTo>
                <a:lnTo>
                  <a:pt x="3178" y="3755"/>
                </a:lnTo>
                <a:lnTo>
                  <a:pt x="3183" y="3753"/>
                </a:lnTo>
                <a:lnTo>
                  <a:pt x="3189" y="3743"/>
                </a:lnTo>
                <a:lnTo>
                  <a:pt x="3192" y="3740"/>
                </a:lnTo>
                <a:lnTo>
                  <a:pt x="3196" y="3738"/>
                </a:lnTo>
                <a:lnTo>
                  <a:pt x="3199" y="3736"/>
                </a:lnTo>
                <a:lnTo>
                  <a:pt x="3199" y="3733"/>
                </a:lnTo>
                <a:lnTo>
                  <a:pt x="3187" y="3726"/>
                </a:lnTo>
                <a:lnTo>
                  <a:pt x="3124" y="3693"/>
                </a:lnTo>
                <a:lnTo>
                  <a:pt x="3117" y="3680"/>
                </a:lnTo>
                <a:lnTo>
                  <a:pt x="3111" y="3663"/>
                </a:lnTo>
                <a:lnTo>
                  <a:pt x="3112" y="3646"/>
                </a:lnTo>
                <a:lnTo>
                  <a:pt x="3116" y="3641"/>
                </a:lnTo>
                <a:lnTo>
                  <a:pt x="3127" y="3634"/>
                </a:lnTo>
                <a:lnTo>
                  <a:pt x="3148" y="3625"/>
                </a:lnTo>
                <a:lnTo>
                  <a:pt x="3172" y="3611"/>
                </a:lnTo>
                <a:lnTo>
                  <a:pt x="3175" y="3608"/>
                </a:lnTo>
                <a:lnTo>
                  <a:pt x="3174" y="3600"/>
                </a:lnTo>
                <a:lnTo>
                  <a:pt x="3171" y="3594"/>
                </a:lnTo>
                <a:lnTo>
                  <a:pt x="3162" y="3590"/>
                </a:lnTo>
                <a:lnTo>
                  <a:pt x="3152" y="3589"/>
                </a:lnTo>
                <a:lnTo>
                  <a:pt x="3143" y="3590"/>
                </a:lnTo>
                <a:lnTo>
                  <a:pt x="3133" y="3591"/>
                </a:lnTo>
                <a:lnTo>
                  <a:pt x="3116" y="3600"/>
                </a:lnTo>
                <a:lnTo>
                  <a:pt x="3106" y="3600"/>
                </a:lnTo>
                <a:lnTo>
                  <a:pt x="3097" y="3595"/>
                </a:lnTo>
                <a:lnTo>
                  <a:pt x="3090" y="3585"/>
                </a:lnTo>
                <a:lnTo>
                  <a:pt x="3087" y="3572"/>
                </a:lnTo>
                <a:lnTo>
                  <a:pt x="3087" y="3564"/>
                </a:lnTo>
                <a:lnTo>
                  <a:pt x="3088" y="3556"/>
                </a:lnTo>
                <a:lnTo>
                  <a:pt x="3092" y="3549"/>
                </a:lnTo>
                <a:lnTo>
                  <a:pt x="3098" y="3545"/>
                </a:lnTo>
                <a:lnTo>
                  <a:pt x="3103" y="3546"/>
                </a:lnTo>
                <a:lnTo>
                  <a:pt x="3108" y="3544"/>
                </a:lnTo>
                <a:lnTo>
                  <a:pt x="3111" y="3541"/>
                </a:lnTo>
                <a:lnTo>
                  <a:pt x="3113" y="3538"/>
                </a:lnTo>
                <a:lnTo>
                  <a:pt x="3112" y="3535"/>
                </a:lnTo>
                <a:lnTo>
                  <a:pt x="3110" y="3532"/>
                </a:lnTo>
                <a:lnTo>
                  <a:pt x="3103" y="3526"/>
                </a:lnTo>
                <a:lnTo>
                  <a:pt x="3100" y="3521"/>
                </a:lnTo>
                <a:lnTo>
                  <a:pt x="3093" y="3513"/>
                </a:lnTo>
                <a:lnTo>
                  <a:pt x="3097" y="3510"/>
                </a:lnTo>
                <a:lnTo>
                  <a:pt x="3108" y="3509"/>
                </a:lnTo>
                <a:lnTo>
                  <a:pt x="3116" y="3515"/>
                </a:lnTo>
                <a:lnTo>
                  <a:pt x="3124" y="3522"/>
                </a:lnTo>
                <a:lnTo>
                  <a:pt x="3129" y="3522"/>
                </a:lnTo>
                <a:lnTo>
                  <a:pt x="3133" y="3519"/>
                </a:lnTo>
                <a:lnTo>
                  <a:pt x="3142" y="3510"/>
                </a:lnTo>
                <a:lnTo>
                  <a:pt x="3150" y="3499"/>
                </a:lnTo>
                <a:lnTo>
                  <a:pt x="3157" y="3486"/>
                </a:lnTo>
                <a:lnTo>
                  <a:pt x="3163" y="3479"/>
                </a:lnTo>
                <a:lnTo>
                  <a:pt x="3170" y="3478"/>
                </a:lnTo>
                <a:lnTo>
                  <a:pt x="3189" y="3502"/>
                </a:lnTo>
                <a:lnTo>
                  <a:pt x="3196" y="3503"/>
                </a:lnTo>
                <a:lnTo>
                  <a:pt x="3219" y="3490"/>
                </a:lnTo>
                <a:lnTo>
                  <a:pt x="3222" y="3490"/>
                </a:lnTo>
                <a:lnTo>
                  <a:pt x="3230" y="3497"/>
                </a:lnTo>
                <a:lnTo>
                  <a:pt x="3232" y="3500"/>
                </a:lnTo>
                <a:close/>
                <a:moveTo>
                  <a:pt x="2776" y="3535"/>
                </a:moveTo>
                <a:lnTo>
                  <a:pt x="2777" y="3536"/>
                </a:lnTo>
                <a:lnTo>
                  <a:pt x="2780" y="3536"/>
                </a:lnTo>
                <a:lnTo>
                  <a:pt x="2785" y="3538"/>
                </a:lnTo>
                <a:lnTo>
                  <a:pt x="2801" y="3541"/>
                </a:lnTo>
                <a:lnTo>
                  <a:pt x="2816" y="3547"/>
                </a:lnTo>
                <a:lnTo>
                  <a:pt x="2824" y="3553"/>
                </a:lnTo>
                <a:lnTo>
                  <a:pt x="2834" y="3554"/>
                </a:lnTo>
                <a:lnTo>
                  <a:pt x="2842" y="3562"/>
                </a:lnTo>
                <a:lnTo>
                  <a:pt x="2846" y="3564"/>
                </a:lnTo>
                <a:lnTo>
                  <a:pt x="2850" y="3564"/>
                </a:lnTo>
                <a:lnTo>
                  <a:pt x="2861" y="3578"/>
                </a:lnTo>
                <a:lnTo>
                  <a:pt x="2862" y="3579"/>
                </a:lnTo>
                <a:lnTo>
                  <a:pt x="2874" y="3590"/>
                </a:lnTo>
                <a:lnTo>
                  <a:pt x="2875" y="3592"/>
                </a:lnTo>
                <a:lnTo>
                  <a:pt x="2868" y="3592"/>
                </a:lnTo>
                <a:lnTo>
                  <a:pt x="2853" y="3587"/>
                </a:lnTo>
                <a:lnTo>
                  <a:pt x="2846" y="3587"/>
                </a:lnTo>
                <a:lnTo>
                  <a:pt x="2841" y="3586"/>
                </a:lnTo>
                <a:lnTo>
                  <a:pt x="2840" y="3585"/>
                </a:lnTo>
                <a:lnTo>
                  <a:pt x="2839" y="3578"/>
                </a:lnTo>
                <a:lnTo>
                  <a:pt x="2837" y="3575"/>
                </a:lnTo>
                <a:lnTo>
                  <a:pt x="2823" y="3561"/>
                </a:lnTo>
                <a:lnTo>
                  <a:pt x="2817" y="3558"/>
                </a:lnTo>
                <a:lnTo>
                  <a:pt x="2807" y="3555"/>
                </a:lnTo>
                <a:lnTo>
                  <a:pt x="2796" y="3557"/>
                </a:lnTo>
                <a:lnTo>
                  <a:pt x="2788" y="3555"/>
                </a:lnTo>
                <a:lnTo>
                  <a:pt x="2785" y="3556"/>
                </a:lnTo>
                <a:lnTo>
                  <a:pt x="2774" y="3544"/>
                </a:lnTo>
                <a:lnTo>
                  <a:pt x="2762" y="3535"/>
                </a:lnTo>
                <a:lnTo>
                  <a:pt x="2758" y="3523"/>
                </a:lnTo>
                <a:lnTo>
                  <a:pt x="2750" y="3515"/>
                </a:lnTo>
                <a:lnTo>
                  <a:pt x="2750" y="3512"/>
                </a:lnTo>
                <a:lnTo>
                  <a:pt x="2754" y="3510"/>
                </a:lnTo>
                <a:lnTo>
                  <a:pt x="2761" y="3515"/>
                </a:lnTo>
                <a:lnTo>
                  <a:pt x="2769" y="3524"/>
                </a:lnTo>
                <a:lnTo>
                  <a:pt x="2773" y="3527"/>
                </a:lnTo>
                <a:lnTo>
                  <a:pt x="2776" y="3535"/>
                </a:lnTo>
                <a:close/>
                <a:moveTo>
                  <a:pt x="2892" y="3609"/>
                </a:moveTo>
                <a:lnTo>
                  <a:pt x="2894" y="3620"/>
                </a:lnTo>
                <a:lnTo>
                  <a:pt x="2895" y="3622"/>
                </a:lnTo>
                <a:lnTo>
                  <a:pt x="2901" y="3620"/>
                </a:lnTo>
                <a:lnTo>
                  <a:pt x="2911" y="3619"/>
                </a:lnTo>
                <a:lnTo>
                  <a:pt x="2927" y="3623"/>
                </a:lnTo>
                <a:lnTo>
                  <a:pt x="2929" y="3624"/>
                </a:lnTo>
                <a:lnTo>
                  <a:pt x="2935" y="3636"/>
                </a:lnTo>
                <a:lnTo>
                  <a:pt x="2941" y="3641"/>
                </a:lnTo>
                <a:lnTo>
                  <a:pt x="2949" y="3652"/>
                </a:lnTo>
                <a:lnTo>
                  <a:pt x="2941" y="3659"/>
                </a:lnTo>
                <a:lnTo>
                  <a:pt x="2936" y="3670"/>
                </a:lnTo>
                <a:lnTo>
                  <a:pt x="2936" y="3675"/>
                </a:lnTo>
                <a:lnTo>
                  <a:pt x="2933" y="3678"/>
                </a:lnTo>
                <a:lnTo>
                  <a:pt x="2928" y="3682"/>
                </a:lnTo>
                <a:lnTo>
                  <a:pt x="2920" y="3688"/>
                </a:lnTo>
                <a:lnTo>
                  <a:pt x="2911" y="3689"/>
                </a:lnTo>
                <a:lnTo>
                  <a:pt x="2903" y="3692"/>
                </a:lnTo>
                <a:lnTo>
                  <a:pt x="2898" y="3695"/>
                </a:lnTo>
                <a:lnTo>
                  <a:pt x="2896" y="3695"/>
                </a:lnTo>
                <a:lnTo>
                  <a:pt x="2893" y="3693"/>
                </a:lnTo>
                <a:lnTo>
                  <a:pt x="2890" y="3690"/>
                </a:lnTo>
                <a:lnTo>
                  <a:pt x="2889" y="3687"/>
                </a:lnTo>
                <a:lnTo>
                  <a:pt x="2895" y="3684"/>
                </a:lnTo>
                <a:lnTo>
                  <a:pt x="2903" y="3672"/>
                </a:lnTo>
                <a:lnTo>
                  <a:pt x="2905" y="3660"/>
                </a:lnTo>
                <a:lnTo>
                  <a:pt x="2896" y="3658"/>
                </a:lnTo>
                <a:lnTo>
                  <a:pt x="2891" y="3659"/>
                </a:lnTo>
                <a:lnTo>
                  <a:pt x="2887" y="3659"/>
                </a:lnTo>
                <a:lnTo>
                  <a:pt x="2883" y="3656"/>
                </a:lnTo>
                <a:lnTo>
                  <a:pt x="2880" y="3661"/>
                </a:lnTo>
                <a:lnTo>
                  <a:pt x="2879" y="3667"/>
                </a:lnTo>
                <a:lnTo>
                  <a:pt x="2880" y="3675"/>
                </a:lnTo>
                <a:lnTo>
                  <a:pt x="2879" y="3678"/>
                </a:lnTo>
                <a:lnTo>
                  <a:pt x="2876" y="3679"/>
                </a:lnTo>
                <a:lnTo>
                  <a:pt x="2869" y="3676"/>
                </a:lnTo>
                <a:lnTo>
                  <a:pt x="2862" y="3670"/>
                </a:lnTo>
                <a:lnTo>
                  <a:pt x="2861" y="3667"/>
                </a:lnTo>
                <a:lnTo>
                  <a:pt x="2863" y="3656"/>
                </a:lnTo>
                <a:lnTo>
                  <a:pt x="2862" y="3650"/>
                </a:lnTo>
                <a:lnTo>
                  <a:pt x="2861" y="3642"/>
                </a:lnTo>
                <a:lnTo>
                  <a:pt x="2860" y="3641"/>
                </a:lnTo>
                <a:lnTo>
                  <a:pt x="2857" y="3641"/>
                </a:lnTo>
                <a:lnTo>
                  <a:pt x="2849" y="3643"/>
                </a:lnTo>
                <a:lnTo>
                  <a:pt x="2840" y="3632"/>
                </a:lnTo>
                <a:lnTo>
                  <a:pt x="2835" y="3621"/>
                </a:lnTo>
                <a:lnTo>
                  <a:pt x="2819" y="3617"/>
                </a:lnTo>
                <a:lnTo>
                  <a:pt x="2831" y="3601"/>
                </a:lnTo>
                <a:lnTo>
                  <a:pt x="2850" y="3599"/>
                </a:lnTo>
                <a:lnTo>
                  <a:pt x="2857" y="3607"/>
                </a:lnTo>
                <a:lnTo>
                  <a:pt x="2878" y="3613"/>
                </a:lnTo>
                <a:lnTo>
                  <a:pt x="2877" y="3604"/>
                </a:lnTo>
                <a:lnTo>
                  <a:pt x="2877" y="3601"/>
                </a:lnTo>
                <a:lnTo>
                  <a:pt x="2880" y="3597"/>
                </a:lnTo>
                <a:lnTo>
                  <a:pt x="2882" y="3597"/>
                </a:lnTo>
                <a:lnTo>
                  <a:pt x="2884" y="3600"/>
                </a:lnTo>
                <a:lnTo>
                  <a:pt x="2888" y="3601"/>
                </a:lnTo>
                <a:lnTo>
                  <a:pt x="2890" y="3604"/>
                </a:lnTo>
                <a:lnTo>
                  <a:pt x="2892" y="3609"/>
                </a:lnTo>
                <a:close/>
                <a:moveTo>
                  <a:pt x="3013" y="3682"/>
                </a:moveTo>
                <a:lnTo>
                  <a:pt x="3031" y="3693"/>
                </a:lnTo>
                <a:lnTo>
                  <a:pt x="3042" y="3693"/>
                </a:lnTo>
                <a:lnTo>
                  <a:pt x="3042" y="3700"/>
                </a:lnTo>
                <a:lnTo>
                  <a:pt x="3044" y="3711"/>
                </a:lnTo>
                <a:lnTo>
                  <a:pt x="3042" y="3716"/>
                </a:lnTo>
                <a:lnTo>
                  <a:pt x="3038" y="3721"/>
                </a:lnTo>
                <a:lnTo>
                  <a:pt x="3035" y="3727"/>
                </a:lnTo>
                <a:lnTo>
                  <a:pt x="3033" y="3728"/>
                </a:lnTo>
                <a:lnTo>
                  <a:pt x="3020" y="3720"/>
                </a:lnTo>
                <a:lnTo>
                  <a:pt x="3007" y="3709"/>
                </a:lnTo>
                <a:lnTo>
                  <a:pt x="3000" y="3711"/>
                </a:lnTo>
                <a:lnTo>
                  <a:pt x="2991" y="3708"/>
                </a:lnTo>
                <a:lnTo>
                  <a:pt x="2984" y="3709"/>
                </a:lnTo>
                <a:lnTo>
                  <a:pt x="2979" y="3715"/>
                </a:lnTo>
                <a:lnTo>
                  <a:pt x="2969" y="3719"/>
                </a:lnTo>
                <a:lnTo>
                  <a:pt x="2967" y="3706"/>
                </a:lnTo>
                <a:lnTo>
                  <a:pt x="2958" y="3694"/>
                </a:lnTo>
                <a:lnTo>
                  <a:pt x="2948" y="3684"/>
                </a:lnTo>
                <a:lnTo>
                  <a:pt x="2954" y="3670"/>
                </a:lnTo>
                <a:lnTo>
                  <a:pt x="2960" y="3667"/>
                </a:lnTo>
                <a:lnTo>
                  <a:pt x="2965" y="3662"/>
                </a:lnTo>
                <a:lnTo>
                  <a:pt x="2988" y="3668"/>
                </a:lnTo>
                <a:lnTo>
                  <a:pt x="3000" y="3672"/>
                </a:lnTo>
                <a:lnTo>
                  <a:pt x="3013" y="3682"/>
                </a:lnTo>
                <a:close/>
                <a:moveTo>
                  <a:pt x="3045" y="3796"/>
                </a:moveTo>
                <a:lnTo>
                  <a:pt x="3049" y="3805"/>
                </a:lnTo>
                <a:lnTo>
                  <a:pt x="3050" y="3806"/>
                </a:lnTo>
                <a:lnTo>
                  <a:pt x="3060" y="3810"/>
                </a:lnTo>
                <a:lnTo>
                  <a:pt x="3064" y="3808"/>
                </a:lnTo>
                <a:lnTo>
                  <a:pt x="3075" y="3807"/>
                </a:lnTo>
                <a:lnTo>
                  <a:pt x="3081" y="3803"/>
                </a:lnTo>
                <a:lnTo>
                  <a:pt x="3090" y="3802"/>
                </a:lnTo>
                <a:lnTo>
                  <a:pt x="3101" y="3823"/>
                </a:lnTo>
                <a:lnTo>
                  <a:pt x="3100" y="3830"/>
                </a:lnTo>
                <a:lnTo>
                  <a:pt x="3091" y="3837"/>
                </a:lnTo>
                <a:lnTo>
                  <a:pt x="3086" y="3839"/>
                </a:lnTo>
                <a:lnTo>
                  <a:pt x="3080" y="3836"/>
                </a:lnTo>
                <a:lnTo>
                  <a:pt x="3081" y="3833"/>
                </a:lnTo>
                <a:lnTo>
                  <a:pt x="3080" y="3830"/>
                </a:lnTo>
                <a:lnTo>
                  <a:pt x="3076" y="3825"/>
                </a:lnTo>
                <a:lnTo>
                  <a:pt x="3073" y="3826"/>
                </a:lnTo>
                <a:lnTo>
                  <a:pt x="3067" y="3829"/>
                </a:lnTo>
                <a:lnTo>
                  <a:pt x="3064" y="3828"/>
                </a:lnTo>
                <a:lnTo>
                  <a:pt x="3059" y="3825"/>
                </a:lnTo>
                <a:lnTo>
                  <a:pt x="3049" y="3823"/>
                </a:lnTo>
                <a:lnTo>
                  <a:pt x="3047" y="3820"/>
                </a:lnTo>
                <a:lnTo>
                  <a:pt x="3047" y="3815"/>
                </a:lnTo>
                <a:lnTo>
                  <a:pt x="3045" y="3813"/>
                </a:lnTo>
                <a:lnTo>
                  <a:pt x="3035" y="3806"/>
                </a:lnTo>
                <a:lnTo>
                  <a:pt x="3028" y="3799"/>
                </a:lnTo>
                <a:lnTo>
                  <a:pt x="3022" y="3799"/>
                </a:lnTo>
                <a:lnTo>
                  <a:pt x="3020" y="3799"/>
                </a:lnTo>
                <a:lnTo>
                  <a:pt x="3018" y="3802"/>
                </a:lnTo>
                <a:lnTo>
                  <a:pt x="3013" y="3805"/>
                </a:lnTo>
                <a:lnTo>
                  <a:pt x="3012" y="3805"/>
                </a:lnTo>
                <a:lnTo>
                  <a:pt x="3010" y="3802"/>
                </a:lnTo>
                <a:lnTo>
                  <a:pt x="3010" y="3799"/>
                </a:lnTo>
                <a:lnTo>
                  <a:pt x="3012" y="3792"/>
                </a:lnTo>
                <a:lnTo>
                  <a:pt x="3015" y="3791"/>
                </a:lnTo>
                <a:lnTo>
                  <a:pt x="3029" y="3793"/>
                </a:lnTo>
                <a:lnTo>
                  <a:pt x="3037" y="3796"/>
                </a:lnTo>
                <a:lnTo>
                  <a:pt x="3045" y="3796"/>
                </a:lnTo>
                <a:close/>
                <a:moveTo>
                  <a:pt x="3147" y="3803"/>
                </a:moveTo>
                <a:lnTo>
                  <a:pt x="3210" y="3816"/>
                </a:lnTo>
                <a:lnTo>
                  <a:pt x="3230" y="3808"/>
                </a:lnTo>
                <a:lnTo>
                  <a:pt x="3246" y="3809"/>
                </a:lnTo>
                <a:lnTo>
                  <a:pt x="3250" y="3820"/>
                </a:lnTo>
                <a:lnTo>
                  <a:pt x="3234" y="3832"/>
                </a:lnTo>
                <a:lnTo>
                  <a:pt x="3233" y="3836"/>
                </a:lnTo>
                <a:lnTo>
                  <a:pt x="3235" y="3839"/>
                </a:lnTo>
                <a:lnTo>
                  <a:pt x="3252" y="3841"/>
                </a:lnTo>
                <a:lnTo>
                  <a:pt x="3256" y="3844"/>
                </a:lnTo>
                <a:lnTo>
                  <a:pt x="3259" y="3849"/>
                </a:lnTo>
                <a:lnTo>
                  <a:pt x="3256" y="3857"/>
                </a:lnTo>
                <a:lnTo>
                  <a:pt x="3256" y="3860"/>
                </a:lnTo>
                <a:lnTo>
                  <a:pt x="3258" y="3863"/>
                </a:lnTo>
                <a:lnTo>
                  <a:pt x="3270" y="3875"/>
                </a:lnTo>
                <a:lnTo>
                  <a:pt x="3275" y="3880"/>
                </a:lnTo>
                <a:lnTo>
                  <a:pt x="3277" y="3886"/>
                </a:lnTo>
                <a:lnTo>
                  <a:pt x="3278" y="3896"/>
                </a:lnTo>
                <a:lnTo>
                  <a:pt x="3278" y="3903"/>
                </a:lnTo>
                <a:lnTo>
                  <a:pt x="3275" y="3904"/>
                </a:lnTo>
                <a:lnTo>
                  <a:pt x="3269" y="3902"/>
                </a:lnTo>
                <a:lnTo>
                  <a:pt x="3264" y="3898"/>
                </a:lnTo>
                <a:lnTo>
                  <a:pt x="3259" y="3886"/>
                </a:lnTo>
                <a:lnTo>
                  <a:pt x="3255" y="3884"/>
                </a:lnTo>
                <a:lnTo>
                  <a:pt x="3245" y="3882"/>
                </a:lnTo>
                <a:lnTo>
                  <a:pt x="3235" y="3876"/>
                </a:lnTo>
                <a:lnTo>
                  <a:pt x="3227" y="3877"/>
                </a:lnTo>
                <a:lnTo>
                  <a:pt x="3220" y="3874"/>
                </a:lnTo>
                <a:lnTo>
                  <a:pt x="3213" y="3876"/>
                </a:lnTo>
                <a:lnTo>
                  <a:pt x="3211" y="3873"/>
                </a:lnTo>
                <a:lnTo>
                  <a:pt x="3208" y="3865"/>
                </a:lnTo>
                <a:lnTo>
                  <a:pt x="3208" y="3862"/>
                </a:lnTo>
                <a:lnTo>
                  <a:pt x="3211" y="3850"/>
                </a:lnTo>
                <a:lnTo>
                  <a:pt x="3211" y="3847"/>
                </a:lnTo>
                <a:lnTo>
                  <a:pt x="3210" y="3847"/>
                </a:lnTo>
                <a:lnTo>
                  <a:pt x="3202" y="3849"/>
                </a:lnTo>
                <a:lnTo>
                  <a:pt x="3199" y="3848"/>
                </a:lnTo>
                <a:lnTo>
                  <a:pt x="3191" y="3839"/>
                </a:lnTo>
                <a:lnTo>
                  <a:pt x="3187" y="3838"/>
                </a:lnTo>
                <a:lnTo>
                  <a:pt x="3179" y="3837"/>
                </a:lnTo>
                <a:lnTo>
                  <a:pt x="3174" y="3852"/>
                </a:lnTo>
                <a:lnTo>
                  <a:pt x="3174" y="3856"/>
                </a:lnTo>
                <a:lnTo>
                  <a:pt x="3179" y="3865"/>
                </a:lnTo>
                <a:lnTo>
                  <a:pt x="3188" y="3880"/>
                </a:lnTo>
                <a:lnTo>
                  <a:pt x="3184" y="3880"/>
                </a:lnTo>
                <a:lnTo>
                  <a:pt x="3170" y="3876"/>
                </a:lnTo>
                <a:lnTo>
                  <a:pt x="3167" y="3873"/>
                </a:lnTo>
                <a:lnTo>
                  <a:pt x="3162" y="3865"/>
                </a:lnTo>
                <a:lnTo>
                  <a:pt x="3154" y="3861"/>
                </a:lnTo>
                <a:lnTo>
                  <a:pt x="3151" y="3858"/>
                </a:lnTo>
                <a:lnTo>
                  <a:pt x="3151" y="3855"/>
                </a:lnTo>
                <a:lnTo>
                  <a:pt x="3151" y="3846"/>
                </a:lnTo>
                <a:lnTo>
                  <a:pt x="3149" y="3844"/>
                </a:lnTo>
                <a:lnTo>
                  <a:pt x="3137" y="3847"/>
                </a:lnTo>
                <a:lnTo>
                  <a:pt x="3135" y="3844"/>
                </a:lnTo>
                <a:lnTo>
                  <a:pt x="3134" y="3840"/>
                </a:lnTo>
                <a:lnTo>
                  <a:pt x="3132" y="3838"/>
                </a:lnTo>
                <a:lnTo>
                  <a:pt x="3125" y="3834"/>
                </a:lnTo>
                <a:lnTo>
                  <a:pt x="3124" y="3832"/>
                </a:lnTo>
                <a:lnTo>
                  <a:pt x="3128" y="3829"/>
                </a:lnTo>
                <a:lnTo>
                  <a:pt x="3130" y="3822"/>
                </a:lnTo>
                <a:lnTo>
                  <a:pt x="3133" y="3798"/>
                </a:lnTo>
                <a:lnTo>
                  <a:pt x="3147" y="3803"/>
                </a:lnTo>
                <a:close/>
                <a:moveTo>
                  <a:pt x="3355" y="3835"/>
                </a:moveTo>
                <a:lnTo>
                  <a:pt x="3352" y="3841"/>
                </a:lnTo>
                <a:lnTo>
                  <a:pt x="3347" y="3848"/>
                </a:lnTo>
                <a:lnTo>
                  <a:pt x="3341" y="3853"/>
                </a:lnTo>
                <a:lnTo>
                  <a:pt x="3334" y="3855"/>
                </a:lnTo>
                <a:lnTo>
                  <a:pt x="3329" y="3852"/>
                </a:lnTo>
                <a:lnTo>
                  <a:pt x="3327" y="3847"/>
                </a:lnTo>
                <a:lnTo>
                  <a:pt x="3326" y="3842"/>
                </a:lnTo>
                <a:lnTo>
                  <a:pt x="3324" y="3839"/>
                </a:lnTo>
                <a:lnTo>
                  <a:pt x="3322" y="3839"/>
                </a:lnTo>
                <a:lnTo>
                  <a:pt x="3319" y="3839"/>
                </a:lnTo>
                <a:lnTo>
                  <a:pt x="3315" y="3841"/>
                </a:lnTo>
                <a:lnTo>
                  <a:pt x="3306" y="3848"/>
                </a:lnTo>
                <a:lnTo>
                  <a:pt x="3303" y="3849"/>
                </a:lnTo>
                <a:lnTo>
                  <a:pt x="3300" y="3850"/>
                </a:lnTo>
                <a:lnTo>
                  <a:pt x="3276" y="3845"/>
                </a:lnTo>
                <a:lnTo>
                  <a:pt x="3274" y="3843"/>
                </a:lnTo>
                <a:lnTo>
                  <a:pt x="3271" y="3838"/>
                </a:lnTo>
                <a:lnTo>
                  <a:pt x="3268" y="3824"/>
                </a:lnTo>
                <a:lnTo>
                  <a:pt x="3258" y="3811"/>
                </a:lnTo>
                <a:lnTo>
                  <a:pt x="3273" y="3804"/>
                </a:lnTo>
                <a:lnTo>
                  <a:pt x="3292" y="3804"/>
                </a:lnTo>
                <a:lnTo>
                  <a:pt x="3327" y="3810"/>
                </a:lnTo>
                <a:lnTo>
                  <a:pt x="3342" y="3811"/>
                </a:lnTo>
                <a:lnTo>
                  <a:pt x="3353" y="3823"/>
                </a:lnTo>
                <a:lnTo>
                  <a:pt x="3354" y="3830"/>
                </a:lnTo>
                <a:lnTo>
                  <a:pt x="3355" y="3835"/>
                </a:lnTo>
                <a:close/>
                <a:moveTo>
                  <a:pt x="3403" y="3846"/>
                </a:moveTo>
                <a:lnTo>
                  <a:pt x="3397" y="3852"/>
                </a:lnTo>
                <a:lnTo>
                  <a:pt x="3392" y="3851"/>
                </a:lnTo>
                <a:lnTo>
                  <a:pt x="3390" y="3849"/>
                </a:lnTo>
                <a:lnTo>
                  <a:pt x="3390" y="3846"/>
                </a:lnTo>
                <a:lnTo>
                  <a:pt x="3391" y="3844"/>
                </a:lnTo>
                <a:lnTo>
                  <a:pt x="3393" y="3841"/>
                </a:lnTo>
                <a:lnTo>
                  <a:pt x="3397" y="3837"/>
                </a:lnTo>
                <a:lnTo>
                  <a:pt x="3399" y="3837"/>
                </a:lnTo>
                <a:lnTo>
                  <a:pt x="3406" y="3840"/>
                </a:lnTo>
                <a:lnTo>
                  <a:pt x="3403" y="3846"/>
                </a:lnTo>
                <a:close/>
                <a:moveTo>
                  <a:pt x="3338" y="3922"/>
                </a:moveTo>
                <a:lnTo>
                  <a:pt x="3335" y="3923"/>
                </a:lnTo>
                <a:lnTo>
                  <a:pt x="3333" y="3921"/>
                </a:lnTo>
                <a:lnTo>
                  <a:pt x="3330" y="3919"/>
                </a:lnTo>
                <a:lnTo>
                  <a:pt x="3317" y="3915"/>
                </a:lnTo>
                <a:lnTo>
                  <a:pt x="3316" y="3912"/>
                </a:lnTo>
                <a:lnTo>
                  <a:pt x="3318" y="3909"/>
                </a:lnTo>
                <a:lnTo>
                  <a:pt x="3320" y="3906"/>
                </a:lnTo>
                <a:lnTo>
                  <a:pt x="3325" y="3903"/>
                </a:lnTo>
                <a:lnTo>
                  <a:pt x="3330" y="3895"/>
                </a:lnTo>
                <a:lnTo>
                  <a:pt x="3331" y="3896"/>
                </a:lnTo>
                <a:lnTo>
                  <a:pt x="3333" y="3899"/>
                </a:lnTo>
                <a:lnTo>
                  <a:pt x="3336" y="3910"/>
                </a:lnTo>
                <a:lnTo>
                  <a:pt x="3340" y="3918"/>
                </a:lnTo>
                <a:lnTo>
                  <a:pt x="3340" y="3920"/>
                </a:lnTo>
                <a:lnTo>
                  <a:pt x="3338" y="3922"/>
                </a:lnTo>
                <a:close/>
                <a:moveTo>
                  <a:pt x="3315" y="3938"/>
                </a:moveTo>
                <a:lnTo>
                  <a:pt x="3313" y="3938"/>
                </a:lnTo>
                <a:lnTo>
                  <a:pt x="3306" y="3936"/>
                </a:lnTo>
                <a:lnTo>
                  <a:pt x="3295" y="3935"/>
                </a:lnTo>
                <a:lnTo>
                  <a:pt x="3294" y="3933"/>
                </a:lnTo>
                <a:lnTo>
                  <a:pt x="3294" y="3931"/>
                </a:lnTo>
                <a:lnTo>
                  <a:pt x="3295" y="3929"/>
                </a:lnTo>
                <a:lnTo>
                  <a:pt x="3301" y="3928"/>
                </a:lnTo>
                <a:lnTo>
                  <a:pt x="3318" y="3929"/>
                </a:lnTo>
                <a:lnTo>
                  <a:pt x="3320" y="3930"/>
                </a:lnTo>
                <a:lnTo>
                  <a:pt x="3321" y="3932"/>
                </a:lnTo>
                <a:lnTo>
                  <a:pt x="3318" y="3936"/>
                </a:lnTo>
                <a:lnTo>
                  <a:pt x="3315" y="39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1" name="Freeform 49"/>
          <p:cNvSpPr>
            <a:spLocks/>
          </p:cNvSpPr>
          <p:nvPr/>
        </p:nvSpPr>
        <p:spPr bwMode="auto">
          <a:xfrm>
            <a:off x="4484623" y="4772057"/>
            <a:ext cx="145280" cy="216867"/>
          </a:xfrm>
          <a:custGeom>
            <a:avLst/>
            <a:gdLst>
              <a:gd name="T0" fmla="*/ 524 w 606"/>
              <a:gd name="T1" fmla="*/ 481 h 906"/>
              <a:gd name="T2" fmla="*/ 493 w 606"/>
              <a:gd name="T3" fmla="*/ 540 h 906"/>
              <a:gd name="T4" fmla="*/ 468 w 606"/>
              <a:gd name="T5" fmla="*/ 558 h 906"/>
              <a:gd name="T6" fmla="*/ 480 w 606"/>
              <a:gd name="T7" fmla="*/ 574 h 906"/>
              <a:gd name="T8" fmla="*/ 477 w 606"/>
              <a:gd name="T9" fmla="*/ 622 h 906"/>
              <a:gd name="T10" fmla="*/ 491 w 606"/>
              <a:gd name="T11" fmla="*/ 675 h 906"/>
              <a:gd name="T12" fmla="*/ 523 w 606"/>
              <a:gd name="T13" fmla="*/ 718 h 906"/>
              <a:gd name="T14" fmla="*/ 522 w 606"/>
              <a:gd name="T15" fmla="*/ 737 h 906"/>
              <a:gd name="T16" fmla="*/ 573 w 606"/>
              <a:gd name="T17" fmla="*/ 792 h 906"/>
              <a:gd name="T18" fmla="*/ 596 w 606"/>
              <a:gd name="T19" fmla="*/ 809 h 906"/>
              <a:gd name="T20" fmla="*/ 599 w 606"/>
              <a:gd name="T21" fmla="*/ 833 h 906"/>
              <a:gd name="T22" fmla="*/ 600 w 606"/>
              <a:gd name="T23" fmla="*/ 867 h 906"/>
              <a:gd name="T24" fmla="*/ 601 w 606"/>
              <a:gd name="T25" fmla="*/ 903 h 906"/>
              <a:gd name="T26" fmla="*/ 559 w 606"/>
              <a:gd name="T27" fmla="*/ 884 h 906"/>
              <a:gd name="T28" fmla="*/ 520 w 606"/>
              <a:gd name="T29" fmla="*/ 880 h 906"/>
              <a:gd name="T30" fmla="*/ 493 w 606"/>
              <a:gd name="T31" fmla="*/ 875 h 906"/>
              <a:gd name="T32" fmla="*/ 455 w 606"/>
              <a:gd name="T33" fmla="*/ 868 h 906"/>
              <a:gd name="T34" fmla="*/ 371 w 606"/>
              <a:gd name="T35" fmla="*/ 860 h 906"/>
              <a:gd name="T36" fmla="*/ 303 w 606"/>
              <a:gd name="T37" fmla="*/ 857 h 906"/>
              <a:gd name="T38" fmla="*/ 223 w 606"/>
              <a:gd name="T39" fmla="*/ 860 h 906"/>
              <a:gd name="T40" fmla="*/ 140 w 606"/>
              <a:gd name="T41" fmla="*/ 867 h 906"/>
              <a:gd name="T42" fmla="*/ 100 w 606"/>
              <a:gd name="T43" fmla="*/ 857 h 906"/>
              <a:gd name="T44" fmla="*/ 106 w 606"/>
              <a:gd name="T45" fmla="*/ 777 h 906"/>
              <a:gd name="T46" fmla="*/ 84 w 606"/>
              <a:gd name="T47" fmla="*/ 738 h 906"/>
              <a:gd name="T48" fmla="*/ 91 w 606"/>
              <a:gd name="T49" fmla="*/ 719 h 906"/>
              <a:gd name="T50" fmla="*/ 76 w 606"/>
              <a:gd name="T51" fmla="*/ 723 h 906"/>
              <a:gd name="T52" fmla="*/ 56 w 606"/>
              <a:gd name="T53" fmla="*/ 723 h 906"/>
              <a:gd name="T54" fmla="*/ 29 w 606"/>
              <a:gd name="T55" fmla="*/ 689 h 906"/>
              <a:gd name="T56" fmla="*/ 13 w 606"/>
              <a:gd name="T57" fmla="*/ 672 h 906"/>
              <a:gd name="T58" fmla="*/ 0 w 606"/>
              <a:gd name="T59" fmla="*/ 675 h 906"/>
              <a:gd name="T60" fmla="*/ 21 w 606"/>
              <a:gd name="T61" fmla="*/ 628 h 906"/>
              <a:gd name="T62" fmla="*/ 56 w 606"/>
              <a:gd name="T63" fmla="*/ 550 h 906"/>
              <a:gd name="T64" fmla="*/ 94 w 606"/>
              <a:gd name="T65" fmla="*/ 514 h 906"/>
              <a:gd name="T66" fmla="*/ 129 w 606"/>
              <a:gd name="T67" fmla="*/ 489 h 906"/>
              <a:gd name="T68" fmla="*/ 157 w 606"/>
              <a:gd name="T69" fmla="*/ 491 h 906"/>
              <a:gd name="T70" fmla="*/ 191 w 606"/>
              <a:gd name="T71" fmla="*/ 504 h 906"/>
              <a:gd name="T72" fmla="*/ 214 w 606"/>
              <a:gd name="T73" fmla="*/ 529 h 906"/>
              <a:gd name="T74" fmla="*/ 240 w 606"/>
              <a:gd name="T75" fmla="*/ 497 h 906"/>
              <a:gd name="T76" fmla="*/ 259 w 606"/>
              <a:gd name="T77" fmla="*/ 470 h 906"/>
              <a:gd name="T78" fmla="*/ 276 w 606"/>
              <a:gd name="T79" fmla="*/ 428 h 906"/>
              <a:gd name="T80" fmla="*/ 320 w 606"/>
              <a:gd name="T81" fmla="*/ 357 h 906"/>
              <a:gd name="T82" fmla="*/ 342 w 606"/>
              <a:gd name="T83" fmla="*/ 313 h 906"/>
              <a:gd name="T84" fmla="*/ 371 w 606"/>
              <a:gd name="T85" fmla="*/ 275 h 906"/>
              <a:gd name="T86" fmla="*/ 391 w 606"/>
              <a:gd name="T87" fmla="*/ 216 h 906"/>
              <a:gd name="T88" fmla="*/ 444 w 606"/>
              <a:gd name="T89" fmla="*/ 147 h 906"/>
              <a:gd name="T90" fmla="*/ 479 w 606"/>
              <a:gd name="T91" fmla="*/ 120 h 906"/>
              <a:gd name="T92" fmla="*/ 479 w 606"/>
              <a:gd name="T93" fmla="*/ 70 h 906"/>
              <a:gd name="T94" fmla="*/ 447 w 606"/>
              <a:gd name="T95" fmla="*/ 51 h 906"/>
              <a:gd name="T96" fmla="*/ 469 w 606"/>
              <a:gd name="T97" fmla="*/ 4 h 906"/>
              <a:gd name="T98" fmla="*/ 502 w 606"/>
              <a:gd name="T99" fmla="*/ 65 h 906"/>
              <a:gd name="T100" fmla="*/ 518 w 606"/>
              <a:gd name="T101" fmla="*/ 115 h 906"/>
              <a:gd name="T102" fmla="*/ 522 w 606"/>
              <a:gd name="T103" fmla="*/ 195 h 906"/>
              <a:gd name="T104" fmla="*/ 555 w 606"/>
              <a:gd name="T105" fmla="*/ 250 h 906"/>
              <a:gd name="T106" fmla="*/ 480 w 606"/>
              <a:gd name="T107" fmla="*/ 251 h 906"/>
              <a:gd name="T108" fmla="*/ 433 w 606"/>
              <a:gd name="T109" fmla="*/ 280 h 906"/>
              <a:gd name="T110" fmla="*/ 491 w 606"/>
              <a:gd name="T111" fmla="*/ 338 h 906"/>
              <a:gd name="T112" fmla="*/ 532 w 606"/>
              <a:gd name="T113" fmla="*/ 381 h 906"/>
              <a:gd name="T114" fmla="*/ 556 w 606"/>
              <a:gd name="T115" fmla="*/ 433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06" h="906">
                <a:moveTo>
                  <a:pt x="550" y="444"/>
                </a:moveTo>
                <a:lnTo>
                  <a:pt x="542" y="457"/>
                </a:lnTo>
                <a:lnTo>
                  <a:pt x="531" y="465"/>
                </a:lnTo>
                <a:lnTo>
                  <a:pt x="528" y="469"/>
                </a:lnTo>
                <a:lnTo>
                  <a:pt x="527" y="475"/>
                </a:lnTo>
                <a:lnTo>
                  <a:pt x="524" y="481"/>
                </a:lnTo>
                <a:lnTo>
                  <a:pt x="519" y="493"/>
                </a:lnTo>
                <a:lnTo>
                  <a:pt x="515" y="503"/>
                </a:lnTo>
                <a:lnTo>
                  <a:pt x="511" y="506"/>
                </a:lnTo>
                <a:lnTo>
                  <a:pt x="501" y="521"/>
                </a:lnTo>
                <a:lnTo>
                  <a:pt x="494" y="536"/>
                </a:lnTo>
                <a:lnTo>
                  <a:pt x="493" y="540"/>
                </a:lnTo>
                <a:lnTo>
                  <a:pt x="491" y="543"/>
                </a:lnTo>
                <a:lnTo>
                  <a:pt x="488" y="545"/>
                </a:lnTo>
                <a:lnTo>
                  <a:pt x="477" y="550"/>
                </a:lnTo>
                <a:lnTo>
                  <a:pt x="473" y="552"/>
                </a:lnTo>
                <a:lnTo>
                  <a:pt x="470" y="555"/>
                </a:lnTo>
                <a:lnTo>
                  <a:pt x="468" y="558"/>
                </a:lnTo>
                <a:lnTo>
                  <a:pt x="467" y="562"/>
                </a:lnTo>
                <a:lnTo>
                  <a:pt x="469" y="567"/>
                </a:lnTo>
                <a:lnTo>
                  <a:pt x="472" y="572"/>
                </a:lnTo>
                <a:lnTo>
                  <a:pt x="476" y="572"/>
                </a:lnTo>
                <a:lnTo>
                  <a:pt x="478" y="572"/>
                </a:lnTo>
                <a:lnTo>
                  <a:pt x="480" y="574"/>
                </a:lnTo>
                <a:lnTo>
                  <a:pt x="482" y="576"/>
                </a:lnTo>
                <a:lnTo>
                  <a:pt x="482" y="605"/>
                </a:lnTo>
                <a:lnTo>
                  <a:pt x="479" y="609"/>
                </a:lnTo>
                <a:lnTo>
                  <a:pt x="479" y="611"/>
                </a:lnTo>
                <a:lnTo>
                  <a:pt x="478" y="616"/>
                </a:lnTo>
                <a:lnTo>
                  <a:pt x="477" y="622"/>
                </a:lnTo>
                <a:lnTo>
                  <a:pt x="478" y="624"/>
                </a:lnTo>
                <a:lnTo>
                  <a:pt x="480" y="626"/>
                </a:lnTo>
                <a:lnTo>
                  <a:pt x="483" y="630"/>
                </a:lnTo>
                <a:lnTo>
                  <a:pt x="485" y="639"/>
                </a:lnTo>
                <a:lnTo>
                  <a:pt x="489" y="670"/>
                </a:lnTo>
                <a:lnTo>
                  <a:pt x="491" y="675"/>
                </a:lnTo>
                <a:lnTo>
                  <a:pt x="494" y="679"/>
                </a:lnTo>
                <a:lnTo>
                  <a:pt x="503" y="686"/>
                </a:lnTo>
                <a:lnTo>
                  <a:pt x="514" y="695"/>
                </a:lnTo>
                <a:lnTo>
                  <a:pt x="517" y="700"/>
                </a:lnTo>
                <a:lnTo>
                  <a:pt x="519" y="710"/>
                </a:lnTo>
                <a:lnTo>
                  <a:pt x="523" y="718"/>
                </a:lnTo>
                <a:lnTo>
                  <a:pt x="523" y="720"/>
                </a:lnTo>
                <a:lnTo>
                  <a:pt x="521" y="721"/>
                </a:lnTo>
                <a:lnTo>
                  <a:pt x="517" y="721"/>
                </a:lnTo>
                <a:lnTo>
                  <a:pt x="515" y="722"/>
                </a:lnTo>
                <a:lnTo>
                  <a:pt x="517" y="727"/>
                </a:lnTo>
                <a:lnTo>
                  <a:pt x="522" y="737"/>
                </a:lnTo>
                <a:lnTo>
                  <a:pt x="531" y="746"/>
                </a:lnTo>
                <a:lnTo>
                  <a:pt x="540" y="757"/>
                </a:lnTo>
                <a:lnTo>
                  <a:pt x="548" y="766"/>
                </a:lnTo>
                <a:lnTo>
                  <a:pt x="558" y="776"/>
                </a:lnTo>
                <a:lnTo>
                  <a:pt x="565" y="784"/>
                </a:lnTo>
                <a:lnTo>
                  <a:pt x="573" y="792"/>
                </a:lnTo>
                <a:lnTo>
                  <a:pt x="579" y="794"/>
                </a:lnTo>
                <a:lnTo>
                  <a:pt x="584" y="794"/>
                </a:lnTo>
                <a:lnTo>
                  <a:pt x="585" y="796"/>
                </a:lnTo>
                <a:lnTo>
                  <a:pt x="588" y="800"/>
                </a:lnTo>
                <a:lnTo>
                  <a:pt x="592" y="804"/>
                </a:lnTo>
                <a:lnTo>
                  <a:pt x="596" y="809"/>
                </a:lnTo>
                <a:lnTo>
                  <a:pt x="598" y="814"/>
                </a:lnTo>
                <a:lnTo>
                  <a:pt x="596" y="820"/>
                </a:lnTo>
                <a:lnTo>
                  <a:pt x="598" y="827"/>
                </a:lnTo>
                <a:lnTo>
                  <a:pt x="598" y="828"/>
                </a:lnTo>
                <a:lnTo>
                  <a:pt x="599" y="831"/>
                </a:lnTo>
                <a:lnTo>
                  <a:pt x="599" y="833"/>
                </a:lnTo>
                <a:lnTo>
                  <a:pt x="600" y="843"/>
                </a:lnTo>
                <a:lnTo>
                  <a:pt x="602" y="852"/>
                </a:lnTo>
                <a:lnTo>
                  <a:pt x="606" y="859"/>
                </a:lnTo>
                <a:lnTo>
                  <a:pt x="606" y="860"/>
                </a:lnTo>
                <a:lnTo>
                  <a:pt x="605" y="864"/>
                </a:lnTo>
                <a:lnTo>
                  <a:pt x="600" y="867"/>
                </a:lnTo>
                <a:lnTo>
                  <a:pt x="597" y="872"/>
                </a:lnTo>
                <a:lnTo>
                  <a:pt x="597" y="879"/>
                </a:lnTo>
                <a:lnTo>
                  <a:pt x="598" y="887"/>
                </a:lnTo>
                <a:lnTo>
                  <a:pt x="602" y="897"/>
                </a:lnTo>
                <a:lnTo>
                  <a:pt x="602" y="902"/>
                </a:lnTo>
                <a:lnTo>
                  <a:pt x="601" y="903"/>
                </a:lnTo>
                <a:lnTo>
                  <a:pt x="598" y="905"/>
                </a:lnTo>
                <a:lnTo>
                  <a:pt x="596" y="906"/>
                </a:lnTo>
                <a:lnTo>
                  <a:pt x="589" y="899"/>
                </a:lnTo>
                <a:lnTo>
                  <a:pt x="582" y="895"/>
                </a:lnTo>
                <a:lnTo>
                  <a:pt x="571" y="887"/>
                </a:lnTo>
                <a:lnTo>
                  <a:pt x="559" y="884"/>
                </a:lnTo>
                <a:lnTo>
                  <a:pt x="545" y="884"/>
                </a:lnTo>
                <a:lnTo>
                  <a:pt x="539" y="885"/>
                </a:lnTo>
                <a:lnTo>
                  <a:pt x="534" y="882"/>
                </a:lnTo>
                <a:lnTo>
                  <a:pt x="528" y="879"/>
                </a:lnTo>
                <a:lnTo>
                  <a:pt x="525" y="878"/>
                </a:lnTo>
                <a:lnTo>
                  <a:pt x="520" y="880"/>
                </a:lnTo>
                <a:lnTo>
                  <a:pt x="516" y="880"/>
                </a:lnTo>
                <a:lnTo>
                  <a:pt x="512" y="879"/>
                </a:lnTo>
                <a:lnTo>
                  <a:pt x="504" y="880"/>
                </a:lnTo>
                <a:lnTo>
                  <a:pt x="503" y="875"/>
                </a:lnTo>
                <a:lnTo>
                  <a:pt x="502" y="874"/>
                </a:lnTo>
                <a:lnTo>
                  <a:pt x="493" y="875"/>
                </a:lnTo>
                <a:lnTo>
                  <a:pt x="490" y="871"/>
                </a:lnTo>
                <a:lnTo>
                  <a:pt x="489" y="871"/>
                </a:lnTo>
                <a:lnTo>
                  <a:pt x="486" y="870"/>
                </a:lnTo>
                <a:lnTo>
                  <a:pt x="479" y="865"/>
                </a:lnTo>
                <a:lnTo>
                  <a:pt x="471" y="868"/>
                </a:lnTo>
                <a:lnTo>
                  <a:pt x="455" y="868"/>
                </a:lnTo>
                <a:lnTo>
                  <a:pt x="435" y="868"/>
                </a:lnTo>
                <a:lnTo>
                  <a:pt x="415" y="868"/>
                </a:lnTo>
                <a:lnTo>
                  <a:pt x="396" y="868"/>
                </a:lnTo>
                <a:lnTo>
                  <a:pt x="377" y="868"/>
                </a:lnTo>
                <a:lnTo>
                  <a:pt x="375" y="863"/>
                </a:lnTo>
                <a:lnTo>
                  <a:pt x="371" y="860"/>
                </a:lnTo>
                <a:lnTo>
                  <a:pt x="364" y="860"/>
                </a:lnTo>
                <a:lnTo>
                  <a:pt x="343" y="861"/>
                </a:lnTo>
                <a:lnTo>
                  <a:pt x="327" y="860"/>
                </a:lnTo>
                <a:lnTo>
                  <a:pt x="322" y="860"/>
                </a:lnTo>
                <a:lnTo>
                  <a:pt x="316" y="858"/>
                </a:lnTo>
                <a:lnTo>
                  <a:pt x="303" y="857"/>
                </a:lnTo>
                <a:lnTo>
                  <a:pt x="286" y="858"/>
                </a:lnTo>
                <a:lnTo>
                  <a:pt x="283" y="858"/>
                </a:lnTo>
                <a:lnTo>
                  <a:pt x="269" y="858"/>
                </a:lnTo>
                <a:lnTo>
                  <a:pt x="239" y="857"/>
                </a:lnTo>
                <a:lnTo>
                  <a:pt x="223" y="857"/>
                </a:lnTo>
                <a:lnTo>
                  <a:pt x="223" y="860"/>
                </a:lnTo>
                <a:lnTo>
                  <a:pt x="222" y="862"/>
                </a:lnTo>
                <a:lnTo>
                  <a:pt x="221" y="867"/>
                </a:lnTo>
                <a:lnTo>
                  <a:pt x="203" y="867"/>
                </a:lnTo>
                <a:lnTo>
                  <a:pt x="178" y="867"/>
                </a:lnTo>
                <a:lnTo>
                  <a:pt x="156" y="867"/>
                </a:lnTo>
                <a:lnTo>
                  <a:pt x="140" y="867"/>
                </a:lnTo>
                <a:lnTo>
                  <a:pt x="114" y="867"/>
                </a:lnTo>
                <a:lnTo>
                  <a:pt x="106" y="864"/>
                </a:lnTo>
                <a:lnTo>
                  <a:pt x="103" y="861"/>
                </a:lnTo>
                <a:lnTo>
                  <a:pt x="102" y="859"/>
                </a:lnTo>
                <a:lnTo>
                  <a:pt x="102" y="857"/>
                </a:lnTo>
                <a:lnTo>
                  <a:pt x="100" y="857"/>
                </a:lnTo>
                <a:lnTo>
                  <a:pt x="102" y="838"/>
                </a:lnTo>
                <a:lnTo>
                  <a:pt x="105" y="823"/>
                </a:lnTo>
                <a:lnTo>
                  <a:pt x="107" y="808"/>
                </a:lnTo>
                <a:lnTo>
                  <a:pt x="112" y="796"/>
                </a:lnTo>
                <a:lnTo>
                  <a:pt x="109" y="783"/>
                </a:lnTo>
                <a:lnTo>
                  <a:pt x="106" y="777"/>
                </a:lnTo>
                <a:lnTo>
                  <a:pt x="90" y="759"/>
                </a:lnTo>
                <a:lnTo>
                  <a:pt x="97" y="753"/>
                </a:lnTo>
                <a:lnTo>
                  <a:pt x="88" y="754"/>
                </a:lnTo>
                <a:lnTo>
                  <a:pt x="85" y="747"/>
                </a:lnTo>
                <a:lnTo>
                  <a:pt x="81" y="739"/>
                </a:lnTo>
                <a:lnTo>
                  <a:pt x="84" y="738"/>
                </a:lnTo>
                <a:lnTo>
                  <a:pt x="86" y="733"/>
                </a:lnTo>
                <a:lnTo>
                  <a:pt x="95" y="735"/>
                </a:lnTo>
                <a:lnTo>
                  <a:pt x="95" y="732"/>
                </a:lnTo>
                <a:lnTo>
                  <a:pt x="87" y="726"/>
                </a:lnTo>
                <a:lnTo>
                  <a:pt x="88" y="722"/>
                </a:lnTo>
                <a:lnTo>
                  <a:pt x="91" y="719"/>
                </a:lnTo>
                <a:lnTo>
                  <a:pt x="90" y="717"/>
                </a:lnTo>
                <a:lnTo>
                  <a:pt x="84" y="721"/>
                </a:lnTo>
                <a:lnTo>
                  <a:pt x="80" y="721"/>
                </a:lnTo>
                <a:lnTo>
                  <a:pt x="77" y="718"/>
                </a:lnTo>
                <a:lnTo>
                  <a:pt x="75" y="718"/>
                </a:lnTo>
                <a:lnTo>
                  <a:pt x="76" y="723"/>
                </a:lnTo>
                <a:lnTo>
                  <a:pt x="73" y="727"/>
                </a:lnTo>
                <a:lnTo>
                  <a:pt x="70" y="729"/>
                </a:lnTo>
                <a:lnTo>
                  <a:pt x="65" y="729"/>
                </a:lnTo>
                <a:lnTo>
                  <a:pt x="61" y="728"/>
                </a:lnTo>
                <a:lnTo>
                  <a:pt x="60" y="725"/>
                </a:lnTo>
                <a:lnTo>
                  <a:pt x="56" y="723"/>
                </a:lnTo>
                <a:lnTo>
                  <a:pt x="46" y="720"/>
                </a:lnTo>
                <a:lnTo>
                  <a:pt x="37" y="716"/>
                </a:lnTo>
                <a:lnTo>
                  <a:pt x="35" y="705"/>
                </a:lnTo>
                <a:lnTo>
                  <a:pt x="31" y="700"/>
                </a:lnTo>
                <a:lnTo>
                  <a:pt x="30" y="695"/>
                </a:lnTo>
                <a:lnTo>
                  <a:pt x="29" y="689"/>
                </a:lnTo>
                <a:lnTo>
                  <a:pt x="30" y="679"/>
                </a:lnTo>
                <a:lnTo>
                  <a:pt x="28" y="678"/>
                </a:lnTo>
                <a:lnTo>
                  <a:pt x="25" y="677"/>
                </a:lnTo>
                <a:lnTo>
                  <a:pt x="21" y="678"/>
                </a:lnTo>
                <a:lnTo>
                  <a:pt x="18" y="677"/>
                </a:lnTo>
                <a:lnTo>
                  <a:pt x="13" y="672"/>
                </a:lnTo>
                <a:lnTo>
                  <a:pt x="10" y="670"/>
                </a:lnTo>
                <a:lnTo>
                  <a:pt x="12" y="680"/>
                </a:lnTo>
                <a:lnTo>
                  <a:pt x="9" y="682"/>
                </a:lnTo>
                <a:lnTo>
                  <a:pt x="3" y="681"/>
                </a:lnTo>
                <a:lnTo>
                  <a:pt x="0" y="678"/>
                </a:lnTo>
                <a:lnTo>
                  <a:pt x="0" y="675"/>
                </a:lnTo>
                <a:lnTo>
                  <a:pt x="3" y="664"/>
                </a:lnTo>
                <a:lnTo>
                  <a:pt x="1" y="663"/>
                </a:lnTo>
                <a:lnTo>
                  <a:pt x="4" y="657"/>
                </a:lnTo>
                <a:lnTo>
                  <a:pt x="8" y="650"/>
                </a:lnTo>
                <a:lnTo>
                  <a:pt x="14" y="640"/>
                </a:lnTo>
                <a:lnTo>
                  <a:pt x="21" y="628"/>
                </a:lnTo>
                <a:lnTo>
                  <a:pt x="25" y="607"/>
                </a:lnTo>
                <a:lnTo>
                  <a:pt x="29" y="594"/>
                </a:lnTo>
                <a:lnTo>
                  <a:pt x="31" y="582"/>
                </a:lnTo>
                <a:lnTo>
                  <a:pt x="36" y="572"/>
                </a:lnTo>
                <a:lnTo>
                  <a:pt x="41" y="564"/>
                </a:lnTo>
                <a:lnTo>
                  <a:pt x="56" y="550"/>
                </a:lnTo>
                <a:lnTo>
                  <a:pt x="66" y="540"/>
                </a:lnTo>
                <a:lnTo>
                  <a:pt x="72" y="535"/>
                </a:lnTo>
                <a:lnTo>
                  <a:pt x="75" y="532"/>
                </a:lnTo>
                <a:lnTo>
                  <a:pt x="82" y="528"/>
                </a:lnTo>
                <a:lnTo>
                  <a:pt x="89" y="523"/>
                </a:lnTo>
                <a:lnTo>
                  <a:pt x="94" y="514"/>
                </a:lnTo>
                <a:lnTo>
                  <a:pt x="98" y="505"/>
                </a:lnTo>
                <a:lnTo>
                  <a:pt x="102" y="503"/>
                </a:lnTo>
                <a:lnTo>
                  <a:pt x="106" y="501"/>
                </a:lnTo>
                <a:lnTo>
                  <a:pt x="119" y="492"/>
                </a:lnTo>
                <a:lnTo>
                  <a:pt x="127" y="486"/>
                </a:lnTo>
                <a:lnTo>
                  <a:pt x="129" y="489"/>
                </a:lnTo>
                <a:lnTo>
                  <a:pt x="131" y="493"/>
                </a:lnTo>
                <a:lnTo>
                  <a:pt x="132" y="494"/>
                </a:lnTo>
                <a:lnTo>
                  <a:pt x="139" y="496"/>
                </a:lnTo>
                <a:lnTo>
                  <a:pt x="149" y="496"/>
                </a:lnTo>
                <a:lnTo>
                  <a:pt x="154" y="494"/>
                </a:lnTo>
                <a:lnTo>
                  <a:pt x="157" y="491"/>
                </a:lnTo>
                <a:lnTo>
                  <a:pt x="160" y="483"/>
                </a:lnTo>
                <a:lnTo>
                  <a:pt x="162" y="481"/>
                </a:lnTo>
                <a:lnTo>
                  <a:pt x="164" y="481"/>
                </a:lnTo>
                <a:lnTo>
                  <a:pt x="174" y="487"/>
                </a:lnTo>
                <a:lnTo>
                  <a:pt x="183" y="495"/>
                </a:lnTo>
                <a:lnTo>
                  <a:pt x="191" y="504"/>
                </a:lnTo>
                <a:lnTo>
                  <a:pt x="196" y="506"/>
                </a:lnTo>
                <a:lnTo>
                  <a:pt x="198" y="510"/>
                </a:lnTo>
                <a:lnTo>
                  <a:pt x="201" y="525"/>
                </a:lnTo>
                <a:lnTo>
                  <a:pt x="203" y="529"/>
                </a:lnTo>
                <a:lnTo>
                  <a:pt x="207" y="530"/>
                </a:lnTo>
                <a:lnTo>
                  <a:pt x="214" y="529"/>
                </a:lnTo>
                <a:lnTo>
                  <a:pt x="221" y="527"/>
                </a:lnTo>
                <a:lnTo>
                  <a:pt x="227" y="523"/>
                </a:lnTo>
                <a:lnTo>
                  <a:pt x="233" y="518"/>
                </a:lnTo>
                <a:lnTo>
                  <a:pt x="237" y="513"/>
                </a:lnTo>
                <a:lnTo>
                  <a:pt x="239" y="510"/>
                </a:lnTo>
                <a:lnTo>
                  <a:pt x="240" y="497"/>
                </a:lnTo>
                <a:lnTo>
                  <a:pt x="241" y="495"/>
                </a:lnTo>
                <a:lnTo>
                  <a:pt x="247" y="490"/>
                </a:lnTo>
                <a:lnTo>
                  <a:pt x="257" y="481"/>
                </a:lnTo>
                <a:lnTo>
                  <a:pt x="263" y="477"/>
                </a:lnTo>
                <a:lnTo>
                  <a:pt x="263" y="475"/>
                </a:lnTo>
                <a:lnTo>
                  <a:pt x="259" y="470"/>
                </a:lnTo>
                <a:lnTo>
                  <a:pt x="256" y="464"/>
                </a:lnTo>
                <a:lnTo>
                  <a:pt x="259" y="458"/>
                </a:lnTo>
                <a:lnTo>
                  <a:pt x="263" y="454"/>
                </a:lnTo>
                <a:lnTo>
                  <a:pt x="276" y="439"/>
                </a:lnTo>
                <a:lnTo>
                  <a:pt x="276" y="434"/>
                </a:lnTo>
                <a:lnTo>
                  <a:pt x="276" y="428"/>
                </a:lnTo>
                <a:lnTo>
                  <a:pt x="287" y="411"/>
                </a:lnTo>
                <a:lnTo>
                  <a:pt x="293" y="388"/>
                </a:lnTo>
                <a:lnTo>
                  <a:pt x="293" y="384"/>
                </a:lnTo>
                <a:lnTo>
                  <a:pt x="299" y="373"/>
                </a:lnTo>
                <a:lnTo>
                  <a:pt x="306" y="359"/>
                </a:lnTo>
                <a:lnTo>
                  <a:pt x="320" y="357"/>
                </a:lnTo>
                <a:lnTo>
                  <a:pt x="326" y="353"/>
                </a:lnTo>
                <a:lnTo>
                  <a:pt x="332" y="347"/>
                </a:lnTo>
                <a:lnTo>
                  <a:pt x="336" y="341"/>
                </a:lnTo>
                <a:lnTo>
                  <a:pt x="338" y="336"/>
                </a:lnTo>
                <a:lnTo>
                  <a:pt x="340" y="325"/>
                </a:lnTo>
                <a:lnTo>
                  <a:pt x="342" y="313"/>
                </a:lnTo>
                <a:lnTo>
                  <a:pt x="344" y="303"/>
                </a:lnTo>
                <a:lnTo>
                  <a:pt x="348" y="293"/>
                </a:lnTo>
                <a:lnTo>
                  <a:pt x="355" y="288"/>
                </a:lnTo>
                <a:lnTo>
                  <a:pt x="367" y="284"/>
                </a:lnTo>
                <a:lnTo>
                  <a:pt x="369" y="282"/>
                </a:lnTo>
                <a:lnTo>
                  <a:pt x="371" y="275"/>
                </a:lnTo>
                <a:lnTo>
                  <a:pt x="372" y="262"/>
                </a:lnTo>
                <a:lnTo>
                  <a:pt x="373" y="254"/>
                </a:lnTo>
                <a:lnTo>
                  <a:pt x="373" y="250"/>
                </a:lnTo>
                <a:lnTo>
                  <a:pt x="375" y="244"/>
                </a:lnTo>
                <a:lnTo>
                  <a:pt x="386" y="233"/>
                </a:lnTo>
                <a:lnTo>
                  <a:pt x="391" y="216"/>
                </a:lnTo>
                <a:lnTo>
                  <a:pt x="396" y="199"/>
                </a:lnTo>
                <a:lnTo>
                  <a:pt x="409" y="177"/>
                </a:lnTo>
                <a:lnTo>
                  <a:pt x="424" y="156"/>
                </a:lnTo>
                <a:lnTo>
                  <a:pt x="431" y="150"/>
                </a:lnTo>
                <a:lnTo>
                  <a:pt x="437" y="147"/>
                </a:lnTo>
                <a:lnTo>
                  <a:pt x="444" y="147"/>
                </a:lnTo>
                <a:lnTo>
                  <a:pt x="449" y="146"/>
                </a:lnTo>
                <a:lnTo>
                  <a:pt x="465" y="135"/>
                </a:lnTo>
                <a:lnTo>
                  <a:pt x="472" y="131"/>
                </a:lnTo>
                <a:lnTo>
                  <a:pt x="477" y="128"/>
                </a:lnTo>
                <a:lnTo>
                  <a:pt x="478" y="124"/>
                </a:lnTo>
                <a:lnTo>
                  <a:pt x="479" y="120"/>
                </a:lnTo>
                <a:lnTo>
                  <a:pt x="477" y="109"/>
                </a:lnTo>
                <a:lnTo>
                  <a:pt x="480" y="100"/>
                </a:lnTo>
                <a:lnTo>
                  <a:pt x="482" y="88"/>
                </a:lnTo>
                <a:lnTo>
                  <a:pt x="482" y="78"/>
                </a:lnTo>
                <a:lnTo>
                  <a:pt x="482" y="75"/>
                </a:lnTo>
                <a:lnTo>
                  <a:pt x="479" y="70"/>
                </a:lnTo>
                <a:lnTo>
                  <a:pt x="479" y="69"/>
                </a:lnTo>
                <a:lnTo>
                  <a:pt x="474" y="63"/>
                </a:lnTo>
                <a:lnTo>
                  <a:pt x="466" y="59"/>
                </a:lnTo>
                <a:lnTo>
                  <a:pt x="454" y="58"/>
                </a:lnTo>
                <a:lnTo>
                  <a:pt x="448" y="56"/>
                </a:lnTo>
                <a:lnTo>
                  <a:pt x="447" y="51"/>
                </a:lnTo>
                <a:lnTo>
                  <a:pt x="447" y="48"/>
                </a:lnTo>
                <a:lnTo>
                  <a:pt x="446" y="45"/>
                </a:lnTo>
                <a:lnTo>
                  <a:pt x="445" y="37"/>
                </a:lnTo>
                <a:lnTo>
                  <a:pt x="438" y="0"/>
                </a:lnTo>
                <a:lnTo>
                  <a:pt x="452" y="0"/>
                </a:lnTo>
                <a:lnTo>
                  <a:pt x="469" y="4"/>
                </a:lnTo>
                <a:lnTo>
                  <a:pt x="474" y="8"/>
                </a:lnTo>
                <a:lnTo>
                  <a:pt x="476" y="21"/>
                </a:lnTo>
                <a:lnTo>
                  <a:pt x="482" y="28"/>
                </a:lnTo>
                <a:lnTo>
                  <a:pt x="493" y="34"/>
                </a:lnTo>
                <a:lnTo>
                  <a:pt x="500" y="46"/>
                </a:lnTo>
                <a:lnTo>
                  <a:pt x="502" y="65"/>
                </a:lnTo>
                <a:lnTo>
                  <a:pt x="508" y="76"/>
                </a:lnTo>
                <a:lnTo>
                  <a:pt x="510" y="78"/>
                </a:lnTo>
                <a:lnTo>
                  <a:pt x="517" y="94"/>
                </a:lnTo>
                <a:lnTo>
                  <a:pt x="518" y="99"/>
                </a:lnTo>
                <a:lnTo>
                  <a:pt x="519" y="109"/>
                </a:lnTo>
                <a:lnTo>
                  <a:pt x="518" y="115"/>
                </a:lnTo>
                <a:lnTo>
                  <a:pt x="522" y="124"/>
                </a:lnTo>
                <a:lnTo>
                  <a:pt x="516" y="138"/>
                </a:lnTo>
                <a:lnTo>
                  <a:pt x="515" y="146"/>
                </a:lnTo>
                <a:lnTo>
                  <a:pt x="514" y="158"/>
                </a:lnTo>
                <a:lnTo>
                  <a:pt x="517" y="179"/>
                </a:lnTo>
                <a:lnTo>
                  <a:pt x="522" y="195"/>
                </a:lnTo>
                <a:lnTo>
                  <a:pt x="528" y="208"/>
                </a:lnTo>
                <a:lnTo>
                  <a:pt x="534" y="219"/>
                </a:lnTo>
                <a:lnTo>
                  <a:pt x="544" y="230"/>
                </a:lnTo>
                <a:lnTo>
                  <a:pt x="554" y="240"/>
                </a:lnTo>
                <a:lnTo>
                  <a:pt x="564" y="246"/>
                </a:lnTo>
                <a:lnTo>
                  <a:pt x="555" y="250"/>
                </a:lnTo>
                <a:lnTo>
                  <a:pt x="537" y="251"/>
                </a:lnTo>
                <a:lnTo>
                  <a:pt x="527" y="249"/>
                </a:lnTo>
                <a:lnTo>
                  <a:pt x="522" y="248"/>
                </a:lnTo>
                <a:lnTo>
                  <a:pt x="518" y="250"/>
                </a:lnTo>
                <a:lnTo>
                  <a:pt x="499" y="252"/>
                </a:lnTo>
                <a:lnTo>
                  <a:pt x="480" y="251"/>
                </a:lnTo>
                <a:lnTo>
                  <a:pt x="463" y="248"/>
                </a:lnTo>
                <a:lnTo>
                  <a:pt x="452" y="249"/>
                </a:lnTo>
                <a:lnTo>
                  <a:pt x="444" y="255"/>
                </a:lnTo>
                <a:lnTo>
                  <a:pt x="437" y="264"/>
                </a:lnTo>
                <a:lnTo>
                  <a:pt x="431" y="272"/>
                </a:lnTo>
                <a:lnTo>
                  <a:pt x="433" y="280"/>
                </a:lnTo>
                <a:lnTo>
                  <a:pt x="438" y="284"/>
                </a:lnTo>
                <a:lnTo>
                  <a:pt x="447" y="294"/>
                </a:lnTo>
                <a:lnTo>
                  <a:pt x="455" y="304"/>
                </a:lnTo>
                <a:lnTo>
                  <a:pt x="459" y="311"/>
                </a:lnTo>
                <a:lnTo>
                  <a:pt x="475" y="325"/>
                </a:lnTo>
                <a:lnTo>
                  <a:pt x="491" y="338"/>
                </a:lnTo>
                <a:lnTo>
                  <a:pt x="494" y="340"/>
                </a:lnTo>
                <a:lnTo>
                  <a:pt x="498" y="342"/>
                </a:lnTo>
                <a:lnTo>
                  <a:pt x="501" y="343"/>
                </a:lnTo>
                <a:lnTo>
                  <a:pt x="509" y="350"/>
                </a:lnTo>
                <a:lnTo>
                  <a:pt x="521" y="362"/>
                </a:lnTo>
                <a:lnTo>
                  <a:pt x="532" y="381"/>
                </a:lnTo>
                <a:lnTo>
                  <a:pt x="539" y="400"/>
                </a:lnTo>
                <a:lnTo>
                  <a:pt x="547" y="418"/>
                </a:lnTo>
                <a:lnTo>
                  <a:pt x="550" y="421"/>
                </a:lnTo>
                <a:lnTo>
                  <a:pt x="555" y="423"/>
                </a:lnTo>
                <a:lnTo>
                  <a:pt x="556" y="427"/>
                </a:lnTo>
                <a:lnTo>
                  <a:pt x="556" y="433"/>
                </a:lnTo>
                <a:lnTo>
                  <a:pt x="554" y="438"/>
                </a:lnTo>
                <a:lnTo>
                  <a:pt x="550" y="44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50"/>
          <p:cNvSpPr>
            <a:spLocks noEditPoints="1"/>
          </p:cNvSpPr>
          <p:nvPr/>
        </p:nvSpPr>
        <p:spPr bwMode="auto">
          <a:xfrm>
            <a:off x="5715289" y="3821422"/>
            <a:ext cx="1156974" cy="850623"/>
          </a:xfrm>
          <a:custGeom>
            <a:avLst/>
            <a:gdLst>
              <a:gd name="T0" fmla="*/ 2777 w 4843"/>
              <a:gd name="T1" fmla="*/ 3469 h 3559"/>
              <a:gd name="T2" fmla="*/ 2903 w 4843"/>
              <a:gd name="T3" fmla="*/ 3325 h 3559"/>
              <a:gd name="T4" fmla="*/ 3651 w 4843"/>
              <a:gd name="T5" fmla="*/ 2942 h 3559"/>
              <a:gd name="T6" fmla="*/ 3855 w 4843"/>
              <a:gd name="T7" fmla="*/ 2534 h 3559"/>
              <a:gd name="T8" fmla="*/ 4128 w 4843"/>
              <a:gd name="T9" fmla="*/ 88 h 3559"/>
              <a:gd name="T10" fmla="*/ 4253 w 4843"/>
              <a:gd name="T11" fmla="*/ 367 h 3559"/>
              <a:gd name="T12" fmla="*/ 4482 w 4843"/>
              <a:gd name="T13" fmla="*/ 589 h 3559"/>
              <a:gd name="T14" fmla="*/ 4819 w 4843"/>
              <a:gd name="T15" fmla="*/ 653 h 3559"/>
              <a:gd name="T16" fmla="*/ 4760 w 4843"/>
              <a:gd name="T17" fmla="*/ 919 h 3559"/>
              <a:gd name="T18" fmla="*/ 4544 w 4843"/>
              <a:gd name="T19" fmla="*/ 1057 h 3559"/>
              <a:gd name="T20" fmla="*/ 4490 w 4843"/>
              <a:gd name="T21" fmla="*/ 1293 h 3559"/>
              <a:gd name="T22" fmla="*/ 4311 w 4843"/>
              <a:gd name="T23" fmla="*/ 1377 h 3559"/>
              <a:gd name="T24" fmla="*/ 4161 w 4843"/>
              <a:gd name="T25" fmla="*/ 1463 h 3559"/>
              <a:gd name="T26" fmla="*/ 3843 w 4843"/>
              <a:gd name="T27" fmla="*/ 1662 h 3559"/>
              <a:gd name="T28" fmla="*/ 3849 w 4843"/>
              <a:gd name="T29" fmla="*/ 1534 h 3559"/>
              <a:gd name="T30" fmla="*/ 3498 w 4843"/>
              <a:gd name="T31" fmla="*/ 1747 h 3559"/>
              <a:gd name="T32" fmla="*/ 3872 w 4843"/>
              <a:gd name="T33" fmla="*/ 1837 h 3559"/>
              <a:gd name="T34" fmla="*/ 3696 w 4843"/>
              <a:gd name="T35" fmla="*/ 1954 h 3559"/>
              <a:gd name="T36" fmla="*/ 3786 w 4843"/>
              <a:gd name="T37" fmla="*/ 2322 h 3559"/>
              <a:gd name="T38" fmla="*/ 3749 w 4843"/>
              <a:gd name="T39" fmla="*/ 2497 h 3559"/>
              <a:gd name="T40" fmla="*/ 3805 w 4843"/>
              <a:gd name="T41" fmla="*/ 2638 h 3559"/>
              <a:gd name="T42" fmla="*/ 3661 w 4843"/>
              <a:gd name="T43" fmla="*/ 2832 h 3559"/>
              <a:gd name="T44" fmla="*/ 3607 w 4843"/>
              <a:gd name="T45" fmla="*/ 2949 h 3559"/>
              <a:gd name="T46" fmla="*/ 3470 w 4843"/>
              <a:gd name="T47" fmla="*/ 3104 h 3559"/>
              <a:gd name="T48" fmla="*/ 3256 w 4843"/>
              <a:gd name="T49" fmla="*/ 3179 h 3559"/>
              <a:gd name="T50" fmla="*/ 3162 w 4843"/>
              <a:gd name="T51" fmla="*/ 3221 h 3559"/>
              <a:gd name="T52" fmla="*/ 2987 w 4843"/>
              <a:gd name="T53" fmla="*/ 3286 h 3559"/>
              <a:gd name="T54" fmla="*/ 2864 w 4843"/>
              <a:gd name="T55" fmla="*/ 3346 h 3559"/>
              <a:gd name="T56" fmla="*/ 2754 w 4843"/>
              <a:gd name="T57" fmla="*/ 3270 h 3559"/>
              <a:gd name="T58" fmla="*/ 2601 w 4843"/>
              <a:gd name="T59" fmla="*/ 3166 h 3559"/>
              <a:gd name="T60" fmla="*/ 2400 w 4843"/>
              <a:gd name="T61" fmla="*/ 3196 h 3559"/>
              <a:gd name="T62" fmla="*/ 2211 w 4843"/>
              <a:gd name="T63" fmla="*/ 3221 h 3559"/>
              <a:gd name="T64" fmla="*/ 2132 w 4843"/>
              <a:gd name="T65" fmla="*/ 3288 h 3559"/>
              <a:gd name="T66" fmla="*/ 1997 w 4843"/>
              <a:gd name="T67" fmla="*/ 3116 h 3559"/>
              <a:gd name="T68" fmla="*/ 1933 w 4843"/>
              <a:gd name="T69" fmla="*/ 2959 h 3559"/>
              <a:gd name="T70" fmla="*/ 1934 w 4843"/>
              <a:gd name="T71" fmla="*/ 2701 h 3559"/>
              <a:gd name="T72" fmla="*/ 1785 w 4843"/>
              <a:gd name="T73" fmla="*/ 2634 h 3559"/>
              <a:gd name="T74" fmla="*/ 1552 w 4843"/>
              <a:gd name="T75" fmla="*/ 2668 h 3559"/>
              <a:gd name="T76" fmla="*/ 1326 w 4843"/>
              <a:gd name="T77" fmla="*/ 2713 h 3559"/>
              <a:gd name="T78" fmla="*/ 1129 w 4843"/>
              <a:gd name="T79" fmla="*/ 2731 h 3559"/>
              <a:gd name="T80" fmla="*/ 883 w 4843"/>
              <a:gd name="T81" fmla="*/ 2669 h 3559"/>
              <a:gd name="T82" fmla="*/ 549 w 4843"/>
              <a:gd name="T83" fmla="*/ 2498 h 3559"/>
              <a:gd name="T84" fmla="*/ 386 w 4843"/>
              <a:gd name="T85" fmla="*/ 2334 h 3559"/>
              <a:gd name="T86" fmla="*/ 408 w 4843"/>
              <a:gd name="T87" fmla="*/ 2179 h 3559"/>
              <a:gd name="T88" fmla="*/ 220 w 4843"/>
              <a:gd name="T89" fmla="*/ 1992 h 3559"/>
              <a:gd name="T90" fmla="*/ 97 w 4843"/>
              <a:gd name="T91" fmla="*/ 1856 h 3559"/>
              <a:gd name="T92" fmla="*/ 1 w 4843"/>
              <a:gd name="T93" fmla="*/ 1647 h 3559"/>
              <a:gd name="T94" fmla="*/ 210 w 4843"/>
              <a:gd name="T95" fmla="*/ 1531 h 3559"/>
              <a:gd name="T96" fmla="*/ 520 w 4843"/>
              <a:gd name="T97" fmla="*/ 1311 h 3559"/>
              <a:gd name="T98" fmla="*/ 516 w 4843"/>
              <a:gd name="T99" fmla="*/ 1062 h 3559"/>
              <a:gd name="T100" fmla="*/ 719 w 4843"/>
              <a:gd name="T101" fmla="*/ 883 h 3559"/>
              <a:gd name="T102" fmla="*/ 968 w 4843"/>
              <a:gd name="T103" fmla="*/ 647 h 3559"/>
              <a:gd name="T104" fmla="*/ 1145 w 4843"/>
              <a:gd name="T105" fmla="*/ 632 h 3559"/>
              <a:gd name="T106" fmla="*/ 1370 w 4843"/>
              <a:gd name="T107" fmla="*/ 826 h 3559"/>
              <a:gd name="T108" fmla="*/ 1577 w 4843"/>
              <a:gd name="T109" fmla="*/ 1046 h 3559"/>
              <a:gd name="T110" fmla="*/ 2132 w 4843"/>
              <a:gd name="T111" fmla="*/ 1300 h 3559"/>
              <a:gd name="T112" fmla="*/ 2738 w 4843"/>
              <a:gd name="T113" fmla="*/ 1318 h 3559"/>
              <a:gd name="T114" fmla="*/ 2996 w 4843"/>
              <a:gd name="T115" fmla="*/ 1115 h 3559"/>
              <a:gd name="T116" fmla="*/ 3321 w 4843"/>
              <a:gd name="T117" fmla="*/ 990 h 3559"/>
              <a:gd name="T118" fmla="*/ 3583 w 4843"/>
              <a:gd name="T119" fmla="*/ 840 h 3559"/>
              <a:gd name="T120" fmla="*/ 3490 w 4843"/>
              <a:gd name="T121" fmla="*/ 706 h 3559"/>
              <a:gd name="T122" fmla="*/ 3492 w 4843"/>
              <a:gd name="T123" fmla="*/ 511 h 3559"/>
              <a:gd name="T124" fmla="*/ 3682 w 4843"/>
              <a:gd name="T125" fmla="*/ 101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43" h="3559">
                <a:moveTo>
                  <a:pt x="2953" y="3412"/>
                </a:moveTo>
                <a:lnTo>
                  <a:pt x="2957" y="3415"/>
                </a:lnTo>
                <a:lnTo>
                  <a:pt x="2959" y="3421"/>
                </a:lnTo>
                <a:lnTo>
                  <a:pt x="2961" y="3431"/>
                </a:lnTo>
                <a:lnTo>
                  <a:pt x="2963" y="3440"/>
                </a:lnTo>
                <a:lnTo>
                  <a:pt x="2955" y="3446"/>
                </a:lnTo>
                <a:lnTo>
                  <a:pt x="2948" y="3448"/>
                </a:lnTo>
                <a:lnTo>
                  <a:pt x="2933" y="3470"/>
                </a:lnTo>
                <a:lnTo>
                  <a:pt x="2930" y="3477"/>
                </a:lnTo>
                <a:lnTo>
                  <a:pt x="2928" y="3480"/>
                </a:lnTo>
                <a:lnTo>
                  <a:pt x="2927" y="3483"/>
                </a:lnTo>
                <a:lnTo>
                  <a:pt x="2927" y="3486"/>
                </a:lnTo>
                <a:lnTo>
                  <a:pt x="2924" y="3497"/>
                </a:lnTo>
                <a:lnTo>
                  <a:pt x="2920" y="3510"/>
                </a:lnTo>
                <a:lnTo>
                  <a:pt x="2918" y="3516"/>
                </a:lnTo>
                <a:lnTo>
                  <a:pt x="2914" y="3520"/>
                </a:lnTo>
                <a:lnTo>
                  <a:pt x="2909" y="3522"/>
                </a:lnTo>
                <a:lnTo>
                  <a:pt x="2905" y="3522"/>
                </a:lnTo>
                <a:lnTo>
                  <a:pt x="2902" y="3523"/>
                </a:lnTo>
                <a:lnTo>
                  <a:pt x="2895" y="3530"/>
                </a:lnTo>
                <a:lnTo>
                  <a:pt x="2886" y="3536"/>
                </a:lnTo>
                <a:lnTo>
                  <a:pt x="2888" y="3538"/>
                </a:lnTo>
                <a:lnTo>
                  <a:pt x="2888" y="3540"/>
                </a:lnTo>
                <a:lnTo>
                  <a:pt x="2884" y="3543"/>
                </a:lnTo>
                <a:lnTo>
                  <a:pt x="2880" y="3543"/>
                </a:lnTo>
                <a:lnTo>
                  <a:pt x="2868" y="3545"/>
                </a:lnTo>
                <a:lnTo>
                  <a:pt x="2863" y="3549"/>
                </a:lnTo>
                <a:lnTo>
                  <a:pt x="2859" y="3556"/>
                </a:lnTo>
                <a:lnTo>
                  <a:pt x="2857" y="3557"/>
                </a:lnTo>
                <a:lnTo>
                  <a:pt x="2850" y="3559"/>
                </a:lnTo>
                <a:lnTo>
                  <a:pt x="2844" y="3559"/>
                </a:lnTo>
                <a:lnTo>
                  <a:pt x="2835" y="3554"/>
                </a:lnTo>
                <a:lnTo>
                  <a:pt x="2830" y="3553"/>
                </a:lnTo>
                <a:lnTo>
                  <a:pt x="2818" y="3551"/>
                </a:lnTo>
                <a:lnTo>
                  <a:pt x="2806" y="3547"/>
                </a:lnTo>
                <a:lnTo>
                  <a:pt x="2797" y="3543"/>
                </a:lnTo>
                <a:lnTo>
                  <a:pt x="2780" y="3533"/>
                </a:lnTo>
                <a:lnTo>
                  <a:pt x="2778" y="3515"/>
                </a:lnTo>
                <a:lnTo>
                  <a:pt x="2775" y="3506"/>
                </a:lnTo>
                <a:lnTo>
                  <a:pt x="2774" y="3502"/>
                </a:lnTo>
                <a:lnTo>
                  <a:pt x="2775" y="3472"/>
                </a:lnTo>
                <a:lnTo>
                  <a:pt x="2777" y="3469"/>
                </a:lnTo>
                <a:lnTo>
                  <a:pt x="2779" y="3466"/>
                </a:lnTo>
                <a:lnTo>
                  <a:pt x="2787" y="3460"/>
                </a:lnTo>
                <a:lnTo>
                  <a:pt x="2795" y="3454"/>
                </a:lnTo>
                <a:lnTo>
                  <a:pt x="2808" y="3443"/>
                </a:lnTo>
                <a:lnTo>
                  <a:pt x="2817" y="3438"/>
                </a:lnTo>
                <a:lnTo>
                  <a:pt x="2825" y="3431"/>
                </a:lnTo>
                <a:lnTo>
                  <a:pt x="2821" y="3431"/>
                </a:lnTo>
                <a:lnTo>
                  <a:pt x="2817" y="3430"/>
                </a:lnTo>
                <a:lnTo>
                  <a:pt x="2820" y="3424"/>
                </a:lnTo>
                <a:lnTo>
                  <a:pt x="2824" y="3421"/>
                </a:lnTo>
                <a:lnTo>
                  <a:pt x="2828" y="3419"/>
                </a:lnTo>
                <a:lnTo>
                  <a:pt x="2836" y="3420"/>
                </a:lnTo>
                <a:lnTo>
                  <a:pt x="2844" y="3419"/>
                </a:lnTo>
                <a:lnTo>
                  <a:pt x="2849" y="3413"/>
                </a:lnTo>
                <a:lnTo>
                  <a:pt x="2855" y="3412"/>
                </a:lnTo>
                <a:lnTo>
                  <a:pt x="2875" y="3414"/>
                </a:lnTo>
                <a:lnTo>
                  <a:pt x="2889" y="3412"/>
                </a:lnTo>
                <a:lnTo>
                  <a:pt x="2896" y="3406"/>
                </a:lnTo>
                <a:lnTo>
                  <a:pt x="2899" y="3406"/>
                </a:lnTo>
                <a:lnTo>
                  <a:pt x="2910" y="3408"/>
                </a:lnTo>
                <a:lnTo>
                  <a:pt x="2913" y="3413"/>
                </a:lnTo>
                <a:lnTo>
                  <a:pt x="2913" y="3409"/>
                </a:lnTo>
                <a:lnTo>
                  <a:pt x="2914" y="3406"/>
                </a:lnTo>
                <a:lnTo>
                  <a:pt x="2915" y="3406"/>
                </a:lnTo>
                <a:lnTo>
                  <a:pt x="2929" y="3413"/>
                </a:lnTo>
                <a:lnTo>
                  <a:pt x="2929" y="3405"/>
                </a:lnTo>
                <a:lnTo>
                  <a:pt x="2930" y="3403"/>
                </a:lnTo>
                <a:lnTo>
                  <a:pt x="2934" y="3399"/>
                </a:lnTo>
                <a:lnTo>
                  <a:pt x="2936" y="3399"/>
                </a:lnTo>
                <a:lnTo>
                  <a:pt x="2941" y="3406"/>
                </a:lnTo>
                <a:lnTo>
                  <a:pt x="2946" y="3410"/>
                </a:lnTo>
                <a:lnTo>
                  <a:pt x="2953" y="3412"/>
                </a:lnTo>
                <a:close/>
                <a:moveTo>
                  <a:pt x="2913" y="3319"/>
                </a:moveTo>
                <a:lnTo>
                  <a:pt x="2916" y="3322"/>
                </a:lnTo>
                <a:lnTo>
                  <a:pt x="2924" y="3320"/>
                </a:lnTo>
                <a:lnTo>
                  <a:pt x="2925" y="3324"/>
                </a:lnTo>
                <a:lnTo>
                  <a:pt x="2925" y="3325"/>
                </a:lnTo>
                <a:lnTo>
                  <a:pt x="2922" y="3330"/>
                </a:lnTo>
                <a:lnTo>
                  <a:pt x="2916" y="3326"/>
                </a:lnTo>
                <a:lnTo>
                  <a:pt x="2909" y="3327"/>
                </a:lnTo>
                <a:lnTo>
                  <a:pt x="2905" y="3327"/>
                </a:lnTo>
                <a:lnTo>
                  <a:pt x="2903" y="3325"/>
                </a:lnTo>
                <a:lnTo>
                  <a:pt x="2907" y="3321"/>
                </a:lnTo>
                <a:lnTo>
                  <a:pt x="2913" y="3319"/>
                </a:lnTo>
                <a:close/>
                <a:moveTo>
                  <a:pt x="3092" y="3273"/>
                </a:moveTo>
                <a:lnTo>
                  <a:pt x="3084" y="3275"/>
                </a:lnTo>
                <a:lnTo>
                  <a:pt x="3082" y="3274"/>
                </a:lnTo>
                <a:lnTo>
                  <a:pt x="3085" y="3270"/>
                </a:lnTo>
                <a:lnTo>
                  <a:pt x="3092" y="3267"/>
                </a:lnTo>
                <a:lnTo>
                  <a:pt x="3092" y="3273"/>
                </a:lnTo>
                <a:close/>
                <a:moveTo>
                  <a:pt x="3103" y="3276"/>
                </a:moveTo>
                <a:lnTo>
                  <a:pt x="3102" y="3278"/>
                </a:lnTo>
                <a:lnTo>
                  <a:pt x="3100" y="3275"/>
                </a:lnTo>
                <a:lnTo>
                  <a:pt x="3099" y="3270"/>
                </a:lnTo>
                <a:lnTo>
                  <a:pt x="3097" y="3268"/>
                </a:lnTo>
                <a:lnTo>
                  <a:pt x="3101" y="3265"/>
                </a:lnTo>
                <a:lnTo>
                  <a:pt x="3103" y="3262"/>
                </a:lnTo>
                <a:lnTo>
                  <a:pt x="3107" y="3262"/>
                </a:lnTo>
                <a:lnTo>
                  <a:pt x="3109" y="3263"/>
                </a:lnTo>
                <a:lnTo>
                  <a:pt x="3105" y="3267"/>
                </a:lnTo>
                <a:lnTo>
                  <a:pt x="3104" y="3268"/>
                </a:lnTo>
                <a:lnTo>
                  <a:pt x="3103" y="3276"/>
                </a:lnTo>
                <a:close/>
                <a:moveTo>
                  <a:pt x="3164" y="3174"/>
                </a:moveTo>
                <a:lnTo>
                  <a:pt x="3165" y="3178"/>
                </a:lnTo>
                <a:lnTo>
                  <a:pt x="3158" y="3172"/>
                </a:lnTo>
                <a:lnTo>
                  <a:pt x="3157" y="3171"/>
                </a:lnTo>
                <a:lnTo>
                  <a:pt x="3154" y="3169"/>
                </a:lnTo>
                <a:lnTo>
                  <a:pt x="3152" y="3165"/>
                </a:lnTo>
                <a:lnTo>
                  <a:pt x="3157" y="3165"/>
                </a:lnTo>
                <a:lnTo>
                  <a:pt x="3161" y="3170"/>
                </a:lnTo>
                <a:lnTo>
                  <a:pt x="3164" y="3174"/>
                </a:lnTo>
                <a:close/>
                <a:moveTo>
                  <a:pt x="3531" y="3028"/>
                </a:moveTo>
                <a:lnTo>
                  <a:pt x="3528" y="3034"/>
                </a:lnTo>
                <a:lnTo>
                  <a:pt x="3523" y="3033"/>
                </a:lnTo>
                <a:lnTo>
                  <a:pt x="3523" y="3029"/>
                </a:lnTo>
                <a:lnTo>
                  <a:pt x="3522" y="3028"/>
                </a:lnTo>
                <a:lnTo>
                  <a:pt x="3523" y="3024"/>
                </a:lnTo>
                <a:lnTo>
                  <a:pt x="3524" y="3024"/>
                </a:lnTo>
                <a:lnTo>
                  <a:pt x="3530" y="3026"/>
                </a:lnTo>
                <a:lnTo>
                  <a:pt x="3531" y="3028"/>
                </a:lnTo>
                <a:close/>
                <a:moveTo>
                  <a:pt x="3660" y="2945"/>
                </a:moveTo>
                <a:lnTo>
                  <a:pt x="3654" y="2949"/>
                </a:lnTo>
                <a:lnTo>
                  <a:pt x="3651" y="2947"/>
                </a:lnTo>
                <a:lnTo>
                  <a:pt x="3651" y="2942"/>
                </a:lnTo>
                <a:lnTo>
                  <a:pt x="3652" y="2937"/>
                </a:lnTo>
                <a:lnTo>
                  <a:pt x="3650" y="2933"/>
                </a:lnTo>
                <a:lnTo>
                  <a:pt x="3652" y="2929"/>
                </a:lnTo>
                <a:lnTo>
                  <a:pt x="3657" y="2928"/>
                </a:lnTo>
                <a:lnTo>
                  <a:pt x="3658" y="2930"/>
                </a:lnTo>
                <a:lnTo>
                  <a:pt x="3661" y="2932"/>
                </a:lnTo>
                <a:lnTo>
                  <a:pt x="3662" y="2933"/>
                </a:lnTo>
                <a:lnTo>
                  <a:pt x="3662" y="2936"/>
                </a:lnTo>
                <a:lnTo>
                  <a:pt x="3659" y="2940"/>
                </a:lnTo>
                <a:lnTo>
                  <a:pt x="3661" y="2943"/>
                </a:lnTo>
                <a:lnTo>
                  <a:pt x="3660" y="2945"/>
                </a:lnTo>
                <a:close/>
                <a:moveTo>
                  <a:pt x="3774" y="2713"/>
                </a:moveTo>
                <a:lnTo>
                  <a:pt x="3767" y="2715"/>
                </a:lnTo>
                <a:lnTo>
                  <a:pt x="3764" y="2715"/>
                </a:lnTo>
                <a:lnTo>
                  <a:pt x="3764" y="2708"/>
                </a:lnTo>
                <a:lnTo>
                  <a:pt x="3770" y="2702"/>
                </a:lnTo>
                <a:lnTo>
                  <a:pt x="3772" y="2704"/>
                </a:lnTo>
                <a:lnTo>
                  <a:pt x="3773" y="2708"/>
                </a:lnTo>
                <a:lnTo>
                  <a:pt x="3774" y="2713"/>
                </a:lnTo>
                <a:close/>
                <a:moveTo>
                  <a:pt x="3846" y="2569"/>
                </a:moveTo>
                <a:lnTo>
                  <a:pt x="3846" y="2571"/>
                </a:lnTo>
                <a:lnTo>
                  <a:pt x="3839" y="2565"/>
                </a:lnTo>
                <a:lnTo>
                  <a:pt x="3836" y="2564"/>
                </a:lnTo>
                <a:lnTo>
                  <a:pt x="3838" y="2561"/>
                </a:lnTo>
                <a:lnTo>
                  <a:pt x="3842" y="2560"/>
                </a:lnTo>
                <a:lnTo>
                  <a:pt x="3846" y="2567"/>
                </a:lnTo>
                <a:lnTo>
                  <a:pt x="3846" y="2569"/>
                </a:lnTo>
                <a:close/>
                <a:moveTo>
                  <a:pt x="3865" y="2550"/>
                </a:moveTo>
                <a:lnTo>
                  <a:pt x="3864" y="2554"/>
                </a:lnTo>
                <a:lnTo>
                  <a:pt x="3862" y="2554"/>
                </a:lnTo>
                <a:lnTo>
                  <a:pt x="3859" y="2546"/>
                </a:lnTo>
                <a:lnTo>
                  <a:pt x="3861" y="2544"/>
                </a:lnTo>
                <a:lnTo>
                  <a:pt x="3865" y="2545"/>
                </a:lnTo>
                <a:lnTo>
                  <a:pt x="3865" y="2550"/>
                </a:lnTo>
                <a:close/>
                <a:moveTo>
                  <a:pt x="3856" y="2544"/>
                </a:moveTo>
                <a:lnTo>
                  <a:pt x="3855" y="2545"/>
                </a:lnTo>
                <a:lnTo>
                  <a:pt x="3845" y="2540"/>
                </a:lnTo>
                <a:lnTo>
                  <a:pt x="3835" y="2539"/>
                </a:lnTo>
                <a:lnTo>
                  <a:pt x="3831" y="2534"/>
                </a:lnTo>
                <a:lnTo>
                  <a:pt x="3830" y="2527"/>
                </a:lnTo>
                <a:lnTo>
                  <a:pt x="3842" y="2528"/>
                </a:lnTo>
                <a:lnTo>
                  <a:pt x="3855" y="2534"/>
                </a:lnTo>
                <a:lnTo>
                  <a:pt x="3858" y="2537"/>
                </a:lnTo>
                <a:lnTo>
                  <a:pt x="3856" y="2544"/>
                </a:lnTo>
                <a:close/>
                <a:moveTo>
                  <a:pt x="3822" y="2403"/>
                </a:moveTo>
                <a:lnTo>
                  <a:pt x="3815" y="2406"/>
                </a:lnTo>
                <a:lnTo>
                  <a:pt x="3795" y="2398"/>
                </a:lnTo>
                <a:lnTo>
                  <a:pt x="3780" y="2389"/>
                </a:lnTo>
                <a:lnTo>
                  <a:pt x="3772" y="2379"/>
                </a:lnTo>
                <a:lnTo>
                  <a:pt x="3770" y="2374"/>
                </a:lnTo>
                <a:lnTo>
                  <a:pt x="3780" y="2375"/>
                </a:lnTo>
                <a:lnTo>
                  <a:pt x="3790" y="2379"/>
                </a:lnTo>
                <a:lnTo>
                  <a:pt x="3793" y="2385"/>
                </a:lnTo>
                <a:lnTo>
                  <a:pt x="3797" y="2387"/>
                </a:lnTo>
                <a:lnTo>
                  <a:pt x="3799" y="2390"/>
                </a:lnTo>
                <a:lnTo>
                  <a:pt x="3818" y="2398"/>
                </a:lnTo>
                <a:lnTo>
                  <a:pt x="3820" y="2400"/>
                </a:lnTo>
                <a:lnTo>
                  <a:pt x="3822" y="2403"/>
                </a:lnTo>
                <a:close/>
                <a:moveTo>
                  <a:pt x="3951" y="4"/>
                </a:moveTo>
                <a:lnTo>
                  <a:pt x="3954" y="4"/>
                </a:lnTo>
                <a:lnTo>
                  <a:pt x="3956" y="4"/>
                </a:lnTo>
                <a:lnTo>
                  <a:pt x="3960" y="1"/>
                </a:lnTo>
                <a:lnTo>
                  <a:pt x="3971" y="6"/>
                </a:lnTo>
                <a:lnTo>
                  <a:pt x="3991" y="20"/>
                </a:lnTo>
                <a:lnTo>
                  <a:pt x="4003" y="26"/>
                </a:lnTo>
                <a:lnTo>
                  <a:pt x="4009" y="25"/>
                </a:lnTo>
                <a:lnTo>
                  <a:pt x="4014" y="29"/>
                </a:lnTo>
                <a:lnTo>
                  <a:pt x="4020" y="38"/>
                </a:lnTo>
                <a:lnTo>
                  <a:pt x="4028" y="43"/>
                </a:lnTo>
                <a:lnTo>
                  <a:pt x="4042" y="46"/>
                </a:lnTo>
                <a:lnTo>
                  <a:pt x="4056" y="56"/>
                </a:lnTo>
                <a:lnTo>
                  <a:pt x="4061" y="57"/>
                </a:lnTo>
                <a:lnTo>
                  <a:pt x="4063" y="51"/>
                </a:lnTo>
                <a:lnTo>
                  <a:pt x="4068" y="48"/>
                </a:lnTo>
                <a:lnTo>
                  <a:pt x="4076" y="47"/>
                </a:lnTo>
                <a:lnTo>
                  <a:pt x="4088" y="52"/>
                </a:lnTo>
                <a:lnTo>
                  <a:pt x="4104" y="63"/>
                </a:lnTo>
                <a:lnTo>
                  <a:pt x="4114" y="67"/>
                </a:lnTo>
                <a:lnTo>
                  <a:pt x="4118" y="66"/>
                </a:lnTo>
                <a:lnTo>
                  <a:pt x="4122" y="68"/>
                </a:lnTo>
                <a:lnTo>
                  <a:pt x="4125" y="73"/>
                </a:lnTo>
                <a:lnTo>
                  <a:pt x="4125" y="79"/>
                </a:lnTo>
                <a:lnTo>
                  <a:pt x="4124" y="83"/>
                </a:lnTo>
                <a:lnTo>
                  <a:pt x="4128" y="88"/>
                </a:lnTo>
                <a:lnTo>
                  <a:pt x="4132" y="88"/>
                </a:lnTo>
                <a:lnTo>
                  <a:pt x="4139" y="91"/>
                </a:lnTo>
                <a:lnTo>
                  <a:pt x="4145" y="100"/>
                </a:lnTo>
                <a:lnTo>
                  <a:pt x="4150" y="104"/>
                </a:lnTo>
                <a:lnTo>
                  <a:pt x="4153" y="108"/>
                </a:lnTo>
                <a:lnTo>
                  <a:pt x="4154" y="111"/>
                </a:lnTo>
                <a:lnTo>
                  <a:pt x="4154" y="114"/>
                </a:lnTo>
                <a:lnTo>
                  <a:pt x="4153" y="116"/>
                </a:lnTo>
                <a:lnTo>
                  <a:pt x="4151" y="120"/>
                </a:lnTo>
                <a:lnTo>
                  <a:pt x="4151" y="125"/>
                </a:lnTo>
                <a:lnTo>
                  <a:pt x="4153" y="129"/>
                </a:lnTo>
                <a:lnTo>
                  <a:pt x="4162" y="133"/>
                </a:lnTo>
                <a:lnTo>
                  <a:pt x="4165" y="136"/>
                </a:lnTo>
                <a:lnTo>
                  <a:pt x="4166" y="141"/>
                </a:lnTo>
                <a:lnTo>
                  <a:pt x="4168" y="146"/>
                </a:lnTo>
                <a:lnTo>
                  <a:pt x="4174" y="152"/>
                </a:lnTo>
                <a:lnTo>
                  <a:pt x="4177" y="157"/>
                </a:lnTo>
                <a:lnTo>
                  <a:pt x="4175" y="161"/>
                </a:lnTo>
                <a:lnTo>
                  <a:pt x="4177" y="164"/>
                </a:lnTo>
                <a:lnTo>
                  <a:pt x="4180" y="167"/>
                </a:lnTo>
                <a:lnTo>
                  <a:pt x="4181" y="176"/>
                </a:lnTo>
                <a:lnTo>
                  <a:pt x="4181" y="181"/>
                </a:lnTo>
                <a:lnTo>
                  <a:pt x="4186" y="187"/>
                </a:lnTo>
                <a:lnTo>
                  <a:pt x="4187" y="199"/>
                </a:lnTo>
                <a:lnTo>
                  <a:pt x="4190" y="213"/>
                </a:lnTo>
                <a:lnTo>
                  <a:pt x="4201" y="231"/>
                </a:lnTo>
                <a:lnTo>
                  <a:pt x="4205" y="241"/>
                </a:lnTo>
                <a:lnTo>
                  <a:pt x="4204" y="253"/>
                </a:lnTo>
                <a:lnTo>
                  <a:pt x="4206" y="259"/>
                </a:lnTo>
                <a:lnTo>
                  <a:pt x="4211" y="261"/>
                </a:lnTo>
                <a:lnTo>
                  <a:pt x="4213" y="266"/>
                </a:lnTo>
                <a:lnTo>
                  <a:pt x="4213" y="274"/>
                </a:lnTo>
                <a:lnTo>
                  <a:pt x="4215" y="278"/>
                </a:lnTo>
                <a:lnTo>
                  <a:pt x="4217" y="283"/>
                </a:lnTo>
                <a:lnTo>
                  <a:pt x="4216" y="291"/>
                </a:lnTo>
                <a:lnTo>
                  <a:pt x="4217" y="297"/>
                </a:lnTo>
                <a:lnTo>
                  <a:pt x="4220" y="301"/>
                </a:lnTo>
                <a:lnTo>
                  <a:pt x="4222" y="309"/>
                </a:lnTo>
                <a:lnTo>
                  <a:pt x="4223" y="318"/>
                </a:lnTo>
                <a:lnTo>
                  <a:pt x="4230" y="332"/>
                </a:lnTo>
                <a:lnTo>
                  <a:pt x="4245" y="352"/>
                </a:lnTo>
                <a:lnTo>
                  <a:pt x="4253" y="367"/>
                </a:lnTo>
                <a:lnTo>
                  <a:pt x="4256" y="378"/>
                </a:lnTo>
                <a:lnTo>
                  <a:pt x="4256" y="386"/>
                </a:lnTo>
                <a:lnTo>
                  <a:pt x="4253" y="393"/>
                </a:lnTo>
                <a:lnTo>
                  <a:pt x="4253" y="398"/>
                </a:lnTo>
                <a:lnTo>
                  <a:pt x="4256" y="402"/>
                </a:lnTo>
                <a:lnTo>
                  <a:pt x="4257" y="406"/>
                </a:lnTo>
                <a:lnTo>
                  <a:pt x="4256" y="411"/>
                </a:lnTo>
                <a:lnTo>
                  <a:pt x="4260" y="418"/>
                </a:lnTo>
                <a:lnTo>
                  <a:pt x="4276" y="429"/>
                </a:lnTo>
                <a:lnTo>
                  <a:pt x="4269" y="446"/>
                </a:lnTo>
                <a:lnTo>
                  <a:pt x="4268" y="458"/>
                </a:lnTo>
                <a:lnTo>
                  <a:pt x="4269" y="470"/>
                </a:lnTo>
                <a:lnTo>
                  <a:pt x="4272" y="479"/>
                </a:lnTo>
                <a:lnTo>
                  <a:pt x="4279" y="484"/>
                </a:lnTo>
                <a:lnTo>
                  <a:pt x="4283" y="489"/>
                </a:lnTo>
                <a:lnTo>
                  <a:pt x="4285" y="495"/>
                </a:lnTo>
                <a:lnTo>
                  <a:pt x="4293" y="501"/>
                </a:lnTo>
                <a:lnTo>
                  <a:pt x="4308" y="507"/>
                </a:lnTo>
                <a:lnTo>
                  <a:pt x="4327" y="508"/>
                </a:lnTo>
                <a:lnTo>
                  <a:pt x="4350" y="504"/>
                </a:lnTo>
                <a:lnTo>
                  <a:pt x="4364" y="503"/>
                </a:lnTo>
                <a:lnTo>
                  <a:pt x="4369" y="506"/>
                </a:lnTo>
                <a:lnTo>
                  <a:pt x="4371" y="511"/>
                </a:lnTo>
                <a:lnTo>
                  <a:pt x="4369" y="516"/>
                </a:lnTo>
                <a:lnTo>
                  <a:pt x="4373" y="520"/>
                </a:lnTo>
                <a:lnTo>
                  <a:pt x="4382" y="522"/>
                </a:lnTo>
                <a:lnTo>
                  <a:pt x="4389" y="525"/>
                </a:lnTo>
                <a:lnTo>
                  <a:pt x="4392" y="531"/>
                </a:lnTo>
                <a:lnTo>
                  <a:pt x="4397" y="532"/>
                </a:lnTo>
                <a:lnTo>
                  <a:pt x="4402" y="530"/>
                </a:lnTo>
                <a:lnTo>
                  <a:pt x="4407" y="530"/>
                </a:lnTo>
                <a:lnTo>
                  <a:pt x="4412" y="533"/>
                </a:lnTo>
                <a:lnTo>
                  <a:pt x="4415" y="532"/>
                </a:lnTo>
                <a:lnTo>
                  <a:pt x="4418" y="529"/>
                </a:lnTo>
                <a:lnTo>
                  <a:pt x="4422" y="529"/>
                </a:lnTo>
                <a:lnTo>
                  <a:pt x="4427" y="529"/>
                </a:lnTo>
                <a:lnTo>
                  <a:pt x="4430" y="537"/>
                </a:lnTo>
                <a:lnTo>
                  <a:pt x="4434" y="541"/>
                </a:lnTo>
                <a:lnTo>
                  <a:pt x="4440" y="542"/>
                </a:lnTo>
                <a:lnTo>
                  <a:pt x="4450" y="552"/>
                </a:lnTo>
                <a:lnTo>
                  <a:pt x="4469" y="579"/>
                </a:lnTo>
                <a:lnTo>
                  <a:pt x="4482" y="589"/>
                </a:lnTo>
                <a:lnTo>
                  <a:pt x="4495" y="592"/>
                </a:lnTo>
                <a:lnTo>
                  <a:pt x="4510" y="593"/>
                </a:lnTo>
                <a:lnTo>
                  <a:pt x="4515" y="603"/>
                </a:lnTo>
                <a:lnTo>
                  <a:pt x="4511" y="614"/>
                </a:lnTo>
                <a:lnTo>
                  <a:pt x="4510" y="624"/>
                </a:lnTo>
                <a:lnTo>
                  <a:pt x="4514" y="627"/>
                </a:lnTo>
                <a:lnTo>
                  <a:pt x="4519" y="638"/>
                </a:lnTo>
                <a:lnTo>
                  <a:pt x="4526" y="644"/>
                </a:lnTo>
                <a:lnTo>
                  <a:pt x="4527" y="649"/>
                </a:lnTo>
                <a:lnTo>
                  <a:pt x="4530" y="655"/>
                </a:lnTo>
                <a:lnTo>
                  <a:pt x="4529" y="665"/>
                </a:lnTo>
                <a:lnTo>
                  <a:pt x="4523" y="680"/>
                </a:lnTo>
                <a:lnTo>
                  <a:pt x="4525" y="693"/>
                </a:lnTo>
                <a:lnTo>
                  <a:pt x="4534" y="704"/>
                </a:lnTo>
                <a:lnTo>
                  <a:pt x="4539" y="714"/>
                </a:lnTo>
                <a:lnTo>
                  <a:pt x="4540" y="724"/>
                </a:lnTo>
                <a:lnTo>
                  <a:pt x="4543" y="729"/>
                </a:lnTo>
                <a:lnTo>
                  <a:pt x="4546" y="732"/>
                </a:lnTo>
                <a:lnTo>
                  <a:pt x="4555" y="731"/>
                </a:lnTo>
                <a:lnTo>
                  <a:pt x="4571" y="727"/>
                </a:lnTo>
                <a:lnTo>
                  <a:pt x="4583" y="728"/>
                </a:lnTo>
                <a:lnTo>
                  <a:pt x="4590" y="733"/>
                </a:lnTo>
                <a:lnTo>
                  <a:pt x="4608" y="733"/>
                </a:lnTo>
                <a:lnTo>
                  <a:pt x="4637" y="728"/>
                </a:lnTo>
                <a:lnTo>
                  <a:pt x="4655" y="727"/>
                </a:lnTo>
                <a:lnTo>
                  <a:pt x="4663" y="729"/>
                </a:lnTo>
                <a:lnTo>
                  <a:pt x="4669" y="722"/>
                </a:lnTo>
                <a:lnTo>
                  <a:pt x="4675" y="708"/>
                </a:lnTo>
                <a:lnTo>
                  <a:pt x="4681" y="701"/>
                </a:lnTo>
                <a:lnTo>
                  <a:pt x="4686" y="702"/>
                </a:lnTo>
                <a:lnTo>
                  <a:pt x="4694" y="698"/>
                </a:lnTo>
                <a:lnTo>
                  <a:pt x="4706" y="688"/>
                </a:lnTo>
                <a:lnTo>
                  <a:pt x="4716" y="683"/>
                </a:lnTo>
                <a:lnTo>
                  <a:pt x="4728" y="683"/>
                </a:lnTo>
                <a:lnTo>
                  <a:pt x="4741" y="684"/>
                </a:lnTo>
                <a:lnTo>
                  <a:pt x="4750" y="680"/>
                </a:lnTo>
                <a:lnTo>
                  <a:pt x="4757" y="671"/>
                </a:lnTo>
                <a:lnTo>
                  <a:pt x="4771" y="663"/>
                </a:lnTo>
                <a:lnTo>
                  <a:pt x="4800" y="653"/>
                </a:lnTo>
                <a:lnTo>
                  <a:pt x="4807" y="651"/>
                </a:lnTo>
                <a:lnTo>
                  <a:pt x="4810" y="652"/>
                </a:lnTo>
                <a:lnTo>
                  <a:pt x="4819" y="653"/>
                </a:lnTo>
                <a:lnTo>
                  <a:pt x="4828" y="657"/>
                </a:lnTo>
                <a:lnTo>
                  <a:pt x="4836" y="665"/>
                </a:lnTo>
                <a:lnTo>
                  <a:pt x="4837" y="670"/>
                </a:lnTo>
                <a:lnTo>
                  <a:pt x="4836" y="677"/>
                </a:lnTo>
                <a:lnTo>
                  <a:pt x="4835" y="681"/>
                </a:lnTo>
                <a:lnTo>
                  <a:pt x="4831" y="686"/>
                </a:lnTo>
                <a:lnTo>
                  <a:pt x="4828" y="693"/>
                </a:lnTo>
                <a:lnTo>
                  <a:pt x="4830" y="698"/>
                </a:lnTo>
                <a:lnTo>
                  <a:pt x="4835" y="710"/>
                </a:lnTo>
                <a:lnTo>
                  <a:pt x="4839" y="719"/>
                </a:lnTo>
                <a:lnTo>
                  <a:pt x="4843" y="729"/>
                </a:lnTo>
                <a:lnTo>
                  <a:pt x="4841" y="732"/>
                </a:lnTo>
                <a:lnTo>
                  <a:pt x="4838" y="739"/>
                </a:lnTo>
                <a:lnTo>
                  <a:pt x="4831" y="751"/>
                </a:lnTo>
                <a:lnTo>
                  <a:pt x="4826" y="756"/>
                </a:lnTo>
                <a:lnTo>
                  <a:pt x="4822" y="760"/>
                </a:lnTo>
                <a:lnTo>
                  <a:pt x="4814" y="761"/>
                </a:lnTo>
                <a:lnTo>
                  <a:pt x="4810" y="762"/>
                </a:lnTo>
                <a:lnTo>
                  <a:pt x="4806" y="764"/>
                </a:lnTo>
                <a:lnTo>
                  <a:pt x="4804" y="768"/>
                </a:lnTo>
                <a:lnTo>
                  <a:pt x="4801" y="771"/>
                </a:lnTo>
                <a:lnTo>
                  <a:pt x="4797" y="777"/>
                </a:lnTo>
                <a:lnTo>
                  <a:pt x="4796" y="782"/>
                </a:lnTo>
                <a:lnTo>
                  <a:pt x="4798" y="790"/>
                </a:lnTo>
                <a:lnTo>
                  <a:pt x="4799" y="797"/>
                </a:lnTo>
                <a:lnTo>
                  <a:pt x="4794" y="804"/>
                </a:lnTo>
                <a:lnTo>
                  <a:pt x="4790" y="815"/>
                </a:lnTo>
                <a:lnTo>
                  <a:pt x="4789" y="818"/>
                </a:lnTo>
                <a:lnTo>
                  <a:pt x="4787" y="826"/>
                </a:lnTo>
                <a:lnTo>
                  <a:pt x="4786" y="829"/>
                </a:lnTo>
                <a:lnTo>
                  <a:pt x="4785" y="845"/>
                </a:lnTo>
                <a:lnTo>
                  <a:pt x="4780" y="857"/>
                </a:lnTo>
                <a:lnTo>
                  <a:pt x="4773" y="870"/>
                </a:lnTo>
                <a:lnTo>
                  <a:pt x="4774" y="878"/>
                </a:lnTo>
                <a:lnTo>
                  <a:pt x="4776" y="885"/>
                </a:lnTo>
                <a:lnTo>
                  <a:pt x="4774" y="889"/>
                </a:lnTo>
                <a:lnTo>
                  <a:pt x="4773" y="892"/>
                </a:lnTo>
                <a:lnTo>
                  <a:pt x="4772" y="899"/>
                </a:lnTo>
                <a:lnTo>
                  <a:pt x="4770" y="901"/>
                </a:lnTo>
                <a:lnTo>
                  <a:pt x="4764" y="906"/>
                </a:lnTo>
                <a:lnTo>
                  <a:pt x="4760" y="911"/>
                </a:lnTo>
                <a:lnTo>
                  <a:pt x="4760" y="919"/>
                </a:lnTo>
                <a:lnTo>
                  <a:pt x="4758" y="926"/>
                </a:lnTo>
                <a:lnTo>
                  <a:pt x="4755" y="932"/>
                </a:lnTo>
                <a:lnTo>
                  <a:pt x="4752" y="936"/>
                </a:lnTo>
                <a:lnTo>
                  <a:pt x="4748" y="938"/>
                </a:lnTo>
                <a:lnTo>
                  <a:pt x="4745" y="941"/>
                </a:lnTo>
                <a:lnTo>
                  <a:pt x="4743" y="948"/>
                </a:lnTo>
                <a:lnTo>
                  <a:pt x="4742" y="954"/>
                </a:lnTo>
                <a:lnTo>
                  <a:pt x="4740" y="960"/>
                </a:lnTo>
                <a:lnTo>
                  <a:pt x="4741" y="966"/>
                </a:lnTo>
                <a:lnTo>
                  <a:pt x="4739" y="972"/>
                </a:lnTo>
                <a:lnTo>
                  <a:pt x="4732" y="975"/>
                </a:lnTo>
                <a:lnTo>
                  <a:pt x="4729" y="977"/>
                </a:lnTo>
                <a:lnTo>
                  <a:pt x="4725" y="978"/>
                </a:lnTo>
                <a:lnTo>
                  <a:pt x="4719" y="984"/>
                </a:lnTo>
                <a:lnTo>
                  <a:pt x="4713" y="1004"/>
                </a:lnTo>
                <a:lnTo>
                  <a:pt x="4712" y="1015"/>
                </a:lnTo>
                <a:lnTo>
                  <a:pt x="4713" y="1025"/>
                </a:lnTo>
                <a:lnTo>
                  <a:pt x="4705" y="1031"/>
                </a:lnTo>
                <a:lnTo>
                  <a:pt x="4699" y="1036"/>
                </a:lnTo>
                <a:lnTo>
                  <a:pt x="4695" y="1034"/>
                </a:lnTo>
                <a:lnTo>
                  <a:pt x="4691" y="1033"/>
                </a:lnTo>
                <a:lnTo>
                  <a:pt x="4682" y="1031"/>
                </a:lnTo>
                <a:lnTo>
                  <a:pt x="4678" y="1029"/>
                </a:lnTo>
                <a:lnTo>
                  <a:pt x="4668" y="1026"/>
                </a:lnTo>
                <a:lnTo>
                  <a:pt x="4654" y="1022"/>
                </a:lnTo>
                <a:lnTo>
                  <a:pt x="4639" y="1017"/>
                </a:lnTo>
                <a:lnTo>
                  <a:pt x="4630" y="1014"/>
                </a:lnTo>
                <a:lnTo>
                  <a:pt x="4623" y="1012"/>
                </a:lnTo>
                <a:lnTo>
                  <a:pt x="4618" y="1009"/>
                </a:lnTo>
                <a:lnTo>
                  <a:pt x="4613" y="1003"/>
                </a:lnTo>
                <a:lnTo>
                  <a:pt x="4609" y="1005"/>
                </a:lnTo>
                <a:lnTo>
                  <a:pt x="4605" y="1012"/>
                </a:lnTo>
                <a:lnTo>
                  <a:pt x="4598" y="1017"/>
                </a:lnTo>
                <a:lnTo>
                  <a:pt x="4594" y="1024"/>
                </a:lnTo>
                <a:lnTo>
                  <a:pt x="4592" y="1030"/>
                </a:lnTo>
                <a:lnTo>
                  <a:pt x="4584" y="1038"/>
                </a:lnTo>
                <a:lnTo>
                  <a:pt x="4581" y="1041"/>
                </a:lnTo>
                <a:lnTo>
                  <a:pt x="4567" y="1047"/>
                </a:lnTo>
                <a:lnTo>
                  <a:pt x="4564" y="1048"/>
                </a:lnTo>
                <a:lnTo>
                  <a:pt x="4552" y="1050"/>
                </a:lnTo>
                <a:lnTo>
                  <a:pt x="4548" y="1052"/>
                </a:lnTo>
                <a:lnTo>
                  <a:pt x="4544" y="1057"/>
                </a:lnTo>
                <a:lnTo>
                  <a:pt x="4543" y="1062"/>
                </a:lnTo>
                <a:lnTo>
                  <a:pt x="4546" y="1067"/>
                </a:lnTo>
                <a:lnTo>
                  <a:pt x="4551" y="1077"/>
                </a:lnTo>
                <a:lnTo>
                  <a:pt x="4553" y="1084"/>
                </a:lnTo>
                <a:lnTo>
                  <a:pt x="4556" y="1098"/>
                </a:lnTo>
                <a:lnTo>
                  <a:pt x="4566" y="1142"/>
                </a:lnTo>
                <a:lnTo>
                  <a:pt x="4563" y="1150"/>
                </a:lnTo>
                <a:lnTo>
                  <a:pt x="4560" y="1182"/>
                </a:lnTo>
                <a:lnTo>
                  <a:pt x="4560" y="1188"/>
                </a:lnTo>
                <a:lnTo>
                  <a:pt x="4560" y="1197"/>
                </a:lnTo>
                <a:lnTo>
                  <a:pt x="4560" y="1204"/>
                </a:lnTo>
                <a:lnTo>
                  <a:pt x="4562" y="1206"/>
                </a:lnTo>
                <a:lnTo>
                  <a:pt x="4565" y="1208"/>
                </a:lnTo>
                <a:lnTo>
                  <a:pt x="4567" y="1212"/>
                </a:lnTo>
                <a:lnTo>
                  <a:pt x="4566" y="1218"/>
                </a:lnTo>
                <a:lnTo>
                  <a:pt x="4565" y="1222"/>
                </a:lnTo>
                <a:lnTo>
                  <a:pt x="4563" y="1231"/>
                </a:lnTo>
                <a:lnTo>
                  <a:pt x="4560" y="1244"/>
                </a:lnTo>
                <a:lnTo>
                  <a:pt x="4557" y="1248"/>
                </a:lnTo>
                <a:lnTo>
                  <a:pt x="4554" y="1252"/>
                </a:lnTo>
                <a:lnTo>
                  <a:pt x="4553" y="1255"/>
                </a:lnTo>
                <a:lnTo>
                  <a:pt x="4552" y="1264"/>
                </a:lnTo>
                <a:lnTo>
                  <a:pt x="4551" y="1269"/>
                </a:lnTo>
                <a:lnTo>
                  <a:pt x="4546" y="1272"/>
                </a:lnTo>
                <a:lnTo>
                  <a:pt x="4541" y="1275"/>
                </a:lnTo>
                <a:lnTo>
                  <a:pt x="4535" y="1274"/>
                </a:lnTo>
                <a:lnTo>
                  <a:pt x="4530" y="1274"/>
                </a:lnTo>
                <a:lnTo>
                  <a:pt x="4524" y="1277"/>
                </a:lnTo>
                <a:lnTo>
                  <a:pt x="4512" y="1279"/>
                </a:lnTo>
                <a:lnTo>
                  <a:pt x="4506" y="1283"/>
                </a:lnTo>
                <a:lnTo>
                  <a:pt x="4502" y="1285"/>
                </a:lnTo>
                <a:lnTo>
                  <a:pt x="4500" y="1288"/>
                </a:lnTo>
                <a:lnTo>
                  <a:pt x="4500" y="1291"/>
                </a:lnTo>
                <a:lnTo>
                  <a:pt x="4501" y="1293"/>
                </a:lnTo>
                <a:lnTo>
                  <a:pt x="4508" y="1294"/>
                </a:lnTo>
                <a:lnTo>
                  <a:pt x="4512" y="1299"/>
                </a:lnTo>
                <a:lnTo>
                  <a:pt x="4513" y="1305"/>
                </a:lnTo>
                <a:lnTo>
                  <a:pt x="4508" y="1309"/>
                </a:lnTo>
                <a:lnTo>
                  <a:pt x="4506" y="1305"/>
                </a:lnTo>
                <a:lnTo>
                  <a:pt x="4502" y="1304"/>
                </a:lnTo>
                <a:lnTo>
                  <a:pt x="4495" y="1299"/>
                </a:lnTo>
                <a:lnTo>
                  <a:pt x="4490" y="1293"/>
                </a:lnTo>
                <a:lnTo>
                  <a:pt x="4486" y="1286"/>
                </a:lnTo>
                <a:lnTo>
                  <a:pt x="4486" y="1273"/>
                </a:lnTo>
                <a:lnTo>
                  <a:pt x="4486" y="1271"/>
                </a:lnTo>
                <a:lnTo>
                  <a:pt x="4479" y="1268"/>
                </a:lnTo>
                <a:lnTo>
                  <a:pt x="4476" y="1264"/>
                </a:lnTo>
                <a:lnTo>
                  <a:pt x="4473" y="1262"/>
                </a:lnTo>
                <a:lnTo>
                  <a:pt x="4468" y="1263"/>
                </a:lnTo>
                <a:lnTo>
                  <a:pt x="4465" y="1262"/>
                </a:lnTo>
                <a:lnTo>
                  <a:pt x="4462" y="1259"/>
                </a:lnTo>
                <a:lnTo>
                  <a:pt x="4459" y="1259"/>
                </a:lnTo>
                <a:lnTo>
                  <a:pt x="4456" y="1263"/>
                </a:lnTo>
                <a:lnTo>
                  <a:pt x="4454" y="1270"/>
                </a:lnTo>
                <a:lnTo>
                  <a:pt x="4449" y="1283"/>
                </a:lnTo>
                <a:lnTo>
                  <a:pt x="4449" y="1291"/>
                </a:lnTo>
                <a:lnTo>
                  <a:pt x="4447" y="1302"/>
                </a:lnTo>
                <a:lnTo>
                  <a:pt x="4444" y="1315"/>
                </a:lnTo>
                <a:lnTo>
                  <a:pt x="4443" y="1318"/>
                </a:lnTo>
                <a:lnTo>
                  <a:pt x="4437" y="1319"/>
                </a:lnTo>
                <a:lnTo>
                  <a:pt x="4435" y="1320"/>
                </a:lnTo>
                <a:lnTo>
                  <a:pt x="4432" y="1324"/>
                </a:lnTo>
                <a:lnTo>
                  <a:pt x="4429" y="1325"/>
                </a:lnTo>
                <a:lnTo>
                  <a:pt x="4426" y="1322"/>
                </a:lnTo>
                <a:lnTo>
                  <a:pt x="4421" y="1320"/>
                </a:lnTo>
                <a:lnTo>
                  <a:pt x="4416" y="1319"/>
                </a:lnTo>
                <a:lnTo>
                  <a:pt x="4412" y="1322"/>
                </a:lnTo>
                <a:lnTo>
                  <a:pt x="4407" y="1328"/>
                </a:lnTo>
                <a:lnTo>
                  <a:pt x="4405" y="1333"/>
                </a:lnTo>
                <a:lnTo>
                  <a:pt x="4404" y="1337"/>
                </a:lnTo>
                <a:lnTo>
                  <a:pt x="4403" y="1343"/>
                </a:lnTo>
                <a:lnTo>
                  <a:pt x="4398" y="1348"/>
                </a:lnTo>
                <a:lnTo>
                  <a:pt x="4393" y="1351"/>
                </a:lnTo>
                <a:lnTo>
                  <a:pt x="4384" y="1359"/>
                </a:lnTo>
                <a:lnTo>
                  <a:pt x="4381" y="1362"/>
                </a:lnTo>
                <a:lnTo>
                  <a:pt x="4375" y="1362"/>
                </a:lnTo>
                <a:lnTo>
                  <a:pt x="4368" y="1362"/>
                </a:lnTo>
                <a:lnTo>
                  <a:pt x="4358" y="1364"/>
                </a:lnTo>
                <a:lnTo>
                  <a:pt x="4342" y="1365"/>
                </a:lnTo>
                <a:lnTo>
                  <a:pt x="4333" y="1363"/>
                </a:lnTo>
                <a:lnTo>
                  <a:pt x="4321" y="1365"/>
                </a:lnTo>
                <a:lnTo>
                  <a:pt x="4312" y="1367"/>
                </a:lnTo>
                <a:lnTo>
                  <a:pt x="4310" y="1371"/>
                </a:lnTo>
                <a:lnTo>
                  <a:pt x="4311" y="1377"/>
                </a:lnTo>
                <a:lnTo>
                  <a:pt x="4313" y="1380"/>
                </a:lnTo>
                <a:lnTo>
                  <a:pt x="4315" y="1383"/>
                </a:lnTo>
                <a:lnTo>
                  <a:pt x="4319" y="1390"/>
                </a:lnTo>
                <a:lnTo>
                  <a:pt x="4323" y="1398"/>
                </a:lnTo>
                <a:lnTo>
                  <a:pt x="4329" y="1402"/>
                </a:lnTo>
                <a:lnTo>
                  <a:pt x="4331" y="1408"/>
                </a:lnTo>
                <a:lnTo>
                  <a:pt x="4331" y="1412"/>
                </a:lnTo>
                <a:lnTo>
                  <a:pt x="4328" y="1418"/>
                </a:lnTo>
                <a:lnTo>
                  <a:pt x="4324" y="1426"/>
                </a:lnTo>
                <a:lnTo>
                  <a:pt x="4320" y="1431"/>
                </a:lnTo>
                <a:lnTo>
                  <a:pt x="4317" y="1431"/>
                </a:lnTo>
                <a:lnTo>
                  <a:pt x="4312" y="1428"/>
                </a:lnTo>
                <a:lnTo>
                  <a:pt x="4309" y="1424"/>
                </a:lnTo>
                <a:lnTo>
                  <a:pt x="4302" y="1423"/>
                </a:lnTo>
                <a:lnTo>
                  <a:pt x="4283" y="1425"/>
                </a:lnTo>
                <a:lnTo>
                  <a:pt x="4274" y="1424"/>
                </a:lnTo>
                <a:lnTo>
                  <a:pt x="4270" y="1421"/>
                </a:lnTo>
                <a:lnTo>
                  <a:pt x="4262" y="1421"/>
                </a:lnTo>
                <a:lnTo>
                  <a:pt x="4250" y="1417"/>
                </a:lnTo>
                <a:lnTo>
                  <a:pt x="4243" y="1416"/>
                </a:lnTo>
                <a:lnTo>
                  <a:pt x="4240" y="1413"/>
                </a:lnTo>
                <a:lnTo>
                  <a:pt x="4239" y="1408"/>
                </a:lnTo>
                <a:lnTo>
                  <a:pt x="4236" y="1404"/>
                </a:lnTo>
                <a:lnTo>
                  <a:pt x="4234" y="1399"/>
                </a:lnTo>
                <a:lnTo>
                  <a:pt x="4230" y="1393"/>
                </a:lnTo>
                <a:lnTo>
                  <a:pt x="4225" y="1390"/>
                </a:lnTo>
                <a:lnTo>
                  <a:pt x="4221" y="1389"/>
                </a:lnTo>
                <a:lnTo>
                  <a:pt x="4217" y="1393"/>
                </a:lnTo>
                <a:lnTo>
                  <a:pt x="4212" y="1396"/>
                </a:lnTo>
                <a:lnTo>
                  <a:pt x="4209" y="1395"/>
                </a:lnTo>
                <a:lnTo>
                  <a:pt x="4207" y="1396"/>
                </a:lnTo>
                <a:lnTo>
                  <a:pt x="4205" y="1399"/>
                </a:lnTo>
                <a:lnTo>
                  <a:pt x="4197" y="1404"/>
                </a:lnTo>
                <a:lnTo>
                  <a:pt x="4196" y="1409"/>
                </a:lnTo>
                <a:lnTo>
                  <a:pt x="4193" y="1419"/>
                </a:lnTo>
                <a:lnTo>
                  <a:pt x="4191" y="1430"/>
                </a:lnTo>
                <a:lnTo>
                  <a:pt x="4189" y="1434"/>
                </a:lnTo>
                <a:lnTo>
                  <a:pt x="4186" y="1434"/>
                </a:lnTo>
                <a:lnTo>
                  <a:pt x="4183" y="1438"/>
                </a:lnTo>
                <a:lnTo>
                  <a:pt x="4176" y="1448"/>
                </a:lnTo>
                <a:lnTo>
                  <a:pt x="4170" y="1457"/>
                </a:lnTo>
                <a:lnTo>
                  <a:pt x="4161" y="1463"/>
                </a:lnTo>
                <a:lnTo>
                  <a:pt x="4157" y="1469"/>
                </a:lnTo>
                <a:lnTo>
                  <a:pt x="4155" y="1474"/>
                </a:lnTo>
                <a:lnTo>
                  <a:pt x="4149" y="1481"/>
                </a:lnTo>
                <a:lnTo>
                  <a:pt x="4140" y="1483"/>
                </a:lnTo>
                <a:lnTo>
                  <a:pt x="4133" y="1485"/>
                </a:lnTo>
                <a:lnTo>
                  <a:pt x="4128" y="1485"/>
                </a:lnTo>
                <a:lnTo>
                  <a:pt x="4125" y="1488"/>
                </a:lnTo>
                <a:lnTo>
                  <a:pt x="4123" y="1493"/>
                </a:lnTo>
                <a:lnTo>
                  <a:pt x="4122" y="1494"/>
                </a:lnTo>
                <a:lnTo>
                  <a:pt x="4118" y="1494"/>
                </a:lnTo>
                <a:lnTo>
                  <a:pt x="4114" y="1498"/>
                </a:lnTo>
                <a:lnTo>
                  <a:pt x="4104" y="1507"/>
                </a:lnTo>
                <a:lnTo>
                  <a:pt x="4096" y="1508"/>
                </a:lnTo>
                <a:lnTo>
                  <a:pt x="4085" y="1514"/>
                </a:lnTo>
                <a:lnTo>
                  <a:pt x="4076" y="1519"/>
                </a:lnTo>
                <a:lnTo>
                  <a:pt x="4073" y="1521"/>
                </a:lnTo>
                <a:lnTo>
                  <a:pt x="4072" y="1524"/>
                </a:lnTo>
                <a:lnTo>
                  <a:pt x="4070" y="1527"/>
                </a:lnTo>
                <a:lnTo>
                  <a:pt x="4066" y="1528"/>
                </a:lnTo>
                <a:lnTo>
                  <a:pt x="4062" y="1528"/>
                </a:lnTo>
                <a:lnTo>
                  <a:pt x="4053" y="1536"/>
                </a:lnTo>
                <a:lnTo>
                  <a:pt x="4048" y="1542"/>
                </a:lnTo>
                <a:lnTo>
                  <a:pt x="4030" y="1556"/>
                </a:lnTo>
                <a:lnTo>
                  <a:pt x="4022" y="1564"/>
                </a:lnTo>
                <a:lnTo>
                  <a:pt x="4020" y="1575"/>
                </a:lnTo>
                <a:lnTo>
                  <a:pt x="4019" y="1574"/>
                </a:lnTo>
                <a:lnTo>
                  <a:pt x="4013" y="1583"/>
                </a:lnTo>
                <a:lnTo>
                  <a:pt x="4000" y="1592"/>
                </a:lnTo>
                <a:lnTo>
                  <a:pt x="3973" y="1593"/>
                </a:lnTo>
                <a:lnTo>
                  <a:pt x="3964" y="1587"/>
                </a:lnTo>
                <a:lnTo>
                  <a:pt x="3961" y="1592"/>
                </a:lnTo>
                <a:lnTo>
                  <a:pt x="3958" y="1597"/>
                </a:lnTo>
                <a:lnTo>
                  <a:pt x="3951" y="1599"/>
                </a:lnTo>
                <a:lnTo>
                  <a:pt x="3940" y="1600"/>
                </a:lnTo>
                <a:lnTo>
                  <a:pt x="3934" y="1603"/>
                </a:lnTo>
                <a:lnTo>
                  <a:pt x="3930" y="1607"/>
                </a:lnTo>
                <a:lnTo>
                  <a:pt x="3915" y="1609"/>
                </a:lnTo>
                <a:lnTo>
                  <a:pt x="3909" y="1614"/>
                </a:lnTo>
                <a:lnTo>
                  <a:pt x="3900" y="1616"/>
                </a:lnTo>
                <a:lnTo>
                  <a:pt x="3860" y="1640"/>
                </a:lnTo>
                <a:lnTo>
                  <a:pt x="3851" y="1650"/>
                </a:lnTo>
                <a:lnTo>
                  <a:pt x="3843" y="1662"/>
                </a:lnTo>
                <a:lnTo>
                  <a:pt x="3837" y="1668"/>
                </a:lnTo>
                <a:lnTo>
                  <a:pt x="3832" y="1672"/>
                </a:lnTo>
                <a:lnTo>
                  <a:pt x="3827" y="1674"/>
                </a:lnTo>
                <a:lnTo>
                  <a:pt x="3822" y="1678"/>
                </a:lnTo>
                <a:lnTo>
                  <a:pt x="3818" y="1678"/>
                </a:lnTo>
                <a:lnTo>
                  <a:pt x="3813" y="1676"/>
                </a:lnTo>
                <a:lnTo>
                  <a:pt x="3808" y="1677"/>
                </a:lnTo>
                <a:lnTo>
                  <a:pt x="3804" y="1682"/>
                </a:lnTo>
                <a:lnTo>
                  <a:pt x="3807" y="1688"/>
                </a:lnTo>
                <a:lnTo>
                  <a:pt x="3805" y="1691"/>
                </a:lnTo>
                <a:lnTo>
                  <a:pt x="3795" y="1695"/>
                </a:lnTo>
                <a:lnTo>
                  <a:pt x="3779" y="1697"/>
                </a:lnTo>
                <a:lnTo>
                  <a:pt x="3773" y="1701"/>
                </a:lnTo>
                <a:lnTo>
                  <a:pt x="3770" y="1703"/>
                </a:lnTo>
                <a:lnTo>
                  <a:pt x="3767" y="1705"/>
                </a:lnTo>
                <a:lnTo>
                  <a:pt x="3764" y="1696"/>
                </a:lnTo>
                <a:lnTo>
                  <a:pt x="3762" y="1685"/>
                </a:lnTo>
                <a:lnTo>
                  <a:pt x="3769" y="1683"/>
                </a:lnTo>
                <a:lnTo>
                  <a:pt x="3775" y="1681"/>
                </a:lnTo>
                <a:lnTo>
                  <a:pt x="3808" y="1666"/>
                </a:lnTo>
                <a:lnTo>
                  <a:pt x="3804" y="1655"/>
                </a:lnTo>
                <a:lnTo>
                  <a:pt x="3807" y="1650"/>
                </a:lnTo>
                <a:lnTo>
                  <a:pt x="3814" y="1642"/>
                </a:lnTo>
                <a:lnTo>
                  <a:pt x="3819" y="1638"/>
                </a:lnTo>
                <a:lnTo>
                  <a:pt x="3816" y="1637"/>
                </a:lnTo>
                <a:lnTo>
                  <a:pt x="3795" y="1639"/>
                </a:lnTo>
                <a:lnTo>
                  <a:pt x="3782" y="1639"/>
                </a:lnTo>
                <a:lnTo>
                  <a:pt x="3776" y="1638"/>
                </a:lnTo>
                <a:lnTo>
                  <a:pt x="3778" y="1631"/>
                </a:lnTo>
                <a:lnTo>
                  <a:pt x="3777" y="1624"/>
                </a:lnTo>
                <a:lnTo>
                  <a:pt x="3775" y="1622"/>
                </a:lnTo>
                <a:lnTo>
                  <a:pt x="3786" y="1614"/>
                </a:lnTo>
                <a:lnTo>
                  <a:pt x="3791" y="1612"/>
                </a:lnTo>
                <a:lnTo>
                  <a:pt x="3795" y="1612"/>
                </a:lnTo>
                <a:lnTo>
                  <a:pt x="3795" y="1607"/>
                </a:lnTo>
                <a:lnTo>
                  <a:pt x="3792" y="1600"/>
                </a:lnTo>
                <a:lnTo>
                  <a:pt x="3795" y="1591"/>
                </a:lnTo>
                <a:lnTo>
                  <a:pt x="3817" y="1580"/>
                </a:lnTo>
                <a:lnTo>
                  <a:pt x="3823" y="1570"/>
                </a:lnTo>
                <a:lnTo>
                  <a:pt x="3832" y="1561"/>
                </a:lnTo>
                <a:lnTo>
                  <a:pt x="3848" y="1538"/>
                </a:lnTo>
                <a:lnTo>
                  <a:pt x="3849" y="1534"/>
                </a:lnTo>
                <a:lnTo>
                  <a:pt x="3854" y="1523"/>
                </a:lnTo>
                <a:lnTo>
                  <a:pt x="3855" y="1519"/>
                </a:lnTo>
                <a:lnTo>
                  <a:pt x="3847" y="1513"/>
                </a:lnTo>
                <a:lnTo>
                  <a:pt x="3844" y="1504"/>
                </a:lnTo>
                <a:lnTo>
                  <a:pt x="3822" y="1488"/>
                </a:lnTo>
                <a:lnTo>
                  <a:pt x="3820" y="1474"/>
                </a:lnTo>
                <a:lnTo>
                  <a:pt x="3818" y="1475"/>
                </a:lnTo>
                <a:lnTo>
                  <a:pt x="3815" y="1484"/>
                </a:lnTo>
                <a:lnTo>
                  <a:pt x="3812" y="1487"/>
                </a:lnTo>
                <a:lnTo>
                  <a:pt x="3801" y="1488"/>
                </a:lnTo>
                <a:lnTo>
                  <a:pt x="3796" y="1484"/>
                </a:lnTo>
                <a:lnTo>
                  <a:pt x="3768" y="1482"/>
                </a:lnTo>
                <a:lnTo>
                  <a:pt x="3761" y="1488"/>
                </a:lnTo>
                <a:lnTo>
                  <a:pt x="3754" y="1498"/>
                </a:lnTo>
                <a:lnTo>
                  <a:pt x="3748" y="1504"/>
                </a:lnTo>
                <a:lnTo>
                  <a:pt x="3741" y="1508"/>
                </a:lnTo>
                <a:lnTo>
                  <a:pt x="3736" y="1514"/>
                </a:lnTo>
                <a:lnTo>
                  <a:pt x="3713" y="1551"/>
                </a:lnTo>
                <a:lnTo>
                  <a:pt x="3704" y="1554"/>
                </a:lnTo>
                <a:lnTo>
                  <a:pt x="3663" y="1576"/>
                </a:lnTo>
                <a:lnTo>
                  <a:pt x="3642" y="1585"/>
                </a:lnTo>
                <a:lnTo>
                  <a:pt x="3626" y="1601"/>
                </a:lnTo>
                <a:lnTo>
                  <a:pt x="3621" y="1610"/>
                </a:lnTo>
                <a:lnTo>
                  <a:pt x="3616" y="1620"/>
                </a:lnTo>
                <a:lnTo>
                  <a:pt x="3613" y="1636"/>
                </a:lnTo>
                <a:lnTo>
                  <a:pt x="3599" y="1655"/>
                </a:lnTo>
                <a:lnTo>
                  <a:pt x="3594" y="1659"/>
                </a:lnTo>
                <a:lnTo>
                  <a:pt x="3589" y="1661"/>
                </a:lnTo>
                <a:lnTo>
                  <a:pt x="3582" y="1660"/>
                </a:lnTo>
                <a:lnTo>
                  <a:pt x="3576" y="1661"/>
                </a:lnTo>
                <a:lnTo>
                  <a:pt x="3566" y="1659"/>
                </a:lnTo>
                <a:lnTo>
                  <a:pt x="3554" y="1665"/>
                </a:lnTo>
                <a:lnTo>
                  <a:pt x="3540" y="1671"/>
                </a:lnTo>
                <a:lnTo>
                  <a:pt x="3528" y="1658"/>
                </a:lnTo>
                <a:lnTo>
                  <a:pt x="3519" y="1654"/>
                </a:lnTo>
                <a:lnTo>
                  <a:pt x="3506" y="1658"/>
                </a:lnTo>
                <a:lnTo>
                  <a:pt x="3499" y="1664"/>
                </a:lnTo>
                <a:lnTo>
                  <a:pt x="3486" y="1692"/>
                </a:lnTo>
                <a:lnTo>
                  <a:pt x="3481" y="1709"/>
                </a:lnTo>
                <a:lnTo>
                  <a:pt x="3481" y="1715"/>
                </a:lnTo>
                <a:lnTo>
                  <a:pt x="3489" y="1736"/>
                </a:lnTo>
                <a:lnTo>
                  <a:pt x="3498" y="1747"/>
                </a:lnTo>
                <a:lnTo>
                  <a:pt x="3517" y="1760"/>
                </a:lnTo>
                <a:lnTo>
                  <a:pt x="3559" y="1769"/>
                </a:lnTo>
                <a:lnTo>
                  <a:pt x="3569" y="1766"/>
                </a:lnTo>
                <a:lnTo>
                  <a:pt x="3580" y="1766"/>
                </a:lnTo>
                <a:lnTo>
                  <a:pt x="3591" y="1774"/>
                </a:lnTo>
                <a:lnTo>
                  <a:pt x="3598" y="1788"/>
                </a:lnTo>
                <a:lnTo>
                  <a:pt x="3598" y="1797"/>
                </a:lnTo>
                <a:lnTo>
                  <a:pt x="3598" y="1801"/>
                </a:lnTo>
                <a:lnTo>
                  <a:pt x="3601" y="1803"/>
                </a:lnTo>
                <a:lnTo>
                  <a:pt x="3602" y="1808"/>
                </a:lnTo>
                <a:lnTo>
                  <a:pt x="3598" y="1812"/>
                </a:lnTo>
                <a:lnTo>
                  <a:pt x="3595" y="1814"/>
                </a:lnTo>
                <a:lnTo>
                  <a:pt x="3592" y="1829"/>
                </a:lnTo>
                <a:lnTo>
                  <a:pt x="3592" y="1845"/>
                </a:lnTo>
                <a:lnTo>
                  <a:pt x="3595" y="1850"/>
                </a:lnTo>
                <a:lnTo>
                  <a:pt x="3604" y="1858"/>
                </a:lnTo>
                <a:lnTo>
                  <a:pt x="3618" y="1864"/>
                </a:lnTo>
                <a:lnTo>
                  <a:pt x="3631" y="1865"/>
                </a:lnTo>
                <a:lnTo>
                  <a:pt x="3656" y="1862"/>
                </a:lnTo>
                <a:lnTo>
                  <a:pt x="3666" y="1853"/>
                </a:lnTo>
                <a:lnTo>
                  <a:pt x="3665" y="1848"/>
                </a:lnTo>
                <a:lnTo>
                  <a:pt x="3665" y="1843"/>
                </a:lnTo>
                <a:lnTo>
                  <a:pt x="3687" y="1829"/>
                </a:lnTo>
                <a:lnTo>
                  <a:pt x="3699" y="1816"/>
                </a:lnTo>
                <a:lnTo>
                  <a:pt x="3697" y="1813"/>
                </a:lnTo>
                <a:lnTo>
                  <a:pt x="3695" y="1810"/>
                </a:lnTo>
                <a:lnTo>
                  <a:pt x="3697" y="1809"/>
                </a:lnTo>
                <a:lnTo>
                  <a:pt x="3704" y="1808"/>
                </a:lnTo>
                <a:lnTo>
                  <a:pt x="3734" y="1795"/>
                </a:lnTo>
                <a:lnTo>
                  <a:pt x="3758" y="1806"/>
                </a:lnTo>
                <a:lnTo>
                  <a:pt x="3771" y="1818"/>
                </a:lnTo>
                <a:lnTo>
                  <a:pt x="3785" y="1820"/>
                </a:lnTo>
                <a:lnTo>
                  <a:pt x="3794" y="1827"/>
                </a:lnTo>
                <a:lnTo>
                  <a:pt x="3805" y="1832"/>
                </a:lnTo>
                <a:lnTo>
                  <a:pt x="3818" y="1832"/>
                </a:lnTo>
                <a:lnTo>
                  <a:pt x="3830" y="1834"/>
                </a:lnTo>
                <a:lnTo>
                  <a:pt x="3834" y="1829"/>
                </a:lnTo>
                <a:lnTo>
                  <a:pt x="3838" y="1825"/>
                </a:lnTo>
                <a:lnTo>
                  <a:pt x="3842" y="1826"/>
                </a:lnTo>
                <a:lnTo>
                  <a:pt x="3846" y="1832"/>
                </a:lnTo>
                <a:lnTo>
                  <a:pt x="3860" y="1838"/>
                </a:lnTo>
                <a:lnTo>
                  <a:pt x="3872" y="1837"/>
                </a:lnTo>
                <a:lnTo>
                  <a:pt x="3881" y="1835"/>
                </a:lnTo>
                <a:lnTo>
                  <a:pt x="3886" y="1838"/>
                </a:lnTo>
                <a:lnTo>
                  <a:pt x="3878" y="1846"/>
                </a:lnTo>
                <a:lnTo>
                  <a:pt x="3880" y="1860"/>
                </a:lnTo>
                <a:lnTo>
                  <a:pt x="3874" y="1864"/>
                </a:lnTo>
                <a:lnTo>
                  <a:pt x="3868" y="1871"/>
                </a:lnTo>
                <a:lnTo>
                  <a:pt x="3872" y="1875"/>
                </a:lnTo>
                <a:lnTo>
                  <a:pt x="3875" y="1877"/>
                </a:lnTo>
                <a:lnTo>
                  <a:pt x="3874" y="1883"/>
                </a:lnTo>
                <a:lnTo>
                  <a:pt x="3869" y="1886"/>
                </a:lnTo>
                <a:lnTo>
                  <a:pt x="3860" y="1894"/>
                </a:lnTo>
                <a:lnTo>
                  <a:pt x="3855" y="1894"/>
                </a:lnTo>
                <a:lnTo>
                  <a:pt x="3852" y="1892"/>
                </a:lnTo>
                <a:lnTo>
                  <a:pt x="3851" y="1890"/>
                </a:lnTo>
                <a:lnTo>
                  <a:pt x="3849" y="1885"/>
                </a:lnTo>
                <a:lnTo>
                  <a:pt x="3846" y="1882"/>
                </a:lnTo>
                <a:lnTo>
                  <a:pt x="3837" y="1881"/>
                </a:lnTo>
                <a:lnTo>
                  <a:pt x="3828" y="1882"/>
                </a:lnTo>
                <a:lnTo>
                  <a:pt x="3807" y="1894"/>
                </a:lnTo>
                <a:lnTo>
                  <a:pt x="3787" y="1903"/>
                </a:lnTo>
                <a:lnTo>
                  <a:pt x="3765" y="1911"/>
                </a:lnTo>
                <a:lnTo>
                  <a:pt x="3758" y="1916"/>
                </a:lnTo>
                <a:lnTo>
                  <a:pt x="3753" y="1917"/>
                </a:lnTo>
                <a:lnTo>
                  <a:pt x="3744" y="1914"/>
                </a:lnTo>
                <a:lnTo>
                  <a:pt x="3739" y="1914"/>
                </a:lnTo>
                <a:lnTo>
                  <a:pt x="3738" y="1916"/>
                </a:lnTo>
                <a:lnTo>
                  <a:pt x="3745" y="1923"/>
                </a:lnTo>
                <a:lnTo>
                  <a:pt x="3746" y="1928"/>
                </a:lnTo>
                <a:lnTo>
                  <a:pt x="3746" y="1932"/>
                </a:lnTo>
                <a:lnTo>
                  <a:pt x="3742" y="1934"/>
                </a:lnTo>
                <a:lnTo>
                  <a:pt x="3736" y="1931"/>
                </a:lnTo>
                <a:lnTo>
                  <a:pt x="3731" y="1935"/>
                </a:lnTo>
                <a:lnTo>
                  <a:pt x="3729" y="1942"/>
                </a:lnTo>
                <a:lnTo>
                  <a:pt x="3729" y="1959"/>
                </a:lnTo>
                <a:lnTo>
                  <a:pt x="3725" y="1963"/>
                </a:lnTo>
                <a:lnTo>
                  <a:pt x="3716" y="1965"/>
                </a:lnTo>
                <a:lnTo>
                  <a:pt x="3706" y="1971"/>
                </a:lnTo>
                <a:lnTo>
                  <a:pt x="3702" y="1968"/>
                </a:lnTo>
                <a:lnTo>
                  <a:pt x="3701" y="1965"/>
                </a:lnTo>
                <a:lnTo>
                  <a:pt x="3702" y="1957"/>
                </a:lnTo>
                <a:lnTo>
                  <a:pt x="3701" y="1953"/>
                </a:lnTo>
                <a:lnTo>
                  <a:pt x="3696" y="1954"/>
                </a:lnTo>
                <a:lnTo>
                  <a:pt x="3689" y="1956"/>
                </a:lnTo>
                <a:lnTo>
                  <a:pt x="3684" y="1961"/>
                </a:lnTo>
                <a:lnTo>
                  <a:pt x="3682" y="1964"/>
                </a:lnTo>
                <a:lnTo>
                  <a:pt x="3689" y="1974"/>
                </a:lnTo>
                <a:lnTo>
                  <a:pt x="3696" y="1975"/>
                </a:lnTo>
                <a:lnTo>
                  <a:pt x="3697" y="1977"/>
                </a:lnTo>
                <a:lnTo>
                  <a:pt x="3692" y="1982"/>
                </a:lnTo>
                <a:lnTo>
                  <a:pt x="3679" y="1989"/>
                </a:lnTo>
                <a:lnTo>
                  <a:pt x="3677" y="1995"/>
                </a:lnTo>
                <a:lnTo>
                  <a:pt x="3673" y="2001"/>
                </a:lnTo>
                <a:lnTo>
                  <a:pt x="3668" y="2006"/>
                </a:lnTo>
                <a:lnTo>
                  <a:pt x="3664" y="2010"/>
                </a:lnTo>
                <a:lnTo>
                  <a:pt x="3660" y="2013"/>
                </a:lnTo>
                <a:lnTo>
                  <a:pt x="3652" y="2016"/>
                </a:lnTo>
                <a:lnTo>
                  <a:pt x="3644" y="2027"/>
                </a:lnTo>
                <a:lnTo>
                  <a:pt x="3637" y="2038"/>
                </a:lnTo>
                <a:lnTo>
                  <a:pt x="3629" y="2044"/>
                </a:lnTo>
                <a:lnTo>
                  <a:pt x="3623" y="2062"/>
                </a:lnTo>
                <a:lnTo>
                  <a:pt x="3613" y="2072"/>
                </a:lnTo>
                <a:lnTo>
                  <a:pt x="3609" y="2087"/>
                </a:lnTo>
                <a:lnTo>
                  <a:pt x="3611" y="2097"/>
                </a:lnTo>
                <a:lnTo>
                  <a:pt x="3623" y="2097"/>
                </a:lnTo>
                <a:lnTo>
                  <a:pt x="3629" y="2100"/>
                </a:lnTo>
                <a:lnTo>
                  <a:pt x="3642" y="2113"/>
                </a:lnTo>
                <a:lnTo>
                  <a:pt x="3656" y="2121"/>
                </a:lnTo>
                <a:lnTo>
                  <a:pt x="3672" y="2126"/>
                </a:lnTo>
                <a:lnTo>
                  <a:pt x="3691" y="2137"/>
                </a:lnTo>
                <a:lnTo>
                  <a:pt x="3696" y="2142"/>
                </a:lnTo>
                <a:lnTo>
                  <a:pt x="3700" y="2152"/>
                </a:lnTo>
                <a:lnTo>
                  <a:pt x="3708" y="2181"/>
                </a:lnTo>
                <a:lnTo>
                  <a:pt x="3714" y="2195"/>
                </a:lnTo>
                <a:lnTo>
                  <a:pt x="3715" y="2203"/>
                </a:lnTo>
                <a:lnTo>
                  <a:pt x="3723" y="2217"/>
                </a:lnTo>
                <a:lnTo>
                  <a:pt x="3733" y="2241"/>
                </a:lnTo>
                <a:lnTo>
                  <a:pt x="3744" y="2261"/>
                </a:lnTo>
                <a:lnTo>
                  <a:pt x="3746" y="2278"/>
                </a:lnTo>
                <a:lnTo>
                  <a:pt x="3742" y="2285"/>
                </a:lnTo>
                <a:lnTo>
                  <a:pt x="3742" y="2295"/>
                </a:lnTo>
                <a:lnTo>
                  <a:pt x="3753" y="2304"/>
                </a:lnTo>
                <a:lnTo>
                  <a:pt x="3777" y="2314"/>
                </a:lnTo>
                <a:lnTo>
                  <a:pt x="3781" y="2317"/>
                </a:lnTo>
                <a:lnTo>
                  <a:pt x="3786" y="2322"/>
                </a:lnTo>
                <a:lnTo>
                  <a:pt x="3786" y="2337"/>
                </a:lnTo>
                <a:lnTo>
                  <a:pt x="3790" y="2342"/>
                </a:lnTo>
                <a:lnTo>
                  <a:pt x="3793" y="2345"/>
                </a:lnTo>
                <a:lnTo>
                  <a:pt x="3807" y="2352"/>
                </a:lnTo>
                <a:lnTo>
                  <a:pt x="3813" y="2357"/>
                </a:lnTo>
                <a:lnTo>
                  <a:pt x="3820" y="2366"/>
                </a:lnTo>
                <a:lnTo>
                  <a:pt x="3822" y="2373"/>
                </a:lnTo>
                <a:lnTo>
                  <a:pt x="3823" y="2384"/>
                </a:lnTo>
                <a:lnTo>
                  <a:pt x="3814" y="2384"/>
                </a:lnTo>
                <a:lnTo>
                  <a:pt x="3808" y="2383"/>
                </a:lnTo>
                <a:lnTo>
                  <a:pt x="3782" y="2369"/>
                </a:lnTo>
                <a:lnTo>
                  <a:pt x="3775" y="2369"/>
                </a:lnTo>
                <a:lnTo>
                  <a:pt x="3765" y="2371"/>
                </a:lnTo>
                <a:lnTo>
                  <a:pt x="3752" y="2368"/>
                </a:lnTo>
                <a:lnTo>
                  <a:pt x="3737" y="2353"/>
                </a:lnTo>
                <a:lnTo>
                  <a:pt x="3727" y="2349"/>
                </a:lnTo>
                <a:lnTo>
                  <a:pt x="3716" y="2347"/>
                </a:lnTo>
                <a:lnTo>
                  <a:pt x="3689" y="2359"/>
                </a:lnTo>
                <a:lnTo>
                  <a:pt x="3683" y="2359"/>
                </a:lnTo>
                <a:lnTo>
                  <a:pt x="3681" y="2360"/>
                </a:lnTo>
                <a:lnTo>
                  <a:pt x="3678" y="2362"/>
                </a:lnTo>
                <a:lnTo>
                  <a:pt x="3690" y="2365"/>
                </a:lnTo>
                <a:lnTo>
                  <a:pt x="3702" y="2361"/>
                </a:lnTo>
                <a:lnTo>
                  <a:pt x="3714" y="2354"/>
                </a:lnTo>
                <a:lnTo>
                  <a:pt x="3731" y="2358"/>
                </a:lnTo>
                <a:lnTo>
                  <a:pt x="3734" y="2364"/>
                </a:lnTo>
                <a:lnTo>
                  <a:pt x="3737" y="2373"/>
                </a:lnTo>
                <a:lnTo>
                  <a:pt x="3749" y="2380"/>
                </a:lnTo>
                <a:lnTo>
                  <a:pt x="3758" y="2382"/>
                </a:lnTo>
                <a:lnTo>
                  <a:pt x="3770" y="2391"/>
                </a:lnTo>
                <a:lnTo>
                  <a:pt x="3782" y="2404"/>
                </a:lnTo>
                <a:lnTo>
                  <a:pt x="3806" y="2419"/>
                </a:lnTo>
                <a:lnTo>
                  <a:pt x="3816" y="2434"/>
                </a:lnTo>
                <a:lnTo>
                  <a:pt x="3820" y="2443"/>
                </a:lnTo>
                <a:lnTo>
                  <a:pt x="3824" y="2456"/>
                </a:lnTo>
                <a:lnTo>
                  <a:pt x="3815" y="2461"/>
                </a:lnTo>
                <a:lnTo>
                  <a:pt x="3807" y="2461"/>
                </a:lnTo>
                <a:lnTo>
                  <a:pt x="3796" y="2463"/>
                </a:lnTo>
                <a:lnTo>
                  <a:pt x="3787" y="2468"/>
                </a:lnTo>
                <a:lnTo>
                  <a:pt x="3779" y="2476"/>
                </a:lnTo>
                <a:lnTo>
                  <a:pt x="3754" y="2489"/>
                </a:lnTo>
                <a:lnTo>
                  <a:pt x="3749" y="2497"/>
                </a:lnTo>
                <a:lnTo>
                  <a:pt x="3746" y="2504"/>
                </a:lnTo>
                <a:lnTo>
                  <a:pt x="3740" y="2508"/>
                </a:lnTo>
                <a:lnTo>
                  <a:pt x="3725" y="2505"/>
                </a:lnTo>
                <a:lnTo>
                  <a:pt x="3710" y="2505"/>
                </a:lnTo>
                <a:lnTo>
                  <a:pt x="3694" y="2514"/>
                </a:lnTo>
                <a:lnTo>
                  <a:pt x="3690" y="2518"/>
                </a:lnTo>
                <a:lnTo>
                  <a:pt x="3693" y="2518"/>
                </a:lnTo>
                <a:lnTo>
                  <a:pt x="3695" y="2516"/>
                </a:lnTo>
                <a:lnTo>
                  <a:pt x="3703" y="2518"/>
                </a:lnTo>
                <a:lnTo>
                  <a:pt x="3714" y="2513"/>
                </a:lnTo>
                <a:lnTo>
                  <a:pt x="3725" y="2528"/>
                </a:lnTo>
                <a:lnTo>
                  <a:pt x="3746" y="2526"/>
                </a:lnTo>
                <a:lnTo>
                  <a:pt x="3767" y="2513"/>
                </a:lnTo>
                <a:lnTo>
                  <a:pt x="3774" y="2513"/>
                </a:lnTo>
                <a:lnTo>
                  <a:pt x="3781" y="2515"/>
                </a:lnTo>
                <a:lnTo>
                  <a:pt x="3788" y="2520"/>
                </a:lnTo>
                <a:lnTo>
                  <a:pt x="3808" y="2542"/>
                </a:lnTo>
                <a:lnTo>
                  <a:pt x="3818" y="2545"/>
                </a:lnTo>
                <a:lnTo>
                  <a:pt x="3829" y="2550"/>
                </a:lnTo>
                <a:lnTo>
                  <a:pt x="3835" y="2550"/>
                </a:lnTo>
                <a:lnTo>
                  <a:pt x="3840" y="2552"/>
                </a:lnTo>
                <a:lnTo>
                  <a:pt x="3826" y="2560"/>
                </a:lnTo>
                <a:lnTo>
                  <a:pt x="3808" y="2578"/>
                </a:lnTo>
                <a:lnTo>
                  <a:pt x="3800" y="2582"/>
                </a:lnTo>
                <a:lnTo>
                  <a:pt x="3794" y="2587"/>
                </a:lnTo>
                <a:lnTo>
                  <a:pt x="3809" y="2585"/>
                </a:lnTo>
                <a:lnTo>
                  <a:pt x="3819" y="2576"/>
                </a:lnTo>
                <a:lnTo>
                  <a:pt x="3824" y="2574"/>
                </a:lnTo>
                <a:lnTo>
                  <a:pt x="3829" y="2576"/>
                </a:lnTo>
                <a:lnTo>
                  <a:pt x="3831" y="2587"/>
                </a:lnTo>
                <a:lnTo>
                  <a:pt x="3827" y="2619"/>
                </a:lnTo>
                <a:lnTo>
                  <a:pt x="3822" y="2619"/>
                </a:lnTo>
                <a:lnTo>
                  <a:pt x="3817" y="2611"/>
                </a:lnTo>
                <a:lnTo>
                  <a:pt x="3811" y="2608"/>
                </a:lnTo>
                <a:lnTo>
                  <a:pt x="3806" y="2610"/>
                </a:lnTo>
                <a:lnTo>
                  <a:pt x="3796" y="2610"/>
                </a:lnTo>
                <a:lnTo>
                  <a:pt x="3793" y="2613"/>
                </a:lnTo>
                <a:lnTo>
                  <a:pt x="3789" y="2619"/>
                </a:lnTo>
                <a:lnTo>
                  <a:pt x="3795" y="2620"/>
                </a:lnTo>
                <a:lnTo>
                  <a:pt x="3807" y="2630"/>
                </a:lnTo>
                <a:lnTo>
                  <a:pt x="3808" y="2635"/>
                </a:lnTo>
                <a:lnTo>
                  <a:pt x="3805" y="2638"/>
                </a:lnTo>
                <a:lnTo>
                  <a:pt x="3797" y="2637"/>
                </a:lnTo>
                <a:lnTo>
                  <a:pt x="3806" y="2644"/>
                </a:lnTo>
                <a:lnTo>
                  <a:pt x="3804" y="2652"/>
                </a:lnTo>
                <a:lnTo>
                  <a:pt x="3801" y="2655"/>
                </a:lnTo>
                <a:lnTo>
                  <a:pt x="3795" y="2657"/>
                </a:lnTo>
                <a:lnTo>
                  <a:pt x="3792" y="2663"/>
                </a:lnTo>
                <a:lnTo>
                  <a:pt x="3797" y="2674"/>
                </a:lnTo>
                <a:lnTo>
                  <a:pt x="3802" y="2688"/>
                </a:lnTo>
                <a:lnTo>
                  <a:pt x="3802" y="2694"/>
                </a:lnTo>
                <a:lnTo>
                  <a:pt x="3794" y="2692"/>
                </a:lnTo>
                <a:lnTo>
                  <a:pt x="3782" y="2700"/>
                </a:lnTo>
                <a:lnTo>
                  <a:pt x="3776" y="2701"/>
                </a:lnTo>
                <a:lnTo>
                  <a:pt x="3771" y="2690"/>
                </a:lnTo>
                <a:lnTo>
                  <a:pt x="3766" y="2691"/>
                </a:lnTo>
                <a:lnTo>
                  <a:pt x="3762" y="2695"/>
                </a:lnTo>
                <a:lnTo>
                  <a:pt x="3757" y="2706"/>
                </a:lnTo>
                <a:lnTo>
                  <a:pt x="3751" y="2717"/>
                </a:lnTo>
                <a:lnTo>
                  <a:pt x="3745" y="2720"/>
                </a:lnTo>
                <a:lnTo>
                  <a:pt x="3739" y="2719"/>
                </a:lnTo>
                <a:lnTo>
                  <a:pt x="3734" y="2720"/>
                </a:lnTo>
                <a:lnTo>
                  <a:pt x="3735" y="2723"/>
                </a:lnTo>
                <a:lnTo>
                  <a:pt x="3741" y="2726"/>
                </a:lnTo>
                <a:lnTo>
                  <a:pt x="3741" y="2730"/>
                </a:lnTo>
                <a:lnTo>
                  <a:pt x="3729" y="2743"/>
                </a:lnTo>
                <a:lnTo>
                  <a:pt x="3727" y="2748"/>
                </a:lnTo>
                <a:lnTo>
                  <a:pt x="3727" y="2753"/>
                </a:lnTo>
                <a:lnTo>
                  <a:pt x="3721" y="2758"/>
                </a:lnTo>
                <a:lnTo>
                  <a:pt x="3725" y="2767"/>
                </a:lnTo>
                <a:lnTo>
                  <a:pt x="3723" y="2773"/>
                </a:lnTo>
                <a:lnTo>
                  <a:pt x="3718" y="2781"/>
                </a:lnTo>
                <a:lnTo>
                  <a:pt x="3712" y="2787"/>
                </a:lnTo>
                <a:lnTo>
                  <a:pt x="3705" y="2796"/>
                </a:lnTo>
                <a:lnTo>
                  <a:pt x="3697" y="2801"/>
                </a:lnTo>
                <a:lnTo>
                  <a:pt x="3686" y="2819"/>
                </a:lnTo>
                <a:lnTo>
                  <a:pt x="3682" y="2829"/>
                </a:lnTo>
                <a:lnTo>
                  <a:pt x="3682" y="2838"/>
                </a:lnTo>
                <a:lnTo>
                  <a:pt x="3678" y="2842"/>
                </a:lnTo>
                <a:lnTo>
                  <a:pt x="3672" y="2846"/>
                </a:lnTo>
                <a:lnTo>
                  <a:pt x="3665" y="2844"/>
                </a:lnTo>
                <a:lnTo>
                  <a:pt x="3665" y="2837"/>
                </a:lnTo>
                <a:lnTo>
                  <a:pt x="3662" y="2837"/>
                </a:lnTo>
                <a:lnTo>
                  <a:pt x="3661" y="2832"/>
                </a:lnTo>
                <a:lnTo>
                  <a:pt x="3660" y="2827"/>
                </a:lnTo>
                <a:lnTo>
                  <a:pt x="3661" y="2823"/>
                </a:lnTo>
                <a:lnTo>
                  <a:pt x="3658" y="2824"/>
                </a:lnTo>
                <a:lnTo>
                  <a:pt x="3656" y="2829"/>
                </a:lnTo>
                <a:lnTo>
                  <a:pt x="3652" y="2833"/>
                </a:lnTo>
                <a:lnTo>
                  <a:pt x="3647" y="2832"/>
                </a:lnTo>
                <a:lnTo>
                  <a:pt x="3642" y="2828"/>
                </a:lnTo>
                <a:lnTo>
                  <a:pt x="3642" y="2833"/>
                </a:lnTo>
                <a:lnTo>
                  <a:pt x="3645" y="2838"/>
                </a:lnTo>
                <a:lnTo>
                  <a:pt x="3646" y="2843"/>
                </a:lnTo>
                <a:lnTo>
                  <a:pt x="3653" y="2844"/>
                </a:lnTo>
                <a:lnTo>
                  <a:pt x="3658" y="2849"/>
                </a:lnTo>
                <a:lnTo>
                  <a:pt x="3661" y="2858"/>
                </a:lnTo>
                <a:lnTo>
                  <a:pt x="3662" y="2861"/>
                </a:lnTo>
                <a:lnTo>
                  <a:pt x="3665" y="2865"/>
                </a:lnTo>
                <a:lnTo>
                  <a:pt x="3665" y="2868"/>
                </a:lnTo>
                <a:lnTo>
                  <a:pt x="3659" y="2871"/>
                </a:lnTo>
                <a:lnTo>
                  <a:pt x="3650" y="2877"/>
                </a:lnTo>
                <a:lnTo>
                  <a:pt x="3640" y="2886"/>
                </a:lnTo>
                <a:lnTo>
                  <a:pt x="3632" y="2893"/>
                </a:lnTo>
                <a:lnTo>
                  <a:pt x="3625" y="2893"/>
                </a:lnTo>
                <a:lnTo>
                  <a:pt x="3620" y="2892"/>
                </a:lnTo>
                <a:lnTo>
                  <a:pt x="3614" y="2888"/>
                </a:lnTo>
                <a:lnTo>
                  <a:pt x="3607" y="2887"/>
                </a:lnTo>
                <a:lnTo>
                  <a:pt x="3616" y="2900"/>
                </a:lnTo>
                <a:lnTo>
                  <a:pt x="3622" y="2902"/>
                </a:lnTo>
                <a:lnTo>
                  <a:pt x="3629" y="2901"/>
                </a:lnTo>
                <a:lnTo>
                  <a:pt x="3635" y="2897"/>
                </a:lnTo>
                <a:lnTo>
                  <a:pt x="3645" y="2897"/>
                </a:lnTo>
                <a:lnTo>
                  <a:pt x="3647" y="2904"/>
                </a:lnTo>
                <a:lnTo>
                  <a:pt x="3644" y="2913"/>
                </a:lnTo>
                <a:lnTo>
                  <a:pt x="3639" y="2924"/>
                </a:lnTo>
                <a:lnTo>
                  <a:pt x="3638" y="2933"/>
                </a:lnTo>
                <a:lnTo>
                  <a:pt x="3645" y="2947"/>
                </a:lnTo>
                <a:lnTo>
                  <a:pt x="3645" y="2951"/>
                </a:lnTo>
                <a:lnTo>
                  <a:pt x="3642" y="2953"/>
                </a:lnTo>
                <a:lnTo>
                  <a:pt x="3635" y="2949"/>
                </a:lnTo>
                <a:lnTo>
                  <a:pt x="3629" y="2945"/>
                </a:lnTo>
                <a:lnTo>
                  <a:pt x="3623" y="2946"/>
                </a:lnTo>
                <a:lnTo>
                  <a:pt x="3616" y="2944"/>
                </a:lnTo>
                <a:lnTo>
                  <a:pt x="3610" y="2945"/>
                </a:lnTo>
                <a:lnTo>
                  <a:pt x="3607" y="2949"/>
                </a:lnTo>
                <a:lnTo>
                  <a:pt x="3609" y="2954"/>
                </a:lnTo>
                <a:lnTo>
                  <a:pt x="3615" y="2958"/>
                </a:lnTo>
                <a:lnTo>
                  <a:pt x="3618" y="2964"/>
                </a:lnTo>
                <a:lnTo>
                  <a:pt x="3614" y="2967"/>
                </a:lnTo>
                <a:lnTo>
                  <a:pt x="3597" y="2965"/>
                </a:lnTo>
                <a:lnTo>
                  <a:pt x="3594" y="2966"/>
                </a:lnTo>
                <a:lnTo>
                  <a:pt x="3589" y="2974"/>
                </a:lnTo>
                <a:lnTo>
                  <a:pt x="3592" y="2984"/>
                </a:lnTo>
                <a:lnTo>
                  <a:pt x="3588" y="2991"/>
                </a:lnTo>
                <a:lnTo>
                  <a:pt x="3581" y="2992"/>
                </a:lnTo>
                <a:lnTo>
                  <a:pt x="3572" y="2998"/>
                </a:lnTo>
                <a:lnTo>
                  <a:pt x="3567" y="2999"/>
                </a:lnTo>
                <a:lnTo>
                  <a:pt x="3567" y="3001"/>
                </a:lnTo>
                <a:lnTo>
                  <a:pt x="3571" y="3004"/>
                </a:lnTo>
                <a:lnTo>
                  <a:pt x="3573" y="3007"/>
                </a:lnTo>
                <a:lnTo>
                  <a:pt x="3568" y="3017"/>
                </a:lnTo>
                <a:lnTo>
                  <a:pt x="3561" y="3021"/>
                </a:lnTo>
                <a:lnTo>
                  <a:pt x="3549" y="3019"/>
                </a:lnTo>
                <a:lnTo>
                  <a:pt x="3540" y="3022"/>
                </a:lnTo>
                <a:lnTo>
                  <a:pt x="3532" y="3017"/>
                </a:lnTo>
                <a:lnTo>
                  <a:pt x="3523" y="3017"/>
                </a:lnTo>
                <a:lnTo>
                  <a:pt x="3517" y="3023"/>
                </a:lnTo>
                <a:lnTo>
                  <a:pt x="3517" y="3030"/>
                </a:lnTo>
                <a:lnTo>
                  <a:pt x="3511" y="3030"/>
                </a:lnTo>
                <a:lnTo>
                  <a:pt x="3508" y="3030"/>
                </a:lnTo>
                <a:lnTo>
                  <a:pt x="3504" y="3030"/>
                </a:lnTo>
                <a:lnTo>
                  <a:pt x="3504" y="3034"/>
                </a:lnTo>
                <a:lnTo>
                  <a:pt x="3507" y="3037"/>
                </a:lnTo>
                <a:lnTo>
                  <a:pt x="3518" y="3038"/>
                </a:lnTo>
                <a:lnTo>
                  <a:pt x="3520" y="3043"/>
                </a:lnTo>
                <a:lnTo>
                  <a:pt x="3521" y="3050"/>
                </a:lnTo>
                <a:lnTo>
                  <a:pt x="3509" y="3062"/>
                </a:lnTo>
                <a:lnTo>
                  <a:pt x="3504" y="3070"/>
                </a:lnTo>
                <a:lnTo>
                  <a:pt x="3496" y="3070"/>
                </a:lnTo>
                <a:lnTo>
                  <a:pt x="3490" y="3076"/>
                </a:lnTo>
                <a:lnTo>
                  <a:pt x="3487" y="3085"/>
                </a:lnTo>
                <a:lnTo>
                  <a:pt x="3483" y="3084"/>
                </a:lnTo>
                <a:lnTo>
                  <a:pt x="3474" y="3085"/>
                </a:lnTo>
                <a:lnTo>
                  <a:pt x="3471" y="3089"/>
                </a:lnTo>
                <a:lnTo>
                  <a:pt x="3474" y="3091"/>
                </a:lnTo>
                <a:lnTo>
                  <a:pt x="3474" y="3094"/>
                </a:lnTo>
                <a:lnTo>
                  <a:pt x="3470" y="3104"/>
                </a:lnTo>
                <a:lnTo>
                  <a:pt x="3466" y="3107"/>
                </a:lnTo>
                <a:lnTo>
                  <a:pt x="3465" y="3103"/>
                </a:lnTo>
                <a:lnTo>
                  <a:pt x="3463" y="3096"/>
                </a:lnTo>
                <a:lnTo>
                  <a:pt x="3460" y="3096"/>
                </a:lnTo>
                <a:lnTo>
                  <a:pt x="3455" y="3102"/>
                </a:lnTo>
                <a:lnTo>
                  <a:pt x="3449" y="3106"/>
                </a:lnTo>
                <a:lnTo>
                  <a:pt x="3444" y="3107"/>
                </a:lnTo>
                <a:lnTo>
                  <a:pt x="3440" y="3104"/>
                </a:lnTo>
                <a:lnTo>
                  <a:pt x="3430" y="3102"/>
                </a:lnTo>
                <a:lnTo>
                  <a:pt x="3426" y="3118"/>
                </a:lnTo>
                <a:lnTo>
                  <a:pt x="3418" y="3124"/>
                </a:lnTo>
                <a:lnTo>
                  <a:pt x="3414" y="3126"/>
                </a:lnTo>
                <a:lnTo>
                  <a:pt x="3408" y="3127"/>
                </a:lnTo>
                <a:lnTo>
                  <a:pt x="3412" y="3129"/>
                </a:lnTo>
                <a:lnTo>
                  <a:pt x="3413" y="3133"/>
                </a:lnTo>
                <a:lnTo>
                  <a:pt x="3411" y="3137"/>
                </a:lnTo>
                <a:lnTo>
                  <a:pt x="3404" y="3138"/>
                </a:lnTo>
                <a:lnTo>
                  <a:pt x="3400" y="3142"/>
                </a:lnTo>
                <a:lnTo>
                  <a:pt x="3399" y="3156"/>
                </a:lnTo>
                <a:lnTo>
                  <a:pt x="3395" y="3162"/>
                </a:lnTo>
                <a:lnTo>
                  <a:pt x="3385" y="3162"/>
                </a:lnTo>
                <a:lnTo>
                  <a:pt x="3378" y="3159"/>
                </a:lnTo>
                <a:lnTo>
                  <a:pt x="3375" y="3161"/>
                </a:lnTo>
                <a:lnTo>
                  <a:pt x="3374" y="3164"/>
                </a:lnTo>
                <a:lnTo>
                  <a:pt x="3370" y="3167"/>
                </a:lnTo>
                <a:lnTo>
                  <a:pt x="3363" y="3167"/>
                </a:lnTo>
                <a:lnTo>
                  <a:pt x="3346" y="3174"/>
                </a:lnTo>
                <a:lnTo>
                  <a:pt x="3338" y="3172"/>
                </a:lnTo>
                <a:lnTo>
                  <a:pt x="3329" y="3170"/>
                </a:lnTo>
                <a:lnTo>
                  <a:pt x="3323" y="3172"/>
                </a:lnTo>
                <a:lnTo>
                  <a:pt x="3321" y="3177"/>
                </a:lnTo>
                <a:lnTo>
                  <a:pt x="3318" y="3181"/>
                </a:lnTo>
                <a:lnTo>
                  <a:pt x="3309" y="3181"/>
                </a:lnTo>
                <a:lnTo>
                  <a:pt x="3302" y="3176"/>
                </a:lnTo>
                <a:lnTo>
                  <a:pt x="3294" y="3173"/>
                </a:lnTo>
                <a:lnTo>
                  <a:pt x="3286" y="3176"/>
                </a:lnTo>
                <a:lnTo>
                  <a:pt x="3280" y="3182"/>
                </a:lnTo>
                <a:lnTo>
                  <a:pt x="3272" y="3184"/>
                </a:lnTo>
                <a:lnTo>
                  <a:pt x="3270" y="3188"/>
                </a:lnTo>
                <a:lnTo>
                  <a:pt x="3267" y="3190"/>
                </a:lnTo>
                <a:lnTo>
                  <a:pt x="3259" y="3189"/>
                </a:lnTo>
                <a:lnTo>
                  <a:pt x="3256" y="3179"/>
                </a:lnTo>
                <a:lnTo>
                  <a:pt x="3251" y="3178"/>
                </a:lnTo>
                <a:lnTo>
                  <a:pt x="3246" y="3183"/>
                </a:lnTo>
                <a:lnTo>
                  <a:pt x="3245" y="3187"/>
                </a:lnTo>
                <a:lnTo>
                  <a:pt x="3242" y="3189"/>
                </a:lnTo>
                <a:lnTo>
                  <a:pt x="3243" y="3197"/>
                </a:lnTo>
                <a:lnTo>
                  <a:pt x="3239" y="3197"/>
                </a:lnTo>
                <a:lnTo>
                  <a:pt x="3233" y="3193"/>
                </a:lnTo>
                <a:lnTo>
                  <a:pt x="3226" y="3192"/>
                </a:lnTo>
                <a:lnTo>
                  <a:pt x="3220" y="3196"/>
                </a:lnTo>
                <a:lnTo>
                  <a:pt x="3217" y="3195"/>
                </a:lnTo>
                <a:lnTo>
                  <a:pt x="3214" y="3194"/>
                </a:lnTo>
                <a:lnTo>
                  <a:pt x="3209" y="3194"/>
                </a:lnTo>
                <a:lnTo>
                  <a:pt x="3207" y="3195"/>
                </a:lnTo>
                <a:lnTo>
                  <a:pt x="3203" y="3196"/>
                </a:lnTo>
                <a:lnTo>
                  <a:pt x="3201" y="3199"/>
                </a:lnTo>
                <a:lnTo>
                  <a:pt x="3201" y="3199"/>
                </a:lnTo>
                <a:lnTo>
                  <a:pt x="3194" y="3197"/>
                </a:lnTo>
                <a:lnTo>
                  <a:pt x="3186" y="3191"/>
                </a:lnTo>
                <a:lnTo>
                  <a:pt x="3180" y="3180"/>
                </a:lnTo>
                <a:lnTo>
                  <a:pt x="3172" y="3174"/>
                </a:lnTo>
                <a:lnTo>
                  <a:pt x="3169" y="3169"/>
                </a:lnTo>
                <a:lnTo>
                  <a:pt x="3168" y="3160"/>
                </a:lnTo>
                <a:lnTo>
                  <a:pt x="3167" y="3155"/>
                </a:lnTo>
                <a:lnTo>
                  <a:pt x="3167" y="3151"/>
                </a:lnTo>
                <a:lnTo>
                  <a:pt x="3169" y="3146"/>
                </a:lnTo>
                <a:lnTo>
                  <a:pt x="3161" y="3148"/>
                </a:lnTo>
                <a:lnTo>
                  <a:pt x="3155" y="3152"/>
                </a:lnTo>
                <a:lnTo>
                  <a:pt x="3157" y="3157"/>
                </a:lnTo>
                <a:lnTo>
                  <a:pt x="3155" y="3162"/>
                </a:lnTo>
                <a:lnTo>
                  <a:pt x="3146" y="3165"/>
                </a:lnTo>
                <a:lnTo>
                  <a:pt x="3147" y="3167"/>
                </a:lnTo>
                <a:lnTo>
                  <a:pt x="3147" y="3169"/>
                </a:lnTo>
                <a:lnTo>
                  <a:pt x="3154" y="3175"/>
                </a:lnTo>
                <a:lnTo>
                  <a:pt x="3156" y="3181"/>
                </a:lnTo>
                <a:lnTo>
                  <a:pt x="3159" y="3183"/>
                </a:lnTo>
                <a:lnTo>
                  <a:pt x="3164" y="3192"/>
                </a:lnTo>
                <a:lnTo>
                  <a:pt x="3164" y="3208"/>
                </a:lnTo>
                <a:lnTo>
                  <a:pt x="3167" y="3213"/>
                </a:lnTo>
                <a:lnTo>
                  <a:pt x="3166" y="3217"/>
                </a:lnTo>
                <a:lnTo>
                  <a:pt x="3164" y="3223"/>
                </a:lnTo>
                <a:lnTo>
                  <a:pt x="3163" y="3223"/>
                </a:lnTo>
                <a:lnTo>
                  <a:pt x="3162" y="3221"/>
                </a:lnTo>
                <a:lnTo>
                  <a:pt x="3159" y="3222"/>
                </a:lnTo>
                <a:lnTo>
                  <a:pt x="3158" y="3224"/>
                </a:lnTo>
                <a:lnTo>
                  <a:pt x="3158" y="3226"/>
                </a:lnTo>
                <a:lnTo>
                  <a:pt x="3158" y="3226"/>
                </a:lnTo>
                <a:lnTo>
                  <a:pt x="3153" y="3227"/>
                </a:lnTo>
                <a:lnTo>
                  <a:pt x="3149" y="3228"/>
                </a:lnTo>
                <a:lnTo>
                  <a:pt x="3146" y="3230"/>
                </a:lnTo>
                <a:lnTo>
                  <a:pt x="3141" y="3235"/>
                </a:lnTo>
                <a:lnTo>
                  <a:pt x="3132" y="3236"/>
                </a:lnTo>
                <a:lnTo>
                  <a:pt x="3127" y="3225"/>
                </a:lnTo>
                <a:lnTo>
                  <a:pt x="3121" y="3232"/>
                </a:lnTo>
                <a:lnTo>
                  <a:pt x="3119" y="3248"/>
                </a:lnTo>
                <a:lnTo>
                  <a:pt x="3116" y="3250"/>
                </a:lnTo>
                <a:lnTo>
                  <a:pt x="3112" y="3252"/>
                </a:lnTo>
                <a:lnTo>
                  <a:pt x="3105" y="3247"/>
                </a:lnTo>
                <a:lnTo>
                  <a:pt x="3098" y="3251"/>
                </a:lnTo>
                <a:lnTo>
                  <a:pt x="3093" y="3254"/>
                </a:lnTo>
                <a:lnTo>
                  <a:pt x="3091" y="3258"/>
                </a:lnTo>
                <a:lnTo>
                  <a:pt x="3087" y="3261"/>
                </a:lnTo>
                <a:lnTo>
                  <a:pt x="3080" y="3258"/>
                </a:lnTo>
                <a:lnTo>
                  <a:pt x="3074" y="3252"/>
                </a:lnTo>
                <a:lnTo>
                  <a:pt x="3076" y="3249"/>
                </a:lnTo>
                <a:lnTo>
                  <a:pt x="3075" y="3246"/>
                </a:lnTo>
                <a:lnTo>
                  <a:pt x="3072" y="3244"/>
                </a:lnTo>
                <a:lnTo>
                  <a:pt x="3069" y="3244"/>
                </a:lnTo>
                <a:lnTo>
                  <a:pt x="3071" y="3249"/>
                </a:lnTo>
                <a:lnTo>
                  <a:pt x="3072" y="3259"/>
                </a:lnTo>
                <a:lnTo>
                  <a:pt x="3069" y="3262"/>
                </a:lnTo>
                <a:lnTo>
                  <a:pt x="3065" y="3264"/>
                </a:lnTo>
                <a:lnTo>
                  <a:pt x="3056" y="3263"/>
                </a:lnTo>
                <a:lnTo>
                  <a:pt x="3050" y="3259"/>
                </a:lnTo>
                <a:lnTo>
                  <a:pt x="3043" y="3256"/>
                </a:lnTo>
                <a:lnTo>
                  <a:pt x="3036" y="3255"/>
                </a:lnTo>
                <a:lnTo>
                  <a:pt x="3035" y="3261"/>
                </a:lnTo>
                <a:lnTo>
                  <a:pt x="3031" y="3266"/>
                </a:lnTo>
                <a:lnTo>
                  <a:pt x="3027" y="3267"/>
                </a:lnTo>
                <a:lnTo>
                  <a:pt x="3023" y="3266"/>
                </a:lnTo>
                <a:lnTo>
                  <a:pt x="3018" y="3272"/>
                </a:lnTo>
                <a:lnTo>
                  <a:pt x="3016" y="3276"/>
                </a:lnTo>
                <a:lnTo>
                  <a:pt x="3009" y="3280"/>
                </a:lnTo>
                <a:lnTo>
                  <a:pt x="2993" y="3282"/>
                </a:lnTo>
                <a:lnTo>
                  <a:pt x="2987" y="3286"/>
                </a:lnTo>
                <a:lnTo>
                  <a:pt x="2979" y="3285"/>
                </a:lnTo>
                <a:lnTo>
                  <a:pt x="2973" y="3286"/>
                </a:lnTo>
                <a:lnTo>
                  <a:pt x="2970" y="3286"/>
                </a:lnTo>
                <a:lnTo>
                  <a:pt x="2966" y="3284"/>
                </a:lnTo>
                <a:lnTo>
                  <a:pt x="2963" y="3284"/>
                </a:lnTo>
                <a:lnTo>
                  <a:pt x="2961" y="3291"/>
                </a:lnTo>
                <a:lnTo>
                  <a:pt x="2952" y="3294"/>
                </a:lnTo>
                <a:lnTo>
                  <a:pt x="2943" y="3294"/>
                </a:lnTo>
                <a:lnTo>
                  <a:pt x="2934" y="3303"/>
                </a:lnTo>
                <a:lnTo>
                  <a:pt x="2927" y="3309"/>
                </a:lnTo>
                <a:lnTo>
                  <a:pt x="2922" y="3310"/>
                </a:lnTo>
                <a:lnTo>
                  <a:pt x="2919" y="3308"/>
                </a:lnTo>
                <a:lnTo>
                  <a:pt x="2917" y="3299"/>
                </a:lnTo>
                <a:lnTo>
                  <a:pt x="2915" y="3299"/>
                </a:lnTo>
                <a:lnTo>
                  <a:pt x="2914" y="3306"/>
                </a:lnTo>
                <a:lnTo>
                  <a:pt x="2912" y="3312"/>
                </a:lnTo>
                <a:lnTo>
                  <a:pt x="2909" y="3316"/>
                </a:lnTo>
                <a:lnTo>
                  <a:pt x="2898" y="3324"/>
                </a:lnTo>
                <a:lnTo>
                  <a:pt x="2895" y="3332"/>
                </a:lnTo>
                <a:lnTo>
                  <a:pt x="2897" y="3339"/>
                </a:lnTo>
                <a:lnTo>
                  <a:pt x="2911" y="3341"/>
                </a:lnTo>
                <a:lnTo>
                  <a:pt x="2913" y="3345"/>
                </a:lnTo>
                <a:lnTo>
                  <a:pt x="2912" y="3348"/>
                </a:lnTo>
                <a:lnTo>
                  <a:pt x="2908" y="3351"/>
                </a:lnTo>
                <a:lnTo>
                  <a:pt x="2907" y="3355"/>
                </a:lnTo>
                <a:lnTo>
                  <a:pt x="2923" y="3368"/>
                </a:lnTo>
                <a:lnTo>
                  <a:pt x="2923" y="3373"/>
                </a:lnTo>
                <a:lnTo>
                  <a:pt x="2921" y="3375"/>
                </a:lnTo>
                <a:lnTo>
                  <a:pt x="2918" y="3381"/>
                </a:lnTo>
                <a:lnTo>
                  <a:pt x="2910" y="3386"/>
                </a:lnTo>
                <a:lnTo>
                  <a:pt x="2892" y="3389"/>
                </a:lnTo>
                <a:lnTo>
                  <a:pt x="2878" y="3386"/>
                </a:lnTo>
                <a:lnTo>
                  <a:pt x="2873" y="3381"/>
                </a:lnTo>
                <a:lnTo>
                  <a:pt x="2873" y="3377"/>
                </a:lnTo>
                <a:lnTo>
                  <a:pt x="2877" y="3378"/>
                </a:lnTo>
                <a:lnTo>
                  <a:pt x="2881" y="3377"/>
                </a:lnTo>
                <a:lnTo>
                  <a:pt x="2880" y="3374"/>
                </a:lnTo>
                <a:lnTo>
                  <a:pt x="2878" y="3371"/>
                </a:lnTo>
                <a:lnTo>
                  <a:pt x="2871" y="3368"/>
                </a:lnTo>
                <a:lnTo>
                  <a:pt x="2866" y="3359"/>
                </a:lnTo>
                <a:lnTo>
                  <a:pt x="2867" y="3351"/>
                </a:lnTo>
                <a:lnTo>
                  <a:pt x="2864" y="3346"/>
                </a:lnTo>
                <a:lnTo>
                  <a:pt x="2861" y="3341"/>
                </a:lnTo>
                <a:lnTo>
                  <a:pt x="2858" y="3338"/>
                </a:lnTo>
                <a:lnTo>
                  <a:pt x="2856" y="3334"/>
                </a:lnTo>
                <a:lnTo>
                  <a:pt x="2859" y="3323"/>
                </a:lnTo>
                <a:lnTo>
                  <a:pt x="2857" y="3316"/>
                </a:lnTo>
                <a:lnTo>
                  <a:pt x="2864" y="3308"/>
                </a:lnTo>
                <a:lnTo>
                  <a:pt x="2865" y="3299"/>
                </a:lnTo>
                <a:lnTo>
                  <a:pt x="2876" y="3295"/>
                </a:lnTo>
                <a:lnTo>
                  <a:pt x="2877" y="3286"/>
                </a:lnTo>
                <a:lnTo>
                  <a:pt x="2869" y="3286"/>
                </a:lnTo>
                <a:lnTo>
                  <a:pt x="2863" y="3280"/>
                </a:lnTo>
                <a:lnTo>
                  <a:pt x="2862" y="3282"/>
                </a:lnTo>
                <a:lnTo>
                  <a:pt x="2858" y="3283"/>
                </a:lnTo>
                <a:lnTo>
                  <a:pt x="2850" y="3270"/>
                </a:lnTo>
                <a:lnTo>
                  <a:pt x="2848" y="3269"/>
                </a:lnTo>
                <a:lnTo>
                  <a:pt x="2845" y="3268"/>
                </a:lnTo>
                <a:lnTo>
                  <a:pt x="2846" y="3282"/>
                </a:lnTo>
                <a:lnTo>
                  <a:pt x="2838" y="3287"/>
                </a:lnTo>
                <a:lnTo>
                  <a:pt x="2831" y="3289"/>
                </a:lnTo>
                <a:lnTo>
                  <a:pt x="2821" y="3290"/>
                </a:lnTo>
                <a:lnTo>
                  <a:pt x="2815" y="3291"/>
                </a:lnTo>
                <a:lnTo>
                  <a:pt x="2810" y="3290"/>
                </a:lnTo>
                <a:lnTo>
                  <a:pt x="2811" y="3286"/>
                </a:lnTo>
                <a:lnTo>
                  <a:pt x="2814" y="3281"/>
                </a:lnTo>
                <a:lnTo>
                  <a:pt x="2811" y="3277"/>
                </a:lnTo>
                <a:lnTo>
                  <a:pt x="2806" y="3274"/>
                </a:lnTo>
                <a:lnTo>
                  <a:pt x="2797" y="3274"/>
                </a:lnTo>
                <a:lnTo>
                  <a:pt x="2791" y="3273"/>
                </a:lnTo>
                <a:lnTo>
                  <a:pt x="2785" y="3274"/>
                </a:lnTo>
                <a:lnTo>
                  <a:pt x="2783" y="3272"/>
                </a:lnTo>
                <a:lnTo>
                  <a:pt x="2777" y="3266"/>
                </a:lnTo>
                <a:lnTo>
                  <a:pt x="2773" y="3262"/>
                </a:lnTo>
                <a:lnTo>
                  <a:pt x="2771" y="3258"/>
                </a:lnTo>
                <a:lnTo>
                  <a:pt x="2773" y="3254"/>
                </a:lnTo>
                <a:lnTo>
                  <a:pt x="2771" y="3251"/>
                </a:lnTo>
                <a:lnTo>
                  <a:pt x="2762" y="3251"/>
                </a:lnTo>
                <a:lnTo>
                  <a:pt x="2762" y="3257"/>
                </a:lnTo>
                <a:lnTo>
                  <a:pt x="2763" y="3265"/>
                </a:lnTo>
                <a:lnTo>
                  <a:pt x="2766" y="3270"/>
                </a:lnTo>
                <a:lnTo>
                  <a:pt x="2764" y="3274"/>
                </a:lnTo>
                <a:lnTo>
                  <a:pt x="2759" y="3276"/>
                </a:lnTo>
                <a:lnTo>
                  <a:pt x="2754" y="3270"/>
                </a:lnTo>
                <a:lnTo>
                  <a:pt x="2752" y="3268"/>
                </a:lnTo>
                <a:lnTo>
                  <a:pt x="2750" y="3268"/>
                </a:lnTo>
                <a:lnTo>
                  <a:pt x="2748" y="3275"/>
                </a:lnTo>
                <a:lnTo>
                  <a:pt x="2744" y="3280"/>
                </a:lnTo>
                <a:lnTo>
                  <a:pt x="2736" y="3279"/>
                </a:lnTo>
                <a:lnTo>
                  <a:pt x="2729" y="3283"/>
                </a:lnTo>
                <a:lnTo>
                  <a:pt x="2722" y="3284"/>
                </a:lnTo>
                <a:lnTo>
                  <a:pt x="2717" y="3280"/>
                </a:lnTo>
                <a:lnTo>
                  <a:pt x="2708" y="3273"/>
                </a:lnTo>
                <a:lnTo>
                  <a:pt x="2705" y="3272"/>
                </a:lnTo>
                <a:lnTo>
                  <a:pt x="2696" y="3275"/>
                </a:lnTo>
                <a:lnTo>
                  <a:pt x="2682" y="3277"/>
                </a:lnTo>
                <a:lnTo>
                  <a:pt x="2679" y="3273"/>
                </a:lnTo>
                <a:lnTo>
                  <a:pt x="2673" y="3276"/>
                </a:lnTo>
                <a:lnTo>
                  <a:pt x="2666" y="3267"/>
                </a:lnTo>
                <a:lnTo>
                  <a:pt x="2659" y="3266"/>
                </a:lnTo>
                <a:lnTo>
                  <a:pt x="2650" y="3260"/>
                </a:lnTo>
                <a:lnTo>
                  <a:pt x="2646" y="3256"/>
                </a:lnTo>
                <a:lnTo>
                  <a:pt x="2645" y="3251"/>
                </a:lnTo>
                <a:lnTo>
                  <a:pt x="2643" y="3249"/>
                </a:lnTo>
                <a:lnTo>
                  <a:pt x="2639" y="3249"/>
                </a:lnTo>
                <a:lnTo>
                  <a:pt x="2635" y="3247"/>
                </a:lnTo>
                <a:lnTo>
                  <a:pt x="2629" y="3244"/>
                </a:lnTo>
                <a:lnTo>
                  <a:pt x="2623" y="3242"/>
                </a:lnTo>
                <a:lnTo>
                  <a:pt x="2621" y="3244"/>
                </a:lnTo>
                <a:lnTo>
                  <a:pt x="2618" y="3244"/>
                </a:lnTo>
                <a:lnTo>
                  <a:pt x="2618" y="3241"/>
                </a:lnTo>
                <a:lnTo>
                  <a:pt x="2618" y="3231"/>
                </a:lnTo>
                <a:lnTo>
                  <a:pt x="2617" y="3222"/>
                </a:lnTo>
                <a:lnTo>
                  <a:pt x="2616" y="3218"/>
                </a:lnTo>
                <a:lnTo>
                  <a:pt x="2613" y="3215"/>
                </a:lnTo>
                <a:lnTo>
                  <a:pt x="2609" y="3213"/>
                </a:lnTo>
                <a:lnTo>
                  <a:pt x="2608" y="3209"/>
                </a:lnTo>
                <a:lnTo>
                  <a:pt x="2609" y="3200"/>
                </a:lnTo>
                <a:lnTo>
                  <a:pt x="2612" y="3194"/>
                </a:lnTo>
                <a:lnTo>
                  <a:pt x="2616" y="3192"/>
                </a:lnTo>
                <a:lnTo>
                  <a:pt x="2621" y="3188"/>
                </a:lnTo>
                <a:lnTo>
                  <a:pt x="2624" y="3182"/>
                </a:lnTo>
                <a:lnTo>
                  <a:pt x="2627" y="3176"/>
                </a:lnTo>
                <a:lnTo>
                  <a:pt x="2615" y="3168"/>
                </a:lnTo>
                <a:lnTo>
                  <a:pt x="2609" y="3165"/>
                </a:lnTo>
                <a:lnTo>
                  <a:pt x="2601" y="3166"/>
                </a:lnTo>
                <a:lnTo>
                  <a:pt x="2592" y="3169"/>
                </a:lnTo>
                <a:lnTo>
                  <a:pt x="2588" y="3169"/>
                </a:lnTo>
                <a:lnTo>
                  <a:pt x="2585" y="3168"/>
                </a:lnTo>
                <a:lnTo>
                  <a:pt x="2580" y="3161"/>
                </a:lnTo>
                <a:lnTo>
                  <a:pt x="2577" y="3160"/>
                </a:lnTo>
                <a:lnTo>
                  <a:pt x="2571" y="3159"/>
                </a:lnTo>
                <a:lnTo>
                  <a:pt x="2566" y="3159"/>
                </a:lnTo>
                <a:lnTo>
                  <a:pt x="2563" y="3162"/>
                </a:lnTo>
                <a:lnTo>
                  <a:pt x="2558" y="3163"/>
                </a:lnTo>
                <a:lnTo>
                  <a:pt x="2553" y="3164"/>
                </a:lnTo>
                <a:lnTo>
                  <a:pt x="2548" y="3160"/>
                </a:lnTo>
                <a:lnTo>
                  <a:pt x="2541" y="3154"/>
                </a:lnTo>
                <a:lnTo>
                  <a:pt x="2530" y="3151"/>
                </a:lnTo>
                <a:lnTo>
                  <a:pt x="2528" y="3147"/>
                </a:lnTo>
                <a:lnTo>
                  <a:pt x="2526" y="3142"/>
                </a:lnTo>
                <a:lnTo>
                  <a:pt x="2521" y="3137"/>
                </a:lnTo>
                <a:lnTo>
                  <a:pt x="2514" y="3131"/>
                </a:lnTo>
                <a:lnTo>
                  <a:pt x="2508" y="3127"/>
                </a:lnTo>
                <a:lnTo>
                  <a:pt x="2505" y="3129"/>
                </a:lnTo>
                <a:lnTo>
                  <a:pt x="2501" y="3133"/>
                </a:lnTo>
                <a:lnTo>
                  <a:pt x="2486" y="3140"/>
                </a:lnTo>
                <a:lnTo>
                  <a:pt x="2479" y="3143"/>
                </a:lnTo>
                <a:lnTo>
                  <a:pt x="2476" y="3145"/>
                </a:lnTo>
                <a:lnTo>
                  <a:pt x="2473" y="3148"/>
                </a:lnTo>
                <a:lnTo>
                  <a:pt x="2472" y="3156"/>
                </a:lnTo>
                <a:lnTo>
                  <a:pt x="2470" y="3165"/>
                </a:lnTo>
                <a:lnTo>
                  <a:pt x="2466" y="3169"/>
                </a:lnTo>
                <a:lnTo>
                  <a:pt x="2462" y="3172"/>
                </a:lnTo>
                <a:lnTo>
                  <a:pt x="2457" y="3173"/>
                </a:lnTo>
                <a:lnTo>
                  <a:pt x="2453" y="3172"/>
                </a:lnTo>
                <a:lnTo>
                  <a:pt x="2449" y="3174"/>
                </a:lnTo>
                <a:lnTo>
                  <a:pt x="2437" y="3182"/>
                </a:lnTo>
                <a:lnTo>
                  <a:pt x="2431" y="3182"/>
                </a:lnTo>
                <a:lnTo>
                  <a:pt x="2426" y="3177"/>
                </a:lnTo>
                <a:lnTo>
                  <a:pt x="2424" y="3173"/>
                </a:lnTo>
                <a:lnTo>
                  <a:pt x="2419" y="3174"/>
                </a:lnTo>
                <a:lnTo>
                  <a:pt x="2412" y="3178"/>
                </a:lnTo>
                <a:lnTo>
                  <a:pt x="2408" y="3186"/>
                </a:lnTo>
                <a:lnTo>
                  <a:pt x="2407" y="3192"/>
                </a:lnTo>
                <a:lnTo>
                  <a:pt x="2405" y="3195"/>
                </a:lnTo>
                <a:lnTo>
                  <a:pt x="2403" y="3196"/>
                </a:lnTo>
                <a:lnTo>
                  <a:pt x="2400" y="3196"/>
                </a:lnTo>
                <a:lnTo>
                  <a:pt x="2379" y="3177"/>
                </a:lnTo>
                <a:lnTo>
                  <a:pt x="2377" y="3176"/>
                </a:lnTo>
                <a:lnTo>
                  <a:pt x="2373" y="3180"/>
                </a:lnTo>
                <a:lnTo>
                  <a:pt x="2370" y="3190"/>
                </a:lnTo>
                <a:lnTo>
                  <a:pt x="2367" y="3192"/>
                </a:lnTo>
                <a:lnTo>
                  <a:pt x="2365" y="3191"/>
                </a:lnTo>
                <a:lnTo>
                  <a:pt x="2356" y="3178"/>
                </a:lnTo>
                <a:lnTo>
                  <a:pt x="2354" y="3177"/>
                </a:lnTo>
                <a:lnTo>
                  <a:pt x="2352" y="3177"/>
                </a:lnTo>
                <a:lnTo>
                  <a:pt x="2349" y="3181"/>
                </a:lnTo>
                <a:lnTo>
                  <a:pt x="2343" y="3188"/>
                </a:lnTo>
                <a:lnTo>
                  <a:pt x="2339" y="3192"/>
                </a:lnTo>
                <a:lnTo>
                  <a:pt x="2339" y="3196"/>
                </a:lnTo>
                <a:lnTo>
                  <a:pt x="2334" y="3200"/>
                </a:lnTo>
                <a:lnTo>
                  <a:pt x="2328" y="3204"/>
                </a:lnTo>
                <a:lnTo>
                  <a:pt x="2327" y="3204"/>
                </a:lnTo>
                <a:lnTo>
                  <a:pt x="2323" y="3203"/>
                </a:lnTo>
                <a:lnTo>
                  <a:pt x="2318" y="3198"/>
                </a:lnTo>
                <a:lnTo>
                  <a:pt x="2315" y="3192"/>
                </a:lnTo>
                <a:lnTo>
                  <a:pt x="2306" y="3187"/>
                </a:lnTo>
                <a:lnTo>
                  <a:pt x="2296" y="3183"/>
                </a:lnTo>
                <a:lnTo>
                  <a:pt x="2290" y="3179"/>
                </a:lnTo>
                <a:lnTo>
                  <a:pt x="2286" y="3178"/>
                </a:lnTo>
                <a:lnTo>
                  <a:pt x="2283" y="3180"/>
                </a:lnTo>
                <a:lnTo>
                  <a:pt x="2281" y="3182"/>
                </a:lnTo>
                <a:lnTo>
                  <a:pt x="2279" y="3187"/>
                </a:lnTo>
                <a:lnTo>
                  <a:pt x="2273" y="3196"/>
                </a:lnTo>
                <a:lnTo>
                  <a:pt x="2268" y="3203"/>
                </a:lnTo>
                <a:lnTo>
                  <a:pt x="2263" y="3207"/>
                </a:lnTo>
                <a:lnTo>
                  <a:pt x="2259" y="3210"/>
                </a:lnTo>
                <a:lnTo>
                  <a:pt x="2256" y="3207"/>
                </a:lnTo>
                <a:lnTo>
                  <a:pt x="2251" y="3205"/>
                </a:lnTo>
                <a:lnTo>
                  <a:pt x="2244" y="3205"/>
                </a:lnTo>
                <a:lnTo>
                  <a:pt x="2236" y="3209"/>
                </a:lnTo>
                <a:lnTo>
                  <a:pt x="2230" y="3201"/>
                </a:lnTo>
                <a:lnTo>
                  <a:pt x="2228" y="3200"/>
                </a:lnTo>
                <a:lnTo>
                  <a:pt x="2226" y="3201"/>
                </a:lnTo>
                <a:lnTo>
                  <a:pt x="2223" y="3203"/>
                </a:lnTo>
                <a:lnTo>
                  <a:pt x="2221" y="3208"/>
                </a:lnTo>
                <a:lnTo>
                  <a:pt x="2219" y="3214"/>
                </a:lnTo>
                <a:lnTo>
                  <a:pt x="2215" y="3219"/>
                </a:lnTo>
                <a:lnTo>
                  <a:pt x="2211" y="3221"/>
                </a:lnTo>
                <a:lnTo>
                  <a:pt x="2212" y="3224"/>
                </a:lnTo>
                <a:lnTo>
                  <a:pt x="2214" y="3228"/>
                </a:lnTo>
                <a:lnTo>
                  <a:pt x="2214" y="3232"/>
                </a:lnTo>
                <a:lnTo>
                  <a:pt x="2215" y="3237"/>
                </a:lnTo>
                <a:lnTo>
                  <a:pt x="2217" y="3243"/>
                </a:lnTo>
                <a:lnTo>
                  <a:pt x="2225" y="3252"/>
                </a:lnTo>
                <a:lnTo>
                  <a:pt x="2228" y="3257"/>
                </a:lnTo>
                <a:lnTo>
                  <a:pt x="2228" y="3261"/>
                </a:lnTo>
                <a:lnTo>
                  <a:pt x="2229" y="3276"/>
                </a:lnTo>
                <a:lnTo>
                  <a:pt x="2228" y="3282"/>
                </a:lnTo>
                <a:lnTo>
                  <a:pt x="2227" y="3293"/>
                </a:lnTo>
                <a:lnTo>
                  <a:pt x="2227" y="3300"/>
                </a:lnTo>
                <a:lnTo>
                  <a:pt x="2230" y="3303"/>
                </a:lnTo>
                <a:lnTo>
                  <a:pt x="2233" y="3307"/>
                </a:lnTo>
                <a:lnTo>
                  <a:pt x="2233" y="3309"/>
                </a:lnTo>
                <a:lnTo>
                  <a:pt x="2232" y="3310"/>
                </a:lnTo>
                <a:lnTo>
                  <a:pt x="2227" y="3314"/>
                </a:lnTo>
                <a:lnTo>
                  <a:pt x="2225" y="3314"/>
                </a:lnTo>
                <a:lnTo>
                  <a:pt x="2222" y="3313"/>
                </a:lnTo>
                <a:lnTo>
                  <a:pt x="2219" y="3311"/>
                </a:lnTo>
                <a:lnTo>
                  <a:pt x="2216" y="3310"/>
                </a:lnTo>
                <a:lnTo>
                  <a:pt x="2212" y="3307"/>
                </a:lnTo>
                <a:lnTo>
                  <a:pt x="2205" y="3307"/>
                </a:lnTo>
                <a:lnTo>
                  <a:pt x="2192" y="3311"/>
                </a:lnTo>
                <a:lnTo>
                  <a:pt x="2189" y="3310"/>
                </a:lnTo>
                <a:lnTo>
                  <a:pt x="2187" y="3308"/>
                </a:lnTo>
                <a:lnTo>
                  <a:pt x="2186" y="3303"/>
                </a:lnTo>
                <a:lnTo>
                  <a:pt x="2187" y="3298"/>
                </a:lnTo>
                <a:lnTo>
                  <a:pt x="2186" y="3294"/>
                </a:lnTo>
                <a:lnTo>
                  <a:pt x="2183" y="3292"/>
                </a:lnTo>
                <a:lnTo>
                  <a:pt x="2185" y="3283"/>
                </a:lnTo>
                <a:lnTo>
                  <a:pt x="2181" y="3279"/>
                </a:lnTo>
                <a:lnTo>
                  <a:pt x="2181" y="3278"/>
                </a:lnTo>
                <a:lnTo>
                  <a:pt x="2180" y="3267"/>
                </a:lnTo>
                <a:lnTo>
                  <a:pt x="2180" y="3265"/>
                </a:lnTo>
                <a:lnTo>
                  <a:pt x="2179" y="3264"/>
                </a:lnTo>
                <a:lnTo>
                  <a:pt x="2176" y="3263"/>
                </a:lnTo>
                <a:lnTo>
                  <a:pt x="2171" y="3265"/>
                </a:lnTo>
                <a:lnTo>
                  <a:pt x="2156" y="3271"/>
                </a:lnTo>
                <a:lnTo>
                  <a:pt x="2144" y="3284"/>
                </a:lnTo>
                <a:lnTo>
                  <a:pt x="2138" y="3287"/>
                </a:lnTo>
                <a:lnTo>
                  <a:pt x="2132" y="3288"/>
                </a:lnTo>
                <a:lnTo>
                  <a:pt x="2126" y="3286"/>
                </a:lnTo>
                <a:lnTo>
                  <a:pt x="2118" y="3285"/>
                </a:lnTo>
                <a:lnTo>
                  <a:pt x="2107" y="3288"/>
                </a:lnTo>
                <a:lnTo>
                  <a:pt x="2102" y="3286"/>
                </a:lnTo>
                <a:lnTo>
                  <a:pt x="2100" y="3284"/>
                </a:lnTo>
                <a:lnTo>
                  <a:pt x="2097" y="3280"/>
                </a:lnTo>
                <a:lnTo>
                  <a:pt x="2099" y="3275"/>
                </a:lnTo>
                <a:lnTo>
                  <a:pt x="2098" y="3271"/>
                </a:lnTo>
                <a:lnTo>
                  <a:pt x="2094" y="3269"/>
                </a:lnTo>
                <a:lnTo>
                  <a:pt x="2089" y="3267"/>
                </a:lnTo>
                <a:lnTo>
                  <a:pt x="2086" y="3263"/>
                </a:lnTo>
                <a:lnTo>
                  <a:pt x="2084" y="3257"/>
                </a:lnTo>
                <a:lnTo>
                  <a:pt x="2086" y="3251"/>
                </a:lnTo>
                <a:lnTo>
                  <a:pt x="2086" y="3243"/>
                </a:lnTo>
                <a:lnTo>
                  <a:pt x="2084" y="3240"/>
                </a:lnTo>
                <a:lnTo>
                  <a:pt x="2077" y="3238"/>
                </a:lnTo>
                <a:lnTo>
                  <a:pt x="2058" y="3235"/>
                </a:lnTo>
                <a:lnTo>
                  <a:pt x="2042" y="3233"/>
                </a:lnTo>
                <a:lnTo>
                  <a:pt x="2035" y="3234"/>
                </a:lnTo>
                <a:lnTo>
                  <a:pt x="2030" y="3233"/>
                </a:lnTo>
                <a:lnTo>
                  <a:pt x="2026" y="3231"/>
                </a:lnTo>
                <a:lnTo>
                  <a:pt x="2025" y="3229"/>
                </a:lnTo>
                <a:lnTo>
                  <a:pt x="2025" y="3226"/>
                </a:lnTo>
                <a:lnTo>
                  <a:pt x="2027" y="3218"/>
                </a:lnTo>
                <a:lnTo>
                  <a:pt x="2030" y="3211"/>
                </a:lnTo>
                <a:lnTo>
                  <a:pt x="2038" y="3200"/>
                </a:lnTo>
                <a:lnTo>
                  <a:pt x="2038" y="3192"/>
                </a:lnTo>
                <a:lnTo>
                  <a:pt x="2038" y="3183"/>
                </a:lnTo>
                <a:lnTo>
                  <a:pt x="2042" y="3172"/>
                </a:lnTo>
                <a:lnTo>
                  <a:pt x="2048" y="3163"/>
                </a:lnTo>
                <a:lnTo>
                  <a:pt x="2051" y="3160"/>
                </a:lnTo>
                <a:lnTo>
                  <a:pt x="2051" y="3156"/>
                </a:lnTo>
                <a:lnTo>
                  <a:pt x="2048" y="3153"/>
                </a:lnTo>
                <a:lnTo>
                  <a:pt x="2044" y="3151"/>
                </a:lnTo>
                <a:lnTo>
                  <a:pt x="2038" y="3149"/>
                </a:lnTo>
                <a:lnTo>
                  <a:pt x="2029" y="3148"/>
                </a:lnTo>
                <a:lnTo>
                  <a:pt x="2016" y="3146"/>
                </a:lnTo>
                <a:lnTo>
                  <a:pt x="2000" y="3141"/>
                </a:lnTo>
                <a:lnTo>
                  <a:pt x="2002" y="3131"/>
                </a:lnTo>
                <a:lnTo>
                  <a:pt x="2002" y="3124"/>
                </a:lnTo>
                <a:lnTo>
                  <a:pt x="2000" y="3119"/>
                </a:lnTo>
                <a:lnTo>
                  <a:pt x="1997" y="3116"/>
                </a:lnTo>
                <a:lnTo>
                  <a:pt x="1995" y="3112"/>
                </a:lnTo>
                <a:lnTo>
                  <a:pt x="1998" y="3103"/>
                </a:lnTo>
                <a:lnTo>
                  <a:pt x="1994" y="3094"/>
                </a:lnTo>
                <a:lnTo>
                  <a:pt x="1990" y="3090"/>
                </a:lnTo>
                <a:lnTo>
                  <a:pt x="1986" y="3085"/>
                </a:lnTo>
                <a:lnTo>
                  <a:pt x="1986" y="3079"/>
                </a:lnTo>
                <a:lnTo>
                  <a:pt x="1988" y="3074"/>
                </a:lnTo>
                <a:lnTo>
                  <a:pt x="1998" y="3063"/>
                </a:lnTo>
                <a:lnTo>
                  <a:pt x="1998" y="3061"/>
                </a:lnTo>
                <a:lnTo>
                  <a:pt x="1996" y="3061"/>
                </a:lnTo>
                <a:lnTo>
                  <a:pt x="1993" y="3061"/>
                </a:lnTo>
                <a:lnTo>
                  <a:pt x="1978" y="3065"/>
                </a:lnTo>
                <a:lnTo>
                  <a:pt x="1977" y="3062"/>
                </a:lnTo>
                <a:lnTo>
                  <a:pt x="1972" y="3061"/>
                </a:lnTo>
                <a:lnTo>
                  <a:pt x="1961" y="3061"/>
                </a:lnTo>
                <a:lnTo>
                  <a:pt x="1949" y="3061"/>
                </a:lnTo>
                <a:lnTo>
                  <a:pt x="1933" y="3065"/>
                </a:lnTo>
                <a:lnTo>
                  <a:pt x="1919" y="3072"/>
                </a:lnTo>
                <a:lnTo>
                  <a:pt x="1913" y="3077"/>
                </a:lnTo>
                <a:lnTo>
                  <a:pt x="1907" y="3080"/>
                </a:lnTo>
                <a:lnTo>
                  <a:pt x="1903" y="3081"/>
                </a:lnTo>
                <a:lnTo>
                  <a:pt x="1898" y="3079"/>
                </a:lnTo>
                <a:lnTo>
                  <a:pt x="1898" y="3072"/>
                </a:lnTo>
                <a:lnTo>
                  <a:pt x="1908" y="3060"/>
                </a:lnTo>
                <a:lnTo>
                  <a:pt x="1909" y="3051"/>
                </a:lnTo>
                <a:lnTo>
                  <a:pt x="1906" y="3044"/>
                </a:lnTo>
                <a:lnTo>
                  <a:pt x="1906" y="3038"/>
                </a:lnTo>
                <a:lnTo>
                  <a:pt x="1902" y="3035"/>
                </a:lnTo>
                <a:lnTo>
                  <a:pt x="1897" y="3033"/>
                </a:lnTo>
                <a:lnTo>
                  <a:pt x="1895" y="3029"/>
                </a:lnTo>
                <a:lnTo>
                  <a:pt x="1895" y="3017"/>
                </a:lnTo>
                <a:lnTo>
                  <a:pt x="1899" y="3004"/>
                </a:lnTo>
                <a:lnTo>
                  <a:pt x="1906" y="3000"/>
                </a:lnTo>
                <a:lnTo>
                  <a:pt x="1910" y="2998"/>
                </a:lnTo>
                <a:lnTo>
                  <a:pt x="1911" y="2996"/>
                </a:lnTo>
                <a:lnTo>
                  <a:pt x="1909" y="2987"/>
                </a:lnTo>
                <a:lnTo>
                  <a:pt x="1909" y="2982"/>
                </a:lnTo>
                <a:lnTo>
                  <a:pt x="1914" y="2971"/>
                </a:lnTo>
                <a:lnTo>
                  <a:pt x="1918" y="2963"/>
                </a:lnTo>
                <a:lnTo>
                  <a:pt x="1925" y="2964"/>
                </a:lnTo>
                <a:lnTo>
                  <a:pt x="1929" y="2962"/>
                </a:lnTo>
                <a:lnTo>
                  <a:pt x="1933" y="2959"/>
                </a:lnTo>
                <a:lnTo>
                  <a:pt x="1937" y="2954"/>
                </a:lnTo>
                <a:lnTo>
                  <a:pt x="1940" y="2948"/>
                </a:lnTo>
                <a:lnTo>
                  <a:pt x="1943" y="2935"/>
                </a:lnTo>
                <a:lnTo>
                  <a:pt x="1946" y="2933"/>
                </a:lnTo>
                <a:lnTo>
                  <a:pt x="1955" y="2935"/>
                </a:lnTo>
                <a:lnTo>
                  <a:pt x="1958" y="2933"/>
                </a:lnTo>
                <a:lnTo>
                  <a:pt x="1964" y="2925"/>
                </a:lnTo>
                <a:lnTo>
                  <a:pt x="1969" y="2916"/>
                </a:lnTo>
                <a:lnTo>
                  <a:pt x="1976" y="2913"/>
                </a:lnTo>
                <a:lnTo>
                  <a:pt x="1982" y="2912"/>
                </a:lnTo>
                <a:lnTo>
                  <a:pt x="1984" y="2909"/>
                </a:lnTo>
                <a:lnTo>
                  <a:pt x="1984" y="2904"/>
                </a:lnTo>
                <a:lnTo>
                  <a:pt x="1979" y="2897"/>
                </a:lnTo>
                <a:lnTo>
                  <a:pt x="1977" y="2891"/>
                </a:lnTo>
                <a:lnTo>
                  <a:pt x="1977" y="2887"/>
                </a:lnTo>
                <a:lnTo>
                  <a:pt x="1985" y="2885"/>
                </a:lnTo>
                <a:lnTo>
                  <a:pt x="1986" y="2881"/>
                </a:lnTo>
                <a:lnTo>
                  <a:pt x="1985" y="2871"/>
                </a:lnTo>
                <a:lnTo>
                  <a:pt x="1988" y="2860"/>
                </a:lnTo>
                <a:lnTo>
                  <a:pt x="1990" y="2846"/>
                </a:lnTo>
                <a:lnTo>
                  <a:pt x="1991" y="2836"/>
                </a:lnTo>
                <a:lnTo>
                  <a:pt x="1990" y="2828"/>
                </a:lnTo>
                <a:lnTo>
                  <a:pt x="1990" y="2820"/>
                </a:lnTo>
                <a:lnTo>
                  <a:pt x="1989" y="2805"/>
                </a:lnTo>
                <a:lnTo>
                  <a:pt x="1985" y="2792"/>
                </a:lnTo>
                <a:lnTo>
                  <a:pt x="1986" y="2788"/>
                </a:lnTo>
                <a:lnTo>
                  <a:pt x="1986" y="2772"/>
                </a:lnTo>
                <a:lnTo>
                  <a:pt x="1984" y="2758"/>
                </a:lnTo>
                <a:lnTo>
                  <a:pt x="1979" y="2756"/>
                </a:lnTo>
                <a:lnTo>
                  <a:pt x="1972" y="2752"/>
                </a:lnTo>
                <a:lnTo>
                  <a:pt x="1968" y="2751"/>
                </a:lnTo>
                <a:lnTo>
                  <a:pt x="1964" y="2753"/>
                </a:lnTo>
                <a:lnTo>
                  <a:pt x="1963" y="2757"/>
                </a:lnTo>
                <a:lnTo>
                  <a:pt x="1960" y="2762"/>
                </a:lnTo>
                <a:lnTo>
                  <a:pt x="1956" y="2760"/>
                </a:lnTo>
                <a:lnTo>
                  <a:pt x="1954" y="2756"/>
                </a:lnTo>
                <a:lnTo>
                  <a:pt x="1951" y="2750"/>
                </a:lnTo>
                <a:lnTo>
                  <a:pt x="1942" y="2723"/>
                </a:lnTo>
                <a:lnTo>
                  <a:pt x="1941" y="2715"/>
                </a:lnTo>
                <a:lnTo>
                  <a:pt x="1940" y="2708"/>
                </a:lnTo>
                <a:lnTo>
                  <a:pt x="1937" y="2704"/>
                </a:lnTo>
                <a:lnTo>
                  <a:pt x="1934" y="2701"/>
                </a:lnTo>
                <a:lnTo>
                  <a:pt x="1927" y="2692"/>
                </a:lnTo>
                <a:lnTo>
                  <a:pt x="1923" y="2689"/>
                </a:lnTo>
                <a:lnTo>
                  <a:pt x="1921" y="2688"/>
                </a:lnTo>
                <a:lnTo>
                  <a:pt x="1917" y="2689"/>
                </a:lnTo>
                <a:lnTo>
                  <a:pt x="1914" y="2689"/>
                </a:lnTo>
                <a:lnTo>
                  <a:pt x="1911" y="2684"/>
                </a:lnTo>
                <a:lnTo>
                  <a:pt x="1908" y="2678"/>
                </a:lnTo>
                <a:lnTo>
                  <a:pt x="1905" y="2676"/>
                </a:lnTo>
                <a:lnTo>
                  <a:pt x="1900" y="2674"/>
                </a:lnTo>
                <a:lnTo>
                  <a:pt x="1895" y="2675"/>
                </a:lnTo>
                <a:lnTo>
                  <a:pt x="1892" y="2680"/>
                </a:lnTo>
                <a:lnTo>
                  <a:pt x="1891" y="2682"/>
                </a:lnTo>
                <a:lnTo>
                  <a:pt x="1887" y="2689"/>
                </a:lnTo>
                <a:lnTo>
                  <a:pt x="1881" y="2698"/>
                </a:lnTo>
                <a:lnTo>
                  <a:pt x="1878" y="2701"/>
                </a:lnTo>
                <a:lnTo>
                  <a:pt x="1876" y="2699"/>
                </a:lnTo>
                <a:lnTo>
                  <a:pt x="1864" y="2690"/>
                </a:lnTo>
                <a:lnTo>
                  <a:pt x="1859" y="2687"/>
                </a:lnTo>
                <a:lnTo>
                  <a:pt x="1851" y="2690"/>
                </a:lnTo>
                <a:lnTo>
                  <a:pt x="1839" y="2688"/>
                </a:lnTo>
                <a:lnTo>
                  <a:pt x="1835" y="2688"/>
                </a:lnTo>
                <a:lnTo>
                  <a:pt x="1825" y="2680"/>
                </a:lnTo>
                <a:lnTo>
                  <a:pt x="1821" y="2679"/>
                </a:lnTo>
                <a:lnTo>
                  <a:pt x="1807" y="2684"/>
                </a:lnTo>
                <a:lnTo>
                  <a:pt x="1804" y="2687"/>
                </a:lnTo>
                <a:lnTo>
                  <a:pt x="1803" y="2688"/>
                </a:lnTo>
                <a:lnTo>
                  <a:pt x="1799" y="2686"/>
                </a:lnTo>
                <a:lnTo>
                  <a:pt x="1796" y="2684"/>
                </a:lnTo>
                <a:lnTo>
                  <a:pt x="1796" y="2682"/>
                </a:lnTo>
                <a:lnTo>
                  <a:pt x="1799" y="2678"/>
                </a:lnTo>
                <a:lnTo>
                  <a:pt x="1800" y="2676"/>
                </a:lnTo>
                <a:lnTo>
                  <a:pt x="1799" y="2673"/>
                </a:lnTo>
                <a:lnTo>
                  <a:pt x="1805" y="2666"/>
                </a:lnTo>
                <a:lnTo>
                  <a:pt x="1820" y="2652"/>
                </a:lnTo>
                <a:lnTo>
                  <a:pt x="1817" y="2646"/>
                </a:lnTo>
                <a:lnTo>
                  <a:pt x="1811" y="2634"/>
                </a:lnTo>
                <a:lnTo>
                  <a:pt x="1811" y="2629"/>
                </a:lnTo>
                <a:lnTo>
                  <a:pt x="1808" y="2626"/>
                </a:lnTo>
                <a:lnTo>
                  <a:pt x="1801" y="2628"/>
                </a:lnTo>
                <a:lnTo>
                  <a:pt x="1786" y="2639"/>
                </a:lnTo>
                <a:lnTo>
                  <a:pt x="1784" y="2638"/>
                </a:lnTo>
                <a:lnTo>
                  <a:pt x="1785" y="2634"/>
                </a:lnTo>
                <a:lnTo>
                  <a:pt x="1783" y="2623"/>
                </a:lnTo>
                <a:lnTo>
                  <a:pt x="1788" y="2620"/>
                </a:lnTo>
                <a:lnTo>
                  <a:pt x="1795" y="2616"/>
                </a:lnTo>
                <a:lnTo>
                  <a:pt x="1800" y="2612"/>
                </a:lnTo>
                <a:lnTo>
                  <a:pt x="1802" y="2608"/>
                </a:lnTo>
                <a:lnTo>
                  <a:pt x="1800" y="2607"/>
                </a:lnTo>
                <a:lnTo>
                  <a:pt x="1792" y="2609"/>
                </a:lnTo>
                <a:lnTo>
                  <a:pt x="1789" y="2606"/>
                </a:lnTo>
                <a:lnTo>
                  <a:pt x="1784" y="2596"/>
                </a:lnTo>
                <a:lnTo>
                  <a:pt x="1780" y="2592"/>
                </a:lnTo>
                <a:lnTo>
                  <a:pt x="1776" y="2590"/>
                </a:lnTo>
                <a:lnTo>
                  <a:pt x="1764" y="2595"/>
                </a:lnTo>
                <a:lnTo>
                  <a:pt x="1751" y="2602"/>
                </a:lnTo>
                <a:lnTo>
                  <a:pt x="1735" y="2612"/>
                </a:lnTo>
                <a:lnTo>
                  <a:pt x="1735" y="2617"/>
                </a:lnTo>
                <a:lnTo>
                  <a:pt x="1733" y="2618"/>
                </a:lnTo>
                <a:lnTo>
                  <a:pt x="1731" y="2621"/>
                </a:lnTo>
                <a:lnTo>
                  <a:pt x="1728" y="2626"/>
                </a:lnTo>
                <a:lnTo>
                  <a:pt x="1725" y="2627"/>
                </a:lnTo>
                <a:lnTo>
                  <a:pt x="1722" y="2627"/>
                </a:lnTo>
                <a:lnTo>
                  <a:pt x="1716" y="2626"/>
                </a:lnTo>
                <a:lnTo>
                  <a:pt x="1706" y="2621"/>
                </a:lnTo>
                <a:lnTo>
                  <a:pt x="1694" y="2617"/>
                </a:lnTo>
                <a:lnTo>
                  <a:pt x="1692" y="2618"/>
                </a:lnTo>
                <a:lnTo>
                  <a:pt x="1676" y="2615"/>
                </a:lnTo>
                <a:lnTo>
                  <a:pt x="1676" y="2613"/>
                </a:lnTo>
                <a:lnTo>
                  <a:pt x="1673" y="2608"/>
                </a:lnTo>
                <a:lnTo>
                  <a:pt x="1669" y="2604"/>
                </a:lnTo>
                <a:lnTo>
                  <a:pt x="1664" y="2602"/>
                </a:lnTo>
                <a:lnTo>
                  <a:pt x="1652" y="2611"/>
                </a:lnTo>
                <a:lnTo>
                  <a:pt x="1638" y="2618"/>
                </a:lnTo>
                <a:lnTo>
                  <a:pt x="1630" y="2625"/>
                </a:lnTo>
                <a:lnTo>
                  <a:pt x="1624" y="2633"/>
                </a:lnTo>
                <a:lnTo>
                  <a:pt x="1617" y="2634"/>
                </a:lnTo>
                <a:lnTo>
                  <a:pt x="1616" y="2639"/>
                </a:lnTo>
                <a:lnTo>
                  <a:pt x="1613" y="2643"/>
                </a:lnTo>
                <a:lnTo>
                  <a:pt x="1607" y="2648"/>
                </a:lnTo>
                <a:lnTo>
                  <a:pt x="1596" y="2655"/>
                </a:lnTo>
                <a:lnTo>
                  <a:pt x="1589" y="2659"/>
                </a:lnTo>
                <a:lnTo>
                  <a:pt x="1565" y="2662"/>
                </a:lnTo>
                <a:lnTo>
                  <a:pt x="1556" y="2664"/>
                </a:lnTo>
                <a:lnTo>
                  <a:pt x="1552" y="2668"/>
                </a:lnTo>
                <a:lnTo>
                  <a:pt x="1548" y="2676"/>
                </a:lnTo>
                <a:lnTo>
                  <a:pt x="1545" y="2684"/>
                </a:lnTo>
                <a:lnTo>
                  <a:pt x="1539" y="2691"/>
                </a:lnTo>
                <a:lnTo>
                  <a:pt x="1527" y="2700"/>
                </a:lnTo>
                <a:lnTo>
                  <a:pt x="1512" y="2707"/>
                </a:lnTo>
                <a:lnTo>
                  <a:pt x="1508" y="2712"/>
                </a:lnTo>
                <a:lnTo>
                  <a:pt x="1508" y="2715"/>
                </a:lnTo>
                <a:lnTo>
                  <a:pt x="1509" y="2716"/>
                </a:lnTo>
                <a:lnTo>
                  <a:pt x="1511" y="2718"/>
                </a:lnTo>
                <a:lnTo>
                  <a:pt x="1511" y="2721"/>
                </a:lnTo>
                <a:lnTo>
                  <a:pt x="1509" y="2725"/>
                </a:lnTo>
                <a:lnTo>
                  <a:pt x="1500" y="2731"/>
                </a:lnTo>
                <a:lnTo>
                  <a:pt x="1495" y="2734"/>
                </a:lnTo>
                <a:lnTo>
                  <a:pt x="1490" y="2736"/>
                </a:lnTo>
                <a:lnTo>
                  <a:pt x="1484" y="2736"/>
                </a:lnTo>
                <a:lnTo>
                  <a:pt x="1478" y="2735"/>
                </a:lnTo>
                <a:lnTo>
                  <a:pt x="1477" y="2734"/>
                </a:lnTo>
                <a:lnTo>
                  <a:pt x="1474" y="2736"/>
                </a:lnTo>
                <a:lnTo>
                  <a:pt x="1469" y="2737"/>
                </a:lnTo>
                <a:lnTo>
                  <a:pt x="1465" y="2738"/>
                </a:lnTo>
                <a:lnTo>
                  <a:pt x="1455" y="2744"/>
                </a:lnTo>
                <a:lnTo>
                  <a:pt x="1450" y="2744"/>
                </a:lnTo>
                <a:lnTo>
                  <a:pt x="1443" y="2743"/>
                </a:lnTo>
                <a:lnTo>
                  <a:pt x="1434" y="2742"/>
                </a:lnTo>
                <a:lnTo>
                  <a:pt x="1428" y="2742"/>
                </a:lnTo>
                <a:lnTo>
                  <a:pt x="1427" y="2738"/>
                </a:lnTo>
                <a:lnTo>
                  <a:pt x="1428" y="2727"/>
                </a:lnTo>
                <a:lnTo>
                  <a:pt x="1425" y="2725"/>
                </a:lnTo>
                <a:lnTo>
                  <a:pt x="1417" y="2722"/>
                </a:lnTo>
                <a:lnTo>
                  <a:pt x="1407" y="2718"/>
                </a:lnTo>
                <a:lnTo>
                  <a:pt x="1402" y="2715"/>
                </a:lnTo>
                <a:lnTo>
                  <a:pt x="1399" y="2713"/>
                </a:lnTo>
                <a:lnTo>
                  <a:pt x="1395" y="2714"/>
                </a:lnTo>
                <a:lnTo>
                  <a:pt x="1389" y="2718"/>
                </a:lnTo>
                <a:lnTo>
                  <a:pt x="1384" y="2723"/>
                </a:lnTo>
                <a:lnTo>
                  <a:pt x="1379" y="2723"/>
                </a:lnTo>
                <a:lnTo>
                  <a:pt x="1375" y="2721"/>
                </a:lnTo>
                <a:lnTo>
                  <a:pt x="1370" y="2718"/>
                </a:lnTo>
                <a:lnTo>
                  <a:pt x="1355" y="2714"/>
                </a:lnTo>
                <a:lnTo>
                  <a:pt x="1348" y="2713"/>
                </a:lnTo>
                <a:lnTo>
                  <a:pt x="1336" y="2714"/>
                </a:lnTo>
                <a:lnTo>
                  <a:pt x="1326" y="2713"/>
                </a:lnTo>
                <a:lnTo>
                  <a:pt x="1325" y="2712"/>
                </a:lnTo>
                <a:lnTo>
                  <a:pt x="1325" y="2710"/>
                </a:lnTo>
                <a:lnTo>
                  <a:pt x="1326" y="2705"/>
                </a:lnTo>
                <a:lnTo>
                  <a:pt x="1327" y="2701"/>
                </a:lnTo>
                <a:lnTo>
                  <a:pt x="1326" y="2699"/>
                </a:lnTo>
                <a:lnTo>
                  <a:pt x="1316" y="2696"/>
                </a:lnTo>
                <a:lnTo>
                  <a:pt x="1307" y="2693"/>
                </a:lnTo>
                <a:lnTo>
                  <a:pt x="1297" y="2693"/>
                </a:lnTo>
                <a:lnTo>
                  <a:pt x="1290" y="2694"/>
                </a:lnTo>
                <a:lnTo>
                  <a:pt x="1284" y="2697"/>
                </a:lnTo>
                <a:lnTo>
                  <a:pt x="1278" y="2704"/>
                </a:lnTo>
                <a:lnTo>
                  <a:pt x="1271" y="2706"/>
                </a:lnTo>
                <a:lnTo>
                  <a:pt x="1262" y="2711"/>
                </a:lnTo>
                <a:lnTo>
                  <a:pt x="1257" y="2715"/>
                </a:lnTo>
                <a:lnTo>
                  <a:pt x="1250" y="2724"/>
                </a:lnTo>
                <a:lnTo>
                  <a:pt x="1241" y="2735"/>
                </a:lnTo>
                <a:lnTo>
                  <a:pt x="1232" y="2746"/>
                </a:lnTo>
                <a:lnTo>
                  <a:pt x="1227" y="2757"/>
                </a:lnTo>
                <a:lnTo>
                  <a:pt x="1221" y="2763"/>
                </a:lnTo>
                <a:lnTo>
                  <a:pt x="1215" y="2768"/>
                </a:lnTo>
                <a:lnTo>
                  <a:pt x="1211" y="2781"/>
                </a:lnTo>
                <a:lnTo>
                  <a:pt x="1206" y="2777"/>
                </a:lnTo>
                <a:lnTo>
                  <a:pt x="1201" y="2771"/>
                </a:lnTo>
                <a:lnTo>
                  <a:pt x="1199" y="2763"/>
                </a:lnTo>
                <a:lnTo>
                  <a:pt x="1206" y="2741"/>
                </a:lnTo>
                <a:lnTo>
                  <a:pt x="1207" y="2732"/>
                </a:lnTo>
                <a:lnTo>
                  <a:pt x="1205" y="2729"/>
                </a:lnTo>
                <a:lnTo>
                  <a:pt x="1204" y="2720"/>
                </a:lnTo>
                <a:lnTo>
                  <a:pt x="1200" y="2717"/>
                </a:lnTo>
                <a:lnTo>
                  <a:pt x="1189" y="2712"/>
                </a:lnTo>
                <a:lnTo>
                  <a:pt x="1186" y="2712"/>
                </a:lnTo>
                <a:lnTo>
                  <a:pt x="1182" y="2715"/>
                </a:lnTo>
                <a:lnTo>
                  <a:pt x="1178" y="2717"/>
                </a:lnTo>
                <a:lnTo>
                  <a:pt x="1174" y="2719"/>
                </a:lnTo>
                <a:lnTo>
                  <a:pt x="1162" y="2723"/>
                </a:lnTo>
                <a:lnTo>
                  <a:pt x="1151" y="2725"/>
                </a:lnTo>
                <a:lnTo>
                  <a:pt x="1148" y="2726"/>
                </a:lnTo>
                <a:lnTo>
                  <a:pt x="1148" y="2729"/>
                </a:lnTo>
                <a:lnTo>
                  <a:pt x="1149" y="2732"/>
                </a:lnTo>
                <a:lnTo>
                  <a:pt x="1142" y="2731"/>
                </a:lnTo>
                <a:lnTo>
                  <a:pt x="1135" y="2730"/>
                </a:lnTo>
                <a:lnTo>
                  <a:pt x="1129" y="2731"/>
                </a:lnTo>
                <a:lnTo>
                  <a:pt x="1115" y="2736"/>
                </a:lnTo>
                <a:lnTo>
                  <a:pt x="1110" y="2737"/>
                </a:lnTo>
                <a:lnTo>
                  <a:pt x="1105" y="2736"/>
                </a:lnTo>
                <a:lnTo>
                  <a:pt x="1097" y="2736"/>
                </a:lnTo>
                <a:lnTo>
                  <a:pt x="1084" y="2736"/>
                </a:lnTo>
                <a:lnTo>
                  <a:pt x="1072" y="2735"/>
                </a:lnTo>
                <a:lnTo>
                  <a:pt x="1062" y="2727"/>
                </a:lnTo>
                <a:lnTo>
                  <a:pt x="1055" y="2723"/>
                </a:lnTo>
                <a:lnTo>
                  <a:pt x="1048" y="2721"/>
                </a:lnTo>
                <a:lnTo>
                  <a:pt x="1041" y="2718"/>
                </a:lnTo>
                <a:lnTo>
                  <a:pt x="1038" y="2714"/>
                </a:lnTo>
                <a:lnTo>
                  <a:pt x="1036" y="2712"/>
                </a:lnTo>
                <a:lnTo>
                  <a:pt x="1030" y="2711"/>
                </a:lnTo>
                <a:lnTo>
                  <a:pt x="1025" y="2713"/>
                </a:lnTo>
                <a:lnTo>
                  <a:pt x="1022" y="2724"/>
                </a:lnTo>
                <a:lnTo>
                  <a:pt x="1020" y="2726"/>
                </a:lnTo>
                <a:lnTo>
                  <a:pt x="1014" y="2727"/>
                </a:lnTo>
                <a:lnTo>
                  <a:pt x="1007" y="2724"/>
                </a:lnTo>
                <a:lnTo>
                  <a:pt x="999" y="2718"/>
                </a:lnTo>
                <a:lnTo>
                  <a:pt x="995" y="2712"/>
                </a:lnTo>
                <a:lnTo>
                  <a:pt x="992" y="2710"/>
                </a:lnTo>
                <a:lnTo>
                  <a:pt x="988" y="2713"/>
                </a:lnTo>
                <a:lnTo>
                  <a:pt x="987" y="2721"/>
                </a:lnTo>
                <a:lnTo>
                  <a:pt x="987" y="2726"/>
                </a:lnTo>
                <a:lnTo>
                  <a:pt x="981" y="2728"/>
                </a:lnTo>
                <a:lnTo>
                  <a:pt x="978" y="2727"/>
                </a:lnTo>
                <a:lnTo>
                  <a:pt x="975" y="2721"/>
                </a:lnTo>
                <a:lnTo>
                  <a:pt x="969" y="2708"/>
                </a:lnTo>
                <a:lnTo>
                  <a:pt x="962" y="2701"/>
                </a:lnTo>
                <a:lnTo>
                  <a:pt x="956" y="2696"/>
                </a:lnTo>
                <a:lnTo>
                  <a:pt x="935" y="2696"/>
                </a:lnTo>
                <a:lnTo>
                  <a:pt x="919" y="2694"/>
                </a:lnTo>
                <a:lnTo>
                  <a:pt x="912" y="2692"/>
                </a:lnTo>
                <a:lnTo>
                  <a:pt x="909" y="2687"/>
                </a:lnTo>
                <a:lnTo>
                  <a:pt x="912" y="2677"/>
                </a:lnTo>
                <a:lnTo>
                  <a:pt x="915" y="2669"/>
                </a:lnTo>
                <a:lnTo>
                  <a:pt x="915" y="2667"/>
                </a:lnTo>
                <a:lnTo>
                  <a:pt x="912" y="2667"/>
                </a:lnTo>
                <a:lnTo>
                  <a:pt x="908" y="2666"/>
                </a:lnTo>
                <a:lnTo>
                  <a:pt x="891" y="2671"/>
                </a:lnTo>
                <a:lnTo>
                  <a:pt x="886" y="2670"/>
                </a:lnTo>
                <a:lnTo>
                  <a:pt x="883" y="2669"/>
                </a:lnTo>
                <a:lnTo>
                  <a:pt x="880" y="2667"/>
                </a:lnTo>
                <a:lnTo>
                  <a:pt x="877" y="2665"/>
                </a:lnTo>
                <a:lnTo>
                  <a:pt x="875" y="2661"/>
                </a:lnTo>
                <a:lnTo>
                  <a:pt x="860" y="2653"/>
                </a:lnTo>
                <a:lnTo>
                  <a:pt x="856" y="2648"/>
                </a:lnTo>
                <a:lnTo>
                  <a:pt x="848" y="2643"/>
                </a:lnTo>
                <a:lnTo>
                  <a:pt x="841" y="2639"/>
                </a:lnTo>
                <a:lnTo>
                  <a:pt x="837" y="2628"/>
                </a:lnTo>
                <a:lnTo>
                  <a:pt x="833" y="2617"/>
                </a:lnTo>
                <a:lnTo>
                  <a:pt x="831" y="2611"/>
                </a:lnTo>
                <a:lnTo>
                  <a:pt x="825" y="2608"/>
                </a:lnTo>
                <a:lnTo>
                  <a:pt x="818" y="2606"/>
                </a:lnTo>
                <a:lnTo>
                  <a:pt x="806" y="2610"/>
                </a:lnTo>
                <a:lnTo>
                  <a:pt x="797" y="2614"/>
                </a:lnTo>
                <a:lnTo>
                  <a:pt x="790" y="2614"/>
                </a:lnTo>
                <a:lnTo>
                  <a:pt x="780" y="2603"/>
                </a:lnTo>
                <a:lnTo>
                  <a:pt x="772" y="2591"/>
                </a:lnTo>
                <a:lnTo>
                  <a:pt x="762" y="2581"/>
                </a:lnTo>
                <a:lnTo>
                  <a:pt x="756" y="2575"/>
                </a:lnTo>
                <a:lnTo>
                  <a:pt x="745" y="2575"/>
                </a:lnTo>
                <a:lnTo>
                  <a:pt x="732" y="2569"/>
                </a:lnTo>
                <a:lnTo>
                  <a:pt x="715" y="2556"/>
                </a:lnTo>
                <a:lnTo>
                  <a:pt x="703" y="2546"/>
                </a:lnTo>
                <a:lnTo>
                  <a:pt x="682" y="2534"/>
                </a:lnTo>
                <a:lnTo>
                  <a:pt x="677" y="2530"/>
                </a:lnTo>
                <a:lnTo>
                  <a:pt x="675" y="2526"/>
                </a:lnTo>
                <a:lnTo>
                  <a:pt x="672" y="2518"/>
                </a:lnTo>
                <a:lnTo>
                  <a:pt x="668" y="2510"/>
                </a:lnTo>
                <a:lnTo>
                  <a:pt x="653" y="2507"/>
                </a:lnTo>
                <a:lnTo>
                  <a:pt x="636" y="2505"/>
                </a:lnTo>
                <a:lnTo>
                  <a:pt x="618" y="2509"/>
                </a:lnTo>
                <a:lnTo>
                  <a:pt x="606" y="2532"/>
                </a:lnTo>
                <a:lnTo>
                  <a:pt x="599" y="2537"/>
                </a:lnTo>
                <a:lnTo>
                  <a:pt x="594" y="2537"/>
                </a:lnTo>
                <a:lnTo>
                  <a:pt x="590" y="2531"/>
                </a:lnTo>
                <a:lnTo>
                  <a:pt x="586" y="2525"/>
                </a:lnTo>
                <a:lnTo>
                  <a:pt x="584" y="2519"/>
                </a:lnTo>
                <a:lnTo>
                  <a:pt x="575" y="2514"/>
                </a:lnTo>
                <a:lnTo>
                  <a:pt x="565" y="2507"/>
                </a:lnTo>
                <a:lnTo>
                  <a:pt x="560" y="2502"/>
                </a:lnTo>
                <a:lnTo>
                  <a:pt x="554" y="2499"/>
                </a:lnTo>
                <a:lnTo>
                  <a:pt x="549" y="2498"/>
                </a:lnTo>
                <a:lnTo>
                  <a:pt x="539" y="2494"/>
                </a:lnTo>
                <a:lnTo>
                  <a:pt x="527" y="2489"/>
                </a:lnTo>
                <a:lnTo>
                  <a:pt x="521" y="2488"/>
                </a:lnTo>
                <a:lnTo>
                  <a:pt x="521" y="2485"/>
                </a:lnTo>
                <a:lnTo>
                  <a:pt x="523" y="2478"/>
                </a:lnTo>
                <a:lnTo>
                  <a:pt x="522" y="2471"/>
                </a:lnTo>
                <a:lnTo>
                  <a:pt x="518" y="2468"/>
                </a:lnTo>
                <a:lnTo>
                  <a:pt x="513" y="2469"/>
                </a:lnTo>
                <a:lnTo>
                  <a:pt x="500" y="2459"/>
                </a:lnTo>
                <a:lnTo>
                  <a:pt x="500" y="2458"/>
                </a:lnTo>
                <a:lnTo>
                  <a:pt x="496" y="2456"/>
                </a:lnTo>
                <a:lnTo>
                  <a:pt x="490" y="2452"/>
                </a:lnTo>
                <a:lnTo>
                  <a:pt x="480" y="2452"/>
                </a:lnTo>
                <a:lnTo>
                  <a:pt x="472" y="2453"/>
                </a:lnTo>
                <a:lnTo>
                  <a:pt x="466" y="2449"/>
                </a:lnTo>
                <a:lnTo>
                  <a:pt x="458" y="2443"/>
                </a:lnTo>
                <a:lnTo>
                  <a:pt x="456" y="2441"/>
                </a:lnTo>
                <a:lnTo>
                  <a:pt x="454" y="2439"/>
                </a:lnTo>
                <a:lnTo>
                  <a:pt x="445" y="2427"/>
                </a:lnTo>
                <a:lnTo>
                  <a:pt x="436" y="2412"/>
                </a:lnTo>
                <a:lnTo>
                  <a:pt x="431" y="2410"/>
                </a:lnTo>
                <a:lnTo>
                  <a:pt x="428" y="2411"/>
                </a:lnTo>
                <a:lnTo>
                  <a:pt x="425" y="2419"/>
                </a:lnTo>
                <a:lnTo>
                  <a:pt x="423" y="2418"/>
                </a:lnTo>
                <a:lnTo>
                  <a:pt x="419" y="2418"/>
                </a:lnTo>
                <a:lnTo>
                  <a:pt x="415" y="2421"/>
                </a:lnTo>
                <a:lnTo>
                  <a:pt x="411" y="2422"/>
                </a:lnTo>
                <a:lnTo>
                  <a:pt x="408" y="2421"/>
                </a:lnTo>
                <a:lnTo>
                  <a:pt x="407" y="2419"/>
                </a:lnTo>
                <a:lnTo>
                  <a:pt x="408" y="2409"/>
                </a:lnTo>
                <a:lnTo>
                  <a:pt x="405" y="2405"/>
                </a:lnTo>
                <a:lnTo>
                  <a:pt x="408" y="2398"/>
                </a:lnTo>
                <a:lnTo>
                  <a:pt x="411" y="2392"/>
                </a:lnTo>
                <a:lnTo>
                  <a:pt x="408" y="2387"/>
                </a:lnTo>
                <a:lnTo>
                  <a:pt x="403" y="2380"/>
                </a:lnTo>
                <a:lnTo>
                  <a:pt x="402" y="2374"/>
                </a:lnTo>
                <a:lnTo>
                  <a:pt x="405" y="2367"/>
                </a:lnTo>
                <a:lnTo>
                  <a:pt x="406" y="2360"/>
                </a:lnTo>
                <a:lnTo>
                  <a:pt x="405" y="2358"/>
                </a:lnTo>
                <a:lnTo>
                  <a:pt x="402" y="2354"/>
                </a:lnTo>
                <a:lnTo>
                  <a:pt x="387" y="2336"/>
                </a:lnTo>
                <a:lnTo>
                  <a:pt x="386" y="2334"/>
                </a:lnTo>
                <a:lnTo>
                  <a:pt x="384" y="2328"/>
                </a:lnTo>
                <a:lnTo>
                  <a:pt x="383" y="2319"/>
                </a:lnTo>
                <a:lnTo>
                  <a:pt x="381" y="2313"/>
                </a:lnTo>
                <a:lnTo>
                  <a:pt x="379" y="2308"/>
                </a:lnTo>
                <a:lnTo>
                  <a:pt x="379" y="2306"/>
                </a:lnTo>
                <a:lnTo>
                  <a:pt x="381" y="2304"/>
                </a:lnTo>
                <a:lnTo>
                  <a:pt x="390" y="2303"/>
                </a:lnTo>
                <a:lnTo>
                  <a:pt x="398" y="2302"/>
                </a:lnTo>
                <a:lnTo>
                  <a:pt x="403" y="2301"/>
                </a:lnTo>
                <a:lnTo>
                  <a:pt x="406" y="2304"/>
                </a:lnTo>
                <a:lnTo>
                  <a:pt x="408" y="2310"/>
                </a:lnTo>
                <a:lnTo>
                  <a:pt x="409" y="2313"/>
                </a:lnTo>
                <a:lnTo>
                  <a:pt x="414" y="2318"/>
                </a:lnTo>
                <a:lnTo>
                  <a:pt x="421" y="2323"/>
                </a:lnTo>
                <a:lnTo>
                  <a:pt x="427" y="2322"/>
                </a:lnTo>
                <a:lnTo>
                  <a:pt x="432" y="2320"/>
                </a:lnTo>
                <a:lnTo>
                  <a:pt x="437" y="2312"/>
                </a:lnTo>
                <a:lnTo>
                  <a:pt x="441" y="2310"/>
                </a:lnTo>
                <a:lnTo>
                  <a:pt x="445" y="2310"/>
                </a:lnTo>
                <a:lnTo>
                  <a:pt x="445" y="2309"/>
                </a:lnTo>
                <a:lnTo>
                  <a:pt x="444" y="2304"/>
                </a:lnTo>
                <a:lnTo>
                  <a:pt x="446" y="2291"/>
                </a:lnTo>
                <a:lnTo>
                  <a:pt x="445" y="2286"/>
                </a:lnTo>
                <a:lnTo>
                  <a:pt x="443" y="2281"/>
                </a:lnTo>
                <a:lnTo>
                  <a:pt x="444" y="2276"/>
                </a:lnTo>
                <a:lnTo>
                  <a:pt x="443" y="2268"/>
                </a:lnTo>
                <a:lnTo>
                  <a:pt x="439" y="2263"/>
                </a:lnTo>
                <a:lnTo>
                  <a:pt x="436" y="2261"/>
                </a:lnTo>
                <a:lnTo>
                  <a:pt x="435" y="2258"/>
                </a:lnTo>
                <a:lnTo>
                  <a:pt x="437" y="2253"/>
                </a:lnTo>
                <a:lnTo>
                  <a:pt x="438" y="2247"/>
                </a:lnTo>
                <a:lnTo>
                  <a:pt x="436" y="2242"/>
                </a:lnTo>
                <a:lnTo>
                  <a:pt x="436" y="2242"/>
                </a:lnTo>
                <a:lnTo>
                  <a:pt x="432" y="2239"/>
                </a:lnTo>
                <a:lnTo>
                  <a:pt x="428" y="2235"/>
                </a:lnTo>
                <a:lnTo>
                  <a:pt x="423" y="2230"/>
                </a:lnTo>
                <a:lnTo>
                  <a:pt x="420" y="2226"/>
                </a:lnTo>
                <a:lnTo>
                  <a:pt x="416" y="2222"/>
                </a:lnTo>
                <a:lnTo>
                  <a:pt x="411" y="2216"/>
                </a:lnTo>
                <a:lnTo>
                  <a:pt x="410" y="2202"/>
                </a:lnTo>
                <a:lnTo>
                  <a:pt x="410" y="2187"/>
                </a:lnTo>
                <a:lnTo>
                  <a:pt x="408" y="2179"/>
                </a:lnTo>
                <a:lnTo>
                  <a:pt x="405" y="2167"/>
                </a:lnTo>
                <a:lnTo>
                  <a:pt x="406" y="2163"/>
                </a:lnTo>
                <a:lnTo>
                  <a:pt x="407" y="2160"/>
                </a:lnTo>
                <a:lnTo>
                  <a:pt x="422" y="2150"/>
                </a:lnTo>
                <a:lnTo>
                  <a:pt x="425" y="2147"/>
                </a:lnTo>
                <a:lnTo>
                  <a:pt x="425" y="2144"/>
                </a:lnTo>
                <a:lnTo>
                  <a:pt x="425" y="2140"/>
                </a:lnTo>
                <a:lnTo>
                  <a:pt x="422" y="2135"/>
                </a:lnTo>
                <a:lnTo>
                  <a:pt x="416" y="2131"/>
                </a:lnTo>
                <a:lnTo>
                  <a:pt x="408" y="2125"/>
                </a:lnTo>
                <a:lnTo>
                  <a:pt x="401" y="2119"/>
                </a:lnTo>
                <a:lnTo>
                  <a:pt x="389" y="2115"/>
                </a:lnTo>
                <a:lnTo>
                  <a:pt x="374" y="2111"/>
                </a:lnTo>
                <a:lnTo>
                  <a:pt x="370" y="2106"/>
                </a:lnTo>
                <a:lnTo>
                  <a:pt x="367" y="2095"/>
                </a:lnTo>
                <a:lnTo>
                  <a:pt x="360" y="2078"/>
                </a:lnTo>
                <a:lnTo>
                  <a:pt x="354" y="2060"/>
                </a:lnTo>
                <a:lnTo>
                  <a:pt x="349" y="2049"/>
                </a:lnTo>
                <a:lnTo>
                  <a:pt x="349" y="2043"/>
                </a:lnTo>
                <a:lnTo>
                  <a:pt x="352" y="2029"/>
                </a:lnTo>
                <a:lnTo>
                  <a:pt x="351" y="2026"/>
                </a:lnTo>
                <a:lnTo>
                  <a:pt x="349" y="2025"/>
                </a:lnTo>
                <a:lnTo>
                  <a:pt x="343" y="2027"/>
                </a:lnTo>
                <a:lnTo>
                  <a:pt x="339" y="2029"/>
                </a:lnTo>
                <a:lnTo>
                  <a:pt x="336" y="2028"/>
                </a:lnTo>
                <a:lnTo>
                  <a:pt x="333" y="2026"/>
                </a:lnTo>
                <a:lnTo>
                  <a:pt x="332" y="2025"/>
                </a:lnTo>
                <a:lnTo>
                  <a:pt x="332" y="2025"/>
                </a:lnTo>
                <a:lnTo>
                  <a:pt x="326" y="2026"/>
                </a:lnTo>
                <a:lnTo>
                  <a:pt x="314" y="2027"/>
                </a:lnTo>
                <a:lnTo>
                  <a:pt x="310" y="2027"/>
                </a:lnTo>
                <a:lnTo>
                  <a:pt x="304" y="2027"/>
                </a:lnTo>
                <a:lnTo>
                  <a:pt x="292" y="2024"/>
                </a:lnTo>
                <a:lnTo>
                  <a:pt x="276" y="2019"/>
                </a:lnTo>
                <a:lnTo>
                  <a:pt x="259" y="2013"/>
                </a:lnTo>
                <a:lnTo>
                  <a:pt x="250" y="2009"/>
                </a:lnTo>
                <a:lnTo>
                  <a:pt x="247" y="2007"/>
                </a:lnTo>
                <a:lnTo>
                  <a:pt x="239" y="2002"/>
                </a:lnTo>
                <a:lnTo>
                  <a:pt x="234" y="1998"/>
                </a:lnTo>
                <a:lnTo>
                  <a:pt x="233" y="1987"/>
                </a:lnTo>
                <a:lnTo>
                  <a:pt x="229" y="1988"/>
                </a:lnTo>
                <a:lnTo>
                  <a:pt x="220" y="1992"/>
                </a:lnTo>
                <a:lnTo>
                  <a:pt x="209" y="1994"/>
                </a:lnTo>
                <a:lnTo>
                  <a:pt x="203" y="1994"/>
                </a:lnTo>
                <a:lnTo>
                  <a:pt x="201" y="1993"/>
                </a:lnTo>
                <a:lnTo>
                  <a:pt x="198" y="1981"/>
                </a:lnTo>
                <a:lnTo>
                  <a:pt x="195" y="1978"/>
                </a:lnTo>
                <a:lnTo>
                  <a:pt x="190" y="1976"/>
                </a:lnTo>
                <a:lnTo>
                  <a:pt x="185" y="1974"/>
                </a:lnTo>
                <a:lnTo>
                  <a:pt x="182" y="1971"/>
                </a:lnTo>
                <a:lnTo>
                  <a:pt x="182" y="1967"/>
                </a:lnTo>
                <a:lnTo>
                  <a:pt x="184" y="1963"/>
                </a:lnTo>
                <a:lnTo>
                  <a:pt x="187" y="1959"/>
                </a:lnTo>
                <a:lnTo>
                  <a:pt x="187" y="1939"/>
                </a:lnTo>
                <a:lnTo>
                  <a:pt x="186" y="1931"/>
                </a:lnTo>
                <a:lnTo>
                  <a:pt x="184" y="1925"/>
                </a:lnTo>
                <a:lnTo>
                  <a:pt x="180" y="1917"/>
                </a:lnTo>
                <a:lnTo>
                  <a:pt x="177" y="1912"/>
                </a:lnTo>
                <a:lnTo>
                  <a:pt x="171" y="1908"/>
                </a:lnTo>
                <a:lnTo>
                  <a:pt x="163" y="1903"/>
                </a:lnTo>
                <a:lnTo>
                  <a:pt x="156" y="1902"/>
                </a:lnTo>
                <a:lnTo>
                  <a:pt x="147" y="1905"/>
                </a:lnTo>
                <a:lnTo>
                  <a:pt x="144" y="1904"/>
                </a:lnTo>
                <a:lnTo>
                  <a:pt x="140" y="1889"/>
                </a:lnTo>
                <a:lnTo>
                  <a:pt x="138" y="1886"/>
                </a:lnTo>
                <a:lnTo>
                  <a:pt x="122" y="1880"/>
                </a:lnTo>
                <a:lnTo>
                  <a:pt x="114" y="1879"/>
                </a:lnTo>
                <a:lnTo>
                  <a:pt x="106" y="1881"/>
                </a:lnTo>
                <a:lnTo>
                  <a:pt x="101" y="1882"/>
                </a:lnTo>
                <a:lnTo>
                  <a:pt x="98" y="1880"/>
                </a:lnTo>
                <a:lnTo>
                  <a:pt x="92" y="1877"/>
                </a:lnTo>
                <a:lnTo>
                  <a:pt x="86" y="1874"/>
                </a:lnTo>
                <a:lnTo>
                  <a:pt x="79" y="1874"/>
                </a:lnTo>
                <a:lnTo>
                  <a:pt x="74" y="1876"/>
                </a:lnTo>
                <a:lnTo>
                  <a:pt x="73" y="1875"/>
                </a:lnTo>
                <a:lnTo>
                  <a:pt x="70" y="1872"/>
                </a:lnTo>
                <a:lnTo>
                  <a:pt x="61" y="1864"/>
                </a:lnTo>
                <a:lnTo>
                  <a:pt x="60" y="1862"/>
                </a:lnTo>
                <a:lnTo>
                  <a:pt x="75" y="1854"/>
                </a:lnTo>
                <a:lnTo>
                  <a:pt x="84" y="1851"/>
                </a:lnTo>
                <a:lnTo>
                  <a:pt x="88" y="1849"/>
                </a:lnTo>
                <a:lnTo>
                  <a:pt x="89" y="1850"/>
                </a:lnTo>
                <a:lnTo>
                  <a:pt x="92" y="1853"/>
                </a:lnTo>
                <a:lnTo>
                  <a:pt x="97" y="1856"/>
                </a:lnTo>
                <a:lnTo>
                  <a:pt x="102" y="1855"/>
                </a:lnTo>
                <a:lnTo>
                  <a:pt x="104" y="1853"/>
                </a:lnTo>
                <a:lnTo>
                  <a:pt x="111" y="1849"/>
                </a:lnTo>
                <a:lnTo>
                  <a:pt x="116" y="1844"/>
                </a:lnTo>
                <a:lnTo>
                  <a:pt x="120" y="1840"/>
                </a:lnTo>
                <a:lnTo>
                  <a:pt x="118" y="1833"/>
                </a:lnTo>
                <a:lnTo>
                  <a:pt x="109" y="1825"/>
                </a:lnTo>
                <a:lnTo>
                  <a:pt x="103" y="1821"/>
                </a:lnTo>
                <a:lnTo>
                  <a:pt x="102" y="1818"/>
                </a:lnTo>
                <a:lnTo>
                  <a:pt x="103" y="1810"/>
                </a:lnTo>
                <a:lnTo>
                  <a:pt x="105" y="1801"/>
                </a:lnTo>
                <a:lnTo>
                  <a:pt x="104" y="1798"/>
                </a:lnTo>
                <a:lnTo>
                  <a:pt x="102" y="1795"/>
                </a:lnTo>
                <a:lnTo>
                  <a:pt x="101" y="1786"/>
                </a:lnTo>
                <a:lnTo>
                  <a:pt x="98" y="1775"/>
                </a:lnTo>
                <a:lnTo>
                  <a:pt x="93" y="1768"/>
                </a:lnTo>
                <a:lnTo>
                  <a:pt x="92" y="1759"/>
                </a:lnTo>
                <a:lnTo>
                  <a:pt x="92" y="1751"/>
                </a:lnTo>
                <a:lnTo>
                  <a:pt x="97" y="1738"/>
                </a:lnTo>
                <a:lnTo>
                  <a:pt x="95" y="1732"/>
                </a:lnTo>
                <a:lnTo>
                  <a:pt x="90" y="1727"/>
                </a:lnTo>
                <a:lnTo>
                  <a:pt x="72" y="1718"/>
                </a:lnTo>
                <a:lnTo>
                  <a:pt x="53" y="1712"/>
                </a:lnTo>
                <a:lnTo>
                  <a:pt x="46" y="1712"/>
                </a:lnTo>
                <a:lnTo>
                  <a:pt x="41" y="1712"/>
                </a:lnTo>
                <a:lnTo>
                  <a:pt x="36" y="1717"/>
                </a:lnTo>
                <a:lnTo>
                  <a:pt x="33" y="1724"/>
                </a:lnTo>
                <a:lnTo>
                  <a:pt x="29" y="1725"/>
                </a:lnTo>
                <a:lnTo>
                  <a:pt x="21" y="1722"/>
                </a:lnTo>
                <a:lnTo>
                  <a:pt x="15" y="1717"/>
                </a:lnTo>
                <a:lnTo>
                  <a:pt x="11" y="1708"/>
                </a:lnTo>
                <a:lnTo>
                  <a:pt x="9" y="1696"/>
                </a:lnTo>
                <a:lnTo>
                  <a:pt x="7" y="1692"/>
                </a:lnTo>
                <a:lnTo>
                  <a:pt x="8" y="1689"/>
                </a:lnTo>
                <a:lnTo>
                  <a:pt x="10" y="1686"/>
                </a:lnTo>
                <a:lnTo>
                  <a:pt x="15" y="1684"/>
                </a:lnTo>
                <a:lnTo>
                  <a:pt x="15" y="1681"/>
                </a:lnTo>
                <a:lnTo>
                  <a:pt x="15" y="1677"/>
                </a:lnTo>
                <a:lnTo>
                  <a:pt x="11" y="1673"/>
                </a:lnTo>
                <a:lnTo>
                  <a:pt x="6" y="1667"/>
                </a:lnTo>
                <a:lnTo>
                  <a:pt x="0" y="1654"/>
                </a:lnTo>
                <a:lnTo>
                  <a:pt x="1" y="1647"/>
                </a:lnTo>
                <a:lnTo>
                  <a:pt x="2" y="1637"/>
                </a:lnTo>
                <a:lnTo>
                  <a:pt x="2" y="1632"/>
                </a:lnTo>
                <a:lnTo>
                  <a:pt x="8" y="1631"/>
                </a:lnTo>
                <a:lnTo>
                  <a:pt x="17" y="1628"/>
                </a:lnTo>
                <a:lnTo>
                  <a:pt x="21" y="1623"/>
                </a:lnTo>
                <a:lnTo>
                  <a:pt x="24" y="1619"/>
                </a:lnTo>
                <a:lnTo>
                  <a:pt x="24" y="1616"/>
                </a:lnTo>
                <a:lnTo>
                  <a:pt x="22" y="1605"/>
                </a:lnTo>
                <a:lnTo>
                  <a:pt x="18" y="1600"/>
                </a:lnTo>
                <a:lnTo>
                  <a:pt x="18" y="1596"/>
                </a:lnTo>
                <a:lnTo>
                  <a:pt x="20" y="1593"/>
                </a:lnTo>
                <a:lnTo>
                  <a:pt x="22" y="1588"/>
                </a:lnTo>
                <a:lnTo>
                  <a:pt x="26" y="1578"/>
                </a:lnTo>
                <a:lnTo>
                  <a:pt x="30" y="1571"/>
                </a:lnTo>
                <a:lnTo>
                  <a:pt x="33" y="1569"/>
                </a:lnTo>
                <a:lnTo>
                  <a:pt x="38" y="1568"/>
                </a:lnTo>
                <a:lnTo>
                  <a:pt x="50" y="1566"/>
                </a:lnTo>
                <a:lnTo>
                  <a:pt x="64" y="1561"/>
                </a:lnTo>
                <a:lnTo>
                  <a:pt x="79" y="1547"/>
                </a:lnTo>
                <a:lnTo>
                  <a:pt x="85" y="1543"/>
                </a:lnTo>
                <a:lnTo>
                  <a:pt x="92" y="1541"/>
                </a:lnTo>
                <a:lnTo>
                  <a:pt x="97" y="1541"/>
                </a:lnTo>
                <a:lnTo>
                  <a:pt x="98" y="1540"/>
                </a:lnTo>
                <a:lnTo>
                  <a:pt x="94" y="1531"/>
                </a:lnTo>
                <a:lnTo>
                  <a:pt x="95" y="1528"/>
                </a:lnTo>
                <a:lnTo>
                  <a:pt x="97" y="1525"/>
                </a:lnTo>
                <a:lnTo>
                  <a:pt x="99" y="1524"/>
                </a:lnTo>
                <a:lnTo>
                  <a:pt x="110" y="1529"/>
                </a:lnTo>
                <a:lnTo>
                  <a:pt x="119" y="1528"/>
                </a:lnTo>
                <a:lnTo>
                  <a:pt x="129" y="1526"/>
                </a:lnTo>
                <a:lnTo>
                  <a:pt x="151" y="1510"/>
                </a:lnTo>
                <a:lnTo>
                  <a:pt x="154" y="1511"/>
                </a:lnTo>
                <a:lnTo>
                  <a:pt x="156" y="1513"/>
                </a:lnTo>
                <a:lnTo>
                  <a:pt x="159" y="1522"/>
                </a:lnTo>
                <a:lnTo>
                  <a:pt x="162" y="1541"/>
                </a:lnTo>
                <a:lnTo>
                  <a:pt x="164" y="1544"/>
                </a:lnTo>
                <a:lnTo>
                  <a:pt x="179" y="1544"/>
                </a:lnTo>
                <a:lnTo>
                  <a:pt x="190" y="1537"/>
                </a:lnTo>
                <a:lnTo>
                  <a:pt x="194" y="1535"/>
                </a:lnTo>
                <a:lnTo>
                  <a:pt x="202" y="1536"/>
                </a:lnTo>
                <a:lnTo>
                  <a:pt x="206" y="1533"/>
                </a:lnTo>
                <a:lnTo>
                  <a:pt x="210" y="1531"/>
                </a:lnTo>
                <a:lnTo>
                  <a:pt x="215" y="1539"/>
                </a:lnTo>
                <a:lnTo>
                  <a:pt x="221" y="1535"/>
                </a:lnTo>
                <a:lnTo>
                  <a:pt x="227" y="1529"/>
                </a:lnTo>
                <a:lnTo>
                  <a:pt x="231" y="1523"/>
                </a:lnTo>
                <a:lnTo>
                  <a:pt x="235" y="1516"/>
                </a:lnTo>
                <a:lnTo>
                  <a:pt x="239" y="1507"/>
                </a:lnTo>
                <a:lnTo>
                  <a:pt x="240" y="1499"/>
                </a:lnTo>
                <a:lnTo>
                  <a:pt x="242" y="1495"/>
                </a:lnTo>
                <a:lnTo>
                  <a:pt x="245" y="1491"/>
                </a:lnTo>
                <a:lnTo>
                  <a:pt x="255" y="1473"/>
                </a:lnTo>
                <a:lnTo>
                  <a:pt x="261" y="1469"/>
                </a:lnTo>
                <a:lnTo>
                  <a:pt x="267" y="1468"/>
                </a:lnTo>
                <a:lnTo>
                  <a:pt x="283" y="1471"/>
                </a:lnTo>
                <a:lnTo>
                  <a:pt x="291" y="1470"/>
                </a:lnTo>
                <a:lnTo>
                  <a:pt x="315" y="1472"/>
                </a:lnTo>
                <a:lnTo>
                  <a:pt x="325" y="1469"/>
                </a:lnTo>
                <a:lnTo>
                  <a:pt x="333" y="1466"/>
                </a:lnTo>
                <a:lnTo>
                  <a:pt x="344" y="1466"/>
                </a:lnTo>
                <a:lnTo>
                  <a:pt x="358" y="1464"/>
                </a:lnTo>
                <a:lnTo>
                  <a:pt x="375" y="1442"/>
                </a:lnTo>
                <a:lnTo>
                  <a:pt x="375" y="1438"/>
                </a:lnTo>
                <a:lnTo>
                  <a:pt x="376" y="1433"/>
                </a:lnTo>
                <a:lnTo>
                  <a:pt x="383" y="1428"/>
                </a:lnTo>
                <a:lnTo>
                  <a:pt x="391" y="1423"/>
                </a:lnTo>
                <a:lnTo>
                  <a:pt x="407" y="1413"/>
                </a:lnTo>
                <a:lnTo>
                  <a:pt x="439" y="1396"/>
                </a:lnTo>
                <a:lnTo>
                  <a:pt x="450" y="1389"/>
                </a:lnTo>
                <a:lnTo>
                  <a:pt x="455" y="1389"/>
                </a:lnTo>
                <a:lnTo>
                  <a:pt x="467" y="1385"/>
                </a:lnTo>
                <a:lnTo>
                  <a:pt x="488" y="1377"/>
                </a:lnTo>
                <a:lnTo>
                  <a:pt x="494" y="1367"/>
                </a:lnTo>
                <a:lnTo>
                  <a:pt x="499" y="1365"/>
                </a:lnTo>
                <a:lnTo>
                  <a:pt x="523" y="1363"/>
                </a:lnTo>
                <a:lnTo>
                  <a:pt x="525" y="1362"/>
                </a:lnTo>
                <a:lnTo>
                  <a:pt x="526" y="1360"/>
                </a:lnTo>
                <a:lnTo>
                  <a:pt x="524" y="1352"/>
                </a:lnTo>
                <a:lnTo>
                  <a:pt x="523" y="1346"/>
                </a:lnTo>
                <a:lnTo>
                  <a:pt x="525" y="1344"/>
                </a:lnTo>
                <a:lnTo>
                  <a:pt x="527" y="1341"/>
                </a:lnTo>
                <a:lnTo>
                  <a:pt x="526" y="1337"/>
                </a:lnTo>
                <a:lnTo>
                  <a:pt x="522" y="1324"/>
                </a:lnTo>
                <a:lnTo>
                  <a:pt x="520" y="1311"/>
                </a:lnTo>
                <a:lnTo>
                  <a:pt x="519" y="1300"/>
                </a:lnTo>
                <a:lnTo>
                  <a:pt x="519" y="1295"/>
                </a:lnTo>
                <a:lnTo>
                  <a:pt x="522" y="1288"/>
                </a:lnTo>
                <a:lnTo>
                  <a:pt x="526" y="1281"/>
                </a:lnTo>
                <a:lnTo>
                  <a:pt x="540" y="1275"/>
                </a:lnTo>
                <a:lnTo>
                  <a:pt x="549" y="1273"/>
                </a:lnTo>
                <a:lnTo>
                  <a:pt x="549" y="1269"/>
                </a:lnTo>
                <a:lnTo>
                  <a:pt x="542" y="1266"/>
                </a:lnTo>
                <a:lnTo>
                  <a:pt x="536" y="1262"/>
                </a:lnTo>
                <a:lnTo>
                  <a:pt x="536" y="1260"/>
                </a:lnTo>
                <a:lnTo>
                  <a:pt x="536" y="1257"/>
                </a:lnTo>
                <a:lnTo>
                  <a:pt x="537" y="1255"/>
                </a:lnTo>
                <a:lnTo>
                  <a:pt x="546" y="1250"/>
                </a:lnTo>
                <a:lnTo>
                  <a:pt x="555" y="1245"/>
                </a:lnTo>
                <a:lnTo>
                  <a:pt x="566" y="1248"/>
                </a:lnTo>
                <a:lnTo>
                  <a:pt x="568" y="1246"/>
                </a:lnTo>
                <a:lnTo>
                  <a:pt x="568" y="1242"/>
                </a:lnTo>
                <a:lnTo>
                  <a:pt x="566" y="1237"/>
                </a:lnTo>
                <a:lnTo>
                  <a:pt x="564" y="1230"/>
                </a:lnTo>
                <a:lnTo>
                  <a:pt x="559" y="1226"/>
                </a:lnTo>
                <a:lnTo>
                  <a:pt x="559" y="1221"/>
                </a:lnTo>
                <a:lnTo>
                  <a:pt x="562" y="1213"/>
                </a:lnTo>
                <a:lnTo>
                  <a:pt x="558" y="1198"/>
                </a:lnTo>
                <a:lnTo>
                  <a:pt x="553" y="1185"/>
                </a:lnTo>
                <a:lnTo>
                  <a:pt x="545" y="1162"/>
                </a:lnTo>
                <a:lnTo>
                  <a:pt x="540" y="1156"/>
                </a:lnTo>
                <a:lnTo>
                  <a:pt x="537" y="1145"/>
                </a:lnTo>
                <a:lnTo>
                  <a:pt x="534" y="1140"/>
                </a:lnTo>
                <a:lnTo>
                  <a:pt x="535" y="1132"/>
                </a:lnTo>
                <a:lnTo>
                  <a:pt x="535" y="1126"/>
                </a:lnTo>
                <a:lnTo>
                  <a:pt x="534" y="1114"/>
                </a:lnTo>
                <a:lnTo>
                  <a:pt x="533" y="1102"/>
                </a:lnTo>
                <a:lnTo>
                  <a:pt x="534" y="1090"/>
                </a:lnTo>
                <a:lnTo>
                  <a:pt x="537" y="1081"/>
                </a:lnTo>
                <a:lnTo>
                  <a:pt x="536" y="1078"/>
                </a:lnTo>
                <a:lnTo>
                  <a:pt x="538" y="1076"/>
                </a:lnTo>
                <a:lnTo>
                  <a:pt x="542" y="1075"/>
                </a:lnTo>
                <a:lnTo>
                  <a:pt x="544" y="1071"/>
                </a:lnTo>
                <a:lnTo>
                  <a:pt x="542" y="1068"/>
                </a:lnTo>
                <a:lnTo>
                  <a:pt x="535" y="1065"/>
                </a:lnTo>
                <a:lnTo>
                  <a:pt x="526" y="1061"/>
                </a:lnTo>
                <a:lnTo>
                  <a:pt x="516" y="1062"/>
                </a:lnTo>
                <a:lnTo>
                  <a:pt x="506" y="1062"/>
                </a:lnTo>
                <a:lnTo>
                  <a:pt x="501" y="1059"/>
                </a:lnTo>
                <a:lnTo>
                  <a:pt x="496" y="1055"/>
                </a:lnTo>
                <a:lnTo>
                  <a:pt x="496" y="1053"/>
                </a:lnTo>
                <a:lnTo>
                  <a:pt x="502" y="1046"/>
                </a:lnTo>
                <a:lnTo>
                  <a:pt x="511" y="1039"/>
                </a:lnTo>
                <a:lnTo>
                  <a:pt x="524" y="1036"/>
                </a:lnTo>
                <a:lnTo>
                  <a:pt x="539" y="1031"/>
                </a:lnTo>
                <a:lnTo>
                  <a:pt x="546" y="1028"/>
                </a:lnTo>
                <a:lnTo>
                  <a:pt x="556" y="1026"/>
                </a:lnTo>
                <a:lnTo>
                  <a:pt x="568" y="1025"/>
                </a:lnTo>
                <a:lnTo>
                  <a:pt x="574" y="1025"/>
                </a:lnTo>
                <a:lnTo>
                  <a:pt x="589" y="1021"/>
                </a:lnTo>
                <a:lnTo>
                  <a:pt x="612" y="1012"/>
                </a:lnTo>
                <a:lnTo>
                  <a:pt x="633" y="1005"/>
                </a:lnTo>
                <a:lnTo>
                  <a:pt x="640" y="1001"/>
                </a:lnTo>
                <a:lnTo>
                  <a:pt x="645" y="1005"/>
                </a:lnTo>
                <a:lnTo>
                  <a:pt x="648" y="1014"/>
                </a:lnTo>
                <a:lnTo>
                  <a:pt x="654" y="1019"/>
                </a:lnTo>
                <a:lnTo>
                  <a:pt x="660" y="1022"/>
                </a:lnTo>
                <a:lnTo>
                  <a:pt x="664" y="1022"/>
                </a:lnTo>
                <a:lnTo>
                  <a:pt x="674" y="1018"/>
                </a:lnTo>
                <a:lnTo>
                  <a:pt x="686" y="1015"/>
                </a:lnTo>
                <a:lnTo>
                  <a:pt x="690" y="1017"/>
                </a:lnTo>
                <a:lnTo>
                  <a:pt x="696" y="1021"/>
                </a:lnTo>
                <a:lnTo>
                  <a:pt x="702" y="1026"/>
                </a:lnTo>
                <a:lnTo>
                  <a:pt x="706" y="1026"/>
                </a:lnTo>
                <a:lnTo>
                  <a:pt x="709" y="1022"/>
                </a:lnTo>
                <a:lnTo>
                  <a:pt x="712" y="1015"/>
                </a:lnTo>
                <a:lnTo>
                  <a:pt x="714" y="1007"/>
                </a:lnTo>
                <a:lnTo>
                  <a:pt x="714" y="998"/>
                </a:lnTo>
                <a:lnTo>
                  <a:pt x="713" y="992"/>
                </a:lnTo>
                <a:lnTo>
                  <a:pt x="711" y="990"/>
                </a:lnTo>
                <a:lnTo>
                  <a:pt x="700" y="987"/>
                </a:lnTo>
                <a:lnTo>
                  <a:pt x="690" y="981"/>
                </a:lnTo>
                <a:lnTo>
                  <a:pt x="689" y="976"/>
                </a:lnTo>
                <a:lnTo>
                  <a:pt x="689" y="973"/>
                </a:lnTo>
                <a:lnTo>
                  <a:pt x="692" y="964"/>
                </a:lnTo>
                <a:lnTo>
                  <a:pt x="699" y="948"/>
                </a:lnTo>
                <a:lnTo>
                  <a:pt x="705" y="926"/>
                </a:lnTo>
                <a:lnTo>
                  <a:pt x="709" y="909"/>
                </a:lnTo>
                <a:lnTo>
                  <a:pt x="719" y="883"/>
                </a:lnTo>
                <a:lnTo>
                  <a:pt x="728" y="856"/>
                </a:lnTo>
                <a:lnTo>
                  <a:pt x="742" y="816"/>
                </a:lnTo>
                <a:lnTo>
                  <a:pt x="744" y="808"/>
                </a:lnTo>
                <a:lnTo>
                  <a:pt x="745" y="796"/>
                </a:lnTo>
                <a:lnTo>
                  <a:pt x="746" y="791"/>
                </a:lnTo>
                <a:lnTo>
                  <a:pt x="751" y="788"/>
                </a:lnTo>
                <a:lnTo>
                  <a:pt x="759" y="791"/>
                </a:lnTo>
                <a:lnTo>
                  <a:pt x="779" y="800"/>
                </a:lnTo>
                <a:lnTo>
                  <a:pt x="794" y="807"/>
                </a:lnTo>
                <a:lnTo>
                  <a:pt x="800" y="810"/>
                </a:lnTo>
                <a:lnTo>
                  <a:pt x="810" y="813"/>
                </a:lnTo>
                <a:lnTo>
                  <a:pt x="824" y="816"/>
                </a:lnTo>
                <a:lnTo>
                  <a:pt x="833" y="815"/>
                </a:lnTo>
                <a:lnTo>
                  <a:pt x="840" y="813"/>
                </a:lnTo>
                <a:lnTo>
                  <a:pt x="850" y="813"/>
                </a:lnTo>
                <a:lnTo>
                  <a:pt x="865" y="815"/>
                </a:lnTo>
                <a:lnTo>
                  <a:pt x="870" y="815"/>
                </a:lnTo>
                <a:lnTo>
                  <a:pt x="876" y="816"/>
                </a:lnTo>
                <a:lnTo>
                  <a:pt x="880" y="819"/>
                </a:lnTo>
                <a:lnTo>
                  <a:pt x="882" y="828"/>
                </a:lnTo>
                <a:lnTo>
                  <a:pt x="885" y="832"/>
                </a:lnTo>
                <a:lnTo>
                  <a:pt x="891" y="830"/>
                </a:lnTo>
                <a:lnTo>
                  <a:pt x="903" y="823"/>
                </a:lnTo>
                <a:lnTo>
                  <a:pt x="911" y="817"/>
                </a:lnTo>
                <a:lnTo>
                  <a:pt x="921" y="808"/>
                </a:lnTo>
                <a:lnTo>
                  <a:pt x="930" y="807"/>
                </a:lnTo>
                <a:lnTo>
                  <a:pt x="941" y="805"/>
                </a:lnTo>
                <a:lnTo>
                  <a:pt x="944" y="801"/>
                </a:lnTo>
                <a:lnTo>
                  <a:pt x="948" y="791"/>
                </a:lnTo>
                <a:lnTo>
                  <a:pt x="954" y="783"/>
                </a:lnTo>
                <a:lnTo>
                  <a:pt x="955" y="773"/>
                </a:lnTo>
                <a:lnTo>
                  <a:pt x="953" y="766"/>
                </a:lnTo>
                <a:lnTo>
                  <a:pt x="949" y="755"/>
                </a:lnTo>
                <a:lnTo>
                  <a:pt x="949" y="747"/>
                </a:lnTo>
                <a:lnTo>
                  <a:pt x="947" y="725"/>
                </a:lnTo>
                <a:lnTo>
                  <a:pt x="944" y="705"/>
                </a:lnTo>
                <a:lnTo>
                  <a:pt x="947" y="689"/>
                </a:lnTo>
                <a:lnTo>
                  <a:pt x="952" y="671"/>
                </a:lnTo>
                <a:lnTo>
                  <a:pt x="954" y="666"/>
                </a:lnTo>
                <a:lnTo>
                  <a:pt x="957" y="659"/>
                </a:lnTo>
                <a:lnTo>
                  <a:pt x="962" y="650"/>
                </a:lnTo>
                <a:lnTo>
                  <a:pt x="968" y="647"/>
                </a:lnTo>
                <a:lnTo>
                  <a:pt x="986" y="645"/>
                </a:lnTo>
                <a:lnTo>
                  <a:pt x="1002" y="642"/>
                </a:lnTo>
                <a:lnTo>
                  <a:pt x="1011" y="638"/>
                </a:lnTo>
                <a:lnTo>
                  <a:pt x="1020" y="636"/>
                </a:lnTo>
                <a:lnTo>
                  <a:pt x="1025" y="633"/>
                </a:lnTo>
                <a:lnTo>
                  <a:pt x="1034" y="620"/>
                </a:lnTo>
                <a:lnTo>
                  <a:pt x="1038" y="613"/>
                </a:lnTo>
                <a:lnTo>
                  <a:pt x="1041" y="593"/>
                </a:lnTo>
                <a:lnTo>
                  <a:pt x="1039" y="584"/>
                </a:lnTo>
                <a:lnTo>
                  <a:pt x="1041" y="575"/>
                </a:lnTo>
                <a:lnTo>
                  <a:pt x="1045" y="570"/>
                </a:lnTo>
                <a:lnTo>
                  <a:pt x="1052" y="565"/>
                </a:lnTo>
                <a:lnTo>
                  <a:pt x="1056" y="565"/>
                </a:lnTo>
                <a:lnTo>
                  <a:pt x="1064" y="563"/>
                </a:lnTo>
                <a:lnTo>
                  <a:pt x="1079" y="564"/>
                </a:lnTo>
                <a:lnTo>
                  <a:pt x="1086" y="566"/>
                </a:lnTo>
                <a:lnTo>
                  <a:pt x="1094" y="567"/>
                </a:lnTo>
                <a:lnTo>
                  <a:pt x="1098" y="565"/>
                </a:lnTo>
                <a:lnTo>
                  <a:pt x="1102" y="562"/>
                </a:lnTo>
                <a:lnTo>
                  <a:pt x="1106" y="560"/>
                </a:lnTo>
                <a:lnTo>
                  <a:pt x="1114" y="559"/>
                </a:lnTo>
                <a:lnTo>
                  <a:pt x="1121" y="556"/>
                </a:lnTo>
                <a:lnTo>
                  <a:pt x="1125" y="557"/>
                </a:lnTo>
                <a:lnTo>
                  <a:pt x="1126" y="562"/>
                </a:lnTo>
                <a:lnTo>
                  <a:pt x="1125" y="567"/>
                </a:lnTo>
                <a:lnTo>
                  <a:pt x="1127" y="572"/>
                </a:lnTo>
                <a:lnTo>
                  <a:pt x="1130" y="576"/>
                </a:lnTo>
                <a:lnTo>
                  <a:pt x="1129" y="580"/>
                </a:lnTo>
                <a:lnTo>
                  <a:pt x="1125" y="583"/>
                </a:lnTo>
                <a:lnTo>
                  <a:pt x="1121" y="586"/>
                </a:lnTo>
                <a:lnTo>
                  <a:pt x="1120" y="590"/>
                </a:lnTo>
                <a:lnTo>
                  <a:pt x="1125" y="596"/>
                </a:lnTo>
                <a:lnTo>
                  <a:pt x="1127" y="601"/>
                </a:lnTo>
                <a:lnTo>
                  <a:pt x="1135" y="604"/>
                </a:lnTo>
                <a:lnTo>
                  <a:pt x="1142" y="608"/>
                </a:lnTo>
                <a:lnTo>
                  <a:pt x="1145" y="611"/>
                </a:lnTo>
                <a:lnTo>
                  <a:pt x="1144" y="615"/>
                </a:lnTo>
                <a:lnTo>
                  <a:pt x="1141" y="619"/>
                </a:lnTo>
                <a:lnTo>
                  <a:pt x="1138" y="624"/>
                </a:lnTo>
                <a:lnTo>
                  <a:pt x="1137" y="626"/>
                </a:lnTo>
                <a:lnTo>
                  <a:pt x="1138" y="630"/>
                </a:lnTo>
                <a:lnTo>
                  <a:pt x="1145" y="632"/>
                </a:lnTo>
                <a:lnTo>
                  <a:pt x="1152" y="635"/>
                </a:lnTo>
                <a:lnTo>
                  <a:pt x="1165" y="639"/>
                </a:lnTo>
                <a:lnTo>
                  <a:pt x="1173" y="648"/>
                </a:lnTo>
                <a:lnTo>
                  <a:pt x="1181" y="650"/>
                </a:lnTo>
                <a:lnTo>
                  <a:pt x="1185" y="658"/>
                </a:lnTo>
                <a:lnTo>
                  <a:pt x="1186" y="669"/>
                </a:lnTo>
                <a:lnTo>
                  <a:pt x="1194" y="675"/>
                </a:lnTo>
                <a:lnTo>
                  <a:pt x="1206" y="683"/>
                </a:lnTo>
                <a:lnTo>
                  <a:pt x="1213" y="685"/>
                </a:lnTo>
                <a:lnTo>
                  <a:pt x="1217" y="690"/>
                </a:lnTo>
                <a:lnTo>
                  <a:pt x="1223" y="695"/>
                </a:lnTo>
                <a:lnTo>
                  <a:pt x="1228" y="697"/>
                </a:lnTo>
                <a:lnTo>
                  <a:pt x="1235" y="698"/>
                </a:lnTo>
                <a:lnTo>
                  <a:pt x="1245" y="692"/>
                </a:lnTo>
                <a:lnTo>
                  <a:pt x="1257" y="692"/>
                </a:lnTo>
                <a:lnTo>
                  <a:pt x="1264" y="695"/>
                </a:lnTo>
                <a:lnTo>
                  <a:pt x="1270" y="706"/>
                </a:lnTo>
                <a:lnTo>
                  <a:pt x="1274" y="710"/>
                </a:lnTo>
                <a:lnTo>
                  <a:pt x="1277" y="713"/>
                </a:lnTo>
                <a:lnTo>
                  <a:pt x="1281" y="716"/>
                </a:lnTo>
                <a:lnTo>
                  <a:pt x="1285" y="716"/>
                </a:lnTo>
                <a:lnTo>
                  <a:pt x="1291" y="714"/>
                </a:lnTo>
                <a:lnTo>
                  <a:pt x="1295" y="709"/>
                </a:lnTo>
                <a:lnTo>
                  <a:pt x="1301" y="710"/>
                </a:lnTo>
                <a:lnTo>
                  <a:pt x="1303" y="713"/>
                </a:lnTo>
                <a:lnTo>
                  <a:pt x="1304" y="719"/>
                </a:lnTo>
                <a:lnTo>
                  <a:pt x="1307" y="725"/>
                </a:lnTo>
                <a:lnTo>
                  <a:pt x="1313" y="730"/>
                </a:lnTo>
                <a:lnTo>
                  <a:pt x="1323" y="733"/>
                </a:lnTo>
                <a:lnTo>
                  <a:pt x="1325" y="736"/>
                </a:lnTo>
                <a:lnTo>
                  <a:pt x="1326" y="743"/>
                </a:lnTo>
                <a:lnTo>
                  <a:pt x="1329" y="747"/>
                </a:lnTo>
                <a:lnTo>
                  <a:pt x="1332" y="754"/>
                </a:lnTo>
                <a:lnTo>
                  <a:pt x="1335" y="765"/>
                </a:lnTo>
                <a:lnTo>
                  <a:pt x="1336" y="774"/>
                </a:lnTo>
                <a:lnTo>
                  <a:pt x="1338" y="779"/>
                </a:lnTo>
                <a:lnTo>
                  <a:pt x="1342" y="787"/>
                </a:lnTo>
                <a:lnTo>
                  <a:pt x="1349" y="801"/>
                </a:lnTo>
                <a:lnTo>
                  <a:pt x="1355" y="812"/>
                </a:lnTo>
                <a:lnTo>
                  <a:pt x="1362" y="814"/>
                </a:lnTo>
                <a:lnTo>
                  <a:pt x="1367" y="818"/>
                </a:lnTo>
                <a:lnTo>
                  <a:pt x="1370" y="826"/>
                </a:lnTo>
                <a:lnTo>
                  <a:pt x="1376" y="841"/>
                </a:lnTo>
                <a:lnTo>
                  <a:pt x="1377" y="851"/>
                </a:lnTo>
                <a:lnTo>
                  <a:pt x="1378" y="859"/>
                </a:lnTo>
                <a:lnTo>
                  <a:pt x="1380" y="862"/>
                </a:lnTo>
                <a:lnTo>
                  <a:pt x="1380" y="867"/>
                </a:lnTo>
                <a:lnTo>
                  <a:pt x="1375" y="883"/>
                </a:lnTo>
                <a:lnTo>
                  <a:pt x="1371" y="890"/>
                </a:lnTo>
                <a:lnTo>
                  <a:pt x="1371" y="896"/>
                </a:lnTo>
                <a:lnTo>
                  <a:pt x="1373" y="907"/>
                </a:lnTo>
                <a:lnTo>
                  <a:pt x="1377" y="915"/>
                </a:lnTo>
                <a:lnTo>
                  <a:pt x="1378" y="923"/>
                </a:lnTo>
                <a:lnTo>
                  <a:pt x="1374" y="929"/>
                </a:lnTo>
                <a:lnTo>
                  <a:pt x="1369" y="936"/>
                </a:lnTo>
                <a:lnTo>
                  <a:pt x="1366" y="940"/>
                </a:lnTo>
                <a:lnTo>
                  <a:pt x="1361" y="944"/>
                </a:lnTo>
                <a:lnTo>
                  <a:pt x="1355" y="957"/>
                </a:lnTo>
                <a:lnTo>
                  <a:pt x="1352" y="973"/>
                </a:lnTo>
                <a:lnTo>
                  <a:pt x="1351" y="981"/>
                </a:lnTo>
                <a:lnTo>
                  <a:pt x="1353" y="986"/>
                </a:lnTo>
                <a:lnTo>
                  <a:pt x="1358" y="993"/>
                </a:lnTo>
                <a:lnTo>
                  <a:pt x="1359" y="998"/>
                </a:lnTo>
                <a:lnTo>
                  <a:pt x="1366" y="1010"/>
                </a:lnTo>
                <a:lnTo>
                  <a:pt x="1368" y="1018"/>
                </a:lnTo>
                <a:lnTo>
                  <a:pt x="1371" y="1018"/>
                </a:lnTo>
                <a:lnTo>
                  <a:pt x="1374" y="1015"/>
                </a:lnTo>
                <a:lnTo>
                  <a:pt x="1382" y="1015"/>
                </a:lnTo>
                <a:lnTo>
                  <a:pt x="1389" y="1018"/>
                </a:lnTo>
                <a:lnTo>
                  <a:pt x="1395" y="1023"/>
                </a:lnTo>
                <a:lnTo>
                  <a:pt x="1402" y="1026"/>
                </a:lnTo>
                <a:lnTo>
                  <a:pt x="1413" y="1026"/>
                </a:lnTo>
                <a:lnTo>
                  <a:pt x="1418" y="1029"/>
                </a:lnTo>
                <a:lnTo>
                  <a:pt x="1424" y="1031"/>
                </a:lnTo>
                <a:lnTo>
                  <a:pt x="1436" y="1032"/>
                </a:lnTo>
                <a:lnTo>
                  <a:pt x="1445" y="1032"/>
                </a:lnTo>
                <a:lnTo>
                  <a:pt x="1459" y="1032"/>
                </a:lnTo>
                <a:lnTo>
                  <a:pt x="1470" y="1036"/>
                </a:lnTo>
                <a:lnTo>
                  <a:pt x="1490" y="1039"/>
                </a:lnTo>
                <a:lnTo>
                  <a:pt x="1503" y="1038"/>
                </a:lnTo>
                <a:lnTo>
                  <a:pt x="1519" y="1036"/>
                </a:lnTo>
                <a:lnTo>
                  <a:pt x="1529" y="1037"/>
                </a:lnTo>
                <a:lnTo>
                  <a:pt x="1559" y="1041"/>
                </a:lnTo>
                <a:lnTo>
                  <a:pt x="1577" y="1046"/>
                </a:lnTo>
                <a:lnTo>
                  <a:pt x="1588" y="1051"/>
                </a:lnTo>
                <a:lnTo>
                  <a:pt x="1596" y="1058"/>
                </a:lnTo>
                <a:lnTo>
                  <a:pt x="1605" y="1070"/>
                </a:lnTo>
                <a:lnTo>
                  <a:pt x="1612" y="1076"/>
                </a:lnTo>
                <a:lnTo>
                  <a:pt x="1631" y="1079"/>
                </a:lnTo>
                <a:lnTo>
                  <a:pt x="1644" y="1093"/>
                </a:lnTo>
                <a:lnTo>
                  <a:pt x="1654" y="1098"/>
                </a:lnTo>
                <a:lnTo>
                  <a:pt x="1672" y="1112"/>
                </a:lnTo>
                <a:lnTo>
                  <a:pt x="1684" y="1117"/>
                </a:lnTo>
                <a:lnTo>
                  <a:pt x="1698" y="1122"/>
                </a:lnTo>
                <a:lnTo>
                  <a:pt x="1722" y="1120"/>
                </a:lnTo>
                <a:lnTo>
                  <a:pt x="1724" y="1121"/>
                </a:lnTo>
                <a:lnTo>
                  <a:pt x="1722" y="1129"/>
                </a:lnTo>
                <a:lnTo>
                  <a:pt x="1720" y="1139"/>
                </a:lnTo>
                <a:lnTo>
                  <a:pt x="1720" y="1146"/>
                </a:lnTo>
                <a:lnTo>
                  <a:pt x="1723" y="1150"/>
                </a:lnTo>
                <a:lnTo>
                  <a:pt x="1732" y="1152"/>
                </a:lnTo>
                <a:lnTo>
                  <a:pt x="1736" y="1155"/>
                </a:lnTo>
                <a:lnTo>
                  <a:pt x="1739" y="1162"/>
                </a:lnTo>
                <a:lnTo>
                  <a:pt x="1741" y="1166"/>
                </a:lnTo>
                <a:lnTo>
                  <a:pt x="1749" y="1187"/>
                </a:lnTo>
                <a:lnTo>
                  <a:pt x="1761" y="1218"/>
                </a:lnTo>
                <a:lnTo>
                  <a:pt x="1763" y="1229"/>
                </a:lnTo>
                <a:lnTo>
                  <a:pt x="1767" y="1237"/>
                </a:lnTo>
                <a:lnTo>
                  <a:pt x="1780" y="1249"/>
                </a:lnTo>
                <a:lnTo>
                  <a:pt x="1787" y="1258"/>
                </a:lnTo>
                <a:lnTo>
                  <a:pt x="1797" y="1267"/>
                </a:lnTo>
                <a:lnTo>
                  <a:pt x="1801" y="1275"/>
                </a:lnTo>
                <a:lnTo>
                  <a:pt x="1802" y="1286"/>
                </a:lnTo>
                <a:lnTo>
                  <a:pt x="1804" y="1289"/>
                </a:lnTo>
                <a:lnTo>
                  <a:pt x="1823" y="1287"/>
                </a:lnTo>
                <a:lnTo>
                  <a:pt x="1840" y="1285"/>
                </a:lnTo>
                <a:lnTo>
                  <a:pt x="1869" y="1282"/>
                </a:lnTo>
                <a:lnTo>
                  <a:pt x="1910" y="1287"/>
                </a:lnTo>
                <a:lnTo>
                  <a:pt x="1952" y="1293"/>
                </a:lnTo>
                <a:lnTo>
                  <a:pt x="1989" y="1298"/>
                </a:lnTo>
                <a:lnTo>
                  <a:pt x="2007" y="1300"/>
                </a:lnTo>
                <a:lnTo>
                  <a:pt x="2048" y="1306"/>
                </a:lnTo>
                <a:lnTo>
                  <a:pt x="2071" y="1299"/>
                </a:lnTo>
                <a:lnTo>
                  <a:pt x="2089" y="1294"/>
                </a:lnTo>
                <a:lnTo>
                  <a:pt x="2097" y="1295"/>
                </a:lnTo>
                <a:lnTo>
                  <a:pt x="2132" y="1300"/>
                </a:lnTo>
                <a:lnTo>
                  <a:pt x="2152" y="1303"/>
                </a:lnTo>
                <a:lnTo>
                  <a:pt x="2177" y="1307"/>
                </a:lnTo>
                <a:lnTo>
                  <a:pt x="2194" y="1309"/>
                </a:lnTo>
                <a:lnTo>
                  <a:pt x="2209" y="1309"/>
                </a:lnTo>
                <a:lnTo>
                  <a:pt x="2215" y="1310"/>
                </a:lnTo>
                <a:lnTo>
                  <a:pt x="2222" y="1313"/>
                </a:lnTo>
                <a:lnTo>
                  <a:pt x="2226" y="1316"/>
                </a:lnTo>
                <a:lnTo>
                  <a:pt x="2239" y="1335"/>
                </a:lnTo>
                <a:lnTo>
                  <a:pt x="2247" y="1343"/>
                </a:lnTo>
                <a:lnTo>
                  <a:pt x="2261" y="1349"/>
                </a:lnTo>
                <a:lnTo>
                  <a:pt x="2294" y="1356"/>
                </a:lnTo>
                <a:lnTo>
                  <a:pt x="2313" y="1361"/>
                </a:lnTo>
                <a:lnTo>
                  <a:pt x="2334" y="1365"/>
                </a:lnTo>
                <a:lnTo>
                  <a:pt x="2348" y="1373"/>
                </a:lnTo>
                <a:lnTo>
                  <a:pt x="2364" y="1381"/>
                </a:lnTo>
                <a:lnTo>
                  <a:pt x="2384" y="1392"/>
                </a:lnTo>
                <a:lnTo>
                  <a:pt x="2407" y="1388"/>
                </a:lnTo>
                <a:lnTo>
                  <a:pt x="2431" y="1382"/>
                </a:lnTo>
                <a:lnTo>
                  <a:pt x="2447" y="1379"/>
                </a:lnTo>
                <a:lnTo>
                  <a:pt x="2447" y="1402"/>
                </a:lnTo>
                <a:lnTo>
                  <a:pt x="2468" y="1404"/>
                </a:lnTo>
                <a:lnTo>
                  <a:pt x="2475" y="1404"/>
                </a:lnTo>
                <a:lnTo>
                  <a:pt x="2485" y="1409"/>
                </a:lnTo>
                <a:lnTo>
                  <a:pt x="2490" y="1407"/>
                </a:lnTo>
                <a:lnTo>
                  <a:pt x="2496" y="1402"/>
                </a:lnTo>
                <a:lnTo>
                  <a:pt x="2502" y="1394"/>
                </a:lnTo>
                <a:lnTo>
                  <a:pt x="2511" y="1390"/>
                </a:lnTo>
                <a:lnTo>
                  <a:pt x="2527" y="1382"/>
                </a:lnTo>
                <a:lnTo>
                  <a:pt x="2531" y="1379"/>
                </a:lnTo>
                <a:lnTo>
                  <a:pt x="2555" y="1367"/>
                </a:lnTo>
                <a:lnTo>
                  <a:pt x="2591" y="1351"/>
                </a:lnTo>
                <a:lnTo>
                  <a:pt x="2607" y="1344"/>
                </a:lnTo>
                <a:lnTo>
                  <a:pt x="2611" y="1342"/>
                </a:lnTo>
                <a:lnTo>
                  <a:pt x="2621" y="1338"/>
                </a:lnTo>
                <a:lnTo>
                  <a:pt x="2627" y="1335"/>
                </a:lnTo>
                <a:lnTo>
                  <a:pt x="2637" y="1333"/>
                </a:lnTo>
                <a:lnTo>
                  <a:pt x="2652" y="1332"/>
                </a:lnTo>
                <a:lnTo>
                  <a:pt x="2668" y="1329"/>
                </a:lnTo>
                <a:lnTo>
                  <a:pt x="2704" y="1323"/>
                </a:lnTo>
                <a:lnTo>
                  <a:pt x="2709" y="1323"/>
                </a:lnTo>
                <a:lnTo>
                  <a:pt x="2729" y="1321"/>
                </a:lnTo>
                <a:lnTo>
                  <a:pt x="2738" y="1318"/>
                </a:lnTo>
                <a:lnTo>
                  <a:pt x="2750" y="1320"/>
                </a:lnTo>
                <a:lnTo>
                  <a:pt x="2767" y="1320"/>
                </a:lnTo>
                <a:lnTo>
                  <a:pt x="2779" y="1322"/>
                </a:lnTo>
                <a:lnTo>
                  <a:pt x="2793" y="1321"/>
                </a:lnTo>
                <a:lnTo>
                  <a:pt x="2814" y="1319"/>
                </a:lnTo>
                <a:lnTo>
                  <a:pt x="2830" y="1319"/>
                </a:lnTo>
                <a:lnTo>
                  <a:pt x="2838" y="1318"/>
                </a:lnTo>
                <a:lnTo>
                  <a:pt x="2850" y="1312"/>
                </a:lnTo>
                <a:lnTo>
                  <a:pt x="2859" y="1307"/>
                </a:lnTo>
                <a:lnTo>
                  <a:pt x="2871" y="1301"/>
                </a:lnTo>
                <a:lnTo>
                  <a:pt x="2887" y="1296"/>
                </a:lnTo>
                <a:lnTo>
                  <a:pt x="2898" y="1290"/>
                </a:lnTo>
                <a:lnTo>
                  <a:pt x="2905" y="1287"/>
                </a:lnTo>
                <a:lnTo>
                  <a:pt x="2914" y="1283"/>
                </a:lnTo>
                <a:lnTo>
                  <a:pt x="2917" y="1279"/>
                </a:lnTo>
                <a:lnTo>
                  <a:pt x="2919" y="1276"/>
                </a:lnTo>
                <a:lnTo>
                  <a:pt x="2924" y="1270"/>
                </a:lnTo>
                <a:lnTo>
                  <a:pt x="2932" y="1260"/>
                </a:lnTo>
                <a:lnTo>
                  <a:pt x="2939" y="1251"/>
                </a:lnTo>
                <a:lnTo>
                  <a:pt x="2942" y="1247"/>
                </a:lnTo>
                <a:lnTo>
                  <a:pt x="2949" y="1238"/>
                </a:lnTo>
                <a:lnTo>
                  <a:pt x="2955" y="1231"/>
                </a:lnTo>
                <a:lnTo>
                  <a:pt x="2962" y="1222"/>
                </a:lnTo>
                <a:lnTo>
                  <a:pt x="2969" y="1219"/>
                </a:lnTo>
                <a:lnTo>
                  <a:pt x="2977" y="1217"/>
                </a:lnTo>
                <a:lnTo>
                  <a:pt x="2997" y="1208"/>
                </a:lnTo>
                <a:lnTo>
                  <a:pt x="3002" y="1206"/>
                </a:lnTo>
                <a:lnTo>
                  <a:pt x="3005" y="1205"/>
                </a:lnTo>
                <a:lnTo>
                  <a:pt x="3012" y="1198"/>
                </a:lnTo>
                <a:lnTo>
                  <a:pt x="3019" y="1192"/>
                </a:lnTo>
                <a:lnTo>
                  <a:pt x="3023" y="1187"/>
                </a:lnTo>
                <a:lnTo>
                  <a:pt x="3031" y="1185"/>
                </a:lnTo>
                <a:lnTo>
                  <a:pt x="3036" y="1182"/>
                </a:lnTo>
                <a:lnTo>
                  <a:pt x="3036" y="1177"/>
                </a:lnTo>
                <a:lnTo>
                  <a:pt x="3036" y="1171"/>
                </a:lnTo>
                <a:lnTo>
                  <a:pt x="3031" y="1164"/>
                </a:lnTo>
                <a:lnTo>
                  <a:pt x="3028" y="1157"/>
                </a:lnTo>
                <a:lnTo>
                  <a:pt x="3016" y="1146"/>
                </a:lnTo>
                <a:lnTo>
                  <a:pt x="3009" y="1138"/>
                </a:lnTo>
                <a:lnTo>
                  <a:pt x="3003" y="1129"/>
                </a:lnTo>
                <a:lnTo>
                  <a:pt x="3000" y="1120"/>
                </a:lnTo>
                <a:lnTo>
                  <a:pt x="2996" y="1115"/>
                </a:lnTo>
                <a:lnTo>
                  <a:pt x="2994" y="1110"/>
                </a:lnTo>
                <a:lnTo>
                  <a:pt x="2994" y="1104"/>
                </a:lnTo>
                <a:lnTo>
                  <a:pt x="3000" y="1094"/>
                </a:lnTo>
                <a:lnTo>
                  <a:pt x="3002" y="1087"/>
                </a:lnTo>
                <a:lnTo>
                  <a:pt x="3005" y="1076"/>
                </a:lnTo>
                <a:lnTo>
                  <a:pt x="3011" y="1059"/>
                </a:lnTo>
                <a:lnTo>
                  <a:pt x="3016" y="1051"/>
                </a:lnTo>
                <a:lnTo>
                  <a:pt x="3021" y="1043"/>
                </a:lnTo>
                <a:lnTo>
                  <a:pt x="3033" y="1032"/>
                </a:lnTo>
                <a:lnTo>
                  <a:pt x="3043" y="1030"/>
                </a:lnTo>
                <a:lnTo>
                  <a:pt x="3050" y="1033"/>
                </a:lnTo>
                <a:lnTo>
                  <a:pt x="3064" y="1033"/>
                </a:lnTo>
                <a:lnTo>
                  <a:pt x="3073" y="1033"/>
                </a:lnTo>
                <a:lnTo>
                  <a:pt x="3080" y="1038"/>
                </a:lnTo>
                <a:lnTo>
                  <a:pt x="3088" y="1049"/>
                </a:lnTo>
                <a:lnTo>
                  <a:pt x="3097" y="1053"/>
                </a:lnTo>
                <a:lnTo>
                  <a:pt x="3124" y="1061"/>
                </a:lnTo>
                <a:lnTo>
                  <a:pt x="3136" y="1062"/>
                </a:lnTo>
                <a:lnTo>
                  <a:pt x="3144" y="1063"/>
                </a:lnTo>
                <a:lnTo>
                  <a:pt x="3156" y="1066"/>
                </a:lnTo>
                <a:lnTo>
                  <a:pt x="3160" y="1066"/>
                </a:lnTo>
                <a:lnTo>
                  <a:pt x="3167" y="1068"/>
                </a:lnTo>
                <a:lnTo>
                  <a:pt x="3172" y="1066"/>
                </a:lnTo>
                <a:lnTo>
                  <a:pt x="3180" y="1059"/>
                </a:lnTo>
                <a:lnTo>
                  <a:pt x="3190" y="1051"/>
                </a:lnTo>
                <a:lnTo>
                  <a:pt x="3194" y="1049"/>
                </a:lnTo>
                <a:lnTo>
                  <a:pt x="3202" y="1046"/>
                </a:lnTo>
                <a:lnTo>
                  <a:pt x="3206" y="1043"/>
                </a:lnTo>
                <a:lnTo>
                  <a:pt x="3213" y="1034"/>
                </a:lnTo>
                <a:lnTo>
                  <a:pt x="3222" y="1027"/>
                </a:lnTo>
                <a:lnTo>
                  <a:pt x="3233" y="1017"/>
                </a:lnTo>
                <a:lnTo>
                  <a:pt x="3238" y="1009"/>
                </a:lnTo>
                <a:lnTo>
                  <a:pt x="3239" y="1004"/>
                </a:lnTo>
                <a:lnTo>
                  <a:pt x="3240" y="999"/>
                </a:lnTo>
                <a:lnTo>
                  <a:pt x="3244" y="996"/>
                </a:lnTo>
                <a:lnTo>
                  <a:pt x="3250" y="993"/>
                </a:lnTo>
                <a:lnTo>
                  <a:pt x="3258" y="993"/>
                </a:lnTo>
                <a:lnTo>
                  <a:pt x="3272" y="997"/>
                </a:lnTo>
                <a:lnTo>
                  <a:pt x="3291" y="996"/>
                </a:lnTo>
                <a:lnTo>
                  <a:pt x="3296" y="995"/>
                </a:lnTo>
                <a:lnTo>
                  <a:pt x="3313" y="993"/>
                </a:lnTo>
                <a:lnTo>
                  <a:pt x="3321" y="990"/>
                </a:lnTo>
                <a:lnTo>
                  <a:pt x="3332" y="988"/>
                </a:lnTo>
                <a:lnTo>
                  <a:pt x="3341" y="980"/>
                </a:lnTo>
                <a:lnTo>
                  <a:pt x="3352" y="969"/>
                </a:lnTo>
                <a:lnTo>
                  <a:pt x="3361" y="964"/>
                </a:lnTo>
                <a:lnTo>
                  <a:pt x="3366" y="962"/>
                </a:lnTo>
                <a:lnTo>
                  <a:pt x="3373" y="957"/>
                </a:lnTo>
                <a:lnTo>
                  <a:pt x="3377" y="950"/>
                </a:lnTo>
                <a:lnTo>
                  <a:pt x="3376" y="944"/>
                </a:lnTo>
                <a:lnTo>
                  <a:pt x="3375" y="940"/>
                </a:lnTo>
                <a:lnTo>
                  <a:pt x="3379" y="931"/>
                </a:lnTo>
                <a:lnTo>
                  <a:pt x="3386" y="916"/>
                </a:lnTo>
                <a:lnTo>
                  <a:pt x="3393" y="909"/>
                </a:lnTo>
                <a:lnTo>
                  <a:pt x="3399" y="903"/>
                </a:lnTo>
                <a:lnTo>
                  <a:pt x="3402" y="894"/>
                </a:lnTo>
                <a:lnTo>
                  <a:pt x="3407" y="891"/>
                </a:lnTo>
                <a:lnTo>
                  <a:pt x="3412" y="890"/>
                </a:lnTo>
                <a:lnTo>
                  <a:pt x="3420" y="884"/>
                </a:lnTo>
                <a:lnTo>
                  <a:pt x="3426" y="883"/>
                </a:lnTo>
                <a:lnTo>
                  <a:pt x="3435" y="886"/>
                </a:lnTo>
                <a:lnTo>
                  <a:pt x="3449" y="886"/>
                </a:lnTo>
                <a:lnTo>
                  <a:pt x="3458" y="887"/>
                </a:lnTo>
                <a:lnTo>
                  <a:pt x="3463" y="886"/>
                </a:lnTo>
                <a:lnTo>
                  <a:pt x="3465" y="882"/>
                </a:lnTo>
                <a:lnTo>
                  <a:pt x="3465" y="877"/>
                </a:lnTo>
                <a:lnTo>
                  <a:pt x="3468" y="866"/>
                </a:lnTo>
                <a:lnTo>
                  <a:pt x="3469" y="862"/>
                </a:lnTo>
                <a:lnTo>
                  <a:pt x="3472" y="860"/>
                </a:lnTo>
                <a:lnTo>
                  <a:pt x="3480" y="860"/>
                </a:lnTo>
                <a:lnTo>
                  <a:pt x="3486" y="864"/>
                </a:lnTo>
                <a:lnTo>
                  <a:pt x="3490" y="867"/>
                </a:lnTo>
                <a:lnTo>
                  <a:pt x="3496" y="868"/>
                </a:lnTo>
                <a:lnTo>
                  <a:pt x="3501" y="865"/>
                </a:lnTo>
                <a:lnTo>
                  <a:pt x="3509" y="856"/>
                </a:lnTo>
                <a:lnTo>
                  <a:pt x="3522" y="851"/>
                </a:lnTo>
                <a:lnTo>
                  <a:pt x="3529" y="849"/>
                </a:lnTo>
                <a:lnTo>
                  <a:pt x="3541" y="845"/>
                </a:lnTo>
                <a:lnTo>
                  <a:pt x="3548" y="846"/>
                </a:lnTo>
                <a:lnTo>
                  <a:pt x="3562" y="848"/>
                </a:lnTo>
                <a:lnTo>
                  <a:pt x="3567" y="847"/>
                </a:lnTo>
                <a:lnTo>
                  <a:pt x="3573" y="848"/>
                </a:lnTo>
                <a:lnTo>
                  <a:pt x="3579" y="841"/>
                </a:lnTo>
                <a:lnTo>
                  <a:pt x="3583" y="840"/>
                </a:lnTo>
                <a:lnTo>
                  <a:pt x="3592" y="843"/>
                </a:lnTo>
                <a:lnTo>
                  <a:pt x="3598" y="848"/>
                </a:lnTo>
                <a:lnTo>
                  <a:pt x="3608" y="854"/>
                </a:lnTo>
                <a:lnTo>
                  <a:pt x="3622" y="857"/>
                </a:lnTo>
                <a:lnTo>
                  <a:pt x="3633" y="855"/>
                </a:lnTo>
                <a:lnTo>
                  <a:pt x="3644" y="858"/>
                </a:lnTo>
                <a:lnTo>
                  <a:pt x="3651" y="858"/>
                </a:lnTo>
                <a:lnTo>
                  <a:pt x="3654" y="855"/>
                </a:lnTo>
                <a:lnTo>
                  <a:pt x="3664" y="850"/>
                </a:lnTo>
                <a:lnTo>
                  <a:pt x="3666" y="843"/>
                </a:lnTo>
                <a:lnTo>
                  <a:pt x="3665" y="836"/>
                </a:lnTo>
                <a:lnTo>
                  <a:pt x="3666" y="829"/>
                </a:lnTo>
                <a:lnTo>
                  <a:pt x="3664" y="823"/>
                </a:lnTo>
                <a:lnTo>
                  <a:pt x="3658" y="815"/>
                </a:lnTo>
                <a:lnTo>
                  <a:pt x="3655" y="809"/>
                </a:lnTo>
                <a:lnTo>
                  <a:pt x="3655" y="802"/>
                </a:lnTo>
                <a:lnTo>
                  <a:pt x="3652" y="795"/>
                </a:lnTo>
                <a:lnTo>
                  <a:pt x="3643" y="786"/>
                </a:lnTo>
                <a:lnTo>
                  <a:pt x="3637" y="783"/>
                </a:lnTo>
                <a:lnTo>
                  <a:pt x="3625" y="768"/>
                </a:lnTo>
                <a:lnTo>
                  <a:pt x="3621" y="765"/>
                </a:lnTo>
                <a:lnTo>
                  <a:pt x="3620" y="762"/>
                </a:lnTo>
                <a:lnTo>
                  <a:pt x="3618" y="757"/>
                </a:lnTo>
                <a:lnTo>
                  <a:pt x="3614" y="755"/>
                </a:lnTo>
                <a:lnTo>
                  <a:pt x="3608" y="751"/>
                </a:lnTo>
                <a:lnTo>
                  <a:pt x="3605" y="747"/>
                </a:lnTo>
                <a:lnTo>
                  <a:pt x="3603" y="740"/>
                </a:lnTo>
                <a:lnTo>
                  <a:pt x="3602" y="736"/>
                </a:lnTo>
                <a:lnTo>
                  <a:pt x="3597" y="732"/>
                </a:lnTo>
                <a:lnTo>
                  <a:pt x="3591" y="730"/>
                </a:lnTo>
                <a:lnTo>
                  <a:pt x="3586" y="728"/>
                </a:lnTo>
                <a:lnTo>
                  <a:pt x="3576" y="724"/>
                </a:lnTo>
                <a:lnTo>
                  <a:pt x="3571" y="716"/>
                </a:lnTo>
                <a:lnTo>
                  <a:pt x="3561" y="702"/>
                </a:lnTo>
                <a:lnTo>
                  <a:pt x="3555" y="697"/>
                </a:lnTo>
                <a:lnTo>
                  <a:pt x="3535" y="695"/>
                </a:lnTo>
                <a:lnTo>
                  <a:pt x="3528" y="692"/>
                </a:lnTo>
                <a:lnTo>
                  <a:pt x="3519" y="693"/>
                </a:lnTo>
                <a:lnTo>
                  <a:pt x="3514" y="695"/>
                </a:lnTo>
                <a:lnTo>
                  <a:pt x="3503" y="695"/>
                </a:lnTo>
                <a:lnTo>
                  <a:pt x="3498" y="697"/>
                </a:lnTo>
                <a:lnTo>
                  <a:pt x="3490" y="706"/>
                </a:lnTo>
                <a:lnTo>
                  <a:pt x="3481" y="718"/>
                </a:lnTo>
                <a:lnTo>
                  <a:pt x="3473" y="726"/>
                </a:lnTo>
                <a:lnTo>
                  <a:pt x="3467" y="733"/>
                </a:lnTo>
                <a:lnTo>
                  <a:pt x="3465" y="736"/>
                </a:lnTo>
                <a:lnTo>
                  <a:pt x="3459" y="735"/>
                </a:lnTo>
                <a:lnTo>
                  <a:pt x="3452" y="726"/>
                </a:lnTo>
                <a:lnTo>
                  <a:pt x="3442" y="718"/>
                </a:lnTo>
                <a:lnTo>
                  <a:pt x="3433" y="715"/>
                </a:lnTo>
                <a:lnTo>
                  <a:pt x="3429" y="713"/>
                </a:lnTo>
                <a:lnTo>
                  <a:pt x="3418" y="711"/>
                </a:lnTo>
                <a:lnTo>
                  <a:pt x="3409" y="711"/>
                </a:lnTo>
                <a:lnTo>
                  <a:pt x="3398" y="714"/>
                </a:lnTo>
                <a:lnTo>
                  <a:pt x="3387" y="714"/>
                </a:lnTo>
                <a:lnTo>
                  <a:pt x="3383" y="712"/>
                </a:lnTo>
                <a:lnTo>
                  <a:pt x="3376" y="712"/>
                </a:lnTo>
                <a:lnTo>
                  <a:pt x="3363" y="720"/>
                </a:lnTo>
                <a:lnTo>
                  <a:pt x="3357" y="729"/>
                </a:lnTo>
                <a:lnTo>
                  <a:pt x="3349" y="732"/>
                </a:lnTo>
                <a:lnTo>
                  <a:pt x="3343" y="726"/>
                </a:lnTo>
                <a:lnTo>
                  <a:pt x="3335" y="719"/>
                </a:lnTo>
                <a:lnTo>
                  <a:pt x="3327" y="710"/>
                </a:lnTo>
                <a:lnTo>
                  <a:pt x="3322" y="702"/>
                </a:lnTo>
                <a:lnTo>
                  <a:pt x="3320" y="680"/>
                </a:lnTo>
                <a:lnTo>
                  <a:pt x="3329" y="673"/>
                </a:lnTo>
                <a:lnTo>
                  <a:pt x="3340" y="666"/>
                </a:lnTo>
                <a:lnTo>
                  <a:pt x="3341" y="654"/>
                </a:lnTo>
                <a:lnTo>
                  <a:pt x="3341" y="641"/>
                </a:lnTo>
                <a:lnTo>
                  <a:pt x="3343" y="627"/>
                </a:lnTo>
                <a:lnTo>
                  <a:pt x="3354" y="613"/>
                </a:lnTo>
                <a:lnTo>
                  <a:pt x="3359" y="602"/>
                </a:lnTo>
                <a:lnTo>
                  <a:pt x="3360" y="595"/>
                </a:lnTo>
                <a:lnTo>
                  <a:pt x="3365" y="584"/>
                </a:lnTo>
                <a:lnTo>
                  <a:pt x="3370" y="572"/>
                </a:lnTo>
                <a:lnTo>
                  <a:pt x="3377" y="556"/>
                </a:lnTo>
                <a:lnTo>
                  <a:pt x="3389" y="527"/>
                </a:lnTo>
                <a:lnTo>
                  <a:pt x="3404" y="493"/>
                </a:lnTo>
                <a:lnTo>
                  <a:pt x="3412" y="476"/>
                </a:lnTo>
                <a:lnTo>
                  <a:pt x="3428" y="487"/>
                </a:lnTo>
                <a:lnTo>
                  <a:pt x="3438" y="492"/>
                </a:lnTo>
                <a:lnTo>
                  <a:pt x="3456" y="500"/>
                </a:lnTo>
                <a:lnTo>
                  <a:pt x="3474" y="502"/>
                </a:lnTo>
                <a:lnTo>
                  <a:pt x="3492" y="511"/>
                </a:lnTo>
                <a:lnTo>
                  <a:pt x="3501" y="514"/>
                </a:lnTo>
                <a:lnTo>
                  <a:pt x="3506" y="514"/>
                </a:lnTo>
                <a:lnTo>
                  <a:pt x="3531" y="492"/>
                </a:lnTo>
                <a:lnTo>
                  <a:pt x="3552" y="474"/>
                </a:lnTo>
                <a:lnTo>
                  <a:pt x="3576" y="459"/>
                </a:lnTo>
                <a:lnTo>
                  <a:pt x="3593" y="457"/>
                </a:lnTo>
                <a:lnTo>
                  <a:pt x="3607" y="453"/>
                </a:lnTo>
                <a:lnTo>
                  <a:pt x="3616" y="446"/>
                </a:lnTo>
                <a:lnTo>
                  <a:pt x="3621" y="435"/>
                </a:lnTo>
                <a:lnTo>
                  <a:pt x="3622" y="420"/>
                </a:lnTo>
                <a:lnTo>
                  <a:pt x="3619" y="411"/>
                </a:lnTo>
                <a:lnTo>
                  <a:pt x="3610" y="408"/>
                </a:lnTo>
                <a:lnTo>
                  <a:pt x="3608" y="404"/>
                </a:lnTo>
                <a:lnTo>
                  <a:pt x="3612" y="401"/>
                </a:lnTo>
                <a:lnTo>
                  <a:pt x="3615" y="395"/>
                </a:lnTo>
                <a:lnTo>
                  <a:pt x="3617" y="385"/>
                </a:lnTo>
                <a:lnTo>
                  <a:pt x="3622" y="376"/>
                </a:lnTo>
                <a:lnTo>
                  <a:pt x="3630" y="368"/>
                </a:lnTo>
                <a:lnTo>
                  <a:pt x="3635" y="358"/>
                </a:lnTo>
                <a:lnTo>
                  <a:pt x="3636" y="347"/>
                </a:lnTo>
                <a:lnTo>
                  <a:pt x="3640" y="337"/>
                </a:lnTo>
                <a:lnTo>
                  <a:pt x="3649" y="327"/>
                </a:lnTo>
                <a:lnTo>
                  <a:pt x="3654" y="317"/>
                </a:lnTo>
                <a:lnTo>
                  <a:pt x="3655" y="308"/>
                </a:lnTo>
                <a:lnTo>
                  <a:pt x="3659" y="297"/>
                </a:lnTo>
                <a:lnTo>
                  <a:pt x="3672" y="277"/>
                </a:lnTo>
                <a:lnTo>
                  <a:pt x="3680" y="254"/>
                </a:lnTo>
                <a:lnTo>
                  <a:pt x="3693" y="239"/>
                </a:lnTo>
                <a:lnTo>
                  <a:pt x="3715" y="223"/>
                </a:lnTo>
                <a:lnTo>
                  <a:pt x="3728" y="207"/>
                </a:lnTo>
                <a:lnTo>
                  <a:pt x="3734" y="191"/>
                </a:lnTo>
                <a:lnTo>
                  <a:pt x="3733" y="177"/>
                </a:lnTo>
                <a:lnTo>
                  <a:pt x="3727" y="165"/>
                </a:lnTo>
                <a:lnTo>
                  <a:pt x="3726" y="152"/>
                </a:lnTo>
                <a:lnTo>
                  <a:pt x="3730" y="140"/>
                </a:lnTo>
                <a:lnTo>
                  <a:pt x="3726" y="130"/>
                </a:lnTo>
                <a:lnTo>
                  <a:pt x="3715" y="124"/>
                </a:lnTo>
                <a:lnTo>
                  <a:pt x="3703" y="122"/>
                </a:lnTo>
                <a:lnTo>
                  <a:pt x="3688" y="125"/>
                </a:lnTo>
                <a:lnTo>
                  <a:pt x="3680" y="121"/>
                </a:lnTo>
                <a:lnTo>
                  <a:pt x="3678" y="110"/>
                </a:lnTo>
                <a:lnTo>
                  <a:pt x="3682" y="101"/>
                </a:lnTo>
                <a:lnTo>
                  <a:pt x="3691" y="94"/>
                </a:lnTo>
                <a:lnTo>
                  <a:pt x="3708" y="78"/>
                </a:lnTo>
                <a:lnTo>
                  <a:pt x="3730" y="51"/>
                </a:lnTo>
                <a:lnTo>
                  <a:pt x="3752" y="36"/>
                </a:lnTo>
                <a:lnTo>
                  <a:pt x="3786" y="32"/>
                </a:lnTo>
                <a:lnTo>
                  <a:pt x="3812" y="23"/>
                </a:lnTo>
                <a:lnTo>
                  <a:pt x="3840" y="14"/>
                </a:lnTo>
                <a:lnTo>
                  <a:pt x="3859" y="9"/>
                </a:lnTo>
                <a:lnTo>
                  <a:pt x="3863" y="12"/>
                </a:lnTo>
                <a:lnTo>
                  <a:pt x="3874" y="13"/>
                </a:lnTo>
                <a:lnTo>
                  <a:pt x="3892" y="12"/>
                </a:lnTo>
                <a:lnTo>
                  <a:pt x="3908" y="8"/>
                </a:lnTo>
                <a:lnTo>
                  <a:pt x="3924" y="2"/>
                </a:lnTo>
                <a:lnTo>
                  <a:pt x="3936" y="0"/>
                </a:lnTo>
                <a:lnTo>
                  <a:pt x="3945" y="3"/>
                </a:lnTo>
                <a:lnTo>
                  <a:pt x="3951" y="4"/>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3" name="Freeform 51"/>
          <p:cNvSpPr>
            <a:spLocks noEditPoints="1"/>
          </p:cNvSpPr>
          <p:nvPr/>
        </p:nvSpPr>
        <p:spPr bwMode="auto">
          <a:xfrm>
            <a:off x="2829698" y="4784690"/>
            <a:ext cx="229499" cy="315826"/>
          </a:xfrm>
          <a:custGeom>
            <a:avLst/>
            <a:gdLst>
              <a:gd name="T0" fmla="*/ 515 w 962"/>
              <a:gd name="T1" fmla="*/ 111 h 1320"/>
              <a:gd name="T2" fmla="*/ 459 w 962"/>
              <a:gd name="T3" fmla="*/ 239 h 1320"/>
              <a:gd name="T4" fmla="*/ 484 w 962"/>
              <a:gd name="T5" fmla="*/ 265 h 1320"/>
              <a:gd name="T6" fmla="*/ 525 w 962"/>
              <a:gd name="T7" fmla="*/ 351 h 1320"/>
              <a:gd name="T8" fmla="*/ 544 w 962"/>
              <a:gd name="T9" fmla="*/ 414 h 1320"/>
              <a:gd name="T10" fmla="*/ 650 w 962"/>
              <a:gd name="T11" fmla="*/ 428 h 1320"/>
              <a:gd name="T12" fmla="*/ 722 w 962"/>
              <a:gd name="T13" fmla="*/ 458 h 1320"/>
              <a:gd name="T14" fmla="*/ 799 w 962"/>
              <a:gd name="T15" fmla="*/ 497 h 1320"/>
              <a:gd name="T16" fmla="*/ 917 w 962"/>
              <a:gd name="T17" fmla="*/ 511 h 1320"/>
              <a:gd name="T18" fmla="*/ 884 w 962"/>
              <a:gd name="T19" fmla="*/ 618 h 1320"/>
              <a:gd name="T20" fmla="*/ 913 w 962"/>
              <a:gd name="T21" fmla="*/ 695 h 1320"/>
              <a:gd name="T22" fmla="*/ 891 w 962"/>
              <a:gd name="T23" fmla="*/ 763 h 1320"/>
              <a:gd name="T24" fmla="*/ 935 w 962"/>
              <a:gd name="T25" fmla="*/ 798 h 1320"/>
              <a:gd name="T26" fmla="*/ 954 w 962"/>
              <a:gd name="T27" fmla="*/ 860 h 1320"/>
              <a:gd name="T28" fmla="*/ 945 w 962"/>
              <a:gd name="T29" fmla="*/ 859 h 1320"/>
              <a:gd name="T30" fmla="*/ 896 w 962"/>
              <a:gd name="T31" fmla="*/ 835 h 1320"/>
              <a:gd name="T32" fmla="*/ 854 w 962"/>
              <a:gd name="T33" fmla="*/ 836 h 1320"/>
              <a:gd name="T34" fmla="*/ 763 w 962"/>
              <a:gd name="T35" fmla="*/ 850 h 1320"/>
              <a:gd name="T36" fmla="*/ 726 w 962"/>
              <a:gd name="T37" fmla="*/ 903 h 1320"/>
              <a:gd name="T38" fmla="*/ 765 w 962"/>
              <a:gd name="T39" fmla="*/ 902 h 1320"/>
              <a:gd name="T40" fmla="*/ 782 w 962"/>
              <a:gd name="T41" fmla="*/ 934 h 1320"/>
              <a:gd name="T42" fmla="*/ 760 w 962"/>
              <a:gd name="T43" fmla="*/ 931 h 1320"/>
              <a:gd name="T44" fmla="*/ 725 w 962"/>
              <a:gd name="T45" fmla="*/ 939 h 1320"/>
              <a:gd name="T46" fmla="*/ 728 w 962"/>
              <a:gd name="T47" fmla="*/ 1016 h 1320"/>
              <a:gd name="T48" fmla="*/ 748 w 962"/>
              <a:gd name="T49" fmla="*/ 1049 h 1320"/>
              <a:gd name="T50" fmla="*/ 761 w 962"/>
              <a:gd name="T51" fmla="*/ 1077 h 1320"/>
              <a:gd name="T52" fmla="*/ 731 w 962"/>
              <a:gd name="T53" fmla="*/ 1250 h 1320"/>
              <a:gd name="T54" fmla="*/ 691 w 962"/>
              <a:gd name="T55" fmla="*/ 1289 h 1320"/>
              <a:gd name="T56" fmla="*/ 692 w 962"/>
              <a:gd name="T57" fmla="*/ 1229 h 1320"/>
              <a:gd name="T58" fmla="*/ 681 w 962"/>
              <a:gd name="T59" fmla="*/ 1182 h 1320"/>
              <a:gd name="T60" fmla="*/ 612 w 962"/>
              <a:gd name="T61" fmla="*/ 1170 h 1320"/>
              <a:gd name="T62" fmla="*/ 557 w 962"/>
              <a:gd name="T63" fmla="*/ 1169 h 1320"/>
              <a:gd name="T64" fmla="*/ 500 w 962"/>
              <a:gd name="T65" fmla="*/ 1174 h 1320"/>
              <a:gd name="T66" fmla="*/ 465 w 962"/>
              <a:gd name="T67" fmla="*/ 1144 h 1320"/>
              <a:gd name="T68" fmla="*/ 436 w 962"/>
              <a:gd name="T69" fmla="*/ 1100 h 1320"/>
              <a:gd name="T70" fmla="*/ 383 w 962"/>
              <a:gd name="T71" fmla="*/ 1065 h 1320"/>
              <a:gd name="T72" fmla="*/ 354 w 962"/>
              <a:gd name="T73" fmla="*/ 1020 h 1320"/>
              <a:gd name="T74" fmla="*/ 314 w 962"/>
              <a:gd name="T75" fmla="*/ 995 h 1320"/>
              <a:gd name="T76" fmla="*/ 237 w 962"/>
              <a:gd name="T77" fmla="*/ 961 h 1320"/>
              <a:gd name="T78" fmla="*/ 186 w 962"/>
              <a:gd name="T79" fmla="*/ 965 h 1320"/>
              <a:gd name="T80" fmla="*/ 129 w 962"/>
              <a:gd name="T81" fmla="*/ 955 h 1320"/>
              <a:gd name="T82" fmla="*/ 78 w 962"/>
              <a:gd name="T83" fmla="*/ 915 h 1320"/>
              <a:gd name="T84" fmla="*/ 0 w 962"/>
              <a:gd name="T85" fmla="*/ 858 h 1320"/>
              <a:gd name="T86" fmla="*/ 48 w 962"/>
              <a:gd name="T87" fmla="*/ 791 h 1320"/>
              <a:gd name="T88" fmla="*/ 96 w 962"/>
              <a:gd name="T89" fmla="*/ 772 h 1320"/>
              <a:gd name="T90" fmla="*/ 123 w 962"/>
              <a:gd name="T91" fmla="*/ 731 h 1320"/>
              <a:gd name="T92" fmla="*/ 141 w 962"/>
              <a:gd name="T93" fmla="*/ 668 h 1320"/>
              <a:gd name="T94" fmla="*/ 127 w 962"/>
              <a:gd name="T95" fmla="*/ 644 h 1320"/>
              <a:gd name="T96" fmla="*/ 128 w 962"/>
              <a:gd name="T97" fmla="*/ 559 h 1320"/>
              <a:gd name="T98" fmla="*/ 131 w 962"/>
              <a:gd name="T99" fmla="*/ 468 h 1320"/>
              <a:gd name="T100" fmla="*/ 101 w 962"/>
              <a:gd name="T101" fmla="*/ 391 h 1320"/>
              <a:gd name="T102" fmla="*/ 132 w 962"/>
              <a:gd name="T103" fmla="*/ 378 h 1320"/>
              <a:gd name="T104" fmla="*/ 128 w 962"/>
              <a:gd name="T105" fmla="*/ 321 h 1320"/>
              <a:gd name="T106" fmla="*/ 169 w 962"/>
              <a:gd name="T107" fmla="*/ 344 h 1320"/>
              <a:gd name="T108" fmla="*/ 175 w 962"/>
              <a:gd name="T109" fmla="*/ 318 h 1320"/>
              <a:gd name="T110" fmla="*/ 259 w 962"/>
              <a:gd name="T111" fmla="*/ 242 h 1320"/>
              <a:gd name="T112" fmla="*/ 268 w 962"/>
              <a:gd name="T113" fmla="*/ 181 h 1320"/>
              <a:gd name="T114" fmla="*/ 331 w 962"/>
              <a:gd name="T115" fmla="*/ 106 h 1320"/>
              <a:gd name="T116" fmla="*/ 374 w 962"/>
              <a:gd name="T117" fmla="*/ 119 h 1320"/>
              <a:gd name="T118" fmla="*/ 521 w 962"/>
              <a:gd name="T119" fmla="*/ 51 h 1320"/>
              <a:gd name="T120" fmla="*/ 596 w 962"/>
              <a:gd name="T121" fmla="*/ 0 h 1320"/>
              <a:gd name="T122" fmla="*/ 67 w 962"/>
              <a:gd name="T123" fmla="*/ 778 h 1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2" h="1320">
                <a:moveTo>
                  <a:pt x="610" y="46"/>
                </a:moveTo>
                <a:lnTo>
                  <a:pt x="607" y="47"/>
                </a:lnTo>
                <a:lnTo>
                  <a:pt x="604" y="49"/>
                </a:lnTo>
                <a:lnTo>
                  <a:pt x="593" y="53"/>
                </a:lnTo>
                <a:lnTo>
                  <a:pt x="578" y="57"/>
                </a:lnTo>
                <a:lnTo>
                  <a:pt x="559" y="62"/>
                </a:lnTo>
                <a:lnTo>
                  <a:pt x="555" y="67"/>
                </a:lnTo>
                <a:lnTo>
                  <a:pt x="536" y="99"/>
                </a:lnTo>
                <a:lnTo>
                  <a:pt x="521" y="106"/>
                </a:lnTo>
                <a:lnTo>
                  <a:pt x="515" y="111"/>
                </a:lnTo>
                <a:lnTo>
                  <a:pt x="511" y="117"/>
                </a:lnTo>
                <a:lnTo>
                  <a:pt x="501" y="128"/>
                </a:lnTo>
                <a:lnTo>
                  <a:pt x="497" y="137"/>
                </a:lnTo>
                <a:lnTo>
                  <a:pt x="487" y="156"/>
                </a:lnTo>
                <a:lnTo>
                  <a:pt x="481" y="179"/>
                </a:lnTo>
                <a:lnTo>
                  <a:pt x="479" y="193"/>
                </a:lnTo>
                <a:lnTo>
                  <a:pt x="476" y="212"/>
                </a:lnTo>
                <a:lnTo>
                  <a:pt x="472" y="222"/>
                </a:lnTo>
                <a:lnTo>
                  <a:pt x="466" y="231"/>
                </a:lnTo>
                <a:lnTo>
                  <a:pt x="459" y="239"/>
                </a:lnTo>
                <a:lnTo>
                  <a:pt x="453" y="249"/>
                </a:lnTo>
                <a:lnTo>
                  <a:pt x="449" y="257"/>
                </a:lnTo>
                <a:lnTo>
                  <a:pt x="448" y="259"/>
                </a:lnTo>
                <a:lnTo>
                  <a:pt x="450" y="261"/>
                </a:lnTo>
                <a:lnTo>
                  <a:pt x="461" y="259"/>
                </a:lnTo>
                <a:lnTo>
                  <a:pt x="466" y="257"/>
                </a:lnTo>
                <a:lnTo>
                  <a:pt x="472" y="254"/>
                </a:lnTo>
                <a:lnTo>
                  <a:pt x="476" y="256"/>
                </a:lnTo>
                <a:lnTo>
                  <a:pt x="480" y="264"/>
                </a:lnTo>
                <a:lnTo>
                  <a:pt x="484" y="265"/>
                </a:lnTo>
                <a:lnTo>
                  <a:pt x="489" y="264"/>
                </a:lnTo>
                <a:lnTo>
                  <a:pt x="493" y="266"/>
                </a:lnTo>
                <a:lnTo>
                  <a:pt x="499" y="287"/>
                </a:lnTo>
                <a:lnTo>
                  <a:pt x="503" y="305"/>
                </a:lnTo>
                <a:lnTo>
                  <a:pt x="514" y="315"/>
                </a:lnTo>
                <a:lnTo>
                  <a:pt x="523" y="324"/>
                </a:lnTo>
                <a:lnTo>
                  <a:pt x="525" y="332"/>
                </a:lnTo>
                <a:lnTo>
                  <a:pt x="527" y="342"/>
                </a:lnTo>
                <a:lnTo>
                  <a:pt x="528" y="347"/>
                </a:lnTo>
                <a:lnTo>
                  <a:pt x="525" y="351"/>
                </a:lnTo>
                <a:lnTo>
                  <a:pt x="521" y="357"/>
                </a:lnTo>
                <a:lnTo>
                  <a:pt x="520" y="370"/>
                </a:lnTo>
                <a:lnTo>
                  <a:pt x="519" y="374"/>
                </a:lnTo>
                <a:lnTo>
                  <a:pt x="518" y="385"/>
                </a:lnTo>
                <a:lnTo>
                  <a:pt x="519" y="392"/>
                </a:lnTo>
                <a:lnTo>
                  <a:pt x="521" y="398"/>
                </a:lnTo>
                <a:lnTo>
                  <a:pt x="525" y="401"/>
                </a:lnTo>
                <a:lnTo>
                  <a:pt x="533" y="402"/>
                </a:lnTo>
                <a:lnTo>
                  <a:pt x="540" y="404"/>
                </a:lnTo>
                <a:lnTo>
                  <a:pt x="544" y="414"/>
                </a:lnTo>
                <a:lnTo>
                  <a:pt x="549" y="426"/>
                </a:lnTo>
                <a:lnTo>
                  <a:pt x="556" y="431"/>
                </a:lnTo>
                <a:lnTo>
                  <a:pt x="565" y="435"/>
                </a:lnTo>
                <a:lnTo>
                  <a:pt x="571" y="433"/>
                </a:lnTo>
                <a:lnTo>
                  <a:pt x="586" y="431"/>
                </a:lnTo>
                <a:lnTo>
                  <a:pt x="599" y="432"/>
                </a:lnTo>
                <a:lnTo>
                  <a:pt x="618" y="435"/>
                </a:lnTo>
                <a:lnTo>
                  <a:pt x="625" y="435"/>
                </a:lnTo>
                <a:lnTo>
                  <a:pt x="634" y="434"/>
                </a:lnTo>
                <a:lnTo>
                  <a:pt x="650" y="428"/>
                </a:lnTo>
                <a:lnTo>
                  <a:pt x="656" y="427"/>
                </a:lnTo>
                <a:lnTo>
                  <a:pt x="663" y="427"/>
                </a:lnTo>
                <a:lnTo>
                  <a:pt x="672" y="431"/>
                </a:lnTo>
                <a:lnTo>
                  <a:pt x="677" y="433"/>
                </a:lnTo>
                <a:lnTo>
                  <a:pt x="684" y="436"/>
                </a:lnTo>
                <a:lnTo>
                  <a:pt x="693" y="438"/>
                </a:lnTo>
                <a:lnTo>
                  <a:pt x="700" y="438"/>
                </a:lnTo>
                <a:lnTo>
                  <a:pt x="704" y="437"/>
                </a:lnTo>
                <a:lnTo>
                  <a:pt x="707" y="439"/>
                </a:lnTo>
                <a:lnTo>
                  <a:pt x="722" y="458"/>
                </a:lnTo>
                <a:lnTo>
                  <a:pt x="735" y="474"/>
                </a:lnTo>
                <a:lnTo>
                  <a:pt x="747" y="488"/>
                </a:lnTo>
                <a:lnTo>
                  <a:pt x="759" y="502"/>
                </a:lnTo>
                <a:lnTo>
                  <a:pt x="760" y="503"/>
                </a:lnTo>
                <a:lnTo>
                  <a:pt x="765" y="501"/>
                </a:lnTo>
                <a:lnTo>
                  <a:pt x="769" y="502"/>
                </a:lnTo>
                <a:lnTo>
                  <a:pt x="772" y="505"/>
                </a:lnTo>
                <a:lnTo>
                  <a:pt x="778" y="504"/>
                </a:lnTo>
                <a:lnTo>
                  <a:pt x="787" y="498"/>
                </a:lnTo>
                <a:lnTo>
                  <a:pt x="799" y="497"/>
                </a:lnTo>
                <a:lnTo>
                  <a:pt x="815" y="501"/>
                </a:lnTo>
                <a:lnTo>
                  <a:pt x="836" y="501"/>
                </a:lnTo>
                <a:lnTo>
                  <a:pt x="862" y="497"/>
                </a:lnTo>
                <a:lnTo>
                  <a:pt x="878" y="494"/>
                </a:lnTo>
                <a:lnTo>
                  <a:pt x="884" y="490"/>
                </a:lnTo>
                <a:lnTo>
                  <a:pt x="894" y="490"/>
                </a:lnTo>
                <a:lnTo>
                  <a:pt x="907" y="494"/>
                </a:lnTo>
                <a:lnTo>
                  <a:pt x="914" y="499"/>
                </a:lnTo>
                <a:lnTo>
                  <a:pt x="915" y="503"/>
                </a:lnTo>
                <a:lnTo>
                  <a:pt x="917" y="511"/>
                </a:lnTo>
                <a:lnTo>
                  <a:pt x="915" y="518"/>
                </a:lnTo>
                <a:lnTo>
                  <a:pt x="907" y="526"/>
                </a:lnTo>
                <a:lnTo>
                  <a:pt x="902" y="536"/>
                </a:lnTo>
                <a:lnTo>
                  <a:pt x="901" y="548"/>
                </a:lnTo>
                <a:lnTo>
                  <a:pt x="897" y="557"/>
                </a:lnTo>
                <a:lnTo>
                  <a:pt x="890" y="562"/>
                </a:lnTo>
                <a:lnTo>
                  <a:pt x="887" y="571"/>
                </a:lnTo>
                <a:lnTo>
                  <a:pt x="888" y="582"/>
                </a:lnTo>
                <a:lnTo>
                  <a:pt x="888" y="597"/>
                </a:lnTo>
                <a:lnTo>
                  <a:pt x="884" y="618"/>
                </a:lnTo>
                <a:lnTo>
                  <a:pt x="884" y="631"/>
                </a:lnTo>
                <a:lnTo>
                  <a:pt x="888" y="635"/>
                </a:lnTo>
                <a:lnTo>
                  <a:pt x="889" y="641"/>
                </a:lnTo>
                <a:lnTo>
                  <a:pt x="889" y="648"/>
                </a:lnTo>
                <a:lnTo>
                  <a:pt x="890" y="655"/>
                </a:lnTo>
                <a:lnTo>
                  <a:pt x="894" y="664"/>
                </a:lnTo>
                <a:lnTo>
                  <a:pt x="900" y="682"/>
                </a:lnTo>
                <a:lnTo>
                  <a:pt x="904" y="689"/>
                </a:lnTo>
                <a:lnTo>
                  <a:pt x="908" y="692"/>
                </a:lnTo>
                <a:lnTo>
                  <a:pt x="913" y="695"/>
                </a:lnTo>
                <a:lnTo>
                  <a:pt x="925" y="713"/>
                </a:lnTo>
                <a:lnTo>
                  <a:pt x="927" y="717"/>
                </a:lnTo>
                <a:lnTo>
                  <a:pt x="927" y="720"/>
                </a:lnTo>
                <a:lnTo>
                  <a:pt x="925" y="723"/>
                </a:lnTo>
                <a:lnTo>
                  <a:pt x="924" y="724"/>
                </a:lnTo>
                <a:lnTo>
                  <a:pt x="911" y="735"/>
                </a:lnTo>
                <a:lnTo>
                  <a:pt x="886" y="758"/>
                </a:lnTo>
                <a:lnTo>
                  <a:pt x="884" y="761"/>
                </a:lnTo>
                <a:lnTo>
                  <a:pt x="884" y="766"/>
                </a:lnTo>
                <a:lnTo>
                  <a:pt x="891" y="763"/>
                </a:lnTo>
                <a:lnTo>
                  <a:pt x="899" y="765"/>
                </a:lnTo>
                <a:lnTo>
                  <a:pt x="903" y="766"/>
                </a:lnTo>
                <a:lnTo>
                  <a:pt x="905" y="768"/>
                </a:lnTo>
                <a:lnTo>
                  <a:pt x="907" y="774"/>
                </a:lnTo>
                <a:lnTo>
                  <a:pt x="910" y="775"/>
                </a:lnTo>
                <a:lnTo>
                  <a:pt x="914" y="778"/>
                </a:lnTo>
                <a:lnTo>
                  <a:pt x="921" y="784"/>
                </a:lnTo>
                <a:lnTo>
                  <a:pt x="927" y="791"/>
                </a:lnTo>
                <a:lnTo>
                  <a:pt x="932" y="795"/>
                </a:lnTo>
                <a:lnTo>
                  <a:pt x="935" y="798"/>
                </a:lnTo>
                <a:lnTo>
                  <a:pt x="936" y="802"/>
                </a:lnTo>
                <a:lnTo>
                  <a:pt x="935" y="807"/>
                </a:lnTo>
                <a:lnTo>
                  <a:pt x="939" y="817"/>
                </a:lnTo>
                <a:lnTo>
                  <a:pt x="942" y="821"/>
                </a:lnTo>
                <a:lnTo>
                  <a:pt x="943" y="825"/>
                </a:lnTo>
                <a:lnTo>
                  <a:pt x="942" y="829"/>
                </a:lnTo>
                <a:lnTo>
                  <a:pt x="945" y="833"/>
                </a:lnTo>
                <a:lnTo>
                  <a:pt x="949" y="842"/>
                </a:lnTo>
                <a:lnTo>
                  <a:pt x="953" y="854"/>
                </a:lnTo>
                <a:lnTo>
                  <a:pt x="954" y="860"/>
                </a:lnTo>
                <a:lnTo>
                  <a:pt x="955" y="863"/>
                </a:lnTo>
                <a:lnTo>
                  <a:pt x="958" y="871"/>
                </a:lnTo>
                <a:lnTo>
                  <a:pt x="961" y="879"/>
                </a:lnTo>
                <a:lnTo>
                  <a:pt x="960" y="884"/>
                </a:lnTo>
                <a:lnTo>
                  <a:pt x="962" y="890"/>
                </a:lnTo>
                <a:lnTo>
                  <a:pt x="947" y="893"/>
                </a:lnTo>
                <a:lnTo>
                  <a:pt x="946" y="893"/>
                </a:lnTo>
                <a:lnTo>
                  <a:pt x="945" y="891"/>
                </a:lnTo>
                <a:lnTo>
                  <a:pt x="945" y="876"/>
                </a:lnTo>
                <a:lnTo>
                  <a:pt x="945" y="859"/>
                </a:lnTo>
                <a:lnTo>
                  <a:pt x="943" y="852"/>
                </a:lnTo>
                <a:lnTo>
                  <a:pt x="936" y="841"/>
                </a:lnTo>
                <a:lnTo>
                  <a:pt x="927" y="826"/>
                </a:lnTo>
                <a:lnTo>
                  <a:pt x="924" y="822"/>
                </a:lnTo>
                <a:lnTo>
                  <a:pt x="920" y="819"/>
                </a:lnTo>
                <a:lnTo>
                  <a:pt x="916" y="819"/>
                </a:lnTo>
                <a:lnTo>
                  <a:pt x="913" y="820"/>
                </a:lnTo>
                <a:lnTo>
                  <a:pt x="908" y="823"/>
                </a:lnTo>
                <a:lnTo>
                  <a:pt x="904" y="826"/>
                </a:lnTo>
                <a:lnTo>
                  <a:pt x="896" y="835"/>
                </a:lnTo>
                <a:lnTo>
                  <a:pt x="888" y="845"/>
                </a:lnTo>
                <a:lnTo>
                  <a:pt x="883" y="847"/>
                </a:lnTo>
                <a:lnTo>
                  <a:pt x="878" y="848"/>
                </a:lnTo>
                <a:lnTo>
                  <a:pt x="874" y="848"/>
                </a:lnTo>
                <a:lnTo>
                  <a:pt x="870" y="845"/>
                </a:lnTo>
                <a:lnTo>
                  <a:pt x="867" y="840"/>
                </a:lnTo>
                <a:lnTo>
                  <a:pt x="863" y="832"/>
                </a:lnTo>
                <a:lnTo>
                  <a:pt x="858" y="830"/>
                </a:lnTo>
                <a:lnTo>
                  <a:pt x="856" y="832"/>
                </a:lnTo>
                <a:lnTo>
                  <a:pt x="854" y="836"/>
                </a:lnTo>
                <a:lnTo>
                  <a:pt x="853" y="841"/>
                </a:lnTo>
                <a:lnTo>
                  <a:pt x="856" y="846"/>
                </a:lnTo>
                <a:lnTo>
                  <a:pt x="859" y="851"/>
                </a:lnTo>
                <a:lnTo>
                  <a:pt x="854" y="850"/>
                </a:lnTo>
                <a:lnTo>
                  <a:pt x="838" y="850"/>
                </a:lnTo>
                <a:lnTo>
                  <a:pt x="819" y="850"/>
                </a:lnTo>
                <a:lnTo>
                  <a:pt x="801" y="850"/>
                </a:lnTo>
                <a:lnTo>
                  <a:pt x="784" y="850"/>
                </a:lnTo>
                <a:lnTo>
                  <a:pt x="768" y="850"/>
                </a:lnTo>
                <a:lnTo>
                  <a:pt x="763" y="850"/>
                </a:lnTo>
                <a:lnTo>
                  <a:pt x="757" y="848"/>
                </a:lnTo>
                <a:lnTo>
                  <a:pt x="751" y="846"/>
                </a:lnTo>
                <a:lnTo>
                  <a:pt x="748" y="847"/>
                </a:lnTo>
                <a:lnTo>
                  <a:pt x="742" y="849"/>
                </a:lnTo>
                <a:lnTo>
                  <a:pt x="735" y="849"/>
                </a:lnTo>
                <a:lnTo>
                  <a:pt x="730" y="852"/>
                </a:lnTo>
                <a:lnTo>
                  <a:pt x="727" y="851"/>
                </a:lnTo>
                <a:lnTo>
                  <a:pt x="727" y="864"/>
                </a:lnTo>
                <a:lnTo>
                  <a:pt x="726" y="883"/>
                </a:lnTo>
                <a:lnTo>
                  <a:pt x="726" y="903"/>
                </a:lnTo>
                <a:lnTo>
                  <a:pt x="731" y="901"/>
                </a:lnTo>
                <a:lnTo>
                  <a:pt x="734" y="901"/>
                </a:lnTo>
                <a:lnTo>
                  <a:pt x="737" y="903"/>
                </a:lnTo>
                <a:lnTo>
                  <a:pt x="745" y="901"/>
                </a:lnTo>
                <a:lnTo>
                  <a:pt x="749" y="902"/>
                </a:lnTo>
                <a:lnTo>
                  <a:pt x="753" y="903"/>
                </a:lnTo>
                <a:lnTo>
                  <a:pt x="757" y="903"/>
                </a:lnTo>
                <a:lnTo>
                  <a:pt x="759" y="904"/>
                </a:lnTo>
                <a:lnTo>
                  <a:pt x="762" y="904"/>
                </a:lnTo>
                <a:lnTo>
                  <a:pt x="765" y="902"/>
                </a:lnTo>
                <a:lnTo>
                  <a:pt x="769" y="903"/>
                </a:lnTo>
                <a:lnTo>
                  <a:pt x="773" y="906"/>
                </a:lnTo>
                <a:lnTo>
                  <a:pt x="776" y="910"/>
                </a:lnTo>
                <a:lnTo>
                  <a:pt x="778" y="915"/>
                </a:lnTo>
                <a:lnTo>
                  <a:pt x="781" y="918"/>
                </a:lnTo>
                <a:lnTo>
                  <a:pt x="781" y="923"/>
                </a:lnTo>
                <a:lnTo>
                  <a:pt x="781" y="927"/>
                </a:lnTo>
                <a:lnTo>
                  <a:pt x="780" y="930"/>
                </a:lnTo>
                <a:lnTo>
                  <a:pt x="781" y="932"/>
                </a:lnTo>
                <a:lnTo>
                  <a:pt x="782" y="934"/>
                </a:lnTo>
                <a:lnTo>
                  <a:pt x="781" y="935"/>
                </a:lnTo>
                <a:lnTo>
                  <a:pt x="780" y="936"/>
                </a:lnTo>
                <a:lnTo>
                  <a:pt x="777" y="936"/>
                </a:lnTo>
                <a:lnTo>
                  <a:pt x="774" y="937"/>
                </a:lnTo>
                <a:lnTo>
                  <a:pt x="771" y="937"/>
                </a:lnTo>
                <a:lnTo>
                  <a:pt x="770" y="935"/>
                </a:lnTo>
                <a:lnTo>
                  <a:pt x="768" y="934"/>
                </a:lnTo>
                <a:lnTo>
                  <a:pt x="765" y="935"/>
                </a:lnTo>
                <a:lnTo>
                  <a:pt x="763" y="934"/>
                </a:lnTo>
                <a:lnTo>
                  <a:pt x="760" y="931"/>
                </a:lnTo>
                <a:lnTo>
                  <a:pt x="756" y="929"/>
                </a:lnTo>
                <a:lnTo>
                  <a:pt x="752" y="930"/>
                </a:lnTo>
                <a:lnTo>
                  <a:pt x="749" y="931"/>
                </a:lnTo>
                <a:lnTo>
                  <a:pt x="746" y="932"/>
                </a:lnTo>
                <a:lnTo>
                  <a:pt x="743" y="934"/>
                </a:lnTo>
                <a:lnTo>
                  <a:pt x="740" y="934"/>
                </a:lnTo>
                <a:lnTo>
                  <a:pt x="737" y="935"/>
                </a:lnTo>
                <a:lnTo>
                  <a:pt x="734" y="937"/>
                </a:lnTo>
                <a:lnTo>
                  <a:pt x="730" y="938"/>
                </a:lnTo>
                <a:lnTo>
                  <a:pt x="725" y="939"/>
                </a:lnTo>
                <a:lnTo>
                  <a:pt x="720" y="940"/>
                </a:lnTo>
                <a:lnTo>
                  <a:pt x="716" y="940"/>
                </a:lnTo>
                <a:lnTo>
                  <a:pt x="710" y="940"/>
                </a:lnTo>
                <a:lnTo>
                  <a:pt x="710" y="951"/>
                </a:lnTo>
                <a:lnTo>
                  <a:pt x="709" y="971"/>
                </a:lnTo>
                <a:lnTo>
                  <a:pt x="709" y="985"/>
                </a:lnTo>
                <a:lnTo>
                  <a:pt x="709" y="997"/>
                </a:lnTo>
                <a:lnTo>
                  <a:pt x="711" y="1001"/>
                </a:lnTo>
                <a:lnTo>
                  <a:pt x="721" y="1011"/>
                </a:lnTo>
                <a:lnTo>
                  <a:pt x="728" y="1016"/>
                </a:lnTo>
                <a:lnTo>
                  <a:pt x="735" y="1022"/>
                </a:lnTo>
                <a:lnTo>
                  <a:pt x="741" y="1024"/>
                </a:lnTo>
                <a:lnTo>
                  <a:pt x="744" y="1026"/>
                </a:lnTo>
                <a:lnTo>
                  <a:pt x="745" y="1030"/>
                </a:lnTo>
                <a:lnTo>
                  <a:pt x="746" y="1033"/>
                </a:lnTo>
                <a:lnTo>
                  <a:pt x="747" y="1036"/>
                </a:lnTo>
                <a:lnTo>
                  <a:pt x="746" y="1040"/>
                </a:lnTo>
                <a:lnTo>
                  <a:pt x="745" y="1043"/>
                </a:lnTo>
                <a:lnTo>
                  <a:pt x="745" y="1046"/>
                </a:lnTo>
                <a:lnTo>
                  <a:pt x="748" y="1049"/>
                </a:lnTo>
                <a:lnTo>
                  <a:pt x="748" y="1052"/>
                </a:lnTo>
                <a:lnTo>
                  <a:pt x="750" y="1055"/>
                </a:lnTo>
                <a:lnTo>
                  <a:pt x="751" y="1058"/>
                </a:lnTo>
                <a:lnTo>
                  <a:pt x="753" y="1060"/>
                </a:lnTo>
                <a:lnTo>
                  <a:pt x="755" y="1062"/>
                </a:lnTo>
                <a:lnTo>
                  <a:pt x="758" y="1065"/>
                </a:lnTo>
                <a:lnTo>
                  <a:pt x="759" y="1067"/>
                </a:lnTo>
                <a:lnTo>
                  <a:pt x="758" y="1070"/>
                </a:lnTo>
                <a:lnTo>
                  <a:pt x="758" y="1072"/>
                </a:lnTo>
                <a:lnTo>
                  <a:pt x="761" y="1077"/>
                </a:lnTo>
                <a:lnTo>
                  <a:pt x="762" y="1080"/>
                </a:lnTo>
                <a:lnTo>
                  <a:pt x="761" y="1084"/>
                </a:lnTo>
                <a:lnTo>
                  <a:pt x="759" y="1098"/>
                </a:lnTo>
                <a:lnTo>
                  <a:pt x="756" y="1114"/>
                </a:lnTo>
                <a:lnTo>
                  <a:pt x="754" y="1126"/>
                </a:lnTo>
                <a:lnTo>
                  <a:pt x="750" y="1145"/>
                </a:lnTo>
                <a:lnTo>
                  <a:pt x="746" y="1168"/>
                </a:lnTo>
                <a:lnTo>
                  <a:pt x="741" y="1196"/>
                </a:lnTo>
                <a:lnTo>
                  <a:pt x="736" y="1223"/>
                </a:lnTo>
                <a:lnTo>
                  <a:pt x="731" y="1250"/>
                </a:lnTo>
                <a:lnTo>
                  <a:pt x="726" y="1274"/>
                </a:lnTo>
                <a:lnTo>
                  <a:pt x="722" y="1301"/>
                </a:lnTo>
                <a:lnTo>
                  <a:pt x="719" y="1317"/>
                </a:lnTo>
                <a:lnTo>
                  <a:pt x="717" y="1320"/>
                </a:lnTo>
                <a:lnTo>
                  <a:pt x="713" y="1314"/>
                </a:lnTo>
                <a:lnTo>
                  <a:pt x="707" y="1308"/>
                </a:lnTo>
                <a:lnTo>
                  <a:pt x="701" y="1305"/>
                </a:lnTo>
                <a:lnTo>
                  <a:pt x="699" y="1301"/>
                </a:lnTo>
                <a:lnTo>
                  <a:pt x="696" y="1292"/>
                </a:lnTo>
                <a:lnTo>
                  <a:pt x="691" y="1289"/>
                </a:lnTo>
                <a:lnTo>
                  <a:pt x="688" y="1286"/>
                </a:lnTo>
                <a:lnTo>
                  <a:pt x="685" y="1287"/>
                </a:lnTo>
                <a:lnTo>
                  <a:pt x="681" y="1289"/>
                </a:lnTo>
                <a:lnTo>
                  <a:pt x="676" y="1291"/>
                </a:lnTo>
                <a:lnTo>
                  <a:pt x="673" y="1290"/>
                </a:lnTo>
                <a:lnTo>
                  <a:pt x="659" y="1284"/>
                </a:lnTo>
                <a:lnTo>
                  <a:pt x="656" y="1284"/>
                </a:lnTo>
                <a:lnTo>
                  <a:pt x="665" y="1270"/>
                </a:lnTo>
                <a:lnTo>
                  <a:pt x="681" y="1245"/>
                </a:lnTo>
                <a:lnTo>
                  <a:pt x="692" y="1229"/>
                </a:lnTo>
                <a:lnTo>
                  <a:pt x="703" y="1211"/>
                </a:lnTo>
                <a:lnTo>
                  <a:pt x="709" y="1202"/>
                </a:lnTo>
                <a:lnTo>
                  <a:pt x="709" y="1201"/>
                </a:lnTo>
                <a:lnTo>
                  <a:pt x="709" y="1199"/>
                </a:lnTo>
                <a:lnTo>
                  <a:pt x="707" y="1195"/>
                </a:lnTo>
                <a:lnTo>
                  <a:pt x="702" y="1194"/>
                </a:lnTo>
                <a:lnTo>
                  <a:pt x="695" y="1191"/>
                </a:lnTo>
                <a:lnTo>
                  <a:pt x="691" y="1187"/>
                </a:lnTo>
                <a:lnTo>
                  <a:pt x="686" y="1185"/>
                </a:lnTo>
                <a:lnTo>
                  <a:pt x="681" y="1182"/>
                </a:lnTo>
                <a:lnTo>
                  <a:pt x="674" y="1179"/>
                </a:lnTo>
                <a:lnTo>
                  <a:pt x="669" y="1176"/>
                </a:lnTo>
                <a:lnTo>
                  <a:pt x="663" y="1175"/>
                </a:lnTo>
                <a:lnTo>
                  <a:pt x="659" y="1170"/>
                </a:lnTo>
                <a:lnTo>
                  <a:pt x="642" y="1161"/>
                </a:lnTo>
                <a:lnTo>
                  <a:pt x="638" y="1160"/>
                </a:lnTo>
                <a:lnTo>
                  <a:pt x="633" y="1161"/>
                </a:lnTo>
                <a:lnTo>
                  <a:pt x="626" y="1163"/>
                </a:lnTo>
                <a:lnTo>
                  <a:pt x="620" y="1168"/>
                </a:lnTo>
                <a:lnTo>
                  <a:pt x="612" y="1170"/>
                </a:lnTo>
                <a:lnTo>
                  <a:pt x="604" y="1170"/>
                </a:lnTo>
                <a:lnTo>
                  <a:pt x="600" y="1167"/>
                </a:lnTo>
                <a:lnTo>
                  <a:pt x="596" y="1165"/>
                </a:lnTo>
                <a:lnTo>
                  <a:pt x="591" y="1161"/>
                </a:lnTo>
                <a:lnTo>
                  <a:pt x="582" y="1158"/>
                </a:lnTo>
                <a:lnTo>
                  <a:pt x="576" y="1155"/>
                </a:lnTo>
                <a:lnTo>
                  <a:pt x="572" y="1156"/>
                </a:lnTo>
                <a:lnTo>
                  <a:pt x="567" y="1161"/>
                </a:lnTo>
                <a:lnTo>
                  <a:pt x="561" y="1166"/>
                </a:lnTo>
                <a:lnTo>
                  <a:pt x="557" y="1169"/>
                </a:lnTo>
                <a:lnTo>
                  <a:pt x="552" y="1169"/>
                </a:lnTo>
                <a:lnTo>
                  <a:pt x="545" y="1173"/>
                </a:lnTo>
                <a:lnTo>
                  <a:pt x="539" y="1175"/>
                </a:lnTo>
                <a:lnTo>
                  <a:pt x="532" y="1176"/>
                </a:lnTo>
                <a:lnTo>
                  <a:pt x="525" y="1177"/>
                </a:lnTo>
                <a:lnTo>
                  <a:pt x="517" y="1174"/>
                </a:lnTo>
                <a:lnTo>
                  <a:pt x="510" y="1172"/>
                </a:lnTo>
                <a:lnTo>
                  <a:pt x="507" y="1171"/>
                </a:lnTo>
                <a:lnTo>
                  <a:pt x="504" y="1172"/>
                </a:lnTo>
                <a:lnTo>
                  <a:pt x="500" y="1174"/>
                </a:lnTo>
                <a:lnTo>
                  <a:pt x="492" y="1175"/>
                </a:lnTo>
                <a:lnTo>
                  <a:pt x="486" y="1176"/>
                </a:lnTo>
                <a:lnTo>
                  <a:pt x="482" y="1174"/>
                </a:lnTo>
                <a:lnTo>
                  <a:pt x="478" y="1170"/>
                </a:lnTo>
                <a:lnTo>
                  <a:pt x="472" y="1168"/>
                </a:lnTo>
                <a:lnTo>
                  <a:pt x="465" y="1165"/>
                </a:lnTo>
                <a:lnTo>
                  <a:pt x="463" y="1160"/>
                </a:lnTo>
                <a:lnTo>
                  <a:pt x="464" y="1156"/>
                </a:lnTo>
                <a:lnTo>
                  <a:pt x="467" y="1150"/>
                </a:lnTo>
                <a:lnTo>
                  <a:pt x="465" y="1144"/>
                </a:lnTo>
                <a:lnTo>
                  <a:pt x="463" y="1134"/>
                </a:lnTo>
                <a:lnTo>
                  <a:pt x="461" y="1130"/>
                </a:lnTo>
                <a:lnTo>
                  <a:pt x="459" y="1127"/>
                </a:lnTo>
                <a:lnTo>
                  <a:pt x="456" y="1125"/>
                </a:lnTo>
                <a:lnTo>
                  <a:pt x="449" y="1126"/>
                </a:lnTo>
                <a:lnTo>
                  <a:pt x="442" y="1123"/>
                </a:lnTo>
                <a:lnTo>
                  <a:pt x="438" y="1119"/>
                </a:lnTo>
                <a:lnTo>
                  <a:pt x="435" y="1115"/>
                </a:lnTo>
                <a:lnTo>
                  <a:pt x="438" y="1107"/>
                </a:lnTo>
                <a:lnTo>
                  <a:pt x="436" y="1100"/>
                </a:lnTo>
                <a:lnTo>
                  <a:pt x="431" y="1096"/>
                </a:lnTo>
                <a:lnTo>
                  <a:pt x="429" y="1090"/>
                </a:lnTo>
                <a:lnTo>
                  <a:pt x="424" y="1084"/>
                </a:lnTo>
                <a:lnTo>
                  <a:pt x="419" y="1082"/>
                </a:lnTo>
                <a:lnTo>
                  <a:pt x="413" y="1082"/>
                </a:lnTo>
                <a:lnTo>
                  <a:pt x="409" y="1080"/>
                </a:lnTo>
                <a:lnTo>
                  <a:pt x="404" y="1075"/>
                </a:lnTo>
                <a:lnTo>
                  <a:pt x="399" y="1072"/>
                </a:lnTo>
                <a:lnTo>
                  <a:pt x="393" y="1067"/>
                </a:lnTo>
                <a:lnTo>
                  <a:pt x="383" y="1065"/>
                </a:lnTo>
                <a:lnTo>
                  <a:pt x="378" y="1062"/>
                </a:lnTo>
                <a:lnTo>
                  <a:pt x="375" y="1059"/>
                </a:lnTo>
                <a:lnTo>
                  <a:pt x="371" y="1053"/>
                </a:lnTo>
                <a:lnTo>
                  <a:pt x="372" y="1050"/>
                </a:lnTo>
                <a:lnTo>
                  <a:pt x="370" y="1046"/>
                </a:lnTo>
                <a:lnTo>
                  <a:pt x="368" y="1040"/>
                </a:lnTo>
                <a:lnTo>
                  <a:pt x="365" y="1032"/>
                </a:lnTo>
                <a:lnTo>
                  <a:pt x="361" y="1027"/>
                </a:lnTo>
                <a:lnTo>
                  <a:pt x="357" y="1023"/>
                </a:lnTo>
                <a:lnTo>
                  <a:pt x="354" y="1020"/>
                </a:lnTo>
                <a:lnTo>
                  <a:pt x="349" y="1015"/>
                </a:lnTo>
                <a:lnTo>
                  <a:pt x="343" y="1012"/>
                </a:lnTo>
                <a:lnTo>
                  <a:pt x="338" y="1010"/>
                </a:lnTo>
                <a:lnTo>
                  <a:pt x="336" y="1005"/>
                </a:lnTo>
                <a:lnTo>
                  <a:pt x="334" y="1002"/>
                </a:lnTo>
                <a:lnTo>
                  <a:pt x="331" y="1002"/>
                </a:lnTo>
                <a:lnTo>
                  <a:pt x="327" y="1002"/>
                </a:lnTo>
                <a:lnTo>
                  <a:pt x="323" y="1001"/>
                </a:lnTo>
                <a:lnTo>
                  <a:pt x="318" y="998"/>
                </a:lnTo>
                <a:lnTo>
                  <a:pt x="314" y="995"/>
                </a:lnTo>
                <a:lnTo>
                  <a:pt x="308" y="990"/>
                </a:lnTo>
                <a:lnTo>
                  <a:pt x="304" y="989"/>
                </a:lnTo>
                <a:lnTo>
                  <a:pt x="301" y="989"/>
                </a:lnTo>
                <a:lnTo>
                  <a:pt x="296" y="994"/>
                </a:lnTo>
                <a:lnTo>
                  <a:pt x="282" y="989"/>
                </a:lnTo>
                <a:lnTo>
                  <a:pt x="270" y="981"/>
                </a:lnTo>
                <a:lnTo>
                  <a:pt x="257" y="979"/>
                </a:lnTo>
                <a:lnTo>
                  <a:pt x="249" y="974"/>
                </a:lnTo>
                <a:lnTo>
                  <a:pt x="241" y="967"/>
                </a:lnTo>
                <a:lnTo>
                  <a:pt x="237" y="961"/>
                </a:lnTo>
                <a:lnTo>
                  <a:pt x="234" y="959"/>
                </a:lnTo>
                <a:lnTo>
                  <a:pt x="218" y="951"/>
                </a:lnTo>
                <a:lnTo>
                  <a:pt x="215" y="951"/>
                </a:lnTo>
                <a:lnTo>
                  <a:pt x="209" y="954"/>
                </a:lnTo>
                <a:lnTo>
                  <a:pt x="207" y="956"/>
                </a:lnTo>
                <a:lnTo>
                  <a:pt x="206" y="962"/>
                </a:lnTo>
                <a:lnTo>
                  <a:pt x="205" y="965"/>
                </a:lnTo>
                <a:lnTo>
                  <a:pt x="200" y="968"/>
                </a:lnTo>
                <a:lnTo>
                  <a:pt x="192" y="967"/>
                </a:lnTo>
                <a:lnTo>
                  <a:pt x="186" y="965"/>
                </a:lnTo>
                <a:lnTo>
                  <a:pt x="182" y="965"/>
                </a:lnTo>
                <a:lnTo>
                  <a:pt x="181" y="966"/>
                </a:lnTo>
                <a:lnTo>
                  <a:pt x="179" y="967"/>
                </a:lnTo>
                <a:lnTo>
                  <a:pt x="174" y="967"/>
                </a:lnTo>
                <a:lnTo>
                  <a:pt x="166" y="965"/>
                </a:lnTo>
                <a:lnTo>
                  <a:pt x="160" y="963"/>
                </a:lnTo>
                <a:lnTo>
                  <a:pt x="151" y="958"/>
                </a:lnTo>
                <a:lnTo>
                  <a:pt x="147" y="959"/>
                </a:lnTo>
                <a:lnTo>
                  <a:pt x="137" y="958"/>
                </a:lnTo>
                <a:lnTo>
                  <a:pt x="129" y="955"/>
                </a:lnTo>
                <a:lnTo>
                  <a:pt x="127" y="953"/>
                </a:lnTo>
                <a:lnTo>
                  <a:pt x="123" y="936"/>
                </a:lnTo>
                <a:lnTo>
                  <a:pt x="122" y="935"/>
                </a:lnTo>
                <a:lnTo>
                  <a:pt x="118" y="934"/>
                </a:lnTo>
                <a:lnTo>
                  <a:pt x="113" y="932"/>
                </a:lnTo>
                <a:lnTo>
                  <a:pt x="109" y="929"/>
                </a:lnTo>
                <a:lnTo>
                  <a:pt x="107" y="924"/>
                </a:lnTo>
                <a:lnTo>
                  <a:pt x="104" y="920"/>
                </a:lnTo>
                <a:lnTo>
                  <a:pt x="94" y="921"/>
                </a:lnTo>
                <a:lnTo>
                  <a:pt x="78" y="915"/>
                </a:lnTo>
                <a:lnTo>
                  <a:pt x="67" y="910"/>
                </a:lnTo>
                <a:lnTo>
                  <a:pt x="56" y="904"/>
                </a:lnTo>
                <a:lnTo>
                  <a:pt x="40" y="892"/>
                </a:lnTo>
                <a:lnTo>
                  <a:pt x="34" y="889"/>
                </a:lnTo>
                <a:lnTo>
                  <a:pt x="27" y="885"/>
                </a:lnTo>
                <a:lnTo>
                  <a:pt x="23" y="879"/>
                </a:lnTo>
                <a:lnTo>
                  <a:pt x="15" y="873"/>
                </a:lnTo>
                <a:lnTo>
                  <a:pt x="13" y="871"/>
                </a:lnTo>
                <a:lnTo>
                  <a:pt x="11" y="866"/>
                </a:lnTo>
                <a:lnTo>
                  <a:pt x="0" y="858"/>
                </a:lnTo>
                <a:lnTo>
                  <a:pt x="5" y="848"/>
                </a:lnTo>
                <a:lnTo>
                  <a:pt x="18" y="841"/>
                </a:lnTo>
                <a:lnTo>
                  <a:pt x="35" y="846"/>
                </a:lnTo>
                <a:lnTo>
                  <a:pt x="37" y="835"/>
                </a:lnTo>
                <a:lnTo>
                  <a:pt x="31" y="824"/>
                </a:lnTo>
                <a:lnTo>
                  <a:pt x="32" y="804"/>
                </a:lnTo>
                <a:lnTo>
                  <a:pt x="34" y="801"/>
                </a:lnTo>
                <a:lnTo>
                  <a:pt x="39" y="795"/>
                </a:lnTo>
                <a:lnTo>
                  <a:pt x="44" y="792"/>
                </a:lnTo>
                <a:lnTo>
                  <a:pt x="48" y="791"/>
                </a:lnTo>
                <a:lnTo>
                  <a:pt x="54" y="792"/>
                </a:lnTo>
                <a:lnTo>
                  <a:pt x="58" y="788"/>
                </a:lnTo>
                <a:lnTo>
                  <a:pt x="71" y="790"/>
                </a:lnTo>
                <a:lnTo>
                  <a:pt x="76" y="788"/>
                </a:lnTo>
                <a:lnTo>
                  <a:pt x="79" y="786"/>
                </a:lnTo>
                <a:lnTo>
                  <a:pt x="82" y="784"/>
                </a:lnTo>
                <a:lnTo>
                  <a:pt x="86" y="779"/>
                </a:lnTo>
                <a:lnTo>
                  <a:pt x="89" y="774"/>
                </a:lnTo>
                <a:lnTo>
                  <a:pt x="91" y="771"/>
                </a:lnTo>
                <a:lnTo>
                  <a:pt x="96" y="772"/>
                </a:lnTo>
                <a:lnTo>
                  <a:pt x="96" y="770"/>
                </a:lnTo>
                <a:lnTo>
                  <a:pt x="99" y="767"/>
                </a:lnTo>
                <a:lnTo>
                  <a:pt x="107" y="759"/>
                </a:lnTo>
                <a:lnTo>
                  <a:pt x="107" y="756"/>
                </a:lnTo>
                <a:lnTo>
                  <a:pt x="105" y="749"/>
                </a:lnTo>
                <a:lnTo>
                  <a:pt x="105" y="747"/>
                </a:lnTo>
                <a:lnTo>
                  <a:pt x="110" y="746"/>
                </a:lnTo>
                <a:lnTo>
                  <a:pt x="116" y="744"/>
                </a:lnTo>
                <a:lnTo>
                  <a:pt x="119" y="737"/>
                </a:lnTo>
                <a:lnTo>
                  <a:pt x="123" y="731"/>
                </a:lnTo>
                <a:lnTo>
                  <a:pt x="127" y="723"/>
                </a:lnTo>
                <a:lnTo>
                  <a:pt x="132" y="722"/>
                </a:lnTo>
                <a:lnTo>
                  <a:pt x="135" y="712"/>
                </a:lnTo>
                <a:lnTo>
                  <a:pt x="141" y="704"/>
                </a:lnTo>
                <a:lnTo>
                  <a:pt x="154" y="678"/>
                </a:lnTo>
                <a:lnTo>
                  <a:pt x="150" y="678"/>
                </a:lnTo>
                <a:lnTo>
                  <a:pt x="147" y="682"/>
                </a:lnTo>
                <a:lnTo>
                  <a:pt x="143" y="682"/>
                </a:lnTo>
                <a:lnTo>
                  <a:pt x="139" y="679"/>
                </a:lnTo>
                <a:lnTo>
                  <a:pt x="141" y="668"/>
                </a:lnTo>
                <a:lnTo>
                  <a:pt x="138" y="666"/>
                </a:lnTo>
                <a:lnTo>
                  <a:pt x="132" y="675"/>
                </a:lnTo>
                <a:lnTo>
                  <a:pt x="126" y="666"/>
                </a:lnTo>
                <a:lnTo>
                  <a:pt x="126" y="661"/>
                </a:lnTo>
                <a:lnTo>
                  <a:pt x="128" y="655"/>
                </a:lnTo>
                <a:lnTo>
                  <a:pt x="128" y="652"/>
                </a:lnTo>
                <a:lnTo>
                  <a:pt x="119" y="654"/>
                </a:lnTo>
                <a:lnTo>
                  <a:pt x="119" y="651"/>
                </a:lnTo>
                <a:lnTo>
                  <a:pt x="125" y="647"/>
                </a:lnTo>
                <a:lnTo>
                  <a:pt x="127" y="644"/>
                </a:lnTo>
                <a:lnTo>
                  <a:pt x="132" y="640"/>
                </a:lnTo>
                <a:lnTo>
                  <a:pt x="134" y="634"/>
                </a:lnTo>
                <a:lnTo>
                  <a:pt x="135" y="624"/>
                </a:lnTo>
                <a:lnTo>
                  <a:pt x="138" y="614"/>
                </a:lnTo>
                <a:lnTo>
                  <a:pt x="136" y="609"/>
                </a:lnTo>
                <a:lnTo>
                  <a:pt x="133" y="605"/>
                </a:lnTo>
                <a:lnTo>
                  <a:pt x="131" y="586"/>
                </a:lnTo>
                <a:lnTo>
                  <a:pt x="132" y="575"/>
                </a:lnTo>
                <a:lnTo>
                  <a:pt x="131" y="567"/>
                </a:lnTo>
                <a:lnTo>
                  <a:pt x="128" y="559"/>
                </a:lnTo>
                <a:lnTo>
                  <a:pt x="118" y="550"/>
                </a:lnTo>
                <a:lnTo>
                  <a:pt x="134" y="539"/>
                </a:lnTo>
                <a:lnTo>
                  <a:pt x="140" y="530"/>
                </a:lnTo>
                <a:lnTo>
                  <a:pt x="133" y="513"/>
                </a:lnTo>
                <a:lnTo>
                  <a:pt x="123" y="499"/>
                </a:lnTo>
                <a:lnTo>
                  <a:pt x="123" y="490"/>
                </a:lnTo>
                <a:lnTo>
                  <a:pt x="125" y="492"/>
                </a:lnTo>
                <a:lnTo>
                  <a:pt x="129" y="491"/>
                </a:lnTo>
                <a:lnTo>
                  <a:pt x="132" y="473"/>
                </a:lnTo>
                <a:lnTo>
                  <a:pt x="131" y="468"/>
                </a:lnTo>
                <a:lnTo>
                  <a:pt x="125" y="458"/>
                </a:lnTo>
                <a:lnTo>
                  <a:pt x="118" y="458"/>
                </a:lnTo>
                <a:lnTo>
                  <a:pt x="112" y="447"/>
                </a:lnTo>
                <a:lnTo>
                  <a:pt x="109" y="444"/>
                </a:lnTo>
                <a:lnTo>
                  <a:pt x="106" y="437"/>
                </a:lnTo>
                <a:lnTo>
                  <a:pt x="96" y="423"/>
                </a:lnTo>
                <a:lnTo>
                  <a:pt x="89" y="416"/>
                </a:lnTo>
                <a:lnTo>
                  <a:pt x="95" y="399"/>
                </a:lnTo>
                <a:lnTo>
                  <a:pt x="100" y="396"/>
                </a:lnTo>
                <a:lnTo>
                  <a:pt x="101" y="391"/>
                </a:lnTo>
                <a:lnTo>
                  <a:pt x="99" y="381"/>
                </a:lnTo>
                <a:lnTo>
                  <a:pt x="100" y="378"/>
                </a:lnTo>
                <a:lnTo>
                  <a:pt x="101" y="377"/>
                </a:lnTo>
                <a:lnTo>
                  <a:pt x="102" y="377"/>
                </a:lnTo>
                <a:lnTo>
                  <a:pt x="104" y="379"/>
                </a:lnTo>
                <a:lnTo>
                  <a:pt x="108" y="384"/>
                </a:lnTo>
                <a:lnTo>
                  <a:pt x="111" y="389"/>
                </a:lnTo>
                <a:lnTo>
                  <a:pt x="114" y="391"/>
                </a:lnTo>
                <a:lnTo>
                  <a:pt x="118" y="389"/>
                </a:lnTo>
                <a:lnTo>
                  <a:pt x="132" y="378"/>
                </a:lnTo>
                <a:lnTo>
                  <a:pt x="131" y="374"/>
                </a:lnTo>
                <a:lnTo>
                  <a:pt x="133" y="368"/>
                </a:lnTo>
                <a:lnTo>
                  <a:pt x="138" y="362"/>
                </a:lnTo>
                <a:lnTo>
                  <a:pt x="143" y="360"/>
                </a:lnTo>
                <a:lnTo>
                  <a:pt x="145" y="357"/>
                </a:lnTo>
                <a:lnTo>
                  <a:pt x="143" y="352"/>
                </a:lnTo>
                <a:lnTo>
                  <a:pt x="138" y="340"/>
                </a:lnTo>
                <a:lnTo>
                  <a:pt x="133" y="333"/>
                </a:lnTo>
                <a:lnTo>
                  <a:pt x="130" y="327"/>
                </a:lnTo>
                <a:lnTo>
                  <a:pt x="128" y="321"/>
                </a:lnTo>
                <a:lnTo>
                  <a:pt x="122" y="315"/>
                </a:lnTo>
                <a:lnTo>
                  <a:pt x="125" y="310"/>
                </a:lnTo>
                <a:lnTo>
                  <a:pt x="129" y="303"/>
                </a:lnTo>
                <a:lnTo>
                  <a:pt x="130" y="302"/>
                </a:lnTo>
                <a:lnTo>
                  <a:pt x="133" y="304"/>
                </a:lnTo>
                <a:lnTo>
                  <a:pt x="139" y="315"/>
                </a:lnTo>
                <a:lnTo>
                  <a:pt x="150" y="323"/>
                </a:lnTo>
                <a:lnTo>
                  <a:pt x="161" y="335"/>
                </a:lnTo>
                <a:lnTo>
                  <a:pt x="165" y="343"/>
                </a:lnTo>
                <a:lnTo>
                  <a:pt x="169" y="344"/>
                </a:lnTo>
                <a:lnTo>
                  <a:pt x="172" y="347"/>
                </a:lnTo>
                <a:lnTo>
                  <a:pt x="171" y="350"/>
                </a:lnTo>
                <a:lnTo>
                  <a:pt x="167" y="352"/>
                </a:lnTo>
                <a:lnTo>
                  <a:pt x="166" y="357"/>
                </a:lnTo>
                <a:lnTo>
                  <a:pt x="168" y="359"/>
                </a:lnTo>
                <a:lnTo>
                  <a:pt x="171" y="361"/>
                </a:lnTo>
                <a:lnTo>
                  <a:pt x="177" y="360"/>
                </a:lnTo>
                <a:lnTo>
                  <a:pt x="181" y="354"/>
                </a:lnTo>
                <a:lnTo>
                  <a:pt x="178" y="330"/>
                </a:lnTo>
                <a:lnTo>
                  <a:pt x="175" y="318"/>
                </a:lnTo>
                <a:lnTo>
                  <a:pt x="170" y="314"/>
                </a:lnTo>
                <a:lnTo>
                  <a:pt x="166" y="309"/>
                </a:lnTo>
                <a:lnTo>
                  <a:pt x="169" y="305"/>
                </a:lnTo>
                <a:lnTo>
                  <a:pt x="176" y="304"/>
                </a:lnTo>
                <a:lnTo>
                  <a:pt x="185" y="299"/>
                </a:lnTo>
                <a:lnTo>
                  <a:pt x="217" y="276"/>
                </a:lnTo>
                <a:lnTo>
                  <a:pt x="229" y="254"/>
                </a:lnTo>
                <a:lnTo>
                  <a:pt x="237" y="246"/>
                </a:lnTo>
                <a:lnTo>
                  <a:pt x="247" y="241"/>
                </a:lnTo>
                <a:lnTo>
                  <a:pt x="259" y="242"/>
                </a:lnTo>
                <a:lnTo>
                  <a:pt x="268" y="239"/>
                </a:lnTo>
                <a:lnTo>
                  <a:pt x="271" y="232"/>
                </a:lnTo>
                <a:lnTo>
                  <a:pt x="268" y="223"/>
                </a:lnTo>
                <a:lnTo>
                  <a:pt x="265" y="217"/>
                </a:lnTo>
                <a:lnTo>
                  <a:pt x="268" y="208"/>
                </a:lnTo>
                <a:lnTo>
                  <a:pt x="272" y="196"/>
                </a:lnTo>
                <a:lnTo>
                  <a:pt x="271" y="185"/>
                </a:lnTo>
                <a:lnTo>
                  <a:pt x="276" y="179"/>
                </a:lnTo>
                <a:lnTo>
                  <a:pt x="274" y="176"/>
                </a:lnTo>
                <a:lnTo>
                  <a:pt x="268" y="181"/>
                </a:lnTo>
                <a:lnTo>
                  <a:pt x="263" y="184"/>
                </a:lnTo>
                <a:lnTo>
                  <a:pt x="265" y="180"/>
                </a:lnTo>
                <a:lnTo>
                  <a:pt x="275" y="169"/>
                </a:lnTo>
                <a:lnTo>
                  <a:pt x="280" y="153"/>
                </a:lnTo>
                <a:lnTo>
                  <a:pt x="283" y="146"/>
                </a:lnTo>
                <a:lnTo>
                  <a:pt x="296" y="137"/>
                </a:lnTo>
                <a:lnTo>
                  <a:pt x="299" y="133"/>
                </a:lnTo>
                <a:lnTo>
                  <a:pt x="309" y="126"/>
                </a:lnTo>
                <a:lnTo>
                  <a:pt x="325" y="111"/>
                </a:lnTo>
                <a:lnTo>
                  <a:pt x="331" y="106"/>
                </a:lnTo>
                <a:lnTo>
                  <a:pt x="362" y="116"/>
                </a:lnTo>
                <a:lnTo>
                  <a:pt x="372" y="115"/>
                </a:lnTo>
                <a:lnTo>
                  <a:pt x="370" y="117"/>
                </a:lnTo>
                <a:lnTo>
                  <a:pt x="365" y="118"/>
                </a:lnTo>
                <a:lnTo>
                  <a:pt x="359" y="120"/>
                </a:lnTo>
                <a:lnTo>
                  <a:pt x="357" y="126"/>
                </a:lnTo>
                <a:lnTo>
                  <a:pt x="361" y="132"/>
                </a:lnTo>
                <a:lnTo>
                  <a:pt x="366" y="134"/>
                </a:lnTo>
                <a:lnTo>
                  <a:pt x="370" y="130"/>
                </a:lnTo>
                <a:lnTo>
                  <a:pt x="374" y="119"/>
                </a:lnTo>
                <a:lnTo>
                  <a:pt x="380" y="107"/>
                </a:lnTo>
                <a:lnTo>
                  <a:pt x="382" y="94"/>
                </a:lnTo>
                <a:lnTo>
                  <a:pt x="386" y="89"/>
                </a:lnTo>
                <a:lnTo>
                  <a:pt x="393" y="88"/>
                </a:lnTo>
                <a:lnTo>
                  <a:pt x="405" y="90"/>
                </a:lnTo>
                <a:lnTo>
                  <a:pt x="414" y="93"/>
                </a:lnTo>
                <a:lnTo>
                  <a:pt x="423" y="93"/>
                </a:lnTo>
                <a:lnTo>
                  <a:pt x="452" y="91"/>
                </a:lnTo>
                <a:lnTo>
                  <a:pt x="499" y="58"/>
                </a:lnTo>
                <a:lnTo>
                  <a:pt x="521" y="51"/>
                </a:lnTo>
                <a:lnTo>
                  <a:pt x="534" y="44"/>
                </a:lnTo>
                <a:lnTo>
                  <a:pt x="543" y="30"/>
                </a:lnTo>
                <a:lnTo>
                  <a:pt x="545" y="20"/>
                </a:lnTo>
                <a:lnTo>
                  <a:pt x="552" y="16"/>
                </a:lnTo>
                <a:lnTo>
                  <a:pt x="559" y="16"/>
                </a:lnTo>
                <a:lnTo>
                  <a:pt x="562" y="13"/>
                </a:lnTo>
                <a:lnTo>
                  <a:pt x="563" y="10"/>
                </a:lnTo>
                <a:lnTo>
                  <a:pt x="579" y="1"/>
                </a:lnTo>
                <a:lnTo>
                  <a:pt x="588" y="0"/>
                </a:lnTo>
                <a:lnTo>
                  <a:pt x="596" y="0"/>
                </a:lnTo>
                <a:lnTo>
                  <a:pt x="615" y="8"/>
                </a:lnTo>
                <a:lnTo>
                  <a:pt x="623" y="22"/>
                </a:lnTo>
                <a:lnTo>
                  <a:pt x="625" y="31"/>
                </a:lnTo>
                <a:lnTo>
                  <a:pt x="613" y="41"/>
                </a:lnTo>
                <a:lnTo>
                  <a:pt x="610" y="46"/>
                </a:lnTo>
                <a:close/>
                <a:moveTo>
                  <a:pt x="72" y="786"/>
                </a:moveTo>
                <a:lnTo>
                  <a:pt x="70" y="788"/>
                </a:lnTo>
                <a:lnTo>
                  <a:pt x="66" y="785"/>
                </a:lnTo>
                <a:lnTo>
                  <a:pt x="64" y="781"/>
                </a:lnTo>
                <a:lnTo>
                  <a:pt x="67" y="778"/>
                </a:lnTo>
                <a:lnTo>
                  <a:pt x="70" y="779"/>
                </a:lnTo>
                <a:lnTo>
                  <a:pt x="71" y="781"/>
                </a:lnTo>
                <a:lnTo>
                  <a:pt x="72" y="78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4" name="Freeform 52"/>
          <p:cNvSpPr>
            <a:spLocks/>
          </p:cNvSpPr>
          <p:nvPr/>
        </p:nvSpPr>
        <p:spPr bwMode="auto">
          <a:xfrm>
            <a:off x="2699157" y="4808903"/>
            <a:ext cx="63166" cy="58954"/>
          </a:xfrm>
          <a:custGeom>
            <a:avLst/>
            <a:gdLst>
              <a:gd name="T0" fmla="*/ 184 w 265"/>
              <a:gd name="T1" fmla="*/ 30 h 249"/>
              <a:gd name="T2" fmla="*/ 203 w 265"/>
              <a:gd name="T3" fmla="*/ 70 h 249"/>
              <a:gd name="T4" fmla="*/ 241 w 265"/>
              <a:gd name="T5" fmla="*/ 113 h 249"/>
              <a:gd name="T6" fmla="*/ 262 w 265"/>
              <a:gd name="T7" fmla="*/ 126 h 249"/>
              <a:gd name="T8" fmla="*/ 263 w 265"/>
              <a:gd name="T9" fmla="*/ 132 h 249"/>
              <a:gd name="T10" fmla="*/ 253 w 265"/>
              <a:gd name="T11" fmla="*/ 131 h 249"/>
              <a:gd name="T12" fmla="*/ 242 w 265"/>
              <a:gd name="T13" fmla="*/ 134 h 249"/>
              <a:gd name="T14" fmla="*/ 236 w 265"/>
              <a:gd name="T15" fmla="*/ 139 h 249"/>
              <a:gd name="T16" fmla="*/ 240 w 265"/>
              <a:gd name="T17" fmla="*/ 170 h 249"/>
              <a:gd name="T18" fmla="*/ 252 w 265"/>
              <a:gd name="T19" fmla="*/ 182 h 249"/>
              <a:gd name="T20" fmla="*/ 240 w 265"/>
              <a:gd name="T21" fmla="*/ 190 h 249"/>
              <a:gd name="T22" fmla="*/ 243 w 265"/>
              <a:gd name="T23" fmla="*/ 210 h 249"/>
              <a:gd name="T24" fmla="*/ 231 w 265"/>
              <a:gd name="T25" fmla="*/ 225 h 249"/>
              <a:gd name="T26" fmla="*/ 235 w 265"/>
              <a:gd name="T27" fmla="*/ 234 h 249"/>
              <a:gd name="T28" fmla="*/ 240 w 265"/>
              <a:gd name="T29" fmla="*/ 249 h 249"/>
              <a:gd name="T30" fmla="*/ 221 w 265"/>
              <a:gd name="T31" fmla="*/ 226 h 249"/>
              <a:gd name="T32" fmla="*/ 208 w 265"/>
              <a:gd name="T33" fmla="*/ 202 h 249"/>
              <a:gd name="T34" fmla="*/ 197 w 265"/>
              <a:gd name="T35" fmla="*/ 205 h 249"/>
              <a:gd name="T36" fmla="*/ 208 w 265"/>
              <a:gd name="T37" fmla="*/ 222 h 249"/>
              <a:gd name="T38" fmla="*/ 188 w 265"/>
              <a:gd name="T39" fmla="*/ 219 h 249"/>
              <a:gd name="T40" fmla="*/ 180 w 265"/>
              <a:gd name="T41" fmla="*/ 196 h 249"/>
              <a:gd name="T42" fmla="*/ 180 w 265"/>
              <a:gd name="T43" fmla="*/ 172 h 249"/>
              <a:gd name="T44" fmla="*/ 142 w 265"/>
              <a:gd name="T45" fmla="*/ 145 h 249"/>
              <a:gd name="T46" fmla="*/ 105 w 265"/>
              <a:gd name="T47" fmla="*/ 130 h 249"/>
              <a:gd name="T48" fmla="*/ 101 w 265"/>
              <a:gd name="T49" fmla="*/ 112 h 249"/>
              <a:gd name="T50" fmla="*/ 57 w 265"/>
              <a:gd name="T51" fmla="*/ 79 h 249"/>
              <a:gd name="T52" fmla="*/ 54 w 265"/>
              <a:gd name="T53" fmla="*/ 87 h 249"/>
              <a:gd name="T54" fmla="*/ 80 w 265"/>
              <a:gd name="T55" fmla="*/ 104 h 249"/>
              <a:gd name="T56" fmla="*/ 68 w 265"/>
              <a:gd name="T57" fmla="*/ 122 h 249"/>
              <a:gd name="T58" fmla="*/ 60 w 265"/>
              <a:gd name="T59" fmla="*/ 125 h 249"/>
              <a:gd name="T60" fmla="*/ 18 w 265"/>
              <a:gd name="T61" fmla="*/ 98 h 249"/>
              <a:gd name="T62" fmla="*/ 7 w 265"/>
              <a:gd name="T63" fmla="*/ 63 h 249"/>
              <a:gd name="T64" fmla="*/ 19 w 265"/>
              <a:gd name="T65" fmla="*/ 41 h 249"/>
              <a:gd name="T66" fmla="*/ 6 w 265"/>
              <a:gd name="T67" fmla="*/ 27 h 249"/>
              <a:gd name="T68" fmla="*/ 13 w 265"/>
              <a:gd name="T69" fmla="*/ 16 h 249"/>
              <a:gd name="T70" fmla="*/ 15 w 265"/>
              <a:gd name="T71" fmla="*/ 10 h 249"/>
              <a:gd name="T72" fmla="*/ 21 w 265"/>
              <a:gd name="T73" fmla="*/ 3 h 249"/>
              <a:gd name="T74" fmla="*/ 30 w 265"/>
              <a:gd name="T75" fmla="*/ 2 h 249"/>
              <a:gd name="T76" fmla="*/ 80 w 265"/>
              <a:gd name="T77" fmla="*/ 19 h 249"/>
              <a:gd name="T78" fmla="*/ 101 w 265"/>
              <a:gd name="T79" fmla="*/ 11 h 249"/>
              <a:gd name="T80" fmla="*/ 124 w 265"/>
              <a:gd name="T81" fmla="*/ 17 h 249"/>
              <a:gd name="T82" fmla="*/ 136 w 265"/>
              <a:gd name="T83" fmla="*/ 31 h 249"/>
              <a:gd name="T84" fmla="*/ 158 w 265"/>
              <a:gd name="T85" fmla="*/ 36 h 249"/>
              <a:gd name="T86" fmla="*/ 179 w 265"/>
              <a:gd name="T87" fmla="*/ 28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5" h="249">
                <a:moveTo>
                  <a:pt x="180" y="22"/>
                </a:moveTo>
                <a:lnTo>
                  <a:pt x="182" y="25"/>
                </a:lnTo>
                <a:lnTo>
                  <a:pt x="184" y="30"/>
                </a:lnTo>
                <a:lnTo>
                  <a:pt x="185" y="36"/>
                </a:lnTo>
                <a:lnTo>
                  <a:pt x="195" y="58"/>
                </a:lnTo>
                <a:lnTo>
                  <a:pt x="203" y="70"/>
                </a:lnTo>
                <a:lnTo>
                  <a:pt x="221" y="92"/>
                </a:lnTo>
                <a:lnTo>
                  <a:pt x="228" y="96"/>
                </a:lnTo>
                <a:lnTo>
                  <a:pt x="241" y="113"/>
                </a:lnTo>
                <a:lnTo>
                  <a:pt x="246" y="116"/>
                </a:lnTo>
                <a:lnTo>
                  <a:pt x="248" y="121"/>
                </a:lnTo>
                <a:lnTo>
                  <a:pt x="262" y="126"/>
                </a:lnTo>
                <a:lnTo>
                  <a:pt x="265" y="129"/>
                </a:lnTo>
                <a:lnTo>
                  <a:pt x="265" y="130"/>
                </a:lnTo>
                <a:lnTo>
                  <a:pt x="263" y="132"/>
                </a:lnTo>
                <a:lnTo>
                  <a:pt x="262" y="133"/>
                </a:lnTo>
                <a:lnTo>
                  <a:pt x="259" y="135"/>
                </a:lnTo>
                <a:lnTo>
                  <a:pt x="253" y="131"/>
                </a:lnTo>
                <a:lnTo>
                  <a:pt x="246" y="128"/>
                </a:lnTo>
                <a:lnTo>
                  <a:pt x="243" y="129"/>
                </a:lnTo>
                <a:lnTo>
                  <a:pt x="242" y="134"/>
                </a:lnTo>
                <a:lnTo>
                  <a:pt x="240" y="137"/>
                </a:lnTo>
                <a:lnTo>
                  <a:pt x="237" y="137"/>
                </a:lnTo>
                <a:lnTo>
                  <a:pt x="236" y="139"/>
                </a:lnTo>
                <a:lnTo>
                  <a:pt x="235" y="155"/>
                </a:lnTo>
                <a:lnTo>
                  <a:pt x="235" y="170"/>
                </a:lnTo>
                <a:lnTo>
                  <a:pt x="240" y="170"/>
                </a:lnTo>
                <a:lnTo>
                  <a:pt x="248" y="176"/>
                </a:lnTo>
                <a:lnTo>
                  <a:pt x="251" y="179"/>
                </a:lnTo>
                <a:lnTo>
                  <a:pt x="252" y="182"/>
                </a:lnTo>
                <a:lnTo>
                  <a:pt x="251" y="183"/>
                </a:lnTo>
                <a:lnTo>
                  <a:pt x="246" y="186"/>
                </a:lnTo>
                <a:lnTo>
                  <a:pt x="240" y="190"/>
                </a:lnTo>
                <a:lnTo>
                  <a:pt x="237" y="196"/>
                </a:lnTo>
                <a:lnTo>
                  <a:pt x="242" y="204"/>
                </a:lnTo>
                <a:lnTo>
                  <a:pt x="243" y="210"/>
                </a:lnTo>
                <a:lnTo>
                  <a:pt x="243" y="216"/>
                </a:lnTo>
                <a:lnTo>
                  <a:pt x="242" y="218"/>
                </a:lnTo>
                <a:lnTo>
                  <a:pt x="231" y="225"/>
                </a:lnTo>
                <a:lnTo>
                  <a:pt x="229" y="228"/>
                </a:lnTo>
                <a:lnTo>
                  <a:pt x="229" y="229"/>
                </a:lnTo>
                <a:lnTo>
                  <a:pt x="235" y="234"/>
                </a:lnTo>
                <a:lnTo>
                  <a:pt x="238" y="239"/>
                </a:lnTo>
                <a:lnTo>
                  <a:pt x="240" y="244"/>
                </a:lnTo>
                <a:lnTo>
                  <a:pt x="240" y="249"/>
                </a:lnTo>
                <a:lnTo>
                  <a:pt x="235" y="240"/>
                </a:lnTo>
                <a:lnTo>
                  <a:pt x="227" y="232"/>
                </a:lnTo>
                <a:lnTo>
                  <a:pt x="221" y="226"/>
                </a:lnTo>
                <a:lnTo>
                  <a:pt x="220" y="214"/>
                </a:lnTo>
                <a:lnTo>
                  <a:pt x="218" y="208"/>
                </a:lnTo>
                <a:lnTo>
                  <a:pt x="208" y="202"/>
                </a:lnTo>
                <a:lnTo>
                  <a:pt x="200" y="197"/>
                </a:lnTo>
                <a:lnTo>
                  <a:pt x="194" y="198"/>
                </a:lnTo>
                <a:lnTo>
                  <a:pt x="197" y="205"/>
                </a:lnTo>
                <a:lnTo>
                  <a:pt x="207" y="214"/>
                </a:lnTo>
                <a:lnTo>
                  <a:pt x="208" y="218"/>
                </a:lnTo>
                <a:lnTo>
                  <a:pt x="208" y="222"/>
                </a:lnTo>
                <a:lnTo>
                  <a:pt x="201" y="221"/>
                </a:lnTo>
                <a:lnTo>
                  <a:pt x="195" y="220"/>
                </a:lnTo>
                <a:lnTo>
                  <a:pt x="188" y="219"/>
                </a:lnTo>
                <a:lnTo>
                  <a:pt x="183" y="216"/>
                </a:lnTo>
                <a:lnTo>
                  <a:pt x="173" y="206"/>
                </a:lnTo>
                <a:lnTo>
                  <a:pt x="180" y="196"/>
                </a:lnTo>
                <a:lnTo>
                  <a:pt x="182" y="190"/>
                </a:lnTo>
                <a:lnTo>
                  <a:pt x="182" y="178"/>
                </a:lnTo>
                <a:lnTo>
                  <a:pt x="180" y="172"/>
                </a:lnTo>
                <a:lnTo>
                  <a:pt x="172" y="163"/>
                </a:lnTo>
                <a:lnTo>
                  <a:pt x="160" y="153"/>
                </a:lnTo>
                <a:lnTo>
                  <a:pt x="142" y="145"/>
                </a:lnTo>
                <a:lnTo>
                  <a:pt x="134" y="138"/>
                </a:lnTo>
                <a:lnTo>
                  <a:pt x="113" y="133"/>
                </a:lnTo>
                <a:lnTo>
                  <a:pt x="105" y="130"/>
                </a:lnTo>
                <a:lnTo>
                  <a:pt x="99" y="123"/>
                </a:lnTo>
                <a:lnTo>
                  <a:pt x="98" y="119"/>
                </a:lnTo>
                <a:lnTo>
                  <a:pt x="101" y="112"/>
                </a:lnTo>
                <a:lnTo>
                  <a:pt x="95" y="103"/>
                </a:lnTo>
                <a:lnTo>
                  <a:pt x="70" y="86"/>
                </a:lnTo>
                <a:lnTo>
                  <a:pt x="57" y="79"/>
                </a:lnTo>
                <a:lnTo>
                  <a:pt x="54" y="76"/>
                </a:lnTo>
                <a:lnTo>
                  <a:pt x="52" y="75"/>
                </a:lnTo>
                <a:lnTo>
                  <a:pt x="54" y="87"/>
                </a:lnTo>
                <a:lnTo>
                  <a:pt x="60" y="94"/>
                </a:lnTo>
                <a:lnTo>
                  <a:pt x="75" y="100"/>
                </a:lnTo>
                <a:lnTo>
                  <a:pt x="80" y="104"/>
                </a:lnTo>
                <a:lnTo>
                  <a:pt x="81" y="109"/>
                </a:lnTo>
                <a:lnTo>
                  <a:pt x="72" y="119"/>
                </a:lnTo>
                <a:lnTo>
                  <a:pt x="68" y="122"/>
                </a:lnTo>
                <a:lnTo>
                  <a:pt x="66" y="127"/>
                </a:lnTo>
                <a:lnTo>
                  <a:pt x="63" y="128"/>
                </a:lnTo>
                <a:lnTo>
                  <a:pt x="60" y="125"/>
                </a:lnTo>
                <a:lnTo>
                  <a:pt x="47" y="110"/>
                </a:lnTo>
                <a:lnTo>
                  <a:pt x="23" y="103"/>
                </a:lnTo>
                <a:lnTo>
                  <a:pt x="18" y="98"/>
                </a:lnTo>
                <a:lnTo>
                  <a:pt x="9" y="84"/>
                </a:lnTo>
                <a:lnTo>
                  <a:pt x="5" y="72"/>
                </a:lnTo>
                <a:lnTo>
                  <a:pt x="7" y="63"/>
                </a:lnTo>
                <a:lnTo>
                  <a:pt x="17" y="50"/>
                </a:lnTo>
                <a:lnTo>
                  <a:pt x="20" y="44"/>
                </a:lnTo>
                <a:lnTo>
                  <a:pt x="19" y="41"/>
                </a:lnTo>
                <a:lnTo>
                  <a:pt x="19" y="35"/>
                </a:lnTo>
                <a:lnTo>
                  <a:pt x="16" y="32"/>
                </a:lnTo>
                <a:lnTo>
                  <a:pt x="6" y="27"/>
                </a:lnTo>
                <a:lnTo>
                  <a:pt x="0" y="23"/>
                </a:lnTo>
                <a:lnTo>
                  <a:pt x="2" y="21"/>
                </a:lnTo>
                <a:lnTo>
                  <a:pt x="13" y="16"/>
                </a:lnTo>
                <a:lnTo>
                  <a:pt x="13" y="12"/>
                </a:lnTo>
                <a:lnTo>
                  <a:pt x="13" y="10"/>
                </a:lnTo>
                <a:lnTo>
                  <a:pt x="15" y="10"/>
                </a:lnTo>
                <a:lnTo>
                  <a:pt x="17" y="9"/>
                </a:lnTo>
                <a:lnTo>
                  <a:pt x="18" y="7"/>
                </a:lnTo>
                <a:lnTo>
                  <a:pt x="21" y="3"/>
                </a:lnTo>
                <a:lnTo>
                  <a:pt x="23" y="0"/>
                </a:lnTo>
                <a:lnTo>
                  <a:pt x="26" y="0"/>
                </a:lnTo>
                <a:lnTo>
                  <a:pt x="30" y="2"/>
                </a:lnTo>
                <a:lnTo>
                  <a:pt x="43" y="7"/>
                </a:lnTo>
                <a:lnTo>
                  <a:pt x="58" y="12"/>
                </a:lnTo>
                <a:lnTo>
                  <a:pt x="80" y="19"/>
                </a:lnTo>
                <a:lnTo>
                  <a:pt x="88" y="15"/>
                </a:lnTo>
                <a:lnTo>
                  <a:pt x="96" y="11"/>
                </a:lnTo>
                <a:lnTo>
                  <a:pt x="101" y="11"/>
                </a:lnTo>
                <a:lnTo>
                  <a:pt x="113" y="16"/>
                </a:lnTo>
                <a:lnTo>
                  <a:pt x="120" y="17"/>
                </a:lnTo>
                <a:lnTo>
                  <a:pt x="124" y="17"/>
                </a:lnTo>
                <a:lnTo>
                  <a:pt x="131" y="23"/>
                </a:lnTo>
                <a:lnTo>
                  <a:pt x="135" y="28"/>
                </a:lnTo>
                <a:lnTo>
                  <a:pt x="136" y="31"/>
                </a:lnTo>
                <a:lnTo>
                  <a:pt x="138" y="33"/>
                </a:lnTo>
                <a:lnTo>
                  <a:pt x="144" y="33"/>
                </a:lnTo>
                <a:lnTo>
                  <a:pt x="158" y="36"/>
                </a:lnTo>
                <a:lnTo>
                  <a:pt x="166" y="36"/>
                </a:lnTo>
                <a:lnTo>
                  <a:pt x="174" y="32"/>
                </a:lnTo>
                <a:lnTo>
                  <a:pt x="179" y="28"/>
                </a:lnTo>
                <a:lnTo>
                  <a:pt x="18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Freeform 53"/>
          <p:cNvSpPr>
            <a:spLocks noEditPoints="1"/>
          </p:cNvSpPr>
          <p:nvPr/>
        </p:nvSpPr>
        <p:spPr bwMode="auto">
          <a:xfrm>
            <a:off x="2718107" y="4572034"/>
            <a:ext cx="203181" cy="67376"/>
          </a:xfrm>
          <a:custGeom>
            <a:avLst/>
            <a:gdLst>
              <a:gd name="T0" fmla="*/ 287 w 852"/>
              <a:gd name="T1" fmla="*/ 5 h 282"/>
              <a:gd name="T2" fmla="*/ 339 w 852"/>
              <a:gd name="T3" fmla="*/ 9 h 282"/>
              <a:gd name="T4" fmla="*/ 374 w 852"/>
              <a:gd name="T5" fmla="*/ 20 h 282"/>
              <a:gd name="T6" fmla="*/ 399 w 852"/>
              <a:gd name="T7" fmla="*/ 31 h 282"/>
              <a:gd name="T8" fmla="*/ 445 w 852"/>
              <a:gd name="T9" fmla="*/ 67 h 282"/>
              <a:gd name="T10" fmla="*/ 489 w 852"/>
              <a:gd name="T11" fmla="*/ 71 h 282"/>
              <a:gd name="T12" fmla="*/ 574 w 852"/>
              <a:gd name="T13" fmla="*/ 118 h 282"/>
              <a:gd name="T14" fmla="*/ 579 w 852"/>
              <a:gd name="T15" fmla="*/ 111 h 282"/>
              <a:gd name="T16" fmla="*/ 613 w 852"/>
              <a:gd name="T17" fmla="*/ 132 h 282"/>
              <a:gd name="T18" fmla="*/ 605 w 852"/>
              <a:gd name="T19" fmla="*/ 145 h 282"/>
              <a:gd name="T20" fmla="*/ 638 w 852"/>
              <a:gd name="T21" fmla="*/ 152 h 282"/>
              <a:gd name="T22" fmla="*/ 650 w 852"/>
              <a:gd name="T23" fmla="*/ 157 h 282"/>
              <a:gd name="T24" fmla="*/ 698 w 852"/>
              <a:gd name="T25" fmla="*/ 175 h 282"/>
              <a:gd name="T26" fmla="*/ 733 w 852"/>
              <a:gd name="T27" fmla="*/ 190 h 282"/>
              <a:gd name="T28" fmla="*/ 724 w 852"/>
              <a:gd name="T29" fmla="*/ 208 h 282"/>
              <a:gd name="T30" fmla="*/ 766 w 852"/>
              <a:gd name="T31" fmla="*/ 210 h 282"/>
              <a:gd name="T32" fmla="*/ 822 w 852"/>
              <a:gd name="T33" fmla="*/ 238 h 282"/>
              <a:gd name="T34" fmla="*/ 849 w 852"/>
              <a:gd name="T35" fmla="*/ 246 h 282"/>
              <a:gd name="T36" fmla="*/ 830 w 852"/>
              <a:gd name="T37" fmla="*/ 264 h 282"/>
              <a:gd name="T38" fmla="*/ 774 w 852"/>
              <a:gd name="T39" fmla="*/ 278 h 282"/>
              <a:gd name="T40" fmla="*/ 766 w 852"/>
              <a:gd name="T41" fmla="*/ 276 h 282"/>
              <a:gd name="T42" fmla="*/ 691 w 852"/>
              <a:gd name="T43" fmla="*/ 271 h 282"/>
              <a:gd name="T44" fmla="*/ 625 w 852"/>
              <a:gd name="T45" fmla="*/ 279 h 282"/>
              <a:gd name="T46" fmla="*/ 608 w 852"/>
              <a:gd name="T47" fmla="*/ 245 h 282"/>
              <a:gd name="T48" fmla="*/ 610 w 852"/>
              <a:gd name="T49" fmla="*/ 223 h 282"/>
              <a:gd name="T50" fmla="*/ 578 w 852"/>
              <a:gd name="T51" fmla="*/ 212 h 282"/>
              <a:gd name="T52" fmla="*/ 513 w 852"/>
              <a:gd name="T53" fmla="*/ 188 h 282"/>
              <a:gd name="T54" fmla="*/ 495 w 852"/>
              <a:gd name="T55" fmla="*/ 142 h 282"/>
              <a:gd name="T56" fmla="*/ 438 w 852"/>
              <a:gd name="T57" fmla="*/ 137 h 282"/>
              <a:gd name="T58" fmla="*/ 356 w 852"/>
              <a:gd name="T59" fmla="*/ 98 h 282"/>
              <a:gd name="T60" fmla="*/ 305 w 852"/>
              <a:gd name="T61" fmla="*/ 95 h 282"/>
              <a:gd name="T62" fmla="*/ 292 w 852"/>
              <a:gd name="T63" fmla="*/ 84 h 282"/>
              <a:gd name="T64" fmla="*/ 243 w 852"/>
              <a:gd name="T65" fmla="*/ 84 h 282"/>
              <a:gd name="T66" fmla="*/ 248 w 852"/>
              <a:gd name="T67" fmla="*/ 62 h 282"/>
              <a:gd name="T68" fmla="*/ 245 w 852"/>
              <a:gd name="T69" fmla="*/ 45 h 282"/>
              <a:gd name="T70" fmla="*/ 161 w 852"/>
              <a:gd name="T71" fmla="*/ 51 h 282"/>
              <a:gd name="T72" fmla="*/ 126 w 852"/>
              <a:gd name="T73" fmla="*/ 76 h 282"/>
              <a:gd name="T74" fmla="*/ 99 w 852"/>
              <a:gd name="T75" fmla="*/ 85 h 282"/>
              <a:gd name="T76" fmla="*/ 70 w 852"/>
              <a:gd name="T77" fmla="*/ 103 h 282"/>
              <a:gd name="T78" fmla="*/ 31 w 852"/>
              <a:gd name="T79" fmla="*/ 120 h 282"/>
              <a:gd name="T80" fmla="*/ 16 w 852"/>
              <a:gd name="T81" fmla="*/ 110 h 282"/>
              <a:gd name="T82" fmla="*/ 28 w 852"/>
              <a:gd name="T83" fmla="*/ 99 h 282"/>
              <a:gd name="T84" fmla="*/ 40 w 852"/>
              <a:gd name="T85" fmla="*/ 80 h 282"/>
              <a:gd name="T86" fmla="*/ 129 w 852"/>
              <a:gd name="T87" fmla="*/ 19 h 282"/>
              <a:gd name="T88" fmla="*/ 221 w 852"/>
              <a:gd name="T89" fmla="*/ 0 h 282"/>
              <a:gd name="T90" fmla="*/ 419 w 852"/>
              <a:gd name="T91" fmla="*/ 34 h 282"/>
              <a:gd name="T92" fmla="*/ 496 w 852"/>
              <a:gd name="T93" fmla="*/ 54 h 282"/>
              <a:gd name="T94" fmla="*/ 523 w 852"/>
              <a:gd name="T95" fmla="*/ 63 h 282"/>
              <a:gd name="T96" fmla="*/ 496 w 852"/>
              <a:gd name="T97" fmla="*/ 60 h 282"/>
              <a:gd name="T98" fmla="*/ 542 w 852"/>
              <a:gd name="T99" fmla="*/ 78 h 282"/>
              <a:gd name="T100" fmla="*/ 524 w 852"/>
              <a:gd name="T101" fmla="*/ 65 h 282"/>
              <a:gd name="T102" fmla="*/ 544 w 852"/>
              <a:gd name="T103" fmla="*/ 77 h 282"/>
              <a:gd name="T104" fmla="*/ 545 w 852"/>
              <a:gd name="T105" fmla="*/ 80 h 282"/>
              <a:gd name="T106" fmla="*/ 555 w 852"/>
              <a:gd name="T107" fmla="*/ 84 h 282"/>
              <a:gd name="T108" fmla="*/ 565 w 852"/>
              <a:gd name="T109" fmla="*/ 104 h 282"/>
              <a:gd name="T110" fmla="*/ 557 w 852"/>
              <a:gd name="T111" fmla="*/ 94 h 282"/>
              <a:gd name="T112" fmla="*/ 184 w 852"/>
              <a:gd name="T113" fmla="*/ 138 h 282"/>
              <a:gd name="T114" fmla="*/ 139 w 852"/>
              <a:gd name="T115" fmla="*/ 141 h 282"/>
              <a:gd name="T116" fmla="*/ 149 w 852"/>
              <a:gd name="T117" fmla="*/ 138 h 282"/>
              <a:gd name="T118" fmla="*/ 169 w 852"/>
              <a:gd name="T119" fmla="*/ 109 h 282"/>
              <a:gd name="T120" fmla="*/ 184 w 852"/>
              <a:gd name="T121" fmla="*/ 138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282">
                <a:moveTo>
                  <a:pt x="242" y="2"/>
                </a:moveTo>
                <a:lnTo>
                  <a:pt x="263" y="6"/>
                </a:lnTo>
                <a:lnTo>
                  <a:pt x="279" y="5"/>
                </a:lnTo>
                <a:lnTo>
                  <a:pt x="287" y="3"/>
                </a:lnTo>
                <a:lnTo>
                  <a:pt x="287" y="5"/>
                </a:lnTo>
                <a:lnTo>
                  <a:pt x="294" y="11"/>
                </a:lnTo>
                <a:lnTo>
                  <a:pt x="297" y="11"/>
                </a:lnTo>
                <a:lnTo>
                  <a:pt x="308" y="8"/>
                </a:lnTo>
                <a:lnTo>
                  <a:pt x="336" y="7"/>
                </a:lnTo>
                <a:lnTo>
                  <a:pt x="339" y="9"/>
                </a:lnTo>
                <a:lnTo>
                  <a:pt x="344" y="15"/>
                </a:lnTo>
                <a:lnTo>
                  <a:pt x="351" y="18"/>
                </a:lnTo>
                <a:lnTo>
                  <a:pt x="358" y="21"/>
                </a:lnTo>
                <a:lnTo>
                  <a:pt x="366" y="22"/>
                </a:lnTo>
                <a:lnTo>
                  <a:pt x="374" y="20"/>
                </a:lnTo>
                <a:lnTo>
                  <a:pt x="381" y="21"/>
                </a:lnTo>
                <a:lnTo>
                  <a:pt x="390" y="27"/>
                </a:lnTo>
                <a:lnTo>
                  <a:pt x="393" y="27"/>
                </a:lnTo>
                <a:lnTo>
                  <a:pt x="402" y="26"/>
                </a:lnTo>
                <a:lnTo>
                  <a:pt x="399" y="31"/>
                </a:lnTo>
                <a:lnTo>
                  <a:pt x="413" y="38"/>
                </a:lnTo>
                <a:lnTo>
                  <a:pt x="423" y="52"/>
                </a:lnTo>
                <a:lnTo>
                  <a:pt x="430" y="58"/>
                </a:lnTo>
                <a:lnTo>
                  <a:pt x="438" y="63"/>
                </a:lnTo>
                <a:lnTo>
                  <a:pt x="445" y="67"/>
                </a:lnTo>
                <a:lnTo>
                  <a:pt x="452" y="68"/>
                </a:lnTo>
                <a:lnTo>
                  <a:pt x="474" y="68"/>
                </a:lnTo>
                <a:lnTo>
                  <a:pt x="480" y="68"/>
                </a:lnTo>
                <a:lnTo>
                  <a:pt x="484" y="70"/>
                </a:lnTo>
                <a:lnTo>
                  <a:pt x="489" y="71"/>
                </a:lnTo>
                <a:lnTo>
                  <a:pt x="491" y="70"/>
                </a:lnTo>
                <a:lnTo>
                  <a:pt x="534" y="92"/>
                </a:lnTo>
                <a:lnTo>
                  <a:pt x="548" y="104"/>
                </a:lnTo>
                <a:lnTo>
                  <a:pt x="556" y="110"/>
                </a:lnTo>
                <a:lnTo>
                  <a:pt x="574" y="118"/>
                </a:lnTo>
                <a:lnTo>
                  <a:pt x="582" y="120"/>
                </a:lnTo>
                <a:lnTo>
                  <a:pt x="586" y="119"/>
                </a:lnTo>
                <a:lnTo>
                  <a:pt x="585" y="117"/>
                </a:lnTo>
                <a:lnTo>
                  <a:pt x="580" y="112"/>
                </a:lnTo>
                <a:lnTo>
                  <a:pt x="579" y="111"/>
                </a:lnTo>
                <a:lnTo>
                  <a:pt x="586" y="112"/>
                </a:lnTo>
                <a:lnTo>
                  <a:pt x="598" y="122"/>
                </a:lnTo>
                <a:lnTo>
                  <a:pt x="601" y="126"/>
                </a:lnTo>
                <a:lnTo>
                  <a:pt x="607" y="129"/>
                </a:lnTo>
                <a:lnTo>
                  <a:pt x="613" y="132"/>
                </a:lnTo>
                <a:lnTo>
                  <a:pt x="611" y="135"/>
                </a:lnTo>
                <a:lnTo>
                  <a:pt x="606" y="136"/>
                </a:lnTo>
                <a:lnTo>
                  <a:pt x="596" y="134"/>
                </a:lnTo>
                <a:lnTo>
                  <a:pt x="604" y="141"/>
                </a:lnTo>
                <a:lnTo>
                  <a:pt x="605" y="145"/>
                </a:lnTo>
                <a:lnTo>
                  <a:pt x="608" y="146"/>
                </a:lnTo>
                <a:lnTo>
                  <a:pt x="614" y="140"/>
                </a:lnTo>
                <a:lnTo>
                  <a:pt x="617" y="136"/>
                </a:lnTo>
                <a:lnTo>
                  <a:pt x="631" y="147"/>
                </a:lnTo>
                <a:lnTo>
                  <a:pt x="638" y="152"/>
                </a:lnTo>
                <a:lnTo>
                  <a:pt x="636" y="155"/>
                </a:lnTo>
                <a:lnTo>
                  <a:pt x="635" y="158"/>
                </a:lnTo>
                <a:lnTo>
                  <a:pt x="644" y="155"/>
                </a:lnTo>
                <a:lnTo>
                  <a:pt x="647" y="156"/>
                </a:lnTo>
                <a:lnTo>
                  <a:pt x="650" y="157"/>
                </a:lnTo>
                <a:lnTo>
                  <a:pt x="653" y="162"/>
                </a:lnTo>
                <a:lnTo>
                  <a:pt x="660" y="163"/>
                </a:lnTo>
                <a:lnTo>
                  <a:pt x="668" y="163"/>
                </a:lnTo>
                <a:lnTo>
                  <a:pt x="684" y="167"/>
                </a:lnTo>
                <a:lnTo>
                  <a:pt x="698" y="175"/>
                </a:lnTo>
                <a:lnTo>
                  <a:pt x="712" y="176"/>
                </a:lnTo>
                <a:lnTo>
                  <a:pt x="726" y="177"/>
                </a:lnTo>
                <a:lnTo>
                  <a:pt x="733" y="181"/>
                </a:lnTo>
                <a:lnTo>
                  <a:pt x="736" y="186"/>
                </a:lnTo>
                <a:lnTo>
                  <a:pt x="733" y="190"/>
                </a:lnTo>
                <a:lnTo>
                  <a:pt x="731" y="195"/>
                </a:lnTo>
                <a:lnTo>
                  <a:pt x="736" y="200"/>
                </a:lnTo>
                <a:lnTo>
                  <a:pt x="725" y="202"/>
                </a:lnTo>
                <a:lnTo>
                  <a:pt x="723" y="205"/>
                </a:lnTo>
                <a:lnTo>
                  <a:pt x="724" y="208"/>
                </a:lnTo>
                <a:lnTo>
                  <a:pt x="726" y="210"/>
                </a:lnTo>
                <a:lnTo>
                  <a:pt x="732" y="208"/>
                </a:lnTo>
                <a:lnTo>
                  <a:pt x="742" y="210"/>
                </a:lnTo>
                <a:lnTo>
                  <a:pt x="757" y="211"/>
                </a:lnTo>
                <a:lnTo>
                  <a:pt x="766" y="210"/>
                </a:lnTo>
                <a:lnTo>
                  <a:pt x="786" y="214"/>
                </a:lnTo>
                <a:lnTo>
                  <a:pt x="793" y="215"/>
                </a:lnTo>
                <a:lnTo>
                  <a:pt x="804" y="222"/>
                </a:lnTo>
                <a:lnTo>
                  <a:pt x="810" y="226"/>
                </a:lnTo>
                <a:lnTo>
                  <a:pt x="822" y="238"/>
                </a:lnTo>
                <a:lnTo>
                  <a:pt x="832" y="242"/>
                </a:lnTo>
                <a:lnTo>
                  <a:pt x="841" y="243"/>
                </a:lnTo>
                <a:lnTo>
                  <a:pt x="844" y="243"/>
                </a:lnTo>
                <a:lnTo>
                  <a:pt x="847" y="244"/>
                </a:lnTo>
                <a:lnTo>
                  <a:pt x="849" y="246"/>
                </a:lnTo>
                <a:lnTo>
                  <a:pt x="852" y="251"/>
                </a:lnTo>
                <a:lnTo>
                  <a:pt x="850" y="256"/>
                </a:lnTo>
                <a:lnTo>
                  <a:pt x="845" y="260"/>
                </a:lnTo>
                <a:lnTo>
                  <a:pt x="842" y="263"/>
                </a:lnTo>
                <a:lnTo>
                  <a:pt x="830" y="264"/>
                </a:lnTo>
                <a:lnTo>
                  <a:pt x="812" y="265"/>
                </a:lnTo>
                <a:lnTo>
                  <a:pt x="795" y="270"/>
                </a:lnTo>
                <a:lnTo>
                  <a:pt x="787" y="274"/>
                </a:lnTo>
                <a:lnTo>
                  <a:pt x="783" y="276"/>
                </a:lnTo>
                <a:lnTo>
                  <a:pt x="774" y="278"/>
                </a:lnTo>
                <a:lnTo>
                  <a:pt x="773" y="276"/>
                </a:lnTo>
                <a:lnTo>
                  <a:pt x="774" y="274"/>
                </a:lnTo>
                <a:lnTo>
                  <a:pt x="771" y="269"/>
                </a:lnTo>
                <a:lnTo>
                  <a:pt x="769" y="273"/>
                </a:lnTo>
                <a:lnTo>
                  <a:pt x="766" y="276"/>
                </a:lnTo>
                <a:lnTo>
                  <a:pt x="760" y="279"/>
                </a:lnTo>
                <a:lnTo>
                  <a:pt x="740" y="279"/>
                </a:lnTo>
                <a:lnTo>
                  <a:pt x="731" y="276"/>
                </a:lnTo>
                <a:lnTo>
                  <a:pt x="723" y="273"/>
                </a:lnTo>
                <a:lnTo>
                  <a:pt x="691" y="271"/>
                </a:lnTo>
                <a:lnTo>
                  <a:pt x="684" y="271"/>
                </a:lnTo>
                <a:lnTo>
                  <a:pt x="663" y="274"/>
                </a:lnTo>
                <a:lnTo>
                  <a:pt x="642" y="275"/>
                </a:lnTo>
                <a:lnTo>
                  <a:pt x="634" y="277"/>
                </a:lnTo>
                <a:lnTo>
                  <a:pt x="625" y="279"/>
                </a:lnTo>
                <a:lnTo>
                  <a:pt x="608" y="279"/>
                </a:lnTo>
                <a:lnTo>
                  <a:pt x="588" y="282"/>
                </a:lnTo>
                <a:lnTo>
                  <a:pt x="568" y="282"/>
                </a:lnTo>
                <a:lnTo>
                  <a:pt x="581" y="263"/>
                </a:lnTo>
                <a:lnTo>
                  <a:pt x="608" y="245"/>
                </a:lnTo>
                <a:lnTo>
                  <a:pt x="613" y="241"/>
                </a:lnTo>
                <a:lnTo>
                  <a:pt x="617" y="236"/>
                </a:lnTo>
                <a:lnTo>
                  <a:pt x="617" y="232"/>
                </a:lnTo>
                <a:lnTo>
                  <a:pt x="616" y="229"/>
                </a:lnTo>
                <a:lnTo>
                  <a:pt x="610" y="223"/>
                </a:lnTo>
                <a:lnTo>
                  <a:pt x="609" y="219"/>
                </a:lnTo>
                <a:lnTo>
                  <a:pt x="607" y="216"/>
                </a:lnTo>
                <a:lnTo>
                  <a:pt x="597" y="214"/>
                </a:lnTo>
                <a:lnTo>
                  <a:pt x="588" y="212"/>
                </a:lnTo>
                <a:lnTo>
                  <a:pt x="578" y="212"/>
                </a:lnTo>
                <a:lnTo>
                  <a:pt x="557" y="210"/>
                </a:lnTo>
                <a:lnTo>
                  <a:pt x="546" y="210"/>
                </a:lnTo>
                <a:lnTo>
                  <a:pt x="536" y="206"/>
                </a:lnTo>
                <a:lnTo>
                  <a:pt x="521" y="192"/>
                </a:lnTo>
                <a:lnTo>
                  <a:pt x="513" y="188"/>
                </a:lnTo>
                <a:lnTo>
                  <a:pt x="510" y="185"/>
                </a:lnTo>
                <a:lnTo>
                  <a:pt x="507" y="181"/>
                </a:lnTo>
                <a:lnTo>
                  <a:pt x="503" y="161"/>
                </a:lnTo>
                <a:lnTo>
                  <a:pt x="500" y="151"/>
                </a:lnTo>
                <a:lnTo>
                  <a:pt x="495" y="142"/>
                </a:lnTo>
                <a:lnTo>
                  <a:pt x="488" y="136"/>
                </a:lnTo>
                <a:lnTo>
                  <a:pt x="480" y="134"/>
                </a:lnTo>
                <a:lnTo>
                  <a:pt x="451" y="139"/>
                </a:lnTo>
                <a:lnTo>
                  <a:pt x="445" y="138"/>
                </a:lnTo>
                <a:lnTo>
                  <a:pt x="438" y="137"/>
                </a:lnTo>
                <a:lnTo>
                  <a:pt x="394" y="123"/>
                </a:lnTo>
                <a:lnTo>
                  <a:pt x="376" y="116"/>
                </a:lnTo>
                <a:lnTo>
                  <a:pt x="369" y="112"/>
                </a:lnTo>
                <a:lnTo>
                  <a:pt x="363" y="107"/>
                </a:lnTo>
                <a:lnTo>
                  <a:pt x="356" y="98"/>
                </a:lnTo>
                <a:lnTo>
                  <a:pt x="349" y="91"/>
                </a:lnTo>
                <a:lnTo>
                  <a:pt x="349" y="94"/>
                </a:lnTo>
                <a:lnTo>
                  <a:pt x="348" y="96"/>
                </a:lnTo>
                <a:lnTo>
                  <a:pt x="311" y="97"/>
                </a:lnTo>
                <a:lnTo>
                  <a:pt x="305" y="95"/>
                </a:lnTo>
                <a:lnTo>
                  <a:pt x="301" y="93"/>
                </a:lnTo>
                <a:lnTo>
                  <a:pt x="299" y="90"/>
                </a:lnTo>
                <a:lnTo>
                  <a:pt x="297" y="84"/>
                </a:lnTo>
                <a:lnTo>
                  <a:pt x="293" y="79"/>
                </a:lnTo>
                <a:lnTo>
                  <a:pt x="292" y="84"/>
                </a:lnTo>
                <a:lnTo>
                  <a:pt x="290" y="89"/>
                </a:lnTo>
                <a:lnTo>
                  <a:pt x="285" y="92"/>
                </a:lnTo>
                <a:lnTo>
                  <a:pt x="280" y="93"/>
                </a:lnTo>
                <a:lnTo>
                  <a:pt x="273" y="86"/>
                </a:lnTo>
                <a:lnTo>
                  <a:pt x="243" y="84"/>
                </a:lnTo>
                <a:lnTo>
                  <a:pt x="241" y="83"/>
                </a:lnTo>
                <a:lnTo>
                  <a:pt x="231" y="77"/>
                </a:lnTo>
                <a:lnTo>
                  <a:pt x="223" y="68"/>
                </a:lnTo>
                <a:lnTo>
                  <a:pt x="231" y="65"/>
                </a:lnTo>
                <a:lnTo>
                  <a:pt x="248" y="62"/>
                </a:lnTo>
                <a:lnTo>
                  <a:pt x="252" y="59"/>
                </a:lnTo>
                <a:lnTo>
                  <a:pt x="254" y="56"/>
                </a:lnTo>
                <a:lnTo>
                  <a:pt x="252" y="51"/>
                </a:lnTo>
                <a:lnTo>
                  <a:pt x="249" y="47"/>
                </a:lnTo>
                <a:lnTo>
                  <a:pt x="245" y="45"/>
                </a:lnTo>
                <a:lnTo>
                  <a:pt x="241" y="44"/>
                </a:lnTo>
                <a:lnTo>
                  <a:pt x="236" y="44"/>
                </a:lnTo>
                <a:lnTo>
                  <a:pt x="170" y="43"/>
                </a:lnTo>
                <a:lnTo>
                  <a:pt x="166" y="45"/>
                </a:lnTo>
                <a:lnTo>
                  <a:pt x="161" y="51"/>
                </a:lnTo>
                <a:lnTo>
                  <a:pt x="149" y="58"/>
                </a:lnTo>
                <a:lnTo>
                  <a:pt x="141" y="65"/>
                </a:lnTo>
                <a:lnTo>
                  <a:pt x="138" y="68"/>
                </a:lnTo>
                <a:lnTo>
                  <a:pt x="135" y="71"/>
                </a:lnTo>
                <a:lnTo>
                  <a:pt x="126" y="76"/>
                </a:lnTo>
                <a:lnTo>
                  <a:pt x="119" y="82"/>
                </a:lnTo>
                <a:lnTo>
                  <a:pt x="111" y="85"/>
                </a:lnTo>
                <a:lnTo>
                  <a:pt x="106" y="84"/>
                </a:lnTo>
                <a:lnTo>
                  <a:pt x="102" y="84"/>
                </a:lnTo>
                <a:lnTo>
                  <a:pt x="99" y="85"/>
                </a:lnTo>
                <a:lnTo>
                  <a:pt x="95" y="86"/>
                </a:lnTo>
                <a:lnTo>
                  <a:pt x="78" y="87"/>
                </a:lnTo>
                <a:lnTo>
                  <a:pt x="76" y="89"/>
                </a:lnTo>
                <a:lnTo>
                  <a:pt x="73" y="94"/>
                </a:lnTo>
                <a:lnTo>
                  <a:pt x="70" y="103"/>
                </a:lnTo>
                <a:lnTo>
                  <a:pt x="68" y="106"/>
                </a:lnTo>
                <a:lnTo>
                  <a:pt x="59" y="107"/>
                </a:lnTo>
                <a:lnTo>
                  <a:pt x="51" y="110"/>
                </a:lnTo>
                <a:lnTo>
                  <a:pt x="35" y="119"/>
                </a:lnTo>
                <a:lnTo>
                  <a:pt x="31" y="120"/>
                </a:lnTo>
                <a:lnTo>
                  <a:pt x="31" y="114"/>
                </a:lnTo>
                <a:lnTo>
                  <a:pt x="31" y="107"/>
                </a:lnTo>
                <a:lnTo>
                  <a:pt x="26" y="107"/>
                </a:lnTo>
                <a:lnTo>
                  <a:pt x="21" y="108"/>
                </a:lnTo>
                <a:lnTo>
                  <a:pt x="16" y="110"/>
                </a:lnTo>
                <a:lnTo>
                  <a:pt x="8" y="115"/>
                </a:lnTo>
                <a:lnTo>
                  <a:pt x="4" y="116"/>
                </a:lnTo>
                <a:lnTo>
                  <a:pt x="0" y="113"/>
                </a:lnTo>
                <a:lnTo>
                  <a:pt x="1" y="110"/>
                </a:lnTo>
                <a:lnTo>
                  <a:pt x="28" y="99"/>
                </a:lnTo>
                <a:lnTo>
                  <a:pt x="31" y="98"/>
                </a:lnTo>
                <a:lnTo>
                  <a:pt x="36" y="99"/>
                </a:lnTo>
                <a:lnTo>
                  <a:pt x="41" y="98"/>
                </a:lnTo>
                <a:lnTo>
                  <a:pt x="44" y="95"/>
                </a:lnTo>
                <a:lnTo>
                  <a:pt x="40" y="80"/>
                </a:lnTo>
                <a:lnTo>
                  <a:pt x="42" y="69"/>
                </a:lnTo>
                <a:lnTo>
                  <a:pt x="48" y="61"/>
                </a:lnTo>
                <a:lnTo>
                  <a:pt x="61" y="49"/>
                </a:lnTo>
                <a:lnTo>
                  <a:pt x="67" y="45"/>
                </a:lnTo>
                <a:lnTo>
                  <a:pt x="129" y="19"/>
                </a:lnTo>
                <a:lnTo>
                  <a:pt x="135" y="17"/>
                </a:lnTo>
                <a:lnTo>
                  <a:pt x="176" y="12"/>
                </a:lnTo>
                <a:lnTo>
                  <a:pt x="182" y="10"/>
                </a:lnTo>
                <a:lnTo>
                  <a:pt x="201" y="3"/>
                </a:lnTo>
                <a:lnTo>
                  <a:pt x="221" y="0"/>
                </a:lnTo>
                <a:lnTo>
                  <a:pt x="242" y="2"/>
                </a:lnTo>
                <a:close/>
                <a:moveTo>
                  <a:pt x="439" y="45"/>
                </a:moveTo>
                <a:lnTo>
                  <a:pt x="439" y="47"/>
                </a:lnTo>
                <a:lnTo>
                  <a:pt x="425" y="41"/>
                </a:lnTo>
                <a:lnTo>
                  <a:pt x="419" y="34"/>
                </a:lnTo>
                <a:lnTo>
                  <a:pt x="417" y="33"/>
                </a:lnTo>
                <a:lnTo>
                  <a:pt x="421" y="33"/>
                </a:lnTo>
                <a:lnTo>
                  <a:pt x="436" y="43"/>
                </a:lnTo>
                <a:lnTo>
                  <a:pt x="439" y="45"/>
                </a:lnTo>
                <a:close/>
                <a:moveTo>
                  <a:pt x="496" y="54"/>
                </a:moveTo>
                <a:lnTo>
                  <a:pt x="507" y="56"/>
                </a:lnTo>
                <a:lnTo>
                  <a:pt x="511" y="55"/>
                </a:lnTo>
                <a:lnTo>
                  <a:pt x="514" y="55"/>
                </a:lnTo>
                <a:lnTo>
                  <a:pt x="518" y="55"/>
                </a:lnTo>
                <a:lnTo>
                  <a:pt x="523" y="63"/>
                </a:lnTo>
                <a:lnTo>
                  <a:pt x="519" y="63"/>
                </a:lnTo>
                <a:lnTo>
                  <a:pt x="515" y="63"/>
                </a:lnTo>
                <a:lnTo>
                  <a:pt x="512" y="62"/>
                </a:lnTo>
                <a:lnTo>
                  <a:pt x="502" y="62"/>
                </a:lnTo>
                <a:lnTo>
                  <a:pt x="496" y="60"/>
                </a:lnTo>
                <a:lnTo>
                  <a:pt x="492" y="58"/>
                </a:lnTo>
                <a:lnTo>
                  <a:pt x="491" y="56"/>
                </a:lnTo>
                <a:lnTo>
                  <a:pt x="496" y="54"/>
                </a:lnTo>
                <a:close/>
                <a:moveTo>
                  <a:pt x="544" y="77"/>
                </a:moveTo>
                <a:lnTo>
                  <a:pt x="542" y="78"/>
                </a:lnTo>
                <a:lnTo>
                  <a:pt x="538" y="75"/>
                </a:lnTo>
                <a:lnTo>
                  <a:pt x="532" y="74"/>
                </a:lnTo>
                <a:lnTo>
                  <a:pt x="528" y="69"/>
                </a:lnTo>
                <a:lnTo>
                  <a:pt x="524" y="67"/>
                </a:lnTo>
                <a:lnTo>
                  <a:pt x="524" y="65"/>
                </a:lnTo>
                <a:lnTo>
                  <a:pt x="530" y="64"/>
                </a:lnTo>
                <a:lnTo>
                  <a:pt x="534" y="65"/>
                </a:lnTo>
                <a:lnTo>
                  <a:pt x="538" y="68"/>
                </a:lnTo>
                <a:lnTo>
                  <a:pt x="541" y="75"/>
                </a:lnTo>
                <a:lnTo>
                  <a:pt x="544" y="77"/>
                </a:lnTo>
                <a:close/>
                <a:moveTo>
                  <a:pt x="555" y="91"/>
                </a:moveTo>
                <a:lnTo>
                  <a:pt x="553" y="91"/>
                </a:lnTo>
                <a:lnTo>
                  <a:pt x="545" y="87"/>
                </a:lnTo>
                <a:lnTo>
                  <a:pt x="543" y="84"/>
                </a:lnTo>
                <a:lnTo>
                  <a:pt x="545" y="80"/>
                </a:lnTo>
                <a:lnTo>
                  <a:pt x="546" y="76"/>
                </a:lnTo>
                <a:lnTo>
                  <a:pt x="547" y="76"/>
                </a:lnTo>
                <a:lnTo>
                  <a:pt x="548" y="81"/>
                </a:lnTo>
                <a:lnTo>
                  <a:pt x="554" y="83"/>
                </a:lnTo>
                <a:lnTo>
                  <a:pt x="555" y="84"/>
                </a:lnTo>
                <a:lnTo>
                  <a:pt x="558" y="89"/>
                </a:lnTo>
                <a:lnTo>
                  <a:pt x="555" y="91"/>
                </a:lnTo>
                <a:close/>
                <a:moveTo>
                  <a:pt x="572" y="105"/>
                </a:moveTo>
                <a:lnTo>
                  <a:pt x="569" y="108"/>
                </a:lnTo>
                <a:lnTo>
                  <a:pt x="565" y="104"/>
                </a:lnTo>
                <a:lnTo>
                  <a:pt x="563" y="104"/>
                </a:lnTo>
                <a:lnTo>
                  <a:pt x="560" y="102"/>
                </a:lnTo>
                <a:lnTo>
                  <a:pt x="554" y="98"/>
                </a:lnTo>
                <a:lnTo>
                  <a:pt x="552" y="94"/>
                </a:lnTo>
                <a:lnTo>
                  <a:pt x="557" y="94"/>
                </a:lnTo>
                <a:lnTo>
                  <a:pt x="564" y="94"/>
                </a:lnTo>
                <a:lnTo>
                  <a:pt x="575" y="97"/>
                </a:lnTo>
                <a:lnTo>
                  <a:pt x="574" y="102"/>
                </a:lnTo>
                <a:lnTo>
                  <a:pt x="572" y="105"/>
                </a:lnTo>
                <a:close/>
                <a:moveTo>
                  <a:pt x="184" y="138"/>
                </a:moveTo>
                <a:lnTo>
                  <a:pt x="177" y="142"/>
                </a:lnTo>
                <a:lnTo>
                  <a:pt x="161" y="148"/>
                </a:lnTo>
                <a:lnTo>
                  <a:pt x="153" y="149"/>
                </a:lnTo>
                <a:lnTo>
                  <a:pt x="144" y="146"/>
                </a:lnTo>
                <a:lnTo>
                  <a:pt x="139" y="141"/>
                </a:lnTo>
                <a:lnTo>
                  <a:pt x="135" y="136"/>
                </a:lnTo>
                <a:lnTo>
                  <a:pt x="135" y="133"/>
                </a:lnTo>
                <a:lnTo>
                  <a:pt x="141" y="137"/>
                </a:lnTo>
                <a:lnTo>
                  <a:pt x="145" y="140"/>
                </a:lnTo>
                <a:lnTo>
                  <a:pt x="149" y="138"/>
                </a:lnTo>
                <a:lnTo>
                  <a:pt x="152" y="136"/>
                </a:lnTo>
                <a:lnTo>
                  <a:pt x="143" y="119"/>
                </a:lnTo>
                <a:lnTo>
                  <a:pt x="144" y="115"/>
                </a:lnTo>
                <a:lnTo>
                  <a:pt x="150" y="106"/>
                </a:lnTo>
                <a:lnTo>
                  <a:pt x="169" y="109"/>
                </a:lnTo>
                <a:lnTo>
                  <a:pt x="172" y="111"/>
                </a:lnTo>
                <a:lnTo>
                  <a:pt x="175" y="116"/>
                </a:lnTo>
                <a:lnTo>
                  <a:pt x="179" y="121"/>
                </a:lnTo>
                <a:lnTo>
                  <a:pt x="184" y="133"/>
                </a:lnTo>
                <a:lnTo>
                  <a:pt x="18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6" name="Freeform 54"/>
          <p:cNvSpPr>
            <a:spLocks noEditPoints="1"/>
          </p:cNvSpPr>
          <p:nvPr/>
        </p:nvSpPr>
        <p:spPr bwMode="auto">
          <a:xfrm>
            <a:off x="3844550" y="4692047"/>
            <a:ext cx="50532" cy="46321"/>
          </a:xfrm>
          <a:custGeom>
            <a:avLst/>
            <a:gdLst>
              <a:gd name="T0" fmla="*/ 6 w 210"/>
              <a:gd name="T1" fmla="*/ 22 h 195"/>
              <a:gd name="T2" fmla="*/ 1 w 210"/>
              <a:gd name="T3" fmla="*/ 15 h 195"/>
              <a:gd name="T4" fmla="*/ 0 w 210"/>
              <a:gd name="T5" fmla="*/ 9 h 195"/>
              <a:gd name="T6" fmla="*/ 24 w 210"/>
              <a:gd name="T7" fmla="*/ 2 h 195"/>
              <a:gd name="T8" fmla="*/ 25 w 210"/>
              <a:gd name="T9" fmla="*/ 12 h 195"/>
              <a:gd name="T10" fmla="*/ 36 w 210"/>
              <a:gd name="T11" fmla="*/ 31 h 195"/>
              <a:gd name="T12" fmla="*/ 25 w 210"/>
              <a:gd name="T13" fmla="*/ 33 h 195"/>
              <a:gd name="T14" fmla="*/ 21 w 210"/>
              <a:gd name="T15" fmla="*/ 27 h 195"/>
              <a:gd name="T16" fmla="*/ 32 w 210"/>
              <a:gd name="T17" fmla="*/ 23 h 195"/>
              <a:gd name="T18" fmla="*/ 36 w 210"/>
              <a:gd name="T19" fmla="*/ 31 h 195"/>
              <a:gd name="T20" fmla="*/ 191 w 210"/>
              <a:gd name="T21" fmla="*/ 48 h 195"/>
              <a:gd name="T22" fmla="*/ 187 w 210"/>
              <a:gd name="T23" fmla="*/ 41 h 195"/>
              <a:gd name="T24" fmla="*/ 190 w 210"/>
              <a:gd name="T25" fmla="*/ 29 h 195"/>
              <a:gd name="T26" fmla="*/ 193 w 210"/>
              <a:gd name="T27" fmla="*/ 38 h 195"/>
              <a:gd name="T28" fmla="*/ 99 w 210"/>
              <a:gd name="T29" fmla="*/ 47 h 195"/>
              <a:gd name="T30" fmla="*/ 103 w 210"/>
              <a:gd name="T31" fmla="*/ 51 h 195"/>
              <a:gd name="T32" fmla="*/ 87 w 210"/>
              <a:gd name="T33" fmla="*/ 49 h 195"/>
              <a:gd name="T34" fmla="*/ 80 w 210"/>
              <a:gd name="T35" fmla="*/ 58 h 195"/>
              <a:gd name="T36" fmla="*/ 75 w 210"/>
              <a:gd name="T37" fmla="*/ 44 h 195"/>
              <a:gd name="T38" fmla="*/ 84 w 210"/>
              <a:gd name="T39" fmla="*/ 45 h 195"/>
              <a:gd name="T40" fmla="*/ 192 w 210"/>
              <a:gd name="T41" fmla="*/ 79 h 195"/>
              <a:gd name="T42" fmla="*/ 201 w 210"/>
              <a:gd name="T43" fmla="*/ 80 h 195"/>
              <a:gd name="T44" fmla="*/ 209 w 210"/>
              <a:gd name="T45" fmla="*/ 84 h 195"/>
              <a:gd name="T46" fmla="*/ 208 w 210"/>
              <a:gd name="T47" fmla="*/ 95 h 195"/>
              <a:gd name="T48" fmla="*/ 194 w 210"/>
              <a:gd name="T49" fmla="*/ 99 h 195"/>
              <a:gd name="T50" fmla="*/ 192 w 210"/>
              <a:gd name="T51" fmla="*/ 86 h 195"/>
              <a:gd name="T52" fmla="*/ 150 w 210"/>
              <a:gd name="T53" fmla="*/ 179 h 195"/>
              <a:gd name="T54" fmla="*/ 135 w 210"/>
              <a:gd name="T55" fmla="*/ 186 h 195"/>
              <a:gd name="T56" fmla="*/ 123 w 210"/>
              <a:gd name="T57" fmla="*/ 174 h 195"/>
              <a:gd name="T58" fmla="*/ 125 w 210"/>
              <a:gd name="T59" fmla="*/ 160 h 195"/>
              <a:gd name="T60" fmla="*/ 126 w 210"/>
              <a:gd name="T61" fmla="*/ 153 h 195"/>
              <a:gd name="T62" fmla="*/ 130 w 210"/>
              <a:gd name="T63" fmla="*/ 158 h 195"/>
              <a:gd name="T64" fmla="*/ 143 w 210"/>
              <a:gd name="T65" fmla="*/ 169 h 195"/>
              <a:gd name="T66" fmla="*/ 171 w 210"/>
              <a:gd name="T67" fmla="*/ 169 h 195"/>
              <a:gd name="T68" fmla="*/ 165 w 210"/>
              <a:gd name="T69" fmla="*/ 165 h 195"/>
              <a:gd name="T70" fmla="*/ 165 w 210"/>
              <a:gd name="T71" fmla="*/ 159 h 195"/>
              <a:gd name="T72" fmla="*/ 174 w 210"/>
              <a:gd name="T73" fmla="*/ 154 h 195"/>
              <a:gd name="T74" fmla="*/ 176 w 210"/>
              <a:gd name="T75" fmla="*/ 166 h 195"/>
              <a:gd name="T76" fmla="*/ 81 w 210"/>
              <a:gd name="T77" fmla="*/ 192 h 195"/>
              <a:gd name="T78" fmla="*/ 71 w 210"/>
              <a:gd name="T79" fmla="*/ 193 h 195"/>
              <a:gd name="T80" fmla="*/ 65 w 210"/>
              <a:gd name="T81" fmla="*/ 185 h 195"/>
              <a:gd name="T82" fmla="*/ 75 w 210"/>
              <a:gd name="T83" fmla="*/ 177 h 195"/>
              <a:gd name="T84" fmla="*/ 82 w 210"/>
              <a:gd name="T85" fmla="*/ 18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0" h="195">
                <a:moveTo>
                  <a:pt x="13" y="21"/>
                </a:moveTo>
                <a:lnTo>
                  <a:pt x="6" y="22"/>
                </a:lnTo>
                <a:lnTo>
                  <a:pt x="2" y="21"/>
                </a:lnTo>
                <a:lnTo>
                  <a:pt x="1" y="15"/>
                </a:lnTo>
                <a:lnTo>
                  <a:pt x="0" y="11"/>
                </a:lnTo>
                <a:lnTo>
                  <a:pt x="0" y="9"/>
                </a:lnTo>
                <a:lnTo>
                  <a:pt x="18" y="0"/>
                </a:lnTo>
                <a:lnTo>
                  <a:pt x="24" y="2"/>
                </a:lnTo>
                <a:lnTo>
                  <a:pt x="28" y="8"/>
                </a:lnTo>
                <a:lnTo>
                  <a:pt x="25" y="12"/>
                </a:lnTo>
                <a:lnTo>
                  <a:pt x="13" y="21"/>
                </a:lnTo>
                <a:close/>
                <a:moveTo>
                  <a:pt x="36" y="31"/>
                </a:moveTo>
                <a:lnTo>
                  <a:pt x="29" y="33"/>
                </a:lnTo>
                <a:lnTo>
                  <a:pt x="25" y="33"/>
                </a:lnTo>
                <a:lnTo>
                  <a:pt x="19" y="30"/>
                </a:lnTo>
                <a:lnTo>
                  <a:pt x="21" y="27"/>
                </a:lnTo>
                <a:lnTo>
                  <a:pt x="27" y="23"/>
                </a:lnTo>
                <a:lnTo>
                  <a:pt x="32" y="23"/>
                </a:lnTo>
                <a:lnTo>
                  <a:pt x="35" y="29"/>
                </a:lnTo>
                <a:lnTo>
                  <a:pt x="36" y="31"/>
                </a:lnTo>
                <a:close/>
                <a:moveTo>
                  <a:pt x="194" y="44"/>
                </a:moveTo>
                <a:lnTo>
                  <a:pt x="191" y="48"/>
                </a:lnTo>
                <a:lnTo>
                  <a:pt x="188" y="42"/>
                </a:lnTo>
                <a:lnTo>
                  <a:pt x="187" y="41"/>
                </a:lnTo>
                <a:lnTo>
                  <a:pt x="186" y="32"/>
                </a:lnTo>
                <a:lnTo>
                  <a:pt x="190" y="29"/>
                </a:lnTo>
                <a:lnTo>
                  <a:pt x="193" y="29"/>
                </a:lnTo>
                <a:lnTo>
                  <a:pt x="193" y="38"/>
                </a:lnTo>
                <a:lnTo>
                  <a:pt x="194" y="44"/>
                </a:lnTo>
                <a:close/>
                <a:moveTo>
                  <a:pt x="99" y="47"/>
                </a:moveTo>
                <a:lnTo>
                  <a:pt x="102" y="50"/>
                </a:lnTo>
                <a:lnTo>
                  <a:pt x="103" y="51"/>
                </a:lnTo>
                <a:lnTo>
                  <a:pt x="98" y="52"/>
                </a:lnTo>
                <a:lnTo>
                  <a:pt x="87" y="49"/>
                </a:lnTo>
                <a:lnTo>
                  <a:pt x="83" y="51"/>
                </a:lnTo>
                <a:lnTo>
                  <a:pt x="80" y="58"/>
                </a:lnTo>
                <a:lnTo>
                  <a:pt x="74" y="47"/>
                </a:lnTo>
                <a:lnTo>
                  <a:pt x="75" y="44"/>
                </a:lnTo>
                <a:lnTo>
                  <a:pt x="76" y="43"/>
                </a:lnTo>
                <a:lnTo>
                  <a:pt x="84" y="45"/>
                </a:lnTo>
                <a:lnTo>
                  <a:pt x="99" y="47"/>
                </a:lnTo>
                <a:close/>
                <a:moveTo>
                  <a:pt x="192" y="79"/>
                </a:moveTo>
                <a:lnTo>
                  <a:pt x="198" y="80"/>
                </a:lnTo>
                <a:lnTo>
                  <a:pt x="201" y="80"/>
                </a:lnTo>
                <a:lnTo>
                  <a:pt x="205" y="80"/>
                </a:lnTo>
                <a:lnTo>
                  <a:pt x="209" y="84"/>
                </a:lnTo>
                <a:lnTo>
                  <a:pt x="210" y="89"/>
                </a:lnTo>
                <a:lnTo>
                  <a:pt x="208" y="95"/>
                </a:lnTo>
                <a:lnTo>
                  <a:pt x="199" y="99"/>
                </a:lnTo>
                <a:lnTo>
                  <a:pt x="194" y="99"/>
                </a:lnTo>
                <a:lnTo>
                  <a:pt x="188" y="95"/>
                </a:lnTo>
                <a:lnTo>
                  <a:pt x="192" y="86"/>
                </a:lnTo>
                <a:lnTo>
                  <a:pt x="192" y="79"/>
                </a:lnTo>
                <a:close/>
                <a:moveTo>
                  <a:pt x="150" y="179"/>
                </a:moveTo>
                <a:lnTo>
                  <a:pt x="145" y="187"/>
                </a:lnTo>
                <a:lnTo>
                  <a:pt x="135" y="186"/>
                </a:lnTo>
                <a:lnTo>
                  <a:pt x="129" y="183"/>
                </a:lnTo>
                <a:lnTo>
                  <a:pt x="123" y="174"/>
                </a:lnTo>
                <a:lnTo>
                  <a:pt x="123" y="166"/>
                </a:lnTo>
                <a:lnTo>
                  <a:pt x="125" y="160"/>
                </a:lnTo>
                <a:lnTo>
                  <a:pt x="125" y="155"/>
                </a:lnTo>
                <a:lnTo>
                  <a:pt x="126" y="153"/>
                </a:lnTo>
                <a:lnTo>
                  <a:pt x="129" y="154"/>
                </a:lnTo>
                <a:lnTo>
                  <a:pt x="130" y="158"/>
                </a:lnTo>
                <a:lnTo>
                  <a:pt x="139" y="167"/>
                </a:lnTo>
                <a:lnTo>
                  <a:pt x="143" y="169"/>
                </a:lnTo>
                <a:lnTo>
                  <a:pt x="150" y="179"/>
                </a:lnTo>
                <a:close/>
                <a:moveTo>
                  <a:pt x="171" y="169"/>
                </a:moveTo>
                <a:lnTo>
                  <a:pt x="168" y="169"/>
                </a:lnTo>
                <a:lnTo>
                  <a:pt x="165" y="165"/>
                </a:lnTo>
                <a:lnTo>
                  <a:pt x="166" y="160"/>
                </a:lnTo>
                <a:lnTo>
                  <a:pt x="165" y="159"/>
                </a:lnTo>
                <a:lnTo>
                  <a:pt x="168" y="154"/>
                </a:lnTo>
                <a:lnTo>
                  <a:pt x="174" y="154"/>
                </a:lnTo>
                <a:lnTo>
                  <a:pt x="176" y="158"/>
                </a:lnTo>
                <a:lnTo>
                  <a:pt x="176" y="166"/>
                </a:lnTo>
                <a:lnTo>
                  <a:pt x="171" y="169"/>
                </a:lnTo>
                <a:close/>
                <a:moveTo>
                  <a:pt x="81" y="192"/>
                </a:moveTo>
                <a:lnTo>
                  <a:pt x="75" y="195"/>
                </a:lnTo>
                <a:lnTo>
                  <a:pt x="71" y="193"/>
                </a:lnTo>
                <a:lnTo>
                  <a:pt x="67" y="190"/>
                </a:lnTo>
                <a:lnTo>
                  <a:pt x="65" y="185"/>
                </a:lnTo>
                <a:lnTo>
                  <a:pt x="67" y="181"/>
                </a:lnTo>
                <a:lnTo>
                  <a:pt x="75" y="177"/>
                </a:lnTo>
                <a:lnTo>
                  <a:pt x="80" y="178"/>
                </a:lnTo>
                <a:lnTo>
                  <a:pt x="82" y="186"/>
                </a:lnTo>
                <a:lnTo>
                  <a:pt x="81" y="1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7" name="Freeform 55"/>
          <p:cNvSpPr>
            <a:spLocks/>
          </p:cNvSpPr>
          <p:nvPr/>
        </p:nvSpPr>
        <p:spPr bwMode="auto">
          <a:xfrm>
            <a:off x="3016035" y="4785742"/>
            <a:ext cx="7369" cy="6316"/>
          </a:xfrm>
          <a:custGeom>
            <a:avLst/>
            <a:gdLst>
              <a:gd name="T0" fmla="*/ 32 w 32"/>
              <a:gd name="T1" fmla="*/ 26 h 27"/>
              <a:gd name="T2" fmla="*/ 28 w 32"/>
              <a:gd name="T3" fmla="*/ 27 h 27"/>
              <a:gd name="T4" fmla="*/ 13 w 32"/>
              <a:gd name="T5" fmla="*/ 19 h 27"/>
              <a:gd name="T6" fmla="*/ 0 w 32"/>
              <a:gd name="T7" fmla="*/ 7 h 27"/>
              <a:gd name="T8" fmla="*/ 0 w 32"/>
              <a:gd name="T9" fmla="*/ 0 h 27"/>
              <a:gd name="T10" fmla="*/ 3 w 32"/>
              <a:gd name="T11" fmla="*/ 1 h 27"/>
              <a:gd name="T12" fmla="*/ 7 w 32"/>
              <a:gd name="T13" fmla="*/ 3 h 27"/>
              <a:gd name="T14" fmla="*/ 12 w 32"/>
              <a:gd name="T15" fmla="*/ 12 h 27"/>
              <a:gd name="T16" fmla="*/ 26 w 32"/>
              <a:gd name="T17" fmla="*/ 18 h 27"/>
              <a:gd name="T18" fmla="*/ 32 w 32"/>
              <a:gd name="T1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 h="27">
                <a:moveTo>
                  <a:pt x="32" y="26"/>
                </a:moveTo>
                <a:lnTo>
                  <a:pt x="28" y="27"/>
                </a:lnTo>
                <a:lnTo>
                  <a:pt x="13" y="19"/>
                </a:lnTo>
                <a:lnTo>
                  <a:pt x="0" y="7"/>
                </a:lnTo>
                <a:lnTo>
                  <a:pt x="0" y="0"/>
                </a:lnTo>
                <a:lnTo>
                  <a:pt x="3" y="1"/>
                </a:lnTo>
                <a:lnTo>
                  <a:pt x="7" y="3"/>
                </a:lnTo>
                <a:lnTo>
                  <a:pt x="12" y="12"/>
                </a:lnTo>
                <a:lnTo>
                  <a:pt x="26" y="18"/>
                </a:lnTo>
                <a:lnTo>
                  <a:pt x="32"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8" name="Freeform 56"/>
          <p:cNvSpPr>
            <a:spLocks/>
          </p:cNvSpPr>
          <p:nvPr/>
        </p:nvSpPr>
        <p:spPr bwMode="auto">
          <a:xfrm>
            <a:off x="6320621" y="5217371"/>
            <a:ext cx="2106" cy="3158"/>
          </a:xfrm>
          <a:custGeom>
            <a:avLst/>
            <a:gdLst>
              <a:gd name="T0" fmla="*/ 11 w 11"/>
              <a:gd name="T1" fmla="*/ 5 h 11"/>
              <a:gd name="T2" fmla="*/ 9 w 11"/>
              <a:gd name="T3" fmla="*/ 11 h 11"/>
              <a:gd name="T4" fmla="*/ 4 w 11"/>
              <a:gd name="T5" fmla="*/ 8 h 11"/>
              <a:gd name="T6" fmla="*/ 0 w 11"/>
              <a:gd name="T7" fmla="*/ 7 h 11"/>
              <a:gd name="T8" fmla="*/ 1 w 11"/>
              <a:gd name="T9" fmla="*/ 3 h 11"/>
              <a:gd name="T10" fmla="*/ 4 w 11"/>
              <a:gd name="T11" fmla="*/ 2 h 11"/>
              <a:gd name="T12" fmla="*/ 6 w 11"/>
              <a:gd name="T13" fmla="*/ 2 h 11"/>
              <a:gd name="T14" fmla="*/ 9 w 11"/>
              <a:gd name="T15" fmla="*/ 0 h 11"/>
              <a:gd name="T16" fmla="*/ 11 w 11"/>
              <a:gd name="T17"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1" y="5"/>
                </a:moveTo>
                <a:lnTo>
                  <a:pt x="9" y="11"/>
                </a:lnTo>
                <a:lnTo>
                  <a:pt x="4" y="8"/>
                </a:lnTo>
                <a:lnTo>
                  <a:pt x="0" y="7"/>
                </a:lnTo>
                <a:lnTo>
                  <a:pt x="1" y="3"/>
                </a:lnTo>
                <a:lnTo>
                  <a:pt x="4" y="2"/>
                </a:lnTo>
                <a:lnTo>
                  <a:pt x="6" y="2"/>
                </a:lnTo>
                <a:lnTo>
                  <a:pt x="9" y="0"/>
                </a:lnTo>
                <a:lnTo>
                  <a:pt x="1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9" name="Freeform 57"/>
          <p:cNvSpPr>
            <a:spLocks/>
          </p:cNvSpPr>
          <p:nvPr/>
        </p:nvSpPr>
        <p:spPr bwMode="auto">
          <a:xfrm>
            <a:off x="4934148" y="4301477"/>
            <a:ext cx="43163" cy="25266"/>
          </a:xfrm>
          <a:custGeom>
            <a:avLst/>
            <a:gdLst>
              <a:gd name="T0" fmla="*/ 171 w 179"/>
              <a:gd name="T1" fmla="*/ 6 h 105"/>
              <a:gd name="T2" fmla="*/ 130 w 179"/>
              <a:gd name="T3" fmla="*/ 36 h 105"/>
              <a:gd name="T4" fmla="*/ 127 w 179"/>
              <a:gd name="T5" fmla="*/ 44 h 105"/>
              <a:gd name="T6" fmla="*/ 129 w 179"/>
              <a:gd name="T7" fmla="*/ 50 h 105"/>
              <a:gd name="T8" fmla="*/ 135 w 179"/>
              <a:gd name="T9" fmla="*/ 57 h 105"/>
              <a:gd name="T10" fmla="*/ 137 w 179"/>
              <a:gd name="T11" fmla="*/ 59 h 105"/>
              <a:gd name="T12" fmla="*/ 139 w 179"/>
              <a:gd name="T13" fmla="*/ 65 h 105"/>
              <a:gd name="T14" fmla="*/ 130 w 179"/>
              <a:gd name="T15" fmla="*/ 66 h 105"/>
              <a:gd name="T16" fmla="*/ 121 w 179"/>
              <a:gd name="T17" fmla="*/ 67 h 105"/>
              <a:gd name="T18" fmla="*/ 116 w 179"/>
              <a:gd name="T19" fmla="*/ 66 h 105"/>
              <a:gd name="T20" fmla="*/ 111 w 179"/>
              <a:gd name="T21" fmla="*/ 67 h 105"/>
              <a:gd name="T22" fmla="*/ 96 w 179"/>
              <a:gd name="T23" fmla="*/ 82 h 105"/>
              <a:gd name="T24" fmla="*/ 88 w 179"/>
              <a:gd name="T25" fmla="*/ 88 h 105"/>
              <a:gd name="T26" fmla="*/ 79 w 179"/>
              <a:gd name="T27" fmla="*/ 91 h 105"/>
              <a:gd name="T28" fmla="*/ 70 w 179"/>
              <a:gd name="T29" fmla="*/ 93 h 105"/>
              <a:gd name="T30" fmla="*/ 65 w 179"/>
              <a:gd name="T31" fmla="*/ 93 h 105"/>
              <a:gd name="T32" fmla="*/ 60 w 179"/>
              <a:gd name="T33" fmla="*/ 95 h 105"/>
              <a:gd name="T34" fmla="*/ 58 w 179"/>
              <a:gd name="T35" fmla="*/ 99 h 105"/>
              <a:gd name="T36" fmla="*/ 57 w 179"/>
              <a:gd name="T37" fmla="*/ 102 h 105"/>
              <a:gd name="T38" fmla="*/ 56 w 179"/>
              <a:gd name="T39" fmla="*/ 105 h 105"/>
              <a:gd name="T40" fmla="*/ 51 w 179"/>
              <a:gd name="T41" fmla="*/ 104 h 105"/>
              <a:gd name="T42" fmla="*/ 49 w 179"/>
              <a:gd name="T43" fmla="*/ 99 h 105"/>
              <a:gd name="T44" fmla="*/ 45 w 179"/>
              <a:gd name="T45" fmla="*/ 96 h 105"/>
              <a:gd name="T46" fmla="*/ 36 w 179"/>
              <a:gd name="T47" fmla="*/ 98 h 105"/>
              <a:gd name="T48" fmla="*/ 31 w 179"/>
              <a:gd name="T49" fmla="*/ 97 h 105"/>
              <a:gd name="T50" fmla="*/ 16 w 179"/>
              <a:gd name="T51" fmla="*/ 92 h 105"/>
              <a:gd name="T52" fmla="*/ 12 w 179"/>
              <a:gd name="T53" fmla="*/ 90 h 105"/>
              <a:gd name="T54" fmla="*/ 9 w 179"/>
              <a:gd name="T55" fmla="*/ 85 h 105"/>
              <a:gd name="T56" fmla="*/ 1 w 179"/>
              <a:gd name="T57" fmla="*/ 68 h 105"/>
              <a:gd name="T58" fmla="*/ 0 w 179"/>
              <a:gd name="T59" fmla="*/ 56 h 105"/>
              <a:gd name="T60" fmla="*/ 7 w 179"/>
              <a:gd name="T61" fmla="*/ 59 h 105"/>
              <a:gd name="T62" fmla="*/ 14 w 179"/>
              <a:gd name="T63" fmla="*/ 55 h 105"/>
              <a:gd name="T64" fmla="*/ 20 w 179"/>
              <a:gd name="T65" fmla="*/ 49 h 105"/>
              <a:gd name="T66" fmla="*/ 28 w 179"/>
              <a:gd name="T67" fmla="*/ 46 h 105"/>
              <a:gd name="T68" fmla="*/ 33 w 179"/>
              <a:gd name="T69" fmla="*/ 47 h 105"/>
              <a:gd name="T70" fmla="*/ 38 w 179"/>
              <a:gd name="T71" fmla="*/ 48 h 105"/>
              <a:gd name="T72" fmla="*/ 46 w 179"/>
              <a:gd name="T73" fmla="*/ 46 h 105"/>
              <a:gd name="T74" fmla="*/ 50 w 179"/>
              <a:gd name="T75" fmla="*/ 37 h 105"/>
              <a:gd name="T76" fmla="*/ 51 w 179"/>
              <a:gd name="T77" fmla="*/ 26 h 105"/>
              <a:gd name="T78" fmla="*/ 65 w 179"/>
              <a:gd name="T79" fmla="*/ 29 h 105"/>
              <a:gd name="T80" fmla="*/ 80 w 179"/>
              <a:gd name="T81" fmla="*/ 31 h 105"/>
              <a:gd name="T82" fmla="*/ 92 w 179"/>
              <a:gd name="T83" fmla="*/ 31 h 105"/>
              <a:gd name="T84" fmla="*/ 104 w 179"/>
              <a:gd name="T85" fmla="*/ 30 h 105"/>
              <a:gd name="T86" fmla="*/ 140 w 179"/>
              <a:gd name="T87" fmla="*/ 18 h 105"/>
              <a:gd name="T88" fmla="*/ 150 w 179"/>
              <a:gd name="T89" fmla="*/ 11 h 105"/>
              <a:gd name="T90" fmla="*/ 156 w 179"/>
              <a:gd name="T91" fmla="*/ 9 h 105"/>
              <a:gd name="T92" fmla="*/ 167 w 179"/>
              <a:gd name="T93" fmla="*/ 3 h 105"/>
              <a:gd name="T94" fmla="*/ 179 w 179"/>
              <a:gd name="T95" fmla="*/ 0 h 105"/>
              <a:gd name="T96" fmla="*/ 171 w 179"/>
              <a:gd name="T97" fmla="*/ 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05">
                <a:moveTo>
                  <a:pt x="171" y="6"/>
                </a:moveTo>
                <a:lnTo>
                  <a:pt x="130" y="36"/>
                </a:lnTo>
                <a:lnTo>
                  <a:pt x="127" y="44"/>
                </a:lnTo>
                <a:lnTo>
                  <a:pt x="129" y="50"/>
                </a:lnTo>
                <a:lnTo>
                  <a:pt x="135" y="57"/>
                </a:lnTo>
                <a:lnTo>
                  <a:pt x="137" y="59"/>
                </a:lnTo>
                <a:lnTo>
                  <a:pt x="139" y="65"/>
                </a:lnTo>
                <a:lnTo>
                  <a:pt x="130" y="66"/>
                </a:lnTo>
                <a:lnTo>
                  <a:pt x="121" y="67"/>
                </a:lnTo>
                <a:lnTo>
                  <a:pt x="116" y="66"/>
                </a:lnTo>
                <a:lnTo>
                  <a:pt x="111" y="67"/>
                </a:lnTo>
                <a:lnTo>
                  <a:pt x="96" y="82"/>
                </a:lnTo>
                <a:lnTo>
                  <a:pt x="88" y="88"/>
                </a:lnTo>
                <a:lnTo>
                  <a:pt x="79" y="91"/>
                </a:lnTo>
                <a:lnTo>
                  <a:pt x="70" y="93"/>
                </a:lnTo>
                <a:lnTo>
                  <a:pt x="65" y="93"/>
                </a:lnTo>
                <a:lnTo>
                  <a:pt x="60" y="95"/>
                </a:lnTo>
                <a:lnTo>
                  <a:pt x="58" y="99"/>
                </a:lnTo>
                <a:lnTo>
                  <a:pt x="57" y="102"/>
                </a:lnTo>
                <a:lnTo>
                  <a:pt x="56" y="105"/>
                </a:lnTo>
                <a:lnTo>
                  <a:pt x="51" y="104"/>
                </a:lnTo>
                <a:lnTo>
                  <a:pt x="49" y="99"/>
                </a:lnTo>
                <a:lnTo>
                  <a:pt x="45" y="96"/>
                </a:lnTo>
                <a:lnTo>
                  <a:pt x="36" y="98"/>
                </a:lnTo>
                <a:lnTo>
                  <a:pt x="31" y="97"/>
                </a:lnTo>
                <a:lnTo>
                  <a:pt x="16" y="92"/>
                </a:lnTo>
                <a:lnTo>
                  <a:pt x="12" y="90"/>
                </a:lnTo>
                <a:lnTo>
                  <a:pt x="9" y="85"/>
                </a:lnTo>
                <a:lnTo>
                  <a:pt x="1" y="68"/>
                </a:lnTo>
                <a:lnTo>
                  <a:pt x="0" y="56"/>
                </a:lnTo>
                <a:lnTo>
                  <a:pt x="7" y="59"/>
                </a:lnTo>
                <a:lnTo>
                  <a:pt x="14" y="55"/>
                </a:lnTo>
                <a:lnTo>
                  <a:pt x="20" y="49"/>
                </a:lnTo>
                <a:lnTo>
                  <a:pt x="28" y="46"/>
                </a:lnTo>
                <a:lnTo>
                  <a:pt x="33" y="47"/>
                </a:lnTo>
                <a:lnTo>
                  <a:pt x="38" y="48"/>
                </a:lnTo>
                <a:lnTo>
                  <a:pt x="46" y="46"/>
                </a:lnTo>
                <a:lnTo>
                  <a:pt x="50" y="37"/>
                </a:lnTo>
                <a:lnTo>
                  <a:pt x="51" y="26"/>
                </a:lnTo>
                <a:lnTo>
                  <a:pt x="65" y="29"/>
                </a:lnTo>
                <a:lnTo>
                  <a:pt x="80" y="31"/>
                </a:lnTo>
                <a:lnTo>
                  <a:pt x="92" y="31"/>
                </a:lnTo>
                <a:lnTo>
                  <a:pt x="104" y="30"/>
                </a:lnTo>
                <a:lnTo>
                  <a:pt x="140" y="18"/>
                </a:lnTo>
                <a:lnTo>
                  <a:pt x="150" y="11"/>
                </a:lnTo>
                <a:lnTo>
                  <a:pt x="156" y="9"/>
                </a:lnTo>
                <a:lnTo>
                  <a:pt x="167" y="3"/>
                </a:lnTo>
                <a:lnTo>
                  <a:pt x="179" y="0"/>
                </a:lnTo>
                <a:lnTo>
                  <a:pt x="17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58"/>
          <p:cNvSpPr>
            <a:spLocks/>
          </p:cNvSpPr>
          <p:nvPr/>
        </p:nvSpPr>
        <p:spPr bwMode="auto">
          <a:xfrm>
            <a:off x="4551999" y="3899326"/>
            <a:ext cx="127383" cy="71587"/>
          </a:xfrm>
          <a:custGeom>
            <a:avLst/>
            <a:gdLst>
              <a:gd name="T0" fmla="*/ 230 w 534"/>
              <a:gd name="T1" fmla="*/ 14 h 301"/>
              <a:gd name="T2" fmla="*/ 251 w 534"/>
              <a:gd name="T3" fmla="*/ 10 h 301"/>
              <a:gd name="T4" fmla="*/ 262 w 534"/>
              <a:gd name="T5" fmla="*/ 30 h 301"/>
              <a:gd name="T6" fmla="*/ 296 w 534"/>
              <a:gd name="T7" fmla="*/ 41 h 301"/>
              <a:gd name="T8" fmla="*/ 311 w 534"/>
              <a:gd name="T9" fmla="*/ 53 h 301"/>
              <a:gd name="T10" fmla="*/ 343 w 534"/>
              <a:gd name="T11" fmla="*/ 56 h 301"/>
              <a:gd name="T12" fmla="*/ 338 w 534"/>
              <a:gd name="T13" fmla="*/ 67 h 301"/>
              <a:gd name="T14" fmla="*/ 328 w 534"/>
              <a:gd name="T15" fmla="*/ 80 h 301"/>
              <a:gd name="T16" fmla="*/ 349 w 534"/>
              <a:gd name="T17" fmla="*/ 98 h 301"/>
              <a:gd name="T18" fmla="*/ 368 w 534"/>
              <a:gd name="T19" fmla="*/ 114 h 301"/>
              <a:gd name="T20" fmla="*/ 388 w 534"/>
              <a:gd name="T21" fmla="*/ 99 h 301"/>
              <a:gd name="T22" fmla="*/ 380 w 534"/>
              <a:gd name="T23" fmla="*/ 76 h 301"/>
              <a:gd name="T24" fmla="*/ 426 w 534"/>
              <a:gd name="T25" fmla="*/ 97 h 301"/>
              <a:gd name="T26" fmla="*/ 446 w 534"/>
              <a:gd name="T27" fmla="*/ 92 h 301"/>
              <a:gd name="T28" fmla="*/ 436 w 534"/>
              <a:gd name="T29" fmla="*/ 111 h 301"/>
              <a:gd name="T30" fmla="*/ 452 w 534"/>
              <a:gd name="T31" fmla="*/ 128 h 301"/>
              <a:gd name="T32" fmla="*/ 470 w 534"/>
              <a:gd name="T33" fmla="*/ 126 h 301"/>
              <a:gd name="T34" fmla="*/ 476 w 534"/>
              <a:gd name="T35" fmla="*/ 130 h 301"/>
              <a:gd name="T36" fmla="*/ 496 w 534"/>
              <a:gd name="T37" fmla="*/ 137 h 301"/>
              <a:gd name="T38" fmla="*/ 514 w 534"/>
              <a:gd name="T39" fmla="*/ 151 h 301"/>
              <a:gd name="T40" fmla="*/ 534 w 534"/>
              <a:gd name="T41" fmla="*/ 188 h 301"/>
              <a:gd name="T42" fmla="*/ 516 w 534"/>
              <a:gd name="T43" fmla="*/ 191 h 301"/>
              <a:gd name="T44" fmla="*/ 499 w 534"/>
              <a:gd name="T45" fmla="*/ 206 h 301"/>
              <a:gd name="T46" fmla="*/ 477 w 534"/>
              <a:gd name="T47" fmla="*/ 229 h 301"/>
              <a:gd name="T48" fmla="*/ 464 w 534"/>
              <a:gd name="T49" fmla="*/ 249 h 301"/>
              <a:gd name="T50" fmla="*/ 449 w 534"/>
              <a:gd name="T51" fmla="*/ 264 h 301"/>
              <a:gd name="T52" fmla="*/ 404 w 534"/>
              <a:gd name="T53" fmla="*/ 267 h 301"/>
              <a:gd name="T54" fmla="*/ 386 w 534"/>
              <a:gd name="T55" fmla="*/ 298 h 301"/>
              <a:gd name="T56" fmla="*/ 371 w 534"/>
              <a:gd name="T57" fmla="*/ 284 h 301"/>
              <a:gd name="T58" fmla="*/ 348 w 534"/>
              <a:gd name="T59" fmla="*/ 274 h 301"/>
              <a:gd name="T60" fmla="*/ 315 w 534"/>
              <a:gd name="T61" fmla="*/ 280 h 301"/>
              <a:gd name="T62" fmla="*/ 278 w 534"/>
              <a:gd name="T63" fmla="*/ 264 h 301"/>
              <a:gd name="T64" fmla="*/ 247 w 534"/>
              <a:gd name="T65" fmla="*/ 256 h 301"/>
              <a:gd name="T66" fmla="*/ 230 w 534"/>
              <a:gd name="T67" fmla="*/ 250 h 301"/>
              <a:gd name="T68" fmla="*/ 217 w 534"/>
              <a:gd name="T69" fmla="*/ 277 h 301"/>
              <a:gd name="T70" fmla="*/ 196 w 534"/>
              <a:gd name="T71" fmla="*/ 297 h 301"/>
              <a:gd name="T72" fmla="*/ 167 w 534"/>
              <a:gd name="T73" fmla="*/ 301 h 301"/>
              <a:gd name="T74" fmla="*/ 139 w 534"/>
              <a:gd name="T75" fmla="*/ 279 h 301"/>
              <a:gd name="T76" fmla="*/ 116 w 534"/>
              <a:gd name="T77" fmla="*/ 255 h 301"/>
              <a:gd name="T78" fmla="*/ 99 w 534"/>
              <a:gd name="T79" fmla="*/ 243 h 301"/>
              <a:gd name="T80" fmla="*/ 74 w 534"/>
              <a:gd name="T81" fmla="*/ 219 h 301"/>
              <a:gd name="T82" fmla="*/ 47 w 534"/>
              <a:gd name="T83" fmla="*/ 200 h 301"/>
              <a:gd name="T84" fmla="*/ 29 w 534"/>
              <a:gd name="T85" fmla="*/ 168 h 301"/>
              <a:gd name="T86" fmla="*/ 31 w 534"/>
              <a:gd name="T87" fmla="*/ 149 h 301"/>
              <a:gd name="T88" fmla="*/ 30 w 534"/>
              <a:gd name="T89" fmla="*/ 134 h 301"/>
              <a:gd name="T90" fmla="*/ 8 w 534"/>
              <a:gd name="T91" fmla="*/ 110 h 301"/>
              <a:gd name="T92" fmla="*/ 0 w 534"/>
              <a:gd name="T93" fmla="*/ 91 h 301"/>
              <a:gd name="T94" fmla="*/ 12 w 534"/>
              <a:gd name="T95" fmla="*/ 98 h 301"/>
              <a:gd name="T96" fmla="*/ 29 w 534"/>
              <a:gd name="T97" fmla="*/ 85 h 301"/>
              <a:gd name="T98" fmla="*/ 54 w 534"/>
              <a:gd name="T99" fmla="*/ 75 h 301"/>
              <a:gd name="T100" fmla="*/ 72 w 534"/>
              <a:gd name="T101" fmla="*/ 72 h 301"/>
              <a:gd name="T102" fmla="*/ 94 w 534"/>
              <a:gd name="T103" fmla="*/ 57 h 301"/>
              <a:gd name="T104" fmla="*/ 104 w 534"/>
              <a:gd name="T105" fmla="*/ 53 h 301"/>
              <a:gd name="T106" fmla="*/ 117 w 534"/>
              <a:gd name="T107" fmla="*/ 41 h 301"/>
              <a:gd name="T108" fmla="*/ 159 w 534"/>
              <a:gd name="T109" fmla="*/ 27 h 301"/>
              <a:gd name="T110" fmla="*/ 175 w 534"/>
              <a:gd name="T111" fmla="*/ 10 h 301"/>
              <a:gd name="T112" fmla="*/ 177 w 534"/>
              <a:gd name="T113" fmla="*/ 0 h 301"/>
              <a:gd name="T114" fmla="*/ 196 w 534"/>
              <a:gd name="T115" fmla="*/ 10 h 301"/>
              <a:gd name="T116" fmla="*/ 204 w 534"/>
              <a:gd name="T117" fmla="*/ 25 h 301"/>
              <a:gd name="T118" fmla="*/ 216 w 534"/>
              <a:gd name="T119" fmla="*/ 22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4" h="301">
                <a:moveTo>
                  <a:pt x="216" y="22"/>
                </a:moveTo>
                <a:lnTo>
                  <a:pt x="223" y="22"/>
                </a:lnTo>
                <a:lnTo>
                  <a:pt x="230" y="19"/>
                </a:lnTo>
                <a:lnTo>
                  <a:pt x="230" y="14"/>
                </a:lnTo>
                <a:lnTo>
                  <a:pt x="230" y="4"/>
                </a:lnTo>
                <a:lnTo>
                  <a:pt x="230" y="3"/>
                </a:lnTo>
                <a:lnTo>
                  <a:pt x="241" y="5"/>
                </a:lnTo>
                <a:lnTo>
                  <a:pt x="251" y="10"/>
                </a:lnTo>
                <a:lnTo>
                  <a:pt x="253" y="19"/>
                </a:lnTo>
                <a:lnTo>
                  <a:pt x="256" y="24"/>
                </a:lnTo>
                <a:lnTo>
                  <a:pt x="259" y="28"/>
                </a:lnTo>
                <a:lnTo>
                  <a:pt x="262" y="30"/>
                </a:lnTo>
                <a:lnTo>
                  <a:pt x="268" y="30"/>
                </a:lnTo>
                <a:lnTo>
                  <a:pt x="282" y="36"/>
                </a:lnTo>
                <a:lnTo>
                  <a:pt x="289" y="37"/>
                </a:lnTo>
                <a:lnTo>
                  <a:pt x="296" y="41"/>
                </a:lnTo>
                <a:lnTo>
                  <a:pt x="302" y="45"/>
                </a:lnTo>
                <a:lnTo>
                  <a:pt x="306" y="46"/>
                </a:lnTo>
                <a:lnTo>
                  <a:pt x="308" y="50"/>
                </a:lnTo>
                <a:lnTo>
                  <a:pt x="311" y="53"/>
                </a:lnTo>
                <a:lnTo>
                  <a:pt x="315" y="51"/>
                </a:lnTo>
                <a:lnTo>
                  <a:pt x="332" y="47"/>
                </a:lnTo>
                <a:lnTo>
                  <a:pt x="339" y="52"/>
                </a:lnTo>
                <a:lnTo>
                  <a:pt x="343" y="56"/>
                </a:lnTo>
                <a:lnTo>
                  <a:pt x="343" y="58"/>
                </a:lnTo>
                <a:lnTo>
                  <a:pt x="341" y="62"/>
                </a:lnTo>
                <a:lnTo>
                  <a:pt x="340" y="65"/>
                </a:lnTo>
                <a:lnTo>
                  <a:pt x="338" y="67"/>
                </a:lnTo>
                <a:lnTo>
                  <a:pt x="332" y="69"/>
                </a:lnTo>
                <a:lnTo>
                  <a:pt x="329" y="72"/>
                </a:lnTo>
                <a:lnTo>
                  <a:pt x="327" y="76"/>
                </a:lnTo>
                <a:lnTo>
                  <a:pt x="328" y="80"/>
                </a:lnTo>
                <a:lnTo>
                  <a:pt x="333" y="83"/>
                </a:lnTo>
                <a:lnTo>
                  <a:pt x="337" y="83"/>
                </a:lnTo>
                <a:lnTo>
                  <a:pt x="338" y="86"/>
                </a:lnTo>
                <a:lnTo>
                  <a:pt x="349" y="98"/>
                </a:lnTo>
                <a:lnTo>
                  <a:pt x="357" y="114"/>
                </a:lnTo>
                <a:lnTo>
                  <a:pt x="361" y="116"/>
                </a:lnTo>
                <a:lnTo>
                  <a:pt x="364" y="117"/>
                </a:lnTo>
                <a:lnTo>
                  <a:pt x="368" y="114"/>
                </a:lnTo>
                <a:lnTo>
                  <a:pt x="372" y="109"/>
                </a:lnTo>
                <a:lnTo>
                  <a:pt x="377" y="106"/>
                </a:lnTo>
                <a:lnTo>
                  <a:pt x="381" y="104"/>
                </a:lnTo>
                <a:lnTo>
                  <a:pt x="388" y="99"/>
                </a:lnTo>
                <a:lnTo>
                  <a:pt x="389" y="97"/>
                </a:lnTo>
                <a:lnTo>
                  <a:pt x="383" y="86"/>
                </a:lnTo>
                <a:lnTo>
                  <a:pt x="379" y="77"/>
                </a:lnTo>
                <a:lnTo>
                  <a:pt x="380" y="76"/>
                </a:lnTo>
                <a:lnTo>
                  <a:pt x="388" y="77"/>
                </a:lnTo>
                <a:lnTo>
                  <a:pt x="401" y="82"/>
                </a:lnTo>
                <a:lnTo>
                  <a:pt x="422" y="97"/>
                </a:lnTo>
                <a:lnTo>
                  <a:pt x="426" y="97"/>
                </a:lnTo>
                <a:lnTo>
                  <a:pt x="433" y="96"/>
                </a:lnTo>
                <a:lnTo>
                  <a:pt x="441" y="94"/>
                </a:lnTo>
                <a:lnTo>
                  <a:pt x="445" y="91"/>
                </a:lnTo>
                <a:lnTo>
                  <a:pt x="446" y="92"/>
                </a:lnTo>
                <a:lnTo>
                  <a:pt x="448" y="100"/>
                </a:lnTo>
                <a:lnTo>
                  <a:pt x="445" y="105"/>
                </a:lnTo>
                <a:lnTo>
                  <a:pt x="436" y="109"/>
                </a:lnTo>
                <a:lnTo>
                  <a:pt x="436" y="111"/>
                </a:lnTo>
                <a:lnTo>
                  <a:pt x="439" y="114"/>
                </a:lnTo>
                <a:lnTo>
                  <a:pt x="443" y="116"/>
                </a:lnTo>
                <a:lnTo>
                  <a:pt x="448" y="122"/>
                </a:lnTo>
                <a:lnTo>
                  <a:pt x="452" y="128"/>
                </a:lnTo>
                <a:lnTo>
                  <a:pt x="455" y="131"/>
                </a:lnTo>
                <a:lnTo>
                  <a:pt x="459" y="132"/>
                </a:lnTo>
                <a:lnTo>
                  <a:pt x="467" y="129"/>
                </a:lnTo>
                <a:lnTo>
                  <a:pt x="470" y="126"/>
                </a:lnTo>
                <a:lnTo>
                  <a:pt x="471" y="124"/>
                </a:lnTo>
                <a:lnTo>
                  <a:pt x="472" y="125"/>
                </a:lnTo>
                <a:lnTo>
                  <a:pt x="475" y="128"/>
                </a:lnTo>
                <a:lnTo>
                  <a:pt x="476" y="130"/>
                </a:lnTo>
                <a:lnTo>
                  <a:pt x="485" y="133"/>
                </a:lnTo>
                <a:lnTo>
                  <a:pt x="490" y="137"/>
                </a:lnTo>
                <a:lnTo>
                  <a:pt x="493" y="139"/>
                </a:lnTo>
                <a:lnTo>
                  <a:pt x="496" y="137"/>
                </a:lnTo>
                <a:lnTo>
                  <a:pt x="509" y="141"/>
                </a:lnTo>
                <a:lnTo>
                  <a:pt x="513" y="143"/>
                </a:lnTo>
                <a:lnTo>
                  <a:pt x="514" y="148"/>
                </a:lnTo>
                <a:lnTo>
                  <a:pt x="514" y="151"/>
                </a:lnTo>
                <a:lnTo>
                  <a:pt x="516" y="158"/>
                </a:lnTo>
                <a:lnTo>
                  <a:pt x="532" y="176"/>
                </a:lnTo>
                <a:lnTo>
                  <a:pt x="534" y="185"/>
                </a:lnTo>
                <a:lnTo>
                  <a:pt x="534" y="188"/>
                </a:lnTo>
                <a:lnTo>
                  <a:pt x="532" y="189"/>
                </a:lnTo>
                <a:lnTo>
                  <a:pt x="528" y="190"/>
                </a:lnTo>
                <a:lnTo>
                  <a:pt x="522" y="191"/>
                </a:lnTo>
                <a:lnTo>
                  <a:pt x="516" y="191"/>
                </a:lnTo>
                <a:lnTo>
                  <a:pt x="511" y="194"/>
                </a:lnTo>
                <a:lnTo>
                  <a:pt x="506" y="199"/>
                </a:lnTo>
                <a:lnTo>
                  <a:pt x="501" y="203"/>
                </a:lnTo>
                <a:lnTo>
                  <a:pt x="499" y="206"/>
                </a:lnTo>
                <a:lnTo>
                  <a:pt x="497" y="210"/>
                </a:lnTo>
                <a:lnTo>
                  <a:pt x="481" y="219"/>
                </a:lnTo>
                <a:lnTo>
                  <a:pt x="479" y="223"/>
                </a:lnTo>
                <a:lnTo>
                  <a:pt x="477" y="229"/>
                </a:lnTo>
                <a:lnTo>
                  <a:pt x="476" y="236"/>
                </a:lnTo>
                <a:lnTo>
                  <a:pt x="475" y="242"/>
                </a:lnTo>
                <a:lnTo>
                  <a:pt x="473" y="246"/>
                </a:lnTo>
                <a:lnTo>
                  <a:pt x="464" y="249"/>
                </a:lnTo>
                <a:lnTo>
                  <a:pt x="462" y="250"/>
                </a:lnTo>
                <a:lnTo>
                  <a:pt x="460" y="254"/>
                </a:lnTo>
                <a:lnTo>
                  <a:pt x="455" y="259"/>
                </a:lnTo>
                <a:lnTo>
                  <a:pt x="449" y="264"/>
                </a:lnTo>
                <a:lnTo>
                  <a:pt x="439" y="269"/>
                </a:lnTo>
                <a:lnTo>
                  <a:pt x="427" y="271"/>
                </a:lnTo>
                <a:lnTo>
                  <a:pt x="413" y="269"/>
                </a:lnTo>
                <a:lnTo>
                  <a:pt x="404" y="267"/>
                </a:lnTo>
                <a:lnTo>
                  <a:pt x="400" y="269"/>
                </a:lnTo>
                <a:lnTo>
                  <a:pt x="394" y="277"/>
                </a:lnTo>
                <a:lnTo>
                  <a:pt x="388" y="289"/>
                </a:lnTo>
                <a:lnTo>
                  <a:pt x="386" y="298"/>
                </a:lnTo>
                <a:lnTo>
                  <a:pt x="384" y="296"/>
                </a:lnTo>
                <a:lnTo>
                  <a:pt x="380" y="286"/>
                </a:lnTo>
                <a:lnTo>
                  <a:pt x="376" y="285"/>
                </a:lnTo>
                <a:lnTo>
                  <a:pt x="371" y="284"/>
                </a:lnTo>
                <a:lnTo>
                  <a:pt x="367" y="282"/>
                </a:lnTo>
                <a:lnTo>
                  <a:pt x="358" y="276"/>
                </a:lnTo>
                <a:lnTo>
                  <a:pt x="353" y="275"/>
                </a:lnTo>
                <a:lnTo>
                  <a:pt x="348" y="274"/>
                </a:lnTo>
                <a:lnTo>
                  <a:pt x="343" y="278"/>
                </a:lnTo>
                <a:lnTo>
                  <a:pt x="339" y="282"/>
                </a:lnTo>
                <a:lnTo>
                  <a:pt x="327" y="282"/>
                </a:lnTo>
                <a:lnTo>
                  <a:pt x="315" y="280"/>
                </a:lnTo>
                <a:lnTo>
                  <a:pt x="296" y="267"/>
                </a:lnTo>
                <a:lnTo>
                  <a:pt x="291" y="266"/>
                </a:lnTo>
                <a:lnTo>
                  <a:pt x="286" y="267"/>
                </a:lnTo>
                <a:lnTo>
                  <a:pt x="278" y="264"/>
                </a:lnTo>
                <a:lnTo>
                  <a:pt x="263" y="255"/>
                </a:lnTo>
                <a:lnTo>
                  <a:pt x="255" y="253"/>
                </a:lnTo>
                <a:lnTo>
                  <a:pt x="251" y="255"/>
                </a:lnTo>
                <a:lnTo>
                  <a:pt x="247" y="256"/>
                </a:lnTo>
                <a:lnTo>
                  <a:pt x="244" y="257"/>
                </a:lnTo>
                <a:lnTo>
                  <a:pt x="242" y="254"/>
                </a:lnTo>
                <a:lnTo>
                  <a:pt x="236" y="250"/>
                </a:lnTo>
                <a:lnTo>
                  <a:pt x="230" y="250"/>
                </a:lnTo>
                <a:lnTo>
                  <a:pt x="229" y="252"/>
                </a:lnTo>
                <a:lnTo>
                  <a:pt x="227" y="271"/>
                </a:lnTo>
                <a:lnTo>
                  <a:pt x="225" y="278"/>
                </a:lnTo>
                <a:lnTo>
                  <a:pt x="217" y="277"/>
                </a:lnTo>
                <a:lnTo>
                  <a:pt x="214" y="281"/>
                </a:lnTo>
                <a:lnTo>
                  <a:pt x="208" y="290"/>
                </a:lnTo>
                <a:lnTo>
                  <a:pt x="206" y="298"/>
                </a:lnTo>
                <a:lnTo>
                  <a:pt x="196" y="297"/>
                </a:lnTo>
                <a:lnTo>
                  <a:pt x="190" y="295"/>
                </a:lnTo>
                <a:lnTo>
                  <a:pt x="186" y="296"/>
                </a:lnTo>
                <a:lnTo>
                  <a:pt x="181" y="301"/>
                </a:lnTo>
                <a:lnTo>
                  <a:pt x="167" y="301"/>
                </a:lnTo>
                <a:lnTo>
                  <a:pt x="156" y="298"/>
                </a:lnTo>
                <a:lnTo>
                  <a:pt x="151" y="287"/>
                </a:lnTo>
                <a:lnTo>
                  <a:pt x="146" y="283"/>
                </a:lnTo>
                <a:lnTo>
                  <a:pt x="139" y="279"/>
                </a:lnTo>
                <a:lnTo>
                  <a:pt x="137" y="278"/>
                </a:lnTo>
                <a:lnTo>
                  <a:pt x="133" y="272"/>
                </a:lnTo>
                <a:lnTo>
                  <a:pt x="127" y="265"/>
                </a:lnTo>
                <a:lnTo>
                  <a:pt x="116" y="255"/>
                </a:lnTo>
                <a:lnTo>
                  <a:pt x="107" y="256"/>
                </a:lnTo>
                <a:lnTo>
                  <a:pt x="104" y="253"/>
                </a:lnTo>
                <a:lnTo>
                  <a:pt x="103" y="249"/>
                </a:lnTo>
                <a:lnTo>
                  <a:pt x="99" y="243"/>
                </a:lnTo>
                <a:lnTo>
                  <a:pt x="95" y="239"/>
                </a:lnTo>
                <a:lnTo>
                  <a:pt x="90" y="237"/>
                </a:lnTo>
                <a:lnTo>
                  <a:pt x="84" y="231"/>
                </a:lnTo>
                <a:lnTo>
                  <a:pt x="74" y="219"/>
                </a:lnTo>
                <a:lnTo>
                  <a:pt x="66" y="210"/>
                </a:lnTo>
                <a:lnTo>
                  <a:pt x="58" y="210"/>
                </a:lnTo>
                <a:lnTo>
                  <a:pt x="53" y="206"/>
                </a:lnTo>
                <a:lnTo>
                  <a:pt x="47" y="200"/>
                </a:lnTo>
                <a:lnTo>
                  <a:pt x="43" y="194"/>
                </a:lnTo>
                <a:lnTo>
                  <a:pt x="37" y="181"/>
                </a:lnTo>
                <a:lnTo>
                  <a:pt x="33" y="173"/>
                </a:lnTo>
                <a:lnTo>
                  <a:pt x="29" y="168"/>
                </a:lnTo>
                <a:lnTo>
                  <a:pt x="26" y="164"/>
                </a:lnTo>
                <a:lnTo>
                  <a:pt x="24" y="161"/>
                </a:lnTo>
                <a:lnTo>
                  <a:pt x="29" y="153"/>
                </a:lnTo>
                <a:lnTo>
                  <a:pt x="31" y="149"/>
                </a:lnTo>
                <a:lnTo>
                  <a:pt x="33" y="147"/>
                </a:lnTo>
                <a:lnTo>
                  <a:pt x="34" y="144"/>
                </a:lnTo>
                <a:lnTo>
                  <a:pt x="34" y="141"/>
                </a:lnTo>
                <a:lnTo>
                  <a:pt x="30" y="134"/>
                </a:lnTo>
                <a:lnTo>
                  <a:pt x="24" y="129"/>
                </a:lnTo>
                <a:lnTo>
                  <a:pt x="15" y="123"/>
                </a:lnTo>
                <a:lnTo>
                  <a:pt x="10" y="117"/>
                </a:lnTo>
                <a:lnTo>
                  <a:pt x="8" y="110"/>
                </a:lnTo>
                <a:lnTo>
                  <a:pt x="7" y="107"/>
                </a:lnTo>
                <a:lnTo>
                  <a:pt x="3" y="102"/>
                </a:lnTo>
                <a:lnTo>
                  <a:pt x="0" y="96"/>
                </a:lnTo>
                <a:lnTo>
                  <a:pt x="0" y="91"/>
                </a:lnTo>
                <a:lnTo>
                  <a:pt x="1" y="90"/>
                </a:lnTo>
                <a:lnTo>
                  <a:pt x="4" y="90"/>
                </a:lnTo>
                <a:lnTo>
                  <a:pt x="7" y="93"/>
                </a:lnTo>
                <a:lnTo>
                  <a:pt x="12" y="98"/>
                </a:lnTo>
                <a:lnTo>
                  <a:pt x="15" y="106"/>
                </a:lnTo>
                <a:lnTo>
                  <a:pt x="17" y="103"/>
                </a:lnTo>
                <a:lnTo>
                  <a:pt x="22" y="95"/>
                </a:lnTo>
                <a:lnTo>
                  <a:pt x="29" y="85"/>
                </a:lnTo>
                <a:lnTo>
                  <a:pt x="37" y="80"/>
                </a:lnTo>
                <a:lnTo>
                  <a:pt x="44" y="80"/>
                </a:lnTo>
                <a:lnTo>
                  <a:pt x="49" y="78"/>
                </a:lnTo>
                <a:lnTo>
                  <a:pt x="54" y="75"/>
                </a:lnTo>
                <a:lnTo>
                  <a:pt x="62" y="77"/>
                </a:lnTo>
                <a:lnTo>
                  <a:pt x="68" y="78"/>
                </a:lnTo>
                <a:lnTo>
                  <a:pt x="70" y="77"/>
                </a:lnTo>
                <a:lnTo>
                  <a:pt x="72" y="72"/>
                </a:lnTo>
                <a:lnTo>
                  <a:pt x="74" y="68"/>
                </a:lnTo>
                <a:lnTo>
                  <a:pt x="87" y="66"/>
                </a:lnTo>
                <a:lnTo>
                  <a:pt x="91" y="57"/>
                </a:lnTo>
                <a:lnTo>
                  <a:pt x="94" y="57"/>
                </a:lnTo>
                <a:lnTo>
                  <a:pt x="97" y="56"/>
                </a:lnTo>
                <a:lnTo>
                  <a:pt x="99" y="53"/>
                </a:lnTo>
                <a:lnTo>
                  <a:pt x="102" y="52"/>
                </a:lnTo>
                <a:lnTo>
                  <a:pt x="104" y="53"/>
                </a:lnTo>
                <a:lnTo>
                  <a:pt x="107" y="54"/>
                </a:lnTo>
                <a:lnTo>
                  <a:pt x="110" y="52"/>
                </a:lnTo>
                <a:lnTo>
                  <a:pt x="114" y="43"/>
                </a:lnTo>
                <a:lnTo>
                  <a:pt x="117" y="41"/>
                </a:lnTo>
                <a:lnTo>
                  <a:pt x="128" y="40"/>
                </a:lnTo>
                <a:lnTo>
                  <a:pt x="144" y="34"/>
                </a:lnTo>
                <a:lnTo>
                  <a:pt x="152" y="29"/>
                </a:lnTo>
                <a:lnTo>
                  <a:pt x="159" y="27"/>
                </a:lnTo>
                <a:lnTo>
                  <a:pt x="168" y="22"/>
                </a:lnTo>
                <a:lnTo>
                  <a:pt x="181" y="17"/>
                </a:lnTo>
                <a:lnTo>
                  <a:pt x="182" y="15"/>
                </a:lnTo>
                <a:lnTo>
                  <a:pt x="175" y="10"/>
                </a:lnTo>
                <a:lnTo>
                  <a:pt x="173" y="7"/>
                </a:lnTo>
                <a:lnTo>
                  <a:pt x="172" y="4"/>
                </a:lnTo>
                <a:lnTo>
                  <a:pt x="174" y="1"/>
                </a:lnTo>
                <a:lnTo>
                  <a:pt x="177" y="0"/>
                </a:lnTo>
                <a:lnTo>
                  <a:pt x="181" y="1"/>
                </a:lnTo>
                <a:lnTo>
                  <a:pt x="192" y="3"/>
                </a:lnTo>
                <a:lnTo>
                  <a:pt x="195" y="5"/>
                </a:lnTo>
                <a:lnTo>
                  <a:pt x="196" y="10"/>
                </a:lnTo>
                <a:lnTo>
                  <a:pt x="199" y="15"/>
                </a:lnTo>
                <a:lnTo>
                  <a:pt x="201" y="15"/>
                </a:lnTo>
                <a:lnTo>
                  <a:pt x="200" y="23"/>
                </a:lnTo>
                <a:lnTo>
                  <a:pt x="204" y="25"/>
                </a:lnTo>
                <a:lnTo>
                  <a:pt x="209" y="28"/>
                </a:lnTo>
                <a:lnTo>
                  <a:pt x="212" y="27"/>
                </a:lnTo>
                <a:lnTo>
                  <a:pt x="215" y="24"/>
                </a:lnTo>
                <a:lnTo>
                  <a:pt x="21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59"/>
          <p:cNvSpPr>
            <a:spLocks noEditPoints="1"/>
          </p:cNvSpPr>
          <p:nvPr/>
        </p:nvSpPr>
        <p:spPr bwMode="auto">
          <a:xfrm>
            <a:off x="4434091" y="3772996"/>
            <a:ext cx="173704" cy="234763"/>
          </a:xfrm>
          <a:custGeom>
            <a:avLst/>
            <a:gdLst>
              <a:gd name="T0" fmla="*/ 199 w 725"/>
              <a:gd name="T1" fmla="*/ 22 h 983"/>
              <a:gd name="T2" fmla="*/ 330 w 725"/>
              <a:gd name="T3" fmla="*/ 53 h 983"/>
              <a:gd name="T4" fmla="*/ 404 w 725"/>
              <a:gd name="T5" fmla="*/ 93 h 983"/>
              <a:gd name="T6" fmla="*/ 444 w 725"/>
              <a:gd name="T7" fmla="*/ 149 h 983"/>
              <a:gd name="T8" fmla="*/ 557 w 725"/>
              <a:gd name="T9" fmla="*/ 87 h 983"/>
              <a:gd name="T10" fmla="*/ 664 w 725"/>
              <a:gd name="T11" fmla="*/ 180 h 983"/>
              <a:gd name="T12" fmla="*/ 668 w 725"/>
              <a:gd name="T13" fmla="*/ 273 h 983"/>
              <a:gd name="T14" fmla="*/ 690 w 725"/>
              <a:gd name="T15" fmla="*/ 366 h 983"/>
              <a:gd name="T16" fmla="*/ 700 w 725"/>
              <a:gd name="T17" fmla="*/ 412 h 983"/>
              <a:gd name="T18" fmla="*/ 717 w 725"/>
              <a:gd name="T19" fmla="*/ 475 h 983"/>
              <a:gd name="T20" fmla="*/ 705 w 725"/>
              <a:gd name="T21" fmla="*/ 556 h 983"/>
              <a:gd name="T22" fmla="*/ 674 w 725"/>
              <a:gd name="T23" fmla="*/ 530 h 983"/>
              <a:gd name="T24" fmla="*/ 652 w 725"/>
              <a:gd name="T25" fmla="*/ 556 h 983"/>
              <a:gd name="T26" fmla="*/ 595 w 725"/>
              <a:gd name="T27" fmla="*/ 581 h 983"/>
              <a:gd name="T28" fmla="*/ 561 w 725"/>
              <a:gd name="T29" fmla="*/ 607 h 983"/>
              <a:gd name="T30" fmla="*/ 508 w 725"/>
              <a:gd name="T31" fmla="*/ 635 h 983"/>
              <a:gd name="T32" fmla="*/ 501 w 725"/>
              <a:gd name="T33" fmla="*/ 639 h 983"/>
              <a:gd name="T34" fmla="*/ 522 w 725"/>
              <a:gd name="T35" fmla="*/ 682 h 983"/>
              <a:gd name="T36" fmla="*/ 551 w 725"/>
              <a:gd name="T37" fmla="*/ 739 h 983"/>
              <a:gd name="T38" fmla="*/ 601 w 725"/>
              <a:gd name="T39" fmla="*/ 785 h 983"/>
              <a:gd name="T40" fmla="*/ 623 w 725"/>
              <a:gd name="T41" fmla="*/ 834 h 983"/>
              <a:gd name="T42" fmla="*/ 583 w 725"/>
              <a:gd name="T43" fmla="*/ 863 h 983"/>
              <a:gd name="T44" fmla="*/ 562 w 725"/>
              <a:gd name="T45" fmla="*/ 921 h 983"/>
              <a:gd name="T46" fmla="*/ 567 w 725"/>
              <a:gd name="T47" fmla="*/ 960 h 983"/>
              <a:gd name="T48" fmla="*/ 534 w 725"/>
              <a:gd name="T49" fmla="*/ 939 h 983"/>
              <a:gd name="T50" fmla="*/ 501 w 725"/>
              <a:gd name="T51" fmla="*/ 943 h 983"/>
              <a:gd name="T52" fmla="*/ 418 w 725"/>
              <a:gd name="T53" fmla="*/ 968 h 983"/>
              <a:gd name="T54" fmla="*/ 366 w 725"/>
              <a:gd name="T55" fmla="*/ 952 h 983"/>
              <a:gd name="T56" fmla="*/ 344 w 725"/>
              <a:gd name="T57" fmla="*/ 973 h 983"/>
              <a:gd name="T58" fmla="*/ 308 w 725"/>
              <a:gd name="T59" fmla="*/ 948 h 983"/>
              <a:gd name="T60" fmla="*/ 239 w 725"/>
              <a:gd name="T61" fmla="*/ 938 h 983"/>
              <a:gd name="T62" fmla="*/ 204 w 725"/>
              <a:gd name="T63" fmla="*/ 930 h 983"/>
              <a:gd name="T64" fmla="*/ 206 w 725"/>
              <a:gd name="T65" fmla="*/ 946 h 983"/>
              <a:gd name="T66" fmla="*/ 135 w 725"/>
              <a:gd name="T67" fmla="*/ 945 h 983"/>
              <a:gd name="T68" fmla="*/ 153 w 725"/>
              <a:gd name="T69" fmla="*/ 833 h 983"/>
              <a:gd name="T70" fmla="*/ 139 w 725"/>
              <a:gd name="T71" fmla="*/ 772 h 983"/>
              <a:gd name="T72" fmla="*/ 92 w 725"/>
              <a:gd name="T73" fmla="*/ 764 h 983"/>
              <a:gd name="T74" fmla="*/ 57 w 725"/>
              <a:gd name="T75" fmla="*/ 741 h 983"/>
              <a:gd name="T76" fmla="*/ 46 w 725"/>
              <a:gd name="T77" fmla="*/ 696 h 983"/>
              <a:gd name="T78" fmla="*/ 20 w 725"/>
              <a:gd name="T79" fmla="*/ 653 h 983"/>
              <a:gd name="T80" fmla="*/ 27 w 725"/>
              <a:gd name="T81" fmla="*/ 596 h 983"/>
              <a:gd name="T82" fmla="*/ 12 w 725"/>
              <a:gd name="T83" fmla="*/ 540 h 983"/>
              <a:gd name="T84" fmla="*/ 22 w 725"/>
              <a:gd name="T85" fmla="*/ 513 h 983"/>
              <a:gd name="T86" fmla="*/ 22 w 725"/>
              <a:gd name="T87" fmla="*/ 464 h 983"/>
              <a:gd name="T88" fmla="*/ 24 w 725"/>
              <a:gd name="T89" fmla="*/ 422 h 983"/>
              <a:gd name="T90" fmla="*/ 75 w 725"/>
              <a:gd name="T91" fmla="*/ 409 h 983"/>
              <a:gd name="T92" fmla="*/ 93 w 725"/>
              <a:gd name="T93" fmla="*/ 364 h 983"/>
              <a:gd name="T94" fmla="*/ 67 w 725"/>
              <a:gd name="T95" fmla="*/ 336 h 983"/>
              <a:gd name="T96" fmla="*/ 104 w 725"/>
              <a:gd name="T97" fmla="*/ 281 h 983"/>
              <a:gd name="T98" fmla="*/ 113 w 725"/>
              <a:gd name="T99" fmla="*/ 187 h 983"/>
              <a:gd name="T100" fmla="*/ 196 w 725"/>
              <a:gd name="T101" fmla="*/ 197 h 983"/>
              <a:gd name="T102" fmla="*/ 241 w 725"/>
              <a:gd name="T103" fmla="*/ 166 h 983"/>
              <a:gd name="T104" fmla="*/ 254 w 725"/>
              <a:gd name="T105" fmla="*/ 157 h 983"/>
              <a:gd name="T106" fmla="*/ 219 w 725"/>
              <a:gd name="T107" fmla="*/ 96 h 983"/>
              <a:gd name="T108" fmla="*/ 223 w 725"/>
              <a:gd name="T109" fmla="*/ 21 h 983"/>
              <a:gd name="T110" fmla="*/ 306 w 725"/>
              <a:gd name="T111" fmla="*/ 32 h 983"/>
              <a:gd name="T112" fmla="*/ 215 w 725"/>
              <a:gd name="T113" fmla="*/ 42 h 983"/>
              <a:gd name="T114" fmla="*/ 581 w 725"/>
              <a:gd name="T115" fmla="*/ 100 h 983"/>
              <a:gd name="T116" fmla="*/ 601 w 725"/>
              <a:gd name="T117" fmla="*/ 56 h 983"/>
              <a:gd name="T118" fmla="*/ 429 w 725"/>
              <a:gd name="T119" fmla="*/ 87 h 983"/>
              <a:gd name="T120" fmla="*/ 661 w 725"/>
              <a:gd name="T121" fmla="*/ 151 h 983"/>
              <a:gd name="T122" fmla="*/ 631 w 725"/>
              <a:gd name="T123" fmla="*/ 136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5" h="983">
                <a:moveTo>
                  <a:pt x="194" y="37"/>
                </a:moveTo>
                <a:lnTo>
                  <a:pt x="192" y="40"/>
                </a:lnTo>
                <a:lnTo>
                  <a:pt x="193" y="20"/>
                </a:lnTo>
                <a:lnTo>
                  <a:pt x="202" y="0"/>
                </a:lnTo>
                <a:lnTo>
                  <a:pt x="205" y="0"/>
                </a:lnTo>
                <a:lnTo>
                  <a:pt x="201" y="6"/>
                </a:lnTo>
                <a:lnTo>
                  <a:pt x="200" y="10"/>
                </a:lnTo>
                <a:lnTo>
                  <a:pt x="199" y="17"/>
                </a:lnTo>
                <a:lnTo>
                  <a:pt x="199" y="22"/>
                </a:lnTo>
                <a:lnTo>
                  <a:pt x="219" y="23"/>
                </a:lnTo>
                <a:lnTo>
                  <a:pt x="217" y="26"/>
                </a:lnTo>
                <a:lnTo>
                  <a:pt x="197" y="29"/>
                </a:lnTo>
                <a:lnTo>
                  <a:pt x="194" y="37"/>
                </a:lnTo>
                <a:close/>
                <a:moveTo>
                  <a:pt x="307" y="32"/>
                </a:moveTo>
                <a:lnTo>
                  <a:pt x="308" y="34"/>
                </a:lnTo>
                <a:lnTo>
                  <a:pt x="319" y="38"/>
                </a:lnTo>
                <a:lnTo>
                  <a:pt x="324" y="44"/>
                </a:lnTo>
                <a:lnTo>
                  <a:pt x="330" y="53"/>
                </a:lnTo>
                <a:lnTo>
                  <a:pt x="330" y="65"/>
                </a:lnTo>
                <a:lnTo>
                  <a:pt x="323" y="74"/>
                </a:lnTo>
                <a:lnTo>
                  <a:pt x="317" y="80"/>
                </a:lnTo>
                <a:lnTo>
                  <a:pt x="339" y="78"/>
                </a:lnTo>
                <a:lnTo>
                  <a:pt x="341" y="83"/>
                </a:lnTo>
                <a:lnTo>
                  <a:pt x="345" y="89"/>
                </a:lnTo>
                <a:lnTo>
                  <a:pt x="356" y="85"/>
                </a:lnTo>
                <a:lnTo>
                  <a:pt x="386" y="101"/>
                </a:lnTo>
                <a:lnTo>
                  <a:pt x="404" y="93"/>
                </a:lnTo>
                <a:lnTo>
                  <a:pt x="408" y="93"/>
                </a:lnTo>
                <a:lnTo>
                  <a:pt x="412" y="106"/>
                </a:lnTo>
                <a:lnTo>
                  <a:pt x="408" y="119"/>
                </a:lnTo>
                <a:lnTo>
                  <a:pt x="392" y="134"/>
                </a:lnTo>
                <a:lnTo>
                  <a:pt x="396" y="143"/>
                </a:lnTo>
                <a:lnTo>
                  <a:pt x="401" y="145"/>
                </a:lnTo>
                <a:lnTo>
                  <a:pt x="415" y="143"/>
                </a:lnTo>
                <a:lnTo>
                  <a:pt x="439" y="151"/>
                </a:lnTo>
                <a:lnTo>
                  <a:pt x="444" y="149"/>
                </a:lnTo>
                <a:lnTo>
                  <a:pt x="463" y="129"/>
                </a:lnTo>
                <a:lnTo>
                  <a:pt x="470" y="124"/>
                </a:lnTo>
                <a:lnTo>
                  <a:pt x="495" y="121"/>
                </a:lnTo>
                <a:lnTo>
                  <a:pt x="500" y="113"/>
                </a:lnTo>
                <a:lnTo>
                  <a:pt x="510" y="106"/>
                </a:lnTo>
                <a:lnTo>
                  <a:pt x="516" y="97"/>
                </a:lnTo>
                <a:lnTo>
                  <a:pt x="532" y="81"/>
                </a:lnTo>
                <a:lnTo>
                  <a:pt x="548" y="84"/>
                </a:lnTo>
                <a:lnTo>
                  <a:pt x="557" y="87"/>
                </a:lnTo>
                <a:lnTo>
                  <a:pt x="568" y="88"/>
                </a:lnTo>
                <a:lnTo>
                  <a:pt x="577" y="106"/>
                </a:lnTo>
                <a:lnTo>
                  <a:pt x="601" y="125"/>
                </a:lnTo>
                <a:lnTo>
                  <a:pt x="623" y="123"/>
                </a:lnTo>
                <a:lnTo>
                  <a:pt x="631" y="141"/>
                </a:lnTo>
                <a:lnTo>
                  <a:pt x="634" y="164"/>
                </a:lnTo>
                <a:lnTo>
                  <a:pt x="641" y="171"/>
                </a:lnTo>
                <a:lnTo>
                  <a:pt x="647" y="175"/>
                </a:lnTo>
                <a:lnTo>
                  <a:pt x="664" y="180"/>
                </a:lnTo>
                <a:lnTo>
                  <a:pt x="665" y="180"/>
                </a:lnTo>
                <a:lnTo>
                  <a:pt x="666" y="183"/>
                </a:lnTo>
                <a:lnTo>
                  <a:pt x="667" y="194"/>
                </a:lnTo>
                <a:lnTo>
                  <a:pt x="668" y="203"/>
                </a:lnTo>
                <a:lnTo>
                  <a:pt x="678" y="239"/>
                </a:lnTo>
                <a:lnTo>
                  <a:pt x="677" y="248"/>
                </a:lnTo>
                <a:lnTo>
                  <a:pt x="677" y="251"/>
                </a:lnTo>
                <a:lnTo>
                  <a:pt x="674" y="263"/>
                </a:lnTo>
                <a:lnTo>
                  <a:pt x="668" y="273"/>
                </a:lnTo>
                <a:lnTo>
                  <a:pt x="660" y="279"/>
                </a:lnTo>
                <a:lnTo>
                  <a:pt x="656" y="286"/>
                </a:lnTo>
                <a:lnTo>
                  <a:pt x="655" y="293"/>
                </a:lnTo>
                <a:lnTo>
                  <a:pt x="665" y="305"/>
                </a:lnTo>
                <a:lnTo>
                  <a:pt x="685" y="323"/>
                </a:lnTo>
                <a:lnTo>
                  <a:pt x="694" y="338"/>
                </a:lnTo>
                <a:lnTo>
                  <a:pt x="690" y="351"/>
                </a:lnTo>
                <a:lnTo>
                  <a:pt x="689" y="360"/>
                </a:lnTo>
                <a:lnTo>
                  <a:pt x="690" y="366"/>
                </a:lnTo>
                <a:lnTo>
                  <a:pt x="694" y="371"/>
                </a:lnTo>
                <a:lnTo>
                  <a:pt x="699" y="374"/>
                </a:lnTo>
                <a:lnTo>
                  <a:pt x="701" y="380"/>
                </a:lnTo>
                <a:lnTo>
                  <a:pt x="700" y="387"/>
                </a:lnTo>
                <a:lnTo>
                  <a:pt x="701" y="392"/>
                </a:lnTo>
                <a:lnTo>
                  <a:pt x="704" y="396"/>
                </a:lnTo>
                <a:lnTo>
                  <a:pt x="704" y="397"/>
                </a:lnTo>
                <a:lnTo>
                  <a:pt x="702" y="403"/>
                </a:lnTo>
                <a:lnTo>
                  <a:pt x="700" y="412"/>
                </a:lnTo>
                <a:lnTo>
                  <a:pt x="698" y="419"/>
                </a:lnTo>
                <a:lnTo>
                  <a:pt x="692" y="428"/>
                </a:lnTo>
                <a:lnTo>
                  <a:pt x="694" y="436"/>
                </a:lnTo>
                <a:lnTo>
                  <a:pt x="699" y="445"/>
                </a:lnTo>
                <a:lnTo>
                  <a:pt x="702" y="450"/>
                </a:lnTo>
                <a:lnTo>
                  <a:pt x="703" y="454"/>
                </a:lnTo>
                <a:lnTo>
                  <a:pt x="701" y="465"/>
                </a:lnTo>
                <a:lnTo>
                  <a:pt x="702" y="467"/>
                </a:lnTo>
                <a:lnTo>
                  <a:pt x="717" y="475"/>
                </a:lnTo>
                <a:lnTo>
                  <a:pt x="719" y="479"/>
                </a:lnTo>
                <a:lnTo>
                  <a:pt x="720" y="486"/>
                </a:lnTo>
                <a:lnTo>
                  <a:pt x="725" y="502"/>
                </a:lnTo>
                <a:lnTo>
                  <a:pt x="721" y="521"/>
                </a:lnTo>
                <a:lnTo>
                  <a:pt x="717" y="532"/>
                </a:lnTo>
                <a:lnTo>
                  <a:pt x="709" y="550"/>
                </a:lnTo>
                <a:lnTo>
                  <a:pt x="709" y="551"/>
                </a:lnTo>
                <a:lnTo>
                  <a:pt x="708" y="553"/>
                </a:lnTo>
                <a:lnTo>
                  <a:pt x="705" y="556"/>
                </a:lnTo>
                <a:lnTo>
                  <a:pt x="702" y="557"/>
                </a:lnTo>
                <a:lnTo>
                  <a:pt x="697" y="554"/>
                </a:lnTo>
                <a:lnTo>
                  <a:pt x="693" y="552"/>
                </a:lnTo>
                <a:lnTo>
                  <a:pt x="694" y="544"/>
                </a:lnTo>
                <a:lnTo>
                  <a:pt x="692" y="544"/>
                </a:lnTo>
                <a:lnTo>
                  <a:pt x="689" y="539"/>
                </a:lnTo>
                <a:lnTo>
                  <a:pt x="688" y="534"/>
                </a:lnTo>
                <a:lnTo>
                  <a:pt x="685" y="532"/>
                </a:lnTo>
                <a:lnTo>
                  <a:pt x="674" y="530"/>
                </a:lnTo>
                <a:lnTo>
                  <a:pt x="670" y="529"/>
                </a:lnTo>
                <a:lnTo>
                  <a:pt x="667" y="530"/>
                </a:lnTo>
                <a:lnTo>
                  <a:pt x="665" y="533"/>
                </a:lnTo>
                <a:lnTo>
                  <a:pt x="666" y="536"/>
                </a:lnTo>
                <a:lnTo>
                  <a:pt x="668" y="539"/>
                </a:lnTo>
                <a:lnTo>
                  <a:pt x="675" y="544"/>
                </a:lnTo>
                <a:lnTo>
                  <a:pt x="674" y="546"/>
                </a:lnTo>
                <a:lnTo>
                  <a:pt x="661" y="551"/>
                </a:lnTo>
                <a:lnTo>
                  <a:pt x="652" y="556"/>
                </a:lnTo>
                <a:lnTo>
                  <a:pt x="645" y="558"/>
                </a:lnTo>
                <a:lnTo>
                  <a:pt x="637" y="563"/>
                </a:lnTo>
                <a:lnTo>
                  <a:pt x="621" y="569"/>
                </a:lnTo>
                <a:lnTo>
                  <a:pt x="610" y="570"/>
                </a:lnTo>
                <a:lnTo>
                  <a:pt x="607" y="572"/>
                </a:lnTo>
                <a:lnTo>
                  <a:pt x="603" y="581"/>
                </a:lnTo>
                <a:lnTo>
                  <a:pt x="600" y="583"/>
                </a:lnTo>
                <a:lnTo>
                  <a:pt x="597" y="582"/>
                </a:lnTo>
                <a:lnTo>
                  <a:pt x="595" y="581"/>
                </a:lnTo>
                <a:lnTo>
                  <a:pt x="593" y="582"/>
                </a:lnTo>
                <a:lnTo>
                  <a:pt x="590" y="585"/>
                </a:lnTo>
                <a:lnTo>
                  <a:pt x="587" y="586"/>
                </a:lnTo>
                <a:lnTo>
                  <a:pt x="584" y="586"/>
                </a:lnTo>
                <a:lnTo>
                  <a:pt x="580" y="595"/>
                </a:lnTo>
                <a:lnTo>
                  <a:pt x="567" y="597"/>
                </a:lnTo>
                <a:lnTo>
                  <a:pt x="565" y="601"/>
                </a:lnTo>
                <a:lnTo>
                  <a:pt x="563" y="606"/>
                </a:lnTo>
                <a:lnTo>
                  <a:pt x="561" y="607"/>
                </a:lnTo>
                <a:lnTo>
                  <a:pt x="555" y="605"/>
                </a:lnTo>
                <a:lnTo>
                  <a:pt x="547" y="604"/>
                </a:lnTo>
                <a:lnTo>
                  <a:pt x="542" y="607"/>
                </a:lnTo>
                <a:lnTo>
                  <a:pt x="537" y="609"/>
                </a:lnTo>
                <a:lnTo>
                  <a:pt x="530" y="609"/>
                </a:lnTo>
                <a:lnTo>
                  <a:pt x="522" y="614"/>
                </a:lnTo>
                <a:lnTo>
                  <a:pt x="515" y="624"/>
                </a:lnTo>
                <a:lnTo>
                  <a:pt x="511" y="632"/>
                </a:lnTo>
                <a:lnTo>
                  <a:pt x="508" y="635"/>
                </a:lnTo>
                <a:lnTo>
                  <a:pt x="505" y="627"/>
                </a:lnTo>
                <a:lnTo>
                  <a:pt x="500" y="622"/>
                </a:lnTo>
                <a:lnTo>
                  <a:pt x="497" y="619"/>
                </a:lnTo>
                <a:lnTo>
                  <a:pt x="494" y="619"/>
                </a:lnTo>
                <a:lnTo>
                  <a:pt x="494" y="620"/>
                </a:lnTo>
                <a:lnTo>
                  <a:pt x="494" y="624"/>
                </a:lnTo>
                <a:lnTo>
                  <a:pt x="497" y="631"/>
                </a:lnTo>
                <a:lnTo>
                  <a:pt x="500" y="636"/>
                </a:lnTo>
                <a:lnTo>
                  <a:pt x="501" y="639"/>
                </a:lnTo>
                <a:lnTo>
                  <a:pt x="503" y="646"/>
                </a:lnTo>
                <a:lnTo>
                  <a:pt x="508" y="652"/>
                </a:lnTo>
                <a:lnTo>
                  <a:pt x="517" y="658"/>
                </a:lnTo>
                <a:lnTo>
                  <a:pt x="523" y="663"/>
                </a:lnTo>
                <a:lnTo>
                  <a:pt x="527" y="670"/>
                </a:lnTo>
                <a:lnTo>
                  <a:pt x="527" y="673"/>
                </a:lnTo>
                <a:lnTo>
                  <a:pt x="526" y="676"/>
                </a:lnTo>
                <a:lnTo>
                  <a:pt x="524" y="678"/>
                </a:lnTo>
                <a:lnTo>
                  <a:pt x="522" y="682"/>
                </a:lnTo>
                <a:lnTo>
                  <a:pt x="517" y="690"/>
                </a:lnTo>
                <a:lnTo>
                  <a:pt x="519" y="693"/>
                </a:lnTo>
                <a:lnTo>
                  <a:pt x="523" y="697"/>
                </a:lnTo>
                <a:lnTo>
                  <a:pt x="526" y="702"/>
                </a:lnTo>
                <a:lnTo>
                  <a:pt x="530" y="710"/>
                </a:lnTo>
                <a:lnTo>
                  <a:pt x="536" y="723"/>
                </a:lnTo>
                <a:lnTo>
                  <a:pt x="540" y="729"/>
                </a:lnTo>
                <a:lnTo>
                  <a:pt x="546" y="735"/>
                </a:lnTo>
                <a:lnTo>
                  <a:pt x="551" y="739"/>
                </a:lnTo>
                <a:lnTo>
                  <a:pt x="559" y="739"/>
                </a:lnTo>
                <a:lnTo>
                  <a:pt x="567" y="748"/>
                </a:lnTo>
                <a:lnTo>
                  <a:pt x="577" y="760"/>
                </a:lnTo>
                <a:lnTo>
                  <a:pt x="584" y="766"/>
                </a:lnTo>
                <a:lnTo>
                  <a:pt x="588" y="767"/>
                </a:lnTo>
                <a:lnTo>
                  <a:pt x="592" y="772"/>
                </a:lnTo>
                <a:lnTo>
                  <a:pt x="596" y="778"/>
                </a:lnTo>
                <a:lnTo>
                  <a:pt x="597" y="782"/>
                </a:lnTo>
                <a:lnTo>
                  <a:pt x="601" y="785"/>
                </a:lnTo>
                <a:lnTo>
                  <a:pt x="609" y="784"/>
                </a:lnTo>
                <a:lnTo>
                  <a:pt x="620" y="794"/>
                </a:lnTo>
                <a:lnTo>
                  <a:pt x="627" y="801"/>
                </a:lnTo>
                <a:lnTo>
                  <a:pt x="630" y="807"/>
                </a:lnTo>
                <a:lnTo>
                  <a:pt x="629" y="810"/>
                </a:lnTo>
                <a:lnTo>
                  <a:pt x="629" y="817"/>
                </a:lnTo>
                <a:lnTo>
                  <a:pt x="629" y="825"/>
                </a:lnTo>
                <a:lnTo>
                  <a:pt x="628" y="829"/>
                </a:lnTo>
                <a:lnTo>
                  <a:pt x="623" y="834"/>
                </a:lnTo>
                <a:lnTo>
                  <a:pt x="620" y="835"/>
                </a:lnTo>
                <a:lnTo>
                  <a:pt x="619" y="836"/>
                </a:lnTo>
                <a:lnTo>
                  <a:pt x="604" y="829"/>
                </a:lnTo>
                <a:lnTo>
                  <a:pt x="603" y="831"/>
                </a:lnTo>
                <a:lnTo>
                  <a:pt x="602" y="831"/>
                </a:lnTo>
                <a:lnTo>
                  <a:pt x="598" y="852"/>
                </a:lnTo>
                <a:lnTo>
                  <a:pt x="595" y="856"/>
                </a:lnTo>
                <a:lnTo>
                  <a:pt x="591" y="859"/>
                </a:lnTo>
                <a:lnTo>
                  <a:pt x="583" y="863"/>
                </a:lnTo>
                <a:lnTo>
                  <a:pt x="577" y="864"/>
                </a:lnTo>
                <a:lnTo>
                  <a:pt x="572" y="866"/>
                </a:lnTo>
                <a:lnTo>
                  <a:pt x="557" y="874"/>
                </a:lnTo>
                <a:lnTo>
                  <a:pt x="551" y="879"/>
                </a:lnTo>
                <a:lnTo>
                  <a:pt x="547" y="886"/>
                </a:lnTo>
                <a:lnTo>
                  <a:pt x="547" y="889"/>
                </a:lnTo>
                <a:lnTo>
                  <a:pt x="554" y="900"/>
                </a:lnTo>
                <a:lnTo>
                  <a:pt x="562" y="911"/>
                </a:lnTo>
                <a:lnTo>
                  <a:pt x="562" y="921"/>
                </a:lnTo>
                <a:lnTo>
                  <a:pt x="558" y="928"/>
                </a:lnTo>
                <a:lnTo>
                  <a:pt x="557" y="931"/>
                </a:lnTo>
                <a:lnTo>
                  <a:pt x="560" y="932"/>
                </a:lnTo>
                <a:lnTo>
                  <a:pt x="564" y="933"/>
                </a:lnTo>
                <a:lnTo>
                  <a:pt x="568" y="934"/>
                </a:lnTo>
                <a:lnTo>
                  <a:pt x="570" y="939"/>
                </a:lnTo>
                <a:lnTo>
                  <a:pt x="569" y="948"/>
                </a:lnTo>
                <a:lnTo>
                  <a:pt x="568" y="956"/>
                </a:lnTo>
                <a:lnTo>
                  <a:pt x="567" y="960"/>
                </a:lnTo>
                <a:lnTo>
                  <a:pt x="563" y="960"/>
                </a:lnTo>
                <a:lnTo>
                  <a:pt x="556" y="956"/>
                </a:lnTo>
                <a:lnTo>
                  <a:pt x="551" y="952"/>
                </a:lnTo>
                <a:lnTo>
                  <a:pt x="548" y="950"/>
                </a:lnTo>
                <a:lnTo>
                  <a:pt x="548" y="947"/>
                </a:lnTo>
                <a:lnTo>
                  <a:pt x="549" y="945"/>
                </a:lnTo>
                <a:lnTo>
                  <a:pt x="548" y="941"/>
                </a:lnTo>
                <a:lnTo>
                  <a:pt x="541" y="937"/>
                </a:lnTo>
                <a:lnTo>
                  <a:pt x="534" y="939"/>
                </a:lnTo>
                <a:lnTo>
                  <a:pt x="528" y="941"/>
                </a:lnTo>
                <a:lnTo>
                  <a:pt x="525" y="941"/>
                </a:lnTo>
                <a:lnTo>
                  <a:pt x="521" y="938"/>
                </a:lnTo>
                <a:lnTo>
                  <a:pt x="515" y="935"/>
                </a:lnTo>
                <a:lnTo>
                  <a:pt x="508" y="933"/>
                </a:lnTo>
                <a:lnTo>
                  <a:pt x="503" y="932"/>
                </a:lnTo>
                <a:lnTo>
                  <a:pt x="502" y="933"/>
                </a:lnTo>
                <a:lnTo>
                  <a:pt x="503" y="940"/>
                </a:lnTo>
                <a:lnTo>
                  <a:pt x="501" y="943"/>
                </a:lnTo>
                <a:lnTo>
                  <a:pt x="464" y="947"/>
                </a:lnTo>
                <a:lnTo>
                  <a:pt x="453" y="951"/>
                </a:lnTo>
                <a:lnTo>
                  <a:pt x="444" y="956"/>
                </a:lnTo>
                <a:lnTo>
                  <a:pt x="438" y="959"/>
                </a:lnTo>
                <a:lnTo>
                  <a:pt x="437" y="962"/>
                </a:lnTo>
                <a:lnTo>
                  <a:pt x="431" y="966"/>
                </a:lnTo>
                <a:lnTo>
                  <a:pt x="424" y="967"/>
                </a:lnTo>
                <a:lnTo>
                  <a:pt x="422" y="966"/>
                </a:lnTo>
                <a:lnTo>
                  <a:pt x="418" y="968"/>
                </a:lnTo>
                <a:lnTo>
                  <a:pt x="411" y="970"/>
                </a:lnTo>
                <a:lnTo>
                  <a:pt x="406" y="969"/>
                </a:lnTo>
                <a:lnTo>
                  <a:pt x="403" y="966"/>
                </a:lnTo>
                <a:lnTo>
                  <a:pt x="399" y="961"/>
                </a:lnTo>
                <a:lnTo>
                  <a:pt x="397" y="957"/>
                </a:lnTo>
                <a:lnTo>
                  <a:pt x="397" y="955"/>
                </a:lnTo>
                <a:lnTo>
                  <a:pt x="387" y="954"/>
                </a:lnTo>
                <a:lnTo>
                  <a:pt x="380" y="952"/>
                </a:lnTo>
                <a:lnTo>
                  <a:pt x="366" y="952"/>
                </a:lnTo>
                <a:lnTo>
                  <a:pt x="363" y="951"/>
                </a:lnTo>
                <a:lnTo>
                  <a:pt x="362" y="952"/>
                </a:lnTo>
                <a:lnTo>
                  <a:pt x="360" y="967"/>
                </a:lnTo>
                <a:lnTo>
                  <a:pt x="357" y="973"/>
                </a:lnTo>
                <a:lnTo>
                  <a:pt x="353" y="979"/>
                </a:lnTo>
                <a:lnTo>
                  <a:pt x="347" y="982"/>
                </a:lnTo>
                <a:lnTo>
                  <a:pt x="343" y="983"/>
                </a:lnTo>
                <a:lnTo>
                  <a:pt x="343" y="978"/>
                </a:lnTo>
                <a:lnTo>
                  <a:pt x="344" y="973"/>
                </a:lnTo>
                <a:lnTo>
                  <a:pt x="341" y="972"/>
                </a:lnTo>
                <a:lnTo>
                  <a:pt x="336" y="971"/>
                </a:lnTo>
                <a:lnTo>
                  <a:pt x="333" y="970"/>
                </a:lnTo>
                <a:lnTo>
                  <a:pt x="334" y="965"/>
                </a:lnTo>
                <a:lnTo>
                  <a:pt x="333" y="963"/>
                </a:lnTo>
                <a:lnTo>
                  <a:pt x="331" y="960"/>
                </a:lnTo>
                <a:lnTo>
                  <a:pt x="326" y="956"/>
                </a:lnTo>
                <a:lnTo>
                  <a:pt x="315" y="951"/>
                </a:lnTo>
                <a:lnTo>
                  <a:pt x="308" y="948"/>
                </a:lnTo>
                <a:lnTo>
                  <a:pt x="305" y="951"/>
                </a:lnTo>
                <a:lnTo>
                  <a:pt x="300" y="954"/>
                </a:lnTo>
                <a:lnTo>
                  <a:pt x="292" y="953"/>
                </a:lnTo>
                <a:lnTo>
                  <a:pt x="290" y="954"/>
                </a:lnTo>
                <a:lnTo>
                  <a:pt x="276" y="945"/>
                </a:lnTo>
                <a:lnTo>
                  <a:pt x="263" y="937"/>
                </a:lnTo>
                <a:lnTo>
                  <a:pt x="259" y="937"/>
                </a:lnTo>
                <a:lnTo>
                  <a:pt x="239" y="939"/>
                </a:lnTo>
                <a:lnTo>
                  <a:pt x="239" y="938"/>
                </a:lnTo>
                <a:lnTo>
                  <a:pt x="235" y="933"/>
                </a:lnTo>
                <a:lnTo>
                  <a:pt x="232" y="932"/>
                </a:lnTo>
                <a:lnTo>
                  <a:pt x="231" y="932"/>
                </a:lnTo>
                <a:lnTo>
                  <a:pt x="229" y="934"/>
                </a:lnTo>
                <a:lnTo>
                  <a:pt x="227" y="934"/>
                </a:lnTo>
                <a:lnTo>
                  <a:pt x="219" y="926"/>
                </a:lnTo>
                <a:lnTo>
                  <a:pt x="215" y="925"/>
                </a:lnTo>
                <a:lnTo>
                  <a:pt x="210" y="926"/>
                </a:lnTo>
                <a:lnTo>
                  <a:pt x="204" y="930"/>
                </a:lnTo>
                <a:lnTo>
                  <a:pt x="202" y="935"/>
                </a:lnTo>
                <a:lnTo>
                  <a:pt x="202" y="938"/>
                </a:lnTo>
                <a:lnTo>
                  <a:pt x="205" y="939"/>
                </a:lnTo>
                <a:lnTo>
                  <a:pt x="213" y="938"/>
                </a:lnTo>
                <a:lnTo>
                  <a:pt x="214" y="939"/>
                </a:lnTo>
                <a:lnTo>
                  <a:pt x="215" y="941"/>
                </a:lnTo>
                <a:lnTo>
                  <a:pt x="214" y="943"/>
                </a:lnTo>
                <a:lnTo>
                  <a:pt x="207" y="944"/>
                </a:lnTo>
                <a:lnTo>
                  <a:pt x="206" y="946"/>
                </a:lnTo>
                <a:lnTo>
                  <a:pt x="204" y="946"/>
                </a:lnTo>
                <a:lnTo>
                  <a:pt x="202" y="947"/>
                </a:lnTo>
                <a:lnTo>
                  <a:pt x="196" y="945"/>
                </a:lnTo>
                <a:lnTo>
                  <a:pt x="185" y="945"/>
                </a:lnTo>
                <a:lnTo>
                  <a:pt x="177" y="948"/>
                </a:lnTo>
                <a:lnTo>
                  <a:pt x="164" y="950"/>
                </a:lnTo>
                <a:lnTo>
                  <a:pt x="146" y="949"/>
                </a:lnTo>
                <a:lnTo>
                  <a:pt x="139" y="946"/>
                </a:lnTo>
                <a:lnTo>
                  <a:pt x="135" y="945"/>
                </a:lnTo>
                <a:lnTo>
                  <a:pt x="132" y="937"/>
                </a:lnTo>
                <a:lnTo>
                  <a:pt x="133" y="925"/>
                </a:lnTo>
                <a:lnTo>
                  <a:pt x="137" y="909"/>
                </a:lnTo>
                <a:lnTo>
                  <a:pt x="139" y="898"/>
                </a:lnTo>
                <a:lnTo>
                  <a:pt x="137" y="891"/>
                </a:lnTo>
                <a:lnTo>
                  <a:pt x="139" y="880"/>
                </a:lnTo>
                <a:lnTo>
                  <a:pt x="146" y="865"/>
                </a:lnTo>
                <a:lnTo>
                  <a:pt x="151" y="850"/>
                </a:lnTo>
                <a:lnTo>
                  <a:pt x="153" y="833"/>
                </a:lnTo>
                <a:lnTo>
                  <a:pt x="157" y="823"/>
                </a:lnTo>
                <a:lnTo>
                  <a:pt x="163" y="815"/>
                </a:lnTo>
                <a:lnTo>
                  <a:pt x="179" y="794"/>
                </a:lnTo>
                <a:lnTo>
                  <a:pt x="181" y="793"/>
                </a:lnTo>
                <a:lnTo>
                  <a:pt x="180" y="782"/>
                </a:lnTo>
                <a:lnTo>
                  <a:pt x="176" y="781"/>
                </a:lnTo>
                <a:lnTo>
                  <a:pt x="170" y="778"/>
                </a:lnTo>
                <a:lnTo>
                  <a:pt x="154" y="774"/>
                </a:lnTo>
                <a:lnTo>
                  <a:pt x="139" y="772"/>
                </a:lnTo>
                <a:lnTo>
                  <a:pt x="132" y="769"/>
                </a:lnTo>
                <a:lnTo>
                  <a:pt x="126" y="761"/>
                </a:lnTo>
                <a:lnTo>
                  <a:pt x="122" y="761"/>
                </a:lnTo>
                <a:lnTo>
                  <a:pt x="115" y="764"/>
                </a:lnTo>
                <a:lnTo>
                  <a:pt x="106" y="765"/>
                </a:lnTo>
                <a:lnTo>
                  <a:pt x="100" y="764"/>
                </a:lnTo>
                <a:lnTo>
                  <a:pt x="96" y="764"/>
                </a:lnTo>
                <a:lnTo>
                  <a:pt x="93" y="766"/>
                </a:lnTo>
                <a:lnTo>
                  <a:pt x="92" y="764"/>
                </a:lnTo>
                <a:lnTo>
                  <a:pt x="91" y="757"/>
                </a:lnTo>
                <a:lnTo>
                  <a:pt x="87" y="756"/>
                </a:lnTo>
                <a:lnTo>
                  <a:pt x="82" y="754"/>
                </a:lnTo>
                <a:lnTo>
                  <a:pt x="79" y="755"/>
                </a:lnTo>
                <a:lnTo>
                  <a:pt x="76" y="758"/>
                </a:lnTo>
                <a:lnTo>
                  <a:pt x="73" y="761"/>
                </a:lnTo>
                <a:lnTo>
                  <a:pt x="69" y="760"/>
                </a:lnTo>
                <a:lnTo>
                  <a:pt x="59" y="744"/>
                </a:lnTo>
                <a:lnTo>
                  <a:pt x="57" y="741"/>
                </a:lnTo>
                <a:lnTo>
                  <a:pt x="56" y="737"/>
                </a:lnTo>
                <a:lnTo>
                  <a:pt x="54" y="731"/>
                </a:lnTo>
                <a:lnTo>
                  <a:pt x="48" y="726"/>
                </a:lnTo>
                <a:lnTo>
                  <a:pt x="42" y="724"/>
                </a:lnTo>
                <a:lnTo>
                  <a:pt x="39" y="724"/>
                </a:lnTo>
                <a:lnTo>
                  <a:pt x="39" y="717"/>
                </a:lnTo>
                <a:lnTo>
                  <a:pt x="41" y="707"/>
                </a:lnTo>
                <a:lnTo>
                  <a:pt x="43" y="701"/>
                </a:lnTo>
                <a:lnTo>
                  <a:pt x="46" y="696"/>
                </a:lnTo>
                <a:lnTo>
                  <a:pt x="50" y="693"/>
                </a:lnTo>
                <a:lnTo>
                  <a:pt x="50" y="688"/>
                </a:lnTo>
                <a:lnTo>
                  <a:pt x="50" y="682"/>
                </a:lnTo>
                <a:lnTo>
                  <a:pt x="46" y="681"/>
                </a:lnTo>
                <a:lnTo>
                  <a:pt x="37" y="677"/>
                </a:lnTo>
                <a:lnTo>
                  <a:pt x="32" y="673"/>
                </a:lnTo>
                <a:lnTo>
                  <a:pt x="27" y="668"/>
                </a:lnTo>
                <a:lnTo>
                  <a:pt x="22" y="661"/>
                </a:lnTo>
                <a:lnTo>
                  <a:pt x="20" y="653"/>
                </a:lnTo>
                <a:lnTo>
                  <a:pt x="20" y="646"/>
                </a:lnTo>
                <a:lnTo>
                  <a:pt x="20" y="643"/>
                </a:lnTo>
                <a:lnTo>
                  <a:pt x="21" y="640"/>
                </a:lnTo>
                <a:lnTo>
                  <a:pt x="25" y="629"/>
                </a:lnTo>
                <a:lnTo>
                  <a:pt x="40" y="618"/>
                </a:lnTo>
                <a:lnTo>
                  <a:pt x="38" y="608"/>
                </a:lnTo>
                <a:lnTo>
                  <a:pt x="38" y="602"/>
                </a:lnTo>
                <a:lnTo>
                  <a:pt x="35" y="597"/>
                </a:lnTo>
                <a:lnTo>
                  <a:pt x="27" y="596"/>
                </a:lnTo>
                <a:lnTo>
                  <a:pt x="25" y="593"/>
                </a:lnTo>
                <a:lnTo>
                  <a:pt x="25" y="590"/>
                </a:lnTo>
                <a:lnTo>
                  <a:pt x="30" y="584"/>
                </a:lnTo>
                <a:lnTo>
                  <a:pt x="23" y="579"/>
                </a:lnTo>
                <a:lnTo>
                  <a:pt x="20" y="574"/>
                </a:lnTo>
                <a:lnTo>
                  <a:pt x="12" y="567"/>
                </a:lnTo>
                <a:lnTo>
                  <a:pt x="11" y="565"/>
                </a:lnTo>
                <a:lnTo>
                  <a:pt x="15" y="545"/>
                </a:lnTo>
                <a:lnTo>
                  <a:pt x="12" y="540"/>
                </a:lnTo>
                <a:lnTo>
                  <a:pt x="7" y="537"/>
                </a:lnTo>
                <a:lnTo>
                  <a:pt x="3" y="535"/>
                </a:lnTo>
                <a:lnTo>
                  <a:pt x="1" y="533"/>
                </a:lnTo>
                <a:lnTo>
                  <a:pt x="0" y="530"/>
                </a:lnTo>
                <a:lnTo>
                  <a:pt x="1" y="528"/>
                </a:lnTo>
                <a:lnTo>
                  <a:pt x="6" y="528"/>
                </a:lnTo>
                <a:lnTo>
                  <a:pt x="8" y="526"/>
                </a:lnTo>
                <a:lnTo>
                  <a:pt x="21" y="515"/>
                </a:lnTo>
                <a:lnTo>
                  <a:pt x="22" y="513"/>
                </a:lnTo>
                <a:lnTo>
                  <a:pt x="20" y="511"/>
                </a:lnTo>
                <a:lnTo>
                  <a:pt x="18" y="511"/>
                </a:lnTo>
                <a:lnTo>
                  <a:pt x="17" y="508"/>
                </a:lnTo>
                <a:lnTo>
                  <a:pt x="17" y="505"/>
                </a:lnTo>
                <a:lnTo>
                  <a:pt x="24" y="489"/>
                </a:lnTo>
                <a:lnTo>
                  <a:pt x="26" y="482"/>
                </a:lnTo>
                <a:lnTo>
                  <a:pt x="27" y="477"/>
                </a:lnTo>
                <a:lnTo>
                  <a:pt x="26" y="472"/>
                </a:lnTo>
                <a:lnTo>
                  <a:pt x="22" y="464"/>
                </a:lnTo>
                <a:lnTo>
                  <a:pt x="18" y="458"/>
                </a:lnTo>
                <a:lnTo>
                  <a:pt x="18" y="453"/>
                </a:lnTo>
                <a:lnTo>
                  <a:pt x="15" y="450"/>
                </a:lnTo>
                <a:lnTo>
                  <a:pt x="7" y="437"/>
                </a:lnTo>
                <a:lnTo>
                  <a:pt x="7" y="432"/>
                </a:lnTo>
                <a:lnTo>
                  <a:pt x="12" y="428"/>
                </a:lnTo>
                <a:lnTo>
                  <a:pt x="18" y="425"/>
                </a:lnTo>
                <a:lnTo>
                  <a:pt x="20" y="423"/>
                </a:lnTo>
                <a:lnTo>
                  <a:pt x="24" y="422"/>
                </a:lnTo>
                <a:lnTo>
                  <a:pt x="35" y="426"/>
                </a:lnTo>
                <a:lnTo>
                  <a:pt x="39" y="429"/>
                </a:lnTo>
                <a:lnTo>
                  <a:pt x="40" y="428"/>
                </a:lnTo>
                <a:lnTo>
                  <a:pt x="45" y="425"/>
                </a:lnTo>
                <a:lnTo>
                  <a:pt x="52" y="425"/>
                </a:lnTo>
                <a:lnTo>
                  <a:pt x="70" y="418"/>
                </a:lnTo>
                <a:lnTo>
                  <a:pt x="72" y="414"/>
                </a:lnTo>
                <a:lnTo>
                  <a:pt x="74" y="411"/>
                </a:lnTo>
                <a:lnTo>
                  <a:pt x="75" y="409"/>
                </a:lnTo>
                <a:lnTo>
                  <a:pt x="68" y="402"/>
                </a:lnTo>
                <a:lnTo>
                  <a:pt x="67" y="399"/>
                </a:lnTo>
                <a:lnTo>
                  <a:pt x="68" y="396"/>
                </a:lnTo>
                <a:lnTo>
                  <a:pt x="70" y="394"/>
                </a:lnTo>
                <a:lnTo>
                  <a:pt x="74" y="392"/>
                </a:lnTo>
                <a:lnTo>
                  <a:pt x="79" y="389"/>
                </a:lnTo>
                <a:lnTo>
                  <a:pt x="88" y="380"/>
                </a:lnTo>
                <a:lnTo>
                  <a:pt x="92" y="372"/>
                </a:lnTo>
                <a:lnTo>
                  <a:pt x="93" y="364"/>
                </a:lnTo>
                <a:lnTo>
                  <a:pt x="93" y="358"/>
                </a:lnTo>
                <a:lnTo>
                  <a:pt x="90" y="353"/>
                </a:lnTo>
                <a:lnTo>
                  <a:pt x="88" y="349"/>
                </a:lnTo>
                <a:lnTo>
                  <a:pt x="84" y="350"/>
                </a:lnTo>
                <a:lnTo>
                  <a:pt x="77" y="350"/>
                </a:lnTo>
                <a:lnTo>
                  <a:pt x="70" y="347"/>
                </a:lnTo>
                <a:lnTo>
                  <a:pt x="67" y="342"/>
                </a:lnTo>
                <a:lnTo>
                  <a:pt x="66" y="338"/>
                </a:lnTo>
                <a:lnTo>
                  <a:pt x="67" y="336"/>
                </a:lnTo>
                <a:lnTo>
                  <a:pt x="68" y="333"/>
                </a:lnTo>
                <a:lnTo>
                  <a:pt x="67" y="329"/>
                </a:lnTo>
                <a:lnTo>
                  <a:pt x="67" y="327"/>
                </a:lnTo>
                <a:lnTo>
                  <a:pt x="70" y="325"/>
                </a:lnTo>
                <a:lnTo>
                  <a:pt x="91" y="325"/>
                </a:lnTo>
                <a:lnTo>
                  <a:pt x="93" y="322"/>
                </a:lnTo>
                <a:lnTo>
                  <a:pt x="94" y="310"/>
                </a:lnTo>
                <a:lnTo>
                  <a:pt x="99" y="292"/>
                </a:lnTo>
                <a:lnTo>
                  <a:pt x="104" y="281"/>
                </a:lnTo>
                <a:lnTo>
                  <a:pt x="105" y="277"/>
                </a:lnTo>
                <a:lnTo>
                  <a:pt x="105" y="252"/>
                </a:lnTo>
                <a:lnTo>
                  <a:pt x="106" y="240"/>
                </a:lnTo>
                <a:lnTo>
                  <a:pt x="102" y="234"/>
                </a:lnTo>
                <a:lnTo>
                  <a:pt x="94" y="227"/>
                </a:lnTo>
                <a:lnTo>
                  <a:pt x="96" y="214"/>
                </a:lnTo>
                <a:lnTo>
                  <a:pt x="99" y="203"/>
                </a:lnTo>
                <a:lnTo>
                  <a:pt x="107" y="190"/>
                </a:lnTo>
                <a:lnTo>
                  <a:pt x="113" y="187"/>
                </a:lnTo>
                <a:lnTo>
                  <a:pt x="140" y="185"/>
                </a:lnTo>
                <a:lnTo>
                  <a:pt x="170" y="185"/>
                </a:lnTo>
                <a:lnTo>
                  <a:pt x="183" y="205"/>
                </a:lnTo>
                <a:lnTo>
                  <a:pt x="178" y="215"/>
                </a:lnTo>
                <a:lnTo>
                  <a:pt x="185" y="220"/>
                </a:lnTo>
                <a:lnTo>
                  <a:pt x="189" y="218"/>
                </a:lnTo>
                <a:lnTo>
                  <a:pt x="192" y="209"/>
                </a:lnTo>
                <a:lnTo>
                  <a:pt x="193" y="200"/>
                </a:lnTo>
                <a:lnTo>
                  <a:pt x="196" y="197"/>
                </a:lnTo>
                <a:lnTo>
                  <a:pt x="205" y="204"/>
                </a:lnTo>
                <a:lnTo>
                  <a:pt x="208" y="209"/>
                </a:lnTo>
                <a:lnTo>
                  <a:pt x="209" y="225"/>
                </a:lnTo>
                <a:lnTo>
                  <a:pt x="212" y="203"/>
                </a:lnTo>
                <a:lnTo>
                  <a:pt x="210" y="188"/>
                </a:lnTo>
                <a:lnTo>
                  <a:pt x="211" y="173"/>
                </a:lnTo>
                <a:lnTo>
                  <a:pt x="215" y="166"/>
                </a:lnTo>
                <a:lnTo>
                  <a:pt x="218" y="161"/>
                </a:lnTo>
                <a:lnTo>
                  <a:pt x="241" y="166"/>
                </a:lnTo>
                <a:lnTo>
                  <a:pt x="265" y="163"/>
                </a:lnTo>
                <a:lnTo>
                  <a:pt x="274" y="169"/>
                </a:lnTo>
                <a:lnTo>
                  <a:pt x="295" y="197"/>
                </a:lnTo>
                <a:lnTo>
                  <a:pt x="302" y="202"/>
                </a:lnTo>
                <a:lnTo>
                  <a:pt x="311" y="204"/>
                </a:lnTo>
                <a:lnTo>
                  <a:pt x="299" y="197"/>
                </a:lnTo>
                <a:lnTo>
                  <a:pt x="273" y="163"/>
                </a:lnTo>
                <a:lnTo>
                  <a:pt x="266" y="159"/>
                </a:lnTo>
                <a:lnTo>
                  <a:pt x="254" y="157"/>
                </a:lnTo>
                <a:lnTo>
                  <a:pt x="247" y="154"/>
                </a:lnTo>
                <a:lnTo>
                  <a:pt x="242" y="149"/>
                </a:lnTo>
                <a:lnTo>
                  <a:pt x="241" y="144"/>
                </a:lnTo>
                <a:lnTo>
                  <a:pt x="241" y="109"/>
                </a:lnTo>
                <a:lnTo>
                  <a:pt x="237" y="104"/>
                </a:lnTo>
                <a:lnTo>
                  <a:pt x="231" y="102"/>
                </a:lnTo>
                <a:lnTo>
                  <a:pt x="228" y="104"/>
                </a:lnTo>
                <a:lnTo>
                  <a:pt x="221" y="104"/>
                </a:lnTo>
                <a:lnTo>
                  <a:pt x="219" y="96"/>
                </a:lnTo>
                <a:lnTo>
                  <a:pt x="221" y="90"/>
                </a:lnTo>
                <a:lnTo>
                  <a:pt x="235" y="86"/>
                </a:lnTo>
                <a:lnTo>
                  <a:pt x="245" y="81"/>
                </a:lnTo>
                <a:lnTo>
                  <a:pt x="245" y="71"/>
                </a:lnTo>
                <a:lnTo>
                  <a:pt x="239" y="64"/>
                </a:lnTo>
                <a:lnTo>
                  <a:pt x="232" y="50"/>
                </a:lnTo>
                <a:lnTo>
                  <a:pt x="224" y="36"/>
                </a:lnTo>
                <a:lnTo>
                  <a:pt x="223" y="21"/>
                </a:lnTo>
                <a:lnTo>
                  <a:pt x="223" y="21"/>
                </a:lnTo>
                <a:lnTo>
                  <a:pt x="237" y="21"/>
                </a:lnTo>
                <a:lnTo>
                  <a:pt x="241" y="22"/>
                </a:lnTo>
                <a:lnTo>
                  <a:pt x="263" y="29"/>
                </a:lnTo>
                <a:lnTo>
                  <a:pt x="269" y="34"/>
                </a:lnTo>
                <a:lnTo>
                  <a:pt x="276" y="34"/>
                </a:lnTo>
                <a:lnTo>
                  <a:pt x="288" y="30"/>
                </a:lnTo>
                <a:lnTo>
                  <a:pt x="297" y="28"/>
                </a:lnTo>
                <a:lnTo>
                  <a:pt x="301" y="31"/>
                </a:lnTo>
                <a:lnTo>
                  <a:pt x="306" y="32"/>
                </a:lnTo>
                <a:lnTo>
                  <a:pt x="307" y="32"/>
                </a:lnTo>
                <a:close/>
                <a:moveTo>
                  <a:pt x="216" y="47"/>
                </a:moveTo>
                <a:lnTo>
                  <a:pt x="213" y="51"/>
                </a:lnTo>
                <a:lnTo>
                  <a:pt x="205" y="50"/>
                </a:lnTo>
                <a:lnTo>
                  <a:pt x="201" y="47"/>
                </a:lnTo>
                <a:lnTo>
                  <a:pt x="202" y="44"/>
                </a:lnTo>
                <a:lnTo>
                  <a:pt x="206" y="41"/>
                </a:lnTo>
                <a:lnTo>
                  <a:pt x="210" y="41"/>
                </a:lnTo>
                <a:lnTo>
                  <a:pt x="215" y="42"/>
                </a:lnTo>
                <a:lnTo>
                  <a:pt x="216" y="47"/>
                </a:lnTo>
                <a:close/>
                <a:moveTo>
                  <a:pt x="622" y="92"/>
                </a:moveTo>
                <a:lnTo>
                  <a:pt x="624" y="101"/>
                </a:lnTo>
                <a:lnTo>
                  <a:pt x="621" y="106"/>
                </a:lnTo>
                <a:lnTo>
                  <a:pt x="613" y="98"/>
                </a:lnTo>
                <a:lnTo>
                  <a:pt x="604" y="98"/>
                </a:lnTo>
                <a:lnTo>
                  <a:pt x="598" y="110"/>
                </a:lnTo>
                <a:lnTo>
                  <a:pt x="594" y="111"/>
                </a:lnTo>
                <a:lnTo>
                  <a:pt x="581" y="100"/>
                </a:lnTo>
                <a:lnTo>
                  <a:pt x="578" y="95"/>
                </a:lnTo>
                <a:lnTo>
                  <a:pt x="578" y="90"/>
                </a:lnTo>
                <a:lnTo>
                  <a:pt x="580" y="75"/>
                </a:lnTo>
                <a:lnTo>
                  <a:pt x="579" y="70"/>
                </a:lnTo>
                <a:lnTo>
                  <a:pt x="584" y="65"/>
                </a:lnTo>
                <a:lnTo>
                  <a:pt x="584" y="57"/>
                </a:lnTo>
                <a:lnTo>
                  <a:pt x="592" y="49"/>
                </a:lnTo>
                <a:lnTo>
                  <a:pt x="599" y="49"/>
                </a:lnTo>
                <a:lnTo>
                  <a:pt x="601" y="56"/>
                </a:lnTo>
                <a:lnTo>
                  <a:pt x="604" y="60"/>
                </a:lnTo>
                <a:lnTo>
                  <a:pt x="616" y="66"/>
                </a:lnTo>
                <a:lnTo>
                  <a:pt x="618" y="68"/>
                </a:lnTo>
                <a:lnTo>
                  <a:pt x="619" y="71"/>
                </a:lnTo>
                <a:lnTo>
                  <a:pt x="613" y="78"/>
                </a:lnTo>
                <a:lnTo>
                  <a:pt x="611" y="81"/>
                </a:lnTo>
                <a:lnTo>
                  <a:pt x="613" y="86"/>
                </a:lnTo>
                <a:lnTo>
                  <a:pt x="622" y="92"/>
                </a:lnTo>
                <a:close/>
                <a:moveTo>
                  <a:pt x="429" y="87"/>
                </a:moveTo>
                <a:lnTo>
                  <a:pt x="417" y="88"/>
                </a:lnTo>
                <a:lnTo>
                  <a:pt x="413" y="82"/>
                </a:lnTo>
                <a:lnTo>
                  <a:pt x="408" y="81"/>
                </a:lnTo>
                <a:lnTo>
                  <a:pt x="410" y="74"/>
                </a:lnTo>
                <a:lnTo>
                  <a:pt x="414" y="72"/>
                </a:lnTo>
                <a:lnTo>
                  <a:pt x="426" y="76"/>
                </a:lnTo>
                <a:lnTo>
                  <a:pt x="429" y="85"/>
                </a:lnTo>
                <a:lnTo>
                  <a:pt x="429" y="87"/>
                </a:lnTo>
                <a:close/>
                <a:moveTo>
                  <a:pt x="661" y="151"/>
                </a:moveTo>
                <a:lnTo>
                  <a:pt x="660" y="155"/>
                </a:lnTo>
                <a:lnTo>
                  <a:pt x="662" y="161"/>
                </a:lnTo>
                <a:lnTo>
                  <a:pt x="658" y="161"/>
                </a:lnTo>
                <a:lnTo>
                  <a:pt x="648" y="162"/>
                </a:lnTo>
                <a:lnTo>
                  <a:pt x="639" y="160"/>
                </a:lnTo>
                <a:lnTo>
                  <a:pt x="637" y="152"/>
                </a:lnTo>
                <a:lnTo>
                  <a:pt x="638" y="144"/>
                </a:lnTo>
                <a:lnTo>
                  <a:pt x="635" y="139"/>
                </a:lnTo>
                <a:lnTo>
                  <a:pt x="631" y="136"/>
                </a:lnTo>
                <a:lnTo>
                  <a:pt x="630" y="131"/>
                </a:lnTo>
                <a:lnTo>
                  <a:pt x="631" y="127"/>
                </a:lnTo>
                <a:lnTo>
                  <a:pt x="648" y="139"/>
                </a:lnTo>
                <a:lnTo>
                  <a:pt x="661" y="1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2" name="Freeform 60"/>
          <p:cNvSpPr>
            <a:spLocks/>
          </p:cNvSpPr>
          <p:nvPr/>
        </p:nvSpPr>
        <p:spPr bwMode="auto">
          <a:xfrm>
            <a:off x="5113116" y="4779426"/>
            <a:ext cx="31583" cy="33688"/>
          </a:xfrm>
          <a:custGeom>
            <a:avLst/>
            <a:gdLst>
              <a:gd name="T0" fmla="*/ 117 w 130"/>
              <a:gd name="T1" fmla="*/ 97 h 142"/>
              <a:gd name="T2" fmla="*/ 110 w 130"/>
              <a:gd name="T3" fmla="*/ 108 h 142"/>
              <a:gd name="T4" fmla="*/ 101 w 130"/>
              <a:gd name="T5" fmla="*/ 121 h 142"/>
              <a:gd name="T6" fmla="*/ 92 w 130"/>
              <a:gd name="T7" fmla="*/ 137 h 142"/>
              <a:gd name="T8" fmla="*/ 85 w 130"/>
              <a:gd name="T9" fmla="*/ 137 h 142"/>
              <a:gd name="T10" fmla="*/ 80 w 130"/>
              <a:gd name="T11" fmla="*/ 136 h 142"/>
              <a:gd name="T12" fmla="*/ 77 w 130"/>
              <a:gd name="T13" fmla="*/ 134 h 142"/>
              <a:gd name="T14" fmla="*/ 70 w 130"/>
              <a:gd name="T15" fmla="*/ 131 h 142"/>
              <a:gd name="T16" fmla="*/ 63 w 130"/>
              <a:gd name="T17" fmla="*/ 131 h 142"/>
              <a:gd name="T18" fmla="*/ 55 w 130"/>
              <a:gd name="T19" fmla="*/ 133 h 142"/>
              <a:gd name="T20" fmla="*/ 43 w 130"/>
              <a:gd name="T21" fmla="*/ 137 h 142"/>
              <a:gd name="T22" fmla="*/ 32 w 130"/>
              <a:gd name="T23" fmla="*/ 138 h 142"/>
              <a:gd name="T24" fmla="*/ 23 w 130"/>
              <a:gd name="T25" fmla="*/ 140 h 142"/>
              <a:gd name="T26" fmla="*/ 15 w 130"/>
              <a:gd name="T27" fmla="*/ 142 h 142"/>
              <a:gd name="T28" fmla="*/ 8 w 130"/>
              <a:gd name="T29" fmla="*/ 141 h 142"/>
              <a:gd name="T30" fmla="*/ 2 w 130"/>
              <a:gd name="T31" fmla="*/ 139 h 142"/>
              <a:gd name="T32" fmla="*/ 1 w 130"/>
              <a:gd name="T33" fmla="*/ 122 h 142"/>
              <a:gd name="T34" fmla="*/ 0 w 130"/>
              <a:gd name="T35" fmla="*/ 104 h 142"/>
              <a:gd name="T36" fmla="*/ 0 w 130"/>
              <a:gd name="T37" fmla="*/ 90 h 142"/>
              <a:gd name="T38" fmla="*/ 2 w 130"/>
              <a:gd name="T39" fmla="*/ 82 h 142"/>
              <a:gd name="T40" fmla="*/ 4 w 130"/>
              <a:gd name="T41" fmla="*/ 79 h 142"/>
              <a:gd name="T42" fmla="*/ 14 w 130"/>
              <a:gd name="T43" fmla="*/ 68 h 142"/>
              <a:gd name="T44" fmla="*/ 18 w 130"/>
              <a:gd name="T45" fmla="*/ 64 h 142"/>
              <a:gd name="T46" fmla="*/ 30 w 130"/>
              <a:gd name="T47" fmla="*/ 46 h 142"/>
              <a:gd name="T48" fmla="*/ 41 w 130"/>
              <a:gd name="T49" fmla="*/ 31 h 142"/>
              <a:gd name="T50" fmla="*/ 48 w 130"/>
              <a:gd name="T51" fmla="*/ 19 h 142"/>
              <a:gd name="T52" fmla="*/ 51 w 130"/>
              <a:gd name="T53" fmla="*/ 17 h 142"/>
              <a:gd name="T54" fmla="*/ 54 w 130"/>
              <a:gd name="T55" fmla="*/ 15 h 142"/>
              <a:gd name="T56" fmla="*/ 56 w 130"/>
              <a:gd name="T57" fmla="*/ 15 h 142"/>
              <a:gd name="T58" fmla="*/ 71 w 130"/>
              <a:gd name="T59" fmla="*/ 26 h 142"/>
              <a:gd name="T60" fmla="*/ 74 w 130"/>
              <a:gd name="T61" fmla="*/ 26 h 142"/>
              <a:gd name="T62" fmla="*/ 79 w 130"/>
              <a:gd name="T63" fmla="*/ 23 h 142"/>
              <a:gd name="T64" fmla="*/ 84 w 130"/>
              <a:gd name="T65" fmla="*/ 11 h 142"/>
              <a:gd name="T66" fmla="*/ 87 w 130"/>
              <a:gd name="T67" fmla="*/ 7 h 142"/>
              <a:gd name="T68" fmla="*/ 88 w 130"/>
              <a:gd name="T69" fmla="*/ 7 h 142"/>
              <a:gd name="T70" fmla="*/ 98 w 130"/>
              <a:gd name="T71" fmla="*/ 3 h 142"/>
              <a:gd name="T72" fmla="*/ 107 w 130"/>
              <a:gd name="T73" fmla="*/ 0 h 142"/>
              <a:gd name="T74" fmla="*/ 108 w 130"/>
              <a:gd name="T75" fmla="*/ 4 h 142"/>
              <a:gd name="T76" fmla="*/ 121 w 130"/>
              <a:gd name="T77" fmla="*/ 19 h 142"/>
              <a:gd name="T78" fmla="*/ 126 w 130"/>
              <a:gd name="T79" fmla="*/ 27 h 142"/>
              <a:gd name="T80" fmla="*/ 130 w 130"/>
              <a:gd name="T81" fmla="*/ 41 h 142"/>
              <a:gd name="T82" fmla="*/ 128 w 130"/>
              <a:gd name="T83" fmla="*/ 49 h 142"/>
              <a:gd name="T84" fmla="*/ 124 w 130"/>
              <a:gd name="T85" fmla="*/ 55 h 142"/>
              <a:gd name="T86" fmla="*/ 119 w 130"/>
              <a:gd name="T87" fmla="*/ 59 h 142"/>
              <a:gd name="T88" fmla="*/ 101 w 130"/>
              <a:gd name="T89" fmla="*/ 71 h 142"/>
              <a:gd name="T90" fmla="*/ 82 w 130"/>
              <a:gd name="T91" fmla="*/ 78 h 142"/>
              <a:gd name="T92" fmla="*/ 69 w 130"/>
              <a:gd name="T93" fmla="*/ 92 h 142"/>
              <a:gd name="T94" fmla="*/ 60 w 130"/>
              <a:gd name="T95" fmla="*/ 91 h 142"/>
              <a:gd name="T96" fmla="*/ 61 w 130"/>
              <a:gd name="T97" fmla="*/ 97 h 142"/>
              <a:gd name="T98" fmla="*/ 65 w 130"/>
              <a:gd name="T99" fmla="*/ 97 h 142"/>
              <a:gd name="T100" fmla="*/ 70 w 130"/>
              <a:gd name="T101" fmla="*/ 96 h 142"/>
              <a:gd name="T102" fmla="*/ 81 w 130"/>
              <a:gd name="T103" fmla="*/ 92 h 142"/>
              <a:gd name="T104" fmla="*/ 91 w 130"/>
              <a:gd name="T105" fmla="*/ 90 h 142"/>
              <a:gd name="T106" fmla="*/ 101 w 130"/>
              <a:gd name="T107" fmla="*/ 90 h 142"/>
              <a:gd name="T108" fmla="*/ 110 w 130"/>
              <a:gd name="T109" fmla="*/ 92 h 142"/>
              <a:gd name="T110" fmla="*/ 117 w 130"/>
              <a:gd name="T111" fmla="*/ 9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0" h="142">
                <a:moveTo>
                  <a:pt x="117" y="97"/>
                </a:moveTo>
                <a:lnTo>
                  <a:pt x="110" y="108"/>
                </a:lnTo>
                <a:lnTo>
                  <a:pt x="101" y="121"/>
                </a:lnTo>
                <a:lnTo>
                  <a:pt x="92" y="137"/>
                </a:lnTo>
                <a:lnTo>
                  <a:pt x="85" y="137"/>
                </a:lnTo>
                <a:lnTo>
                  <a:pt x="80" y="136"/>
                </a:lnTo>
                <a:lnTo>
                  <a:pt x="77" y="134"/>
                </a:lnTo>
                <a:lnTo>
                  <a:pt x="70" y="131"/>
                </a:lnTo>
                <a:lnTo>
                  <a:pt x="63" y="131"/>
                </a:lnTo>
                <a:lnTo>
                  <a:pt x="55" y="133"/>
                </a:lnTo>
                <a:lnTo>
                  <a:pt x="43" y="137"/>
                </a:lnTo>
                <a:lnTo>
                  <a:pt x="32" y="138"/>
                </a:lnTo>
                <a:lnTo>
                  <a:pt x="23" y="140"/>
                </a:lnTo>
                <a:lnTo>
                  <a:pt x="15" y="142"/>
                </a:lnTo>
                <a:lnTo>
                  <a:pt x="8" y="141"/>
                </a:lnTo>
                <a:lnTo>
                  <a:pt x="2" y="139"/>
                </a:lnTo>
                <a:lnTo>
                  <a:pt x="1" y="122"/>
                </a:lnTo>
                <a:lnTo>
                  <a:pt x="0" y="104"/>
                </a:lnTo>
                <a:lnTo>
                  <a:pt x="0" y="90"/>
                </a:lnTo>
                <a:lnTo>
                  <a:pt x="2" y="82"/>
                </a:lnTo>
                <a:lnTo>
                  <a:pt x="4" y="79"/>
                </a:lnTo>
                <a:lnTo>
                  <a:pt x="14" y="68"/>
                </a:lnTo>
                <a:lnTo>
                  <a:pt x="18" y="64"/>
                </a:lnTo>
                <a:lnTo>
                  <a:pt x="30" y="46"/>
                </a:lnTo>
                <a:lnTo>
                  <a:pt x="41" y="31"/>
                </a:lnTo>
                <a:lnTo>
                  <a:pt x="48" y="19"/>
                </a:lnTo>
                <a:lnTo>
                  <a:pt x="51" y="17"/>
                </a:lnTo>
                <a:lnTo>
                  <a:pt x="54" y="15"/>
                </a:lnTo>
                <a:lnTo>
                  <a:pt x="56" y="15"/>
                </a:lnTo>
                <a:lnTo>
                  <a:pt x="71" y="26"/>
                </a:lnTo>
                <a:lnTo>
                  <a:pt x="74" y="26"/>
                </a:lnTo>
                <a:lnTo>
                  <a:pt x="79" y="23"/>
                </a:lnTo>
                <a:lnTo>
                  <a:pt x="84" y="11"/>
                </a:lnTo>
                <a:lnTo>
                  <a:pt x="87" y="7"/>
                </a:lnTo>
                <a:lnTo>
                  <a:pt x="88" y="7"/>
                </a:lnTo>
                <a:lnTo>
                  <a:pt x="98" y="3"/>
                </a:lnTo>
                <a:lnTo>
                  <a:pt x="107" y="0"/>
                </a:lnTo>
                <a:lnTo>
                  <a:pt x="108" y="4"/>
                </a:lnTo>
                <a:lnTo>
                  <a:pt x="121" y="19"/>
                </a:lnTo>
                <a:lnTo>
                  <a:pt x="126" y="27"/>
                </a:lnTo>
                <a:lnTo>
                  <a:pt x="130" y="41"/>
                </a:lnTo>
                <a:lnTo>
                  <a:pt x="128" y="49"/>
                </a:lnTo>
                <a:lnTo>
                  <a:pt x="124" y="55"/>
                </a:lnTo>
                <a:lnTo>
                  <a:pt x="119" y="59"/>
                </a:lnTo>
                <a:lnTo>
                  <a:pt x="101" y="71"/>
                </a:lnTo>
                <a:lnTo>
                  <a:pt x="82" y="78"/>
                </a:lnTo>
                <a:lnTo>
                  <a:pt x="69" y="92"/>
                </a:lnTo>
                <a:lnTo>
                  <a:pt x="60" y="91"/>
                </a:lnTo>
                <a:lnTo>
                  <a:pt x="61" y="97"/>
                </a:lnTo>
                <a:lnTo>
                  <a:pt x="65" y="97"/>
                </a:lnTo>
                <a:lnTo>
                  <a:pt x="70" y="96"/>
                </a:lnTo>
                <a:lnTo>
                  <a:pt x="81" y="92"/>
                </a:lnTo>
                <a:lnTo>
                  <a:pt x="91" y="90"/>
                </a:lnTo>
                <a:lnTo>
                  <a:pt x="101" y="90"/>
                </a:lnTo>
                <a:lnTo>
                  <a:pt x="110" y="92"/>
                </a:lnTo>
                <a:lnTo>
                  <a:pt x="117" y="9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3" name="Freeform 61"/>
          <p:cNvSpPr>
            <a:spLocks noEditPoints="1"/>
          </p:cNvSpPr>
          <p:nvPr/>
        </p:nvSpPr>
        <p:spPr bwMode="auto">
          <a:xfrm>
            <a:off x="4477254" y="3681406"/>
            <a:ext cx="132646" cy="105275"/>
          </a:xfrm>
          <a:custGeom>
            <a:avLst/>
            <a:gdLst>
              <a:gd name="T0" fmla="*/ 109 w 556"/>
              <a:gd name="T1" fmla="*/ 413 h 442"/>
              <a:gd name="T2" fmla="*/ 58 w 556"/>
              <a:gd name="T3" fmla="*/ 404 h 442"/>
              <a:gd name="T4" fmla="*/ 36 w 556"/>
              <a:gd name="T5" fmla="*/ 372 h 442"/>
              <a:gd name="T6" fmla="*/ 1 w 556"/>
              <a:gd name="T7" fmla="*/ 308 h 442"/>
              <a:gd name="T8" fmla="*/ 3 w 556"/>
              <a:gd name="T9" fmla="*/ 165 h 442"/>
              <a:gd name="T10" fmla="*/ 39 w 556"/>
              <a:gd name="T11" fmla="*/ 178 h 442"/>
              <a:gd name="T12" fmla="*/ 69 w 556"/>
              <a:gd name="T13" fmla="*/ 141 h 442"/>
              <a:gd name="T14" fmla="*/ 90 w 556"/>
              <a:gd name="T15" fmla="*/ 106 h 442"/>
              <a:gd name="T16" fmla="*/ 38 w 556"/>
              <a:gd name="T17" fmla="*/ 150 h 442"/>
              <a:gd name="T18" fmla="*/ 13 w 556"/>
              <a:gd name="T19" fmla="*/ 130 h 442"/>
              <a:gd name="T20" fmla="*/ 73 w 556"/>
              <a:gd name="T21" fmla="*/ 86 h 442"/>
              <a:gd name="T22" fmla="*/ 146 w 556"/>
              <a:gd name="T23" fmla="*/ 23 h 442"/>
              <a:gd name="T24" fmla="*/ 185 w 556"/>
              <a:gd name="T25" fmla="*/ 18 h 442"/>
              <a:gd name="T26" fmla="*/ 184 w 556"/>
              <a:gd name="T27" fmla="*/ 83 h 442"/>
              <a:gd name="T28" fmla="*/ 171 w 556"/>
              <a:gd name="T29" fmla="*/ 163 h 442"/>
              <a:gd name="T30" fmla="*/ 222 w 556"/>
              <a:gd name="T31" fmla="*/ 188 h 442"/>
              <a:gd name="T32" fmla="*/ 192 w 556"/>
              <a:gd name="T33" fmla="*/ 223 h 442"/>
              <a:gd name="T34" fmla="*/ 163 w 556"/>
              <a:gd name="T35" fmla="*/ 270 h 442"/>
              <a:gd name="T36" fmla="*/ 146 w 556"/>
              <a:gd name="T37" fmla="*/ 278 h 442"/>
              <a:gd name="T38" fmla="*/ 131 w 556"/>
              <a:gd name="T39" fmla="*/ 306 h 442"/>
              <a:gd name="T40" fmla="*/ 123 w 556"/>
              <a:gd name="T41" fmla="*/ 354 h 442"/>
              <a:gd name="T42" fmla="*/ 121 w 556"/>
              <a:gd name="T43" fmla="*/ 388 h 442"/>
              <a:gd name="T44" fmla="*/ 232 w 556"/>
              <a:gd name="T45" fmla="*/ 71 h 442"/>
              <a:gd name="T46" fmla="*/ 242 w 556"/>
              <a:gd name="T47" fmla="*/ 61 h 442"/>
              <a:gd name="T48" fmla="*/ 350 w 556"/>
              <a:gd name="T49" fmla="*/ 300 h 442"/>
              <a:gd name="T50" fmla="*/ 324 w 556"/>
              <a:gd name="T51" fmla="*/ 326 h 442"/>
              <a:gd name="T52" fmla="*/ 314 w 556"/>
              <a:gd name="T53" fmla="*/ 365 h 442"/>
              <a:gd name="T54" fmla="*/ 296 w 556"/>
              <a:gd name="T55" fmla="*/ 422 h 442"/>
              <a:gd name="T56" fmla="*/ 280 w 556"/>
              <a:gd name="T57" fmla="*/ 365 h 442"/>
              <a:gd name="T58" fmla="*/ 242 w 556"/>
              <a:gd name="T59" fmla="*/ 345 h 442"/>
              <a:gd name="T60" fmla="*/ 234 w 556"/>
              <a:gd name="T61" fmla="*/ 303 h 442"/>
              <a:gd name="T62" fmla="*/ 250 w 556"/>
              <a:gd name="T63" fmla="*/ 288 h 442"/>
              <a:gd name="T64" fmla="*/ 278 w 556"/>
              <a:gd name="T65" fmla="*/ 257 h 442"/>
              <a:gd name="T66" fmla="*/ 293 w 556"/>
              <a:gd name="T67" fmla="*/ 294 h 442"/>
              <a:gd name="T68" fmla="*/ 300 w 556"/>
              <a:gd name="T69" fmla="*/ 260 h 442"/>
              <a:gd name="T70" fmla="*/ 341 w 556"/>
              <a:gd name="T71" fmla="*/ 236 h 442"/>
              <a:gd name="T72" fmla="*/ 349 w 556"/>
              <a:gd name="T73" fmla="*/ 263 h 442"/>
              <a:gd name="T74" fmla="*/ 190 w 556"/>
              <a:gd name="T75" fmla="*/ 273 h 442"/>
              <a:gd name="T76" fmla="*/ 201 w 556"/>
              <a:gd name="T77" fmla="*/ 269 h 442"/>
              <a:gd name="T78" fmla="*/ 351 w 556"/>
              <a:gd name="T79" fmla="*/ 314 h 442"/>
              <a:gd name="T80" fmla="*/ 359 w 556"/>
              <a:gd name="T81" fmla="*/ 301 h 442"/>
              <a:gd name="T82" fmla="*/ 214 w 556"/>
              <a:gd name="T83" fmla="*/ 346 h 442"/>
              <a:gd name="T84" fmla="*/ 184 w 556"/>
              <a:gd name="T85" fmla="*/ 384 h 442"/>
              <a:gd name="T86" fmla="*/ 138 w 556"/>
              <a:gd name="T87" fmla="*/ 341 h 442"/>
              <a:gd name="T88" fmla="*/ 182 w 556"/>
              <a:gd name="T89" fmla="*/ 313 h 442"/>
              <a:gd name="T90" fmla="*/ 549 w 556"/>
              <a:gd name="T91" fmla="*/ 390 h 442"/>
              <a:gd name="T92" fmla="*/ 555 w 556"/>
              <a:gd name="T93" fmla="*/ 371 h 442"/>
              <a:gd name="T94" fmla="*/ 199 w 556"/>
              <a:gd name="T95" fmla="*/ 415 h 442"/>
              <a:gd name="T96" fmla="*/ 222 w 556"/>
              <a:gd name="T97" fmla="*/ 369 h 442"/>
              <a:gd name="T98" fmla="*/ 154 w 556"/>
              <a:gd name="T99" fmla="*/ 406 h 442"/>
              <a:gd name="T100" fmla="*/ 132 w 556"/>
              <a:gd name="T101" fmla="*/ 381 h 442"/>
              <a:gd name="T102" fmla="*/ 351 w 556"/>
              <a:gd name="T103" fmla="*/ 396 h 442"/>
              <a:gd name="T104" fmla="*/ 319 w 556"/>
              <a:gd name="T105" fmla="*/ 396 h 442"/>
              <a:gd name="T106" fmla="*/ 332 w 556"/>
              <a:gd name="T107" fmla="*/ 385 h 442"/>
              <a:gd name="T108" fmla="*/ 187 w 556"/>
              <a:gd name="T109" fmla="*/ 412 h 442"/>
              <a:gd name="T110" fmla="*/ 170 w 556"/>
              <a:gd name="T111" fmla="*/ 398 h 442"/>
              <a:gd name="T112" fmla="*/ 257 w 556"/>
              <a:gd name="T113" fmla="*/ 406 h 442"/>
              <a:gd name="T114" fmla="*/ 289 w 556"/>
              <a:gd name="T115" fmla="*/ 435 h 442"/>
              <a:gd name="T116" fmla="*/ 231 w 556"/>
              <a:gd name="T117" fmla="*/ 40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6" h="442">
                <a:moveTo>
                  <a:pt x="128" y="415"/>
                </a:moveTo>
                <a:lnTo>
                  <a:pt x="127" y="415"/>
                </a:lnTo>
                <a:lnTo>
                  <a:pt x="122" y="414"/>
                </a:lnTo>
                <a:lnTo>
                  <a:pt x="118" y="411"/>
                </a:lnTo>
                <a:lnTo>
                  <a:pt x="109" y="413"/>
                </a:lnTo>
                <a:lnTo>
                  <a:pt x="97" y="417"/>
                </a:lnTo>
                <a:lnTo>
                  <a:pt x="90" y="417"/>
                </a:lnTo>
                <a:lnTo>
                  <a:pt x="84" y="412"/>
                </a:lnTo>
                <a:lnTo>
                  <a:pt x="62" y="405"/>
                </a:lnTo>
                <a:lnTo>
                  <a:pt x="58" y="404"/>
                </a:lnTo>
                <a:lnTo>
                  <a:pt x="44" y="404"/>
                </a:lnTo>
                <a:lnTo>
                  <a:pt x="44" y="404"/>
                </a:lnTo>
                <a:lnTo>
                  <a:pt x="43" y="393"/>
                </a:lnTo>
                <a:lnTo>
                  <a:pt x="41" y="385"/>
                </a:lnTo>
                <a:lnTo>
                  <a:pt x="36" y="372"/>
                </a:lnTo>
                <a:lnTo>
                  <a:pt x="43" y="369"/>
                </a:lnTo>
                <a:lnTo>
                  <a:pt x="42" y="345"/>
                </a:lnTo>
                <a:lnTo>
                  <a:pt x="39" y="333"/>
                </a:lnTo>
                <a:lnTo>
                  <a:pt x="18" y="320"/>
                </a:lnTo>
                <a:lnTo>
                  <a:pt x="1" y="308"/>
                </a:lnTo>
                <a:lnTo>
                  <a:pt x="5" y="265"/>
                </a:lnTo>
                <a:lnTo>
                  <a:pt x="6" y="254"/>
                </a:lnTo>
                <a:lnTo>
                  <a:pt x="0" y="231"/>
                </a:lnTo>
                <a:lnTo>
                  <a:pt x="1" y="206"/>
                </a:lnTo>
                <a:lnTo>
                  <a:pt x="3" y="165"/>
                </a:lnTo>
                <a:lnTo>
                  <a:pt x="9" y="163"/>
                </a:lnTo>
                <a:lnTo>
                  <a:pt x="13" y="163"/>
                </a:lnTo>
                <a:lnTo>
                  <a:pt x="28" y="171"/>
                </a:lnTo>
                <a:lnTo>
                  <a:pt x="34" y="172"/>
                </a:lnTo>
                <a:lnTo>
                  <a:pt x="39" y="178"/>
                </a:lnTo>
                <a:lnTo>
                  <a:pt x="44" y="181"/>
                </a:lnTo>
                <a:lnTo>
                  <a:pt x="47" y="174"/>
                </a:lnTo>
                <a:lnTo>
                  <a:pt x="49" y="162"/>
                </a:lnTo>
                <a:lnTo>
                  <a:pt x="61" y="146"/>
                </a:lnTo>
                <a:lnTo>
                  <a:pt x="69" y="141"/>
                </a:lnTo>
                <a:lnTo>
                  <a:pt x="75" y="138"/>
                </a:lnTo>
                <a:lnTo>
                  <a:pt x="81" y="144"/>
                </a:lnTo>
                <a:lnTo>
                  <a:pt x="85" y="151"/>
                </a:lnTo>
                <a:lnTo>
                  <a:pt x="86" y="136"/>
                </a:lnTo>
                <a:lnTo>
                  <a:pt x="90" y="106"/>
                </a:lnTo>
                <a:lnTo>
                  <a:pt x="78" y="102"/>
                </a:lnTo>
                <a:lnTo>
                  <a:pt x="69" y="106"/>
                </a:lnTo>
                <a:lnTo>
                  <a:pt x="60" y="124"/>
                </a:lnTo>
                <a:lnTo>
                  <a:pt x="52" y="148"/>
                </a:lnTo>
                <a:lnTo>
                  <a:pt x="38" y="150"/>
                </a:lnTo>
                <a:lnTo>
                  <a:pt x="28" y="157"/>
                </a:lnTo>
                <a:lnTo>
                  <a:pt x="18" y="150"/>
                </a:lnTo>
                <a:lnTo>
                  <a:pt x="12" y="144"/>
                </a:lnTo>
                <a:lnTo>
                  <a:pt x="12" y="135"/>
                </a:lnTo>
                <a:lnTo>
                  <a:pt x="13" y="130"/>
                </a:lnTo>
                <a:lnTo>
                  <a:pt x="24" y="110"/>
                </a:lnTo>
                <a:lnTo>
                  <a:pt x="39" y="92"/>
                </a:lnTo>
                <a:lnTo>
                  <a:pt x="55" y="92"/>
                </a:lnTo>
                <a:lnTo>
                  <a:pt x="66" y="86"/>
                </a:lnTo>
                <a:lnTo>
                  <a:pt x="73" y="86"/>
                </a:lnTo>
                <a:lnTo>
                  <a:pt x="93" y="87"/>
                </a:lnTo>
                <a:lnTo>
                  <a:pt x="104" y="83"/>
                </a:lnTo>
                <a:lnTo>
                  <a:pt x="114" y="74"/>
                </a:lnTo>
                <a:lnTo>
                  <a:pt x="134" y="38"/>
                </a:lnTo>
                <a:lnTo>
                  <a:pt x="146" y="23"/>
                </a:lnTo>
                <a:lnTo>
                  <a:pt x="169" y="18"/>
                </a:lnTo>
                <a:lnTo>
                  <a:pt x="191" y="0"/>
                </a:lnTo>
                <a:lnTo>
                  <a:pt x="197" y="0"/>
                </a:lnTo>
                <a:lnTo>
                  <a:pt x="187" y="13"/>
                </a:lnTo>
                <a:lnTo>
                  <a:pt x="185" y="18"/>
                </a:lnTo>
                <a:lnTo>
                  <a:pt x="184" y="26"/>
                </a:lnTo>
                <a:lnTo>
                  <a:pt x="191" y="43"/>
                </a:lnTo>
                <a:lnTo>
                  <a:pt x="190" y="53"/>
                </a:lnTo>
                <a:lnTo>
                  <a:pt x="190" y="73"/>
                </a:lnTo>
                <a:lnTo>
                  <a:pt x="184" y="83"/>
                </a:lnTo>
                <a:lnTo>
                  <a:pt x="176" y="105"/>
                </a:lnTo>
                <a:lnTo>
                  <a:pt x="172" y="108"/>
                </a:lnTo>
                <a:lnTo>
                  <a:pt x="172" y="134"/>
                </a:lnTo>
                <a:lnTo>
                  <a:pt x="172" y="140"/>
                </a:lnTo>
                <a:lnTo>
                  <a:pt x="171" y="163"/>
                </a:lnTo>
                <a:lnTo>
                  <a:pt x="179" y="172"/>
                </a:lnTo>
                <a:lnTo>
                  <a:pt x="188" y="177"/>
                </a:lnTo>
                <a:lnTo>
                  <a:pt x="216" y="177"/>
                </a:lnTo>
                <a:lnTo>
                  <a:pt x="219" y="181"/>
                </a:lnTo>
                <a:lnTo>
                  <a:pt x="222" y="188"/>
                </a:lnTo>
                <a:lnTo>
                  <a:pt x="220" y="200"/>
                </a:lnTo>
                <a:lnTo>
                  <a:pt x="217" y="209"/>
                </a:lnTo>
                <a:lnTo>
                  <a:pt x="209" y="217"/>
                </a:lnTo>
                <a:lnTo>
                  <a:pt x="198" y="223"/>
                </a:lnTo>
                <a:lnTo>
                  <a:pt x="192" y="223"/>
                </a:lnTo>
                <a:lnTo>
                  <a:pt x="183" y="212"/>
                </a:lnTo>
                <a:lnTo>
                  <a:pt x="179" y="216"/>
                </a:lnTo>
                <a:lnTo>
                  <a:pt x="174" y="221"/>
                </a:lnTo>
                <a:lnTo>
                  <a:pt x="167" y="251"/>
                </a:lnTo>
                <a:lnTo>
                  <a:pt x="163" y="270"/>
                </a:lnTo>
                <a:lnTo>
                  <a:pt x="162" y="272"/>
                </a:lnTo>
                <a:lnTo>
                  <a:pt x="157" y="269"/>
                </a:lnTo>
                <a:lnTo>
                  <a:pt x="150" y="269"/>
                </a:lnTo>
                <a:lnTo>
                  <a:pt x="141" y="273"/>
                </a:lnTo>
                <a:lnTo>
                  <a:pt x="146" y="278"/>
                </a:lnTo>
                <a:lnTo>
                  <a:pt x="151" y="285"/>
                </a:lnTo>
                <a:lnTo>
                  <a:pt x="149" y="289"/>
                </a:lnTo>
                <a:lnTo>
                  <a:pt x="141" y="292"/>
                </a:lnTo>
                <a:lnTo>
                  <a:pt x="134" y="300"/>
                </a:lnTo>
                <a:lnTo>
                  <a:pt x="131" y="306"/>
                </a:lnTo>
                <a:lnTo>
                  <a:pt x="122" y="313"/>
                </a:lnTo>
                <a:lnTo>
                  <a:pt x="117" y="322"/>
                </a:lnTo>
                <a:lnTo>
                  <a:pt x="119" y="333"/>
                </a:lnTo>
                <a:lnTo>
                  <a:pt x="120" y="343"/>
                </a:lnTo>
                <a:lnTo>
                  <a:pt x="123" y="354"/>
                </a:lnTo>
                <a:lnTo>
                  <a:pt x="121" y="363"/>
                </a:lnTo>
                <a:lnTo>
                  <a:pt x="110" y="375"/>
                </a:lnTo>
                <a:lnTo>
                  <a:pt x="106" y="385"/>
                </a:lnTo>
                <a:lnTo>
                  <a:pt x="115" y="385"/>
                </a:lnTo>
                <a:lnTo>
                  <a:pt x="121" y="388"/>
                </a:lnTo>
                <a:lnTo>
                  <a:pt x="124" y="391"/>
                </a:lnTo>
                <a:lnTo>
                  <a:pt x="128" y="395"/>
                </a:lnTo>
                <a:lnTo>
                  <a:pt x="126" y="401"/>
                </a:lnTo>
                <a:lnTo>
                  <a:pt x="128" y="415"/>
                </a:lnTo>
                <a:close/>
                <a:moveTo>
                  <a:pt x="232" y="71"/>
                </a:moveTo>
                <a:lnTo>
                  <a:pt x="229" y="75"/>
                </a:lnTo>
                <a:lnTo>
                  <a:pt x="218" y="70"/>
                </a:lnTo>
                <a:lnTo>
                  <a:pt x="223" y="63"/>
                </a:lnTo>
                <a:lnTo>
                  <a:pt x="235" y="60"/>
                </a:lnTo>
                <a:lnTo>
                  <a:pt x="242" y="61"/>
                </a:lnTo>
                <a:lnTo>
                  <a:pt x="234" y="68"/>
                </a:lnTo>
                <a:lnTo>
                  <a:pt x="232" y="71"/>
                </a:lnTo>
                <a:close/>
                <a:moveTo>
                  <a:pt x="352" y="282"/>
                </a:moveTo>
                <a:lnTo>
                  <a:pt x="353" y="296"/>
                </a:lnTo>
                <a:lnTo>
                  <a:pt x="350" y="300"/>
                </a:lnTo>
                <a:lnTo>
                  <a:pt x="347" y="302"/>
                </a:lnTo>
                <a:lnTo>
                  <a:pt x="340" y="305"/>
                </a:lnTo>
                <a:lnTo>
                  <a:pt x="333" y="309"/>
                </a:lnTo>
                <a:lnTo>
                  <a:pt x="327" y="316"/>
                </a:lnTo>
                <a:lnTo>
                  <a:pt x="324" y="326"/>
                </a:lnTo>
                <a:lnTo>
                  <a:pt x="329" y="333"/>
                </a:lnTo>
                <a:lnTo>
                  <a:pt x="338" y="337"/>
                </a:lnTo>
                <a:lnTo>
                  <a:pt x="340" y="351"/>
                </a:lnTo>
                <a:lnTo>
                  <a:pt x="333" y="358"/>
                </a:lnTo>
                <a:lnTo>
                  <a:pt x="314" y="365"/>
                </a:lnTo>
                <a:lnTo>
                  <a:pt x="312" y="381"/>
                </a:lnTo>
                <a:lnTo>
                  <a:pt x="313" y="394"/>
                </a:lnTo>
                <a:lnTo>
                  <a:pt x="313" y="403"/>
                </a:lnTo>
                <a:lnTo>
                  <a:pt x="311" y="416"/>
                </a:lnTo>
                <a:lnTo>
                  <a:pt x="296" y="422"/>
                </a:lnTo>
                <a:lnTo>
                  <a:pt x="287" y="402"/>
                </a:lnTo>
                <a:lnTo>
                  <a:pt x="287" y="395"/>
                </a:lnTo>
                <a:lnTo>
                  <a:pt x="284" y="385"/>
                </a:lnTo>
                <a:lnTo>
                  <a:pt x="283" y="378"/>
                </a:lnTo>
                <a:lnTo>
                  <a:pt x="280" y="365"/>
                </a:lnTo>
                <a:lnTo>
                  <a:pt x="266" y="362"/>
                </a:lnTo>
                <a:lnTo>
                  <a:pt x="260" y="361"/>
                </a:lnTo>
                <a:lnTo>
                  <a:pt x="253" y="363"/>
                </a:lnTo>
                <a:lnTo>
                  <a:pt x="251" y="363"/>
                </a:lnTo>
                <a:lnTo>
                  <a:pt x="242" y="345"/>
                </a:lnTo>
                <a:lnTo>
                  <a:pt x="243" y="326"/>
                </a:lnTo>
                <a:lnTo>
                  <a:pt x="238" y="317"/>
                </a:lnTo>
                <a:lnTo>
                  <a:pt x="238" y="312"/>
                </a:lnTo>
                <a:lnTo>
                  <a:pt x="238" y="307"/>
                </a:lnTo>
                <a:lnTo>
                  <a:pt x="234" y="303"/>
                </a:lnTo>
                <a:lnTo>
                  <a:pt x="229" y="301"/>
                </a:lnTo>
                <a:lnTo>
                  <a:pt x="226" y="290"/>
                </a:lnTo>
                <a:lnTo>
                  <a:pt x="232" y="288"/>
                </a:lnTo>
                <a:lnTo>
                  <a:pt x="246" y="289"/>
                </a:lnTo>
                <a:lnTo>
                  <a:pt x="250" y="288"/>
                </a:lnTo>
                <a:lnTo>
                  <a:pt x="254" y="286"/>
                </a:lnTo>
                <a:lnTo>
                  <a:pt x="265" y="268"/>
                </a:lnTo>
                <a:lnTo>
                  <a:pt x="264" y="264"/>
                </a:lnTo>
                <a:lnTo>
                  <a:pt x="266" y="259"/>
                </a:lnTo>
                <a:lnTo>
                  <a:pt x="278" y="257"/>
                </a:lnTo>
                <a:lnTo>
                  <a:pt x="283" y="264"/>
                </a:lnTo>
                <a:lnTo>
                  <a:pt x="282" y="275"/>
                </a:lnTo>
                <a:lnTo>
                  <a:pt x="283" y="289"/>
                </a:lnTo>
                <a:lnTo>
                  <a:pt x="290" y="293"/>
                </a:lnTo>
                <a:lnTo>
                  <a:pt x="293" y="294"/>
                </a:lnTo>
                <a:lnTo>
                  <a:pt x="296" y="283"/>
                </a:lnTo>
                <a:lnTo>
                  <a:pt x="298" y="278"/>
                </a:lnTo>
                <a:lnTo>
                  <a:pt x="301" y="275"/>
                </a:lnTo>
                <a:lnTo>
                  <a:pt x="302" y="266"/>
                </a:lnTo>
                <a:lnTo>
                  <a:pt x="300" y="260"/>
                </a:lnTo>
                <a:lnTo>
                  <a:pt x="297" y="256"/>
                </a:lnTo>
                <a:lnTo>
                  <a:pt x="310" y="244"/>
                </a:lnTo>
                <a:lnTo>
                  <a:pt x="325" y="234"/>
                </a:lnTo>
                <a:lnTo>
                  <a:pt x="333" y="234"/>
                </a:lnTo>
                <a:lnTo>
                  <a:pt x="341" y="236"/>
                </a:lnTo>
                <a:lnTo>
                  <a:pt x="349" y="239"/>
                </a:lnTo>
                <a:lnTo>
                  <a:pt x="353" y="242"/>
                </a:lnTo>
                <a:lnTo>
                  <a:pt x="355" y="247"/>
                </a:lnTo>
                <a:lnTo>
                  <a:pt x="350" y="257"/>
                </a:lnTo>
                <a:lnTo>
                  <a:pt x="349" y="263"/>
                </a:lnTo>
                <a:lnTo>
                  <a:pt x="352" y="282"/>
                </a:lnTo>
                <a:close/>
                <a:moveTo>
                  <a:pt x="197" y="282"/>
                </a:moveTo>
                <a:lnTo>
                  <a:pt x="196" y="284"/>
                </a:lnTo>
                <a:lnTo>
                  <a:pt x="191" y="282"/>
                </a:lnTo>
                <a:lnTo>
                  <a:pt x="190" y="273"/>
                </a:lnTo>
                <a:lnTo>
                  <a:pt x="192" y="264"/>
                </a:lnTo>
                <a:lnTo>
                  <a:pt x="190" y="257"/>
                </a:lnTo>
                <a:lnTo>
                  <a:pt x="192" y="252"/>
                </a:lnTo>
                <a:lnTo>
                  <a:pt x="199" y="263"/>
                </a:lnTo>
                <a:lnTo>
                  <a:pt x="201" y="269"/>
                </a:lnTo>
                <a:lnTo>
                  <a:pt x="198" y="275"/>
                </a:lnTo>
                <a:lnTo>
                  <a:pt x="197" y="282"/>
                </a:lnTo>
                <a:close/>
                <a:moveTo>
                  <a:pt x="360" y="308"/>
                </a:moveTo>
                <a:lnTo>
                  <a:pt x="353" y="314"/>
                </a:lnTo>
                <a:lnTo>
                  <a:pt x="351" y="314"/>
                </a:lnTo>
                <a:lnTo>
                  <a:pt x="348" y="305"/>
                </a:lnTo>
                <a:lnTo>
                  <a:pt x="352" y="300"/>
                </a:lnTo>
                <a:lnTo>
                  <a:pt x="355" y="296"/>
                </a:lnTo>
                <a:lnTo>
                  <a:pt x="356" y="296"/>
                </a:lnTo>
                <a:lnTo>
                  <a:pt x="359" y="301"/>
                </a:lnTo>
                <a:lnTo>
                  <a:pt x="360" y="308"/>
                </a:lnTo>
                <a:close/>
                <a:moveTo>
                  <a:pt x="200" y="306"/>
                </a:moveTo>
                <a:lnTo>
                  <a:pt x="203" y="313"/>
                </a:lnTo>
                <a:lnTo>
                  <a:pt x="207" y="329"/>
                </a:lnTo>
                <a:lnTo>
                  <a:pt x="214" y="346"/>
                </a:lnTo>
                <a:lnTo>
                  <a:pt x="211" y="353"/>
                </a:lnTo>
                <a:lnTo>
                  <a:pt x="213" y="363"/>
                </a:lnTo>
                <a:lnTo>
                  <a:pt x="211" y="372"/>
                </a:lnTo>
                <a:lnTo>
                  <a:pt x="198" y="384"/>
                </a:lnTo>
                <a:lnTo>
                  <a:pt x="184" y="384"/>
                </a:lnTo>
                <a:lnTo>
                  <a:pt x="169" y="379"/>
                </a:lnTo>
                <a:lnTo>
                  <a:pt x="148" y="368"/>
                </a:lnTo>
                <a:lnTo>
                  <a:pt x="146" y="362"/>
                </a:lnTo>
                <a:lnTo>
                  <a:pt x="143" y="359"/>
                </a:lnTo>
                <a:lnTo>
                  <a:pt x="138" y="341"/>
                </a:lnTo>
                <a:lnTo>
                  <a:pt x="138" y="319"/>
                </a:lnTo>
                <a:lnTo>
                  <a:pt x="148" y="317"/>
                </a:lnTo>
                <a:lnTo>
                  <a:pt x="172" y="306"/>
                </a:lnTo>
                <a:lnTo>
                  <a:pt x="177" y="308"/>
                </a:lnTo>
                <a:lnTo>
                  <a:pt x="182" y="313"/>
                </a:lnTo>
                <a:lnTo>
                  <a:pt x="189" y="313"/>
                </a:lnTo>
                <a:lnTo>
                  <a:pt x="198" y="306"/>
                </a:lnTo>
                <a:lnTo>
                  <a:pt x="200" y="306"/>
                </a:lnTo>
                <a:close/>
                <a:moveTo>
                  <a:pt x="552" y="388"/>
                </a:moveTo>
                <a:lnTo>
                  <a:pt x="549" y="390"/>
                </a:lnTo>
                <a:lnTo>
                  <a:pt x="536" y="386"/>
                </a:lnTo>
                <a:lnTo>
                  <a:pt x="520" y="377"/>
                </a:lnTo>
                <a:lnTo>
                  <a:pt x="522" y="358"/>
                </a:lnTo>
                <a:lnTo>
                  <a:pt x="526" y="350"/>
                </a:lnTo>
                <a:lnTo>
                  <a:pt x="555" y="371"/>
                </a:lnTo>
                <a:lnTo>
                  <a:pt x="556" y="379"/>
                </a:lnTo>
                <a:lnTo>
                  <a:pt x="552" y="388"/>
                </a:lnTo>
                <a:close/>
                <a:moveTo>
                  <a:pt x="207" y="425"/>
                </a:moveTo>
                <a:lnTo>
                  <a:pt x="203" y="426"/>
                </a:lnTo>
                <a:lnTo>
                  <a:pt x="199" y="415"/>
                </a:lnTo>
                <a:lnTo>
                  <a:pt x="198" y="411"/>
                </a:lnTo>
                <a:lnTo>
                  <a:pt x="204" y="404"/>
                </a:lnTo>
                <a:lnTo>
                  <a:pt x="207" y="396"/>
                </a:lnTo>
                <a:lnTo>
                  <a:pt x="217" y="384"/>
                </a:lnTo>
                <a:lnTo>
                  <a:pt x="222" y="369"/>
                </a:lnTo>
                <a:lnTo>
                  <a:pt x="224" y="369"/>
                </a:lnTo>
                <a:lnTo>
                  <a:pt x="222" y="382"/>
                </a:lnTo>
                <a:lnTo>
                  <a:pt x="209" y="418"/>
                </a:lnTo>
                <a:lnTo>
                  <a:pt x="207" y="425"/>
                </a:lnTo>
                <a:close/>
                <a:moveTo>
                  <a:pt x="154" y="406"/>
                </a:moveTo>
                <a:lnTo>
                  <a:pt x="145" y="408"/>
                </a:lnTo>
                <a:lnTo>
                  <a:pt x="141" y="405"/>
                </a:lnTo>
                <a:lnTo>
                  <a:pt x="134" y="404"/>
                </a:lnTo>
                <a:lnTo>
                  <a:pt x="131" y="383"/>
                </a:lnTo>
                <a:lnTo>
                  <a:pt x="132" y="381"/>
                </a:lnTo>
                <a:lnTo>
                  <a:pt x="135" y="383"/>
                </a:lnTo>
                <a:lnTo>
                  <a:pt x="149" y="393"/>
                </a:lnTo>
                <a:lnTo>
                  <a:pt x="153" y="403"/>
                </a:lnTo>
                <a:lnTo>
                  <a:pt x="154" y="406"/>
                </a:lnTo>
                <a:close/>
                <a:moveTo>
                  <a:pt x="351" y="396"/>
                </a:moveTo>
                <a:lnTo>
                  <a:pt x="348" y="398"/>
                </a:lnTo>
                <a:lnTo>
                  <a:pt x="336" y="396"/>
                </a:lnTo>
                <a:lnTo>
                  <a:pt x="322" y="406"/>
                </a:lnTo>
                <a:lnTo>
                  <a:pt x="317" y="403"/>
                </a:lnTo>
                <a:lnTo>
                  <a:pt x="319" y="396"/>
                </a:lnTo>
                <a:lnTo>
                  <a:pt x="320" y="394"/>
                </a:lnTo>
                <a:lnTo>
                  <a:pt x="325" y="392"/>
                </a:lnTo>
                <a:lnTo>
                  <a:pt x="328" y="388"/>
                </a:lnTo>
                <a:lnTo>
                  <a:pt x="329" y="382"/>
                </a:lnTo>
                <a:lnTo>
                  <a:pt x="332" y="385"/>
                </a:lnTo>
                <a:lnTo>
                  <a:pt x="340" y="386"/>
                </a:lnTo>
                <a:lnTo>
                  <a:pt x="344" y="388"/>
                </a:lnTo>
                <a:lnTo>
                  <a:pt x="348" y="391"/>
                </a:lnTo>
                <a:lnTo>
                  <a:pt x="351" y="396"/>
                </a:lnTo>
                <a:close/>
                <a:moveTo>
                  <a:pt x="187" y="412"/>
                </a:moveTo>
                <a:lnTo>
                  <a:pt x="182" y="413"/>
                </a:lnTo>
                <a:lnTo>
                  <a:pt x="176" y="410"/>
                </a:lnTo>
                <a:lnTo>
                  <a:pt x="166" y="399"/>
                </a:lnTo>
                <a:lnTo>
                  <a:pt x="165" y="396"/>
                </a:lnTo>
                <a:lnTo>
                  <a:pt x="170" y="398"/>
                </a:lnTo>
                <a:lnTo>
                  <a:pt x="176" y="404"/>
                </a:lnTo>
                <a:lnTo>
                  <a:pt x="182" y="405"/>
                </a:lnTo>
                <a:lnTo>
                  <a:pt x="189" y="410"/>
                </a:lnTo>
                <a:lnTo>
                  <a:pt x="187" y="412"/>
                </a:lnTo>
                <a:close/>
                <a:moveTo>
                  <a:pt x="257" y="406"/>
                </a:moveTo>
                <a:lnTo>
                  <a:pt x="271" y="414"/>
                </a:lnTo>
                <a:lnTo>
                  <a:pt x="280" y="414"/>
                </a:lnTo>
                <a:lnTo>
                  <a:pt x="287" y="417"/>
                </a:lnTo>
                <a:lnTo>
                  <a:pt x="288" y="423"/>
                </a:lnTo>
                <a:lnTo>
                  <a:pt x="289" y="435"/>
                </a:lnTo>
                <a:lnTo>
                  <a:pt x="282" y="438"/>
                </a:lnTo>
                <a:lnTo>
                  <a:pt x="275" y="437"/>
                </a:lnTo>
                <a:lnTo>
                  <a:pt x="264" y="442"/>
                </a:lnTo>
                <a:lnTo>
                  <a:pt x="231" y="422"/>
                </a:lnTo>
                <a:lnTo>
                  <a:pt x="231" y="405"/>
                </a:lnTo>
                <a:lnTo>
                  <a:pt x="233" y="399"/>
                </a:lnTo>
                <a:lnTo>
                  <a:pt x="249" y="397"/>
                </a:lnTo>
                <a:lnTo>
                  <a:pt x="257" y="40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4" name="Freeform 62"/>
          <p:cNvSpPr>
            <a:spLocks/>
          </p:cNvSpPr>
          <p:nvPr/>
        </p:nvSpPr>
        <p:spPr bwMode="auto">
          <a:xfrm>
            <a:off x="3161315" y="4722578"/>
            <a:ext cx="4211" cy="8422"/>
          </a:xfrm>
          <a:custGeom>
            <a:avLst/>
            <a:gdLst>
              <a:gd name="T0" fmla="*/ 16 w 18"/>
              <a:gd name="T1" fmla="*/ 32 h 33"/>
              <a:gd name="T2" fmla="*/ 9 w 18"/>
              <a:gd name="T3" fmla="*/ 33 h 33"/>
              <a:gd name="T4" fmla="*/ 5 w 18"/>
              <a:gd name="T5" fmla="*/ 19 h 33"/>
              <a:gd name="T6" fmla="*/ 0 w 18"/>
              <a:gd name="T7" fmla="*/ 9 h 33"/>
              <a:gd name="T8" fmla="*/ 1 w 18"/>
              <a:gd name="T9" fmla="*/ 3 h 33"/>
              <a:gd name="T10" fmla="*/ 2 w 18"/>
              <a:gd name="T11" fmla="*/ 0 h 33"/>
              <a:gd name="T12" fmla="*/ 13 w 18"/>
              <a:gd name="T13" fmla="*/ 4 h 33"/>
              <a:gd name="T14" fmla="*/ 16 w 18"/>
              <a:gd name="T15" fmla="*/ 9 h 33"/>
              <a:gd name="T16" fmla="*/ 18 w 18"/>
              <a:gd name="T17" fmla="*/ 21 h 33"/>
              <a:gd name="T18" fmla="*/ 16 w 18"/>
              <a:gd name="T19" fmla="*/ 3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 h="33">
                <a:moveTo>
                  <a:pt x="16" y="32"/>
                </a:moveTo>
                <a:lnTo>
                  <a:pt x="9" y="33"/>
                </a:lnTo>
                <a:lnTo>
                  <a:pt x="5" y="19"/>
                </a:lnTo>
                <a:lnTo>
                  <a:pt x="0" y="9"/>
                </a:lnTo>
                <a:lnTo>
                  <a:pt x="1" y="3"/>
                </a:lnTo>
                <a:lnTo>
                  <a:pt x="2" y="0"/>
                </a:lnTo>
                <a:lnTo>
                  <a:pt x="13" y="4"/>
                </a:lnTo>
                <a:lnTo>
                  <a:pt x="16" y="9"/>
                </a:lnTo>
                <a:lnTo>
                  <a:pt x="18" y="21"/>
                </a:lnTo>
                <a:lnTo>
                  <a:pt x="16" y="3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5" name="Freeform 63"/>
          <p:cNvSpPr>
            <a:spLocks/>
          </p:cNvSpPr>
          <p:nvPr/>
        </p:nvSpPr>
        <p:spPr bwMode="auto">
          <a:xfrm>
            <a:off x="2962345" y="4638357"/>
            <a:ext cx="68428" cy="45268"/>
          </a:xfrm>
          <a:custGeom>
            <a:avLst/>
            <a:gdLst>
              <a:gd name="T0" fmla="*/ 19 w 290"/>
              <a:gd name="T1" fmla="*/ 143 h 190"/>
              <a:gd name="T2" fmla="*/ 19 w 290"/>
              <a:gd name="T3" fmla="*/ 131 h 190"/>
              <a:gd name="T4" fmla="*/ 5 w 290"/>
              <a:gd name="T5" fmla="*/ 117 h 190"/>
              <a:gd name="T6" fmla="*/ 1 w 290"/>
              <a:gd name="T7" fmla="*/ 109 h 190"/>
              <a:gd name="T8" fmla="*/ 14 w 290"/>
              <a:gd name="T9" fmla="*/ 106 h 190"/>
              <a:gd name="T10" fmla="*/ 22 w 290"/>
              <a:gd name="T11" fmla="*/ 93 h 190"/>
              <a:gd name="T12" fmla="*/ 17 w 290"/>
              <a:gd name="T13" fmla="*/ 83 h 190"/>
              <a:gd name="T14" fmla="*/ 20 w 290"/>
              <a:gd name="T15" fmla="*/ 73 h 190"/>
              <a:gd name="T16" fmla="*/ 28 w 290"/>
              <a:gd name="T17" fmla="*/ 63 h 190"/>
              <a:gd name="T18" fmla="*/ 20 w 290"/>
              <a:gd name="T19" fmla="*/ 53 h 190"/>
              <a:gd name="T20" fmla="*/ 23 w 290"/>
              <a:gd name="T21" fmla="*/ 41 h 190"/>
              <a:gd name="T22" fmla="*/ 19 w 290"/>
              <a:gd name="T23" fmla="*/ 19 h 190"/>
              <a:gd name="T24" fmla="*/ 21 w 290"/>
              <a:gd name="T25" fmla="*/ 15 h 190"/>
              <a:gd name="T26" fmla="*/ 26 w 290"/>
              <a:gd name="T27" fmla="*/ 6 h 190"/>
              <a:gd name="T28" fmla="*/ 35 w 290"/>
              <a:gd name="T29" fmla="*/ 2 h 190"/>
              <a:gd name="T30" fmla="*/ 57 w 290"/>
              <a:gd name="T31" fmla="*/ 6 h 190"/>
              <a:gd name="T32" fmla="*/ 73 w 290"/>
              <a:gd name="T33" fmla="*/ 2 h 190"/>
              <a:gd name="T34" fmla="*/ 92 w 290"/>
              <a:gd name="T35" fmla="*/ 2 h 190"/>
              <a:gd name="T36" fmla="*/ 104 w 290"/>
              <a:gd name="T37" fmla="*/ 10 h 190"/>
              <a:gd name="T38" fmla="*/ 120 w 290"/>
              <a:gd name="T39" fmla="*/ 12 h 190"/>
              <a:gd name="T40" fmla="*/ 134 w 290"/>
              <a:gd name="T41" fmla="*/ 20 h 190"/>
              <a:gd name="T42" fmla="*/ 148 w 290"/>
              <a:gd name="T43" fmla="*/ 23 h 190"/>
              <a:gd name="T44" fmla="*/ 162 w 290"/>
              <a:gd name="T45" fmla="*/ 20 h 190"/>
              <a:gd name="T46" fmla="*/ 168 w 290"/>
              <a:gd name="T47" fmla="*/ 37 h 190"/>
              <a:gd name="T48" fmla="*/ 179 w 290"/>
              <a:gd name="T49" fmla="*/ 52 h 190"/>
              <a:gd name="T50" fmla="*/ 219 w 290"/>
              <a:gd name="T51" fmla="*/ 54 h 190"/>
              <a:gd name="T52" fmla="*/ 212 w 290"/>
              <a:gd name="T53" fmla="*/ 60 h 190"/>
              <a:gd name="T54" fmla="*/ 190 w 290"/>
              <a:gd name="T55" fmla="*/ 59 h 190"/>
              <a:gd name="T56" fmla="*/ 188 w 290"/>
              <a:gd name="T57" fmla="*/ 67 h 190"/>
              <a:gd name="T58" fmla="*/ 206 w 290"/>
              <a:gd name="T59" fmla="*/ 69 h 190"/>
              <a:gd name="T60" fmla="*/ 225 w 290"/>
              <a:gd name="T61" fmla="*/ 74 h 190"/>
              <a:gd name="T62" fmla="*/ 245 w 290"/>
              <a:gd name="T63" fmla="*/ 78 h 190"/>
              <a:gd name="T64" fmla="*/ 282 w 290"/>
              <a:gd name="T65" fmla="*/ 100 h 190"/>
              <a:gd name="T66" fmla="*/ 290 w 290"/>
              <a:gd name="T67" fmla="*/ 109 h 190"/>
              <a:gd name="T68" fmla="*/ 282 w 290"/>
              <a:gd name="T69" fmla="*/ 125 h 190"/>
              <a:gd name="T70" fmla="*/ 272 w 290"/>
              <a:gd name="T71" fmla="*/ 130 h 190"/>
              <a:gd name="T72" fmla="*/ 265 w 290"/>
              <a:gd name="T73" fmla="*/ 141 h 190"/>
              <a:gd name="T74" fmla="*/ 260 w 290"/>
              <a:gd name="T75" fmla="*/ 141 h 190"/>
              <a:gd name="T76" fmla="*/ 252 w 290"/>
              <a:gd name="T77" fmla="*/ 131 h 190"/>
              <a:gd name="T78" fmla="*/ 232 w 290"/>
              <a:gd name="T79" fmla="*/ 126 h 190"/>
              <a:gd name="T80" fmla="*/ 206 w 290"/>
              <a:gd name="T81" fmla="*/ 125 h 190"/>
              <a:gd name="T82" fmla="*/ 187 w 290"/>
              <a:gd name="T83" fmla="*/ 123 h 190"/>
              <a:gd name="T84" fmla="*/ 167 w 290"/>
              <a:gd name="T85" fmla="*/ 125 h 190"/>
              <a:gd name="T86" fmla="*/ 153 w 290"/>
              <a:gd name="T87" fmla="*/ 131 h 190"/>
              <a:gd name="T88" fmla="*/ 144 w 290"/>
              <a:gd name="T89" fmla="*/ 139 h 190"/>
              <a:gd name="T90" fmla="*/ 114 w 290"/>
              <a:gd name="T91" fmla="*/ 137 h 190"/>
              <a:gd name="T92" fmla="*/ 98 w 290"/>
              <a:gd name="T93" fmla="*/ 131 h 190"/>
              <a:gd name="T94" fmla="*/ 77 w 290"/>
              <a:gd name="T95" fmla="*/ 137 h 190"/>
              <a:gd name="T96" fmla="*/ 73 w 290"/>
              <a:gd name="T97" fmla="*/ 141 h 190"/>
              <a:gd name="T98" fmla="*/ 71 w 290"/>
              <a:gd name="T99" fmla="*/ 154 h 190"/>
              <a:gd name="T100" fmla="*/ 51 w 290"/>
              <a:gd name="T101" fmla="*/ 185 h 190"/>
              <a:gd name="T102" fmla="*/ 44 w 290"/>
              <a:gd name="T103" fmla="*/ 190 h 190"/>
              <a:gd name="T104" fmla="*/ 34 w 290"/>
              <a:gd name="T105" fmla="*/ 180 h 190"/>
              <a:gd name="T106" fmla="*/ 27 w 290"/>
              <a:gd name="T107" fmla="*/ 174 h 190"/>
              <a:gd name="T108" fmla="*/ 26 w 290"/>
              <a:gd name="T109" fmla="*/ 163 h 190"/>
              <a:gd name="T110" fmla="*/ 18 w 290"/>
              <a:gd name="T111" fmla="*/ 15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0" h="190">
                <a:moveTo>
                  <a:pt x="18" y="156"/>
                </a:moveTo>
                <a:lnTo>
                  <a:pt x="19" y="143"/>
                </a:lnTo>
                <a:lnTo>
                  <a:pt x="21" y="137"/>
                </a:lnTo>
                <a:lnTo>
                  <a:pt x="19" y="131"/>
                </a:lnTo>
                <a:lnTo>
                  <a:pt x="10" y="125"/>
                </a:lnTo>
                <a:lnTo>
                  <a:pt x="5" y="117"/>
                </a:lnTo>
                <a:lnTo>
                  <a:pt x="0" y="110"/>
                </a:lnTo>
                <a:lnTo>
                  <a:pt x="1" y="109"/>
                </a:lnTo>
                <a:lnTo>
                  <a:pt x="11" y="109"/>
                </a:lnTo>
                <a:lnTo>
                  <a:pt x="14" y="106"/>
                </a:lnTo>
                <a:lnTo>
                  <a:pt x="20" y="99"/>
                </a:lnTo>
                <a:lnTo>
                  <a:pt x="22" y="93"/>
                </a:lnTo>
                <a:lnTo>
                  <a:pt x="21" y="88"/>
                </a:lnTo>
                <a:lnTo>
                  <a:pt x="17" y="83"/>
                </a:lnTo>
                <a:lnTo>
                  <a:pt x="15" y="78"/>
                </a:lnTo>
                <a:lnTo>
                  <a:pt x="20" y="73"/>
                </a:lnTo>
                <a:lnTo>
                  <a:pt x="27" y="66"/>
                </a:lnTo>
                <a:lnTo>
                  <a:pt x="28" y="63"/>
                </a:lnTo>
                <a:lnTo>
                  <a:pt x="28" y="60"/>
                </a:lnTo>
                <a:lnTo>
                  <a:pt x="20" y="53"/>
                </a:lnTo>
                <a:lnTo>
                  <a:pt x="20" y="49"/>
                </a:lnTo>
                <a:lnTo>
                  <a:pt x="23" y="41"/>
                </a:lnTo>
                <a:lnTo>
                  <a:pt x="23" y="36"/>
                </a:lnTo>
                <a:lnTo>
                  <a:pt x="19" y="19"/>
                </a:lnTo>
                <a:lnTo>
                  <a:pt x="17" y="17"/>
                </a:lnTo>
                <a:lnTo>
                  <a:pt x="21" y="15"/>
                </a:lnTo>
                <a:lnTo>
                  <a:pt x="23" y="10"/>
                </a:lnTo>
                <a:lnTo>
                  <a:pt x="26" y="6"/>
                </a:lnTo>
                <a:lnTo>
                  <a:pt x="30" y="3"/>
                </a:lnTo>
                <a:lnTo>
                  <a:pt x="35" y="2"/>
                </a:lnTo>
                <a:lnTo>
                  <a:pt x="44" y="2"/>
                </a:lnTo>
                <a:lnTo>
                  <a:pt x="57" y="6"/>
                </a:lnTo>
                <a:lnTo>
                  <a:pt x="61" y="6"/>
                </a:lnTo>
                <a:lnTo>
                  <a:pt x="73" y="2"/>
                </a:lnTo>
                <a:lnTo>
                  <a:pt x="83" y="0"/>
                </a:lnTo>
                <a:lnTo>
                  <a:pt x="92" y="2"/>
                </a:lnTo>
                <a:lnTo>
                  <a:pt x="96" y="6"/>
                </a:lnTo>
                <a:lnTo>
                  <a:pt x="104" y="10"/>
                </a:lnTo>
                <a:lnTo>
                  <a:pt x="108" y="12"/>
                </a:lnTo>
                <a:lnTo>
                  <a:pt x="120" y="12"/>
                </a:lnTo>
                <a:lnTo>
                  <a:pt x="124" y="12"/>
                </a:lnTo>
                <a:lnTo>
                  <a:pt x="134" y="20"/>
                </a:lnTo>
                <a:lnTo>
                  <a:pt x="143" y="23"/>
                </a:lnTo>
                <a:lnTo>
                  <a:pt x="148" y="23"/>
                </a:lnTo>
                <a:lnTo>
                  <a:pt x="157" y="20"/>
                </a:lnTo>
                <a:lnTo>
                  <a:pt x="162" y="20"/>
                </a:lnTo>
                <a:lnTo>
                  <a:pt x="167" y="27"/>
                </a:lnTo>
                <a:lnTo>
                  <a:pt x="168" y="37"/>
                </a:lnTo>
                <a:lnTo>
                  <a:pt x="172" y="46"/>
                </a:lnTo>
                <a:lnTo>
                  <a:pt x="179" y="52"/>
                </a:lnTo>
                <a:lnTo>
                  <a:pt x="212" y="49"/>
                </a:lnTo>
                <a:lnTo>
                  <a:pt x="219" y="54"/>
                </a:lnTo>
                <a:lnTo>
                  <a:pt x="217" y="58"/>
                </a:lnTo>
                <a:lnTo>
                  <a:pt x="212" y="60"/>
                </a:lnTo>
                <a:lnTo>
                  <a:pt x="196" y="59"/>
                </a:lnTo>
                <a:lnTo>
                  <a:pt x="190" y="59"/>
                </a:lnTo>
                <a:lnTo>
                  <a:pt x="188" y="63"/>
                </a:lnTo>
                <a:lnTo>
                  <a:pt x="188" y="67"/>
                </a:lnTo>
                <a:lnTo>
                  <a:pt x="197" y="68"/>
                </a:lnTo>
                <a:lnTo>
                  <a:pt x="206" y="69"/>
                </a:lnTo>
                <a:lnTo>
                  <a:pt x="215" y="72"/>
                </a:lnTo>
                <a:lnTo>
                  <a:pt x="225" y="74"/>
                </a:lnTo>
                <a:lnTo>
                  <a:pt x="235" y="75"/>
                </a:lnTo>
                <a:lnTo>
                  <a:pt x="245" y="78"/>
                </a:lnTo>
                <a:lnTo>
                  <a:pt x="263" y="84"/>
                </a:lnTo>
                <a:lnTo>
                  <a:pt x="282" y="100"/>
                </a:lnTo>
                <a:lnTo>
                  <a:pt x="287" y="104"/>
                </a:lnTo>
                <a:lnTo>
                  <a:pt x="290" y="109"/>
                </a:lnTo>
                <a:lnTo>
                  <a:pt x="288" y="115"/>
                </a:lnTo>
                <a:lnTo>
                  <a:pt x="282" y="125"/>
                </a:lnTo>
                <a:lnTo>
                  <a:pt x="278" y="128"/>
                </a:lnTo>
                <a:lnTo>
                  <a:pt x="272" y="130"/>
                </a:lnTo>
                <a:lnTo>
                  <a:pt x="268" y="134"/>
                </a:lnTo>
                <a:lnTo>
                  <a:pt x="265" y="141"/>
                </a:lnTo>
                <a:lnTo>
                  <a:pt x="262" y="142"/>
                </a:lnTo>
                <a:lnTo>
                  <a:pt x="260" y="141"/>
                </a:lnTo>
                <a:lnTo>
                  <a:pt x="255" y="138"/>
                </a:lnTo>
                <a:lnTo>
                  <a:pt x="252" y="131"/>
                </a:lnTo>
                <a:lnTo>
                  <a:pt x="243" y="126"/>
                </a:lnTo>
                <a:lnTo>
                  <a:pt x="232" y="126"/>
                </a:lnTo>
                <a:lnTo>
                  <a:pt x="216" y="123"/>
                </a:lnTo>
                <a:lnTo>
                  <a:pt x="206" y="125"/>
                </a:lnTo>
                <a:lnTo>
                  <a:pt x="196" y="125"/>
                </a:lnTo>
                <a:lnTo>
                  <a:pt x="187" y="123"/>
                </a:lnTo>
                <a:lnTo>
                  <a:pt x="177" y="123"/>
                </a:lnTo>
                <a:lnTo>
                  <a:pt x="167" y="125"/>
                </a:lnTo>
                <a:lnTo>
                  <a:pt x="157" y="129"/>
                </a:lnTo>
                <a:lnTo>
                  <a:pt x="153" y="131"/>
                </a:lnTo>
                <a:lnTo>
                  <a:pt x="147" y="137"/>
                </a:lnTo>
                <a:lnTo>
                  <a:pt x="144" y="139"/>
                </a:lnTo>
                <a:lnTo>
                  <a:pt x="120" y="142"/>
                </a:lnTo>
                <a:lnTo>
                  <a:pt x="114" y="137"/>
                </a:lnTo>
                <a:lnTo>
                  <a:pt x="107" y="132"/>
                </a:lnTo>
                <a:lnTo>
                  <a:pt x="98" y="131"/>
                </a:lnTo>
                <a:lnTo>
                  <a:pt x="85" y="135"/>
                </a:lnTo>
                <a:lnTo>
                  <a:pt x="77" y="137"/>
                </a:lnTo>
                <a:lnTo>
                  <a:pt x="74" y="139"/>
                </a:lnTo>
                <a:lnTo>
                  <a:pt x="73" y="141"/>
                </a:lnTo>
                <a:lnTo>
                  <a:pt x="73" y="149"/>
                </a:lnTo>
                <a:lnTo>
                  <a:pt x="71" y="154"/>
                </a:lnTo>
                <a:lnTo>
                  <a:pt x="58" y="172"/>
                </a:lnTo>
                <a:lnTo>
                  <a:pt x="51" y="185"/>
                </a:lnTo>
                <a:lnTo>
                  <a:pt x="48" y="189"/>
                </a:lnTo>
                <a:lnTo>
                  <a:pt x="44" y="190"/>
                </a:lnTo>
                <a:lnTo>
                  <a:pt x="38" y="182"/>
                </a:lnTo>
                <a:lnTo>
                  <a:pt x="34" y="180"/>
                </a:lnTo>
                <a:lnTo>
                  <a:pt x="29" y="178"/>
                </a:lnTo>
                <a:lnTo>
                  <a:pt x="27" y="174"/>
                </a:lnTo>
                <a:lnTo>
                  <a:pt x="27" y="169"/>
                </a:lnTo>
                <a:lnTo>
                  <a:pt x="26" y="163"/>
                </a:lnTo>
                <a:lnTo>
                  <a:pt x="23" y="159"/>
                </a:lnTo>
                <a:lnTo>
                  <a:pt x="18"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6" name="Freeform 64"/>
          <p:cNvSpPr>
            <a:spLocks/>
          </p:cNvSpPr>
          <p:nvPr/>
        </p:nvSpPr>
        <p:spPr bwMode="auto">
          <a:xfrm>
            <a:off x="4159323" y="4267788"/>
            <a:ext cx="390570" cy="388466"/>
          </a:xfrm>
          <a:custGeom>
            <a:avLst/>
            <a:gdLst>
              <a:gd name="T0" fmla="*/ 1351 w 1636"/>
              <a:gd name="T1" fmla="*/ 45 h 1627"/>
              <a:gd name="T2" fmla="*/ 1349 w 1636"/>
              <a:gd name="T3" fmla="*/ 71 h 1627"/>
              <a:gd name="T4" fmla="*/ 1347 w 1636"/>
              <a:gd name="T5" fmla="*/ 140 h 1627"/>
              <a:gd name="T6" fmla="*/ 1343 w 1636"/>
              <a:gd name="T7" fmla="*/ 206 h 1627"/>
              <a:gd name="T8" fmla="*/ 1317 w 1636"/>
              <a:gd name="T9" fmla="*/ 255 h 1627"/>
              <a:gd name="T10" fmla="*/ 1282 w 1636"/>
              <a:gd name="T11" fmla="*/ 315 h 1627"/>
              <a:gd name="T12" fmla="*/ 1312 w 1636"/>
              <a:gd name="T13" fmla="*/ 378 h 1627"/>
              <a:gd name="T14" fmla="*/ 1362 w 1636"/>
              <a:gd name="T15" fmla="*/ 448 h 1627"/>
              <a:gd name="T16" fmla="*/ 1413 w 1636"/>
              <a:gd name="T17" fmla="*/ 522 h 1627"/>
              <a:gd name="T18" fmla="*/ 1442 w 1636"/>
              <a:gd name="T19" fmla="*/ 650 h 1627"/>
              <a:gd name="T20" fmla="*/ 1454 w 1636"/>
              <a:gd name="T21" fmla="*/ 711 h 1627"/>
              <a:gd name="T22" fmla="*/ 1469 w 1636"/>
              <a:gd name="T23" fmla="*/ 848 h 1627"/>
              <a:gd name="T24" fmla="*/ 1467 w 1636"/>
              <a:gd name="T25" fmla="*/ 948 h 1627"/>
              <a:gd name="T26" fmla="*/ 1435 w 1636"/>
              <a:gd name="T27" fmla="*/ 1007 h 1627"/>
              <a:gd name="T28" fmla="*/ 1481 w 1636"/>
              <a:gd name="T29" fmla="*/ 1093 h 1627"/>
              <a:gd name="T30" fmla="*/ 1511 w 1636"/>
              <a:gd name="T31" fmla="*/ 1160 h 1627"/>
              <a:gd name="T32" fmla="*/ 1608 w 1636"/>
              <a:gd name="T33" fmla="*/ 1190 h 1627"/>
              <a:gd name="T34" fmla="*/ 1513 w 1636"/>
              <a:gd name="T35" fmla="*/ 1322 h 1627"/>
              <a:gd name="T36" fmla="*/ 1280 w 1636"/>
              <a:gd name="T37" fmla="*/ 1469 h 1627"/>
              <a:gd name="T38" fmla="*/ 1173 w 1636"/>
              <a:gd name="T39" fmla="*/ 1564 h 1627"/>
              <a:gd name="T40" fmla="*/ 1040 w 1636"/>
              <a:gd name="T41" fmla="*/ 1610 h 1627"/>
              <a:gd name="T42" fmla="*/ 954 w 1636"/>
              <a:gd name="T43" fmla="*/ 1627 h 1627"/>
              <a:gd name="T44" fmla="*/ 936 w 1636"/>
              <a:gd name="T45" fmla="*/ 1608 h 1627"/>
              <a:gd name="T46" fmla="*/ 943 w 1636"/>
              <a:gd name="T47" fmla="*/ 1586 h 1627"/>
              <a:gd name="T48" fmla="*/ 925 w 1636"/>
              <a:gd name="T49" fmla="*/ 1549 h 1627"/>
              <a:gd name="T50" fmla="*/ 868 w 1636"/>
              <a:gd name="T51" fmla="*/ 1524 h 1627"/>
              <a:gd name="T52" fmla="*/ 818 w 1636"/>
              <a:gd name="T53" fmla="*/ 1504 h 1627"/>
              <a:gd name="T54" fmla="*/ 780 w 1636"/>
              <a:gd name="T55" fmla="*/ 1467 h 1627"/>
              <a:gd name="T56" fmla="*/ 715 w 1636"/>
              <a:gd name="T57" fmla="*/ 1405 h 1627"/>
              <a:gd name="T58" fmla="*/ 559 w 1636"/>
              <a:gd name="T59" fmla="*/ 1296 h 1627"/>
              <a:gd name="T60" fmla="*/ 404 w 1636"/>
              <a:gd name="T61" fmla="*/ 1185 h 1627"/>
              <a:gd name="T62" fmla="*/ 270 w 1636"/>
              <a:gd name="T63" fmla="*/ 1092 h 1627"/>
              <a:gd name="T64" fmla="*/ 179 w 1636"/>
              <a:gd name="T65" fmla="*/ 1032 h 1627"/>
              <a:gd name="T66" fmla="*/ 89 w 1636"/>
              <a:gd name="T67" fmla="*/ 974 h 1627"/>
              <a:gd name="T68" fmla="*/ 0 w 1636"/>
              <a:gd name="T69" fmla="*/ 915 h 1627"/>
              <a:gd name="T70" fmla="*/ 0 w 1636"/>
              <a:gd name="T71" fmla="*/ 810 h 1627"/>
              <a:gd name="T72" fmla="*/ 27 w 1636"/>
              <a:gd name="T73" fmla="*/ 768 h 1627"/>
              <a:gd name="T74" fmla="*/ 95 w 1636"/>
              <a:gd name="T75" fmla="*/ 726 h 1627"/>
              <a:gd name="T76" fmla="*/ 126 w 1636"/>
              <a:gd name="T77" fmla="*/ 705 h 1627"/>
              <a:gd name="T78" fmla="*/ 171 w 1636"/>
              <a:gd name="T79" fmla="*/ 702 h 1627"/>
              <a:gd name="T80" fmla="*/ 184 w 1636"/>
              <a:gd name="T81" fmla="*/ 689 h 1627"/>
              <a:gd name="T82" fmla="*/ 256 w 1636"/>
              <a:gd name="T83" fmla="*/ 675 h 1627"/>
              <a:gd name="T84" fmla="*/ 322 w 1636"/>
              <a:gd name="T85" fmla="*/ 616 h 1627"/>
              <a:gd name="T86" fmla="*/ 395 w 1636"/>
              <a:gd name="T87" fmla="*/ 585 h 1627"/>
              <a:gd name="T88" fmla="*/ 389 w 1636"/>
              <a:gd name="T89" fmla="*/ 565 h 1627"/>
              <a:gd name="T90" fmla="*/ 387 w 1636"/>
              <a:gd name="T91" fmla="*/ 540 h 1627"/>
              <a:gd name="T92" fmla="*/ 395 w 1636"/>
              <a:gd name="T93" fmla="*/ 515 h 1627"/>
              <a:gd name="T94" fmla="*/ 456 w 1636"/>
              <a:gd name="T95" fmla="*/ 483 h 1627"/>
              <a:gd name="T96" fmla="*/ 511 w 1636"/>
              <a:gd name="T97" fmla="*/ 476 h 1627"/>
              <a:gd name="T98" fmla="*/ 591 w 1636"/>
              <a:gd name="T99" fmla="*/ 477 h 1627"/>
              <a:gd name="T100" fmla="*/ 600 w 1636"/>
              <a:gd name="T101" fmla="*/ 436 h 1627"/>
              <a:gd name="T102" fmla="*/ 565 w 1636"/>
              <a:gd name="T103" fmla="*/ 387 h 1627"/>
              <a:gd name="T104" fmla="*/ 552 w 1636"/>
              <a:gd name="T105" fmla="*/ 313 h 1627"/>
              <a:gd name="T106" fmla="*/ 550 w 1636"/>
              <a:gd name="T107" fmla="*/ 252 h 1627"/>
              <a:gd name="T108" fmla="*/ 536 w 1636"/>
              <a:gd name="T109" fmla="*/ 220 h 1627"/>
              <a:gd name="T110" fmla="*/ 555 w 1636"/>
              <a:gd name="T111" fmla="*/ 186 h 1627"/>
              <a:gd name="T112" fmla="*/ 654 w 1636"/>
              <a:gd name="T113" fmla="*/ 120 h 1627"/>
              <a:gd name="T114" fmla="*/ 713 w 1636"/>
              <a:gd name="T115" fmla="*/ 91 h 1627"/>
              <a:gd name="T116" fmla="*/ 873 w 1636"/>
              <a:gd name="T117" fmla="*/ 47 h 1627"/>
              <a:gd name="T118" fmla="*/ 1065 w 1636"/>
              <a:gd name="T119" fmla="*/ 19 h 1627"/>
              <a:gd name="T120" fmla="*/ 1141 w 1636"/>
              <a:gd name="T121" fmla="*/ 28 h 1627"/>
              <a:gd name="T122" fmla="*/ 1236 w 1636"/>
              <a:gd name="T123" fmla="*/ 17 h 1627"/>
              <a:gd name="T124" fmla="*/ 1305 w 1636"/>
              <a:gd name="T125" fmla="*/ 21 h 1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6" h="1627">
                <a:moveTo>
                  <a:pt x="1367" y="15"/>
                </a:moveTo>
                <a:lnTo>
                  <a:pt x="1369" y="20"/>
                </a:lnTo>
                <a:lnTo>
                  <a:pt x="1369" y="25"/>
                </a:lnTo>
                <a:lnTo>
                  <a:pt x="1362" y="30"/>
                </a:lnTo>
                <a:lnTo>
                  <a:pt x="1357" y="32"/>
                </a:lnTo>
                <a:lnTo>
                  <a:pt x="1351" y="45"/>
                </a:lnTo>
                <a:lnTo>
                  <a:pt x="1340" y="53"/>
                </a:lnTo>
                <a:lnTo>
                  <a:pt x="1338" y="56"/>
                </a:lnTo>
                <a:lnTo>
                  <a:pt x="1338" y="58"/>
                </a:lnTo>
                <a:lnTo>
                  <a:pt x="1345" y="62"/>
                </a:lnTo>
                <a:lnTo>
                  <a:pt x="1348" y="66"/>
                </a:lnTo>
                <a:lnTo>
                  <a:pt x="1349" y="71"/>
                </a:lnTo>
                <a:lnTo>
                  <a:pt x="1346" y="88"/>
                </a:lnTo>
                <a:lnTo>
                  <a:pt x="1344" y="102"/>
                </a:lnTo>
                <a:lnTo>
                  <a:pt x="1341" y="119"/>
                </a:lnTo>
                <a:lnTo>
                  <a:pt x="1341" y="126"/>
                </a:lnTo>
                <a:lnTo>
                  <a:pt x="1344" y="134"/>
                </a:lnTo>
                <a:lnTo>
                  <a:pt x="1347" y="140"/>
                </a:lnTo>
                <a:lnTo>
                  <a:pt x="1347" y="147"/>
                </a:lnTo>
                <a:lnTo>
                  <a:pt x="1347" y="165"/>
                </a:lnTo>
                <a:lnTo>
                  <a:pt x="1350" y="175"/>
                </a:lnTo>
                <a:lnTo>
                  <a:pt x="1353" y="184"/>
                </a:lnTo>
                <a:lnTo>
                  <a:pt x="1346" y="196"/>
                </a:lnTo>
                <a:lnTo>
                  <a:pt x="1343" y="206"/>
                </a:lnTo>
                <a:lnTo>
                  <a:pt x="1342" y="220"/>
                </a:lnTo>
                <a:lnTo>
                  <a:pt x="1341" y="229"/>
                </a:lnTo>
                <a:lnTo>
                  <a:pt x="1337" y="238"/>
                </a:lnTo>
                <a:lnTo>
                  <a:pt x="1331" y="246"/>
                </a:lnTo>
                <a:lnTo>
                  <a:pt x="1325" y="250"/>
                </a:lnTo>
                <a:lnTo>
                  <a:pt x="1317" y="255"/>
                </a:lnTo>
                <a:lnTo>
                  <a:pt x="1309" y="260"/>
                </a:lnTo>
                <a:lnTo>
                  <a:pt x="1302" y="275"/>
                </a:lnTo>
                <a:lnTo>
                  <a:pt x="1286" y="287"/>
                </a:lnTo>
                <a:lnTo>
                  <a:pt x="1283" y="292"/>
                </a:lnTo>
                <a:lnTo>
                  <a:pt x="1281" y="302"/>
                </a:lnTo>
                <a:lnTo>
                  <a:pt x="1282" y="315"/>
                </a:lnTo>
                <a:lnTo>
                  <a:pt x="1285" y="326"/>
                </a:lnTo>
                <a:lnTo>
                  <a:pt x="1292" y="342"/>
                </a:lnTo>
                <a:lnTo>
                  <a:pt x="1298" y="360"/>
                </a:lnTo>
                <a:lnTo>
                  <a:pt x="1300" y="369"/>
                </a:lnTo>
                <a:lnTo>
                  <a:pt x="1303" y="372"/>
                </a:lnTo>
                <a:lnTo>
                  <a:pt x="1312" y="378"/>
                </a:lnTo>
                <a:lnTo>
                  <a:pt x="1327" y="386"/>
                </a:lnTo>
                <a:lnTo>
                  <a:pt x="1330" y="389"/>
                </a:lnTo>
                <a:lnTo>
                  <a:pt x="1338" y="401"/>
                </a:lnTo>
                <a:lnTo>
                  <a:pt x="1346" y="422"/>
                </a:lnTo>
                <a:lnTo>
                  <a:pt x="1348" y="437"/>
                </a:lnTo>
                <a:lnTo>
                  <a:pt x="1362" y="448"/>
                </a:lnTo>
                <a:lnTo>
                  <a:pt x="1376" y="458"/>
                </a:lnTo>
                <a:lnTo>
                  <a:pt x="1388" y="468"/>
                </a:lnTo>
                <a:lnTo>
                  <a:pt x="1402" y="478"/>
                </a:lnTo>
                <a:lnTo>
                  <a:pt x="1404" y="481"/>
                </a:lnTo>
                <a:lnTo>
                  <a:pt x="1409" y="502"/>
                </a:lnTo>
                <a:lnTo>
                  <a:pt x="1413" y="522"/>
                </a:lnTo>
                <a:lnTo>
                  <a:pt x="1418" y="545"/>
                </a:lnTo>
                <a:lnTo>
                  <a:pt x="1423" y="568"/>
                </a:lnTo>
                <a:lnTo>
                  <a:pt x="1429" y="595"/>
                </a:lnTo>
                <a:lnTo>
                  <a:pt x="1433" y="610"/>
                </a:lnTo>
                <a:lnTo>
                  <a:pt x="1437" y="629"/>
                </a:lnTo>
                <a:lnTo>
                  <a:pt x="1442" y="650"/>
                </a:lnTo>
                <a:lnTo>
                  <a:pt x="1434" y="655"/>
                </a:lnTo>
                <a:lnTo>
                  <a:pt x="1425" y="661"/>
                </a:lnTo>
                <a:lnTo>
                  <a:pt x="1432" y="672"/>
                </a:lnTo>
                <a:lnTo>
                  <a:pt x="1444" y="690"/>
                </a:lnTo>
                <a:lnTo>
                  <a:pt x="1451" y="704"/>
                </a:lnTo>
                <a:lnTo>
                  <a:pt x="1454" y="711"/>
                </a:lnTo>
                <a:lnTo>
                  <a:pt x="1460" y="729"/>
                </a:lnTo>
                <a:lnTo>
                  <a:pt x="1464" y="746"/>
                </a:lnTo>
                <a:lnTo>
                  <a:pt x="1466" y="751"/>
                </a:lnTo>
                <a:lnTo>
                  <a:pt x="1467" y="765"/>
                </a:lnTo>
                <a:lnTo>
                  <a:pt x="1465" y="801"/>
                </a:lnTo>
                <a:lnTo>
                  <a:pt x="1469" y="848"/>
                </a:lnTo>
                <a:lnTo>
                  <a:pt x="1473" y="871"/>
                </a:lnTo>
                <a:lnTo>
                  <a:pt x="1466" y="891"/>
                </a:lnTo>
                <a:lnTo>
                  <a:pt x="1460" y="911"/>
                </a:lnTo>
                <a:lnTo>
                  <a:pt x="1460" y="921"/>
                </a:lnTo>
                <a:lnTo>
                  <a:pt x="1464" y="936"/>
                </a:lnTo>
                <a:lnTo>
                  <a:pt x="1467" y="948"/>
                </a:lnTo>
                <a:lnTo>
                  <a:pt x="1471" y="954"/>
                </a:lnTo>
                <a:lnTo>
                  <a:pt x="1471" y="973"/>
                </a:lnTo>
                <a:lnTo>
                  <a:pt x="1469" y="980"/>
                </a:lnTo>
                <a:lnTo>
                  <a:pt x="1455" y="990"/>
                </a:lnTo>
                <a:lnTo>
                  <a:pt x="1440" y="999"/>
                </a:lnTo>
                <a:lnTo>
                  <a:pt x="1435" y="1007"/>
                </a:lnTo>
                <a:lnTo>
                  <a:pt x="1434" y="1015"/>
                </a:lnTo>
                <a:lnTo>
                  <a:pt x="1436" y="1022"/>
                </a:lnTo>
                <a:lnTo>
                  <a:pt x="1447" y="1038"/>
                </a:lnTo>
                <a:lnTo>
                  <a:pt x="1462" y="1061"/>
                </a:lnTo>
                <a:lnTo>
                  <a:pt x="1480" y="1087"/>
                </a:lnTo>
                <a:lnTo>
                  <a:pt x="1481" y="1093"/>
                </a:lnTo>
                <a:lnTo>
                  <a:pt x="1482" y="1111"/>
                </a:lnTo>
                <a:lnTo>
                  <a:pt x="1489" y="1134"/>
                </a:lnTo>
                <a:lnTo>
                  <a:pt x="1497" y="1144"/>
                </a:lnTo>
                <a:lnTo>
                  <a:pt x="1500" y="1151"/>
                </a:lnTo>
                <a:lnTo>
                  <a:pt x="1506" y="1156"/>
                </a:lnTo>
                <a:lnTo>
                  <a:pt x="1511" y="1160"/>
                </a:lnTo>
                <a:lnTo>
                  <a:pt x="1515" y="1161"/>
                </a:lnTo>
                <a:lnTo>
                  <a:pt x="1534" y="1155"/>
                </a:lnTo>
                <a:lnTo>
                  <a:pt x="1568" y="1165"/>
                </a:lnTo>
                <a:lnTo>
                  <a:pt x="1599" y="1175"/>
                </a:lnTo>
                <a:lnTo>
                  <a:pt x="1602" y="1177"/>
                </a:lnTo>
                <a:lnTo>
                  <a:pt x="1608" y="1190"/>
                </a:lnTo>
                <a:lnTo>
                  <a:pt x="1620" y="1211"/>
                </a:lnTo>
                <a:lnTo>
                  <a:pt x="1628" y="1228"/>
                </a:lnTo>
                <a:lnTo>
                  <a:pt x="1636" y="1244"/>
                </a:lnTo>
                <a:lnTo>
                  <a:pt x="1595" y="1270"/>
                </a:lnTo>
                <a:lnTo>
                  <a:pt x="1554" y="1296"/>
                </a:lnTo>
                <a:lnTo>
                  <a:pt x="1513" y="1322"/>
                </a:lnTo>
                <a:lnTo>
                  <a:pt x="1472" y="1348"/>
                </a:lnTo>
                <a:lnTo>
                  <a:pt x="1431" y="1374"/>
                </a:lnTo>
                <a:lnTo>
                  <a:pt x="1390" y="1400"/>
                </a:lnTo>
                <a:lnTo>
                  <a:pt x="1349" y="1426"/>
                </a:lnTo>
                <a:lnTo>
                  <a:pt x="1308" y="1452"/>
                </a:lnTo>
                <a:lnTo>
                  <a:pt x="1280" y="1469"/>
                </a:lnTo>
                <a:lnTo>
                  <a:pt x="1263" y="1484"/>
                </a:lnTo>
                <a:lnTo>
                  <a:pt x="1241" y="1503"/>
                </a:lnTo>
                <a:lnTo>
                  <a:pt x="1221" y="1521"/>
                </a:lnTo>
                <a:lnTo>
                  <a:pt x="1205" y="1536"/>
                </a:lnTo>
                <a:lnTo>
                  <a:pt x="1184" y="1555"/>
                </a:lnTo>
                <a:lnTo>
                  <a:pt x="1173" y="1564"/>
                </a:lnTo>
                <a:lnTo>
                  <a:pt x="1150" y="1586"/>
                </a:lnTo>
                <a:lnTo>
                  <a:pt x="1143" y="1589"/>
                </a:lnTo>
                <a:lnTo>
                  <a:pt x="1112" y="1596"/>
                </a:lnTo>
                <a:lnTo>
                  <a:pt x="1084" y="1601"/>
                </a:lnTo>
                <a:lnTo>
                  <a:pt x="1058" y="1607"/>
                </a:lnTo>
                <a:lnTo>
                  <a:pt x="1040" y="1610"/>
                </a:lnTo>
                <a:lnTo>
                  <a:pt x="1023" y="1614"/>
                </a:lnTo>
                <a:lnTo>
                  <a:pt x="997" y="1619"/>
                </a:lnTo>
                <a:lnTo>
                  <a:pt x="980" y="1622"/>
                </a:lnTo>
                <a:lnTo>
                  <a:pt x="960" y="1626"/>
                </a:lnTo>
                <a:lnTo>
                  <a:pt x="957" y="1627"/>
                </a:lnTo>
                <a:lnTo>
                  <a:pt x="954" y="1627"/>
                </a:lnTo>
                <a:lnTo>
                  <a:pt x="951" y="1627"/>
                </a:lnTo>
                <a:lnTo>
                  <a:pt x="946" y="1624"/>
                </a:lnTo>
                <a:lnTo>
                  <a:pt x="939" y="1619"/>
                </a:lnTo>
                <a:lnTo>
                  <a:pt x="935" y="1617"/>
                </a:lnTo>
                <a:lnTo>
                  <a:pt x="934" y="1613"/>
                </a:lnTo>
                <a:lnTo>
                  <a:pt x="936" y="1608"/>
                </a:lnTo>
                <a:lnTo>
                  <a:pt x="939" y="1603"/>
                </a:lnTo>
                <a:lnTo>
                  <a:pt x="941" y="1600"/>
                </a:lnTo>
                <a:lnTo>
                  <a:pt x="943" y="1597"/>
                </a:lnTo>
                <a:lnTo>
                  <a:pt x="946" y="1594"/>
                </a:lnTo>
                <a:lnTo>
                  <a:pt x="946" y="1591"/>
                </a:lnTo>
                <a:lnTo>
                  <a:pt x="943" y="1586"/>
                </a:lnTo>
                <a:lnTo>
                  <a:pt x="941" y="1579"/>
                </a:lnTo>
                <a:lnTo>
                  <a:pt x="941" y="1566"/>
                </a:lnTo>
                <a:lnTo>
                  <a:pt x="942" y="1561"/>
                </a:lnTo>
                <a:lnTo>
                  <a:pt x="942" y="1560"/>
                </a:lnTo>
                <a:lnTo>
                  <a:pt x="936" y="1555"/>
                </a:lnTo>
                <a:lnTo>
                  <a:pt x="925" y="1549"/>
                </a:lnTo>
                <a:lnTo>
                  <a:pt x="915" y="1546"/>
                </a:lnTo>
                <a:lnTo>
                  <a:pt x="910" y="1545"/>
                </a:lnTo>
                <a:lnTo>
                  <a:pt x="899" y="1543"/>
                </a:lnTo>
                <a:lnTo>
                  <a:pt x="884" y="1539"/>
                </a:lnTo>
                <a:lnTo>
                  <a:pt x="878" y="1537"/>
                </a:lnTo>
                <a:lnTo>
                  <a:pt x="868" y="1524"/>
                </a:lnTo>
                <a:lnTo>
                  <a:pt x="864" y="1521"/>
                </a:lnTo>
                <a:lnTo>
                  <a:pt x="841" y="1519"/>
                </a:lnTo>
                <a:lnTo>
                  <a:pt x="833" y="1517"/>
                </a:lnTo>
                <a:lnTo>
                  <a:pt x="827" y="1514"/>
                </a:lnTo>
                <a:lnTo>
                  <a:pt x="821" y="1510"/>
                </a:lnTo>
                <a:lnTo>
                  <a:pt x="818" y="1504"/>
                </a:lnTo>
                <a:lnTo>
                  <a:pt x="817" y="1498"/>
                </a:lnTo>
                <a:lnTo>
                  <a:pt x="815" y="1495"/>
                </a:lnTo>
                <a:lnTo>
                  <a:pt x="790" y="1482"/>
                </a:lnTo>
                <a:lnTo>
                  <a:pt x="784" y="1478"/>
                </a:lnTo>
                <a:lnTo>
                  <a:pt x="780" y="1473"/>
                </a:lnTo>
                <a:lnTo>
                  <a:pt x="780" y="1467"/>
                </a:lnTo>
                <a:lnTo>
                  <a:pt x="781" y="1459"/>
                </a:lnTo>
                <a:lnTo>
                  <a:pt x="780" y="1453"/>
                </a:lnTo>
                <a:lnTo>
                  <a:pt x="779" y="1449"/>
                </a:lnTo>
                <a:lnTo>
                  <a:pt x="767" y="1441"/>
                </a:lnTo>
                <a:lnTo>
                  <a:pt x="741" y="1423"/>
                </a:lnTo>
                <a:lnTo>
                  <a:pt x="715" y="1405"/>
                </a:lnTo>
                <a:lnTo>
                  <a:pt x="689" y="1387"/>
                </a:lnTo>
                <a:lnTo>
                  <a:pt x="663" y="1369"/>
                </a:lnTo>
                <a:lnTo>
                  <a:pt x="637" y="1351"/>
                </a:lnTo>
                <a:lnTo>
                  <a:pt x="611" y="1332"/>
                </a:lnTo>
                <a:lnTo>
                  <a:pt x="585" y="1314"/>
                </a:lnTo>
                <a:lnTo>
                  <a:pt x="559" y="1296"/>
                </a:lnTo>
                <a:lnTo>
                  <a:pt x="534" y="1277"/>
                </a:lnTo>
                <a:lnTo>
                  <a:pt x="508" y="1259"/>
                </a:lnTo>
                <a:lnTo>
                  <a:pt x="482" y="1241"/>
                </a:lnTo>
                <a:lnTo>
                  <a:pt x="456" y="1222"/>
                </a:lnTo>
                <a:lnTo>
                  <a:pt x="430" y="1204"/>
                </a:lnTo>
                <a:lnTo>
                  <a:pt x="404" y="1185"/>
                </a:lnTo>
                <a:lnTo>
                  <a:pt x="378" y="1167"/>
                </a:lnTo>
                <a:lnTo>
                  <a:pt x="352" y="1148"/>
                </a:lnTo>
                <a:lnTo>
                  <a:pt x="330" y="1133"/>
                </a:lnTo>
                <a:lnTo>
                  <a:pt x="306" y="1116"/>
                </a:lnTo>
                <a:lnTo>
                  <a:pt x="288" y="1104"/>
                </a:lnTo>
                <a:lnTo>
                  <a:pt x="270" y="1092"/>
                </a:lnTo>
                <a:lnTo>
                  <a:pt x="251" y="1079"/>
                </a:lnTo>
                <a:lnTo>
                  <a:pt x="238" y="1071"/>
                </a:lnTo>
                <a:lnTo>
                  <a:pt x="223" y="1061"/>
                </a:lnTo>
                <a:lnTo>
                  <a:pt x="209" y="1051"/>
                </a:lnTo>
                <a:lnTo>
                  <a:pt x="194" y="1042"/>
                </a:lnTo>
                <a:lnTo>
                  <a:pt x="179" y="1032"/>
                </a:lnTo>
                <a:lnTo>
                  <a:pt x="164" y="1022"/>
                </a:lnTo>
                <a:lnTo>
                  <a:pt x="149" y="1013"/>
                </a:lnTo>
                <a:lnTo>
                  <a:pt x="134" y="1003"/>
                </a:lnTo>
                <a:lnTo>
                  <a:pt x="119" y="993"/>
                </a:lnTo>
                <a:lnTo>
                  <a:pt x="104" y="983"/>
                </a:lnTo>
                <a:lnTo>
                  <a:pt x="89" y="974"/>
                </a:lnTo>
                <a:lnTo>
                  <a:pt x="75" y="964"/>
                </a:lnTo>
                <a:lnTo>
                  <a:pt x="60" y="954"/>
                </a:lnTo>
                <a:lnTo>
                  <a:pt x="45" y="944"/>
                </a:lnTo>
                <a:lnTo>
                  <a:pt x="30" y="935"/>
                </a:lnTo>
                <a:lnTo>
                  <a:pt x="15" y="925"/>
                </a:lnTo>
                <a:lnTo>
                  <a:pt x="0" y="915"/>
                </a:lnTo>
                <a:lnTo>
                  <a:pt x="0" y="897"/>
                </a:lnTo>
                <a:lnTo>
                  <a:pt x="0" y="882"/>
                </a:lnTo>
                <a:lnTo>
                  <a:pt x="0" y="860"/>
                </a:lnTo>
                <a:lnTo>
                  <a:pt x="0" y="841"/>
                </a:lnTo>
                <a:lnTo>
                  <a:pt x="0" y="823"/>
                </a:lnTo>
                <a:lnTo>
                  <a:pt x="0" y="810"/>
                </a:lnTo>
                <a:lnTo>
                  <a:pt x="0" y="796"/>
                </a:lnTo>
                <a:lnTo>
                  <a:pt x="0" y="790"/>
                </a:lnTo>
                <a:lnTo>
                  <a:pt x="2" y="787"/>
                </a:lnTo>
                <a:lnTo>
                  <a:pt x="10" y="783"/>
                </a:lnTo>
                <a:lnTo>
                  <a:pt x="23" y="773"/>
                </a:lnTo>
                <a:lnTo>
                  <a:pt x="27" y="768"/>
                </a:lnTo>
                <a:lnTo>
                  <a:pt x="33" y="764"/>
                </a:lnTo>
                <a:lnTo>
                  <a:pt x="54" y="750"/>
                </a:lnTo>
                <a:lnTo>
                  <a:pt x="59" y="746"/>
                </a:lnTo>
                <a:lnTo>
                  <a:pt x="79" y="730"/>
                </a:lnTo>
                <a:lnTo>
                  <a:pt x="84" y="728"/>
                </a:lnTo>
                <a:lnTo>
                  <a:pt x="95" y="726"/>
                </a:lnTo>
                <a:lnTo>
                  <a:pt x="99" y="723"/>
                </a:lnTo>
                <a:lnTo>
                  <a:pt x="106" y="717"/>
                </a:lnTo>
                <a:lnTo>
                  <a:pt x="115" y="710"/>
                </a:lnTo>
                <a:lnTo>
                  <a:pt x="121" y="706"/>
                </a:lnTo>
                <a:lnTo>
                  <a:pt x="122" y="706"/>
                </a:lnTo>
                <a:lnTo>
                  <a:pt x="126" y="705"/>
                </a:lnTo>
                <a:lnTo>
                  <a:pt x="145" y="707"/>
                </a:lnTo>
                <a:lnTo>
                  <a:pt x="153" y="709"/>
                </a:lnTo>
                <a:lnTo>
                  <a:pt x="162" y="710"/>
                </a:lnTo>
                <a:lnTo>
                  <a:pt x="165" y="710"/>
                </a:lnTo>
                <a:lnTo>
                  <a:pt x="168" y="707"/>
                </a:lnTo>
                <a:lnTo>
                  <a:pt x="171" y="702"/>
                </a:lnTo>
                <a:lnTo>
                  <a:pt x="172" y="696"/>
                </a:lnTo>
                <a:lnTo>
                  <a:pt x="172" y="691"/>
                </a:lnTo>
                <a:lnTo>
                  <a:pt x="173" y="689"/>
                </a:lnTo>
                <a:lnTo>
                  <a:pt x="175" y="688"/>
                </a:lnTo>
                <a:lnTo>
                  <a:pt x="179" y="688"/>
                </a:lnTo>
                <a:lnTo>
                  <a:pt x="184" y="689"/>
                </a:lnTo>
                <a:lnTo>
                  <a:pt x="196" y="688"/>
                </a:lnTo>
                <a:lnTo>
                  <a:pt x="199" y="688"/>
                </a:lnTo>
                <a:lnTo>
                  <a:pt x="212" y="687"/>
                </a:lnTo>
                <a:lnTo>
                  <a:pt x="230" y="683"/>
                </a:lnTo>
                <a:lnTo>
                  <a:pt x="245" y="679"/>
                </a:lnTo>
                <a:lnTo>
                  <a:pt x="256" y="675"/>
                </a:lnTo>
                <a:lnTo>
                  <a:pt x="269" y="666"/>
                </a:lnTo>
                <a:lnTo>
                  <a:pt x="278" y="656"/>
                </a:lnTo>
                <a:lnTo>
                  <a:pt x="287" y="642"/>
                </a:lnTo>
                <a:lnTo>
                  <a:pt x="294" y="629"/>
                </a:lnTo>
                <a:lnTo>
                  <a:pt x="309" y="621"/>
                </a:lnTo>
                <a:lnTo>
                  <a:pt x="322" y="616"/>
                </a:lnTo>
                <a:lnTo>
                  <a:pt x="329" y="614"/>
                </a:lnTo>
                <a:lnTo>
                  <a:pt x="345" y="607"/>
                </a:lnTo>
                <a:lnTo>
                  <a:pt x="359" y="597"/>
                </a:lnTo>
                <a:lnTo>
                  <a:pt x="372" y="588"/>
                </a:lnTo>
                <a:lnTo>
                  <a:pt x="382" y="587"/>
                </a:lnTo>
                <a:lnTo>
                  <a:pt x="395" y="585"/>
                </a:lnTo>
                <a:lnTo>
                  <a:pt x="397" y="583"/>
                </a:lnTo>
                <a:lnTo>
                  <a:pt x="401" y="580"/>
                </a:lnTo>
                <a:lnTo>
                  <a:pt x="401" y="574"/>
                </a:lnTo>
                <a:lnTo>
                  <a:pt x="397" y="570"/>
                </a:lnTo>
                <a:lnTo>
                  <a:pt x="392" y="567"/>
                </a:lnTo>
                <a:lnTo>
                  <a:pt x="389" y="565"/>
                </a:lnTo>
                <a:lnTo>
                  <a:pt x="386" y="564"/>
                </a:lnTo>
                <a:lnTo>
                  <a:pt x="384" y="562"/>
                </a:lnTo>
                <a:lnTo>
                  <a:pt x="385" y="556"/>
                </a:lnTo>
                <a:lnTo>
                  <a:pt x="386" y="551"/>
                </a:lnTo>
                <a:lnTo>
                  <a:pt x="388" y="546"/>
                </a:lnTo>
                <a:lnTo>
                  <a:pt x="387" y="540"/>
                </a:lnTo>
                <a:lnTo>
                  <a:pt x="384" y="533"/>
                </a:lnTo>
                <a:lnTo>
                  <a:pt x="383" y="528"/>
                </a:lnTo>
                <a:lnTo>
                  <a:pt x="383" y="523"/>
                </a:lnTo>
                <a:lnTo>
                  <a:pt x="385" y="519"/>
                </a:lnTo>
                <a:lnTo>
                  <a:pt x="389" y="516"/>
                </a:lnTo>
                <a:lnTo>
                  <a:pt x="395" y="515"/>
                </a:lnTo>
                <a:lnTo>
                  <a:pt x="402" y="516"/>
                </a:lnTo>
                <a:lnTo>
                  <a:pt x="415" y="515"/>
                </a:lnTo>
                <a:lnTo>
                  <a:pt x="449" y="503"/>
                </a:lnTo>
                <a:lnTo>
                  <a:pt x="451" y="499"/>
                </a:lnTo>
                <a:lnTo>
                  <a:pt x="453" y="491"/>
                </a:lnTo>
                <a:lnTo>
                  <a:pt x="456" y="483"/>
                </a:lnTo>
                <a:lnTo>
                  <a:pt x="459" y="481"/>
                </a:lnTo>
                <a:lnTo>
                  <a:pt x="461" y="480"/>
                </a:lnTo>
                <a:lnTo>
                  <a:pt x="472" y="478"/>
                </a:lnTo>
                <a:lnTo>
                  <a:pt x="488" y="476"/>
                </a:lnTo>
                <a:lnTo>
                  <a:pt x="494" y="475"/>
                </a:lnTo>
                <a:lnTo>
                  <a:pt x="511" y="476"/>
                </a:lnTo>
                <a:lnTo>
                  <a:pt x="524" y="477"/>
                </a:lnTo>
                <a:lnTo>
                  <a:pt x="544" y="478"/>
                </a:lnTo>
                <a:lnTo>
                  <a:pt x="558" y="478"/>
                </a:lnTo>
                <a:lnTo>
                  <a:pt x="571" y="479"/>
                </a:lnTo>
                <a:lnTo>
                  <a:pt x="587" y="479"/>
                </a:lnTo>
                <a:lnTo>
                  <a:pt x="591" y="477"/>
                </a:lnTo>
                <a:lnTo>
                  <a:pt x="591" y="472"/>
                </a:lnTo>
                <a:lnTo>
                  <a:pt x="588" y="462"/>
                </a:lnTo>
                <a:lnTo>
                  <a:pt x="590" y="456"/>
                </a:lnTo>
                <a:lnTo>
                  <a:pt x="596" y="450"/>
                </a:lnTo>
                <a:lnTo>
                  <a:pt x="603" y="444"/>
                </a:lnTo>
                <a:lnTo>
                  <a:pt x="600" y="436"/>
                </a:lnTo>
                <a:lnTo>
                  <a:pt x="594" y="431"/>
                </a:lnTo>
                <a:lnTo>
                  <a:pt x="585" y="424"/>
                </a:lnTo>
                <a:lnTo>
                  <a:pt x="581" y="422"/>
                </a:lnTo>
                <a:lnTo>
                  <a:pt x="573" y="414"/>
                </a:lnTo>
                <a:lnTo>
                  <a:pt x="568" y="405"/>
                </a:lnTo>
                <a:lnTo>
                  <a:pt x="565" y="387"/>
                </a:lnTo>
                <a:lnTo>
                  <a:pt x="559" y="377"/>
                </a:lnTo>
                <a:lnTo>
                  <a:pt x="555" y="364"/>
                </a:lnTo>
                <a:lnTo>
                  <a:pt x="559" y="340"/>
                </a:lnTo>
                <a:lnTo>
                  <a:pt x="553" y="326"/>
                </a:lnTo>
                <a:lnTo>
                  <a:pt x="552" y="320"/>
                </a:lnTo>
                <a:lnTo>
                  <a:pt x="552" y="313"/>
                </a:lnTo>
                <a:lnTo>
                  <a:pt x="554" y="300"/>
                </a:lnTo>
                <a:lnTo>
                  <a:pt x="553" y="283"/>
                </a:lnTo>
                <a:lnTo>
                  <a:pt x="546" y="264"/>
                </a:lnTo>
                <a:lnTo>
                  <a:pt x="549" y="258"/>
                </a:lnTo>
                <a:lnTo>
                  <a:pt x="550" y="255"/>
                </a:lnTo>
                <a:lnTo>
                  <a:pt x="550" y="252"/>
                </a:lnTo>
                <a:lnTo>
                  <a:pt x="544" y="246"/>
                </a:lnTo>
                <a:lnTo>
                  <a:pt x="541" y="241"/>
                </a:lnTo>
                <a:lnTo>
                  <a:pt x="543" y="237"/>
                </a:lnTo>
                <a:lnTo>
                  <a:pt x="546" y="230"/>
                </a:lnTo>
                <a:lnTo>
                  <a:pt x="546" y="228"/>
                </a:lnTo>
                <a:lnTo>
                  <a:pt x="536" y="220"/>
                </a:lnTo>
                <a:lnTo>
                  <a:pt x="519" y="207"/>
                </a:lnTo>
                <a:lnTo>
                  <a:pt x="514" y="201"/>
                </a:lnTo>
                <a:lnTo>
                  <a:pt x="512" y="194"/>
                </a:lnTo>
                <a:lnTo>
                  <a:pt x="528" y="196"/>
                </a:lnTo>
                <a:lnTo>
                  <a:pt x="536" y="195"/>
                </a:lnTo>
                <a:lnTo>
                  <a:pt x="555" y="186"/>
                </a:lnTo>
                <a:lnTo>
                  <a:pt x="570" y="174"/>
                </a:lnTo>
                <a:lnTo>
                  <a:pt x="582" y="169"/>
                </a:lnTo>
                <a:lnTo>
                  <a:pt x="592" y="156"/>
                </a:lnTo>
                <a:lnTo>
                  <a:pt x="602" y="148"/>
                </a:lnTo>
                <a:lnTo>
                  <a:pt x="615" y="139"/>
                </a:lnTo>
                <a:lnTo>
                  <a:pt x="654" y="120"/>
                </a:lnTo>
                <a:lnTo>
                  <a:pt x="660" y="120"/>
                </a:lnTo>
                <a:lnTo>
                  <a:pt x="673" y="124"/>
                </a:lnTo>
                <a:lnTo>
                  <a:pt x="684" y="123"/>
                </a:lnTo>
                <a:lnTo>
                  <a:pt x="692" y="117"/>
                </a:lnTo>
                <a:lnTo>
                  <a:pt x="700" y="101"/>
                </a:lnTo>
                <a:lnTo>
                  <a:pt x="713" y="91"/>
                </a:lnTo>
                <a:lnTo>
                  <a:pt x="729" y="81"/>
                </a:lnTo>
                <a:lnTo>
                  <a:pt x="750" y="72"/>
                </a:lnTo>
                <a:lnTo>
                  <a:pt x="765" y="63"/>
                </a:lnTo>
                <a:lnTo>
                  <a:pt x="787" y="56"/>
                </a:lnTo>
                <a:lnTo>
                  <a:pt x="844" y="51"/>
                </a:lnTo>
                <a:lnTo>
                  <a:pt x="873" y="47"/>
                </a:lnTo>
                <a:lnTo>
                  <a:pt x="893" y="48"/>
                </a:lnTo>
                <a:lnTo>
                  <a:pt x="913" y="34"/>
                </a:lnTo>
                <a:lnTo>
                  <a:pt x="923" y="30"/>
                </a:lnTo>
                <a:lnTo>
                  <a:pt x="967" y="29"/>
                </a:lnTo>
                <a:lnTo>
                  <a:pt x="987" y="19"/>
                </a:lnTo>
                <a:lnTo>
                  <a:pt x="1065" y="19"/>
                </a:lnTo>
                <a:lnTo>
                  <a:pt x="1074" y="22"/>
                </a:lnTo>
                <a:lnTo>
                  <a:pt x="1083" y="28"/>
                </a:lnTo>
                <a:lnTo>
                  <a:pt x="1099" y="41"/>
                </a:lnTo>
                <a:lnTo>
                  <a:pt x="1107" y="43"/>
                </a:lnTo>
                <a:lnTo>
                  <a:pt x="1117" y="41"/>
                </a:lnTo>
                <a:lnTo>
                  <a:pt x="1141" y="28"/>
                </a:lnTo>
                <a:lnTo>
                  <a:pt x="1168" y="22"/>
                </a:lnTo>
                <a:lnTo>
                  <a:pt x="1183" y="15"/>
                </a:lnTo>
                <a:lnTo>
                  <a:pt x="1189" y="4"/>
                </a:lnTo>
                <a:lnTo>
                  <a:pt x="1202" y="0"/>
                </a:lnTo>
                <a:lnTo>
                  <a:pt x="1209" y="8"/>
                </a:lnTo>
                <a:lnTo>
                  <a:pt x="1236" y="17"/>
                </a:lnTo>
                <a:lnTo>
                  <a:pt x="1254" y="14"/>
                </a:lnTo>
                <a:lnTo>
                  <a:pt x="1261" y="12"/>
                </a:lnTo>
                <a:lnTo>
                  <a:pt x="1258" y="0"/>
                </a:lnTo>
                <a:lnTo>
                  <a:pt x="1276" y="3"/>
                </a:lnTo>
                <a:lnTo>
                  <a:pt x="1290" y="9"/>
                </a:lnTo>
                <a:lnTo>
                  <a:pt x="1305" y="21"/>
                </a:lnTo>
                <a:lnTo>
                  <a:pt x="1314" y="23"/>
                </a:lnTo>
                <a:lnTo>
                  <a:pt x="1331" y="18"/>
                </a:lnTo>
                <a:lnTo>
                  <a:pt x="1367" y="1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7" name="Freeform 65"/>
          <p:cNvSpPr>
            <a:spLocks noEditPoints="1"/>
          </p:cNvSpPr>
          <p:nvPr/>
        </p:nvSpPr>
        <p:spPr bwMode="auto">
          <a:xfrm>
            <a:off x="2590723" y="4993134"/>
            <a:ext cx="309509" cy="121066"/>
          </a:xfrm>
          <a:custGeom>
            <a:avLst/>
            <a:gdLst>
              <a:gd name="T0" fmla="*/ 1270 w 1300"/>
              <a:gd name="T1" fmla="*/ 125 h 508"/>
              <a:gd name="T2" fmla="*/ 1294 w 1300"/>
              <a:gd name="T3" fmla="*/ 155 h 508"/>
              <a:gd name="T4" fmla="*/ 1298 w 1300"/>
              <a:gd name="T5" fmla="*/ 191 h 508"/>
              <a:gd name="T6" fmla="*/ 1284 w 1300"/>
              <a:gd name="T7" fmla="*/ 199 h 508"/>
              <a:gd name="T8" fmla="*/ 1233 w 1300"/>
              <a:gd name="T9" fmla="*/ 283 h 508"/>
              <a:gd name="T10" fmla="*/ 1148 w 1300"/>
              <a:gd name="T11" fmla="*/ 330 h 508"/>
              <a:gd name="T12" fmla="*/ 1076 w 1300"/>
              <a:gd name="T13" fmla="*/ 367 h 508"/>
              <a:gd name="T14" fmla="*/ 1069 w 1300"/>
              <a:gd name="T15" fmla="*/ 388 h 508"/>
              <a:gd name="T16" fmla="*/ 1056 w 1300"/>
              <a:gd name="T17" fmla="*/ 382 h 508"/>
              <a:gd name="T18" fmla="*/ 1049 w 1300"/>
              <a:gd name="T19" fmla="*/ 412 h 508"/>
              <a:gd name="T20" fmla="*/ 1034 w 1300"/>
              <a:gd name="T21" fmla="*/ 442 h 508"/>
              <a:gd name="T22" fmla="*/ 1028 w 1300"/>
              <a:gd name="T23" fmla="*/ 471 h 508"/>
              <a:gd name="T24" fmla="*/ 1009 w 1300"/>
              <a:gd name="T25" fmla="*/ 495 h 508"/>
              <a:gd name="T26" fmla="*/ 988 w 1300"/>
              <a:gd name="T27" fmla="*/ 505 h 508"/>
              <a:gd name="T28" fmla="*/ 962 w 1300"/>
              <a:gd name="T29" fmla="*/ 472 h 508"/>
              <a:gd name="T30" fmla="*/ 926 w 1300"/>
              <a:gd name="T31" fmla="*/ 461 h 508"/>
              <a:gd name="T32" fmla="*/ 893 w 1300"/>
              <a:gd name="T33" fmla="*/ 466 h 508"/>
              <a:gd name="T34" fmla="*/ 887 w 1300"/>
              <a:gd name="T35" fmla="*/ 446 h 508"/>
              <a:gd name="T36" fmla="*/ 895 w 1300"/>
              <a:gd name="T37" fmla="*/ 430 h 508"/>
              <a:gd name="T38" fmla="*/ 906 w 1300"/>
              <a:gd name="T39" fmla="*/ 413 h 508"/>
              <a:gd name="T40" fmla="*/ 904 w 1300"/>
              <a:gd name="T41" fmla="*/ 392 h 508"/>
              <a:gd name="T42" fmla="*/ 899 w 1300"/>
              <a:gd name="T43" fmla="*/ 381 h 508"/>
              <a:gd name="T44" fmla="*/ 937 w 1300"/>
              <a:gd name="T45" fmla="*/ 333 h 508"/>
              <a:gd name="T46" fmla="*/ 936 w 1300"/>
              <a:gd name="T47" fmla="*/ 278 h 508"/>
              <a:gd name="T48" fmla="*/ 923 w 1300"/>
              <a:gd name="T49" fmla="*/ 300 h 508"/>
              <a:gd name="T50" fmla="*/ 893 w 1300"/>
              <a:gd name="T51" fmla="*/ 325 h 508"/>
              <a:gd name="T52" fmla="*/ 847 w 1300"/>
              <a:gd name="T53" fmla="*/ 287 h 508"/>
              <a:gd name="T54" fmla="*/ 860 w 1300"/>
              <a:gd name="T55" fmla="*/ 224 h 508"/>
              <a:gd name="T56" fmla="*/ 883 w 1300"/>
              <a:gd name="T57" fmla="*/ 169 h 508"/>
              <a:gd name="T58" fmla="*/ 885 w 1300"/>
              <a:gd name="T59" fmla="*/ 144 h 508"/>
              <a:gd name="T60" fmla="*/ 918 w 1300"/>
              <a:gd name="T61" fmla="*/ 68 h 508"/>
              <a:gd name="T62" fmla="*/ 954 w 1300"/>
              <a:gd name="T63" fmla="*/ 38 h 508"/>
              <a:gd name="T64" fmla="*/ 1016 w 1300"/>
              <a:gd name="T65" fmla="*/ 2 h 508"/>
              <a:gd name="T66" fmla="*/ 1067 w 1300"/>
              <a:gd name="T67" fmla="*/ 39 h 508"/>
              <a:gd name="T68" fmla="*/ 1113 w 1300"/>
              <a:gd name="T69" fmla="*/ 61 h 508"/>
              <a:gd name="T70" fmla="*/ 1138 w 1300"/>
              <a:gd name="T71" fmla="*/ 86 h 508"/>
              <a:gd name="T72" fmla="*/ 1179 w 1300"/>
              <a:gd name="T73" fmla="*/ 96 h 508"/>
              <a:gd name="T74" fmla="*/ 1206 w 1300"/>
              <a:gd name="T75" fmla="*/ 94 h 508"/>
              <a:gd name="T76" fmla="*/ 1235 w 1300"/>
              <a:gd name="T77" fmla="*/ 88 h 508"/>
              <a:gd name="T78" fmla="*/ 1282 w 1300"/>
              <a:gd name="T79" fmla="*/ 118 h 508"/>
              <a:gd name="T80" fmla="*/ 1011 w 1300"/>
              <a:gd name="T81" fmla="*/ 8 h 508"/>
              <a:gd name="T82" fmla="*/ 56 w 1300"/>
              <a:gd name="T83" fmla="*/ 156 h 508"/>
              <a:gd name="T84" fmla="*/ 42 w 1300"/>
              <a:gd name="T85" fmla="*/ 195 h 508"/>
              <a:gd name="T86" fmla="*/ 26 w 1300"/>
              <a:gd name="T87" fmla="*/ 170 h 508"/>
              <a:gd name="T88" fmla="*/ 18 w 1300"/>
              <a:gd name="T89" fmla="*/ 117 h 508"/>
              <a:gd name="T90" fmla="*/ 13 w 1300"/>
              <a:gd name="T91" fmla="*/ 107 h 508"/>
              <a:gd name="T92" fmla="*/ 67 w 1300"/>
              <a:gd name="T93" fmla="*/ 141 h 508"/>
              <a:gd name="T94" fmla="*/ 86 w 1300"/>
              <a:gd name="T95" fmla="*/ 141 h 508"/>
              <a:gd name="T96" fmla="*/ 1 w 1300"/>
              <a:gd name="T97" fmla="*/ 137 h 508"/>
              <a:gd name="T98" fmla="*/ 101 w 1300"/>
              <a:gd name="T99" fmla="*/ 176 h 508"/>
              <a:gd name="T100" fmla="*/ 116 w 1300"/>
              <a:gd name="T101" fmla="*/ 167 h 508"/>
              <a:gd name="T102" fmla="*/ 165 w 1300"/>
              <a:gd name="T103" fmla="*/ 188 h 508"/>
              <a:gd name="T104" fmla="*/ 185 w 1300"/>
              <a:gd name="T105" fmla="*/ 168 h 508"/>
              <a:gd name="T106" fmla="*/ 177 w 1300"/>
              <a:gd name="T107" fmla="*/ 187 h 508"/>
              <a:gd name="T108" fmla="*/ 100 w 1300"/>
              <a:gd name="T109" fmla="*/ 214 h 508"/>
              <a:gd name="T110" fmla="*/ 902 w 1300"/>
              <a:gd name="T111" fmla="*/ 351 h 508"/>
              <a:gd name="T112" fmla="*/ 924 w 1300"/>
              <a:gd name="T113" fmla="*/ 325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00" h="508">
                <a:moveTo>
                  <a:pt x="1297" y="123"/>
                </a:moveTo>
                <a:lnTo>
                  <a:pt x="1292" y="126"/>
                </a:lnTo>
                <a:lnTo>
                  <a:pt x="1288" y="126"/>
                </a:lnTo>
                <a:lnTo>
                  <a:pt x="1282" y="127"/>
                </a:lnTo>
                <a:lnTo>
                  <a:pt x="1273" y="125"/>
                </a:lnTo>
                <a:lnTo>
                  <a:pt x="1270" y="125"/>
                </a:lnTo>
                <a:lnTo>
                  <a:pt x="1269" y="127"/>
                </a:lnTo>
                <a:lnTo>
                  <a:pt x="1275" y="131"/>
                </a:lnTo>
                <a:lnTo>
                  <a:pt x="1280" y="134"/>
                </a:lnTo>
                <a:lnTo>
                  <a:pt x="1282" y="140"/>
                </a:lnTo>
                <a:lnTo>
                  <a:pt x="1286" y="147"/>
                </a:lnTo>
                <a:lnTo>
                  <a:pt x="1294" y="155"/>
                </a:lnTo>
                <a:lnTo>
                  <a:pt x="1299" y="159"/>
                </a:lnTo>
                <a:lnTo>
                  <a:pt x="1299" y="161"/>
                </a:lnTo>
                <a:lnTo>
                  <a:pt x="1297" y="166"/>
                </a:lnTo>
                <a:lnTo>
                  <a:pt x="1297" y="171"/>
                </a:lnTo>
                <a:lnTo>
                  <a:pt x="1300" y="190"/>
                </a:lnTo>
                <a:lnTo>
                  <a:pt x="1298" y="191"/>
                </a:lnTo>
                <a:lnTo>
                  <a:pt x="1295" y="191"/>
                </a:lnTo>
                <a:lnTo>
                  <a:pt x="1292" y="191"/>
                </a:lnTo>
                <a:lnTo>
                  <a:pt x="1289" y="189"/>
                </a:lnTo>
                <a:lnTo>
                  <a:pt x="1287" y="188"/>
                </a:lnTo>
                <a:lnTo>
                  <a:pt x="1286" y="191"/>
                </a:lnTo>
                <a:lnTo>
                  <a:pt x="1284" y="199"/>
                </a:lnTo>
                <a:lnTo>
                  <a:pt x="1279" y="219"/>
                </a:lnTo>
                <a:lnTo>
                  <a:pt x="1274" y="235"/>
                </a:lnTo>
                <a:lnTo>
                  <a:pt x="1269" y="241"/>
                </a:lnTo>
                <a:lnTo>
                  <a:pt x="1260" y="251"/>
                </a:lnTo>
                <a:lnTo>
                  <a:pt x="1249" y="264"/>
                </a:lnTo>
                <a:lnTo>
                  <a:pt x="1233" y="283"/>
                </a:lnTo>
                <a:lnTo>
                  <a:pt x="1221" y="292"/>
                </a:lnTo>
                <a:lnTo>
                  <a:pt x="1212" y="298"/>
                </a:lnTo>
                <a:lnTo>
                  <a:pt x="1201" y="306"/>
                </a:lnTo>
                <a:lnTo>
                  <a:pt x="1186" y="317"/>
                </a:lnTo>
                <a:lnTo>
                  <a:pt x="1170" y="322"/>
                </a:lnTo>
                <a:lnTo>
                  <a:pt x="1148" y="330"/>
                </a:lnTo>
                <a:lnTo>
                  <a:pt x="1132" y="336"/>
                </a:lnTo>
                <a:lnTo>
                  <a:pt x="1121" y="340"/>
                </a:lnTo>
                <a:lnTo>
                  <a:pt x="1109" y="344"/>
                </a:lnTo>
                <a:lnTo>
                  <a:pt x="1093" y="350"/>
                </a:lnTo>
                <a:lnTo>
                  <a:pt x="1087" y="355"/>
                </a:lnTo>
                <a:lnTo>
                  <a:pt x="1076" y="367"/>
                </a:lnTo>
                <a:lnTo>
                  <a:pt x="1072" y="373"/>
                </a:lnTo>
                <a:lnTo>
                  <a:pt x="1067" y="379"/>
                </a:lnTo>
                <a:lnTo>
                  <a:pt x="1066" y="381"/>
                </a:lnTo>
                <a:lnTo>
                  <a:pt x="1067" y="383"/>
                </a:lnTo>
                <a:lnTo>
                  <a:pt x="1069" y="385"/>
                </a:lnTo>
                <a:lnTo>
                  <a:pt x="1069" y="388"/>
                </a:lnTo>
                <a:lnTo>
                  <a:pt x="1066" y="389"/>
                </a:lnTo>
                <a:lnTo>
                  <a:pt x="1064" y="390"/>
                </a:lnTo>
                <a:lnTo>
                  <a:pt x="1063" y="388"/>
                </a:lnTo>
                <a:lnTo>
                  <a:pt x="1062" y="385"/>
                </a:lnTo>
                <a:lnTo>
                  <a:pt x="1059" y="382"/>
                </a:lnTo>
                <a:lnTo>
                  <a:pt x="1056" y="382"/>
                </a:lnTo>
                <a:lnTo>
                  <a:pt x="1054" y="382"/>
                </a:lnTo>
                <a:lnTo>
                  <a:pt x="1054" y="385"/>
                </a:lnTo>
                <a:lnTo>
                  <a:pt x="1050" y="398"/>
                </a:lnTo>
                <a:lnTo>
                  <a:pt x="1050" y="404"/>
                </a:lnTo>
                <a:lnTo>
                  <a:pt x="1048" y="407"/>
                </a:lnTo>
                <a:lnTo>
                  <a:pt x="1049" y="412"/>
                </a:lnTo>
                <a:lnTo>
                  <a:pt x="1044" y="418"/>
                </a:lnTo>
                <a:lnTo>
                  <a:pt x="1043" y="422"/>
                </a:lnTo>
                <a:lnTo>
                  <a:pt x="1041" y="426"/>
                </a:lnTo>
                <a:lnTo>
                  <a:pt x="1038" y="429"/>
                </a:lnTo>
                <a:lnTo>
                  <a:pt x="1037" y="433"/>
                </a:lnTo>
                <a:lnTo>
                  <a:pt x="1034" y="442"/>
                </a:lnTo>
                <a:lnTo>
                  <a:pt x="1030" y="449"/>
                </a:lnTo>
                <a:lnTo>
                  <a:pt x="1028" y="456"/>
                </a:lnTo>
                <a:lnTo>
                  <a:pt x="1027" y="460"/>
                </a:lnTo>
                <a:lnTo>
                  <a:pt x="1029" y="463"/>
                </a:lnTo>
                <a:lnTo>
                  <a:pt x="1030" y="466"/>
                </a:lnTo>
                <a:lnTo>
                  <a:pt x="1028" y="471"/>
                </a:lnTo>
                <a:lnTo>
                  <a:pt x="1027" y="474"/>
                </a:lnTo>
                <a:lnTo>
                  <a:pt x="1023" y="477"/>
                </a:lnTo>
                <a:lnTo>
                  <a:pt x="1014" y="482"/>
                </a:lnTo>
                <a:lnTo>
                  <a:pt x="1010" y="486"/>
                </a:lnTo>
                <a:lnTo>
                  <a:pt x="1008" y="491"/>
                </a:lnTo>
                <a:lnTo>
                  <a:pt x="1009" y="495"/>
                </a:lnTo>
                <a:lnTo>
                  <a:pt x="1009" y="498"/>
                </a:lnTo>
                <a:lnTo>
                  <a:pt x="1005" y="499"/>
                </a:lnTo>
                <a:lnTo>
                  <a:pt x="1003" y="502"/>
                </a:lnTo>
                <a:lnTo>
                  <a:pt x="1000" y="506"/>
                </a:lnTo>
                <a:lnTo>
                  <a:pt x="996" y="508"/>
                </a:lnTo>
                <a:lnTo>
                  <a:pt x="988" y="505"/>
                </a:lnTo>
                <a:lnTo>
                  <a:pt x="981" y="505"/>
                </a:lnTo>
                <a:lnTo>
                  <a:pt x="976" y="503"/>
                </a:lnTo>
                <a:lnTo>
                  <a:pt x="971" y="496"/>
                </a:lnTo>
                <a:lnTo>
                  <a:pt x="966" y="490"/>
                </a:lnTo>
                <a:lnTo>
                  <a:pt x="963" y="483"/>
                </a:lnTo>
                <a:lnTo>
                  <a:pt x="962" y="472"/>
                </a:lnTo>
                <a:lnTo>
                  <a:pt x="957" y="469"/>
                </a:lnTo>
                <a:lnTo>
                  <a:pt x="952" y="466"/>
                </a:lnTo>
                <a:lnTo>
                  <a:pt x="946" y="467"/>
                </a:lnTo>
                <a:lnTo>
                  <a:pt x="939" y="467"/>
                </a:lnTo>
                <a:lnTo>
                  <a:pt x="936" y="465"/>
                </a:lnTo>
                <a:lnTo>
                  <a:pt x="926" y="461"/>
                </a:lnTo>
                <a:lnTo>
                  <a:pt x="918" y="456"/>
                </a:lnTo>
                <a:lnTo>
                  <a:pt x="912" y="453"/>
                </a:lnTo>
                <a:lnTo>
                  <a:pt x="908" y="454"/>
                </a:lnTo>
                <a:lnTo>
                  <a:pt x="905" y="457"/>
                </a:lnTo>
                <a:lnTo>
                  <a:pt x="900" y="463"/>
                </a:lnTo>
                <a:lnTo>
                  <a:pt x="893" y="466"/>
                </a:lnTo>
                <a:lnTo>
                  <a:pt x="890" y="466"/>
                </a:lnTo>
                <a:lnTo>
                  <a:pt x="885" y="464"/>
                </a:lnTo>
                <a:lnTo>
                  <a:pt x="885" y="461"/>
                </a:lnTo>
                <a:lnTo>
                  <a:pt x="888" y="456"/>
                </a:lnTo>
                <a:lnTo>
                  <a:pt x="895" y="446"/>
                </a:lnTo>
                <a:lnTo>
                  <a:pt x="887" y="446"/>
                </a:lnTo>
                <a:lnTo>
                  <a:pt x="885" y="443"/>
                </a:lnTo>
                <a:lnTo>
                  <a:pt x="884" y="439"/>
                </a:lnTo>
                <a:lnTo>
                  <a:pt x="883" y="435"/>
                </a:lnTo>
                <a:lnTo>
                  <a:pt x="884" y="431"/>
                </a:lnTo>
                <a:lnTo>
                  <a:pt x="889" y="428"/>
                </a:lnTo>
                <a:lnTo>
                  <a:pt x="895" y="430"/>
                </a:lnTo>
                <a:lnTo>
                  <a:pt x="899" y="430"/>
                </a:lnTo>
                <a:lnTo>
                  <a:pt x="902" y="426"/>
                </a:lnTo>
                <a:lnTo>
                  <a:pt x="905" y="424"/>
                </a:lnTo>
                <a:lnTo>
                  <a:pt x="908" y="422"/>
                </a:lnTo>
                <a:lnTo>
                  <a:pt x="909" y="420"/>
                </a:lnTo>
                <a:lnTo>
                  <a:pt x="906" y="413"/>
                </a:lnTo>
                <a:lnTo>
                  <a:pt x="905" y="409"/>
                </a:lnTo>
                <a:lnTo>
                  <a:pt x="906" y="407"/>
                </a:lnTo>
                <a:lnTo>
                  <a:pt x="906" y="403"/>
                </a:lnTo>
                <a:lnTo>
                  <a:pt x="906" y="399"/>
                </a:lnTo>
                <a:lnTo>
                  <a:pt x="904" y="396"/>
                </a:lnTo>
                <a:lnTo>
                  <a:pt x="904" y="392"/>
                </a:lnTo>
                <a:lnTo>
                  <a:pt x="902" y="390"/>
                </a:lnTo>
                <a:lnTo>
                  <a:pt x="902" y="387"/>
                </a:lnTo>
                <a:lnTo>
                  <a:pt x="902" y="384"/>
                </a:lnTo>
                <a:lnTo>
                  <a:pt x="900" y="383"/>
                </a:lnTo>
                <a:lnTo>
                  <a:pt x="898" y="382"/>
                </a:lnTo>
                <a:lnTo>
                  <a:pt x="899" y="381"/>
                </a:lnTo>
                <a:lnTo>
                  <a:pt x="911" y="377"/>
                </a:lnTo>
                <a:lnTo>
                  <a:pt x="915" y="373"/>
                </a:lnTo>
                <a:lnTo>
                  <a:pt x="921" y="369"/>
                </a:lnTo>
                <a:lnTo>
                  <a:pt x="926" y="363"/>
                </a:lnTo>
                <a:lnTo>
                  <a:pt x="929" y="358"/>
                </a:lnTo>
                <a:lnTo>
                  <a:pt x="937" y="333"/>
                </a:lnTo>
                <a:lnTo>
                  <a:pt x="945" y="318"/>
                </a:lnTo>
                <a:lnTo>
                  <a:pt x="943" y="310"/>
                </a:lnTo>
                <a:lnTo>
                  <a:pt x="937" y="300"/>
                </a:lnTo>
                <a:lnTo>
                  <a:pt x="936" y="285"/>
                </a:lnTo>
                <a:lnTo>
                  <a:pt x="937" y="281"/>
                </a:lnTo>
                <a:lnTo>
                  <a:pt x="936" y="278"/>
                </a:lnTo>
                <a:lnTo>
                  <a:pt x="932" y="284"/>
                </a:lnTo>
                <a:lnTo>
                  <a:pt x="933" y="306"/>
                </a:lnTo>
                <a:lnTo>
                  <a:pt x="929" y="315"/>
                </a:lnTo>
                <a:lnTo>
                  <a:pt x="924" y="318"/>
                </a:lnTo>
                <a:lnTo>
                  <a:pt x="921" y="316"/>
                </a:lnTo>
                <a:lnTo>
                  <a:pt x="923" y="300"/>
                </a:lnTo>
                <a:lnTo>
                  <a:pt x="919" y="303"/>
                </a:lnTo>
                <a:lnTo>
                  <a:pt x="913" y="314"/>
                </a:lnTo>
                <a:lnTo>
                  <a:pt x="904" y="322"/>
                </a:lnTo>
                <a:lnTo>
                  <a:pt x="903" y="325"/>
                </a:lnTo>
                <a:lnTo>
                  <a:pt x="901" y="328"/>
                </a:lnTo>
                <a:lnTo>
                  <a:pt x="893" y="325"/>
                </a:lnTo>
                <a:lnTo>
                  <a:pt x="888" y="321"/>
                </a:lnTo>
                <a:lnTo>
                  <a:pt x="869" y="303"/>
                </a:lnTo>
                <a:lnTo>
                  <a:pt x="857" y="300"/>
                </a:lnTo>
                <a:lnTo>
                  <a:pt x="849" y="293"/>
                </a:lnTo>
                <a:lnTo>
                  <a:pt x="848" y="291"/>
                </a:lnTo>
                <a:lnTo>
                  <a:pt x="847" y="287"/>
                </a:lnTo>
                <a:lnTo>
                  <a:pt x="855" y="283"/>
                </a:lnTo>
                <a:lnTo>
                  <a:pt x="862" y="278"/>
                </a:lnTo>
                <a:lnTo>
                  <a:pt x="863" y="267"/>
                </a:lnTo>
                <a:lnTo>
                  <a:pt x="863" y="258"/>
                </a:lnTo>
                <a:lnTo>
                  <a:pt x="857" y="243"/>
                </a:lnTo>
                <a:lnTo>
                  <a:pt x="860" y="224"/>
                </a:lnTo>
                <a:lnTo>
                  <a:pt x="858" y="216"/>
                </a:lnTo>
                <a:lnTo>
                  <a:pt x="852" y="200"/>
                </a:lnTo>
                <a:lnTo>
                  <a:pt x="857" y="191"/>
                </a:lnTo>
                <a:lnTo>
                  <a:pt x="874" y="185"/>
                </a:lnTo>
                <a:lnTo>
                  <a:pt x="879" y="181"/>
                </a:lnTo>
                <a:lnTo>
                  <a:pt x="883" y="169"/>
                </a:lnTo>
                <a:lnTo>
                  <a:pt x="887" y="161"/>
                </a:lnTo>
                <a:lnTo>
                  <a:pt x="895" y="164"/>
                </a:lnTo>
                <a:lnTo>
                  <a:pt x="901" y="164"/>
                </a:lnTo>
                <a:lnTo>
                  <a:pt x="893" y="161"/>
                </a:lnTo>
                <a:lnTo>
                  <a:pt x="886" y="149"/>
                </a:lnTo>
                <a:lnTo>
                  <a:pt x="885" y="144"/>
                </a:lnTo>
                <a:lnTo>
                  <a:pt x="898" y="128"/>
                </a:lnTo>
                <a:lnTo>
                  <a:pt x="904" y="124"/>
                </a:lnTo>
                <a:lnTo>
                  <a:pt x="913" y="115"/>
                </a:lnTo>
                <a:lnTo>
                  <a:pt x="920" y="103"/>
                </a:lnTo>
                <a:lnTo>
                  <a:pt x="921" y="83"/>
                </a:lnTo>
                <a:lnTo>
                  <a:pt x="918" y="68"/>
                </a:lnTo>
                <a:lnTo>
                  <a:pt x="916" y="53"/>
                </a:lnTo>
                <a:lnTo>
                  <a:pt x="920" y="49"/>
                </a:lnTo>
                <a:lnTo>
                  <a:pt x="931" y="47"/>
                </a:lnTo>
                <a:lnTo>
                  <a:pt x="939" y="42"/>
                </a:lnTo>
                <a:lnTo>
                  <a:pt x="944" y="38"/>
                </a:lnTo>
                <a:lnTo>
                  <a:pt x="954" y="38"/>
                </a:lnTo>
                <a:lnTo>
                  <a:pt x="966" y="31"/>
                </a:lnTo>
                <a:lnTo>
                  <a:pt x="984" y="28"/>
                </a:lnTo>
                <a:lnTo>
                  <a:pt x="1010" y="20"/>
                </a:lnTo>
                <a:lnTo>
                  <a:pt x="1016" y="13"/>
                </a:lnTo>
                <a:lnTo>
                  <a:pt x="1014" y="0"/>
                </a:lnTo>
                <a:lnTo>
                  <a:pt x="1016" y="2"/>
                </a:lnTo>
                <a:lnTo>
                  <a:pt x="1023" y="8"/>
                </a:lnTo>
                <a:lnTo>
                  <a:pt x="1028" y="14"/>
                </a:lnTo>
                <a:lnTo>
                  <a:pt x="1035" y="17"/>
                </a:lnTo>
                <a:lnTo>
                  <a:pt x="1041" y="20"/>
                </a:lnTo>
                <a:lnTo>
                  <a:pt x="1057" y="32"/>
                </a:lnTo>
                <a:lnTo>
                  <a:pt x="1067" y="39"/>
                </a:lnTo>
                <a:lnTo>
                  <a:pt x="1079" y="44"/>
                </a:lnTo>
                <a:lnTo>
                  <a:pt x="1095" y="50"/>
                </a:lnTo>
                <a:lnTo>
                  <a:pt x="1105" y="49"/>
                </a:lnTo>
                <a:lnTo>
                  <a:pt x="1107" y="53"/>
                </a:lnTo>
                <a:lnTo>
                  <a:pt x="1109" y="58"/>
                </a:lnTo>
                <a:lnTo>
                  <a:pt x="1113" y="61"/>
                </a:lnTo>
                <a:lnTo>
                  <a:pt x="1119" y="63"/>
                </a:lnTo>
                <a:lnTo>
                  <a:pt x="1123" y="64"/>
                </a:lnTo>
                <a:lnTo>
                  <a:pt x="1124" y="65"/>
                </a:lnTo>
                <a:lnTo>
                  <a:pt x="1127" y="81"/>
                </a:lnTo>
                <a:lnTo>
                  <a:pt x="1129" y="84"/>
                </a:lnTo>
                <a:lnTo>
                  <a:pt x="1138" y="86"/>
                </a:lnTo>
                <a:lnTo>
                  <a:pt x="1148" y="87"/>
                </a:lnTo>
                <a:lnTo>
                  <a:pt x="1152" y="87"/>
                </a:lnTo>
                <a:lnTo>
                  <a:pt x="1161" y="91"/>
                </a:lnTo>
                <a:lnTo>
                  <a:pt x="1167" y="94"/>
                </a:lnTo>
                <a:lnTo>
                  <a:pt x="1174" y="95"/>
                </a:lnTo>
                <a:lnTo>
                  <a:pt x="1179" y="96"/>
                </a:lnTo>
                <a:lnTo>
                  <a:pt x="1181" y="95"/>
                </a:lnTo>
                <a:lnTo>
                  <a:pt x="1182" y="93"/>
                </a:lnTo>
                <a:lnTo>
                  <a:pt x="1186" y="94"/>
                </a:lnTo>
                <a:lnTo>
                  <a:pt x="1192" y="96"/>
                </a:lnTo>
                <a:lnTo>
                  <a:pt x="1201" y="96"/>
                </a:lnTo>
                <a:lnTo>
                  <a:pt x="1206" y="94"/>
                </a:lnTo>
                <a:lnTo>
                  <a:pt x="1207" y="91"/>
                </a:lnTo>
                <a:lnTo>
                  <a:pt x="1207" y="85"/>
                </a:lnTo>
                <a:lnTo>
                  <a:pt x="1209" y="83"/>
                </a:lnTo>
                <a:lnTo>
                  <a:pt x="1215" y="79"/>
                </a:lnTo>
                <a:lnTo>
                  <a:pt x="1219" y="80"/>
                </a:lnTo>
                <a:lnTo>
                  <a:pt x="1235" y="88"/>
                </a:lnTo>
                <a:lnTo>
                  <a:pt x="1238" y="90"/>
                </a:lnTo>
                <a:lnTo>
                  <a:pt x="1242" y="95"/>
                </a:lnTo>
                <a:lnTo>
                  <a:pt x="1249" y="103"/>
                </a:lnTo>
                <a:lnTo>
                  <a:pt x="1258" y="108"/>
                </a:lnTo>
                <a:lnTo>
                  <a:pt x="1270" y="110"/>
                </a:lnTo>
                <a:lnTo>
                  <a:pt x="1282" y="118"/>
                </a:lnTo>
                <a:lnTo>
                  <a:pt x="1297" y="123"/>
                </a:lnTo>
                <a:close/>
                <a:moveTo>
                  <a:pt x="1010" y="16"/>
                </a:moveTo>
                <a:lnTo>
                  <a:pt x="1005" y="17"/>
                </a:lnTo>
                <a:lnTo>
                  <a:pt x="1003" y="13"/>
                </a:lnTo>
                <a:lnTo>
                  <a:pt x="1009" y="9"/>
                </a:lnTo>
                <a:lnTo>
                  <a:pt x="1011" y="8"/>
                </a:lnTo>
                <a:lnTo>
                  <a:pt x="1010" y="16"/>
                </a:lnTo>
                <a:close/>
                <a:moveTo>
                  <a:pt x="31" y="113"/>
                </a:moveTo>
                <a:lnTo>
                  <a:pt x="35" y="118"/>
                </a:lnTo>
                <a:lnTo>
                  <a:pt x="38" y="132"/>
                </a:lnTo>
                <a:lnTo>
                  <a:pt x="54" y="148"/>
                </a:lnTo>
                <a:lnTo>
                  <a:pt x="56" y="156"/>
                </a:lnTo>
                <a:lnTo>
                  <a:pt x="55" y="160"/>
                </a:lnTo>
                <a:lnTo>
                  <a:pt x="55" y="162"/>
                </a:lnTo>
                <a:lnTo>
                  <a:pt x="63" y="168"/>
                </a:lnTo>
                <a:lnTo>
                  <a:pt x="68" y="174"/>
                </a:lnTo>
                <a:lnTo>
                  <a:pt x="60" y="189"/>
                </a:lnTo>
                <a:lnTo>
                  <a:pt x="42" y="195"/>
                </a:lnTo>
                <a:lnTo>
                  <a:pt x="23" y="195"/>
                </a:lnTo>
                <a:lnTo>
                  <a:pt x="19" y="193"/>
                </a:lnTo>
                <a:lnTo>
                  <a:pt x="14" y="188"/>
                </a:lnTo>
                <a:lnTo>
                  <a:pt x="13" y="183"/>
                </a:lnTo>
                <a:lnTo>
                  <a:pt x="16" y="178"/>
                </a:lnTo>
                <a:lnTo>
                  <a:pt x="26" y="170"/>
                </a:lnTo>
                <a:lnTo>
                  <a:pt x="41" y="164"/>
                </a:lnTo>
                <a:lnTo>
                  <a:pt x="43" y="159"/>
                </a:lnTo>
                <a:lnTo>
                  <a:pt x="37" y="154"/>
                </a:lnTo>
                <a:lnTo>
                  <a:pt x="32" y="144"/>
                </a:lnTo>
                <a:lnTo>
                  <a:pt x="23" y="138"/>
                </a:lnTo>
                <a:lnTo>
                  <a:pt x="18" y="117"/>
                </a:lnTo>
                <a:lnTo>
                  <a:pt x="15" y="116"/>
                </a:lnTo>
                <a:lnTo>
                  <a:pt x="9" y="119"/>
                </a:lnTo>
                <a:lnTo>
                  <a:pt x="5" y="116"/>
                </a:lnTo>
                <a:lnTo>
                  <a:pt x="5" y="115"/>
                </a:lnTo>
                <a:lnTo>
                  <a:pt x="12" y="110"/>
                </a:lnTo>
                <a:lnTo>
                  <a:pt x="13" y="107"/>
                </a:lnTo>
                <a:lnTo>
                  <a:pt x="24" y="105"/>
                </a:lnTo>
                <a:lnTo>
                  <a:pt x="28" y="108"/>
                </a:lnTo>
                <a:lnTo>
                  <a:pt x="31" y="113"/>
                </a:lnTo>
                <a:close/>
                <a:moveTo>
                  <a:pt x="86" y="141"/>
                </a:moveTo>
                <a:lnTo>
                  <a:pt x="82" y="144"/>
                </a:lnTo>
                <a:lnTo>
                  <a:pt x="67" y="141"/>
                </a:lnTo>
                <a:lnTo>
                  <a:pt x="63" y="136"/>
                </a:lnTo>
                <a:lnTo>
                  <a:pt x="66" y="130"/>
                </a:lnTo>
                <a:lnTo>
                  <a:pt x="70" y="128"/>
                </a:lnTo>
                <a:lnTo>
                  <a:pt x="78" y="130"/>
                </a:lnTo>
                <a:lnTo>
                  <a:pt x="87" y="137"/>
                </a:lnTo>
                <a:lnTo>
                  <a:pt x="86" y="141"/>
                </a:lnTo>
                <a:close/>
                <a:moveTo>
                  <a:pt x="18" y="151"/>
                </a:moveTo>
                <a:lnTo>
                  <a:pt x="10" y="153"/>
                </a:lnTo>
                <a:lnTo>
                  <a:pt x="4" y="150"/>
                </a:lnTo>
                <a:lnTo>
                  <a:pt x="1" y="146"/>
                </a:lnTo>
                <a:lnTo>
                  <a:pt x="0" y="139"/>
                </a:lnTo>
                <a:lnTo>
                  <a:pt x="1" y="137"/>
                </a:lnTo>
                <a:lnTo>
                  <a:pt x="16" y="135"/>
                </a:lnTo>
                <a:lnTo>
                  <a:pt x="20" y="140"/>
                </a:lnTo>
                <a:lnTo>
                  <a:pt x="20" y="148"/>
                </a:lnTo>
                <a:lnTo>
                  <a:pt x="18" y="151"/>
                </a:lnTo>
                <a:close/>
                <a:moveTo>
                  <a:pt x="105" y="176"/>
                </a:moveTo>
                <a:lnTo>
                  <a:pt x="101" y="176"/>
                </a:lnTo>
                <a:lnTo>
                  <a:pt x="88" y="168"/>
                </a:lnTo>
                <a:lnTo>
                  <a:pt x="89" y="161"/>
                </a:lnTo>
                <a:lnTo>
                  <a:pt x="94" y="156"/>
                </a:lnTo>
                <a:lnTo>
                  <a:pt x="110" y="153"/>
                </a:lnTo>
                <a:lnTo>
                  <a:pt x="117" y="158"/>
                </a:lnTo>
                <a:lnTo>
                  <a:pt x="116" y="167"/>
                </a:lnTo>
                <a:lnTo>
                  <a:pt x="111" y="173"/>
                </a:lnTo>
                <a:lnTo>
                  <a:pt x="106" y="174"/>
                </a:lnTo>
                <a:lnTo>
                  <a:pt x="105" y="176"/>
                </a:lnTo>
                <a:close/>
                <a:moveTo>
                  <a:pt x="177" y="187"/>
                </a:moveTo>
                <a:lnTo>
                  <a:pt x="168" y="190"/>
                </a:lnTo>
                <a:lnTo>
                  <a:pt x="165" y="188"/>
                </a:lnTo>
                <a:lnTo>
                  <a:pt x="163" y="187"/>
                </a:lnTo>
                <a:lnTo>
                  <a:pt x="162" y="185"/>
                </a:lnTo>
                <a:lnTo>
                  <a:pt x="167" y="180"/>
                </a:lnTo>
                <a:lnTo>
                  <a:pt x="172" y="177"/>
                </a:lnTo>
                <a:lnTo>
                  <a:pt x="177" y="172"/>
                </a:lnTo>
                <a:lnTo>
                  <a:pt x="185" y="168"/>
                </a:lnTo>
                <a:lnTo>
                  <a:pt x="188" y="169"/>
                </a:lnTo>
                <a:lnTo>
                  <a:pt x="189" y="170"/>
                </a:lnTo>
                <a:lnTo>
                  <a:pt x="190" y="172"/>
                </a:lnTo>
                <a:lnTo>
                  <a:pt x="187" y="177"/>
                </a:lnTo>
                <a:lnTo>
                  <a:pt x="182" y="180"/>
                </a:lnTo>
                <a:lnTo>
                  <a:pt x="177" y="187"/>
                </a:lnTo>
                <a:close/>
                <a:moveTo>
                  <a:pt x="98" y="220"/>
                </a:moveTo>
                <a:lnTo>
                  <a:pt x="95" y="220"/>
                </a:lnTo>
                <a:lnTo>
                  <a:pt x="90" y="217"/>
                </a:lnTo>
                <a:lnTo>
                  <a:pt x="94" y="211"/>
                </a:lnTo>
                <a:lnTo>
                  <a:pt x="97" y="212"/>
                </a:lnTo>
                <a:lnTo>
                  <a:pt x="100" y="214"/>
                </a:lnTo>
                <a:lnTo>
                  <a:pt x="101" y="217"/>
                </a:lnTo>
                <a:lnTo>
                  <a:pt x="98" y="220"/>
                </a:lnTo>
                <a:close/>
                <a:moveTo>
                  <a:pt x="913" y="349"/>
                </a:moveTo>
                <a:lnTo>
                  <a:pt x="911" y="352"/>
                </a:lnTo>
                <a:lnTo>
                  <a:pt x="904" y="352"/>
                </a:lnTo>
                <a:lnTo>
                  <a:pt x="902" y="351"/>
                </a:lnTo>
                <a:lnTo>
                  <a:pt x="902" y="347"/>
                </a:lnTo>
                <a:lnTo>
                  <a:pt x="904" y="336"/>
                </a:lnTo>
                <a:lnTo>
                  <a:pt x="906" y="332"/>
                </a:lnTo>
                <a:lnTo>
                  <a:pt x="912" y="327"/>
                </a:lnTo>
                <a:lnTo>
                  <a:pt x="917" y="325"/>
                </a:lnTo>
                <a:lnTo>
                  <a:pt x="924" y="325"/>
                </a:lnTo>
                <a:lnTo>
                  <a:pt x="931" y="329"/>
                </a:lnTo>
                <a:lnTo>
                  <a:pt x="922" y="337"/>
                </a:lnTo>
                <a:lnTo>
                  <a:pt x="918" y="338"/>
                </a:lnTo>
                <a:lnTo>
                  <a:pt x="916" y="339"/>
                </a:lnTo>
                <a:lnTo>
                  <a:pt x="913" y="3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8" name="Freeform 66"/>
          <p:cNvSpPr>
            <a:spLocks/>
          </p:cNvSpPr>
          <p:nvPr/>
        </p:nvSpPr>
        <p:spPr bwMode="auto">
          <a:xfrm>
            <a:off x="4790974" y="4392014"/>
            <a:ext cx="229499" cy="204234"/>
          </a:xfrm>
          <a:custGeom>
            <a:avLst/>
            <a:gdLst>
              <a:gd name="T0" fmla="*/ 763 w 964"/>
              <a:gd name="T1" fmla="*/ 61 h 855"/>
              <a:gd name="T2" fmla="*/ 779 w 964"/>
              <a:gd name="T3" fmla="*/ 112 h 855"/>
              <a:gd name="T4" fmla="*/ 806 w 964"/>
              <a:gd name="T5" fmla="*/ 192 h 855"/>
              <a:gd name="T6" fmla="*/ 786 w 964"/>
              <a:gd name="T7" fmla="*/ 265 h 855"/>
              <a:gd name="T8" fmla="*/ 762 w 964"/>
              <a:gd name="T9" fmla="*/ 342 h 855"/>
              <a:gd name="T10" fmla="*/ 705 w 964"/>
              <a:gd name="T11" fmla="*/ 310 h 855"/>
              <a:gd name="T12" fmla="*/ 674 w 964"/>
              <a:gd name="T13" fmla="*/ 263 h 855"/>
              <a:gd name="T14" fmla="*/ 643 w 964"/>
              <a:gd name="T15" fmla="*/ 207 h 855"/>
              <a:gd name="T16" fmla="*/ 623 w 964"/>
              <a:gd name="T17" fmla="*/ 155 h 855"/>
              <a:gd name="T18" fmla="*/ 607 w 964"/>
              <a:gd name="T19" fmla="*/ 186 h 855"/>
              <a:gd name="T20" fmla="*/ 629 w 964"/>
              <a:gd name="T21" fmla="*/ 226 h 855"/>
              <a:gd name="T22" fmla="*/ 644 w 964"/>
              <a:gd name="T23" fmla="*/ 270 h 855"/>
              <a:gd name="T24" fmla="*/ 674 w 964"/>
              <a:gd name="T25" fmla="*/ 314 h 855"/>
              <a:gd name="T26" fmla="*/ 702 w 964"/>
              <a:gd name="T27" fmla="*/ 359 h 855"/>
              <a:gd name="T28" fmla="*/ 721 w 964"/>
              <a:gd name="T29" fmla="*/ 398 h 855"/>
              <a:gd name="T30" fmla="*/ 741 w 964"/>
              <a:gd name="T31" fmla="*/ 461 h 855"/>
              <a:gd name="T32" fmla="*/ 804 w 964"/>
              <a:gd name="T33" fmla="*/ 584 h 855"/>
              <a:gd name="T34" fmla="*/ 865 w 964"/>
              <a:gd name="T35" fmla="*/ 677 h 855"/>
              <a:gd name="T36" fmla="*/ 859 w 964"/>
              <a:gd name="T37" fmla="*/ 690 h 855"/>
              <a:gd name="T38" fmla="*/ 861 w 964"/>
              <a:gd name="T39" fmla="*/ 746 h 855"/>
              <a:gd name="T40" fmla="*/ 888 w 964"/>
              <a:gd name="T41" fmla="*/ 791 h 855"/>
              <a:gd name="T42" fmla="*/ 964 w 964"/>
              <a:gd name="T43" fmla="*/ 853 h 855"/>
              <a:gd name="T44" fmla="*/ 886 w 964"/>
              <a:gd name="T45" fmla="*/ 855 h 855"/>
              <a:gd name="T46" fmla="*/ 782 w 964"/>
              <a:gd name="T47" fmla="*/ 855 h 855"/>
              <a:gd name="T48" fmla="*/ 678 w 964"/>
              <a:gd name="T49" fmla="*/ 855 h 855"/>
              <a:gd name="T50" fmla="*/ 574 w 964"/>
              <a:gd name="T51" fmla="*/ 855 h 855"/>
              <a:gd name="T52" fmla="*/ 538 w 964"/>
              <a:gd name="T53" fmla="*/ 842 h 855"/>
              <a:gd name="T54" fmla="*/ 520 w 964"/>
              <a:gd name="T55" fmla="*/ 854 h 855"/>
              <a:gd name="T56" fmla="*/ 446 w 964"/>
              <a:gd name="T57" fmla="*/ 855 h 855"/>
              <a:gd name="T58" fmla="*/ 325 w 964"/>
              <a:gd name="T59" fmla="*/ 855 h 855"/>
              <a:gd name="T60" fmla="*/ 204 w 964"/>
              <a:gd name="T61" fmla="*/ 855 h 855"/>
              <a:gd name="T62" fmla="*/ 83 w 964"/>
              <a:gd name="T63" fmla="*/ 855 h 855"/>
              <a:gd name="T64" fmla="*/ 22 w 964"/>
              <a:gd name="T65" fmla="*/ 816 h 855"/>
              <a:gd name="T66" fmla="*/ 22 w 964"/>
              <a:gd name="T67" fmla="*/ 740 h 855"/>
              <a:gd name="T68" fmla="*/ 22 w 964"/>
              <a:gd name="T69" fmla="*/ 662 h 855"/>
              <a:gd name="T70" fmla="*/ 22 w 964"/>
              <a:gd name="T71" fmla="*/ 584 h 855"/>
              <a:gd name="T72" fmla="*/ 22 w 964"/>
              <a:gd name="T73" fmla="*/ 506 h 855"/>
              <a:gd name="T74" fmla="*/ 22 w 964"/>
              <a:gd name="T75" fmla="*/ 427 h 855"/>
              <a:gd name="T76" fmla="*/ 22 w 964"/>
              <a:gd name="T77" fmla="*/ 347 h 855"/>
              <a:gd name="T78" fmla="*/ 22 w 964"/>
              <a:gd name="T79" fmla="*/ 267 h 855"/>
              <a:gd name="T80" fmla="*/ 17 w 964"/>
              <a:gd name="T81" fmla="*/ 209 h 855"/>
              <a:gd name="T82" fmla="*/ 1 w 964"/>
              <a:gd name="T83" fmla="*/ 140 h 855"/>
              <a:gd name="T84" fmla="*/ 18 w 964"/>
              <a:gd name="T85" fmla="*/ 101 h 855"/>
              <a:gd name="T86" fmla="*/ 14 w 964"/>
              <a:gd name="T87" fmla="*/ 55 h 855"/>
              <a:gd name="T88" fmla="*/ 26 w 964"/>
              <a:gd name="T89" fmla="*/ 13 h 855"/>
              <a:gd name="T90" fmla="*/ 42 w 964"/>
              <a:gd name="T91" fmla="*/ 12 h 855"/>
              <a:gd name="T92" fmla="*/ 164 w 964"/>
              <a:gd name="T93" fmla="*/ 17 h 855"/>
              <a:gd name="T94" fmla="*/ 248 w 964"/>
              <a:gd name="T95" fmla="*/ 43 h 855"/>
              <a:gd name="T96" fmla="*/ 339 w 964"/>
              <a:gd name="T97" fmla="*/ 74 h 855"/>
              <a:gd name="T98" fmla="*/ 375 w 964"/>
              <a:gd name="T99" fmla="*/ 68 h 855"/>
              <a:gd name="T100" fmla="*/ 430 w 964"/>
              <a:gd name="T101" fmla="*/ 37 h 855"/>
              <a:gd name="T102" fmla="*/ 447 w 964"/>
              <a:gd name="T103" fmla="*/ 24 h 855"/>
              <a:gd name="T104" fmla="*/ 490 w 964"/>
              <a:gd name="T105" fmla="*/ 13 h 855"/>
              <a:gd name="T106" fmla="*/ 499 w 964"/>
              <a:gd name="T107" fmla="*/ 18 h 855"/>
              <a:gd name="T108" fmla="*/ 515 w 964"/>
              <a:gd name="T109" fmla="*/ 7 h 855"/>
              <a:gd name="T110" fmla="*/ 570 w 964"/>
              <a:gd name="T111" fmla="*/ 11 h 855"/>
              <a:gd name="T112" fmla="*/ 570 w 964"/>
              <a:gd name="T113" fmla="*/ 16 h 855"/>
              <a:gd name="T114" fmla="*/ 579 w 964"/>
              <a:gd name="T115" fmla="*/ 41 h 855"/>
              <a:gd name="T116" fmla="*/ 601 w 964"/>
              <a:gd name="T117" fmla="*/ 42 h 855"/>
              <a:gd name="T118" fmla="*/ 604 w 964"/>
              <a:gd name="T119" fmla="*/ 37 h 855"/>
              <a:gd name="T120" fmla="*/ 646 w 964"/>
              <a:gd name="T121" fmla="*/ 50 h 855"/>
              <a:gd name="T122" fmla="*/ 673 w 964"/>
              <a:gd name="T123" fmla="*/ 53 h 855"/>
              <a:gd name="T124" fmla="*/ 751 w 964"/>
              <a:gd name="T125" fmla="*/ 3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4" h="855">
                <a:moveTo>
                  <a:pt x="752" y="31"/>
                </a:moveTo>
                <a:lnTo>
                  <a:pt x="754" y="34"/>
                </a:lnTo>
                <a:lnTo>
                  <a:pt x="756" y="42"/>
                </a:lnTo>
                <a:lnTo>
                  <a:pt x="763" y="61"/>
                </a:lnTo>
                <a:lnTo>
                  <a:pt x="769" y="77"/>
                </a:lnTo>
                <a:lnTo>
                  <a:pt x="776" y="98"/>
                </a:lnTo>
                <a:lnTo>
                  <a:pt x="778" y="106"/>
                </a:lnTo>
                <a:lnTo>
                  <a:pt x="779" y="112"/>
                </a:lnTo>
                <a:lnTo>
                  <a:pt x="789" y="135"/>
                </a:lnTo>
                <a:lnTo>
                  <a:pt x="795" y="154"/>
                </a:lnTo>
                <a:lnTo>
                  <a:pt x="799" y="169"/>
                </a:lnTo>
                <a:lnTo>
                  <a:pt x="806" y="192"/>
                </a:lnTo>
                <a:lnTo>
                  <a:pt x="808" y="200"/>
                </a:lnTo>
                <a:lnTo>
                  <a:pt x="804" y="204"/>
                </a:lnTo>
                <a:lnTo>
                  <a:pt x="795" y="218"/>
                </a:lnTo>
                <a:lnTo>
                  <a:pt x="786" y="265"/>
                </a:lnTo>
                <a:lnTo>
                  <a:pt x="772" y="301"/>
                </a:lnTo>
                <a:lnTo>
                  <a:pt x="771" y="323"/>
                </a:lnTo>
                <a:lnTo>
                  <a:pt x="768" y="331"/>
                </a:lnTo>
                <a:lnTo>
                  <a:pt x="762" y="342"/>
                </a:lnTo>
                <a:lnTo>
                  <a:pt x="754" y="354"/>
                </a:lnTo>
                <a:lnTo>
                  <a:pt x="740" y="348"/>
                </a:lnTo>
                <a:lnTo>
                  <a:pt x="718" y="328"/>
                </a:lnTo>
                <a:lnTo>
                  <a:pt x="705" y="310"/>
                </a:lnTo>
                <a:lnTo>
                  <a:pt x="691" y="298"/>
                </a:lnTo>
                <a:lnTo>
                  <a:pt x="677" y="282"/>
                </a:lnTo>
                <a:lnTo>
                  <a:pt x="674" y="270"/>
                </a:lnTo>
                <a:lnTo>
                  <a:pt x="674" y="263"/>
                </a:lnTo>
                <a:lnTo>
                  <a:pt x="668" y="245"/>
                </a:lnTo>
                <a:lnTo>
                  <a:pt x="664" y="236"/>
                </a:lnTo>
                <a:lnTo>
                  <a:pt x="647" y="217"/>
                </a:lnTo>
                <a:lnTo>
                  <a:pt x="643" y="207"/>
                </a:lnTo>
                <a:lnTo>
                  <a:pt x="639" y="202"/>
                </a:lnTo>
                <a:lnTo>
                  <a:pt x="636" y="196"/>
                </a:lnTo>
                <a:lnTo>
                  <a:pt x="630" y="171"/>
                </a:lnTo>
                <a:lnTo>
                  <a:pt x="623" y="155"/>
                </a:lnTo>
                <a:lnTo>
                  <a:pt x="616" y="159"/>
                </a:lnTo>
                <a:lnTo>
                  <a:pt x="617" y="166"/>
                </a:lnTo>
                <a:lnTo>
                  <a:pt x="611" y="175"/>
                </a:lnTo>
                <a:lnTo>
                  <a:pt x="607" y="186"/>
                </a:lnTo>
                <a:lnTo>
                  <a:pt x="610" y="195"/>
                </a:lnTo>
                <a:lnTo>
                  <a:pt x="623" y="208"/>
                </a:lnTo>
                <a:lnTo>
                  <a:pt x="626" y="214"/>
                </a:lnTo>
                <a:lnTo>
                  <a:pt x="629" y="226"/>
                </a:lnTo>
                <a:lnTo>
                  <a:pt x="628" y="244"/>
                </a:lnTo>
                <a:lnTo>
                  <a:pt x="631" y="249"/>
                </a:lnTo>
                <a:lnTo>
                  <a:pt x="640" y="262"/>
                </a:lnTo>
                <a:lnTo>
                  <a:pt x="644" y="270"/>
                </a:lnTo>
                <a:lnTo>
                  <a:pt x="646" y="276"/>
                </a:lnTo>
                <a:lnTo>
                  <a:pt x="649" y="282"/>
                </a:lnTo>
                <a:lnTo>
                  <a:pt x="659" y="293"/>
                </a:lnTo>
                <a:lnTo>
                  <a:pt x="674" y="314"/>
                </a:lnTo>
                <a:lnTo>
                  <a:pt x="687" y="328"/>
                </a:lnTo>
                <a:lnTo>
                  <a:pt x="697" y="335"/>
                </a:lnTo>
                <a:lnTo>
                  <a:pt x="701" y="342"/>
                </a:lnTo>
                <a:lnTo>
                  <a:pt x="702" y="359"/>
                </a:lnTo>
                <a:lnTo>
                  <a:pt x="701" y="367"/>
                </a:lnTo>
                <a:lnTo>
                  <a:pt x="710" y="383"/>
                </a:lnTo>
                <a:lnTo>
                  <a:pt x="713" y="391"/>
                </a:lnTo>
                <a:lnTo>
                  <a:pt x="721" y="398"/>
                </a:lnTo>
                <a:lnTo>
                  <a:pt x="725" y="405"/>
                </a:lnTo>
                <a:lnTo>
                  <a:pt x="728" y="417"/>
                </a:lnTo>
                <a:lnTo>
                  <a:pt x="734" y="452"/>
                </a:lnTo>
                <a:lnTo>
                  <a:pt x="741" y="461"/>
                </a:lnTo>
                <a:lnTo>
                  <a:pt x="763" y="507"/>
                </a:lnTo>
                <a:lnTo>
                  <a:pt x="782" y="536"/>
                </a:lnTo>
                <a:lnTo>
                  <a:pt x="791" y="558"/>
                </a:lnTo>
                <a:lnTo>
                  <a:pt x="804" y="584"/>
                </a:lnTo>
                <a:lnTo>
                  <a:pt x="831" y="642"/>
                </a:lnTo>
                <a:lnTo>
                  <a:pt x="847" y="660"/>
                </a:lnTo>
                <a:lnTo>
                  <a:pt x="854" y="670"/>
                </a:lnTo>
                <a:lnTo>
                  <a:pt x="865" y="677"/>
                </a:lnTo>
                <a:lnTo>
                  <a:pt x="878" y="689"/>
                </a:lnTo>
                <a:lnTo>
                  <a:pt x="866" y="687"/>
                </a:lnTo>
                <a:lnTo>
                  <a:pt x="863" y="688"/>
                </a:lnTo>
                <a:lnTo>
                  <a:pt x="859" y="690"/>
                </a:lnTo>
                <a:lnTo>
                  <a:pt x="857" y="697"/>
                </a:lnTo>
                <a:lnTo>
                  <a:pt x="856" y="702"/>
                </a:lnTo>
                <a:lnTo>
                  <a:pt x="857" y="731"/>
                </a:lnTo>
                <a:lnTo>
                  <a:pt x="861" y="746"/>
                </a:lnTo>
                <a:lnTo>
                  <a:pt x="871" y="774"/>
                </a:lnTo>
                <a:lnTo>
                  <a:pt x="879" y="782"/>
                </a:lnTo>
                <a:lnTo>
                  <a:pt x="883" y="787"/>
                </a:lnTo>
                <a:lnTo>
                  <a:pt x="888" y="791"/>
                </a:lnTo>
                <a:lnTo>
                  <a:pt x="913" y="801"/>
                </a:lnTo>
                <a:lnTo>
                  <a:pt x="928" y="821"/>
                </a:lnTo>
                <a:lnTo>
                  <a:pt x="961" y="846"/>
                </a:lnTo>
                <a:lnTo>
                  <a:pt x="964" y="853"/>
                </a:lnTo>
                <a:lnTo>
                  <a:pt x="964" y="855"/>
                </a:lnTo>
                <a:lnTo>
                  <a:pt x="938" y="855"/>
                </a:lnTo>
                <a:lnTo>
                  <a:pt x="912" y="855"/>
                </a:lnTo>
                <a:lnTo>
                  <a:pt x="886" y="855"/>
                </a:lnTo>
                <a:lnTo>
                  <a:pt x="860" y="855"/>
                </a:lnTo>
                <a:lnTo>
                  <a:pt x="834" y="855"/>
                </a:lnTo>
                <a:lnTo>
                  <a:pt x="808" y="855"/>
                </a:lnTo>
                <a:lnTo>
                  <a:pt x="782" y="855"/>
                </a:lnTo>
                <a:lnTo>
                  <a:pt x="756" y="855"/>
                </a:lnTo>
                <a:lnTo>
                  <a:pt x="730" y="855"/>
                </a:lnTo>
                <a:lnTo>
                  <a:pt x="704" y="855"/>
                </a:lnTo>
                <a:lnTo>
                  <a:pt x="678" y="855"/>
                </a:lnTo>
                <a:lnTo>
                  <a:pt x="652" y="855"/>
                </a:lnTo>
                <a:lnTo>
                  <a:pt x="626" y="855"/>
                </a:lnTo>
                <a:lnTo>
                  <a:pt x="600" y="855"/>
                </a:lnTo>
                <a:lnTo>
                  <a:pt x="574" y="855"/>
                </a:lnTo>
                <a:lnTo>
                  <a:pt x="548" y="855"/>
                </a:lnTo>
                <a:lnTo>
                  <a:pt x="534" y="855"/>
                </a:lnTo>
                <a:lnTo>
                  <a:pt x="536" y="847"/>
                </a:lnTo>
                <a:lnTo>
                  <a:pt x="538" y="842"/>
                </a:lnTo>
                <a:lnTo>
                  <a:pt x="536" y="838"/>
                </a:lnTo>
                <a:lnTo>
                  <a:pt x="531" y="837"/>
                </a:lnTo>
                <a:lnTo>
                  <a:pt x="528" y="838"/>
                </a:lnTo>
                <a:lnTo>
                  <a:pt x="520" y="854"/>
                </a:lnTo>
                <a:lnTo>
                  <a:pt x="516" y="855"/>
                </a:lnTo>
                <a:lnTo>
                  <a:pt x="506" y="855"/>
                </a:lnTo>
                <a:lnTo>
                  <a:pt x="476" y="855"/>
                </a:lnTo>
                <a:lnTo>
                  <a:pt x="446" y="855"/>
                </a:lnTo>
                <a:lnTo>
                  <a:pt x="416" y="855"/>
                </a:lnTo>
                <a:lnTo>
                  <a:pt x="385" y="855"/>
                </a:lnTo>
                <a:lnTo>
                  <a:pt x="355" y="855"/>
                </a:lnTo>
                <a:lnTo>
                  <a:pt x="325" y="855"/>
                </a:lnTo>
                <a:lnTo>
                  <a:pt x="295" y="855"/>
                </a:lnTo>
                <a:lnTo>
                  <a:pt x="264" y="855"/>
                </a:lnTo>
                <a:lnTo>
                  <a:pt x="234" y="855"/>
                </a:lnTo>
                <a:lnTo>
                  <a:pt x="204" y="855"/>
                </a:lnTo>
                <a:lnTo>
                  <a:pt x="174" y="855"/>
                </a:lnTo>
                <a:lnTo>
                  <a:pt x="143" y="855"/>
                </a:lnTo>
                <a:lnTo>
                  <a:pt x="113" y="855"/>
                </a:lnTo>
                <a:lnTo>
                  <a:pt x="83" y="855"/>
                </a:lnTo>
                <a:lnTo>
                  <a:pt x="53" y="855"/>
                </a:lnTo>
                <a:lnTo>
                  <a:pt x="22" y="855"/>
                </a:lnTo>
                <a:lnTo>
                  <a:pt x="22" y="836"/>
                </a:lnTo>
                <a:lnTo>
                  <a:pt x="22" y="816"/>
                </a:lnTo>
                <a:lnTo>
                  <a:pt x="22" y="797"/>
                </a:lnTo>
                <a:lnTo>
                  <a:pt x="22" y="778"/>
                </a:lnTo>
                <a:lnTo>
                  <a:pt x="22" y="759"/>
                </a:lnTo>
                <a:lnTo>
                  <a:pt x="22" y="740"/>
                </a:lnTo>
                <a:lnTo>
                  <a:pt x="22" y="720"/>
                </a:lnTo>
                <a:lnTo>
                  <a:pt x="22" y="701"/>
                </a:lnTo>
                <a:lnTo>
                  <a:pt x="22" y="682"/>
                </a:lnTo>
                <a:lnTo>
                  <a:pt x="22" y="662"/>
                </a:lnTo>
                <a:lnTo>
                  <a:pt x="22" y="643"/>
                </a:lnTo>
                <a:lnTo>
                  <a:pt x="22" y="623"/>
                </a:lnTo>
                <a:lnTo>
                  <a:pt x="22" y="604"/>
                </a:lnTo>
                <a:lnTo>
                  <a:pt x="22" y="584"/>
                </a:lnTo>
                <a:lnTo>
                  <a:pt x="22" y="565"/>
                </a:lnTo>
                <a:lnTo>
                  <a:pt x="22" y="545"/>
                </a:lnTo>
                <a:lnTo>
                  <a:pt x="22" y="526"/>
                </a:lnTo>
                <a:lnTo>
                  <a:pt x="22" y="506"/>
                </a:lnTo>
                <a:lnTo>
                  <a:pt x="22" y="486"/>
                </a:lnTo>
                <a:lnTo>
                  <a:pt x="22" y="467"/>
                </a:lnTo>
                <a:lnTo>
                  <a:pt x="22" y="447"/>
                </a:lnTo>
                <a:lnTo>
                  <a:pt x="22" y="427"/>
                </a:lnTo>
                <a:lnTo>
                  <a:pt x="22" y="407"/>
                </a:lnTo>
                <a:lnTo>
                  <a:pt x="22" y="387"/>
                </a:lnTo>
                <a:lnTo>
                  <a:pt x="22" y="367"/>
                </a:lnTo>
                <a:lnTo>
                  <a:pt x="22" y="347"/>
                </a:lnTo>
                <a:lnTo>
                  <a:pt x="22" y="327"/>
                </a:lnTo>
                <a:lnTo>
                  <a:pt x="22" y="307"/>
                </a:lnTo>
                <a:lnTo>
                  <a:pt x="22" y="287"/>
                </a:lnTo>
                <a:lnTo>
                  <a:pt x="22" y="267"/>
                </a:lnTo>
                <a:lnTo>
                  <a:pt x="22" y="247"/>
                </a:lnTo>
                <a:lnTo>
                  <a:pt x="22" y="226"/>
                </a:lnTo>
                <a:lnTo>
                  <a:pt x="22" y="223"/>
                </a:lnTo>
                <a:lnTo>
                  <a:pt x="17" y="209"/>
                </a:lnTo>
                <a:lnTo>
                  <a:pt x="13" y="191"/>
                </a:lnTo>
                <a:lnTo>
                  <a:pt x="9" y="170"/>
                </a:lnTo>
                <a:lnTo>
                  <a:pt x="8" y="163"/>
                </a:lnTo>
                <a:lnTo>
                  <a:pt x="1" y="140"/>
                </a:lnTo>
                <a:lnTo>
                  <a:pt x="0" y="134"/>
                </a:lnTo>
                <a:lnTo>
                  <a:pt x="2" y="129"/>
                </a:lnTo>
                <a:lnTo>
                  <a:pt x="14" y="111"/>
                </a:lnTo>
                <a:lnTo>
                  <a:pt x="18" y="101"/>
                </a:lnTo>
                <a:lnTo>
                  <a:pt x="21" y="90"/>
                </a:lnTo>
                <a:lnTo>
                  <a:pt x="22" y="81"/>
                </a:lnTo>
                <a:lnTo>
                  <a:pt x="18" y="68"/>
                </a:lnTo>
                <a:lnTo>
                  <a:pt x="14" y="55"/>
                </a:lnTo>
                <a:lnTo>
                  <a:pt x="13" y="42"/>
                </a:lnTo>
                <a:lnTo>
                  <a:pt x="12" y="30"/>
                </a:lnTo>
                <a:lnTo>
                  <a:pt x="18" y="21"/>
                </a:lnTo>
                <a:lnTo>
                  <a:pt x="26" y="13"/>
                </a:lnTo>
                <a:lnTo>
                  <a:pt x="28" y="9"/>
                </a:lnTo>
                <a:lnTo>
                  <a:pt x="33" y="3"/>
                </a:lnTo>
                <a:lnTo>
                  <a:pt x="36" y="0"/>
                </a:lnTo>
                <a:lnTo>
                  <a:pt x="42" y="12"/>
                </a:lnTo>
                <a:lnTo>
                  <a:pt x="54" y="14"/>
                </a:lnTo>
                <a:lnTo>
                  <a:pt x="95" y="4"/>
                </a:lnTo>
                <a:lnTo>
                  <a:pt x="139" y="14"/>
                </a:lnTo>
                <a:lnTo>
                  <a:pt x="164" y="17"/>
                </a:lnTo>
                <a:lnTo>
                  <a:pt x="202" y="26"/>
                </a:lnTo>
                <a:lnTo>
                  <a:pt x="225" y="41"/>
                </a:lnTo>
                <a:lnTo>
                  <a:pt x="231" y="43"/>
                </a:lnTo>
                <a:lnTo>
                  <a:pt x="248" y="43"/>
                </a:lnTo>
                <a:lnTo>
                  <a:pt x="259" y="52"/>
                </a:lnTo>
                <a:lnTo>
                  <a:pt x="302" y="56"/>
                </a:lnTo>
                <a:lnTo>
                  <a:pt x="325" y="66"/>
                </a:lnTo>
                <a:lnTo>
                  <a:pt x="339" y="74"/>
                </a:lnTo>
                <a:lnTo>
                  <a:pt x="346" y="76"/>
                </a:lnTo>
                <a:lnTo>
                  <a:pt x="353" y="76"/>
                </a:lnTo>
                <a:lnTo>
                  <a:pt x="363" y="73"/>
                </a:lnTo>
                <a:lnTo>
                  <a:pt x="375" y="68"/>
                </a:lnTo>
                <a:lnTo>
                  <a:pt x="388" y="60"/>
                </a:lnTo>
                <a:lnTo>
                  <a:pt x="414" y="40"/>
                </a:lnTo>
                <a:lnTo>
                  <a:pt x="424" y="36"/>
                </a:lnTo>
                <a:lnTo>
                  <a:pt x="430" y="37"/>
                </a:lnTo>
                <a:lnTo>
                  <a:pt x="438" y="37"/>
                </a:lnTo>
                <a:lnTo>
                  <a:pt x="441" y="32"/>
                </a:lnTo>
                <a:lnTo>
                  <a:pt x="445" y="28"/>
                </a:lnTo>
                <a:lnTo>
                  <a:pt x="447" y="24"/>
                </a:lnTo>
                <a:lnTo>
                  <a:pt x="451" y="19"/>
                </a:lnTo>
                <a:lnTo>
                  <a:pt x="465" y="17"/>
                </a:lnTo>
                <a:lnTo>
                  <a:pt x="493" y="9"/>
                </a:lnTo>
                <a:lnTo>
                  <a:pt x="490" y="13"/>
                </a:lnTo>
                <a:lnTo>
                  <a:pt x="465" y="22"/>
                </a:lnTo>
                <a:lnTo>
                  <a:pt x="475" y="24"/>
                </a:lnTo>
                <a:lnTo>
                  <a:pt x="487" y="20"/>
                </a:lnTo>
                <a:lnTo>
                  <a:pt x="499" y="18"/>
                </a:lnTo>
                <a:lnTo>
                  <a:pt x="502" y="14"/>
                </a:lnTo>
                <a:lnTo>
                  <a:pt x="503" y="6"/>
                </a:lnTo>
                <a:lnTo>
                  <a:pt x="506" y="5"/>
                </a:lnTo>
                <a:lnTo>
                  <a:pt x="515" y="7"/>
                </a:lnTo>
                <a:lnTo>
                  <a:pt x="541" y="19"/>
                </a:lnTo>
                <a:lnTo>
                  <a:pt x="547" y="19"/>
                </a:lnTo>
                <a:lnTo>
                  <a:pt x="566" y="12"/>
                </a:lnTo>
                <a:lnTo>
                  <a:pt x="570" y="11"/>
                </a:lnTo>
                <a:lnTo>
                  <a:pt x="576" y="15"/>
                </a:lnTo>
                <a:lnTo>
                  <a:pt x="589" y="29"/>
                </a:lnTo>
                <a:lnTo>
                  <a:pt x="584" y="29"/>
                </a:lnTo>
                <a:lnTo>
                  <a:pt x="570" y="16"/>
                </a:lnTo>
                <a:lnTo>
                  <a:pt x="569" y="23"/>
                </a:lnTo>
                <a:lnTo>
                  <a:pt x="560" y="34"/>
                </a:lnTo>
                <a:lnTo>
                  <a:pt x="571" y="39"/>
                </a:lnTo>
                <a:lnTo>
                  <a:pt x="579" y="41"/>
                </a:lnTo>
                <a:lnTo>
                  <a:pt x="584" y="47"/>
                </a:lnTo>
                <a:lnTo>
                  <a:pt x="586" y="52"/>
                </a:lnTo>
                <a:lnTo>
                  <a:pt x="595" y="50"/>
                </a:lnTo>
                <a:lnTo>
                  <a:pt x="601" y="42"/>
                </a:lnTo>
                <a:lnTo>
                  <a:pt x="598" y="38"/>
                </a:lnTo>
                <a:lnTo>
                  <a:pt x="595" y="34"/>
                </a:lnTo>
                <a:lnTo>
                  <a:pt x="598" y="34"/>
                </a:lnTo>
                <a:lnTo>
                  <a:pt x="604" y="37"/>
                </a:lnTo>
                <a:lnTo>
                  <a:pt x="621" y="52"/>
                </a:lnTo>
                <a:lnTo>
                  <a:pt x="626" y="55"/>
                </a:lnTo>
                <a:lnTo>
                  <a:pt x="633" y="54"/>
                </a:lnTo>
                <a:lnTo>
                  <a:pt x="646" y="50"/>
                </a:lnTo>
                <a:lnTo>
                  <a:pt x="650" y="51"/>
                </a:lnTo>
                <a:lnTo>
                  <a:pt x="668" y="45"/>
                </a:lnTo>
                <a:lnTo>
                  <a:pt x="670" y="49"/>
                </a:lnTo>
                <a:lnTo>
                  <a:pt x="673" y="53"/>
                </a:lnTo>
                <a:lnTo>
                  <a:pt x="688" y="49"/>
                </a:lnTo>
                <a:lnTo>
                  <a:pt x="710" y="49"/>
                </a:lnTo>
                <a:lnTo>
                  <a:pt x="729" y="44"/>
                </a:lnTo>
                <a:lnTo>
                  <a:pt x="751" y="33"/>
                </a:lnTo>
                <a:lnTo>
                  <a:pt x="752"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9" name="Freeform 67"/>
          <p:cNvSpPr>
            <a:spLocks noEditPoints="1"/>
          </p:cNvSpPr>
          <p:nvPr/>
        </p:nvSpPr>
        <p:spPr bwMode="auto">
          <a:xfrm>
            <a:off x="4737284" y="3612977"/>
            <a:ext cx="118961" cy="75798"/>
          </a:xfrm>
          <a:custGeom>
            <a:avLst/>
            <a:gdLst>
              <a:gd name="T0" fmla="*/ 498 w 498"/>
              <a:gd name="T1" fmla="*/ 41 h 320"/>
              <a:gd name="T2" fmla="*/ 488 w 498"/>
              <a:gd name="T3" fmla="*/ 52 h 320"/>
              <a:gd name="T4" fmla="*/ 467 w 498"/>
              <a:gd name="T5" fmla="*/ 91 h 320"/>
              <a:gd name="T6" fmla="*/ 442 w 498"/>
              <a:gd name="T7" fmla="*/ 131 h 320"/>
              <a:gd name="T8" fmla="*/ 447 w 498"/>
              <a:gd name="T9" fmla="*/ 201 h 320"/>
              <a:gd name="T10" fmla="*/ 458 w 498"/>
              <a:gd name="T11" fmla="*/ 248 h 320"/>
              <a:gd name="T12" fmla="*/ 469 w 498"/>
              <a:gd name="T13" fmla="*/ 269 h 320"/>
              <a:gd name="T14" fmla="*/ 448 w 498"/>
              <a:gd name="T15" fmla="*/ 285 h 320"/>
              <a:gd name="T16" fmla="*/ 435 w 498"/>
              <a:gd name="T17" fmla="*/ 317 h 320"/>
              <a:gd name="T18" fmla="*/ 410 w 498"/>
              <a:gd name="T19" fmla="*/ 312 h 320"/>
              <a:gd name="T20" fmla="*/ 370 w 498"/>
              <a:gd name="T21" fmla="*/ 319 h 320"/>
              <a:gd name="T22" fmla="*/ 330 w 498"/>
              <a:gd name="T23" fmla="*/ 282 h 320"/>
              <a:gd name="T24" fmla="*/ 306 w 498"/>
              <a:gd name="T25" fmla="*/ 263 h 320"/>
              <a:gd name="T26" fmla="*/ 271 w 498"/>
              <a:gd name="T27" fmla="*/ 243 h 320"/>
              <a:gd name="T28" fmla="*/ 267 w 498"/>
              <a:gd name="T29" fmla="*/ 250 h 320"/>
              <a:gd name="T30" fmla="*/ 236 w 498"/>
              <a:gd name="T31" fmla="*/ 251 h 320"/>
              <a:gd name="T32" fmla="*/ 195 w 498"/>
              <a:gd name="T33" fmla="*/ 269 h 320"/>
              <a:gd name="T34" fmla="*/ 212 w 498"/>
              <a:gd name="T35" fmla="*/ 207 h 320"/>
              <a:gd name="T36" fmla="*/ 196 w 498"/>
              <a:gd name="T37" fmla="*/ 193 h 320"/>
              <a:gd name="T38" fmla="*/ 170 w 498"/>
              <a:gd name="T39" fmla="*/ 204 h 320"/>
              <a:gd name="T40" fmla="*/ 135 w 498"/>
              <a:gd name="T41" fmla="*/ 163 h 320"/>
              <a:gd name="T42" fmla="*/ 144 w 498"/>
              <a:gd name="T43" fmla="*/ 131 h 320"/>
              <a:gd name="T44" fmla="*/ 125 w 498"/>
              <a:gd name="T45" fmla="*/ 111 h 320"/>
              <a:gd name="T46" fmla="*/ 128 w 498"/>
              <a:gd name="T47" fmla="*/ 88 h 320"/>
              <a:gd name="T48" fmla="*/ 152 w 498"/>
              <a:gd name="T49" fmla="*/ 56 h 320"/>
              <a:gd name="T50" fmla="*/ 200 w 498"/>
              <a:gd name="T51" fmla="*/ 25 h 320"/>
              <a:gd name="T52" fmla="*/ 290 w 498"/>
              <a:gd name="T53" fmla="*/ 12 h 320"/>
              <a:gd name="T54" fmla="*/ 312 w 498"/>
              <a:gd name="T55" fmla="*/ 0 h 320"/>
              <a:gd name="T56" fmla="*/ 405 w 498"/>
              <a:gd name="T57" fmla="*/ 29 h 320"/>
              <a:gd name="T58" fmla="*/ 488 w 498"/>
              <a:gd name="T59" fmla="*/ 24 h 320"/>
              <a:gd name="T60" fmla="*/ 72 w 498"/>
              <a:gd name="T61" fmla="*/ 126 h 320"/>
              <a:gd name="T62" fmla="*/ 49 w 498"/>
              <a:gd name="T63" fmla="*/ 136 h 320"/>
              <a:gd name="T64" fmla="*/ 16 w 498"/>
              <a:gd name="T65" fmla="*/ 107 h 320"/>
              <a:gd name="T66" fmla="*/ 63 w 498"/>
              <a:gd name="T67" fmla="*/ 85 h 320"/>
              <a:gd name="T68" fmla="*/ 83 w 498"/>
              <a:gd name="T69" fmla="*/ 100 h 320"/>
              <a:gd name="T70" fmla="*/ 118 w 498"/>
              <a:gd name="T71" fmla="*/ 167 h 320"/>
              <a:gd name="T72" fmla="*/ 104 w 498"/>
              <a:gd name="T73" fmla="*/ 148 h 320"/>
              <a:gd name="T74" fmla="*/ 60 w 498"/>
              <a:gd name="T75" fmla="*/ 156 h 320"/>
              <a:gd name="T76" fmla="*/ 88 w 498"/>
              <a:gd name="T77" fmla="*/ 159 h 320"/>
              <a:gd name="T78" fmla="*/ 97 w 498"/>
              <a:gd name="T79" fmla="*/ 190 h 320"/>
              <a:gd name="T80" fmla="*/ 71 w 498"/>
              <a:gd name="T81" fmla="*/ 211 h 320"/>
              <a:gd name="T82" fmla="*/ 33 w 498"/>
              <a:gd name="T83" fmla="*/ 226 h 320"/>
              <a:gd name="T84" fmla="*/ 11 w 498"/>
              <a:gd name="T85" fmla="*/ 260 h 320"/>
              <a:gd name="T86" fmla="*/ 26 w 498"/>
              <a:gd name="T87" fmla="*/ 227 h 320"/>
              <a:gd name="T88" fmla="*/ 0 w 498"/>
              <a:gd name="T89" fmla="*/ 205 h 320"/>
              <a:gd name="T90" fmla="*/ 10 w 498"/>
              <a:gd name="T91" fmla="*/ 192 h 320"/>
              <a:gd name="T92" fmla="*/ 18 w 498"/>
              <a:gd name="T93" fmla="*/ 178 h 320"/>
              <a:gd name="T94" fmla="*/ 37 w 498"/>
              <a:gd name="T95" fmla="*/ 163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8" h="320">
                <a:moveTo>
                  <a:pt x="488" y="24"/>
                </a:moveTo>
                <a:lnTo>
                  <a:pt x="492" y="29"/>
                </a:lnTo>
                <a:lnTo>
                  <a:pt x="497" y="36"/>
                </a:lnTo>
                <a:lnTo>
                  <a:pt x="498" y="41"/>
                </a:lnTo>
                <a:lnTo>
                  <a:pt x="497" y="43"/>
                </a:lnTo>
                <a:lnTo>
                  <a:pt x="491" y="46"/>
                </a:lnTo>
                <a:lnTo>
                  <a:pt x="490" y="48"/>
                </a:lnTo>
                <a:lnTo>
                  <a:pt x="488" y="52"/>
                </a:lnTo>
                <a:lnTo>
                  <a:pt x="482" y="53"/>
                </a:lnTo>
                <a:lnTo>
                  <a:pt x="478" y="56"/>
                </a:lnTo>
                <a:lnTo>
                  <a:pt x="475" y="69"/>
                </a:lnTo>
                <a:lnTo>
                  <a:pt x="467" y="91"/>
                </a:lnTo>
                <a:lnTo>
                  <a:pt x="457" y="107"/>
                </a:lnTo>
                <a:lnTo>
                  <a:pt x="448" y="116"/>
                </a:lnTo>
                <a:lnTo>
                  <a:pt x="444" y="123"/>
                </a:lnTo>
                <a:lnTo>
                  <a:pt x="442" y="131"/>
                </a:lnTo>
                <a:lnTo>
                  <a:pt x="441" y="139"/>
                </a:lnTo>
                <a:lnTo>
                  <a:pt x="449" y="185"/>
                </a:lnTo>
                <a:lnTo>
                  <a:pt x="449" y="193"/>
                </a:lnTo>
                <a:lnTo>
                  <a:pt x="447" y="201"/>
                </a:lnTo>
                <a:lnTo>
                  <a:pt x="446" y="209"/>
                </a:lnTo>
                <a:lnTo>
                  <a:pt x="447" y="217"/>
                </a:lnTo>
                <a:lnTo>
                  <a:pt x="453" y="229"/>
                </a:lnTo>
                <a:lnTo>
                  <a:pt x="458" y="248"/>
                </a:lnTo>
                <a:lnTo>
                  <a:pt x="461" y="260"/>
                </a:lnTo>
                <a:lnTo>
                  <a:pt x="465" y="264"/>
                </a:lnTo>
                <a:lnTo>
                  <a:pt x="468" y="267"/>
                </a:lnTo>
                <a:lnTo>
                  <a:pt x="469" y="269"/>
                </a:lnTo>
                <a:lnTo>
                  <a:pt x="469" y="271"/>
                </a:lnTo>
                <a:lnTo>
                  <a:pt x="467" y="274"/>
                </a:lnTo>
                <a:lnTo>
                  <a:pt x="450" y="280"/>
                </a:lnTo>
                <a:lnTo>
                  <a:pt x="448" y="285"/>
                </a:lnTo>
                <a:lnTo>
                  <a:pt x="446" y="291"/>
                </a:lnTo>
                <a:lnTo>
                  <a:pt x="439" y="299"/>
                </a:lnTo>
                <a:lnTo>
                  <a:pt x="437" y="307"/>
                </a:lnTo>
                <a:lnTo>
                  <a:pt x="435" y="317"/>
                </a:lnTo>
                <a:lnTo>
                  <a:pt x="435" y="320"/>
                </a:lnTo>
                <a:lnTo>
                  <a:pt x="433" y="320"/>
                </a:lnTo>
                <a:lnTo>
                  <a:pt x="422" y="318"/>
                </a:lnTo>
                <a:lnTo>
                  <a:pt x="410" y="312"/>
                </a:lnTo>
                <a:lnTo>
                  <a:pt x="405" y="308"/>
                </a:lnTo>
                <a:lnTo>
                  <a:pt x="399" y="308"/>
                </a:lnTo>
                <a:lnTo>
                  <a:pt x="393" y="311"/>
                </a:lnTo>
                <a:lnTo>
                  <a:pt x="370" y="319"/>
                </a:lnTo>
                <a:lnTo>
                  <a:pt x="365" y="317"/>
                </a:lnTo>
                <a:lnTo>
                  <a:pt x="352" y="309"/>
                </a:lnTo>
                <a:lnTo>
                  <a:pt x="345" y="300"/>
                </a:lnTo>
                <a:lnTo>
                  <a:pt x="330" y="282"/>
                </a:lnTo>
                <a:lnTo>
                  <a:pt x="329" y="277"/>
                </a:lnTo>
                <a:lnTo>
                  <a:pt x="327" y="274"/>
                </a:lnTo>
                <a:lnTo>
                  <a:pt x="312" y="269"/>
                </a:lnTo>
                <a:lnTo>
                  <a:pt x="306" y="263"/>
                </a:lnTo>
                <a:lnTo>
                  <a:pt x="301" y="262"/>
                </a:lnTo>
                <a:lnTo>
                  <a:pt x="294" y="258"/>
                </a:lnTo>
                <a:lnTo>
                  <a:pt x="276" y="244"/>
                </a:lnTo>
                <a:lnTo>
                  <a:pt x="271" y="243"/>
                </a:lnTo>
                <a:lnTo>
                  <a:pt x="270" y="245"/>
                </a:lnTo>
                <a:lnTo>
                  <a:pt x="270" y="248"/>
                </a:lnTo>
                <a:lnTo>
                  <a:pt x="269" y="250"/>
                </a:lnTo>
                <a:lnTo>
                  <a:pt x="267" y="250"/>
                </a:lnTo>
                <a:lnTo>
                  <a:pt x="263" y="245"/>
                </a:lnTo>
                <a:lnTo>
                  <a:pt x="258" y="240"/>
                </a:lnTo>
                <a:lnTo>
                  <a:pt x="242" y="249"/>
                </a:lnTo>
                <a:lnTo>
                  <a:pt x="236" y="251"/>
                </a:lnTo>
                <a:lnTo>
                  <a:pt x="231" y="252"/>
                </a:lnTo>
                <a:lnTo>
                  <a:pt x="206" y="264"/>
                </a:lnTo>
                <a:lnTo>
                  <a:pt x="198" y="270"/>
                </a:lnTo>
                <a:lnTo>
                  <a:pt x="195" y="269"/>
                </a:lnTo>
                <a:lnTo>
                  <a:pt x="196" y="263"/>
                </a:lnTo>
                <a:lnTo>
                  <a:pt x="206" y="234"/>
                </a:lnTo>
                <a:lnTo>
                  <a:pt x="208" y="211"/>
                </a:lnTo>
                <a:lnTo>
                  <a:pt x="212" y="207"/>
                </a:lnTo>
                <a:lnTo>
                  <a:pt x="213" y="204"/>
                </a:lnTo>
                <a:lnTo>
                  <a:pt x="212" y="197"/>
                </a:lnTo>
                <a:lnTo>
                  <a:pt x="201" y="192"/>
                </a:lnTo>
                <a:lnTo>
                  <a:pt x="196" y="193"/>
                </a:lnTo>
                <a:lnTo>
                  <a:pt x="192" y="201"/>
                </a:lnTo>
                <a:lnTo>
                  <a:pt x="188" y="206"/>
                </a:lnTo>
                <a:lnTo>
                  <a:pt x="179" y="210"/>
                </a:lnTo>
                <a:lnTo>
                  <a:pt x="170" y="204"/>
                </a:lnTo>
                <a:lnTo>
                  <a:pt x="151" y="196"/>
                </a:lnTo>
                <a:lnTo>
                  <a:pt x="146" y="185"/>
                </a:lnTo>
                <a:lnTo>
                  <a:pt x="145" y="174"/>
                </a:lnTo>
                <a:lnTo>
                  <a:pt x="135" y="163"/>
                </a:lnTo>
                <a:lnTo>
                  <a:pt x="131" y="151"/>
                </a:lnTo>
                <a:lnTo>
                  <a:pt x="132" y="142"/>
                </a:lnTo>
                <a:lnTo>
                  <a:pt x="142" y="136"/>
                </a:lnTo>
                <a:lnTo>
                  <a:pt x="144" y="131"/>
                </a:lnTo>
                <a:lnTo>
                  <a:pt x="133" y="132"/>
                </a:lnTo>
                <a:lnTo>
                  <a:pt x="130" y="131"/>
                </a:lnTo>
                <a:lnTo>
                  <a:pt x="130" y="126"/>
                </a:lnTo>
                <a:lnTo>
                  <a:pt x="125" y="111"/>
                </a:lnTo>
                <a:lnTo>
                  <a:pt x="129" y="105"/>
                </a:lnTo>
                <a:lnTo>
                  <a:pt x="131" y="99"/>
                </a:lnTo>
                <a:lnTo>
                  <a:pt x="127" y="94"/>
                </a:lnTo>
                <a:lnTo>
                  <a:pt x="128" y="88"/>
                </a:lnTo>
                <a:lnTo>
                  <a:pt x="131" y="82"/>
                </a:lnTo>
                <a:lnTo>
                  <a:pt x="130" y="68"/>
                </a:lnTo>
                <a:lnTo>
                  <a:pt x="141" y="61"/>
                </a:lnTo>
                <a:lnTo>
                  <a:pt x="152" y="56"/>
                </a:lnTo>
                <a:lnTo>
                  <a:pt x="176" y="54"/>
                </a:lnTo>
                <a:lnTo>
                  <a:pt x="174" y="41"/>
                </a:lnTo>
                <a:lnTo>
                  <a:pt x="184" y="40"/>
                </a:lnTo>
                <a:lnTo>
                  <a:pt x="200" y="25"/>
                </a:lnTo>
                <a:lnTo>
                  <a:pt x="216" y="28"/>
                </a:lnTo>
                <a:lnTo>
                  <a:pt x="239" y="18"/>
                </a:lnTo>
                <a:lnTo>
                  <a:pt x="284" y="18"/>
                </a:lnTo>
                <a:lnTo>
                  <a:pt x="290" y="12"/>
                </a:lnTo>
                <a:lnTo>
                  <a:pt x="289" y="6"/>
                </a:lnTo>
                <a:lnTo>
                  <a:pt x="289" y="0"/>
                </a:lnTo>
                <a:lnTo>
                  <a:pt x="298" y="1"/>
                </a:lnTo>
                <a:lnTo>
                  <a:pt x="312" y="0"/>
                </a:lnTo>
                <a:lnTo>
                  <a:pt x="365" y="13"/>
                </a:lnTo>
                <a:lnTo>
                  <a:pt x="378" y="13"/>
                </a:lnTo>
                <a:lnTo>
                  <a:pt x="396" y="26"/>
                </a:lnTo>
                <a:lnTo>
                  <a:pt x="405" y="29"/>
                </a:lnTo>
                <a:lnTo>
                  <a:pt x="434" y="29"/>
                </a:lnTo>
                <a:lnTo>
                  <a:pt x="478" y="35"/>
                </a:lnTo>
                <a:lnTo>
                  <a:pt x="487" y="26"/>
                </a:lnTo>
                <a:lnTo>
                  <a:pt x="488" y="24"/>
                </a:lnTo>
                <a:close/>
                <a:moveTo>
                  <a:pt x="84" y="125"/>
                </a:moveTo>
                <a:lnTo>
                  <a:pt x="78" y="133"/>
                </a:lnTo>
                <a:lnTo>
                  <a:pt x="74" y="130"/>
                </a:lnTo>
                <a:lnTo>
                  <a:pt x="72" y="126"/>
                </a:lnTo>
                <a:lnTo>
                  <a:pt x="64" y="143"/>
                </a:lnTo>
                <a:lnTo>
                  <a:pt x="54" y="146"/>
                </a:lnTo>
                <a:lnTo>
                  <a:pt x="49" y="143"/>
                </a:lnTo>
                <a:lnTo>
                  <a:pt x="49" y="136"/>
                </a:lnTo>
                <a:lnTo>
                  <a:pt x="44" y="119"/>
                </a:lnTo>
                <a:lnTo>
                  <a:pt x="36" y="115"/>
                </a:lnTo>
                <a:lnTo>
                  <a:pt x="24" y="114"/>
                </a:lnTo>
                <a:lnTo>
                  <a:pt x="16" y="107"/>
                </a:lnTo>
                <a:lnTo>
                  <a:pt x="48" y="103"/>
                </a:lnTo>
                <a:lnTo>
                  <a:pt x="51" y="94"/>
                </a:lnTo>
                <a:lnTo>
                  <a:pt x="58" y="86"/>
                </a:lnTo>
                <a:lnTo>
                  <a:pt x="63" y="85"/>
                </a:lnTo>
                <a:lnTo>
                  <a:pt x="67" y="87"/>
                </a:lnTo>
                <a:lnTo>
                  <a:pt x="68" y="94"/>
                </a:lnTo>
                <a:lnTo>
                  <a:pt x="69" y="96"/>
                </a:lnTo>
                <a:lnTo>
                  <a:pt x="83" y="100"/>
                </a:lnTo>
                <a:lnTo>
                  <a:pt x="89" y="111"/>
                </a:lnTo>
                <a:lnTo>
                  <a:pt x="91" y="124"/>
                </a:lnTo>
                <a:lnTo>
                  <a:pt x="84" y="125"/>
                </a:lnTo>
                <a:close/>
                <a:moveTo>
                  <a:pt x="118" y="167"/>
                </a:moveTo>
                <a:lnTo>
                  <a:pt x="111" y="169"/>
                </a:lnTo>
                <a:lnTo>
                  <a:pt x="96" y="158"/>
                </a:lnTo>
                <a:lnTo>
                  <a:pt x="99" y="151"/>
                </a:lnTo>
                <a:lnTo>
                  <a:pt x="104" y="148"/>
                </a:lnTo>
                <a:lnTo>
                  <a:pt x="117" y="152"/>
                </a:lnTo>
                <a:lnTo>
                  <a:pt x="119" y="163"/>
                </a:lnTo>
                <a:lnTo>
                  <a:pt x="118" y="167"/>
                </a:lnTo>
                <a:close/>
                <a:moveTo>
                  <a:pt x="60" y="156"/>
                </a:moveTo>
                <a:lnTo>
                  <a:pt x="66" y="160"/>
                </a:lnTo>
                <a:lnTo>
                  <a:pt x="71" y="159"/>
                </a:lnTo>
                <a:lnTo>
                  <a:pt x="76" y="156"/>
                </a:lnTo>
                <a:lnTo>
                  <a:pt x="88" y="159"/>
                </a:lnTo>
                <a:lnTo>
                  <a:pt x="114" y="177"/>
                </a:lnTo>
                <a:lnTo>
                  <a:pt x="116" y="182"/>
                </a:lnTo>
                <a:lnTo>
                  <a:pt x="101" y="184"/>
                </a:lnTo>
                <a:lnTo>
                  <a:pt x="97" y="190"/>
                </a:lnTo>
                <a:lnTo>
                  <a:pt x="93" y="194"/>
                </a:lnTo>
                <a:lnTo>
                  <a:pt x="89" y="195"/>
                </a:lnTo>
                <a:lnTo>
                  <a:pt x="81" y="203"/>
                </a:lnTo>
                <a:lnTo>
                  <a:pt x="71" y="211"/>
                </a:lnTo>
                <a:lnTo>
                  <a:pt x="69" y="215"/>
                </a:lnTo>
                <a:lnTo>
                  <a:pt x="51" y="215"/>
                </a:lnTo>
                <a:lnTo>
                  <a:pt x="41" y="217"/>
                </a:lnTo>
                <a:lnTo>
                  <a:pt x="33" y="226"/>
                </a:lnTo>
                <a:lnTo>
                  <a:pt x="29" y="242"/>
                </a:lnTo>
                <a:lnTo>
                  <a:pt x="23" y="255"/>
                </a:lnTo>
                <a:lnTo>
                  <a:pt x="17" y="259"/>
                </a:lnTo>
                <a:lnTo>
                  <a:pt x="11" y="260"/>
                </a:lnTo>
                <a:lnTo>
                  <a:pt x="10" y="255"/>
                </a:lnTo>
                <a:lnTo>
                  <a:pt x="10" y="251"/>
                </a:lnTo>
                <a:lnTo>
                  <a:pt x="23" y="233"/>
                </a:lnTo>
                <a:lnTo>
                  <a:pt x="26" y="227"/>
                </a:lnTo>
                <a:lnTo>
                  <a:pt x="20" y="224"/>
                </a:lnTo>
                <a:lnTo>
                  <a:pt x="14" y="218"/>
                </a:lnTo>
                <a:lnTo>
                  <a:pt x="2" y="211"/>
                </a:lnTo>
                <a:lnTo>
                  <a:pt x="0" y="205"/>
                </a:lnTo>
                <a:lnTo>
                  <a:pt x="3" y="204"/>
                </a:lnTo>
                <a:lnTo>
                  <a:pt x="5" y="203"/>
                </a:lnTo>
                <a:lnTo>
                  <a:pt x="9" y="198"/>
                </a:lnTo>
                <a:lnTo>
                  <a:pt x="10" y="192"/>
                </a:lnTo>
                <a:lnTo>
                  <a:pt x="0" y="175"/>
                </a:lnTo>
                <a:lnTo>
                  <a:pt x="5" y="173"/>
                </a:lnTo>
                <a:lnTo>
                  <a:pt x="11" y="173"/>
                </a:lnTo>
                <a:lnTo>
                  <a:pt x="18" y="178"/>
                </a:lnTo>
                <a:lnTo>
                  <a:pt x="25" y="172"/>
                </a:lnTo>
                <a:lnTo>
                  <a:pt x="28" y="172"/>
                </a:lnTo>
                <a:lnTo>
                  <a:pt x="32" y="174"/>
                </a:lnTo>
                <a:lnTo>
                  <a:pt x="37" y="163"/>
                </a:lnTo>
                <a:lnTo>
                  <a:pt x="49" y="159"/>
                </a:lnTo>
                <a:lnTo>
                  <a:pt x="55" y="155"/>
                </a:lnTo>
                <a:lnTo>
                  <a:pt x="60" y="1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0" name="Freeform 68"/>
          <p:cNvSpPr>
            <a:spLocks/>
          </p:cNvSpPr>
          <p:nvPr/>
        </p:nvSpPr>
        <p:spPr bwMode="auto">
          <a:xfrm>
            <a:off x="4000357" y="4478339"/>
            <a:ext cx="158965" cy="142122"/>
          </a:xfrm>
          <a:custGeom>
            <a:avLst/>
            <a:gdLst>
              <a:gd name="T0" fmla="*/ 667 w 667"/>
              <a:gd name="T1" fmla="*/ 65 h 592"/>
              <a:gd name="T2" fmla="*/ 667 w 667"/>
              <a:gd name="T3" fmla="*/ 122 h 592"/>
              <a:gd name="T4" fmla="*/ 651 w 667"/>
              <a:gd name="T5" fmla="*/ 147 h 592"/>
              <a:gd name="T6" fmla="*/ 607 w 667"/>
              <a:gd name="T7" fmla="*/ 147 h 592"/>
              <a:gd name="T8" fmla="*/ 562 w 667"/>
              <a:gd name="T9" fmla="*/ 147 h 592"/>
              <a:gd name="T10" fmla="*/ 518 w 667"/>
              <a:gd name="T11" fmla="*/ 147 h 592"/>
              <a:gd name="T12" fmla="*/ 474 w 667"/>
              <a:gd name="T13" fmla="*/ 147 h 592"/>
              <a:gd name="T14" fmla="*/ 430 w 667"/>
              <a:gd name="T15" fmla="*/ 147 h 592"/>
              <a:gd name="T16" fmla="*/ 403 w 667"/>
              <a:gd name="T17" fmla="*/ 157 h 592"/>
              <a:gd name="T18" fmla="*/ 403 w 667"/>
              <a:gd name="T19" fmla="*/ 193 h 592"/>
              <a:gd name="T20" fmla="*/ 403 w 667"/>
              <a:gd name="T21" fmla="*/ 228 h 592"/>
              <a:gd name="T22" fmla="*/ 403 w 667"/>
              <a:gd name="T23" fmla="*/ 264 h 592"/>
              <a:gd name="T24" fmla="*/ 403 w 667"/>
              <a:gd name="T25" fmla="*/ 299 h 592"/>
              <a:gd name="T26" fmla="*/ 403 w 667"/>
              <a:gd name="T27" fmla="*/ 335 h 592"/>
              <a:gd name="T28" fmla="*/ 402 w 667"/>
              <a:gd name="T29" fmla="*/ 366 h 592"/>
              <a:gd name="T30" fmla="*/ 375 w 667"/>
              <a:gd name="T31" fmla="*/ 379 h 592"/>
              <a:gd name="T32" fmla="*/ 346 w 667"/>
              <a:gd name="T33" fmla="*/ 390 h 592"/>
              <a:gd name="T34" fmla="*/ 316 w 667"/>
              <a:gd name="T35" fmla="*/ 416 h 592"/>
              <a:gd name="T36" fmla="*/ 313 w 667"/>
              <a:gd name="T37" fmla="*/ 433 h 592"/>
              <a:gd name="T38" fmla="*/ 318 w 667"/>
              <a:gd name="T39" fmla="*/ 459 h 592"/>
              <a:gd name="T40" fmla="*/ 320 w 667"/>
              <a:gd name="T41" fmla="*/ 492 h 592"/>
              <a:gd name="T42" fmla="*/ 323 w 667"/>
              <a:gd name="T43" fmla="*/ 528 h 592"/>
              <a:gd name="T44" fmla="*/ 312 w 667"/>
              <a:gd name="T45" fmla="*/ 548 h 592"/>
              <a:gd name="T46" fmla="*/ 257 w 667"/>
              <a:gd name="T47" fmla="*/ 548 h 592"/>
              <a:gd name="T48" fmla="*/ 203 w 667"/>
              <a:gd name="T49" fmla="*/ 548 h 592"/>
              <a:gd name="T50" fmla="*/ 148 w 667"/>
              <a:gd name="T51" fmla="*/ 548 h 592"/>
              <a:gd name="T52" fmla="*/ 94 w 667"/>
              <a:gd name="T53" fmla="*/ 548 h 592"/>
              <a:gd name="T54" fmla="*/ 39 w 667"/>
              <a:gd name="T55" fmla="*/ 548 h 592"/>
              <a:gd name="T56" fmla="*/ 8 w 667"/>
              <a:gd name="T57" fmla="*/ 564 h 592"/>
              <a:gd name="T58" fmla="*/ 4 w 667"/>
              <a:gd name="T59" fmla="*/ 592 h 592"/>
              <a:gd name="T60" fmla="*/ 8 w 667"/>
              <a:gd name="T61" fmla="*/ 540 h 592"/>
              <a:gd name="T62" fmla="*/ 33 w 667"/>
              <a:gd name="T63" fmla="*/ 468 h 592"/>
              <a:gd name="T64" fmla="*/ 63 w 667"/>
              <a:gd name="T65" fmla="*/ 420 h 592"/>
              <a:gd name="T66" fmla="*/ 71 w 667"/>
              <a:gd name="T67" fmla="*/ 398 h 592"/>
              <a:gd name="T68" fmla="*/ 92 w 667"/>
              <a:gd name="T69" fmla="*/ 359 h 592"/>
              <a:gd name="T70" fmla="*/ 103 w 667"/>
              <a:gd name="T71" fmla="*/ 334 h 592"/>
              <a:gd name="T72" fmla="*/ 89 w 667"/>
              <a:gd name="T73" fmla="*/ 349 h 592"/>
              <a:gd name="T74" fmla="*/ 105 w 667"/>
              <a:gd name="T75" fmla="*/ 324 h 592"/>
              <a:gd name="T76" fmla="*/ 164 w 667"/>
              <a:gd name="T77" fmla="*/ 273 h 592"/>
              <a:gd name="T78" fmla="*/ 179 w 667"/>
              <a:gd name="T79" fmla="*/ 214 h 592"/>
              <a:gd name="T80" fmla="*/ 198 w 667"/>
              <a:gd name="T81" fmla="*/ 163 h 592"/>
              <a:gd name="T82" fmla="*/ 213 w 667"/>
              <a:gd name="T83" fmla="*/ 124 h 592"/>
              <a:gd name="T84" fmla="*/ 250 w 667"/>
              <a:gd name="T85" fmla="*/ 103 h 592"/>
              <a:gd name="T86" fmla="*/ 286 w 667"/>
              <a:gd name="T87" fmla="*/ 70 h 592"/>
              <a:gd name="T88" fmla="*/ 311 w 667"/>
              <a:gd name="T89" fmla="*/ 1 h 592"/>
              <a:gd name="T90" fmla="*/ 656 w 667"/>
              <a:gd name="T91" fmla="*/ 0 h 592"/>
              <a:gd name="T92" fmla="*/ 667 w 667"/>
              <a:gd name="T93" fmla="*/ 33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67" h="592">
                <a:moveTo>
                  <a:pt x="667" y="33"/>
                </a:moveTo>
                <a:lnTo>
                  <a:pt x="667" y="48"/>
                </a:lnTo>
                <a:lnTo>
                  <a:pt x="667" y="65"/>
                </a:lnTo>
                <a:lnTo>
                  <a:pt x="667" y="83"/>
                </a:lnTo>
                <a:lnTo>
                  <a:pt x="667" y="103"/>
                </a:lnTo>
                <a:lnTo>
                  <a:pt x="667" y="122"/>
                </a:lnTo>
                <a:lnTo>
                  <a:pt x="667" y="137"/>
                </a:lnTo>
                <a:lnTo>
                  <a:pt x="667" y="147"/>
                </a:lnTo>
                <a:lnTo>
                  <a:pt x="651" y="147"/>
                </a:lnTo>
                <a:lnTo>
                  <a:pt x="636" y="147"/>
                </a:lnTo>
                <a:lnTo>
                  <a:pt x="621" y="147"/>
                </a:lnTo>
                <a:lnTo>
                  <a:pt x="607" y="147"/>
                </a:lnTo>
                <a:lnTo>
                  <a:pt x="592" y="147"/>
                </a:lnTo>
                <a:lnTo>
                  <a:pt x="577" y="147"/>
                </a:lnTo>
                <a:lnTo>
                  <a:pt x="562" y="147"/>
                </a:lnTo>
                <a:lnTo>
                  <a:pt x="548" y="147"/>
                </a:lnTo>
                <a:lnTo>
                  <a:pt x="533" y="147"/>
                </a:lnTo>
                <a:lnTo>
                  <a:pt x="518" y="147"/>
                </a:lnTo>
                <a:lnTo>
                  <a:pt x="503" y="147"/>
                </a:lnTo>
                <a:lnTo>
                  <a:pt x="489" y="147"/>
                </a:lnTo>
                <a:lnTo>
                  <a:pt x="474" y="147"/>
                </a:lnTo>
                <a:lnTo>
                  <a:pt x="459" y="147"/>
                </a:lnTo>
                <a:lnTo>
                  <a:pt x="444" y="147"/>
                </a:lnTo>
                <a:lnTo>
                  <a:pt x="430" y="147"/>
                </a:lnTo>
                <a:lnTo>
                  <a:pt x="415" y="147"/>
                </a:lnTo>
                <a:lnTo>
                  <a:pt x="403" y="147"/>
                </a:lnTo>
                <a:lnTo>
                  <a:pt x="403" y="157"/>
                </a:lnTo>
                <a:lnTo>
                  <a:pt x="403" y="169"/>
                </a:lnTo>
                <a:lnTo>
                  <a:pt x="403" y="181"/>
                </a:lnTo>
                <a:lnTo>
                  <a:pt x="403" y="193"/>
                </a:lnTo>
                <a:lnTo>
                  <a:pt x="403" y="205"/>
                </a:lnTo>
                <a:lnTo>
                  <a:pt x="403" y="217"/>
                </a:lnTo>
                <a:lnTo>
                  <a:pt x="403" y="228"/>
                </a:lnTo>
                <a:lnTo>
                  <a:pt x="403" y="240"/>
                </a:lnTo>
                <a:lnTo>
                  <a:pt x="403" y="252"/>
                </a:lnTo>
                <a:lnTo>
                  <a:pt x="403" y="264"/>
                </a:lnTo>
                <a:lnTo>
                  <a:pt x="403" y="276"/>
                </a:lnTo>
                <a:lnTo>
                  <a:pt x="403" y="288"/>
                </a:lnTo>
                <a:lnTo>
                  <a:pt x="403" y="299"/>
                </a:lnTo>
                <a:lnTo>
                  <a:pt x="403" y="311"/>
                </a:lnTo>
                <a:lnTo>
                  <a:pt x="403" y="323"/>
                </a:lnTo>
                <a:lnTo>
                  <a:pt x="403" y="335"/>
                </a:lnTo>
                <a:lnTo>
                  <a:pt x="403" y="346"/>
                </a:lnTo>
                <a:lnTo>
                  <a:pt x="403" y="357"/>
                </a:lnTo>
                <a:lnTo>
                  <a:pt x="402" y="366"/>
                </a:lnTo>
                <a:lnTo>
                  <a:pt x="398" y="369"/>
                </a:lnTo>
                <a:lnTo>
                  <a:pt x="386" y="374"/>
                </a:lnTo>
                <a:lnTo>
                  <a:pt x="375" y="379"/>
                </a:lnTo>
                <a:lnTo>
                  <a:pt x="360" y="381"/>
                </a:lnTo>
                <a:lnTo>
                  <a:pt x="355" y="383"/>
                </a:lnTo>
                <a:lnTo>
                  <a:pt x="346" y="390"/>
                </a:lnTo>
                <a:lnTo>
                  <a:pt x="333" y="398"/>
                </a:lnTo>
                <a:lnTo>
                  <a:pt x="323" y="406"/>
                </a:lnTo>
                <a:lnTo>
                  <a:pt x="316" y="416"/>
                </a:lnTo>
                <a:lnTo>
                  <a:pt x="313" y="421"/>
                </a:lnTo>
                <a:lnTo>
                  <a:pt x="312" y="427"/>
                </a:lnTo>
                <a:lnTo>
                  <a:pt x="313" y="433"/>
                </a:lnTo>
                <a:lnTo>
                  <a:pt x="317" y="444"/>
                </a:lnTo>
                <a:lnTo>
                  <a:pt x="318" y="449"/>
                </a:lnTo>
                <a:lnTo>
                  <a:pt x="318" y="459"/>
                </a:lnTo>
                <a:lnTo>
                  <a:pt x="319" y="469"/>
                </a:lnTo>
                <a:lnTo>
                  <a:pt x="320" y="480"/>
                </a:lnTo>
                <a:lnTo>
                  <a:pt x="320" y="492"/>
                </a:lnTo>
                <a:lnTo>
                  <a:pt x="321" y="504"/>
                </a:lnTo>
                <a:lnTo>
                  <a:pt x="322" y="516"/>
                </a:lnTo>
                <a:lnTo>
                  <a:pt x="323" y="528"/>
                </a:lnTo>
                <a:lnTo>
                  <a:pt x="323" y="537"/>
                </a:lnTo>
                <a:lnTo>
                  <a:pt x="324" y="548"/>
                </a:lnTo>
                <a:lnTo>
                  <a:pt x="312" y="548"/>
                </a:lnTo>
                <a:lnTo>
                  <a:pt x="294" y="548"/>
                </a:lnTo>
                <a:lnTo>
                  <a:pt x="276" y="548"/>
                </a:lnTo>
                <a:lnTo>
                  <a:pt x="257" y="548"/>
                </a:lnTo>
                <a:lnTo>
                  <a:pt x="239" y="548"/>
                </a:lnTo>
                <a:lnTo>
                  <a:pt x="221" y="548"/>
                </a:lnTo>
                <a:lnTo>
                  <a:pt x="203" y="548"/>
                </a:lnTo>
                <a:lnTo>
                  <a:pt x="185" y="548"/>
                </a:lnTo>
                <a:lnTo>
                  <a:pt x="167" y="548"/>
                </a:lnTo>
                <a:lnTo>
                  <a:pt x="148" y="548"/>
                </a:lnTo>
                <a:lnTo>
                  <a:pt x="130" y="548"/>
                </a:lnTo>
                <a:lnTo>
                  <a:pt x="112" y="548"/>
                </a:lnTo>
                <a:lnTo>
                  <a:pt x="94" y="548"/>
                </a:lnTo>
                <a:lnTo>
                  <a:pt x="76" y="548"/>
                </a:lnTo>
                <a:lnTo>
                  <a:pt x="58" y="548"/>
                </a:lnTo>
                <a:lnTo>
                  <a:pt x="39" y="548"/>
                </a:lnTo>
                <a:lnTo>
                  <a:pt x="21" y="548"/>
                </a:lnTo>
                <a:lnTo>
                  <a:pt x="11" y="548"/>
                </a:lnTo>
                <a:lnTo>
                  <a:pt x="8" y="564"/>
                </a:lnTo>
                <a:lnTo>
                  <a:pt x="5" y="575"/>
                </a:lnTo>
                <a:lnTo>
                  <a:pt x="3" y="585"/>
                </a:lnTo>
                <a:lnTo>
                  <a:pt x="4" y="592"/>
                </a:lnTo>
                <a:lnTo>
                  <a:pt x="0" y="588"/>
                </a:lnTo>
                <a:lnTo>
                  <a:pt x="8" y="544"/>
                </a:lnTo>
                <a:lnTo>
                  <a:pt x="8" y="540"/>
                </a:lnTo>
                <a:lnTo>
                  <a:pt x="14" y="500"/>
                </a:lnTo>
                <a:lnTo>
                  <a:pt x="25" y="478"/>
                </a:lnTo>
                <a:lnTo>
                  <a:pt x="33" y="468"/>
                </a:lnTo>
                <a:lnTo>
                  <a:pt x="47" y="463"/>
                </a:lnTo>
                <a:lnTo>
                  <a:pt x="59" y="441"/>
                </a:lnTo>
                <a:lnTo>
                  <a:pt x="63" y="420"/>
                </a:lnTo>
                <a:lnTo>
                  <a:pt x="72" y="411"/>
                </a:lnTo>
                <a:lnTo>
                  <a:pt x="74" y="403"/>
                </a:lnTo>
                <a:lnTo>
                  <a:pt x="71" y="398"/>
                </a:lnTo>
                <a:lnTo>
                  <a:pt x="79" y="387"/>
                </a:lnTo>
                <a:lnTo>
                  <a:pt x="88" y="370"/>
                </a:lnTo>
                <a:lnTo>
                  <a:pt x="92" y="359"/>
                </a:lnTo>
                <a:lnTo>
                  <a:pt x="103" y="342"/>
                </a:lnTo>
                <a:lnTo>
                  <a:pt x="104" y="338"/>
                </a:lnTo>
                <a:lnTo>
                  <a:pt x="103" y="334"/>
                </a:lnTo>
                <a:lnTo>
                  <a:pt x="99" y="337"/>
                </a:lnTo>
                <a:lnTo>
                  <a:pt x="94" y="344"/>
                </a:lnTo>
                <a:lnTo>
                  <a:pt x="89" y="349"/>
                </a:lnTo>
                <a:lnTo>
                  <a:pt x="91" y="343"/>
                </a:lnTo>
                <a:lnTo>
                  <a:pt x="95" y="334"/>
                </a:lnTo>
                <a:lnTo>
                  <a:pt x="105" y="324"/>
                </a:lnTo>
                <a:lnTo>
                  <a:pt x="120" y="314"/>
                </a:lnTo>
                <a:lnTo>
                  <a:pt x="152" y="279"/>
                </a:lnTo>
                <a:lnTo>
                  <a:pt x="164" y="273"/>
                </a:lnTo>
                <a:lnTo>
                  <a:pt x="174" y="258"/>
                </a:lnTo>
                <a:lnTo>
                  <a:pt x="178" y="245"/>
                </a:lnTo>
                <a:lnTo>
                  <a:pt x="179" y="214"/>
                </a:lnTo>
                <a:lnTo>
                  <a:pt x="183" y="198"/>
                </a:lnTo>
                <a:lnTo>
                  <a:pt x="190" y="186"/>
                </a:lnTo>
                <a:lnTo>
                  <a:pt x="198" y="163"/>
                </a:lnTo>
                <a:lnTo>
                  <a:pt x="205" y="153"/>
                </a:lnTo>
                <a:lnTo>
                  <a:pt x="209" y="132"/>
                </a:lnTo>
                <a:lnTo>
                  <a:pt x="213" y="124"/>
                </a:lnTo>
                <a:lnTo>
                  <a:pt x="221" y="120"/>
                </a:lnTo>
                <a:lnTo>
                  <a:pt x="233" y="110"/>
                </a:lnTo>
                <a:lnTo>
                  <a:pt x="250" y="103"/>
                </a:lnTo>
                <a:lnTo>
                  <a:pt x="270" y="90"/>
                </a:lnTo>
                <a:lnTo>
                  <a:pt x="280" y="82"/>
                </a:lnTo>
                <a:lnTo>
                  <a:pt x="286" y="70"/>
                </a:lnTo>
                <a:lnTo>
                  <a:pt x="293" y="45"/>
                </a:lnTo>
                <a:lnTo>
                  <a:pt x="305" y="20"/>
                </a:lnTo>
                <a:lnTo>
                  <a:pt x="311" y="1"/>
                </a:lnTo>
                <a:lnTo>
                  <a:pt x="656" y="0"/>
                </a:lnTo>
                <a:lnTo>
                  <a:pt x="656" y="0"/>
                </a:lnTo>
                <a:lnTo>
                  <a:pt x="656" y="0"/>
                </a:lnTo>
                <a:lnTo>
                  <a:pt x="667" y="0"/>
                </a:lnTo>
                <a:lnTo>
                  <a:pt x="667" y="15"/>
                </a:lnTo>
                <a:lnTo>
                  <a:pt x="667" y="3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1" name="Freeform 69"/>
          <p:cNvSpPr>
            <a:spLocks noEditPoints="1"/>
          </p:cNvSpPr>
          <p:nvPr/>
        </p:nvSpPr>
        <p:spPr bwMode="auto">
          <a:xfrm>
            <a:off x="5012051" y="4676256"/>
            <a:ext cx="127383" cy="109486"/>
          </a:xfrm>
          <a:custGeom>
            <a:avLst/>
            <a:gdLst>
              <a:gd name="T0" fmla="*/ 510 w 530"/>
              <a:gd name="T1" fmla="*/ 440 h 459"/>
              <a:gd name="T2" fmla="*/ 494 w 530"/>
              <a:gd name="T3" fmla="*/ 459 h 459"/>
              <a:gd name="T4" fmla="*/ 471 w 530"/>
              <a:gd name="T5" fmla="*/ 452 h 459"/>
              <a:gd name="T6" fmla="*/ 445 w 530"/>
              <a:gd name="T7" fmla="*/ 424 h 459"/>
              <a:gd name="T8" fmla="*/ 412 w 530"/>
              <a:gd name="T9" fmla="*/ 384 h 459"/>
              <a:gd name="T10" fmla="*/ 348 w 530"/>
              <a:gd name="T11" fmla="*/ 319 h 459"/>
              <a:gd name="T12" fmla="*/ 300 w 530"/>
              <a:gd name="T13" fmla="*/ 293 h 459"/>
              <a:gd name="T14" fmla="*/ 264 w 530"/>
              <a:gd name="T15" fmla="*/ 288 h 459"/>
              <a:gd name="T16" fmla="*/ 239 w 530"/>
              <a:gd name="T17" fmla="*/ 287 h 459"/>
              <a:gd name="T18" fmla="*/ 214 w 530"/>
              <a:gd name="T19" fmla="*/ 281 h 459"/>
              <a:gd name="T20" fmla="*/ 189 w 530"/>
              <a:gd name="T21" fmla="*/ 289 h 459"/>
              <a:gd name="T22" fmla="*/ 142 w 530"/>
              <a:gd name="T23" fmla="*/ 275 h 459"/>
              <a:gd name="T24" fmla="*/ 125 w 530"/>
              <a:gd name="T25" fmla="*/ 268 h 459"/>
              <a:gd name="T26" fmla="*/ 101 w 530"/>
              <a:gd name="T27" fmla="*/ 291 h 459"/>
              <a:gd name="T28" fmla="*/ 85 w 530"/>
              <a:gd name="T29" fmla="*/ 315 h 459"/>
              <a:gd name="T30" fmla="*/ 56 w 530"/>
              <a:gd name="T31" fmla="*/ 295 h 459"/>
              <a:gd name="T32" fmla="*/ 41 w 530"/>
              <a:gd name="T33" fmla="*/ 305 h 459"/>
              <a:gd name="T34" fmla="*/ 8 w 530"/>
              <a:gd name="T35" fmla="*/ 307 h 459"/>
              <a:gd name="T36" fmla="*/ 0 w 530"/>
              <a:gd name="T37" fmla="*/ 236 h 459"/>
              <a:gd name="T38" fmla="*/ 23 w 530"/>
              <a:gd name="T39" fmla="*/ 182 h 459"/>
              <a:gd name="T40" fmla="*/ 38 w 530"/>
              <a:gd name="T41" fmla="*/ 127 h 459"/>
              <a:gd name="T42" fmla="*/ 43 w 530"/>
              <a:gd name="T43" fmla="*/ 94 h 459"/>
              <a:gd name="T44" fmla="*/ 59 w 530"/>
              <a:gd name="T45" fmla="*/ 80 h 459"/>
              <a:gd name="T46" fmla="*/ 81 w 530"/>
              <a:gd name="T47" fmla="*/ 74 h 459"/>
              <a:gd name="T48" fmla="*/ 97 w 530"/>
              <a:gd name="T49" fmla="*/ 53 h 459"/>
              <a:gd name="T50" fmla="*/ 114 w 530"/>
              <a:gd name="T51" fmla="*/ 44 h 459"/>
              <a:gd name="T52" fmla="*/ 132 w 530"/>
              <a:gd name="T53" fmla="*/ 40 h 459"/>
              <a:gd name="T54" fmla="*/ 145 w 530"/>
              <a:gd name="T55" fmla="*/ 35 h 459"/>
              <a:gd name="T56" fmla="*/ 154 w 530"/>
              <a:gd name="T57" fmla="*/ 24 h 459"/>
              <a:gd name="T58" fmla="*/ 166 w 530"/>
              <a:gd name="T59" fmla="*/ 6 h 459"/>
              <a:gd name="T60" fmla="*/ 215 w 530"/>
              <a:gd name="T61" fmla="*/ 105 h 459"/>
              <a:gd name="T62" fmla="*/ 244 w 530"/>
              <a:gd name="T63" fmla="*/ 203 h 459"/>
              <a:gd name="T64" fmla="*/ 266 w 530"/>
              <a:gd name="T65" fmla="*/ 237 h 459"/>
              <a:gd name="T66" fmla="*/ 268 w 530"/>
              <a:gd name="T67" fmla="*/ 213 h 459"/>
              <a:gd name="T68" fmla="*/ 287 w 530"/>
              <a:gd name="T69" fmla="*/ 229 h 459"/>
              <a:gd name="T70" fmla="*/ 317 w 530"/>
              <a:gd name="T71" fmla="*/ 250 h 459"/>
              <a:gd name="T72" fmla="*/ 376 w 530"/>
              <a:gd name="T73" fmla="*/ 278 h 459"/>
              <a:gd name="T74" fmla="*/ 469 w 530"/>
              <a:gd name="T75" fmla="*/ 377 h 459"/>
              <a:gd name="T76" fmla="*/ 504 w 530"/>
              <a:gd name="T77" fmla="*/ 420 h 459"/>
              <a:gd name="T78" fmla="*/ 530 w 530"/>
              <a:gd name="T79" fmla="*/ 433 h 459"/>
              <a:gd name="T80" fmla="*/ 283 w 530"/>
              <a:gd name="T81" fmla="*/ 162 h 459"/>
              <a:gd name="T82" fmla="*/ 294 w 530"/>
              <a:gd name="T83" fmla="*/ 190 h 459"/>
              <a:gd name="T84" fmla="*/ 303 w 530"/>
              <a:gd name="T85" fmla="*/ 189 h 459"/>
              <a:gd name="T86" fmla="*/ 299 w 530"/>
              <a:gd name="T87" fmla="*/ 198 h 459"/>
              <a:gd name="T88" fmla="*/ 285 w 530"/>
              <a:gd name="T89" fmla="*/ 193 h 459"/>
              <a:gd name="T90" fmla="*/ 278 w 530"/>
              <a:gd name="T91" fmla="*/ 186 h 459"/>
              <a:gd name="T92" fmla="*/ 280 w 530"/>
              <a:gd name="T93" fmla="*/ 174 h 459"/>
              <a:gd name="T94" fmla="*/ 294 w 530"/>
              <a:gd name="T95" fmla="*/ 19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30" h="459">
                <a:moveTo>
                  <a:pt x="530" y="433"/>
                </a:moveTo>
                <a:lnTo>
                  <a:pt x="521" y="436"/>
                </a:lnTo>
                <a:lnTo>
                  <a:pt x="511" y="440"/>
                </a:lnTo>
                <a:lnTo>
                  <a:pt x="510" y="440"/>
                </a:lnTo>
                <a:lnTo>
                  <a:pt x="507" y="444"/>
                </a:lnTo>
                <a:lnTo>
                  <a:pt x="502" y="456"/>
                </a:lnTo>
                <a:lnTo>
                  <a:pt x="497" y="459"/>
                </a:lnTo>
                <a:lnTo>
                  <a:pt x="494" y="459"/>
                </a:lnTo>
                <a:lnTo>
                  <a:pt x="479" y="448"/>
                </a:lnTo>
                <a:lnTo>
                  <a:pt x="477" y="448"/>
                </a:lnTo>
                <a:lnTo>
                  <a:pt x="474" y="450"/>
                </a:lnTo>
                <a:lnTo>
                  <a:pt x="471" y="452"/>
                </a:lnTo>
                <a:lnTo>
                  <a:pt x="464" y="444"/>
                </a:lnTo>
                <a:lnTo>
                  <a:pt x="459" y="436"/>
                </a:lnTo>
                <a:lnTo>
                  <a:pt x="452" y="428"/>
                </a:lnTo>
                <a:lnTo>
                  <a:pt x="445" y="424"/>
                </a:lnTo>
                <a:lnTo>
                  <a:pt x="438" y="419"/>
                </a:lnTo>
                <a:lnTo>
                  <a:pt x="430" y="407"/>
                </a:lnTo>
                <a:lnTo>
                  <a:pt x="423" y="394"/>
                </a:lnTo>
                <a:lnTo>
                  <a:pt x="412" y="384"/>
                </a:lnTo>
                <a:lnTo>
                  <a:pt x="391" y="369"/>
                </a:lnTo>
                <a:lnTo>
                  <a:pt x="372" y="350"/>
                </a:lnTo>
                <a:lnTo>
                  <a:pt x="357" y="330"/>
                </a:lnTo>
                <a:lnTo>
                  <a:pt x="348" y="319"/>
                </a:lnTo>
                <a:lnTo>
                  <a:pt x="344" y="316"/>
                </a:lnTo>
                <a:lnTo>
                  <a:pt x="324" y="310"/>
                </a:lnTo>
                <a:lnTo>
                  <a:pt x="311" y="301"/>
                </a:lnTo>
                <a:lnTo>
                  <a:pt x="300" y="293"/>
                </a:lnTo>
                <a:lnTo>
                  <a:pt x="294" y="291"/>
                </a:lnTo>
                <a:lnTo>
                  <a:pt x="288" y="291"/>
                </a:lnTo>
                <a:lnTo>
                  <a:pt x="275" y="292"/>
                </a:lnTo>
                <a:lnTo>
                  <a:pt x="264" y="288"/>
                </a:lnTo>
                <a:lnTo>
                  <a:pt x="259" y="288"/>
                </a:lnTo>
                <a:lnTo>
                  <a:pt x="252" y="286"/>
                </a:lnTo>
                <a:lnTo>
                  <a:pt x="246" y="285"/>
                </a:lnTo>
                <a:lnTo>
                  <a:pt x="239" y="287"/>
                </a:lnTo>
                <a:lnTo>
                  <a:pt x="225" y="290"/>
                </a:lnTo>
                <a:lnTo>
                  <a:pt x="219" y="289"/>
                </a:lnTo>
                <a:lnTo>
                  <a:pt x="216" y="285"/>
                </a:lnTo>
                <a:lnTo>
                  <a:pt x="214" y="281"/>
                </a:lnTo>
                <a:lnTo>
                  <a:pt x="210" y="277"/>
                </a:lnTo>
                <a:lnTo>
                  <a:pt x="206" y="277"/>
                </a:lnTo>
                <a:lnTo>
                  <a:pt x="203" y="281"/>
                </a:lnTo>
                <a:lnTo>
                  <a:pt x="189" y="289"/>
                </a:lnTo>
                <a:lnTo>
                  <a:pt x="164" y="294"/>
                </a:lnTo>
                <a:lnTo>
                  <a:pt x="159" y="293"/>
                </a:lnTo>
                <a:lnTo>
                  <a:pt x="154" y="290"/>
                </a:lnTo>
                <a:lnTo>
                  <a:pt x="142" y="275"/>
                </a:lnTo>
                <a:lnTo>
                  <a:pt x="138" y="273"/>
                </a:lnTo>
                <a:lnTo>
                  <a:pt x="136" y="273"/>
                </a:lnTo>
                <a:lnTo>
                  <a:pt x="130" y="271"/>
                </a:lnTo>
                <a:lnTo>
                  <a:pt x="125" y="268"/>
                </a:lnTo>
                <a:lnTo>
                  <a:pt x="120" y="262"/>
                </a:lnTo>
                <a:lnTo>
                  <a:pt x="115" y="259"/>
                </a:lnTo>
                <a:lnTo>
                  <a:pt x="110" y="271"/>
                </a:lnTo>
                <a:lnTo>
                  <a:pt x="101" y="291"/>
                </a:lnTo>
                <a:lnTo>
                  <a:pt x="97" y="302"/>
                </a:lnTo>
                <a:lnTo>
                  <a:pt x="90" y="316"/>
                </a:lnTo>
                <a:lnTo>
                  <a:pt x="89" y="316"/>
                </a:lnTo>
                <a:lnTo>
                  <a:pt x="85" y="315"/>
                </a:lnTo>
                <a:lnTo>
                  <a:pt x="73" y="298"/>
                </a:lnTo>
                <a:lnTo>
                  <a:pt x="66" y="291"/>
                </a:lnTo>
                <a:lnTo>
                  <a:pt x="60" y="292"/>
                </a:lnTo>
                <a:lnTo>
                  <a:pt x="56" y="295"/>
                </a:lnTo>
                <a:lnTo>
                  <a:pt x="53" y="301"/>
                </a:lnTo>
                <a:lnTo>
                  <a:pt x="50" y="305"/>
                </a:lnTo>
                <a:lnTo>
                  <a:pt x="47" y="306"/>
                </a:lnTo>
                <a:lnTo>
                  <a:pt x="41" y="305"/>
                </a:lnTo>
                <a:lnTo>
                  <a:pt x="30" y="303"/>
                </a:lnTo>
                <a:lnTo>
                  <a:pt x="20" y="303"/>
                </a:lnTo>
                <a:lnTo>
                  <a:pt x="9" y="307"/>
                </a:lnTo>
                <a:lnTo>
                  <a:pt x="8" y="307"/>
                </a:lnTo>
                <a:lnTo>
                  <a:pt x="5" y="284"/>
                </a:lnTo>
                <a:lnTo>
                  <a:pt x="3" y="268"/>
                </a:lnTo>
                <a:lnTo>
                  <a:pt x="2" y="252"/>
                </a:lnTo>
                <a:lnTo>
                  <a:pt x="0" y="236"/>
                </a:lnTo>
                <a:lnTo>
                  <a:pt x="7" y="226"/>
                </a:lnTo>
                <a:lnTo>
                  <a:pt x="11" y="217"/>
                </a:lnTo>
                <a:lnTo>
                  <a:pt x="20" y="188"/>
                </a:lnTo>
                <a:lnTo>
                  <a:pt x="23" y="182"/>
                </a:lnTo>
                <a:lnTo>
                  <a:pt x="31" y="166"/>
                </a:lnTo>
                <a:lnTo>
                  <a:pt x="32" y="161"/>
                </a:lnTo>
                <a:lnTo>
                  <a:pt x="38" y="141"/>
                </a:lnTo>
                <a:lnTo>
                  <a:pt x="38" y="127"/>
                </a:lnTo>
                <a:lnTo>
                  <a:pt x="36" y="114"/>
                </a:lnTo>
                <a:lnTo>
                  <a:pt x="40" y="106"/>
                </a:lnTo>
                <a:lnTo>
                  <a:pt x="44" y="99"/>
                </a:lnTo>
                <a:lnTo>
                  <a:pt x="43" y="94"/>
                </a:lnTo>
                <a:lnTo>
                  <a:pt x="45" y="81"/>
                </a:lnTo>
                <a:lnTo>
                  <a:pt x="46" y="78"/>
                </a:lnTo>
                <a:lnTo>
                  <a:pt x="50" y="78"/>
                </a:lnTo>
                <a:lnTo>
                  <a:pt x="59" y="80"/>
                </a:lnTo>
                <a:lnTo>
                  <a:pt x="65" y="78"/>
                </a:lnTo>
                <a:lnTo>
                  <a:pt x="72" y="78"/>
                </a:lnTo>
                <a:lnTo>
                  <a:pt x="78" y="78"/>
                </a:lnTo>
                <a:lnTo>
                  <a:pt x="81" y="74"/>
                </a:lnTo>
                <a:lnTo>
                  <a:pt x="86" y="59"/>
                </a:lnTo>
                <a:lnTo>
                  <a:pt x="89" y="56"/>
                </a:lnTo>
                <a:lnTo>
                  <a:pt x="91" y="55"/>
                </a:lnTo>
                <a:lnTo>
                  <a:pt x="97" y="53"/>
                </a:lnTo>
                <a:lnTo>
                  <a:pt x="103" y="48"/>
                </a:lnTo>
                <a:lnTo>
                  <a:pt x="107" y="45"/>
                </a:lnTo>
                <a:lnTo>
                  <a:pt x="109" y="45"/>
                </a:lnTo>
                <a:lnTo>
                  <a:pt x="114" y="44"/>
                </a:lnTo>
                <a:lnTo>
                  <a:pt x="118" y="43"/>
                </a:lnTo>
                <a:lnTo>
                  <a:pt x="121" y="40"/>
                </a:lnTo>
                <a:lnTo>
                  <a:pt x="126" y="39"/>
                </a:lnTo>
                <a:lnTo>
                  <a:pt x="132" y="40"/>
                </a:lnTo>
                <a:lnTo>
                  <a:pt x="136" y="38"/>
                </a:lnTo>
                <a:lnTo>
                  <a:pt x="139" y="37"/>
                </a:lnTo>
                <a:lnTo>
                  <a:pt x="142" y="37"/>
                </a:lnTo>
                <a:lnTo>
                  <a:pt x="145" y="35"/>
                </a:lnTo>
                <a:lnTo>
                  <a:pt x="146" y="32"/>
                </a:lnTo>
                <a:lnTo>
                  <a:pt x="147" y="31"/>
                </a:lnTo>
                <a:lnTo>
                  <a:pt x="152" y="27"/>
                </a:lnTo>
                <a:lnTo>
                  <a:pt x="154" y="24"/>
                </a:lnTo>
                <a:lnTo>
                  <a:pt x="155" y="21"/>
                </a:lnTo>
                <a:lnTo>
                  <a:pt x="156" y="19"/>
                </a:lnTo>
                <a:lnTo>
                  <a:pt x="158" y="15"/>
                </a:lnTo>
                <a:lnTo>
                  <a:pt x="166" y="6"/>
                </a:lnTo>
                <a:lnTo>
                  <a:pt x="173" y="0"/>
                </a:lnTo>
                <a:lnTo>
                  <a:pt x="197" y="48"/>
                </a:lnTo>
                <a:lnTo>
                  <a:pt x="206" y="76"/>
                </a:lnTo>
                <a:lnTo>
                  <a:pt x="215" y="105"/>
                </a:lnTo>
                <a:lnTo>
                  <a:pt x="221" y="149"/>
                </a:lnTo>
                <a:lnTo>
                  <a:pt x="227" y="172"/>
                </a:lnTo>
                <a:lnTo>
                  <a:pt x="237" y="183"/>
                </a:lnTo>
                <a:lnTo>
                  <a:pt x="244" y="203"/>
                </a:lnTo>
                <a:lnTo>
                  <a:pt x="250" y="204"/>
                </a:lnTo>
                <a:lnTo>
                  <a:pt x="254" y="210"/>
                </a:lnTo>
                <a:lnTo>
                  <a:pt x="261" y="229"/>
                </a:lnTo>
                <a:lnTo>
                  <a:pt x="266" y="237"/>
                </a:lnTo>
                <a:lnTo>
                  <a:pt x="269" y="230"/>
                </a:lnTo>
                <a:lnTo>
                  <a:pt x="268" y="227"/>
                </a:lnTo>
                <a:lnTo>
                  <a:pt x="266" y="221"/>
                </a:lnTo>
                <a:lnTo>
                  <a:pt x="268" y="213"/>
                </a:lnTo>
                <a:lnTo>
                  <a:pt x="272" y="208"/>
                </a:lnTo>
                <a:lnTo>
                  <a:pt x="281" y="215"/>
                </a:lnTo>
                <a:lnTo>
                  <a:pt x="286" y="220"/>
                </a:lnTo>
                <a:lnTo>
                  <a:pt x="287" y="229"/>
                </a:lnTo>
                <a:lnTo>
                  <a:pt x="290" y="234"/>
                </a:lnTo>
                <a:lnTo>
                  <a:pt x="299" y="246"/>
                </a:lnTo>
                <a:lnTo>
                  <a:pt x="307" y="249"/>
                </a:lnTo>
                <a:lnTo>
                  <a:pt x="317" y="250"/>
                </a:lnTo>
                <a:lnTo>
                  <a:pt x="326" y="252"/>
                </a:lnTo>
                <a:lnTo>
                  <a:pt x="333" y="256"/>
                </a:lnTo>
                <a:lnTo>
                  <a:pt x="346" y="268"/>
                </a:lnTo>
                <a:lnTo>
                  <a:pt x="376" y="278"/>
                </a:lnTo>
                <a:lnTo>
                  <a:pt x="400" y="308"/>
                </a:lnTo>
                <a:lnTo>
                  <a:pt x="414" y="329"/>
                </a:lnTo>
                <a:lnTo>
                  <a:pt x="461" y="362"/>
                </a:lnTo>
                <a:lnTo>
                  <a:pt x="469" y="377"/>
                </a:lnTo>
                <a:lnTo>
                  <a:pt x="473" y="392"/>
                </a:lnTo>
                <a:lnTo>
                  <a:pt x="483" y="391"/>
                </a:lnTo>
                <a:lnTo>
                  <a:pt x="499" y="408"/>
                </a:lnTo>
                <a:lnTo>
                  <a:pt x="504" y="420"/>
                </a:lnTo>
                <a:lnTo>
                  <a:pt x="518" y="425"/>
                </a:lnTo>
                <a:lnTo>
                  <a:pt x="520" y="417"/>
                </a:lnTo>
                <a:lnTo>
                  <a:pt x="527" y="423"/>
                </a:lnTo>
                <a:lnTo>
                  <a:pt x="530" y="433"/>
                </a:lnTo>
                <a:close/>
                <a:moveTo>
                  <a:pt x="289" y="158"/>
                </a:moveTo>
                <a:lnTo>
                  <a:pt x="292" y="166"/>
                </a:lnTo>
                <a:lnTo>
                  <a:pt x="284" y="163"/>
                </a:lnTo>
                <a:lnTo>
                  <a:pt x="283" y="162"/>
                </a:lnTo>
                <a:lnTo>
                  <a:pt x="286" y="159"/>
                </a:lnTo>
                <a:lnTo>
                  <a:pt x="287" y="157"/>
                </a:lnTo>
                <a:lnTo>
                  <a:pt x="289" y="158"/>
                </a:lnTo>
                <a:close/>
                <a:moveTo>
                  <a:pt x="294" y="190"/>
                </a:moveTo>
                <a:lnTo>
                  <a:pt x="297" y="194"/>
                </a:lnTo>
                <a:lnTo>
                  <a:pt x="300" y="194"/>
                </a:lnTo>
                <a:lnTo>
                  <a:pt x="302" y="193"/>
                </a:lnTo>
                <a:lnTo>
                  <a:pt x="303" y="189"/>
                </a:lnTo>
                <a:lnTo>
                  <a:pt x="315" y="196"/>
                </a:lnTo>
                <a:lnTo>
                  <a:pt x="315" y="200"/>
                </a:lnTo>
                <a:lnTo>
                  <a:pt x="307" y="200"/>
                </a:lnTo>
                <a:lnTo>
                  <a:pt x="299" y="198"/>
                </a:lnTo>
                <a:lnTo>
                  <a:pt x="291" y="199"/>
                </a:lnTo>
                <a:lnTo>
                  <a:pt x="281" y="197"/>
                </a:lnTo>
                <a:lnTo>
                  <a:pt x="279" y="190"/>
                </a:lnTo>
                <a:lnTo>
                  <a:pt x="285" y="193"/>
                </a:lnTo>
                <a:lnTo>
                  <a:pt x="288" y="193"/>
                </a:lnTo>
                <a:lnTo>
                  <a:pt x="289" y="192"/>
                </a:lnTo>
                <a:lnTo>
                  <a:pt x="284" y="187"/>
                </a:lnTo>
                <a:lnTo>
                  <a:pt x="278" y="186"/>
                </a:lnTo>
                <a:lnTo>
                  <a:pt x="279" y="182"/>
                </a:lnTo>
                <a:lnTo>
                  <a:pt x="281" y="181"/>
                </a:lnTo>
                <a:lnTo>
                  <a:pt x="283" y="179"/>
                </a:lnTo>
                <a:lnTo>
                  <a:pt x="280" y="174"/>
                </a:lnTo>
                <a:lnTo>
                  <a:pt x="286" y="175"/>
                </a:lnTo>
                <a:lnTo>
                  <a:pt x="291" y="178"/>
                </a:lnTo>
                <a:lnTo>
                  <a:pt x="293" y="182"/>
                </a:lnTo>
                <a:lnTo>
                  <a:pt x="294" y="1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70"/>
          <p:cNvSpPr>
            <a:spLocks noEditPoints="1"/>
          </p:cNvSpPr>
          <p:nvPr/>
        </p:nvSpPr>
        <p:spPr bwMode="auto">
          <a:xfrm>
            <a:off x="3980355" y="4102507"/>
            <a:ext cx="425311" cy="376885"/>
          </a:xfrm>
          <a:custGeom>
            <a:avLst/>
            <a:gdLst>
              <a:gd name="T0" fmla="*/ 1327 w 1781"/>
              <a:gd name="T1" fmla="*/ 62 h 1576"/>
              <a:gd name="T2" fmla="*/ 1334 w 1781"/>
              <a:gd name="T3" fmla="*/ 73 h 1576"/>
              <a:gd name="T4" fmla="*/ 1392 w 1781"/>
              <a:gd name="T5" fmla="*/ 105 h 1576"/>
              <a:gd name="T6" fmla="*/ 1432 w 1781"/>
              <a:gd name="T7" fmla="*/ 115 h 1576"/>
              <a:gd name="T8" fmla="*/ 1490 w 1781"/>
              <a:gd name="T9" fmla="*/ 105 h 1576"/>
              <a:gd name="T10" fmla="*/ 1552 w 1781"/>
              <a:gd name="T11" fmla="*/ 127 h 1576"/>
              <a:gd name="T12" fmla="*/ 1572 w 1781"/>
              <a:gd name="T13" fmla="*/ 137 h 1576"/>
              <a:gd name="T14" fmla="*/ 1627 w 1781"/>
              <a:gd name="T15" fmla="*/ 149 h 1576"/>
              <a:gd name="T16" fmla="*/ 1674 w 1781"/>
              <a:gd name="T17" fmla="*/ 140 h 1576"/>
              <a:gd name="T18" fmla="*/ 1688 w 1781"/>
              <a:gd name="T19" fmla="*/ 173 h 1576"/>
              <a:gd name="T20" fmla="*/ 1604 w 1781"/>
              <a:gd name="T21" fmla="*/ 266 h 1576"/>
              <a:gd name="T22" fmla="*/ 1496 w 1781"/>
              <a:gd name="T23" fmla="*/ 334 h 1576"/>
              <a:gd name="T24" fmla="*/ 1413 w 1781"/>
              <a:gd name="T25" fmla="*/ 459 h 1576"/>
              <a:gd name="T26" fmla="*/ 1398 w 1781"/>
              <a:gd name="T27" fmla="*/ 571 h 1576"/>
              <a:gd name="T28" fmla="*/ 1378 w 1781"/>
              <a:gd name="T29" fmla="*/ 643 h 1576"/>
              <a:gd name="T30" fmla="*/ 1256 w 1781"/>
              <a:gd name="T31" fmla="*/ 720 h 1576"/>
              <a:gd name="T32" fmla="*/ 1155 w 1781"/>
              <a:gd name="T33" fmla="*/ 727 h 1576"/>
              <a:gd name="T34" fmla="*/ 1017 w 1781"/>
              <a:gd name="T35" fmla="*/ 777 h 1576"/>
              <a:gd name="T36" fmla="*/ 967 w 1781"/>
              <a:gd name="T37" fmla="*/ 782 h 1576"/>
              <a:gd name="T38" fmla="*/ 938 w 1781"/>
              <a:gd name="T39" fmla="*/ 717 h 1576"/>
              <a:gd name="T40" fmla="*/ 890 w 1781"/>
              <a:gd name="T41" fmla="*/ 681 h 1576"/>
              <a:gd name="T42" fmla="*/ 861 w 1781"/>
              <a:gd name="T43" fmla="*/ 612 h 1576"/>
              <a:gd name="T44" fmla="*/ 858 w 1781"/>
              <a:gd name="T45" fmla="*/ 552 h 1576"/>
              <a:gd name="T46" fmla="*/ 881 w 1781"/>
              <a:gd name="T47" fmla="*/ 491 h 1576"/>
              <a:gd name="T48" fmla="*/ 875 w 1781"/>
              <a:gd name="T49" fmla="*/ 432 h 1576"/>
              <a:gd name="T50" fmla="*/ 883 w 1781"/>
              <a:gd name="T51" fmla="*/ 378 h 1576"/>
              <a:gd name="T52" fmla="*/ 899 w 1781"/>
              <a:gd name="T53" fmla="*/ 332 h 1576"/>
              <a:gd name="T54" fmla="*/ 932 w 1781"/>
              <a:gd name="T55" fmla="*/ 256 h 1576"/>
              <a:gd name="T56" fmla="*/ 921 w 1781"/>
              <a:gd name="T57" fmla="*/ 225 h 1576"/>
              <a:gd name="T58" fmla="*/ 895 w 1781"/>
              <a:gd name="T59" fmla="*/ 196 h 1576"/>
              <a:gd name="T60" fmla="*/ 853 w 1781"/>
              <a:gd name="T61" fmla="*/ 208 h 1576"/>
              <a:gd name="T62" fmla="*/ 793 w 1781"/>
              <a:gd name="T63" fmla="*/ 210 h 1576"/>
              <a:gd name="T64" fmla="*/ 788 w 1781"/>
              <a:gd name="T65" fmla="*/ 176 h 1576"/>
              <a:gd name="T66" fmla="*/ 735 w 1781"/>
              <a:gd name="T67" fmla="*/ 179 h 1576"/>
              <a:gd name="T68" fmla="*/ 741 w 1781"/>
              <a:gd name="T69" fmla="*/ 140 h 1576"/>
              <a:gd name="T70" fmla="*/ 723 w 1781"/>
              <a:gd name="T71" fmla="*/ 103 h 1576"/>
              <a:gd name="T72" fmla="*/ 753 w 1781"/>
              <a:gd name="T73" fmla="*/ 49 h 1576"/>
              <a:gd name="T74" fmla="*/ 805 w 1781"/>
              <a:gd name="T75" fmla="*/ 8 h 1576"/>
              <a:gd name="T76" fmla="*/ 915 w 1781"/>
              <a:gd name="T77" fmla="*/ 19 h 1576"/>
              <a:gd name="T78" fmla="*/ 1097 w 1781"/>
              <a:gd name="T79" fmla="*/ 38 h 1576"/>
              <a:gd name="T80" fmla="*/ 1211 w 1781"/>
              <a:gd name="T81" fmla="*/ 34 h 1576"/>
              <a:gd name="T82" fmla="*/ 1753 w 1781"/>
              <a:gd name="T83" fmla="*/ 405 h 1576"/>
              <a:gd name="T84" fmla="*/ 1779 w 1781"/>
              <a:gd name="T85" fmla="*/ 416 h 1576"/>
              <a:gd name="T86" fmla="*/ 1700 w 1781"/>
              <a:gd name="T87" fmla="*/ 453 h 1576"/>
              <a:gd name="T88" fmla="*/ 1647 w 1781"/>
              <a:gd name="T89" fmla="*/ 445 h 1576"/>
              <a:gd name="T90" fmla="*/ 1689 w 1781"/>
              <a:gd name="T91" fmla="*/ 402 h 1576"/>
              <a:gd name="T92" fmla="*/ 1550 w 1781"/>
              <a:gd name="T93" fmla="*/ 516 h 1576"/>
              <a:gd name="T94" fmla="*/ 1567 w 1781"/>
              <a:gd name="T95" fmla="*/ 498 h 1576"/>
              <a:gd name="T96" fmla="*/ 1553 w 1781"/>
              <a:gd name="T97" fmla="*/ 525 h 1576"/>
              <a:gd name="T98" fmla="*/ 358 w 1781"/>
              <a:gd name="T99" fmla="*/ 1444 h 1576"/>
              <a:gd name="T100" fmla="*/ 26 w 1781"/>
              <a:gd name="T101" fmla="*/ 1500 h 1576"/>
              <a:gd name="T102" fmla="*/ 33 w 1781"/>
              <a:gd name="T103" fmla="*/ 1489 h 1576"/>
              <a:gd name="T104" fmla="*/ 318 w 1781"/>
              <a:gd name="T105" fmla="*/ 1508 h 1576"/>
              <a:gd name="T106" fmla="*/ 336 w 1781"/>
              <a:gd name="T107" fmla="*/ 1522 h 1576"/>
              <a:gd name="T108" fmla="*/ 100 w 1781"/>
              <a:gd name="T109" fmla="*/ 1514 h 1576"/>
              <a:gd name="T110" fmla="*/ 78 w 1781"/>
              <a:gd name="T111" fmla="*/ 1543 h 1576"/>
              <a:gd name="T112" fmla="*/ 84 w 1781"/>
              <a:gd name="T113" fmla="*/ 1537 h 1576"/>
              <a:gd name="T114" fmla="*/ 194 w 1781"/>
              <a:gd name="T115" fmla="*/ 1564 h 1576"/>
              <a:gd name="T116" fmla="*/ 22 w 1781"/>
              <a:gd name="T117" fmla="*/ 1561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1" h="1576">
                <a:moveTo>
                  <a:pt x="1297" y="39"/>
                </a:moveTo>
                <a:lnTo>
                  <a:pt x="1297" y="43"/>
                </a:lnTo>
                <a:lnTo>
                  <a:pt x="1300" y="48"/>
                </a:lnTo>
                <a:lnTo>
                  <a:pt x="1303" y="50"/>
                </a:lnTo>
                <a:lnTo>
                  <a:pt x="1310" y="53"/>
                </a:lnTo>
                <a:lnTo>
                  <a:pt x="1315" y="53"/>
                </a:lnTo>
                <a:lnTo>
                  <a:pt x="1322" y="54"/>
                </a:lnTo>
                <a:lnTo>
                  <a:pt x="1327" y="57"/>
                </a:lnTo>
                <a:lnTo>
                  <a:pt x="1327" y="62"/>
                </a:lnTo>
                <a:lnTo>
                  <a:pt x="1326" y="67"/>
                </a:lnTo>
                <a:lnTo>
                  <a:pt x="1323" y="72"/>
                </a:lnTo>
                <a:lnTo>
                  <a:pt x="1322" y="75"/>
                </a:lnTo>
                <a:lnTo>
                  <a:pt x="1323" y="78"/>
                </a:lnTo>
                <a:lnTo>
                  <a:pt x="1326" y="79"/>
                </a:lnTo>
                <a:lnTo>
                  <a:pt x="1328" y="80"/>
                </a:lnTo>
                <a:lnTo>
                  <a:pt x="1330" y="79"/>
                </a:lnTo>
                <a:lnTo>
                  <a:pt x="1332" y="76"/>
                </a:lnTo>
                <a:lnTo>
                  <a:pt x="1334" y="73"/>
                </a:lnTo>
                <a:lnTo>
                  <a:pt x="1336" y="72"/>
                </a:lnTo>
                <a:lnTo>
                  <a:pt x="1336" y="74"/>
                </a:lnTo>
                <a:lnTo>
                  <a:pt x="1337" y="77"/>
                </a:lnTo>
                <a:lnTo>
                  <a:pt x="1346" y="81"/>
                </a:lnTo>
                <a:lnTo>
                  <a:pt x="1365" y="89"/>
                </a:lnTo>
                <a:lnTo>
                  <a:pt x="1372" y="89"/>
                </a:lnTo>
                <a:lnTo>
                  <a:pt x="1378" y="90"/>
                </a:lnTo>
                <a:lnTo>
                  <a:pt x="1380" y="93"/>
                </a:lnTo>
                <a:lnTo>
                  <a:pt x="1392" y="105"/>
                </a:lnTo>
                <a:lnTo>
                  <a:pt x="1395" y="104"/>
                </a:lnTo>
                <a:lnTo>
                  <a:pt x="1401" y="105"/>
                </a:lnTo>
                <a:lnTo>
                  <a:pt x="1407" y="104"/>
                </a:lnTo>
                <a:lnTo>
                  <a:pt x="1412" y="102"/>
                </a:lnTo>
                <a:lnTo>
                  <a:pt x="1415" y="102"/>
                </a:lnTo>
                <a:lnTo>
                  <a:pt x="1419" y="104"/>
                </a:lnTo>
                <a:lnTo>
                  <a:pt x="1423" y="106"/>
                </a:lnTo>
                <a:lnTo>
                  <a:pt x="1428" y="110"/>
                </a:lnTo>
                <a:lnTo>
                  <a:pt x="1432" y="115"/>
                </a:lnTo>
                <a:lnTo>
                  <a:pt x="1436" y="117"/>
                </a:lnTo>
                <a:lnTo>
                  <a:pt x="1455" y="113"/>
                </a:lnTo>
                <a:lnTo>
                  <a:pt x="1459" y="116"/>
                </a:lnTo>
                <a:lnTo>
                  <a:pt x="1464" y="116"/>
                </a:lnTo>
                <a:lnTo>
                  <a:pt x="1469" y="115"/>
                </a:lnTo>
                <a:lnTo>
                  <a:pt x="1480" y="117"/>
                </a:lnTo>
                <a:lnTo>
                  <a:pt x="1489" y="117"/>
                </a:lnTo>
                <a:lnTo>
                  <a:pt x="1490" y="115"/>
                </a:lnTo>
                <a:lnTo>
                  <a:pt x="1490" y="105"/>
                </a:lnTo>
                <a:lnTo>
                  <a:pt x="1492" y="101"/>
                </a:lnTo>
                <a:lnTo>
                  <a:pt x="1494" y="100"/>
                </a:lnTo>
                <a:lnTo>
                  <a:pt x="1499" y="101"/>
                </a:lnTo>
                <a:lnTo>
                  <a:pt x="1519" y="107"/>
                </a:lnTo>
                <a:lnTo>
                  <a:pt x="1527" y="111"/>
                </a:lnTo>
                <a:lnTo>
                  <a:pt x="1535" y="114"/>
                </a:lnTo>
                <a:lnTo>
                  <a:pt x="1541" y="114"/>
                </a:lnTo>
                <a:lnTo>
                  <a:pt x="1546" y="116"/>
                </a:lnTo>
                <a:lnTo>
                  <a:pt x="1552" y="127"/>
                </a:lnTo>
                <a:lnTo>
                  <a:pt x="1551" y="132"/>
                </a:lnTo>
                <a:lnTo>
                  <a:pt x="1551" y="134"/>
                </a:lnTo>
                <a:lnTo>
                  <a:pt x="1552" y="137"/>
                </a:lnTo>
                <a:lnTo>
                  <a:pt x="1552" y="141"/>
                </a:lnTo>
                <a:lnTo>
                  <a:pt x="1554" y="144"/>
                </a:lnTo>
                <a:lnTo>
                  <a:pt x="1557" y="144"/>
                </a:lnTo>
                <a:lnTo>
                  <a:pt x="1560" y="143"/>
                </a:lnTo>
                <a:lnTo>
                  <a:pt x="1564" y="142"/>
                </a:lnTo>
                <a:lnTo>
                  <a:pt x="1572" y="137"/>
                </a:lnTo>
                <a:lnTo>
                  <a:pt x="1574" y="137"/>
                </a:lnTo>
                <a:lnTo>
                  <a:pt x="1586" y="142"/>
                </a:lnTo>
                <a:lnTo>
                  <a:pt x="1591" y="145"/>
                </a:lnTo>
                <a:lnTo>
                  <a:pt x="1593" y="148"/>
                </a:lnTo>
                <a:lnTo>
                  <a:pt x="1596" y="152"/>
                </a:lnTo>
                <a:lnTo>
                  <a:pt x="1600" y="153"/>
                </a:lnTo>
                <a:lnTo>
                  <a:pt x="1605" y="149"/>
                </a:lnTo>
                <a:lnTo>
                  <a:pt x="1613" y="145"/>
                </a:lnTo>
                <a:lnTo>
                  <a:pt x="1627" y="149"/>
                </a:lnTo>
                <a:lnTo>
                  <a:pt x="1642" y="153"/>
                </a:lnTo>
                <a:lnTo>
                  <a:pt x="1649" y="154"/>
                </a:lnTo>
                <a:lnTo>
                  <a:pt x="1649" y="152"/>
                </a:lnTo>
                <a:lnTo>
                  <a:pt x="1650" y="148"/>
                </a:lnTo>
                <a:lnTo>
                  <a:pt x="1653" y="147"/>
                </a:lnTo>
                <a:lnTo>
                  <a:pt x="1657" y="146"/>
                </a:lnTo>
                <a:lnTo>
                  <a:pt x="1662" y="144"/>
                </a:lnTo>
                <a:lnTo>
                  <a:pt x="1668" y="142"/>
                </a:lnTo>
                <a:lnTo>
                  <a:pt x="1674" y="140"/>
                </a:lnTo>
                <a:lnTo>
                  <a:pt x="1681" y="143"/>
                </a:lnTo>
                <a:lnTo>
                  <a:pt x="1688" y="144"/>
                </a:lnTo>
                <a:lnTo>
                  <a:pt x="1693" y="144"/>
                </a:lnTo>
                <a:lnTo>
                  <a:pt x="1695" y="151"/>
                </a:lnTo>
                <a:lnTo>
                  <a:pt x="1699" y="154"/>
                </a:lnTo>
                <a:lnTo>
                  <a:pt x="1701" y="160"/>
                </a:lnTo>
                <a:lnTo>
                  <a:pt x="1694" y="163"/>
                </a:lnTo>
                <a:lnTo>
                  <a:pt x="1690" y="163"/>
                </a:lnTo>
                <a:lnTo>
                  <a:pt x="1688" y="173"/>
                </a:lnTo>
                <a:lnTo>
                  <a:pt x="1690" y="176"/>
                </a:lnTo>
                <a:lnTo>
                  <a:pt x="1694" y="178"/>
                </a:lnTo>
                <a:lnTo>
                  <a:pt x="1695" y="182"/>
                </a:lnTo>
                <a:lnTo>
                  <a:pt x="1696" y="196"/>
                </a:lnTo>
                <a:lnTo>
                  <a:pt x="1688" y="205"/>
                </a:lnTo>
                <a:lnTo>
                  <a:pt x="1677" y="215"/>
                </a:lnTo>
                <a:lnTo>
                  <a:pt x="1622" y="247"/>
                </a:lnTo>
                <a:lnTo>
                  <a:pt x="1609" y="262"/>
                </a:lnTo>
                <a:lnTo>
                  <a:pt x="1604" y="266"/>
                </a:lnTo>
                <a:lnTo>
                  <a:pt x="1563" y="275"/>
                </a:lnTo>
                <a:lnTo>
                  <a:pt x="1534" y="285"/>
                </a:lnTo>
                <a:lnTo>
                  <a:pt x="1521" y="289"/>
                </a:lnTo>
                <a:lnTo>
                  <a:pt x="1504" y="307"/>
                </a:lnTo>
                <a:lnTo>
                  <a:pt x="1495" y="314"/>
                </a:lnTo>
                <a:lnTo>
                  <a:pt x="1502" y="316"/>
                </a:lnTo>
                <a:lnTo>
                  <a:pt x="1509" y="325"/>
                </a:lnTo>
                <a:lnTo>
                  <a:pt x="1507" y="328"/>
                </a:lnTo>
                <a:lnTo>
                  <a:pt x="1496" y="334"/>
                </a:lnTo>
                <a:lnTo>
                  <a:pt x="1491" y="336"/>
                </a:lnTo>
                <a:lnTo>
                  <a:pt x="1488" y="335"/>
                </a:lnTo>
                <a:lnTo>
                  <a:pt x="1486" y="336"/>
                </a:lnTo>
                <a:lnTo>
                  <a:pt x="1468" y="366"/>
                </a:lnTo>
                <a:lnTo>
                  <a:pt x="1451" y="388"/>
                </a:lnTo>
                <a:lnTo>
                  <a:pt x="1442" y="398"/>
                </a:lnTo>
                <a:lnTo>
                  <a:pt x="1433" y="412"/>
                </a:lnTo>
                <a:lnTo>
                  <a:pt x="1413" y="449"/>
                </a:lnTo>
                <a:lnTo>
                  <a:pt x="1413" y="459"/>
                </a:lnTo>
                <a:lnTo>
                  <a:pt x="1423" y="495"/>
                </a:lnTo>
                <a:lnTo>
                  <a:pt x="1428" y="505"/>
                </a:lnTo>
                <a:lnTo>
                  <a:pt x="1436" y="513"/>
                </a:lnTo>
                <a:lnTo>
                  <a:pt x="1451" y="519"/>
                </a:lnTo>
                <a:lnTo>
                  <a:pt x="1455" y="526"/>
                </a:lnTo>
                <a:lnTo>
                  <a:pt x="1450" y="532"/>
                </a:lnTo>
                <a:lnTo>
                  <a:pt x="1435" y="544"/>
                </a:lnTo>
                <a:lnTo>
                  <a:pt x="1409" y="559"/>
                </a:lnTo>
                <a:lnTo>
                  <a:pt x="1398" y="571"/>
                </a:lnTo>
                <a:lnTo>
                  <a:pt x="1395" y="582"/>
                </a:lnTo>
                <a:lnTo>
                  <a:pt x="1388" y="587"/>
                </a:lnTo>
                <a:lnTo>
                  <a:pt x="1385" y="603"/>
                </a:lnTo>
                <a:lnTo>
                  <a:pt x="1380" y="614"/>
                </a:lnTo>
                <a:lnTo>
                  <a:pt x="1379" y="617"/>
                </a:lnTo>
                <a:lnTo>
                  <a:pt x="1374" y="625"/>
                </a:lnTo>
                <a:lnTo>
                  <a:pt x="1374" y="631"/>
                </a:lnTo>
                <a:lnTo>
                  <a:pt x="1382" y="639"/>
                </a:lnTo>
                <a:lnTo>
                  <a:pt x="1378" y="643"/>
                </a:lnTo>
                <a:lnTo>
                  <a:pt x="1374" y="644"/>
                </a:lnTo>
                <a:lnTo>
                  <a:pt x="1365" y="645"/>
                </a:lnTo>
                <a:lnTo>
                  <a:pt x="1334" y="646"/>
                </a:lnTo>
                <a:lnTo>
                  <a:pt x="1309" y="663"/>
                </a:lnTo>
                <a:lnTo>
                  <a:pt x="1297" y="679"/>
                </a:lnTo>
                <a:lnTo>
                  <a:pt x="1285" y="707"/>
                </a:lnTo>
                <a:lnTo>
                  <a:pt x="1272" y="724"/>
                </a:lnTo>
                <a:lnTo>
                  <a:pt x="1266" y="727"/>
                </a:lnTo>
                <a:lnTo>
                  <a:pt x="1256" y="720"/>
                </a:lnTo>
                <a:lnTo>
                  <a:pt x="1245" y="718"/>
                </a:lnTo>
                <a:lnTo>
                  <a:pt x="1233" y="721"/>
                </a:lnTo>
                <a:lnTo>
                  <a:pt x="1227" y="727"/>
                </a:lnTo>
                <a:lnTo>
                  <a:pt x="1218" y="730"/>
                </a:lnTo>
                <a:lnTo>
                  <a:pt x="1209" y="727"/>
                </a:lnTo>
                <a:lnTo>
                  <a:pt x="1190" y="726"/>
                </a:lnTo>
                <a:lnTo>
                  <a:pt x="1181" y="726"/>
                </a:lnTo>
                <a:lnTo>
                  <a:pt x="1167" y="731"/>
                </a:lnTo>
                <a:lnTo>
                  <a:pt x="1155" y="727"/>
                </a:lnTo>
                <a:lnTo>
                  <a:pt x="1136" y="726"/>
                </a:lnTo>
                <a:lnTo>
                  <a:pt x="1093" y="730"/>
                </a:lnTo>
                <a:lnTo>
                  <a:pt x="1088" y="731"/>
                </a:lnTo>
                <a:lnTo>
                  <a:pt x="1082" y="738"/>
                </a:lnTo>
                <a:lnTo>
                  <a:pt x="1069" y="750"/>
                </a:lnTo>
                <a:lnTo>
                  <a:pt x="1048" y="751"/>
                </a:lnTo>
                <a:lnTo>
                  <a:pt x="1029" y="759"/>
                </a:lnTo>
                <a:lnTo>
                  <a:pt x="1025" y="763"/>
                </a:lnTo>
                <a:lnTo>
                  <a:pt x="1017" y="777"/>
                </a:lnTo>
                <a:lnTo>
                  <a:pt x="1014" y="787"/>
                </a:lnTo>
                <a:lnTo>
                  <a:pt x="1013" y="787"/>
                </a:lnTo>
                <a:lnTo>
                  <a:pt x="1011" y="784"/>
                </a:lnTo>
                <a:lnTo>
                  <a:pt x="1008" y="785"/>
                </a:lnTo>
                <a:lnTo>
                  <a:pt x="1006" y="793"/>
                </a:lnTo>
                <a:lnTo>
                  <a:pt x="999" y="796"/>
                </a:lnTo>
                <a:lnTo>
                  <a:pt x="993" y="797"/>
                </a:lnTo>
                <a:lnTo>
                  <a:pt x="979" y="791"/>
                </a:lnTo>
                <a:lnTo>
                  <a:pt x="967" y="782"/>
                </a:lnTo>
                <a:lnTo>
                  <a:pt x="961" y="782"/>
                </a:lnTo>
                <a:lnTo>
                  <a:pt x="950" y="767"/>
                </a:lnTo>
                <a:lnTo>
                  <a:pt x="946" y="758"/>
                </a:lnTo>
                <a:lnTo>
                  <a:pt x="943" y="748"/>
                </a:lnTo>
                <a:lnTo>
                  <a:pt x="943" y="745"/>
                </a:lnTo>
                <a:lnTo>
                  <a:pt x="942" y="742"/>
                </a:lnTo>
                <a:lnTo>
                  <a:pt x="933" y="738"/>
                </a:lnTo>
                <a:lnTo>
                  <a:pt x="931" y="729"/>
                </a:lnTo>
                <a:lnTo>
                  <a:pt x="938" y="717"/>
                </a:lnTo>
                <a:lnTo>
                  <a:pt x="943" y="712"/>
                </a:lnTo>
                <a:lnTo>
                  <a:pt x="947" y="710"/>
                </a:lnTo>
                <a:lnTo>
                  <a:pt x="938" y="711"/>
                </a:lnTo>
                <a:lnTo>
                  <a:pt x="932" y="718"/>
                </a:lnTo>
                <a:lnTo>
                  <a:pt x="925" y="706"/>
                </a:lnTo>
                <a:lnTo>
                  <a:pt x="894" y="683"/>
                </a:lnTo>
                <a:lnTo>
                  <a:pt x="896" y="677"/>
                </a:lnTo>
                <a:lnTo>
                  <a:pt x="895" y="674"/>
                </a:lnTo>
                <a:lnTo>
                  <a:pt x="890" y="681"/>
                </a:lnTo>
                <a:lnTo>
                  <a:pt x="887" y="682"/>
                </a:lnTo>
                <a:lnTo>
                  <a:pt x="871" y="681"/>
                </a:lnTo>
                <a:lnTo>
                  <a:pt x="852" y="684"/>
                </a:lnTo>
                <a:lnTo>
                  <a:pt x="848" y="659"/>
                </a:lnTo>
                <a:lnTo>
                  <a:pt x="845" y="650"/>
                </a:lnTo>
                <a:lnTo>
                  <a:pt x="845" y="644"/>
                </a:lnTo>
                <a:lnTo>
                  <a:pt x="849" y="630"/>
                </a:lnTo>
                <a:lnTo>
                  <a:pt x="855" y="624"/>
                </a:lnTo>
                <a:lnTo>
                  <a:pt x="861" y="612"/>
                </a:lnTo>
                <a:lnTo>
                  <a:pt x="870" y="602"/>
                </a:lnTo>
                <a:lnTo>
                  <a:pt x="879" y="599"/>
                </a:lnTo>
                <a:lnTo>
                  <a:pt x="883" y="598"/>
                </a:lnTo>
                <a:lnTo>
                  <a:pt x="886" y="590"/>
                </a:lnTo>
                <a:lnTo>
                  <a:pt x="888" y="584"/>
                </a:lnTo>
                <a:lnTo>
                  <a:pt x="887" y="583"/>
                </a:lnTo>
                <a:lnTo>
                  <a:pt x="876" y="584"/>
                </a:lnTo>
                <a:lnTo>
                  <a:pt x="857" y="557"/>
                </a:lnTo>
                <a:lnTo>
                  <a:pt x="858" y="552"/>
                </a:lnTo>
                <a:lnTo>
                  <a:pt x="860" y="546"/>
                </a:lnTo>
                <a:lnTo>
                  <a:pt x="862" y="537"/>
                </a:lnTo>
                <a:lnTo>
                  <a:pt x="862" y="531"/>
                </a:lnTo>
                <a:lnTo>
                  <a:pt x="867" y="525"/>
                </a:lnTo>
                <a:lnTo>
                  <a:pt x="875" y="519"/>
                </a:lnTo>
                <a:lnTo>
                  <a:pt x="881" y="511"/>
                </a:lnTo>
                <a:lnTo>
                  <a:pt x="884" y="503"/>
                </a:lnTo>
                <a:lnTo>
                  <a:pt x="885" y="496"/>
                </a:lnTo>
                <a:lnTo>
                  <a:pt x="881" y="491"/>
                </a:lnTo>
                <a:lnTo>
                  <a:pt x="871" y="488"/>
                </a:lnTo>
                <a:lnTo>
                  <a:pt x="860" y="467"/>
                </a:lnTo>
                <a:lnTo>
                  <a:pt x="858" y="454"/>
                </a:lnTo>
                <a:lnTo>
                  <a:pt x="856" y="453"/>
                </a:lnTo>
                <a:lnTo>
                  <a:pt x="849" y="447"/>
                </a:lnTo>
                <a:lnTo>
                  <a:pt x="843" y="436"/>
                </a:lnTo>
                <a:lnTo>
                  <a:pt x="842" y="434"/>
                </a:lnTo>
                <a:lnTo>
                  <a:pt x="849" y="432"/>
                </a:lnTo>
                <a:lnTo>
                  <a:pt x="875" y="432"/>
                </a:lnTo>
                <a:lnTo>
                  <a:pt x="881" y="430"/>
                </a:lnTo>
                <a:lnTo>
                  <a:pt x="882" y="429"/>
                </a:lnTo>
                <a:lnTo>
                  <a:pt x="887" y="420"/>
                </a:lnTo>
                <a:lnTo>
                  <a:pt x="892" y="406"/>
                </a:lnTo>
                <a:lnTo>
                  <a:pt x="893" y="397"/>
                </a:lnTo>
                <a:lnTo>
                  <a:pt x="891" y="394"/>
                </a:lnTo>
                <a:lnTo>
                  <a:pt x="882" y="385"/>
                </a:lnTo>
                <a:lnTo>
                  <a:pt x="882" y="382"/>
                </a:lnTo>
                <a:lnTo>
                  <a:pt x="883" y="378"/>
                </a:lnTo>
                <a:lnTo>
                  <a:pt x="889" y="374"/>
                </a:lnTo>
                <a:lnTo>
                  <a:pt x="896" y="368"/>
                </a:lnTo>
                <a:lnTo>
                  <a:pt x="900" y="364"/>
                </a:lnTo>
                <a:lnTo>
                  <a:pt x="899" y="361"/>
                </a:lnTo>
                <a:lnTo>
                  <a:pt x="897" y="357"/>
                </a:lnTo>
                <a:lnTo>
                  <a:pt x="896" y="354"/>
                </a:lnTo>
                <a:lnTo>
                  <a:pt x="898" y="350"/>
                </a:lnTo>
                <a:lnTo>
                  <a:pt x="898" y="335"/>
                </a:lnTo>
                <a:lnTo>
                  <a:pt x="899" y="332"/>
                </a:lnTo>
                <a:lnTo>
                  <a:pt x="898" y="319"/>
                </a:lnTo>
                <a:lnTo>
                  <a:pt x="896" y="308"/>
                </a:lnTo>
                <a:lnTo>
                  <a:pt x="890" y="295"/>
                </a:lnTo>
                <a:lnTo>
                  <a:pt x="891" y="292"/>
                </a:lnTo>
                <a:lnTo>
                  <a:pt x="894" y="289"/>
                </a:lnTo>
                <a:lnTo>
                  <a:pt x="902" y="285"/>
                </a:lnTo>
                <a:lnTo>
                  <a:pt x="909" y="273"/>
                </a:lnTo>
                <a:lnTo>
                  <a:pt x="919" y="264"/>
                </a:lnTo>
                <a:lnTo>
                  <a:pt x="932" y="256"/>
                </a:lnTo>
                <a:lnTo>
                  <a:pt x="941" y="248"/>
                </a:lnTo>
                <a:lnTo>
                  <a:pt x="944" y="242"/>
                </a:lnTo>
                <a:lnTo>
                  <a:pt x="947" y="240"/>
                </a:lnTo>
                <a:lnTo>
                  <a:pt x="946" y="237"/>
                </a:lnTo>
                <a:lnTo>
                  <a:pt x="945" y="233"/>
                </a:lnTo>
                <a:lnTo>
                  <a:pt x="939" y="228"/>
                </a:lnTo>
                <a:lnTo>
                  <a:pt x="933" y="226"/>
                </a:lnTo>
                <a:lnTo>
                  <a:pt x="925" y="226"/>
                </a:lnTo>
                <a:lnTo>
                  <a:pt x="921" y="225"/>
                </a:lnTo>
                <a:lnTo>
                  <a:pt x="920" y="222"/>
                </a:lnTo>
                <a:lnTo>
                  <a:pt x="920" y="213"/>
                </a:lnTo>
                <a:lnTo>
                  <a:pt x="920" y="204"/>
                </a:lnTo>
                <a:lnTo>
                  <a:pt x="918" y="200"/>
                </a:lnTo>
                <a:lnTo>
                  <a:pt x="915" y="197"/>
                </a:lnTo>
                <a:lnTo>
                  <a:pt x="908" y="197"/>
                </a:lnTo>
                <a:lnTo>
                  <a:pt x="902" y="195"/>
                </a:lnTo>
                <a:lnTo>
                  <a:pt x="898" y="194"/>
                </a:lnTo>
                <a:lnTo>
                  <a:pt x="895" y="196"/>
                </a:lnTo>
                <a:lnTo>
                  <a:pt x="882" y="196"/>
                </a:lnTo>
                <a:lnTo>
                  <a:pt x="877" y="194"/>
                </a:lnTo>
                <a:lnTo>
                  <a:pt x="873" y="192"/>
                </a:lnTo>
                <a:lnTo>
                  <a:pt x="870" y="193"/>
                </a:lnTo>
                <a:lnTo>
                  <a:pt x="869" y="195"/>
                </a:lnTo>
                <a:lnTo>
                  <a:pt x="869" y="198"/>
                </a:lnTo>
                <a:lnTo>
                  <a:pt x="868" y="202"/>
                </a:lnTo>
                <a:lnTo>
                  <a:pt x="863" y="205"/>
                </a:lnTo>
                <a:lnTo>
                  <a:pt x="853" y="208"/>
                </a:lnTo>
                <a:lnTo>
                  <a:pt x="844" y="208"/>
                </a:lnTo>
                <a:lnTo>
                  <a:pt x="836" y="206"/>
                </a:lnTo>
                <a:lnTo>
                  <a:pt x="833" y="204"/>
                </a:lnTo>
                <a:lnTo>
                  <a:pt x="830" y="202"/>
                </a:lnTo>
                <a:lnTo>
                  <a:pt x="814" y="204"/>
                </a:lnTo>
                <a:lnTo>
                  <a:pt x="812" y="203"/>
                </a:lnTo>
                <a:lnTo>
                  <a:pt x="806" y="206"/>
                </a:lnTo>
                <a:lnTo>
                  <a:pt x="798" y="210"/>
                </a:lnTo>
                <a:lnTo>
                  <a:pt x="793" y="210"/>
                </a:lnTo>
                <a:lnTo>
                  <a:pt x="792" y="210"/>
                </a:lnTo>
                <a:lnTo>
                  <a:pt x="791" y="208"/>
                </a:lnTo>
                <a:lnTo>
                  <a:pt x="788" y="202"/>
                </a:lnTo>
                <a:lnTo>
                  <a:pt x="788" y="198"/>
                </a:lnTo>
                <a:lnTo>
                  <a:pt x="795" y="189"/>
                </a:lnTo>
                <a:lnTo>
                  <a:pt x="794" y="186"/>
                </a:lnTo>
                <a:lnTo>
                  <a:pt x="792" y="183"/>
                </a:lnTo>
                <a:lnTo>
                  <a:pt x="789" y="179"/>
                </a:lnTo>
                <a:lnTo>
                  <a:pt x="788" y="176"/>
                </a:lnTo>
                <a:lnTo>
                  <a:pt x="784" y="176"/>
                </a:lnTo>
                <a:lnTo>
                  <a:pt x="780" y="178"/>
                </a:lnTo>
                <a:lnTo>
                  <a:pt x="763" y="183"/>
                </a:lnTo>
                <a:lnTo>
                  <a:pt x="759" y="185"/>
                </a:lnTo>
                <a:lnTo>
                  <a:pt x="751" y="190"/>
                </a:lnTo>
                <a:lnTo>
                  <a:pt x="744" y="197"/>
                </a:lnTo>
                <a:lnTo>
                  <a:pt x="738" y="198"/>
                </a:lnTo>
                <a:lnTo>
                  <a:pt x="736" y="196"/>
                </a:lnTo>
                <a:lnTo>
                  <a:pt x="735" y="179"/>
                </a:lnTo>
                <a:lnTo>
                  <a:pt x="744" y="168"/>
                </a:lnTo>
                <a:lnTo>
                  <a:pt x="751" y="161"/>
                </a:lnTo>
                <a:lnTo>
                  <a:pt x="748" y="160"/>
                </a:lnTo>
                <a:lnTo>
                  <a:pt x="741" y="160"/>
                </a:lnTo>
                <a:lnTo>
                  <a:pt x="741" y="155"/>
                </a:lnTo>
                <a:lnTo>
                  <a:pt x="744" y="152"/>
                </a:lnTo>
                <a:lnTo>
                  <a:pt x="747" y="147"/>
                </a:lnTo>
                <a:lnTo>
                  <a:pt x="744" y="144"/>
                </a:lnTo>
                <a:lnTo>
                  <a:pt x="741" y="140"/>
                </a:lnTo>
                <a:lnTo>
                  <a:pt x="741" y="130"/>
                </a:lnTo>
                <a:lnTo>
                  <a:pt x="742" y="126"/>
                </a:lnTo>
                <a:lnTo>
                  <a:pt x="741" y="122"/>
                </a:lnTo>
                <a:lnTo>
                  <a:pt x="727" y="128"/>
                </a:lnTo>
                <a:lnTo>
                  <a:pt x="723" y="127"/>
                </a:lnTo>
                <a:lnTo>
                  <a:pt x="723" y="120"/>
                </a:lnTo>
                <a:lnTo>
                  <a:pt x="731" y="109"/>
                </a:lnTo>
                <a:lnTo>
                  <a:pt x="732" y="105"/>
                </a:lnTo>
                <a:lnTo>
                  <a:pt x="723" y="103"/>
                </a:lnTo>
                <a:lnTo>
                  <a:pt x="716" y="98"/>
                </a:lnTo>
                <a:lnTo>
                  <a:pt x="712" y="93"/>
                </a:lnTo>
                <a:lnTo>
                  <a:pt x="708" y="86"/>
                </a:lnTo>
                <a:lnTo>
                  <a:pt x="707" y="80"/>
                </a:lnTo>
                <a:lnTo>
                  <a:pt x="712" y="65"/>
                </a:lnTo>
                <a:lnTo>
                  <a:pt x="719" y="60"/>
                </a:lnTo>
                <a:lnTo>
                  <a:pt x="724" y="58"/>
                </a:lnTo>
                <a:lnTo>
                  <a:pt x="736" y="47"/>
                </a:lnTo>
                <a:lnTo>
                  <a:pt x="753" y="49"/>
                </a:lnTo>
                <a:lnTo>
                  <a:pt x="763" y="47"/>
                </a:lnTo>
                <a:lnTo>
                  <a:pt x="772" y="42"/>
                </a:lnTo>
                <a:lnTo>
                  <a:pt x="777" y="40"/>
                </a:lnTo>
                <a:lnTo>
                  <a:pt x="786" y="36"/>
                </a:lnTo>
                <a:lnTo>
                  <a:pt x="785" y="30"/>
                </a:lnTo>
                <a:lnTo>
                  <a:pt x="782" y="25"/>
                </a:lnTo>
                <a:lnTo>
                  <a:pt x="785" y="21"/>
                </a:lnTo>
                <a:lnTo>
                  <a:pt x="794" y="15"/>
                </a:lnTo>
                <a:lnTo>
                  <a:pt x="805" y="8"/>
                </a:lnTo>
                <a:lnTo>
                  <a:pt x="817" y="7"/>
                </a:lnTo>
                <a:lnTo>
                  <a:pt x="829" y="0"/>
                </a:lnTo>
                <a:lnTo>
                  <a:pt x="837" y="4"/>
                </a:lnTo>
                <a:lnTo>
                  <a:pt x="845" y="3"/>
                </a:lnTo>
                <a:lnTo>
                  <a:pt x="853" y="8"/>
                </a:lnTo>
                <a:lnTo>
                  <a:pt x="864" y="19"/>
                </a:lnTo>
                <a:lnTo>
                  <a:pt x="880" y="23"/>
                </a:lnTo>
                <a:lnTo>
                  <a:pt x="892" y="20"/>
                </a:lnTo>
                <a:lnTo>
                  <a:pt x="915" y="19"/>
                </a:lnTo>
                <a:lnTo>
                  <a:pt x="926" y="21"/>
                </a:lnTo>
                <a:lnTo>
                  <a:pt x="946" y="18"/>
                </a:lnTo>
                <a:lnTo>
                  <a:pt x="957" y="19"/>
                </a:lnTo>
                <a:lnTo>
                  <a:pt x="976" y="13"/>
                </a:lnTo>
                <a:lnTo>
                  <a:pt x="990" y="20"/>
                </a:lnTo>
                <a:lnTo>
                  <a:pt x="1018" y="23"/>
                </a:lnTo>
                <a:lnTo>
                  <a:pt x="1035" y="29"/>
                </a:lnTo>
                <a:lnTo>
                  <a:pt x="1081" y="38"/>
                </a:lnTo>
                <a:lnTo>
                  <a:pt x="1097" y="38"/>
                </a:lnTo>
                <a:lnTo>
                  <a:pt x="1121" y="33"/>
                </a:lnTo>
                <a:lnTo>
                  <a:pt x="1131" y="29"/>
                </a:lnTo>
                <a:lnTo>
                  <a:pt x="1140" y="32"/>
                </a:lnTo>
                <a:lnTo>
                  <a:pt x="1153" y="27"/>
                </a:lnTo>
                <a:lnTo>
                  <a:pt x="1160" y="28"/>
                </a:lnTo>
                <a:lnTo>
                  <a:pt x="1168" y="34"/>
                </a:lnTo>
                <a:lnTo>
                  <a:pt x="1198" y="43"/>
                </a:lnTo>
                <a:lnTo>
                  <a:pt x="1205" y="36"/>
                </a:lnTo>
                <a:lnTo>
                  <a:pt x="1211" y="34"/>
                </a:lnTo>
                <a:lnTo>
                  <a:pt x="1232" y="39"/>
                </a:lnTo>
                <a:lnTo>
                  <a:pt x="1254" y="48"/>
                </a:lnTo>
                <a:lnTo>
                  <a:pt x="1265" y="49"/>
                </a:lnTo>
                <a:lnTo>
                  <a:pt x="1281" y="46"/>
                </a:lnTo>
                <a:lnTo>
                  <a:pt x="1294" y="40"/>
                </a:lnTo>
                <a:lnTo>
                  <a:pt x="1297" y="39"/>
                </a:lnTo>
                <a:close/>
                <a:moveTo>
                  <a:pt x="1779" y="416"/>
                </a:moveTo>
                <a:lnTo>
                  <a:pt x="1777" y="417"/>
                </a:lnTo>
                <a:lnTo>
                  <a:pt x="1753" y="405"/>
                </a:lnTo>
                <a:lnTo>
                  <a:pt x="1745" y="404"/>
                </a:lnTo>
                <a:lnTo>
                  <a:pt x="1743" y="402"/>
                </a:lnTo>
                <a:lnTo>
                  <a:pt x="1743" y="396"/>
                </a:lnTo>
                <a:lnTo>
                  <a:pt x="1744" y="393"/>
                </a:lnTo>
                <a:lnTo>
                  <a:pt x="1760" y="392"/>
                </a:lnTo>
                <a:lnTo>
                  <a:pt x="1774" y="396"/>
                </a:lnTo>
                <a:lnTo>
                  <a:pt x="1781" y="408"/>
                </a:lnTo>
                <a:lnTo>
                  <a:pt x="1781" y="410"/>
                </a:lnTo>
                <a:lnTo>
                  <a:pt x="1779" y="416"/>
                </a:lnTo>
                <a:close/>
                <a:moveTo>
                  <a:pt x="1688" y="421"/>
                </a:moveTo>
                <a:lnTo>
                  <a:pt x="1696" y="424"/>
                </a:lnTo>
                <a:lnTo>
                  <a:pt x="1704" y="421"/>
                </a:lnTo>
                <a:lnTo>
                  <a:pt x="1708" y="422"/>
                </a:lnTo>
                <a:lnTo>
                  <a:pt x="1712" y="424"/>
                </a:lnTo>
                <a:lnTo>
                  <a:pt x="1713" y="430"/>
                </a:lnTo>
                <a:lnTo>
                  <a:pt x="1709" y="438"/>
                </a:lnTo>
                <a:lnTo>
                  <a:pt x="1704" y="445"/>
                </a:lnTo>
                <a:lnTo>
                  <a:pt x="1700" y="453"/>
                </a:lnTo>
                <a:lnTo>
                  <a:pt x="1696" y="462"/>
                </a:lnTo>
                <a:lnTo>
                  <a:pt x="1689" y="468"/>
                </a:lnTo>
                <a:lnTo>
                  <a:pt x="1682" y="471"/>
                </a:lnTo>
                <a:lnTo>
                  <a:pt x="1669" y="464"/>
                </a:lnTo>
                <a:lnTo>
                  <a:pt x="1661" y="462"/>
                </a:lnTo>
                <a:lnTo>
                  <a:pt x="1658" y="460"/>
                </a:lnTo>
                <a:lnTo>
                  <a:pt x="1656" y="450"/>
                </a:lnTo>
                <a:lnTo>
                  <a:pt x="1653" y="446"/>
                </a:lnTo>
                <a:lnTo>
                  <a:pt x="1647" y="445"/>
                </a:lnTo>
                <a:lnTo>
                  <a:pt x="1643" y="447"/>
                </a:lnTo>
                <a:lnTo>
                  <a:pt x="1637" y="453"/>
                </a:lnTo>
                <a:lnTo>
                  <a:pt x="1634" y="447"/>
                </a:lnTo>
                <a:lnTo>
                  <a:pt x="1628" y="446"/>
                </a:lnTo>
                <a:lnTo>
                  <a:pt x="1627" y="443"/>
                </a:lnTo>
                <a:lnTo>
                  <a:pt x="1627" y="439"/>
                </a:lnTo>
                <a:lnTo>
                  <a:pt x="1659" y="414"/>
                </a:lnTo>
                <a:lnTo>
                  <a:pt x="1669" y="409"/>
                </a:lnTo>
                <a:lnTo>
                  <a:pt x="1689" y="402"/>
                </a:lnTo>
                <a:lnTo>
                  <a:pt x="1692" y="403"/>
                </a:lnTo>
                <a:lnTo>
                  <a:pt x="1689" y="407"/>
                </a:lnTo>
                <a:lnTo>
                  <a:pt x="1690" y="409"/>
                </a:lnTo>
                <a:lnTo>
                  <a:pt x="1692" y="411"/>
                </a:lnTo>
                <a:lnTo>
                  <a:pt x="1692" y="414"/>
                </a:lnTo>
                <a:lnTo>
                  <a:pt x="1689" y="416"/>
                </a:lnTo>
                <a:lnTo>
                  <a:pt x="1688" y="421"/>
                </a:lnTo>
                <a:close/>
                <a:moveTo>
                  <a:pt x="1553" y="510"/>
                </a:moveTo>
                <a:lnTo>
                  <a:pt x="1550" y="516"/>
                </a:lnTo>
                <a:lnTo>
                  <a:pt x="1538" y="514"/>
                </a:lnTo>
                <a:lnTo>
                  <a:pt x="1536" y="511"/>
                </a:lnTo>
                <a:lnTo>
                  <a:pt x="1538" y="504"/>
                </a:lnTo>
                <a:lnTo>
                  <a:pt x="1542" y="503"/>
                </a:lnTo>
                <a:lnTo>
                  <a:pt x="1542" y="498"/>
                </a:lnTo>
                <a:lnTo>
                  <a:pt x="1546" y="493"/>
                </a:lnTo>
                <a:lnTo>
                  <a:pt x="1563" y="489"/>
                </a:lnTo>
                <a:lnTo>
                  <a:pt x="1567" y="493"/>
                </a:lnTo>
                <a:lnTo>
                  <a:pt x="1567" y="498"/>
                </a:lnTo>
                <a:lnTo>
                  <a:pt x="1557" y="508"/>
                </a:lnTo>
                <a:lnTo>
                  <a:pt x="1553" y="510"/>
                </a:lnTo>
                <a:close/>
                <a:moveTo>
                  <a:pt x="1565" y="535"/>
                </a:moveTo>
                <a:lnTo>
                  <a:pt x="1563" y="536"/>
                </a:lnTo>
                <a:lnTo>
                  <a:pt x="1558" y="535"/>
                </a:lnTo>
                <a:lnTo>
                  <a:pt x="1550" y="535"/>
                </a:lnTo>
                <a:lnTo>
                  <a:pt x="1550" y="531"/>
                </a:lnTo>
                <a:lnTo>
                  <a:pt x="1551" y="528"/>
                </a:lnTo>
                <a:lnTo>
                  <a:pt x="1553" y="525"/>
                </a:lnTo>
                <a:lnTo>
                  <a:pt x="1557" y="531"/>
                </a:lnTo>
                <a:lnTo>
                  <a:pt x="1565" y="532"/>
                </a:lnTo>
                <a:lnTo>
                  <a:pt x="1565" y="535"/>
                </a:lnTo>
                <a:close/>
                <a:moveTo>
                  <a:pt x="352" y="1463"/>
                </a:moveTo>
                <a:lnTo>
                  <a:pt x="347" y="1469"/>
                </a:lnTo>
                <a:lnTo>
                  <a:pt x="341" y="1467"/>
                </a:lnTo>
                <a:lnTo>
                  <a:pt x="344" y="1454"/>
                </a:lnTo>
                <a:lnTo>
                  <a:pt x="347" y="1450"/>
                </a:lnTo>
                <a:lnTo>
                  <a:pt x="358" y="1444"/>
                </a:lnTo>
                <a:lnTo>
                  <a:pt x="367" y="1442"/>
                </a:lnTo>
                <a:lnTo>
                  <a:pt x="369" y="1436"/>
                </a:lnTo>
                <a:lnTo>
                  <a:pt x="372" y="1433"/>
                </a:lnTo>
                <a:lnTo>
                  <a:pt x="376" y="1437"/>
                </a:lnTo>
                <a:lnTo>
                  <a:pt x="373" y="1441"/>
                </a:lnTo>
                <a:lnTo>
                  <a:pt x="371" y="1454"/>
                </a:lnTo>
                <a:lnTo>
                  <a:pt x="365" y="1458"/>
                </a:lnTo>
                <a:lnTo>
                  <a:pt x="352" y="1463"/>
                </a:lnTo>
                <a:close/>
                <a:moveTo>
                  <a:pt x="26" y="1500"/>
                </a:moveTo>
                <a:lnTo>
                  <a:pt x="24" y="1501"/>
                </a:lnTo>
                <a:lnTo>
                  <a:pt x="22" y="1494"/>
                </a:lnTo>
                <a:lnTo>
                  <a:pt x="13" y="1477"/>
                </a:lnTo>
                <a:lnTo>
                  <a:pt x="19" y="1469"/>
                </a:lnTo>
                <a:lnTo>
                  <a:pt x="29" y="1469"/>
                </a:lnTo>
                <a:lnTo>
                  <a:pt x="33" y="1474"/>
                </a:lnTo>
                <a:lnTo>
                  <a:pt x="35" y="1480"/>
                </a:lnTo>
                <a:lnTo>
                  <a:pt x="33" y="1483"/>
                </a:lnTo>
                <a:lnTo>
                  <a:pt x="33" y="1489"/>
                </a:lnTo>
                <a:lnTo>
                  <a:pt x="32" y="1494"/>
                </a:lnTo>
                <a:lnTo>
                  <a:pt x="26" y="1500"/>
                </a:lnTo>
                <a:close/>
                <a:moveTo>
                  <a:pt x="314" y="1529"/>
                </a:moveTo>
                <a:lnTo>
                  <a:pt x="304" y="1540"/>
                </a:lnTo>
                <a:lnTo>
                  <a:pt x="293" y="1537"/>
                </a:lnTo>
                <a:lnTo>
                  <a:pt x="291" y="1536"/>
                </a:lnTo>
                <a:lnTo>
                  <a:pt x="302" y="1533"/>
                </a:lnTo>
                <a:lnTo>
                  <a:pt x="312" y="1525"/>
                </a:lnTo>
                <a:lnTo>
                  <a:pt x="318" y="1508"/>
                </a:lnTo>
                <a:lnTo>
                  <a:pt x="328" y="1489"/>
                </a:lnTo>
                <a:lnTo>
                  <a:pt x="330" y="1481"/>
                </a:lnTo>
                <a:lnTo>
                  <a:pt x="334" y="1478"/>
                </a:lnTo>
                <a:lnTo>
                  <a:pt x="339" y="1478"/>
                </a:lnTo>
                <a:lnTo>
                  <a:pt x="341" y="1478"/>
                </a:lnTo>
                <a:lnTo>
                  <a:pt x="344" y="1483"/>
                </a:lnTo>
                <a:lnTo>
                  <a:pt x="344" y="1492"/>
                </a:lnTo>
                <a:lnTo>
                  <a:pt x="341" y="1508"/>
                </a:lnTo>
                <a:lnTo>
                  <a:pt x="336" y="1522"/>
                </a:lnTo>
                <a:lnTo>
                  <a:pt x="314" y="1529"/>
                </a:lnTo>
                <a:close/>
                <a:moveTo>
                  <a:pt x="145" y="1511"/>
                </a:moveTo>
                <a:lnTo>
                  <a:pt x="138" y="1531"/>
                </a:lnTo>
                <a:lnTo>
                  <a:pt x="132" y="1539"/>
                </a:lnTo>
                <a:lnTo>
                  <a:pt x="129" y="1542"/>
                </a:lnTo>
                <a:lnTo>
                  <a:pt x="119" y="1544"/>
                </a:lnTo>
                <a:lnTo>
                  <a:pt x="109" y="1531"/>
                </a:lnTo>
                <a:lnTo>
                  <a:pt x="103" y="1518"/>
                </a:lnTo>
                <a:lnTo>
                  <a:pt x="100" y="1514"/>
                </a:lnTo>
                <a:lnTo>
                  <a:pt x="105" y="1511"/>
                </a:lnTo>
                <a:lnTo>
                  <a:pt x="112" y="1511"/>
                </a:lnTo>
                <a:lnTo>
                  <a:pt x="127" y="1509"/>
                </a:lnTo>
                <a:lnTo>
                  <a:pt x="131" y="1508"/>
                </a:lnTo>
                <a:lnTo>
                  <a:pt x="146" y="1495"/>
                </a:lnTo>
                <a:lnTo>
                  <a:pt x="162" y="1493"/>
                </a:lnTo>
                <a:lnTo>
                  <a:pt x="162" y="1497"/>
                </a:lnTo>
                <a:lnTo>
                  <a:pt x="145" y="1511"/>
                </a:lnTo>
                <a:close/>
                <a:moveTo>
                  <a:pt x="78" y="1543"/>
                </a:moveTo>
                <a:lnTo>
                  <a:pt x="74" y="1543"/>
                </a:lnTo>
                <a:lnTo>
                  <a:pt x="71" y="1541"/>
                </a:lnTo>
                <a:lnTo>
                  <a:pt x="67" y="1534"/>
                </a:lnTo>
                <a:lnTo>
                  <a:pt x="69" y="1529"/>
                </a:lnTo>
                <a:lnTo>
                  <a:pt x="72" y="1526"/>
                </a:lnTo>
                <a:lnTo>
                  <a:pt x="75" y="1527"/>
                </a:lnTo>
                <a:lnTo>
                  <a:pt x="82" y="1531"/>
                </a:lnTo>
                <a:lnTo>
                  <a:pt x="84" y="1535"/>
                </a:lnTo>
                <a:lnTo>
                  <a:pt x="84" y="1537"/>
                </a:lnTo>
                <a:lnTo>
                  <a:pt x="78" y="1543"/>
                </a:lnTo>
                <a:close/>
                <a:moveTo>
                  <a:pt x="219" y="1531"/>
                </a:moveTo>
                <a:lnTo>
                  <a:pt x="218" y="1538"/>
                </a:lnTo>
                <a:lnTo>
                  <a:pt x="220" y="1545"/>
                </a:lnTo>
                <a:lnTo>
                  <a:pt x="220" y="1556"/>
                </a:lnTo>
                <a:lnTo>
                  <a:pt x="216" y="1561"/>
                </a:lnTo>
                <a:lnTo>
                  <a:pt x="206" y="1567"/>
                </a:lnTo>
                <a:lnTo>
                  <a:pt x="199" y="1566"/>
                </a:lnTo>
                <a:lnTo>
                  <a:pt x="194" y="1564"/>
                </a:lnTo>
                <a:lnTo>
                  <a:pt x="187" y="1555"/>
                </a:lnTo>
                <a:lnTo>
                  <a:pt x="187" y="1545"/>
                </a:lnTo>
                <a:lnTo>
                  <a:pt x="194" y="1539"/>
                </a:lnTo>
                <a:lnTo>
                  <a:pt x="197" y="1531"/>
                </a:lnTo>
                <a:lnTo>
                  <a:pt x="215" y="1532"/>
                </a:lnTo>
                <a:lnTo>
                  <a:pt x="216" y="1531"/>
                </a:lnTo>
                <a:lnTo>
                  <a:pt x="218" y="1530"/>
                </a:lnTo>
                <a:lnTo>
                  <a:pt x="219" y="1531"/>
                </a:lnTo>
                <a:close/>
                <a:moveTo>
                  <a:pt x="22" y="1561"/>
                </a:moveTo>
                <a:lnTo>
                  <a:pt x="14" y="1576"/>
                </a:lnTo>
                <a:lnTo>
                  <a:pt x="5" y="1571"/>
                </a:lnTo>
                <a:lnTo>
                  <a:pt x="2" y="1569"/>
                </a:lnTo>
                <a:lnTo>
                  <a:pt x="0" y="1566"/>
                </a:lnTo>
                <a:lnTo>
                  <a:pt x="10" y="1565"/>
                </a:lnTo>
                <a:lnTo>
                  <a:pt x="19" y="1558"/>
                </a:lnTo>
                <a:lnTo>
                  <a:pt x="22" y="15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3" name="Freeform 71"/>
          <p:cNvSpPr>
            <a:spLocks/>
          </p:cNvSpPr>
          <p:nvPr/>
        </p:nvSpPr>
        <p:spPr bwMode="auto">
          <a:xfrm>
            <a:off x="4947834" y="4738368"/>
            <a:ext cx="283190" cy="216867"/>
          </a:xfrm>
          <a:custGeom>
            <a:avLst/>
            <a:gdLst>
              <a:gd name="T0" fmla="*/ 478 w 1187"/>
              <a:gd name="T1" fmla="*/ 18 h 910"/>
              <a:gd name="T2" fmla="*/ 497 w 1187"/>
              <a:gd name="T3" fmla="*/ 31 h 910"/>
              <a:gd name="T4" fmla="*/ 536 w 1187"/>
              <a:gd name="T5" fmla="*/ 29 h 910"/>
              <a:gd name="T6" fmla="*/ 583 w 1187"/>
              <a:gd name="T7" fmla="*/ 42 h 910"/>
              <a:gd name="T8" fmla="*/ 644 w 1187"/>
              <a:gd name="T9" fmla="*/ 91 h 910"/>
              <a:gd name="T10" fmla="*/ 710 w 1187"/>
              <a:gd name="T11" fmla="*/ 160 h 910"/>
              <a:gd name="T12" fmla="*/ 743 w 1187"/>
              <a:gd name="T13" fmla="*/ 193 h 910"/>
              <a:gd name="T14" fmla="*/ 699 w 1187"/>
              <a:gd name="T15" fmla="*/ 253 h 910"/>
              <a:gd name="T16" fmla="*/ 697 w 1187"/>
              <a:gd name="T17" fmla="*/ 313 h 910"/>
              <a:gd name="T18" fmla="*/ 738 w 1187"/>
              <a:gd name="T19" fmla="*/ 311 h 910"/>
              <a:gd name="T20" fmla="*/ 775 w 1187"/>
              <a:gd name="T21" fmla="*/ 310 h 910"/>
              <a:gd name="T22" fmla="*/ 778 w 1187"/>
              <a:gd name="T23" fmla="*/ 323 h 910"/>
              <a:gd name="T24" fmla="*/ 771 w 1187"/>
              <a:gd name="T25" fmla="*/ 352 h 910"/>
              <a:gd name="T26" fmla="*/ 794 w 1187"/>
              <a:gd name="T27" fmla="*/ 390 h 910"/>
              <a:gd name="T28" fmla="*/ 824 w 1187"/>
              <a:gd name="T29" fmla="*/ 433 h 910"/>
              <a:gd name="T30" fmla="*/ 871 w 1187"/>
              <a:gd name="T31" fmla="*/ 470 h 910"/>
              <a:gd name="T32" fmla="*/ 969 w 1187"/>
              <a:gd name="T33" fmla="*/ 503 h 910"/>
              <a:gd name="T34" fmla="*/ 1103 w 1187"/>
              <a:gd name="T35" fmla="*/ 548 h 910"/>
              <a:gd name="T36" fmla="*/ 1167 w 1187"/>
              <a:gd name="T37" fmla="*/ 570 h 910"/>
              <a:gd name="T38" fmla="*/ 1064 w 1187"/>
              <a:gd name="T39" fmla="*/ 670 h 910"/>
              <a:gd name="T40" fmla="*/ 962 w 1187"/>
              <a:gd name="T41" fmla="*/ 778 h 910"/>
              <a:gd name="T42" fmla="*/ 874 w 1187"/>
              <a:gd name="T43" fmla="*/ 792 h 910"/>
              <a:gd name="T44" fmla="*/ 835 w 1187"/>
              <a:gd name="T45" fmla="*/ 801 h 910"/>
              <a:gd name="T46" fmla="*/ 784 w 1187"/>
              <a:gd name="T47" fmla="*/ 838 h 910"/>
              <a:gd name="T48" fmla="*/ 715 w 1187"/>
              <a:gd name="T49" fmla="*/ 856 h 910"/>
              <a:gd name="T50" fmla="*/ 664 w 1187"/>
              <a:gd name="T51" fmla="*/ 871 h 910"/>
              <a:gd name="T52" fmla="*/ 636 w 1187"/>
              <a:gd name="T53" fmla="*/ 862 h 910"/>
              <a:gd name="T54" fmla="*/ 556 w 1187"/>
              <a:gd name="T55" fmla="*/ 871 h 910"/>
              <a:gd name="T56" fmla="*/ 515 w 1187"/>
              <a:gd name="T57" fmla="*/ 910 h 910"/>
              <a:gd name="T58" fmla="*/ 445 w 1187"/>
              <a:gd name="T59" fmla="*/ 899 h 910"/>
              <a:gd name="T60" fmla="*/ 378 w 1187"/>
              <a:gd name="T61" fmla="*/ 878 h 910"/>
              <a:gd name="T62" fmla="*/ 305 w 1187"/>
              <a:gd name="T63" fmla="*/ 833 h 910"/>
              <a:gd name="T64" fmla="*/ 240 w 1187"/>
              <a:gd name="T65" fmla="*/ 830 h 910"/>
              <a:gd name="T66" fmla="*/ 219 w 1187"/>
              <a:gd name="T67" fmla="*/ 792 h 910"/>
              <a:gd name="T68" fmla="*/ 218 w 1187"/>
              <a:gd name="T69" fmla="*/ 761 h 910"/>
              <a:gd name="T70" fmla="*/ 182 w 1187"/>
              <a:gd name="T71" fmla="*/ 758 h 910"/>
              <a:gd name="T72" fmla="*/ 172 w 1187"/>
              <a:gd name="T73" fmla="*/ 742 h 910"/>
              <a:gd name="T74" fmla="*/ 151 w 1187"/>
              <a:gd name="T75" fmla="*/ 696 h 910"/>
              <a:gd name="T76" fmla="*/ 124 w 1187"/>
              <a:gd name="T77" fmla="*/ 647 h 910"/>
              <a:gd name="T78" fmla="*/ 82 w 1187"/>
              <a:gd name="T79" fmla="*/ 606 h 910"/>
              <a:gd name="T80" fmla="*/ 48 w 1187"/>
              <a:gd name="T81" fmla="*/ 575 h 910"/>
              <a:gd name="T82" fmla="*/ 2 w 1187"/>
              <a:gd name="T83" fmla="*/ 561 h 910"/>
              <a:gd name="T84" fmla="*/ 19 w 1187"/>
              <a:gd name="T85" fmla="*/ 519 h 910"/>
              <a:gd name="T86" fmla="*/ 63 w 1187"/>
              <a:gd name="T87" fmla="*/ 516 h 910"/>
              <a:gd name="T88" fmla="*/ 88 w 1187"/>
              <a:gd name="T89" fmla="*/ 497 h 910"/>
              <a:gd name="T90" fmla="*/ 86 w 1187"/>
              <a:gd name="T91" fmla="*/ 434 h 910"/>
              <a:gd name="T92" fmla="*/ 103 w 1187"/>
              <a:gd name="T93" fmla="*/ 381 h 910"/>
              <a:gd name="T94" fmla="*/ 114 w 1187"/>
              <a:gd name="T95" fmla="*/ 328 h 910"/>
              <a:gd name="T96" fmla="*/ 141 w 1187"/>
              <a:gd name="T97" fmla="*/ 331 h 910"/>
              <a:gd name="T98" fmla="*/ 157 w 1187"/>
              <a:gd name="T99" fmla="*/ 298 h 910"/>
              <a:gd name="T100" fmla="*/ 168 w 1187"/>
              <a:gd name="T101" fmla="*/ 245 h 910"/>
              <a:gd name="T102" fmla="*/ 212 w 1187"/>
              <a:gd name="T103" fmla="*/ 181 h 910"/>
              <a:gd name="T104" fmla="*/ 248 w 1187"/>
              <a:gd name="T105" fmla="*/ 170 h 910"/>
              <a:gd name="T106" fmla="*/ 260 w 1187"/>
              <a:gd name="T107" fmla="*/ 117 h 910"/>
              <a:gd name="T108" fmla="*/ 273 w 1187"/>
              <a:gd name="T109" fmla="*/ 70 h 910"/>
              <a:gd name="T110" fmla="*/ 313 w 1187"/>
              <a:gd name="T111" fmla="*/ 46 h 910"/>
              <a:gd name="T112" fmla="*/ 332 w 1187"/>
              <a:gd name="T113" fmla="*/ 33 h 910"/>
              <a:gd name="T114" fmla="*/ 363 w 1187"/>
              <a:gd name="T115" fmla="*/ 57 h 910"/>
              <a:gd name="T116" fmla="*/ 392 w 1187"/>
              <a:gd name="T117" fmla="*/ 3 h 910"/>
              <a:gd name="T118" fmla="*/ 414 w 1187"/>
              <a:gd name="T119" fmla="*/ 16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87" h="910">
                <a:moveTo>
                  <a:pt x="431" y="34"/>
                </a:moveTo>
                <a:lnTo>
                  <a:pt x="437" y="35"/>
                </a:lnTo>
                <a:lnTo>
                  <a:pt x="461" y="30"/>
                </a:lnTo>
                <a:lnTo>
                  <a:pt x="475" y="22"/>
                </a:lnTo>
                <a:lnTo>
                  <a:pt x="478" y="18"/>
                </a:lnTo>
                <a:lnTo>
                  <a:pt x="482" y="18"/>
                </a:lnTo>
                <a:lnTo>
                  <a:pt x="487" y="22"/>
                </a:lnTo>
                <a:lnTo>
                  <a:pt x="488" y="26"/>
                </a:lnTo>
                <a:lnTo>
                  <a:pt x="491" y="30"/>
                </a:lnTo>
                <a:lnTo>
                  <a:pt x="497" y="31"/>
                </a:lnTo>
                <a:lnTo>
                  <a:pt x="511" y="28"/>
                </a:lnTo>
                <a:lnTo>
                  <a:pt x="518" y="26"/>
                </a:lnTo>
                <a:lnTo>
                  <a:pt x="524" y="27"/>
                </a:lnTo>
                <a:lnTo>
                  <a:pt x="531" y="29"/>
                </a:lnTo>
                <a:lnTo>
                  <a:pt x="536" y="29"/>
                </a:lnTo>
                <a:lnTo>
                  <a:pt x="547" y="33"/>
                </a:lnTo>
                <a:lnTo>
                  <a:pt x="560" y="32"/>
                </a:lnTo>
                <a:lnTo>
                  <a:pt x="566" y="32"/>
                </a:lnTo>
                <a:lnTo>
                  <a:pt x="573" y="34"/>
                </a:lnTo>
                <a:lnTo>
                  <a:pt x="583" y="42"/>
                </a:lnTo>
                <a:lnTo>
                  <a:pt x="597" y="51"/>
                </a:lnTo>
                <a:lnTo>
                  <a:pt x="616" y="57"/>
                </a:lnTo>
                <a:lnTo>
                  <a:pt x="620" y="60"/>
                </a:lnTo>
                <a:lnTo>
                  <a:pt x="629" y="71"/>
                </a:lnTo>
                <a:lnTo>
                  <a:pt x="644" y="91"/>
                </a:lnTo>
                <a:lnTo>
                  <a:pt x="663" y="110"/>
                </a:lnTo>
                <a:lnTo>
                  <a:pt x="684" y="125"/>
                </a:lnTo>
                <a:lnTo>
                  <a:pt x="695" y="135"/>
                </a:lnTo>
                <a:lnTo>
                  <a:pt x="702" y="148"/>
                </a:lnTo>
                <a:lnTo>
                  <a:pt x="710" y="160"/>
                </a:lnTo>
                <a:lnTo>
                  <a:pt x="717" y="165"/>
                </a:lnTo>
                <a:lnTo>
                  <a:pt x="724" y="169"/>
                </a:lnTo>
                <a:lnTo>
                  <a:pt x="731" y="177"/>
                </a:lnTo>
                <a:lnTo>
                  <a:pt x="736" y="185"/>
                </a:lnTo>
                <a:lnTo>
                  <a:pt x="743" y="193"/>
                </a:lnTo>
                <a:lnTo>
                  <a:pt x="736" y="205"/>
                </a:lnTo>
                <a:lnTo>
                  <a:pt x="725" y="220"/>
                </a:lnTo>
                <a:lnTo>
                  <a:pt x="713" y="238"/>
                </a:lnTo>
                <a:lnTo>
                  <a:pt x="709" y="242"/>
                </a:lnTo>
                <a:lnTo>
                  <a:pt x="699" y="253"/>
                </a:lnTo>
                <a:lnTo>
                  <a:pt x="697" y="256"/>
                </a:lnTo>
                <a:lnTo>
                  <a:pt x="695" y="264"/>
                </a:lnTo>
                <a:lnTo>
                  <a:pt x="695" y="278"/>
                </a:lnTo>
                <a:lnTo>
                  <a:pt x="696" y="296"/>
                </a:lnTo>
                <a:lnTo>
                  <a:pt x="697" y="313"/>
                </a:lnTo>
                <a:lnTo>
                  <a:pt x="703" y="315"/>
                </a:lnTo>
                <a:lnTo>
                  <a:pt x="710" y="316"/>
                </a:lnTo>
                <a:lnTo>
                  <a:pt x="718" y="314"/>
                </a:lnTo>
                <a:lnTo>
                  <a:pt x="727" y="312"/>
                </a:lnTo>
                <a:lnTo>
                  <a:pt x="738" y="311"/>
                </a:lnTo>
                <a:lnTo>
                  <a:pt x="750" y="307"/>
                </a:lnTo>
                <a:lnTo>
                  <a:pt x="758" y="305"/>
                </a:lnTo>
                <a:lnTo>
                  <a:pt x="765" y="305"/>
                </a:lnTo>
                <a:lnTo>
                  <a:pt x="772" y="308"/>
                </a:lnTo>
                <a:lnTo>
                  <a:pt x="775" y="310"/>
                </a:lnTo>
                <a:lnTo>
                  <a:pt x="780" y="311"/>
                </a:lnTo>
                <a:lnTo>
                  <a:pt x="787" y="311"/>
                </a:lnTo>
                <a:lnTo>
                  <a:pt x="785" y="314"/>
                </a:lnTo>
                <a:lnTo>
                  <a:pt x="782" y="319"/>
                </a:lnTo>
                <a:lnTo>
                  <a:pt x="778" y="323"/>
                </a:lnTo>
                <a:lnTo>
                  <a:pt x="774" y="328"/>
                </a:lnTo>
                <a:lnTo>
                  <a:pt x="766" y="341"/>
                </a:lnTo>
                <a:lnTo>
                  <a:pt x="765" y="343"/>
                </a:lnTo>
                <a:lnTo>
                  <a:pt x="766" y="346"/>
                </a:lnTo>
                <a:lnTo>
                  <a:pt x="771" y="352"/>
                </a:lnTo>
                <a:lnTo>
                  <a:pt x="775" y="362"/>
                </a:lnTo>
                <a:lnTo>
                  <a:pt x="778" y="371"/>
                </a:lnTo>
                <a:lnTo>
                  <a:pt x="780" y="375"/>
                </a:lnTo>
                <a:lnTo>
                  <a:pt x="786" y="380"/>
                </a:lnTo>
                <a:lnTo>
                  <a:pt x="794" y="390"/>
                </a:lnTo>
                <a:lnTo>
                  <a:pt x="798" y="397"/>
                </a:lnTo>
                <a:lnTo>
                  <a:pt x="807" y="401"/>
                </a:lnTo>
                <a:lnTo>
                  <a:pt x="810" y="409"/>
                </a:lnTo>
                <a:lnTo>
                  <a:pt x="817" y="422"/>
                </a:lnTo>
                <a:lnTo>
                  <a:pt x="824" y="433"/>
                </a:lnTo>
                <a:lnTo>
                  <a:pt x="831" y="441"/>
                </a:lnTo>
                <a:lnTo>
                  <a:pt x="839" y="444"/>
                </a:lnTo>
                <a:lnTo>
                  <a:pt x="842" y="444"/>
                </a:lnTo>
                <a:lnTo>
                  <a:pt x="858" y="459"/>
                </a:lnTo>
                <a:lnTo>
                  <a:pt x="871" y="470"/>
                </a:lnTo>
                <a:lnTo>
                  <a:pt x="874" y="472"/>
                </a:lnTo>
                <a:lnTo>
                  <a:pt x="896" y="479"/>
                </a:lnTo>
                <a:lnTo>
                  <a:pt x="922" y="488"/>
                </a:lnTo>
                <a:lnTo>
                  <a:pt x="943" y="495"/>
                </a:lnTo>
                <a:lnTo>
                  <a:pt x="969" y="503"/>
                </a:lnTo>
                <a:lnTo>
                  <a:pt x="995" y="512"/>
                </a:lnTo>
                <a:lnTo>
                  <a:pt x="1019" y="520"/>
                </a:lnTo>
                <a:lnTo>
                  <a:pt x="1054" y="532"/>
                </a:lnTo>
                <a:lnTo>
                  <a:pt x="1081" y="541"/>
                </a:lnTo>
                <a:lnTo>
                  <a:pt x="1103" y="548"/>
                </a:lnTo>
                <a:lnTo>
                  <a:pt x="1108" y="551"/>
                </a:lnTo>
                <a:lnTo>
                  <a:pt x="1134" y="551"/>
                </a:lnTo>
                <a:lnTo>
                  <a:pt x="1160" y="551"/>
                </a:lnTo>
                <a:lnTo>
                  <a:pt x="1187" y="551"/>
                </a:lnTo>
                <a:lnTo>
                  <a:pt x="1167" y="570"/>
                </a:lnTo>
                <a:lnTo>
                  <a:pt x="1145" y="591"/>
                </a:lnTo>
                <a:lnTo>
                  <a:pt x="1122" y="613"/>
                </a:lnTo>
                <a:lnTo>
                  <a:pt x="1107" y="628"/>
                </a:lnTo>
                <a:lnTo>
                  <a:pt x="1083" y="651"/>
                </a:lnTo>
                <a:lnTo>
                  <a:pt x="1064" y="670"/>
                </a:lnTo>
                <a:lnTo>
                  <a:pt x="1043" y="690"/>
                </a:lnTo>
                <a:lnTo>
                  <a:pt x="1025" y="709"/>
                </a:lnTo>
                <a:lnTo>
                  <a:pt x="1001" y="735"/>
                </a:lnTo>
                <a:lnTo>
                  <a:pt x="986" y="752"/>
                </a:lnTo>
                <a:lnTo>
                  <a:pt x="962" y="778"/>
                </a:lnTo>
                <a:lnTo>
                  <a:pt x="946" y="795"/>
                </a:lnTo>
                <a:lnTo>
                  <a:pt x="944" y="796"/>
                </a:lnTo>
                <a:lnTo>
                  <a:pt x="922" y="795"/>
                </a:lnTo>
                <a:lnTo>
                  <a:pt x="901" y="793"/>
                </a:lnTo>
                <a:lnTo>
                  <a:pt x="874" y="792"/>
                </a:lnTo>
                <a:lnTo>
                  <a:pt x="871" y="792"/>
                </a:lnTo>
                <a:lnTo>
                  <a:pt x="863" y="794"/>
                </a:lnTo>
                <a:lnTo>
                  <a:pt x="858" y="795"/>
                </a:lnTo>
                <a:lnTo>
                  <a:pt x="839" y="800"/>
                </a:lnTo>
                <a:lnTo>
                  <a:pt x="835" y="801"/>
                </a:lnTo>
                <a:lnTo>
                  <a:pt x="819" y="808"/>
                </a:lnTo>
                <a:lnTo>
                  <a:pt x="803" y="816"/>
                </a:lnTo>
                <a:lnTo>
                  <a:pt x="794" y="823"/>
                </a:lnTo>
                <a:lnTo>
                  <a:pt x="787" y="832"/>
                </a:lnTo>
                <a:lnTo>
                  <a:pt x="784" y="838"/>
                </a:lnTo>
                <a:lnTo>
                  <a:pt x="781" y="841"/>
                </a:lnTo>
                <a:lnTo>
                  <a:pt x="776" y="844"/>
                </a:lnTo>
                <a:lnTo>
                  <a:pt x="742" y="850"/>
                </a:lnTo>
                <a:lnTo>
                  <a:pt x="731" y="851"/>
                </a:lnTo>
                <a:lnTo>
                  <a:pt x="715" y="856"/>
                </a:lnTo>
                <a:lnTo>
                  <a:pt x="707" y="864"/>
                </a:lnTo>
                <a:lnTo>
                  <a:pt x="704" y="869"/>
                </a:lnTo>
                <a:lnTo>
                  <a:pt x="693" y="869"/>
                </a:lnTo>
                <a:lnTo>
                  <a:pt x="672" y="870"/>
                </a:lnTo>
                <a:lnTo>
                  <a:pt x="664" y="871"/>
                </a:lnTo>
                <a:lnTo>
                  <a:pt x="659" y="871"/>
                </a:lnTo>
                <a:lnTo>
                  <a:pt x="652" y="871"/>
                </a:lnTo>
                <a:lnTo>
                  <a:pt x="645" y="870"/>
                </a:lnTo>
                <a:lnTo>
                  <a:pt x="641" y="868"/>
                </a:lnTo>
                <a:lnTo>
                  <a:pt x="636" y="862"/>
                </a:lnTo>
                <a:lnTo>
                  <a:pt x="624" y="852"/>
                </a:lnTo>
                <a:lnTo>
                  <a:pt x="616" y="845"/>
                </a:lnTo>
                <a:lnTo>
                  <a:pt x="597" y="853"/>
                </a:lnTo>
                <a:lnTo>
                  <a:pt x="580" y="860"/>
                </a:lnTo>
                <a:lnTo>
                  <a:pt x="556" y="871"/>
                </a:lnTo>
                <a:lnTo>
                  <a:pt x="542" y="879"/>
                </a:lnTo>
                <a:lnTo>
                  <a:pt x="538" y="886"/>
                </a:lnTo>
                <a:lnTo>
                  <a:pt x="528" y="900"/>
                </a:lnTo>
                <a:lnTo>
                  <a:pt x="518" y="909"/>
                </a:lnTo>
                <a:lnTo>
                  <a:pt x="515" y="910"/>
                </a:lnTo>
                <a:lnTo>
                  <a:pt x="494" y="908"/>
                </a:lnTo>
                <a:lnTo>
                  <a:pt x="486" y="906"/>
                </a:lnTo>
                <a:lnTo>
                  <a:pt x="473" y="905"/>
                </a:lnTo>
                <a:lnTo>
                  <a:pt x="456" y="902"/>
                </a:lnTo>
                <a:lnTo>
                  <a:pt x="445" y="899"/>
                </a:lnTo>
                <a:lnTo>
                  <a:pt x="432" y="898"/>
                </a:lnTo>
                <a:lnTo>
                  <a:pt x="414" y="897"/>
                </a:lnTo>
                <a:lnTo>
                  <a:pt x="403" y="895"/>
                </a:lnTo>
                <a:lnTo>
                  <a:pt x="392" y="887"/>
                </a:lnTo>
                <a:lnTo>
                  <a:pt x="378" y="878"/>
                </a:lnTo>
                <a:lnTo>
                  <a:pt x="363" y="868"/>
                </a:lnTo>
                <a:lnTo>
                  <a:pt x="348" y="858"/>
                </a:lnTo>
                <a:lnTo>
                  <a:pt x="330" y="847"/>
                </a:lnTo>
                <a:lnTo>
                  <a:pt x="310" y="834"/>
                </a:lnTo>
                <a:lnTo>
                  <a:pt x="305" y="833"/>
                </a:lnTo>
                <a:lnTo>
                  <a:pt x="303" y="833"/>
                </a:lnTo>
                <a:lnTo>
                  <a:pt x="282" y="832"/>
                </a:lnTo>
                <a:lnTo>
                  <a:pt x="260" y="832"/>
                </a:lnTo>
                <a:lnTo>
                  <a:pt x="245" y="831"/>
                </a:lnTo>
                <a:lnTo>
                  <a:pt x="240" y="830"/>
                </a:lnTo>
                <a:lnTo>
                  <a:pt x="236" y="827"/>
                </a:lnTo>
                <a:lnTo>
                  <a:pt x="232" y="818"/>
                </a:lnTo>
                <a:lnTo>
                  <a:pt x="226" y="812"/>
                </a:lnTo>
                <a:lnTo>
                  <a:pt x="219" y="803"/>
                </a:lnTo>
                <a:lnTo>
                  <a:pt x="219" y="792"/>
                </a:lnTo>
                <a:lnTo>
                  <a:pt x="221" y="780"/>
                </a:lnTo>
                <a:lnTo>
                  <a:pt x="222" y="776"/>
                </a:lnTo>
                <a:lnTo>
                  <a:pt x="221" y="772"/>
                </a:lnTo>
                <a:lnTo>
                  <a:pt x="222" y="766"/>
                </a:lnTo>
                <a:lnTo>
                  <a:pt x="218" y="761"/>
                </a:lnTo>
                <a:lnTo>
                  <a:pt x="196" y="755"/>
                </a:lnTo>
                <a:lnTo>
                  <a:pt x="193" y="755"/>
                </a:lnTo>
                <a:lnTo>
                  <a:pt x="189" y="758"/>
                </a:lnTo>
                <a:lnTo>
                  <a:pt x="185" y="759"/>
                </a:lnTo>
                <a:lnTo>
                  <a:pt x="182" y="758"/>
                </a:lnTo>
                <a:lnTo>
                  <a:pt x="180" y="756"/>
                </a:lnTo>
                <a:lnTo>
                  <a:pt x="180" y="752"/>
                </a:lnTo>
                <a:lnTo>
                  <a:pt x="180" y="749"/>
                </a:lnTo>
                <a:lnTo>
                  <a:pt x="179" y="748"/>
                </a:lnTo>
                <a:lnTo>
                  <a:pt x="172" y="742"/>
                </a:lnTo>
                <a:lnTo>
                  <a:pt x="165" y="735"/>
                </a:lnTo>
                <a:lnTo>
                  <a:pt x="161" y="727"/>
                </a:lnTo>
                <a:lnTo>
                  <a:pt x="158" y="720"/>
                </a:lnTo>
                <a:lnTo>
                  <a:pt x="156" y="705"/>
                </a:lnTo>
                <a:lnTo>
                  <a:pt x="151" y="696"/>
                </a:lnTo>
                <a:lnTo>
                  <a:pt x="146" y="685"/>
                </a:lnTo>
                <a:lnTo>
                  <a:pt x="139" y="664"/>
                </a:lnTo>
                <a:lnTo>
                  <a:pt x="136" y="657"/>
                </a:lnTo>
                <a:lnTo>
                  <a:pt x="130" y="652"/>
                </a:lnTo>
                <a:lnTo>
                  <a:pt x="124" y="647"/>
                </a:lnTo>
                <a:lnTo>
                  <a:pt x="118" y="638"/>
                </a:lnTo>
                <a:lnTo>
                  <a:pt x="102" y="630"/>
                </a:lnTo>
                <a:lnTo>
                  <a:pt x="96" y="623"/>
                </a:lnTo>
                <a:lnTo>
                  <a:pt x="85" y="612"/>
                </a:lnTo>
                <a:lnTo>
                  <a:pt x="82" y="606"/>
                </a:lnTo>
                <a:lnTo>
                  <a:pt x="81" y="601"/>
                </a:lnTo>
                <a:lnTo>
                  <a:pt x="78" y="595"/>
                </a:lnTo>
                <a:lnTo>
                  <a:pt x="72" y="589"/>
                </a:lnTo>
                <a:lnTo>
                  <a:pt x="53" y="577"/>
                </a:lnTo>
                <a:lnTo>
                  <a:pt x="48" y="575"/>
                </a:lnTo>
                <a:lnTo>
                  <a:pt x="41" y="574"/>
                </a:lnTo>
                <a:lnTo>
                  <a:pt x="32" y="572"/>
                </a:lnTo>
                <a:lnTo>
                  <a:pt x="18" y="569"/>
                </a:lnTo>
                <a:lnTo>
                  <a:pt x="7" y="564"/>
                </a:lnTo>
                <a:lnTo>
                  <a:pt x="2" y="561"/>
                </a:lnTo>
                <a:lnTo>
                  <a:pt x="0" y="558"/>
                </a:lnTo>
                <a:lnTo>
                  <a:pt x="2" y="554"/>
                </a:lnTo>
                <a:lnTo>
                  <a:pt x="6" y="547"/>
                </a:lnTo>
                <a:lnTo>
                  <a:pt x="14" y="530"/>
                </a:lnTo>
                <a:lnTo>
                  <a:pt x="19" y="519"/>
                </a:lnTo>
                <a:lnTo>
                  <a:pt x="23" y="516"/>
                </a:lnTo>
                <a:lnTo>
                  <a:pt x="33" y="515"/>
                </a:lnTo>
                <a:lnTo>
                  <a:pt x="44" y="515"/>
                </a:lnTo>
                <a:lnTo>
                  <a:pt x="52" y="516"/>
                </a:lnTo>
                <a:lnTo>
                  <a:pt x="63" y="516"/>
                </a:lnTo>
                <a:lnTo>
                  <a:pt x="76" y="515"/>
                </a:lnTo>
                <a:lnTo>
                  <a:pt x="81" y="511"/>
                </a:lnTo>
                <a:lnTo>
                  <a:pt x="86" y="507"/>
                </a:lnTo>
                <a:lnTo>
                  <a:pt x="87" y="504"/>
                </a:lnTo>
                <a:lnTo>
                  <a:pt x="88" y="497"/>
                </a:lnTo>
                <a:lnTo>
                  <a:pt x="88" y="491"/>
                </a:lnTo>
                <a:lnTo>
                  <a:pt x="87" y="468"/>
                </a:lnTo>
                <a:lnTo>
                  <a:pt x="86" y="453"/>
                </a:lnTo>
                <a:lnTo>
                  <a:pt x="86" y="437"/>
                </a:lnTo>
                <a:lnTo>
                  <a:pt x="86" y="434"/>
                </a:lnTo>
                <a:lnTo>
                  <a:pt x="86" y="430"/>
                </a:lnTo>
                <a:lnTo>
                  <a:pt x="89" y="413"/>
                </a:lnTo>
                <a:lnTo>
                  <a:pt x="92" y="403"/>
                </a:lnTo>
                <a:lnTo>
                  <a:pt x="94" y="398"/>
                </a:lnTo>
                <a:lnTo>
                  <a:pt x="103" y="381"/>
                </a:lnTo>
                <a:lnTo>
                  <a:pt x="104" y="376"/>
                </a:lnTo>
                <a:lnTo>
                  <a:pt x="105" y="371"/>
                </a:lnTo>
                <a:lnTo>
                  <a:pt x="102" y="349"/>
                </a:lnTo>
                <a:lnTo>
                  <a:pt x="107" y="338"/>
                </a:lnTo>
                <a:lnTo>
                  <a:pt x="114" y="328"/>
                </a:lnTo>
                <a:lnTo>
                  <a:pt x="120" y="324"/>
                </a:lnTo>
                <a:lnTo>
                  <a:pt x="125" y="321"/>
                </a:lnTo>
                <a:lnTo>
                  <a:pt x="127" y="322"/>
                </a:lnTo>
                <a:lnTo>
                  <a:pt x="133" y="327"/>
                </a:lnTo>
                <a:lnTo>
                  <a:pt x="141" y="331"/>
                </a:lnTo>
                <a:lnTo>
                  <a:pt x="144" y="330"/>
                </a:lnTo>
                <a:lnTo>
                  <a:pt x="150" y="326"/>
                </a:lnTo>
                <a:lnTo>
                  <a:pt x="154" y="322"/>
                </a:lnTo>
                <a:lnTo>
                  <a:pt x="153" y="314"/>
                </a:lnTo>
                <a:lnTo>
                  <a:pt x="157" y="298"/>
                </a:lnTo>
                <a:lnTo>
                  <a:pt x="156" y="289"/>
                </a:lnTo>
                <a:lnTo>
                  <a:pt x="160" y="277"/>
                </a:lnTo>
                <a:lnTo>
                  <a:pt x="164" y="261"/>
                </a:lnTo>
                <a:lnTo>
                  <a:pt x="166" y="251"/>
                </a:lnTo>
                <a:lnTo>
                  <a:pt x="168" y="245"/>
                </a:lnTo>
                <a:lnTo>
                  <a:pt x="179" y="234"/>
                </a:lnTo>
                <a:lnTo>
                  <a:pt x="189" y="218"/>
                </a:lnTo>
                <a:lnTo>
                  <a:pt x="195" y="207"/>
                </a:lnTo>
                <a:lnTo>
                  <a:pt x="206" y="187"/>
                </a:lnTo>
                <a:lnTo>
                  <a:pt x="212" y="181"/>
                </a:lnTo>
                <a:lnTo>
                  <a:pt x="217" y="178"/>
                </a:lnTo>
                <a:lnTo>
                  <a:pt x="224" y="176"/>
                </a:lnTo>
                <a:lnTo>
                  <a:pt x="237" y="174"/>
                </a:lnTo>
                <a:lnTo>
                  <a:pt x="247" y="172"/>
                </a:lnTo>
                <a:lnTo>
                  <a:pt x="248" y="170"/>
                </a:lnTo>
                <a:lnTo>
                  <a:pt x="249" y="166"/>
                </a:lnTo>
                <a:lnTo>
                  <a:pt x="249" y="157"/>
                </a:lnTo>
                <a:lnTo>
                  <a:pt x="251" y="143"/>
                </a:lnTo>
                <a:lnTo>
                  <a:pt x="255" y="128"/>
                </a:lnTo>
                <a:lnTo>
                  <a:pt x="260" y="117"/>
                </a:lnTo>
                <a:lnTo>
                  <a:pt x="262" y="112"/>
                </a:lnTo>
                <a:lnTo>
                  <a:pt x="266" y="108"/>
                </a:lnTo>
                <a:lnTo>
                  <a:pt x="269" y="100"/>
                </a:lnTo>
                <a:lnTo>
                  <a:pt x="274" y="82"/>
                </a:lnTo>
                <a:lnTo>
                  <a:pt x="273" y="70"/>
                </a:lnTo>
                <a:lnTo>
                  <a:pt x="280" y="48"/>
                </a:lnTo>
                <a:lnTo>
                  <a:pt x="281" y="48"/>
                </a:lnTo>
                <a:lnTo>
                  <a:pt x="292" y="44"/>
                </a:lnTo>
                <a:lnTo>
                  <a:pt x="302" y="44"/>
                </a:lnTo>
                <a:lnTo>
                  <a:pt x="313" y="46"/>
                </a:lnTo>
                <a:lnTo>
                  <a:pt x="319" y="47"/>
                </a:lnTo>
                <a:lnTo>
                  <a:pt x="322" y="46"/>
                </a:lnTo>
                <a:lnTo>
                  <a:pt x="325" y="42"/>
                </a:lnTo>
                <a:lnTo>
                  <a:pt x="328" y="36"/>
                </a:lnTo>
                <a:lnTo>
                  <a:pt x="332" y="33"/>
                </a:lnTo>
                <a:lnTo>
                  <a:pt x="338" y="32"/>
                </a:lnTo>
                <a:lnTo>
                  <a:pt x="345" y="39"/>
                </a:lnTo>
                <a:lnTo>
                  <a:pt x="358" y="56"/>
                </a:lnTo>
                <a:lnTo>
                  <a:pt x="361" y="58"/>
                </a:lnTo>
                <a:lnTo>
                  <a:pt x="363" y="57"/>
                </a:lnTo>
                <a:lnTo>
                  <a:pt x="369" y="43"/>
                </a:lnTo>
                <a:lnTo>
                  <a:pt x="373" y="32"/>
                </a:lnTo>
                <a:lnTo>
                  <a:pt x="382" y="12"/>
                </a:lnTo>
                <a:lnTo>
                  <a:pt x="387" y="0"/>
                </a:lnTo>
                <a:lnTo>
                  <a:pt x="392" y="3"/>
                </a:lnTo>
                <a:lnTo>
                  <a:pt x="397" y="9"/>
                </a:lnTo>
                <a:lnTo>
                  <a:pt x="402" y="12"/>
                </a:lnTo>
                <a:lnTo>
                  <a:pt x="408" y="14"/>
                </a:lnTo>
                <a:lnTo>
                  <a:pt x="411" y="14"/>
                </a:lnTo>
                <a:lnTo>
                  <a:pt x="414" y="16"/>
                </a:lnTo>
                <a:lnTo>
                  <a:pt x="426" y="31"/>
                </a:lnTo>
                <a:lnTo>
                  <a:pt x="431"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4" name="Freeform 72"/>
          <p:cNvSpPr>
            <a:spLocks noEditPoints="1"/>
          </p:cNvSpPr>
          <p:nvPr/>
        </p:nvSpPr>
        <p:spPr bwMode="auto">
          <a:xfrm>
            <a:off x="4714123" y="3142397"/>
            <a:ext cx="206339" cy="463210"/>
          </a:xfrm>
          <a:custGeom>
            <a:avLst/>
            <a:gdLst>
              <a:gd name="T0" fmla="*/ 646 w 865"/>
              <a:gd name="T1" fmla="*/ 276 h 1941"/>
              <a:gd name="T2" fmla="*/ 705 w 865"/>
              <a:gd name="T3" fmla="*/ 472 h 1941"/>
              <a:gd name="T4" fmla="*/ 671 w 865"/>
              <a:gd name="T5" fmla="*/ 670 h 1941"/>
              <a:gd name="T6" fmla="*/ 717 w 865"/>
              <a:gd name="T7" fmla="*/ 808 h 1941"/>
              <a:gd name="T8" fmla="*/ 734 w 865"/>
              <a:gd name="T9" fmla="*/ 927 h 1941"/>
              <a:gd name="T10" fmla="*/ 714 w 865"/>
              <a:gd name="T11" fmla="*/ 1011 h 1941"/>
              <a:gd name="T12" fmla="*/ 714 w 865"/>
              <a:gd name="T13" fmla="*/ 1070 h 1941"/>
              <a:gd name="T14" fmla="*/ 746 w 865"/>
              <a:gd name="T15" fmla="*/ 1156 h 1941"/>
              <a:gd name="T16" fmla="*/ 760 w 865"/>
              <a:gd name="T17" fmla="*/ 1272 h 1941"/>
              <a:gd name="T18" fmla="*/ 849 w 865"/>
              <a:gd name="T19" fmla="*/ 1402 h 1941"/>
              <a:gd name="T20" fmla="*/ 817 w 865"/>
              <a:gd name="T21" fmla="*/ 1531 h 1941"/>
              <a:gd name="T22" fmla="*/ 684 w 865"/>
              <a:gd name="T23" fmla="*/ 1704 h 1941"/>
              <a:gd name="T24" fmla="*/ 566 w 865"/>
              <a:gd name="T25" fmla="*/ 1827 h 1941"/>
              <a:gd name="T26" fmla="*/ 474 w 865"/>
              <a:gd name="T27" fmla="*/ 1842 h 1941"/>
              <a:gd name="T28" fmla="*/ 456 w 865"/>
              <a:gd name="T29" fmla="*/ 1844 h 1941"/>
              <a:gd name="T30" fmla="*/ 407 w 865"/>
              <a:gd name="T31" fmla="*/ 1869 h 1941"/>
              <a:gd name="T32" fmla="*/ 315 w 865"/>
              <a:gd name="T33" fmla="*/ 1894 h 1941"/>
              <a:gd name="T34" fmla="*/ 203 w 865"/>
              <a:gd name="T35" fmla="*/ 1936 h 1941"/>
              <a:gd name="T36" fmla="*/ 188 w 865"/>
              <a:gd name="T37" fmla="*/ 1896 h 1941"/>
              <a:gd name="T38" fmla="*/ 146 w 865"/>
              <a:gd name="T39" fmla="*/ 1907 h 1941"/>
              <a:gd name="T40" fmla="*/ 156 w 865"/>
              <a:gd name="T41" fmla="*/ 1871 h 1941"/>
              <a:gd name="T42" fmla="*/ 98 w 865"/>
              <a:gd name="T43" fmla="*/ 1831 h 1941"/>
              <a:gd name="T44" fmla="*/ 60 w 865"/>
              <a:gd name="T45" fmla="*/ 1776 h 1941"/>
              <a:gd name="T46" fmla="*/ 75 w 865"/>
              <a:gd name="T47" fmla="*/ 1672 h 1941"/>
              <a:gd name="T48" fmla="*/ 73 w 865"/>
              <a:gd name="T49" fmla="*/ 1635 h 1941"/>
              <a:gd name="T50" fmla="*/ 41 w 865"/>
              <a:gd name="T51" fmla="*/ 1498 h 1941"/>
              <a:gd name="T52" fmla="*/ 74 w 865"/>
              <a:gd name="T53" fmla="*/ 1387 h 1941"/>
              <a:gd name="T54" fmla="*/ 131 w 865"/>
              <a:gd name="T55" fmla="*/ 1334 h 1941"/>
              <a:gd name="T56" fmla="*/ 199 w 865"/>
              <a:gd name="T57" fmla="*/ 1261 h 1941"/>
              <a:gd name="T58" fmla="*/ 303 w 865"/>
              <a:gd name="T59" fmla="*/ 1113 h 1941"/>
              <a:gd name="T60" fmla="*/ 369 w 865"/>
              <a:gd name="T61" fmla="*/ 1069 h 1941"/>
              <a:gd name="T62" fmla="*/ 374 w 865"/>
              <a:gd name="T63" fmla="*/ 963 h 1941"/>
              <a:gd name="T64" fmla="*/ 310 w 865"/>
              <a:gd name="T65" fmla="*/ 897 h 1941"/>
              <a:gd name="T66" fmla="*/ 244 w 865"/>
              <a:gd name="T67" fmla="*/ 813 h 1941"/>
              <a:gd name="T68" fmla="*/ 263 w 865"/>
              <a:gd name="T69" fmla="*/ 709 h 1941"/>
              <a:gd name="T70" fmla="*/ 238 w 865"/>
              <a:gd name="T71" fmla="*/ 616 h 1941"/>
              <a:gd name="T72" fmla="*/ 224 w 865"/>
              <a:gd name="T73" fmla="*/ 566 h 1941"/>
              <a:gd name="T74" fmla="*/ 239 w 865"/>
              <a:gd name="T75" fmla="*/ 467 h 1941"/>
              <a:gd name="T76" fmla="*/ 138 w 865"/>
              <a:gd name="T77" fmla="*/ 358 h 1941"/>
              <a:gd name="T78" fmla="*/ 44 w 865"/>
              <a:gd name="T79" fmla="*/ 279 h 1941"/>
              <a:gd name="T80" fmla="*/ 38 w 865"/>
              <a:gd name="T81" fmla="*/ 229 h 1941"/>
              <a:gd name="T82" fmla="*/ 95 w 865"/>
              <a:gd name="T83" fmla="*/ 207 h 1941"/>
              <a:gd name="T84" fmla="*/ 200 w 865"/>
              <a:gd name="T85" fmla="*/ 320 h 1941"/>
              <a:gd name="T86" fmla="*/ 306 w 865"/>
              <a:gd name="T87" fmla="*/ 310 h 1941"/>
              <a:gd name="T88" fmla="*/ 392 w 865"/>
              <a:gd name="T89" fmla="*/ 266 h 1941"/>
              <a:gd name="T90" fmla="*/ 432 w 865"/>
              <a:gd name="T91" fmla="*/ 86 h 1941"/>
              <a:gd name="T92" fmla="*/ 522 w 865"/>
              <a:gd name="T93" fmla="*/ 34 h 1941"/>
              <a:gd name="T94" fmla="*/ 675 w 865"/>
              <a:gd name="T95" fmla="*/ 91 h 1941"/>
              <a:gd name="T96" fmla="*/ 335 w 865"/>
              <a:gd name="T97" fmla="*/ 1055 h 1941"/>
              <a:gd name="T98" fmla="*/ 335 w 865"/>
              <a:gd name="T99" fmla="*/ 1055 h 1941"/>
              <a:gd name="T100" fmla="*/ 55 w 865"/>
              <a:gd name="T101" fmla="*/ 1383 h 1941"/>
              <a:gd name="T102" fmla="*/ 65 w 865"/>
              <a:gd name="T103" fmla="*/ 1835 h 1941"/>
              <a:gd name="T104" fmla="*/ 109 w 865"/>
              <a:gd name="T105" fmla="*/ 1858 h 1941"/>
              <a:gd name="T106" fmla="*/ 102 w 865"/>
              <a:gd name="T107" fmla="*/ 1849 h 1941"/>
              <a:gd name="T108" fmla="*/ 137 w 865"/>
              <a:gd name="T109" fmla="*/ 1880 h 1941"/>
              <a:gd name="T110" fmla="*/ 123 w 865"/>
              <a:gd name="T111" fmla="*/ 1853 h 1941"/>
              <a:gd name="T112" fmla="*/ 73 w 865"/>
              <a:gd name="T113" fmla="*/ 1896 h 1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941">
                <a:moveTo>
                  <a:pt x="661" y="236"/>
                </a:moveTo>
                <a:lnTo>
                  <a:pt x="656" y="239"/>
                </a:lnTo>
                <a:lnTo>
                  <a:pt x="639" y="250"/>
                </a:lnTo>
                <a:lnTo>
                  <a:pt x="629" y="257"/>
                </a:lnTo>
                <a:lnTo>
                  <a:pt x="617" y="262"/>
                </a:lnTo>
                <a:lnTo>
                  <a:pt x="620" y="269"/>
                </a:lnTo>
                <a:lnTo>
                  <a:pt x="640" y="271"/>
                </a:lnTo>
                <a:lnTo>
                  <a:pt x="644" y="273"/>
                </a:lnTo>
                <a:lnTo>
                  <a:pt x="646" y="276"/>
                </a:lnTo>
                <a:lnTo>
                  <a:pt x="646" y="282"/>
                </a:lnTo>
                <a:lnTo>
                  <a:pt x="644" y="291"/>
                </a:lnTo>
                <a:lnTo>
                  <a:pt x="622" y="342"/>
                </a:lnTo>
                <a:lnTo>
                  <a:pt x="622" y="353"/>
                </a:lnTo>
                <a:lnTo>
                  <a:pt x="629" y="382"/>
                </a:lnTo>
                <a:lnTo>
                  <a:pt x="639" y="417"/>
                </a:lnTo>
                <a:lnTo>
                  <a:pt x="669" y="432"/>
                </a:lnTo>
                <a:lnTo>
                  <a:pt x="691" y="444"/>
                </a:lnTo>
                <a:lnTo>
                  <a:pt x="705" y="472"/>
                </a:lnTo>
                <a:lnTo>
                  <a:pt x="729" y="509"/>
                </a:lnTo>
                <a:lnTo>
                  <a:pt x="741" y="522"/>
                </a:lnTo>
                <a:lnTo>
                  <a:pt x="742" y="527"/>
                </a:lnTo>
                <a:lnTo>
                  <a:pt x="738" y="552"/>
                </a:lnTo>
                <a:lnTo>
                  <a:pt x="723" y="577"/>
                </a:lnTo>
                <a:lnTo>
                  <a:pt x="709" y="598"/>
                </a:lnTo>
                <a:lnTo>
                  <a:pt x="694" y="623"/>
                </a:lnTo>
                <a:lnTo>
                  <a:pt x="683" y="644"/>
                </a:lnTo>
                <a:lnTo>
                  <a:pt x="671" y="670"/>
                </a:lnTo>
                <a:lnTo>
                  <a:pt x="669" y="678"/>
                </a:lnTo>
                <a:lnTo>
                  <a:pt x="669" y="686"/>
                </a:lnTo>
                <a:lnTo>
                  <a:pt x="671" y="694"/>
                </a:lnTo>
                <a:lnTo>
                  <a:pt x="687" y="725"/>
                </a:lnTo>
                <a:lnTo>
                  <a:pt x="693" y="741"/>
                </a:lnTo>
                <a:lnTo>
                  <a:pt x="701" y="758"/>
                </a:lnTo>
                <a:lnTo>
                  <a:pt x="707" y="776"/>
                </a:lnTo>
                <a:lnTo>
                  <a:pt x="711" y="792"/>
                </a:lnTo>
                <a:lnTo>
                  <a:pt x="717" y="808"/>
                </a:lnTo>
                <a:lnTo>
                  <a:pt x="721" y="816"/>
                </a:lnTo>
                <a:lnTo>
                  <a:pt x="727" y="828"/>
                </a:lnTo>
                <a:lnTo>
                  <a:pt x="735" y="845"/>
                </a:lnTo>
                <a:lnTo>
                  <a:pt x="738" y="858"/>
                </a:lnTo>
                <a:lnTo>
                  <a:pt x="750" y="904"/>
                </a:lnTo>
                <a:lnTo>
                  <a:pt x="751" y="915"/>
                </a:lnTo>
                <a:lnTo>
                  <a:pt x="750" y="924"/>
                </a:lnTo>
                <a:lnTo>
                  <a:pt x="745" y="926"/>
                </a:lnTo>
                <a:lnTo>
                  <a:pt x="734" y="927"/>
                </a:lnTo>
                <a:lnTo>
                  <a:pt x="721" y="933"/>
                </a:lnTo>
                <a:lnTo>
                  <a:pt x="720" y="935"/>
                </a:lnTo>
                <a:lnTo>
                  <a:pt x="729" y="945"/>
                </a:lnTo>
                <a:lnTo>
                  <a:pt x="721" y="964"/>
                </a:lnTo>
                <a:lnTo>
                  <a:pt x="720" y="990"/>
                </a:lnTo>
                <a:lnTo>
                  <a:pt x="713" y="1003"/>
                </a:lnTo>
                <a:lnTo>
                  <a:pt x="712" y="1006"/>
                </a:lnTo>
                <a:lnTo>
                  <a:pt x="712" y="1009"/>
                </a:lnTo>
                <a:lnTo>
                  <a:pt x="714" y="1011"/>
                </a:lnTo>
                <a:lnTo>
                  <a:pt x="728" y="1015"/>
                </a:lnTo>
                <a:lnTo>
                  <a:pt x="729" y="1018"/>
                </a:lnTo>
                <a:lnTo>
                  <a:pt x="729" y="1026"/>
                </a:lnTo>
                <a:lnTo>
                  <a:pt x="728" y="1033"/>
                </a:lnTo>
                <a:lnTo>
                  <a:pt x="721" y="1038"/>
                </a:lnTo>
                <a:lnTo>
                  <a:pt x="713" y="1046"/>
                </a:lnTo>
                <a:lnTo>
                  <a:pt x="711" y="1053"/>
                </a:lnTo>
                <a:lnTo>
                  <a:pt x="712" y="1059"/>
                </a:lnTo>
                <a:lnTo>
                  <a:pt x="714" y="1070"/>
                </a:lnTo>
                <a:lnTo>
                  <a:pt x="719" y="1082"/>
                </a:lnTo>
                <a:lnTo>
                  <a:pt x="726" y="1090"/>
                </a:lnTo>
                <a:lnTo>
                  <a:pt x="749" y="1097"/>
                </a:lnTo>
                <a:lnTo>
                  <a:pt x="752" y="1103"/>
                </a:lnTo>
                <a:lnTo>
                  <a:pt x="753" y="1111"/>
                </a:lnTo>
                <a:lnTo>
                  <a:pt x="752" y="1119"/>
                </a:lnTo>
                <a:lnTo>
                  <a:pt x="742" y="1135"/>
                </a:lnTo>
                <a:lnTo>
                  <a:pt x="742" y="1141"/>
                </a:lnTo>
                <a:lnTo>
                  <a:pt x="746" y="1156"/>
                </a:lnTo>
                <a:lnTo>
                  <a:pt x="751" y="1170"/>
                </a:lnTo>
                <a:lnTo>
                  <a:pt x="774" y="1186"/>
                </a:lnTo>
                <a:lnTo>
                  <a:pt x="782" y="1194"/>
                </a:lnTo>
                <a:lnTo>
                  <a:pt x="784" y="1201"/>
                </a:lnTo>
                <a:lnTo>
                  <a:pt x="785" y="1211"/>
                </a:lnTo>
                <a:lnTo>
                  <a:pt x="785" y="1223"/>
                </a:lnTo>
                <a:lnTo>
                  <a:pt x="783" y="1233"/>
                </a:lnTo>
                <a:lnTo>
                  <a:pt x="776" y="1246"/>
                </a:lnTo>
                <a:lnTo>
                  <a:pt x="760" y="1272"/>
                </a:lnTo>
                <a:lnTo>
                  <a:pt x="743" y="1282"/>
                </a:lnTo>
                <a:lnTo>
                  <a:pt x="742" y="1284"/>
                </a:lnTo>
                <a:lnTo>
                  <a:pt x="747" y="1293"/>
                </a:lnTo>
                <a:lnTo>
                  <a:pt x="776" y="1326"/>
                </a:lnTo>
                <a:lnTo>
                  <a:pt x="795" y="1341"/>
                </a:lnTo>
                <a:lnTo>
                  <a:pt x="820" y="1361"/>
                </a:lnTo>
                <a:lnTo>
                  <a:pt x="836" y="1378"/>
                </a:lnTo>
                <a:lnTo>
                  <a:pt x="842" y="1389"/>
                </a:lnTo>
                <a:lnTo>
                  <a:pt x="849" y="1402"/>
                </a:lnTo>
                <a:lnTo>
                  <a:pt x="857" y="1413"/>
                </a:lnTo>
                <a:lnTo>
                  <a:pt x="862" y="1422"/>
                </a:lnTo>
                <a:lnTo>
                  <a:pt x="865" y="1428"/>
                </a:lnTo>
                <a:lnTo>
                  <a:pt x="864" y="1434"/>
                </a:lnTo>
                <a:lnTo>
                  <a:pt x="857" y="1453"/>
                </a:lnTo>
                <a:lnTo>
                  <a:pt x="852" y="1468"/>
                </a:lnTo>
                <a:lnTo>
                  <a:pt x="845" y="1489"/>
                </a:lnTo>
                <a:lnTo>
                  <a:pt x="837" y="1504"/>
                </a:lnTo>
                <a:lnTo>
                  <a:pt x="817" y="1531"/>
                </a:lnTo>
                <a:lnTo>
                  <a:pt x="788" y="1564"/>
                </a:lnTo>
                <a:lnTo>
                  <a:pt x="781" y="1574"/>
                </a:lnTo>
                <a:lnTo>
                  <a:pt x="767" y="1591"/>
                </a:lnTo>
                <a:lnTo>
                  <a:pt x="744" y="1626"/>
                </a:lnTo>
                <a:lnTo>
                  <a:pt x="738" y="1634"/>
                </a:lnTo>
                <a:lnTo>
                  <a:pt x="718" y="1661"/>
                </a:lnTo>
                <a:lnTo>
                  <a:pt x="710" y="1670"/>
                </a:lnTo>
                <a:lnTo>
                  <a:pt x="703" y="1678"/>
                </a:lnTo>
                <a:lnTo>
                  <a:pt x="684" y="1704"/>
                </a:lnTo>
                <a:lnTo>
                  <a:pt x="663" y="1724"/>
                </a:lnTo>
                <a:lnTo>
                  <a:pt x="643" y="1742"/>
                </a:lnTo>
                <a:lnTo>
                  <a:pt x="637" y="1751"/>
                </a:lnTo>
                <a:lnTo>
                  <a:pt x="629" y="1758"/>
                </a:lnTo>
                <a:lnTo>
                  <a:pt x="621" y="1764"/>
                </a:lnTo>
                <a:lnTo>
                  <a:pt x="617" y="1768"/>
                </a:lnTo>
                <a:lnTo>
                  <a:pt x="597" y="1793"/>
                </a:lnTo>
                <a:lnTo>
                  <a:pt x="568" y="1826"/>
                </a:lnTo>
                <a:lnTo>
                  <a:pt x="566" y="1827"/>
                </a:lnTo>
                <a:lnTo>
                  <a:pt x="558" y="1832"/>
                </a:lnTo>
                <a:lnTo>
                  <a:pt x="547" y="1834"/>
                </a:lnTo>
                <a:lnTo>
                  <a:pt x="542" y="1838"/>
                </a:lnTo>
                <a:lnTo>
                  <a:pt x="524" y="1826"/>
                </a:lnTo>
                <a:lnTo>
                  <a:pt x="522" y="1825"/>
                </a:lnTo>
                <a:lnTo>
                  <a:pt x="511" y="1828"/>
                </a:lnTo>
                <a:lnTo>
                  <a:pt x="501" y="1837"/>
                </a:lnTo>
                <a:lnTo>
                  <a:pt x="483" y="1839"/>
                </a:lnTo>
                <a:lnTo>
                  <a:pt x="474" y="1842"/>
                </a:lnTo>
                <a:lnTo>
                  <a:pt x="468" y="1846"/>
                </a:lnTo>
                <a:lnTo>
                  <a:pt x="467" y="1837"/>
                </a:lnTo>
                <a:lnTo>
                  <a:pt x="470" y="1825"/>
                </a:lnTo>
                <a:lnTo>
                  <a:pt x="474" y="1817"/>
                </a:lnTo>
                <a:lnTo>
                  <a:pt x="474" y="1812"/>
                </a:lnTo>
                <a:lnTo>
                  <a:pt x="471" y="1812"/>
                </a:lnTo>
                <a:lnTo>
                  <a:pt x="465" y="1824"/>
                </a:lnTo>
                <a:lnTo>
                  <a:pt x="462" y="1838"/>
                </a:lnTo>
                <a:lnTo>
                  <a:pt x="456" y="1844"/>
                </a:lnTo>
                <a:lnTo>
                  <a:pt x="442" y="1847"/>
                </a:lnTo>
                <a:lnTo>
                  <a:pt x="429" y="1836"/>
                </a:lnTo>
                <a:lnTo>
                  <a:pt x="423" y="1836"/>
                </a:lnTo>
                <a:lnTo>
                  <a:pt x="427" y="1844"/>
                </a:lnTo>
                <a:lnTo>
                  <a:pt x="429" y="1853"/>
                </a:lnTo>
                <a:lnTo>
                  <a:pt x="429" y="1858"/>
                </a:lnTo>
                <a:lnTo>
                  <a:pt x="422" y="1857"/>
                </a:lnTo>
                <a:lnTo>
                  <a:pt x="414" y="1862"/>
                </a:lnTo>
                <a:lnTo>
                  <a:pt x="407" y="1869"/>
                </a:lnTo>
                <a:lnTo>
                  <a:pt x="404" y="1869"/>
                </a:lnTo>
                <a:lnTo>
                  <a:pt x="399" y="1859"/>
                </a:lnTo>
                <a:lnTo>
                  <a:pt x="390" y="1864"/>
                </a:lnTo>
                <a:lnTo>
                  <a:pt x="383" y="1870"/>
                </a:lnTo>
                <a:lnTo>
                  <a:pt x="368" y="1872"/>
                </a:lnTo>
                <a:lnTo>
                  <a:pt x="359" y="1881"/>
                </a:lnTo>
                <a:lnTo>
                  <a:pt x="343" y="1887"/>
                </a:lnTo>
                <a:lnTo>
                  <a:pt x="335" y="1887"/>
                </a:lnTo>
                <a:lnTo>
                  <a:pt x="315" y="1894"/>
                </a:lnTo>
                <a:lnTo>
                  <a:pt x="309" y="1905"/>
                </a:lnTo>
                <a:lnTo>
                  <a:pt x="303" y="1908"/>
                </a:lnTo>
                <a:lnTo>
                  <a:pt x="295" y="1905"/>
                </a:lnTo>
                <a:lnTo>
                  <a:pt x="270" y="1910"/>
                </a:lnTo>
                <a:lnTo>
                  <a:pt x="246" y="1917"/>
                </a:lnTo>
                <a:lnTo>
                  <a:pt x="235" y="1917"/>
                </a:lnTo>
                <a:lnTo>
                  <a:pt x="225" y="1914"/>
                </a:lnTo>
                <a:lnTo>
                  <a:pt x="214" y="1924"/>
                </a:lnTo>
                <a:lnTo>
                  <a:pt x="203" y="1936"/>
                </a:lnTo>
                <a:lnTo>
                  <a:pt x="190" y="1941"/>
                </a:lnTo>
                <a:lnTo>
                  <a:pt x="186" y="1939"/>
                </a:lnTo>
                <a:lnTo>
                  <a:pt x="189" y="1933"/>
                </a:lnTo>
                <a:lnTo>
                  <a:pt x="198" y="1926"/>
                </a:lnTo>
                <a:lnTo>
                  <a:pt x="203" y="1916"/>
                </a:lnTo>
                <a:lnTo>
                  <a:pt x="204" y="1908"/>
                </a:lnTo>
                <a:lnTo>
                  <a:pt x="200" y="1905"/>
                </a:lnTo>
                <a:lnTo>
                  <a:pt x="195" y="1904"/>
                </a:lnTo>
                <a:lnTo>
                  <a:pt x="188" y="1896"/>
                </a:lnTo>
                <a:lnTo>
                  <a:pt x="181" y="1879"/>
                </a:lnTo>
                <a:lnTo>
                  <a:pt x="178" y="1878"/>
                </a:lnTo>
                <a:lnTo>
                  <a:pt x="176" y="1882"/>
                </a:lnTo>
                <a:lnTo>
                  <a:pt x="174" y="1896"/>
                </a:lnTo>
                <a:lnTo>
                  <a:pt x="172" y="1900"/>
                </a:lnTo>
                <a:lnTo>
                  <a:pt x="169" y="1903"/>
                </a:lnTo>
                <a:lnTo>
                  <a:pt x="165" y="1906"/>
                </a:lnTo>
                <a:lnTo>
                  <a:pt x="160" y="1907"/>
                </a:lnTo>
                <a:lnTo>
                  <a:pt x="146" y="1907"/>
                </a:lnTo>
                <a:lnTo>
                  <a:pt x="144" y="1900"/>
                </a:lnTo>
                <a:lnTo>
                  <a:pt x="144" y="1898"/>
                </a:lnTo>
                <a:lnTo>
                  <a:pt x="147" y="1889"/>
                </a:lnTo>
                <a:lnTo>
                  <a:pt x="144" y="1887"/>
                </a:lnTo>
                <a:lnTo>
                  <a:pt x="146" y="1880"/>
                </a:lnTo>
                <a:lnTo>
                  <a:pt x="150" y="1880"/>
                </a:lnTo>
                <a:lnTo>
                  <a:pt x="154" y="1879"/>
                </a:lnTo>
                <a:lnTo>
                  <a:pt x="156" y="1876"/>
                </a:lnTo>
                <a:lnTo>
                  <a:pt x="156" y="1871"/>
                </a:lnTo>
                <a:lnTo>
                  <a:pt x="150" y="1870"/>
                </a:lnTo>
                <a:lnTo>
                  <a:pt x="150" y="1867"/>
                </a:lnTo>
                <a:lnTo>
                  <a:pt x="155" y="1855"/>
                </a:lnTo>
                <a:lnTo>
                  <a:pt x="156" y="1851"/>
                </a:lnTo>
                <a:lnTo>
                  <a:pt x="154" y="1851"/>
                </a:lnTo>
                <a:lnTo>
                  <a:pt x="151" y="1852"/>
                </a:lnTo>
                <a:lnTo>
                  <a:pt x="130" y="1848"/>
                </a:lnTo>
                <a:lnTo>
                  <a:pt x="104" y="1832"/>
                </a:lnTo>
                <a:lnTo>
                  <a:pt x="98" y="1831"/>
                </a:lnTo>
                <a:lnTo>
                  <a:pt x="94" y="1817"/>
                </a:lnTo>
                <a:lnTo>
                  <a:pt x="88" y="1819"/>
                </a:lnTo>
                <a:lnTo>
                  <a:pt x="79" y="1827"/>
                </a:lnTo>
                <a:lnTo>
                  <a:pt x="72" y="1821"/>
                </a:lnTo>
                <a:lnTo>
                  <a:pt x="65" y="1817"/>
                </a:lnTo>
                <a:lnTo>
                  <a:pt x="63" y="1810"/>
                </a:lnTo>
                <a:lnTo>
                  <a:pt x="63" y="1801"/>
                </a:lnTo>
                <a:lnTo>
                  <a:pt x="62" y="1789"/>
                </a:lnTo>
                <a:lnTo>
                  <a:pt x="60" y="1776"/>
                </a:lnTo>
                <a:lnTo>
                  <a:pt x="59" y="1757"/>
                </a:lnTo>
                <a:lnTo>
                  <a:pt x="60" y="1742"/>
                </a:lnTo>
                <a:lnTo>
                  <a:pt x="66" y="1730"/>
                </a:lnTo>
                <a:lnTo>
                  <a:pt x="68" y="1723"/>
                </a:lnTo>
                <a:lnTo>
                  <a:pt x="71" y="1705"/>
                </a:lnTo>
                <a:lnTo>
                  <a:pt x="71" y="1684"/>
                </a:lnTo>
                <a:lnTo>
                  <a:pt x="70" y="1677"/>
                </a:lnTo>
                <a:lnTo>
                  <a:pt x="70" y="1672"/>
                </a:lnTo>
                <a:lnTo>
                  <a:pt x="75" y="1672"/>
                </a:lnTo>
                <a:lnTo>
                  <a:pt x="74" y="1667"/>
                </a:lnTo>
                <a:lnTo>
                  <a:pt x="72" y="1665"/>
                </a:lnTo>
                <a:lnTo>
                  <a:pt x="70" y="1660"/>
                </a:lnTo>
                <a:lnTo>
                  <a:pt x="72" y="1658"/>
                </a:lnTo>
                <a:lnTo>
                  <a:pt x="77" y="1658"/>
                </a:lnTo>
                <a:lnTo>
                  <a:pt x="77" y="1656"/>
                </a:lnTo>
                <a:lnTo>
                  <a:pt x="78" y="1654"/>
                </a:lnTo>
                <a:lnTo>
                  <a:pt x="74" y="1641"/>
                </a:lnTo>
                <a:lnTo>
                  <a:pt x="73" y="1635"/>
                </a:lnTo>
                <a:lnTo>
                  <a:pt x="67" y="1617"/>
                </a:lnTo>
                <a:lnTo>
                  <a:pt x="61" y="1600"/>
                </a:lnTo>
                <a:lnTo>
                  <a:pt x="50" y="1587"/>
                </a:lnTo>
                <a:lnTo>
                  <a:pt x="54" y="1567"/>
                </a:lnTo>
                <a:lnTo>
                  <a:pt x="58" y="1548"/>
                </a:lnTo>
                <a:lnTo>
                  <a:pt x="57" y="1539"/>
                </a:lnTo>
                <a:lnTo>
                  <a:pt x="56" y="1528"/>
                </a:lnTo>
                <a:lnTo>
                  <a:pt x="43" y="1515"/>
                </a:lnTo>
                <a:lnTo>
                  <a:pt x="41" y="1498"/>
                </a:lnTo>
                <a:lnTo>
                  <a:pt x="38" y="1480"/>
                </a:lnTo>
                <a:lnTo>
                  <a:pt x="40" y="1468"/>
                </a:lnTo>
                <a:lnTo>
                  <a:pt x="42" y="1459"/>
                </a:lnTo>
                <a:lnTo>
                  <a:pt x="46" y="1451"/>
                </a:lnTo>
                <a:lnTo>
                  <a:pt x="66" y="1423"/>
                </a:lnTo>
                <a:lnTo>
                  <a:pt x="68" y="1408"/>
                </a:lnTo>
                <a:lnTo>
                  <a:pt x="82" y="1407"/>
                </a:lnTo>
                <a:lnTo>
                  <a:pt x="75" y="1394"/>
                </a:lnTo>
                <a:lnTo>
                  <a:pt x="74" y="1387"/>
                </a:lnTo>
                <a:lnTo>
                  <a:pt x="73" y="1379"/>
                </a:lnTo>
                <a:lnTo>
                  <a:pt x="94" y="1373"/>
                </a:lnTo>
                <a:lnTo>
                  <a:pt x="101" y="1378"/>
                </a:lnTo>
                <a:lnTo>
                  <a:pt x="119" y="1372"/>
                </a:lnTo>
                <a:lnTo>
                  <a:pt x="135" y="1360"/>
                </a:lnTo>
                <a:lnTo>
                  <a:pt x="134" y="1354"/>
                </a:lnTo>
                <a:lnTo>
                  <a:pt x="132" y="1348"/>
                </a:lnTo>
                <a:lnTo>
                  <a:pt x="129" y="1337"/>
                </a:lnTo>
                <a:lnTo>
                  <a:pt x="131" y="1334"/>
                </a:lnTo>
                <a:lnTo>
                  <a:pt x="137" y="1337"/>
                </a:lnTo>
                <a:lnTo>
                  <a:pt x="134" y="1331"/>
                </a:lnTo>
                <a:lnTo>
                  <a:pt x="135" y="1326"/>
                </a:lnTo>
                <a:lnTo>
                  <a:pt x="141" y="1328"/>
                </a:lnTo>
                <a:lnTo>
                  <a:pt x="151" y="1312"/>
                </a:lnTo>
                <a:lnTo>
                  <a:pt x="151" y="1300"/>
                </a:lnTo>
                <a:lnTo>
                  <a:pt x="169" y="1294"/>
                </a:lnTo>
                <a:lnTo>
                  <a:pt x="190" y="1269"/>
                </a:lnTo>
                <a:lnTo>
                  <a:pt x="199" y="1261"/>
                </a:lnTo>
                <a:lnTo>
                  <a:pt x="208" y="1256"/>
                </a:lnTo>
                <a:lnTo>
                  <a:pt x="228" y="1231"/>
                </a:lnTo>
                <a:lnTo>
                  <a:pt x="236" y="1230"/>
                </a:lnTo>
                <a:lnTo>
                  <a:pt x="240" y="1213"/>
                </a:lnTo>
                <a:lnTo>
                  <a:pt x="257" y="1190"/>
                </a:lnTo>
                <a:lnTo>
                  <a:pt x="262" y="1187"/>
                </a:lnTo>
                <a:lnTo>
                  <a:pt x="269" y="1167"/>
                </a:lnTo>
                <a:lnTo>
                  <a:pt x="290" y="1143"/>
                </a:lnTo>
                <a:lnTo>
                  <a:pt x="303" y="1113"/>
                </a:lnTo>
                <a:lnTo>
                  <a:pt x="310" y="1102"/>
                </a:lnTo>
                <a:lnTo>
                  <a:pt x="312" y="1090"/>
                </a:lnTo>
                <a:lnTo>
                  <a:pt x="320" y="1089"/>
                </a:lnTo>
                <a:lnTo>
                  <a:pt x="327" y="1081"/>
                </a:lnTo>
                <a:lnTo>
                  <a:pt x="342" y="1075"/>
                </a:lnTo>
                <a:lnTo>
                  <a:pt x="358" y="1077"/>
                </a:lnTo>
                <a:lnTo>
                  <a:pt x="364" y="1081"/>
                </a:lnTo>
                <a:lnTo>
                  <a:pt x="370" y="1079"/>
                </a:lnTo>
                <a:lnTo>
                  <a:pt x="369" y="1069"/>
                </a:lnTo>
                <a:lnTo>
                  <a:pt x="365" y="1062"/>
                </a:lnTo>
                <a:lnTo>
                  <a:pt x="368" y="1056"/>
                </a:lnTo>
                <a:lnTo>
                  <a:pt x="376" y="1051"/>
                </a:lnTo>
                <a:lnTo>
                  <a:pt x="376" y="1041"/>
                </a:lnTo>
                <a:lnTo>
                  <a:pt x="374" y="1035"/>
                </a:lnTo>
                <a:lnTo>
                  <a:pt x="367" y="1026"/>
                </a:lnTo>
                <a:lnTo>
                  <a:pt x="370" y="1008"/>
                </a:lnTo>
                <a:lnTo>
                  <a:pt x="371" y="987"/>
                </a:lnTo>
                <a:lnTo>
                  <a:pt x="374" y="963"/>
                </a:lnTo>
                <a:lnTo>
                  <a:pt x="366" y="950"/>
                </a:lnTo>
                <a:lnTo>
                  <a:pt x="334" y="928"/>
                </a:lnTo>
                <a:lnTo>
                  <a:pt x="328" y="929"/>
                </a:lnTo>
                <a:lnTo>
                  <a:pt x="321" y="926"/>
                </a:lnTo>
                <a:lnTo>
                  <a:pt x="314" y="909"/>
                </a:lnTo>
                <a:lnTo>
                  <a:pt x="317" y="895"/>
                </a:lnTo>
                <a:lnTo>
                  <a:pt x="317" y="890"/>
                </a:lnTo>
                <a:lnTo>
                  <a:pt x="315" y="890"/>
                </a:lnTo>
                <a:lnTo>
                  <a:pt x="310" y="897"/>
                </a:lnTo>
                <a:lnTo>
                  <a:pt x="300" y="905"/>
                </a:lnTo>
                <a:lnTo>
                  <a:pt x="287" y="899"/>
                </a:lnTo>
                <a:lnTo>
                  <a:pt x="280" y="900"/>
                </a:lnTo>
                <a:lnTo>
                  <a:pt x="272" y="864"/>
                </a:lnTo>
                <a:lnTo>
                  <a:pt x="267" y="851"/>
                </a:lnTo>
                <a:lnTo>
                  <a:pt x="260" y="834"/>
                </a:lnTo>
                <a:lnTo>
                  <a:pt x="248" y="825"/>
                </a:lnTo>
                <a:lnTo>
                  <a:pt x="246" y="820"/>
                </a:lnTo>
                <a:lnTo>
                  <a:pt x="244" y="813"/>
                </a:lnTo>
                <a:lnTo>
                  <a:pt x="243" y="803"/>
                </a:lnTo>
                <a:lnTo>
                  <a:pt x="242" y="788"/>
                </a:lnTo>
                <a:lnTo>
                  <a:pt x="243" y="775"/>
                </a:lnTo>
                <a:lnTo>
                  <a:pt x="244" y="768"/>
                </a:lnTo>
                <a:lnTo>
                  <a:pt x="249" y="763"/>
                </a:lnTo>
                <a:lnTo>
                  <a:pt x="257" y="749"/>
                </a:lnTo>
                <a:lnTo>
                  <a:pt x="259" y="739"/>
                </a:lnTo>
                <a:lnTo>
                  <a:pt x="259" y="723"/>
                </a:lnTo>
                <a:lnTo>
                  <a:pt x="263" y="709"/>
                </a:lnTo>
                <a:lnTo>
                  <a:pt x="267" y="702"/>
                </a:lnTo>
                <a:lnTo>
                  <a:pt x="266" y="697"/>
                </a:lnTo>
                <a:lnTo>
                  <a:pt x="263" y="689"/>
                </a:lnTo>
                <a:lnTo>
                  <a:pt x="257" y="677"/>
                </a:lnTo>
                <a:lnTo>
                  <a:pt x="249" y="663"/>
                </a:lnTo>
                <a:lnTo>
                  <a:pt x="242" y="650"/>
                </a:lnTo>
                <a:lnTo>
                  <a:pt x="239" y="638"/>
                </a:lnTo>
                <a:lnTo>
                  <a:pt x="238" y="627"/>
                </a:lnTo>
                <a:lnTo>
                  <a:pt x="238" y="616"/>
                </a:lnTo>
                <a:lnTo>
                  <a:pt x="240" y="609"/>
                </a:lnTo>
                <a:lnTo>
                  <a:pt x="249" y="601"/>
                </a:lnTo>
                <a:lnTo>
                  <a:pt x="250" y="597"/>
                </a:lnTo>
                <a:lnTo>
                  <a:pt x="246" y="578"/>
                </a:lnTo>
                <a:lnTo>
                  <a:pt x="241" y="574"/>
                </a:lnTo>
                <a:lnTo>
                  <a:pt x="231" y="572"/>
                </a:lnTo>
                <a:lnTo>
                  <a:pt x="225" y="572"/>
                </a:lnTo>
                <a:lnTo>
                  <a:pt x="224" y="570"/>
                </a:lnTo>
                <a:lnTo>
                  <a:pt x="224" y="566"/>
                </a:lnTo>
                <a:lnTo>
                  <a:pt x="225" y="558"/>
                </a:lnTo>
                <a:lnTo>
                  <a:pt x="228" y="549"/>
                </a:lnTo>
                <a:lnTo>
                  <a:pt x="231" y="543"/>
                </a:lnTo>
                <a:lnTo>
                  <a:pt x="231" y="538"/>
                </a:lnTo>
                <a:lnTo>
                  <a:pt x="228" y="521"/>
                </a:lnTo>
                <a:lnTo>
                  <a:pt x="227" y="500"/>
                </a:lnTo>
                <a:lnTo>
                  <a:pt x="228" y="483"/>
                </a:lnTo>
                <a:lnTo>
                  <a:pt x="238" y="471"/>
                </a:lnTo>
                <a:lnTo>
                  <a:pt x="239" y="467"/>
                </a:lnTo>
                <a:lnTo>
                  <a:pt x="226" y="453"/>
                </a:lnTo>
                <a:lnTo>
                  <a:pt x="217" y="438"/>
                </a:lnTo>
                <a:lnTo>
                  <a:pt x="214" y="430"/>
                </a:lnTo>
                <a:lnTo>
                  <a:pt x="203" y="428"/>
                </a:lnTo>
                <a:lnTo>
                  <a:pt x="196" y="402"/>
                </a:lnTo>
                <a:lnTo>
                  <a:pt x="186" y="390"/>
                </a:lnTo>
                <a:lnTo>
                  <a:pt x="177" y="379"/>
                </a:lnTo>
                <a:lnTo>
                  <a:pt x="171" y="374"/>
                </a:lnTo>
                <a:lnTo>
                  <a:pt x="138" y="358"/>
                </a:lnTo>
                <a:lnTo>
                  <a:pt x="125" y="355"/>
                </a:lnTo>
                <a:lnTo>
                  <a:pt x="109" y="346"/>
                </a:lnTo>
                <a:lnTo>
                  <a:pt x="97" y="334"/>
                </a:lnTo>
                <a:lnTo>
                  <a:pt x="87" y="327"/>
                </a:lnTo>
                <a:lnTo>
                  <a:pt x="79" y="318"/>
                </a:lnTo>
                <a:lnTo>
                  <a:pt x="67" y="309"/>
                </a:lnTo>
                <a:lnTo>
                  <a:pt x="63" y="302"/>
                </a:lnTo>
                <a:lnTo>
                  <a:pt x="51" y="288"/>
                </a:lnTo>
                <a:lnTo>
                  <a:pt x="44" y="279"/>
                </a:lnTo>
                <a:lnTo>
                  <a:pt x="24" y="262"/>
                </a:lnTo>
                <a:lnTo>
                  <a:pt x="23" y="255"/>
                </a:lnTo>
                <a:lnTo>
                  <a:pt x="23" y="248"/>
                </a:lnTo>
                <a:lnTo>
                  <a:pt x="22" y="246"/>
                </a:lnTo>
                <a:lnTo>
                  <a:pt x="0" y="233"/>
                </a:lnTo>
                <a:lnTo>
                  <a:pt x="4" y="226"/>
                </a:lnTo>
                <a:lnTo>
                  <a:pt x="21" y="225"/>
                </a:lnTo>
                <a:lnTo>
                  <a:pt x="35" y="232"/>
                </a:lnTo>
                <a:lnTo>
                  <a:pt x="38" y="229"/>
                </a:lnTo>
                <a:lnTo>
                  <a:pt x="40" y="223"/>
                </a:lnTo>
                <a:lnTo>
                  <a:pt x="34" y="200"/>
                </a:lnTo>
                <a:lnTo>
                  <a:pt x="35" y="194"/>
                </a:lnTo>
                <a:lnTo>
                  <a:pt x="41" y="186"/>
                </a:lnTo>
                <a:lnTo>
                  <a:pt x="51" y="180"/>
                </a:lnTo>
                <a:lnTo>
                  <a:pt x="67" y="180"/>
                </a:lnTo>
                <a:lnTo>
                  <a:pt x="77" y="180"/>
                </a:lnTo>
                <a:lnTo>
                  <a:pt x="79" y="181"/>
                </a:lnTo>
                <a:lnTo>
                  <a:pt x="95" y="207"/>
                </a:lnTo>
                <a:lnTo>
                  <a:pt x="108" y="232"/>
                </a:lnTo>
                <a:lnTo>
                  <a:pt x="116" y="243"/>
                </a:lnTo>
                <a:lnTo>
                  <a:pt x="133" y="273"/>
                </a:lnTo>
                <a:lnTo>
                  <a:pt x="140" y="290"/>
                </a:lnTo>
                <a:lnTo>
                  <a:pt x="142" y="303"/>
                </a:lnTo>
                <a:lnTo>
                  <a:pt x="149" y="303"/>
                </a:lnTo>
                <a:lnTo>
                  <a:pt x="173" y="308"/>
                </a:lnTo>
                <a:lnTo>
                  <a:pt x="194" y="313"/>
                </a:lnTo>
                <a:lnTo>
                  <a:pt x="200" y="320"/>
                </a:lnTo>
                <a:lnTo>
                  <a:pt x="214" y="318"/>
                </a:lnTo>
                <a:lnTo>
                  <a:pt x="225" y="312"/>
                </a:lnTo>
                <a:lnTo>
                  <a:pt x="244" y="304"/>
                </a:lnTo>
                <a:lnTo>
                  <a:pt x="250" y="294"/>
                </a:lnTo>
                <a:lnTo>
                  <a:pt x="256" y="284"/>
                </a:lnTo>
                <a:lnTo>
                  <a:pt x="267" y="286"/>
                </a:lnTo>
                <a:lnTo>
                  <a:pt x="280" y="294"/>
                </a:lnTo>
                <a:lnTo>
                  <a:pt x="294" y="305"/>
                </a:lnTo>
                <a:lnTo>
                  <a:pt x="306" y="310"/>
                </a:lnTo>
                <a:lnTo>
                  <a:pt x="323" y="317"/>
                </a:lnTo>
                <a:lnTo>
                  <a:pt x="331" y="327"/>
                </a:lnTo>
                <a:lnTo>
                  <a:pt x="342" y="330"/>
                </a:lnTo>
                <a:lnTo>
                  <a:pt x="354" y="320"/>
                </a:lnTo>
                <a:lnTo>
                  <a:pt x="361" y="293"/>
                </a:lnTo>
                <a:lnTo>
                  <a:pt x="367" y="281"/>
                </a:lnTo>
                <a:lnTo>
                  <a:pt x="375" y="272"/>
                </a:lnTo>
                <a:lnTo>
                  <a:pt x="385" y="268"/>
                </a:lnTo>
                <a:lnTo>
                  <a:pt x="392" y="266"/>
                </a:lnTo>
                <a:lnTo>
                  <a:pt x="398" y="259"/>
                </a:lnTo>
                <a:lnTo>
                  <a:pt x="406" y="243"/>
                </a:lnTo>
                <a:lnTo>
                  <a:pt x="408" y="224"/>
                </a:lnTo>
                <a:lnTo>
                  <a:pt x="406" y="190"/>
                </a:lnTo>
                <a:lnTo>
                  <a:pt x="408" y="178"/>
                </a:lnTo>
                <a:lnTo>
                  <a:pt x="414" y="160"/>
                </a:lnTo>
                <a:lnTo>
                  <a:pt x="423" y="109"/>
                </a:lnTo>
                <a:lnTo>
                  <a:pt x="427" y="95"/>
                </a:lnTo>
                <a:lnTo>
                  <a:pt x="432" y="86"/>
                </a:lnTo>
                <a:lnTo>
                  <a:pt x="438" y="81"/>
                </a:lnTo>
                <a:lnTo>
                  <a:pt x="450" y="65"/>
                </a:lnTo>
                <a:lnTo>
                  <a:pt x="468" y="35"/>
                </a:lnTo>
                <a:lnTo>
                  <a:pt x="472" y="32"/>
                </a:lnTo>
                <a:lnTo>
                  <a:pt x="485" y="31"/>
                </a:lnTo>
                <a:lnTo>
                  <a:pt x="500" y="32"/>
                </a:lnTo>
                <a:lnTo>
                  <a:pt x="514" y="37"/>
                </a:lnTo>
                <a:lnTo>
                  <a:pt x="515" y="37"/>
                </a:lnTo>
                <a:lnTo>
                  <a:pt x="522" y="34"/>
                </a:lnTo>
                <a:lnTo>
                  <a:pt x="533" y="24"/>
                </a:lnTo>
                <a:lnTo>
                  <a:pt x="552" y="5"/>
                </a:lnTo>
                <a:lnTo>
                  <a:pt x="564" y="0"/>
                </a:lnTo>
                <a:lnTo>
                  <a:pt x="576" y="1"/>
                </a:lnTo>
                <a:lnTo>
                  <a:pt x="588" y="22"/>
                </a:lnTo>
                <a:lnTo>
                  <a:pt x="606" y="45"/>
                </a:lnTo>
                <a:lnTo>
                  <a:pt x="617" y="56"/>
                </a:lnTo>
                <a:lnTo>
                  <a:pt x="648" y="77"/>
                </a:lnTo>
                <a:lnTo>
                  <a:pt x="675" y="91"/>
                </a:lnTo>
                <a:lnTo>
                  <a:pt x="690" y="136"/>
                </a:lnTo>
                <a:lnTo>
                  <a:pt x="683" y="153"/>
                </a:lnTo>
                <a:lnTo>
                  <a:pt x="679" y="160"/>
                </a:lnTo>
                <a:lnTo>
                  <a:pt x="666" y="177"/>
                </a:lnTo>
                <a:lnTo>
                  <a:pt x="651" y="202"/>
                </a:lnTo>
                <a:lnTo>
                  <a:pt x="650" y="215"/>
                </a:lnTo>
                <a:lnTo>
                  <a:pt x="655" y="228"/>
                </a:lnTo>
                <a:lnTo>
                  <a:pt x="661" y="236"/>
                </a:lnTo>
                <a:close/>
                <a:moveTo>
                  <a:pt x="335" y="1055"/>
                </a:moveTo>
                <a:lnTo>
                  <a:pt x="323" y="1061"/>
                </a:lnTo>
                <a:lnTo>
                  <a:pt x="314" y="1057"/>
                </a:lnTo>
                <a:lnTo>
                  <a:pt x="313" y="1045"/>
                </a:lnTo>
                <a:lnTo>
                  <a:pt x="319" y="1039"/>
                </a:lnTo>
                <a:lnTo>
                  <a:pt x="330" y="1037"/>
                </a:lnTo>
                <a:lnTo>
                  <a:pt x="345" y="1043"/>
                </a:lnTo>
                <a:lnTo>
                  <a:pt x="347" y="1046"/>
                </a:lnTo>
                <a:lnTo>
                  <a:pt x="338" y="1048"/>
                </a:lnTo>
                <a:lnTo>
                  <a:pt x="335" y="1055"/>
                </a:lnTo>
                <a:close/>
                <a:moveTo>
                  <a:pt x="47" y="1372"/>
                </a:moveTo>
                <a:lnTo>
                  <a:pt x="48" y="1375"/>
                </a:lnTo>
                <a:lnTo>
                  <a:pt x="53" y="1374"/>
                </a:lnTo>
                <a:lnTo>
                  <a:pt x="59" y="1368"/>
                </a:lnTo>
                <a:lnTo>
                  <a:pt x="64" y="1371"/>
                </a:lnTo>
                <a:lnTo>
                  <a:pt x="63" y="1380"/>
                </a:lnTo>
                <a:lnTo>
                  <a:pt x="60" y="1379"/>
                </a:lnTo>
                <a:lnTo>
                  <a:pt x="59" y="1378"/>
                </a:lnTo>
                <a:lnTo>
                  <a:pt x="55" y="1383"/>
                </a:lnTo>
                <a:lnTo>
                  <a:pt x="55" y="1386"/>
                </a:lnTo>
                <a:lnTo>
                  <a:pt x="50" y="1387"/>
                </a:lnTo>
                <a:lnTo>
                  <a:pt x="42" y="1379"/>
                </a:lnTo>
                <a:lnTo>
                  <a:pt x="37" y="1365"/>
                </a:lnTo>
                <a:lnTo>
                  <a:pt x="49" y="1365"/>
                </a:lnTo>
                <a:lnTo>
                  <a:pt x="48" y="1369"/>
                </a:lnTo>
                <a:lnTo>
                  <a:pt x="47" y="1372"/>
                </a:lnTo>
                <a:close/>
                <a:moveTo>
                  <a:pt x="66" y="1827"/>
                </a:moveTo>
                <a:lnTo>
                  <a:pt x="65" y="1835"/>
                </a:lnTo>
                <a:lnTo>
                  <a:pt x="59" y="1834"/>
                </a:lnTo>
                <a:lnTo>
                  <a:pt x="54" y="1835"/>
                </a:lnTo>
                <a:lnTo>
                  <a:pt x="49" y="1828"/>
                </a:lnTo>
                <a:lnTo>
                  <a:pt x="47" y="1815"/>
                </a:lnTo>
                <a:lnTo>
                  <a:pt x="48" y="1813"/>
                </a:lnTo>
                <a:lnTo>
                  <a:pt x="51" y="1810"/>
                </a:lnTo>
                <a:lnTo>
                  <a:pt x="54" y="1817"/>
                </a:lnTo>
                <a:lnTo>
                  <a:pt x="66" y="1827"/>
                </a:lnTo>
                <a:close/>
                <a:moveTo>
                  <a:pt x="109" y="1858"/>
                </a:moveTo>
                <a:lnTo>
                  <a:pt x="103" y="1859"/>
                </a:lnTo>
                <a:lnTo>
                  <a:pt x="95" y="1851"/>
                </a:lnTo>
                <a:lnTo>
                  <a:pt x="94" y="1848"/>
                </a:lnTo>
                <a:lnTo>
                  <a:pt x="97" y="1846"/>
                </a:lnTo>
                <a:lnTo>
                  <a:pt x="95" y="1840"/>
                </a:lnTo>
                <a:lnTo>
                  <a:pt x="96" y="1837"/>
                </a:lnTo>
                <a:lnTo>
                  <a:pt x="102" y="1842"/>
                </a:lnTo>
                <a:lnTo>
                  <a:pt x="105" y="1848"/>
                </a:lnTo>
                <a:lnTo>
                  <a:pt x="102" y="1849"/>
                </a:lnTo>
                <a:lnTo>
                  <a:pt x="108" y="1855"/>
                </a:lnTo>
                <a:lnTo>
                  <a:pt x="109" y="1858"/>
                </a:lnTo>
                <a:close/>
                <a:moveTo>
                  <a:pt x="123" y="1853"/>
                </a:moveTo>
                <a:lnTo>
                  <a:pt x="133" y="1857"/>
                </a:lnTo>
                <a:lnTo>
                  <a:pt x="137" y="1855"/>
                </a:lnTo>
                <a:lnTo>
                  <a:pt x="142" y="1864"/>
                </a:lnTo>
                <a:lnTo>
                  <a:pt x="134" y="1869"/>
                </a:lnTo>
                <a:lnTo>
                  <a:pt x="134" y="1875"/>
                </a:lnTo>
                <a:lnTo>
                  <a:pt x="137" y="1880"/>
                </a:lnTo>
                <a:lnTo>
                  <a:pt x="138" y="1885"/>
                </a:lnTo>
                <a:lnTo>
                  <a:pt x="130" y="1885"/>
                </a:lnTo>
                <a:lnTo>
                  <a:pt x="126" y="1880"/>
                </a:lnTo>
                <a:lnTo>
                  <a:pt x="124" y="1874"/>
                </a:lnTo>
                <a:lnTo>
                  <a:pt x="120" y="1870"/>
                </a:lnTo>
                <a:lnTo>
                  <a:pt x="115" y="1866"/>
                </a:lnTo>
                <a:lnTo>
                  <a:pt x="118" y="1862"/>
                </a:lnTo>
                <a:lnTo>
                  <a:pt x="119" y="1855"/>
                </a:lnTo>
                <a:lnTo>
                  <a:pt x="123" y="1853"/>
                </a:lnTo>
                <a:close/>
                <a:moveTo>
                  <a:pt x="96" y="1889"/>
                </a:moveTo>
                <a:lnTo>
                  <a:pt x="88" y="1895"/>
                </a:lnTo>
                <a:lnTo>
                  <a:pt x="85" y="1894"/>
                </a:lnTo>
                <a:lnTo>
                  <a:pt x="86" y="1884"/>
                </a:lnTo>
                <a:lnTo>
                  <a:pt x="91" y="1880"/>
                </a:lnTo>
                <a:lnTo>
                  <a:pt x="99" y="1880"/>
                </a:lnTo>
                <a:lnTo>
                  <a:pt x="96" y="1889"/>
                </a:lnTo>
                <a:close/>
                <a:moveTo>
                  <a:pt x="80" y="1895"/>
                </a:moveTo>
                <a:lnTo>
                  <a:pt x="73" y="1896"/>
                </a:lnTo>
                <a:lnTo>
                  <a:pt x="69" y="1892"/>
                </a:lnTo>
                <a:lnTo>
                  <a:pt x="70" y="1888"/>
                </a:lnTo>
                <a:lnTo>
                  <a:pt x="75" y="1884"/>
                </a:lnTo>
                <a:lnTo>
                  <a:pt x="80" y="1885"/>
                </a:lnTo>
                <a:lnTo>
                  <a:pt x="81" y="1889"/>
                </a:lnTo>
                <a:lnTo>
                  <a:pt x="80" y="18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5" name="Freeform 73"/>
          <p:cNvSpPr>
            <a:spLocks noEditPoints="1"/>
          </p:cNvSpPr>
          <p:nvPr/>
        </p:nvSpPr>
        <p:spPr bwMode="auto">
          <a:xfrm>
            <a:off x="6934375" y="4839433"/>
            <a:ext cx="471633" cy="81062"/>
          </a:xfrm>
          <a:custGeom>
            <a:avLst/>
            <a:gdLst>
              <a:gd name="T0" fmla="*/ 6 w 1975"/>
              <a:gd name="T1" fmla="*/ 7 h 342"/>
              <a:gd name="T2" fmla="*/ 0 w 1975"/>
              <a:gd name="T3" fmla="*/ 13 h 342"/>
              <a:gd name="T4" fmla="*/ 0 w 1975"/>
              <a:gd name="T5" fmla="*/ 11 h 342"/>
              <a:gd name="T6" fmla="*/ 2 w 1975"/>
              <a:gd name="T7" fmla="*/ 7 h 342"/>
              <a:gd name="T8" fmla="*/ 4 w 1975"/>
              <a:gd name="T9" fmla="*/ 3 h 342"/>
              <a:gd name="T10" fmla="*/ 7 w 1975"/>
              <a:gd name="T11" fmla="*/ 0 h 342"/>
              <a:gd name="T12" fmla="*/ 10 w 1975"/>
              <a:gd name="T13" fmla="*/ 0 h 342"/>
              <a:gd name="T14" fmla="*/ 12 w 1975"/>
              <a:gd name="T15" fmla="*/ 3 h 342"/>
              <a:gd name="T16" fmla="*/ 10 w 1975"/>
              <a:gd name="T17" fmla="*/ 6 h 342"/>
              <a:gd name="T18" fmla="*/ 6 w 1975"/>
              <a:gd name="T19" fmla="*/ 7 h 342"/>
              <a:gd name="T20" fmla="*/ 1095 w 1975"/>
              <a:gd name="T21" fmla="*/ 172 h 342"/>
              <a:gd name="T22" fmla="*/ 1093 w 1975"/>
              <a:gd name="T23" fmla="*/ 172 h 342"/>
              <a:gd name="T24" fmla="*/ 1093 w 1975"/>
              <a:gd name="T25" fmla="*/ 172 h 342"/>
              <a:gd name="T26" fmla="*/ 1093 w 1975"/>
              <a:gd name="T27" fmla="*/ 170 h 342"/>
              <a:gd name="T28" fmla="*/ 1093 w 1975"/>
              <a:gd name="T29" fmla="*/ 169 h 342"/>
              <a:gd name="T30" fmla="*/ 1095 w 1975"/>
              <a:gd name="T31" fmla="*/ 169 h 342"/>
              <a:gd name="T32" fmla="*/ 1097 w 1975"/>
              <a:gd name="T33" fmla="*/ 169 h 342"/>
              <a:gd name="T34" fmla="*/ 1097 w 1975"/>
              <a:gd name="T35" fmla="*/ 170 h 342"/>
              <a:gd name="T36" fmla="*/ 1095 w 1975"/>
              <a:gd name="T37" fmla="*/ 172 h 342"/>
              <a:gd name="T38" fmla="*/ 1076 w 1975"/>
              <a:gd name="T39" fmla="*/ 178 h 342"/>
              <a:gd name="T40" fmla="*/ 1075 w 1975"/>
              <a:gd name="T41" fmla="*/ 179 h 342"/>
              <a:gd name="T42" fmla="*/ 1071 w 1975"/>
              <a:gd name="T43" fmla="*/ 179 h 342"/>
              <a:gd name="T44" fmla="*/ 1070 w 1975"/>
              <a:gd name="T45" fmla="*/ 178 h 342"/>
              <a:gd name="T46" fmla="*/ 1070 w 1975"/>
              <a:gd name="T47" fmla="*/ 178 h 342"/>
              <a:gd name="T48" fmla="*/ 1073 w 1975"/>
              <a:gd name="T49" fmla="*/ 177 h 342"/>
              <a:gd name="T50" fmla="*/ 1073 w 1975"/>
              <a:gd name="T51" fmla="*/ 176 h 342"/>
              <a:gd name="T52" fmla="*/ 1072 w 1975"/>
              <a:gd name="T53" fmla="*/ 176 h 342"/>
              <a:gd name="T54" fmla="*/ 1073 w 1975"/>
              <a:gd name="T55" fmla="*/ 175 h 342"/>
              <a:gd name="T56" fmla="*/ 1075 w 1975"/>
              <a:gd name="T57" fmla="*/ 175 h 342"/>
              <a:gd name="T58" fmla="*/ 1076 w 1975"/>
              <a:gd name="T59" fmla="*/ 176 h 342"/>
              <a:gd name="T60" fmla="*/ 1076 w 1975"/>
              <a:gd name="T61" fmla="*/ 177 h 342"/>
              <a:gd name="T62" fmla="*/ 1076 w 1975"/>
              <a:gd name="T63" fmla="*/ 178 h 342"/>
              <a:gd name="T64" fmla="*/ 1604 w 1975"/>
              <a:gd name="T65" fmla="*/ 221 h 342"/>
              <a:gd name="T66" fmla="*/ 1600 w 1975"/>
              <a:gd name="T67" fmla="*/ 222 h 342"/>
              <a:gd name="T68" fmla="*/ 1594 w 1975"/>
              <a:gd name="T69" fmla="*/ 222 h 342"/>
              <a:gd name="T70" fmla="*/ 1592 w 1975"/>
              <a:gd name="T71" fmla="*/ 215 h 342"/>
              <a:gd name="T72" fmla="*/ 1589 w 1975"/>
              <a:gd name="T73" fmla="*/ 213 h 342"/>
              <a:gd name="T74" fmla="*/ 1590 w 1975"/>
              <a:gd name="T75" fmla="*/ 210 h 342"/>
              <a:gd name="T76" fmla="*/ 1594 w 1975"/>
              <a:gd name="T77" fmla="*/ 208 h 342"/>
              <a:gd name="T78" fmla="*/ 1603 w 1975"/>
              <a:gd name="T79" fmla="*/ 210 h 342"/>
              <a:gd name="T80" fmla="*/ 1606 w 1975"/>
              <a:gd name="T81" fmla="*/ 214 h 342"/>
              <a:gd name="T82" fmla="*/ 1604 w 1975"/>
              <a:gd name="T83" fmla="*/ 217 h 342"/>
              <a:gd name="T84" fmla="*/ 1604 w 1975"/>
              <a:gd name="T85" fmla="*/ 221 h 342"/>
              <a:gd name="T86" fmla="*/ 1974 w 1975"/>
              <a:gd name="T87" fmla="*/ 338 h 342"/>
              <a:gd name="T88" fmla="*/ 1975 w 1975"/>
              <a:gd name="T89" fmla="*/ 342 h 342"/>
              <a:gd name="T90" fmla="*/ 1970 w 1975"/>
              <a:gd name="T91" fmla="*/ 340 h 342"/>
              <a:gd name="T92" fmla="*/ 1969 w 1975"/>
              <a:gd name="T93" fmla="*/ 339 h 342"/>
              <a:gd name="T94" fmla="*/ 1972 w 1975"/>
              <a:gd name="T95" fmla="*/ 338 h 342"/>
              <a:gd name="T96" fmla="*/ 1974 w 1975"/>
              <a:gd name="T97" fmla="*/ 338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5" h="342">
                <a:moveTo>
                  <a:pt x="6" y="7"/>
                </a:moveTo>
                <a:lnTo>
                  <a:pt x="0" y="13"/>
                </a:lnTo>
                <a:lnTo>
                  <a:pt x="0" y="11"/>
                </a:lnTo>
                <a:lnTo>
                  <a:pt x="2" y="7"/>
                </a:lnTo>
                <a:lnTo>
                  <a:pt x="4" y="3"/>
                </a:lnTo>
                <a:lnTo>
                  <a:pt x="7" y="0"/>
                </a:lnTo>
                <a:lnTo>
                  <a:pt x="10" y="0"/>
                </a:lnTo>
                <a:lnTo>
                  <a:pt x="12" y="3"/>
                </a:lnTo>
                <a:lnTo>
                  <a:pt x="10" y="6"/>
                </a:lnTo>
                <a:lnTo>
                  <a:pt x="6" y="7"/>
                </a:lnTo>
                <a:close/>
                <a:moveTo>
                  <a:pt x="1095" y="172"/>
                </a:moveTo>
                <a:lnTo>
                  <a:pt x="1093" y="172"/>
                </a:lnTo>
                <a:lnTo>
                  <a:pt x="1093" y="172"/>
                </a:lnTo>
                <a:lnTo>
                  <a:pt x="1093" y="170"/>
                </a:lnTo>
                <a:lnTo>
                  <a:pt x="1093" y="169"/>
                </a:lnTo>
                <a:lnTo>
                  <a:pt x="1095" y="169"/>
                </a:lnTo>
                <a:lnTo>
                  <a:pt x="1097" y="169"/>
                </a:lnTo>
                <a:lnTo>
                  <a:pt x="1097" y="170"/>
                </a:lnTo>
                <a:lnTo>
                  <a:pt x="1095" y="172"/>
                </a:lnTo>
                <a:close/>
                <a:moveTo>
                  <a:pt x="1076" y="178"/>
                </a:moveTo>
                <a:lnTo>
                  <a:pt x="1075" y="179"/>
                </a:lnTo>
                <a:lnTo>
                  <a:pt x="1071" y="179"/>
                </a:lnTo>
                <a:lnTo>
                  <a:pt x="1070" y="178"/>
                </a:lnTo>
                <a:lnTo>
                  <a:pt x="1070" y="178"/>
                </a:lnTo>
                <a:lnTo>
                  <a:pt x="1073" y="177"/>
                </a:lnTo>
                <a:lnTo>
                  <a:pt x="1073" y="176"/>
                </a:lnTo>
                <a:lnTo>
                  <a:pt x="1072" y="176"/>
                </a:lnTo>
                <a:lnTo>
                  <a:pt x="1073" y="175"/>
                </a:lnTo>
                <a:lnTo>
                  <a:pt x="1075" y="175"/>
                </a:lnTo>
                <a:lnTo>
                  <a:pt x="1076" y="176"/>
                </a:lnTo>
                <a:lnTo>
                  <a:pt x="1076" y="177"/>
                </a:lnTo>
                <a:lnTo>
                  <a:pt x="1076" y="178"/>
                </a:lnTo>
                <a:close/>
                <a:moveTo>
                  <a:pt x="1604" y="221"/>
                </a:moveTo>
                <a:lnTo>
                  <a:pt x="1600" y="222"/>
                </a:lnTo>
                <a:lnTo>
                  <a:pt x="1594" y="222"/>
                </a:lnTo>
                <a:lnTo>
                  <a:pt x="1592" y="215"/>
                </a:lnTo>
                <a:lnTo>
                  <a:pt x="1589" y="213"/>
                </a:lnTo>
                <a:lnTo>
                  <a:pt x="1590" y="210"/>
                </a:lnTo>
                <a:lnTo>
                  <a:pt x="1594" y="208"/>
                </a:lnTo>
                <a:lnTo>
                  <a:pt x="1603" y="210"/>
                </a:lnTo>
                <a:lnTo>
                  <a:pt x="1606" y="214"/>
                </a:lnTo>
                <a:lnTo>
                  <a:pt x="1604" y="217"/>
                </a:lnTo>
                <a:lnTo>
                  <a:pt x="1604" y="221"/>
                </a:lnTo>
                <a:close/>
                <a:moveTo>
                  <a:pt x="1974" y="338"/>
                </a:moveTo>
                <a:lnTo>
                  <a:pt x="1975" y="342"/>
                </a:lnTo>
                <a:lnTo>
                  <a:pt x="1970" y="340"/>
                </a:lnTo>
                <a:lnTo>
                  <a:pt x="1969" y="339"/>
                </a:lnTo>
                <a:lnTo>
                  <a:pt x="1972" y="338"/>
                </a:lnTo>
                <a:lnTo>
                  <a:pt x="1974"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6" name="Freeform 74"/>
          <p:cNvSpPr>
            <a:spLocks noEditPoints="1"/>
          </p:cNvSpPr>
          <p:nvPr/>
        </p:nvSpPr>
        <p:spPr bwMode="auto">
          <a:xfrm>
            <a:off x="4183536" y="3506650"/>
            <a:ext cx="18949" cy="37899"/>
          </a:xfrm>
          <a:custGeom>
            <a:avLst/>
            <a:gdLst>
              <a:gd name="T0" fmla="*/ 80 w 80"/>
              <a:gd name="T1" fmla="*/ 17 h 158"/>
              <a:gd name="T2" fmla="*/ 77 w 80"/>
              <a:gd name="T3" fmla="*/ 29 h 158"/>
              <a:gd name="T4" fmla="*/ 71 w 80"/>
              <a:gd name="T5" fmla="*/ 27 h 158"/>
              <a:gd name="T6" fmla="*/ 69 w 80"/>
              <a:gd name="T7" fmla="*/ 26 h 158"/>
              <a:gd name="T8" fmla="*/ 68 w 80"/>
              <a:gd name="T9" fmla="*/ 22 h 158"/>
              <a:gd name="T10" fmla="*/ 69 w 80"/>
              <a:gd name="T11" fmla="*/ 13 h 158"/>
              <a:gd name="T12" fmla="*/ 69 w 80"/>
              <a:gd name="T13" fmla="*/ 0 h 158"/>
              <a:gd name="T14" fmla="*/ 75 w 80"/>
              <a:gd name="T15" fmla="*/ 11 h 158"/>
              <a:gd name="T16" fmla="*/ 80 w 80"/>
              <a:gd name="T17" fmla="*/ 17 h 158"/>
              <a:gd name="T18" fmla="*/ 63 w 80"/>
              <a:gd name="T19" fmla="*/ 22 h 158"/>
              <a:gd name="T20" fmla="*/ 61 w 80"/>
              <a:gd name="T21" fmla="*/ 45 h 158"/>
              <a:gd name="T22" fmla="*/ 57 w 80"/>
              <a:gd name="T23" fmla="*/ 44 h 158"/>
              <a:gd name="T24" fmla="*/ 52 w 80"/>
              <a:gd name="T25" fmla="*/ 38 h 158"/>
              <a:gd name="T26" fmla="*/ 47 w 80"/>
              <a:gd name="T27" fmla="*/ 37 h 158"/>
              <a:gd name="T28" fmla="*/ 46 w 80"/>
              <a:gd name="T29" fmla="*/ 40 h 158"/>
              <a:gd name="T30" fmla="*/ 46 w 80"/>
              <a:gd name="T31" fmla="*/ 44 h 158"/>
              <a:gd name="T32" fmla="*/ 48 w 80"/>
              <a:gd name="T33" fmla="*/ 47 h 158"/>
              <a:gd name="T34" fmla="*/ 55 w 80"/>
              <a:gd name="T35" fmla="*/ 62 h 158"/>
              <a:gd name="T36" fmla="*/ 56 w 80"/>
              <a:gd name="T37" fmla="*/ 66 h 158"/>
              <a:gd name="T38" fmla="*/ 55 w 80"/>
              <a:gd name="T39" fmla="*/ 69 h 158"/>
              <a:gd name="T40" fmla="*/ 48 w 80"/>
              <a:gd name="T41" fmla="*/ 64 h 158"/>
              <a:gd name="T42" fmla="*/ 32 w 80"/>
              <a:gd name="T43" fmla="*/ 45 h 158"/>
              <a:gd name="T44" fmla="*/ 20 w 80"/>
              <a:gd name="T45" fmla="*/ 12 h 158"/>
              <a:gd name="T46" fmla="*/ 37 w 80"/>
              <a:gd name="T47" fmla="*/ 7 h 158"/>
              <a:gd name="T48" fmla="*/ 49 w 80"/>
              <a:gd name="T49" fmla="*/ 15 h 158"/>
              <a:gd name="T50" fmla="*/ 63 w 80"/>
              <a:gd name="T51" fmla="*/ 22 h 158"/>
              <a:gd name="T52" fmla="*/ 19 w 80"/>
              <a:gd name="T53" fmla="*/ 37 h 158"/>
              <a:gd name="T54" fmla="*/ 26 w 80"/>
              <a:gd name="T55" fmla="*/ 43 h 158"/>
              <a:gd name="T56" fmla="*/ 28 w 80"/>
              <a:gd name="T57" fmla="*/ 48 h 158"/>
              <a:gd name="T58" fmla="*/ 24 w 80"/>
              <a:gd name="T59" fmla="*/ 53 h 158"/>
              <a:gd name="T60" fmla="*/ 19 w 80"/>
              <a:gd name="T61" fmla="*/ 54 h 158"/>
              <a:gd name="T62" fmla="*/ 13 w 80"/>
              <a:gd name="T63" fmla="*/ 53 h 158"/>
              <a:gd name="T64" fmla="*/ 3 w 80"/>
              <a:gd name="T65" fmla="*/ 48 h 158"/>
              <a:gd name="T66" fmla="*/ 0 w 80"/>
              <a:gd name="T67" fmla="*/ 37 h 158"/>
              <a:gd name="T68" fmla="*/ 7 w 80"/>
              <a:gd name="T69" fmla="*/ 37 h 158"/>
              <a:gd name="T70" fmla="*/ 15 w 80"/>
              <a:gd name="T71" fmla="*/ 35 h 158"/>
              <a:gd name="T72" fmla="*/ 19 w 80"/>
              <a:gd name="T73" fmla="*/ 37 h 158"/>
              <a:gd name="T74" fmla="*/ 63 w 80"/>
              <a:gd name="T75" fmla="*/ 93 h 158"/>
              <a:gd name="T76" fmla="*/ 62 w 80"/>
              <a:gd name="T77" fmla="*/ 99 h 158"/>
              <a:gd name="T78" fmla="*/ 59 w 80"/>
              <a:gd name="T79" fmla="*/ 99 h 158"/>
              <a:gd name="T80" fmla="*/ 52 w 80"/>
              <a:gd name="T81" fmla="*/ 91 h 158"/>
              <a:gd name="T82" fmla="*/ 46 w 80"/>
              <a:gd name="T83" fmla="*/ 87 h 158"/>
              <a:gd name="T84" fmla="*/ 44 w 80"/>
              <a:gd name="T85" fmla="*/ 84 h 158"/>
              <a:gd name="T86" fmla="*/ 42 w 80"/>
              <a:gd name="T87" fmla="*/ 77 h 158"/>
              <a:gd name="T88" fmla="*/ 46 w 80"/>
              <a:gd name="T89" fmla="*/ 77 h 158"/>
              <a:gd name="T90" fmla="*/ 50 w 80"/>
              <a:gd name="T91" fmla="*/ 78 h 158"/>
              <a:gd name="T92" fmla="*/ 60 w 80"/>
              <a:gd name="T93" fmla="*/ 84 h 158"/>
              <a:gd name="T94" fmla="*/ 63 w 80"/>
              <a:gd name="T95" fmla="*/ 90 h 158"/>
              <a:gd name="T96" fmla="*/ 63 w 80"/>
              <a:gd name="T97" fmla="*/ 93 h 158"/>
              <a:gd name="T98" fmla="*/ 57 w 80"/>
              <a:gd name="T99" fmla="*/ 153 h 158"/>
              <a:gd name="T100" fmla="*/ 59 w 80"/>
              <a:gd name="T101" fmla="*/ 158 h 158"/>
              <a:gd name="T102" fmla="*/ 57 w 80"/>
              <a:gd name="T103" fmla="*/ 158 h 158"/>
              <a:gd name="T104" fmla="*/ 52 w 80"/>
              <a:gd name="T105" fmla="*/ 152 h 158"/>
              <a:gd name="T106" fmla="*/ 42 w 80"/>
              <a:gd name="T107" fmla="*/ 138 h 158"/>
              <a:gd name="T108" fmla="*/ 39 w 80"/>
              <a:gd name="T109" fmla="*/ 127 h 158"/>
              <a:gd name="T110" fmla="*/ 39 w 80"/>
              <a:gd name="T111" fmla="*/ 122 h 158"/>
              <a:gd name="T112" fmla="*/ 41 w 80"/>
              <a:gd name="T113" fmla="*/ 122 h 158"/>
              <a:gd name="T114" fmla="*/ 43 w 80"/>
              <a:gd name="T115" fmla="*/ 127 h 158"/>
              <a:gd name="T116" fmla="*/ 52 w 80"/>
              <a:gd name="T117" fmla="*/ 130 h 158"/>
              <a:gd name="T118" fmla="*/ 54 w 80"/>
              <a:gd name="T119" fmla="*/ 132 h 158"/>
              <a:gd name="T120" fmla="*/ 54 w 80"/>
              <a:gd name="T121" fmla="*/ 138 h 158"/>
              <a:gd name="T122" fmla="*/ 57 w 80"/>
              <a:gd name="T123" fmla="*/ 145 h 158"/>
              <a:gd name="T124" fmla="*/ 57 w 80"/>
              <a:gd name="T125" fmla="*/ 153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 h="158">
                <a:moveTo>
                  <a:pt x="80" y="17"/>
                </a:moveTo>
                <a:lnTo>
                  <a:pt x="77" y="29"/>
                </a:lnTo>
                <a:lnTo>
                  <a:pt x="71" y="27"/>
                </a:lnTo>
                <a:lnTo>
                  <a:pt x="69" y="26"/>
                </a:lnTo>
                <a:lnTo>
                  <a:pt x="68" y="22"/>
                </a:lnTo>
                <a:lnTo>
                  <a:pt x="69" y="13"/>
                </a:lnTo>
                <a:lnTo>
                  <a:pt x="69" y="0"/>
                </a:lnTo>
                <a:lnTo>
                  <a:pt x="75" y="11"/>
                </a:lnTo>
                <a:lnTo>
                  <a:pt x="80" y="17"/>
                </a:lnTo>
                <a:close/>
                <a:moveTo>
                  <a:pt x="63" y="22"/>
                </a:moveTo>
                <a:lnTo>
                  <a:pt x="61" y="45"/>
                </a:lnTo>
                <a:lnTo>
                  <a:pt x="57" y="44"/>
                </a:lnTo>
                <a:lnTo>
                  <a:pt x="52" y="38"/>
                </a:lnTo>
                <a:lnTo>
                  <a:pt x="47" y="37"/>
                </a:lnTo>
                <a:lnTo>
                  <a:pt x="46" y="40"/>
                </a:lnTo>
                <a:lnTo>
                  <a:pt x="46" y="44"/>
                </a:lnTo>
                <a:lnTo>
                  <a:pt x="48" y="47"/>
                </a:lnTo>
                <a:lnTo>
                  <a:pt x="55" y="62"/>
                </a:lnTo>
                <a:lnTo>
                  <a:pt x="56" y="66"/>
                </a:lnTo>
                <a:lnTo>
                  <a:pt x="55" y="69"/>
                </a:lnTo>
                <a:lnTo>
                  <a:pt x="48" y="64"/>
                </a:lnTo>
                <a:lnTo>
                  <a:pt x="32" y="45"/>
                </a:lnTo>
                <a:lnTo>
                  <a:pt x="20" y="12"/>
                </a:lnTo>
                <a:lnTo>
                  <a:pt x="37" y="7"/>
                </a:lnTo>
                <a:lnTo>
                  <a:pt x="49" y="15"/>
                </a:lnTo>
                <a:lnTo>
                  <a:pt x="63" y="22"/>
                </a:lnTo>
                <a:close/>
                <a:moveTo>
                  <a:pt x="19" y="37"/>
                </a:moveTo>
                <a:lnTo>
                  <a:pt x="26" y="43"/>
                </a:lnTo>
                <a:lnTo>
                  <a:pt x="28" y="48"/>
                </a:lnTo>
                <a:lnTo>
                  <a:pt x="24" y="53"/>
                </a:lnTo>
                <a:lnTo>
                  <a:pt x="19" y="54"/>
                </a:lnTo>
                <a:lnTo>
                  <a:pt x="13" y="53"/>
                </a:lnTo>
                <a:lnTo>
                  <a:pt x="3" y="48"/>
                </a:lnTo>
                <a:lnTo>
                  <a:pt x="0" y="37"/>
                </a:lnTo>
                <a:lnTo>
                  <a:pt x="7" y="37"/>
                </a:lnTo>
                <a:lnTo>
                  <a:pt x="15" y="35"/>
                </a:lnTo>
                <a:lnTo>
                  <a:pt x="19" y="37"/>
                </a:lnTo>
                <a:close/>
                <a:moveTo>
                  <a:pt x="63" y="93"/>
                </a:moveTo>
                <a:lnTo>
                  <a:pt x="62" y="99"/>
                </a:lnTo>
                <a:lnTo>
                  <a:pt x="59" y="99"/>
                </a:lnTo>
                <a:lnTo>
                  <a:pt x="52" y="91"/>
                </a:lnTo>
                <a:lnTo>
                  <a:pt x="46" y="87"/>
                </a:lnTo>
                <a:lnTo>
                  <a:pt x="44" y="84"/>
                </a:lnTo>
                <a:lnTo>
                  <a:pt x="42" y="77"/>
                </a:lnTo>
                <a:lnTo>
                  <a:pt x="46" y="77"/>
                </a:lnTo>
                <a:lnTo>
                  <a:pt x="50" y="78"/>
                </a:lnTo>
                <a:lnTo>
                  <a:pt x="60" y="84"/>
                </a:lnTo>
                <a:lnTo>
                  <a:pt x="63" y="90"/>
                </a:lnTo>
                <a:lnTo>
                  <a:pt x="63" y="93"/>
                </a:lnTo>
                <a:close/>
                <a:moveTo>
                  <a:pt x="57" y="153"/>
                </a:moveTo>
                <a:lnTo>
                  <a:pt x="59" y="158"/>
                </a:lnTo>
                <a:lnTo>
                  <a:pt x="57" y="158"/>
                </a:lnTo>
                <a:lnTo>
                  <a:pt x="52" y="152"/>
                </a:lnTo>
                <a:lnTo>
                  <a:pt x="42" y="138"/>
                </a:lnTo>
                <a:lnTo>
                  <a:pt x="39" y="127"/>
                </a:lnTo>
                <a:lnTo>
                  <a:pt x="39" y="122"/>
                </a:lnTo>
                <a:lnTo>
                  <a:pt x="41" y="122"/>
                </a:lnTo>
                <a:lnTo>
                  <a:pt x="43" y="127"/>
                </a:lnTo>
                <a:lnTo>
                  <a:pt x="52" y="130"/>
                </a:lnTo>
                <a:lnTo>
                  <a:pt x="54" y="132"/>
                </a:lnTo>
                <a:lnTo>
                  <a:pt x="54" y="138"/>
                </a:lnTo>
                <a:lnTo>
                  <a:pt x="57" y="145"/>
                </a:lnTo>
                <a:lnTo>
                  <a:pt x="57" y="1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7" name="Freeform 75"/>
          <p:cNvSpPr>
            <a:spLocks noEditPoints="1"/>
          </p:cNvSpPr>
          <p:nvPr/>
        </p:nvSpPr>
        <p:spPr bwMode="auto">
          <a:xfrm>
            <a:off x="4233016" y="3897220"/>
            <a:ext cx="271610" cy="266346"/>
          </a:xfrm>
          <a:custGeom>
            <a:avLst/>
            <a:gdLst>
              <a:gd name="T0" fmla="*/ 640 w 1135"/>
              <a:gd name="T1" fmla="*/ 74 h 1113"/>
              <a:gd name="T2" fmla="*/ 691 w 1135"/>
              <a:gd name="T3" fmla="*/ 95 h 1113"/>
              <a:gd name="T4" fmla="*/ 705 w 1135"/>
              <a:gd name="T5" fmla="*/ 137 h 1113"/>
              <a:gd name="T6" fmla="*/ 759 w 1135"/>
              <a:gd name="T7" fmla="*/ 118 h 1113"/>
              <a:gd name="T8" fmla="*/ 791 w 1135"/>
              <a:gd name="T9" fmla="*/ 175 h 1113"/>
              <a:gd name="T10" fmla="*/ 839 w 1135"/>
              <a:gd name="T11" fmla="*/ 197 h 1113"/>
              <a:gd name="T12" fmla="*/ 880 w 1135"/>
              <a:gd name="T13" fmla="*/ 203 h 1113"/>
              <a:gd name="T14" fmla="*/ 920 w 1135"/>
              <a:gd name="T15" fmla="*/ 234 h 1113"/>
              <a:gd name="T16" fmla="*/ 964 w 1135"/>
              <a:gd name="T17" fmla="*/ 240 h 1113"/>
              <a:gd name="T18" fmla="*/ 1005 w 1135"/>
              <a:gd name="T19" fmla="*/ 294 h 1113"/>
              <a:gd name="T20" fmla="*/ 974 w 1135"/>
              <a:gd name="T21" fmla="*/ 416 h 1113"/>
              <a:gd name="T22" fmla="*/ 946 w 1135"/>
              <a:gd name="T23" fmla="*/ 439 h 1113"/>
              <a:gd name="T24" fmla="*/ 928 w 1135"/>
              <a:gd name="T25" fmla="*/ 463 h 1113"/>
              <a:gd name="T26" fmla="*/ 866 w 1135"/>
              <a:gd name="T27" fmla="*/ 539 h 1113"/>
              <a:gd name="T28" fmla="*/ 851 w 1135"/>
              <a:gd name="T29" fmla="*/ 592 h 1113"/>
              <a:gd name="T30" fmla="*/ 899 w 1135"/>
              <a:gd name="T31" fmla="*/ 559 h 1113"/>
              <a:gd name="T32" fmla="*/ 929 w 1135"/>
              <a:gd name="T33" fmla="*/ 607 h 1113"/>
              <a:gd name="T34" fmla="*/ 933 w 1135"/>
              <a:gd name="T35" fmla="*/ 665 h 1113"/>
              <a:gd name="T36" fmla="*/ 908 w 1135"/>
              <a:gd name="T37" fmla="*/ 705 h 1113"/>
              <a:gd name="T38" fmla="*/ 932 w 1135"/>
              <a:gd name="T39" fmla="*/ 741 h 1113"/>
              <a:gd name="T40" fmla="*/ 924 w 1135"/>
              <a:gd name="T41" fmla="*/ 795 h 1113"/>
              <a:gd name="T42" fmla="*/ 979 w 1135"/>
              <a:gd name="T43" fmla="*/ 836 h 1113"/>
              <a:gd name="T44" fmla="*/ 962 w 1135"/>
              <a:gd name="T45" fmla="*/ 862 h 1113"/>
              <a:gd name="T46" fmla="*/ 862 w 1135"/>
              <a:gd name="T47" fmla="*/ 933 h 1113"/>
              <a:gd name="T48" fmla="*/ 779 w 1135"/>
              <a:gd name="T49" fmla="*/ 893 h 1113"/>
              <a:gd name="T50" fmla="*/ 727 w 1135"/>
              <a:gd name="T51" fmla="*/ 893 h 1113"/>
              <a:gd name="T52" fmla="*/ 636 w 1135"/>
              <a:gd name="T53" fmla="*/ 920 h 1113"/>
              <a:gd name="T54" fmla="*/ 607 w 1135"/>
              <a:gd name="T55" fmla="*/ 1000 h 1113"/>
              <a:gd name="T56" fmla="*/ 544 w 1135"/>
              <a:gd name="T57" fmla="*/ 1007 h 1113"/>
              <a:gd name="T58" fmla="*/ 513 w 1135"/>
              <a:gd name="T59" fmla="*/ 984 h 1113"/>
              <a:gd name="T60" fmla="*/ 438 w 1135"/>
              <a:gd name="T61" fmla="*/ 959 h 1113"/>
              <a:gd name="T62" fmla="*/ 394 w 1135"/>
              <a:gd name="T63" fmla="*/ 971 h 1113"/>
              <a:gd name="T64" fmla="*/ 334 w 1135"/>
              <a:gd name="T65" fmla="*/ 963 h 1113"/>
              <a:gd name="T66" fmla="*/ 273 w 1135"/>
              <a:gd name="T67" fmla="*/ 931 h 1113"/>
              <a:gd name="T68" fmla="*/ 266 w 1135"/>
              <a:gd name="T69" fmla="*/ 915 h 1113"/>
              <a:gd name="T70" fmla="*/ 271 w 1135"/>
              <a:gd name="T71" fmla="*/ 830 h 1113"/>
              <a:gd name="T72" fmla="*/ 292 w 1135"/>
              <a:gd name="T73" fmla="*/ 662 h 1113"/>
              <a:gd name="T74" fmla="*/ 315 w 1135"/>
              <a:gd name="T75" fmla="*/ 669 h 1113"/>
              <a:gd name="T76" fmla="*/ 288 w 1135"/>
              <a:gd name="T77" fmla="*/ 586 h 1113"/>
              <a:gd name="T78" fmla="*/ 212 w 1135"/>
              <a:gd name="T79" fmla="*/ 504 h 1113"/>
              <a:gd name="T80" fmla="*/ 240 w 1135"/>
              <a:gd name="T81" fmla="*/ 469 h 1113"/>
              <a:gd name="T82" fmla="*/ 167 w 1135"/>
              <a:gd name="T83" fmla="*/ 433 h 1113"/>
              <a:gd name="T84" fmla="*/ 119 w 1135"/>
              <a:gd name="T85" fmla="*/ 415 h 1113"/>
              <a:gd name="T86" fmla="*/ 27 w 1135"/>
              <a:gd name="T87" fmla="*/ 381 h 1113"/>
              <a:gd name="T88" fmla="*/ 19 w 1135"/>
              <a:gd name="T89" fmla="*/ 341 h 1113"/>
              <a:gd name="T90" fmla="*/ 2 w 1135"/>
              <a:gd name="T91" fmla="*/ 329 h 1113"/>
              <a:gd name="T92" fmla="*/ 140 w 1135"/>
              <a:gd name="T93" fmla="*/ 284 h 1113"/>
              <a:gd name="T94" fmla="*/ 264 w 1135"/>
              <a:gd name="T95" fmla="*/ 301 h 1113"/>
              <a:gd name="T96" fmla="*/ 243 w 1135"/>
              <a:gd name="T97" fmla="*/ 176 h 1113"/>
              <a:gd name="T98" fmla="*/ 336 w 1135"/>
              <a:gd name="T99" fmla="*/ 216 h 1113"/>
              <a:gd name="T100" fmla="*/ 392 w 1135"/>
              <a:gd name="T101" fmla="*/ 173 h 1113"/>
              <a:gd name="T102" fmla="*/ 505 w 1135"/>
              <a:gd name="T103" fmla="*/ 35 h 1113"/>
              <a:gd name="T104" fmla="*/ 583 w 1135"/>
              <a:gd name="T105" fmla="*/ 28 h 1113"/>
              <a:gd name="T106" fmla="*/ 268 w 1135"/>
              <a:gd name="T107" fmla="*/ 603 h 1113"/>
              <a:gd name="T108" fmla="*/ 1125 w 1135"/>
              <a:gd name="T109" fmla="*/ 1051 h 1113"/>
              <a:gd name="T110" fmla="*/ 1075 w 1135"/>
              <a:gd name="T111" fmla="*/ 1092 h 1113"/>
              <a:gd name="T112" fmla="*/ 1061 w 1135"/>
              <a:gd name="T113" fmla="*/ 1055 h 1113"/>
              <a:gd name="T114" fmla="*/ 1061 w 1135"/>
              <a:gd name="T115" fmla="*/ 1012 h 1113"/>
              <a:gd name="T116" fmla="*/ 1102 w 1135"/>
              <a:gd name="T117" fmla="*/ 970 h 1113"/>
              <a:gd name="T118" fmla="*/ 1127 w 1135"/>
              <a:gd name="T119" fmla="*/ 943 h 1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5" h="1113">
                <a:moveTo>
                  <a:pt x="605" y="48"/>
                </a:moveTo>
                <a:lnTo>
                  <a:pt x="609" y="47"/>
                </a:lnTo>
                <a:lnTo>
                  <a:pt x="617" y="42"/>
                </a:lnTo>
                <a:lnTo>
                  <a:pt x="624" y="40"/>
                </a:lnTo>
                <a:lnTo>
                  <a:pt x="628" y="44"/>
                </a:lnTo>
                <a:lnTo>
                  <a:pt x="630" y="46"/>
                </a:lnTo>
                <a:lnTo>
                  <a:pt x="634" y="55"/>
                </a:lnTo>
                <a:lnTo>
                  <a:pt x="635" y="64"/>
                </a:lnTo>
                <a:lnTo>
                  <a:pt x="637" y="71"/>
                </a:lnTo>
                <a:lnTo>
                  <a:pt x="640" y="74"/>
                </a:lnTo>
                <a:lnTo>
                  <a:pt x="653" y="75"/>
                </a:lnTo>
                <a:lnTo>
                  <a:pt x="663" y="78"/>
                </a:lnTo>
                <a:lnTo>
                  <a:pt x="665" y="80"/>
                </a:lnTo>
                <a:lnTo>
                  <a:pt x="668" y="97"/>
                </a:lnTo>
                <a:lnTo>
                  <a:pt x="670" y="99"/>
                </a:lnTo>
                <a:lnTo>
                  <a:pt x="672" y="97"/>
                </a:lnTo>
                <a:lnTo>
                  <a:pt x="675" y="94"/>
                </a:lnTo>
                <a:lnTo>
                  <a:pt x="678" y="94"/>
                </a:lnTo>
                <a:lnTo>
                  <a:pt x="683" y="95"/>
                </a:lnTo>
                <a:lnTo>
                  <a:pt x="691" y="95"/>
                </a:lnTo>
                <a:lnTo>
                  <a:pt x="698" y="97"/>
                </a:lnTo>
                <a:lnTo>
                  <a:pt x="708" y="106"/>
                </a:lnTo>
                <a:lnTo>
                  <a:pt x="708" y="109"/>
                </a:lnTo>
                <a:lnTo>
                  <a:pt x="706" y="115"/>
                </a:lnTo>
                <a:lnTo>
                  <a:pt x="705" y="119"/>
                </a:lnTo>
                <a:lnTo>
                  <a:pt x="707" y="121"/>
                </a:lnTo>
                <a:lnTo>
                  <a:pt x="710" y="125"/>
                </a:lnTo>
                <a:lnTo>
                  <a:pt x="709" y="130"/>
                </a:lnTo>
                <a:lnTo>
                  <a:pt x="707" y="134"/>
                </a:lnTo>
                <a:lnTo>
                  <a:pt x="705" y="137"/>
                </a:lnTo>
                <a:lnTo>
                  <a:pt x="705" y="138"/>
                </a:lnTo>
                <a:lnTo>
                  <a:pt x="706" y="140"/>
                </a:lnTo>
                <a:lnTo>
                  <a:pt x="709" y="141"/>
                </a:lnTo>
                <a:lnTo>
                  <a:pt x="724" y="143"/>
                </a:lnTo>
                <a:lnTo>
                  <a:pt x="738" y="141"/>
                </a:lnTo>
                <a:lnTo>
                  <a:pt x="747" y="136"/>
                </a:lnTo>
                <a:lnTo>
                  <a:pt x="748" y="131"/>
                </a:lnTo>
                <a:lnTo>
                  <a:pt x="751" y="125"/>
                </a:lnTo>
                <a:lnTo>
                  <a:pt x="756" y="119"/>
                </a:lnTo>
                <a:lnTo>
                  <a:pt x="759" y="118"/>
                </a:lnTo>
                <a:lnTo>
                  <a:pt x="763" y="120"/>
                </a:lnTo>
                <a:lnTo>
                  <a:pt x="757" y="142"/>
                </a:lnTo>
                <a:lnTo>
                  <a:pt x="761" y="147"/>
                </a:lnTo>
                <a:lnTo>
                  <a:pt x="762" y="155"/>
                </a:lnTo>
                <a:lnTo>
                  <a:pt x="763" y="163"/>
                </a:lnTo>
                <a:lnTo>
                  <a:pt x="768" y="162"/>
                </a:lnTo>
                <a:lnTo>
                  <a:pt x="774" y="164"/>
                </a:lnTo>
                <a:lnTo>
                  <a:pt x="779" y="166"/>
                </a:lnTo>
                <a:lnTo>
                  <a:pt x="784" y="171"/>
                </a:lnTo>
                <a:lnTo>
                  <a:pt x="791" y="175"/>
                </a:lnTo>
                <a:lnTo>
                  <a:pt x="796" y="176"/>
                </a:lnTo>
                <a:lnTo>
                  <a:pt x="798" y="179"/>
                </a:lnTo>
                <a:lnTo>
                  <a:pt x="802" y="183"/>
                </a:lnTo>
                <a:lnTo>
                  <a:pt x="808" y="191"/>
                </a:lnTo>
                <a:lnTo>
                  <a:pt x="814" y="196"/>
                </a:lnTo>
                <a:lnTo>
                  <a:pt x="817" y="196"/>
                </a:lnTo>
                <a:lnTo>
                  <a:pt x="822" y="194"/>
                </a:lnTo>
                <a:lnTo>
                  <a:pt x="830" y="193"/>
                </a:lnTo>
                <a:lnTo>
                  <a:pt x="836" y="193"/>
                </a:lnTo>
                <a:lnTo>
                  <a:pt x="839" y="197"/>
                </a:lnTo>
                <a:lnTo>
                  <a:pt x="845" y="199"/>
                </a:lnTo>
                <a:lnTo>
                  <a:pt x="847" y="200"/>
                </a:lnTo>
                <a:lnTo>
                  <a:pt x="850" y="203"/>
                </a:lnTo>
                <a:lnTo>
                  <a:pt x="854" y="204"/>
                </a:lnTo>
                <a:lnTo>
                  <a:pt x="859" y="203"/>
                </a:lnTo>
                <a:lnTo>
                  <a:pt x="863" y="200"/>
                </a:lnTo>
                <a:lnTo>
                  <a:pt x="867" y="198"/>
                </a:lnTo>
                <a:lnTo>
                  <a:pt x="872" y="198"/>
                </a:lnTo>
                <a:lnTo>
                  <a:pt x="875" y="200"/>
                </a:lnTo>
                <a:lnTo>
                  <a:pt x="880" y="203"/>
                </a:lnTo>
                <a:lnTo>
                  <a:pt x="883" y="203"/>
                </a:lnTo>
                <a:lnTo>
                  <a:pt x="889" y="205"/>
                </a:lnTo>
                <a:lnTo>
                  <a:pt x="895" y="211"/>
                </a:lnTo>
                <a:lnTo>
                  <a:pt x="898" y="216"/>
                </a:lnTo>
                <a:lnTo>
                  <a:pt x="899" y="220"/>
                </a:lnTo>
                <a:lnTo>
                  <a:pt x="901" y="223"/>
                </a:lnTo>
                <a:lnTo>
                  <a:pt x="911" y="239"/>
                </a:lnTo>
                <a:lnTo>
                  <a:pt x="915" y="240"/>
                </a:lnTo>
                <a:lnTo>
                  <a:pt x="918" y="237"/>
                </a:lnTo>
                <a:lnTo>
                  <a:pt x="920" y="234"/>
                </a:lnTo>
                <a:lnTo>
                  <a:pt x="924" y="233"/>
                </a:lnTo>
                <a:lnTo>
                  <a:pt x="929" y="235"/>
                </a:lnTo>
                <a:lnTo>
                  <a:pt x="932" y="237"/>
                </a:lnTo>
                <a:lnTo>
                  <a:pt x="934" y="243"/>
                </a:lnTo>
                <a:lnTo>
                  <a:pt x="935" y="245"/>
                </a:lnTo>
                <a:lnTo>
                  <a:pt x="937" y="243"/>
                </a:lnTo>
                <a:lnTo>
                  <a:pt x="942" y="243"/>
                </a:lnTo>
                <a:lnTo>
                  <a:pt x="948" y="245"/>
                </a:lnTo>
                <a:lnTo>
                  <a:pt x="957" y="243"/>
                </a:lnTo>
                <a:lnTo>
                  <a:pt x="964" y="240"/>
                </a:lnTo>
                <a:lnTo>
                  <a:pt x="968" y="240"/>
                </a:lnTo>
                <a:lnTo>
                  <a:pt x="974" y="248"/>
                </a:lnTo>
                <a:lnTo>
                  <a:pt x="981" y="251"/>
                </a:lnTo>
                <a:lnTo>
                  <a:pt x="996" y="253"/>
                </a:lnTo>
                <a:lnTo>
                  <a:pt x="1012" y="257"/>
                </a:lnTo>
                <a:lnTo>
                  <a:pt x="1018" y="260"/>
                </a:lnTo>
                <a:lnTo>
                  <a:pt x="1022" y="261"/>
                </a:lnTo>
                <a:lnTo>
                  <a:pt x="1023" y="272"/>
                </a:lnTo>
                <a:lnTo>
                  <a:pt x="1021" y="273"/>
                </a:lnTo>
                <a:lnTo>
                  <a:pt x="1005" y="294"/>
                </a:lnTo>
                <a:lnTo>
                  <a:pt x="999" y="302"/>
                </a:lnTo>
                <a:lnTo>
                  <a:pt x="995" y="313"/>
                </a:lnTo>
                <a:lnTo>
                  <a:pt x="993" y="329"/>
                </a:lnTo>
                <a:lnTo>
                  <a:pt x="988" y="344"/>
                </a:lnTo>
                <a:lnTo>
                  <a:pt x="981" y="359"/>
                </a:lnTo>
                <a:lnTo>
                  <a:pt x="979" y="370"/>
                </a:lnTo>
                <a:lnTo>
                  <a:pt x="980" y="377"/>
                </a:lnTo>
                <a:lnTo>
                  <a:pt x="979" y="389"/>
                </a:lnTo>
                <a:lnTo>
                  <a:pt x="975" y="404"/>
                </a:lnTo>
                <a:lnTo>
                  <a:pt x="974" y="416"/>
                </a:lnTo>
                <a:lnTo>
                  <a:pt x="977" y="424"/>
                </a:lnTo>
                <a:lnTo>
                  <a:pt x="981" y="425"/>
                </a:lnTo>
                <a:lnTo>
                  <a:pt x="971" y="431"/>
                </a:lnTo>
                <a:lnTo>
                  <a:pt x="969" y="435"/>
                </a:lnTo>
                <a:lnTo>
                  <a:pt x="966" y="441"/>
                </a:lnTo>
                <a:lnTo>
                  <a:pt x="959" y="444"/>
                </a:lnTo>
                <a:lnTo>
                  <a:pt x="953" y="445"/>
                </a:lnTo>
                <a:lnTo>
                  <a:pt x="948" y="444"/>
                </a:lnTo>
                <a:lnTo>
                  <a:pt x="946" y="442"/>
                </a:lnTo>
                <a:lnTo>
                  <a:pt x="946" y="439"/>
                </a:lnTo>
                <a:lnTo>
                  <a:pt x="943" y="437"/>
                </a:lnTo>
                <a:lnTo>
                  <a:pt x="937" y="437"/>
                </a:lnTo>
                <a:lnTo>
                  <a:pt x="930" y="442"/>
                </a:lnTo>
                <a:lnTo>
                  <a:pt x="924" y="448"/>
                </a:lnTo>
                <a:lnTo>
                  <a:pt x="926" y="452"/>
                </a:lnTo>
                <a:lnTo>
                  <a:pt x="931" y="453"/>
                </a:lnTo>
                <a:lnTo>
                  <a:pt x="932" y="455"/>
                </a:lnTo>
                <a:lnTo>
                  <a:pt x="932" y="457"/>
                </a:lnTo>
                <a:lnTo>
                  <a:pt x="931" y="459"/>
                </a:lnTo>
                <a:lnTo>
                  <a:pt x="928" y="463"/>
                </a:lnTo>
                <a:lnTo>
                  <a:pt x="918" y="475"/>
                </a:lnTo>
                <a:lnTo>
                  <a:pt x="908" y="488"/>
                </a:lnTo>
                <a:lnTo>
                  <a:pt x="906" y="491"/>
                </a:lnTo>
                <a:lnTo>
                  <a:pt x="903" y="494"/>
                </a:lnTo>
                <a:lnTo>
                  <a:pt x="889" y="500"/>
                </a:lnTo>
                <a:lnTo>
                  <a:pt x="888" y="503"/>
                </a:lnTo>
                <a:lnTo>
                  <a:pt x="887" y="514"/>
                </a:lnTo>
                <a:lnTo>
                  <a:pt x="886" y="523"/>
                </a:lnTo>
                <a:lnTo>
                  <a:pt x="876" y="531"/>
                </a:lnTo>
                <a:lnTo>
                  <a:pt x="866" y="539"/>
                </a:lnTo>
                <a:lnTo>
                  <a:pt x="863" y="544"/>
                </a:lnTo>
                <a:lnTo>
                  <a:pt x="862" y="550"/>
                </a:lnTo>
                <a:lnTo>
                  <a:pt x="859" y="557"/>
                </a:lnTo>
                <a:lnTo>
                  <a:pt x="858" y="560"/>
                </a:lnTo>
                <a:lnTo>
                  <a:pt x="863" y="566"/>
                </a:lnTo>
                <a:lnTo>
                  <a:pt x="862" y="570"/>
                </a:lnTo>
                <a:lnTo>
                  <a:pt x="861" y="577"/>
                </a:lnTo>
                <a:lnTo>
                  <a:pt x="856" y="582"/>
                </a:lnTo>
                <a:lnTo>
                  <a:pt x="851" y="585"/>
                </a:lnTo>
                <a:lnTo>
                  <a:pt x="851" y="592"/>
                </a:lnTo>
                <a:lnTo>
                  <a:pt x="854" y="593"/>
                </a:lnTo>
                <a:lnTo>
                  <a:pt x="860" y="592"/>
                </a:lnTo>
                <a:lnTo>
                  <a:pt x="869" y="587"/>
                </a:lnTo>
                <a:lnTo>
                  <a:pt x="875" y="580"/>
                </a:lnTo>
                <a:lnTo>
                  <a:pt x="871" y="574"/>
                </a:lnTo>
                <a:lnTo>
                  <a:pt x="871" y="573"/>
                </a:lnTo>
                <a:lnTo>
                  <a:pt x="872" y="571"/>
                </a:lnTo>
                <a:lnTo>
                  <a:pt x="879" y="564"/>
                </a:lnTo>
                <a:lnTo>
                  <a:pt x="887" y="560"/>
                </a:lnTo>
                <a:lnTo>
                  <a:pt x="899" y="559"/>
                </a:lnTo>
                <a:lnTo>
                  <a:pt x="913" y="562"/>
                </a:lnTo>
                <a:lnTo>
                  <a:pt x="915" y="563"/>
                </a:lnTo>
                <a:lnTo>
                  <a:pt x="914" y="567"/>
                </a:lnTo>
                <a:lnTo>
                  <a:pt x="915" y="573"/>
                </a:lnTo>
                <a:lnTo>
                  <a:pt x="918" y="578"/>
                </a:lnTo>
                <a:lnTo>
                  <a:pt x="914" y="590"/>
                </a:lnTo>
                <a:lnTo>
                  <a:pt x="917" y="594"/>
                </a:lnTo>
                <a:lnTo>
                  <a:pt x="921" y="599"/>
                </a:lnTo>
                <a:lnTo>
                  <a:pt x="924" y="603"/>
                </a:lnTo>
                <a:lnTo>
                  <a:pt x="929" y="607"/>
                </a:lnTo>
                <a:lnTo>
                  <a:pt x="933" y="614"/>
                </a:lnTo>
                <a:lnTo>
                  <a:pt x="934" y="617"/>
                </a:lnTo>
                <a:lnTo>
                  <a:pt x="928" y="624"/>
                </a:lnTo>
                <a:lnTo>
                  <a:pt x="917" y="630"/>
                </a:lnTo>
                <a:lnTo>
                  <a:pt x="916" y="634"/>
                </a:lnTo>
                <a:lnTo>
                  <a:pt x="916" y="638"/>
                </a:lnTo>
                <a:lnTo>
                  <a:pt x="917" y="642"/>
                </a:lnTo>
                <a:lnTo>
                  <a:pt x="923" y="646"/>
                </a:lnTo>
                <a:lnTo>
                  <a:pt x="929" y="656"/>
                </a:lnTo>
                <a:lnTo>
                  <a:pt x="933" y="665"/>
                </a:lnTo>
                <a:lnTo>
                  <a:pt x="942" y="674"/>
                </a:lnTo>
                <a:lnTo>
                  <a:pt x="945" y="677"/>
                </a:lnTo>
                <a:lnTo>
                  <a:pt x="944" y="679"/>
                </a:lnTo>
                <a:lnTo>
                  <a:pt x="942" y="683"/>
                </a:lnTo>
                <a:lnTo>
                  <a:pt x="939" y="695"/>
                </a:lnTo>
                <a:lnTo>
                  <a:pt x="935" y="697"/>
                </a:lnTo>
                <a:lnTo>
                  <a:pt x="931" y="697"/>
                </a:lnTo>
                <a:lnTo>
                  <a:pt x="920" y="706"/>
                </a:lnTo>
                <a:lnTo>
                  <a:pt x="915" y="705"/>
                </a:lnTo>
                <a:lnTo>
                  <a:pt x="908" y="705"/>
                </a:lnTo>
                <a:lnTo>
                  <a:pt x="903" y="708"/>
                </a:lnTo>
                <a:lnTo>
                  <a:pt x="903" y="714"/>
                </a:lnTo>
                <a:lnTo>
                  <a:pt x="908" y="719"/>
                </a:lnTo>
                <a:lnTo>
                  <a:pt x="911" y="725"/>
                </a:lnTo>
                <a:lnTo>
                  <a:pt x="912" y="730"/>
                </a:lnTo>
                <a:lnTo>
                  <a:pt x="917" y="735"/>
                </a:lnTo>
                <a:lnTo>
                  <a:pt x="924" y="737"/>
                </a:lnTo>
                <a:lnTo>
                  <a:pt x="928" y="737"/>
                </a:lnTo>
                <a:lnTo>
                  <a:pt x="930" y="739"/>
                </a:lnTo>
                <a:lnTo>
                  <a:pt x="932" y="741"/>
                </a:lnTo>
                <a:lnTo>
                  <a:pt x="935" y="753"/>
                </a:lnTo>
                <a:lnTo>
                  <a:pt x="933" y="756"/>
                </a:lnTo>
                <a:lnTo>
                  <a:pt x="929" y="757"/>
                </a:lnTo>
                <a:lnTo>
                  <a:pt x="927" y="762"/>
                </a:lnTo>
                <a:lnTo>
                  <a:pt x="922" y="770"/>
                </a:lnTo>
                <a:lnTo>
                  <a:pt x="920" y="776"/>
                </a:lnTo>
                <a:lnTo>
                  <a:pt x="923" y="781"/>
                </a:lnTo>
                <a:lnTo>
                  <a:pt x="924" y="785"/>
                </a:lnTo>
                <a:lnTo>
                  <a:pt x="922" y="789"/>
                </a:lnTo>
                <a:lnTo>
                  <a:pt x="924" y="795"/>
                </a:lnTo>
                <a:lnTo>
                  <a:pt x="930" y="801"/>
                </a:lnTo>
                <a:lnTo>
                  <a:pt x="944" y="810"/>
                </a:lnTo>
                <a:lnTo>
                  <a:pt x="958" y="817"/>
                </a:lnTo>
                <a:lnTo>
                  <a:pt x="962" y="818"/>
                </a:lnTo>
                <a:lnTo>
                  <a:pt x="980" y="814"/>
                </a:lnTo>
                <a:lnTo>
                  <a:pt x="983" y="814"/>
                </a:lnTo>
                <a:lnTo>
                  <a:pt x="985" y="819"/>
                </a:lnTo>
                <a:lnTo>
                  <a:pt x="986" y="823"/>
                </a:lnTo>
                <a:lnTo>
                  <a:pt x="984" y="828"/>
                </a:lnTo>
                <a:lnTo>
                  <a:pt x="979" y="836"/>
                </a:lnTo>
                <a:lnTo>
                  <a:pt x="974" y="842"/>
                </a:lnTo>
                <a:lnTo>
                  <a:pt x="970" y="847"/>
                </a:lnTo>
                <a:lnTo>
                  <a:pt x="971" y="852"/>
                </a:lnTo>
                <a:lnTo>
                  <a:pt x="971" y="858"/>
                </a:lnTo>
                <a:lnTo>
                  <a:pt x="967" y="860"/>
                </a:lnTo>
                <a:lnTo>
                  <a:pt x="967" y="858"/>
                </a:lnTo>
                <a:lnTo>
                  <a:pt x="965" y="857"/>
                </a:lnTo>
                <a:lnTo>
                  <a:pt x="964" y="858"/>
                </a:lnTo>
                <a:lnTo>
                  <a:pt x="962" y="859"/>
                </a:lnTo>
                <a:lnTo>
                  <a:pt x="962" y="862"/>
                </a:lnTo>
                <a:lnTo>
                  <a:pt x="953" y="866"/>
                </a:lnTo>
                <a:lnTo>
                  <a:pt x="947" y="870"/>
                </a:lnTo>
                <a:lnTo>
                  <a:pt x="922" y="894"/>
                </a:lnTo>
                <a:lnTo>
                  <a:pt x="910" y="901"/>
                </a:lnTo>
                <a:lnTo>
                  <a:pt x="907" y="905"/>
                </a:lnTo>
                <a:lnTo>
                  <a:pt x="905" y="913"/>
                </a:lnTo>
                <a:lnTo>
                  <a:pt x="898" y="920"/>
                </a:lnTo>
                <a:lnTo>
                  <a:pt x="892" y="923"/>
                </a:lnTo>
                <a:lnTo>
                  <a:pt x="877" y="926"/>
                </a:lnTo>
                <a:lnTo>
                  <a:pt x="862" y="933"/>
                </a:lnTo>
                <a:lnTo>
                  <a:pt x="855" y="930"/>
                </a:lnTo>
                <a:lnTo>
                  <a:pt x="838" y="930"/>
                </a:lnTo>
                <a:lnTo>
                  <a:pt x="827" y="922"/>
                </a:lnTo>
                <a:lnTo>
                  <a:pt x="806" y="916"/>
                </a:lnTo>
                <a:lnTo>
                  <a:pt x="799" y="904"/>
                </a:lnTo>
                <a:lnTo>
                  <a:pt x="790" y="903"/>
                </a:lnTo>
                <a:lnTo>
                  <a:pt x="783" y="903"/>
                </a:lnTo>
                <a:lnTo>
                  <a:pt x="780" y="901"/>
                </a:lnTo>
                <a:lnTo>
                  <a:pt x="779" y="897"/>
                </a:lnTo>
                <a:lnTo>
                  <a:pt x="779" y="893"/>
                </a:lnTo>
                <a:lnTo>
                  <a:pt x="772" y="895"/>
                </a:lnTo>
                <a:lnTo>
                  <a:pt x="767" y="895"/>
                </a:lnTo>
                <a:lnTo>
                  <a:pt x="764" y="897"/>
                </a:lnTo>
                <a:lnTo>
                  <a:pt x="761" y="898"/>
                </a:lnTo>
                <a:lnTo>
                  <a:pt x="759" y="897"/>
                </a:lnTo>
                <a:lnTo>
                  <a:pt x="757" y="898"/>
                </a:lnTo>
                <a:lnTo>
                  <a:pt x="757" y="900"/>
                </a:lnTo>
                <a:lnTo>
                  <a:pt x="751" y="901"/>
                </a:lnTo>
                <a:lnTo>
                  <a:pt x="744" y="899"/>
                </a:lnTo>
                <a:lnTo>
                  <a:pt x="727" y="893"/>
                </a:lnTo>
                <a:lnTo>
                  <a:pt x="724" y="892"/>
                </a:lnTo>
                <a:lnTo>
                  <a:pt x="712" y="889"/>
                </a:lnTo>
                <a:lnTo>
                  <a:pt x="707" y="887"/>
                </a:lnTo>
                <a:lnTo>
                  <a:pt x="704" y="880"/>
                </a:lnTo>
                <a:lnTo>
                  <a:pt x="701" y="878"/>
                </a:lnTo>
                <a:lnTo>
                  <a:pt x="699" y="877"/>
                </a:lnTo>
                <a:lnTo>
                  <a:pt x="688" y="880"/>
                </a:lnTo>
                <a:lnTo>
                  <a:pt x="684" y="885"/>
                </a:lnTo>
                <a:lnTo>
                  <a:pt x="678" y="891"/>
                </a:lnTo>
                <a:lnTo>
                  <a:pt x="636" y="920"/>
                </a:lnTo>
                <a:lnTo>
                  <a:pt x="628" y="932"/>
                </a:lnTo>
                <a:lnTo>
                  <a:pt x="619" y="950"/>
                </a:lnTo>
                <a:lnTo>
                  <a:pt x="619" y="959"/>
                </a:lnTo>
                <a:lnTo>
                  <a:pt x="623" y="985"/>
                </a:lnTo>
                <a:lnTo>
                  <a:pt x="631" y="999"/>
                </a:lnTo>
                <a:lnTo>
                  <a:pt x="632" y="1002"/>
                </a:lnTo>
                <a:lnTo>
                  <a:pt x="627" y="1002"/>
                </a:lnTo>
                <a:lnTo>
                  <a:pt x="620" y="1001"/>
                </a:lnTo>
                <a:lnTo>
                  <a:pt x="613" y="998"/>
                </a:lnTo>
                <a:lnTo>
                  <a:pt x="607" y="1000"/>
                </a:lnTo>
                <a:lnTo>
                  <a:pt x="601" y="1002"/>
                </a:lnTo>
                <a:lnTo>
                  <a:pt x="596" y="1004"/>
                </a:lnTo>
                <a:lnTo>
                  <a:pt x="592" y="1005"/>
                </a:lnTo>
                <a:lnTo>
                  <a:pt x="589" y="1006"/>
                </a:lnTo>
                <a:lnTo>
                  <a:pt x="588" y="1010"/>
                </a:lnTo>
                <a:lnTo>
                  <a:pt x="588" y="1012"/>
                </a:lnTo>
                <a:lnTo>
                  <a:pt x="581" y="1011"/>
                </a:lnTo>
                <a:lnTo>
                  <a:pt x="566" y="1007"/>
                </a:lnTo>
                <a:lnTo>
                  <a:pt x="552" y="1003"/>
                </a:lnTo>
                <a:lnTo>
                  <a:pt x="544" y="1007"/>
                </a:lnTo>
                <a:lnTo>
                  <a:pt x="539" y="1011"/>
                </a:lnTo>
                <a:lnTo>
                  <a:pt x="535" y="1010"/>
                </a:lnTo>
                <a:lnTo>
                  <a:pt x="532" y="1006"/>
                </a:lnTo>
                <a:lnTo>
                  <a:pt x="531" y="1003"/>
                </a:lnTo>
                <a:lnTo>
                  <a:pt x="525" y="999"/>
                </a:lnTo>
                <a:lnTo>
                  <a:pt x="513" y="995"/>
                </a:lnTo>
                <a:lnTo>
                  <a:pt x="514" y="992"/>
                </a:lnTo>
                <a:lnTo>
                  <a:pt x="516" y="989"/>
                </a:lnTo>
                <a:lnTo>
                  <a:pt x="516" y="987"/>
                </a:lnTo>
                <a:lnTo>
                  <a:pt x="513" y="984"/>
                </a:lnTo>
                <a:lnTo>
                  <a:pt x="502" y="980"/>
                </a:lnTo>
                <a:lnTo>
                  <a:pt x="497" y="980"/>
                </a:lnTo>
                <a:lnTo>
                  <a:pt x="493" y="982"/>
                </a:lnTo>
                <a:lnTo>
                  <a:pt x="491" y="985"/>
                </a:lnTo>
                <a:lnTo>
                  <a:pt x="485" y="975"/>
                </a:lnTo>
                <a:lnTo>
                  <a:pt x="480" y="972"/>
                </a:lnTo>
                <a:lnTo>
                  <a:pt x="473" y="972"/>
                </a:lnTo>
                <a:lnTo>
                  <a:pt x="466" y="969"/>
                </a:lnTo>
                <a:lnTo>
                  <a:pt x="458" y="965"/>
                </a:lnTo>
                <a:lnTo>
                  <a:pt x="438" y="959"/>
                </a:lnTo>
                <a:lnTo>
                  <a:pt x="433" y="958"/>
                </a:lnTo>
                <a:lnTo>
                  <a:pt x="431" y="959"/>
                </a:lnTo>
                <a:lnTo>
                  <a:pt x="429" y="963"/>
                </a:lnTo>
                <a:lnTo>
                  <a:pt x="429" y="973"/>
                </a:lnTo>
                <a:lnTo>
                  <a:pt x="428" y="975"/>
                </a:lnTo>
                <a:lnTo>
                  <a:pt x="419" y="975"/>
                </a:lnTo>
                <a:lnTo>
                  <a:pt x="408" y="974"/>
                </a:lnTo>
                <a:lnTo>
                  <a:pt x="403" y="974"/>
                </a:lnTo>
                <a:lnTo>
                  <a:pt x="398" y="974"/>
                </a:lnTo>
                <a:lnTo>
                  <a:pt x="394" y="971"/>
                </a:lnTo>
                <a:lnTo>
                  <a:pt x="375" y="975"/>
                </a:lnTo>
                <a:lnTo>
                  <a:pt x="371" y="973"/>
                </a:lnTo>
                <a:lnTo>
                  <a:pt x="367" y="968"/>
                </a:lnTo>
                <a:lnTo>
                  <a:pt x="362" y="964"/>
                </a:lnTo>
                <a:lnTo>
                  <a:pt x="358" y="962"/>
                </a:lnTo>
                <a:lnTo>
                  <a:pt x="354" y="960"/>
                </a:lnTo>
                <a:lnTo>
                  <a:pt x="351" y="960"/>
                </a:lnTo>
                <a:lnTo>
                  <a:pt x="346" y="962"/>
                </a:lnTo>
                <a:lnTo>
                  <a:pt x="340" y="963"/>
                </a:lnTo>
                <a:lnTo>
                  <a:pt x="334" y="963"/>
                </a:lnTo>
                <a:lnTo>
                  <a:pt x="331" y="963"/>
                </a:lnTo>
                <a:lnTo>
                  <a:pt x="319" y="951"/>
                </a:lnTo>
                <a:lnTo>
                  <a:pt x="317" y="948"/>
                </a:lnTo>
                <a:lnTo>
                  <a:pt x="311" y="947"/>
                </a:lnTo>
                <a:lnTo>
                  <a:pt x="304" y="947"/>
                </a:lnTo>
                <a:lnTo>
                  <a:pt x="285" y="939"/>
                </a:lnTo>
                <a:lnTo>
                  <a:pt x="276" y="935"/>
                </a:lnTo>
                <a:lnTo>
                  <a:pt x="275" y="932"/>
                </a:lnTo>
                <a:lnTo>
                  <a:pt x="275" y="930"/>
                </a:lnTo>
                <a:lnTo>
                  <a:pt x="273" y="931"/>
                </a:lnTo>
                <a:lnTo>
                  <a:pt x="271" y="934"/>
                </a:lnTo>
                <a:lnTo>
                  <a:pt x="269" y="937"/>
                </a:lnTo>
                <a:lnTo>
                  <a:pt x="267" y="938"/>
                </a:lnTo>
                <a:lnTo>
                  <a:pt x="265" y="937"/>
                </a:lnTo>
                <a:lnTo>
                  <a:pt x="262" y="936"/>
                </a:lnTo>
                <a:lnTo>
                  <a:pt x="261" y="934"/>
                </a:lnTo>
                <a:lnTo>
                  <a:pt x="262" y="930"/>
                </a:lnTo>
                <a:lnTo>
                  <a:pt x="265" y="925"/>
                </a:lnTo>
                <a:lnTo>
                  <a:pt x="266" y="920"/>
                </a:lnTo>
                <a:lnTo>
                  <a:pt x="266" y="915"/>
                </a:lnTo>
                <a:lnTo>
                  <a:pt x="261" y="912"/>
                </a:lnTo>
                <a:lnTo>
                  <a:pt x="254" y="911"/>
                </a:lnTo>
                <a:lnTo>
                  <a:pt x="249" y="911"/>
                </a:lnTo>
                <a:lnTo>
                  <a:pt x="242" y="908"/>
                </a:lnTo>
                <a:lnTo>
                  <a:pt x="239" y="906"/>
                </a:lnTo>
                <a:lnTo>
                  <a:pt x="236" y="901"/>
                </a:lnTo>
                <a:lnTo>
                  <a:pt x="236" y="897"/>
                </a:lnTo>
                <a:lnTo>
                  <a:pt x="249" y="894"/>
                </a:lnTo>
                <a:lnTo>
                  <a:pt x="260" y="880"/>
                </a:lnTo>
                <a:lnTo>
                  <a:pt x="271" y="830"/>
                </a:lnTo>
                <a:lnTo>
                  <a:pt x="279" y="771"/>
                </a:lnTo>
                <a:lnTo>
                  <a:pt x="285" y="759"/>
                </a:lnTo>
                <a:lnTo>
                  <a:pt x="292" y="756"/>
                </a:lnTo>
                <a:lnTo>
                  <a:pt x="286" y="748"/>
                </a:lnTo>
                <a:lnTo>
                  <a:pt x="283" y="752"/>
                </a:lnTo>
                <a:lnTo>
                  <a:pt x="281" y="757"/>
                </a:lnTo>
                <a:lnTo>
                  <a:pt x="279" y="759"/>
                </a:lnTo>
                <a:lnTo>
                  <a:pt x="284" y="704"/>
                </a:lnTo>
                <a:lnTo>
                  <a:pt x="287" y="683"/>
                </a:lnTo>
                <a:lnTo>
                  <a:pt x="292" y="662"/>
                </a:lnTo>
                <a:lnTo>
                  <a:pt x="303" y="671"/>
                </a:lnTo>
                <a:lnTo>
                  <a:pt x="312" y="679"/>
                </a:lnTo>
                <a:lnTo>
                  <a:pt x="317" y="687"/>
                </a:lnTo>
                <a:lnTo>
                  <a:pt x="323" y="711"/>
                </a:lnTo>
                <a:lnTo>
                  <a:pt x="328" y="716"/>
                </a:lnTo>
                <a:lnTo>
                  <a:pt x="334" y="722"/>
                </a:lnTo>
                <a:lnTo>
                  <a:pt x="332" y="716"/>
                </a:lnTo>
                <a:lnTo>
                  <a:pt x="327" y="712"/>
                </a:lnTo>
                <a:lnTo>
                  <a:pt x="320" y="679"/>
                </a:lnTo>
                <a:lnTo>
                  <a:pt x="315" y="669"/>
                </a:lnTo>
                <a:lnTo>
                  <a:pt x="308" y="661"/>
                </a:lnTo>
                <a:lnTo>
                  <a:pt x="285" y="645"/>
                </a:lnTo>
                <a:lnTo>
                  <a:pt x="283" y="641"/>
                </a:lnTo>
                <a:lnTo>
                  <a:pt x="282" y="635"/>
                </a:lnTo>
                <a:lnTo>
                  <a:pt x="290" y="635"/>
                </a:lnTo>
                <a:lnTo>
                  <a:pt x="296" y="638"/>
                </a:lnTo>
                <a:lnTo>
                  <a:pt x="295" y="635"/>
                </a:lnTo>
                <a:lnTo>
                  <a:pt x="293" y="631"/>
                </a:lnTo>
                <a:lnTo>
                  <a:pt x="290" y="618"/>
                </a:lnTo>
                <a:lnTo>
                  <a:pt x="288" y="586"/>
                </a:lnTo>
                <a:lnTo>
                  <a:pt x="288" y="580"/>
                </a:lnTo>
                <a:lnTo>
                  <a:pt x="287" y="574"/>
                </a:lnTo>
                <a:lnTo>
                  <a:pt x="280" y="572"/>
                </a:lnTo>
                <a:lnTo>
                  <a:pt x="274" y="572"/>
                </a:lnTo>
                <a:lnTo>
                  <a:pt x="267" y="569"/>
                </a:lnTo>
                <a:lnTo>
                  <a:pt x="236" y="550"/>
                </a:lnTo>
                <a:lnTo>
                  <a:pt x="226" y="531"/>
                </a:lnTo>
                <a:lnTo>
                  <a:pt x="215" y="516"/>
                </a:lnTo>
                <a:lnTo>
                  <a:pt x="212" y="510"/>
                </a:lnTo>
                <a:lnTo>
                  <a:pt x="212" y="504"/>
                </a:lnTo>
                <a:lnTo>
                  <a:pt x="218" y="490"/>
                </a:lnTo>
                <a:lnTo>
                  <a:pt x="213" y="482"/>
                </a:lnTo>
                <a:lnTo>
                  <a:pt x="208" y="480"/>
                </a:lnTo>
                <a:lnTo>
                  <a:pt x="204" y="476"/>
                </a:lnTo>
                <a:lnTo>
                  <a:pt x="208" y="468"/>
                </a:lnTo>
                <a:lnTo>
                  <a:pt x="211" y="464"/>
                </a:lnTo>
                <a:lnTo>
                  <a:pt x="217" y="463"/>
                </a:lnTo>
                <a:lnTo>
                  <a:pt x="226" y="464"/>
                </a:lnTo>
                <a:lnTo>
                  <a:pt x="234" y="468"/>
                </a:lnTo>
                <a:lnTo>
                  <a:pt x="240" y="469"/>
                </a:lnTo>
                <a:lnTo>
                  <a:pt x="221" y="458"/>
                </a:lnTo>
                <a:lnTo>
                  <a:pt x="191" y="462"/>
                </a:lnTo>
                <a:lnTo>
                  <a:pt x="185" y="461"/>
                </a:lnTo>
                <a:lnTo>
                  <a:pt x="180" y="458"/>
                </a:lnTo>
                <a:lnTo>
                  <a:pt x="177" y="450"/>
                </a:lnTo>
                <a:lnTo>
                  <a:pt x="182" y="447"/>
                </a:lnTo>
                <a:lnTo>
                  <a:pt x="185" y="440"/>
                </a:lnTo>
                <a:lnTo>
                  <a:pt x="181" y="435"/>
                </a:lnTo>
                <a:lnTo>
                  <a:pt x="176" y="433"/>
                </a:lnTo>
                <a:lnTo>
                  <a:pt x="167" y="433"/>
                </a:lnTo>
                <a:lnTo>
                  <a:pt x="158" y="435"/>
                </a:lnTo>
                <a:lnTo>
                  <a:pt x="156" y="432"/>
                </a:lnTo>
                <a:lnTo>
                  <a:pt x="161" y="424"/>
                </a:lnTo>
                <a:lnTo>
                  <a:pt x="157" y="422"/>
                </a:lnTo>
                <a:lnTo>
                  <a:pt x="151" y="423"/>
                </a:lnTo>
                <a:lnTo>
                  <a:pt x="143" y="424"/>
                </a:lnTo>
                <a:lnTo>
                  <a:pt x="135" y="422"/>
                </a:lnTo>
                <a:lnTo>
                  <a:pt x="128" y="414"/>
                </a:lnTo>
                <a:lnTo>
                  <a:pt x="123" y="414"/>
                </a:lnTo>
                <a:lnTo>
                  <a:pt x="119" y="415"/>
                </a:lnTo>
                <a:lnTo>
                  <a:pt x="114" y="411"/>
                </a:lnTo>
                <a:lnTo>
                  <a:pt x="109" y="411"/>
                </a:lnTo>
                <a:lnTo>
                  <a:pt x="105" y="412"/>
                </a:lnTo>
                <a:lnTo>
                  <a:pt x="100" y="407"/>
                </a:lnTo>
                <a:lnTo>
                  <a:pt x="69" y="397"/>
                </a:lnTo>
                <a:lnTo>
                  <a:pt x="55" y="396"/>
                </a:lnTo>
                <a:lnTo>
                  <a:pt x="43" y="400"/>
                </a:lnTo>
                <a:lnTo>
                  <a:pt x="36" y="398"/>
                </a:lnTo>
                <a:lnTo>
                  <a:pt x="31" y="392"/>
                </a:lnTo>
                <a:lnTo>
                  <a:pt x="27" y="381"/>
                </a:lnTo>
                <a:lnTo>
                  <a:pt x="7" y="373"/>
                </a:lnTo>
                <a:lnTo>
                  <a:pt x="11" y="367"/>
                </a:lnTo>
                <a:lnTo>
                  <a:pt x="20" y="366"/>
                </a:lnTo>
                <a:lnTo>
                  <a:pt x="31" y="362"/>
                </a:lnTo>
                <a:lnTo>
                  <a:pt x="35" y="357"/>
                </a:lnTo>
                <a:lnTo>
                  <a:pt x="27" y="352"/>
                </a:lnTo>
                <a:lnTo>
                  <a:pt x="20" y="350"/>
                </a:lnTo>
                <a:lnTo>
                  <a:pt x="18" y="348"/>
                </a:lnTo>
                <a:lnTo>
                  <a:pt x="15" y="343"/>
                </a:lnTo>
                <a:lnTo>
                  <a:pt x="19" y="341"/>
                </a:lnTo>
                <a:lnTo>
                  <a:pt x="21" y="342"/>
                </a:lnTo>
                <a:lnTo>
                  <a:pt x="29" y="343"/>
                </a:lnTo>
                <a:lnTo>
                  <a:pt x="42" y="342"/>
                </a:lnTo>
                <a:lnTo>
                  <a:pt x="37" y="336"/>
                </a:lnTo>
                <a:lnTo>
                  <a:pt x="32" y="335"/>
                </a:lnTo>
                <a:lnTo>
                  <a:pt x="30" y="334"/>
                </a:lnTo>
                <a:lnTo>
                  <a:pt x="19" y="333"/>
                </a:lnTo>
                <a:lnTo>
                  <a:pt x="15" y="335"/>
                </a:lnTo>
                <a:lnTo>
                  <a:pt x="4" y="335"/>
                </a:lnTo>
                <a:lnTo>
                  <a:pt x="2" y="329"/>
                </a:lnTo>
                <a:lnTo>
                  <a:pt x="0" y="324"/>
                </a:lnTo>
                <a:lnTo>
                  <a:pt x="4" y="314"/>
                </a:lnTo>
                <a:lnTo>
                  <a:pt x="19" y="304"/>
                </a:lnTo>
                <a:lnTo>
                  <a:pt x="56" y="293"/>
                </a:lnTo>
                <a:lnTo>
                  <a:pt x="72" y="295"/>
                </a:lnTo>
                <a:lnTo>
                  <a:pt x="83" y="293"/>
                </a:lnTo>
                <a:lnTo>
                  <a:pt x="97" y="287"/>
                </a:lnTo>
                <a:lnTo>
                  <a:pt x="103" y="281"/>
                </a:lnTo>
                <a:lnTo>
                  <a:pt x="122" y="278"/>
                </a:lnTo>
                <a:lnTo>
                  <a:pt x="140" y="284"/>
                </a:lnTo>
                <a:lnTo>
                  <a:pt x="156" y="306"/>
                </a:lnTo>
                <a:lnTo>
                  <a:pt x="164" y="314"/>
                </a:lnTo>
                <a:lnTo>
                  <a:pt x="184" y="301"/>
                </a:lnTo>
                <a:lnTo>
                  <a:pt x="213" y="301"/>
                </a:lnTo>
                <a:lnTo>
                  <a:pt x="219" y="308"/>
                </a:lnTo>
                <a:lnTo>
                  <a:pt x="221" y="302"/>
                </a:lnTo>
                <a:lnTo>
                  <a:pt x="227" y="295"/>
                </a:lnTo>
                <a:lnTo>
                  <a:pt x="231" y="298"/>
                </a:lnTo>
                <a:lnTo>
                  <a:pt x="233" y="303"/>
                </a:lnTo>
                <a:lnTo>
                  <a:pt x="264" y="301"/>
                </a:lnTo>
                <a:lnTo>
                  <a:pt x="269" y="300"/>
                </a:lnTo>
                <a:lnTo>
                  <a:pt x="260" y="295"/>
                </a:lnTo>
                <a:lnTo>
                  <a:pt x="254" y="282"/>
                </a:lnTo>
                <a:lnTo>
                  <a:pt x="252" y="234"/>
                </a:lnTo>
                <a:lnTo>
                  <a:pt x="244" y="221"/>
                </a:lnTo>
                <a:lnTo>
                  <a:pt x="234" y="199"/>
                </a:lnTo>
                <a:lnTo>
                  <a:pt x="230" y="186"/>
                </a:lnTo>
                <a:lnTo>
                  <a:pt x="229" y="182"/>
                </a:lnTo>
                <a:lnTo>
                  <a:pt x="231" y="175"/>
                </a:lnTo>
                <a:lnTo>
                  <a:pt x="243" y="176"/>
                </a:lnTo>
                <a:lnTo>
                  <a:pt x="252" y="177"/>
                </a:lnTo>
                <a:lnTo>
                  <a:pt x="269" y="173"/>
                </a:lnTo>
                <a:lnTo>
                  <a:pt x="278" y="176"/>
                </a:lnTo>
                <a:lnTo>
                  <a:pt x="277" y="186"/>
                </a:lnTo>
                <a:lnTo>
                  <a:pt x="280" y="199"/>
                </a:lnTo>
                <a:lnTo>
                  <a:pt x="283" y="205"/>
                </a:lnTo>
                <a:lnTo>
                  <a:pt x="287" y="212"/>
                </a:lnTo>
                <a:lnTo>
                  <a:pt x="302" y="211"/>
                </a:lnTo>
                <a:lnTo>
                  <a:pt x="317" y="215"/>
                </a:lnTo>
                <a:lnTo>
                  <a:pt x="336" y="216"/>
                </a:lnTo>
                <a:lnTo>
                  <a:pt x="365" y="223"/>
                </a:lnTo>
                <a:lnTo>
                  <a:pt x="377" y="219"/>
                </a:lnTo>
                <a:lnTo>
                  <a:pt x="388" y="210"/>
                </a:lnTo>
                <a:lnTo>
                  <a:pt x="411" y="204"/>
                </a:lnTo>
                <a:lnTo>
                  <a:pt x="412" y="201"/>
                </a:lnTo>
                <a:lnTo>
                  <a:pt x="400" y="202"/>
                </a:lnTo>
                <a:lnTo>
                  <a:pt x="388" y="197"/>
                </a:lnTo>
                <a:lnTo>
                  <a:pt x="386" y="191"/>
                </a:lnTo>
                <a:lnTo>
                  <a:pt x="388" y="186"/>
                </a:lnTo>
                <a:lnTo>
                  <a:pt x="392" y="173"/>
                </a:lnTo>
                <a:lnTo>
                  <a:pt x="426" y="154"/>
                </a:lnTo>
                <a:lnTo>
                  <a:pt x="451" y="148"/>
                </a:lnTo>
                <a:lnTo>
                  <a:pt x="476" y="137"/>
                </a:lnTo>
                <a:lnTo>
                  <a:pt x="489" y="126"/>
                </a:lnTo>
                <a:lnTo>
                  <a:pt x="498" y="112"/>
                </a:lnTo>
                <a:lnTo>
                  <a:pt x="500" y="108"/>
                </a:lnTo>
                <a:lnTo>
                  <a:pt x="504" y="106"/>
                </a:lnTo>
                <a:lnTo>
                  <a:pt x="501" y="101"/>
                </a:lnTo>
                <a:lnTo>
                  <a:pt x="503" y="45"/>
                </a:lnTo>
                <a:lnTo>
                  <a:pt x="505" y="35"/>
                </a:lnTo>
                <a:lnTo>
                  <a:pt x="510" y="27"/>
                </a:lnTo>
                <a:lnTo>
                  <a:pt x="518" y="21"/>
                </a:lnTo>
                <a:lnTo>
                  <a:pt x="529" y="14"/>
                </a:lnTo>
                <a:lnTo>
                  <a:pt x="571" y="4"/>
                </a:lnTo>
                <a:lnTo>
                  <a:pt x="578" y="0"/>
                </a:lnTo>
                <a:lnTo>
                  <a:pt x="579" y="6"/>
                </a:lnTo>
                <a:lnTo>
                  <a:pt x="582" y="14"/>
                </a:lnTo>
                <a:lnTo>
                  <a:pt x="584" y="18"/>
                </a:lnTo>
                <a:lnTo>
                  <a:pt x="582" y="24"/>
                </a:lnTo>
                <a:lnTo>
                  <a:pt x="583" y="28"/>
                </a:lnTo>
                <a:lnTo>
                  <a:pt x="589" y="36"/>
                </a:lnTo>
                <a:lnTo>
                  <a:pt x="596" y="44"/>
                </a:lnTo>
                <a:lnTo>
                  <a:pt x="603" y="49"/>
                </a:lnTo>
                <a:lnTo>
                  <a:pt x="605" y="48"/>
                </a:lnTo>
                <a:close/>
                <a:moveTo>
                  <a:pt x="284" y="620"/>
                </a:moveTo>
                <a:lnTo>
                  <a:pt x="282" y="630"/>
                </a:lnTo>
                <a:lnTo>
                  <a:pt x="276" y="621"/>
                </a:lnTo>
                <a:lnTo>
                  <a:pt x="269" y="613"/>
                </a:lnTo>
                <a:lnTo>
                  <a:pt x="268" y="605"/>
                </a:lnTo>
                <a:lnTo>
                  <a:pt x="268" y="603"/>
                </a:lnTo>
                <a:lnTo>
                  <a:pt x="276" y="609"/>
                </a:lnTo>
                <a:lnTo>
                  <a:pt x="284" y="620"/>
                </a:lnTo>
                <a:close/>
                <a:moveTo>
                  <a:pt x="1129" y="962"/>
                </a:moveTo>
                <a:lnTo>
                  <a:pt x="1127" y="978"/>
                </a:lnTo>
                <a:lnTo>
                  <a:pt x="1128" y="982"/>
                </a:lnTo>
                <a:lnTo>
                  <a:pt x="1131" y="986"/>
                </a:lnTo>
                <a:lnTo>
                  <a:pt x="1132" y="989"/>
                </a:lnTo>
                <a:lnTo>
                  <a:pt x="1135" y="1031"/>
                </a:lnTo>
                <a:lnTo>
                  <a:pt x="1134" y="1034"/>
                </a:lnTo>
                <a:lnTo>
                  <a:pt x="1125" y="1051"/>
                </a:lnTo>
                <a:lnTo>
                  <a:pt x="1122" y="1056"/>
                </a:lnTo>
                <a:lnTo>
                  <a:pt x="1122" y="1077"/>
                </a:lnTo>
                <a:lnTo>
                  <a:pt x="1120" y="1082"/>
                </a:lnTo>
                <a:lnTo>
                  <a:pt x="1117" y="1088"/>
                </a:lnTo>
                <a:lnTo>
                  <a:pt x="1111" y="1105"/>
                </a:lnTo>
                <a:lnTo>
                  <a:pt x="1105" y="1113"/>
                </a:lnTo>
                <a:lnTo>
                  <a:pt x="1091" y="1103"/>
                </a:lnTo>
                <a:lnTo>
                  <a:pt x="1082" y="1099"/>
                </a:lnTo>
                <a:lnTo>
                  <a:pt x="1078" y="1095"/>
                </a:lnTo>
                <a:lnTo>
                  <a:pt x="1075" y="1092"/>
                </a:lnTo>
                <a:lnTo>
                  <a:pt x="1077" y="1088"/>
                </a:lnTo>
                <a:lnTo>
                  <a:pt x="1081" y="1083"/>
                </a:lnTo>
                <a:lnTo>
                  <a:pt x="1082" y="1080"/>
                </a:lnTo>
                <a:lnTo>
                  <a:pt x="1073" y="1076"/>
                </a:lnTo>
                <a:lnTo>
                  <a:pt x="1068" y="1073"/>
                </a:lnTo>
                <a:lnTo>
                  <a:pt x="1068" y="1069"/>
                </a:lnTo>
                <a:lnTo>
                  <a:pt x="1072" y="1062"/>
                </a:lnTo>
                <a:lnTo>
                  <a:pt x="1070" y="1056"/>
                </a:lnTo>
                <a:lnTo>
                  <a:pt x="1065" y="1056"/>
                </a:lnTo>
                <a:lnTo>
                  <a:pt x="1061" y="1055"/>
                </a:lnTo>
                <a:lnTo>
                  <a:pt x="1060" y="1052"/>
                </a:lnTo>
                <a:lnTo>
                  <a:pt x="1063" y="1049"/>
                </a:lnTo>
                <a:lnTo>
                  <a:pt x="1067" y="1044"/>
                </a:lnTo>
                <a:lnTo>
                  <a:pt x="1067" y="1038"/>
                </a:lnTo>
                <a:lnTo>
                  <a:pt x="1062" y="1036"/>
                </a:lnTo>
                <a:lnTo>
                  <a:pt x="1058" y="1031"/>
                </a:lnTo>
                <a:lnTo>
                  <a:pt x="1056" y="1025"/>
                </a:lnTo>
                <a:lnTo>
                  <a:pt x="1060" y="1021"/>
                </a:lnTo>
                <a:lnTo>
                  <a:pt x="1065" y="1018"/>
                </a:lnTo>
                <a:lnTo>
                  <a:pt x="1061" y="1012"/>
                </a:lnTo>
                <a:lnTo>
                  <a:pt x="1058" y="1011"/>
                </a:lnTo>
                <a:lnTo>
                  <a:pt x="1056" y="1010"/>
                </a:lnTo>
                <a:lnTo>
                  <a:pt x="1058" y="1007"/>
                </a:lnTo>
                <a:lnTo>
                  <a:pt x="1062" y="1003"/>
                </a:lnTo>
                <a:lnTo>
                  <a:pt x="1068" y="990"/>
                </a:lnTo>
                <a:lnTo>
                  <a:pt x="1076" y="983"/>
                </a:lnTo>
                <a:lnTo>
                  <a:pt x="1090" y="979"/>
                </a:lnTo>
                <a:lnTo>
                  <a:pt x="1094" y="977"/>
                </a:lnTo>
                <a:lnTo>
                  <a:pt x="1098" y="973"/>
                </a:lnTo>
                <a:lnTo>
                  <a:pt x="1102" y="970"/>
                </a:lnTo>
                <a:lnTo>
                  <a:pt x="1106" y="970"/>
                </a:lnTo>
                <a:lnTo>
                  <a:pt x="1111" y="972"/>
                </a:lnTo>
                <a:lnTo>
                  <a:pt x="1113" y="974"/>
                </a:lnTo>
                <a:lnTo>
                  <a:pt x="1115" y="972"/>
                </a:lnTo>
                <a:lnTo>
                  <a:pt x="1117" y="966"/>
                </a:lnTo>
                <a:lnTo>
                  <a:pt x="1116" y="961"/>
                </a:lnTo>
                <a:lnTo>
                  <a:pt x="1117" y="947"/>
                </a:lnTo>
                <a:lnTo>
                  <a:pt x="1119" y="939"/>
                </a:lnTo>
                <a:lnTo>
                  <a:pt x="1124" y="939"/>
                </a:lnTo>
                <a:lnTo>
                  <a:pt x="1127" y="943"/>
                </a:lnTo>
                <a:lnTo>
                  <a:pt x="1127" y="947"/>
                </a:lnTo>
                <a:lnTo>
                  <a:pt x="1129" y="956"/>
                </a:lnTo>
                <a:lnTo>
                  <a:pt x="1129" y="96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8" name="Freeform 76"/>
          <p:cNvSpPr>
            <a:spLocks/>
          </p:cNvSpPr>
          <p:nvPr/>
        </p:nvSpPr>
        <p:spPr bwMode="auto">
          <a:xfrm>
            <a:off x="4487782" y="4977343"/>
            <a:ext cx="109486" cy="116856"/>
          </a:xfrm>
          <a:custGeom>
            <a:avLst/>
            <a:gdLst>
              <a:gd name="T0" fmla="*/ 353 w 458"/>
              <a:gd name="T1" fmla="*/ 51 h 489"/>
              <a:gd name="T2" fmla="*/ 356 w 458"/>
              <a:gd name="T3" fmla="*/ 80 h 489"/>
              <a:gd name="T4" fmla="*/ 398 w 458"/>
              <a:gd name="T5" fmla="*/ 72 h 489"/>
              <a:gd name="T6" fmla="*/ 444 w 458"/>
              <a:gd name="T7" fmla="*/ 93 h 489"/>
              <a:gd name="T8" fmla="*/ 454 w 458"/>
              <a:gd name="T9" fmla="*/ 117 h 489"/>
              <a:gd name="T10" fmla="*/ 438 w 458"/>
              <a:gd name="T11" fmla="*/ 138 h 489"/>
              <a:gd name="T12" fmla="*/ 413 w 458"/>
              <a:gd name="T13" fmla="*/ 159 h 489"/>
              <a:gd name="T14" fmla="*/ 412 w 458"/>
              <a:gd name="T15" fmla="*/ 200 h 489"/>
              <a:gd name="T16" fmla="*/ 448 w 458"/>
              <a:gd name="T17" fmla="*/ 218 h 489"/>
              <a:gd name="T18" fmla="*/ 452 w 458"/>
              <a:gd name="T19" fmla="*/ 257 h 489"/>
              <a:gd name="T20" fmla="*/ 452 w 458"/>
              <a:gd name="T21" fmla="*/ 306 h 489"/>
              <a:gd name="T22" fmla="*/ 443 w 458"/>
              <a:gd name="T23" fmla="*/ 335 h 489"/>
              <a:gd name="T24" fmla="*/ 433 w 458"/>
              <a:gd name="T25" fmla="*/ 359 h 489"/>
              <a:gd name="T26" fmla="*/ 419 w 458"/>
              <a:gd name="T27" fmla="*/ 377 h 489"/>
              <a:gd name="T28" fmla="*/ 407 w 458"/>
              <a:gd name="T29" fmla="*/ 361 h 489"/>
              <a:gd name="T30" fmla="*/ 377 w 458"/>
              <a:gd name="T31" fmla="*/ 369 h 489"/>
              <a:gd name="T32" fmla="*/ 330 w 458"/>
              <a:gd name="T33" fmla="*/ 343 h 489"/>
              <a:gd name="T34" fmla="*/ 298 w 458"/>
              <a:gd name="T35" fmla="*/ 330 h 489"/>
              <a:gd name="T36" fmla="*/ 299 w 458"/>
              <a:gd name="T37" fmla="*/ 347 h 489"/>
              <a:gd name="T38" fmla="*/ 261 w 458"/>
              <a:gd name="T39" fmla="*/ 368 h 489"/>
              <a:gd name="T40" fmla="*/ 230 w 458"/>
              <a:gd name="T41" fmla="*/ 365 h 489"/>
              <a:gd name="T42" fmla="*/ 226 w 458"/>
              <a:gd name="T43" fmla="*/ 399 h 489"/>
              <a:gd name="T44" fmla="*/ 242 w 458"/>
              <a:gd name="T45" fmla="*/ 416 h 489"/>
              <a:gd name="T46" fmla="*/ 244 w 458"/>
              <a:gd name="T47" fmla="*/ 435 h 489"/>
              <a:gd name="T48" fmla="*/ 251 w 458"/>
              <a:gd name="T49" fmla="*/ 455 h 489"/>
              <a:gd name="T50" fmla="*/ 249 w 458"/>
              <a:gd name="T51" fmla="*/ 472 h 489"/>
              <a:gd name="T52" fmla="*/ 222 w 458"/>
              <a:gd name="T53" fmla="*/ 458 h 489"/>
              <a:gd name="T54" fmla="*/ 185 w 458"/>
              <a:gd name="T55" fmla="*/ 482 h 489"/>
              <a:gd name="T56" fmla="*/ 130 w 458"/>
              <a:gd name="T57" fmla="*/ 418 h 489"/>
              <a:gd name="T58" fmla="*/ 103 w 458"/>
              <a:gd name="T59" fmla="*/ 385 h 489"/>
              <a:gd name="T60" fmla="*/ 85 w 458"/>
              <a:gd name="T61" fmla="*/ 371 h 489"/>
              <a:gd name="T62" fmla="*/ 66 w 458"/>
              <a:gd name="T63" fmla="*/ 351 h 489"/>
              <a:gd name="T64" fmla="*/ 62 w 458"/>
              <a:gd name="T65" fmla="*/ 335 h 489"/>
              <a:gd name="T66" fmla="*/ 43 w 458"/>
              <a:gd name="T67" fmla="*/ 321 h 489"/>
              <a:gd name="T68" fmla="*/ 49 w 458"/>
              <a:gd name="T69" fmla="*/ 309 h 489"/>
              <a:gd name="T70" fmla="*/ 59 w 458"/>
              <a:gd name="T71" fmla="*/ 300 h 489"/>
              <a:gd name="T72" fmla="*/ 51 w 458"/>
              <a:gd name="T73" fmla="*/ 285 h 489"/>
              <a:gd name="T74" fmla="*/ 29 w 458"/>
              <a:gd name="T75" fmla="*/ 283 h 489"/>
              <a:gd name="T76" fmla="*/ 0 w 458"/>
              <a:gd name="T77" fmla="*/ 227 h 489"/>
              <a:gd name="T78" fmla="*/ 27 w 458"/>
              <a:gd name="T79" fmla="*/ 231 h 489"/>
              <a:gd name="T80" fmla="*/ 49 w 458"/>
              <a:gd name="T81" fmla="*/ 172 h 489"/>
              <a:gd name="T82" fmla="*/ 56 w 458"/>
              <a:gd name="T83" fmla="*/ 165 h 489"/>
              <a:gd name="T84" fmla="*/ 88 w 458"/>
              <a:gd name="T85" fmla="*/ 171 h 489"/>
              <a:gd name="T86" fmla="*/ 61 w 458"/>
              <a:gd name="T87" fmla="*/ 152 h 489"/>
              <a:gd name="T88" fmla="*/ 66 w 458"/>
              <a:gd name="T89" fmla="*/ 129 h 489"/>
              <a:gd name="T90" fmla="*/ 73 w 458"/>
              <a:gd name="T91" fmla="*/ 120 h 489"/>
              <a:gd name="T92" fmla="*/ 79 w 458"/>
              <a:gd name="T93" fmla="*/ 96 h 489"/>
              <a:gd name="T94" fmla="*/ 95 w 458"/>
              <a:gd name="T95" fmla="*/ 105 h 489"/>
              <a:gd name="T96" fmla="*/ 128 w 458"/>
              <a:gd name="T97" fmla="*/ 102 h 489"/>
              <a:gd name="T98" fmla="*/ 209 w 458"/>
              <a:gd name="T99" fmla="*/ 93 h 489"/>
              <a:gd name="T100" fmla="*/ 208 w 458"/>
              <a:gd name="T101" fmla="*/ 10 h 489"/>
              <a:gd name="T102" fmla="*/ 256 w 458"/>
              <a:gd name="T103" fmla="*/ 1 h 489"/>
              <a:gd name="T104" fmla="*/ 309 w 458"/>
              <a:gd name="T105" fmla="*/ 3 h 489"/>
              <a:gd name="T106" fmla="*/ 362 w 458"/>
              <a:gd name="T107" fmla="*/ 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 h="489">
                <a:moveTo>
                  <a:pt x="364" y="11"/>
                </a:moveTo>
                <a:lnTo>
                  <a:pt x="363" y="16"/>
                </a:lnTo>
                <a:lnTo>
                  <a:pt x="357" y="30"/>
                </a:lnTo>
                <a:lnTo>
                  <a:pt x="354" y="40"/>
                </a:lnTo>
                <a:lnTo>
                  <a:pt x="353" y="51"/>
                </a:lnTo>
                <a:lnTo>
                  <a:pt x="355" y="60"/>
                </a:lnTo>
                <a:lnTo>
                  <a:pt x="358" y="66"/>
                </a:lnTo>
                <a:lnTo>
                  <a:pt x="360" y="73"/>
                </a:lnTo>
                <a:lnTo>
                  <a:pt x="359" y="78"/>
                </a:lnTo>
                <a:lnTo>
                  <a:pt x="356" y="80"/>
                </a:lnTo>
                <a:lnTo>
                  <a:pt x="358" y="83"/>
                </a:lnTo>
                <a:lnTo>
                  <a:pt x="362" y="83"/>
                </a:lnTo>
                <a:lnTo>
                  <a:pt x="370" y="81"/>
                </a:lnTo>
                <a:lnTo>
                  <a:pt x="382" y="77"/>
                </a:lnTo>
                <a:lnTo>
                  <a:pt x="398" y="72"/>
                </a:lnTo>
                <a:lnTo>
                  <a:pt x="408" y="69"/>
                </a:lnTo>
                <a:lnTo>
                  <a:pt x="425" y="71"/>
                </a:lnTo>
                <a:lnTo>
                  <a:pt x="434" y="73"/>
                </a:lnTo>
                <a:lnTo>
                  <a:pt x="439" y="77"/>
                </a:lnTo>
                <a:lnTo>
                  <a:pt x="444" y="93"/>
                </a:lnTo>
                <a:lnTo>
                  <a:pt x="446" y="95"/>
                </a:lnTo>
                <a:lnTo>
                  <a:pt x="450" y="102"/>
                </a:lnTo>
                <a:lnTo>
                  <a:pt x="454" y="110"/>
                </a:lnTo>
                <a:lnTo>
                  <a:pt x="454" y="114"/>
                </a:lnTo>
                <a:lnTo>
                  <a:pt x="454" y="117"/>
                </a:lnTo>
                <a:lnTo>
                  <a:pt x="451" y="121"/>
                </a:lnTo>
                <a:lnTo>
                  <a:pt x="447" y="128"/>
                </a:lnTo>
                <a:lnTo>
                  <a:pt x="445" y="132"/>
                </a:lnTo>
                <a:lnTo>
                  <a:pt x="442" y="135"/>
                </a:lnTo>
                <a:lnTo>
                  <a:pt x="438" y="138"/>
                </a:lnTo>
                <a:lnTo>
                  <a:pt x="427" y="139"/>
                </a:lnTo>
                <a:lnTo>
                  <a:pt x="425" y="140"/>
                </a:lnTo>
                <a:lnTo>
                  <a:pt x="422" y="147"/>
                </a:lnTo>
                <a:lnTo>
                  <a:pt x="416" y="153"/>
                </a:lnTo>
                <a:lnTo>
                  <a:pt x="413" y="159"/>
                </a:lnTo>
                <a:lnTo>
                  <a:pt x="411" y="166"/>
                </a:lnTo>
                <a:lnTo>
                  <a:pt x="411" y="175"/>
                </a:lnTo>
                <a:lnTo>
                  <a:pt x="410" y="188"/>
                </a:lnTo>
                <a:lnTo>
                  <a:pt x="409" y="197"/>
                </a:lnTo>
                <a:lnTo>
                  <a:pt x="412" y="200"/>
                </a:lnTo>
                <a:lnTo>
                  <a:pt x="425" y="202"/>
                </a:lnTo>
                <a:lnTo>
                  <a:pt x="428" y="204"/>
                </a:lnTo>
                <a:lnTo>
                  <a:pt x="431" y="209"/>
                </a:lnTo>
                <a:lnTo>
                  <a:pt x="436" y="215"/>
                </a:lnTo>
                <a:lnTo>
                  <a:pt x="448" y="218"/>
                </a:lnTo>
                <a:lnTo>
                  <a:pt x="453" y="222"/>
                </a:lnTo>
                <a:lnTo>
                  <a:pt x="457" y="226"/>
                </a:lnTo>
                <a:lnTo>
                  <a:pt x="458" y="230"/>
                </a:lnTo>
                <a:lnTo>
                  <a:pt x="455" y="244"/>
                </a:lnTo>
                <a:lnTo>
                  <a:pt x="452" y="257"/>
                </a:lnTo>
                <a:lnTo>
                  <a:pt x="453" y="268"/>
                </a:lnTo>
                <a:lnTo>
                  <a:pt x="454" y="278"/>
                </a:lnTo>
                <a:lnTo>
                  <a:pt x="456" y="292"/>
                </a:lnTo>
                <a:lnTo>
                  <a:pt x="455" y="301"/>
                </a:lnTo>
                <a:lnTo>
                  <a:pt x="452" y="306"/>
                </a:lnTo>
                <a:lnTo>
                  <a:pt x="452" y="311"/>
                </a:lnTo>
                <a:lnTo>
                  <a:pt x="453" y="316"/>
                </a:lnTo>
                <a:lnTo>
                  <a:pt x="450" y="330"/>
                </a:lnTo>
                <a:lnTo>
                  <a:pt x="448" y="332"/>
                </a:lnTo>
                <a:lnTo>
                  <a:pt x="443" y="335"/>
                </a:lnTo>
                <a:lnTo>
                  <a:pt x="440" y="338"/>
                </a:lnTo>
                <a:lnTo>
                  <a:pt x="439" y="344"/>
                </a:lnTo>
                <a:lnTo>
                  <a:pt x="436" y="352"/>
                </a:lnTo>
                <a:lnTo>
                  <a:pt x="433" y="355"/>
                </a:lnTo>
                <a:lnTo>
                  <a:pt x="433" y="359"/>
                </a:lnTo>
                <a:lnTo>
                  <a:pt x="436" y="362"/>
                </a:lnTo>
                <a:lnTo>
                  <a:pt x="435" y="366"/>
                </a:lnTo>
                <a:lnTo>
                  <a:pt x="430" y="371"/>
                </a:lnTo>
                <a:lnTo>
                  <a:pt x="427" y="375"/>
                </a:lnTo>
                <a:lnTo>
                  <a:pt x="419" y="377"/>
                </a:lnTo>
                <a:lnTo>
                  <a:pt x="411" y="375"/>
                </a:lnTo>
                <a:lnTo>
                  <a:pt x="409" y="372"/>
                </a:lnTo>
                <a:lnTo>
                  <a:pt x="411" y="368"/>
                </a:lnTo>
                <a:lnTo>
                  <a:pt x="410" y="364"/>
                </a:lnTo>
                <a:lnTo>
                  <a:pt x="407" y="361"/>
                </a:lnTo>
                <a:lnTo>
                  <a:pt x="403" y="351"/>
                </a:lnTo>
                <a:lnTo>
                  <a:pt x="399" y="349"/>
                </a:lnTo>
                <a:lnTo>
                  <a:pt x="396" y="353"/>
                </a:lnTo>
                <a:lnTo>
                  <a:pt x="389" y="360"/>
                </a:lnTo>
                <a:lnTo>
                  <a:pt x="377" y="369"/>
                </a:lnTo>
                <a:lnTo>
                  <a:pt x="369" y="370"/>
                </a:lnTo>
                <a:lnTo>
                  <a:pt x="353" y="367"/>
                </a:lnTo>
                <a:lnTo>
                  <a:pt x="340" y="363"/>
                </a:lnTo>
                <a:lnTo>
                  <a:pt x="334" y="352"/>
                </a:lnTo>
                <a:lnTo>
                  <a:pt x="330" y="343"/>
                </a:lnTo>
                <a:lnTo>
                  <a:pt x="324" y="333"/>
                </a:lnTo>
                <a:lnTo>
                  <a:pt x="318" y="328"/>
                </a:lnTo>
                <a:lnTo>
                  <a:pt x="311" y="325"/>
                </a:lnTo>
                <a:lnTo>
                  <a:pt x="308" y="325"/>
                </a:lnTo>
                <a:lnTo>
                  <a:pt x="298" y="330"/>
                </a:lnTo>
                <a:lnTo>
                  <a:pt x="295" y="333"/>
                </a:lnTo>
                <a:lnTo>
                  <a:pt x="295" y="338"/>
                </a:lnTo>
                <a:lnTo>
                  <a:pt x="296" y="342"/>
                </a:lnTo>
                <a:lnTo>
                  <a:pt x="298" y="344"/>
                </a:lnTo>
                <a:lnTo>
                  <a:pt x="299" y="347"/>
                </a:lnTo>
                <a:lnTo>
                  <a:pt x="299" y="352"/>
                </a:lnTo>
                <a:lnTo>
                  <a:pt x="297" y="358"/>
                </a:lnTo>
                <a:lnTo>
                  <a:pt x="297" y="364"/>
                </a:lnTo>
                <a:lnTo>
                  <a:pt x="266" y="371"/>
                </a:lnTo>
                <a:lnTo>
                  <a:pt x="261" y="368"/>
                </a:lnTo>
                <a:lnTo>
                  <a:pt x="257" y="365"/>
                </a:lnTo>
                <a:lnTo>
                  <a:pt x="253" y="366"/>
                </a:lnTo>
                <a:lnTo>
                  <a:pt x="240" y="369"/>
                </a:lnTo>
                <a:lnTo>
                  <a:pt x="235" y="367"/>
                </a:lnTo>
                <a:lnTo>
                  <a:pt x="230" y="365"/>
                </a:lnTo>
                <a:lnTo>
                  <a:pt x="228" y="367"/>
                </a:lnTo>
                <a:lnTo>
                  <a:pt x="228" y="370"/>
                </a:lnTo>
                <a:lnTo>
                  <a:pt x="230" y="385"/>
                </a:lnTo>
                <a:lnTo>
                  <a:pt x="229" y="391"/>
                </a:lnTo>
                <a:lnTo>
                  <a:pt x="226" y="399"/>
                </a:lnTo>
                <a:lnTo>
                  <a:pt x="225" y="404"/>
                </a:lnTo>
                <a:lnTo>
                  <a:pt x="233" y="406"/>
                </a:lnTo>
                <a:lnTo>
                  <a:pt x="236" y="408"/>
                </a:lnTo>
                <a:lnTo>
                  <a:pt x="238" y="412"/>
                </a:lnTo>
                <a:lnTo>
                  <a:pt x="242" y="416"/>
                </a:lnTo>
                <a:lnTo>
                  <a:pt x="242" y="418"/>
                </a:lnTo>
                <a:lnTo>
                  <a:pt x="238" y="422"/>
                </a:lnTo>
                <a:lnTo>
                  <a:pt x="237" y="427"/>
                </a:lnTo>
                <a:lnTo>
                  <a:pt x="239" y="431"/>
                </a:lnTo>
                <a:lnTo>
                  <a:pt x="244" y="435"/>
                </a:lnTo>
                <a:lnTo>
                  <a:pt x="252" y="439"/>
                </a:lnTo>
                <a:lnTo>
                  <a:pt x="256" y="442"/>
                </a:lnTo>
                <a:lnTo>
                  <a:pt x="256" y="445"/>
                </a:lnTo>
                <a:lnTo>
                  <a:pt x="252" y="450"/>
                </a:lnTo>
                <a:lnTo>
                  <a:pt x="251" y="455"/>
                </a:lnTo>
                <a:lnTo>
                  <a:pt x="248" y="459"/>
                </a:lnTo>
                <a:lnTo>
                  <a:pt x="249" y="463"/>
                </a:lnTo>
                <a:lnTo>
                  <a:pt x="252" y="466"/>
                </a:lnTo>
                <a:lnTo>
                  <a:pt x="252" y="470"/>
                </a:lnTo>
                <a:lnTo>
                  <a:pt x="249" y="472"/>
                </a:lnTo>
                <a:lnTo>
                  <a:pt x="244" y="471"/>
                </a:lnTo>
                <a:lnTo>
                  <a:pt x="240" y="472"/>
                </a:lnTo>
                <a:lnTo>
                  <a:pt x="236" y="471"/>
                </a:lnTo>
                <a:lnTo>
                  <a:pt x="225" y="458"/>
                </a:lnTo>
                <a:lnTo>
                  <a:pt x="222" y="458"/>
                </a:lnTo>
                <a:lnTo>
                  <a:pt x="205" y="468"/>
                </a:lnTo>
                <a:lnTo>
                  <a:pt x="201" y="471"/>
                </a:lnTo>
                <a:lnTo>
                  <a:pt x="197" y="477"/>
                </a:lnTo>
                <a:lnTo>
                  <a:pt x="192" y="489"/>
                </a:lnTo>
                <a:lnTo>
                  <a:pt x="185" y="482"/>
                </a:lnTo>
                <a:lnTo>
                  <a:pt x="178" y="469"/>
                </a:lnTo>
                <a:lnTo>
                  <a:pt x="170" y="461"/>
                </a:lnTo>
                <a:lnTo>
                  <a:pt x="154" y="448"/>
                </a:lnTo>
                <a:lnTo>
                  <a:pt x="149" y="439"/>
                </a:lnTo>
                <a:lnTo>
                  <a:pt x="130" y="418"/>
                </a:lnTo>
                <a:lnTo>
                  <a:pt x="103" y="397"/>
                </a:lnTo>
                <a:lnTo>
                  <a:pt x="84" y="379"/>
                </a:lnTo>
                <a:lnTo>
                  <a:pt x="81" y="375"/>
                </a:lnTo>
                <a:lnTo>
                  <a:pt x="84" y="376"/>
                </a:lnTo>
                <a:lnTo>
                  <a:pt x="103" y="385"/>
                </a:lnTo>
                <a:lnTo>
                  <a:pt x="106" y="384"/>
                </a:lnTo>
                <a:lnTo>
                  <a:pt x="108" y="382"/>
                </a:lnTo>
                <a:lnTo>
                  <a:pt x="100" y="377"/>
                </a:lnTo>
                <a:lnTo>
                  <a:pt x="92" y="373"/>
                </a:lnTo>
                <a:lnTo>
                  <a:pt x="85" y="371"/>
                </a:lnTo>
                <a:lnTo>
                  <a:pt x="77" y="371"/>
                </a:lnTo>
                <a:lnTo>
                  <a:pt x="73" y="367"/>
                </a:lnTo>
                <a:lnTo>
                  <a:pt x="70" y="361"/>
                </a:lnTo>
                <a:lnTo>
                  <a:pt x="69" y="356"/>
                </a:lnTo>
                <a:lnTo>
                  <a:pt x="66" y="351"/>
                </a:lnTo>
                <a:lnTo>
                  <a:pt x="55" y="340"/>
                </a:lnTo>
                <a:lnTo>
                  <a:pt x="53" y="336"/>
                </a:lnTo>
                <a:lnTo>
                  <a:pt x="47" y="331"/>
                </a:lnTo>
                <a:lnTo>
                  <a:pt x="51" y="330"/>
                </a:lnTo>
                <a:lnTo>
                  <a:pt x="62" y="335"/>
                </a:lnTo>
                <a:lnTo>
                  <a:pt x="63" y="333"/>
                </a:lnTo>
                <a:lnTo>
                  <a:pt x="62" y="330"/>
                </a:lnTo>
                <a:lnTo>
                  <a:pt x="51" y="325"/>
                </a:lnTo>
                <a:lnTo>
                  <a:pt x="45" y="325"/>
                </a:lnTo>
                <a:lnTo>
                  <a:pt x="43" y="321"/>
                </a:lnTo>
                <a:lnTo>
                  <a:pt x="44" y="317"/>
                </a:lnTo>
                <a:lnTo>
                  <a:pt x="36" y="301"/>
                </a:lnTo>
                <a:lnTo>
                  <a:pt x="28" y="289"/>
                </a:lnTo>
                <a:lnTo>
                  <a:pt x="27" y="284"/>
                </a:lnTo>
                <a:lnTo>
                  <a:pt x="49" y="309"/>
                </a:lnTo>
                <a:lnTo>
                  <a:pt x="52" y="310"/>
                </a:lnTo>
                <a:lnTo>
                  <a:pt x="56" y="310"/>
                </a:lnTo>
                <a:lnTo>
                  <a:pt x="65" y="307"/>
                </a:lnTo>
                <a:lnTo>
                  <a:pt x="63" y="303"/>
                </a:lnTo>
                <a:lnTo>
                  <a:pt x="59" y="300"/>
                </a:lnTo>
                <a:lnTo>
                  <a:pt x="55" y="301"/>
                </a:lnTo>
                <a:lnTo>
                  <a:pt x="50" y="302"/>
                </a:lnTo>
                <a:lnTo>
                  <a:pt x="47" y="300"/>
                </a:lnTo>
                <a:lnTo>
                  <a:pt x="46" y="298"/>
                </a:lnTo>
                <a:lnTo>
                  <a:pt x="51" y="285"/>
                </a:lnTo>
                <a:lnTo>
                  <a:pt x="49" y="286"/>
                </a:lnTo>
                <a:lnTo>
                  <a:pt x="47" y="288"/>
                </a:lnTo>
                <a:lnTo>
                  <a:pt x="44" y="289"/>
                </a:lnTo>
                <a:lnTo>
                  <a:pt x="40" y="290"/>
                </a:lnTo>
                <a:lnTo>
                  <a:pt x="29" y="283"/>
                </a:lnTo>
                <a:lnTo>
                  <a:pt x="19" y="265"/>
                </a:lnTo>
                <a:lnTo>
                  <a:pt x="16" y="262"/>
                </a:lnTo>
                <a:lnTo>
                  <a:pt x="14" y="255"/>
                </a:lnTo>
                <a:lnTo>
                  <a:pt x="11" y="253"/>
                </a:lnTo>
                <a:lnTo>
                  <a:pt x="0" y="227"/>
                </a:lnTo>
                <a:lnTo>
                  <a:pt x="4" y="229"/>
                </a:lnTo>
                <a:lnTo>
                  <a:pt x="9" y="237"/>
                </a:lnTo>
                <a:lnTo>
                  <a:pt x="19" y="235"/>
                </a:lnTo>
                <a:lnTo>
                  <a:pt x="23" y="231"/>
                </a:lnTo>
                <a:lnTo>
                  <a:pt x="27" y="231"/>
                </a:lnTo>
                <a:lnTo>
                  <a:pt x="30" y="230"/>
                </a:lnTo>
                <a:lnTo>
                  <a:pt x="34" y="226"/>
                </a:lnTo>
                <a:lnTo>
                  <a:pt x="47" y="209"/>
                </a:lnTo>
                <a:lnTo>
                  <a:pt x="51" y="186"/>
                </a:lnTo>
                <a:lnTo>
                  <a:pt x="49" y="172"/>
                </a:lnTo>
                <a:lnTo>
                  <a:pt x="48" y="158"/>
                </a:lnTo>
                <a:lnTo>
                  <a:pt x="52" y="154"/>
                </a:lnTo>
                <a:lnTo>
                  <a:pt x="53" y="157"/>
                </a:lnTo>
                <a:lnTo>
                  <a:pt x="54" y="162"/>
                </a:lnTo>
                <a:lnTo>
                  <a:pt x="56" y="165"/>
                </a:lnTo>
                <a:lnTo>
                  <a:pt x="61" y="168"/>
                </a:lnTo>
                <a:lnTo>
                  <a:pt x="69" y="169"/>
                </a:lnTo>
                <a:lnTo>
                  <a:pt x="82" y="174"/>
                </a:lnTo>
                <a:lnTo>
                  <a:pt x="87" y="177"/>
                </a:lnTo>
                <a:lnTo>
                  <a:pt x="88" y="171"/>
                </a:lnTo>
                <a:lnTo>
                  <a:pt x="103" y="166"/>
                </a:lnTo>
                <a:lnTo>
                  <a:pt x="98" y="164"/>
                </a:lnTo>
                <a:lnTo>
                  <a:pt x="85" y="166"/>
                </a:lnTo>
                <a:lnTo>
                  <a:pt x="67" y="158"/>
                </a:lnTo>
                <a:lnTo>
                  <a:pt x="61" y="152"/>
                </a:lnTo>
                <a:lnTo>
                  <a:pt x="55" y="143"/>
                </a:lnTo>
                <a:lnTo>
                  <a:pt x="49" y="137"/>
                </a:lnTo>
                <a:lnTo>
                  <a:pt x="50" y="133"/>
                </a:lnTo>
                <a:lnTo>
                  <a:pt x="63" y="129"/>
                </a:lnTo>
                <a:lnTo>
                  <a:pt x="66" y="129"/>
                </a:lnTo>
                <a:lnTo>
                  <a:pt x="68" y="134"/>
                </a:lnTo>
                <a:lnTo>
                  <a:pt x="71" y="136"/>
                </a:lnTo>
                <a:lnTo>
                  <a:pt x="73" y="136"/>
                </a:lnTo>
                <a:lnTo>
                  <a:pt x="73" y="131"/>
                </a:lnTo>
                <a:lnTo>
                  <a:pt x="73" y="120"/>
                </a:lnTo>
                <a:lnTo>
                  <a:pt x="69" y="103"/>
                </a:lnTo>
                <a:lnTo>
                  <a:pt x="70" y="100"/>
                </a:lnTo>
                <a:lnTo>
                  <a:pt x="74" y="99"/>
                </a:lnTo>
                <a:lnTo>
                  <a:pt x="77" y="96"/>
                </a:lnTo>
                <a:lnTo>
                  <a:pt x="79" y="96"/>
                </a:lnTo>
                <a:lnTo>
                  <a:pt x="84" y="96"/>
                </a:lnTo>
                <a:lnTo>
                  <a:pt x="86" y="100"/>
                </a:lnTo>
                <a:lnTo>
                  <a:pt x="87" y="102"/>
                </a:lnTo>
                <a:lnTo>
                  <a:pt x="92" y="103"/>
                </a:lnTo>
                <a:lnTo>
                  <a:pt x="95" y="105"/>
                </a:lnTo>
                <a:lnTo>
                  <a:pt x="99" y="105"/>
                </a:lnTo>
                <a:lnTo>
                  <a:pt x="101" y="102"/>
                </a:lnTo>
                <a:lnTo>
                  <a:pt x="105" y="102"/>
                </a:lnTo>
                <a:lnTo>
                  <a:pt x="117" y="102"/>
                </a:lnTo>
                <a:lnTo>
                  <a:pt x="128" y="102"/>
                </a:lnTo>
                <a:lnTo>
                  <a:pt x="149" y="102"/>
                </a:lnTo>
                <a:lnTo>
                  <a:pt x="171" y="102"/>
                </a:lnTo>
                <a:lnTo>
                  <a:pt x="192" y="102"/>
                </a:lnTo>
                <a:lnTo>
                  <a:pt x="209" y="102"/>
                </a:lnTo>
                <a:lnTo>
                  <a:pt x="209" y="93"/>
                </a:lnTo>
                <a:lnTo>
                  <a:pt x="208" y="78"/>
                </a:lnTo>
                <a:lnTo>
                  <a:pt x="208" y="61"/>
                </a:lnTo>
                <a:lnTo>
                  <a:pt x="208" y="44"/>
                </a:lnTo>
                <a:lnTo>
                  <a:pt x="208" y="29"/>
                </a:lnTo>
                <a:lnTo>
                  <a:pt x="208" y="10"/>
                </a:lnTo>
                <a:lnTo>
                  <a:pt x="209" y="5"/>
                </a:lnTo>
                <a:lnTo>
                  <a:pt x="210" y="3"/>
                </a:lnTo>
                <a:lnTo>
                  <a:pt x="210" y="0"/>
                </a:lnTo>
                <a:lnTo>
                  <a:pt x="226" y="0"/>
                </a:lnTo>
                <a:lnTo>
                  <a:pt x="256" y="1"/>
                </a:lnTo>
                <a:lnTo>
                  <a:pt x="270" y="1"/>
                </a:lnTo>
                <a:lnTo>
                  <a:pt x="273" y="1"/>
                </a:lnTo>
                <a:lnTo>
                  <a:pt x="290" y="0"/>
                </a:lnTo>
                <a:lnTo>
                  <a:pt x="303" y="1"/>
                </a:lnTo>
                <a:lnTo>
                  <a:pt x="309" y="3"/>
                </a:lnTo>
                <a:lnTo>
                  <a:pt x="314" y="3"/>
                </a:lnTo>
                <a:lnTo>
                  <a:pt x="330" y="4"/>
                </a:lnTo>
                <a:lnTo>
                  <a:pt x="351" y="3"/>
                </a:lnTo>
                <a:lnTo>
                  <a:pt x="358" y="3"/>
                </a:lnTo>
                <a:lnTo>
                  <a:pt x="362" y="6"/>
                </a:lnTo>
                <a:lnTo>
                  <a:pt x="364"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9" name="Freeform 77"/>
          <p:cNvSpPr>
            <a:spLocks noEditPoints="1"/>
          </p:cNvSpPr>
          <p:nvPr/>
        </p:nvSpPr>
        <p:spPr bwMode="auto">
          <a:xfrm>
            <a:off x="4169850" y="3566656"/>
            <a:ext cx="186337" cy="363199"/>
          </a:xfrm>
          <a:custGeom>
            <a:avLst/>
            <a:gdLst>
              <a:gd name="T0" fmla="*/ 324 w 783"/>
              <a:gd name="T1" fmla="*/ 1099 h 1518"/>
              <a:gd name="T2" fmla="*/ 171 w 783"/>
              <a:gd name="T3" fmla="*/ 867 h 1518"/>
              <a:gd name="T4" fmla="*/ 200 w 783"/>
              <a:gd name="T5" fmla="*/ 934 h 1518"/>
              <a:gd name="T6" fmla="*/ 141 w 783"/>
              <a:gd name="T7" fmla="*/ 997 h 1518"/>
              <a:gd name="T8" fmla="*/ 80 w 783"/>
              <a:gd name="T9" fmla="*/ 959 h 1518"/>
              <a:gd name="T10" fmla="*/ 0 w 783"/>
              <a:gd name="T11" fmla="*/ 946 h 1518"/>
              <a:gd name="T12" fmla="*/ 50 w 783"/>
              <a:gd name="T13" fmla="*/ 895 h 1518"/>
              <a:gd name="T14" fmla="*/ 230 w 783"/>
              <a:gd name="T15" fmla="*/ 809 h 1518"/>
              <a:gd name="T16" fmla="*/ 165 w 783"/>
              <a:gd name="T17" fmla="*/ 774 h 1518"/>
              <a:gd name="T18" fmla="*/ 137 w 783"/>
              <a:gd name="T19" fmla="*/ 752 h 1518"/>
              <a:gd name="T20" fmla="*/ 174 w 783"/>
              <a:gd name="T21" fmla="*/ 725 h 1518"/>
              <a:gd name="T22" fmla="*/ 147 w 783"/>
              <a:gd name="T23" fmla="*/ 644 h 1518"/>
              <a:gd name="T24" fmla="*/ 121 w 783"/>
              <a:gd name="T25" fmla="*/ 648 h 1518"/>
              <a:gd name="T26" fmla="*/ 148 w 783"/>
              <a:gd name="T27" fmla="*/ 583 h 1518"/>
              <a:gd name="T28" fmla="*/ 158 w 783"/>
              <a:gd name="T29" fmla="*/ 514 h 1518"/>
              <a:gd name="T30" fmla="*/ 168 w 783"/>
              <a:gd name="T31" fmla="*/ 580 h 1518"/>
              <a:gd name="T32" fmla="*/ 121 w 783"/>
              <a:gd name="T33" fmla="*/ 507 h 1518"/>
              <a:gd name="T34" fmla="*/ 56 w 783"/>
              <a:gd name="T35" fmla="*/ 492 h 1518"/>
              <a:gd name="T36" fmla="*/ 106 w 783"/>
              <a:gd name="T37" fmla="*/ 467 h 1518"/>
              <a:gd name="T38" fmla="*/ 87 w 783"/>
              <a:gd name="T39" fmla="*/ 430 h 1518"/>
              <a:gd name="T40" fmla="*/ 126 w 783"/>
              <a:gd name="T41" fmla="*/ 383 h 1518"/>
              <a:gd name="T42" fmla="*/ 335 w 783"/>
              <a:gd name="T43" fmla="*/ 465 h 1518"/>
              <a:gd name="T44" fmla="*/ 489 w 783"/>
              <a:gd name="T45" fmla="*/ 489 h 1518"/>
              <a:gd name="T46" fmla="*/ 403 w 783"/>
              <a:gd name="T47" fmla="*/ 667 h 1518"/>
              <a:gd name="T48" fmla="*/ 345 w 783"/>
              <a:gd name="T49" fmla="*/ 718 h 1518"/>
              <a:gd name="T50" fmla="*/ 547 w 783"/>
              <a:gd name="T51" fmla="*/ 911 h 1518"/>
              <a:gd name="T52" fmla="*/ 643 w 783"/>
              <a:gd name="T53" fmla="*/ 1055 h 1518"/>
              <a:gd name="T54" fmla="*/ 667 w 783"/>
              <a:gd name="T55" fmla="*/ 1165 h 1518"/>
              <a:gd name="T56" fmla="*/ 780 w 783"/>
              <a:gd name="T57" fmla="*/ 1222 h 1518"/>
              <a:gd name="T58" fmla="*/ 716 w 783"/>
              <a:gd name="T59" fmla="*/ 1309 h 1518"/>
              <a:gd name="T60" fmla="*/ 757 w 783"/>
              <a:gd name="T61" fmla="*/ 1351 h 1518"/>
              <a:gd name="T62" fmla="*/ 576 w 783"/>
              <a:gd name="T63" fmla="*/ 1425 h 1518"/>
              <a:gd name="T64" fmla="*/ 455 w 783"/>
              <a:gd name="T65" fmla="*/ 1443 h 1518"/>
              <a:gd name="T66" fmla="*/ 313 w 783"/>
              <a:gd name="T67" fmla="*/ 1472 h 1518"/>
              <a:gd name="T68" fmla="*/ 197 w 783"/>
              <a:gd name="T69" fmla="*/ 1504 h 1518"/>
              <a:gd name="T70" fmla="*/ 340 w 783"/>
              <a:gd name="T71" fmla="*/ 1367 h 1518"/>
              <a:gd name="T72" fmla="*/ 387 w 783"/>
              <a:gd name="T73" fmla="*/ 1346 h 1518"/>
              <a:gd name="T74" fmla="*/ 271 w 783"/>
              <a:gd name="T75" fmla="*/ 1310 h 1518"/>
              <a:gd name="T76" fmla="*/ 330 w 783"/>
              <a:gd name="T77" fmla="*/ 1200 h 1518"/>
              <a:gd name="T78" fmla="*/ 286 w 783"/>
              <a:gd name="T79" fmla="*/ 1145 h 1518"/>
              <a:gd name="T80" fmla="*/ 418 w 783"/>
              <a:gd name="T81" fmla="*/ 1101 h 1518"/>
              <a:gd name="T82" fmla="*/ 419 w 783"/>
              <a:gd name="T83" fmla="*/ 989 h 1518"/>
              <a:gd name="T84" fmla="*/ 355 w 783"/>
              <a:gd name="T85" fmla="*/ 886 h 1518"/>
              <a:gd name="T86" fmla="*/ 260 w 783"/>
              <a:gd name="T87" fmla="*/ 895 h 1518"/>
              <a:gd name="T88" fmla="*/ 257 w 783"/>
              <a:gd name="T89" fmla="*/ 762 h 1518"/>
              <a:gd name="T90" fmla="*/ 233 w 783"/>
              <a:gd name="T91" fmla="*/ 741 h 1518"/>
              <a:gd name="T92" fmla="*/ 204 w 783"/>
              <a:gd name="T93" fmla="*/ 817 h 1518"/>
              <a:gd name="T94" fmla="*/ 200 w 783"/>
              <a:gd name="T95" fmla="*/ 723 h 1518"/>
              <a:gd name="T96" fmla="*/ 172 w 783"/>
              <a:gd name="T97" fmla="*/ 633 h 1518"/>
              <a:gd name="T98" fmla="*/ 185 w 783"/>
              <a:gd name="T99" fmla="*/ 520 h 1518"/>
              <a:gd name="T100" fmla="*/ 217 w 783"/>
              <a:gd name="T101" fmla="*/ 434 h 1518"/>
              <a:gd name="T102" fmla="*/ 251 w 783"/>
              <a:gd name="T103" fmla="*/ 354 h 1518"/>
              <a:gd name="T104" fmla="*/ 402 w 783"/>
              <a:gd name="T105" fmla="*/ 352 h 1518"/>
              <a:gd name="T106" fmla="*/ 379 w 783"/>
              <a:gd name="T107" fmla="*/ 302 h 1518"/>
              <a:gd name="T108" fmla="*/ 408 w 783"/>
              <a:gd name="T109" fmla="*/ 299 h 1518"/>
              <a:gd name="T110" fmla="*/ 406 w 783"/>
              <a:gd name="T111" fmla="*/ 278 h 1518"/>
              <a:gd name="T112" fmla="*/ 403 w 783"/>
              <a:gd name="T113" fmla="*/ 240 h 1518"/>
              <a:gd name="T114" fmla="*/ 553 w 783"/>
              <a:gd name="T115" fmla="*/ 106 h 1518"/>
              <a:gd name="T116" fmla="*/ 525 w 783"/>
              <a:gd name="T117" fmla="*/ 97 h 1518"/>
              <a:gd name="T118" fmla="*/ 541 w 783"/>
              <a:gd name="T119" fmla="*/ 48 h 1518"/>
              <a:gd name="T120" fmla="*/ 579 w 783"/>
              <a:gd name="T121" fmla="*/ 24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3" h="1518">
                <a:moveTo>
                  <a:pt x="560" y="1435"/>
                </a:moveTo>
                <a:lnTo>
                  <a:pt x="554" y="1439"/>
                </a:lnTo>
                <a:lnTo>
                  <a:pt x="552" y="1445"/>
                </a:lnTo>
                <a:lnTo>
                  <a:pt x="550" y="1446"/>
                </a:lnTo>
                <a:lnTo>
                  <a:pt x="546" y="1448"/>
                </a:lnTo>
                <a:lnTo>
                  <a:pt x="541" y="1448"/>
                </a:lnTo>
                <a:lnTo>
                  <a:pt x="525" y="1438"/>
                </a:lnTo>
                <a:lnTo>
                  <a:pt x="521" y="1438"/>
                </a:lnTo>
                <a:lnTo>
                  <a:pt x="525" y="1434"/>
                </a:lnTo>
                <a:lnTo>
                  <a:pt x="535" y="1430"/>
                </a:lnTo>
                <a:lnTo>
                  <a:pt x="541" y="1425"/>
                </a:lnTo>
                <a:lnTo>
                  <a:pt x="554" y="1430"/>
                </a:lnTo>
                <a:lnTo>
                  <a:pt x="560" y="1435"/>
                </a:lnTo>
                <a:close/>
                <a:moveTo>
                  <a:pt x="312" y="1097"/>
                </a:moveTo>
                <a:lnTo>
                  <a:pt x="316" y="1100"/>
                </a:lnTo>
                <a:lnTo>
                  <a:pt x="324" y="1099"/>
                </a:lnTo>
                <a:lnTo>
                  <a:pt x="321" y="1105"/>
                </a:lnTo>
                <a:lnTo>
                  <a:pt x="312" y="1111"/>
                </a:lnTo>
                <a:lnTo>
                  <a:pt x="306" y="1117"/>
                </a:lnTo>
                <a:lnTo>
                  <a:pt x="298" y="1122"/>
                </a:lnTo>
                <a:lnTo>
                  <a:pt x="295" y="1116"/>
                </a:lnTo>
                <a:lnTo>
                  <a:pt x="291" y="1116"/>
                </a:lnTo>
                <a:lnTo>
                  <a:pt x="284" y="1105"/>
                </a:lnTo>
                <a:lnTo>
                  <a:pt x="283" y="1089"/>
                </a:lnTo>
                <a:lnTo>
                  <a:pt x="291" y="1084"/>
                </a:lnTo>
                <a:lnTo>
                  <a:pt x="303" y="1085"/>
                </a:lnTo>
                <a:lnTo>
                  <a:pt x="312" y="1097"/>
                </a:lnTo>
                <a:close/>
                <a:moveTo>
                  <a:pt x="140" y="837"/>
                </a:moveTo>
                <a:lnTo>
                  <a:pt x="151" y="841"/>
                </a:lnTo>
                <a:lnTo>
                  <a:pt x="159" y="841"/>
                </a:lnTo>
                <a:lnTo>
                  <a:pt x="167" y="851"/>
                </a:lnTo>
                <a:lnTo>
                  <a:pt x="171" y="867"/>
                </a:lnTo>
                <a:lnTo>
                  <a:pt x="180" y="882"/>
                </a:lnTo>
                <a:lnTo>
                  <a:pt x="192" y="896"/>
                </a:lnTo>
                <a:lnTo>
                  <a:pt x="192" y="904"/>
                </a:lnTo>
                <a:lnTo>
                  <a:pt x="188" y="909"/>
                </a:lnTo>
                <a:lnTo>
                  <a:pt x="179" y="914"/>
                </a:lnTo>
                <a:lnTo>
                  <a:pt x="179" y="920"/>
                </a:lnTo>
                <a:lnTo>
                  <a:pt x="185" y="917"/>
                </a:lnTo>
                <a:lnTo>
                  <a:pt x="190" y="916"/>
                </a:lnTo>
                <a:lnTo>
                  <a:pt x="203" y="917"/>
                </a:lnTo>
                <a:lnTo>
                  <a:pt x="207" y="923"/>
                </a:lnTo>
                <a:lnTo>
                  <a:pt x="210" y="932"/>
                </a:lnTo>
                <a:lnTo>
                  <a:pt x="212" y="939"/>
                </a:lnTo>
                <a:lnTo>
                  <a:pt x="210" y="947"/>
                </a:lnTo>
                <a:lnTo>
                  <a:pt x="207" y="945"/>
                </a:lnTo>
                <a:lnTo>
                  <a:pt x="204" y="938"/>
                </a:lnTo>
                <a:lnTo>
                  <a:pt x="200" y="934"/>
                </a:lnTo>
                <a:lnTo>
                  <a:pt x="196" y="933"/>
                </a:lnTo>
                <a:lnTo>
                  <a:pt x="198" y="942"/>
                </a:lnTo>
                <a:lnTo>
                  <a:pt x="197" y="955"/>
                </a:lnTo>
                <a:lnTo>
                  <a:pt x="199" y="957"/>
                </a:lnTo>
                <a:lnTo>
                  <a:pt x="205" y="957"/>
                </a:lnTo>
                <a:lnTo>
                  <a:pt x="201" y="970"/>
                </a:lnTo>
                <a:lnTo>
                  <a:pt x="193" y="974"/>
                </a:lnTo>
                <a:lnTo>
                  <a:pt x="183" y="975"/>
                </a:lnTo>
                <a:lnTo>
                  <a:pt x="181" y="980"/>
                </a:lnTo>
                <a:lnTo>
                  <a:pt x="179" y="986"/>
                </a:lnTo>
                <a:lnTo>
                  <a:pt x="174" y="995"/>
                </a:lnTo>
                <a:lnTo>
                  <a:pt x="168" y="1000"/>
                </a:lnTo>
                <a:lnTo>
                  <a:pt x="160" y="999"/>
                </a:lnTo>
                <a:lnTo>
                  <a:pt x="152" y="995"/>
                </a:lnTo>
                <a:lnTo>
                  <a:pt x="145" y="994"/>
                </a:lnTo>
                <a:lnTo>
                  <a:pt x="141" y="997"/>
                </a:lnTo>
                <a:lnTo>
                  <a:pt x="138" y="999"/>
                </a:lnTo>
                <a:lnTo>
                  <a:pt x="135" y="998"/>
                </a:lnTo>
                <a:lnTo>
                  <a:pt x="126" y="999"/>
                </a:lnTo>
                <a:lnTo>
                  <a:pt x="118" y="999"/>
                </a:lnTo>
                <a:lnTo>
                  <a:pt x="117" y="996"/>
                </a:lnTo>
                <a:lnTo>
                  <a:pt x="118" y="985"/>
                </a:lnTo>
                <a:lnTo>
                  <a:pt x="117" y="982"/>
                </a:lnTo>
                <a:lnTo>
                  <a:pt x="109" y="981"/>
                </a:lnTo>
                <a:lnTo>
                  <a:pt x="106" y="978"/>
                </a:lnTo>
                <a:lnTo>
                  <a:pt x="102" y="971"/>
                </a:lnTo>
                <a:lnTo>
                  <a:pt x="101" y="967"/>
                </a:lnTo>
                <a:lnTo>
                  <a:pt x="100" y="962"/>
                </a:lnTo>
                <a:lnTo>
                  <a:pt x="95" y="956"/>
                </a:lnTo>
                <a:lnTo>
                  <a:pt x="90" y="952"/>
                </a:lnTo>
                <a:lnTo>
                  <a:pt x="86" y="952"/>
                </a:lnTo>
                <a:lnTo>
                  <a:pt x="80" y="959"/>
                </a:lnTo>
                <a:lnTo>
                  <a:pt x="74" y="966"/>
                </a:lnTo>
                <a:lnTo>
                  <a:pt x="76" y="970"/>
                </a:lnTo>
                <a:lnTo>
                  <a:pt x="78" y="975"/>
                </a:lnTo>
                <a:lnTo>
                  <a:pt x="75" y="978"/>
                </a:lnTo>
                <a:lnTo>
                  <a:pt x="66" y="986"/>
                </a:lnTo>
                <a:lnTo>
                  <a:pt x="65" y="989"/>
                </a:lnTo>
                <a:lnTo>
                  <a:pt x="62" y="991"/>
                </a:lnTo>
                <a:lnTo>
                  <a:pt x="58" y="988"/>
                </a:lnTo>
                <a:lnTo>
                  <a:pt x="47" y="989"/>
                </a:lnTo>
                <a:lnTo>
                  <a:pt x="42" y="988"/>
                </a:lnTo>
                <a:lnTo>
                  <a:pt x="37" y="982"/>
                </a:lnTo>
                <a:lnTo>
                  <a:pt x="23" y="978"/>
                </a:lnTo>
                <a:lnTo>
                  <a:pt x="20" y="969"/>
                </a:lnTo>
                <a:lnTo>
                  <a:pt x="18" y="967"/>
                </a:lnTo>
                <a:lnTo>
                  <a:pt x="2" y="951"/>
                </a:lnTo>
                <a:lnTo>
                  <a:pt x="0" y="946"/>
                </a:lnTo>
                <a:lnTo>
                  <a:pt x="2" y="942"/>
                </a:lnTo>
                <a:lnTo>
                  <a:pt x="8" y="938"/>
                </a:lnTo>
                <a:lnTo>
                  <a:pt x="27" y="930"/>
                </a:lnTo>
                <a:lnTo>
                  <a:pt x="31" y="926"/>
                </a:lnTo>
                <a:lnTo>
                  <a:pt x="31" y="923"/>
                </a:lnTo>
                <a:lnTo>
                  <a:pt x="25" y="920"/>
                </a:lnTo>
                <a:lnTo>
                  <a:pt x="20" y="917"/>
                </a:lnTo>
                <a:lnTo>
                  <a:pt x="18" y="914"/>
                </a:lnTo>
                <a:lnTo>
                  <a:pt x="18" y="912"/>
                </a:lnTo>
                <a:lnTo>
                  <a:pt x="21" y="910"/>
                </a:lnTo>
                <a:lnTo>
                  <a:pt x="27" y="909"/>
                </a:lnTo>
                <a:lnTo>
                  <a:pt x="32" y="911"/>
                </a:lnTo>
                <a:lnTo>
                  <a:pt x="36" y="908"/>
                </a:lnTo>
                <a:lnTo>
                  <a:pt x="42" y="906"/>
                </a:lnTo>
                <a:lnTo>
                  <a:pt x="47" y="903"/>
                </a:lnTo>
                <a:lnTo>
                  <a:pt x="50" y="895"/>
                </a:lnTo>
                <a:lnTo>
                  <a:pt x="55" y="888"/>
                </a:lnTo>
                <a:lnTo>
                  <a:pt x="55" y="884"/>
                </a:lnTo>
                <a:lnTo>
                  <a:pt x="58" y="870"/>
                </a:lnTo>
                <a:lnTo>
                  <a:pt x="60" y="867"/>
                </a:lnTo>
                <a:lnTo>
                  <a:pt x="73" y="858"/>
                </a:lnTo>
                <a:lnTo>
                  <a:pt x="76" y="863"/>
                </a:lnTo>
                <a:lnTo>
                  <a:pt x="82" y="864"/>
                </a:lnTo>
                <a:lnTo>
                  <a:pt x="88" y="860"/>
                </a:lnTo>
                <a:lnTo>
                  <a:pt x="94" y="846"/>
                </a:lnTo>
                <a:lnTo>
                  <a:pt x="99" y="845"/>
                </a:lnTo>
                <a:lnTo>
                  <a:pt x="104" y="846"/>
                </a:lnTo>
                <a:lnTo>
                  <a:pt x="114" y="844"/>
                </a:lnTo>
                <a:lnTo>
                  <a:pt x="132" y="838"/>
                </a:lnTo>
                <a:lnTo>
                  <a:pt x="140" y="837"/>
                </a:lnTo>
                <a:close/>
                <a:moveTo>
                  <a:pt x="240" y="809"/>
                </a:moveTo>
                <a:lnTo>
                  <a:pt x="230" y="809"/>
                </a:lnTo>
                <a:lnTo>
                  <a:pt x="227" y="807"/>
                </a:lnTo>
                <a:lnTo>
                  <a:pt x="222" y="804"/>
                </a:lnTo>
                <a:lnTo>
                  <a:pt x="218" y="785"/>
                </a:lnTo>
                <a:lnTo>
                  <a:pt x="219" y="778"/>
                </a:lnTo>
                <a:lnTo>
                  <a:pt x="221" y="775"/>
                </a:lnTo>
                <a:lnTo>
                  <a:pt x="224" y="772"/>
                </a:lnTo>
                <a:lnTo>
                  <a:pt x="229" y="771"/>
                </a:lnTo>
                <a:lnTo>
                  <a:pt x="234" y="775"/>
                </a:lnTo>
                <a:lnTo>
                  <a:pt x="236" y="778"/>
                </a:lnTo>
                <a:lnTo>
                  <a:pt x="240" y="791"/>
                </a:lnTo>
                <a:lnTo>
                  <a:pt x="241" y="802"/>
                </a:lnTo>
                <a:lnTo>
                  <a:pt x="240" y="809"/>
                </a:lnTo>
                <a:close/>
                <a:moveTo>
                  <a:pt x="159" y="741"/>
                </a:moveTo>
                <a:lnTo>
                  <a:pt x="162" y="759"/>
                </a:lnTo>
                <a:lnTo>
                  <a:pt x="165" y="770"/>
                </a:lnTo>
                <a:lnTo>
                  <a:pt x="165" y="774"/>
                </a:lnTo>
                <a:lnTo>
                  <a:pt x="163" y="779"/>
                </a:lnTo>
                <a:lnTo>
                  <a:pt x="149" y="786"/>
                </a:lnTo>
                <a:lnTo>
                  <a:pt x="145" y="786"/>
                </a:lnTo>
                <a:lnTo>
                  <a:pt x="145" y="785"/>
                </a:lnTo>
                <a:lnTo>
                  <a:pt x="148" y="778"/>
                </a:lnTo>
                <a:lnTo>
                  <a:pt x="146" y="769"/>
                </a:lnTo>
                <a:lnTo>
                  <a:pt x="147" y="763"/>
                </a:lnTo>
                <a:lnTo>
                  <a:pt x="146" y="762"/>
                </a:lnTo>
                <a:lnTo>
                  <a:pt x="143" y="763"/>
                </a:lnTo>
                <a:lnTo>
                  <a:pt x="134" y="773"/>
                </a:lnTo>
                <a:lnTo>
                  <a:pt x="131" y="774"/>
                </a:lnTo>
                <a:lnTo>
                  <a:pt x="130" y="772"/>
                </a:lnTo>
                <a:lnTo>
                  <a:pt x="133" y="764"/>
                </a:lnTo>
                <a:lnTo>
                  <a:pt x="133" y="758"/>
                </a:lnTo>
                <a:lnTo>
                  <a:pt x="134" y="755"/>
                </a:lnTo>
                <a:lnTo>
                  <a:pt x="137" y="752"/>
                </a:lnTo>
                <a:lnTo>
                  <a:pt x="140" y="749"/>
                </a:lnTo>
                <a:lnTo>
                  <a:pt x="142" y="749"/>
                </a:lnTo>
                <a:lnTo>
                  <a:pt x="145" y="751"/>
                </a:lnTo>
                <a:lnTo>
                  <a:pt x="152" y="745"/>
                </a:lnTo>
                <a:lnTo>
                  <a:pt x="159" y="741"/>
                </a:lnTo>
                <a:close/>
                <a:moveTo>
                  <a:pt x="172" y="757"/>
                </a:moveTo>
                <a:lnTo>
                  <a:pt x="170" y="759"/>
                </a:lnTo>
                <a:lnTo>
                  <a:pt x="166" y="758"/>
                </a:lnTo>
                <a:lnTo>
                  <a:pt x="165" y="756"/>
                </a:lnTo>
                <a:lnTo>
                  <a:pt x="164" y="753"/>
                </a:lnTo>
                <a:lnTo>
                  <a:pt x="164" y="746"/>
                </a:lnTo>
                <a:lnTo>
                  <a:pt x="166" y="742"/>
                </a:lnTo>
                <a:lnTo>
                  <a:pt x="177" y="735"/>
                </a:lnTo>
                <a:lnTo>
                  <a:pt x="172" y="732"/>
                </a:lnTo>
                <a:lnTo>
                  <a:pt x="172" y="731"/>
                </a:lnTo>
                <a:lnTo>
                  <a:pt x="174" y="725"/>
                </a:lnTo>
                <a:lnTo>
                  <a:pt x="185" y="716"/>
                </a:lnTo>
                <a:lnTo>
                  <a:pt x="188" y="714"/>
                </a:lnTo>
                <a:lnTo>
                  <a:pt x="191" y="714"/>
                </a:lnTo>
                <a:lnTo>
                  <a:pt x="186" y="730"/>
                </a:lnTo>
                <a:lnTo>
                  <a:pt x="172" y="757"/>
                </a:lnTo>
                <a:close/>
                <a:moveTo>
                  <a:pt x="187" y="682"/>
                </a:moveTo>
                <a:lnTo>
                  <a:pt x="156" y="690"/>
                </a:lnTo>
                <a:lnTo>
                  <a:pt x="145" y="690"/>
                </a:lnTo>
                <a:lnTo>
                  <a:pt x="144" y="686"/>
                </a:lnTo>
                <a:lnTo>
                  <a:pt x="146" y="683"/>
                </a:lnTo>
                <a:lnTo>
                  <a:pt x="155" y="681"/>
                </a:lnTo>
                <a:lnTo>
                  <a:pt x="159" y="661"/>
                </a:lnTo>
                <a:lnTo>
                  <a:pt x="145" y="653"/>
                </a:lnTo>
                <a:lnTo>
                  <a:pt x="144" y="650"/>
                </a:lnTo>
                <a:lnTo>
                  <a:pt x="145" y="646"/>
                </a:lnTo>
                <a:lnTo>
                  <a:pt x="147" y="644"/>
                </a:lnTo>
                <a:lnTo>
                  <a:pt x="155" y="640"/>
                </a:lnTo>
                <a:lnTo>
                  <a:pt x="159" y="639"/>
                </a:lnTo>
                <a:lnTo>
                  <a:pt x="161" y="639"/>
                </a:lnTo>
                <a:lnTo>
                  <a:pt x="167" y="644"/>
                </a:lnTo>
                <a:lnTo>
                  <a:pt x="174" y="655"/>
                </a:lnTo>
                <a:lnTo>
                  <a:pt x="183" y="657"/>
                </a:lnTo>
                <a:lnTo>
                  <a:pt x="189" y="661"/>
                </a:lnTo>
                <a:lnTo>
                  <a:pt x="187" y="682"/>
                </a:lnTo>
                <a:close/>
                <a:moveTo>
                  <a:pt x="121" y="648"/>
                </a:moveTo>
                <a:lnTo>
                  <a:pt x="117" y="649"/>
                </a:lnTo>
                <a:lnTo>
                  <a:pt x="117" y="647"/>
                </a:lnTo>
                <a:lnTo>
                  <a:pt x="124" y="637"/>
                </a:lnTo>
                <a:lnTo>
                  <a:pt x="129" y="635"/>
                </a:lnTo>
                <a:lnTo>
                  <a:pt x="131" y="636"/>
                </a:lnTo>
                <a:lnTo>
                  <a:pt x="128" y="642"/>
                </a:lnTo>
                <a:lnTo>
                  <a:pt x="121" y="648"/>
                </a:lnTo>
                <a:close/>
                <a:moveTo>
                  <a:pt x="57" y="593"/>
                </a:moveTo>
                <a:lnTo>
                  <a:pt x="50" y="595"/>
                </a:lnTo>
                <a:lnTo>
                  <a:pt x="48" y="594"/>
                </a:lnTo>
                <a:lnTo>
                  <a:pt x="47" y="592"/>
                </a:lnTo>
                <a:lnTo>
                  <a:pt x="49" y="587"/>
                </a:lnTo>
                <a:lnTo>
                  <a:pt x="54" y="585"/>
                </a:lnTo>
                <a:lnTo>
                  <a:pt x="58" y="588"/>
                </a:lnTo>
                <a:lnTo>
                  <a:pt x="59" y="590"/>
                </a:lnTo>
                <a:lnTo>
                  <a:pt x="57" y="593"/>
                </a:lnTo>
                <a:close/>
                <a:moveTo>
                  <a:pt x="147" y="593"/>
                </a:moveTo>
                <a:lnTo>
                  <a:pt x="145" y="595"/>
                </a:lnTo>
                <a:lnTo>
                  <a:pt x="142" y="595"/>
                </a:lnTo>
                <a:lnTo>
                  <a:pt x="139" y="592"/>
                </a:lnTo>
                <a:lnTo>
                  <a:pt x="135" y="585"/>
                </a:lnTo>
                <a:lnTo>
                  <a:pt x="144" y="581"/>
                </a:lnTo>
                <a:lnTo>
                  <a:pt x="148" y="583"/>
                </a:lnTo>
                <a:lnTo>
                  <a:pt x="149" y="587"/>
                </a:lnTo>
                <a:lnTo>
                  <a:pt x="149" y="590"/>
                </a:lnTo>
                <a:lnTo>
                  <a:pt x="147" y="593"/>
                </a:lnTo>
                <a:close/>
                <a:moveTo>
                  <a:pt x="71" y="571"/>
                </a:moveTo>
                <a:lnTo>
                  <a:pt x="67" y="572"/>
                </a:lnTo>
                <a:lnTo>
                  <a:pt x="63" y="571"/>
                </a:lnTo>
                <a:lnTo>
                  <a:pt x="60" y="569"/>
                </a:lnTo>
                <a:lnTo>
                  <a:pt x="57" y="560"/>
                </a:lnTo>
                <a:lnTo>
                  <a:pt x="57" y="555"/>
                </a:lnTo>
                <a:lnTo>
                  <a:pt x="58" y="545"/>
                </a:lnTo>
                <a:lnTo>
                  <a:pt x="58" y="532"/>
                </a:lnTo>
                <a:lnTo>
                  <a:pt x="67" y="532"/>
                </a:lnTo>
                <a:lnTo>
                  <a:pt x="69" y="534"/>
                </a:lnTo>
                <a:lnTo>
                  <a:pt x="71" y="570"/>
                </a:lnTo>
                <a:lnTo>
                  <a:pt x="71" y="571"/>
                </a:lnTo>
                <a:close/>
                <a:moveTo>
                  <a:pt x="158" y="514"/>
                </a:moveTo>
                <a:lnTo>
                  <a:pt x="158" y="521"/>
                </a:lnTo>
                <a:lnTo>
                  <a:pt x="157" y="528"/>
                </a:lnTo>
                <a:lnTo>
                  <a:pt x="158" y="536"/>
                </a:lnTo>
                <a:lnTo>
                  <a:pt x="159" y="542"/>
                </a:lnTo>
                <a:lnTo>
                  <a:pt x="162" y="544"/>
                </a:lnTo>
                <a:lnTo>
                  <a:pt x="164" y="547"/>
                </a:lnTo>
                <a:lnTo>
                  <a:pt x="179" y="550"/>
                </a:lnTo>
                <a:lnTo>
                  <a:pt x="193" y="549"/>
                </a:lnTo>
                <a:lnTo>
                  <a:pt x="195" y="551"/>
                </a:lnTo>
                <a:lnTo>
                  <a:pt x="196" y="555"/>
                </a:lnTo>
                <a:lnTo>
                  <a:pt x="194" y="559"/>
                </a:lnTo>
                <a:lnTo>
                  <a:pt x="186" y="567"/>
                </a:lnTo>
                <a:lnTo>
                  <a:pt x="176" y="579"/>
                </a:lnTo>
                <a:lnTo>
                  <a:pt x="174" y="581"/>
                </a:lnTo>
                <a:lnTo>
                  <a:pt x="171" y="582"/>
                </a:lnTo>
                <a:lnTo>
                  <a:pt x="168" y="580"/>
                </a:lnTo>
                <a:lnTo>
                  <a:pt x="167" y="559"/>
                </a:lnTo>
                <a:lnTo>
                  <a:pt x="157" y="562"/>
                </a:lnTo>
                <a:lnTo>
                  <a:pt x="148" y="561"/>
                </a:lnTo>
                <a:lnTo>
                  <a:pt x="144" y="559"/>
                </a:lnTo>
                <a:lnTo>
                  <a:pt x="141" y="553"/>
                </a:lnTo>
                <a:lnTo>
                  <a:pt x="135" y="540"/>
                </a:lnTo>
                <a:lnTo>
                  <a:pt x="116" y="535"/>
                </a:lnTo>
                <a:lnTo>
                  <a:pt x="111" y="528"/>
                </a:lnTo>
                <a:lnTo>
                  <a:pt x="109" y="523"/>
                </a:lnTo>
                <a:lnTo>
                  <a:pt x="110" y="521"/>
                </a:lnTo>
                <a:lnTo>
                  <a:pt x="114" y="516"/>
                </a:lnTo>
                <a:lnTo>
                  <a:pt x="119" y="518"/>
                </a:lnTo>
                <a:lnTo>
                  <a:pt x="122" y="516"/>
                </a:lnTo>
                <a:lnTo>
                  <a:pt x="123" y="514"/>
                </a:lnTo>
                <a:lnTo>
                  <a:pt x="123" y="512"/>
                </a:lnTo>
                <a:lnTo>
                  <a:pt x="121" y="507"/>
                </a:lnTo>
                <a:lnTo>
                  <a:pt x="121" y="506"/>
                </a:lnTo>
                <a:lnTo>
                  <a:pt x="140" y="500"/>
                </a:lnTo>
                <a:lnTo>
                  <a:pt x="141" y="490"/>
                </a:lnTo>
                <a:lnTo>
                  <a:pt x="145" y="490"/>
                </a:lnTo>
                <a:lnTo>
                  <a:pt x="150" y="493"/>
                </a:lnTo>
                <a:lnTo>
                  <a:pt x="156" y="502"/>
                </a:lnTo>
                <a:lnTo>
                  <a:pt x="158" y="514"/>
                </a:lnTo>
                <a:close/>
                <a:moveTo>
                  <a:pt x="74" y="488"/>
                </a:moveTo>
                <a:lnTo>
                  <a:pt x="83" y="496"/>
                </a:lnTo>
                <a:lnTo>
                  <a:pt x="76" y="510"/>
                </a:lnTo>
                <a:lnTo>
                  <a:pt x="65" y="510"/>
                </a:lnTo>
                <a:lnTo>
                  <a:pt x="50" y="500"/>
                </a:lnTo>
                <a:lnTo>
                  <a:pt x="50" y="498"/>
                </a:lnTo>
                <a:lnTo>
                  <a:pt x="51" y="495"/>
                </a:lnTo>
                <a:lnTo>
                  <a:pt x="53" y="492"/>
                </a:lnTo>
                <a:lnTo>
                  <a:pt x="56" y="492"/>
                </a:lnTo>
                <a:lnTo>
                  <a:pt x="59" y="494"/>
                </a:lnTo>
                <a:lnTo>
                  <a:pt x="65" y="491"/>
                </a:lnTo>
                <a:lnTo>
                  <a:pt x="69" y="492"/>
                </a:lnTo>
                <a:lnTo>
                  <a:pt x="74" y="488"/>
                </a:lnTo>
                <a:close/>
                <a:moveTo>
                  <a:pt x="154" y="386"/>
                </a:moveTo>
                <a:lnTo>
                  <a:pt x="144" y="413"/>
                </a:lnTo>
                <a:lnTo>
                  <a:pt x="140" y="413"/>
                </a:lnTo>
                <a:lnTo>
                  <a:pt x="136" y="420"/>
                </a:lnTo>
                <a:lnTo>
                  <a:pt x="126" y="427"/>
                </a:lnTo>
                <a:lnTo>
                  <a:pt x="135" y="427"/>
                </a:lnTo>
                <a:lnTo>
                  <a:pt x="138" y="430"/>
                </a:lnTo>
                <a:lnTo>
                  <a:pt x="138" y="435"/>
                </a:lnTo>
                <a:lnTo>
                  <a:pt x="136" y="438"/>
                </a:lnTo>
                <a:lnTo>
                  <a:pt x="124" y="450"/>
                </a:lnTo>
                <a:lnTo>
                  <a:pt x="115" y="454"/>
                </a:lnTo>
                <a:lnTo>
                  <a:pt x="106" y="467"/>
                </a:lnTo>
                <a:lnTo>
                  <a:pt x="102" y="467"/>
                </a:lnTo>
                <a:lnTo>
                  <a:pt x="97" y="475"/>
                </a:lnTo>
                <a:lnTo>
                  <a:pt x="94" y="478"/>
                </a:lnTo>
                <a:lnTo>
                  <a:pt x="92" y="478"/>
                </a:lnTo>
                <a:lnTo>
                  <a:pt x="89" y="476"/>
                </a:lnTo>
                <a:lnTo>
                  <a:pt x="84" y="469"/>
                </a:lnTo>
                <a:lnTo>
                  <a:pt x="94" y="461"/>
                </a:lnTo>
                <a:lnTo>
                  <a:pt x="95" y="457"/>
                </a:lnTo>
                <a:lnTo>
                  <a:pt x="102" y="452"/>
                </a:lnTo>
                <a:lnTo>
                  <a:pt x="101" y="451"/>
                </a:lnTo>
                <a:lnTo>
                  <a:pt x="90" y="445"/>
                </a:lnTo>
                <a:lnTo>
                  <a:pt x="86" y="440"/>
                </a:lnTo>
                <a:lnTo>
                  <a:pt x="86" y="438"/>
                </a:lnTo>
                <a:lnTo>
                  <a:pt x="91" y="433"/>
                </a:lnTo>
                <a:lnTo>
                  <a:pt x="89" y="433"/>
                </a:lnTo>
                <a:lnTo>
                  <a:pt x="87" y="430"/>
                </a:lnTo>
                <a:lnTo>
                  <a:pt x="84" y="429"/>
                </a:lnTo>
                <a:lnTo>
                  <a:pt x="83" y="427"/>
                </a:lnTo>
                <a:lnTo>
                  <a:pt x="83" y="420"/>
                </a:lnTo>
                <a:lnTo>
                  <a:pt x="84" y="414"/>
                </a:lnTo>
                <a:lnTo>
                  <a:pt x="87" y="411"/>
                </a:lnTo>
                <a:lnTo>
                  <a:pt x="88" y="408"/>
                </a:lnTo>
                <a:lnTo>
                  <a:pt x="89" y="407"/>
                </a:lnTo>
                <a:lnTo>
                  <a:pt x="94" y="408"/>
                </a:lnTo>
                <a:lnTo>
                  <a:pt x="99" y="414"/>
                </a:lnTo>
                <a:lnTo>
                  <a:pt x="105" y="412"/>
                </a:lnTo>
                <a:lnTo>
                  <a:pt x="112" y="413"/>
                </a:lnTo>
                <a:lnTo>
                  <a:pt x="112" y="411"/>
                </a:lnTo>
                <a:lnTo>
                  <a:pt x="107" y="398"/>
                </a:lnTo>
                <a:lnTo>
                  <a:pt x="108" y="396"/>
                </a:lnTo>
                <a:lnTo>
                  <a:pt x="111" y="393"/>
                </a:lnTo>
                <a:lnTo>
                  <a:pt x="126" y="383"/>
                </a:lnTo>
                <a:lnTo>
                  <a:pt x="146" y="368"/>
                </a:lnTo>
                <a:lnTo>
                  <a:pt x="151" y="365"/>
                </a:lnTo>
                <a:lnTo>
                  <a:pt x="152" y="368"/>
                </a:lnTo>
                <a:lnTo>
                  <a:pt x="154" y="376"/>
                </a:lnTo>
                <a:lnTo>
                  <a:pt x="154" y="386"/>
                </a:lnTo>
                <a:close/>
                <a:moveTo>
                  <a:pt x="398" y="363"/>
                </a:moveTo>
                <a:lnTo>
                  <a:pt x="399" y="376"/>
                </a:lnTo>
                <a:lnTo>
                  <a:pt x="398" y="380"/>
                </a:lnTo>
                <a:lnTo>
                  <a:pt x="396" y="384"/>
                </a:lnTo>
                <a:lnTo>
                  <a:pt x="390" y="393"/>
                </a:lnTo>
                <a:lnTo>
                  <a:pt x="375" y="405"/>
                </a:lnTo>
                <a:lnTo>
                  <a:pt x="346" y="433"/>
                </a:lnTo>
                <a:lnTo>
                  <a:pt x="329" y="447"/>
                </a:lnTo>
                <a:lnTo>
                  <a:pt x="326" y="454"/>
                </a:lnTo>
                <a:lnTo>
                  <a:pt x="325" y="463"/>
                </a:lnTo>
                <a:lnTo>
                  <a:pt x="335" y="465"/>
                </a:lnTo>
                <a:lnTo>
                  <a:pt x="339" y="468"/>
                </a:lnTo>
                <a:lnTo>
                  <a:pt x="337" y="473"/>
                </a:lnTo>
                <a:lnTo>
                  <a:pt x="322" y="489"/>
                </a:lnTo>
                <a:lnTo>
                  <a:pt x="317" y="504"/>
                </a:lnTo>
                <a:lnTo>
                  <a:pt x="329" y="503"/>
                </a:lnTo>
                <a:lnTo>
                  <a:pt x="338" y="500"/>
                </a:lnTo>
                <a:lnTo>
                  <a:pt x="357" y="491"/>
                </a:lnTo>
                <a:lnTo>
                  <a:pt x="375" y="484"/>
                </a:lnTo>
                <a:lnTo>
                  <a:pt x="384" y="484"/>
                </a:lnTo>
                <a:lnTo>
                  <a:pt x="401" y="489"/>
                </a:lnTo>
                <a:lnTo>
                  <a:pt x="404" y="490"/>
                </a:lnTo>
                <a:lnTo>
                  <a:pt x="411" y="487"/>
                </a:lnTo>
                <a:lnTo>
                  <a:pt x="419" y="487"/>
                </a:lnTo>
                <a:lnTo>
                  <a:pt x="467" y="488"/>
                </a:lnTo>
                <a:lnTo>
                  <a:pt x="481" y="485"/>
                </a:lnTo>
                <a:lnTo>
                  <a:pt x="489" y="489"/>
                </a:lnTo>
                <a:lnTo>
                  <a:pt x="497" y="498"/>
                </a:lnTo>
                <a:lnTo>
                  <a:pt x="504" y="516"/>
                </a:lnTo>
                <a:lnTo>
                  <a:pt x="504" y="519"/>
                </a:lnTo>
                <a:lnTo>
                  <a:pt x="499" y="527"/>
                </a:lnTo>
                <a:lnTo>
                  <a:pt x="492" y="537"/>
                </a:lnTo>
                <a:lnTo>
                  <a:pt x="485" y="550"/>
                </a:lnTo>
                <a:lnTo>
                  <a:pt x="483" y="558"/>
                </a:lnTo>
                <a:lnTo>
                  <a:pt x="481" y="566"/>
                </a:lnTo>
                <a:lnTo>
                  <a:pt x="479" y="573"/>
                </a:lnTo>
                <a:lnTo>
                  <a:pt x="466" y="608"/>
                </a:lnTo>
                <a:lnTo>
                  <a:pt x="453" y="627"/>
                </a:lnTo>
                <a:lnTo>
                  <a:pt x="447" y="640"/>
                </a:lnTo>
                <a:lnTo>
                  <a:pt x="440" y="651"/>
                </a:lnTo>
                <a:lnTo>
                  <a:pt x="433" y="658"/>
                </a:lnTo>
                <a:lnTo>
                  <a:pt x="425" y="663"/>
                </a:lnTo>
                <a:lnTo>
                  <a:pt x="403" y="667"/>
                </a:lnTo>
                <a:lnTo>
                  <a:pt x="397" y="671"/>
                </a:lnTo>
                <a:lnTo>
                  <a:pt x="390" y="677"/>
                </a:lnTo>
                <a:lnTo>
                  <a:pt x="383" y="680"/>
                </a:lnTo>
                <a:lnTo>
                  <a:pt x="392" y="679"/>
                </a:lnTo>
                <a:lnTo>
                  <a:pt x="400" y="676"/>
                </a:lnTo>
                <a:lnTo>
                  <a:pt x="416" y="675"/>
                </a:lnTo>
                <a:lnTo>
                  <a:pt x="435" y="686"/>
                </a:lnTo>
                <a:lnTo>
                  <a:pt x="433" y="695"/>
                </a:lnTo>
                <a:lnTo>
                  <a:pt x="426" y="703"/>
                </a:lnTo>
                <a:lnTo>
                  <a:pt x="409" y="704"/>
                </a:lnTo>
                <a:lnTo>
                  <a:pt x="393" y="720"/>
                </a:lnTo>
                <a:lnTo>
                  <a:pt x="386" y="725"/>
                </a:lnTo>
                <a:lnTo>
                  <a:pt x="378" y="727"/>
                </a:lnTo>
                <a:lnTo>
                  <a:pt x="369" y="727"/>
                </a:lnTo>
                <a:lnTo>
                  <a:pt x="352" y="722"/>
                </a:lnTo>
                <a:lnTo>
                  <a:pt x="345" y="718"/>
                </a:lnTo>
                <a:lnTo>
                  <a:pt x="351" y="725"/>
                </a:lnTo>
                <a:lnTo>
                  <a:pt x="359" y="729"/>
                </a:lnTo>
                <a:lnTo>
                  <a:pt x="403" y="738"/>
                </a:lnTo>
                <a:lnTo>
                  <a:pt x="406" y="737"/>
                </a:lnTo>
                <a:lnTo>
                  <a:pt x="420" y="728"/>
                </a:lnTo>
                <a:lnTo>
                  <a:pt x="439" y="727"/>
                </a:lnTo>
                <a:lnTo>
                  <a:pt x="475" y="745"/>
                </a:lnTo>
                <a:lnTo>
                  <a:pt x="485" y="758"/>
                </a:lnTo>
                <a:lnTo>
                  <a:pt x="500" y="777"/>
                </a:lnTo>
                <a:lnTo>
                  <a:pt x="508" y="785"/>
                </a:lnTo>
                <a:lnTo>
                  <a:pt x="514" y="792"/>
                </a:lnTo>
                <a:lnTo>
                  <a:pt x="517" y="802"/>
                </a:lnTo>
                <a:lnTo>
                  <a:pt x="524" y="835"/>
                </a:lnTo>
                <a:lnTo>
                  <a:pt x="532" y="867"/>
                </a:lnTo>
                <a:lnTo>
                  <a:pt x="542" y="902"/>
                </a:lnTo>
                <a:lnTo>
                  <a:pt x="547" y="911"/>
                </a:lnTo>
                <a:lnTo>
                  <a:pt x="553" y="918"/>
                </a:lnTo>
                <a:lnTo>
                  <a:pt x="585" y="934"/>
                </a:lnTo>
                <a:lnTo>
                  <a:pt x="592" y="939"/>
                </a:lnTo>
                <a:lnTo>
                  <a:pt x="604" y="953"/>
                </a:lnTo>
                <a:lnTo>
                  <a:pt x="615" y="969"/>
                </a:lnTo>
                <a:lnTo>
                  <a:pt x="626" y="981"/>
                </a:lnTo>
                <a:lnTo>
                  <a:pt x="638" y="991"/>
                </a:lnTo>
                <a:lnTo>
                  <a:pt x="632" y="996"/>
                </a:lnTo>
                <a:lnTo>
                  <a:pt x="629" y="1004"/>
                </a:lnTo>
                <a:lnTo>
                  <a:pt x="631" y="1015"/>
                </a:lnTo>
                <a:lnTo>
                  <a:pt x="636" y="1025"/>
                </a:lnTo>
                <a:lnTo>
                  <a:pt x="646" y="1041"/>
                </a:lnTo>
                <a:lnTo>
                  <a:pt x="654" y="1059"/>
                </a:lnTo>
                <a:lnTo>
                  <a:pt x="651" y="1056"/>
                </a:lnTo>
                <a:lnTo>
                  <a:pt x="648" y="1055"/>
                </a:lnTo>
                <a:lnTo>
                  <a:pt x="643" y="1055"/>
                </a:lnTo>
                <a:lnTo>
                  <a:pt x="639" y="1055"/>
                </a:lnTo>
                <a:lnTo>
                  <a:pt x="631" y="1049"/>
                </a:lnTo>
                <a:lnTo>
                  <a:pt x="623" y="1042"/>
                </a:lnTo>
                <a:lnTo>
                  <a:pt x="608" y="1045"/>
                </a:lnTo>
                <a:lnTo>
                  <a:pt x="600" y="1044"/>
                </a:lnTo>
                <a:lnTo>
                  <a:pt x="593" y="1044"/>
                </a:lnTo>
                <a:lnTo>
                  <a:pt x="606" y="1048"/>
                </a:lnTo>
                <a:lnTo>
                  <a:pt x="622" y="1048"/>
                </a:lnTo>
                <a:lnTo>
                  <a:pt x="655" y="1078"/>
                </a:lnTo>
                <a:lnTo>
                  <a:pt x="666" y="1096"/>
                </a:lnTo>
                <a:lnTo>
                  <a:pt x="673" y="1119"/>
                </a:lnTo>
                <a:lnTo>
                  <a:pt x="668" y="1129"/>
                </a:lnTo>
                <a:lnTo>
                  <a:pt x="661" y="1136"/>
                </a:lnTo>
                <a:lnTo>
                  <a:pt x="655" y="1143"/>
                </a:lnTo>
                <a:lnTo>
                  <a:pt x="648" y="1152"/>
                </a:lnTo>
                <a:lnTo>
                  <a:pt x="667" y="1165"/>
                </a:lnTo>
                <a:lnTo>
                  <a:pt x="671" y="1164"/>
                </a:lnTo>
                <a:lnTo>
                  <a:pt x="675" y="1163"/>
                </a:lnTo>
                <a:lnTo>
                  <a:pt x="679" y="1158"/>
                </a:lnTo>
                <a:lnTo>
                  <a:pt x="686" y="1148"/>
                </a:lnTo>
                <a:lnTo>
                  <a:pt x="689" y="1144"/>
                </a:lnTo>
                <a:lnTo>
                  <a:pt x="701" y="1143"/>
                </a:lnTo>
                <a:lnTo>
                  <a:pt x="710" y="1144"/>
                </a:lnTo>
                <a:lnTo>
                  <a:pt x="720" y="1146"/>
                </a:lnTo>
                <a:lnTo>
                  <a:pt x="728" y="1145"/>
                </a:lnTo>
                <a:lnTo>
                  <a:pt x="745" y="1150"/>
                </a:lnTo>
                <a:lnTo>
                  <a:pt x="754" y="1154"/>
                </a:lnTo>
                <a:lnTo>
                  <a:pt x="776" y="1172"/>
                </a:lnTo>
                <a:lnTo>
                  <a:pt x="781" y="1182"/>
                </a:lnTo>
                <a:lnTo>
                  <a:pt x="783" y="1195"/>
                </a:lnTo>
                <a:lnTo>
                  <a:pt x="783" y="1209"/>
                </a:lnTo>
                <a:lnTo>
                  <a:pt x="780" y="1222"/>
                </a:lnTo>
                <a:lnTo>
                  <a:pt x="775" y="1234"/>
                </a:lnTo>
                <a:lnTo>
                  <a:pt x="773" y="1249"/>
                </a:lnTo>
                <a:lnTo>
                  <a:pt x="771" y="1254"/>
                </a:lnTo>
                <a:lnTo>
                  <a:pt x="768" y="1258"/>
                </a:lnTo>
                <a:lnTo>
                  <a:pt x="757" y="1270"/>
                </a:lnTo>
                <a:lnTo>
                  <a:pt x="749" y="1275"/>
                </a:lnTo>
                <a:lnTo>
                  <a:pt x="746" y="1273"/>
                </a:lnTo>
                <a:lnTo>
                  <a:pt x="742" y="1273"/>
                </a:lnTo>
                <a:lnTo>
                  <a:pt x="742" y="1276"/>
                </a:lnTo>
                <a:lnTo>
                  <a:pt x="746" y="1282"/>
                </a:lnTo>
                <a:lnTo>
                  <a:pt x="746" y="1289"/>
                </a:lnTo>
                <a:lnTo>
                  <a:pt x="739" y="1295"/>
                </a:lnTo>
                <a:lnTo>
                  <a:pt x="732" y="1297"/>
                </a:lnTo>
                <a:lnTo>
                  <a:pt x="720" y="1294"/>
                </a:lnTo>
                <a:lnTo>
                  <a:pt x="704" y="1304"/>
                </a:lnTo>
                <a:lnTo>
                  <a:pt x="716" y="1309"/>
                </a:lnTo>
                <a:lnTo>
                  <a:pt x="718" y="1315"/>
                </a:lnTo>
                <a:lnTo>
                  <a:pt x="715" y="1324"/>
                </a:lnTo>
                <a:lnTo>
                  <a:pt x="708" y="1329"/>
                </a:lnTo>
                <a:lnTo>
                  <a:pt x="700" y="1330"/>
                </a:lnTo>
                <a:lnTo>
                  <a:pt x="692" y="1331"/>
                </a:lnTo>
                <a:lnTo>
                  <a:pt x="685" y="1333"/>
                </a:lnTo>
                <a:lnTo>
                  <a:pt x="678" y="1338"/>
                </a:lnTo>
                <a:lnTo>
                  <a:pt x="687" y="1335"/>
                </a:lnTo>
                <a:lnTo>
                  <a:pt x="692" y="1337"/>
                </a:lnTo>
                <a:lnTo>
                  <a:pt x="696" y="1346"/>
                </a:lnTo>
                <a:lnTo>
                  <a:pt x="699" y="1348"/>
                </a:lnTo>
                <a:lnTo>
                  <a:pt x="715" y="1351"/>
                </a:lnTo>
                <a:lnTo>
                  <a:pt x="725" y="1351"/>
                </a:lnTo>
                <a:lnTo>
                  <a:pt x="744" y="1349"/>
                </a:lnTo>
                <a:lnTo>
                  <a:pt x="754" y="1349"/>
                </a:lnTo>
                <a:lnTo>
                  <a:pt x="757" y="1351"/>
                </a:lnTo>
                <a:lnTo>
                  <a:pt x="757" y="1357"/>
                </a:lnTo>
                <a:lnTo>
                  <a:pt x="756" y="1374"/>
                </a:lnTo>
                <a:lnTo>
                  <a:pt x="753" y="1377"/>
                </a:lnTo>
                <a:lnTo>
                  <a:pt x="728" y="1391"/>
                </a:lnTo>
                <a:lnTo>
                  <a:pt x="722" y="1400"/>
                </a:lnTo>
                <a:lnTo>
                  <a:pt x="721" y="1406"/>
                </a:lnTo>
                <a:lnTo>
                  <a:pt x="706" y="1405"/>
                </a:lnTo>
                <a:lnTo>
                  <a:pt x="699" y="1411"/>
                </a:lnTo>
                <a:lnTo>
                  <a:pt x="687" y="1415"/>
                </a:lnTo>
                <a:lnTo>
                  <a:pt x="678" y="1419"/>
                </a:lnTo>
                <a:lnTo>
                  <a:pt x="669" y="1425"/>
                </a:lnTo>
                <a:lnTo>
                  <a:pt x="661" y="1426"/>
                </a:lnTo>
                <a:lnTo>
                  <a:pt x="629" y="1420"/>
                </a:lnTo>
                <a:lnTo>
                  <a:pt x="609" y="1420"/>
                </a:lnTo>
                <a:lnTo>
                  <a:pt x="583" y="1426"/>
                </a:lnTo>
                <a:lnTo>
                  <a:pt x="576" y="1425"/>
                </a:lnTo>
                <a:lnTo>
                  <a:pt x="566" y="1420"/>
                </a:lnTo>
                <a:lnTo>
                  <a:pt x="555" y="1416"/>
                </a:lnTo>
                <a:lnTo>
                  <a:pt x="543" y="1414"/>
                </a:lnTo>
                <a:lnTo>
                  <a:pt x="533" y="1409"/>
                </a:lnTo>
                <a:lnTo>
                  <a:pt x="539" y="1419"/>
                </a:lnTo>
                <a:lnTo>
                  <a:pt x="525" y="1428"/>
                </a:lnTo>
                <a:lnTo>
                  <a:pt x="518" y="1430"/>
                </a:lnTo>
                <a:lnTo>
                  <a:pt x="511" y="1430"/>
                </a:lnTo>
                <a:lnTo>
                  <a:pt x="497" y="1432"/>
                </a:lnTo>
                <a:lnTo>
                  <a:pt x="484" y="1431"/>
                </a:lnTo>
                <a:lnTo>
                  <a:pt x="486" y="1437"/>
                </a:lnTo>
                <a:lnTo>
                  <a:pt x="489" y="1443"/>
                </a:lnTo>
                <a:lnTo>
                  <a:pt x="487" y="1445"/>
                </a:lnTo>
                <a:lnTo>
                  <a:pt x="484" y="1446"/>
                </a:lnTo>
                <a:lnTo>
                  <a:pt x="459" y="1442"/>
                </a:lnTo>
                <a:lnTo>
                  <a:pt x="455" y="1443"/>
                </a:lnTo>
                <a:lnTo>
                  <a:pt x="452" y="1447"/>
                </a:lnTo>
                <a:lnTo>
                  <a:pt x="443" y="1444"/>
                </a:lnTo>
                <a:lnTo>
                  <a:pt x="434" y="1438"/>
                </a:lnTo>
                <a:lnTo>
                  <a:pt x="425" y="1433"/>
                </a:lnTo>
                <a:lnTo>
                  <a:pt x="415" y="1431"/>
                </a:lnTo>
                <a:lnTo>
                  <a:pt x="407" y="1432"/>
                </a:lnTo>
                <a:lnTo>
                  <a:pt x="375" y="1442"/>
                </a:lnTo>
                <a:lnTo>
                  <a:pt x="369" y="1453"/>
                </a:lnTo>
                <a:lnTo>
                  <a:pt x="366" y="1468"/>
                </a:lnTo>
                <a:lnTo>
                  <a:pt x="361" y="1481"/>
                </a:lnTo>
                <a:lnTo>
                  <a:pt x="353" y="1491"/>
                </a:lnTo>
                <a:lnTo>
                  <a:pt x="344" y="1492"/>
                </a:lnTo>
                <a:lnTo>
                  <a:pt x="336" y="1485"/>
                </a:lnTo>
                <a:lnTo>
                  <a:pt x="320" y="1478"/>
                </a:lnTo>
                <a:lnTo>
                  <a:pt x="314" y="1472"/>
                </a:lnTo>
                <a:lnTo>
                  <a:pt x="313" y="1472"/>
                </a:lnTo>
                <a:lnTo>
                  <a:pt x="311" y="1474"/>
                </a:lnTo>
                <a:lnTo>
                  <a:pt x="304" y="1476"/>
                </a:lnTo>
                <a:lnTo>
                  <a:pt x="298" y="1476"/>
                </a:lnTo>
                <a:lnTo>
                  <a:pt x="288" y="1479"/>
                </a:lnTo>
                <a:lnTo>
                  <a:pt x="270" y="1485"/>
                </a:lnTo>
                <a:lnTo>
                  <a:pt x="263" y="1489"/>
                </a:lnTo>
                <a:lnTo>
                  <a:pt x="248" y="1501"/>
                </a:lnTo>
                <a:lnTo>
                  <a:pt x="245" y="1504"/>
                </a:lnTo>
                <a:lnTo>
                  <a:pt x="239" y="1516"/>
                </a:lnTo>
                <a:lnTo>
                  <a:pt x="231" y="1518"/>
                </a:lnTo>
                <a:lnTo>
                  <a:pt x="223" y="1510"/>
                </a:lnTo>
                <a:lnTo>
                  <a:pt x="214" y="1508"/>
                </a:lnTo>
                <a:lnTo>
                  <a:pt x="205" y="1510"/>
                </a:lnTo>
                <a:lnTo>
                  <a:pt x="200" y="1514"/>
                </a:lnTo>
                <a:lnTo>
                  <a:pt x="197" y="1511"/>
                </a:lnTo>
                <a:lnTo>
                  <a:pt x="197" y="1504"/>
                </a:lnTo>
                <a:lnTo>
                  <a:pt x="204" y="1496"/>
                </a:lnTo>
                <a:lnTo>
                  <a:pt x="222" y="1490"/>
                </a:lnTo>
                <a:lnTo>
                  <a:pt x="238" y="1475"/>
                </a:lnTo>
                <a:lnTo>
                  <a:pt x="245" y="1465"/>
                </a:lnTo>
                <a:lnTo>
                  <a:pt x="248" y="1459"/>
                </a:lnTo>
                <a:lnTo>
                  <a:pt x="252" y="1456"/>
                </a:lnTo>
                <a:lnTo>
                  <a:pt x="257" y="1455"/>
                </a:lnTo>
                <a:lnTo>
                  <a:pt x="260" y="1449"/>
                </a:lnTo>
                <a:lnTo>
                  <a:pt x="282" y="1424"/>
                </a:lnTo>
                <a:lnTo>
                  <a:pt x="284" y="1419"/>
                </a:lnTo>
                <a:lnTo>
                  <a:pt x="285" y="1409"/>
                </a:lnTo>
                <a:lnTo>
                  <a:pt x="287" y="1399"/>
                </a:lnTo>
                <a:lnTo>
                  <a:pt x="304" y="1393"/>
                </a:lnTo>
                <a:lnTo>
                  <a:pt x="313" y="1373"/>
                </a:lnTo>
                <a:lnTo>
                  <a:pt x="315" y="1371"/>
                </a:lnTo>
                <a:lnTo>
                  <a:pt x="340" y="1367"/>
                </a:lnTo>
                <a:lnTo>
                  <a:pt x="359" y="1368"/>
                </a:lnTo>
                <a:lnTo>
                  <a:pt x="378" y="1372"/>
                </a:lnTo>
                <a:lnTo>
                  <a:pt x="387" y="1372"/>
                </a:lnTo>
                <a:lnTo>
                  <a:pt x="396" y="1371"/>
                </a:lnTo>
                <a:lnTo>
                  <a:pt x="404" y="1365"/>
                </a:lnTo>
                <a:lnTo>
                  <a:pt x="417" y="1345"/>
                </a:lnTo>
                <a:lnTo>
                  <a:pt x="424" y="1337"/>
                </a:lnTo>
                <a:lnTo>
                  <a:pt x="432" y="1329"/>
                </a:lnTo>
                <a:lnTo>
                  <a:pt x="440" y="1320"/>
                </a:lnTo>
                <a:lnTo>
                  <a:pt x="452" y="1303"/>
                </a:lnTo>
                <a:lnTo>
                  <a:pt x="444" y="1309"/>
                </a:lnTo>
                <a:lnTo>
                  <a:pt x="434" y="1318"/>
                </a:lnTo>
                <a:lnTo>
                  <a:pt x="428" y="1323"/>
                </a:lnTo>
                <a:lnTo>
                  <a:pt x="409" y="1328"/>
                </a:lnTo>
                <a:lnTo>
                  <a:pt x="401" y="1334"/>
                </a:lnTo>
                <a:lnTo>
                  <a:pt x="387" y="1346"/>
                </a:lnTo>
                <a:lnTo>
                  <a:pt x="384" y="1347"/>
                </a:lnTo>
                <a:lnTo>
                  <a:pt x="363" y="1344"/>
                </a:lnTo>
                <a:lnTo>
                  <a:pt x="347" y="1328"/>
                </a:lnTo>
                <a:lnTo>
                  <a:pt x="337" y="1322"/>
                </a:lnTo>
                <a:lnTo>
                  <a:pt x="332" y="1321"/>
                </a:lnTo>
                <a:lnTo>
                  <a:pt x="328" y="1323"/>
                </a:lnTo>
                <a:lnTo>
                  <a:pt x="319" y="1325"/>
                </a:lnTo>
                <a:lnTo>
                  <a:pt x="309" y="1325"/>
                </a:lnTo>
                <a:lnTo>
                  <a:pt x="314" y="1317"/>
                </a:lnTo>
                <a:lnTo>
                  <a:pt x="321" y="1313"/>
                </a:lnTo>
                <a:lnTo>
                  <a:pt x="306" y="1310"/>
                </a:lnTo>
                <a:lnTo>
                  <a:pt x="302" y="1308"/>
                </a:lnTo>
                <a:lnTo>
                  <a:pt x="297" y="1303"/>
                </a:lnTo>
                <a:lnTo>
                  <a:pt x="286" y="1302"/>
                </a:lnTo>
                <a:lnTo>
                  <a:pt x="280" y="1303"/>
                </a:lnTo>
                <a:lnTo>
                  <a:pt x="271" y="1310"/>
                </a:lnTo>
                <a:lnTo>
                  <a:pt x="257" y="1317"/>
                </a:lnTo>
                <a:lnTo>
                  <a:pt x="239" y="1307"/>
                </a:lnTo>
                <a:lnTo>
                  <a:pt x="235" y="1303"/>
                </a:lnTo>
                <a:lnTo>
                  <a:pt x="236" y="1294"/>
                </a:lnTo>
                <a:lnTo>
                  <a:pt x="233" y="1287"/>
                </a:lnTo>
                <a:lnTo>
                  <a:pt x="228" y="1285"/>
                </a:lnTo>
                <a:lnTo>
                  <a:pt x="234" y="1276"/>
                </a:lnTo>
                <a:lnTo>
                  <a:pt x="242" y="1270"/>
                </a:lnTo>
                <a:lnTo>
                  <a:pt x="258" y="1264"/>
                </a:lnTo>
                <a:lnTo>
                  <a:pt x="284" y="1250"/>
                </a:lnTo>
                <a:lnTo>
                  <a:pt x="298" y="1244"/>
                </a:lnTo>
                <a:lnTo>
                  <a:pt x="311" y="1234"/>
                </a:lnTo>
                <a:lnTo>
                  <a:pt x="316" y="1228"/>
                </a:lnTo>
                <a:lnTo>
                  <a:pt x="320" y="1219"/>
                </a:lnTo>
                <a:lnTo>
                  <a:pt x="324" y="1208"/>
                </a:lnTo>
                <a:lnTo>
                  <a:pt x="330" y="1200"/>
                </a:lnTo>
                <a:lnTo>
                  <a:pt x="324" y="1198"/>
                </a:lnTo>
                <a:lnTo>
                  <a:pt x="322" y="1191"/>
                </a:lnTo>
                <a:lnTo>
                  <a:pt x="322" y="1184"/>
                </a:lnTo>
                <a:lnTo>
                  <a:pt x="325" y="1179"/>
                </a:lnTo>
                <a:lnTo>
                  <a:pt x="323" y="1171"/>
                </a:lnTo>
                <a:lnTo>
                  <a:pt x="319" y="1163"/>
                </a:lnTo>
                <a:lnTo>
                  <a:pt x="319" y="1157"/>
                </a:lnTo>
                <a:lnTo>
                  <a:pt x="320" y="1151"/>
                </a:lnTo>
                <a:lnTo>
                  <a:pt x="310" y="1151"/>
                </a:lnTo>
                <a:lnTo>
                  <a:pt x="300" y="1153"/>
                </a:lnTo>
                <a:lnTo>
                  <a:pt x="291" y="1158"/>
                </a:lnTo>
                <a:lnTo>
                  <a:pt x="282" y="1164"/>
                </a:lnTo>
                <a:lnTo>
                  <a:pt x="274" y="1165"/>
                </a:lnTo>
                <a:lnTo>
                  <a:pt x="274" y="1160"/>
                </a:lnTo>
                <a:lnTo>
                  <a:pt x="277" y="1154"/>
                </a:lnTo>
                <a:lnTo>
                  <a:pt x="286" y="1145"/>
                </a:lnTo>
                <a:lnTo>
                  <a:pt x="296" y="1138"/>
                </a:lnTo>
                <a:lnTo>
                  <a:pt x="299" y="1132"/>
                </a:lnTo>
                <a:lnTo>
                  <a:pt x="302" y="1126"/>
                </a:lnTo>
                <a:lnTo>
                  <a:pt x="307" y="1121"/>
                </a:lnTo>
                <a:lnTo>
                  <a:pt x="319" y="1111"/>
                </a:lnTo>
                <a:lnTo>
                  <a:pt x="343" y="1100"/>
                </a:lnTo>
                <a:lnTo>
                  <a:pt x="347" y="1099"/>
                </a:lnTo>
                <a:lnTo>
                  <a:pt x="356" y="1101"/>
                </a:lnTo>
                <a:lnTo>
                  <a:pt x="365" y="1099"/>
                </a:lnTo>
                <a:lnTo>
                  <a:pt x="373" y="1095"/>
                </a:lnTo>
                <a:lnTo>
                  <a:pt x="381" y="1094"/>
                </a:lnTo>
                <a:lnTo>
                  <a:pt x="399" y="1105"/>
                </a:lnTo>
                <a:lnTo>
                  <a:pt x="394" y="1088"/>
                </a:lnTo>
                <a:lnTo>
                  <a:pt x="402" y="1083"/>
                </a:lnTo>
                <a:lnTo>
                  <a:pt x="414" y="1100"/>
                </a:lnTo>
                <a:lnTo>
                  <a:pt x="418" y="1101"/>
                </a:lnTo>
                <a:lnTo>
                  <a:pt x="427" y="1099"/>
                </a:lnTo>
                <a:lnTo>
                  <a:pt x="424" y="1096"/>
                </a:lnTo>
                <a:lnTo>
                  <a:pt x="419" y="1096"/>
                </a:lnTo>
                <a:lnTo>
                  <a:pt x="414" y="1094"/>
                </a:lnTo>
                <a:lnTo>
                  <a:pt x="410" y="1088"/>
                </a:lnTo>
                <a:lnTo>
                  <a:pt x="402" y="1072"/>
                </a:lnTo>
                <a:lnTo>
                  <a:pt x="402" y="1062"/>
                </a:lnTo>
                <a:lnTo>
                  <a:pt x="408" y="1052"/>
                </a:lnTo>
                <a:lnTo>
                  <a:pt x="413" y="1043"/>
                </a:lnTo>
                <a:lnTo>
                  <a:pt x="408" y="1041"/>
                </a:lnTo>
                <a:lnTo>
                  <a:pt x="405" y="1037"/>
                </a:lnTo>
                <a:lnTo>
                  <a:pt x="404" y="1028"/>
                </a:lnTo>
                <a:lnTo>
                  <a:pt x="405" y="1020"/>
                </a:lnTo>
                <a:lnTo>
                  <a:pt x="415" y="1012"/>
                </a:lnTo>
                <a:lnTo>
                  <a:pt x="418" y="1001"/>
                </a:lnTo>
                <a:lnTo>
                  <a:pt x="419" y="989"/>
                </a:lnTo>
                <a:lnTo>
                  <a:pt x="418" y="983"/>
                </a:lnTo>
                <a:lnTo>
                  <a:pt x="408" y="984"/>
                </a:lnTo>
                <a:lnTo>
                  <a:pt x="403" y="986"/>
                </a:lnTo>
                <a:lnTo>
                  <a:pt x="398" y="990"/>
                </a:lnTo>
                <a:lnTo>
                  <a:pt x="394" y="990"/>
                </a:lnTo>
                <a:lnTo>
                  <a:pt x="382" y="976"/>
                </a:lnTo>
                <a:lnTo>
                  <a:pt x="375" y="966"/>
                </a:lnTo>
                <a:lnTo>
                  <a:pt x="362" y="944"/>
                </a:lnTo>
                <a:lnTo>
                  <a:pt x="360" y="930"/>
                </a:lnTo>
                <a:lnTo>
                  <a:pt x="370" y="902"/>
                </a:lnTo>
                <a:lnTo>
                  <a:pt x="386" y="884"/>
                </a:lnTo>
                <a:lnTo>
                  <a:pt x="404" y="877"/>
                </a:lnTo>
                <a:lnTo>
                  <a:pt x="401" y="876"/>
                </a:lnTo>
                <a:lnTo>
                  <a:pt x="373" y="876"/>
                </a:lnTo>
                <a:lnTo>
                  <a:pt x="363" y="878"/>
                </a:lnTo>
                <a:lnTo>
                  <a:pt x="355" y="886"/>
                </a:lnTo>
                <a:lnTo>
                  <a:pt x="350" y="888"/>
                </a:lnTo>
                <a:lnTo>
                  <a:pt x="345" y="889"/>
                </a:lnTo>
                <a:lnTo>
                  <a:pt x="340" y="892"/>
                </a:lnTo>
                <a:lnTo>
                  <a:pt x="336" y="898"/>
                </a:lnTo>
                <a:lnTo>
                  <a:pt x="331" y="901"/>
                </a:lnTo>
                <a:lnTo>
                  <a:pt x="322" y="900"/>
                </a:lnTo>
                <a:lnTo>
                  <a:pt x="317" y="901"/>
                </a:lnTo>
                <a:lnTo>
                  <a:pt x="314" y="898"/>
                </a:lnTo>
                <a:lnTo>
                  <a:pt x="311" y="893"/>
                </a:lnTo>
                <a:lnTo>
                  <a:pt x="308" y="892"/>
                </a:lnTo>
                <a:lnTo>
                  <a:pt x="304" y="893"/>
                </a:lnTo>
                <a:lnTo>
                  <a:pt x="295" y="900"/>
                </a:lnTo>
                <a:lnTo>
                  <a:pt x="287" y="904"/>
                </a:lnTo>
                <a:lnTo>
                  <a:pt x="277" y="900"/>
                </a:lnTo>
                <a:lnTo>
                  <a:pt x="263" y="892"/>
                </a:lnTo>
                <a:lnTo>
                  <a:pt x="260" y="895"/>
                </a:lnTo>
                <a:lnTo>
                  <a:pt x="257" y="902"/>
                </a:lnTo>
                <a:lnTo>
                  <a:pt x="256" y="913"/>
                </a:lnTo>
                <a:lnTo>
                  <a:pt x="246" y="904"/>
                </a:lnTo>
                <a:lnTo>
                  <a:pt x="238" y="890"/>
                </a:lnTo>
                <a:lnTo>
                  <a:pt x="235" y="882"/>
                </a:lnTo>
                <a:lnTo>
                  <a:pt x="235" y="873"/>
                </a:lnTo>
                <a:lnTo>
                  <a:pt x="239" y="869"/>
                </a:lnTo>
                <a:lnTo>
                  <a:pt x="244" y="872"/>
                </a:lnTo>
                <a:lnTo>
                  <a:pt x="251" y="850"/>
                </a:lnTo>
                <a:lnTo>
                  <a:pt x="266" y="821"/>
                </a:lnTo>
                <a:lnTo>
                  <a:pt x="271" y="812"/>
                </a:lnTo>
                <a:lnTo>
                  <a:pt x="274" y="801"/>
                </a:lnTo>
                <a:lnTo>
                  <a:pt x="274" y="794"/>
                </a:lnTo>
                <a:lnTo>
                  <a:pt x="271" y="788"/>
                </a:lnTo>
                <a:lnTo>
                  <a:pt x="257" y="774"/>
                </a:lnTo>
                <a:lnTo>
                  <a:pt x="257" y="762"/>
                </a:lnTo>
                <a:lnTo>
                  <a:pt x="259" y="749"/>
                </a:lnTo>
                <a:lnTo>
                  <a:pt x="262" y="741"/>
                </a:lnTo>
                <a:lnTo>
                  <a:pt x="264" y="740"/>
                </a:lnTo>
                <a:lnTo>
                  <a:pt x="282" y="740"/>
                </a:lnTo>
                <a:lnTo>
                  <a:pt x="275" y="736"/>
                </a:lnTo>
                <a:lnTo>
                  <a:pt x="261" y="724"/>
                </a:lnTo>
                <a:lnTo>
                  <a:pt x="261" y="720"/>
                </a:lnTo>
                <a:lnTo>
                  <a:pt x="264" y="709"/>
                </a:lnTo>
                <a:lnTo>
                  <a:pt x="263" y="710"/>
                </a:lnTo>
                <a:lnTo>
                  <a:pt x="260" y="715"/>
                </a:lnTo>
                <a:lnTo>
                  <a:pt x="254" y="727"/>
                </a:lnTo>
                <a:lnTo>
                  <a:pt x="251" y="730"/>
                </a:lnTo>
                <a:lnTo>
                  <a:pt x="241" y="733"/>
                </a:lnTo>
                <a:lnTo>
                  <a:pt x="239" y="739"/>
                </a:lnTo>
                <a:lnTo>
                  <a:pt x="238" y="741"/>
                </a:lnTo>
                <a:lnTo>
                  <a:pt x="233" y="741"/>
                </a:lnTo>
                <a:lnTo>
                  <a:pt x="232" y="747"/>
                </a:lnTo>
                <a:lnTo>
                  <a:pt x="231" y="747"/>
                </a:lnTo>
                <a:lnTo>
                  <a:pt x="229" y="741"/>
                </a:lnTo>
                <a:lnTo>
                  <a:pt x="229" y="731"/>
                </a:lnTo>
                <a:lnTo>
                  <a:pt x="231" y="722"/>
                </a:lnTo>
                <a:lnTo>
                  <a:pt x="235" y="715"/>
                </a:lnTo>
                <a:lnTo>
                  <a:pt x="249" y="698"/>
                </a:lnTo>
                <a:lnTo>
                  <a:pt x="242" y="703"/>
                </a:lnTo>
                <a:lnTo>
                  <a:pt x="226" y="719"/>
                </a:lnTo>
                <a:lnTo>
                  <a:pt x="218" y="729"/>
                </a:lnTo>
                <a:lnTo>
                  <a:pt x="216" y="732"/>
                </a:lnTo>
                <a:lnTo>
                  <a:pt x="215" y="735"/>
                </a:lnTo>
                <a:lnTo>
                  <a:pt x="215" y="738"/>
                </a:lnTo>
                <a:lnTo>
                  <a:pt x="219" y="756"/>
                </a:lnTo>
                <a:lnTo>
                  <a:pt x="218" y="764"/>
                </a:lnTo>
                <a:lnTo>
                  <a:pt x="204" y="817"/>
                </a:lnTo>
                <a:lnTo>
                  <a:pt x="202" y="822"/>
                </a:lnTo>
                <a:lnTo>
                  <a:pt x="200" y="825"/>
                </a:lnTo>
                <a:lnTo>
                  <a:pt x="197" y="826"/>
                </a:lnTo>
                <a:lnTo>
                  <a:pt x="191" y="825"/>
                </a:lnTo>
                <a:lnTo>
                  <a:pt x="188" y="821"/>
                </a:lnTo>
                <a:lnTo>
                  <a:pt x="188" y="816"/>
                </a:lnTo>
                <a:lnTo>
                  <a:pt x="189" y="809"/>
                </a:lnTo>
                <a:lnTo>
                  <a:pt x="195" y="784"/>
                </a:lnTo>
                <a:lnTo>
                  <a:pt x="197" y="777"/>
                </a:lnTo>
                <a:lnTo>
                  <a:pt x="201" y="771"/>
                </a:lnTo>
                <a:lnTo>
                  <a:pt x="209" y="759"/>
                </a:lnTo>
                <a:lnTo>
                  <a:pt x="208" y="758"/>
                </a:lnTo>
                <a:lnTo>
                  <a:pt x="203" y="761"/>
                </a:lnTo>
                <a:lnTo>
                  <a:pt x="201" y="760"/>
                </a:lnTo>
                <a:lnTo>
                  <a:pt x="199" y="758"/>
                </a:lnTo>
                <a:lnTo>
                  <a:pt x="200" y="723"/>
                </a:lnTo>
                <a:lnTo>
                  <a:pt x="205" y="712"/>
                </a:lnTo>
                <a:lnTo>
                  <a:pt x="206" y="696"/>
                </a:lnTo>
                <a:lnTo>
                  <a:pt x="210" y="682"/>
                </a:lnTo>
                <a:lnTo>
                  <a:pt x="214" y="671"/>
                </a:lnTo>
                <a:lnTo>
                  <a:pt x="218" y="658"/>
                </a:lnTo>
                <a:lnTo>
                  <a:pt x="222" y="652"/>
                </a:lnTo>
                <a:lnTo>
                  <a:pt x="224" y="643"/>
                </a:lnTo>
                <a:lnTo>
                  <a:pt x="229" y="633"/>
                </a:lnTo>
                <a:lnTo>
                  <a:pt x="234" y="623"/>
                </a:lnTo>
                <a:lnTo>
                  <a:pt x="231" y="624"/>
                </a:lnTo>
                <a:lnTo>
                  <a:pt x="204" y="651"/>
                </a:lnTo>
                <a:lnTo>
                  <a:pt x="197" y="656"/>
                </a:lnTo>
                <a:lnTo>
                  <a:pt x="187" y="654"/>
                </a:lnTo>
                <a:lnTo>
                  <a:pt x="180" y="651"/>
                </a:lnTo>
                <a:lnTo>
                  <a:pt x="174" y="645"/>
                </a:lnTo>
                <a:lnTo>
                  <a:pt x="172" y="633"/>
                </a:lnTo>
                <a:lnTo>
                  <a:pt x="165" y="633"/>
                </a:lnTo>
                <a:lnTo>
                  <a:pt x="159" y="630"/>
                </a:lnTo>
                <a:lnTo>
                  <a:pt x="159" y="629"/>
                </a:lnTo>
                <a:lnTo>
                  <a:pt x="167" y="622"/>
                </a:lnTo>
                <a:lnTo>
                  <a:pt x="179" y="620"/>
                </a:lnTo>
                <a:lnTo>
                  <a:pt x="191" y="609"/>
                </a:lnTo>
                <a:lnTo>
                  <a:pt x="180" y="602"/>
                </a:lnTo>
                <a:lnTo>
                  <a:pt x="181" y="600"/>
                </a:lnTo>
                <a:lnTo>
                  <a:pt x="190" y="594"/>
                </a:lnTo>
                <a:lnTo>
                  <a:pt x="202" y="573"/>
                </a:lnTo>
                <a:lnTo>
                  <a:pt x="204" y="554"/>
                </a:lnTo>
                <a:lnTo>
                  <a:pt x="199" y="545"/>
                </a:lnTo>
                <a:lnTo>
                  <a:pt x="197" y="539"/>
                </a:lnTo>
                <a:lnTo>
                  <a:pt x="186" y="533"/>
                </a:lnTo>
                <a:lnTo>
                  <a:pt x="184" y="524"/>
                </a:lnTo>
                <a:lnTo>
                  <a:pt x="185" y="520"/>
                </a:lnTo>
                <a:lnTo>
                  <a:pt x="189" y="515"/>
                </a:lnTo>
                <a:lnTo>
                  <a:pt x="194" y="512"/>
                </a:lnTo>
                <a:lnTo>
                  <a:pt x="202" y="508"/>
                </a:lnTo>
                <a:lnTo>
                  <a:pt x="195" y="504"/>
                </a:lnTo>
                <a:lnTo>
                  <a:pt x="192" y="500"/>
                </a:lnTo>
                <a:lnTo>
                  <a:pt x="190" y="494"/>
                </a:lnTo>
                <a:lnTo>
                  <a:pt x="190" y="490"/>
                </a:lnTo>
                <a:lnTo>
                  <a:pt x="194" y="474"/>
                </a:lnTo>
                <a:lnTo>
                  <a:pt x="196" y="467"/>
                </a:lnTo>
                <a:lnTo>
                  <a:pt x="200" y="459"/>
                </a:lnTo>
                <a:lnTo>
                  <a:pt x="221" y="459"/>
                </a:lnTo>
                <a:lnTo>
                  <a:pt x="223" y="455"/>
                </a:lnTo>
                <a:lnTo>
                  <a:pt x="226" y="455"/>
                </a:lnTo>
                <a:lnTo>
                  <a:pt x="236" y="459"/>
                </a:lnTo>
                <a:lnTo>
                  <a:pt x="235" y="455"/>
                </a:lnTo>
                <a:lnTo>
                  <a:pt x="217" y="434"/>
                </a:lnTo>
                <a:lnTo>
                  <a:pt x="216" y="431"/>
                </a:lnTo>
                <a:lnTo>
                  <a:pt x="221" y="420"/>
                </a:lnTo>
                <a:lnTo>
                  <a:pt x="221" y="415"/>
                </a:lnTo>
                <a:lnTo>
                  <a:pt x="220" y="409"/>
                </a:lnTo>
                <a:lnTo>
                  <a:pt x="222" y="405"/>
                </a:lnTo>
                <a:lnTo>
                  <a:pt x="227" y="403"/>
                </a:lnTo>
                <a:lnTo>
                  <a:pt x="244" y="404"/>
                </a:lnTo>
                <a:lnTo>
                  <a:pt x="248" y="402"/>
                </a:lnTo>
                <a:lnTo>
                  <a:pt x="246" y="396"/>
                </a:lnTo>
                <a:lnTo>
                  <a:pt x="242" y="389"/>
                </a:lnTo>
                <a:lnTo>
                  <a:pt x="241" y="383"/>
                </a:lnTo>
                <a:lnTo>
                  <a:pt x="242" y="378"/>
                </a:lnTo>
                <a:lnTo>
                  <a:pt x="243" y="368"/>
                </a:lnTo>
                <a:lnTo>
                  <a:pt x="243" y="363"/>
                </a:lnTo>
                <a:lnTo>
                  <a:pt x="247" y="356"/>
                </a:lnTo>
                <a:lnTo>
                  <a:pt x="251" y="354"/>
                </a:lnTo>
                <a:lnTo>
                  <a:pt x="255" y="352"/>
                </a:lnTo>
                <a:lnTo>
                  <a:pt x="264" y="355"/>
                </a:lnTo>
                <a:lnTo>
                  <a:pt x="267" y="358"/>
                </a:lnTo>
                <a:lnTo>
                  <a:pt x="271" y="364"/>
                </a:lnTo>
                <a:lnTo>
                  <a:pt x="274" y="364"/>
                </a:lnTo>
                <a:lnTo>
                  <a:pt x="285" y="357"/>
                </a:lnTo>
                <a:lnTo>
                  <a:pt x="289" y="355"/>
                </a:lnTo>
                <a:lnTo>
                  <a:pt x="293" y="364"/>
                </a:lnTo>
                <a:lnTo>
                  <a:pt x="313" y="357"/>
                </a:lnTo>
                <a:lnTo>
                  <a:pt x="339" y="354"/>
                </a:lnTo>
                <a:lnTo>
                  <a:pt x="355" y="350"/>
                </a:lnTo>
                <a:lnTo>
                  <a:pt x="371" y="348"/>
                </a:lnTo>
                <a:lnTo>
                  <a:pt x="386" y="343"/>
                </a:lnTo>
                <a:lnTo>
                  <a:pt x="403" y="345"/>
                </a:lnTo>
                <a:lnTo>
                  <a:pt x="403" y="348"/>
                </a:lnTo>
                <a:lnTo>
                  <a:pt x="402" y="352"/>
                </a:lnTo>
                <a:lnTo>
                  <a:pt x="398" y="363"/>
                </a:lnTo>
                <a:close/>
                <a:moveTo>
                  <a:pt x="413" y="329"/>
                </a:moveTo>
                <a:lnTo>
                  <a:pt x="412" y="330"/>
                </a:lnTo>
                <a:lnTo>
                  <a:pt x="409" y="327"/>
                </a:lnTo>
                <a:lnTo>
                  <a:pt x="404" y="317"/>
                </a:lnTo>
                <a:lnTo>
                  <a:pt x="412" y="315"/>
                </a:lnTo>
                <a:lnTo>
                  <a:pt x="415" y="316"/>
                </a:lnTo>
                <a:lnTo>
                  <a:pt x="414" y="320"/>
                </a:lnTo>
                <a:lnTo>
                  <a:pt x="413" y="329"/>
                </a:lnTo>
                <a:close/>
                <a:moveTo>
                  <a:pt x="394" y="321"/>
                </a:moveTo>
                <a:lnTo>
                  <a:pt x="390" y="323"/>
                </a:lnTo>
                <a:lnTo>
                  <a:pt x="385" y="323"/>
                </a:lnTo>
                <a:lnTo>
                  <a:pt x="378" y="314"/>
                </a:lnTo>
                <a:lnTo>
                  <a:pt x="375" y="308"/>
                </a:lnTo>
                <a:lnTo>
                  <a:pt x="376" y="303"/>
                </a:lnTo>
                <a:lnTo>
                  <a:pt x="379" y="302"/>
                </a:lnTo>
                <a:lnTo>
                  <a:pt x="386" y="304"/>
                </a:lnTo>
                <a:lnTo>
                  <a:pt x="389" y="311"/>
                </a:lnTo>
                <a:lnTo>
                  <a:pt x="390" y="316"/>
                </a:lnTo>
                <a:lnTo>
                  <a:pt x="390" y="318"/>
                </a:lnTo>
                <a:lnTo>
                  <a:pt x="395" y="320"/>
                </a:lnTo>
                <a:lnTo>
                  <a:pt x="394" y="321"/>
                </a:lnTo>
                <a:close/>
                <a:moveTo>
                  <a:pt x="403" y="285"/>
                </a:moveTo>
                <a:lnTo>
                  <a:pt x="402" y="289"/>
                </a:lnTo>
                <a:lnTo>
                  <a:pt x="408" y="289"/>
                </a:lnTo>
                <a:lnTo>
                  <a:pt x="416" y="292"/>
                </a:lnTo>
                <a:lnTo>
                  <a:pt x="422" y="292"/>
                </a:lnTo>
                <a:lnTo>
                  <a:pt x="426" y="296"/>
                </a:lnTo>
                <a:lnTo>
                  <a:pt x="424" y="304"/>
                </a:lnTo>
                <a:lnTo>
                  <a:pt x="421" y="306"/>
                </a:lnTo>
                <a:lnTo>
                  <a:pt x="418" y="306"/>
                </a:lnTo>
                <a:lnTo>
                  <a:pt x="408" y="299"/>
                </a:lnTo>
                <a:lnTo>
                  <a:pt x="394" y="302"/>
                </a:lnTo>
                <a:lnTo>
                  <a:pt x="391" y="301"/>
                </a:lnTo>
                <a:lnTo>
                  <a:pt x="389" y="299"/>
                </a:lnTo>
                <a:lnTo>
                  <a:pt x="389" y="296"/>
                </a:lnTo>
                <a:lnTo>
                  <a:pt x="389" y="291"/>
                </a:lnTo>
                <a:lnTo>
                  <a:pt x="388" y="290"/>
                </a:lnTo>
                <a:lnTo>
                  <a:pt x="383" y="295"/>
                </a:lnTo>
                <a:lnTo>
                  <a:pt x="381" y="294"/>
                </a:lnTo>
                <a:lnTo>
                  <a:pt x="380" y="292"/>
                </a:lnTo>
                <a:lnTo>
                  <a:pt x="379" y="287"/>
                </a:lnTo>
                <a:lnTo>
                  <a:pt x="380" y="280"/>
                </a:lnTo>
                <a:lnTo>
                  <a:pt x="383" y="269"/>
                </a:lnTo>
                <a:lnTo>
                  <a:pt x="387" y="267"/>
                </a:lnTo>
                <a:lnTo>
                  <a:pt x="395" y="269"/>
                </a:lnTo>
                <a:lnTo>
                  <a:pt x="403" y="274"/>
                </a:lnTo>
                <a:lnTo>
                  <a:pt x="406" y="278"/>
                </a:lnTo>
                <a:lnTo>
                  <a:pt x="406" y="281"/>
                </a:lnTo>
                <a:lnTo>
                  <a:pt x="403" y="285"/>
                </a:lnTo>
                <a:close/>
                <a:moveTo>
                  <a:pt x="443" y="254"/>
                </a:moveTo>
                <a:lnTo>
                  <a:pt x="434" y="254"/>
                </a:lnTo>
                <a:lnTo>
                  <a:pt x="439" y="245"/>
                </a:lnTo>
                <a:lnTo>
                  <a:pt x="444" y="243"/>
                </a:lnTo>
                <a:lnTo>
                  <a:pt x="454" y="244"/>
                </a:lnTo>
                <a:lnTo>
                  <a:pt x="452" y="248"/>
                </a:lnTo>
                <a:lnTo>
                  <a:pt x="443" y="254"/>
                </a:lnTo>
                <a:close/>
                <a:moveTo>
                  <a:pt x="429" y="261"/>
                </a:moveTo>
                <a:lnTo>
                  <a:pt x="422" y="265"/>
                </a:lnTo>
                <a:lnTo>
                  <a:pt x="419" y="261"/>
                </a:lnTo>
                <a:lnTo>
                  <a:pt x="418" y="252"/>
                </a:lnTo>
                <a:lnTo>
                  <a:pt x="410" y="247"/>
                </a:lnTo>
                <a:lnTo>
                  <a:pt x="406" y="245"/>
                </a:lnTo>
                <a:lnTo>
                  <a:pt x="403" y="240"/>
                </a:lnTo>
                <a:lnTo>
                  <a:pt x="404" y="238"/>
                </a:lnTo>
                <a:lnTo>
                  <a:pt x="409" y="236"/>
                </a:lnTo>
                <a:lnTo>
                  <a:pt x="418" y="245"/>
                </a:lnTo>
                <a:lnTo>
                  <a:pt x="422" y="252"/>
                </a:lnTo>
                <a:lnTo>
                  <a:pt x="429" y="255"/>
                </a:lnTo>
                <a:lnTo>
                  <a:pt x="429" y="256"/>
                </a:lnTo>
                <a:lnTo>
                  <a:pt x="429" y="261"/>
                </a:lnTo>
                <a:close/>
                <a:moveTo>
                  <a:pt x="541" y="48"/>
                </a:moveTo>
                <a:lnTo>
                  <a:pt x="543" y="59"/>
                </a:lnTo>
                <a:lnTo>
                  <a:pt x="547" y="56"/>
                </a:lnTo>
                <a:lnTo>
                  <a:pt x="553" y="67"/>
                </a:lnTo>
                <a:lnTo>
                  <a:pt x="556" y="67"/>
                </a:lnTo>
                <a:lnTo>
                  <a:pt x="561" y="63"/>
                </a:lnTo>
                <a:lnTo>
                  <a:pt x="560" y="73"/>
                </a:lnTo>
                <a:lnTo>
                  <a:pt x="555" y="101"/>
                </a:lnTo>
                <a:lnTo>
                  <a:pt x="553" y="106"/>
                </a:lnTo>
                <a:lnTo>
                  <a:pt x="552" y="114"/>
                </a:lnTo>
                <a:lnTo>
                  <a:pt x="551" y="116"/>
                </a:lnTo>
                <a:lnTo>
                  <a:pt x="550" y="133"/>
                </a:lnTo>
                <a:lnTo>
                  <a:pt x="546" y="138"/>
                </a:lnTo>
                <a:lnTo>
                  <a:pt x="543" y="152"/>
                </a:lnTo>
                <a:lnTo>
                  <a:pt x="542" y="153"/>
                </a:lnTo>
                <a:lnTo>
                  <a:pt x="537" y="148"/>
                </a:lnTo>
                <a:lnTo>
                  <a:pt x="542" y="127"/>
                </a:lnTo>
                <a:lnTo>
                  <a:pt x="544" y="116"/>
                </a:lnTo>
                <a:lnTo>
                  <a:pt x="543" y="109"/>
                </a:lnTo>
                <a:lnTo>
                  <a:pt x="540" y="104"/>
                </a:lnTo>
                <a:lnTo>
                  <a:pt x="533" y="104"/>
                </a:lnTo>
                <a:lnTo>
                  <a:pt x="527" y="106"/>
                </a:lnTo>
                <a:lnTo>
                  <a:pt x="526" y="103"/>
                </a:lnTo>
                <a:lnTo>
                  <a:pt x="526" y="99"/>
                </a:lnTo>
                <a:lnTo>
                  <a:pt x="525" y="97"/>
                </a:lnTo>
                <a:lnTo>
                  <a:pt x="517" y="97"/>
                </a:lnTo>
                <a:lnTo>
                  <a:pt x="515" y="96"/>
                </a:lnTo>
                <a:lnTo>
                  <a:pt x="513" y="92"/>
                </a:lnTo>
                <a:lnTo>
                  <a:pt x="513" y="89"/>
                </a:lnTo>
                <a:lnTo>
                  <a:pt x="520" y="86"/>
                </a:lnTo>
                <a:lnTo>
                  <a:pt x="526" y="87"/>
                </a:lnTo>
                <a:lnTo>
                  <a:pt x="536" y="81"/>
                </a:lnTo>
                <a:lnTo>
                  <a:pt x="530" y="59"/>
                </a:lnTo>
                <a:lnTo>
                  <a:pt x="522" y="57"/>
                </a:lnTo>
                <a:lnTo>
                  <a:pt x="520" y="55"/>
                </a:lnTo>
                <a:lnTo>
                  <a:pt x="522" y="51"/>
                </a:lnTo>
                <a:lnTo>
                  <a:pt x="526" y="49"/>
                </a:lnTo>
                <a:lnTo>
                  <a:pt x="533" y="38"/>
                </a:lnTo>
                <a:lnTo>
                  <a:pt x="537" y="37"/>
                </a:lnTo>
                <a:lnTo>
                  <a:pt x="542" y="37"/>
                </a:lnTo>
                <a:lnTo>
                  <a:pt x="541" y="48"/>
                </a:lnTo>
                <a:close/>
                <a:moveTo>
                  <a:pt x="562" y="52"/>
                </a:moveTo>
                <a:lnTo>
                  <a:pt x="560" y="54"/>
                </a:lnTo>
                <a:lnTo>
                  <a:pt x="552" y="37"/>
                </a:lnTo>
                <a:lnTo>
                  <a:pt x="558" y="19"/>
                </a:lnTo>
                <a:lnTo>
                  <a:pt x="565" y="19"/>
                </a:lnTo>
                <a:lnTo>
                  <a:pt x="566" y="24"/>
                </a:lnTo>
                <a:lnTo>
                  <a:pt x="566" y="29"/>
                </a:lnTo>
                <a:lnTo>
                  <a:pt x="562" y="29"/>
                </a:lnTo>
                <a:lnTo>
                  <a:pt x="562" y="30"/>
                </a:lnTo>
                <a:lnTo>
                  <a:pt x="563" y="39"/>
                </a:lnTo>
                <a:lnTo>
                  <a:pt x="563" y="49"/>
                </a:lnTo>
                <a:lnTo>
                  <a:pt x="562" y="52"/>
                </a:lnTo>
                <a:close/>
                <a:moveTo>
                  <a:pt x="583" y="4"/>
                </a:moveTo>
                <a:lnTo>
                  <a:pt x="583" y="6"/>
                </a:lnTo>
                <a:lnTo>
                  <a:pt x="579" y="19"/>
                </a:lnTo>
                <a:lnTo>
                  <a:pt x="579" y="24"/>
                </a:lnTo>
                <a:lnTo>
                  <a:pt x="573" y="24"/>
                </a:lnTo>
                <a:lnTo>
                  <a:pt x="572" y="22"/>
                </a:lnTo>
                <a:lnTo>
                  <a:pt x="570" y="14"/>
                </a:lnTo>
                <a:lnTo>
                  <a:pt x="571" y="6"/>
                </a:lnTo>
                <a:lnTo>
                  <a:pt x="572" y="4"/>
                </a:lnTo>
                <a:lnTo>
                  <a:pt x="574" y="3"/>
                </a:lnTo>
                <a:lnTo>
                  <a:pt x="576" y="5"/>
                </a:lnTo>
                <a:lnTo>
                  <a:pt x="580" y="0"/>
                </a:lnTo>
                <a:lnTo>
                  <a:pt x="581" y="1"/>
                </a:lnTo>
                <a:lnTo>
                  <a:pt x="583"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0" name="Freeform 78"/>
          <p:cNvSpPr>
            <a:spLocks/>
          </p:cNvSpPr>
          <p:nvPr/>
        </p:nvSpPr>
        <p:spPr bwMode="auto">
          <a:xfrm>
            <a:off x="5079427" y="4107771"/>
            <a:ext cx="127383" cy="63166"/>
          </a:xfrm>
          <a:custGeom>
            <a:avLst/>
            <a:gdLst>
              <a:gd name="T0" fmla="*/ 505 w 531"/>
              <a:gd name="T1" fmla="*/ 191 h 267"/>
              <a:gd name="T2" fmla="*/ 493 w 531"/>
              <a:gd name="T3" fmla="*/ 197 h 267"/>
              <a:gd name="T4" fmla="*/ 492 w 531"/>
              <a:gd name="T5" fmla="*/ 209 h 267"/>
              <a:gd name="T6" fmla="*/ 501 w 531"/>
              <a:gd name="T7" fmla="*/ 221 h 267"/>
              <a:gd name="T8" fmla="*/ 526 w 531"/>
              <a:gd name="T9" fmla="*/ 238 h 267"/>
              <a:gd name="T10" fmla="*/ 527 w 531"/>
              <a:gd name="T11" fmla="*/ 258 h 267"/>
              <a:gd name="T12" fmla="*/ 511 w 531"/>
              <a:gd name="T13" fmla="*/ 266 h 267"/>
              <a:gd name="T14" fmla="*/ 491 w 531"/>
              <a:gd name="T15" fmla="*/ 254 h 267"/>
              <a:gd name="T16" fmla="*/ 471 w 531"/>
              <a:gd name="T17" fmla="*/ 255 h 267"/>
              <a:gd name="T18" fmla="*/ 453 w 531"/>
              <a:gd name="T19" fmla="*/ 244 h 267"/>
              <a:gd name="T20" fmla="*/ 420 w 531"/>
              <a:gd name="T21" fmla="*/ 227 h 267"/>
              <a:gd name="T22" fmla="*/ 396 w 531"/>
              <a:gd name="T23" fmla="*/ 245 h 267"/>
              <a:gd name="T24" fmla="*/ 386 w 531"/>
              <a:gd name="T25" fmla="*/ 251 h 267"/>
              <a:gd name="T26" fmla="*/ 356 w 531"/>
              <a:gd name="T27" fmla="*/ 255 h 267"/>
              <a:gd name="T28" fmla="*/ 325 w 531"/>
              <a:gd name="T29" fmla="*/ 255 h 267"/>
              <a:gd name="T30" fmla="*/ 291 w 531"/>
              <a:gd name="T31" fmla="*/ 262 h 267"/>
              <a:gd name="T32" fmla="*/ 275 w 531"/>
              <a:gd name="T33" fmla="*/ 261 h 267"/>
              <a:gd name="T34" fmla="*/ 268 w 531"/>
              <a:gd name="T35" fmla="*/ 255 h 267"/>
              <a:gd name="T36" fmla="*/ 252 w 531"/>
              <a:gd name="T37" fmla="*/ 250 h 267"/>
              <a:gd name="T38" fmla="*/ 251 w 531"/>
              <a:gd name="T39" fmla="*/ 242 h 267"/>
              <a:gd name="T40" fmla="*/ 225 w 531"/>
              <a:gd name="T41" fmla="*/ 223 h 267"/>
              <a:gd name="T42" fmla="*/ 214 w 531"/>
              <a:gd name="T43" fmla="*/ 213 h 267"/>
              <a:gd name="T44" fmla="*/ 205 w 531"/>
              <a:gd name="T45" fmla="*/ 216 h 267"/>
              <a:gd name="T46" fmla="*/ 189 w 531"/>
              <a:gd name="T47" fmla="*/ 227 h 267"/>
              <a:gd name="T48" fmla="*/ 167 w 531"/>
              <a:gd name="T49" fmla="*/ 223 h 267"/>
              <a:gd name="T50" fmla="*/ 143 w 531"/>
              <a:gd name="T51" fmla="*/ 228 h 267"/>
              <a:gd name="T52" fmla="*/ 122 w 531"/>
              <a:gd name="T53" fmla="*/ 220 h 267"/>
              <a:gd name="T54" fmla="*/ 141 w 531"/>
              <a:gd name="T55" fmla="*/ 181 h 267"/>
              <a:gd name="T56" fmla="*/ 127 w 531"/>
              <a:gd name="T57" fmla="*/ 127 h 267"/>
              <a:gd name="T58" fmla="*/ 91 w 531"/>
              <a:gd name="T59" fmla="*/ 81 h 267"/>
              <a:gd name="T60" fmla="*/ 44 w 531"/>
              <a:gd name="T61" fmla="*/ 49 h 267"/>
              <a:gd name="T62" fmla="*/ 0 w 531"/>
              <a:gd name="T63" fmla="*/ 17 h 267"/>
              <a:gd name="T64" fmla="*/ 14 w 531"/>
              <a:gd name="T65" fmla="*/ 0 h 267"/>
              <a:gd name="T66" fmla="*/ 53 w 531"/>
              <a:gd name="T67" fmla="*/ 4 h 267"/>
              <a:gd name="T68" fmla="*/ 88 w 531"/>
              <a:gd name="T69" fmla="*/ 22 h 267"/>
              <a:gd name="T70" fmla="*/ 127 w 531"/>
              <a:gd name="T71" fmla="*/ 38 h 267"/>
              <a:gd name="T72" fmla="*/ 170 w 531"/>
              <a:gd name="T73" fmla="*/ 40 h 267"/>
              <a:gd name="T74" fmla="*/ 205 w 531"/>
              <a:gd name="T75" fmla="*/ 45 h 267"/>
              <a:gd name="T76" fmla="*/ 231 w 531"/>
              <a:gd name="T77" fmla="*/ 48 h 267"/>
              <a:gd name="T78" fmla="*/ 247 w 531"/>
              <a:gd name="T79" fmla="*/ 63 h 267"/>
              <a:gd name="T80" fmla="*/ 289 w 531"/>
              <a:gd name="T81" fmla="*/ 83 h 267"/>
              <a:gd name="T82" fmla="*/ 303 w 531"/>
              <a:gd name="T83" fmla="*/ 94 h 267"/>
              <a:gd name="T84" fmla="*/ 300 w 531"/>
              <a:gd name="T85" fmla="*/ 106 h 267"/>
              <a:gd name="T86" fmla="*/ 319 w 531"/>
              <a:gd name="T87" fmla="*/ 106 h 267"/>
              <a:gd name="T88" fmla="*/ 345 w 531"/>
              <a:gd name="T89" fmla="*/ 94 h 267"/>
              <a:gd name="T90" fmla="*/ 370 w 531"/>
              <a:gd name="T91" fmla="*/ 91 h 267"/>
              <a:gd name="T92" fmla="*/ 386 w 531"/>
              <a:gd name="T93" fmla="*/ 89 h 267"/>
              <a:gd name="T94" fmla="*/ 404 w 531"/>
              <a:gd name="T95" fmla="*/ 95 h 267"/>
              <a:gd name="T96" fmla="*/ 425 w 531"/>
              <a:gd name="T97" fmla="*/ 113 h 267"/>
              <a:gd name="T98" fmla="*/ 454 w 531"/>
              <a:gd name="T99" fmla="*/ 116 h 267"/>
              <a:gd name="T100" fmla="*/ 448 w 531"/>
              <a:gd name="T101" fmla="*/ 144 h 267"/>
              <a:gd name="T102" fmla="*/ 465 w 531"/>
              <a:gd name="T103" fmla="*/ 157 h 267"/>
              <a:gd name="T104" fmla="*/ 481 w 531"/>
              <a:gd name="T105" fmla="*/ 168 h 267"/>
              <a:gd name="T106" fmla="*/ 498 w 531"/>
              <a:gd name="T107" fmla="*/ 173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31" h="267">
                <a:moveTo>
                  <a:pt x="511" y="181"/>
                </a:moveTo>
                <a:lnTo>
                  <a:pt x="509" y="185"/>
                </a:lnTo>
                <a:lnTo>
                  <a:pt x="505" y="191"/>
                </a:lnTo>
                <a:lnTo>
                  <a:pt x="501" y="195"/>
                </a:lnTo>
                <a:lnTo>
                  <a:pt x="497" y="195"/>
                </a:lnTo>
                <a:lnTo>
                  <a:pt x="493" y="197"/>
                </a:lnTo>
                <a:lnTo>
                  <a:pt x="492" y="201"/>
                </a:lnTo>
                <a:lnTo>
                  <a:pt x="492" y="205"/>
                </a:lnTo>
                <a:lnTo>
                  <a:pt x="492" y="209"/>
                </a:lnTo>
                <a:lnTo>
                  <a:pt x="493" y="210"/>
                </a:lnTo>
                <a:lnTo>
                  <a:pt x="497" y="211"/>
                </a:lnTo>
                <a:lnTo>
                  <a:pt x="501" y="221"/>
                </a:lnTo>
                <a:lnTo>
                  <a:pt x="508" y="226"/>
                </a:lnTo>
                <a:lnTo>
                  <a:pt x="518" y="232"/>
                </a:lnTo>
                <a:lnTo>
                  <a:pt x="526" y="238"/>
                </a:lnTo>
                <a:lnTo>
                  <a:pt x="531" y="244"/>
                </a:lnTo>
                <a:lnTo>
                  <a:pt x="530" y="249"/>
                </a:lnTo>
                <a:lnTo>
                  <a:pt x="527" y="258"/>
                </a:lnTo>
                <a:lnTo>
                  <a:pt x="520" y="265"/>
                </a:lnTo>
                <a:lnTo>
                  <a:pt x="513" y="267"/>
                </a:lnTo>
                <a:lnTo>
                  <a:pt x="511" y="266"/>
                </a:lnTo>
                <a:lnTo>
                  <a:pt x="507" y="264"/>
                </a:lnTo>
                <a:lnTo>
                  <a:pt x="499" y="258"/>
                </a:lnTo>
                <a:lnTo>
                  <a:pt x="491" y="254"/>
                </a:lnTo>
                <a:lnTo>
                  <a:pt x="484" y="255"/>
                </a:lnTo>
                <a:lnTo>
                  <a:pt x="480" y="257"/>
                </a:lnTo>
                <a:lnTo>
                  <a:pt x="471" y="255"/>
                </a:lnTo>
                <a:lnTo>
                  <a:pt x="461" y="251"/>
                </a:lnTo>
                <a:lnTo>
                  <a:pt x="455" y="247"/>
                </a:lnTo>
                <a:lnTo>
                  <a:pt x="453" y="244"/>
                </a:lnTo>
                <a:lnTo>
                  <a:pt x="455" y="239"/>
                </a:lnTo>
                <a:lnTo>
                  <a:pt x="431" y="230"/>
                </a:lnTo>
                <a:lnTo>
                  <a:pt x="420" y="227"/>
                </a:lnTo>
                <a:lnTo>
                  <a:pt x="415" y="230"/>
                </a:lnTo>
                <a:lnTo>
                  <a:pt x="398" y="244"/>
                </a:lnTo>
                <a:lnTo>
                  <a:pt x="396" y="245"/>
                </a:lnTo>
                <a:lnTo>
                  <a:pt x="383" y="247"/>
                </a:lnTo>
                <a:lnTo>
                  <a:pt x="383" y="248"/>
                </a:lnTo>
                <a:lnTo>
                  <a:pt x="386" y="251"/>
                </a:lnTo>
                <a:lnTo>
                  <a:pt x="385" y="252"/>
                </a:lnTo>
                <a:lnTo>
                  <a:pt x="364" y="253"/>
                </a:lnTo>
                <a:lnTo>
                  <a:pt x="356" y="255"/>
                </a:lnTo>
                <a:lnTo>
                  <a:pt x="337" y="252"/>
                </a:lnTo>
                <a:lnTo>
                  <a:pt x="330" y="253"/>
                </a:lnTo>
                <a:lnTo>
                  <a:pt x="325" y="255"/>
                </a:lnTo>
                <a:lnTo>
                  <a:pt x="312" y="258"/>
                </a:lnTo>
                <a:lnTo>
                  <a:pt x="302" y="261"/>
                </a:lnTo>
                <a:lnTo>
                  <a:pt x="291" y="262"/>
                </a:lnTo>
                <a:lnTo>
                  <a:pt x="279" y="262"/>
                </a:lnTo>
                <a:lnTo>
                  <a:pt x="274" y="263"/>
                </a:lnTo>
                <a:lnTo>
                  <a:pt x="275" y="261"/>
                </a:lnTo>
                <a:lnTo>
                  <a:pt x="274" y="258"/>
                </a:lnTo>
                <a:lnTo>
                  <a:pt x="271" y="256"/>
                </a:lnTo>
                <a:lnTo>
                  <a:pt x="268" y="255"/>
                </a:lnTo>
                <a:lnTo>
                  <a:pt x="262" y="255"/>
                </a:lnTo>
                <a:lnTo>
                  <a:pt x="256" y="254"/>
                </a:lnTo>
                <a:lnTo>
                  <a:pt x="252" y="250"/>
                </a:lnTo>
                <a:lnTo>
                  <a:pt x="251" y="247"/>
                </a:lnTo>
                <a:lnTo>
                  <a:pt x="253" y="244"/>
                </a:lnTo>
                <a:lnTo>
                  <a:pt x="251" y="242"/>
                </a:lnTo>
                <a:lnTo>
                  <a:pt x="244" y="238"/>
                </a:lnTo>
                <a:lnTo>
                  <a:pt x="232" y="226"/>
                </a:lnTo>
                <a:lnTo>
                  <a:pt x="225" y="223"/>
                </a:lnTo>
                <a:lnTo>
                  <a:pt x="223" y="215"/>
                </a:lnTo>
                <a:lnTo>
                  <a:pt x="220" y="214"/>
                </a:lnTo>
                <a:lnTo>
                  <a:pt x="214" y="213"/>
                </a:lnTo>
                <a:lnTo>
                  <a:pt x="208" y="214"/>
                </a:lnTo>
                <a:lnTo>
                  <a:pt x="207" y="215"/>
                </a:lnTo>
                <a:lnTo>
                  <a:pt x="205" y="216"/>
                </a:lnTo>
                <a:lnTo>
                  <a:pt x="201" y="225"/>
                </a:lnTo>
                <a:lnTo>
                  <a:pt x="197" y="228"/>
                </a:lnTo>
                <a:lnTo>
                  <a:pt x="189" y="227"/>
                </a:lnTo>
                <a:lnTo>
                  <a:pt x="183" y="225"/>
                </a:lnTo>
                <a:lnTo>
                  <a:pt x="177" y="223"/>
                </a:lnTo>
                <a:lnTo>
                  <a:pt x="167" y="223"/>
                </a:lnTo>
                <a:lnTo>
                  <a:pt x="155" y="222"/>
                </a:lnTo>
                <a:lnTo>
                  <a:pt x="146" y="229"/>
                </a:lnTo>
                <a:lnTo>
                  <a:pt x="143" y="228"/>
                </a:lnTo>
                <a:lnTo>
                  <a:pt x="137" y="225"/>
                </a:lnTo>
                <a:lnTo>
                  <a:pt x="127" y="222"/>
                </a:lnTo>
                <a:lnTo>
                  <a:pt x="122" y="220"/>
                </a:lnTo>
                <a:lnTo>
                  <a:pt x="137" y="200"/>
                </a:lnTo>
                <a:lnTo>
                  <a:pt x="141" y="189"/>
                </a:lnTo>
                <a:lnTo>
                  <a:pt x="141" y="181"/>
                </a:lnTo>
                <a:lnTo>
                  <a:pt x="142" y="172"/>
                </a:lnTo>
                <a:lnTo>
                  <a:pt x="134" y="154"/>
                </a:lnTo>
                <a:lnTo>
                  <a:pt x="127" y="127"/>
                </a:lnTo>
                <a:lnTo>
                  <a:pt x="120" y="99"/>
                </a:lnTo>
                <a:lnTo>
                  <a:pt x="114" y="90"/>
                </a:lnTo>
                <a:lnTo>
                  <a:pt x="91" y="81"/>
                </a:lnTo>
                <a:lnTo>
                  <a:pt x="86" y="70"/>
                </a:lnTo>
                <a:lnTo>
                  <a:pt x="68" y="55"/>
                </a:lnTo>
                <a:lnTo>
                  <a:pt x="44" y="49"/>
                </a:lnTo>
                <a:lnTo>
                  <a:pt x="39" y="46"/>
                </a:lnTo>
                <a:lnTo>
                  <a:pt x="17" y="28"/>
                </a:lnTo>
                <a:lnTo>
                  <a:pt x="0" y="17"/>
                </a:lnTo>
                <a:lnTo>
                  <a:pt x="4" y="10"/>
                </a:lnTo>
                <a:lnTo>
                  <a:pt x="9" y="2"/>
                </a:lnTo>
                <a:lnTo>
                  <a:pt x="14" y="0"/>
                </a:lnTo>
                <a:lnTo>
                  <a:pt x="29" y="3"/>
                </a:lnTo>
                <a:lnTo>
                  <a:pt x="43" y="7"/>
                </a:lnTo>
                <a:lnTo>
                  <a:pt x="53" y="4"/>
                </a:lnTo>
                <a:lnTo>
                  <a:pt x="65" y="10"/>
                </a:lnTo>
                <a:lnTo>
                  <a:pt x="77" y="17"/>
                </a:lnTo>
                <a:lnTo>
                  <a:pt x="88" y="22"/>
                </a:lnTo>
                <a:lnTo>
                  <a:pt x="110" y="26"/>
                </a:lnTo>
                <a:lnTo>
                  <a:pt x="118" y="32"/>
                </a:lnTo>
                <a:lnTo>
                  <a:pt x="127" y="38"/>
                </a:lnTo>
                <a:lnTo>
                  <a:pt x="164" y="42"/>
                </a:lnTo>
                <a:lnTo>
                  <a:pt x="167" y="41"/>
                </a:lnTo>
                <a:lnTo>
                  <a:pt x="170" y="40"/>
                </a:lnTo>
                <a:lnTo>
                  <a:pt x="183" y="37"/>
                </a:lnTo>
                <a:lnTo>
                  <a:pt x="194" y="38"/>
                </a:lnTo>
                <a:lnTo>
                  <a:pt x="205" y="45"/>
                </a:lnTo>
                <a:lnTo>
                  <a:pt x="213" y="45"/>
                </a:lnTo>
                <a:lnTo>
                  <a:pt x="221" y="44"/>
                </a:lnTo>
                <a:lnTo>
                  <a:pt x="231" y="48"/>
                </a:lnTo>
                <a:lnTo>
                  <a:pt x="239" y="52"/>
                </a:lnTo>
                <a:lnTo>
                  <a:pt x="240" y="57"/>
                </a:lnTo>
                <a:lnTo>
                  <a:pt x="247" y="63"/>
                </a:lnTo>
                <a:lnTo>
                  <a:pt x="267" y="73"/>
                </a:lnTo>
                <a:lnTo>
                  <a:pt x="284" y="79"/>
                </a:lnTo>
                <a:lnTo>
                  <a:pt x="289" y="83"/>
                </a:lnTo>
                <a:lnTo>
                  <a:pt x="302" y="89"/>
                </a:lnTo>
                <a:lnTo>
                  <a:pt x="303" y="91"/>
                </a:lnTo>
                <a:lnTo>
                  <a:pt x="303" y="94"/>
                </a:lnTo>
                <a:lnTo>
                  <a:pt x="299" y="99"/>
                </a:lnTo>
                <a:lnTo>
                  <a:pt x="298" y="103"/>
                </a:lnTo>
                <a:lnTo>
                  <a:pt x="300" y="106"/>
                </a:lnTo>
                <a:lnTo>
                  <a:pt x="305" y="108"/>
                </a:lnTo>
                <a:lnTo>
                  <a:pt x="315" y="109"/>
                </a:lnTo>
                <a:lnTo>
                  <a:pt x="319" y="106"/>
                </a:lnTo>
                <a:lnTo>
                  <a:pt x="327" y="103"/>
                </a:lnTo>
                <a:lnTo>
                  <a:pt x="335" y="99"/>
                </a:lnTo>
                <a:lnTo>
                  <a:pt x="345" y="94"/>
                </a:lnTo>
                <a:lnTo>
                  <a:pt x="359" y="89"/>
                </a:lnTo>
                <a:lnTo>
                  <a:pt x="364" y="89"/>
                </a:lnTo>
                <a:lnTo>
                  <a:pt x="370" y="91"/>
                </a:lnTo>
                <a:lnTo>
                  <a:pt x="374" y="93"/>
                </a:lnTo>
                <a:lnTo>
                  <a:pt x="380" y="103"/>
                </a:lnTo>
                <a:lnTo>
                  <a:pt x="386" y="89"/>
                </a:lnTo>
                <a:lnTo>
                  <a:pt x="388" y="88"/>
                </a:lnTo>
                <a:lnTo>
                  <a:pt x="394" y="91"/>
                </a:lnTo>
                <a:lnTo>
                  <a:pt x="404" y="95"/>
                </a:lnTo>
                <a:lnTo>
                  <a:pt x="411" y="97"/>
                </a:lnTo>
                <a:lnTo>
                  <a:pt x="415" y="100"/>
                </a:lnTo>
                <a:lnTo>
                  <a:pt x="425" y="113"/>
                </a:lnTo>
                <a:lnTo>
                  <a:pt x="443" y="112"/>
                </a:lnTo>
                <a:lnTo>
                  <a:pt x="450" y="114"/>
                </a:lnTo>
                <a:lnTo>
                  <a:pt x="454" y="116"/>
                </a:lnTo>
                <a:lnTo>
                  <a:pt x="456" y="119"/>
                </a:lnTo>
                <a:lnTo>
                  <a:pt x="453" y="131"/>
                </a:lnTo>
                <a:lnTo>
                  <a:pt x="448" y="144"/>
                </a:lnTo>
                <a:lnTo>
                  <a:pt x="449" y="147"/>
                </a:lnTo>
                <a:lnTo>
                  <a:pt x="456" y="152"/>
                </a:lnTo>
                <a:lnTo>
                  <a:pt x="465" y="157"/>
                </a:lnTo>
                <a:lnTo>
                  <a:pt x="470" y="162"/>
                </a:lnTo>
                <a:lnTo>
                  <a:pt x="474" y="165"/>
                </a:lnTo>
                <a:lnTo>
                  <a:pt x="481" y="168"/>
                </a:lnTo>
                <a:lnTo>
                  <a:pt x="490" y="170"/>
                </a:lnTo>
                <a:lnTo>
                  <a:pt x="494" y="170"/>
                </a:lnTo>
                <a:lnTo>
                  <a:pt x="498" y="173"/>
                </a:lnTo>
                <a:lnTo>
                  <a:pt x="510" y="179"/>
                </a:lnTo>
                <a:lnTo>
                  <a:pt x="511" y="1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1" name="Freeform 79"/>
          <p:cNvSpPr>
            <a:spLocks/>
          </p:cNvSpPr>
          <p:nvPr/>
        </p:nvSpPr>
        <p:spPr bwMode="auto">
          <a:xfrm>
            <a:off x="3154998" y="4788900"/>
            <a:ext cx="3158" cy="4211"/>
          </a:xfrm>
          <a:custGeom>
            <a:avLst/>
            <a:gdLst>
              <a:gd name="T0" fmla="*/ 6 w 14"/>
              <a:gd name="T1" fmla="*/ 18 h 18"/>
              <a:gd name="T2" fmla="*/ 0 w 14"/>
              <a:gd name="T3" fmla="*/ 18 h 18"/>
              <a:gd name="T4" fmla="*/ 2 w 14"/>
              <a:gd name="T5" fmla="*/ 15 h 18"/>
              <a:gd name="T6" fmla="*/ 3 w 14"/>
              <a:gd name="T7" fmla="*/ 10 h 18"/>
              <a:gd name="T8" fmla="*/ 6 w 14"/>
              <a:gd name="T9" fmla="*/ 4 h 18"/>
              <a:gd name="T10" fmla="*/ 10 w 14"/>
              <a:gd name="T11" fmla="*/ 0 h 18"/>
              <a:gd name="T12" fmla="*/ 14 w 14"/>
              <a:gd name="T13" fmla="*/ 1 h 18"/>
              <a:gd name="T14" fmla="*/ 13 w 14"/>
              <a:gd name="T15" fmla="*/ 14 h 18"/>
              <a:gd name="T16" fmla="*/ 6 w 14"/>
              <a:gd name="T1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8">
                <a:moveTo>
                  <a:pt x="6" y="18"/>
                </a:moveTo>
                <a:lnTo>
                  <a:pt x="0" y="18"/>
                </a:lnTo>
                <a:lnTo>
                  <a:pt x="2" y="15"/>
                </a:lnTo>
                <a:lnTo>
                  <a:pt x="3" y="10"/>
                </a:lnTo>
                <a:lnTo>
                  <a:pt x="6" y="4"/>
                </a:lnTo>
                <a:lnTo>
                  <a:pt x="10" y="0"/>
                </a:lnTo>
                <a:lnTo>
                  <a:pt x="14" y="1"/>
                </a:lnTo>
                <a:lnTo>
                  <a:pt x="13" y="14"/>
                </a:lnTo>
                <a:lnTo>
                  <a:pt x="6" y="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2" name="Freeform 80"/>
          <p:cNvSpPr>
            <a:spLocks/>
          </p:cNvSpPr>
          <p:nvPr/>
        </p:nvSpPr>
        <p:spPr bwMode="auto">
          <a:xfrm>
            <a:off x="3290803" y="4911020"/>
            <a:ext cx="55796" cy="69482"/>
          </a:xfrm>
          <a:custGeom>
            <a:avLst/>
            <a:gdLst>
              <a:gd name="T0" fmla="*/ 232 w 235"/>
              <a:gd name="T1" fmla="*/ 138 h 289"/>
              <a:gd name="T2" fmla="*/ 223 w 235"/>
              <a:gd name="T3" fmla="*/ 146 h 289"/>
              <a:gd name="T4" fmla="*/ 217 w 235"/>
              <a:gd name="T5" fmla="*/ 154 h 289"/>
              <a:gd name="T6" fmla="*/ 212 w 235"/>
              <a:gd name="T7" fmla="*/ 162 h 289"/>
              <a:gd name="T8" fmla="*/ 207 w 235"/>
              <a:gd name="T9" fmla="*/ 169 h 289"/>
              <a:gd name="T10" fmla="*/ 194 w 235"/>
              <a:gd name="T11" fmla="*/ 191 h 289"/>
              <a:gd name="T12" fmla="*/ 186 w 235"/>
              <a:gd name="T13" fmla="*/ 201 h 289"/>
              <a:gd name="T14" fmla="*/ 179 w 235"/>
              <a:gd name="T15" fmla="*/ 211 h 289"/>
              <a:gd name="T16" fmla="*/ 176 w 235"/>
              <a:gd name="T17" fmla="*/ 222 h 289"/>
              <a:gd name="T18" fmla="*/ 171 w 235"/>
              <a:gd name="T19" fmla="*/ 231 h 289"/>
              <a:gd name="T20" fmla="*/ 163 w 235"/>
              <a:gd name="T21" fmla="*/ 253 h 289"/>
              <a:gd name="T22" fmla="*/ 155 w 235"/>
              <a:gd name="T23" fmla="*/ 265 h 289"/>
              <a:gd name="T24" fmla="*/ 145 w 235"/>
              <a:gd name="T25" fmla="*/ 274 h 289"/>
              <a:gd name="T26" fmla="*/ 136 w 235"/>
              <a:gd name="T27" fmla="*/ 282 h 289"/>
              <a:gd name="T28" fmla="*/ 127 w 235"/>
              <a:gd name="T29" fmla="*/ 284 h 289"/>
              <a:gd name="T30" fmla="*/ 114 w 235"/>
              <a:gd name="T31" fmla="*/ 282 h 289"/>
              <a:gd name="T32" fmla="*/ 108 w 235"/>
              <a:gd name="T33" fmla="*/ 280 h 289"/>
              <a:gd name="T34" fmla="*/ 101 w 235"/>
              <a:gd name="T35" fmla="*/ 272 h 289"/>
              <a:gd name="T36" fmla="*/ 94 w 235"/>
              <a:gd name="T37" fmla="*/ 277 h 289"/>
              <a:gd name="T38" fmla="*/ 83 w 235"/>
              <a:gd name="T39" fmla="*/ 278 h 289"/>
              <a:gd name="T40" fmla="*/ 70 w 235"/>
              <a:gd name="T41" fmla="*/ 274 h 289"/>
              <a:gd name="T42" fmla="*/ 67 w 235"/>
              <a:gd name="T43" fmla="*/ 271 h 289"/>
              <a:gd name="T44" fmla="*/ 62 w 235"/>
              <a:gd name="T45" fmla="*/ 274 h 289"/>
              <a:gd name="T46" fmla="*/ 53 w 235"/>
              <a:gd name="T47" fmla="*/ 280 h 289"/>
              <a:gd name="T48" fmla="*/ 38 w 235"/>
              <a:gd name="T49" fmla="*/ 289 h 289"/>
              <a:gd name="T50" fmla="*/ 31 w 235"/>
              <a:gd name="T51" fmla="*/ 286 h 289"/>
              <a:gd name="T52" fmla="*/ 14 w 235"/>
              <a:gd name="T53" fmla="*/ 282 h 289"/>
              <a:gd name="T54" fmla="*/ 5 w 235"/>
              <a:gd name="T55" fmla="*/ 275 h 289"/>
              <a:gd name="T56" fmla="*/ 0 w 235"/>
              <a:gd name="T57" fmla="*/ 273 h 289"/>
              <a:gd name="T58" fmla="*/ 4 w 235"/>
              <a:gd name="T59" fmla="*/ 272 h 289"/>
              <a:gd name="T60" fmla="*/ 10 w 235"/>
              <a:gd name="T61" fmla="*/ 266 h 289"/>
              <a:gd name="T62" fmla="*/ 28 w 235"/>
              <a:gd name="T63" fmla="*/ 242 h 289"/>
              <a:gd name="T64" fmla="*/ 34 w 235"/>
              <a:gd name="T65" fmla="*/ 230 h 289"/>
              <a:gd name="T66" fmla="*/ 33 w 235"/>
              <a:gd name="T67" fmla="*/ 209 h 289"/>
              <a:gd name="T68" fmla="*/ 44 w 235"/>
              <a:gd name="T69" fmla="*/ 192 h 289"/>
              <a:gd name="T70" fmla="*/ 48 w 235"/>
              <a:gd name="T71" fmla="*/ 178 h 289"/>
              <a:gd name="T72" fmla="*/ 48 w 235"/>
              <a:gd name="T73" fmla="*/ 171 h 289"/>
              <a:gd name="T74" fmla="*/ 42 w 235"/>
              <a:gd name="T75" fmla="*/ 164 h 289"/>
              <a:gd name="T76" fmla="*/ 33 w 235"/>
              <a:gd name="T77" fmla="*/ 154 h 289"/>
              <a:gd name="T78" fmla="*/ 21 w 235"/>
              <a:gd name="T79" fmla="*/ 137 h 289"/>
              <a:gd name="T80" fmla="*/ 19 w 235"/>
              <a:gd name="T81" fmla="*/ 127 h 289"/>
              <a:gd name="T82" fmla="*/ 17 w 235"/>
              <a:gd name="T83" fmla="*/ 122 h 289"/>
              <a:gd name="T84" fmla="*/ 14 w 235"/>
              <a:gd name="T85" fmla="*/ 107 h 289"/>
              <a:gd name="T86" fmla="*/ 15 w 235"/>
              <a:gd name="T87" fmla="*/ 95 h 289"/>
              <a:gd name="T88" fmla="*/ 11 w 235"/>
              <a:gd name="T89" fmla="*/ 82 h 289"/>
              <a:gd name="T90" fmla="*/ 11 w 235"/>
              <a:gd name="T91" fmla="*/ 69 h 289"/>
              <a:gd name="T92" fmla="*/ 13 w 235"/>
              <a:gd name="T93" fmla="*/ 61 h 289"/>
              <a:gd name="T94" fmla="*/ 30 w 235"/>
              <a:gd name="T95" fmla="*/ 39 h 289"/>
              <a:gd name="T96" fmla="*/ 42 w 235"/>
              <a:gd name="T97" fmla="*/ 30 h 289"/>
              <a:gd name="T98" fmla="*/ 55 w 235"/>
              <a:gd name="T99" fmla="*/ 1 h 289"/>
              <a:gd name="T100" fmla="*/ 92 w 235"/>
              <a:gd name="T101" fmla="*/ 18 h 289"/>
              <a:gd name="T102" fmla="*/ 136 w 235"/>
              <a:gd name="T103" fmla="*/ 28 h 289"/>
              <a:gd name="T104" fmla="*/ 171 w 235"/>
              <a:gd name="T105" fmla="*/ 60 h 289"/>
              <a:gd name="T106" fmla="*/ 184 w 235"/>
              <a:gd name="T107" fmla="*/ 72 h 289"/>
              <a:gd name="T108" fmla="*/ 190 w 235"/>
              <a:gd name="T109" fmla="*/ 73 h 289"/>
              <a:gd name="T110" fmla="*/ 206 w 235"/>
              <a:gd name="T111" fmla="*/ 90 h 289"/>
              <a:gd name="T112" fmla="*/ 209 w 235"/>
              <a:gd name="T113" fmla="*/ 107 h 289"/>
              <a:gd name="T114" fmla="*/ 207 w 235"/>
              <a:gd name="T115" fmla="*/ 113 h 289"/>
              <a:gd name="T116" fmla="*/ 213 w 235"/>
              <a:gd name="T117" fmla="*/ 107 h 289"/>
              <a:gd name="T118" fmla="*/ 217 w 235"/>
              <a:gd name="T119" fmla="*/ 91 h 289"/>
              <a:gd name="T120" fmla="*/ 224 w 235"/>
              <a:gd name="T121" fmla="*/ 96 h 289"/>
              <a:gd name="T122" fmla="*/ 234 w 235"/>
              <a:gd name="T123" fmla="*/ 123 h 289"/>
              <a:gd name="T124" fmla="*/ 234 w 235"/>
              <a:gd name="T125" fmla="*/ 133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5" h="289">
                <a:moveTo>
                  <a:pt x="235" y="136"/>
                </a:moveTo>
                <a:lnTo>
                  <a:pt x="232" y="138"/>
                </a:lnTo>
                <a:lnTo>
                  <a:pt x="226" y="142"/>
                </a:lnTo>
                <a:lnTo>
                  <a:pt x="223" y="146"/>
                </a:lnTo>
                <a:lnTo>
                  <a:pt x="221" y="151"/>
                </a:lnTo>
                <a:lnTo>
                  <a:pt x="217" y="154"/>
                </a:lnTo>
                <a:lnTo>
                  <a:pt x="213" y="159"/>
                </a:lnTo>
                <a:lnTo>
                  <a:pt x="212" y="162"/>
                </a:lnTo>
                <a:lnTo>
                  <a:pt x="208" y="164"/>
                </a:lnTo>
                <a:lnTo>
                  <a:pt x="207" y="169"/>
                </a:lnTo>
                <a:lnTo>
                  <a:pt x="198" y="184"/>
                </a:lnTo>
                <a:lnTo>
                  <a:pt x="194" y="191"/>
                </a:lnTo>
                <a:lnTo>
                  <a:pt x="189" y="198"/>
                </a:lnTo>
                <a:lnTo>
                  <a:pt x="186" y="201"/>
                </a:lnTo>
                <a:lnTo>
                  <a:pt x="181" y="205"/>
                </a:lnTo>
                <a:lnTo>
                  <a:pt x="179" y="211"/>
                </a:lnTo>
                <a:lnTo>
                  <a:pt x="179" y="216"/>
                </a:lnTo>
                <a:lnTo>
                  <a:pt x="176" y="222"/>
                </a:lnTo>
                <a:lnTo>
                  <a:pt x="174" y="227"/>
                </a:lnTo>
                <a:lnTo>
                  <a:pt x="171" y="231"/>
                </a:lnTo>
                <a:lnTo>
                  <a:pt x="163" y="248"/>
                </a:lnTo>
                <a:lnTo>
                  <a:pt x="163" y="253"/>
                </a:lnTo>
                <a:lnTo>
                  <a:pt x="161" y="257"/>
                </a:lnTo>
                <a:lnTo>
                  <a:pt x="155" y="265"/>
                </a:lnTo>
                <a:lnTo>
                  <a:pt x="152" y="270"/>
                </a:lnTo>
                <a:lnTo>
                  <a:pt x="145" y="274"/>
                </a:lnTo>
                <a:lnTo>
                  <a:pt x="138" y="278"/>
                </a:lnTo>
                <a:lnTo>
                  <a:pt x="136" y="282"/>
                </a:lnTo>
                <a:lnTo>
                  <a:pt x="131" y="284"/>
                </a:lnTo>
                <a:lnTo>
                  <a:pt x="127" y="284"/>
                </a:lnTo>
                <a:lnTo>
                  <a:pt x="121" y="283"/>
                </a:lnTo>
                <a:lnTo>
                  <a:pt x="114" y="282"/>
                </a:lnTo>
                <a:lnTo>
                  <a:pt x="110" y="282"/>
                </a:lnTo>
                <a:lnTo>
                  <a:pt x="108" y="280"/>
                </a:lnTo>
                <a:lnTo>
                  <a:pt x="105" y="275"/>
                </a:lnTo>
                <a:lnTo>
                  <a:pt x="101" y="272"/>
                </a:lnTo>
                <a:lnTo>
                  <a:pt x="99" y="273"/>
                </a:lnTo>
                <a:lnTo>
                  <a:pt x="94" y="277"/>
                </a:lnTo>
                <a:lnTo>
                  <a:pt x="88" y="279"/>
                </a:lnTo>
                <a:lnTo>
                  <a:pt x="83" y="278"/>
                </a:lnTo>
                <a:lnTo>
                  <a:pt x="74" y="275"/>
                </a:lnTo>
                <a:lnTo>
                  <a:pt x="70" y="274"/>
                </a:lnTo>
                <a:lnTo>
                  <a:pt x="69" y="272"/>
                </a:lnTo>
                <a:lnTo>
                  <a:pt x="67" y="271"/>
                </a:lnTo>
                <a:lnTo>
                  <a:pt x="65" y="271"/>
                </a:lnTo>
                <a:lnTo>
                  <a:pt x="62" y="274"/>
                </a:lnTo>
                <a:lnTo>
                  <a:pt x="58" y="277"/>
                </a:lnTo>
                <a:lnTo>
                  <a:pt x="53" y="280"/>
                </a:lnTo>
                <a:lnTo>
                  <a:pt x="42" y="287"/>
                </a:lnTo>
                <a:lnTo>
                  <a:pt x="38" y="289"/>
                </a:lnTo>
                <a:lnTo>
                  <a:pt x="35" y="288"/>
                </a:lnTo>
                <a:lnTo>
                  <a:pt x="31" y="286"/>
                </a:lnTo>
                <a:lnTo>
                  <a:pt x="25" y="286"/>
                </a:lnTo>
                <a:lnTo>
                  <a:pt x="14" y="282"/>
                </a:lnTo>
                <a:lnTo>
                  <a:pt x="8" y="279"/>
                </a:lnTo>
                <a:lnTo>
                  <a:pt x="5" y="275"/>
                </a:lnTo>
                <a:lnTo>
                  <a:pt x="2" y="274"/>
                </a:lnTo>
                <a:lnTo>
                  <a:pt x="0" y="273"/>
                </a:lnTo>
                <a:lnTo>
                  <a:pt x="1" y="272"/>
                </a:lnTo>
                <a:lnTo>
                  <a:pt x="4" y="272"/>
                </a:lnTo>
                <a:lnTo>
                  <a:pt x="6" y="272"/>
                </a:lnTo>
                <a:lnTo>
                  <a:pt x="10" y="266"/>
                </a:lnTo>
                <a:lnTo>
                  <a:pt x="17" y="262"/>
                </a:lnTo>
                <a:lnTo>
                  <a:pt x="28" y="242"/>
                </a:lnTo>
                <a:lnTo>
                  <a:pt x="33" y="234"/>
                </a:lnTo>
                <a:lnTo>
                  <a:pt x="34" y="230"/>
                </a:lnTo>
                <a:lnTo>
                  <a:pt x="35" y="220"/>
                </a:lnTo>
                <a:lnTo>
                  <a:pt x="33" y="209"/>
                </a:lnTo>
                <a:lnTo>
                  <a:pt x="34" y="206"/>
                </a:lnTo>
                <a:lnTo>
                  <a:pt x="44" y="192"/>
                </a:lnTo>
                <a:lnTo>
                  <a:pt x="48" y="184"/>
                </a:lnTo>
                <a:lnTo>
                  <a:pt x="48" y="178"/>
                </a:lnTo>
                <a:lnTo>
                  <a:pt x="49" y="173"/>
                </a:lnTo>
                <a:lnTo>
                  <a:pt x="48" y="171"/>
                </a:lnTo>
                <a:lnTo>
                  <a:pt x="46" y="170"/>
                </a:lnTo>
                <a:lnTo>
                  <a:pt x="42" y="164"/>
                </a:lnTo>
                <a:lnTo>
                  <a:pt x="40" y="159"/>
                </a:lnTo>
                <a:lnTo>
                  <a:pt x="33" y="154"/>
                </a:lnTo>
                <a:lnTo>
                  <a:pt x="28" y="149"/>
                </a:lnTo>
                <a:lnTo>
                  <a:pt x="21" y="137"/>
                </a:lnTo>
                <a:lnTo>
                  <a:pt x="22" y="130"/>
                </a:lnTo>
                <a:lnTo>
                  <a:pt x="19" y="127"/>
                </a:lnTo>
                <a:lnTo>
                  <a:pt x="17" y="125"/>
                </a:lnTo>
                <a:lnTo>
                  <a:pt x="17" y="122"/>
                </a:lnTo>
                <a:lnTo>
                  <a:pt x="16" y="114"/>
                </a:lnTo>
                <a:lnTo>
                  <a:pt x="14" y="107"/>
                </a:lnTo>
                <a:lnTo>
                  <a:pt x="13" y="103"/>
                </a:lnTo>
                <a:lnTo>
                  <a:pt x="15" y="95"/>
                </a:lnTo>
                <a:lnTo>
                  <a:pt x="14" y="86"/>
                </a:lnTo>
                <a:lnTo>
                  <a:pt x="11" y="82"/>
                </a:lnTo>
                <a:lnTo>
                  <a:pt x="11" y="75"/>
                </a:lnTo>
                <a:lnTo>
                  <a:pt x="11" y="69"/>
                </a:lnTo>
                <a:lnTo>
                  <a:pt x="13" y="65"/>
                </a:lnTo>
                <a:lnTo>
                  <a:pt x="13" y="61"/>
                </a:lnTo>
                <a:lnTo>
                  <a:pt x="22" y="47"/>
                </a:lnTo>
                <a:lnTo>
                  <a:pt x="30" y="39"/>
                </a:lnTo>
                <a:lnTo>
                  <a:pt x="36" y="34"/>
                </a:lnTo>
                <a:lnTo>
                  <a:pt x="42" y="30"/>
                </a:lnTo>
                <a:lnTo>
                  <a:pt x="50" y="9"/>
                </a:lnTo>
                <a:lnTo>
                  <a:pt x="55" y="1"/>
                </a:lnTo>
                <a:lnTo>
                  <a:pt x="61" y="0"/>
                </a:lnTo>
                <a:lnTo>
                  <a:pt x="92" y="18"/>
                </a:lnTo>
                <a:lnTo>
                  <a:pt x="106" y="19"/>
                </a:lnTo>
                <a:lnTo>
                  <a:pt x="136" y="28"/>
                </a:lnTo>
                <a:lnTo>
                  <a:pt x="147" y="40"/>
                </a:lnTo>
                <a:lnTo>
                  <a:pt x="171" y="60"/>
                </a:lnTo>
                <a:lnTo>
                  <a:pt x="184" y="67"/>
                </a:lnTo>
                <a:lnTo>
                  <a:pt x="184" y="72"/>
                </a:lnTo>
                <a:lnTo>
                  <a:pt x="181" y="80"/>
                </a:lnTo>
                <a:lnTo>
                  <a:pt x="190" y="73"/>
                </a:lnTo>
                <a:lnTo>
                  <a:pt x="203" y="84"/>
                </a:lnTo>
                <a:lnTo>
                  <a:pt x="206" y="90"/>
                </a:lnTo>
                <a:lnTo>
                  <a:pt x="210" y="100"/>
                </a:lnTo>
                <a:lnTo>
                  <a:pt x="209" y="107"/>
                </a:lnTo>
                <a:lnTo>
                  <a:pt x="207" y="111"/>
                </a:lnTo>
                <a:lnTo>
                  <a:pt x="207" y="113"/>
                </a:lnTo>
                <a:lnTo>
                  <a:pt x="211" y="109"/>
                </a:lnTo>
                <a:lnTo>
                  <a:pt x="213" y="107"/>
                </a:lnTo>
                <a:lnTo>
                  <a:pt x="213" y="100"/>
                </a:lnTo>
                <a:lnTo>
                  <a:pt x="217" y="91"/>
                </a:lnTo>
                <a:lnTo>
                  <a:pt x="221" y="91"/>
                </a:lnTo>
                <a:lnTo>
                  <a:pt x="224" y="96"/>
                </a:lnTo>
                <a:lnTo>
                  <a:pt x="231" y="118"/>
                </a:lnTo>
                <a:lnTo>
                  <a:pt x="234" y="123"/>
                </a:lnTo>
                <a:lnTo>
                  <a:pt x="235" y="130"/>
                </a:lnTo>
                <a:lnTo>
                  <a:pt x="234" y="133"/>
                </a:lnTo>
                <a:lnTo>
                  <a:pt x="235" y="13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3" name="Freeform 81"/>
          <p:cNvSpPr>
            <a:spLocks/>
          </p:cNvSpPr>
          <p:nvPr/>
        </p:nvSpPr>
        <p:spPr bwMode="auto">
          <a:xfrm>
            <a:off x="4274073" y="3944594"/>
            <a:ext cx="2106" cy="2106"/>
          </a:xfrm>
          <a:custGeom>
            <a:avLst/>
            <a:gdLst>
              <a:gd name="T0" fmla="*/ 11 w 11"/>
              <a:gd name="T1" fmla="*/ 1 h 9"/>
              <a:gd name="T2" fmla="*/ 8 w 11"/>
              <a:gd name="T3" fmla="*/ 9 h 9"/>
              <a:gd name="T4" fmla="*/ 1 w 11"/>
              <a:gd name="T5" fmla="*/ 7 h 9"/>
              <a:gd name="T6" fmla="*/ 0 w 11"/>
              <a:gd name="T7" fmla="*/ 5 h 9"/>
              <a:gd name="T8" fmla="*/ 8 w 11"/>
              <a:gd name="T9" fmla="*/ 0 h 9"/>
              <a:gd name="T10" fmla="*/ 10 w 11"/>
              <a:gd name="T11" fmla="*/ 0 h 9"/>
              <a:gd name="T12" fmla="*/ 11 w 11"/>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1" y="1"/>
                </a:moveTo>
                <a:lnTo>
                  <a:pt x="8" y="9"/>
                </a:lnTo>
                <a:lnTo>
                  <a:pt x="1" y="7"/>
                </a:lnTo>
                <a:lnTo>
                  <a:pt x="0" y="5"/>
                </a:lnTo>
                <a:lnTo>
                  <a:pt x="8" y="0"/>
                </a:lnTo>
                <a:lnTo>
                  <a:pt x="10" y="0"/>
                </a:lnTo>
                <a:lnTo>
                  <a:pt x="1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4" name="Freeform 82"/>
          <p:cNvSpPr>
            <a:spLocks/>
          </p:cNvSpPr>
          <p:nvPr/>
        </p:nvSpPr>
        <p:spPr bwMode="auto">
          <a:xfrm>
            <a:off x="4262493" y="4808903"/>
            <a:ext cx="83167" cy="122119"/>
          </a:xfrm>
          <a:custGeom>
            <a:avLst/>
            <a:gdLst>
              <a:gd name="T0" fmla="*/ 256 w 351"/>
              <a:gd name="T1" fmla="*/ 22 h 509"/>
              <a:gd name="T2" fmla="*/ 252 w 351"/>
              <a:gd name="T3" fmla="*/ 43 h 509"/>
              <a:gd name="T4" fmla="*/ 274 w 351"/>
              <a:gd name="T5" fmla="*/ 62 h 509"/>
              <a:gd name="T6" fmla="*/ 286 w 351"/>
              <a:gd name="T7" fmla="*/ 74 h 509"/>
              <a:gd name="T8" fmla="*/ 282 w 351"/>
              <a:gd name="T9" fmla="*/ 118 h 509"/>
              <a:gd name="T10" fmla="*/ 278 w 351"/>
              <a:gd name="T11" fmla="*/ 121 h 509"/>
              <a:gd name="T12" fmla="*/ 279 w 351"/>
              <a:gd name="T13" fmla="*/ 127 h 509"/>
              <a:gd name="T14" fmla="*/ 276 w 351"/>
              <a:gd name="T15" fmla="*/ 138 h 509"/>
              <a:gd name="T16" fmla="*/ 289 w 351"/>
              <a:gd name="T17" fmla="*/ 134 h 509"/>
              <a:gd name="T18" fmla="*/ 296 w 351"/>
              <a:gd name="T19" fmla="*/ 155 h 509"/>
              <a:gd name="T20" fmla="*/ 295 w 351"/>
              <a:gd name="T21" fmla="*/ 185 h 509"/>
              <a:gd name="T22" fmla="*/ 290 w 351"/>
              <a:gd name="T23" fmla="*/ 201 h 509"/>
              <a:gd name="T24" fmla="*/ 311 w 351"/>
              <a:gd name="T25" fmla="*/ 228 h 509"/>
              <a:gd name="T26" fmla="*/ 305 w 351"/>
              <a:gd name="T27" fmla="*/ 274 h 509"/>
              <a:gd name="T28" fmla="*/ 299 w 351"/>
              <a:gd name="T29" fmla="*/ 300 h 509"/>
              <a:gd name="T30" fmla="*/ 304 w 351"/>
              <a:gd name="T31" fmla="*/ 324 h 509"/>
              <a:gd name="T32" fmla="*/ 298 w 351"/>
              <a:gd name="T33" fmla="*/ 337 h 509"/>
              <a:gd name="T34" fmla="*/ 304 w 351"/>
              <a:gd name="T35" fmla="*/ 352 h 509"/>
              <a:gd name="T36" fmla="*/ 313 w 351"/>
              <a:gd name="T37" fmla="*/ 370 h 509"/>
              <a:gd name="T38" fmla="*/ 335 w 351"/>
              <a:gd name="T39" fmla="*/ 386 h 509"/>
              <a:gd name="T40" fmla="*/ 347 w 351"/>
              <a:gd name="T41" fmla="*/ 399 h 509"/>
              <a:gd name="T42" fmla="*/ 340 w 351"/>
              <a:gd name="T43" fmla="*/ 411 h 509"/>
              <a:gd name="T44" fmla="*/ 310 w 351"/>
              <a:gd name="T45" fmla="*/ 430 h 509"/>
              <a:gd name="T46" fmla="*/ 218 w 351"/>
              <a:gd name="T47" fmla="*/ 459 h 509"/>
              <a:gd name="T48" fmla="*/ 138 w 351"/>
              <a:gd name="T49" fmla="*/ 487 h 509"/>
              <a:gd name="T50" fmla="*/ 91 w 351"/>
              <a:gd name="T51" fmla="*/ 509 h 509"/>
              <a:gd name="T52" fmla="*/ 22 w 351"/>
              <a:gd name="T53" fmla="*/ 486 h 509"/>
              <a:gd name="T54" fmla="*/ 18 w 351"/>
              <a:gd name="T55" fmla="*/ 480 h 509"/>
              <a:gd name="T56" fmla="*/ 35 w 351"/>
              <a:gd name="T57" fmla="*/ 475 h 509"/>
              <a:gd name="T58" fmla="*/ 39 w 351"/>
              <a:gd name="T59" fmla="*/ 456 h 509"/>
              <a:gd name="T60" fmla="*/ 21 w 351"/>
              <a:gd name="T61" fmla="*/ 437 h 509"/>
              <a:gd name="T62" fmla="*/ 11 w 351"/>
              <a:gd name="T63" fmla="*/ 404 h 509"/>
              <a:gd name="T64" fmla="*/ 0 w 351"/>
              <a:gd name="T65" fmla="*/ 360 h 509"/>
              <a:gd name="T66" fmla="*/ 6 w 351"/>
              <a:gd name="T67" fmla="*/ 336 h 509"/>
              <a:gd name="T68" fmla="*/ 21 w 351"/>
              <a:gd name="T69" fmla="*/ 311 h 509"/>
              <a:gd name="T70" fmla="*/ 33 w 351"/>
              <a:gd name="T71" fmla="*/ 267 h 509"/>
              <a:gd name="T72" fmla="*/ 50 w 351"/>
              <a:gd name="T73" fmla="*/ 249 h 509"/>
              <a:gd name="T74" fmla="*/ 52 w 351"/>
              <a:gd name="T75" fmla="*/ 240 h 509"/>
              <a:gd name="T76" fmla="*/ 51 w 351"/>
              <a:gd name="T77" fmla="*/ 191 h 509"/>
              <a:gd name="T78" fmla="*/ 44 w 351"/>
              <a:gd name="T79" fmla="*/ 171 h 509"/>
              <a:gd name="T80" fmla="*/ 45 w 351"/>
              <a:gd name="T81" fmla="*/ 150 h 509"/>
              <a:gd name="T82" fmla="*/ 43 w 351"/>
              <a:gd name="T83" fmla="*/ 134 h 509"/>
              <a:gd name="T84" fmla="*/ 39 w 351"/>
              <a:gd name="T85" fmla="*/ 109 h 509"/>
              <a:gd name="T86" fmla="*/ 38 w 351"/>
              <a:gd name="T87" fmla="*/ 74 h 509"/>
              <a:gd name="T88" fmla="*/ 36 w 351"/>
              <a:gd name="T89" fmla="*/ 61 h 509"/>
              <a:gd name="T90" fmla="*/ 26 w 351"/>
              <a:gd name="T91" fmla="*/ 46 h 509"/>
              <a:gd name="T92" fmla="*/ 39 w 351"/>
              <a:gd name="T93" fmla="*/ 13 h 509"/>
              <a:gd name="T94" fmla="*/ 106 w 351"/>
              <a:gd name="T95" fmla="*/ 13 h 509"/>
              <a:gd name="T96" fmla="*/ 159 w 351"/>
              <a:gd name="T97" fmla="*/ 13 h 509"/>
              <a:gd name="T98" fmla="*/ 196 w 351"/>
              <a:gd name="T99" fmla="*/ 13 h 509"/>
              <a:gd name="T100" fmla="*/ 209 w 351"/>
              <a:gd name="T101" fmla="*/ 17 h 509"/>
              <a:gd name="T102" fmla="*/ 223 w 351"/>
              <a:gd name="T103" fmla="*/ 6 h 509"/>
              <a:gd name="T104" fmla="*/ 233 w 351"/>
              <a:gd name="T105"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 h="509">
                <a:moveTo>
                  <a:pt x="251" y="4"/>
                </a:moveTo>
                <a:lnTo>
                  <a:pt x="256" y="9"/>
                </a:lnTo>
                <a:lnTo>
                  <a:pt x="258" y="11"/>
                </a:lnTo>
                <a:lnTo>
                  <a:pt x="256" y="22"/>
                </a:lnTo>
                <a:lnTo>
                  <a:pt x="252" y="29"/>
                </a:lnTo>
                <a:lnTo>
                  <a:pt x="250" y="36"/>
                </a:lnTo>
                <a:lnTo>
                  <a:pt x="250" y="39"/>
                </a:lnTo>
                <a:lnTo>
                  <a:pt x="252" y="43"/>
                </a:lnTo>
                <a:lnTo>
                  <a:pt x="260" y="48"/>
                </a:lnTo>
                <a:lnTo>
                  <a:pt x="264" y="51"/>
                </a:lnTo>
                <a:lnTo>
                  <a:pt x="269" y="57"/>
                </a:lnTo>
                <a:lnTo>
                  <a:pt x="274" y="62"/>
                </a:lnTo>
                <a:lnTo>
                  <a:pt x="283" y="69"/>
                </a:lnTo>
                <a:lnTo>
                  <a:pt x="287" y="70"/>
                </a:lnTo>
                <a:lnTo>
                  <a:pt x="287" y="72"/>
                </a:lnTo>
                <a:lnTo>
                  <a:pt x="286" y="74"/>
                </a:lnTo>
                <a:lnTo>
                  <a:pt x="285" y="99"/>
                </a:lnTo>
                <a:lnTo>
                  <a:pt x="284" y="106"/>
                </a:lnTo>
                <a:lnTo>
                  <a:pt x="283" y="109"/>
                </a:lnTo>
                <a:lnTo>
                  <a:pt x="282" y="118"/>
                </a:lnTo>
                <a:lnTo>
                  <a:pt x="281" y="119"/>
                </a:lnTo>
                <a:lnTo>
                  <a:pt x="280" y="119"/>
                </a:lnTo>
                <a:lnTo>
                  <a:pt x="278" y="120"/>
                </a:lnTo>
                <a:lnTo>
                  <a:pt x="278" y="121"/>
                </a:lnTo>
                <a:lnTo>
                  <a:pt x="278" y="123"/>
                </a:lnTo>
                <a:lnTo>
                  <a:pt x="284" y="125"/>
                </a:lnTo>
                <a:lnTo>
                  <a:pt x="283" y="126"/>
                </a:lnTo>
                <a:lnTo>
                  <a:pt x="279" y="127"/>
                </a:lnTo>
                <a:lnTo>
                  <a:pt x="277" y="130"/>
                </a:lnTo>
                <a:lnTo>
                  <a:pt x="278" y="133"/>
                </a:lnTo>
                <a:lnTo>
                  <a:pt x="275" y="136"/>
                </a:lnTo>
                <a:lnTo>
                  <a:pt x="276" y="138"/>
                </a:lnTo>
                <a:lnTo>
                  <a:pt x="277" y="139"/>
                </a:lnTo>
                <a:lnTo>
                  <a:pt x="280" y="138"/>
                </a:lnTo>
                <a:lnTo>
                  <a:pt x="286" y="134"/>
                </a:lnTo>
                <a:lnTo>
                  <a:pt x="289" y="134"/>
                </a:lnTo>
                <a:lnTo>
                  <a:pt x="292" y="135"/>
                </a:lnTo>
                <a:lnTo>
                  <a:pt x="298" y="141"/>
                </a:lnTo>
                <a:lnTo>
                  <a:pt x="299" y="144"/>
                </a:lnTo>
                <a:lnTo>
                  <a:pt x="296" y="155"/>
                </a:lnTo>
                <a:lnTo>
                  <a:pt x="294" y="164"/>
                </a:lnTo>
                <a:lnTo>
                  <a:pt x="293" y="175"/>
                </a:lnTo>
                <a:lnTo>
                  <a:pt x="296" y="181"/>
                </a:lnTo>
                <a:lnTo>
                  <a:pt x="295" y="185"/>
                </a:lnTo>
                <a:lnTo>
                  <a:pt x="293" y="188"/>
                </a:lnTo>
                <a:lnTo>
                  <a:pt x="286" y="192"/>
                </a:lnTo>
                <a:lnTo>
                  <a:pt x="287" y="195"/>
                </a:lnTo>
                <a:lnTo>
                  <a:pt x="290" y="201"/>
                </a:lnTo>
                <a:lnTo>
                  <a:pt x="295" y="207"/>
                </a:lnTo>
                <a:lnTo>
                  <a:pt x="306" y="214"/>
                </a:lnTo>
                <a:lnTo>
                  <a:pt x="311" y="224"/>
                </a:lnTo>
                <a:lnTo>
                  <a:pt x="311" y="228"/>
                </a:lnTo>
                <a:lnTo>
                  <a:pt x="308" y="232"/>
                </a:lnTo>
                <a:lnTo>
                  <a:pt x="304" y="236"/>
                </a:lnTo>
                <a:lnTo>
                  <a:pt x="303" y="241"/>
                </a:lnTo>
                <a:lnTo>
                  <a:pt x="305" y="274"/>
                </a:lnTo>
                <a:lnTo>
                  <a:pt x="296" y="288"/>
                </a:lnTo>
                <a:lnTo>
                  <a:pt x="296" y="293"/>
                </a:lnTo>
                <a:lnTo>
                  <a:pt x="297" y="297"/>
                </a:lnTo>
                <a:lnTo>
                  <a:pt x="299" y="300"/>
                </a:lnTo>
                <a:lnTo>
                  <a:pt x="304" y="301"/>
                </a:lnTo>
                <a:lnTo>
                  <a:pt x="307" y="304"/>
                </a:lnTo>
                <a:lnTo>
                  <a:pt x="306" y="314"/>
                </a:lnTo>
                <a:lnTo>
                  <a:pt x="304" y="324"/>
                </a:lnTo>
                <a:lnTo>
                  <a:pt x="304" y="329"/>
                </a:lnTo>
                <a:lnTo>
                  <a:pt x="303" y="331"/>
                </a:lnTo>
                <a:lnTo>
                  <a:pt x="299" y="333"/>
                </a:lnTo>
                <a:lnTo>
                  <a:pt x="298" y="337"/>
                </a:lnTo>
                <a:lnTo>
                  <a:pt x="299" y="341"/>
                </a:lnTo>
                <a:lnTo>
                  <a:pt x="298" y="344"/>
                </a:lnTo>
                <a:lnTo>
                  <a:pt x="300" y="347"/>
                </a:lnTo>
                <a:lnTo>
                  <a:pt x="304" y="352"/>
                </a:lnTo>
                <a:lnTo>
                  <a:pt x="310" y="364"/>
                </a:lnTo>
                <a:lnTo>
                  <a:pt x="312" y="365"/>
                </a:lnTo>
                <a:lnTo>
                  <a:pt x="313" y="368"/>
                </a:lnTo>
                <a:lnTo>
                  <a:pt x="313" y="370"/>
                </a:lnTo>
                <a:lnTo>
                  <a:pt x="315" y="375"/>
                </a:lnTo>
                <a:lnTo>
                  <a:pt x="322" y="380"/>
                </a:lnTo>
                <a:lnTo>
                  <a:pt x="329" y="385"/>
                </a:lnTo>
                <a:lnTo>
                  <a:pt x="335" y="386"/>
                </a:lnTo>
                <a:lnTo>
                  <a:pt x="336" y="390"/>
                </a:lnTo>
                <a:lnTo>
                  <a:pt x="340" y="395"/>
                </a:lnTo>
                <a:lnTo>
                  <a:pt x="343" y="397"/>
                </a:lnTo>
                <a:lnTo>
                  <a:pt x="347" y="399"/>
                </a:lnTo>
                <a:lnTo>
                  <a:pt x="351" y="400"/>
                </a:lnTo>
                <a:lnTo>
                  <a:pt x="351" y="404"/>
                </a:lnTo>
                <a:lnTo>
                  <a:pt x="344" y="407"/>
                </a:lnTo>
                <a:lnTo>
                  <a:pt x="340" y="411"/>
                </a:lnTo>
                <a:lnTo>
                  <a:pt x="337" y="418"/>
                </a:lnTo>
                <a:lnTo>
                  <a:pt x="332" y="426"/>
                </a:lnTo>
                <a:lnTo>
                  <a:pt x="316" y="430"/>
                </a:lnTo>
                <a:lnTo>
                  <a:pt x="310" y="430"/>
                </a:lnTo>
                <a:lnTo>
                  <a:pt x="277" y="430"/>
                </a:lnTo>
                <a:lnTo>
                  <a:pt x="247" y="445"/>
                </a:lnTo>
                <a:lnTo>
                  <a:pt x="229" y="450"/>
                </a:lnTo>
                <a:lnTo>
                  <a:pt x="218" y="459"/>
                </a:lnTo>
                <a:lnTo>
                  <a:pt x="204" y="465"/>
                </a:lnTo>
                <a:lnTo>
                  <a:pt x="194" y="472"/>
                </a:lnTo>
                <a:lnTo>
                  <a:pt x="172" y="476"/>
                </a:lnTo>
                <a:lnTo>
                  <a:pt x="138" y="487"/>
                </a:lnTo>
                <a:lnTo>
                  <a:pt x="127" y="492"/>
                </a:lnTo>
                <a:lnTo>
                  <a:pt x="116" y="499"/>
                </a:lnTo>
                <a:lnTo>
                  <a:pt x="98" y="509"/>
                </a:lnTo>
                <a:lnTo>
                  <a:pt x="91" y="509"/>
                </a:lnTo>
                <a:lnTo>
                  <a:pt x="77" y="500"/>
                </a:lnTo>
                <a:lnTo>
                  <a:pt x="67" y="496"/>
                </a:lnTo>
                <a:lnTo>
                  <a:pt x="41" y="489"/>
                </a:lnTo>
                <a:lnTo>
                  <a:pt x="22" y="486"/>
                </a:lnTo>
                <a:lnTo>
                  <a:pt x="13" y="484"/>
                </a:lnTo>
                <a:lnTo>
                  <a:pt x="10" y="483"/>
                </a:lnTo>
                <a:lnTo>
                  <a:pt x="12" y="480"/>
                </a:lnTo>
                <a:lnTo>
                  <a:pt x="18" y="480"/>
                </a:lnTo>
                <a:lnTo>
                  <a:pt x="23" y="481"/>
                </a:lnTo>
                <a:lnTo>
                  <a:pt x="28" y="478"/>
                </a:lnTo>
                <a:lnTo>
                  <a:pt x="34" y="478"/>
                </a:lnTo>
                <a:lnTo>
                  <a:pt x="35" y="475"/>
                </a:lnTo>
                <a:lnTo>
                  <a:pt x="36" y="469"/>
                </a:lnTo>
                <a:lnTo>
                  <a:pt x="36" y="464"/>
                </a:lnTo>
                <a:lnTo>
                  <a:pt x="38" y="462"/>
                </a:lnTo>
                <a:lnTo>
                  <a:pt x="39" y="456"/>
                </a:lnTo>
                <a:lnTo>
                  <a:pt x="36" y="443"/>
                </a:lnTo>
                <a:lnTo>
                  <a:pt x="33" y="441"/>
                </a:lnTo>
                <a:lnTo>
                  <a:pt x="22" y="439"/>
                </a:lnTo>
                <a:lnTo>
                  <a:pt x="21" y="437"/>
                </a:lnTo>
                <a:lnTo>
                  <a:pt x="19" y="434"/>
                </a:lnTo>
                <a:lnTo>
                  <a:pt x="17" y="427"/>
                </a:lnTo>
                <a:lnTo>
                  <a:pt x="15" y="417"/>
                </a:lnTo>
                <a:lnTo>
                  <a:pt x="11" y="404"/>
                </a:lnTo>
                <a:lnTo>
                  <a:pt x="3" y="383"/>
                </a:lnTo>
                <a:lnTo>
                  <a:pt x="1" y="376"/>
                </a:lnTo>
                <a:lnTo>
                  <a:pt x="0" y="369"/>
                </a:lnTo>
                <a:lnTo>
                  <a:pt x="0" y="360"/>
                </a:lnTo>
                <a:lnTo>
                  <a:pt x="1" y="356"/>
                </a:lnTo>
                <a:lnTo>
                  <a:pt x="1" y="352"/>
                </a:lnTo>
                <a:lnTo>
                  <a:pt x="0" y="347"/>
                </a:lnTo>
                <a:lnTo>
                  <a:pt x="6" y="336"/>
                </a:lnTo>
                <a:lnTo>
                  <a:pt x="16" y="324"/>
                </a:lnTo>
                <a:lnTo>
                  <a:pt x="18" y="319"/>
                </a:lnTo>
                <a:lnTo>
                  <a:pt x="20" y="316"/>
                </a:lnTo>
                <a:lnTo>
                  <a:pt x="21" y="311"/>
                </a:lnTo>
                <a:lnTo>
                  <a:pt x="22" y="296"/>
                </a:lnTo>
                <a:lnTo>
                  <a:pt x="27" y="277"/>
                </a:lnTo>
                <a:lnTo>
                  <a:pt x="31" y="271"/>
                </a:lnTo>
                <a:lnTo>
                  <a:pt x="33" y="267"/>
                </a:lnTo>
                <a:lnTo>
                  <a:pt x="35" y="261"/>
                </a:lnTo>
                <a:lnTo>
                  <a:pt x="36" y="258"/>
                </a:lnTo>
                <a:lnTo>
                  <a:pt x="45" y="251"/>
                </a:lnTo>
                <a:lnTo>
                  <a:pt x="50" y="249"/>
                </a:lnTo>
                <a:lnTo>
                  <a:pt x="51" y="246"/>
                </a:lnTo>
                <a:lnTo>
                  <a:pt x="49" y="243"/>
                </a:lnTo>
                <a:lnTo>
                  <a:pt x="50" y="241"/>
                </a:lnTo>
                <a:lnTo>
                  <a:pt x="52" y="240"/>
                </a:lnTo>
                <a:lnTo>
                  <a:pt x="56" y="239"/>
                </a:lnTo>
                <a:lnTo>
                  <a:pt x="58" y="236"/>
                </a:lnTo>
                <a:lnTo>
                  <a:pt x="54" y="213"/>
                </a:lnTo>
                <a:lnTo>
                  <a:pt x="51" y="191"/>
                </a:lnTo>
                <a:lnTo>
                  <a:pt x="51" y="189"/>
                </a:lnTo>
                <a:lnTo>
                  <a:pt x="49" y="186"/>
                </a:lnTo>
                <a:lnTo>
                  <a:pt x="47" y="176"/>
                </a:lnTo>
                <a:lnTo>
                  <a:pt x="44" y="171"/>
                </a:lnTo>
                <a:lnTo>
                  <a:pt x="39" y="169"/>
                </a:lnTo>
                <a:lnTo>
                  <a:pt x="39" y="164"/>
                </a:lnTo>
                <a:lnTo>
                  <a:pt x="44" y="155"/>
                </a:lnTo>
                <a:lnTo>
                  <a:pt x="45" y="150"/>
                </a:lnTo>
                <a:lnTo>
                  <a:pt x="43" y="149"/>
                </a:lnTo>
                <a:lnTo>
                  <a:pt x="42" y="145"/>
                </a:lnTo>
                <a:lnTo>
                  <a:pt x="44" y="138"/>
                </a:lnTo>
                <a:lnTo>
                  <a:pt x="43" y="134"/>
                </a:lnTo>
                <a:lnTo>
                  <a:pt x="42" y="130"/>
                </a:lnTo>
                <a:lnTo>
                  <a:pt x="38" y="120"/>
                </a:lnTo>
                <a:lnTo>
                  <a:pt x="37" y="113"/>
                </a:lnTo>
                <a:lnTo>
                  <a:pt x="39" y="109"/>
                </a:lnTo>
                <a:lnTo>
                  <a:pt x="39" y="100"/>
                </a:lnTo>
                <a:lnTo>
                  <a:pt x="36" y="86"/>
                </a:lnTo>
                <a:lnTo>
                  <a:pt x="36" y="78"/>
                </a:lnTo>
                <a:lnTo>
                  <a:pt x="38" y="74"/>
                </a:lnTo>
                <a:lnTo>
                  <a:pt x="37" y="71"/>
                </a:lnTo>
                <a:lnTo>
                  <a:pt x="33" y="67"/>
                </a:lnTo>
                <a:lnTo>
                  <a:pt x="33" y="64"/>
                </a:lnTo>
                <a:lnTo>
                  <a:pt x="36" y="61"/>
                </a:lnTo>
                <a:lnTo>
                  <a:pt x="36" y="59"/>
                </a:lnTo>
                <a:lnTo>
                  <a:pt x="32" y="57"/>
                </a:lnTo>
                <a:lnTo>
                  <a:pt x="29" y="52"/>
                </a:lnTo>
                <a:lnTo>
                  <a:pt x="26" y="46"/>
                </a:lnTo>
                <a:lnTo>
                  <a:pt x="27" y="35"/>
                </a:lnTo>
                <a:lnTo>
                  <a:pt x="32" y="15"/>
                </a:lnTo>
                <a:lnTo>
                  <a:pt x="33" y="13"/>
                </a:lnTo>
                <a:lnTo>
                  <a:pt x="39" y="13"/>
                </a:lnTo>
                <a:lnTo>
                  <a:pt x="39" y="14"/>
                </a:lnTo>
                <a:lnTo>
                  <a:pt x="58" y="14"/>
                </a:lnTo>
                <a:lnTo>
                  <a:pt x="80" y="14"/>
                </a:lnTo>
                <a:lnTo>
                  <a:pt x="106" y="13"/>
                </a:lnTo>
                <a:lnTo>
                  <a:pt x="130" y="13"/>
                </a:lnTo>
                <a:lnTo>
                  <a:pt x="131" y="12"/>
                </a:lnTo>
                <a:lnTo>
                  <a:pt x="135" y="11"/>
                </a:lnTo>
                <a:lnTo>
                  <a:pt x="159" y="13"/>
                </a:lnTo>
                <a:lnTo>
                  <a:pt x="174" y="12"/>
                </a:lnTo>
                <a:lnTo>
                  <a:pt x="181" y="13"/>
                </a:lnTo>
                <a:lnTo>
                  <a:pt x="185" y="14"/>
                </a:lnTo>
                <a:lnTo>
                  <a:pt x="196" y="13"/>
                </a:lnTo>
                <a:lnTo>
                  <a:pt x="201" y="14"/>
                </a:lnTo>
                <a:lnTo>
                  <a:pt x="205" y="19"/>
                </a:lnTo>
                <a:lnTo>
                  <a:pt x="207" y="19"/>
                </a:lnTo>
                <a:lnTo>
                  <a:pt x="209" y="17"/>
                </a:lnTo>
                <a:lnTo>
                  <a:pt x="214" y="14"/>
                </a:lnTo>
                <a:lnTo>
                  <a:pt x="218" y="12"/>
                </a:lnTo>
                <a:lnTo>
                  <a:pt x="221" y="9"/>
                </a:lnTo>
                <a:lnTo>
                  <a:pt x="223" y="6"/>
                </a:lnTo>
                <a:lnTo>
                  <a:pt x="225" y="6"/>
                </a:lnTo>
                <a:lnTo>
                  <a:pt x="229" y="6"/>
                </a:lnTo>
                <a:lnTo>
                  <a:pt x="232" y="4"/>
                </a:lnTo>
                <a:lnTo>
                  <a:pt x="233" y="0"/>
                </a:lnTo>
                <a:lnTo>
                  <a:pt x="251"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5" name="Freeform 83"/>
          <p:cNvSpPr>
            <a:spLocks/>
          </p:cNvSpPr>
          <p:nvPr/>
        </p:nvSpPr>
        <p:spPr bwMode="auto">
          <a:xfrm>
            <a:off x="4222488" y="4289896"/>
            <a:ext cx="0" cy="1052"/>
          </a:xfrm>
          <a:custGeom>
            <a:avLst/>
            <a:gdLst>
              <a:gd name="T0" fmla="*/ 1 w 1"/>
              <a:gd name="T1" fmla="*/ 0 h 5"/>
              <a:gd name="T2" fmla="*/ 1 w 1"/>
              <a:gd name="T3" fmla="*/ 1 h 5"/>
              <a:gd name="T4" fmla="*/ 1 w 1"/>
              <a:gd name="T5" fmla="*/ 2 h 5"/>
              <a:gd name="T6" fmla="*/ 1 w 1"/>
              <a:gd name="T7" fmla="*/ 5 h 5"/>
              <a:gd name="T8" fmla="*/ 0 w 1"/>
              <a:gd name="T9" fmla="*/ 5 h 5"/>
              <a:gd name="T10" fmla="*/ 0 w 1"/>
              <a:gd name="T11" fmla="*/ 4 h 5"/>
              <a:gd name="T12" fmla="*/ 0 w 1"/>
              <a:gd name="T13" fmla="*/ 2 h 5"/>
              <a:gd name="T14" fmla="*/ 0 w 1"/>
              <a:gd name="T15" fmla="*/ 1 h 5"/>
              <a:gd name="T16" fmla="*/ 0 w 1"/>
              <a:gd name="T17" fmla="*/ 0 h 5"/>
              <a:gd name="T18" fmla="*/ 1 w 1"/>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5">
                <a:moveTo>
                  <a:pt x="1" y="0"/>
                </a:moveTo>
                <a:lnTo>
                  <a:pt x="1" y="1"/>
                </a:lnTo>
                <a:lnTo>
                  <a:pt x="1" y="2"/>
                </a:lnTo>
                <a:lnTo>
                  <a:pt x="1" y="5"/>
                </a:lnTo>
                <a:lnTo>
                  <a:pt x="0" y="5"/>
                </a:lnTo>
                <a:lnTo>
                  <a:pt x="0" y="4"/>
                </a:lnTo>
                <a:lnTo>
                  <a:pt x="0" y="2"/>
                </a:lnTo>
                <a:lnTo>
                  <a:pt x="0" y="1"/>
                </a:lnTo>
                <a:lnTo>
                  <a:pt x="0"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6" name="Freeform 84"/>
          <p:cNvSpPr>
            <a:spLocks noEditPoints="1"/>
          </p:cNvSpPr>
          <p:nvPr/>
        </p:nvSpPr>
        <p:spPr bwMode="auto">
          <a:xfrm>
            <a:off x="2946554" y="1901204"/>
            <a:ext cx="1161184" cy="1704405"/>
          </a:xfrm>
          <a:custGeom>
            <a:avLst/>
            <a:gdLst>
              <a:gd name="T0" fmla="*/ 4058 w 4863"/>
              <a:gd name="T1" fmla="*/ 639 h 7137"/>
              <a:gd name="T2" fmla="*/ 4047 w 4863"/>
              <a:gd name="T3" fmla="*/ 1372 h 7137"/>
              <a:gd name="T4" fmla="*/ 4544 w 4863"/>
              <a:gd name="T5" fmla="*/ 1107 h 7137"/>
              <a:gd name="T6" fmla="*/ 4432 w 4863"/>
              <a:gd name="T7" fmla="*/ 1941 h 7137"/>
              <a:gd name="T8" fmla="*/ 4257 w 4863"/>
              <a:gd name="T9" fmla="*/ 2403 h 7137"/>
              <a:gd name="T10" fmla="*/ 4226 w 4863"/>
              <a:gd name="T11" fmla="*/ 3027 h 7137"/>
              <a:gd name="T12" fmla="*/ 4011 w 4863"/>
              <a:gd name="T13" fmla="*/ 3302 h 7137"/>
              <a:gd name="T14" fmla="*/ 4200 w 4863"/>
              <a:gd name="T15" fmla="*/ 3838 h 7137"/>
              <a:gd name="T16" fmla="*/ 4220 w 4863"/>
              <a:gd name="T17" fmla="*/ 3999 h 7137"/>
              <a:gd name="T18" fmla="*/ 4081 w 4863"/>
              <a:gd name="T19" fmla="*/ 4193 h 7137"/>
              <a:gd name="T20" fmla="*/ 3703 w 4863"/>
              <a:gd name="T21" fmla="*/ 4392 h 7137"/>
              <a:gd name="T22" fmla="*/ 3958 w 4863"/>
              <a:gd name="T23" fmla="*/ 4438 h 7137"/>
              <a:gd name="T24" fmla="*/ 3804 w 4863"/>
              <a:gd name="T25" fmla="*/ 4491 h 7137"/>
              <a:gd name="T26" fmla="*/ 4049 w 4863"/>
              <a:gd name="T27" fmla="*/ 4891 h 7137"/>
              <a:gd name="T28" fmla="*/ 3736 w 4863"/>
              <a:gd name="T29" fmla="*/ 4843 h 7137"/>
              <a:gd name="T30" fmla="*/ 3465 w 4863"/>
              <a:gd name="T31" fmla="*/ 5107 h 7137"/>
              <a:gd name="T32" fmla="*/ 3977 w 4863"/>
              <a:gd name="T33" fmla="*/ 5222 h 7137"/>
              <a:gd name="T34" fmla="*/ 3712 w 4863"/>
              <a:gd name="T35" fmla="*/ 5477 h 7137"/>
              <a:gd name="T36" fmla="*/ 3219 w 4863"/>
              <a:gd name="T37" fmla="*/ 5598 h 7137"/>
              <a:gd name="T38" fmla="*/ 2963 w 4863"/>
              <a:gd name="T39" fmla="*/ 6007 h 7137"/>
              <a:gd name="T40" fmla="*/ 2774 w 4863"/>
              <a:gd name="T41" fmla="*/ 6086 h 7137"/>
              <a:gd name="T42" fmla="*/ 2530 w 4863"/>
              <a:gd name="T43" fmla="*/ 6234 h 7137"/>
              <a:gd name="T44" fmla="*/ 2512 w 4863"/>
              <a:gd name="T45" fmla="*/ 6562 h 7137"/>
              <a:gd name="T46" fmla="*/ 2429 w 4863"/>
              <a:gd name="T47" fmla="*/ 6789 h 7137"/>
              <a:gd name="T48" fmla="*/ 2310 w 4863"/>
              <a:gd name="T49" fmla="*/ 7130 h 7137"/>
              <a:gd name="T50" fmla="*/ 2148 w 4863"/>
              <a:gd name="T51" fmla="*/ 7021 h 7137"/>
              <a:gd name="T52" fmla="*/ 1984 w 4863"/>
              <a:gd name="T53" fmla="*/ 6947 h 7137"/>
              <a:gd name="T54" fmla="*/ 1833 w 4863"/>
              <a:gd name="T55" fmla="*/ 6766 h 7137"/>
              <a:gd name="T56" fmla="*/ 1761 w 4863"/>
              <a:gd name="T57" fmla="*/ 6403 h 7137"/>
              <a:gd name="T58" fmla="*/ 1784 w 4863"/>
              <a:gd name="T59" fmla="*/ 6290 h 7137"/>
              <a:gd name="T60" fmla="*/ 1613 w 4863"/>
              <a:gd name="T61" fmla="*/ 6207 h 7137"/>
              <a:gd name="T62" fmla="*/ 1654 w 4863"/>
              <a:gd name="T63" fmla="*/ 5942 h 7137"/>
              <a:gd name="T64" fmla="*/ 1577 w 4863"/>
              <a:gd name="T65" fmla="*/ 5878 h 7137"/>
              <a:gd name="T66" fmla="*/ 1578 w 4863"/>
              <a:gd name="T67" fmla="*/ 5700 h 7137"/>
              <a:gd name="T68" fmla="*/ 1590 w 4863"/>
              <a:gd name="T69" fmla="*/ 5593 h 7137"/>
              <a:gd name="T70" fmla="*/ 1738 w 4863"/>
              <a:gd name="T71" fmla="*/ 5331 h 7137"/>
              <a:gd name="T72" fmla="*/ 1502 w 4863"/>
              <a:gd name="T73" fmla="*/ 5019 h 7137"/>
              <a:gd name="T74" fmla="*/ 1644 w 4863"/>
              <a:gd name="T75" fmla="*/ 4943 h 7137"/>
              <a:gd name="T76" fmla="*/ 1524 w 4863"/>
              <a:gd name="T77" fmla="*/ 4698 h 7137"/>
              <a:gd name="T78" fmla="*/ 1364 w 4863"/>
              <a:gd name="T79" fmla="*/ 4837 h 7137"/>
              <a:gd name="T80" fmla="*/ 1396 w 4863"/>
              <a:gd name="T81" fmla="*/ 4477 h 7137"/>
              <a:gd name="T82" fmla="*/ 1314 w 4863"/>
              <a:gd name="T83" fmla="*/ 4144 h 7137"/>
              <a:gd name="T84" fmla="*/ 1144 w 4863"/>
              <a:gd name="T85" fmla="*/ 3694 h 7137"/>
              <a:gd name="T86" fmla="*/ 557 w 4863"/>
              <a:gd name="T87" fmla="*/ 3498 h 7137"/>
              <a:gd name="T88" fmla="*/ 233 w 4863"/>
              <a:gd name="T89" fmla="*/ 3273 h 7137"/>
              <a:gd name="T90" fmla="*/ 475 w 4863"/>
              <a:gd name="T91" fmla="*/ 2981 h 7137"/>
              <a:gd name="T92" fmla="*/ 19 w 4863"/>
              <a:gd name="T93" fmla="*/ 2831 h 7137"/>
              <a:gd name="T94" fmla="*/ 575 w 4863"/>
              <a:gd name="T95" fmla="*/ 2350 h 7137"/>
              <a:gd name="T96" fmla="*/ 556 w 4863"/>
              <a:gd name="T97" fmla="*/ 1720 h 7137"/>
              <a:gd name="T98" fmla="*/ 1044 w 4863"/>
              <a:gd name="T99" fmla="*/ 1070 h 7137"/>
              <a:gd name="T100" fmla="*/ 1526 w 4863"/>
              <a:gd name="T101" fmla="*/ 1208 h 7137"/>
              <a:gd name="T102" fmla="*/ 2232 w 4863"/>
              <a:gd name="T103" fmla="*/ 955 h 7137"/>
              <a:gd name="T104" fmla="*/ 2455 w 4863"/>
              <a:gd name="T105" fmla="*/ 311 h 7137"/>
              <a:gd name="T106" fmla="*/ 2960 w 4863"/>
              <a:gd name="T107" fmla="*/ 43 h 7137"/>
              <a:gd name="T108" fmla="*/ 4289 w 4863"/>
              <a:gd name="T109" fmla="*/ 1102 h 7137"/>
              <a:gd name="T110" fmla="*/ 35 w 4863"/>
              <a:gd name="T111" fmla="*/ 3103 h 7137"/>
              <a:gd name="T112" fmla="*/ 4342 w 4863"/>
              <a:gd name="T113" fmla="*/ 3760 h 7137"/>
              <a:gd name="T114" fmla="*/ 1535 w 4863"/>
              <a:gd name="T115" fmla="*/ 4928 h 7137"/>
              <a:gd name="T116" fmla="*/ 3599 w 4863"/>
              <a:gd name="T117" fmla="*/ 5004 h 7137"/>
              <a:gd name="T118" fmla="*/ 1570 w 4863"/>
              <a:gd name="T119" fmla="*/ 5361 h 7137"/>
              <a:gd name="T120" fmla="*/ 1461 w 4863"/>
              <a:gd name="T121" fmla="*/ 5137 h 7137"/>
              <a:gd name="T122" fmla="*/ 2081 w 4863"/>
              <a:gd name="T123" fmla="*/ 6989 h 7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63" h="7137">
                <a:moveTo>
                  <a:pt x="3395" y="25"/>
                </a:moveTo>
                <a:lnTo>
                  <a:pt x="3471" y="67"/>
                </a:lnTo>
                <a:lnTo>
                  <a:pt x="3512" y="116"/>
                </a:lnTo>
                <a:lnTo>
                  <a:pt x="3520" y="114"/>
                </a:lnTo>
                <a:lnTo>
                  <a:pt x="3575" y="133"/>
                </a:lnTo>
                <a:lnTo>
                  <a:pt x="3626" y="156"/>
                </a:lnTo>
                <a:lnTo>
                  <a:pt x="3713" y="215"/>
                </a:lnTo>
                <a:lnTo>
                  <a:pt x="3725" y="235"/>
                </a:lnTo>
                <a:lnTo>
                  <a:pt x="3715" y="251"/>
                </a:lnTo>
                <a:lnTo>
                  <a:pt x="3694" y="261"/>
                </a:lnTo>
                <a:lnTo>
                  <a:pt x="3584" y="281"/>
                </a:lnTo>
                <a:lnTo>
                  <a:pt x="3384" y="304"/>
                </a:lnTo>
                <a:lnTo>
                  <a:pt x="3270" y="350"/>
                </a:lnTo>
                <a:lnTo>
                  <a:pt x="3234" y="352"/>
                </a:lnTo>
                <a:lnTo>
                  <a:pt x="3231" y="418"/>
                </a:lnTo>
                <a:lnTo>
                  <a:pt x="3246" y="422"/>
                </a:lnTo>
                <a:lnTo>
                  <a:pt x="3272" y="413"/>
                </a:lnTo>
                <a:lnTo>
                  <a:pt x="3361" y="346"/>
                </a:lnTo>
                <a:lnTo>
                  <a:pt x="3395" y="335"/>
                </a:lnTo>
                <a:lnTo>
                  <a:pt x="3457" y="341"/>
                </a:lnTo>
                <a:lnTo>
                  <a:pt x="3538" y="366"/>
                </a:lnTo>
                <a:lnTo>
                  <a:pt x="3571" y="357"/>
                </a:lnTo>
                <a:lnTo>
                  <a:pt x="3629" y="364"/>
                </a:lnTo>
                <a:lnTo>
                  <a:pt x="3697" y="345"/>
                </a:lnTo>
                <a:lnTo>
                  <a:pt x="3778" y="303"/>
                </a:lnTo>
                <a:lnTo>
                  <a:pt x="3800" y="396"/>
                </a:lnTo>
                <a:lnTo>
                  <a:pt x="3830" y="487"/>
                </a:lnTo>
                <a:lnTo>
                  <a:pt x="3853" y="477"/>
                </a:lnTo>
                <a:lnTo>
                  <a:pt x="3873" y="482"/>
                </a:lnTo>
                <a:lnTo>
                  <a:pt x="3880" y="511"/>
                </a:lnTo>
                <a:lnTo>
                  <a:pt x="3891" y="524"/>
                </a:lnTo>
                <a:lnTo>
                  <a:pt x="3914" y="517"/>
                </a:lnTo>
                <a:lnTo>
                  <a:pt x="3984" y="543"/>
                </a:lnTo>
                <a:lnTo>
                  <a:pt x="4032" y="588"/>
                </a:lnTo>
                <a:lnTo>
                  <a:pt x="4050" y="609"/>
                </a:lnTo>
                <a:lnTo>
                  <a:pt x="4058" y="639"/>
                </a:lnTo>
                <a:lnTo>
                  <a:pt x="4063" y="663"/>
                </a:lnTo>
                <a:lnTo>
                  <a:pt x="4056" y="693"/>
                </a:lnTo>
                <a:lnTo>
                  <a:pt x="4026" y="744"/>
                </a:lnTo>
                <a:lnTo>
                  <a:pt x="3988" y="791"/>
                </a:lnTo>
                <a:lnTo>
                  <a:pt x="3937" y="827"/>
                </a:lnTo>
                <a:lnTo>
                  <a:pt x="3878" y="849"/>
                </a:lnTo>
                <a:lnTo>
                  <a:pt x="3425" y="923"/>
                </a:lnTo>
                <a:lnTo>
                  <a:pt x="3410" y="940"/>
                </a:lnTo>
                <a:lnTo>
                  <a:pt x="3401" y="984"/>
                </a:lnTo>
                <a:lnTo>
                  <a:pt x="3407" y="1041"/>
                </a:lnTo>
                <a:lnTo>
                  <a:pt x="3428" y="1049"/>
                </a:lnTo>
                <a:lnTo>
                  <a:pt x="3477" y="1018"/>
                </a:lnTo>
                <a:lnTo>
                  <a:pt x="3563" y="987"/>
                </a:lnTo>
                <a:lnTo>
                  <a:pt x="3626" y="989"/>
                </a:lnTo>
                <a:lnTo>
                  <a:pt x="3776" y="1015"/>
                </a:lnTo>
                <a:lnTo>
                  <a:pt x="3820" y="1082"/>
                </a:lnTo>
                <a:lnTo>
                  <a:pt x="3844" y="1182"/>
                </a:lnTo>
                <a:lnTo>
                  <a:pt x="3896" y="1160"/>
                </a:lnTo>
                <a:lnTo>
                  <a:pt x="3907" y="1143"/>
                </a:lnTo>
                <a:lnTo>
                  <a:pt x="3915" y="1113"/>
                </a:lnTo>
                <a:lnTo>
                  <a:pt x="3921" y="1080"/>
                </a:lnTo>
                <a:lnTo>
                  <a:pt x="3926" y="1045"/>
                </a:lnTo>
                <a:lnTo>
                  <a:pt x="3932" y="1021"/>
                </a:lnTo>
                <a:lnTo>
                  <a:pt x="3938" y="1009"/>
                </a:lnTo>
                <a:lnTo>
                  <a:pt x="3951" y="998"/>
                </a:lnTo>
                <a:lnTo>
                  <a:pt x="3981" y="985"/>
                </a:lnTo>
                <a:lnTo>
                  <a:pt x="4059" y="973"/>
                </a:lnTo>
                <a:lnTo>
                  <a:pt x="4078" y="976"/>
                </a:lnTo>
                <a:lnTo>
                  <a:pt x="4091" y="1025"/>
                </a:lnTo>
                <a:lnTo>
                  <a:pt x="4094" y="1053"/>
                </a:lnTo>
                <a:lnTo>
                  <a:pt x="4095" y="1089"/>
                </a:lnTo>
                <a:lnTo>
                  <a:pt x="4095" y="1133"/>
                </a:lnTo>
                <a:lnTo>
                  <a:pt x="4093" y="1186"/>
                </a:lnTo>
                <a:lnTo>
                  <a:pt x="4086" y="1237"/>
                </a:lnTo>
                <a:lnTo>
                  <a:pt x="4065" y="1325"/>
                </a:lnTo>
                <a:lnTo>
                  <a:pt x="4047" y="1372"/>
                </a:lnTo>
                <a:lnTo>
                  <a:pt x="4028" y="1406"/>
                </a:lnTo>
                <a:lnTo>
                  <a:pt x="3992" y="1482"/>
                </a:lnTo>
                <a:lnTo>
                  <a:pt x="3980" y="1502"/>
                </a:lnTo>
                <a:lnTo>
                  <a:pt x="3940" y="1589"/>
                </a:lnTo>
                <a:lnTo>
                  <a:pt x="3931" y="1628"/>
                </a:lnTo>
                <a:lnTo>
                  <a:pt x="3930" y="1657"/>
                </a:lnTo>
                <a:lnTo>
                  <a:pt x="3937" y="1663"/>
                </a:lnTo>
                <a:lnTo>
                  <a:pt x="3948" y="1636"/>
                </a:lnTo>
                <a:lnTo>
                  <a:pt x="3952" y="1616"/>
                </a:lnTo>
                <a:lnTo>
                  <a:pt x="3960" y="1596"/>
                </a:lnTo>
                <a:lnTo>
                  <a:pt x="4018" y="1542"/>
                </a:lnTo>
                <a:lnTo>
                  <a:pt x="4031" y="1526"/>
                </a:lnTo>
                <a:lnTo>
                  <a:pt x="4069" y="1461"/>
                </a:lnTo>
                <a:lnTo>
                  <a:pt x="4093" y="1436"/>
                </a:lnTo>
                <a:lnTo>
                  <a:pt x="4113" y="1410"/>
                </a:lnTo>
                <a:lnTo>
                  <a:pt x="4124" y="1391"/>
                </a:lnTo>
                <a:lnTo>
                  <a:pt x="4182" y="1257"/>
                </a:lnTo>
                <a:lnTo>
                  <a:pt x="4213" y="1216"/>
                </a:lnTo>
                <a:lnTo>
                  <a:pt x="4245" y="1216"/>
                </a:lnTo>
                <a:lnTo>
                  <a:pt x="4251" y="1285"/>
                </a:lnTo>
                <a:lnTo>
                  <a:pt x="4289" y="1296"/>
                </a:lnTo>
                <a:lnTo>
                  <a:pt x="4306" y="1293"/>
                </a:lnTo>
                <a:lnTo>
                  <a:pt x="4333" y="1309"/>
                </a:lnTo>
                <a:lnTo>
                  <a:pt x="4345" y="1323"/>
                </a:lnTo>
                <a:lnTo>
                  <a:pt x="4365" y="1330"/>
                </a:lnTo>
                <a:lnTo>
                  <a:pt x="4385" y="1346"/>
                </a:lnTo>
                <a:lnTo>
                  <a:pt x="4403" y="1329"/>
                </a:lnTo>
                <a:lnTo>
                  <a:pt x="4409" y="1318"/>
                </a:lnTo>
                <a:lnTo>
                  <a:pt x="4426" y="1268"/>
                </a:lnTo>
                <a:lnTo>
                  <a:pt x="4450" y="1223"/>
                </a:lnTo>
                <a:lnTo>
                  <a:pt x="4472" y="1167"/>
                </a:lnTo>
                <a:lnTo>
                  <a:pt x="4479" y="1153"/>
                </a:lnTo>
                <a:lnTo>
                  <a:pt x="4491" y="1141"/>
                </a:lnTo>
                <a:lnTo>
                  <a:pt x="4503" y="1136"/>
                </a:lnTo>
                <a:lnTo>
                  <a:pt x="4536" y="1109"/>
                </a:lnTo>
                <a:lnTo>
                  <a:pt x="4544" y="1107"/>
                </a:lnTo>
                <a:lnTo>
                  <a:pt x="4562" y="1116"/>
                </a:lnTo>
                <a:lnTo>
                  <a:pt x="4640" y="1120"/>
                </a:lnTo>
                <a:lnTo>
                  <a:pt x="4682" y="1134"/>
                </a:lnTo>
                <a:lnTo>
                  <a:pt x="4742" y="1172"/>
                </a:lnTo>
                <a:lnTo>
                  <a:pt x="4783" y="1193"/>
                </a:lnTo>
                <a:lnTo>
                  <a:pt x="4802" y="1211"/>
                </a:lnTo>
                <a:lnTo>
                  <a:pt x="4830" y="1250"/>
                </a:lnTo>
                <a:lnTo>
                  <a:pt x="4852" y="1290"/>
                </a:lnTo>
                <a:lnTo>
                  <a:pt x="4863" y="1302"/>
                </a:lnTo>
                <a:lnTo>
                  <a:pt x="4862" y="1315"/>
                </a:lnTo>
                <a:lnTo>
                  <a:pt x="4855" y="1332"/>
                </a:lnTo>
                <a:lnTo>
                  <a:pt x="4799" y="1393"/>
                </a:lnTo>
                <a:lnTo>
                  <a:pt x="4781" y="1433"/>
                </a:lnTo>
                <a:lnTo>
                  <a:pt x="4728" y="1507"/>
                </a:lnTo>
                <a:lnTo>
                  <a:pt x="4702" y="1532"/>
                </a:lnTo>
                <a:lnTo>
                  <a:pt x="4674" y="1542"/>
                </a:lnTo>
                <a:lnTo>
                  <a:pt x="4643" y="1545"/>
                </a:lnTo>
                <a:lnTo>
                  <a:pt x="4623" y="1555"/>
                </a:lnTo>
                <a:lnTo>
                  <a:pt x="4620" y="1565"/>
                </a:lnTo>
                <a:lnTo>
                  <a:pt x="4634" y="1596"/>
                </a:lnTo>
                <a:lnTo>
                  <a:pt x="4641" y="1617"/>
                </a:lnTo>
                <a:lnTo>
                  <a:pt x="4640" y="1636"/>
                </a:lnTo>
                <a:lnTo>
                  <a:pt x="4625" y="1664"/>
                </a:lnTo>
                <a:lnTo>
                  <a:pt x="4619" y="1670"/>
                </a:lnTo>
                <a:lnTo>
                  <a:pt x="4564" y="1691"/>
                </a:lnTo>
                <a:lnTo>
                  <a:pt x="4537" y="1725"/>
                </a:lnTo>
                <a:lnTo>
                  <a:pt x="4501" y="1730"/>
                </a:lnTo>
                <a:lnTo>
                  <a:pt x="4475" y="1726"/>
                </a:lnTo>
                <a:lnTo>
                  <a:pt x="4440" y="1763"/>
                </a:lnTo>
                <a:lnTo>
                  <a:pt x="4454" y="1793"/>
                </a:lnTo>
                <a:lnTo>
                  <a:pt x="4466" y="1806"/>
                </a:lnTo>
                <a:lnTo>
                  <a:pt x="4505" y="1833"/>
                </a:lnTo>
                <a:lnTo>
                  <a:pt x="4506" y="1848"/>
                </a:lnTo>
                <a:lnTo>
                  <a:pt x="4487" y="1879"/>
                </a:lnTo>
                <a:lnTo>
                  <a:pt x="4462" y="1916"/>
                </a:lnTo>
                <a:lnTo>
                  <a:pt x="4432" y="1941"/>
                </a:lnTo>
                <a:lnTo>
                  <a:pt x="4420" y="1944"/>
                </a:lnTo>
                <a:lnTo>
                  <a:pt x="4406" y="1938"/>
                </a:lnTo>
                <a:lnTo>
                  <a:pt x="4393" y="1940"/>
                </a:lnTo>
                <a:lnTo>
                  <a:pt x="4364" y="1951"/>
                </a:lnTo>
                <a:lnTo>
                  <a:pt x="4336" y="1953"/>
                </a:lnTo>
                <a:lnTo>
                  <a:pt x="4287" y="1937"/>
                </a:lnTo>
                <a:lnTo>
                  <a:pt x="4261" y="1918"/>
                </a:lnTo>
                <a:lnTo>
                  <a:pt x="4247" y="1911"/>
                </a:lnTo>
                <a:lnTo>
                  <a:pt x="4229" y="1913"/>
                </a:lnTo>
                <a:lnTo>
                  <a:pt x="4222" y="1921"/>
                </a:lnTo>
                <a:lnTo>
                  <a:pt x="4194" y="1966"/>
                </a:lnTo>
                <a:lnTo>
                  <a:pt x="4181" y="1996"/>
                </a:lnTo>
                <a:lnTo>
                  <a:pt x="4172" y="2027"/>
                </a:lnTo>
                <a:lnTo>
                  <a:pt x="4168" y="2060"/>
                </a:lnTo>
                <a:lnTo>
                  <a:pt x="4169" y="2096"/>
                </a:lnTo>
                <a:lnTo>
                  <a:pt x="4173" y="2121"/>
                </a:lnTo>
                <a:lnTo>
                  <a:pt x="4178" y="2134"/>
                </a:lnTo>
                <a:lnTo>
                  <a:pt x="4185" y="2142"/>
                </a:lnTo>
                <a:lnTo>
                  <a:pt x="4196" y="2146"/>
                </a:lnTo>
                <a:lnTo>
                  <a:pt x="4222" y="2142"/>
                </a:lnTo>
                <a:lnTo>
                  <a:pt x="4232" y="2145"/>
                </a:lnTo>
                <a:lnTo>
                  <a:pt x="4235" y="2152"/>
                </a:lnTo>
                <a:lnTo>
                  <a:pt x="4240" y="2174"/>
                </a:lnTo>
                <a:lnTo>
                  <a:pt x="4239" y="2196"/>
                </a:lnTo>
                <a:lnTo>
                  <a:pt x="4235" y="2225"/>
                </a:lnTo>
                <a:lnTo>
                  <a:pt x="4231" y="2260"/>
                </a:lnTo>
                <a:lnTo>
                  <a:pt x="4229" y="2299"/>
                </a:lnTo>
                <a:lnTo>
                  <a:pt x="4230" y="2320"/>
                </a:lnTo>
                <a:lnTo>
                  <a:pt x="4240" y="2324"/>
                </a:lnTo>
                <a:lnTo>
                  <a:pt x="4245" y="2323"/>
                </a:lnTo>
                <a:lnTo>
                  <a:pt x="4251" y="2330"/>
                </a:lnTo>
                <a:lnTo>
                  <a:pt x="4257" y="2345"/>
                </a:lnTo>
                <a:lnTo>
                  <a:pt x="4262" y="2361"/>
                </a:lnTo>
                <a:lnTo>
                  <a:pt x="4265" y="2378"/>
                </a:lnTo>
                <a:lnTo>
                  <a:pt x="4263" y="2392"/>
                </a:lnTo>
                <a:lnTo>
                  <a:pt x="4257" y="2403"/>
                </a:lnTo>
                <a:lnTo>
                  <a:pt x="4242" y="2416"/>
                </a:lnTo>
                <a:lnTo>
                  <a:pt x="4206" y="2440"/>
                </a:lnTo>
                <a:lnTo>
                  <a:pt x="4202" y="2447"/>
                </a:lnTo>
                <a:lnTo>
                  <a:pt x="4199" y="2462"/>
                </a:lnTo>
                <a:lnTo>
                  <a:pt x="4197" y="2484"/>
                </a:lnTo>
                <a:lnTo>
                  <a:pt x="4193" y="2504"/>
                </a:lnTo>
                <a:lnTo>
                  <a:pt x="4186" y="2522"/>
                </a:lnTo>
                <a:lnTo>
                  <a:pt x="4180" y="2532"/>
                </a:lnTo>
                <a:lnTo>
                  <a:pt x="4168" y="2537"/>
                </a:lnTo>
                <a:lnTo>
                  <a:pt x="4152" y="2537"/>
                </a:lnTo>
                <a:lnTo>
                  <a:pt x="4135" y="2548"/>
                </a:lnTo>
                <a:lnTo>
                  <a:pt x="4094" y="2606"/>
                </a:lnTo>
                <a:lnTo>
                  <a:pt x="4093" y="2613"/>
                </a:lnTo>
                <a:lnTo>
                  <a:pt x="4109" y="2632"/>
                </a:lnTo>
                <a:lnTo>
                  <a:pt x="4108" y="2648"/>
                </a:lnTo>
                <a:lnTo>
                  <a:pt x="4089" y="2717"/>
                </a:lnTo>
                <a:lnTo>
                  <a:pt x="4084" y="2751"/>
                </a:lnTo>
                <a:lnTo>
                  <a:pt x="4080" y="2798"/>
                </a:lnTo>
                <a:lnTo>
                  <a:pt x="4073" y="2836"/>
                </a:lnTo>
                <a:lnTo>
                  <a:pt x="4064" y="2867"/>
                </a:lnTo>
                <a:lnTo>
                  <a:pt x="4054" y="2903"/>
                </a:lnTo>
                <a:lnTo>
                  <a:pt x="4045" y="2943"/>
                </a:lnTo>
                <a:lnTo>
                  <a:pt x="4047" y="2974"/>
                </a:lnTo>
                <a:lnTo>
                  <a:pt x="4059" y="2995"/>
                </a:lnTo>
                <a:lnTo>
                  <a:pt x="4074" y="2978"/>
                </a:lnTo>
                <a:lnTo>
                  <a:pt x="4094" y="2922"/>
                </a:lnTo>
                <a:lnTo>
                  <a:pt x="4115" y="2898"/>
                </a:lnTo>
                <a:lnTo>
                  <a:pt x="4138" y="2905"/>
                </a:lnTo>
                <a:lnTo>
                  <a:pt x="4158" y="2917"/>
                </a:lnTo>
                <a:lnTo>
                  <a:pt x="4184" y="2939"/>
                </a:lnTo>
                <a:lnTo>
                  <a:pt x="4205" y="2952"/>
                </a:lnTo>
                <a:lnTo>
                  <a:pt x="4224" y="2970"/>
                </a:lnTo>
                <a:lnTo>
                  <a:pt x="4232" y="2985"/>
                </a:lnTo>
                <a:lnTo>
                  <a:pt x="4239" y="3006"/>
                </a:lnTo>
                <a:lnTo>
                  <a:pt x="4239" y="3020"/>
                </a:lnTo>
                <a:lnTo>
                  <a:pt x="4226" y="3027"/>
                </a:lnTo>
                <a:lnTo>
                  <a:pt x="4221" y="3024"/>
                </a:lnTo>
                <a:lnTo>
                  <a:pt x="4187" y="2990"/>
                </a:lnTo>
                <a:lnTo>
                  <a:pt x="4171" y="2981"/>
                </a:lnTo>
                <a:lnTo>
                  <a:pt x="4149" y="2991"/>
                </a:lnTo>
                <a:lnTo>
                  <a:pt x="4130" y="3007"/>
                </a:lnTo>
                <a:lnTo>
                  <a:pt x="4147" y="3070"/>
                </a:lnTo>
                <a:lnTo>
                  <a:pt x="4165" y="3099"/>
                </a:lnTo>
                <a:lnTo>
                  <a:pt x="4199" y="3112"/>
                </a:lnTo>
                <a:lnTo>
                  <a:pt x="4216" y="3125"/>
                </a:lnTo>
                <a:lnTo>
                  <a:pt x="4229" y="3143"/>
                </a:lnTo>
                <a:lnTo>
                  <a:pt x="4239" y="3151"/>
                </a:lnTo>
                <a:lnTo>
                  <a:pt x="4252" y="3148"/>
                </a:lnTo>
                <a:lnTo>
                  <a:pt x="4270" y="3131"/>
                </a:lnTo>
                <a:lnTo>
                  <a:pt x="4296" y="3130"/>
                </a:lnTo>
                <a:lnTo>
                  <a:pt x="4307" y="3138"/>
                </a:lnTo>
                <a:lnTo>
                  <a:pt x="4315" y="3154"/>
                </a:lnTo>
                <a:lnTo>
                  <a:pt x="4319" y="3183"/>
                </a:lnTo>
                <a:lnTo>
                  <a:pt x="4318" y="3226"/>
                </a:lnTo>
                <a:lnTo>
                  <a:pt x="4315" y="3258"/>
                </a:lnTo>
                <a:lnTo>
                  <a:pt x="4311" y="3279"/>
                </a:lnTo>
                <a:lnTo>
                  <a:pt x="4302" y="3308"/>
                </a:lnTo>
                <a:lnTo>
                  <a:pt x="4294" y="3313"/>
                </a:lnTo>
                <a:lnTo>
                  <a:pt x="4283" y="3311"/>
                </a:lnTo>
                <a:lnTo>
                  <a:pt x="4274" y="3306"/>
                </a:lnTo>
                <a:lnTo>
                  <a:pt x="4264" y="3295"/>
                </a:lnTo>
                <a:lnTo>
                  <a:pt x="4250" y="3287"/>
                </a:lnTo>
                <a:lnTo>
                  <a:pt x="4223" y="3279"/>
                </a:lnTo>
                <a:lnTo>
                  <a:pt x="4194" y="3260"/>
                </a:lnTo>
                <a:lnTo>
                  <a:pt x="4179" y="3256"/>
                </a:lnTo>
                <a:lnTo>
                  <a:pt x="4145" y="3258"/>
                </a:lnTo>
                <a:lnTo>
                  <a:pt x="4109" y="3270"/>
                </a:lnTo>
                <a:lnTo>
                  <a:pt x="4108" y="3285"/>
                </a:lnTo>
                <a:lnTo>
                  <a:pt x="4056" y="3339"/>
                </a:lnTo>
                <a:lnTo>
                  <a:pt x="4045" y="3338"/>
                </a:lnTo>
                <a:lnTo>
                  <a:pt x="4031" y="3320"/>
                </a:lnTo>
                <a:lnTo>
                  <a:pt x="4011" y="3302"/>
                </a:lnTo>
                <a:lnTo>
                  <a:pt x="3999" y="3302"/>
                </a:lnTo>
                <a:lnTo>
                  <a:pt x="3981" y="3325"/>
                </a:lnTo>
                <a:lnTo>
                  <a:pt x="3977" y="3333"/>
                </a:lnTo>
                <a:lnTo>
                  <a:pt x="3977" y="3341"/>
                </a:lnTo>
                <a:lnTo>
                  <a:pt x="3990" y="3360"/>
                </a:lnTo>
                <a:lnTo>
                  <a:pt x="3995" y="3365"/>
                </a:lnTo>
                <a:lnTo>
                  <a:pt x="4002" y="3368"/>
                </a:lnTo>
                <a:lnTo>
                  <a:pt x="4025" y="3373"/>
                </a:lnTo>
                <a:lnTo>
                  <a:pt x="4035" y="3378"/>
                </a:lnTo>
                <a:lnTo>
                  <a:pt x="4044" y="3437"/>
                </a:lnTo>
                <a:lnTo>
                  <a:pt x="4059" y="3472"/>
                </a:lnTo>
                <a:lnTo>
                  <a:pt x="4066" y="3480"/>
                </a:lnTo>
                <a:lnTo>
                  <a:pt x="4071" y="3482"/>
                </a:lnTo>
                <a:lnTo>
                  <a:pt x="4090" y="3481"/>
                </a:lnTo>
                <a:lnTo>
                  <a:pt x="4113" y="3469"/>
                </a:lnTo>
                <a:lnTo>
                  <a:pt x="4122" y="3479"/>
                </a:lnTo>
                <a:lnTo>
                  <a:pt x="4139" y="3490"/>
                </a:lnTo>
                <a:lnTo>
                  <a:pt x="4149" y="3493"/>
                </a:lnTo>
                <a:lnTo>
                  <a:pt x="4161" y="3493"/>
                </a:lnTo>
                <a:lnTo>
                  <a:pt x="4175" y="3497"/>
                </a:lnTo>
                <a:lnTo>
                  <a:pt x="4194" y="3530"/>
                </a:lnTo>
                <a:lnTo>
                  <a:pt x="4187" y="3571"/>
                </a:lnTo>
                <a:lnTo>
                  <a:pt x="4199" y="3603"/>
                </a:lnTo>
                <a:lnTo>
                  <a:pt x="4218" y="3636"/>
                </a:lnTo>
                <a:lnTo>
                  <a:pt x="4222" y="3648"/>
                </a:lnTo>
                <a:lnTo>
                  <a:pt x="4224" y="3670"/>
                </a:lnTo>
                <a:lnTo>
                  <a:pt x="4225" y="3684"/>
                </a:lnTo>
                <a:lnTo>
                  <a:pt x="4226" y="3697"/>
                </a:lnTo>
                <a:lnTo>
                  <a:pt x="4229" y="3709"/>
                </a:lnTo>
                <a:lnTo>
                  <a:pt x="4231" y="3732"/>
                </a:lnTo>
                <a:lnTo>
                  <a:pt x="4234" y="3766"/>
                </a:lnTo>
                <a:lnTo>
                  <a:pt x="4233" y="3794"/>
                </a:lnTo>
                <a:lnTo>
                  <a:pt x="4229" y="3815"/>
                </a:lnTo>
                <a:lnTo>
                  <a:pt x="4221" y="3830"/>
                </a:lnTo>
                <a:lnTo>
                  <a:pt x="4209" y="3840"/>
                </a:lnTo>
                <a:lnTo>
                  <a:pt x="4200" y="3838"/>
                </a:lnTo>
                <a:lnTo>
                  <a:pt x="4192" y="3823"/>
                </a:lnTo>
                <a:lnTo>
                  <a:pt x="4181" y="3807"/>
                </a:lnTo>
                <a:lnTo>
                  <a:pt x="4168" y="3791"/>
                </a:lnTo>
                <a:lnTo>
                  <a:pt x="4145" y="3789"/>
                </a:lnTo>
                <a:lnTo>
                  <a:pt x="4112" y="3838"/>
                </a:lnTo>
                <a:lnTo>
                  <a:pt x="4097" y="3840"/>
                </a:lnTo>
                <a:lnTo>
                  <a:pt x="4085" y="3845"/>
                </a:lnTo>
                <a:lnTo>
                  <a:pt x="4072" y="3866"/>
                </a:lnTo>
                <a:lnTo>
                  <a:pt x="4053" y="3879"/>
                </a:lnTo>
                <a:lnTo>
                  <a:pt x="4036" y="3874"/>
                </a:lnTo>
                <a:lnTo>
                  <a:pt x="4007" y="3849"/>
                </a:lnTo>
                <a:lnTo>
                  <a:pt x="4017" y="3866"/>
                </a:lnTo>
                <a:lnTo>
                  <a:pt x="4033" y="3885"/>
                </a:lnTo>
                <a:lnTo>
                  <a:pt x="4042" y="3895"/>
                </a:lnTo>
                <a:lnTo>
                  <a:pt x="4049" y="3897"/>
                </a:lnTo>
                <a:lnTo>
                  <a:pt x="4057" y="3895"/>
                </a:lnTo>
                <a:lnTo>
                  <a:pt x="4068" y="3887"/>
                </a:lnTo>
                <a:lnTo>
                  <a:pt x="4093" y="3865"/>
                </a:lnTo>
                <a:lnTo>
                  <a:pt x="4100" y="3862"/>
                </a:lnTo>
                <a:lnTo>
                  <a:pt x="4105" y="3863"/>
                </a:lnTo>
                <a:lnTo>
                  <a:pt x="4110" y="3870"/>
                </a:lnTo>
                <a:lnTo>
                  <a:pt x="4115" y="3888"/>
                </a:lnTo>
                <a:lnTo>
                  <a:pt x="4121" y="3919"/>
                </a:lnTo>
                <a:lnTo>
                  <a:pt x="4121" y="3945"/>
                </a:lnTo>
                <a:lnTo>
                  <a:pt x="4113" y="3966"/>
                </a:lnTo>
                <a:lnTo>
                  <a:pt x="4107" y="3980"/>
                </a:lnTo>
                <a:lnTo>
                  <a:pt x="4101" y="3986"/>
                </a:lnTo>
                <a:lnTo>
                  <a:pt x="4101" y="3991"/>
                </a:lnTo>
                <a:lnTo>
                  <a:pt x="4115" y="3996"/>
                </a:lnTo>
                <a:lnTo>
                  <a:pt x="4135" y="3968"/>
                </a:lnTo>
                <a:lnTo>
                  <a:pt x="4141" y="3934"/>
                </a:lnTo>
                <a:lnTo>
                  <a:pt x="4151" y="3894"/>
                </a:lnTo>
                <a:lnTo>
                  <a:pt x="4167" y="3880"/>
                </a:lnTo>
                <a:lnTo>
                  <a:pt x="4185" y="3894"/>
                </a:lnTo>
                <a:lnTo>
                  <a:pt x="4199" y="3931"/>
                </a:lnTo>
                <a:lnTo>
                  <a:pt x="4220" y="3999"/>
                </a:lnTo>
                <a:lnTo>
                  <a:pt x="4229" y="4007"/>
                </a:lnTo>
                <a:lnTo>
                  <a:pt x="4240" y="4023"/>
                </a:lnTo>
                <a:lnTo>
                  <a:pt x="4245" y="4043"/>
                </a:lnTo>
                <a:lnTo>
                  <a:pt x="4244" y="4066"/>
                </a:lnTo>
                <a:lnTo>
                  <a:pt x="4241" y="4083"/>
                </a:lnTo>
                <a:lnTo>
                  <a:pt x="4238" y="4093"/>
                </a:lnTo>
                <a:lnTo>
                  <a:pt x="4234" y="4100"/>
                </a:lnTo>
                <a:lnTo>
                  <a:pt x="4226" y="4104"/>
                </a:lnTo>
                <a:lnTo>
                  <a:pt x="4212" y="4108"/>
                </a:lnTo>
                <a:lnTo>
                  <a:pt x="4180" y="4101"/>
                </a:lnTo>
                <a:lnTo>
                  <a:pt x="4163" y="4100"/>
                </a:lnTo>
                <a:lnTo>
                  <a:pt x="4165" y="4123"/>
                </a:lnTo>
                <a:lnTo>
                  <a:pt x="4132" y="4143"/>
                </a:lnTo>
                <a:lnTo>
                  <a:pt x="4094" y="4150"/>
                </a:lnTo>
                <a:lnTo>
                  <a:pt x="4058" y="4135"/>
                </a:lnTo>
                <a:lnTo>
                  <a:pt x="4029" y="4112"/>
                </a:lnTo>
                <a:lnTo>
                  <a:pt x="4038" y="4079"/>
                </a:lnTo>
                <a:lnTo>
                  <a:pt x="4044" y="4042"/>
                </a:lnTo>
                <a:lnTo>
                  <a:pt x="4030" y="4017"/>
                </a:lnTo>
                <a:lnTo>
                  <a:pt x="4027" y="4017"/>
                </a:lnTo>
                <a:lnTo>
                  <a:pt x="4032" y="4055"/>
                </a:lnTo>
                <a:lnTo>
                  <a:pt x="4027" y="4069"/>
                </a:lnTo>
                <a:lnTo>
                  <a:pt x="4011" y="4087"/>
                </a:lnTo>
                <a:lnTo>
                  <a:pt x="4000" y="4095"/>
                </a:lnTo>
                <a:lnTo>
                  <a:pt x="3999" y="4099"/>
                </a:lnTo>
                <a:lnTo>
                  <a:pt x="4004" y="4103"/>
                </a:lnTo>
                <a:lnTo>
                  <a:pt x="4008" y="4111"/>
                </a:lnTo>
                <a:lnTo>
                  <a:pt x="4010" y="4123"/>
                </a:lnTo>
                <a:lnTo>
                  <a:pt x="4008" y="4135"/>
                </a:lnTo>
                <a:lnTo>
                  <a:pt x="4002" y="4146"/>
                </a:lnTo>
                <a:lnTo>
                  <a:pt x="3999" y="4156"/>
                </a:lnTo>
                <a:lnTo>
                  <a:pt x="3999" y="4164"/>
                </a:lnTo>
                <a:lnTo>
                  <a:pt x="4004" y="4174"/>
                </a:lnTo>
                <a:lnTo>
                  <a:pt x="4014" y="4185"/>
                </a:lnTo>
                <a:lnTo>
                  <a:pt x="4026" y="4191"/>
                </a:lnTo>
                <a:lnTo>
                  <a:pt x="4081" y="4193"/>
                </a:lnTo>
                <a:lnTo>
                  <a:pt x="4103" y="4199"/>
                </a:lnTo>
                <a:lnTo>
                  <a:pt x="4155" y="4226"/>
                </a:lnTo>
                <a:lnTo>
                  <a:pt x="4157" y="4234"/>
                </a:lnTo>
                <a:lnTo>
                  <a:pt x="4148" y="4281"/>
                </a:lnTo>
                <a:lnTo>
                  <a:pt x="4143" y="4326"/>
                </a:lnTo>
                <a:lnTo>
                  <a:pt x="4133" y="4334"/>
                </a:lnTo>
                <a:lnTo>
                  <a:pt x="4079" y="4336"/>
                </a:lnTo>
                <a:lnTo>
                  <a:pt x="4061" y="4343"/>
                </a:lnTo>
                <a:lnTo>
                  <a:pt x="4035" y="4363"/>
                </a:lnTo>
                <a:lnTo>
                  <a:pt x="4011" y="4388"/>
                </a:lnTo>
                <a:lnTo>
                  <a:pt x="3998" y="4388"/>
                </a:lnTo>
                <a:lnTo>
                  <a:pt x="3947" y="4367"/>
                </a:lnTo>
                <a:lnTo>
                  <a:pt x="3928" y="4352"/>
                </a:lnTo>
                <a:lnTo>
                  <a:pt x="3886" y="4312"/>
                </a:lnTo>
                <a:lnTo>
                  <a:pt x="3854" y="4250"/>
                </a:lnTo>
                <a:lnTo>
                  <a:pt x="3840" y="4276"/>
                </a:lnTo>
                <a:lnTo>
                  <a:pt x="3831" y="4288"/>
                </a:lnTo>
                <a:lnTo>
                  <a:pt x="3822" y="4294"/>
                </a:lnTo>
                <a:lnTo>
                  <a:pt x="3813" y="4295"/>
                </a:lnTo>
                <a:lnTo>
                  <a:pt x="3805" y="4291"/>
                </a:lnTo>
                <a:lnTo>
                  <a:pt x="3795" y="4281"/>
                </a:lnTo>
                <a:lnTo>
                  <a:pt x="3779" y="4258"/>
                </a:lnTo>
                <a:lnTo>
                  <a:pt x="3760" y="4236"/>
                </a:lnTo>
                <a:lnTo>
                  <a:pt x="3746" y="4225"/>
                </a:lnTo>
                <a:lnTo>
                  <a:pt x="3746" y="4228"/>
                </a:lnTo>
                <a:lnTo>
                  <a:pt x="3754" y="4241"/>
                </a:lnTo>
                <a:lnTo>
                  <a:pt x="3765" y="4257"/>
                </a:lnTo>
                <a:lnTo>
                  <a:pt x="3795" y="4301"/>
                </a:lnTo>
                <a:lnTo>
                  <a:pt x="3805" y="4313"/>
                </a:lnTo>
                <a:lnTo>
                  <a:pt x="3804" y="4321"/>
                </a:lnTo>
                <a:lnTo>
                  <a:pt x="3786" y="4328"/>
                </a:lnTo>
                <a:lnTo>
                  <a:pt x="3763" y="4343"/>
                </a:lnTo>
                <a:lnTo>
                  <a:pt x="3752" y="4354"/>
                </a:lnTo>
                <a:lnTo>
                  <a:pt x="3735" y="4381"/>
                </a:lnTo>
                <a:lnTo>
                  <a:pt x="3729" y="4385"/>
                </a:lnTo>
                <a:lnTo>
                  <a:pt x="3703" y="4392"/>
                </a:lnTo>
                <a:lnTo>
                  <a:pt x="3695" y="4391"/>
                </a:lnTo>
                <a:lnTo>
                  <a:pt x="3676" y="4376"/>
                </a:lnTo>
                <a:lnTo>
                  <a:pt x="3648" y="4366"/>
                </a:lnTo>
                <a:lnTo>
                  <a:pt x="3631" y="4357"/>
                </a:lnTo>
                <a:lnTo>
                  <a:pt x="3608" y="4342"/>
                </a:lnTo>
                <a:lnTo>
                  <a:pt x="3616" y="4359"/>
                </a:lnTo>
                <a:lnTo>
                  <a:pt x="3661" y="4385"/>
                </a:lnTo>
                <a:lnTo>
                  <a:pt x="3666" y="4393"/>
                </a:lnTo>
                <a:lnTo>
                  <a:pt x="3656" y="4409"/>
                </a:lnTo>
                <a:lnTo>
                  <a:pt x="3651" y="4414"/>
                </a:lnTo>
                <a:lnTo>
                  <a:pt x="3640" y="4416"/>
                </a:lnTo>
                <a:lnTo>
                  <a:pt x="3624" y="4412"/>
                </a:lnTo>
                <a:lnTo>
                  <a:pt x="3608" y="4413"/>
                </a:lnTo>
                <a:lnTo>
                  <a:pt x="3592" y="4418"/>
                </a:lnTo>
                <a:lnTo>
                  <a:pt x="3585" y="4423"/>
                </a:lnTo>
                <a:lnTo>
                  <a:pt x="3587" y="4431"/>
                </a:lnTo>
                <a:lnTo>
                  <a:pt x="3591" y="4437"/>
                </a:lnTo>
                <a:lnTo>
                  <a:pt x="3597" y="4443"/>
                </a:lnTo>
                <a:lnTo>
                  <a:pt x="3602" y="4443"/>
                </a:lnTo>
                <a:lnTo>
                  <a:pt x="3614" y="4425"/>
                </a:lnTo>
                <a:lnTo>
                  <a:pt x="3624" y="4424"/>
                </a:lnTo>
                <a:lnTo>
                  <a:pt x="3649" y="4428"/>
                </a:lnTo>
                <a:lnTo>
                  <a:pt x="3674" y="4415"/>
                </a:lnTo>
                <a:lnTo>
                  <a:pt x="3692" y="4409"/>
                </a:lnTo>
                <a:lnTo>
                  <a:pt x="3706" y="4407"/>
                </a:lnTo>
                <a:lnTo>
                  <a:pt x="3756" y="4386"/>
                </a:lnTo>
                <a:lnTo>
                  <a:pt x="3766" y="4362"/>
                </a:lnTo>
                <a:lnTo>
                  <a:pt x="3783" y="4353"/>
                </a:lnTo>
                <a:lnTo>
                  <a:pt x="3820" y="4345"/>
                </a:lnTo>
                <a:lnTo>
                  <a:pt x="3856" y="4349"/>
                </a:lnTo>
                <a:lnTo>
                  <a:pt x="3875" y="4352"/>
                </a:lnTo>
                <a:lnTo>
                  <a:pt x="3890" y="4375"/>
                </a:lnTo>
                <a:lnTo>
                  <a:pt x="3910" y="4390"/>
                </a:lnTo>
                <a:lnTo>
                  <a:pt x="3927" y="4409"/>
                </a:lnTo>
                <a:lnTo>
                  <a:pt x="3946" y="4414"/>
                </a:lnTo>
                <a:lnTo>
                  <a:pt x="3958" y="4438"/>
                </a:lnTo>
                <a:lnTo>
                  <a:pt x="3990" y="4465"/>
                </a:lnTo>
                <a:lnTo>
                  <a:pt x="4010" y="4471"/>
                </a:lnTo>
                <a:lnTo>
                  <a:pt x="4022" y="4483"/>
                </a:lnTo>
                <a:lnTo>
                  <a:pt x="4023" y="4536"/>
                </a:lnTo>
                <a:lnTo>
                  <a:pt x="4025" y="4559"/>
                </a:lnTo>
                <a:lnTo>
                  <a:pt x="4019" y="4621"/>
                </a:lnTo>
                <a:lnTo>
                  <a:pt x="4003" y="4635"/>
                </a:lnTo>
                <a:lnTo>
                  <a:pt x="4006" y="4668"/>
                </a:lnTo>
                <a:lnTo>
                  <a:pt x="4002" y="4694"/>
                </a:lnTo>
                <a:lnTo>
                  <a:pt x="3986" y="4684"/>
                </a:lnTo>
                <a:lnTo>
                  <a:pt x="3969" y="4667"/>
                </a:lnTo>
                <a:lnTo>
                  <a:pt x="3930" y="4640"/>
                </a:lnTo>
                <a:lnTo>
                  <a:pt x="3893" y="4623"/>
                </a:lnTo>
                <a:lnTo>
                  <a:pt x="3878" y="4607"/>
                </a:lnTo>
                <a:lnTo>
                  <a:pt x="3861" y="4595"/>
                </a:lnTo>
                <a:lnTo>
                  <a:pt x="3838" y="4545"/>
                </a:lnTo>
                <a:lnTo>
                  <a:pt x="3823" y="4482"/>
                </a:lnTo>
                <a:lnTo>
                  <a:pt x="3817" y="4451"/>
                </a:lnTo>
                <a:lnTo>
                  <a:pt x="3804" y="4449"/>
                </a:lnTo>
                <a:lnTo>
                  <a:pt x="3788" y="4458"/>
                </a:lnTo>
                <a:lnTo>
                  <a:pt x="3774" y="4466"/>
                </a:lnTo>
                <a:lnTo>
                  <a:pt x="3767" y="4482"/>
                </a:lnTo>
                <a:lnTo>
                  <a:pt x="3719" y="4502"/>
                </a:lnTo>
                <a:lnTo>
                  <a:pt x="3702" y="4517"/>
                </a:lnTo>
                <a:lnTo>
                  <a:pt x="3692" y="4516"/>
                </a:lnTo>
                <a:lnTo>
                  <a:pt x="3656" y="4537"/>
                </a:lnTo>
                <a:lnTo>
                  <a:pt x="3671" y="4548"/>
                </a:lnTo>
                <a:lnTo>
                  <a:pt x="3677" y="4549"/>
                </a:lnTo>
                <a:lnTo>
                  <a:pt x="3692" y="4543"/>
                </a:lnTo>
                <a:lnTo>
                  <a:pt x="3700" y="4536"/>
                </a:lnTo>
                <a:lnTo>
                  <a:pt x="3733" y="4516"/>
                </a:lnTo>
                <a:lnTo>
                  <a:pt x="3759" y="4512"/>
                </a:lnTo>
                <a:lnTo>
                  <a:pt x="3769" y="4503"/>
                </a:lnTo>
                <a:lnTo>
                  <a:pt x="3789" y="4491"/>
                </a:lnTo>
                <a:lnTo>
                  <a:pt x="3802" y="4488"/>
                </a:lnTo>
                <a:lnTo>
                  <a:pt x="3804" y="4491"/>
                </a:lnTo>
                <a:lnTo>
                  <a:pt x="3806" y="4497"/>
                </a:lnTo>
                <a:lnTo>
                  <a:pt x="3815" y="4573"/>
                </a:lnTo>
                <a:lnTo>
                  <a:pt x="3811" y="4593"/>
                </a:lnTo>
                <a:lnTo>
                  <a:pt x="3801" y="4602"/>
                </a:lnTo>
                <a:lnTo>
                  <a:pt x="3777" y="4616"/>
                </a:lnTo>
                <a:lnTo>
                  <a:pt x="3771" y="4623"/>
                </a:lnTo>
                <a:lnTo>
                  <a:pt x="3778" y="4635"/>
                </a:lnTo>
                <a:lnTo>
                  <a:pt x="3800" y="4623"/>
                </a:lnTo>
                <a:lnTo>
                  <a:pt x="3814" y="4611"/>
                </a:lnTo>
                <a:lnTo>
                  <a:pt x="3822" y="4616"/>
                </a:lnTo>
                <a:lnTo>
                  <a:pt x="3834" y="4634"/>
                </a:lnTo>
                <a:lnTo>
                  <a:pt x="3848" y="4644"/>
                </a:lnTo>
                <a:lnTo>
                  <a:pt x="3883" y="4673"/>
                </a:lnTo>
                <a:lnTo>
                  <a:pt x="3900" y="4688"/>
                </a:lnTo>
                <a:lnTo>
                  <a:pt x="3923" y="4704"/>
                </a:lnTo>
                <a:lnTo>
                  <a:pt x="3950" y="4725"/>
                </a:lnTo>
                <a:lnTo>
                  <a:pt x="3956" y="4732"/>
                </a:lnTo>
                <a:lnTo>
                  <a:pt x="3981" y="4743"/>
                </a:lnTo>
                <a:lnTo>
                  <a:pt x="3986" y="4746"/>
                </a:lnTo>
                <a:lnTo>
                  <a:pt x="3996" y="4783"/>
                </a:lnTo>
                <a:lnTo>
                  <a:pt x="4004" y="4787"/>
                </a:lnTo>
                <a:lnTo>
                  <a:pt x="4028" y="4789"/>
                </a:lnTo>
                <a:lnTo>
                  <a:pt x="4024" y="4804"/>
                </a:lnTo>
                <a:lnTo>
                  <a:pt x="4001" y="4835"/>
                </a:lnTo>
                <a:lnTo>
                  <a:pt x="3988" y="4845"/>
                </a:lnTo>
                <a:lnTo>
                  <a:pt x="3985" y="4851"/>
                </a:lnTo>
                <a:lnTo>
                  <a:pt x="3987" y="4862"/>
                </a:lnTo>
                <a:lnTo>
                  <a:pt x="3987" y="4880"/>
                </a:lnTo>
                <a:lnTo>
                  <a:pt x="3992" y="4913"/>
                </a:lnTo>
                <a:lnTo>
                  <a:pt x="3998" y="4882"/>
                </a:lnTo>
                <a:lnTo>
                  <a:pt x="4002" y="4868"/>
                </a:lnTo>
                <a:lnTo>
                  <a:pt x="4007" y="4863"/>
                </a:lnTo>
                <a:lnTo>
                  <a:pt x="4012" y="4863"/>
                </a:lnTo>
                <a:lnTo>
                  <a:pt x="4028" y="4849"/>
                </a:lnTo>
                <a:lnTo>
                  <a:pt x="4045" y="4856"/>
                </a:lnTo>
                <a:lnTo>
                  <a:pt x="4049" y="4891"/>
                </a:lnTo>
                <a:lnTo>
                  <a:pt x="4051" y="4924"/>
                </a:lnTo>
                <a:lnTo>
                  <a:pt x="4050" y="4951"/>
                </a:lnTo>
                <a:lnTo>
                  <a:pt x="4052" y="4994"/>
                </a:lnTo>
                <a:lnTo>
                  <a:pt x="4051" y="5009"/>
                </a:lnTo>
                <a:lnTo>
                  <a:pt x="4055" y="5021"/>
                </a:lnTo>
                <a:lnTo>
                  <a:pt x="4059" y="5072"/>
                </a:lnTo>
                <a:lnTo>
                  <a:pt x="4063" y="5088"/>
                </a:lnTo>
                <a:lnTo>
                  <a:pt x="4055" y="5101"/>
                </a:lnTo>
                <a:lnTo>
                  <a:pt x="4030" y="5107"/>
                </a:lnTo>
                <a:lnTo>
                  <a:pt x="4020" y="5101"/>
                </a:lnTo>
                <a:lnTo>
                  <a:pt x="3995" y="5103"/>
                </a:lnTo>
                <a:lnTo>
                  <a:pt x="3995" y="5091"/>
                </a:lnTo>
                <a:lnTo>
                  <a:pt x="3994" y="5077"/>
                </a:lnTo>
                <a:lnTo>
                  <a:pt x="3994" y="5067"/>
                </a:lnTo>
                <a:lnTo>
                  <a:pt x="3992" y="5059"/>
                </a:lnTo>
                <a:lnTo>
                  <a:pt x="3991" y="5008"/>
                </a:lnTo>
                <a:lnTo>
                  <a:pt x="3984" y="5020"/>
                </a:lnTo>
                <a:lnTo>
                  <a:pt x="3983" y="5031"/>
                </a:lnTo>
                <a:lnTo>
                  <a:pt x="3981" y="5041"/>
                </a:lnTo>
                <a:lnTo>
                  <a:pt x="3977" y="5096"/>
                </a:lnTo>
                <a:lnTo>
                  <a:pt x="3971" y="5109"/>
                </a:lnTo>
                <a:lnTo>
                  <a:pt x="3951" y="5106"/>
                </a:lnTo>
                <a:lnTo>
                  <a:pt x="3931" y="5108"/>
                </a:lnTo>
                <a:lnTo>
                  <a:pt x="3920" y="5106"/>
                </a:lnTo>
                <a:lnTo>
                  <a:pt x="3883" y="5081"/>
                </a:lnTo>
                <a:lnTo>
                  <a:pt x="3869" y="5058"/>
                </a:lnTo>
                <a:lnTo>
                  <a:pt x="3857" y="5024"/>
                </a:lnTo>
                <a:lnTo>
                  <a:pt x="3849" y="4993"/>
                </a:lnTo>
                <a:lnTo>
                  <a:pt x="3846" y="4963"/>
                </a:lnTo>
                <a:lnTo>
                  <a:pt x="3837" y="4938"/>
                </a:lnTo>
                <a:lnTo>
                  <a:pt x="3822" y="4919"/>
                </a:lnTo>
                <a:lnTo>
                  <a:pt x="3805" y="4904"/>
                </a:lnTo>
                <a:lnTo>
                  <a:pt x="3785" y="4892"/>
                </a:lnTo>
                <a:lnTo>
                  <a:pt x="3767" y="4877"/>
                </a:lnTo>
                <a:lnTo>
                  <a:pt x="3752" y="4858"/>
                </a:lnTo>
                <a:lnTo>
                  <a:pt x="3736" y="4843"/>
                </a:lnTo>
                <a:lnTo>
                  <a:pt x="3718" y="4833"/>
                </a:lnTo>
                <a:lnTo>
                  <a:pt x="3692" y="4828"/>
                </a:lnTo>
                <a:lnTo>
                  <a:pt x="3654" y="4830"/>
                </a:lnTo>
                <a:lnTo>
                  <a:pt x="3628" y="4818"/>
                </a:lnTo>
                <a:lnTo>
                  <a:pt x="3622" y="4819"/>
                </a:lnTo>
                <a:lnTo>
                  <a:pt x="3616" y="4825"/>
                </a:lnTo>
                <a:lnTo>
                  <a:pt x="3621" y="4843"/>
                </a:lnTo>
                <a:lnTo>
                  <a:pt x="3650" y="4851"/>
                </a:lnTo>
                <a:lnTo>
                  <a:pt x="3673" y="4852"/>
                </a:lnTo>
                <a:lnTo>
                  <a:pt x="3703" y="4851"/>
                </a:lnTo>
                <a:lnTo>
                  <a:pt x="3721" y="4856"/>
                </a:lnTo>
                <a:lnTo>
                  <a:pt x="3728" y="4866"/>
                </a:lnTo>
                <a:lnTo>
                  <a:pt x="3732" y="4884"/>
                </a:lnTo>
                <a:lnTo>
                  <a:pt x="3735" y="4909"/>
                </a:lnTo>
                <a:lnTo>
                  <a:pt x="3729" y="4929"/>
                </a:lnTo>
                <a:lnTo>
                  <a:pt x="3707" y="4951"/>
                </a:lnTo>
                <a:lnTo>
                  <a:pt x="3696" y="4962"/>
                </a:lnTo>
                <a:lnTo>
                  <a:pt x="3663" y="4982"/>
                </a:lnTo>
                <a:lnTo>
                  <a:pt x="3652" y="4986"/>
                </a:lnTo>
                <a:lnTo>
                  <a:pt x="3624" y="4987"/>
                </a:lnTo>
                <a:lnTo>
                  <a:pt x="3603" y="4985"/>
                </a:lnTo>
                <a:lnTo>
                  <a:pt x="3575" y="4976"/>
                </a:lnTo>
                <a:lnTo>
                  <a:pt x="3559" y="4974"/>
                </a:lnTo>
                <a:lnTo>
                  <a:pt x="3526" y="4972"/>
                </a:lnTo>
                <a:lnTo>
                  <a:pt x="3518" y="4976"/>
                </a:lnTo>
                <a:lnTo>
                  <a:pt x="3527" y="4986"/>
                </a:lnTo>
                <a:lnTo>
                  <a:pt x="3541" y="4992"/>
                </a:lnTo>
                <a:lnTo>
                  <a:pt x="3551" y="4999"/>
                </a:lnTo>
                <a:lnTo>
                  <a:pt x="3552" y="5013"/>
                </a:lnTo>
                <a:lnTo>
                  <a:pt x="3548" y="5033"/>
                </a:lnTo>
                <a:lnTo>
                  <a:pt x="3545" y="5046"/>
                </a:lnTo>
                <a:lnTo>
                  <a:pt x="3538" y="5057"/>
                </a:lnTo>
                <a:lnTo>
                  <a:pt x="3517" y="5076"/>
                </a:lnTo>
                <a:lnTo>
                  <a:pt x="3508" y="5083"/>
                </a:lnTo>
                <a:lnTo>
                  <a:pt x="3468" y="5103"/>
                </a:lnTo>
                <a:lnTo>
                  <a:pt x="3465" y="5107"/>
                </a:lnTo>
                <a:lnTo>
                  <a:pt x="3475" y="5106"/>
                </a:lnTo>
                <a:lnTo>
                  <a:pt x="3500" y="5099"/>
                </a:lnTo>
                <a:lnTo>
                  <a:pt x="3507" y="5099"/>
                </a:lnTo>
                <a:lnTo>
                  <a:pt x="3549" y="5117"/>
                </a:lnTo>
                <a:lnTo>
                  <a:pt x="3582" y="5116"/>
                </a:lnTo>
                <a:lnTo>
                  <a:pt x="3649" y="5100"/>
                </a:lnTo>
                <a:lnTo>
                  <a:pt x="3655" y="5100"/>
                </a:lnTo>
                <a:lnTo>
                  <a:pt x="3659" y="5103"/>
                </a:lnTo>
                <a:lnTo>
                  <a:pt x="3664" y="5109"/>
                </a:lnTo>
                <a:lnTo>
                  <a:pt x="3668" y="5118"/>
                </a:lnTo>
                <a:lnTo>
                  <a:pt x="3663" y="5128"/>
                </a:lnTo>
                <a:lnTo>
                  <a:pt x="3647" y="5137"/>
                </a:lnTo>
                <a:lnTo>
                  <a:pt x="3624" y="5145"/>
                </a:lnTo>
                <a:lnTo>
                  <a:pt x="3613" y="5151"/>
                </a:lnTo>
                <a:lnTo>
                  <a:pt x="3603" y="5160"/>
                </a:lnTo>
                <a:lnTo>
                  <a:pt x="3585" y="5182"/>
                </a:lnTo>
                <a:lnTo>
                  <a:pt x="3579" y="5204"/>
                </a:lnTo>
                <a:lnTo>
                  <a:pt x="3599" y="5213"/>
                </a:lnTo>
                <a:lnTo>
                  <a:pt x="3608" y="5202"/>
                </a:lnTo>
                <a:lnTo>
                  <a:pt x="3618" y="5178"/>
                </a:lnTo>
                <a:lnTo>
                  <a:pt x="3627" y="5164"/>
                </a:lnTo>
                <a:lnTo>
                  <a:pt x="3649" y="5155"/>
                </a:lnTo>
                <a:lnTo>
                  <a:pt x="3676" y="5159"/>
                </a:lnTo>
                <a:lnTo>
                  <a:pt x="3696" y="5154"/>
                </a:lnTo>
                <a:lnTo>
                  <a:pt x="3738" y="5130"/>
                </a:lnTo>
                <a:lnTo>
                  <a:pt x="3746" y="5129"/>
                </a:lnTo>
                <a:lnTo>
                  <a:pt x="3808" y="5142"/>
                </a:lnTo>
                <a:lnTo>
                  <a:pt x="3864" y="5169"/>
                </a:lnTo>
                <a:lnTo>
                  <a:pt x="3893" y="5179"/>
                </a:lnTo>
                <a:lnTo>
                  <a:pt x="3932" y="5184"/>
                </a:lnTo>
                <a:lnTo>
                  <a:pt x="4003" y="5182"/>
                </a:lnTo>
                <a:lnTo>
                  <a:pt x="4009" y="5186"/>
                </a:lnTo>
                <a:lnTo>
                  <a:pt x="4007" y="5195"/>
                </a:lnTo>
                <a:lnTo>
                  <a:pt x="4003" y="5203"/>
                </a:lnTo>
                <a:lnTo>
                  <a:pt x="3991" y="5214"/>
                </a:lnTo>
                <a:lnTo>
                  <a:pt x="3977" y="5222"/>
                </a:lnTo>
                <a:lnTo>
                  <a:pt x="3968" y="5224"/>
                </a:lnTo>
                <a:lnTo>
                  <a:pt x="3960" y="5229"/>
                </a:lnTo>
                <a:lnTo>
                  <a:pt x="3943" y="5234"/>
                </a:lnTo>
                <a:lnTo>
                  <a:pt x="3939" y="5238"/>
                </a:lnTo>
                <a:lnTo>
                  <a:pt x="3945" y="5256"/>
                </a:lnTo>
                <a:lnTo>
                  <a:pt x="3942" y="5259"/>
                </a:lnTo>
                <a:lnTo>
                  <a:pt x="3927" y="5259"/>
                </a:lnTo>
                <a:lnTo>
                  <a:pt x="3902" y="5271"/>
                </a:lnTo>
                <a:lnTo>
                  <a:pt x="3882" y="5270"/>
                </a:lnTo>
                <a:lnTo>
                  <a:pt x="3877" y="5272"/>
                </a:lnTo>
                <a:lnTo>
                  <a:pt x="3881" y="5276"/>
                </a:lnTo>
                <a:lnTo>
                  <a:pt x="3885" y="5284"/>
                </a:lnTo>
                <a:lnTo>
                  <a:pt x="3890" y="5297"/>
                </a:lnTo>
                <a:lnTo>
                  <a:pt x="3887" y="5305"/>
                </a:lnTo>
                <a:lnTo>
                  <a:pt x="3878" y="5311"/>
                </a:lnTo>
                <a:lnTo>
                  <a:pt x="3871" y="5312"/>
                </a:lnTo>
                <a:lnTo>
                  <a:pt x="3847" y="5305"/>
                </a:lnTo>
                <a:lnTo>
                  <a:pt x="3843" y="5306"/>
                </a:lnTo>
                <a:lnTo>
                  <a:pt x="3847" y="5311"/>
                </a:lnTo>
                <a:lnTo>
                  <a:pt x="3849" y="5319"/>
                </a:lnTo>
                <a:lnTo>
                  <a:pt x="3849" y="5330"/>
                </a:lnTo>
                <a:lnTo>
                  <a:pt x="3843" y="5339"/>
                </a:lnTo>
                <a:lnTo>
                  <a:pt x="3831" y="5346"/>
                </a:lnTo>
                <a:lnTo>
                  <a:pt x="3808" y="5366"/>
                </a:lnTo>
                <a:lnTo>
                  <a:pt x="3798" y="5372"/>
                </a:lnTo>
                <a:lnTo>
                  <a:pt x="3777" y="5377"/>
                </a:lnTo>
                <a:lnTo>
                  <a:pt x="3773" y="5379"/>
                </a:lnTo>
                <a:lnTo>
                  <a:pt x="3781" y="5394"/>
                </a:lnTo>
                <a:lnTo>
                  <a:pt x="3780" y="5400"/>
                </a:lnTo>
                <a:lnTo>
                  <a:pt x="3766" y="5417"/>
                </a:lnTo>
                <a:lnTo>
                  <a:pt x="3745" y="5427"/>
                </a:lnTo>
                <a:lnTo>
                  <a:pt x="3742" y="5432"/>
                </a:lnTo>
                <a:lnTo>
                  <a:pt x="3740" y="5447"/>
                </a:lnTo>
                <a:lnTo>
                  <a:pt x="3738" y="5453"/>
                </a:lnTo>
                <a:lnTo>
                  <a:pt x="3732" y="5461"/>
                </a:lnTo>
                <a:lnTo>
                  <a:pt x="3712" y="5477"/>
                </a:lnTo>
                <a:lnTo>
                  <a:pt x="3697" y="5485"/>
                </a:lnTo>
                <a:lnTo>
                  <a:pt x="3690" y="5492"/>
                </a:lnTo>
                <a:lnTo>
                  <a:pt x="3681" y="5502"/>
                </a:lnTo>
                <a:lnTo>
                  <a:pt x="3670" y="5508"/>
                </a:lnTo>
                <a:lnTo>
                  <a:pt x="3657" y="5509"/>
                </a:lnTo>
                <a:lnTo>
                  <a:pt x="3644" y="5513"/>
                </a:lnTo>
                <a:lnTo>
                  <a:pt x="3623" y="5524"/>
                </a:lnTo>
                <a:lnTo>
                  <a:pt x="3608" y="5528"/>
                </a:lnTo>
                <a:lnTo>
                  <a:pt x="3562" y="5548"/>
                </a:lnTo>
                <a:lnTo>
                  <a:pt x="3540" y="5551"/>
                </a:lnTo>
                <a:lnTo>
                  <a:pt x="3521" y="5558"/>
                </a:lnTo>
                <a:lnTo>
                  <a:pt x="3482" y="5576"/>
                </a:lnTo>
                <a:lnTo>
                  <a:pt x="3464" y="5582"/>
                </a:lnTo>
                <a:lnTo>
                  <a:pt x="3451" y="5589"/>
                </a:lnTo>
                <a:lnTo>
                  <a:pt x="3437" y="5592"/>
                </a:lnTo>
                <a:lnTo>
                  <a:pt x="3414" y="5587"/>
                </a:lnTo>
                <a:lnTo>
                  <a:pt x="3402" y="5587"/>
                </a:lnTo>
                <a:lnTo>
                  <a:pt x="3394" y="5590"/>
                </a:lnTo>
                <a:lnTo>
                  <a:pt x="3388" y="5595"/>
                </a:lnTo>
                <a:lnTo>
                  <a:pt x="3376" y="5611"/>
                </a:lnTo>
                <a:lnTo>
                  <a:pt x="3366" y="5612"/>
                </a:lnTo>
                <a:lnTo>
                  <a:pt x="3335" y="5600"/>
                </a:lnTo>
                <a:lnTo>
                  <a:pt x="3335" y="5605"/>
                </a:lnTo>
                <a:lnTo>
                  <a:pt x="3344" y="5619"/>
                </a:lnTo>
                <a:lnTo>
                  <a:pt x="3343" y="5628"/>
                </a:lnTo>
                <a:lnTo>
                  <a:pt x="3324" y="5638"/>
                </a:lnTo>
                <a:lnTo>
                  <a:pt x="3314" y="5640"/>
                </a:lnTo>
                <a:lnTo>
                  <a:pt x="3299" y="5636"/>
                </a:lnTo>
                <a:lnTo>
                  <a:pt x="3279" y="5626"/>
                </a:lnTo>
                <a:lnTo>
                  <a:pt x="3254" y="5604"/>
                </a:lnTo>
                <a:lnTo>
                  <a:pt x="3222" y="5571"/>
                </a:lnTo>
                <a:lnTo>
                  <a:pt x="3207" y="5560"/>
                </a:lnTo>
                <a:lnTo>
                  <a:pt x="3208" y="5570"/>
                </a:lnTo>
                <a:lnTo>
                  <a:pt x="3212" y="5581"/>
                </a:lnTo>
                <a:lnTo>
                  <a:pt x="3218" y="5591"/>
                </a:lnTo>
                <a:lnTo>
                  <a:pt x="3219" y="5598"/>
                </a:lnTo>
                <a:lnTo>
                  <a:pt x="3215" y="5603"/>
                </a:lnTo>
                <a:lnTo>
                  <a:pt x="3211" y="5605"/>
                </a:lnTo>
                <a:lnTo>
                  <a:pt x="3205" y="5605"/>
                </a:lnTo>
                <a:lnTo>
                  <a:pt x="3204" y="5608"/>
                </a:lnTo>
                <a:lnTo>
                  <a:pt x="3213" y="5624"/>
                </a:lnTo>
                <a:lnTo>
                  <a:pt x="3221" y="5640"/>
                </a:lnTo>
                <a:lnTo>
                  <a:pt x="3220" y="5655"/>
                </a:lnTo>
                <a:lnTo>
                  <a:pt x="3211" y="5669"/>
                </a:lnTo>
                <a:lnTo>
                  <a:pt x="3204" y="5678"/>
                </a:lnTo>
                <a:lnTo>
                  <a:pt x="3198" y="5680"/>
                </a:lnTo>
                <a:lnTo>
                  <a:pt x="3160" y="5716"/>
                </a:lnTo>
                <a:lnTo>
                  <a:pt x="3150" y="5720"/>
                </a:lnTo>
                <a:lnTo>
                  <a:pt x="3145" y="5725"/>
                </a:lnTo>
                <a:lnTo>
                  <a:pt x="3141" y="5731"/>
                </a:lnTo>
                <a:lnTo>
                  <a:pt x="3131" y="5760"/>
                </a:lnTo>
                <a:lnTo>
                  <a:pt x="3126" y="5769"/>
                </a:lnTo>
                <a:lnTo>
                  <a:pt x="3118" y="5781"/>
                </a:lnTo>
                <a:lnTo>
                  <a:pt x="3114" y="5783"/>
                </a:lnTo>
                <a:lnTo>
                  <a:pt x="3113" y="5788"/>
                </a:lnTo>
                <a:lnTo>
                  <a:pt x="3115" y="5795"/>
                </a:lnTo>
                <a:lnTo>
                  <a:pt x="3112" y="5807"/>
                </a:lnTo>
                <a:lnTo>
                  <a:pt x="3106" y="5824"/>
                </a:lnTo>
                <a:lnTo>
                  <a:pt x="3084" y="5871"/>
                </a:lnTo>
                <a:lnTo>
                  <a:pt x="3067" y="5915"/>
                </a:lnTo>
                <a:lnTo>
                  <a:pt x="3059" y="5929"/>
                </a:lnTo>
                <a:lnTo>
                  <a:pt x="3053" y="5935"/>
                </a:lnTo>
                <a:lnTo>
                  <a:pt x="3050" y="5933"/>
                </a:lnTo>
                <a:lnTo>
                  <a:pt x="3041" y="5934"/>
                </a:lnTo>
                <a:lnTo>
                  <a:pt x="3037" y="5942"/>
                </a:lnTo>
                <a:lnTo>
                  <a:pt x="3033" y="5955"/>
                </a:lnTo>
                <a:lnTo>
                  <a:pt x="3029" y="5966"/>
                </a:lnTo>
                <a:lnTo>
                  <a:pt x="3025" y="5973"/>
                </a:lnTo>
                <a:lnTo>
                  <a:pt x="2990" y="6004"/>
                </a:lnTo>
                <a:lnTo>
                  <a:pt x="2981" y="6009"/>
                </a:lnTo>
                <a:lnTo>
                  <a:pt x="2973" y="6006"/>
                </a:lnTo>
                <a:lnTo>
                  <a:pt x="2963" y="6007"/>
                </a:lnTo>
                <a:lnTo>
                  <a:pt x="2943" y="5991"/>
                </a:lnTo>
                <a:lnTo>
                  <a:pt x="2940" y="5985"/>
                </a:lnTo>
                <a:lnTo>
                  <a:pt x="2927" y="5972"/>
                </a:lnTo>
                <a:lnTo>
                  <a:pt x="2927" y="5979"/>
                </a:lnTo>
                <a:lnTo>
                  <a:pt x="2929" y="5982"/>
                </a:lnTo>
                <a:lnTo>
                  <a:pt x="2931" y="5988"/>
                </a:lnTo>
                <a:lnTo>
                  <a:pt x="2936" y="5995"/>
                </a:lnTo>
                <a:lnTo>
                  <a:pt x="2946" y="6031"/>
                </a:lnTo>
                <a:lnTo>
                  <a:pt x="2938" y="6038"/>
                </a:lnTo>
                <a:lnTo>
                  <a:pt x="2931" y="6047"/>
                </a:lnTo>
                <a:lnTo>
                  <a:pt x="2913" y="6061"/>
                </a:lnTo>
                <a:lnTo>
                  <a:pt x="2893" y="6084"/>
                </a:lnTo>
                <a:lnTo>
                  <a:pt x="2886" y="6091"/>
                </a:lnTo>
                <a:lnTo>
                  <a:pt x="2885" y="6072"/>
                </a:lnTo>
                <a:lnTo>
                  <a:pt x="2885" y="6066"/>
                </a:lnTo>
                <a:lnTo>
                  <a:pt x="2875" y="6057"/>
                </a:lnTo>
                <a:lnTo>
                  <a:pt x="2875" y="6063"/>
                </a:lnTo>
                <a:lnTo>
                  <a:pt x="2874" y="6070"/>
                </a:lnTo>
                <a:lnTo>
                  <a:pt x="2866" y="6095"/>
                </a:lnTo>
                <a:lnTo>
                  <a:pt x="2864" y="6099"/>
                </a:lnTo>
                <a:lnTo>
                  <a:pt x="2860" y="6098"/>
                </a:lnTo>
                <a:lnTo>
                  <a:pt x="2851" y="6103"/>
                </a:lnTo>
                <a:lnTo>
                  <a:pt x="2842" y="6100"/>
                </a:lnTo>
                <a:lnTo>
                  <a:pt x="2835" y="6089"/>
                </a:lnTo>
                <a:lnTo>
                  <a:pt x="2832" y="6083"/>
                </a:lnTo>
                <a:lnTo>
                  <a:pt x="2819" y="6099"/>
                </a:lnTo>
                <a:lnTo>
                  <a:pt x="2812" y="6099"/>
                </a:lnTo>
                <a:lnTo>
                  <a:pt x="2811" y="6112"/>
                </a:lnTo>
                <a:lnTo>
                  <a:pt x="2805" y="6125"/>
                </a:lnTo>
                <a:lnTo>
                  <a:pt x="2796" y="6130"/>
                </a:lnTo>
                <a:lnTo>
                  <a:pt x="2785" y="6130"/>
                </a:lnTo>
                <a:lnTo>
                  <a:pt x="2777" y="6137"/>
                </a:lnTo>
                <a:lnTo>
                  <a:pt x="2761" y="6129"/>
                </a:lnTo>
                <a:lnTo>
                  <a:pt x="2758" y="6114"/>
                </a:lnTo>
                <a:lnTo>
                  <a:pt x="2770" y="6094"/>
                </a:lnTo>
                <a:lnTo>
                  <a:pt x="2774" y="6086"/>
                </a:lnTo>
                <a:lnTo>
                  <a:pt x="2772" y="6076"/>
                </a:lnTo>
                <a:lnTo>
                  <a:pt x="2775" y="6063"/>
                </a:lnTo>
                <a:lnTo>
                  <a:pt x="2799" y="6020"/>
                </a:lnTo>
                <a:lnTo>
                  <a:pt x="2815" y="5999"/>
                </a:lnTo>
                <a:lnTo>
                  <a:pt x="2814" y="5995"/>
                </a:lnTo>
                <a:lnTo>
                  <a:pt x="2792" y="5990"/>
                </a:lnTo>
                <a:lnTo>
                  <a:pt x="2773" y="5983"/>
                </a:lnTo>
                <a:lnTo>
                  <a:pt x="2754" y="5980"/>
                </a:lnTo>
                <a:lnTo>
                  <a:pt x="2745" y="5983"/>
                </a:lnTo>
                <a:lnTo>
                  <a:pt x="2759" y="5995"/>
                </a:lnTo>
                <a:lnTo>
                  <a:pt x="2777" y="6007"/>
                </a:lnTo>
                <a:lnTo>
                  <a:pt x="2768" y="6019"/>
                </a:lnTo>
                <a:lnTo>
                  <a:pt x="2760" y="6031"/>
                </a:lnTo>
                <a:lnTo>
                  <a:pt x="2752" y="6064"/>
                </a:lnTo>
                <a:lnTo>
                  <a:pt x="2747" y="6077"/>
                </a:lnTo>
                <a:lnTo>
                  <a:pt x="2726" y="6062"/>
                </a:lnTo>
                <a:lnTo>
                  <a:pt x="2717" y="6056"/>
                </a:lnTo>
                <a:lnTo>
                  <a:pt x="2723" y="6073"/>
                </a:lnTo>
                <a:lnTo>
                  <a:pt x="2741" y="6090"/>
                </a:lnTo>
                <a:lnTo>
                  <a:pt x="2742" y="6095"/>
                </a:lnTo>
                <a:lnTo>
                  <a:pt x="2742" y="6114"/>
                </a:lnTo>
                <a:lnTo>
                  <a:pt x="2707" y="6131"/>
                </a:lnTo>
                <a:lnTo>
                  <a:pt x="2672" y="6133"/>
                </a:lnTo>
                <a:lnTo>
                  <a:pt x="2646" y="6138"/>
                </a:lnTo>
                <a:lnTo>
                  <a:pt x="2603" y="6144"/>
                </a:lnTo>
                <a:lnTo>
                  <a:pt x="2586" y="6144"/>
                </a:lnTo>
                <a:lnTo>
                  <a:pt x="2584" y="6150"/>
                </a:lnTo>
                <a:lnTo>
                  <a:pt x="2627" y="6180"/>
                </a:lnTo>
                <a:lnTo>
                  <a:pt x="2633" y="6185"/>
                </a:lnTo>
                <a:lnTo>
                  <a:pt x="2627" y="6195"/>
                </a:lnTo>
                <a:lnTo>
                  <a:pt x="2618" y="6201"/>
                </a:lnTo>
                <a:lnTo>
                  <a:pt x="2604" y="6222"/>
                </a:lnTo>
                <a:lnTo>
                  <a:pt x="2597" y="6230"/>
                </a:lnTo>
                <a:lnTo>
                  <a:pt x="2579" y="6240"/>
                </a:lnTo>
                <a:lnTo>
                  <a:pt x="2547" y="6229"/>
                </a:lnTo>
                <a:lnTo>
                  <a:pt x="2530" y="6234"/>
                </a:lnTo>
                <a:lnTo>
                  <a:pt x="2514" y="6230"/>
                </a:lnTo>
                <a:lnTo>
                  <a:pt x="2513" y="6242"/>
                </a:lnTo>
                <a:lnTo>
                  <a:pt x="2518" y="6251"/>
                </a:lnTo>
                <a:lnTo>
                  <a:pt x="2523" y="6273"/>
                </a:lnTo>
                <a:lnTo>
                  <a:pt x="2534" y="6272"/>
                </a:lnTo>
                <a:lnTo>
                  <a:pt x="2548" y="6265"/>
                </a:lnTo>
                <a:lnTo>
                  <a:pt x="2558" y="6282"/>
                </a:lnTo>
                <a:lnTo>
                  <a:pt x="2565" y="6310"/>
                </a:lnTo>
                <a:lnTo>
                  <a:pt x="2577" y="6324"/>
                </a:lnTo>
                <a:lnTo>
                  <a:pt x="2583" y="6335"/>
                </a:lnTo>
                <a:lnTo>
                  <a:pt x="2585" y="6345"/>
                </a:lnTo>
                <a:lnTo>
                  <a:pt x="2577" y="6356"/>
                </a:lnTo>
                <a:lnTo>
                  <a:pt x="2562" y="6370"/>
                </a:lnTo>
                <a:lnTo>
                  <a:pt x="2544" y="6373"/>
                </a:lnTo>
                <a:lnTo>
                  <a:pt x="2545" y="6384"/>
                </a:lnTo>
                <a:lnTo>
                  <a:pt x="2537" y="6393"/>
                </a:lnTo>
                <a:lnTo>
                  <a:pt x="2521" y="6390"/>
                </a:lnTo>
                <a:lnTo>
                  <a:pt x="2514" y="6384"/>
                </a:lnTo>
                <a:lnTo>
                  <a:pt x="2506" y="6382"/>
                </a:lnTo>
                <a:lnTo>
                  <a:pt x="2474" y="6379"/>
                </a:lnTo>
                <a:lnTo>
                  <a:pt x="2506" y="6401"/>
                </a:lnTo>
                <a:lnTo>
                  <a:pt x="2518" y="6411"/>
                </a:lnTo>
                <a:lnTo>
                  <a:pt x="2523" y="6405"/>
                </a:lnTo>
                <a:lnTo>
                  <a:pt x="2534" y="6403"/>
                </a:lnTo>
                <a:lnTo>
                  <a:pt x="2550" y="6409"/>
                </a:lnTo>
                <a:lnTo>
                  <a:pt x="2548" y="6446"/>
                </a:lnTo>
                <a:lnTo>
                  <a:pt x="2555" y="6475"/>
                </a:lnTo>
                <a:lnTo>
                  <a:pt x="2556" y="6482"/>
                </a:lnTo>
                <a:lnTo>
                  <a:pt x="2538" y="6500"/>
                </a:lnTo>
                <a:lnTo>
                  <a:pt x="2538" y="6516"/>
                </a:lnTo>
                <a:lnTo>
                  <a:pt x="2528" y="6521"/>
                </a:lnTo>
                <a:lnTo>
                  <a:pt x="2516" y="6520"/>
                </a:lnTo>
                <a:lnTo>
                  <a:pt x="2516" y="6538"/>
                </a:lnTo>
                <a:lnTo>
                  <a:pt x="2508" y="6549"/>
                </a:lnTo>
                <a:lnTo>
                  <a:pt x="2509" y="6556"/>
                </a:lnTo>
                <a:lnTo>
                  <a:pt x="2512" y="6562"/>
                </a:lnTo>
                <a:lnTo>
                  <a:pt x="2505" y="6573"/>
                </a:lnTo>
                <a:lnTo>
                  <a:pt x="2498" y="6587"/>
                </a:lnTo>
                <a:lnTo>
                  <a:pt x="2489" y="6599"/>
                </a:lnTo>
                <a:lnTo>
                  <a:pt x="2485" y="6598"/>
                </a:lnTo>
                <a:lnTo>
                  <a:pt x="2470" y="6599"/>
                </a:lnTo>
                <a:lnTo>
                  <a:pt x="2453" y="6598"/>
                </a:lnTo>
                <a:lnTo>
                  <a:pt x="2439" y="6582"/>
                </a:lnTo>
                <a:lnTo>
                  <a:pt x="2434" y="6577"/>
                </a:lnTo>
                <a:lnTo>
                  <a:pt x="2427" y="6574"/>
                </a:lnTo>
                <a:lnTo>
                  <a:pt x="2430" y="6584"/>
                </a:lnTo>
                <a:lnTo>
                  <a:pt x="2434" y="6590"/>
                </a:lnTo>
                <a:lnTo>
                  <a:pt x="2446" y="6601"/>
                </a:lnTo>
                <a:lnTo>
                  <a:pt x="2470" y="6615"/>
                </a:lnTo>
                <a:lnTo>
                  <a:pt x="2469" y="6625"/>
                </a:lnTo>
                <a:lnTo>
                  <a:pt x="2463" y="6629"/>
                </a:lnTo>
                <a:lnTo>
                  <a:pt x="2448" y="6656"/>
                </a:lnTo>
                <a:lnTo>
                  <a:pt x="2443" y="6656"/>
                </a:lnTo>
                <a:lnTo>
                  <a:pt x="2436" y="6663"/>
                </a:lnTo>
                <a:lnTo>
                  <a:pt x="2416" y="6661"/>
                </a:lnTo>
                <a:lnTo>
                  <a:pt x="2407" y="6658"/>
                </a:lnTo>
                <a:lnTo>
                  <a:pt x="2382" y="6660"/>
                </a:lnTo>
                <a:lnTo>
                  <a:pt x="2374" y="6657"/>
                </a:lnTo>
                <a:lnTo>
                  <a:pt x="2366" y="6659"/>
                </a:lnTo>
                <a:lnTo>
                  <a:pt x="2373" y="6666"/>
                </a:lnTo>
                <a:lnTo>
                  <a:pt x="2388" y="6673"/>
                </a:lnTo>
                <a:lnTo>
                  <a:pt x="2404" y="6680"/>
                </a:lnTo>
                <a:lnTo>
                  <a:pt x="2429" y="6685"/>
                </a:lnTo>
                <a:lnTo>
                  <a:pt x="2428" y="6694"/>
                </a:lnTo>
                <a:lnTo>
                  <a:pt x="2422" y="6702"/>
                </a:lnTo>
                <a:lnTo>
                  <a:pt x="2425" y="6714"/>
                </a:lnTo>
                <a:lnTo>
                  <a:pt x="2423" y="6722"/>
                </a:lnTo>
                <a:lnTo>
                  <a:pt x="2421" y="6732"/>
                </a:lnTo>
                <a:lnTo>
                  <a:pt x="2416" y="6756"/>
                </a:lnTo>
                <a:lnTo>
                  <a:pt x="2422" y="6771"/>
                </a:lnTo>
                <a:lnTo>
                  <a:pt x="2430" y="6779"/>
                </a:lnTo>
                <a:lnTo>
                  <a:pt x="2429" y="6789"/>
                </a:lnTo>
                <a:lnTo>
                  <a:pt x="2432" y="6805"/>
                </a:lnTo>
                <a:lnTo>
                  <a:pt x="2421" y="6820"/>
                </a:lnTo>
                <a:lnTo>
                  <a:pt x="2412" y="6819"/>
                </a:lnTo>
                <a:lnTo>
                  <a:pt x="2399" y="6822"/>
                </a:lnTo>
                <a:lnTo>
                  <a:pt x="2395" y="6829"/>
                </a:lnTo>
                <a:lnTo>
                  <a:pt x="2415" y="6835"/>
                </a:lnTo>
                <a:lnTo>
                  <a:pt x="2414" y="6845"/>
                </a:lnTo>
                <a:lnTo>
                  <a:pt x="2408" y="6859"/>
                </a:lnTo>
                <a:lnTo>
                  <a:pt x="2402" y="6888"/>
                </a:lnTo>
                <a:lnTo>
                  <a:pt x="2390" y="6937"/>
                </a:lnTo>
                <a:lnTo>
                  <a:pt x="2384" y="6985"/>
                </a:lnTo>
                <a:lnTo>
                  <a:pt x="2358" y="7024"/>
                </a:lnTo>
                <a:lnTo>
                  <a:pt x="2349" y="7025"/>
                </a:lnTo>
                <a:lnTo>
                  <a:pt x="2347" y="7027"/>
                </a:lnTo>
                <a:lnTo>
                  <a:pt x="2334" y="7025"/>
                </a:lnTo>
                <a:lnTo>
                  <a:pt x="2314" y="7016"/>
                </a:lnTo>
                <a:lnTo>
                  <a:pt x="2299" y="7013"/>
                </a:lnTo>
                <a:lnTo>
                  <a:pt x="2289" y="7013"/>
                </a:lnTo>
                <a:lnTo>
                  <a:pt x="2287" y="7017"/>
                </a:lnTo>
                <a:lnTo>
                  <a:pt x="2296" y="7024"/>
                </a:lnTo>
                <a:lnTo>
                  <a:pt x="2309" y="7028"/>
                </a:lnTo>
                <a:lnTo>
                  <a:pt x="2320" y="7032"/>
                </a:lnTo>
                <a:lnTo>
                  <a:pt x="2338" y="7037"/>
                </a:lnTo>
                <a:lnTo>
                  <a:pt x="2345" y="7046"/>
                </a:lnTo>
                <a:lnTo>
                  <a:pt x="2350" y="7055"/>
                </a:lnTo>
                <a:lnTo>
                  <a:pt x="2349" y="7060"/>
                </a:lnTo>
                <a:lnTo>
                  <a:pt x="2349" y="7066"/>
                </a:lnTo>
                <a:lnTo>
                  <a:pt x="2352" y="7098"/>
                </a:lnTo>
                <a:lnTo>
                  <a:pt x="2343" y="7109"/>
                </a:lnTo>
                <a:lnTo>
                  <a:pt x="2337" y="7119"/>
                </a:lnTo>
                <a:lnTo>
                  <a:pt x="2313" y="7118"/>
                </a:lnTo>
                <a:lnTo>
                  <a:pt x="2309" y="7114"/>
                </a:lnTo>
                <a:lnTo>
                  <a:pt x="2286" y="7104"/>
                </a:lnTo>
                <a:lnTo>
                  <a:pt x="2288" y="7109"/>
                </a:lnTo>
                <a:lnTo>
                  <a:pt x="2304" y="7123"/>
                </a:lnTo>
                <a:lnTo>
                  <a:pt x="2310" y="7130"/>
                </a:lnTo>
                <a:lnTo>
                  <a:pt x="2306" y="7131"/>
                </a:lnTo>
                <a:lnTo>
                  <a:pt x="2299" y="7132"/>
                </a:lnTo>
                <a:lnTo>
                  <a:pt x="2290" y="7137"/>
                </a:lnTo>
                <a:lnTo>
                  <a:pt x="2273" y="7134"/>
                </a:lnTo>
                <a:lnTo>
                  <a:pt x="2274" y="7127"/>
                </a:lnTo>
                <a:lnTo>
                  <a:pt x="2278" y="7120"/>
                </a:lnTo>
                <a:lnTo>
                  <a:pt x="2270" y="7121"/>
                </a:lnTo>
                <a:lnTo>
                  <a:pt x="2261" y="7125"/>
                </a:lnTo>
                <a:lnTo>
                  <a:pt x="2256" y="7123"/>
                </a:lnTo>
                <a:lnTo>
                  <a:pt x="2252" y="7124"/>
                </a:lnTo>
                <a:lnTo>
                  <a:pt x="2250" y="7120"/>
                </a:lnTo>
                <a:lnTo>
                  <a:pt x="2247" y="7105"/>
                </a:lnTo>
                <a:lnTo>
                  <a:pt x="2251" y="7098"/>
                </a:lnTo>
                <a:lnTo>
                  <a:pt x="2264" y="7079"/>
                </a:lnTo>
                <a:lnTo>
                  <a:pt x="2269" y="7069"/>
                </a:lnTo>
                <a:lnTo>
                  <a:pt x="2265" y="7064"/>
                </a:lnTo>
                <a:lnTo>
                  <a:pt x="2255" y="7075"/>
                </a:lnTo>
                <a:lnTo>
                  <a:pt x="2245" y="7093"/>
                </a:lnTo>
                <a:lnTo>
                  <a:pt x="2240" y="7103"/>
                </a:lnTo>
                <a:lnTo>
                  <a:pt x="2234" y="7105"/>
                </a:lnTo>
                <a:lnTo>
                  <a:pt x="2218" y="7100"/>
                </a:lnTo>
                <a:lnTo>
                  <a:pt x="2173" y="7075"/>
                </a:lnTo>
                <a:lnTo>
                  <a:pt x="2175" y="7061"/>
                </a:lnTo>
                <a:lnTo>
                  <a:pt x="2174" y="7048"/>
                </a:lnTo>
                <a:lnTo>
                  <a:pt x="2187" y="7047"/>
                </a:lnTo>
                <a:lnTo>
                  <a:pt x="2197" y="7041"/>
                </a:lnTo>
                <a:lnTo>
                  <a:pt x="2205" y="7035"/>
                </a:lnTo>
                <a:lnTo>
                  <a:pt x="2215" y="7023"/>
                </a:lnTo>
                <a:lnTo>
                  <a:pt x="2224" y="7003"/>
                </a:lnTo>
                <a:lnTo>
                  <a:pt x="2223" y="7001"/>
                </a:lnTo>
                <a:lnTo>
                  <a:pt x="2197" y="7027"/>
                </a:lnTo>
                <a:lnTo>
                  <a:pt x="2181" y="7035"/>
                </a:lnTo>
                <a:lnTo>
                  <a:pt x="2173" y="7037"/>
                </a:lnTo>
                <a:lnTo>
                  <a:pt x="2170" y="7033"/>
                </a:lnTo>
                <a:lnTo>
                  <a:pt x="2157" y="7025"/>
                </a:lnTo>
                <a:lnTo>
                  <a:pt x="2148" y="7021"/>
                </a:lnTo>
                <a:lnTo>
                  <a:pt x="2130" y="7015"/>
                </a:lnTo>
                <a:lnTo>
                  <a:pt x="2126" y="7012"/>
                </a:lnTo>
                <a:lnTo>
                  <a:pt x="2121" y="7009"/>
                </a:lnTo>
                <a:lnTo>
                  <a:pt x="2113" y="6983"/>
                </a:lnTo>
                <a:lnTo>
                  <a:pt x="2123" y="6952"/>
                </a:lnTo>
                <a:lnTo>
                  <a:pt x="2130" y="6942"/>
                </a:lnTo>
                <a:lnTo>
                  <a:pt x="2134" y="6932"/>
                </a:lnTo>
                <a:lnTo>
                  <a:pt x="2136" y="6917"/>
                </a:lnTo>
                <a:lnTo>
                  <a:pt x="2134" y="6911"/>
                </a:lnTo>
                <a:lnTo>
                  <a:pt x="2129" y="6913"/>
                </a:lnTo>
                <a:lnTo>
                  <a:pt x="2126" y="6918"/>
                </a:lnTo>
                <a:lnTo>
                  <a:pt x="2127" y="6926"/>
                </a:lnTo>
                <a:lnTo>
                  <a:pt x="2123" y="6931"/>
                </a:lnTo>
                <a:lnTo>
                  <a:pt x="2101" y="6943"/>
                </a:lnTo>
                <a:lnTo>
                  <a:pt x="2078" y="6953"/>
                </a:lnTo>
                <a:lnTo>
                  <a:pt x="2067" y="6963"/>
                </a:lnTo>
                <a:lnTo>
                  <a:pt x="2060" y="6970"/>
                </a:lnTo>
                <a:lnTo>
                  <a:pt x="2055" y="6977"/>
                </a:lnTo>
                <a:lnTo>
                  <a:pt x="2047" y="6976"/>
                </a:lnTo>
                <a:lnTo>
                  <a:pt x="2035" y="6978"/>
                </a:lnTo>
                <a:lnTo>
                  <a:pt x="2027" y="6982"/>
                </a:lnTo>
                <a:lnTo>
                  <a:pt x="2016" y="6980"/>
                </a:lnTo>
                <a:lnTo>
                  <a:pt x="2008" y="6973"/>
                </a:lnTo>
                <a:lnTo>
                  <a:pt x="1999" y="6972"/>
                </a:lnTo>
                <a:lnTo>
                  <a:pt x="1989" y="6975"/>
                </a:lnTo>
                <a:lnTo>
                  <a:pt x="1982" y="6975"/>
                </a:lnTo>
                <a:lnTo>
                  <a:pt x="1983" y="6980"/>
                </a:lnTo>
                <a:lnTo>
                  <a:pt x="1987" y="6991"/>
                </a:lnTo>
                <a:lnTo>
                  <a:pt x="1980" y="6992"/>
                </a:lnTo>
                <a:lnTo>
                  <a:pt x="1965" y="6992"/>
                </a:lnTo>
                <a:lnTo>
                  <a:pt x="1957" y="6989"/>
                </a:lnTo>
                <a:lnTo>
                  <a:pt x="1952" y="6985"/>
                </a:lnTo>
                <a:lnTo>
                  <a:pt x="1947" y="6978"/>
                </a:lnTo>
                <a:lnTo>
                  <a:pt x="1950" y="6971"/>
                </a:lnTo>
                <a:lnTo>
                  <a:pt x="1973" y="6956"/>
                </a:lnTo>
                <a:lnTo>
                  <a:pt x="1984" y="6947"/>
                </a:lnTo>
                <a:lnTo>
                  <a:pt x="1977" y="6944"/>
                </a:lnTo>
                <a:lnTo>
                  <a:pt x="1954" y="6947"/>
                </a:lnTo>
                <a:lnTo>
                  <a:pt x="1951" y="6945"/>
                </a:lnTo>
                <a:lnTo>
                  <a:pt x="1935" y="6946"/>
                </a:lnTo>
                <a:lnTo>
                  <a:pt x="1936" y="6924"/>
                </a:lnTo>
                <a:lnTo>
                  <a:pt x="1932" y="6919"/>
                </a:lnTo>
                <a:lnTo>
                  <a:pt x="1932" y="6916"/>
                </a:lnTo>
                <a:lnTo>
                  <a:pt x="1927" y="6910"/>
                </a:lnTo>
                <a:lnTo>
                  <a:pt x="1922" y="6909"/>
                </a:lnTo>
                <a:lnTo>
                  <a:pt x="1919" y="6907"/>
                </a:lnTo>
                <a:lnTo>
                  <a:pt x="1893" y="6902"/>
                </a:lnTo>
                <a:lnTo>
                  <a:pt x="1890" y="6889"/>
                </a:lnTo>
                <a:lnTo>
                  <a:pt x="1888" y="6877"/>
                </a:lnTo>
                <a:lnTo>
                  <a:pt x="1883" y="6861"/>
                </a:lnTo>
                <a:lnTo>
                  <a:pt x="1870" y="6857"/>
                </a:lnTo>
                <a:lnTo>
                  <a:pt x="1864" y="6850"/>
                </a:lnTo>
                <a:lnTo>
                  <a:pt x="1869" y="6843"/>
                </a:lnTo>
                <a:lnTo>
                  <a:pt x="1871" y="6834"/>
                </a:lnTo>
                <a:lnTo>
                  <a:pt x="1866" y="6830"/>
                </a:lnTo>
                <a:lnTo>
                  <a:pt x="1862" y="6824"/>
                </a:lnTo>
                <a:lnTo>
                  <a:pt x="1863" y="6819"/>
                </a:lnTo>
                <a:lnTo>
                  <a:pt x="1858" y="6808"/>
                </a:lnTo>
                <a:lnTo>
                  <a:pt x="1857" y="6800"/>
                </a:lnTo>
                <a:lnTo>
                  <a:pt x="1862" y="6792"/>
                </a:lnTo>
                <a:lnTo>
                  <a:pt x="1876" y="6782"/>
                </a:lnTo>
                <a:lnTo>
                  <a:pt x="1881" y="6779"/>
                </a:lnTo>
                <a:lnTo>
                  <a:pt x="1884" y="6775"/>
                </a:lnTo>
                <a:lnTo>
                  <a:pt x="1900" y="6768"/>
                </a:lnTo>
                <a:lnTo>
                  <a:pt x="1886" y="6763"/>
                </a:lnTo>
                <a:lnTo>
                  <a:pt x="1877" y="6762"/>
                </a:lnTo>
                <a:lnTo>
                  <a:pt x="1871" y="6764"/>
                </a:lnTo>
                <a:lnTo>
                  <a:pt x="1865" y="6774"/>
                </a:lnTo>
                <a:lnTo>
                  <a:pt x="1859" y="6779"/>
                </a:lnTo>
                <a:lnTo>
                  <a:pt x="1837" y="6781"/>
                </a:lnTo>
                <a:lnTo>
                  <a:pt x="1834" y="6778"/>
                </a:lnTo>
                <a:lnTo>
                  <a:pt x="1833" y="6766"/>
                </a:lnTo>
                <a:lnTo>
                  <a:pt x="1834" y="6756"/>
                </a:lnTo>
                <a:lnTo>
                  <a:pt x="1843" y="6742"/>
                </a:lnTo>
                <a:lnTo>
                  <a:pt x="1832" y="6735"/>
                </a:lnTo>
                <a:lnTo>
                  <a:pt x="1823" y="6733"/>
                </a:lnTo>
                <a:lnTo>
                  <a:pt x="1812" y="6726"/>
                </a:lnTo>
                <a:lnTo>
                  <a:pt x="1802" y="6719"/>
                </a:lnTo>
                <a:lnTo>
                  <a:pt x="1793" y="6711"/>
                </a:lnTo>
                <a:lnTo>
                  <a:pt x="1785" y="6702"/>
                </a:lnTo>
                <a:lnTo>
                  <a:pt x="1782" y="6701"/>
                </a:lnTo>
                <a:lnTo>
                  <a:pt x="1785" y="6691"/>
                </a:lnTo>
                <a:lnTo>
                  <a:pt x="1787" y="6683"/>
                </a:lnTo>
                <a:lnTo>
                  <a:pt x="1787" y="6665"/>
                </a:lnTo>
                <a:lnTo>
                  <a:pt x="1784" y="6658"/>
                </a:lnTo>
                <a:lnTo>
                  <a:pt x="1791" y="6643"/>
                </a:lnTo>
                <a:lnTo>
                  <a:pt x="1802" y="6627"/>
                </a:lnTo>
                <a:lnTo>
                  <a:pt x="1824" y="6602"/>
                </a:lnTo>
                <a:lnTo>
                  <a:pt x="1800" y="6614"/>
                </a:lnTo>
                <a:lnTo>
                  <a:pt x="1781" y="6640"/>
                </a:lnTo>
                <a:lnTo>
                  <a:pt x="1777" y="6641"/>
                </a:lnTo>
                <a:lnTo>
                  <a:pt x="1775" y="6636"/>
                </a:lnTo>
                <a:lnTo>
                  <a:pt x="1768" y="6619"/>
                </a:lnTo>
                <a:lnTo>
                  <a:pt x="1762" y="6615"/>
                </a:lnTo>
                <a:lnTo>
                  <a:pt x="1760" y="6610"/>
                </a:lnTo>
                <a:lnTo>
                  <a:pt x="1749" y="6601"/>
                </a:lnTo>
                <a:lnTo>
                  <a:pt x="1744" y="6594"/>
                </a:lnTo>
                <a:lnTo>
                  <a:pt x="1737" y="6581"/>
                </a:lnTo>
                <a:lnTo>
                  <a:pt x="1727" y="6565"/>
                </a:lnTo>
                <a:lnTo>
                  <a:pt x="1714" y="6533"/>
                </a:lnTo>
                <a:lnTo>
                  <a:pt x="1691" y="6497"/>
                </a:lnTo>
                <a:lnTo>
                  <a:pt x="1686" y="6476"/>
                </a:lnTo>
                <a:lnTo>
                  <a:pt x="1693" y="6450"/>
                </a:lnTo>
                <a:lnTo>
                  <a:pt x="1685" y="6432"/>
                </a:lnTo>
                <a:lnTo>
                  <a:pt x="1706" y="6423"/>
                </a:lnTo>
                <a:lnTo>
                  <a:pt x="1736" y="6414"/>
                </a:lnTo>
                <a:lnTo>
                  <a:pt x="1752" y="6406"/>
                </a:lnTo>
                <a:lnTo>
                  <a:pt x="1761" y="6403"/>
                </a:lnTo>
                <a:lnTo>
                  <a:pt x="1781" y="6402"/>
                </a:lnTo>
                <a:lnTo>
                  <a:pt x="1787" y="6394"/>
                </a:lnTo>
                <a:lnTo>
                  <a:pt x="1776" y="6396"/>
                </a:lnTo>
                <a:lnTo>
                  <a:pt x="1769" y="6395"/>
                </a:lnTo>
                <a:lnTo>
                  <a:pt x="1769" y="6391"/>
                </a:lnTo>
                <a:lnTo>
                  <a:pt x="1771" y="6384"/>
                </a:lnTo>
                <a:lnTo>
                  <a:pt x="1773" y="6376"/>
                </a:lnTo>
                <a:lnTo>
                  <a:pt x="1769" y="6377"/>
                </a:lnTo>
                <a:lnTo>
                  <a:pt x="1750" y="6392"/>
                </a:lnTo>
                <a:lnTo>
                  <a:pt x="1723" y="6404"/>
                </a:lnTo>
                <a:lnTo>
                  <a:pt x="1701" y="6410"/>
                </a:lnTo>
                <a:lnTo>
                  <a:pt x="1697" y="6410"/>
                </a:lnTo>
                <a:lnTo>
                  <a:pt x="1690" y="6414"/>
                </a:lnTo>
                <a:lnTo>
                  <a:pt x="1685" y="6415"/>
                </a:lnTo>
                <a:lnTo>
                  <a:pt x="1682" y="6414"/>
                </a:lnTo>
                <a:lnTo>
                  <a:pt x="1674" y="6403"/>
                </a:lnTo>
                <a:lnTo>
                  <a:pt x="1672" y="6395"/>
                </a:lnTo>
                <a:lnTo>
                  <a:pt x="1686" y="6376"/>
                </a:lnTo>
                <a:lnTo>
                  <a:pt x="1696" y="6348"/>
                </a:lnTo>
                <a:lnTo>
                  <a:pt x="1710" y="6330"/>
                </a:lnTo>
                <a:lnTo>
                  <a:pt x="1720" y="6328"/>
                </a:lnTo>
                <a:lnTo>
                  <a:pt x="1736" y="6329"/>
                </a:lnTo>
                <a:lnTo>
                  <a:pt x="1741" y="6331"/>
                </a:lnTo>
                <a:lnTo>
                  <a:pt x="1740" y="6320"/>
                </a:lnTo>
                <a:lnTo>
                  <a:pt x="1740" y="6315"/>
                </a:lnTo>
                <a:lnTo>
                  <a:pt x="1753" y="6309"/>
                </a:lnTo>
                <a:lnTo>
                  <a:pt x="1769" y="6306"/>
                </a:lnTo>
                <a:lnTo>
                  <a:pt x="1779" y="6308"/>
                </a:lnTo>
                <a:lnTo>
                  <a:pt x="1786" y="6320"/>
                </a:lnTo>
                <a:lnTo>
                  <a:pt x="1795" y="6343"/>
                </a:lnTo>
                <a:lnTo>
                  <a:pt x="1807" y="6351"/>
                </a:lnTo>
                <a:lnTo>
                  <a:pt x="1806" y="6340"/>
                </a:lnTo>
                <a:lnTo>
                  <a:pt x="1800" y="6326"/>
                </a:lnTo>
                <a:lnTo>
                  <a:pt x="1798" y="6304"/>
                </a:lnTo>
                <a:lnTo>
                  <a:pt x="1790" y="6295"/>
                </a:lnTo>
                <a:lnTo>
                  <a:pt x="1784" y="6290"/>
                </a:lnTo>
                <a:lnTo>
                  <a:pt x="1767" y="6292"/>
                </a:lnTo>
                <a:lnTo>
                  <a:pt x="1756" y="6276"/>
                </a:lnTo>
                <a:lnTo>
                  <a:pt x="1754" y="6270"/>
                </a:lnTo>
                <a:lnTo>
                  <a:pt x="1754" y="6262"/>
                </a:lnTo>
                <a:lnTo>
                  <a:pt x="1743" y="6239"/>
                </a:lnTo>
                <a:lnTo>
                  <a:pt x="1740" y="6227"/>
                </a:lnTo>
                <a:lnTo>
                  <a:pt x="1734" y="6212"/>
                </a:lnTo>
                <a:lnTo>
                  <a:pt x="1731" y="6211"/>
                </a:lnTo>
                <a:lnTo>
                  <a:pt x="1735" y="6231"/>
                </a:lnTo>
                <a:lnTo>
                  <a:pt x="1740" y="6244"/>
                </a:lnTo>
                <a:lnTo>
                  <a:pt x="1747" y="6274"/>
                </a:lnTo>
                <a:lnTo>
                  <a:pt x="1750" y="6286"/>
                </a:lnTo>
                <a:lnTo>
                  <a:pt x="1746" y="6296"/>
                </a:lnTo>
                <a:lnTo>
                  <a:pt x="1737" y="6305"/>
                </a:lnTo>
                <a:lnTo>
                  <a:pt x="1729" y="6311"/>
                </a:lnTo>
                <a:lnTo>
                  <a:pt x="1711" y="6318"/>
                </a:lnTo>
                <a:lnTo>
                  <a:pt x="1715" y="6303"/>
                </a:lnTo>
                <a:lnTo>
                  <a:pt x="1717" y="6289"/>
                </a:lnTo>
                <a:lnTo>
                  <a:pt x="1708" y="6294"/>
                </a:lnTo>
                <a:lnTo>
                  <a:pt x="1700" y="6304"/>
                </a:lnTo>
                <a:lnTo>
                  <a:pt x="1697" y="6319"/>
                </a:lnTo>
                <a:lnTo>
                  <a:pt x="1691" y="6332"/>
                </a:lnTo>
                <a:lnTo>
                  <a:pt x="1675" y="6364"/>
                </a:lnTo>
                <a:lnTo>
                  <a:pt x="1668" y="6382"/>
                </a:lnTo>
                <a:lnTo>
                  <a:pt x="1662" y="6390"/>
                </a:lnTo>
                <a:lnTo>
                  <a:pt x="1655" y="6393"/>
                </a:lnTo>
                <a:lnTo>
                  <a:pt x="1649" y="6386"/>
                </a:lnTo>
                <a:lnTo>
                  <a:pt x="1644" y="6370"/>
                </a:lnTo>
                <a:lnTo>
                  <a:pt x="1642" y="6357"/>
                </a:lnTo>
                <a:lnTo>
                  <a:pt x="1641" y="6324"/>
                </a:lnTo>
                <a:lnTo>
                  <a:pt x="1642" y="6308"/>
                </a:lnTo>
                <a:lnTo>
                  <a:pt x="1639" y="6287"/>
                </a:lnTo>
                <a:lnTo>
                  <a:pt x="1631" y="6237"/>
                </a:lnTo>
                <a:lnTo>
                  <a:pt x="1629" y="6220"/>
                </a:lnTo>
                <a:lnTo>
                  <a:pt x="1614" y="6210"/>
                </a:lnTo>
                <a:lnTo>
                  <a:pt x="1613" y="6207"/>
                </a:lnTo>
                <a:lnTo>
                  <a:pt x="1610" y="6197"/>
                </a:lnTo>
                <a:lnTo>
                  <a:pt x="1607" y="6187"/>
                </a:lnTo>
                <a:lnTo>
                  <a:pt x="1609" y="6183"/>
                </a:lnTo>
                <a:lnTo>
                  <a:pt x="1613" y="6180"/>
                </a:lnTo>
                <a:lnTo>
                  <a:pt x="1635" y="6165"/>
                </a:lnTo>
                <a:lnTo>
                  <a:pt x="1651" y="6148"/>
                </a:lnTo>
                <a:lnTo>
                  <a:pt x="1671" y="6122"/>
                </a:lnTo>
                <a:lnTo>
                  <a:pt x="1679" y="6113"/>
                </a:lnTo>
                <a:lnTo>
                  <a:pt x="1708" y="6107"/>
                </a:lnTo>
                <a:lnTo>
                  <a:pt x="1721" y="6106"/>
                </a:lnTo>
                <a:lnTo>
                  <a:pt x="1721" y="6101"/>
                </a:lnTo>
                <a:lnTo>
                  <a:pt x="1717" y="6099"/>
                </a:lnTo>
                <a:lnTo>
                  <a:pt x="1697" y="6101"/>
                </a:lnTo>
                <a:lnTo>
                  <a:pt x="1671" y="6111"/>
                </a:lnTo>
                <a:lnTo>
                  <a:pt x="1667" y="6115"/>
                </a:lnTo>
                <a:lnTo>
                  <a:pt x="1655" y="6132"/>
                </a:lnTo>
                <a:lnTo>
                  <a:pt x="1646" y="6141"/>
                </a:lnTo>
                <a:lnTo>
                  <a:pt x="1622" y="6162"/>
                </a:lnTo>
                <a:lnTo>
                  <a:pt x="1606" y="6162"/>
                </a:lnTo>
                <a:lnTo>
                  <a:pt x="1589" y="6137"/>
                </a:lnTo>
                <a:lnTo>
                  <a:pt x="1570" y="6142"/>
                </a:lnTo>
                <a:lnTo>
                  <a:pt x="1558" y="6140"/>
                </a:lnTo>
                <a:lnTo>
                  <a:pt x="1554" y="6136"/>
                </a:lnTo>
                <a:lnTo>
                  <a:pt x="1551" y="6102"/>
                </a:lnTo>
                <a:lnTo>
                  <a:pt x="1562" y="6062"/>
                </a:lnTo>
                <a:lnTo>
                  <a:pt x="1551" y="6062"/>
                </a:lnTo>
                <a:lnTo>
                  <a:pt x="1548" y="6060"/>
                </a:lnTo>
                <a:lnTo>
                  <a:pt x="1543" y="6051"/>
                </a:lnTo>
                <a:lnTo>
                  <a:pt x="1539" y="6048"/>
                </a:lnTo>
                <a:lnTo>
                  <a:pt x="1542" y="6044"/>
                </a:lnTo>
                <a:lnTo>
                  <a:pt x="1569" y="6024"/>
                </a:lnTo>
                <a:lnTo>
                  <a:pt x="1609" y="5987"/>
                </a:lnTo>
                <a:lnTo>
                  <a:pt x="1626" y="5972"/>
                </a:lnTo>
                <a:lnTo>
                  <a:pt x="1637" y="5966"/>
                </a:lnTo>
                <a:lnTo>
                  <a:pt x="1645" y="5958"/>
                </a:lnTo>
                <a:lnTo>
                  <a:pt x="1654" y="5942"/>
                </a:lnTo>
                <a:lnTo>
                  <a:pt x="1658" y="5935"/>
                </a:lnTo>
                <a:lnTo>
                  <a:pt x="1663" y="5929"/>
                </a:lnTo>
                <a:lnTo>
                  <a:pt x="1675" y="5923"/>
                </a:lnTo>
                <a:lnTo>
                  <a:pt x="1687" y="5913"/>
                </a:lnTo>
                <a:lnTo>
                  <a:pt x="1708" y="5891"/>
                </a:lnTo>
                <a:lnTo>
                  <a:pt x="1711" y="5883"/>
                </a:lnTo>
                <a:lnTo>
                  <a:pt x="1706" y="5881"/>
                </a:lnTo>
                <a:lnTo>
                  <a:pt x="1696" y="5889"/>
                </a:lnTo>
                <a:lnTo>
                  <a:pt x="1677" y="5909"/>
                </a:lnTo>
                <a:lnTo>
                  <a:pt x="1663" y="5920"/>
                </a:lnTo>
                <a:lnTo>
                  <a:pt x="1616" y="5970"/>
                </a:lnTo>
                <a:lnTo>
                  <a:pt x="1596" y="5988"/>
                </a:lnTo>
                <a:lnTo>
                  <a:pt x="1585" y="6000"/>
                </a:lnTo>
                <a:lnTo>
                  <a:pt x="1576" y="6011"/>
                </a:lnTo>
                <a:lnTo>
                  <a:pt x="1567" y="6018"/>
                </a:lnTo>
                <a:lnTo>
                  <a:pt x="1558" y="6023"/>
                </a:lnTo>
                <a:lnTo>
                  <a:pt x="1537" y="6027"/>
                </a:lnTo>
                <a:lnTo>
                  <a:pt x="1527" y="6031"/>
                </a:lnTo>
                <a:lnTo>
                  <a:pt x="1521" y="6028"/>
                </a:lnTo>
                <a:lnTo>
                  <a:pt x="1519" y="6004"/>
                </a:lnTo>
                <a:lnTo>
                  <a:pt x="1521" y="5990"/>
                </a:lnTo>
                <a:lnTo>
                  <a:pt x="1520" y="5977"/>
                </a:lnTo>
                <a:lnTo>
                  <a:pt x="1525" y="5957"/>
                </a:lnTo>
                <a:lnTo>
                  <a:pt x="1532" y="5943"/>
                </a:lnTo>
                <a:lnTo>
                  <a:pt x="1535" y="5935"/>
                </a:lnTo>
                <a:lnTo>
                  <a:pt x="1537" y="5930"/>
                </a:lnTo>
                <a:lnTo>
                  <a:pt x="1552" y="5915"/>
                </a:lnTo>
                <a:lnTo>
                  <a:pt x="1561" y="5909"/>
                </a:lnTo>
                <a:lnTo>
                  <a:pt x="1567" y="5894"/>
                </a:lnTo>
                <a:lnTo>
                  <a:pt x="1601" y="5889"/>
                </a:lnTo>
                <a:lnTo>
                  <a:pt x="1610" y="5890"/>
                </a:lnTo>
                <a:lnTo>
                  <a:pt x="1615" y="5888"/>
                </a:lnTo>
                <a:lnTo>
                  <a:pt x="1618" y="5883"/>
                </a:lnTo>
                <a:lnTo>
                  <a:pt x="1615" y="5880"/>
                </a:lnTo>
                <a:lnTo>
                  <a:pt x="1605" y="5878"/>
                </a:lnTo>
                <a:lnTo>
                  <a:pt x="1577" y="5878"/>
                </a:lnTo>
                <a:lnTo>
                  <a:pt x="1552" y="5876"/>
                </a:lnTo>
                <a:lnTo>
                  <a:pt x="1540" y="5873"/>
                </a:lnTo>
                <a:lnTo>
                  <a:pt x="1535" y="5875"/>
                </a:lnTo>
                <a:lnTo>
                  <a:pt x="1525" y="5870"/>
                </a:lnTo>
                <a:lnTo>
                  <a:pt x="1515" y="5862"/>
                </a:lnTo>
                <a:lnTo>
                  <a:pt x="1500" y="5832"/>
                </a:lnTo>
                <a:lnTo>
                  <a:pt x="1506" y="5793"/>
                </a:lnTo>
                <a:lnTo>
                  <a:pt x="1507" y="5774"/>
                </a:lnTo>
                <a:lnTo>
                  <a:pt x="1526" y="5757"/>
                </a:lnTo>
                <a:lnTo>
                  <a:pt x="1537" y="5752"/>
                </a:lnTo>
                <a:lnTo>
                  <a:pt x="1552" y="5739"/>
                </a:lnTo>
                <a:lnTo>
                  <a:pt x="1572" y="5718"/>
                </a:lnTo>
                <a:lnTo>
                  <a:pt x="1596" y="5705"/>
                </a:lnTo>
                <a:lnTo>
                  <a:pt x="1609" y="5703"/>
                </a:lnTo>
                <a:lnTo>
                  <a:pt x="1619" y="5705"/>
                </a:lnTo>
                <a:lnTo>
                  <a:pt x="1656" y="5723"/>
                </a:lnTo>
                <a:lnTo>
                  <a:pt x="1676" y="5727"/>
                </a:lnTo>
                <a:lnTo>
                  <a:pt x="1693" y="5722"/>
                </a:lnTo>
                <a:lnTo>
                  <a:pt x="1714" y="5729"/>
                </a:lnTo>
                <a:lnTo>
                  <a:pt x="1752" y="5755"/>
                </a:lnTo>
                <a:lnTo>
                  <a:pt x="1759" y="5751"/>
                </a:lnTo>
                <a:lnTo>
                  <a:pt x="1757" y="5745"/>
                </a:lnTo>
                <a:lnTo>
                  <a:pt x="1715" y="5717"/>
                </a:lnTo>
                <a:lnTo>
                  <a:pt x="1715" y="5708"/>
                </a:lnTo>
                <a:lnTo>
                  <a:pt x="1726" y="5706"/>
                </a:lnTo>
                <a:lnTo>
                  <a:pt x="1737" y="5698"/>
                </a:lnTo>
                <a:lnTo>
                  <a:pt x="1731" y="5693"/>
                </a:lnTo>
                <a:lnTo>
                  <a:pt x="1703" y="5697"/>
                </a:lnTo>
                <a:lnTo>
                  <a:pt x="1695" y="5704"/>
                </a:lnTo>
                <a:lnTo>
                  <a:pt x="1668" y="5708"/>
                </a:lnTo>
                <a:lnTo>
                  <a:pt x="1653" y="5702"/>
                </a:lnTo>
                <a:lnTo>
                  <a:pt x="1641" y="5699"/>
                </a:lnTo>
                <a:lnTo>
                  <a:pt x="1622" y="5687"/>
                </a:lnTo>
                <a:lnTo>
                  <a:pt x="1606" y="5691"/>
                </a:lnTo>
                <a:lnTo>
                  <a:pt x="1596" y="5696"/>
                </a:lnTo>
                <a:lnTo>
                  <a:pt x="1578" y="5700"/>
                </a:lnTo>
                <a:lnTo>
                  <a:pt x="1571" y="5703"/>
                </a:lnTo>
                <a:lnTo>
                  <a:pt x="1537" y="5742"/>
                </a:lnTo>
                <a:lnTo>
                  <a:pt x="1522" y="5749"/>
                </a:lnTo>
                <a:lnTo>
                  <a:pt x="1512" y="5747"/>
                </a:lnTo>
                <a:lnTo>
                  <a:pt x="1519" y="5722"/>
                </a:lnTo>
                <a:lnTo>
                  <a:pt x="1521" y="5712"/>
                </a:lnTo>
                <a:lnTo>
                  <a:pt x="1521" y="5702"/>
                </a:lnTo>
                <a:lnTo>
                  <a:pt x="1524" y="5687"/>
                </a:lnTo>
                <a:lnTo>
                  <a:pt x="1542" y="5659"/>
                </a:lnTo>
                <a:lnTo>
                  <a:pt x="1553" y="5628"/>
                </a:lnTo>
                <a:lnTo>
                  <a:pt x="1558" y="5608"/>
                </a:lnTo>
                <a:lnTo>
                  <a:pt x="1567" y="5606"/>
                </a:lnTo>
                <a:lnTo>
                  <a:pt x="1579" y="5609"/>
                </a:lnTo>
                <a:lnTo>
                  <a:pt x="1615" y="5622"/>
                </a:lnTo>
                <a:lnTo>
                  <a:pt x="1644" y="5637"/>
                </a:lnTo>
                <a:lnTo>
                  <a:pt x="1667" y="5640"/>
                </a:lnTo>
                <a:lnTo>
                  <a:pt x="1681" y="5641"/>
                </a:lnTo>
                <a:lnTo>
                  <a:pt x="1687" y="5636"/>
                </a:lnTo>
                <a:lnTo>
                  <a:pt x="1692" y="5628"/>
                </a:lnTo>
                <a:lnTo>
                  <a:pt x="1694" y="5622"/>
                </a:lnTo>
                <a:lnTo>
                  <a:pt x="1695" y="5610"/>
                </a:lnTo>
                <a:lnTo>
                  <a:pt x="1697" y="5606"/>
                </a:lnTo>
                <a:lnTo>
                  <a:pt x="1702" y="5601"/>
                </a:lnTo>
                <a:lnTo>
                  <a:pt x="1712" y="5583"/>
                </a:lnTo>
                <a:lnTo>
                  <a:pt x="1715" y="5570"/>
                </a:lnTo>
                <a:lnTo>
                  <a:pt x="1712" y="5563"/>
                </a:lnTo>
                <a:lnTo>
                  <a:pt x="1705" y="5564"/>
                </a:lnTo>
                <a:lnTo>
                  <a:pt x="1692" y="5569"/>
                </a:lnTo>
                <a:lnTo>
                  <a:pt x="1690" y="5571"/>
                </a:lnTo>
                <a:lnTo>
                  <a:pt x="1691" y="5575"/>
                </a:lnTo>
                <a:lnTo>
                  <a:pt x="1678" y="5594"/>
                </a:lnTo>
                <a:lnTo>
                  <a:pt x="1665" y="5599"/>
                </a:lnTo>
                <a:lnTo>
                  <a:pt x="1633" y="5606"/>
                </a:lnTo>
                <a:lnTo>
                  <a:pt x="1619" y="5606"/>
                </a:lnTo>
                <a:lnTo>
                  <a:pt x="1594" y="5597"/>
                </a:lnTo>
                <a:lnTo>
                  <a:pt x="1590" y="5593"/>
                </a:lnTo>
                <a:lnTo>
                  <a:pt x="1587" y="5587"/>
                </a:lnTo>
                <a:lnTo>
                  <a:pt x="1556" y="5588"/>
                </a:lnTo>
                <a:lnTo>
                  <a:pt x="1547" y="5590"/>
                </a:lnTo>
                <a:lnTo>
                  <a:pt x="1540" y="5589"/>
                </a:lnTo>
                <a:lnTo>
                  <a:pt x="1543" y="5577"/>
                </a:lnTo>
                <a:lnTo>
                  <a:pt x="1553" y="5564"/>
                </a:lnTo>
                <a:lnTo>
                  <a:pt x="1567" y="5522"/>
                </a:lnTo>
                <a:lnTo>
                  <a:pt x="1578" y="5511"/>
                </a:lnTo>
                <a:lnTo>
                  <a:pt x="1601" y="5500"/>
                </a:lnTo>
                <a:lnTo>
                  <a:pt x="1625" y="5502"/>
                </a:lnTo>
                <a:lnTo>
                  <a:pt x="1666" y="5535"/>
                </a:lnTo>
                <a:lnTo>
                  <a:pt x="1679" y="5538"/>
                </a:lnTo>
                <a:lnTo>
                  <a:pt x="1690" y="5535"/>
                </a:lnTo>
                <a:lnTo>
                  <a:pt x="1718" y="5524"/>
                </a:lnTo>
                <a:lnTo>
                  <a:pt x="1723" y="5520"/>
                </a:lnTo>
                <a:lnTo>
                  <a:pt x="1733" y="5506"/>
                </a:lnTo>
                <a:lnTo>
                  <a:pt x="1744" y="5482"/>
                </a:lnTo>
                <a:lnTo>
                  <a:pt x="1743" y="5477"/>
                </a:lnTo>
                <a:lnTo>
                  <a:pt x="1726" y="5490"/>
                </a:lnTo>
                <a:lnTo>
                  <a:pt x="1716" y="5494"/>
                </a:lnTo>
                <a:lnTo>
                  <a:pt x="1708" y="5494"/>
                </a:lnTo>
                <a:lnTo>
                  <a:pt x="1716" y="5450"/>
                </a:lnTo>
                <a:lnTo>
                  <a:pt x="1719" y="5416"/>
                </a:lnTo>
                <a:lnTo>
                  <a:pt x="1722" y="5408"/>
                </a:lnTo>
                <a:lnTo>
                  <a:pt x="1745" y="5411"/>
                </a:lnTo>
                <a:lnTo>
                  <a:pt x="1776" y="5406"/>
                </a:lnTo>
                <a:lnTo>
                  <a:pt x="1784" y="5399"/>
                </a:lnTo>
                <a:lnTo>
                  <a:pt x="1784" y="5395"/>
                </a:lnTo>
                <a:lnTo>
                  <a:pt x="1771" y="5391"/>
                </a:lnTo>
                <a:lnTo>
                  <a:pt x="1765" y="5381"/>
                </a:lnTo>
                <a:lnTo>
                  <a:pt x="1754" y="5384"/>
                </a:lnTo>
                <a:lnTo>
                  <a:pt x="1740" y="5391"/>
                </a:lnTo>
                <a:lnTo>
                  <a:pt x="1722" y="5390"/>
                </a:lnTo>
                <a:lnTo>
                  <a:pt x="1724" y="5375"/>
                </a:lnTo>
                <a:lnTo>
                  <a:pt x="1737" y="5345"/>
                </a:lnTo>
                <a:lnTo>
                  <a:pt x="1738" y="5331"/>
                </a:lnTo>
                <a:lnTo>
                  <a:pt x="1743" y="5302"/>
                </a:lnTo>
                <a:lnTo>
                  <a:pt x="1744" y="5288"/>
                </a:lnTo>
                <a:lnTo>
                  <a:pt x="1750" y="5274"/>
                </a:lnTo>
                <a:lnTo>
                  <a:pt x="1771" y="5263"/>
                </a:lnTo>
                <a:lnTo>
                  <a:pt x="1780" y="5257"/>
                </a:lnTo>
                <a:lnTo>
                  <a:pt x="1780" y="5251"/>
                </a:lnTo>
                <a:lnTo>
                  <a:pt x="1768" y="5225"/>
                </a:lnTo>
                <a:lnTo>
                  <a:pt x="1771" y="5218"/>
                </a:lnTo>
                <a:lnTo>
                  <a:pt x="1781" y="5212"/>
                </a:lnTo>
                <a:lnTo>
                  <a:pt x="1784" y="5207"/>
                </a:lnTo>
                <a:lnTo>
                  <a:pt x="1782" y="5204"/>
                </a:lnTo>
                <a:lnTo>
                  <a:pt x="1773" y="5201"/>
                </a:lnTo>
                <a:lnTo>
                  <a:pt x="1759" y="5207"/>
                </a:lnTo>
                <a:lnTo>
                  <a:pt x="1744" y="5210"/>
                </a:lnTo>
                <a:lnTo>
                  <a:pt x="1730" y="5201"/>
                </a:lnTo>
                <a:lnTo>
                  <a:pt x="1720" y="5197"/>
                </a:lnTo>
                <a:lnTo>
                  <a:pt x="1713" y="5198"/>
                </a:lnTo>
                <a:lnTo>
                  <a:pt x="1695" y="5213"/>
                </a:lnTo>
                <a:lnTo>
                  <a:pt x="1689" y="5213"/>
                </a:lnTo>
                <a:lnTo>
                  <a:pt x="1681" y="5209"/>
                </a:lnTo>
                <a:lnTo>
                  <a:pt x="1629" y="5197"/>
                </a:lnTo>
                <a:lnTo>
                  <a:pt x="1622" y="5192"/>
                </a:lnTo>
                <a:lnTo>
                  <a:pt x="1604" y="5170"/>
                </a:lnTo>
                <a:lnTo>
                  <a:pt x="1588" y="5156"/>
                </a:lnTo>
                <a:lnTo>
                  <a:pt x="1568" y="5140"/>
                </a:lnTo>
                <a:lnTo>
                  <a:pt x="1542" y="5128"/>
                </a:lnTo>
                <a:lnTo>
                  <a:pt x="1509" y="5120"/>
                </a:lnTo>
                <a:lnTo>
                  <a:pt x="1490" y="5112"/>
                </a:lnTo>
                <a:lnTo>
                  <a:pt x="1480" y="5101"/>
                </a:lnTo>
                <a:lnTo>
                  <a:pt x="1463" y="5076"/>
                </a:lnTo>
                <a:lnTo>
                  <a:pt x="1451" y="5056"/>
                </a:lnTo>
                <a:lnTo>
                  <a:pt x="1449" y="5046"/>
                </a:lnTo>
                <a:lnTo>
                  <a:pt x="1456" y="5033"/>
                </a:lnTo>
                <a:lnTo>
                  <a:pt x="1463" y="5024"/>
                </a:lnTo>
                <a:lnTo>
                  <a:pt x="1478" y="5017"/>
                </a:lnTo>
                <a:lnTo>
                  <a:pt x="1502" y="5019"/>
                </a:lnTo>
                <a:lnTo>
                  <a:pt x="1515" y="5023"/>
                </a:lnTo>
                <a:lnTo>
                  <a:pt x="1529" y="5030"/>
                </a:lnTo>
                <a:lnTo>
                  <a:pt x="1540" y="5031"/>
                </a:lnTo>
                <a:lnTo>
                  <a:pt x="1563" y="5029"/>
                </a:lnTo>
                <a:lnTo>
                  <a:pt x="1586" y="5033"/>
                </a:lnTo>
                <a:lnTo>
                  <a:pt x="1599" y="5038"/>
                </a:lnTo>
                <a:lnTo>
                  <a:pt x="1617" y="5049"/>
                </a:lnTo>
                <a:lnTo>
                  <a:pt x="1666" y="5092"/>
                </a:lnTo>
                <a:lnTo>
                  <a:pt x="1687" y="5108"/>
                </a:lnTo>
                <a:lnTo>
                  <a:pt x="1696" y="5109"/>
                </a:lnTo>
                <a:lnTo>
                  <a:pt x="1733" y="5125"/>
                </a:lnTo>
                <a:lnTo>
                  <a:pt x="1738" y="5125"/>
                </a:lnTo>
                <a:lnTo>
                  <a:pt x="1753" y="5118"/>
                </a:lnTo>
                <a:lnTo>
                  <a:pt x="1755" y="5113"/>
                </a:lnTo>
                <a:lnTo>
                  <a:pt x="1750" y="5108"/>
                </a:lnTo>
                <a:lnTo>
                  <a:pt x="1734" y="5104"/>
                </a:lnTo>
                <a:lnTo>
                  <a:pt x="1715" y="5086"/>
                </a:lnTo>
                <a:lnTo>
                  <a:pt x="1703" y="5072"/>
                </a:lnTo>
                <a:lnTo>
                  <a:pt x="1701" y="5049"/>
                </a:lnTo>
                <a:lnTo>
                  <a:pt x="1703" y="5035"/>
                </a:lnTo>
                <a:lnTo>
                  <a:pt x="1706" y="5029"/>
                </a:lnTo>
                <a:lnTo>
                  <a:pt x="1708" y="5009"/>
                </a:lnTo>
                <a:lnTo>
                  <a:pt x="1697" y="4997"/>
                </a:lnTo>
                <a:lnTo>
                  <a:pt x="1689" y="4993"/>
                </a:lnTo>
                <a:lnTo>
                  <a:pt x="1669" y="4975"/>
                </a:lnTo>
                <a:lnTo>
                  <a:pt x="1667" y="4971"/>
                </a:lnTo>
                <a:lnTo>
                  <a:pt x="1677" y="4968"/>
                </a:lnTo>
                <a:lnTo>
                  <a:pt x="1686" y="4970"/>
                </a:lnTo>
                <a:lnTo>
                  <a:pt x="1707" y="4979"/>
                </a:lnTo>
                <a:lnTo>
                  <a:pt x="1718" y="4980"/>
                </a:lnTo>
                <a:lnTo>
                  <a:pt x="1726" y="4976"/>
                </a:lnTo>
                <a:lnTo>
                  <a:pt x="1727" y="4973"/>
                </a:lnTo>
                <a:lnTo>
                  <a:pt x="1714" y="4963"/>
                </a:lnTo>
                <a:lnTo>
                  <a:pt x="1698" y="4944"/>
                </a:lnTo>
                <a:lnTo>
                  <a:pt x="1666" y="4941"/>
                </a:lnTo>
                <a:lnTo>
                  <a:pt x="1644" y="4943"/>
                </a:lnTo>
                <a:lnTo>
                  <a:pt x="1631" y="4937"/>
                </a:lnTo>
                <a:lnTo>
                  <a:pt x="1616" y="4927"/>
                </a:lnTo>
                <a:lnTo>
                  <a:pt x="1607" y="4924"/>
                </a:lnTo>
                <a:lnTo>
                  <a:pt x="1588" y="4931"/>
                </a:lnTo>
                <a:lnTo>
                  <a:pt x="1578" y="4931"/>
                </a:lnTo>
                <a:lnTo>
                  <a:pt x="1569" y="4929"/>
                </a:lnTo>
                <a:lnTo>
                  <a:pt x="1561" y="4896"/>
                </a:lnTo>
                <a:lnTo>
                  <a:pt x="1563" y="4887"/>
                </a:lnTo>
                <a:lnTo>
                  <a:pt x="1570" y="4882"/>
                </a:lnTo>
                <a:lnTo>
                  <a:pt x="1575" y="4872"/>
                </a:lnTo>
                <a:lnTo>
                  <a:pt x="1578" y="4861"/>
                </a:lnTo>
                <a:lnTo>
                  <a:pt x="1590" y="4850"/>
                </a:lnTo>
                <a:lnTo>
                  <a:pt x="1652" y="4825"/>
                </a:lnTo>
                <a:lnTo>
                  <a:pt x="1667" y="4807"/>
                </a:lnTo>
                <a:lnTo>
                  <a:pt x="1667" y="4804"/>
                </a:lnTo>
                <a:lnTo>
                  <a:pt x="1656" y="4808"/>
                </a:lnTo>
                <a:lnTo>
                  <a:pt x="1643" y="4816"/>
                </a:lnTo>
                <a:lnTo>
                  <a:pt x="1634" y="4817"/>
                </a:lnTo>
                <a:lnTo>
                  <a:pt x="1597" y="4807"/>
                </a:lnTo>
                <a:lnTo>
                  <a:pt x="1591" y="4809"/>
                </a:lnTo>
                <a:lnTo>
                  <a:pt x="1577" y="4825"/>
                </a:lnTo>
                <a:lnTo>
                  <a:pt x="1557" y="4841"/>
                </a:lnTo>
                <a:lnTo>
                  <a:pt x="1547" y="4840"/>
                </a:lnTo>
                <a:lnTo>
                  <a:pt x="1535" y="4830"/>
                </a:lnTo>
                <a:lnTo>
                  <a:pt x="1533" y="4823"/>
                </a:lnTo>
                <a:lnTo>
                  <a:pt x="1532" y="4815"/>
                </a:lnTo>
                <a:lnTo>
                  <a:pt x="1546" y="4803"/>
                </a:lnTo>
                <a:lnTo>
                  <a:pt x="1550" y="4797"/>
                </a:lnTo>
                <a:lnTo>
                  <a:pt x="1559" y="4781"/>
                </a:lnTo>
                <a:lnTo>
                  <a:pt x="1558" y="4773"/>
                </a:lnTo>
                <a:lnTo>
                  <a:pt x="1543" y="4777"/>
                </a:lnTo>
                <a:lnTo>
                  <a:pt x="1542" y="4770"/>
                </a:lnTo>
                <a:lnTo>
                  <a:pt x="1542" y="4757"/>
                </a:lnTo>
                <a:lnTo>
                  <a:pt x="1540" y="4740"/>
                </a:lnTo>
                <a:lnTo>
                  <a:pt x="1537" y="4724"/>
                </a:lnTo>
                <a:lnTo>
                  <a:pt x="1524" y="4698"/>
                </a:lnTo>
                <a:lnTo>
                  <a:pt x="1519" y="4692"/>
                </a:lnTo>
                <a:lnTo>
                  <a:pt x="1515" y="4683"/>
                </a:lnTo>
                <a:lnTo>
                  <a:pt x="1506" y="4648"/>
                </a:lnTo>
                <a:lnTo>
                  <a:pt x="1508" y="4639"/>
                </a:lnTo>
                <a:lnTo>
                  <a:pt x="1517" y="4633"/>
                </a:lnTo>
                <a:lnTo>
                  <a:pt x="1518" y="4630"/>
                </a:lnTo>
                <a:lnTo>
                  <a:pt x="1499" y="4635"/>
                </a:lnTo>
                <a:lnTo>
                  <a:pt x="1496" y="4641"/>
                </a:lnTo>
                <a:lnTo>
                  <a:pt x="1500" y="4650"/>
                </a:lnTo>
                <a:lnTo>
                  <a:pt x="1503" y="4662"/>
                </a:lnTo>
                <a:lnTo>
                  <a:pt x="1504" y="4676"/>
                </a:lnTo>
                <a:lnTo>
                  <a:pt x="1507" y="4689"/>
                </a:lnTo>
                <a:lnTo>
                  <a:pt x="1514" y="4703"/>
                </a:lnTo>
                <a:lnTo>
                  <a:pt x="1520" y="4710"/>
                </a:lnTo>
                <a:lnTo>
                  <a:pt x="1529" y="4730"/>
                </a:lnTo>
                <a:lnTo>
                  <a:pt x="1533" y="4751"/>
                </a:lnTo>
                <a:lnTo>
                  <a:pt x="1532" y="4762"/>
                </a:lnTo>
                <a:lnTo>
                  <a:pt x="1525" y="4773"/>
                </a:lnTo>
                <a:lnTo>
                  <a:pt x="1513" y="4785"/>
                </a:lnTo>
                <a:lnTo>
                  <a:pt x="1510" y="4795"/>
                </a:lnTo>
                <a:lnTo>
                  <a:pt x="1508" y="4805"/>
                </a:lnTo>
                <a:lnTo>
                  <a:pt x="1499" y="4815"/>
                </a:lnTo>
                <a:lnTo>
                  <a:pt x="1494" y="4811"/>
                </a:lnTo>
                <a:lnTo>
                  <a:pt x="1489" y="4811"/>
                </a:lnTo>
                <a:lnTo>
                  <a:pt x="1494" y="4827"/>
                </a:lnTo>
                <a:lnTo>
                  <a:pt x="1498" y="4844"/>
                </a:lnTo>
                <a:lnTo>
                  <a:pt x="1494" y="4860"/>
                </a:lnTo>
                <a:lnTo>
                  <a:pt x="1483" y="4870"/>
                </a:lnTo>
                <a:lnTo>
                  <a:pt x="1477" y="4871"/>
                </a:lnTo>
                <a:lnTo>
                  <a:pt x="1466" y="4879"/>
                </a:lnTo>
                <a:lnTo>
                  <a:pt x="1436" y="4883"/>
                </a:lnTo>
                <a:lnTo>
                  <a:pt x="1426" y="4881"/>
                </a:lnTo>
                <a:lnTo>
                  <a:pt x="1407" y="4873"/>
                </a:lnTo>
                <a:lnTo>
                  <a:pt x="1385" y="4868"/>
                </a:lnTo>
                <a:lnTo>
                  <a:pt x="1376" y="4857"/>
                </a:lnTo>
                <a:lnTo>
                  <a:pt x="1364" y="4837"/>
                </a:lnTo>
                <a:lnTo>
                  <a:pt x="1359" y="4818"/>
                </a:lnTo>
                <a:lnTo>
                  <a:pt x="1358" y="4802"/>
                </a:lnTo>
                <a:lnTo>
                  <a:pt x="1362" y="4790"/>
                </a:lnTo>
                <a:lnTo>
                  <a:pt x="1368" y="4783"/>
                </a:lnTo>
                <a:lnTo>
                  <a:pt x="1376" y="4735"/>
                </a:lnTo>
                <a:lnTo>
                  <a:pt x="1387" y="4695"/>
                </a:lnTo>
                <a:lnTo>
                  <a:pt x="1414" y="4654"/>
                </a:lnTo>
                <a:lnTo>
                  <a:pt x="1422" y="4640"/>
                </a:lnTo>
                <a:lnTo>
                  <a:pt x="1424" y="4632"/>
                </a:lnTo>
                <a:lnTo>
                  <a:pt x="1424" y="4626"/>
                </a:lnTo>
                <a:lnTo>
                  <a:pt x="1420" y="4622"/>
                </a:lnTo>
                <a:lnTo>
                  <a:pt x="1386" y="4672"/>
                </a:lnTo>
                <a:lnTo>
                  <a:pt x="1365" y="4678"/>
                </a:lnTo>
                <a:lnTo>
                  <a:pt x="1359" y="4666"/>
                </a:lnTo>
                <a:lnTo>
                  <a:pt x="1361" y="4646"/>
                </a:lnTo>
                <a:lnTo>
                  <a:pt x="1365" y="4641"/>
                </a:lnTo>
                <a:lnTo>
                  <a:pt x="1382" y="4643"/>
                </a:lnTo>
                <a:lnTo>
                  <a:pt x="1388" y="4632"/>
                </a:lnTo>
                <a:lnTo>
                  <a:pt x="1378" y="4615"/>
                </a:lnTo>
                <a:lnTo>
                  <a:pt x="1366" y="4610"/>
                </a:lnTo>
                <a:lnTo>
                  <a:pt x="1364" y="4606"/>
                </a:lnTo>
                <a:lnTo>
                  <a:pt x="1375" y="4593"/>
                </a:lnTo>
                <a:lnTo>
                  <a:pt x="1402" y="4594"/>
                </a:lnTo>
                <a:lnTo>
                  <a:pt x="1408" y="4585"/>
                </a:lnTo>
                <a:lnTo>
                  <a:pt x="1417" y="4575"/>
                </a:lnTo>
                <a:lnTo>
                  <a:pt x="1428" y="4556"/>
                </a:lnTo>
                <a:lnTo>
                  <a:pt x="1432" y="4541"/>
                </a:lnTo>
                <a:lnTo>
                  <a:pt x="1433" y="4527"/>
                </a:lnTo>
                <a:lnTo>
                  <a:pt x="1431" y="4517"/>
                </a:lnTo>
                <a:lnTo>
                  <a:pt x="1430" y="4506"/>
                </a:lnTo>
                <a:lnTo>
                  <a:pt x="1432" y="4495"/>
                </a:lnTo>
                <a:lnTo>
                  <a:pt x="1429" y="4483"/>
                </a:lnTo>
                <a:lnTo>
                  <a:pt x="1422" y="4469"/>
                </a:lnTo>
                <a:lnTo>
                  <a:pt x="1406" y="4456"/>
                </a:lnTo>
                <a:lnTo>
                  <a:pt x="1401" y="4471"/>
                </a:lnTo>
                <a:lnTo>
                  <a:pt x="1396" y="4477"/>
                </a:lnTo>
                <a:lnTo>
                  <a:pt x="1389" y="4478"/>
                </a:lnTo>
                <a:lnTo>
                  <a:pt x="1382" y="4472"/>
                </a:lnTo>
                <a:lnTo>
                  <a:pt x="1375" y="4470"/>
                </a:lnTo>
                <a:lnTo>
                  <a:pt x="1368" y="4464"/>
                </a:lnTo>
                <a:lnTo>
                  <a:pt x="1361" y="4463"/>
                </a:lnTo>
                <a:lnTo>
                  <a:pt x="1359" y="4458"/>
                </a:lnTo>
                <a:lnTo>
                  <a:pt x="1357" y="4446"/>
                </a:lnTo>
                <a:lnTo>
                  <a:pt x="1357" y="4430"/>
                </a:lnTo>
                <a:lnTo>
                  <a:pt x="1365" y="4422"/>
                </a:lnTo>
                <a:lnTo>
                  <a:pt x="1376" y="4416"/>
                </a:lnTo>
                <a:lnTo>
                  <a:pt x="1383" y="4405"/>
                </a:lnTo>
                <a:lnTo>
                  <a:pt x="1388" y="4389"/>
                </a:lnTo>
                <a:lnTo>
                  <a:pt x="1389" y="4371"/>
                </a:lnTo>
                <a:lnTo>
                  <a:pt x="1385" y="4352"/>
                </a:lnTo>
                <a:lnTo>
                  <a:pt x="1376" y="4334"/>
                </a:lnTo>
                <a:lnTo>
                  <a:pt x="1360" y="4351"/>
                </a:lnTo>
                <a:lnTo>
                  <a:pt x="1353" y="4355"/>
                </a:lnTo>
                <a:lnTo>
                  <a:pt x="1351" y="4343"/>
                </a:lnTo>
                <a:lnTo>
                  <a:pt x="1349" y="4334"/>
                </a:lnTo>
                <a:lnTo>
                  <a:pt x="1342" y="4322"/>
                </a:lnTo>
                <a:lnTo>
                  <a:pt x="1333" y="4313"/>
                </a:lnTo>
                <a:lnTo>
                  <a:pt x="1324" y="4307"/>
                </a:lnTo>
                <a:lnTo>
                  <a:pt x="1324" y="4298"/>
                </a:lnTo>
                <a:lnTo>
                  <a:pt x="1326" y="4287"/>
                </a:lnTo>
                <a:lnTo>
                  <a:pt x="1330" y="4275"/>
                </a:lnTo>
                <a:lnTo>
                  <a:pt x="1335" y="4250"/>
                </a:lnTo>
                <a:lnTo>
                  <a:pt x="1340" y="4252"/>
                </a:lnTo>
                <a:lnTo>
                  <a:pt x="1345" y="4250"/>
                </a:lnTo>
                <a:lnTo>
                  <a:pt x="1342" y="4229"/>
                </a:lnTo>
                <a:lnTo>
                  <a:pt x="1338" y="4211"/>
                </a:lnTo>
                <a:lnTo>
                  <a:pt x="1333" y="4201"/>
                </a:lnTo>
                <a:lnTo>
                  <a:pt x="1332" y="4197"/>
                </a:lnTo>
                <a:lnTo>
                  <a:pt x="1331" y="4192"/>
                </a:lnTo>
                <a:lnTo>
                  <a:pt x="1327" y="4179"/>
                </a:lnTo>
                <a:lnTo>
                  <a:pt x="1322" y="4170"/>
                </a:lnTo>
                <a:lnTo>
                  <a:pt x="1314" y="4144"/>
                </a:lnTo>
                <a:lnTo>
                  <a:pt x="1309" y="4134"/>
                </a:lnTo>
                <a:lnTo>
                  <a:pt x="1301" y="4129"/>
                </a:lnTo>
                <a:lnTo>
                  <a:pt x="1293" y="4129"/>
                </a:lnTo>
                <a:lnTo>
                  <a:pt x="1280" y="4136"/>
                </a:lnTo>
                <a:lnTo>
                  <a:pt x="1257" y="4144"/>
                </a:lnTo>
                <a:lnTo>
                  <a:pt x="1238" y="4147"/>
                </a:lnTo>
                <a:lnTo>
                  <a:pt x="1235" y="4145"/>
                </a:lnTo>
                <a:lnTo>
                  <a:pt x="1244" y="4135"/>
                </a:lnTo>
                <a:lnTo>
                  <a:pt x="1258" y="4125"/>
                </a:lnTo>
                <a:lnTo>
                  <a:pt x="1276" y="4118"/>
                </a:lnTo>
                <a:lnTo>
                  <a:pt x="1282" y="4101"/>
                </a:lnTo>
                <a:lnTo>
                  <a:pt x="1280" y="4086"/>
                </a:lnTo>
                <a:lnTo>
                  <a:pt x="1280" y="4072"/>
                </a:lnTo>
                <a:lnTo>
                  <a:pt x="1275" y="4057"/>
                </a:lnTo>
                <a:lnTo>
                  <a:pt x="1280" y="4048"/>
                </a:lnTo>
                <a:lnTo>
                  <a:pt x="1297" y="4040"/>
                </a:lnTo>
                <a:lnTo>
                  <a:pt x="1305" y="4038"/>
                </a:lnTo>
                <a:lnTo>
                  <a:pt x="1312" y="4028"/>
                </a:lnTo>
                <a:lnTo>
                  <a:pt x="1291" y="4002"/>
                </a:lnTo>
                <a:lnTo>
                  <a:pt x="1269" y="3985"/>
                </a:lnTo>
                <a:lnTo>
                  <a:pt x="1263" y="3978"/>
                </a:lnTo>
                <a:lnTo>
                  <a:pt x="1258" y="3966"/>
                </a:lnTo>
                <a:lnTo>
                  <a:pt x="1254" y="3950"/>
                </a:lnTo>
                <a:lnTo>
                  <a:pt x="1247" y="3934"/>
                </a:lnTo>
                <a:lnTo>
                  <a:pt x="1238" y="3918"/>
                </a:lnTo>
                <a:lnTo>
                  <a:pt x="1224" y="3902"/>
                </a:lnTo>
                <a:lnTo>
                  <a:pt x="1189" y="3873"/>
                </a:lnTo>
                <a:lnTo>
                  <a:pt x="1177" y="3853"/>
                </a:lnTo>
                <a:lnTo>
                  <a:pt x="1165" y="3822"/>
                </a:lnTo>
                <a:lnTo>
                  <a:pt x="1160" y="3809"/>
                </a:lnTo>
                <a:lnTo>
                  <a:pt x="1154" y="3799"/>
                </a:lnTo>
                <a:lnTo>
                  <a:pt x="1129" y="3776"/>
                </a:lnTo>
                <a:lnTo>
                  <a:pt x="1126" y="3766"/>
                </a:lnTo>
                <a:lnTo>
                  <a:pt x="1152" y="3739"/>
                </a:lnTo>
                <a:lnTo>
                  <a:pt x="1154" y="3728"/>
                </a:lnTo>
                <a:lnTo>
                  <a:pt x="1144" y="3694"/>
                </a:lnTo>
                <a:lnTo>
                  <a:pt x="1133" y="3670"/>
                </a:lnTo>
                <a:lnTo>
                  <a:pt x="1121" y="3661"/>
                </a:lnTo>
                <a:lnTo>
                  <a:pt x="1104" y="3656"/>
                </a:lnTo>
                <a:lnTo>
                  <a:pt x="1088" y="3645"/>
                </a:lnTo>
                <a:lnTo>
                  <a:pt x="1074" y="3628"/>
                </a:lnTo>
                <a:lnTo>
                  <a:pt x="1059" y="3615"/>
                </a:lnTo>
                <a:lnTo>
                  <a:pt x="1038" y="3603"/>
                </a:lnTo>
                <a:lnTo>
                  <a:pt x="1002" y="3571"/>
                </a:lnTo>
                <a:lnTo>
                  <a:pt x="946" y="3537"/>
                </a:lnTo>
                <a:lnTo>
                  <a:pt x="921" y="3517"/>
                </a:lnTo>
                <a:lnTo>
                  <a:pt x="907" y="3510"/>
                </a:lnTo>
                <a:lnTo>
                  <a:pt x="887" y="3508"/>
                </a:lnTo>
                <a:lnTo>
                  <a:pt x="849" y="3489"/>
                </a:lnTo>
                <a:lnTo>
                  <a:pt x="818" y="3483"/>
                </a:lnTo>
                <a:lnTo>
                  <a:pt x="798" y="3486"/>
                </a:lnTo>
                <a:lnTo>
                  <a:pt x="792" y="3482"/>
                </a:lnTo>
                <a:lnTo>
                  <a:pt x="777" y="3463"/>
                </a:lnTo>
                <a:lnTo>
                  <a:pt x="755" y="3452"/>
                </a:lnTo>
                <a:lnTo>
                  <a:pt x="743" y="3456"/>
                </a:lnTo>
                <a:lnTo>
                  <a:pt x="729" y="3477"/>
                </a:lnTo>
                <a:lnTo>
                  <a:pt x="711" y="3497"/>
                </a:lnTo>
                <a:lnTo>
                  <a:pt x="702" y="3500"/>
                </a:lnTo>
                <a:lnTo>
                  <a:pt x="688" y="3481"/>
                </a:lnTo>
                <a:lnTo>
                  <a:pt x="681" y="3469"/>
                </a:lnTo>
                <a:lnTo>
                  <a:pt x="674" y="3464"/>
                </a:lnTo>
                <a:lnTo>
                  <a:pt x="668" y="3468"/>
                </a:lnTo>
                <a:lnTo>
                  <a:pt x="656" y="3485"/>
                </a:lnTo>
                <a:lnTo>
                  <a:pt x="644" y="3498"/>
                </a:lnTo>
                <a:lnTo>
                  <a:pt x="626" y="3512"/>
                </a:lnTo>
                <a:lnTo>
                  <a:pt x="613" y="3519"/>
                </a:lnTo>
                <a:lnTo>
                  <a:pt x="595" y="3521"/>
                </a:lnTo>
                <a:lnTo>
                  <a:pt x="590" y="3526"/>
                </a:lnTo>
                <a:lnTo>
                  <a:pt x="583" y="3526"/>
                </a:lnTo>
                <a:lnTo>
                  <a:pt x="574" y="3521"/>
                </a:lnTo>
                <a:lnTo>
                  <a:pt x="565" y="3512"/>
                </a:lnTo>
                <a:lnTo>
                  <a:pt x="557" y="3498"/>
                </a:lnTo>
                <a:lnTo>
                  <a:pt x="550" y="3490"/>
                </a:lnTo>
                <a:lnTo>
                  <a:pt x="544" y="3489"/>
                </a:lnTo>
                <a:lnTo>
                  <a:pt x="530" y="3496"/>
                </a:lnTo>
                <a:lnTo>
                  <a:pt x="512" y="3518"/>
                </a:lnTo>
                <a:lnTo>
                  <a:pt x="503" y="3523"/>
                </a:lnTo>
                <a:lnTo>
                  <a:pt x="496" y="3521"/>
                </a:lnTo>
                <a:lnTo>
                  <a:pt x="488" y="3514"/>
                </a:lnTo>
                <a:lnTo>
                  <a:pt x="471" y="3497"/>
                </a:lnTo>
                <a:lnTo>
                  <a:pt x="462" y="3499"/>
                </a:lnTo>
                <a:lnTo>
                  <a:pt x="455" y="3505"/>
                </a:lnTo>
                <a:lnTo>
                  <a:pt x="457" y="3519"/>
                </a:lnTo>
                <a:lnTo>
                  <a:pt x="473" y="3552"/>
                </a:lnTo>
                <a:lnTo>
                  <a:pt x="487" y="3576"/>
                </a:lnTo>
                <a:lnTo>
                  <a:pt x="475" y="3579"/>
                </a:lnTo>
                <a:lnTo>
                  <a:pt x="370" y="3547"/>
                </a:lnTo>
                <a:lnTo>
                  <a:pt x="357" y="3539"/>
                </a:lnTo>
                <a:lnTo>
                  <a:pt x="337" y="3519"/>
                </a:lnTo>
                <a:lnTo>
                  <a:pt x="321" y="3507"/>
                </a:lnTo>
                <a:lnTo>
                  <a:pt x="294" y="3476"/>
                </a:lnTo>
                <a:lnTo>
                  <a:pt x="273" y="3459"/>
                </a:lnTo>
                <a:lnTo>
                  <a:pt x="266" y="3446"/>
                </a:lnTo>
                <a:lnTo>
                  <a:pt x="264" y="3436"/>
                </a:lnTo>
                <a:lnTo>
                  <a:pt x="271" y="3424"/>
                </a:lnTo>
                <a:lnTo>
                  <a:pt x="313" y="3381"/>
                </a:lnTo>
                <a:lnTo>
                  <a:pt x="329" y="3373"/>
                </a:lnTo>
                <a:lnTo>
                  <a:pt x="362" y="3363"/>
                </a:lnTo>
                <a:lnTo>
                  <a:pt x="370" y="3356"/>
                </a:lnTo>
                <a:lnTo>
                  <a:pt x="373" y="3351"/>
                </a:lnTo>
                <a:lnTo>
                  <a:pt x="364" y="3342"/>
                </a:lnTo>
                <a:lnTo>
                  <a:pt x="321" y="3345"/>
                </a:lnTo>
                <a:lnTo>
                  <a:pt x="283" y="3339"/>
                </a:lnTo>
                <a:lnTo>
                  <a:pt x="249" y="3322"/>
                </a:lnTo>
                <a:lnTo>
                  <a:pt x="243" y="3316"/>
                </a:lnTo>
                <a:lnTo>
                  <a:pt x="238" y="3305"/>
                </a:lnTo>
                <a:lnTo>
                  <a:pt x="232" y="3290"/>
                </a:lnTo>
                <a:lnTo>
                  <a:pt x="233" y="3273"/>
                </a:lnTo>
                <a:lnTo>
                  <a:pt x="241" y="3254"/>
                </a:lnTo>
                <a:lnTo>
                  <a:pt x="246" y="3240"/>
                </a:lnTo>
                <a:lnTo>
                  <a:pt x="248" y="3233"/>
                </a:lnTo>
                <a:lnTo>
                  <a:pt x="206" y="3280"/>
                </a:lnTo>
                <a:lnTo>
                  <a:pt x="188" y="3297"/>
                </a:lnTo>
                <a:lnTo>
                  <a:pt x="175" y="3292"/>
                </a:lnTo>
                <a:lnTo>
                  <a:pt x="165" y="3284"/>
                </a:lnTo>
                <a:lnTo>
                  <a:pt x="161" y="3275"/>
                </a:lnTo>
                <a:lnTo>
                  <a:pt x="161" y="3266"/>
                </a:lnTo>
                <a:lnTo>
                  <a:pt x="162" y="3259"/>
                </a:lnTo>
                <a:lnTo>
                  <a:pt x="165" y="3255"/>
                </a:lnTo>
                <a:lnTo>
                  <a:pt x="143" y="3235"/>
                </a:lnTo>
                <a:lnTo>
                  <a:pt x="133" y="3219"/>
                </a:lnTo>
                <a:lnTo>
                  <a:pt x="132" y="3204"/>
                </a:lnTo>
                <a:lnTo>
                  <a:pt x="140" y="3187"/>
                </a:lnTo>
                <a:lnTo>
                  <a:pt x="148" y="3175"/>
                </a:lnTo>
                <a:lnTo>
                  <a:pt x="155" y="3167"/>
                </a:lnTo>
                <a:lnTo>
                  <a:pt x="176" y="3161"/>
                </a:lnTo>
                <a:lnTo>
                  <a:pt x="251" y="3148"/>
                </a:lnTo>
                <a:lnTo>
                  <a:pt x="304" y="3160"/>
                </a:lnTo>
                <a:lnTo>
                  <a:pt x="323" y="3120"/>
                </a:lnTo>
                <a:lnTo>
                  <a:pt x="335" y="3107"/>
                </a:lnTo>
                <a:lnTo>
                  <a:pt x="371" y="3094"/>
                </a:lnTo>
                <a:lnTo>
                  <a:pt x="427" y="3092"/>
                </a:lnTo>
                <a:lnTo>
                  <a:pt x="466" y="3100"/>
                </a:lnTo>
                <a:lnTo>
                  <a:pt x="484" y="3109"/>
                </a:lnTo>
                <a:lnTo>
                  <a:pt x="509" y="3130"/>
                </a:lnTo>
                <a:lnTo>
                  <a:pt x="511" y="3124"/>
                </a:lnTo>
                <a:lnTo>
                  <a:pt x="505" y="3105"/>
                </a:lnTo>
                <a:lnTo>
                  <a:pt x="504" y="3089"/>
                </a:lnTo>
                <a:lnTo>
                  <a:pt x="515" y="3062"/>
                </a:lnTo>
                <a:lnTo>
                  <a:pt x="519" y="3045"/>
                </a:lnTo>
                <a:lnTo>
                  <a:pt x="516" y="3027"/>
                </a:lnTo>
                <a:lnTo>
                  <a:pt x="505" y="3008"/>
                </a:lnTo>
                <a:lnTo>
                  <a:pt x="486" y="2983"/>
                </a:lnTo>
                <a:lnTo>
                  <a:pt x="475" y="2981"/>
                </a:lnTo>
                <a:lnTo>
                  <a:pt x="463" y="2987"/>
                </a:lnTo>
                <a:lnTo>
                  <a:pt x="449" y="3001"/>
                </a:lnTo>
                <a:lnTo>
                  <a:pt x="420" y="3035"/>
                </a:lnTo>
                <a:lnTo>
                  <a:pt x="407" y="3042"/>
                </a:lnTo>
                <a:lnTo>
                  <a:pt x="384" y="3043"/>
                </a:lnTo>
                <a:lnTo>
                  <a:pt x="371" y="3039"/>
                </a:lnTo>
                <a:lnTo>
                  <a:pt x="359" y="3034"/>
                </a:lnTo>
                <a:lnTo>
                  <a:pt x="340" y="3016"/>
                </a:lnTo>
                <a:lnTo>
                  <a:pt x="333" y="3013"/>
                </a:lnTo>
                <a:lnTo>
                  <a:pt x="324" y="3021"/>
                </a:lnTo>
                <a:lnTo>
                  <a:pt x="314" y="3040"/>
                </a:lnTo>
                <a:lnTo>
                  <a:pt x="305" y="3053"/>
                </a:lnTo>
                <a:lnTo>
                  <a:pt x="295" y="3060"/>
                </a:lnTo>
                <a:lnTo>
                  <a:pt x="287" y="3064"/>
                </a:lnTo>
                <a:lnTo>
                  <a:pt x="275" y="3062"/>
                </a:lnTo>
                <a:lnTo>
                  <a:pt x="225" y="3033"/>
                </a:lnTo>
                <a:lnTo>
                  <a:pt x="214" y="3020"/>
                </a:lnTo>
                <a:lnTo>
                  <a:pt x="213" y="3000"/>
                </a:lnTo>
                <a:lnTo>
                  <a:pt x="198" y="2980"/>
                </a:lnTo>
                <a:lnTo>
                  <a:pt x="181" y="2977"/>
                </a:lnTo>
                <a:lnTo>
                  <a:pt x="179" y="2970"/>
                </a:lnTo>
                <a:lnTo>
                  <a:pt x="201" y="2940"/>
                </a:lnTo>
                <a:lnTo>
                  <a:pt x="217" y="2927"/>
                </a:lnTo>
                <a:lnTo>
                  <a:pt x="214" y="2924"/>
                </a:lnTo>
                <a:lnTo>
                  <a:pt x="191" y="2923"/>
                </a:lnTo>
                <a:lnTo>
                  <a:pt x="175" y="2939"/>
                </a:lnTo>
                <a:lnTo>
                  <a:pt x="166" y="2942"/>
                </a:lnTo>
                <a:lnTo>
                  <a:pt x="145" y="2942"/>
                </a:lnTo>
                <a:lnTo>
                  <a:pt x="123" y="2934"/>
                </a:lnTo>
                <a:lnTo>
                  <a:pt x="113" y="2927"/>
                </a:lnTo>
                <a:lnTo>
                  <a:pt x="104" y="2911"/>
                </a:lnTo>
                <a:lnTo>
                  <a:pt x="93" y="2902"/>
                </a:lnTo>
                <a:lnTo>
                  <a:pt x="60" y="2888"/>
                </a:lnTo>
                <a:lnTo>
                  <a:pt x="52" y="2880"/>
                </a:lnTo>
                <a:lnTo>
                  <a:pt x="45" y="2867"/>
                </a:lnTo>
                <a:lnTo>
                  <a:pt x="19" y="2831"/>
                </a:lnTo>
                <a:lnTo>
                  <a:pt x="2" y="2804"/>
                </a:lnTo>
                <a:lnTo>
                  <a:pt x="0" y="2789"/>
                </a:lnTo>
                <a:lnTo>
                  <a:pt x="19" y="2756"/>
                </a:lnTo>
                <a:lnTo>
                  <a:pt x="20" y="2748"/>
                </a:lnTo>
                <a:lnTo>
                  <a:pt x="12" y="2734"/>
                </a:lnTo>
                <a:lnTo>
                  <a:pt x="8" y="2723"/>
                </a:lnTo>
                <a:lnTo>
                  <a:pt x="11" y="2709"/>
                </a:lnTo>
                <a:lnTo>
                  <a:pt x="28" y="2676"/>
                </a:lnTo>
                <a:lnTo>
                  <a:pt x="34" y="2667"/>
                </a:lnTo>
                <a:lnTo>
                  <a:pt x="63" y="2648"/>
                </a:lnTo>
                <a:lnTo>
                  <a:pt x="93" y="2620"/>
                </a:lnTo>
                <a:lnTo>
                  <a:pt x="103" y="2614"/>
                </a:lnTo>
                <a:lnTo>
                  <a:pt x="113" y="2612"/>
                </a:lnTo>
                <a:lnTo>
                  <a:pt x="152" y="2614"/>
                </a:lnTo>
                <a:lnTo>
                  <a:pt x="164" y="2607"/>
                </a:lnTo>
                <a:lnTo>
                  <a:pt x="174" y="2593"/>
                </a:lnTo>
                <a:lnTo>
                  <a:pt x="191" y="2579"/>
                </a:lnTo>
                <a:lnTo>
                  <a:pt x="225" y="2558"/>
                </a:lnTo>
                <a:lnTo>
                  <a:pt x="303" y="2525"/>
                </a:lnTo>
                <a:lnTo>
                  <a:pt x="308" y="2521"/>
                </a:lnTo>
                <a:lnTo>
                  <a:pt x="309" y="2515"/>
                </a:lnTo>
                <a:lnTo>
                  <a:pt x="302" y="2498"/>
                </a:lnTo>
                <a:lnTo>
                  <a:pt x="300" y="2490"/>
                </a:lnTo>
                <a:lnTo>
                  <a:pt x="316" y="2475"/>
                </a:lnTo>
                <a:lnTo>
                  <a:pt x="352" y="2450"/>
                </a:lnTo>
                <a:lnTo>
                  <a:pt x="376" y="2439"/>
                </a:lnTo>
                <a:lnTo>
                  <a:pt x="392" y="2438"/>
                </a:lnTo>
                <a:lnTo>
                  <a:pt x="405" y="2433"/>
                </a:lnTo>
                <a:lnTo>
                  <a:pt x="423" y="2417"/>
                </a:lnTo>
                <a:lnTo>
                  <a:pt x="433" y="2415"/>
                </a:lnTo>
                <a:lnTo>
                  <a:pt x="494" y="2409"/>
                </a:lnTo>
                <a:lnTo>
                  <a:pt x="521" y="2417"/>
                </a:lnTo>
                <a:lnTo>
                  <a:pt x="534" y="2417"/>
                </a:lnTo>
                <a:lnTo>
                  <a:pt x="543" y="2411"/>
                </a:lnTo>
                <a:lnTo>
                  <a:pt x="554" y="2394"/>
                </a:lnTo>
                <a:lnTo>
                  <a:pt x="575" y="2350"/>
                </a:lnTo>
                <a:lnTo>
                  <a:pt x="586" y="2323"/>
                </a:lnTo>
                <a:lnTo>
                  <a:pt x="597" y="2281"/>
                </a:lnTo>
                <a:lnTo>
                  <a:pt x="610" y="2215"/>
                </a:lnTo>
                <a:lnTo>
                  <a:pt x="620" y="2150"/>
                </a:lnTo>
                <a:lnTo>
                  <a:pt x="627" y="2085"/>
                </a:lnTo>
                <a:lnTo>
                  <a:pt x="632" y="2045"/>
                </a:lnTo>
                <a:lnTo>
                  <a:pt x="636" y="2031"/>
                </a:lnTo>
                <a:lnTo>
                  <a:pt x="649" y="2013"/>
                </a:lnTo>
                <a:lnTo>
                  <a:pt x="662" y="1999"/>
                </a:lnTo>
                <a:lnTo>
                  <a:pt x="684" y="1986"/>
                </a:lnTo>
                <a:lnTo>
                  <a:pt x="682" y="1980"/>
                </a:lnTo>
                <a:lnTo>
                  <a:pt x="673" y="1970"/>
                </a:lnTo>
                <a:lnTo>
                  <a:pt x="664" y="1966"/>
                </a:lnTo>
                <a:lnTo>
                  <a:pt x="656" y="1968"/>
                </a:lnTo>
                <a:lnTo>
                  <a:pt x="640" y="1983"/>
                </a:lnTo>
                <a:lnTo>
                  <a:pt x="621" y="1994"/>
                </a:lnTo>
                <a:lnTo>
                  <a:pt x="602" y="1992"/>
                </a:lnTo>
                <a:lnTo>
                  <a:pt x="588" y="1996"/>
                </a:lnTo>
                <a:lnTo>
                  <a:pt x="576" y="2009"/>
                </a:lnTo>
                <a:lnTo>
                  <a:pt x="555" y="2020"/>
                </a:lnTo>
                <a:lnTo>
                  <a:pt x="542" y="2018"/>
                </a:lnTo>
                <a:lnTo>
                  <a:pt x="517" y="1998"/>
                </a:lnTo>
                <a:lnTo>
                  <a:pt x="505" y="1995"/>
                </a:lnTo>
                <a:lnTo>
                  <a:pt x="473" y="1996"/>
                </a:lnTo>
                <a:lnTo>
                  <a:pt x="464" y="1989"/>
                </a:lnTo>
                <a:lnTo>
                  <a:pt x="456" y="1975"/>
                </a:lnTo>
                <a:lnTo>
                  <a:pt x="450" y="1955"/>
                </a:lnTo>
                <a:lnTo>
                  <a:pt x="445" y="1929"/>
                </a:lnTo>
                <a:lnTo>
                  <a:pt x="446" y="1902"/>
                </a:lnTo>
                <a:lnTo>
                  <a:pt x="457" y="1853"/>
                </a:lnTo>
                <a:lnTo>
                  <a:pt x="461" y="1839"/>
                </a:lnTo>
                <a:lnTo>
                  <a:pt x="492" y="1783"/>
                </a:lnTo>
                <a:lnTo>
                  <a:pt x="511" y="1757"/>
                </a:lnTo>
                <a:lnTo>
                  <a:pt x="530" y="1737"/>
                </a:lnTo>
                <a:lnTo>
                  <a:pt x="543" y="1725"/>
                </a:lnTo>
                <a:lnTo>
                  <a:pt x="556" y="1720"/>
                </a:lnTo>
                <a:lnTo>
                  <a:pt x="568" y="1708"/>
                </a:lnTo>
                <a:lnTo>
                  <a:pt x="591" y="1668"/>
                </a:lnTo>
                <a:lnTo>
                  <a:pt x="615" y="1633"/>
                </a:lnTo>
                <a:lnTo>
                  <a:pt x="644" y="1568"/>
                </a:lnTo>
                <a:lnTo>
                  <a:pt x="658" y="1551"/>
                </a:lnTo>
                <a:lnTo>
                  <a:pt x="707" y="1522"/>
                </a:lnTo>
                <a:lnTo>
                  <a:pt x="721" y="1522"/>
                </a:lnTo>
                <a:lnTo>
                  <a:pt x="732" y="1529"/>
                </a:lnTo>
                <a:lnTo>
                  <a:pt x="743" y="1544"/>
                </a:lnTo>
                <a:lnTo>
                  <a:pt x="773" y="1609"/>
                </a:lnTo>
                <a:lnTo>
                  <a:pt x="776" y="1607"/>
                </a:lnTo>
                <a:lnTo>
                  <a:pt x="770" y="1582"/>
                </a:lnTo>
                <a:lnTo>
                  <a:pt x="759" y="1509"/>
                </a:lnTo>
                <a:lnTo>
                  <a:pt x="761" y="1478"/>
                </a:lnTo>
                <a:lnTo>
                  <a:pt x="778" y="1445"/>
                </a:lnTo>
                <a:lnTo>
                  <a:pt x="786" y="1439"/>
                </a:lnTo>
                <a:lnTo>
                  <a:pt x="804" y="1441"/>
                </a:lnTo>
                <a:lnTo>
                  <a:pt x="833" y="1452"/>
                </a:lnTo>
                <a:lnTo>
                  <a:pt x="853" y="1463"/>
                </a:lnTo>
                <a:lnTo>
                  <a:pt x="868" y="1481"/>
                </a:lnTo>
                <a:lnTo>
                  <a:pt x="886" y="1492"/>
                </a:lnTo>
                <a:lnTo>
                  <a:pt x="895" y="1492"/>
                </a:lnTo>
                <a:lnTo>
                  <a:pt x="902" y="1483"/>
                </a:lnTo>
                <a:lnTo>
                  <a:pt x="911" y="1455"/>
                </a:lnTo>
                <a:lnTo>
                  <a:pt x="923" y="1406"/>
                </a:lnTo>
                <a:lnTo>
                  <a:pt x="928" y="1346"/>
                </a:lnTo>
                <a:lnTo>
                  <a:pt x="926" y="1273"/>
                </a:lnTo>
                <a:lnTo>
                  <a:pt x="922" y="1219"/>
                </a:lnTo>
                <a:lnTo>
                  <a:pt x="918" y="1185"/>
                </a:lnTo>
                <a:lnTo>
                  <a:pt x="920" y="1156"/>
                </a:lnTo>
                <a:lnTo>
                  <a:pt x="935" y="1122"/>
                </a:lnTo>
                <a:lnTo>
                  <a:pt x="949" y="1096"/>
                </a:lnTo>
                <a:lnTo>
                  <a:pt x="981" y="1060"/>
                </a:lnTo>
                <a:lnTo>
                  <a:pt x="1008" y="1050"/>
                </a:lnTo>
                <a:lnTo>
                  <a:pt x="1023" y="1053"/>
                </a:lnTo>
                <a:lnTo>
                  <a:pt x="1044" y="1070"/>
                </a:lnTo>
                <a:lnTo>
                  <a:pt x="1072" y="1080"/>
                </a:lnTo>
                <a:lnTo>
                  <a:pt x="1098" y="1113"/>
                </a:lnTo>
                <a:lnTo>
                  <a:pt x="1140" y="1188"/>
                </a:lnTo>
                <a:lnTo>
                  <a:pt x="1168" y="1225"/>
                </a:lnTo>
                <a:lnTo>
                  <a:pt x="1190" y="1241"/>
                </a:lnTo>
                <a:lnTo>
                  <a:pt x="1213" y="1269"/>
                </a:lnTo>
                <a:lnTo>
                  <a:pt x="1247" y="1328"/>
                </a:lnTo>
                <a:lnTo>
                  <a:pt x="1264" y="1353"/>
                </a:lnTo>
                <a:lnTo>
                  <a:pt x="1274" y="1362"/>
                </a:lnTo>
                <a:lnTo>
                  <a:pt x="1284" y="1364"/>
                </a:lnTo>
                <a:lnTo>
                  <a:pt x="1280" y="1347"/>
                </a:lnTo>
                <a:lnTo>
                  <a:pt x="1264" y="1312"/>
                </a:lnTo>
                <a:lnTo>
                  <a:pt x="1240" y="1273"/>
                </a:lnTo>
                <a:lnTo>
                  <a:pt x="1186" y="1203"/>
                </a:lnTo>
                <a:lnTo>
                  <a:pt x="1156" y="1153"/>
                </a:lnTo>
                <a:lnTo>
                  <a:pt x="1129" y="1095"/>
                </a:lnTo>
                <a:lnTo>
                  <a:pt x="1109" y="1060"/>
                </a:lnTo>
                <a:lnTo>
                  <a:pt x="1073" y="1025"/>
                </a:lnTo>
                <a:lnTo>
                  <a:pt x="1074" y="1011"/>
                </a:lnTo>
                <a:lnTo>
                  <a:pt x="1117" y="961"/>
                </a:lnTo>
                <a:lnTo>
                  <a:pt x="1196" y="918"/>
                </a:lnTo>
                <a:lnTo>
                  <a:pt x="1286" y="883"/>
                </a:lnTo>
                <a:lnTo>
                  <a:pt x="1315" y="887"/>
                </a:lnTo>
                <a:lnTo>
                  <a:pt x="1368" y="873"/>
                </a:lnTo>
                <a:lnTo>
                  <a:pt x="1373" y="851"/>
                </a:lnTo>
                <a:lnTo>
                  <a:pt x="1384" y="841"/>
                </a:lnTo>
                <a:lnTo>
                  <a:pt x="1433" y="810"/>
                </a:lnTo>
                <a:lnTo>
                  <a:pt x="1447" y="811"/>
                </a:lnTo>
                <a:lnTo>
                  <a:pt x="1469" y="825"/>
                </a:lnTo>
                <a:lnTo>
                  <a:pt x="1492" y="853"/>
                </a:lnTo>
                <a:lnTo>
                  <a:pt x="1502" y="878"/>
                </a:lnTo>
                <a:lnTo>
                  <a:pt x="1517" y="920"/>
                </a:lnTo>
                <a:lnTo>
                  <a:pt x="1524" y="979"/>
                </a:lnTo>
                <a:lnTo>
                  <a:pt x="1523" y="1161"/>
                </a:lnTo>
                <a:lnTo>
                  <a:pt x="1523" y="1195"/>
                </a:lnTo>
                <a:lnTo>
                  <a:pt x="1526" y="1208"/>
                </a:lnTo>
                <a:lnTo>
                  <a:pt x="1536" y="1189"/>
                </a:lnTo>
                <a:lnTo>
                  <a:pt x="1548" y="1153"/>
                </a:lnTo>
                <a:lnTo>
                  <a:pt x="1558" y="1127"/>
                </a:lnTo>
                <a:lnTo>
                  <a:pt x="1567" y="1087"/>
                </a:lnTo>
                <a:lnTo>
                  <a:pt x="1572" y="1033"/>
                </a:lnTo>
                <a:lnTo>
                  <a:pt x="1576" y="993"/>
                </a:lnTo>
                <a:lnTo>
                  <a:pt x="1562" y="946"/>
                </a:lnTo>
                <a:lnTo>
                  <a:pt x="1561" y="869"/>
                </a:lnTo>
                <a:lnTo>
                  <a:pt x="1568" y="828"/>
                </a:lnTo>
                <a:lnTo>
                  <a:pt x="1588" y="828"/>
                </a:lnTo>
                <a:lnTo>
                  <a:pt x="1669" y="970"/>
                </a:lnTo>
                <a:lnTo>
                  <a:pt x="1700" y="1000"/>
                </a:lnTo>
                <a:lnTo>
                  <a:pt x="1737" y="1074"/>
                </a:lnTo>
                <a:lnTo>
                  <a:pt x="1779" y="1066"/>
                </a:lnTo>
                <a:lnTo>
                  <a:pt x="1818" y="1075"/>
                </a:lnTo>
                <a:lnTo>
                  <a:pt x="1835" y="1072"/>
                </a:lnTo>
                <a:lnTo>
                  <a:pt x="1844" y="1061"/>
                </a:lnTo>
                <a:lnTo>
                  <a:pt x="1832" y="1030"/>
                </a:lnTo>
                <a:lnTo>
                  <a:pt x="1776" y="945"/>
                </a:lnTo>
                <a:lnTo>
                  <a:pt x="1751" y="877"/>
                </a:lnTo>
                <a:lnTo>
                  <a:pt x="1733" y="791"/>
                </a:lnTo>
                <a:lnTo>
                  <a:pt x="1729" y="745"/>
                </a:lnTo>
                <a:lnTo>
                  <a:pt x="1743" y="736"/>
                </a:lnTo>
                <a:lnTo>
                  <a:pt x="1805" y="737"/>
                </a:lnTo>
                <a:lnTo>
                  <a:pt x="1898" y="778"/>
                </a:lnTo>
                <a:lnTo>
                  <a:pt x="2017" y="915"/>
                </a:lnTo>
                <a:lnTo>
                  <a:pt x="2075" y="959"/>
                </a:lnTo>
                <a:lnTo>
                  <a:pt x="2180" y="1111"/>
                </a:lnTo>
                <a:lnTo>
                  <a:pt x="2212" y="1133"/>
                </a:lnTo>
                <a:lnTo>
                  <a:pt x="2225" y="1138"/>
                </a:lnTo>
                <a:lnTo>
                  <a:pt x="2235" y="1120"/>
                </a:lnTo>
                <a:lnTo>
                  <a:pt x="2241" y="1100"/>
                </a:lnTo>
                <a:lnTo>
                  <a:pt x="2241" y="1073"/>
                </a:lnTo>
                <a:lnTo>
                  <a:pt x="2236" y="1039"/>
                </a:lnTo>
                <a:lnTo>
                  <a:pt x="2233" y="1000"/>
                </a:lnTo>
                <a:lnTo>
                  <a:pt x="2232" y="955"/>
                </a:lnTo>
                <a:lnTo>
                  <a:pt x="2239" y="864"/>
                </a:lnTo>
                <a:lnTo>
                  <a:pt x="2256" y="834"/>
                </a:lnTo>
                <a:lnTo>
                  <a:pt x="2264" y="800"/>
                </a:lnTo>
                <a:lnTo>
                  <a:pt x="2257" y="738"/>
                </a:lnTo>
                <a:lnTo>
                  <a:pt x="2237" y="695"/>
                </a:lnTo>
                <a:lnTo>
                  <a:pt x="2160" y="582"/>
                </a:lnTo>
                <a:lnTo>
                  <a:pt x="2159" y="568"/>
                </a:lnTo>
                <a:lnTo>
                  <a:pt x="2175" y="553"/>
                </a:lnTo>
                <a:lnTo>
                  <a:pt x="2198" y="545"/>
                </a:lnTo>
                <a:lnTo>
                  <a:pt x="2390" y="572"/>
                </a:lnTo>
                <a:lnTo>
                  <a:pt x="2423" y="582"/>
                </a:lnTo>
                <a:lnTo>
                  <a:pt x="2437" y="592"/>
                </a:lnTo>
                <a:lnTo>
                  <a:pt x="2443" y="605"/>
                </a:lnTo>
                <a:lnTo>
                  <a:pt x="2451" y="610"/>
                </a:lnTo>
                <a:lnTo>
                  <a:pt x="2492" y="595"/>
                </a:lnTo>
                <a:lnTo>
                  <a:pt x="2491" y="567"/>
                </a:lnTo>
                <a:lnTo>
                  <a:pt x="2486" y="549"/>
                </a:lnTo>
                <a:lnTo>
                  <a:pt x="2264" y="499"/>
                </a:lnTo>
                <a:lnTo>
                  <a:pt x="2222" y="482"/>
                </a:lnTo>
                <a:lnTo>
                  <a:pt x="2201" y="481"/>
                </a:lnTo>
                <a:lnTo>
                  <a:pt x="2179" y="494"/>
                </a:lnTo>
                <a:lnTo>
                  <a:pt x="2134" y="500"/>
                </a:lnTo>
                <a:lnTo>
                  <a:pt x="2113" y="498"/>
                </a:lnTo>
                <a:lnTo>
                  <a:pt x="2086" y="438"/>
                </a:lnTo>
                <a:lnTo>
                  <a:pt x="2111" y="365"/>
                </a:lnTo>
                <a:lnTo>
                  <a:pt x="2131" y="367"/>
                </a:lnTo>
                <a:lnTo>
                  <a:pt x="2171" y="395"/>
                </a:lnTo>
                <a:lnTo>
                  <a:pt x="2194" y="355"/>
                </a:lnTo>
                <a:lnTo>
                  <a:pt x="2231" y="322"/>
                </a:lnTo>
                <a:lnTo>
                  <a:pt x="2267" y="310"/>
                </a:lnTo>
                <a:lnTo>
                  <a:pt x="2346" y="238"/>
                </a:lnTo>
                <a:lnTo>
                  <a:pt x="2361" y="232"/>
                </a:lnTo>
                <a:lnTo>
                  <a:pt x="2380" y="236"/>
                </a:lnTo>
                <a:lnTo>
                  <a:pt x="2421" y="254"/>
                </a:lnTo>
                <a:lnTo>
                  <a:pt x="2437" y="272"/>
                </a:lnTo>
                <a:lnTo>
                  <a:pt x="2455" y="311"/>
                </a:lnTo>
                <a:lnTo>
                  <a:pt x="2466" y="322"/>
                </a:lnTo>
                <a:lnTo>
                  <a:pt x="2479" y="324"/>
                </a:lnTo>
                <a:lnTo>
                  <a:pt x="2497" y="342"/>
                </a:lnTo>
                <a:lnTo>
                  <a:pt x="2522" y="286"/>
                </a:lnTo>
                <a:lnTo>
                  <a:pt x="2545" y="225"/>
                </a:lnTo>
                <a:lnTo>
                  <a:pt x="2571" y="186"/>
                </a:lnTo>
                <a:lnTo>
                  <a:pt x="2609" y="209"/>
                </a:lnTo>
                <a:lnTo>
                  <a:pt x="2632" y="238"/>
                </a:lnTo>
                <a:lnTo>
                  <a:pt x="2654" y="273"/>
                </a:lnTo>
                <a:lnTo>
                  <a:pt x="2684" y="292"/>
                </a:lnTo>
                <a:lnTo>
                  <a:pt x="2736" y="408"/>
                </a:lnTo>
                <a:lnTo>
                  <a:pt x="2746" y="408"/>
                </a:lnTo>
                <a:lnTo>
                  <a:pt x="2750" y="399"/>
                </a:lnTo>
                <a:lnTo>
                  <a:pt x="2755" y="377"/>
                </a:lnTo>
                <a:lnTo>
                  <a:pt x="2757" y="346"/>
                </a:lnTo>
                <a:lnTo>
                  <a:pt x="2763" y="302"/>
                </a:lnTo>
                <a:lnTo>
                  <a:pt x="2759" y="286"/>
                </a:lnTo>
                <a:lnTo>
                  <a:pt x="2715" y="237"/>
                </a:lnTo>
                <a:lnTo>
                  <a:pt x="2707" y="218"/>
                </a:lnTo>
                <a:lnTo>
                  <a:pt x="2699" y="186"/>
                </a:lnTo>
                <a:lnTo>
                  <a:pt x="2699" y="160"/>
                </a:lnTo>
                <a:lnTo>
                  <a:pt x="2707" y="139"/>
                </a:lnTo>
                <a:lnTo>
                  <a:pt x="2715" y="130"/>
                </a:lnTo>
                <a:lnTo>
                  <a:pt x="2743" y="138"/>
                </a:lnTo>
                <a:lnTo>
                  <a:pt x="2752" y="132"/>
                </a:lnTo>
                <a:lnTo>
                  <a:pt x="2761" y="114"/>
                </a:lnTo>
                <a:lnTo>
                  <a:pt x="2772" y="81"/>
                </a:lnTo>
                <a:lnTo>
                  <a:pt x="2780" y="72"/>
                </a:lnTo>
                <a:lnTo>
                  <a:pt x="2799" y="71"/>
                </a:lnTo>
                <a:lnTo>
                  <a:pt x="2827" y="93"/>
                </a:lnTo>
                <a:lnTo>
                  <a:pt x="2853" y="94"/>
                </a:lnTo>
                <a:lnTo>
                  <a:pt x="2862" y="85"/>
                </a:lnTo>
                <a:lnTo>
                  <a:pt x="2863" y="64"/>
                </a:lnTo>
                <a:lnTo>
                  <a:pt x="2865" y="50"/>
                </a:lnTo>
                <a:lnTo>
                  <a:pt x="2868" y="45"/>
                </a:lnTo>
                <a:lnTo>
                  <a:pt x="2960" y="43"/>
                </a:lnTo>
                <a:lnTo>
                  <a:pt x="2983" y="38"/>
                </a:lnTo>
                <a:lnTo>
                  <a:pt x="3000" y="22"/>
                </a:lnTo>
                <a:lnTo>
                  <a:pt x="3022" y="21"/>
                </a:lnTo>
                <a:lnTo>
                  <a:pt x="3041" y="30"/>
                </a:lnTo>
                <a:lnTo>
                  <a:pt x="3064" y="50"/>
                </a:lnTo>
                <a:lnTo>
                  <a:pt x="3088" y="49"/>
                </a:lnTo>
                <a:lnTo>
                  <a:pt x="3123" y="16"/>
                </a:lnTo>
                <a:lnTo>
                  <a:pt x="3155" y="0"/>
                </a:lnTo>
                <a:lnTo>
                  <a:pt x="3336" y="5"/>
                </a:lnTo>
                <a:lnTo>
                  <a:pt x="3395" y="25"/>
                </a:lnTo>
                <a:close/>
                <a:moveTo>
                  <a:pt x="2214" y="967"/>
                </a:moveTo>
                <a:lnTo>
                  <a:pt x="2198" y="978"/>
                </a:lnTo>
                <a:lnTo>
                  <a:pt x="2165" y="916"/>
                </a:lnTo>
                <a:lnTo>
                  <a:pt x="2112" y="854"/>
                </a:lnTo>
                <a:lnTo>
                  <a:pt x="2065" y="813"/>
                </a:lnTo>
                <a:lnTo>
                  <a:pt x="2021" y="701"/>
                </a:lnTo>
                <a:lnTo>
                  <a:pt x="2017" y="661"/>
                </a:lnTo>
                <a:lnTo>
                  <a:pt x="2024" y="625"/>
                </a:lnTo>
                <a:lnTo>
                  <a:pt x="2062" y="620"/>
                </a:lnTo>
                <a:lnTo>
                  <a:pt x="2093" y="603"/>
                </a:lnTo>
                <a:lnTo>
                  <a:pt x="2171" y="674"/>
                </a:lnTo>
                <a:lnTo>
                  <a:pt x="2210" y="733"/>
                </a:lnTo>
                <a:lnTo>
                  <a:pt x="2223" y="781"/>
                </a:lnTo>
                <a:lnTo>
                  <a:pt x="2221" y="875"/>
                </a:lnTo>
                <a:lnTo>
                  <a:pt x="2214" y="967"/>
                </a:lnTo>
                <a:close/>
                <a:moveTo>
                  <a:pt x="4289" y="1102"/>
                </a:moveTo>
                <a:lnTo>
                  <a:pt x="4281" y="1120"/>
                </a:lnTo>
                <a:lnTo>
                  <a:pt x="4260" y="1113"/>
                </a:lnTo>
                <a:lnTo>
                  <a:pt x="4234" y="1062"/>
                </a:lnTo>
                <a:lnTo>
                  <a:pt x="4216" y="1020"/>
                </a:lnTo>
                <a:lnTo>
                  <a:pt x="4215" y="971"/>
                </a:lnTo>
                <a:lnTo>
                  <a:pt x="4224" y="948"/>
                </a:lnTo>
                <a:lnTo>
                  <a:pt x="4238" y="945"/>
                </a:lnTo>
                <a:lnTo>
                  <a:pt x="4258" y="987"/>
                </a:lnTo>
                <a:lnTo>
                  <a:pt x="4278" y="1044"/>
                </a:lnTo>
                <a:lnTo>
                  <a:pt x="4289" y="1102"/>
                </a:lnTo>
                <a:close/>
                <a:moveTo>
                  <a:pt x="4373" y="2111"/>
                </a:moveTo>
                <a:lnTo>
                  <a:pt x="4339" y="2162"/>
                </a:lnTo>
                <a:lnTo>
                  <a:pt x="4290" y="2158"/>
                </a:lnTo>
                <a:lnTo>
                  <a:pt x="4260" y="2134"/>
                </a:lnTo>
                <a:lnTo>
                  <a:pt x="4252" y="2099"/>
                </a:lnTo>
                <a:lnTo>
                  <a:pt x="4263" y="2059"/>
                </a:lnTo>
                <a:lnTo>
                  <a:pt x="4299" y="2027"/>
                </a:lnTo>
                <a:lnTo>
                  <a:pt x="4343" y="2007"/>
                </a:lnTo>
                <a:lnTo>
                  <a:pt x="4384" y="2019"/>
                </a:lnTo>
                <a:lnTo>
                  <a:pt x="4390" y="2059"/>
                </a:lnTo>
                <a:lnTo>
                  <a:pt x="4373" y="2111"/>
                </a:lnTo>
                <a:close/>
                <a:moveTo>
                  <a:pt x="4263" y="2874"/>
                </a:moveTo>
                <a:lnTo>
                  <a:pt x="4253" y="2888"/>
                </a:lnTo>
                <a:lnTo>
                  <a:pt x="4246" y="2847"/>
                </a:lnTo>
                <a:lnTo>
                  <a:pt x="4239" y="2793"/>
                </a:lnTo>
                <a:lnTo>
                  <a:pt x="4238" y="2731"/>
                </a:lnTo>
                <a:lnTo>
                  <a:pt x="4254" y="2700"/>
                </a:lnTo>
                <a:lnTo>
                  <a:pt x="4262" y="2693"/>
                </a:lnTo>
                <a:lnTo>
                  <a:pt x="4268" y="2700"/>
                </a:lnTo>
                <a:lnTo>
                  <a:pt x="4267" y="2728"/>
                </a:lnTo>
                <a:lnTo>
                  <a:pt x="4267" y="2783"/>
                </a:lnTo>
                <a:lnTo>
                  <a:pt x="4272" y="2820"/>
                </a:lnTo>
                <a:lnTo>
                  <a:pt x="4263" y="2874"/>
                </a:lnTo>
                <a:close/>
                <a:moveTo>
                  <a:pt x="4346" y="2998"/>
                </a:moveTo>
                <a:lnTo>
                  <a:pt x="4330" y="2998"/>
                </a:lnTo>
                <a:lnTo>
                  <a:pt x="4325" y="2989"/>
                </a:lnTo>
                <a:lnTo>
                  <a:pt x="4328" y="2972"/>
                </a:lnTo>
                <a:lnTo>
                  <a:pt x="4350" y="2916"/>
                </a:lnTo>
                <a:lnTo>
                  <a:pt x="4357" y="2912"/>
                </a:lnTo>
                <a:lnTo>
                  <a:pt x="4367" y="2918"/>
                </a:lnTo>
                <a:lnTo>
                  <a:pt x="4371" y="2946"/>
                </a:lnTo>
                <a:lnTo>
                  <a:pt x="4364" y="2975"/>
                </a:lnTo>
                <a:lnTo>
                  <a:pt x="4346" y="2998"/>
                </a:lnTo>
                <a:close/>
                <a:moveTo>
                  <a:pt x="91" y="3114"/>
                </a:moveTo>
                <a:lnTo>
                  <a:pt x="63" y="3117"/>
                </a:lnTo>
                <a:lnTo>
                  <a:pt x="35" y="3103"/>
                </a:lnTo>
                <a:lnTo>
                  <a:pt x="26" y="3092"/>
                </a:lnTo>
                <a:lnTo>
                  <a:pt x="26" y="3076"/>
                </a:lnTo>
                <a:lnTo>
                  <a:pt x="30" y="3070"/>
                </a:lnTo>
                <a:lnTo>
                  <a:pt x="45" y="3064"/>
                </a:lnTo>
                <a:lnTo>
                  <a:pt x="58" y="3063"/>
                </a:lnTo>
                <a:lnTo>
                  <a:pt x="66" y="3065"/>
                </a:lnTo>
                <a:lnTo>
                  <a:pt x="86" y="3076"/>
                </a:lnTo>
                <a:lnTo>
                  <a:pt x="100" y="3086"/>
                </a:lnTo>
                <a:lnTo>
                  <a:pt x="110" y="3089"/>
                </a:lnTo>
                <a:lnTo>
                  <a:pt x="107" y="3104"/>
                </a:lnTo>
                <a:lnTo>
                  <a:pt x="91" y="3114"/>
                </a:lnTo>
                <a:close/>
                <a:moveTo>
                  <a:pt x="4296" y="3556"/>
                </a:moveTo>
                <a:lnTo>
                  <a:pt x="4287" y="3564"/>
                </a:lnTo>
                <a:lnTo>
                  <a:pt x="4256" y="3427"/>
                </a:lnTo>
                <a:lnTo>
                  <a:pt x="4256" y="3376"/>
                </a:lnTo>
                <a:lnTo>
                  <a:pt x="4258" y="3336"/>
                </a:lnTo>
                <a:lnTo>
                  <a:pt x="4272" y="3333"/>
                </a:lnTo>
                <a:lnTo>
                  <a:pt x="4284" y="3354"/>
                </a:lnTo>
                <a:lnTo>
                  <a:pt x="4290" y="3435"/>
                </a:lnTo>
                <a:lnTo>
                  <a:pt x="4296" y="3556"/>
                </a:lnTo>
                <a:close/>
                <a:moveTo>
                  <a:pt x="4342" y="3760"/>
                </a:moveTo>
                <a:lnTo>
                  <a:pt x="4348" y="3793"/>
                </a:lnTo>
                <a:lnTo>
                  <a:pt x="4351" y="3823"/>
                </a:lnTo>
                <a:lnTo>
                  <a:pt x="4361" y="3842"/>
                </a:lnTo>
                <a:lnTo>
                  <a:pt x="4382" y="3839"/>
                </a:lnTo>
                <a:lnTo>
                  <a:pt x="4390" y="3875"/>
                </a:lnTo>
                <a:lnTo>
                  <a:pt x="4375" y="3888"/>
                </a:lnTo>
                <a:lnTo>
                  <a:pt x="4314" y="3883"/>
                </a:lnTo>
                <a:lnTo>
                  <a:pt x="4289" y="3885"/>
                </a:lnTo>
                <a:lnTo>
                  <a:pt x="4272" y="3864"/>
                </a:lnTo>
                <a:lnTo>
                  <a:pt x="4272" y="3826"/>
                </a:lnTo>
                <a:lnTo>
                  <a:pt x="4274" y="3787"/>
                </a:lnTo>
                <a:lnTo>
                  <a:pt x="4292" y="3765"/>
                </a:lnTo>
                <a:lnTo>
                  <a:pt x="4306" y="3784"/>
                </a:lnTo>
                <a:lnTo>
                  <a:pt x="4324" y="3771"/>
                </a:lnTo>
                <a:lnTo>
                  <a:pt x="4342" y="3760"/>
                </a:lnTo>
                <a:close/>
                <a:moveTo>
                  <a:pt x="1410" y="4517"/>
                </a:moveTo>
                <a:lnTo>
                  <a:pt x="1399" y="4535"/>
                </a:lnTo>
                <a:lnTo>
                  <a:pt x="1390" y="4546"/>
                </a:lnTo>
                <a:lnTo>
                  <a:pt x="1370" y="4576"/>
                </a:lnTo>
                <a:lnTo>
                  <a:pt x="1367" y="4578"/>
                </a:lnTo>
                <a:lnTo>
                  <a:pt x="1361" y="4574"/>
                </a:lnTo>
                <a:lnTo>
                  <a:pt x="1357" y="4565"/>
                </a:lnTo>
                <a:lnTo>
                  <a:pt x="1350" y="4564"/>
                </a:lnTo>
                <a:lnTo>
                  <a:pt x="1347" y="4558"/>
                </a:lnTo>
                <a:lnTo>
                  <a:pt x="1346" y="4554"/>
                </a:lnTo>
                <a:lnTo>
                  <a:pt x="1343" y="4552"/>
                </a:lnTo>
                <a:lnTo>
                  <a:pt x="1337" y="4550"/>
                </a:lnTo>
                <a:lnTo>
                  <a:pt x="1329" y="4553"/>
                </a:lnTo>
                <a:lnTo>
                  <a:pt x="1321" y="4550"/>
                </a:lnTo>
                <a:lnTo>
                  <a:pt x="1315" y="4536"/>
                </a:lnTo>
                <a:lnTo>
                  <a:pt x="1326" y="4527"/>
                </a:lnTo>
                <a:lnTo>
                  <a:pt x="1333" y="4520"/>
                </a:lnTo>
                <a:lnTo>
                  <a:pt x="1359" y="4517"/>
                </a:lnTo>
                <a:lnTo>
                  <a:pt x="1366" y="4520"/>
                </a:lnTo>
                <a:lnTo>
                  <a:pt x="1371" y="4520"/>
                </a:lnTo>
                <a:lnTo>
                  <a:pt x="1378" y="4518"/>
                </a:lnTo>
                <a:lnTo>
                  <a:pt x="1393" y="4508"/>
                </a:lnTo>
                <a:lnTo>
                  <a:pt x="1395" y="4504"/>
                </a:lnTo>
                <a:lnTo>
                  <a:pt x="1409" y="4509"/>
                </a:lnTo>
                <a:lnTo>
                  <a:pt x="1410" y="4517"/>
                </a:lnTo>
                <a:close/>
                <a:moveTo>
                  <a:pt x="1528" y="4964"/>
                </a:moveTo>
                <a:lnTo>
                  <a:pt x="1520" y="4966"/>
                </a:lnTo>
                <a:lnTo>
                  <a:pt x="1499" y="4953"/>
                </a:lnTo>
                <a:lnTo>
                  <a:pt x="1495" y="4948"/>
                </a:lnTo>
                <a:lnTo>
                  <a:pt x="1494" y="4943"/>
                </a:lnTo>
                <a:lnTo>
                  <a:pt x="1495" y="4936"/>
                </a:lnTo>
                <a:lnTo>
                  <a:pt x="1502" y="4923"/>
                </a:lnTo>
                <a:lnTo>
                  <a:pt x="1514" y="4905"/>
                </a:lnTo>
                <a:lnTo>
                  <a:pt x="1524" y="4901"/>
                </a:lnTo>
                <a:lnTo>
                  <a:pt x="1529" y="4913"/>
                </a:lnTo>
                <a:lnTo>
                  <a:pt x="1535" y="4928"/>
                </a:lnTo>
                <a:lnTo>
                  <a:pt x="1536" y="4936"/>
                </a:lnTo>
                <a:lnTo>
                  <a:pt x="1535" y="4946"/>
                </a:lnTo>
                <a:lnTo>
                  <a:pt x="1534" y="4954"/>
                </a:lnTo>
                <a:lnTo>
                  <a:pt x="1531" y="4960"/>
                </a:lnTo>
                <a:lnTo>
                  <a:pt x="1528" y="4964"/>
                </a:lnTo>
                <a:close/>
                <a:moveTo>
                  <a:pt x="3753" y="4993"/>
                </a:moveTo>
                <a:lnTo>
                  <a:pt x="3756" y="5007"/>
                </a:lnTo>
                <a:lnTo>
                  <a:pt x="3756" y="5014"/>
                </a:lnTo>
                <a:lnTo>
                  <a:pt x="3756" y="5019"/>
                </a:lnTo>
                <a:lnTo>
                  <a:pt x="3754" y="5024"/>
                </a:lnTo>
                <a:lnTo>
                  <a:pt x="3751" y="5027"/>
                </a:lnTo>
                <a:lnTo>
                  <a:pt x="3758" y="5036"/>
                </a:lnTo>
                <a:lnTo>
                  <a:pt x="3760" y="5043"/>
                </a:lnTo>
                <a:lnTo>
                  <a:pt x="3760" y="5048"/>
                </a:lnTo>
                <a:lnTo>
                  <a:pt x="3756" y="5058"/>
                </a:lnTo>
                <a:lnTo>
                  <a:pt x="3724" y="5070"/>
                </a:lnTo>
                <a:lnTo>
                  <a:pt x="3715" y="5076"/>
                </a:lnTo>
                <a:lnTo>
                  <a:pt x="3705" y="5092"/>
                </a:lnTo>
                <a:lnTo>
                  <a:pt x="3691" y="5105"/>
                </a:lnTo>
                <a:lnTo>
                  <a:pt x="3687" y="5105"/>
                </a:lnTo>
                <a:lnTo>
                  <a:pt x="3682" y="5091"/>
                </a:lnTo>
                <a:lnTo>
                  <a:pt x="3661" y="5081"/>
                </a:lnTo>
                <a:lnTo>
                  <a:pt x="3621" y="5086"/>
                </a:lnTo>
                <a:lnTo>
                  <a:pt x="3575" y="5099"/>
                </a:lnTo>
                <a:lnTo>
                  <a:pt x="3558" y="5105"/>
                </a:lnTo>
                <a:lnTo>
                  <a:pt x="3550" y="5102"/>
                </a:lnTo>
                <a:lnTo>
                  <a:pt x="3547" y="5097"/>
                </a:lnTo>
                <a:lnTo>
                  <a:pt x="3547" y="5090"/>
                </a:lnTo>
                <a:lnTo>
                  <a:pt x="3553" y="5071"/>
                </a:lnTo>
                <a:lnTo>
                  <a:pt x="3555" y="5066"/>
                </a:lnTo>
                <a:lnTo>
                  <a:pt x="3566" y="5060"/>
                </a:lnTo>
                <a:lnTo>
                  <a:pt x="3573" y="5043"/>
                </a:lnTo>
                <a:lnTo>
                  <a:pt x="3570" y="5025"/>
                </a:lnTo>
                <a:lnTo>
                  <a:pt x="3573" y="4999"/>
                </a:lnTo>
                <a:lnTo>
                  <a:pt x="3580" y="4995"/>
                </a:lnTo>
                <a:lnTo>
                  <a:pt x="3599" y="5004"/>
                </a:lnTo>
                <a:lnTo>
                  <a:pt x="3610" y="5006"/>
                </a:lnTo>
                <a:lnTo>
                  <a:pt x="3631" y="5007"/>
                </a:lnTo>
                <a:lnTo>
                  <a:pt x="3659" y="5004"/>
                </a:lnTo>
                <a:lnTo>
                  <a:pt x="3682" y="4993"/>
                </a:lnTo>
                <a:lnTo>
                  <a:pt x="3723" y="4963"/>
                </a:lnTo>
                <a:lnTo>
                  <a:pt x="3730" y="4964"/>
                </a:lnTo>
                <a:lnTo>
                  <a:pt x="3735" y="4974"/>
                </a:lnTo>
                <a:lnTo>
                  <a:pt x="3739" y="4980"/>
                </a:lnTo>
                <a:lnTo>
                  <a:pt x="3751" y="4988"/>
                </a:lnTo>
                <a:lnTo>
                  <a:pt x="3753" y="4993"/>
                </a:lnTo>
                <a:close/>
                <a:moveTo>
                  <a:pt x="1675" y="5009"/>
                </a:moveTo>
                <a:lnTo>
                  <a:pt x="1664" y="5010"/>
                </a:lnTo>
                <a:lnTo>
                  <a:pt x="1640" y="5005"/>
                </a:lnTo>
                <a:lnTo>
                  <a:pt x="1638" y="5002"/>
                </a:lnTo>
                <a:lnTo>
                  <a:pt x="1637" y="4997"/>
                </a:lnTo>
                <a:lnTo>
                  <a:pt x="1641" y="4982"/>
                </a:lnTo>
                <a:lnTo>
                  <a:pt x="1651" y="4980"/>
                </a:lnTo>
                <a:lnTo>
                  <a:pt x="1664" y="4988"/>
                </a:lnTo>
                <a:lnTo>
                  <a:pt x="1678" y="5000"/>
                </a:lnTo>
                <a:lnTo>
                  <a:pt x="1680" y="5006"/>
                </a:lnTo>
                <a:lnTo>
                  <a:pt x="1675" y="5009"/>
                </a:lnTo>
                <a:close/>
                <a:moveTo>
                  <a:pt x="1591" y="5224"/>
                </a:moveTo>
                <a:lnTo>
                  <a:pt x="1618" y="5243"/>
                </a:lnTo>
                <a:lnTo>
                  <a:pt x="1646" y="5255"/>
                </a:lnTo>
                <a:lnTo>
                  <a:pt x="1648" y="5261"/>
                </a:lnTo>
                <a:lnTo>
                  <a:pt x="1650" y="5270"/>
                </a:lnTo>
                <a:lnTo>
                  <a:pt x="1651" y="5275"/>
                </a:lnTo>
                <a:lnTo>
                  <a:pt x="1650" y="5279"/>
                </a:lnTo>
                <a:lnTo>
                  <a:pt x="1649" y="5283"/>
                </a:lnTo>
                <a:lnTo>
                  <a:pt x="1651" y="5288"/>
                </a:lnTo>
                <a:lnTo>
                  <a:pt x="1656" y="5294"/>
                </a:lnTo>
                <a:lnTo>
                  <a:pt x="1657" y="5302"/>
                </a:lnTo>
                <a:lnTo>
                  <a:pt x="1650" y="5314"/>
                </a:lnTo>
                <a:lnTo>
                  <a:pt x="1640" y="5328"/>
                </a:lnTo>
                <a:lnTo>
                  <a:pt x="1588" y="5356"/>
                </a:lnTo>
                <a:lnTo>
                  <a:pt x="1570" y="5361"/>
                </a:lnTo>
                <a:lnTo>
                  <a:pt x="1524" y="5380"/>
                </a:lnTo>
                <a:lnTo>
                  <a:pt x="1510" y="5379"/>
                </a:lnTo>
                <a:lnTo>
                  <a:pt x="1507" y="5378"/>
                </a:lnTo>
                <a:lnTo>
                  <a:pt x="1499" y="5370"/>
                </a:lnTo>
                <a:lnTo>
                  <a:pt x="1487" y="5362"/>
                </a:lnTo>
                <a:lnTo>
                  <a:pt x="1481" y="5356"/>
                </a:lnTo>
                <a:lnTo>
                  <a:pt x="1476" y="5347"/>
                </a:lnTo>
                <a:lnTo>
                  <a:pt x="1478" y="5342"/>
                </a:lnTo>
                <a:lnTo>
                  <a:pt x="1487" y="5339"/>
                </a:lnTo>
                <a:lnTo>
                  <a:pt x="1499" y="5340"/>
                </a:lnTo>
                <a:lnTo>
                  <a:pt x="1518" y="5333"/>
                </a:lnTo>
                <a:lnTo>
                  <a:pt x="1513" y="5327"/>
                </a:lnTo>
                <a:lnTo>
                  <a:pt x="1508" y="5324"/>
                </a:lnTo>
                <a:lnTo>
                  <a:pt x="1505" y="5316"/>
                </a:lnTo>
                <a:lnTo>
                  <a:pt x="1497" y="5318"/>
                </a:lnTo>
                <a:lnTo>
                  <a:pt x="1491" y="5313"/>
                </a:lnTo>
                <a:lnTo>
                  <a:pt x="1480" y="5310"/>
                </a:lnTo>
                <a:lnTo>
                  <a:pt x="1451" y="5308"/>
                </a:lnTo>
                <a:lnTo>
                  <a:pt x="1433" y="5300"/>
                </a:lnTo>
                <a:lnTo>
                  <a:pt x="1427" y="5296"/>
                </a:lnTo>
                <a:lnTo>
                  <a:pt x="1422" y="5288"/>
                </a:lnTo>
                <a:lnTo>
                  <a:pt x="1418" y="5277"/>
                </a:lnTo>
                <a:lnTo>
                  <a:pt x="1424" y="5234"/>
                </a:lnTo>
                <a:lnTo>
                  <a:pt x="1428" y="5223"/>
                </a:lnTo>
                <a:lnTo>
                  <a:pt x="1438" y="5219"/>
                </a:lnTo>
                <a:lnTo>
                  <a:pt x="1462" y="5229"/>
                </a:lnTo>
                <a:lnTo>
                  <a:pt x="1465" y="5224"/>
                </a:lnTo>
                <a:lnTo>
                  <a:pt x="1439" y="5208"/>
                </a:lnTo>
                <a:lnTo>
                  <a:pt x="1429" y="5199"/>
                </a:lnTo>
                <a:lnTo>
                  <a:pt x="1427" y="5191"/>
                </a:lnTo>
                <a:lnTo>
                  <a:pt x="1425" y="5180"/>
                </a:lnTo>
                <a:lnTo>
                  <a:pt x="1425" y="5174"/>
                </a:lnTo>
                <a:lnTo>
                  <a:pt x="1426" y="5167"/>
                </a:lnTo>
                <a:lnTo>
                  <a:pt x="1428" y="5160"/>
                </a:lnTo>
                <a:lnTo>
                  <a:pt x="1435" y="5151"/>
                </a:lnTo>
                <a:lnTo>
                  <a:pt x="1461" y="5137"/>
                </a:lnTo>
                <a:lnTo>
                  <a:pt x="1490" y="5142"/>
                </a:lnTo>
                <a:lnTo>
                  <a:pt x="1540" y="5160"/>
                </a:lnTo>
                <a:lnTo>
                  <a:pt x="1546" y="5163"/>
                </a:lnTo>
                <a:lnTo>
                  <a:pt x="1562" y="5178"/>
                </a:lnTo>
                <a:lnTo>
                  <a:pt x="1591" y="5224"/>
                </a:lnTo>
                <a:close/>
                <a:moveTo>
                  <a:pt x="1727" y="5313"/>
                </a:moveTo>
                <a:lnTo>
                  <a:pt x="1715" y="5321"/>
                </a:lnTo>
                <a:lnTo>
                  <a:pt x="1712" y="5320"/>
                </a:lnTo>
                <a:lnTo>
                  <a:pt x="1710" y="5314"/>
                </a:lnTo>
                <a:lnTo>
                  <a:pt x="1703" y="5286"/>
                </a:lnTo>
                <a:lnTo>
                  <a:pt x="1701" y="5273"/>
                </a:lnTo>
                <a:lnTo>
                  <a:pt x="1703" y="5256"/>
                </a:lnTo>
                <a:lnTo>
                  <a:pt x="1701" y="5244"/>
                </a:lnTo>
                <a:lnTo>
                  <a:pt x="1712" y="5231"/>
                </a:lnTo>
                <a:lnTo>
                  <a:pt x="1721" y="5229"/>
                </a:lnTo>
                <a:lnTo>
                  <a:pt x="1733" y="5232"/>
                </a:lnTo>
                <a:lnTo>
                  <a:pt x="1754" y="5246"/>
                </a:lnTo>
                <a:lnTo>
                  <a:pt x="1752" y="5250"/>
                </a:lnTo>
                <a:lnTo>
                  <a:pt x="1748" y="5258"/>
                </a:lnTo>
                <a:lnTo>
                  <a:pt x="1735" y="5267"/>
                </a:lnTo>
                <a:lnTo>
                  <a:pt x="1731" y="5288"/>
                </a:lnTo>
                <a:lnTo>
                  <a:pt x="1730" y="5299"/>
                </a:lnTo>
                <a:lnTo>
                  <a:pt x="1731" y="5307"/>
                </a:lnTo>
                <a:lnTo>
                  <a:pt x="1727" y="5313"/>
                </a:lnTo>
                <a:close/>
                <a:moveTo>
                  <a:pt x="2835" y="6148"/>
                </a:moveTo>
                <a:lnTo>
                  <a:pt x="2822" y="6149"/>
                </a:lnTo>
                <a:lnTo>
                  <a:pt x="2818" y="6134"/>
                </a:lnTo>
                <a:lnTo>
                  <a:pt x="2820" y="6117"/>
                </a:lnTo>
                <a:lnTo>
                  <a:pt x="2833" y="6112"/>
                </a:lnTo>
                <a:lnTo>
                  <a:pt x="2841" y="6123"/>
                </a:lnTo>
                <a:lnTo>
                  <a:pt x="2838" y="6140"/>
                </a:lnTo>
                <a:lnTo>
                  <a:pt x="2835" y="6148"/>
                </a:lnTo>
                <a:close/>
                <a:moveTo>
                  <a:pt x="2103" y="6983"/>
                </a:moveTo>
                <a:lnTo>
                  <a:pt x="2094" y="7002"/>
                </a:lnTo>
                <a:lnTo>
                  <a:pt x="2085" y="6998"/>
                </a:lnTo>
                <a:lnTo>
                  <a:pt x="2081" y="6989"/>
                </a:lnTo>
                <a:lnTo>
                  <a:pt x="2072" y="6985"/>
                </a:lnTo>
                <a:lnTo>
                  <a:pt x="2062" y="6986"/>
                </a:lnTo>
                <a:lnTo>
                  <a:pt x="2062" y="6983"/>
                </a:lnTo>
                <a:lnTo>
                  <a:pt x="2093" y="6962"/>
                </a:lnTo>
                <a:lnTo>
                  <a:pt x="2108" y="6956"/>
                </a:lnTo>
                <a:lnTo>
                  <a:pt x="2107" y="6965"/>
                </a:lnTo>
                <a:lnTo>
                  <a:pt x="2104" y="6973"/>
                </a:lnTo>
                <a:lnTo>
                  <a:pt x="2103" y="6983"/>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7" name="Freeform 85"/>
          <p:cNvSpPr>
            <a:spLocks/>
          </p:cNvSpPr>
          <p:nvPr/>
        </p:nvSpPr>
        <p:spPr bwMode="auto">
          <a:xfrm>
            <a:off x="4005621" y="4758371"/>
            <a:ext cx="56848" cy="14738"/>
          </a:xfrm>
          <a:custGeom>
            <a:avLst/>
            <a:gdLst>
              <a:gd name="T0" fmla="*/ 5 w 238"/>
              <a:gd name="T1" fmla="*/ 54 h 61"/>
              <a:gd name="T2" fmla="*/ 6 w 238"/>
              <a:gd name="T3" fmla="*/ 32 h 61"/>
              <a:gd name="T4" fmla="*/ 17 w 238"/>
              <a:gd name="T5" fmla="*/ 31 h 61"/>
              <a:gd name="T6" fmla="*/ 21 w 238"/>
              <a:gd name="T7" fmla="*/ 42 h 61"/>
              <a:gd name="T8" fmla="*/ 44 w 238"/>
              <a:gd name="T9" fmla="*/ 42 h 61"/>
              <a:gd name="T10" fmla="*/ 51 w 238"/>
              <a:gd name="T11" fmla="*/ 40 h 61"/>
              <a:gd name="T12" fmla="*/ 67 w 238"/>
              <a:gd name="T13" fmla="*/ 33 h 61"/>
              <a:gd name="T14" fmla="*/ 96 w 238"/>
              <a:gd name="T15" fmla="*/ 29 h 61"/>
              <a:gd name="T16" fmla="*/ 111 w 238"/>
              <a:gd name="T17" fmla="*/ 28 h 61"/>
              <a:gd name="T18" fmla="*/ 100 w 238"/>
              <a:gd name="T19" fmla="*/ 26 h 61"/>
              <a:gd name="T20" fmla="*/ 55 w 238"/>
              <a:gd name="T21" fmla="*/ 30 h 61"/>
              <a:gd name="T22" fmla="*/ 31 w 238"/>
              <a:gd name="T23" fmla="*/ 38 h 61"/>
              <a:gd name="T24" fmla="*/ 21 w 238"/>
              <a:gd name="T25" fmla="*/ 19 h 61"/>
              <a:gd name="T26" fmla="*/ 65 w 238"/>
              <a:gd name="T27" fmla="*/ 18 h 61"/>
              <a:gd name="T28" fmla="*/ 104 w 238"/>
              <a:gd name="T29" fmla="*/ 19 h 61"/>
              <a:gd name="T30" fmla="*/ 123 w 238"/>
              <a:gd name="T31" fmla="*/ 2 h 61"/>
              <a:gd name="T32" fmla="*/ 143 w 238"/>
              <a:gd name="T33" fmla="*/ 1 h 61"/>
              <a:gd name="T34" fmla="*/ 163 w 238"/>
              <a:gd name="T35" fmla="*/ 12 h 61"/>
              <a:gd name="T36" fmla="*/ 179 w 238"/>
              <a:gd name="T37" fmla="*/ 16 h 61"/>
              <a:gd name="T38" fmla="*/ 192 w 238"/>
              <a:gd name="T39" fmla="*/ 25 h 61"/>
              <a:gd name="T40" fmla="*/ 202 w 238"/>
              <a:gd name="T41" fmla="*/ 26 h 61"/>
              <a:gd name="T42" fmla="*/ 212 w 238"/>
              <a:gd name="T43" fmla="*/ 23 h 61"/>
              <a:gd name="T44" fmla="*/ 236 w 238"/>
              <a:gd name="T45" fmla="*/ 27 h 61"/>
              <a:gd name="T46" fmla="*/ 236 w 238"/>
              <a:gd name="T47" fmla="*/ 39 h 61"/>
              <a:gd name="T48" fmla="*/ 204 w 238"/>
              <a:gd name="T49" fmla="*/ 47 h 61"/>
              <a:gd name="T50" fmla="*/ 171 w 238"/>
              <a:gd name="T51" fmla="*/ 38 h 61"/>
              <a:gd name="T52" fmla="*/ 155 w 238"/>
              <a:gd name="T53" fmla="*/ 31 h 61"/>
              <a:gd name="T54" fmla="*/ 143 w 238"/>
              <a:gd name="T55" fmla="*/ 25 h 61"/>
              <a:gd name="T56" fmla="*/ 133 w 238"/>
              <a:gd name="T57" fmla="*/ 21 h 61"/>
              <a:gd name="T58" fmla="*/ 128 w 238"/>
              <a:gd name="T59" fmla="*/ 27 h 61"/>
              <a:gd name="T60" fmla="*/ 122 w 238"/>
              <a:gd name="T61" fmla="*/ 34 h 61"/>
              <a:gd name="T62" fmla="*/ 93 w 238"/>
              <a:gd name="T63" fmla="*/ 37 h 61"/>
              <a:gd name="T64" fmla="*/ 80 w 238"/>
              <a:gd name="T65" fmla="*/ 40 h 61"/>
              <a:gd name="T66" fmla="*/ 63 w 238"/>
              <a:gd name="T67" fmla="*/ 53 h 61"/>
              <a:gd name="T68" fmla="*/ 31 w 238"/>
              <a:gd name="T69" fmla="*/ 53 h 61"/>
              <a:gd name="T70" fmla="*/ 10 w 238"/>
              <a:gd name="T7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8" h="61">
                <a:moveTo>
                  <a:pt x="5" y="61"/>
                </a:moveTo>
                <a:lnTo>
                  <a:pt x="5" y="54"/>
                </a:lnTo>
                <a:lnTo>
                  <a:pt x="0" y="39"/>
                </a:lnTo>
                <a:lnTo>
                  <a:pt x="6" y="32"/>
                </a:lnTo>
                <a:lnTo>
                  <a:pt x="12" y="28"/>
                </a:lnTo>
                <a:lnTo>
                  <a:pt x="17" y="31"/>
                </a:lnTo>
                <a:lnTo>
                  <a:pt x="18" y="37"/>
                </a:lnTo>
                <a:lnTo>
                  <a:pt x="21" y="42"/>
                </a:lnTo>
                <a:lnTo>
                  <a:pt x="33" y="44"/>
                </a:lnTo>
                <a:lnTo>
                  <a:pt x="44" y="42"/>
                </a:lnTo>
                <a:lnTo>
                  <a:pt x="51" y="43"/>
                </a:lnTo>
                <a:lnTo>
                  <a:pt x="51" y="40"/>
                </a:lnTo>
                <a:lnTo>
                  <a:pt x="53" y="35"/>
                </a:lnTo>
                <a:lnTo>
                  <a:pt x="67" y="33"/>
                </a:lnTo>
                <a:lnTo>
                  <a:pt x="81" y="32"/>
                </a:lnTo>
                <a:lnTo>
                  <a:pt x="96" y="29"/>
                </a:lnTo>
                <a:lnTo>
                  <a:pt x="107" y="29"/>
                </a:lnTo>
                <a:lnTo>
                  <a:pt x="111" y="28"/>
                </a:lnTo>
                <a:lnTo>
                  <a:pt x="110" y="27"/>
                </a:lnTo>
                <a:lnTo>
                  <a:pt x="100" y="26"/>
                </a:lnTo>
                <a:lnTo>
                  <a:pt x="77" y="29"/>
                </a:lnTo>
                <a:lnTo>
                  <a:pt x="55" y="30"/>
                </a:lnTo>
                <a:lnTo>
                  <a:pt x="38" y="38"/>
                </a:lnTo>
                <a:lnTo>
                  <a:pt x="31" y="38"/>
                </a:lnTo>
                <a:lnTo>
                  <a:pt x="24" y="29"/>
                </a:lnTo>
                <a:lnTo>
                  <a:pt x="21" y="19"/>
                </a:lnTo>
                <a:lnTo>
                  <a:pt x="41" y="18"/>
                </a:lnTo>
                <a:lnTo>
                  <a:pt x="65" y="18"/>
                </a:lnTo>
                <a:lnTo>
                  <a:pt x="92" y="19"/>
                </a:lnTo>
                <a:lnTo>
                  <a:pt x="104" y="19"/>
                </a:lnTo>
                <a:lnTo>
                  <a:pt x="111" y="7"/>
                </a:lnTo>
                <a:lnTo>
                  <a:pt x="123" y="2"/>
                </a:lnTo>
                <a:lnTo>
                  <a:pt x="136" y="0"/>
                </a:lnTo>
                <a:lnTo>
                  <a:pt x="143" y="1"/>
                </a:lnTo>
                <a:lnTo>
                  <a:pt x="150" y="3"/>
                </a:lnTo>
                <a:lnTo>
                  <a:pt x="163" y="12"/>
                </a:lnTo>
                <a:lnTo>
                  <a:pt x="172" y="14"/>
                </a:lnTo>
                <a:lnTo>
                  <a:pt x="179" y="16"/>
                </a:lnTo>
                <a:lnTo>
                  <a:pt x="184" y="21"/>
                </a:lnTo>
                <a:lnTo>
                  <a:pt x="192" y="25"/>
                </a:lnTo>
                <a:lnTo>
                  <a:pt x="198" y="27"/>
                </a:lnTo>
                <a:lnTo>
                  <a:pt x="202" y="26"/>
                </a:lnTo>
                <a:lnTo>
                  <a:pt x="208" y="24"/>
                </a:lnTo>
                <a:lnTo>
                  <a:pt x="212" y="23"/>
                </a:lnTo>
                <a:lnTo>
                  <a:pt x="226" y="22"/>
                </a:lnTo>
                <a:lnTo>
                  <a:pt x="236" y="27"/>
                </a:lnTo>
                <a:lnTo>
                  <a:pt x="238" y="33"/>
                </a:lnTo>
                <a:lnTo>
                  <a:pt x="236" y="39"/>
                </a:lnTo>
                <a:lnTo>
                  <a:pt x="223" y="42"/>
                </a:lnTo>
                <a:lnTo>
                  <a:pt x="204" y="47"/>
                </a:lnTo>
                <a:lnTo>
                  <a:pt x="189" y="44"/>
                </a:lnTo>
                <a:lnTo>
                  <a:pt x="171" y="38"/>
                </a:lnTo>
                <a:lnTo>
                  <a:pt x="160" y="33"/>
                </a:lnTo>
                <a:lnTo>
                  <a:pt x="155" y="31"/>
                </a:lnTo>
                <a:lnTo>
                  <a:pt x="149" y="28"/>
                </a:lnTo>
                <a:lnTo>
                  <a:pt x="143" y="25"/>
                </a:lnTo>
                <a:lnTo>
                  <a:pt x="137" y="23"/>
                </a:lnTo>
                <a:lnTo>
                  <a:pt x="133" y="21"/>
                </a:lnTo>
                <a:lnTo>
                  <a:pt x="130" y="23"/>
                </a:lnTo>
                <a:lnTo>
                  <a:pt x="128" y="27"/>
                </a:lnTo>
                <a:lnTo>
                  <a:pt x="125" y="31"/>
                </a:lnTo>
                <a:lnTo>
                  <a:pt x="122" y="34"/>
                </a:lnTo>
                <a:lnTo>
                  <a:pt x="107" y="36"/>
                </a:lnTo>
                <a:lnTo>
                  <a:pt x="93" y="37"/>
                </a:lnTo>
                <a:lnTo>
                  <a:pt x="85" y="39"/>
                </a:lnTo>
                <a:lnTo>
                  <a:pt x="80" y="40"/>
                </a:lnTo>
                <a:lnTo>
                  <a:pt x="79" y="53"/>
                </a:lnTo>
                <a:lnTo>
                  <a:pt x="63" y="53"/>
                </a:lnTo>
                <a:lnTo>
                  <a:pt x="47" y="53"/>
                </a:lnTo>
                <a:lnTo>
                  <a:pt x="31" y="53"/>
                </a:lnTo>
                <a:lnTo>
                  <a:pt x="14" y="54"/>
                </a:lnTo>
                <a:lnTo>
                  <a:pt x="10" y="56"/>
                </a:lnTo>
                <a:lnTo>
                  <a:pt x="5"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8" name="Freeform 86"/>
          <p:cNvSpPr>
            <a:spLocks/>
          </p:cNvSpPr>
          <p:nvPr/>
        </p:nvSpPr>
        <p:spPr bwMode="auto">
          <a:xfrm>
            <a:off x="4039310" y="4780478"/>
            <a:ext cx="138963" cy="104223"/>
          </a:xfrm>
          <a:custGeom>
            <a:avLst/>
            <a:gdLst>
              <a:gd name="T0" fmla="*/ 282 w 583"/>
              <a:gd name="T1" fmla="*/ 41 h 437"/>
              <a:gd name="T2" fmla="*/ 315 w 583"/>
              <a:gd name="T3" fmla="*/ 41 h 437"/>
              <a:gd name="T4" fmla="*/ 342 w 583"/>
              <a:gd name="T5" fmla="*/ 61 h 437"/>
              <a:gd name="T6" fmla="*/ 363 w 583"/>
              <a:gd name="T7" fmla="*/ 44 h 437"/>
              <a:gd name="T8" fmla="*/ 414 w 583"/>
              <a:gd name="T9" fmla="*/ 51 h 437"/>
              <a:gd name="T10" fmla="*/ 447 w 583"/>
              <a:gd name="T11" fmla="*/ 34 h 437"/>
              <a:gd name="T12" fmla="*/ 448 w 583"/>
              <a:gd name="T13" fmla="*/ 17 h 437"/>
              <a:gd name="T14" fmla="*/ 479 w 583"/>
              <a:gd name="T15" fmla="*/ 27 h 437"/>
              <a:gd name="T16" fmla="*/ 496 w 583"/>
              <a:gd name="T17" fmla="*/ 83 h 437"/>
              <a:gd name="T18" fmla="*/ 521 w 583"/>
              <a:gd name="T19" fmla="*/ 102 h 437"/>
              <a:gd name="T20" fmla="*/ 517 w 583"/>
              <a:gd name="T21" fmla="*/ 116 h 437"/>
              <a:gd name="T22" fmla="*/ 514 w 583"/>
              <a:gd name="T23" fmla="*/ 135 h 437"/>
              <a:gd name="T24" fmla="*/ 533 w 583"/>
              <a:gd name="T25" fmla="*/ 149 h 437"/>
              <a:gd name="T26" fmla="*/ 559 w 583"/>
              <a:gd name="T27" fmla="*/ 193 h 437"/>
              <a:gd name="T28" fmla="*/ 546 w 583"/>
              <a:gd name="T29" fmla="*/ 217 h 437"/>
              <a:gd name="T30" fmla="*/ 561 w 583"/>
              <a:gd name="T31" fmla="*/ 263 h 437"/>
              <a:gd name="T32" fmla="*/ 576 w 583"/>
              <a:gd name="T33" fmla="*/ 288 h 437"/>
              <a:gd name="T34" fmla="*/ 580 w 583"/>
              <a:gd name="T35" fmla="*/ 323 h 437"/>
              <a:gd name="T36" fmla="*/ 572 w 583"/>
              <a:gd name="T37" fmla="*/ 337 h 437"/>
              <a:gd name="T38" fmla="*/ 539 w 583"/>
              <a:gd name="T39" fmla="*/ 338 h 437"/>
              <a:gd name="T40" fmla="*/ 554 w 583"/>
              <a:gd name="T41" fmla="*/ 361 h 437"/>
              <a:gd name="T42" fmla="*/ 549 w 583"/>
              <a:gd name="T43" fmla="*/ 388 h 437"/>
              <a:gd name="T44" fmla="*/ 520 w 583"/>
              <a:gd name="T45" fmla="*/ 409 h 437"/>
              <a:gd name="T46" fmla="*/ 502 w 583"/>
              <a:gd name="T47" fmla="*/ 402 h 437"/>
              <a:gd name="T48" fmla="*/ 490 w 583"/>
              <a:gd name="T49" fmla="*/ 428 h 437"/>
              <a:gd name="T50" fmla="*/ 470 w 583"/>
              <a:gd name="T51" fmla="*/ 437 h 437"/>
              <a:gd name="T52" fmla="*/ 448 w 583"/>
              <a:gd name="T53" fmla="*/ 423 h 437"/>
              <a:gd name="T54" fmla="*/ 450 w 583"/>
              <a:gd name="T55" fmla="*/ 403 h 437"/>
              <a:gd name="T56" fmla="*/ 443 w 583"/>
              <a:gd name="T57" fmla="*/ 373 h 437"/>
              <a:gd name="T58" fmla="*/ 438 w 583"/>
              <a:gd name="T59" fmla="*/ 347 h 437"/>
              <a:gd name="T60" fmla="*/ 423 w 583"/>
              <a:gd name="T61" fmla="*/ 336 h 437"/>
              <a:gd name="T62" fmla="*/ 395 w 583"/>
              <a:gd name="T63" fmla="*/ 340 h 437"/>
              <a:gd name="T64" fmla="*/ 371 w 583"/>
              <a:gd name="T65" fmla="*/ 335 h 437"/>
              <a:gd name="T66" fmla="*/ 345 w 583"/>
              <a:gd name="T67" fmla="*/ 349 h 437"/>
              <a:gd name="T68" fmla="*/ 360 w 583"/>
              <a:gd name="T69" fmla="*/ 320 h 437"/>
              <a:gd name="T70" fmla="*/ 341 w 583"/>
              <a:gd name="T71" fmla="*/ 287 h 437"/>
              <a:gd name="T72" fmla="*/ 340 w 583"/>
              <a:gd name="T73" fmla="*/ 264 h 437"/>
              <a:gd name="T74" fmla="*/ 304 w 583"/>
              <a:gd name="T75" fmla="*/ 217 h 437"/>
              <a:gd name="T76" fmla="*/ 230 w 583"/>
              <a:gd name="T77" fmla="*/ 225 h 437"/>
              <a:gd name="T78" fmla="*/ 195 w 583"/>
              <a:gd name="T79" fmla="*/ 241 h 437"/>
              <a:gd name="T80" fmla="*/ 175 w 583"/>
              <a:gd name="T81" fmla="*/ 271 h 437"/>
              <a:gd name="T82" fmla="*/ 148 w 583"/>
              <a:gd name="T83" fmla="*/ 290 h 437"/>
              <a:gd name="T84" fmla="*/ 131 w 583"/>
              <a:gd name="T85" fmla="*/ 270 h 437"/>
              <a:gd name="T86" fmla="*/ 110 w 583"/>
              <a:gd name="T87" fmla="*/ 233 h 437"/>
              <a:gd name="T88" fmla="*/ 87 w 583"/>
              <a:gd name="T89" fmla="*/ 218 h 437"/>
              <a:gd name="T90" fmla="*/ 49 w 583"/>
              <a:gd name="T91" fmla="*/ 195 h 437"/>
              <a:gd name="T92" fmla="*/ 28 w 583"/>
              <a:gd name="T93" fmla="*/ 156 h 437"/>
              <a:gd name="T94" fmla="*/ 6 w 583"/>
              <a:gd name="T95" fmla="*/ 151 h 437"/>
              <a:gd name="T96" fmla="*/ 21 w 583"/>
              <a:gd name="T97" fmla="*/ 103 h 437"/>
              <a:gd name="T98" fmla="*/ 62 w 583"/>
              <a:gd name="T99" fmla="*/ 82 h 437"/>
              <a:gd name="T100" fmla="*/ 104 w 583"/>
              <a:gd name="T101" fmla="*/ 54 h 437"/>
              <a:gd name="T102" fmla="*/ 92 w 583"/>
              <a:gd name="T103" fmla="*/ 35 h 437"/>
              <a:gd name="T104" fmla="*/ 109 w 583"/>
              <a:gd name="T105" fmla="*/ 16 h 437"/>
              <a:gd name="T106" fmla="*/ 151 w 583"/>
              <a:gd name="T107" fmla="*/ 3 h 437"/>
              <a:gd name="T108" fmla="*/ 161 w 583"/>
              <a:gd name="T109" fmla="*/ 16 h 437"/>
              <a:gd name="T110" fmla="*/ 185 w 583"/>
              <a:gd name="T111" fmla="*/ 20 h 437"/>
              <a:gd name="T112" fmla="*/ 229 w 583"/>
              <a:gd name="T113" fmla="*/ 24 h 437"/>
              <a:gd name="T114" fmla="*/ 290 w 583"/>
              <a:gd name="T115" fmla="*/ 22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83" h="437">
                <a:moveTo>
                  <a:pt x="290" y="22"/>
                </a:moveTo>
                <a:lnTo>
                  <a:pt x="287" y="24"/>
                </a:lnTo>
                <a:lnTo>
                  <a:pt x="285" y="29"/>
                </a:lnTo>
                <a:lnTo>
                  <a:pt x="283" y="35"/>
                </a:lnTo>
                <a:lnTo>
                  <a:pt x="281" y="39"/>
                </a:lnTo>
                <a:lnTo>
                  <a:pt x="282" y="41"/>
                </a:lnTo>
                <a:lnTo>
                  <a:pt x="288" y="46"/>
                </a:lnTo>
                <a:lnTo>
                  <a:pt x="296" y="53"/>
                </a:lnTo>
                <a:lnTo>
                  <a:pt x="300" y="54"/>
                </a:lnTo>
                <a:lnTo>
                  <a:pt x="304" y="53"/>
                </a:lnTo>
                <a:lnTo>
                  <a:pt x="310" y="47"/>
                </a:lnTo>
                <a:lnTo>
                  <a:pt x="315" y="41"/>
                </a:lnTo>
                <a:lnTo>
                  <a:pt x="320" y="38"/>
                </a:lnTo>
                <a:lnTo>
                  <a:pt x="326" y="38"/>
                </a:lnTo>
                <a:lnTo>
                  <a:pt x="330" y="43"/>
                </a:lnTo>
                <a:lnTo>
                  <a:pt x="336" y="52"/>
                </a:lnTo>
                <a:lnTo>
                  <a:pt x="341" y="61"/>
                </a:lnTo>
                <a:lnTo>
                  <a:pt x="342" y="61"/>
                </a:lnTo>
                <a:lnTo>
                  <a:pt x="344" y="63"/>
                </a:lnTo>
                <a:lnTo>
                  <a:pt x="346" y="63"/>
                </a:lnTo>
                <a:lnTo>
                  <a:pt x="349" y="61"/>
                </a:lnTo>
                <a:lnTo>
                  <a:pt x="351" y="59"/>
                </a:lnTo>
                <a:lnTo>
                  <a:pt x="353" y="56"/>
                </a:lnTo>
                <a:lnTo>
                  <a:pt x="363" y="44"/>
                </a:lnTo>
                <a:lnTo>
                  <a:pt x="370" y="40"/>
                </a:lnTo>
                <a:lnTo>
                  <a:pt x="373" y="39"/>
                </a:lnTo>
                <a:lnTo>
                  <a:pt x="378" y="38"/>
                </a:lnTo>
                <a:lnTo>
                  <a:pt x="387" y="40"/>
                </a:lnTo>
                <a:lnTo>
                  <a:pt x="399" y="45"/>
                </a:lnTo>
                <a:lnTo>
                  <a:pt x="414" y="51"/>
                </a:lnTo>
                <a:lnTo>
                  <a:pt x="419" y="52"/>
                </a:lnTo>
                <a:lnTo>
                  <a:pt x="422" y="51"/>
                </a:lnTo>
                <a:lnTo>
                  <a:pt x="427" y="43"/>
                </a:lnTo>
                <a:lnTo>
                  <a:pt x="432" y="40"/>
                </a:lnTo>
                <a:lnTo>
                  <a:pt x="440" y="36"/>
                </a:lnTo>
                <a:lnTo>
                  <a:pt x="447" y="34"/>
                </a:lnTo>
                <a:lnTo>
                  <a:pt x="451" y="34"/>
                </a:lnTo>
                <a:lnTo>
                  <a:pt x="452" y="32"/>
                </a:lnTo>
                <a:lnTo>
                  <a:pt x="453" y="29"/>
                </a:lnTo>
                <a:lnTo>
                  <a:pt x="452" y="25"/>
                </a:lnTo>
                <a:lnTo>
                  <a:pt x="448" y="19"/>
                </a:lnTo>
                <a:lnTo>
                  <a:pt x="448" y="17"/>
                </a:lnTo>
                <a:lnTo>
                  <a:pt x="450" y="16"/>
                </a:lnTo>
                <a:lnTo>
                  <a:pt x="455" y="15"/>
                </a:lnTo>
                <a:lnTo>
                  <a:pt x="462" y="16"/>
                </a:lnTo>
                <a:lnTo>
                  <a:pt x="469" y="19"/>
                </a:lnTo>
                <a:lnTo>
                  <a:pt x="476" y="22"/>
                </a:lnTo>
                <a:lnTo>
                  <a:pt x="479" y="27"/>
                </a:lnTo>
                <a:lnTo>
                  <a:pt x="483" y="37"/>
                </a:lnTo>
                <a:lnTo>
                  <a:pt x="486" y="46"/>
                </a:lnTo>
                <a:lnTo>
                  <a:pt x="493" y="61"/>
                </a:lnTo>
                <a:lnTo>
                  <a:pt x="493" y="70"/>
                </a:lnTo>
                <a:lnTo>
                  <a:pt x="493" y="81"/>
                </a:lnTo>
                <a:lnTo>
                  <a:pt x="496" y="83"/>
                </a:lnTo>
                <a:lnTo>
                  <a:pt x="500" y="84"/>
                </a:lnTo>
                <a:lnTo>
                  <a:pt x="502" y="85"/>
                </a:lnTo>
                <a:lnTo>
                  <a:pt x="505" y="94"/>
                </a:lnTo>
                <a:lnTo>
                  <a:pt x="509" y="96"/>
                </a:lnTo>
                <a:lnTo>
                  <a:pt x="513" y="97"/>
                </a:lnTo>
                <a:lnTo>
                  <a:pt x="521" y="102"/>
                </a:lnTo>
                <a:lnTo>
                  <a:pt x="526" y="104"/>
                </a:lnTo>
                <a:lnTo>
                  <a:pt x="527" y="106"/>
                </a:lnTo>
                <a:lnTo>
                  <a:pt x="526" y="108"/>
                </a:lnTo>
                <a:lnTo>
                  <a:pt x="524" y="111"/>
                </a:lnTo>
                <a:lnTo>
                  <a:pt x="521" y="113"/>
                </a:lnTo>
                <a:lnTo>
                  <a:pt x="517" y="116"/>
                </a:lnTo>
                <a:lnTo>
                  <a:pt x="513" y="121"/>
                </a:lnTo>
                <a:lnTo>
                  <a:pt x="506" y="132"/>
                </a:lnTo>
                <a:lnTo>
                  <a:pt x="505" y="134"/>
                </a:lnTo>
                <a:lnTo>
                  <a:pt x="507" y="136"/>
                </a:lnTo>
                <a:lnTo>
                  <a:pt x="510" y="136"/>
                </a:lnTo>
                <a:lnTo>
                  <a:pt x="514" y="135"/>
                </a:lnTo>
                <a:lnTo>
                  <a:pt x="521" y="131"/>
                </a:lnTo>
                <a:lnTo>
                  <a:pt x="526" y="133"/>
                </a:lnTo>
                <a:lnTo>
                  <a:pt x="531" y="136"/>
                </a:lnTo>
                <a:lnTo>
                  <a:pt x="533" y="139"/>
                </a:lnTo>
                <a:lnTo>
                  <a:pt x="534" y="143"/>
                </a:lnTo>
                <a:lnTo>
                  <a:pt x="533" y="149"/>
                </a:lnTo>
                <a:lnTo>
                  <a:pt x="532" y="155"/>
                </a:lnTo>
                <a:lnTo>
                  <a:pt x="534" y="166"/>
                </a:lnTo>
                <a:lnTo>
                  <a:pt x="537" y="176"/>
                </a:lnTo>
                <a:lnTo>
                  <a:pt x="540" y="180"/>
                </a:lnTo>
                <a:lnTo>
                  <a:pt x="558" y="189"/>
                </a:lnTo>
                <a:lnTo>
                  <a:pt x="559" y="193"/>
                </a:lnTo>
                <a:lnTo>
                  <a:pt x="560" y="197"/>
                </a:lnTo>
                <a:lnTo>
                  <a:pt x="559" y="202"/>
                </a:lnTo>
                <a:lnTo>
                  <a:pt x="557" y="205"/>
                </a:lnTo>
                <a:lnTo>
                  <a:pt x="552" y="210"/>
                </a:lnTo>
                <a:lnTo>
                  <a:pt x="547" y="213"/>
                </a:lnTo>
                <a:lnTo>
                  <a:pt x="546" y="217"/>
                </a:lnTo>
                <a:lnTo>
                  <a:pt x="547" y="225"/>
                </a:lnTo>
                <a:lnTo>
                  <a:pt x="547" y="241"/>
                </a:lnTo>
                <a:lnTo>
                  <a:pt x="547" y="255"/>
                </a:lnTo>
                <a:lnTo>
                  <a:pt x="551" y="261"/>
                </a:lnTo>
                <a:lnTo>
                  <a:pt x="556" y="263"/>
                </a:lnTo>
                <a:lnTo>
                  <a:pt x="561" y="263"/>
                </a:lnTo>
                <a:lnTo>
                  <a:pt x="566" y="262"/>
                </a:lnTo>
                <a:lnTo>
                  <a:pt x="566" y="270"/>
                </a:lnTo>
                <a:lnTo>
                  <a:pt x="565" y="280"/>
                </a:lnTo>
                <a:lnTo>
                  <a:pt x="571" y="283"/>
                </a:lnTo>
                <a:lnTo>
                  <a:pt x="574" y="286"/>
                </a:lnTo>
                <a:lnTo>
                  <a:pt x="576" y="288"/>
                </a:lnTo>
                <a:lnTo>
                  <a:pt x="566" y="294"/>
                </a:lnTo>
                <a:lnTo>
                  <a:pt x="563" y="296"/>
                </a:lnTo>
                <a:lnTo>
                  <a:pt x="562" y="304"/>
                </a:lnTo>
                <a:lnTo>
                  <a:pt x="562" y="312"/>
                </a:lnTo>
                <a:lnTo>
                  <a:pt x="575" y="317"/>
                </a:lnTo>
                <a:lnTo>
                  <a:pt x="580" y="323"/>
                </a:lnTo>
                <a:lnTo>
                  <a:pt x="583" y="330"/>
                </a:lnTo>
                <a:lnTo>
                  <a:pt x="583" y="342"/>
                </a:lnTo>
                <a:lnTo>
                  <a:pt x="582" y="345"/>
                </a:lnTo>
                <a:lnTo>
                  <a:pt x="579" y="345"/>
                </a:lnTo>
                <a:lnTo>
                  <a:pt x="575" y="341"/>
                </a:lnTo>
                <a:lnTo>
                  <a:pt x="572" y="337"/>
                </a:lnTo>
                <a:lnTo>
                  <a:pt x="569" y="337"/>
                </a:lnTo>
                <a:lnTo>
                  <a:pt x="562" y="336"/>
                </a:lnTo>
                <a:lnTo>
                  <a:pt x="554" y="335"/>
                </a:lnTo>
                <a:lnTo>
                  <a:pt x="545" y="335"/>
                </a:lnTo>
                <a:lnTo>
                  <a:pt x="542" y="336"/>
                </a:lnTo>
                <a:lnTo>
                  <a:pt x="539" y="338"/>
                </a:lnTo>
                <a:lnTo>
                  <a:pt x="539" y="342"/>
                </a:lnTo>
                <a:lnTo>
                  <a:pt x="538" y="354"/>
                </a:lnTo>
                <a:lnTo>
                  <a:pt x="541" y="357"/>
                </a:lnTo>
                <a:lnTo>
                  <a:pt x="547" y="360"/>
                </a:lnTo>
                <a:lnTo>
                  <a:pt x="551" y="361"/>
                </a:lnTo>
                <a:lnTo>
                  <a:pt x="554" y="361"/>
                </a:lnTo>
                <a:lnTo>
                  <a:pt x="557" y="363"/>
                </a:lnTo>
                <a:lnTo>
                  <a:pt x="557" y="368"/>
                </a:lnTo>
                <a:lnTo>
                  <a:pt x="556" y="372"/>
                </a:lnTo>
                <a:lnTo>
                  <a:pt x="552" y="376"/>
                </a:lnTo>
                <a:lnTo>
                  <a:pt x="548" y="385"/>
                </a:lnTo>
                <a:lnTo>
                  <a:pt x="549" y="388"/>
                </a:lnTo>
                <a:lnTo>
                  <a:pt x="549" y="393"/>
                </a:lnTo>
                <a:lnTo>
                  <a:pt x="542" y="407"/>
                </a:lnTo>
                <a:lnTo>
                  <a:pt x="540" y="410"/>
                </a:lnTo>
                <a:lnTo>
                  <a:pt x="530" y="407"/>
                </a:lnTo>
                <a:lnTo>
                  <a:pt x="524" y="406"/>
                </a:lnTo>
                <a:lnTo>
                  <a:pt x="520" y="409"/>
                </a:lnTo>
                <a:lnTo>
                  <a:pt x="517" y="407"/>
                </a:lnTo>
                <a:lnTo>
                  <a:pt x="513" y="404"/>
                </a:lnTo>
                <a:lnTo>
                  <a:pt x="512" y="400"/>
                </a:lnTo>
                <a:lnTo>
                  <a:pt x="510" y="399"/>
                </a:lnTo>
                <a:lnTo>
                  <a:pt x="506" y="399"/>
                </a:lnTo>
                <a:lnTo>
                  <a:pt x="502" y="402"/>
                </a:lnTo>
                <a:lnTo>
                  <a:pt x="500" y="406"/>
                </a:lnTo>
                <a:lnTo>
                  <a:pt x="500" y="411"/>
                </a:lnTo>
                <a:lnTo>
                  <a:pt x="500" y="414"/>
                </a:lnTo>
                <a:lnTo>
                  <a:pt x="497" y="417"/>
                </a:lnTo>
                <a:lnTo>
                  <a:pt x="493" y="423"/>
                </a:lnTo>
                <a:lnTo>
                  <a:pt x="490" y="428"/>
                </a:lnTo>
                <a:lnTo>
                  <a:pt x="488" y="433"/>
                </a:lnTo>
                <a:lnTo>
                  <a:pt x="484" y="433"/>
                </a:lnTo>
                <a:lnTo>
                  <a:pt x="482" y="432"/>
                </a:lnTo>
                <a:lnTo>
                  <a:pt x="481" y="433"/>
                </a:lnTo>
                <a:lnTo>
                  <a:pt x="475" y="436"/>
                </a:lnTo>
                <a:lnTo>
                  <a:pt x="470" y="437"/>
                </a:lnTo>
                <a:lnTo>
                  <a:pt x="468" y="434"/>
                </a:lnTo>
                <a:lnTo>
                  <a:pt x="465" y="432"/>
                </a:lnTo>
                <a:lnTo>
                  <a:pt x="462" y="427"/>
                </a:lnTo>
                <a:lnTo>
                  <a:pt x="458" y="424"/>
                </a:lnTo>
                <a:lnTo>
                  <a:pt x="451" y="421"/>
                </a:lnTo>
                <a:lnTo>
                  <a:pt x="448" y="423"/>
                </a:lnTo>
                <a:lnTo>
                  <a:pt x="444" y="422"/>
                </a:lnTo>
                <a:lnTo>
                  <a:pt x="442" y="421"/>
                </a:lnTo>
                <a:lnTo>
                  <a:pt x="443" y="419"/>
                </a:lnTo>
                <a:lnTo>
                  <a:pt x="446" y="413"/>
                </a:lnTo>
                <a:lnTo>
                  <a:pt x="449" y="408"/>
                </a:lnTo>
                <a:lnTo>
                  <a:pt x="450" y="403"/>
                </a:lnTo>
                <a:lnTo>
                  <a:pt x="450" y="398"/>
                </a:lnTo>
                <a:lnTo>
                  <a:pt x="448" y="391"/>
                </a:lnTo>
                <a:lnTo>
                  <a:pt x="444" y="385"/>
                </a:lnTo>
                <a:lnTo>
                  <a:pt x="444" y="382"/>
                </a:lnTo>
                <a:lnTo>
                  <a:pt x="444" y="377"/>
                </a:lnTo>
                <a:lnTo>
                  <a:pt x="443" y="373"/>
                </a:lnTo>
                <a:lnTo>
                  <a:pt x="442" y="370"/>
                </a:lnTo>
                <a:lnTo>
                  <a:pt x="442" y="366"/>
                </a:lnTo>
                <a:lnTo>
                  <a:pt x="441" y="362"/>
                </a:lnTo>
                <a:lnTo>
                  <a:pt x="439" y="360"/>
                </a:lnTo>
                <a:lnTo>
                  <a:pt x="438" y="354"/>
                </a:lnTo>
                <a:lnTo>
                  <a:pt x="438" y="347"/>
                </a:lnTo>
                <a:lnTo>
                  <a:pt x="435" y="344"/>
                </a:lnTo>
                <a:lnTo>
                  <a:pt x="431" y="342"/>
                </a:lnTo>
                <a:lnTo>
                  <a:pt x="428" y="340"/>
                </a:lnTo>
                <a:lnTo>
                  <a:pt x="426" y="337"/>
                </a:lnTo>
                <a:lnTo>
                  <a:pt x="425" y="336"/>
                </a:lnTo>
                <a:lnTo>
                  <a:pt x="423" y="336"/>
                </a:lnTo>
                <a:lnTo>
                  <a:pt x="422" y="338"/>
                </a:lnTo>
                <a:lnTo>
                  <a:pt x="421" y="338"/>
                </a:lnTo>
                <a:lnTo>
                  <a:pt x="418" y="332"/>
                </a:lnTo>
                <a:lnTo>
                  <a:pt x="417" y="332"/>
                </a:lnTo>
                <a:lnTo>
                  <a:pt x="415" y="333"/>
                </a:lnTo>
                <a:lnTo>
                  <a:pt x="395" y="340"/>
                </a:lnTo>
                <a:lnTo>
                  <a:pt x="394" y="337"/>
                </a:lnTo>
                <a:lnTo>
                  <a:pt x="392" y="334"/>
                </a:lnTo>
                <a:lnTo>
                  <a:pt x="388" y="333"/>
                </a:lnTo>
                <a:lnTo>
                  <a:pt x="381" y="336"/>
                </a:lnTo>
                <a:lnTo>
                  <a:pt x="377" y="336"/>
                </a:lnTo>
                <a:lnTo>
                  <a:pt x="371" y="335"/>
                </a:lnTo>
                <a:lnTo>
                  <a:pt x="368" y="336"/>
                </a:lnTo>
                <a:lnTo>
                  <a:pt x="360" y="346"/>
                </a:lnTo>
                <a:lnTo>
                  <a:pt x="356" y="349"/>
                </a:lnTo>
                <a:lnTo>
                  <a:pt x="352" y="349"/>
                </a:lnTo>
                <a:lnTo>
                  <a:pt x="348" y="348"/>
                </a:lnTo>
                <a:lnTo>
                  <a:pt x="345" y="349"/>
                </a:lnTo>
                <a:lnTo>
                  <a:pt x="343" y="348"/>
                </a:lnTo>
                <a:lnTo>
                  <a:pt x="344" y="345"/>
                </a:lnTo>
                <a:lnTo>
                  <a:pt x="346" y="343"/>
                </a:lnTo>
                <a:lnTo>
                  <a:pt x="350" y="332"/>
                </a:lnTo>
                <a:lnTo>
                  <a:pt x="360" y="322"/>
                </a:lnTo>
                <a:lnTo>
                  <a:pt x="360" y="320"/>
                </a:lnTo>
                <a:lnTo>
                  <a:pt x="356" y="314"/>
                </a:lnTo>
                <a:lnTo>
                  <a:pt x="352" y="305"/>
                </a:lnTo>
                <a:lnTo>
                  <a:pt x="352" y="297"/>
                </a:lnTo>
                <a:lnTo>
                  <a:pt x="351" y="290"/>
                </a:lnTo>
                <a:lnTo>
                  <a:pt x="342" y="288"/>
                </a:lnTo>
                <a:lnTo>
                  <a:pt x="341" y="287"/>
                </a:lnTo>
                <a:lnTo>
                  <a:pt x="340" y="285"/>
                </a:lnTo>
                <a:lnTo>
                  <a:pt x="343" y="279"/>
                </a:lnTo>
                <a:lnTo>
                  <a:pt x="345" y="274"/>
                </a:lnTo>
                <a:lnTo>
                  <a:pt x="346" y="272"/>
                </a:lnTo>
                <a:lnTo>
                  <a:pt x="345" y="270"/>
                </a:lnTo>
                <a:lnTo>
                  <a:pt x="340" y="264"/>
                </a:lnTo>
                <a:lnTo>
                  <a:pt x="331" y="254"/>
                </a:lnTo>
                <a:lnTo>
                  <a:pt x="323" y="242"/>
                </a:lnTo>
                <a:lnTo>
                  <a:pt x="317" y="232"/>
                </a:lnTo>
                <a:lnTo>
                  <a:pt x="311" y="228"/>
                </a:lnTo>
                <a:lnTo>
                  <a:pt x="306" y="221"/>
                </a:lnTo>
                <a:lnTo>
                  <a:pt x="304" y="217"/>
                </a:lnTo>
                <a:lnTo>
                  <a:pt x="299" y="215"/>
                </a:lnTo>
                <a:lnTo>
                  <a:pt x="283" y="215"/>
                </a:lnTo>
                <a:lnTo>
                  <a:pt x="264" y="216"/>
                </a:lnTo>
                <a:lnTo>
                  <a:pt x="248" y="216"/>
                </a:lnTo>
                <a:lnTo>
                  <a:pt x="247" y="221"/>
                </a:lnTo>
                <a:lnTo>
                  <a:pt x="230" y="225"/>
                </a:lnTo>
                <a:lnTo>
                  <a:pt x="219" y="221"/>
                </a:lnTo>
                <a:lnTo>
                  <a:pt x="207" y="223"/>
                </a:lnTo>
                <a:lnTo>
                  <a:pt x="202" y="226"/>
                </a:lnTo>
                <a:lnTo>
                  <a:pt x="200" y="232"/>
                </a:lnTo>
                <a:lnTo>
                  <a:pt x="197" y="239"/>
                </a:lnTo>
                <a:lnTo>
                  <a:pt x="195" y="241"/>
                </a:lnTo>
                <a:lnTo>
                  <a:pt x="194" y="244"/>
                </a:lnTo>
                <a:lnTo>
                  <a:pt x="192" y="247"/>
                </a:lnTo>
                <a:lnTo>
                  <a:pt x="190" y="250"/>
                </a:lnTo>
                <a:lnTo>
                  <a:pt x="187" y="256"/>
                </a:lnTo>
                <a:lnTo>
                  <a:pt x="181" y="265"/>
                </a:lnTo>
                <a:lnTo>
                  <a:pt x="175" y="271"/>
                </a:lnTo>
                <a:lnTo>
                  <a:pt x="165" y="274"/>
                </a:lnTo>
                <a:lnTo>
                  <a:pt x="162" y="283"/>
                </a:lnTo>
                <a:lnTo>
                  <a:pt x="160" y="287"/>
                </a:lnTo>
                <a:lnTo>
                  <a:pt x="156" y="289"/>
                </a:lnTo>
                <a:lnTo>
                  <a:pt x="152" y="291"/>
                </a:lnTo>
                <a:lnTo>
                  <a:pt x="148" y="290"/>
                </a:lnTo>
                <a:lnTo>
                  <a:pt x="144" y="289"/>
                </a:lnTo>
                <a:lnTo>
                  <a:pt x="139" y="291"/>
                </a:lnTo>
                <a:lnTo>
                  <a:pt x="138" y="289"/>
                </a:lnTo>
                <a:lnTo>
                  <a:pt x="141" y="281"/>
                </a:lnTo>
                <a:lnTo>
                  <a:pt x="139" y="277"/>
                </a:lnTo>
                <a:lnTo>
                  <a:pt x="131" y="270"/>
                </a:lnTo>
                <a:lnTo>
                  <a:pt x="130" y="266"/>
                </a:lnTo>
                <a:lnTo>
                  <a:pt x="128" y="261"/>
                </a:lnTo>
                <a:lnTo>
                  <a:pt x="117" y="252"/>
                </a:lnTo>
                <a:lnTo>
                  <a:pt x="107" y="252"/>
                </a:lnTo>
                <a:lnTo>
                  <a:pt x="110" y="244"/>
                </a:lnTo>
                <a:lnTo>
                  <a:pt x="110" y="233"/>
                </a:lnTo>
                <a:lnTo>
                  <a:pt x="107" y="227"/>
                </a:lnTo>
                <a:lnTo>
                  <a:pt x="107" y="221"/>
                </a:lnTo>
                <a:lnTo>
                  <a:pt x="106" y="221"/>
                </a:lnTo>
                <a:lnTo>
                  <a:pt x="102" y="225"/>
                </a:lnTo>
                <a:lnTo>
                  <a:pt x="97" y="224"/>
                </a:lnTo>
                <a:lnTo>
                  <a:pt x="87" y="218"/>
                </a:lnTo>
                <a:lnTo>
                  <a:pt x="81" y="211"/>
                </a:lnTo>
                <a:lnTo>
                  <a:pt x="81" y="206"/>
                </a:lnTo>
                <a:lnTo>
                  <a:pt x="79" y="204"/>
                </a:lnTo>
                <a:lnTo>
                  <a:pt x="76" y="205"/>
                </a:lnTo>
                <a:lnTo>
                  <a:pt x="69" y="205"/>
                </a:lnTo>
                <a:lnTo>
                  <a:pt x="49" y="195"/>
                </a:lnTo>
                <a:lnTo>
                  <a:pt x="35" y="171"/>
                </a:lnTo>
                <a:lnTo>
                  <a:pt x="34" y="166"/>
                </a:lnTo>
                <a:lnTo>
                  <a:pt x="36" y="156"/>
                </a:lnTo>
                <a:lnTo>
                  <a:pt x="36" y="154"/>
                </a:lnTo>
                <a:lnTo>
                  <a:pt x="29" y="160"/>
                </a:lnTo>
                <a:lnTo>
                  <a:pt x="28" y="156"/>
                </a:lnTo>
                <a:lnTo>
                  <a:pt x="23" y="146"/>
                </a:lnTo>
                <a:lnTo>
                  <a:pt x="21" y="141"/>
                </a:lnTo>
                <a:lnTo>
                  <a:pt x="17" y="138"/>
                </a:lnTo>
                <a:lnTo>
                  <a:pt x="13" y="138"/>
                </a:lnTo>
                <a:lnTo>
                  <a:pt x="10" y="139"/>
                </a:lnTo>
                <a:lnTo>
                  <a:pt x="6" y="151"/>
                </a:lnTo>
                <a:lnTo>
                  <a:pt x="3" y="151"/>
                </a:lnTo>
                <a:lnTo>
                  <a:pt x="0" y="148"/>
                </a:lnTo>
                <a:lnTo>
                  <a:pt x="0" y="140"/>
                </a:lnTo>
                <a:lnTo>
                  <a:pt x="4" y="136"/>
                </a:lnTo>
                <a:lnTo>
                  <a:pt x="8" y="129"/>
                </a:lnTo>
                <a:lnTo>
                  <a:pt x="21" y="103"/>
                </a:lnTo>
                <a:lnTo>
                  <a:pt x="26" y="96"/>
                </a:lnTo>
                <a:lnTo>
                  <a:pt x="29" y="94"/>
                </a:lnTo>
                <a:lnTo>
                  <a:pt x="35" y="94"/>
                </a:lnTo>
                <a:lnTo>
                  <a:pt x="47" y="90"/>
                </a:lnTo>
                <a:lnTo>
                  <a:pt x="57" y="85"/>
                </a:lnTo>
                <a:lnTo>
                  <a:pt x="62" y="82"/>
                </a:lnTo>
                <a:lnTo>
                  <a:pt x="73" y="83"/>
                </a:lnTo>
                <a:lnTo>
                  <a:pt x="87" y="82"/>
                </a:lnTo>
                <a:lnTo>
                  <a:pt x="104" y="76"/>
                </a:lnTo>
                <a:lnTo>
                  <a:pt x="104" y="68"/>
                </a:lnTo>
                <a:lnTo>
                  <a:pt x="104" y="58"/>
                </a:lnTo>
                <a:lnTo>
                  <a:pt x="104" y="54"/>
                </a:lnTo>
                <a:lnTo>
                  <a:pt x="97" y="50"/>
                </a:lnTo>
                <a:lnTo>
                  <a:pt x="94" y="47"/>
                </a:lnTo>
                <a:lnTo>
                  <a:pt x="91" y="43"/>
                </a:lnTo>
                <a:lnTo>
                  <a:pt x="87" y="40"/>
                </a:lnTo>
                <a:lnTo>
                  <a:pt x="87" y="37"/>
                </a:lnTo>
                <a:lnTo>
                  <a:pt x="92" y="35"/>
                </a:lnTo>
                <a:lnTo>
                  <a:pt x="95" y="34"/>
                </a:lnTo>
                <a:lnTo>
                  <a:pt x="102" y="34"/>
                </a:lnTo>
                <a:lnTo>
                  <a:pt x="104" y="32"/>
                </a:lnTo>
                <a:lnTo>
                  <a:pt x="106" y="30"/>
                </a:lnTo>
                <a:lnTo>
                  <a:pt x="108" y="23"/>
                </a:lnTo>
                <a:lnTo>
                  <a:pt x="109" y="16"/>
                </a:lnTo>
                <a:lnTo>
                  <a:pt x="104" y="7"/>
                </a:lnTo>
                <a:lnTo>
                  <a:pt x="104" y="0"/>
                </a:lnTo>
                <a:lnTo>
                  <a:pt x="130" y="1"/>
                </a:lnTo>
                <a:lnTo>
                  <a:pt x="133" y="2"/>
                </a:lnTo>
                <a:lnTo>
                  <a:pt x="144" y="3"/>
                </a:lnTo>
                <a:lnTo>
                  <a:pt x="151" y="3"/>
                </a:lnTo>
                <a:lnTo>
                  <a:pt x="156" y="4"/>
                </a:lnTo>
                <a:lnTo>
                  <a:pt x="157" y="5"/>
                </a:lnTo>
                <a:lnTo>
                  <a:pt x="157" y="8"/>
                </a:lnTo>
                <a:lnTo>
                  <a:pt x="156" y="12"/>
                </a:lnTo>
                <a:lnTo>
                  <a:pt x="157" y="15"/>
                </a:lnTo>
                <a:lnTo>
                  <a:pt x="161" y="16"/>
                </a:lnTo>
                <a:lnTo>
                  <a:pt x="163" y="15"/>
                </a:lnTo>
                <a:lnTo>
                  <a:pt x="165" y="13"/>
                </a:lnTo>
                <a:lnTo>
                  <a:pt x="168" y="12"/>
                </a:lnTo>
                <a:lnTo>
                  <a:pt x="171" y="13"/>
                </a:lnTo>
                <a:lnTo>
                  <a:pt x="178" y="18"/>
                </a:lnTo>
                <a:lnTo>
                  <a:pt x="185" y="20"/>
                </a:lnTo>
                <a:lnTo>
                  <a:pt x="192" y="23"/>
                </a:lnTo>
                <a:lnTo>
                  <a:pt x="199" y="25"/>
                </a:lnTo>
                <a:lnTo>
                  <a:pt x="205" y="24"/>
                </a:lnTo>
                <a:lnTo>
                  <a:pt x="210" y="27"/>
                </a:lnTo>
                <a:lnTo>
                  <a:pt x="218" y="28"/>
                </a:lnTo>
                <a:lnTo>
                  <a:pt x="229" y="24"/>
                </a:lnTo>
                <a:lnTo>
                  <a:pt x="238" y="23"/>
                </a:lnTo>
                <a:lnTo>
                  <a:pt x="250" y="22"/>
                </a:lnTo>
                <a:lnTo>
                  <a:pt x="257" y="24"/>
                </a:lnTo>
                <a:lnTo>
                  <a:pt x="275" y="20"/>
                </a:lnTo>
                <a:lnTo>
                  <a:pt x="284" y="21"/>
                </a:lnTo>
                <a:lnTo>
                  <a:pt x="29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89" name="Freeform 87"/>
          <p:cNvSpPr>
            <a:spLocks/>
          </p:cNvSpPr>
          <p:nvPr/>
        </p:nvSpPr>
        <p:spPr bwMode="auto">
          <a:xfrm>
            <a:off x="5218391" y="5239478"/>
            <a:ext cx="0" cy="0"/>
          </a:xfrm>
          <a:custGeom>
            <a:avLst/>
            <a:gdLst>
              <a:gd name="T0" fmla="*/ 1 w 1"/>
              <a:gd name="T1" fmla="*/ 2 h 2"/>
              <a:gd name="T2" fmla="*/ 1 w 1"/>
              <a:gd name="T3" fmla="*/ 2 h 2"/>
              <a:gd name="T4" fmla="*/ 0 w 1"/>
              <a:gd name="T5" fmla="*/ 2 h 2"/>
              <a:gd name="T6" fmla="*/ 0 w 1"/>
              <a:gd name="T7" fmla="*/ 1 h 2"/>
              <a:gd name="T8" fmla="*/ 1 w 1"/>
              <a:gd name="T9" fmla="*/ 0 h 2"/>
              <a:gd name="T10" fmla="*/ 1 w 1"/>
              <a:gd name="T11" fmla="*/ 2 h 2"/>
            </a:gdLst>
            <a:ahLst/>
            <a:cxnLst>
              <a:cxn ang="0">
                <a:pos x="T0" y="T1"/>
              </a:cxn>
              <a:cxn ang="0">
                <a:pos x="T2" y="T3"/>
              </a:cxn>
              <a:cxn ang="0">
                <a:pos x="T4" y="T5"/>
              </a:cxn>
              <a:cxn ang="0">
                <a:pos x="T6" y="T7"/>
              </a:cxn>
              <a:cxn ang="0">
                <a:pos x="T8" y="T9"/>
              </a:cxn>
              <a:cxn ang="0">
                <a:pos x="T10" y="T11"/>
              </a:cxn>
            </a:cxnLst>
            <a:rect l="0" t="0" r="r" b="b"/>
            <a:pathLst>
              <a:path w="1" h="2">
                <a:moveTo>
                  <a:pt x="1" y="2"/>
                </a:moveTo>
                <a:lnTo>
                  <a:pt x="1" y="2"/>
                </a:lnTo>
                <a:lnTo>
                  <a:pt x="0" y="2"/>
                </a:lnTo>
                <a:lnTo>
                  <a:pt x="0" y="1"/>
                </a:lnTo>
                <a:lnTo>
                  <a:pt x="1" y="0"/>
                </a:lnTo>
                <a:lnTo>
                  <a:pt x="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0" name="Freeform 88"/>
          <p:cNvSpPr>
            <a:spLocks noEditPoints="1"/>
          </p:cNvSpPr>
          <p:nvPr/>
        </p:nvSpPr>
        <p:spPr bwMode="auto">
          <a:xfrm>
            <a:off x="3154998" y="4705733"/>
            <a:ext cx="11580" cy="12633"/>
          </a:xfrm>
          <a:custGeom>
            <a:avLst/>
            <a:gdLst>
              <a:gd name="T0" fmla="*/ 37 w 50"/>
              <a:gd name="T1" fmla="*/ 22 h 51"/>
              <a:gd name="T2" fmla="*/ 28 w 50"/>
              <a:gd name="T3" fmla="*/ 23 h 51"/>
              <a:gd name="T4" fmla="*/ 22 w 50"/>
              <a:gd name="T5" fmla="*/ 23 h 51"/>
              <a:gd name="T6" fmla="*/ 20 w 50"/>
              <a:gd name="T7" fmla="*/ 17 h 51"/>
              <a:gd name="T8" fmla="*/ 24 w 50"/>
              <a:gd name="T9" fmla="*/ 12 h 51"/>
              <a:gd name="T10" fmla="*/ 21 w 50"/>
              <a:gd name="T11" fmla="*/ 6 h 51"/>
              <a:gd name="T12" fmla="*/ 23 w 50"/>
              <a:gd name="T13" fmla="*/ 2 h 51"/>
              <a:gd name="T14" fmla="*/ 26 w 50"/>
              <a:gd name="T15" fmla="*/ 0 h 51"/>
              <a:gd name="T16" fmla="*/ 31 w 50"/>
              <a:gd name="T17" fmla="*/ 3 h 51"/>
              <a:gd name="T18" fmla="*/ 32 w 50"/>
              <a:gd name="T19" fmla="*/ 7 h 51"/>
              <a:gd name="T20" fmla="*/ 35 w 50"/>
              <a:gd name="T21" fmla="*/ 11 h 51"/>
              <a:gd name="T22" fmla="*/ 50 w 50"/>
              <a:gd name="T23" fmla="*/ 20 h 51"/>
              <a:gd name="T24" fmla="*/ 37 w 50"/>
              <a:gd name="T25" fmla="*/ 22 h 51"/>
              <a:gd name="T26" fmla="*/ 17 w 50"/>
              <a:gd name="T27" fmla="*/ 41 h 51"/>
              <a:gd name="T28" fmla="*/ 10 w 50"/>
              <a:gd name="T29" fmla="*/ 44 h 51"/>
              <a:gd name="T30" fmla="*/ 7 w 50"/>
              <a:gd name="T31" fmla="*/ 43 h 51"/>
              <a:gd name="T32" fmla="*/ 3 w 50"/>
              <a:gd name="T33" fmla="*/ 36 h 51"/>
              <a:gd name="T34" fmla="*/ 0 w 50"/>
              <a:gd name="T35" fmla="*/ 17 h 51"/>
              <a:gd name="T36" fmla="*/ 3 w 50"/>
              <a:gd name="T37" fmla="*/ 13 h 51"/>
              <a:gd name="T38" fmla="*/ 4 w 50"/>
              <a:gd name="T39" fmla="*/ 12 h 51"/>
              <a:gd name="T40" fmla="*/ 12 w 50"/>
              <a:gd name="T41" fmla="*/ 14 h 51"/>
              <a:gd name="T42" fmla="*/ 16 w 50"/>
              <a:gd name="T43" fmla="*/ 17 h 51"/>
              <a:gd name="T44" fmla="*/ 20 w 50"/>
              <a:gd name="T45" fmla="*/ 19 h 51"/>
              <a:gd name="T46" fmla="*/ 18 w 50"/>
              <a:gd name="T47" fmla="*/ 23 h 51"/>
              <a:gd name="T48" fmla="*/ 19 w 50"/>
              <a:gd name="T49" fmla="*/ 37 h 51"/>
              <a:gd name="T50" fmla="*/ 17 w 50"/>
              <a:gd name="T51" fmla="*/ 41 h 51"/>
              <a:gd name="T52" fmla="*/ 45 w 50"/>
              <a:gd name="T53" fmla="*/ 50 h 51"/>
              <a:gd name="T54" fmla="*/ 41 w 50"/>
              <a:gd name="T55" fmla="*/ 51 h 51"/>
              <a:gd name="T56" fmla="*/ 39 w 50"/>
              <a:gd name="T57" fmla="*/ 50 h 51"/>
              <a:gd name="T58" fmla="*/ 38 w 50"/>
              <a:gd name="T59" fmla="*/ 45 h 51"/>
              <a:gd name="T60" fmla="*/ 41 w 50"/>
              <a:gd name="T61" fmla="*/ 42 h 51"/>
              <a:gd name="T62" fmla="*/ 43 w 50"/>
              <a:gd name="T63" fmla="*/ 41 h 51"/>
              <a:gd name="T64" fmla="*/ 46 w 50"/>
              <a:gd name="T65" fmla="*/ 45 h 51"/>
              <a:gd name="T66" fmla="*/ 47 w 50"/>
              <a:gd name="T67" fmla="*/ 48 h 51"/>
              <a:gd name="T68" fmla="*/ 45 w 50"/>
              <a:gd name="T69" fmla="*/ 5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0" h="51">
                <a:moveTo>
                  <a:pt x="37" y="22"/>
                </a:moveTo>
                <a:lnTo>
                  <a:pt x="28" y="23"/>
                </a:lnTo>
                <a:lnTo>
                  <a:pt x="22" y="23"/>
                </a:lnTo>
                <a:lnTo>
                  <a:pt x="20" y="17"/>
                </a:lnTo>
                <a:lnTo>
                  <a:pt x="24" y="12"/>
                </a:lnTo>
                <a:lnTo>
                  <a:pt x="21" y="6"/>
                </a:lnTo>
                <a:lnTo>
                  <a:pt x="23" y="2"/>
                </a:lnTo>
                <a:lnTo>
                  <a:pt x="26" y="0"/>
                </a:lnTo>
                <a:lnTo>
                  <a:pt x="31" y="3"/>
                </a:lnTo>
                <a:lnTo>
                  <a:pt x="32" y="7"/>
                </a:lnTo>
                <a:lnTo>
                  <a:pt x="35" y="11"/>
                </a:lnTo>
                <a:lnTo>
                  <a:pt x="50" y="20"/>
                </a:lnTo>
                <a:lnTo>
                  <a:pt x="37" y="22"/>
                </a:lnTo>
                <a:close/>
                <a:moveTo>
                  <a:pt x="17" y="41"/>
                </a:moveTo>
                <a:lnTo>
                  <a:pt x="10" y="44"/>
                </a:lnTo>
                <a:lnTo>
                  <a:pt x="7" y="43"/>
                </a:lnTo>
                <a:lnTo>
                  <a:pt x="3" y="36"/>
                </a:lnTo>
                <a:lnTo>
                  <a:pt x="0" y="17"/>
                </a:lnTo>
                <a:lnTo>
                  <a:pt x="3" y="13"/>
                </a:lnTo>
                <a:lnTo>
                  <a:pt x="4" y="12"/>
                </a:lnTo>
                <a:lnTo>
                  <a:pt x="12" y="14"/>
                </a:lnTo>
                <a:lnTo>
                  <a:pt x="16" y="17"/>
                </a:lnTo>
                <a:lnTo>
                  <a:pt x="20" y="19"/>
                </a:lnTo>
                <a:lnTo>
                  <a:pt x="18" y="23"/>
                </a:lnTo>
                <a:lnTo>
                  <a:pt x="19" y="37"/>
                </a:lnTo>
                <a:lnTo>
                  <a:pt x="17" y="41"/>
                </a:lnTo>
                <a:close/>
                <a:moveTo>
                  <a:pt x="45" y="50"/>
                </a:moveTo>
                <a:lnTo>
                  <a:pt x="41" y="51"/>
                </a:lnTo>
                <a:lnTo>
                  <a:pt x="39" y="50"/>
                </a:lnTo>
                <a:lnTo>
                  <a:pt x="38" y="45"/>
                </a:lnTo>
                <a:lnTo>
                  <a:pt x="41" y="42"/>
                </a:lnTo>
                <a:lnTo>
                  <a:pt x="43" y="41"/>
                </a:lnTo>
                <a:lnTo>
                  <a:pt x="46" y="45"/>
                </a:lnTo>
                <a:lnTo>
                  <a:pt x="47" y="48"/>
                </a:lnTo>
                <a:lnTo>
                  <a:pt x="45"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1" name="Freeform 89"/>
          <p:cNvSpPr>
            <a:spLocks noEditPoints="1"/>
          </p:cNvSpPr>
          <p:nvPr/>
        </p:nvSpPr>
        <p:spPr bwMode="auto">
          <a:xfrm>
            <a:off x="4483570" y="4949971"/>
            <a:ext cx="54743" cy="52638"/>
          </a:xfrm>
          <a:custGeom>
            <a:avLst/>
            <a:gdLst>
              <a:gd name="T0" fmla="*/ 26 w 230"/>
              <a:gd name="T1" fmla="*/ 0 h 220"/>
              <a:gd name="T2" fmla="*/ 41 w 230"/>
              <a:gd name="T3" fmla="*/ 4 h 220"/>
              <a:gd name="T4" fmla="*/ 28 w 230"/>
              <a:gd name="T5" fmla="*/ 28 h 220"/>
              <a:gd name="T6" fmla="*/ 21 w 230"/>
              <a:gd name="T7" fmla="*/ 42 h 220"/>
              <a:gd name="T8" fmla="*/ 3 w 230"/>
              <a:gd name="T9" fmla="*/ 39 h 220"/>
              <a:gd name="T10" fmla="*/ 0 w 230"/>
              <a:gd name="T11" fmla="*/ 34 h 220"/>
              <a:gd name="T12" fmla="*/ 2 w 230"/>
              <a:gd name="T13" fmla="*/ 24 h 220"/>
              <a:gd name="T14" fmla="*/ 11 w 230"/>
              <a:gd name="T15" fmla="*/ 22 h 220"/>
              <a:gd name="T16" fmla="*/ 16 w 230"/>
              <a:gd name="T17" fmla="*/ 7 h 220"/>
              <a:gd name="T18" fmla="*/ 24 w 230"/>
              <a:gd name="T19" fmla="*/ 0 h 220"/>
              <a:gd name="T20" fmla="*/ 229 w 230"/>
              <a:gd name="T21" fmla="*/ 144 h 220"/>
              <a:gd name="T22" fmla="*/ 229 w 230"/>
              <a:gd name="T23" fmla="*/ 176 h 220"/>
              <a:gd name="T24" fmla="*/ 230 w 230"/>
              <a:gd name="T25" fmla="*/ 208 h 220"/>
              <a:gd name="T26" fmla="*/ 213 w 230"/>
              <a:gd name="T27" fmla="*/ 217 h 220"/>
              <a:gd name="T28" fmla="*/ 170 w 230"/>
              <a:gd name="T29" fmla="*/ 217 h 220"/>
              <a:gd name="T30" fmla="*/ 138 w 230"/>
              <a:gd name="T31" fmla="*/ 217 h 220"/>
              <a:gd name="T32" fmla="*/ 122 w 230"/>
              <a:gd name="T33" fmla="*/ 218 h 220"/>
              <a:gd name="T34" fmla="*/ 116 w 230"/>
              <a:gd name="T35" fmla="*/ 220 h 220"/>
              <a:gd name="T36" fmla="*/ 108 w 230"/>
              <a:gd name="T37" fmla="*/ 217 h 220"/>
              <a:gd name="T38" fmla="*/ 105 w 230"/>
              <a:gd name="T39" fmla="*/ 211 h 220"/>
              <a:gd name="T40" fmla="*/ 98 w 230"/>
              <a:gd name="T41" fmla="*/ 211 h 220"/>
              <a:gd name="T42" fmla="*/ 91 w 230"/>
              <a:gd name="T43" fmla="*/ 215 h 220"/>
              <a:gd name="T44" fmla="*/ 85 w 230"/>
              <a:gd name="T45" fmla="*/ 208 h 220"/>
              <a:gd name="T46" fmla="*/ 75 w 230"/>
              <a:gd name="T47" fmla="*/ 206 h 220"/>
              <a:gd name="T48" fmla="*/ 84 w 230"/>
              <a:gd name="T49" fmla="*/ 183 h 220"/>
              <a:gd name="T50" fmla="*/ 95 w 230"/>
              <a:gd name="T51" fmla="*/ 173 h 220"/>
              <a:gd name="T52" fmla="*/ 102 w 230"/>
              <a:gd name="T53" fmla="*/ 155 h 220"/>
              <a:gd name="T54" fmla="*/ 106 w 230"/>
              <a:gd name="T55" fmla="*/ 133 h 220"/>
              <a:gd name="T56" fmla="*/ 110 w 230"/>
              <a:gd name="T57" fmla="*/ 115 h 220"/>
              <a:gd name="T58" fmla="*/ 111 w 230"/>
              <a:gd name="T59" fmla="*/ 120 h 220"/>
              <a:gd name="T60" fmla="*/ 122 w 230"/>
              <a:gd name="T61" fmla="*/ 125 h 220"/>
              <a:gd name="T62" fmla="*/ 164 w 230"/>
              <a:gd name="T63" fmla="*/ 125 h 220"/>
              <a:gd name="T64" fmla="*/ 211 w 230"/>
              <a:gd name="T65" fmla="*/ 125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0" h="220">
                <a:moveTo>
                  <a:pt x="24" y="0"/>
                </a:moveTo>
                <a:lnTo>
                  <a:pt x="26" y="0"/>
                </a:lnTo>
                <a:lnTo>
                  <a:pt x="37" y="0"/>
                </a:lnTo>
                <a:lnTo>
                  <a:pt x="41" y="4"/>
                </a:lnTo>
                <a:lnTo>
                  <a:pt x="40" y="10"/>
                </a:lnTo>
                <a:lnTo>
                  <a:pt x="28" y="28"/>
                </a:lnTo>
                <a:lnTo>
                  <a:pt x="26" y="36"/>
                </a:lnTo>
                <a:lnTo>
                  <a:pt x="21" y="42"/>
                </a:lnTo>
                <a:lnTo>
                  <a:pt x="17" y="43"/>
                </a:lnTo>
                <a:lnTo>
                  <a:pt x="3" y="39"/>
                </a:lnTo>
                <a:lnTo>
                  <a:pt x="1" y="37"/>
                </a:lnTo>
                <a:lnTo>
                  <a:pt x="0" y="34"/>
                </a:lnTo>
                <a:lnTo>
                  <a:pt x="1" y="26"/>
                </a:lnTo>
                <a:lnTo>
                  <a:pt x="2" y="24"/>
                </a:lnTo>
                <a:lnTo>
                  <a:pt x="9" y="23"/>
                </a:lnTo>
                <a:lnTo>
                  <a:pt x="11" y="22"/>
                </a:lnTo>
                <a:lnTo>
                  <a:pt x="15" y="14"/>
                </a:lnTo>
                <a:lnTo>
                  <a:pt x="16" y="7"/>
                </a:lnTo>
                <a:lnTo>
                  <a:pt x="19" y="2"/>
                </a:lnTo>
                <a:lnTo>
                  <a:pt x="24" y="0"/>
                </a:lnTo>
                <a:close/>
                <a:moveTo>
                  <a:pt x="229" y="125"/>
                </a:moveTo>
                <a:lnTo>
                  <a:pt x="229" y="144"/>
                </a:lnTo>
                <a:lnTo>
                  <a:pt x="229" y="159"/>
                </a:lnTo>
                <a:lnTo>
                  <a:pt x="229" y="176"/>
                </a:lnTo>
                <a:lnTo>
                  <a:pt x="229" y="193"/>
                </a:lnTo>
                <a:lnTo>
                  <a:pt x="230" y="208"/>
                </a:lnTo>
                <a:lnTo>
                  <a:pt x="230" y="217"/>
                </a:lnTo>
                <a:lnTo>
                  <a:pt x="213" y="217"/>
                </a:lnTo>
                <a:lnTo>
                  <a:pt x="192" y="217"/>
                </a:lnTo>
                <a:lnTo>
                  <a:pt x="170" y="217"/>
                </a:lnTo>
                <a:lnTo>
                  <a:pt x="149" y="217"/>
                </a:lnTo>
                <a:lnTo>
                  <a:pt x="138" y="217"/>
                </a:lnTo>
                <a:lnTo>
                  <a:pt x="126" y="217"/>
                </a:lnTo>
                <a:lnTo>
                  <a:pt x="122" y="218"/>
                </a:lnTo>
                <a:lnTo>
                  <a:pt x="120" y="220"/>
                </a:lnTo>
                <a:lnTo>
                  <a:pt x="116" y="220"/>
                </a:lnTo>
                <a:lnTo>
                  <a:pt x="113" y="218"/>
                </a:lnTo>
                <a:lnTo>
                  <a:pt x="108" y="217"/>
                </a:lnTo>
                <a:lnTo>
                  <a:pt x="107" y="215"/>
                </a:lnTo>
                <a:lnTo>
                  <a:pt x="105" y="211"/>
                </a:lnTo>
                <a:lnTo>
                  <a:pt x="100" y="211"/>
                </a:lnTo>
                <a:lnTo>
                  <a:pt x="98" y="211"/>
                </a:lnTo>
                <a:lnTo>
                  <a:pt x="95" y="214"/>
                </a:lnTo>
                <a:lnTo>
                  <a:pt x="91" y="215"/>
                </a:lnTo>
                <a:lnTo>
                  <a:pt x="92" y="213"/>
                </a:lnTo>
                <a:lnTo>
                  <a:pt x="85" y="208"/>
                </a:lnTo>
                <a:lnTo>
                  <a:pt x="80" y="208"/>
                </a:lnTo>
                <a:lnTo>
                  <a:pt x="75" y="206"/>
                </a:lnTo>
                <a:lnTo>
                  <a:pt x="79" y="194"/>
                </a:lnTo>
                <a:lnTo>
                  <a:pt x="84" y="183"/>
                </a:lnTo>
                <a:lnTo>
                  <a:pt x="91" y="175"/>
                </a:lnTo>
                <a:lnTo>
                  <a:pt x="95" y="173"/>
                </a:lnTo>
                <a:lnTo>
                  <a:pt x="96" y="169"/>
                </a:lnTo>
                <a:lnTo>
                  <a:pt x="102" y="155"/>
                </a:lnTo>
                <a:lnTo>
                  <a:pt x="109" y="144"/>
                </a:lnTo>
                <a:lnTo>
                  <a:pt x="106" y="133"/>
                </a:lnTo>
                <a:lnTo>
                  <a:pt x="108" y="115"/>
                </a:lnTo>
                <a:lnTo>
                  <a:pt x="110" y="115"/>
                </a:lnTo>
                <a:lnTo>
                  <a:pt x="110" y="117"/>
                </a:lnTo>
                <a:lnTo>
                  <a:pt x="111" y="120"/>
                </a:lnTo>
                <a:lnTo>
                  <a:pt x="113" y="122"/>
                </a:lnTo>
                <a:lnTo>
                  <a:pt x="122" y="125"/>
                </a:lnTo>
                <a:lnTo>
                  <a:pt x="148" y="125"/>
                </a:lnTo>
                <a:lnTo>
                  <a:pt x="164" y="125"/>
                </a:lnTo>
                <a:lnTo>
                  <a:pt x="186" y="125"/>
                </a:lnTo>
                <a:lnTo>
                  <a:pt x="211" y="125"/>
                </a:lnTo>
                <a:lnTo>
                  <a:pt x="229"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90"/>
          <p:cNvSpPr>
            <a:spLocks noEditPoints="1"/>
          </p:cNvSpPr>
          <p:nvPr/>
        </p:nvSpPr>
        <p:spPr bwMode="auto">
          <a:xfrm>
            <a:off x="4695173" y="4154092"/>
            <a:ext cx="162123" cy="164229"/>
          </a:xfrm>
          <a:custGeom>
            <a:avLst/>
            <a:gdLst>
              <a:gd name="T0" fmla="*/ 531 w 680"/>
              <a:gd name="T1" fmla="*/ 75 h 686"/>
              <a:gd name="T2" fmla="*/ 408 w 680"/>
              <a:gd name="T3" fmla="*/ 93 h 686"/>
              <a:gd name="T4" fmla="*/ 347 w 680"/>
              <a:gd name="T5" fmla="*/ 140 h 686"/>
              <a:gd name="T6" fmla="*/ 343 w 680"/>
              <a:gd name="T7" fmla="*/ 183 h 686"/>
              <a:gd name="T8" fmla="*/ 257 w 680"/>
              <a:gd name="T9" fmla="*/ 141 h 686"/>
              <a:gd name="T10" fmla="*/ 274 w 680"/>
              <a:gd name="T11" fmla="*/ 234 h 686"/>
              <a:gd name="T12" fmla="*/ 271 w 680"/>
              <a:gd name="T13" fmla="*/ 281 h 686"/>
              <a:gd name="T14" fmla="*/ 332 w 680"/>
              <a:gd name="T15" fmla="*/ 353 h 686"/>
              <a:gd name="T16" fmla="*/ 299 w 680"/>
              <a:gd name="T17" fmla="*/ 386 h 686"/>
              <a:gd name="T18" fmla="*/ 304 w 680"/>
              <a:gd name="T19" fmla="*/ 441 h 686"/>
              <a:gd name="T20" fmla="*/ 271 w 680"/>
              <a:gd name="T21" fmla="*/ 507 h 686"/>
              <a:gd name="T22" fmla="*/ 217 w 680"/>
              <a:gd name="T23" fmla="*/ 519 h 686"/>
              <a:gd name="T24" fmla="*/ 161 w 680"/>
              <a:gd name="T25" fmla="*/ 446 h 686"/>
              <a:gd name="T26" fmla="*/ 173 w 680"/>
              <a:gd name="T27" fmla="*/ 352 h 686"/>
              <a:gd name="T28" fmla="*/ 273 w 680"/>
              <a:gd name="T29" fmla="*/ 365 h 686"/>
              <a:gd name="T30" fmla="*/ 159 w 680"/>
              <a:gd name="T31" fmla="*/ 350 h 686"/>
              <a:gd name="T32" fmla="*/ 90 w 680"/>
              <a:gd name="T33" fmla="*/ 292 h 686"/>
              <a:gd name="T34" fmla="*/ 52 w 680"/>
              <a:gd name="T35" fmla="*/ 251 h 686"/>
              <a:gd name="T36" fmla="*/ 58 w 680"/>
              <a:gd name="T37" fmla="*/ 198 h 686"/>
              <a:gd name="T38" fmla="*/ 89 w 680"/>
              <a:gd name="T39" fmla="*/ 142 h 686"/>
              <a:gd name="T40" fmla="*/ 153 w 680"/>
              <a:gd name="T41" fmla="*/ 92 h 686"/>
              <a:gd name="T42" fmla="*/ 259 w 680"/>
              <a:gd name="T43" fmla="*/ 43 h 686"/>
              <a:gd name="T44" fmla="*/ 368 w 680"/>
              <a:gd name="T45" fmla="*/ 23 h 686"/>
              <a:gd name="T46" fmla="*/ 473 w 680"/>
              <a:gd name="T47" fmla="*/ 46 h 686"/>
              <a:gd name="T48" fmla="*/ 406 w 680"/>
              <a:gd name="T49" fmla="*/ 119 h 686"/>
              <a:gd name="T50" fmla="*/ 473 w 680"/>
              <a:gd name="T51" fmla="*/ 131 h 686"/>
              <a:gd name="T52" fmla="*/ 429 w 680"/>
              <a:gd name="T53" fmla="*/ 197 h 686"/>
              <a:gd name="T54" fmla="*/ 0 w 680"/>
              <a:gd name="T55" fmla="*/ 210 h 686"/>
              <a:gd name="T56" fmla="*/ 536 w 680"/>
              <a:gd name="T57" fmla="*/ 251 h 686"/>
              <a:gd name="T58" fmla="*/ 525 w 680"/>
              <a:gd name="T59" fmla="*/ 264 h 686"/>
              <a:gd name="T60" fmla="*/ 336 w 680"/>
              <a:gd name="T61" fmla="*/ 262 h 686"/>
              <a:gd name="T62" fmla="*/ 353 w 680"/>
              <a:gd name="T63" fmla="*/ 318 h 686"/>
              <a:gd name="T64" fmla="*/ 382 w 680"/>
              <a:gd name="T65" fmla="*/ 387 h 686"/>
              <a:gd name="T66" fmla="*/ 317 w 680"/>
              <a:gd name="T67" fmla="*/ 341 h 686"/>
              <a:gd name="T68" fmla="*/ 290 w 680"/>
              <a:gd name="T69" fmla="*/ 281 h 686"/>
              <a:gd name="T70" fmla="*/ 77 w 680"/>
              <a:gd name="T71" fmla="*/ 324 h 686"/>
              <a:gd name="T72" fmla="*/ 502 w 680"/>
              <a:gd name="T73" fmla="*/ 350 h 686"/>
              <a:gd name="T74" fmla="*/ 79 w 680"/>
              <a:gd name="T75" fmla="*/ 344 h 686"/>
              <a:gd name="T76" fmla="*/ 76 w 680"/>
              <a:gd name="T77" fmla="*/ 373 h 686"/>
              <a:gd name="T78" fmla="*/ 72 w 680"/>
              <a:gd name="T79" fmla="*/ 339 h 686"/>
              <a:gd name="T80" fmla="*/ 421 w 680"/>
              <a:gd name="T81" fmla="*/ 416 h 686"/>
              <a:gd name="T82" fmla="*/ 100 w 680"/>
              <a:gd name="T83" fmla="*/ 412 h 686"/>
              <a:gd name="T84" fmla="*/ 570 w 680"/>
              <a:gd name="T85" fmla="*/ 421 h 686"/>
              <a:gd name="T86" fmla="*/ 444 w 680"/>
              <a:gd name="T87" fmla="*/ 425 h 686"/>
              <a:gd name="T88" fmla="*/ 529 w 680"/>
              <a:gd name="T89" fmla="*/ 418 h 686"/>
              <a:gd name="T90" fmla="*/ 416 w 680"/>
              <a:gd name="T91" fmla="*/ 444 h 686"/>
              <a:gd name="T92" fmla="*/ 378 w 680"/>
              <a:gd name="T93" fmla="*/ 472 h 686"/>
              <a:gd name="T94" fmla="*/ 446 w 680"/>
              <a:gd name="T95" fmla="*/ 478 h 686"/>
              <a:gd name="T96" fmla="*/ 586 w 680"/>
              <a:gd name="T97" fmla="*/ 485 h 686"/>
              <a:gd name="T98" fmla="*/ 490 w 680"/>
              <a:gd name="T99" fmla="*/ 502 h 686"/>
              <a:gd name="T100" fmla="*/ 594 w 680"/>
              <a:gd name="T101" fmla="*/ 507 h 686"/>
              <a:gd name="T102" fmla="*/ 373 w 680"/>
              <a:gd name="T103" fmla="*/ 510 h 686"/>
              <a:gd name="T104" fmla="*/ 533 w 680"/>
              <a:gd name="T105" fmla="*/ 528 h 686"/>
              <a:gd name="T106" fmla="*/ 455 w 680"/>
              <a:gd name="T107" fmla="*/ 537 h 686"/>
              <a:gd name="T108" fmla="*/ 680 w 680"/>
              <a:gd name="T109" fmla="*/ 540 h 686"/>
              <a:gd name="T110" fmla="*/ 273 w 680"/>
              <a:gd name="T111" fmla="*/ 559 h 686"/>
              <a:gd name="T112" fmla="*/ 333 w 680"/>
              <a:gd name="T113" fmla="*/ 628 h 686"/>
              <a:gd name="T114" fmla="*/ 373 w 680"/>
              <a:gd name="T115" fmla="*/ 645 h 686"/>
              <a:gd name="T116" fmla="*/ 490 w 680"/>
              <a:gd name="T117" fmla="*/ 667 h 686"/>
              <a:gd name="T118" fmla="*/ 408 w 680"/>
              <a:gd name="T119" fmla="*/ 686 h 686"/>
              <a:gd name="T120" fmla="*/ 314 w 680"/>
              <a:gd name="T121" fmla="*/ 625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0" h="686">
                <a:moveTo>
                  <a:pt x="529" y="3"/>
                </a:moveTo>
                <a:lnTo>
                  <a:pt x="536" y="5"/>
                </a:lnTo>
                <a:lnTo>
                  <a:pt x="540" y="9"/>
                </a:lnTo>
                <a:lnTo>
                  <a:pt x="542" y="12"/>
                </a:lnTo>
                <a:lnTo>
                  <a:pt x="546" y="15"/>
                </a:lnTo>
                <a:lnTo>
                  <a:pt x="549" y="15"/>
                </a:lnTo>
                <a:lnTo>
                  <a:pt x="551" y="25"/>
                </a:lnTo>
                <a:lnTo>
                  <a:pt x="553" y="36"/>
                </a:lnTo>
                <a:lnTo>
                  <a:pt x="551" y="41"/>
                </a:lnTo>
                <a:lnTo>
                  <a:pt x="546" y="43"/>
                </a:lnTo>
                <a:lnTo>
                  <a:pt x="529" y="54"/>
                </a:lnTo>
                <a:lnTo>
                  <a:pt x="529" y="64"/>
                </a:lnTo>
                <a:lnTo>
                  <a:pt x="529" y="68"/>
                </a:lnTo>
                <a:lnTo>
                  <a:pt x="529" y="72"/>
                </a:lnTo>
                <a:lnTo>
                  <a:pt x="531" y="75"/>
                </a:lnTo>
                <a:lnTo>
                  <a:pt x="531" y="79"/>
                </a:lnTo>
                <a:lnTo>
                  <a:pt x="529" y="83"/>
                </a:lnTo>
                <a:lnTo>
                  <a:pt x="522" y="91"/>
                </a:lnTo>
                <a:lnTo>
                  <a:pt x="517" y="97"/>
                </a:lnTo>
                <a:lnTo>
                  <a:pt x="512" y="105"/>
                </a:lnTo>
                <a:lnTo>
                  <a:pt x="509" y="106"/>
                </a:lnTo>
                <a:lnTo>
                  <a:pt x="506" y="107"/>
                </a:lnTo>
                <a:lnTo>
                  <a:pt x="504" y="103"/>
                </a:lnTo>
                <a:lnTo>
                  <a:pt x="492" y="95"/>
                </a:lnTo>
                <a:lnTo>
                  <a:pt x="463" y="90"/>
                </a:lnTo>
                <a:lnTo>
                  <a:pt x="450" y="84"/>
                </a:lnTo>
                <a:lnTo>
                  <a:pt x="444" y="86"/>
                </a:lnTo>
                <a:lnTo>
                  <a:pt x="432" y="79"/>
                </a:lnTo>
                <a:lnTo>
                  <a:pt x="424" y="82"/>
                </a:lnTo>
                <a:lnTo>
                  <a:pt x="408" y="93"/>
                </a:lnTo>
                <a:lnTo>
                  <a:pt x="399" y="92"/>
                </a:lnTo>
                <a:lnTo>
                  <a:pt x="389" y="85"/>
                </a:lnTo>
                <a:lnTo>
                  <a:pt x="383" y="84"/>
                </a:lnTo>
                <a:lnTo>
                  <a:pt x="375" y="88"/>
                </a:lnTo>
                <a:lnTo>
                  <a:pt x="363" y="101"/>
                </a:lnTo>
                <a:lnTo>
                  <a:pt x="351" y="107"/>
                </a:lnTo>
                <a:lnTo>
                  <a:pt x="341" y="105"/>
                </a:lnTo>
                <a:lnTo>
                  <a:pt x="326" y="105"/>
                </a:lnTo>
                <a:lnTo>
                  <a:pt x="324" y="112"/>
                </a:lnTo>
                <a:lnTo>
                  <a:pt x="327" y="117"/>
                </a:lnTo>
                <a:lnTo>
                  <a:pt x="335" y="126"/>
                </a:lnTo>
                <a:lnTo>
                  <a:pt x="331" y="133"/>
                </a:lnTo>
                <a:lnTo>
                  <a:pt x="334" y="139"/>
                </a:lnTo>
                <a:lnTo>
                  <a:pt x="339" y="140"/>
                </a:lnTo>
                <a:lnTo>
                  <a:pt x="347" y="140"/>
                </a:lnTo>
                <a:lnTo>
                  <a:pt x="362" y="148"/>
                </a:lnTo>
                <a:lnTo>
                  <a:pt x="368" y="157"/>
                </a:lnTo>
                <a:lnTo>
                  <a:pt x="372" y="167"/>
                </a:lnTo>
                <a:lnTo>
                  <a:pt x="363" y="160"/>
                </a:lnTo>
                <a:lnTo>
                  <a:pt x="357" y="153"/>
                </a:lnTo>
                <a:lnTo>
                  <a:pt x="349" y="151"/>
                </a:lnTo>
                <a:lnTo>
                  <a:pt x="338" y="145"/>
                </a:lnTo>
                <a:lnTo>
                  <a:pt x="331" y="144"/>
                </a:lnTo>
                <a:lnTo>
                  <a:pt x="323" y="148"/>
                </a:lnTo>
                <a:lnTo>
                  <a:pt x="323" y="153"/>
                </a:lnTo>
                <a:lnTo>
                  <a:pt x="331" y="161"/>
                </a:lnTo>
                <a:lnTo>
                  <a:pt x="338" y="166"/>
                </a:lnTo>
                <a:lnTo>
                  <a:pt x="342" y="170"/>
                </a:lnTo>
                <a:lnTo>
                  <a:pt x="345" y="180"/>
                </a:lnTo>
                <a:lnTo>
                  <a:pt x="343" y="183"/>
                </a:lnTo>
                <a:lnTo>
                  <a:pt x="341" y="186"/>
                </a:lnTo>
                <a:lnTo>
                  <a:pt x="332" y="180"/>
                </a:lnTo>
                <a:lnTo>
                  <a:pt x="318" y="159"/>
                </a:lnTo>
                <a:lnTo>
                  <a:pt x="299" y="155"/>
                </a:lnTo>
                <a:lnTo>
                  <a:pt x="296" y="159"/>
                </a:lnTo>
                <a:lnTo>
                  <a:pt x="300" y="170"/>
                </a:lnTo>
                <a:lnTo>
                  <a:pt x="303" y="175"/>
                </a:lnTo>
                <a:lnTo>
                  <a:pt x="319" y="186"/>
                </a:lnTo>
                <a:lnTo>
                  <a:pt x="318" y="189"/>
                </a:lnTo>
                <a:lnTo>
                  <a:pt x="315" y="190"/>
                </a:lnTo>
                <a:lnTo>
                  <a:pt x="297" y="183"/>
                </a:lnTo>
                <a:lnTo>
                  <a:pt x="292" y="173"/>
                </a:lnTo>
                <a:lnTo>
                  <a:pt x="290" y="160"/>
                </a:lnTo>
                <a:lnTo>
                  <a:pt x="273" y="151"/>
                </a:lnTo>
                <a:lnTo>
                  <a:pt x="257" y="141"/>
                </a:lnTo>
                <a:lnTo>
                  <a:pt x="254" y="132"/>
                </a:lnTo>
                <a:lnTo>
                  <a:pt x="257" y="128"/>
                </a:lnTo>
                <a:lnTo>
                  <a:pt x="259" y="121"/>
                </a:lnTo>
                <a:lnTo>
                  <a:pt x="251" y="122"/>
                </a:lnTo>
                <a:lnTo>
                  <a:pt x="245" y="127"/>
                </a:lnTo>
                <a:lnTo>
                  <a:pt x="236" y="131"/>
                </a:lnTo>
                <a:lnTo>
                  <a:pt x="236" y="138"/>
                </a:lnTo>
                <a:lnTo>
                  <a:pt x="237" y="144"/>
                </a:lnTo>
                <a:lnTo>
                  <a:pt x="234" y="154"/>
                </a:lnTo>
                <a:lnTo>
                  <a:pt x="232" y="170"/>
                </a:lnTo>
                <a:lnTo>
                  <a:pt x="233" y="178"/>
                </a:lnTo>
                <a:lnTo>
                  <a:pt x="253" y="203"/>
                </a:lnTo>
                <a:lnTo>
                  <a:pt x="259" y="220"/>
                </a:lnTo>
                <a:lnTo>
                  <a:pt x="264" y="227"/>
                </a:lnTo>
                <a:lnTo>
                  <a:pt x="274" y="234"/>
                </a:lnTo>
                <a:lnTo>
                  <a:pt x="284" y="248"/>
                </a:lnTo>
                <a:lnTo>
                  <a:pt x="288" y="255"/>
                </a:lnTo>
                <a:lnTo>
                  <a:pt x="292" y="267"/>
                </a:lnTo>
                <a:lnTo>
                  <a:pt x="283" y="274"/>
                </a:lnTo>
                <a:lnTo>
                  <a:pt x="278" y="274"/>
                </a:lnTo>
                <a:lnTo>
                  <a:pt x="275" y="271"/>
                </a:lnTo>
                <a:lnTo>
                  <a:pt x="279" y="263"/>
                </a:lnTo>
                <a:lnTo>
                  <a:pt x="278" y="258"/>
                </a:lnTo>
                <a:lnTo>
                  <a:pt x="265" y="251"/>
                </a:lnTo>
                <a:lnTo>
                  <a:pt x="259" y="253"/>
                </a:lnTo>
                <a:lnTo>
                  <a:pt x="253" y="258"/>
                </a:lnTo>
                <a:lnTo>
                  <a:pt x="257" y="267"/>
                </a:lnTo>
                <a:lnTo>
                  <a:pt x="261" y="273"/>
                </a:lnTo>
                <a:lnTo>
                  <a:pt x="263" y="281"/>
                </a:lnTo>
                <a:lnTo>
                  <a:pt x="271" y="281"/>
                </a:lnTo>
                <a:lnTo>
                  <a:pt x="260" y="290"/>
                </a:lnTo>
                <a:lnTo>
                  <a:pt x="250" y="294"/>
                </a:lnTo>
                <a:lnTo>
                  <a:pt x="240" y="295"/>
                </a:lnTo>
                <a:lnTo>
                  <a:pt x="234" y="296"/>
                </a:lnTo>
                <a:lnTo>
                  <a:pt x="232" y="298"/>
                </a:lnTo>
                <a:lnTo>
                  <a:pt x="237" y="300"/>
                </a:lnTo>
                <a:lnTo>
                  <a:pt x="241" y="300"/>
                </a:lnTo>
                <a:lnTo>
                  <a:pt x="248" y="305"/>
                </a:lnTo>
                <a:lnTo>
                  <a:pt x="267" y="311"/>
                </a:lnTo>
                <a:lnTo>
                  <a:pt x="277" y="318"/>
                </a:lnTo>
                <a:lnTo>
                  <a:pt x="286" y="319"/>
                </a:lnTo>
                <a:lnTo>
                  <a:pt x="295" y="332"/>
                </a:lnTo>
                <a:lnTo>
                  <a:pt x="311" y="336"/>
                </a:lnTo>
                <a:lnTo>
                  <a:pt x="320" y="350"/>
                </a:lnTo>
                <a:lnTo>
                  <a:pt x="332" y="353"/>
                </a:lnTo>
                <a:lnTo>
                  <a:pt x="342" y="358"/>
                </a:lnTo>
                <a:lnTo>
                  <a:pt x="345" y="362"/>
                </a:lnTo>
                <a:lnTo>
                  <a:pt x="347" y="371"/>
                </a:lnTo>
                <a:lnTo>
                  <a:pt x="347" y="390"/>
                </a:lnTo>
                <a:lnTo>
                  <a:pt x="350" y="403"/>
                </a:lnTo>
                <a:lnTo>
                  <a:pt x="350" y="408"/>
                </a:lnTo>
                <a:lnTo>
                  <a:pt x="349" y="414"/>
                </a:lnTo>
                <a:lnTo>
                  <a:pt x="346" y="417"/>
                </a:lnTo>
                <a:lnTo>
                  <a:pt x="343" y="417"/>
                </a:lnTo>
                <a:lnTo>
                  <a:pt x="335" y="407"/>
                </a:lnTo>
                <a:lnTo>
                  <a:pt x="324" y="397"/>
                </a:lnTo>
                <a:lnTo>
                  <a:pt x="312" y="384"/>
                </a:lnTo>
                <a:lnTo>
                  <a:pt x="308" y="382"/>
                </a:lnTo>
                <a:lnTo>
                  <a:pt x="305" y="382"/>
                </a:lnTo>
                <a:lnTo>
                  <a:pt x="299" y="386"/>
                </a:lnTo>
                <a:lnTo>
                  <a:pt x="281" y="389"/>
                </a:lnTo>
                <a:lnTo>
                  <a:pt x="273" y="394"/>
                </a:lnTo>
                <a:lnTo>
                  <a:pt x="269" y="395"/>
                </a:lnTo>
                <a:lnTo>
                  <a:pt x="268" y="397"/>
                </a:lnTo>
                <a:lnTo>
                  <a:pt x="272" y="400"/>
                </a:lnTo>
                <a:lnTo>
                  <a:pt x="277" y="406"/>
                </a:lnTo>
                <a:lnTo>
                  <a:pt x="277" y="414"/>
                </a:lnTo>
                <a:lnTo>
                  <a:pt x="281" y="423"/>
                </a:lnTo>
                <a:lnTo>
                  <a:pt x="286" y="426"/>
                </a:lnTo>
                <a:lnTo>
                  <a:pt x="293" y="425"/>
                </a:lnTo>
                <a:lnTo>
                  <a:pt x="297" y="427"/>
                </a:lnTo>
                <a:lnTo>
                  <a:pt x="298" y="431"/>
                </a:lnTo>
                <a:lnTo>
                  <a:pt x="302" y="435"/>
                </a:lnTo>
                <a:lnTo>
                  <a:pt x="304" y="439"/>
                </a:lnTo>
                <a:lnTo>
                  <a:pt x="304" y="441"/>
                </a:lnTo>
                <a:lnTo>
                  <a:pt x="286" y="447"/>
                </a:lnTo>
                <a:lnTo>
                  <a:pt x="282" y="450"/>
                </a:lnTo>
                <a:lnTo>
                  <a:pt x="278" y="452"/>
                </a:lnTo>
                <a:lnTo>
                  <a:pt x="274" y="449"/>
                </a:lnTo>
                <a:lnTo>
                  <a:pt x="273" y="441"/>
                </a:lnTo>
                <a:lnTo>
                  <a:pt x="267" y="437"/>
                </a:lnTo>
                <a:lnTo>
                  <a:pt x="261" y="433"/>
                </a:lnTo>
                <a:lnTo>
                  <a:pt x="254" y="432"/>
                </a:lnTo>
                <a:lnTo>
                  <a:pt x="248" y="427"/>
                </a:lnTo>
                <a:lnTo>
                  <a:pt x="244" y="431"/>
                </a:lnTo>
                <a:lnTo>
                  <a:pt x="247" y="446"/>
                </a:lnTo>
                <a:lnTo>
                  <a:pt x="254" y="456"/>
                </a:lnTo>
                <a:lnTo>
                  <a:pt x="265" y="483"/>
                </a:lnTo>
                <a:lnTo>
                  <a:pt x="270" y="499"/>
                </a:lnTo>
                <a:lnTo>
                  <a:pt x="271" y="507"/>
                </a:lnTo>
                <a:lnTo>
                  <a:pt x="269" y="520"/>
                </a:lnTo>
                <a:lnTo>
                  <a:pt x="274" y="529"/>
                </a:lnTo>
                <a:lnTo>
                  <a:pt x="278" y="539"/>
                </a:lnTo>
                <a:lnTo>
                  <a:pt x="274" y="539"/>
                </a:lnTo>
                <a:lnTo>
                  <a:pt x="270" y="535"/>
                </a:lnTo>
                <a:lnTo>
                  <a:pt x="264" y="531"/>
                </a:lnTo>
                <a:lnTo>
                  <a:pt x="252" y="515"/>
                </a:lnTo>
                <a:lnTo>
                  <a:pt x="248" y="506"/>
                </a:lnTo>
                <a:lnTo>
                  <a:pt x="243" y="505"/>
                </a:lnTo>
                <a:lnTo>
                  <a:pt x="235" y="506"/>
                </a:lnTo>
                <a:lnTo>
                  <a:pt x="225" y="527"/>
                </a:lnTo>
                <a:lnTo>
                  <a:pt x="225" y="539"/>
                </a:lnTo>
                <a:lnTo>
                  <a:pt x="220" y="536"/>
                </a:lnTo>
                <a:lnTo>
                  <a:pt x="216" y="532"/>
                </a:lnTo>
                <a:lnTo>
                  <a:pt x="217" y="519"/>
                </a:lnTo>
                <a:lnTo>
                  <a:pt x="216" y="514"/>
                </a:lnTo>
                <a:lnTo>
                  <a:pt x="205" y="496"/>
                </a:lnTo>
                <a:lnTo>
                  <a:pt x="200" y="494"/>
                </a:lnTo>
                <a:lnTo>
                  <a:pt x="197" y="488"/>
                </a:lnTo>
                <a:lnTo>
                  <a:pt x="193" y="482"/>
                </a:lnTo>
                <a:lnTo>
                  <a:pt x="187" y="483"/>
                </a:lnTo>
                <a:lnTo>
                  <a:pt x="183" y="486"/>
                </a:lnTo>
                <a:lnTo>
                  <a:pt x="182" y="495"/>
                </a:lnTo>
                <a:lnTo>
                  <a:pt x="181" y="504"/>
                </a:lnTo>
                <a:lnTo>
                  <a:pt x="178" y="510"/>
                </a:lnTo>
                <a:lnTo>
                  <a:pt x="166" y="498"/>
                </a:lnTo>
                <a:lnTo>
                  <a:pt x="153" y="477"/>
                </a:lnTo>
                <a:lnTo>
                  <a:pt x="153" y="465"/>
                </a:lnTo>
                <a:lnTo>
                  <a:pt x="162" y="454"/>
                </a:lnTo>
                <a:lnTo>
                  <a:pt x="161" y="446"/>
                </a:lnTo>
                <a:lnTo>
                  <a:pt x="153" y="431"/>
                </a:lnTo>
                <a:lnTo>
                  <a:pt x="140" y="421"/>
                </a:lnTo>
                <a:lnTo>
                  <a:pt x="133" y="418"/>
                </a:lnTo>
                <a:lnTo>
                  <a:pt x="130" y="408"/>
                </a:lnTo>
                <a:lnTo>
                  <a:pt x="124" y="402"/>
                </a:lnTo>
                <a:lnTo>
                  <a:pt x="118" y="400"/>
                </a:lnTo>
                <a:lnTo>
                  <a:pt x="117" y="396"/>
                </a:lnTo>
                <a:lnTo>
                  <a:pt x="119" y="393"/>
                </a:lnTo>
                <a:lnTo>
                  <a:pt x="132" y="382"/>
                </a:lnTo>
                <a:lnTo>
                  <a:pt x="139" y="365"/>
                </a:lnTo>
                <a:lnTo>
                  <a:pt x="143" y="365"/>
                </a:lnTo>
                <a:lnTo>
                  <a:pt x="151" y="369"/>
                </a:lnTo>
                <a:lnTo>
                  <a:pt x="159" y="368"/>
                </a:lnTo>
                <a:lnTo>
                  <a:pt x="167" y="358"/>
                </a:lnTo>
                <a:lnTo>
                  <a:pt x="173" y="352"/>
                </a:lnTo>
                <a:lnTo>
                  <a:pt x="183" y="353"/>
                </a:lnTo>
                <a:lnTo>
                  <a:pt x="206" y="366"/>
                </a:lnTo>
                <a:lnTo>
                  <a:pt x="230" y="374"/>
                </a:lnTo>
                <a:lnTo>
                  <a:pt x="243" y="380"/>
                </a:lnTo>
                <a:lnTo>
                  <a:pt x="250" y="387"/>
                </a:lnTo>
                <a:lnTo>
                  <a:pt x="254" y="388"/>
                </a:lnTo>
                <a:lnTo>
                  <a:pt x="259" y="389"/>
                </a:lnTo>
                <a:lnTo>
                  <a:pt x="259" y="384"/>
                </a:lnTo>
                <a:lnTo>
                  <a:pt x="257" y="380"/>
                </a:lnTo>
                <a:lnTo>
                  <a:pt x="262" y="378"/>
                </a:lnTo>
                <a:lnTo>
                  <a:pt x="275" y="378"/>
                </a:lnTo>
                <a:lnTo>
                  <a:pt x="278" y="375"/>
                </a:lnTo>
                <a:lnTo>
                  <a:pt x="280" y="372"/>
                </a:lnTo>
                <a:lnTo>
                  <a:pt x="278" y="368"/>
                </a:lnTo>
                <a:lnTo>
                  <a:pt x="273" y="365"/>
                </a:lnTo>
                <a:lnTo>
                  <a:pt x="268" y="365"/>
                </a:lnTo>
                <a:lnTo>
                  <a:pt x="265" y="364"/>
                </a:lnTo>
                <a:lnTo>
                  <a:pt x="260" y="365"/>
                </a:lnTo>
                <a:lnTo>
                  <a:pt x="253" y="362"/>
                </a:lnTo>
                <a:lnTo>
                  <a:pt x="249" y="359"/>
                </a:lnTo>
                <a:lnTo>
                  <a:pt x="246" y="356"/>
                </a:lnTo>
                <a:lnTo>
                  <a:pt x="233" y="351"/>
                </a:lnTo>
                <a:lnTo>
                  <a:pt x="220" y="341"/>
                </a:lnTo>
                <a:lnTo>
                  <a:pt x="217" y="346"/>
                </a:lnTo>
                <a:lnTo>
                  <a:pt x="212" y="349"/>
                </a:lnTo>
                <a:lnTo>
                  <a:pt x="204" y="350"/>
                </a:lnTo>
                <a:lnTo>
                  <a:pt x="184" y="344"/>
                </a:lnTo>
                <a:lnTo>
                  <a:pt x="171" y="348"/>
                </a:lnTo>
                <a:lnTo>
                  <a:pt x="164" y="350"/>
                </a:lnTo>
                <a:lnTo>
                  <a:pt x="159" y="350"/>
                </a:lnTo>
                <a:lnTo>
                  <a:pt x="152" y="352"/>
                </a:lnTo>
                <a:lnTo>
                  <a:pt x="145" y="353"/>
                </a:lnTo>
                <a:lnTo>
                  <a:pt x="138" y="344"/>
                </a:lnTo>
                <a:lnTo>
                  <a:pt x="135" y="337"/>
                </a:lnTo>
                <a:lnTo>
                  <a:pt x="134" y="336"/>
                </a:lnTo>
                <a:lnTo>
                  <a:pt x="133" y="343"/>
                </a:lnTo>
                <a:lnTo>
                  <a:pt x="131" y="348"/>
                </a:lnTo>
                <a:lnTo>
                  <a:pt x="122" y="350"/>
                </a:lnTo>
                <a:lnTo>
                  <a:pt x="116" y="347"/>
                </a:lnTo>
                <a:lnTo>
                  <a:pt x="112" y="335"/>
                </a:lnTo>
                <a:lnTo>
                  <a:pt x="107" y="319"/>
                </a:lnTo>
                <a:lnTo>
                  <a:pt x="97" y="307"/>
                </a:lnTo>
                <a:lnTo>
                  <a:pt x="90" y="304"/>
                </a:lnTo>
                <a:lnTo>
                  <a:pt x="89" y="297"/>
                </a:lnTo>
                <a:lnTo>
                  <a:pt x="90" y="292"/>
                </a:lnTo>
                <a:lnTo>
                  <a:pt x="99" y="290"/>
                </a:lnTo>
                <a:lnTo>
                  <a:pt x="113" y="296"/>
                </a:lnTo>
                <a:lnTo>
                  <a:pt x="116" y="295"/>
                </a:lnTo>
                <a:lnTo>
                  <a:pt x="119" y="292"/>
                </a:lnTo>
                <a:lnTo>
                  <a:pt x="119" y="286"/>
                </a:lnTo>
                <a:lnTo>
                  <a:pt x="117" y="281"/>
                </a:lnTo>
                <a:lnTo>
                  <a:pt x="113" y="281"/>
                </a:lnTo>
                <a:lnTo>
                  <a:pt x="110" y="282"/>
                </a:lnTo>
                <a:lnTo>
                  <a:pt x="101" y="281"/>
                </a:lnTo>
                <a:lnTo>
                  <a:pt x="90" y="283"/>
                </a:lnTo>
                <a:lnTo>
                  <a:pt x="85" y="281"/>
                </a:lnTo>
                <a:lnTo>
                  <a:pt x="83" y="277"/>
                </a:lnTo>
                <a:lnTo>
                  <a:pt x="73" y="269"/>
                </a:lnTo>
                <a:lnTo>
                  <a:pt x="65" y="258"/>
                </a:lnTo>
                <a:lnTo>
                  <a:pt x="52" y="251"/>
                </a:lnTo>
                <a:lnTo>
                  <a:pt x="43" y="229"/>
                </a:lnTo>
                <a:lnTo>
                  <a:pt x="36" y="219"/>
                </a:lnTo>
                <a:lnTo>
                  <a:pt x="28" y="212"/>
                </a:lnTo>
                <a:lnTo>
                  <a:pt x="30" y="212"/>
                </a:lnTo>
                <a:lnTo>
                  <a:pt x="33" y="213"/>
                </a:lnTo>
                <a:lnTo>
                  <a:pt x="38" y="217"/>
                </a:lnTo>
                <a:lnTo>
                  <a:pt x="44" y="218"/>
                </a:lnTo>
                <a:lnTo>
                  <a:pt x="48" y="215"/>
                </a:lnTo>
                <a:lnTo>
                  <a:pt x="50" y="213"/>
                </a:lnTo>
                <a:lnTo>
                  <a:pt x="51" y="209"/>
                </a:lnTo>
                <a:lnTo>
                  <a:pt x="51" y="204"/>
                </a:lnTo>
                <a:lnTo>
                  <a:pt x="52" y="203"/>
                </a:lnTo>
                <a:lnTo>
                  <a:pt x="57" y="203"/>
                </a:lnTo>
                <a:lnTo>
                  <a:pt x="58" y="202"/>
                </a:lnTo>
                <a:lnTo>
                  <a:pt x="58" y="198"/>
                </a:lnTo>
                <a:lnTo>
                  <a:pt x="55" y="193"/>
                </a:lnTo>
                <a:lnTo>
                  <a:pt x="53" y="187"/>
                </a:lnTo>
                <a:lnTo>
                  <a:pt x="53" y="184"/>
                </a:lnTo>
                <a:lnTo>
                  <a:pt x="55" y="183"/>
                </a:lnTo>
                <a:lnTo>
                  <a:pt x="59" y="180"/>
                </a:lnTo>
                <a:lnTo>
                  <a:pt x="60" y="177"/>
                </a:lnTo>
                <a:lnTo>
                  <a:pt x="64" y="175"/>
                </a:lnTo>
                <a:lnTo>
                  <a:pt x="70" y="175"/>
                </a:lnTo>
                <a:lnTo>
                  <a:pt x="76" y="174"/>
                </a:lnTo>
                <a:lnTo>
                  <a:pt x="80" y="170"/>
                </a:lnTo>
                <a:lnTo>
                  <a:pt x="81" y="166"/>
                </a:lnTo>
                <a:lnTo>
                  <a:pt x="83" y="157"/>
                </a:lnTo>
                <a:lnTo>
                  <a:pt x="85" y="152"/>
                </a:lnTo>
                <a:lnTo>
                  <a:pt x="88" y="147"/>
                </a:lnTo>
                <a:lnTo>
                  <a:pt x="89" y="142"/>
                </a:lnTo>
                <a:lnTo>
                  <a:pt x="92" y="136"/>
                </a:lnTo>
                <a:lnTo>
                  <a:pt x="98" y="134"/>
                </a:lnTo>
                <a:lnTo>
                  <a:pt x="103" y="131"/>
                </a:lnTo>
                <a:lnTo>
                  <a:pt x="107" y="124"/>
                </a:lnTo>
                <a:lnTo>
                  <a:pt x="110" y="118"/>
                </a:lnTo>
                <a:lnTo>
                  <a:pt x="110" y="114"/>
                </a:lnTo>
                <a:lnTo>
                  <a:pt x="106" y="108"/>
                </a:lnTo>
                <a:lnTo>
                  <a:pt x="104" y="102"/>
                </a:lnTo>
                <a:lnTo>
                  <a:pt x="105" y="94"/>
                </a:lnTo>
                <a:lnTo>
                  <a:pt x="115" y="93"/>
                </a:lnTo>
                <a:lnTo>
                  <a:pt x="119" y="93"/>
                </a:lnTo>
                <a:lnTo>
                  <a:pt x="133" y="92"/>
                </a:lnTo>
                <a:lnTo>
                  <a:pt x="139" y="88"/>
                </a:lnTo>
                <a:lnTo>
                  <a:pt x="144" y="88"/>
                </a:lnTo>
                <a:lnTo>
                  <a:pt x="153" y="92"/>
                </a:lnTo>
                <a:lnTo>
                  <a:pt x="157" y="89"/>
                </a:lnTo>
                <a:lnTo>
                  <a:pt x="169" y="83"/>
                </a:lnTo>
                <a:lnTo>
                  <a:pt x="181" y="67"/>
                </a:lnTo>
                <a:lnTo>
                  <a:pt x="186" y="65"/>
                </a:lnTo>
                <a:lnTo>
                  <a:pt x="198" y="64"/>
                </a:lnTo>
                <a:lnTo>
                  <a:pt x="201" y="62"/>
                </a:lnTo>
                <a:lnTo>
                  <a:pt x="205" y="62"/>
                </a:lnTo>
                <a:lnTo>
                  <a:pt x="218" y="65"/>
                </a:lnTo>
                <a:lnTo>
                  <a:pt x="226" y="66"/>
                </a:lnTo>
                <a:lnTo>
                  <a:pt x="234" y="64"/>
                </a:lnTo>
                <a:lnTo>
                  <a:pt x="244" y="60"/>
                </a:lnTo>
                <a:lnTo>
                  <a:pt x="246" y="46"/>
                </a:lnTo>
                <a:lnTo>
                  <a:pt x="249" y="43"/>
                </a:lnTo>
                <a:lnTo>
                  <a:pt x="255" y="43"/>
                </a:lnTo>
                <a:lnTo>
                  <a:pt x="259" y="43"/>
                </a:lnTo>
                <a:lnTo>
                  <a:pt x="268" y="44"/>
                </a:lnTo>
                <a:lnTo>
                  <a:pt x="278" y="45"/>
                </a:lnTo>
                <a:lnTo>
                  <a:pt x="285" y="38"/>
                </a:lnTo>
                <a:lnTo>
                  <a:pt x="295" y="37"/>
                </a:lnTo>
                <a:lnTo>
                  <a:pt x="300" y="36"/>
                </a:lnTo>
                <a:lnTo>
                  <a:pt x="308" y="38"/>
                </a:lnTo>
                <a:lnTo>
                  <a:pt x="316" y="38"/>
                </a:lnTo>
                <a:lnTo>
                  <a:pt x="326" y="35"/>
                </a:lnTo>
                <a:lnTo>
                  <a:pt x="336" y="30"/>
                </a:lnTo>
                <a:lnTo>
                  <a:pt x="343" y="31"/>
                </a:lnTo>
                <a:lnTo>
                  <a:pt x="346" y="30"/>
                </a:lnTo>
                <a:lnTo>
                  <a:pt x="348" y="29"/>
                </a:lnTo>
                <a:lnTo>
                  <a:pt x="349" y="23"/>
                </a:lnTo>
                <a:lnTo>
                  <a:pt x="363" y="23"/>
                </a:lnTo>
                <a:lnTo>
                  <a:pt x="368" y="23"/>
                </a:lnTo>
                <a:lnTo>
                  <a:pt x="376" y="23"/>
                </a:lnTo>
                <a:lnTo>
                  <a:pt x="384" y="20"/>
                </a:lnTo>
                <a:lnTo>
                  <a:pt x="386" y="20"/>
                </a:lnTo>
                <a:lnTo>
                  <a:pt x="390" y="29"/>
                </a:lnTo>
                <a:lnTo>
                  <a:pt x="392" y="32"/>
                </a:lnTo>
                <a:lnTo>
                  <a:pt x="397" y="34"/>
                </a:lnTo>
                <a:lnTo>
                  <a:pt x="406" y="41"/>
                </a:lnTo>
                <a:lnTo>
                  <a:pt x="408" y="39"/>
                </a:lnTo>
                <a:lnTo>
                  <a:pt x="412" y="37"/>
                </a:lnTo>
                <a:lnTo>
                  <a:pt x="424" y="40"/>
                </a:lnTo>
                <a:lnTo>
                  <a:pt x="435" y="45"/>
                </a:lnTo>
                <a:lnTo>
                  <a:pt x="444" y="53"/>
                </a:lnTo>
                <a:lnTo>
                  <a:pt x="454" y="51"/>
                </a:lnTo>
                <a:lnTo>
                  <a:pt x="466" y="47"/>
                </a:lnTo>
                <a:lnTo>
                  <a:pt x="473" y="46"/>
                </a:lnTo>
                <a:lnTo>
                  <a:pt x="482" y="45"/>
                </a:lnTo>
                <a:lnTo>
                  <a:pt x="486" y="44"/>
                </a:lnTo>
                <a:lnTo>
                  <a:pt x="497" y="46"/>
                </a:lnTo>
                <a:lnTo>
                  <a:pt x="509" y="41"/>
                </a:lnTo>
                <a:lnTo>
                  <a:pt x="514" y="38"/>
                </a:lnTo>
                <a:lnTo>
                  <a:pt x="516" y="33"/>
                </a:lnTo>
                <a:lnTo>
                  <a:pt x="515" y="23"/>
                </a:lnTo>
                <a:lnTo>
                  <a:pt x="512" y="14"/>
                </a:lnTo>
                <a:lnTo>
                  <a:pt x="509" y="11"/>
                </a:lnTo>
                <a:lnTo>
                  <a:pt x="509" y="7"/>
                </a:lnTo>
                <a:lnTo>
                  <a:pt x="510" y="4"/>
                </a:lnTo>
                <a:lnTo>
                  <a:pt x="512" y="2"/>
                </a:lnTo>
                <a:lnTo>
                  <a:pt x="519" y="0"/>
                </a:lnTo>
                <a:lnTo>
                  <a:pt x="529" y="3"/>
                </a:lnTo>
                <a:close/>
                <a:moveTo>
                  <a:pt x="406" y="119"/>
                </a:moveTo>
                <a:lnTo>
                  <a:pt x="396" y="122"/>
                </a:lnTo>
                <a:lnTo>
                  <a:pt x="386" y="115"/>
                </a:lnTo>
                <a:lnTo>
                  <a:pt x="386" y="111"/>
                </a:lnTo>
                <a:lnTo>
                  <a:pt x="391" y="103"/>
                </a:lnTo>
                <a:lnTo>
                  <a:pt x="394" y="100"/>
                </a:lnTo>
                <a:lnTo>
                  <a:pt x="402" y="101"/>
                </a:lnTo>
                <a:lnTo>
                  <a:pt x="406" y="107"/>
                </a:lnTo>
                <a:lnTo>
                  <a:pt x="407" y="109"/>
                </a:lnTo>
                <a:lnTo>
                  <a:pt x="406" y="114"/>
                </a:lnTo>
                <a:lnTo>
                  <a:pt x="406" y="119"/>
                </a:lnTo>
                <a:close/>
                <a:moveTo>
                  <a:pt x="478" y="138"/>
                </a:moveTo>
                <a:lnTo>
                  <a:pt x="469" y="141"/>
                </a:lnTo>
                <a:lnTo>
                  <a:pt x="459" y="132"/>
                </a:lnTo>
                <a:lnTo>
                  <a:pt x="469" y="129"/>
                </a:lnTo>
                <a:lnTo>
                  <a:pt x="473" y="131"/>
                </a:lnTo>
                <a:lnTo>
                  <a:pt x="477" y="134"/>
                </a:lnTo>
                <a:lnTo>
                  <a:pt x="478" y="138"/>
                </a:lnTo>
                <a:close/>
                <a:moveTo>
                  <a:pt x="459" y="184"/>
                </a:moveTo>
                <a:lnTo>
                  <a:pt x="456" y="187"/>
                </a:lnTo>
                <a:lnTo>
                  <a:pt x="453" y="193"/>
                </a:lnTo>
                <a:lnTo>
                  <a:pt x="452" y="202"/>
                </a:lnTo>
                <a:lnTo>
                  <a:pt x="448" y="202"/>
                </a:lnTo>
                <a:lnTo>
                  <a:pt x="445" y="200"/>
                </a:lnTo>
                <a:lnTo>
                  <a:pt x="444" y="197"/>
                </a:lnTo>
                <a:lnTo>
                  <a:pt x="444" y="193"/>
                </a:lnTo>
                <a:lnTo>
                  <a:pt x="442" y="193"/>
                </a:lnTo>
                <a:lnTo>
                  <a:pt x="440" y="198"/>
                </a:lnTo>
                <a:lnTo>
                  <a:pt x="439" y="200"/>
                </a:lnTo>
                <a:lnTo>
                  <a:pt x="434" y="200"/>
                </a:lnTo>
                <a:lnTo>
                  <a:pt x="429" y="197"/>
                </a:lnTo>
                <a:lnTo>
                  <a:pt x="429" y="192"/>
                </a:lnTo>
                <a:lnTo>
                  <a:pt x="428" y="185"/>
                </a:lnTo>
                <a:lnTo>
                  <a:pt x="428" y="182"/>
                </a:lnTo>
                <a:lnTo>
                  <a:pt x="442" y="182"/>
                </a:lnTo>
                <a:lnTo>
                  <a:pt x="447" y="187"/>
                </a:lnTo>
                <a:lnTo>
                  <a:pt x="451" y="184"/>
                </a:lnTo>
                <a:lnTo>
                  <a:pt x="454" y="181"/>
                </a:lnTo>
                <a:lnTo>
                  <a:pt x="459" y="179"/>
                </a:lnTo>
                <a:lnTo>
                  <a:pt x="459" y="184"/>
                </a:lnTo>
                <a:close/>
                <a:moveTo>
                  <a:pt x="34" y="240"/>
                </a:moveTo>
                <a:lnTo>
                  <a:pt x="36" y="246"/>
                </a:lnTo>
                <a:lnTo>
                  <a:pt x="26" y="243"/>
                </a:lnTo>
                <a:lnTo>
                  <a:pt x="19" y="238"/>
                </a:lnTo>
                <a:lnTo>
                  <a:pt x="13" y="225"/>
                </a:lnTo>
                <a:lnTo>
                  <a:pt x="0" y="210"/>
                </a:lnTo>
                <a:lnTo>
                  <a:pt x="0" y="206"/>
                </a:lnTo>
                <a:lnTo>
                  <a:pt x="5" y="203"/>
                </a:lnTo>
                <a:lnTo>
                  <a:pt x="15" y="201"/>
                </a:lnTo>
                <a:lnTo>
                  <a:pt x="19" y="203"/>
                </a:lnTo>
                <a:lnTo>
                  <a:pt x="22" y="206"/>
                </a:lnTo>
                <a:lnTo>
                  <a:pt x="23" y="208"/>
                </a:lnTo>
                <a:lnTo>
                  <a:pt x="17" y="214"/>
                </a:lnTo>
                <a:lnTo>
                  <a:pt x="16" y="216"/>
                </a:lnTo>
                <a:lnTo>
                  <a:pt x="20" y="221"/>
                </a:lnTo>
                <a:lnTo>
                  <a:pt x="20" y="223"/>
                </a:lnTo>
                <a:lnTo>
                  <a:pt x="22" y="233"/>
                </a:lnTo>
                <a:lnTo>
                  <a:pt x="24" y="237"/>
                </a:lnTo>
                <a:lnTo>
                  <a:pt x="30" y="239"/>
                </a:lnTo>
                <a:lnTo>
                  <a:pt x="34" y="240"/>
                </a:lnTo>
                <a:close/>
                <a:moveTo>
                  <a:pt x="536" y="251"/>
                </a:moveTo>
                <a:lnTo>
                  <a:pt x="534" y="257"/>
                </a:lnTo>
                <a:lnTo>
                  <a:pt x="545" y="267"/>
                </a:lnTo>
                <a:lnTo>
                  <a:pt x="549" y="273"/>
                </a:lnTo>
                <a:lnTo>
                  <a:pt x="550" y="280"/>
                </a:lnTo>
                <a:lnTo>
                  <a:pt x="549" y="281"/>
                </a:lnTo>
                <a:lnTo>
                  <a:pt x="545" y="278"/>
                </a:lnTo>
                <a:lnTo>
                  <a:pt x="542" y="277"/>
                </a:lnTo>
                <a:lnTo>
                  <a:pt x="543" y="281"/>
                </a:lnTo>
                <a:lnTo>
                  <a:pt x="546" y="285"/>
                </a:lnTo>
                <a:lnTo>
                  <a:pt x="540" y="287"/>
                </a:lnTo>
                <a:lnTo>
                  <a:pt x="534" y="287"/>
                </a:lnTo>
                <a:lnTo>
                  <a:pt x="516" y="282"/>
                </a:lnTo>
                <a:lnTo>
                  <a:pt x="512" y="276"/>
                </a:lnTo>
                <a:lnTo>
                  <a:pt x="523" y="268"/>
                </a:lnTo>
                <a:lnTo>
                  <a:pt x="525" y="264"/>
                </a:lnTo>
                <a:lnTo>
                  <a:pt x="517" y="265"/>
                </a:lnTo>
                <a:lnTo>
                  <a:pt x="509" y="275"/>
                </a:lnTo>
                <a:lnTo>
                  <a:pt x="496" y="270"/>
                </a:lnTo>
                <a:lnTo>
                  <a:pt x="492" y="266"/>
                </a:lnTo>
                <a:lnTo>
                  <a:pt x="491" y="264"/>
                </a:lnTo>
                <a:lnTo>
                  <a:pt x="496" y="255"/>
                </a:lnTo>
                <a:lnTo>
                  <a:pt x="505" y="256"/>
                </a:lnTo>
                <a:lnTo>
                  <a:pt x="510" y="254"/>
                </a:lnTo>
                <a:lnTo>
                  <a:pt x="516" y="251"/>
                </a:lnTo>
                <a:lnTo>
                  <a:pt x="516" y="247"/>
                </a:lnTo>
                <a:lnTo>
                  <a:pt x="531" y="246"/>
                </a:lnTo>
                <a:lnTo>
                  <a:pt x="536" y="251"/>
                </a:lnTo>
                <a:close/>
                <a:moveTo>
                  <a:pt x="336" y="268"/>
                </a:moveTo>
                <a:lnTo>
                  <a:pt x="332" y="270"/>
                </a:lnTo>
                <a:lnTo>
                  <a:pt x="336" y="262"/>
                </a:lnTo>
                <a:lnTo>
                  <a:pt x="342" y="257"/>
                </a:lnTo>
                <a:lnTo>
                  <a:pt x="340" y="264"/>
                </a:lnTo>
                <a:lnTo>
                  <a:pt x="336" y="268"/>
                </a:lnTo>
                <a:close/>
                <a:moveTo>
                  <a:pt x="327" y="273"/>
                </a:moveTo>
                <a:lnTo>
                  <a:pt x="324" y="276"/>
                </a:lnTo>
                <a:lnTo>
                  <a:pt x="318" y="275"/>
                </a:lnTo>
                <a:lnTo>
                  <a:pt x="313" y="263"/>
                </a:lnTo>
                <a:lnTo>
                  <a:pt x="327" y="273"/>
                </a:lnTo>
                <a:close/>
                <a:moveTo>
                  <a:pt x="298" y="289"/>
                </a:moveTo>
                <a:lnTo>
                  <a:pt x="303" y="300"/>
                </a:lnTo>
                <a:lnTo>
                  <a:pt x="307" y="303"/>
                </a:lnTo>
                <a:lnTo>
                  <a:pt x="316" y="308"/>
                </a:lnTo>
                <a:lnTo>
                  <a:pt x="320" y="308"/>
                </a:lnTo>
                <a:lnTo>
                  <a:pt x="335" y="316"/>
                </a:lnTo>
                <a:lnTo>
                  <a:pt x="353" y="318"/>
                </a:lnTo>
                <a:lnTo>
                  <a:pt x="355" y="320"/>
                </a:lnTo>
                <a:lnTo>
                  <a:pt x="357" y="326"/>
                </a:lnTo>
                <a:lnTo>
                  <a:pt x="361" y="331"/>
                </a:lnTo>
                <a:lnTo>
                  <a:pt x="361" y="335"/>
                </a:lnTo>
                <a:lnTo>
                  <a:pt x="360" y="339"/>
                </a:lnTo>
                <a:lnTo>
                  <a:pt x="362" y="351"/>
                </a:lnTo>
                <a:lnTo>
                  <a:pt x="367" y="363"/>
                </a:lnTo>
                <a:lnTo>
                  <a:pt x="373" y="369"/>
                </a:lnTo>
                <a:lnTo>
                  <a:pt x="381" y="371"/>
                </a:lnTo>
                <a:lnTo>
                  <a:pt x="389" y="370"/>
                </a:lnTo>
                <a:lnTo>
                  <a:pt x="391" y="373"/>
                </a:lnTo>
                <a:lnTo>
                  <a:pt x="391" y="383"/>
                </a:lnTo>
                <a:lnTo>
                  <a:pt x="387" y="387"/>
                </a:lnTo>
                <a:lnTo>
                  <a:pt x="384" y="388"/>
                </a:lnTo>
                <a:lnTo>
                  <a:pt x="382" y="387"/>
                </a:lnTo>
                <a:lnTo>
                  <a:pt x="380" y="385"/>
                </a:lnTo>
                <a:lnTo>
                  <a:pt x="378" y="384"/>
                </a:lnTo>
                <a:lnTo>
                  <a:pt x="373" y="383"/>
                </a:lnTo>
                <a:lnTo>
                  <a:pt x="370" y="379"/>
                </a:lnTo>
                <a:lnTo>
                  <a:pt x="361" y="374"/>
                </a:lnTo>
                <a:lnTo>
                  <a:pt x="360" y="370"/>
                </a:lnTo>
                <a:lnTo>
                  <a:pt x="360" y="365"/>
                </a:lnTo>
                <a:lnTo>
                  <a:pt x="356" y="361"/>
                </a:lnTo>
                <a:lnTo>
                  <a:pt x="353" y="354"/>
                </a:lnTo>
                <a:lnTo>
                  <a:pt x="350" y="351"/>
                </a:lnTo>
                <a:lnTo>
                  <a:pt x="348" y="348"/>
                </a:lnTo>
                <a:lnTo>
                  <a:pt x="348" y="346"/>
                </a:lnTo>
                <a:lnTo>
                  <a:pt x="336" y="345"/>
                </a:lnTo>
                <a:lnTo>
                  <a:pt x="326" y="345"/>
                </a:lnTo>
                <a:lnTo>
                  <a:pt x="317" y="341"/>
                </a:lnTo>
                <a:lnTo>
                  <a:pt x="314" y="330"/>
                </a:lnTo>
                <a:lnTo>
                  <a:pt x="309" y="327"/>
                </a:lnTo>
                <a:lnTo>
                  <a:pt x="305" y="324"/>
                </a:lnTo>
                <a:lnTo>
                  <a:pt x="302" y="319"/>
                </a:lnTo>
                <a:lnTo>
                  <a:pt x="294" y="311"/>
                </a:lnTo>
                <a:lnTo>
                  <a:pt x="285" y="305"/>
                </a:lnTo>
                <a:lnTo>
                  <a:pt x="277" y="300"/>
                </a:lnTo>
                <a:lnTo>
                  <a:pt x="268" y="297"/>
                </a:lnTo>
                <a:lnTo>
                  <a:pt x="260" y="301"/>
                </a:lnTo>
                <a:lnTo>
                  <a:pt x="256" y="300"/>
                </a:lnTo>
                <a:lnTo>
                  <a:pt x="255" y="298"/>
                </a:lnTo>
                <a:lnTo>
                  <a:pt x="264" y="293"/>
                </a:lnTo>
                <a:lnTo>
                  <a:pt x="277" y="284"/>
                </a:lnTo>
                <a:lnTo>
                  <a:pt x="286" y="281"/>
                </a:lnTo>
                <a:lnTo>
                  <a:pt x="290" y="281"/>
                </a:lnTo>
                <a:lnTo>
                  <a:pt x="298" y="289"/>
                </a:lnTo>
                <a:close/>
                <a:moveTo>
                  <a:pt x="398" y="304"/>
                </a:moveTo>
                <a:lnTo>
                  <a:pt x="390" y="306"/>
                </a:lnTo>
                <a:lnTo>
                  <a:pt x="388" y="306"/>
                </a:lnTo>
                <a:lnTo>
                  <a:pt x="389" y="303"/>
                </a:lnTo>
                <a:lnTo>
                  <a:pt x="390" y="302"/>
                </a:lnTo>
                <a:lnTo>
                  <a:pt x="381" y="296"/>
                </a:lnTo>
                <a:lnTo>
                  <a:pt x="382" y="288"/>
                </a:lnTo>
                <a:lnTo>
                  <a:pt x="383" y="287"/>
                </a:lnTo>
                <a:lnTo>
                  <a:pt x="389" y="290"/>
                </a:lnTo>
                <a:lnTo>
                  <a:pt x="391" y="297"/>
                </a:lnTo>
                <a:lnTo>
                  <a:pt x="398" y="304"/>
                </a:lnTo>
                <a:close/>
                <a:moveTo>
                  <a:pt x="82" y="324"/>
                </a:moveTo>
                <a:lnTo>
                  <a:pt x="79" y="325"/>
                </a:lnTo>
                <a:lnTo>
                  <a:pt x="77" y="324"/>
                </a:lnTo>
                <a:lnTo>
                  <a:pt x="74" y="325"/>
                </a:lnTo>
                <a:lnTo>
                  <a:pt x="72" y="327"/>
                </a:lnTo>
                <a:lnTo>
                  <a:pt x="72" y="319"/>
                </a:lnTo>
                <a:lnTo>
                  <a:pt x="75" y="309"/>
                </a:lnTo>
                <a:lnTo>
                  <a:pt x="78" y="303"/>
                </a:lnTo>
                <a:lnTo>
                  <a:pt x="83" y="300"/>
                </a:lnTo>
                <a:lnTo>
                  <a:pt x="85" y="305"/>
                </a:lnTo>
                <a:lnTo>
                  <a:pt x="84" y="321"/>
                </a:lnTo>
                <a:lnTo>
                  <a:pt x="82" y="324"/>
                </a:lnTo>
                <a:close/>
                <a:moveTo>
                  <a:pt x="511" y="363"/>
                </a:moveTo>
                <a:lnTo>
                  <a:pt x="503" y="369"/>
                </a:lnTo>
                <a:lnTo>
                  <a:pt x="495" y="361"/>
                </a:lnTo>
                <a:lnTo>
                  <a:pt x="493" y="358"/>
                </a:lnTo>
                <a:lnTo>
                  <a:pt x="499" y="355"/>
                </a:lnTo>
                <a:lnTo>
                  <a:pt x="502" y="350"/>
                </a:lnTo>
                <a:lnTo>
                  <a:pt x="500" y="344"/>
                </a:lnTo>
                <a:lnTo>
                  <a:pt x="491" y="334"/>
                </a:lnTo>
                <a:lnTo>
                  <a:pt x="491" y="328"/>
                </a:lnTo>
                <a:lnTo>
                  <a:pt x="504" y="325"/>
                </a:lnTo>
                <a:lnTo>
                  <a:pt x="512" y="331"/>
                </a:lnTo>
                <a:lnTo>
                  <a:pt x="516" y="331"/>
                </a:lnTo>
                <a:lnTo>
                  <a:pt x="514" y="336"/>
                </a:lnTo>
                <a:lnTo>
                  <a:pt x="515" y="338"/>
                </a:lnTo>
                <a:lnTo>
                  <a:pt x="516" y="355"/>
                </a:lnTo>
                <a:lnTo>
                  <a:pt x="512" y="357"/>
                </a:lnTo>
                <a:lnTo>
                  <a:pt x="511" y="362"/>
                </a:lnTo>
                <a:lnTo>
                  <a:pt x="511" y="363"/>
                </a:lnTo>
                <a:close/>
                <a:moveTo>
                  <a:pt x="88" y="352"/>
                </a:moveTo>
                <a:lnTo>
                  <a:pt x="84" y="353"/>
                </a:lnTo>
                <a:lnTo>
                  <a:pt x="79" y="344"/>
                </a:lnTo>
                <a:lnTo>
                  <a:pt x="77" y="337"/>
                </a:lnTo>
                <a:lnTo>
                  <a:pt x="79" y="337"/>
                </a:lnTo>
                <a:lnTo>
                  <a:pt x="81" y="337"/>
                </a:lnTo>
                <a:lnTo>
                  <a:pt x="83" y="340"/>
                </a:lnTo>
                <a:lnTo>
                  <a:pt x="83" y="343"/>
                </a:lnTo>
                <a:lnTo>
                  <a:pt x="84" y="345"/>
                </a:lnTo>
                <a:lnTo>
                  <a:pt x="86" y="349"/>
                </a:lnTo>
                <a:lnTo>
                  <a:pt x="88" y="352"/>
                </a:lnTo>
                <a:close/>
                <a:moveTo>
                  <a:pt x="76" y="347"/>
                </a:moveTo>
                <a:lnTo>
                  <a:pt x="77" y="358"/>
                </a:lnTo>
                <a:lnTo>
                  <a:pt x="83" y="361"/>
                </a:lnTo>
                <a:lnTo>
                  <a:pt x="90" y="371"/>
                </a:lnTo>
                <a:lnTo>
                  <a:pt x="90" y="376"/>
                </a:lnTo>
                <a:lnTo>
                  <a:pt x="88" y="378"/>
                </a:lnTo>
                <a:lnTo>
                  <a:pt x="76" y="373"/>
                </a:lnTo>
                <a:lnTo>
                  <a:pt x="73" y="376"/>
                </a:lnTo>
                <a:lnTo>
                  <a:pt x="69" y="375"/>
                </a:lnTo>
                <a:lnTo>
                  <a:pt x="67" y="369"/>
                </a:lnTo>
                <a:lnTo>
                  <a:pt x="67" y="367"/>
                </a:lnTo>
                <a:lnTo>
                  <a:pt x="65" y="363"/>
                </a:lnTo>
                <a:lnTo>
                  <a:pt x="64" y="362"/>
                </a:lnTo>
                <a:lnTo>
                  <a:pt x="59" y="366"/>
                </a:lnTo>
                <a:lnTo>
                  <a:pt x="56" y="367"/>
                </a:lnTo>
                <a:lnTo>
                  <a:pt x="56" y="363"/>
                </a:lnTo>
                <a:lnTo>
                  <a:pt x="60" y="351"/>
                </a:lnTo>
                <a:lnTo>
                  <a:pt x="62" y="350"/>
                </a:lnTo>
                <a:lnTo>
                  <a:pt x="66" y="353"/>
                </a:lnTo>
                <a:lnTo>
                  <a:pt x="69" y="352"/>
                </a:lnTo>
                <a:lnTo>
                  <a:pt x="71" y="346"/>
                </a:lnTo>
                <a:lnTo>
                  <a:pt x="72" y="339"/>
                </a:lnTo>
                <a:lnTo>
                  <a:pt x="73" y="338"/>
                </a:lnTo>
                <a:lnTo>
                  <a:pt x="76" y="347"/>
                </a:lnTo>
                <a:close/>
                <a:moveTo>
                  <a:pt x="309" y="393"/>
                </a:moveTo>
                <a:lnTo>
                  <a:pt x="306" y="395"/>
                </a:lnTo>
                <a:lnTo>
                  <a:pt x="302" y="395"/>
                </a:lnTo>
                <a:lnTo>
                  <a:pt x="300" y="394"/>
                </a:lnTo>
                <a:lnTo>
                  <a:pt x="299" y="392"/>
                </a:lnTo>
                <a:lnTo>
                  <a:pt x="300" y="391"/>
                </a:lnTo>
                <a:lnTo>
                  <a:pt x="302" y="387"/>
                </a:lnTo>
                <a:lnTo>
                  <a:pt x="304" y="386"/>
                </a:lnTo>
                <a:lnTo>
                  <a:pt x="306" y="387"/>
                </a:lnTo>
                <a:lnTo>
                  <a:pt x="308" y="388"/>
                </a:lnTo>
                <a:lnTo>
                  <a:pt x="309" y="393"/>
                </a:lnTo>
                <a:close/>
                <a:moveTo>
                  <a:pt x="423" y="409"/>
                </a:moveTo>
                <a:lnTo>
                  <a:pt x="421" y="416"/>
                </a:lnTo>
                <a:lnTo>
                  <a:pt x="415" y="408"/>
                </a:lnTo>
                <a:lnTo>
                  <a:pt x="408" y="403"/>
                </a:lnTo>
                <a:lnTo>
                  <a:pt x="405" y="398"/>
                </a:lnTo>
                <a:lnTo>
                  <a:pt x="401" y="395"/>
                </a:lnTo>
                <a:lnTo>
                  <a:pt x="400" y="389"/>
                </a:lnTo>
                <a:lnTo>
                  <a:pt x="405" y="387"/>
                </a:lnTo>
                <a:lnTo>
                  <a:pt x="407" y="386"/>
                </a:lnTo>
                <a:lnTo>
                  <a:pt x="412" y="394"/>
                </a:lnTo>
                <a:lnTo>
                  <a:pt x="420" y="395"/>
                </a:lnTo>
                <a:lnTo>
                  <a:pt x="420" y="400"/>
                </a:lnTo>
                <a:lnTo>
                  <a:pt x="422" y="406"/>
                </a:lnTo>
                <a:lnTo>
                  <a:pt x="423" y="409"/>
                </a:lnTo>
                <a:close/>
                <a:moveTo>
                  <a:pt x="98" y="405"/>
                </a:moveTo>
                <a:lnTo>
                  <a:pt x="107" y="414"/>
                </a:lnTo>
                <a:lnTo>
                  <a:pt x="100" y="412"/>
                </a:lnTo>
                <a:lnTo>
                  <a:pt x="93" y="419"/>
                </a:lnTo>
                <a:lnTo>
                  <a:pt x="84" y="411"/>
                </a:lnTo>
                <a:lnTo>
                  <a:pt x="78" y="403"/>
                </a:lnTo>
                <a:lnTo>
                  <a:pt x="77" y="400"/>
                </a:lnTo>
                <a:lnTo>
                  <a:pt x="83" y="392"/>
                </a:lnTo>
                <a:lnTo>
                  <a:pt x="88" y="400"/>
                </a:lnTo>
                <a:lnTo>
                  <a:pt x="94" y="401"/>
                </a:lnTo>
                <a:lnTo>
                  <a:pt x="98" y="405"/>
                </a:lnTo>
                <a:close/>
                <a:moveTo>
                  <a:pt x="568" y="404"/>
                </a:moveTo>
                <a:lnTo>
                  <a:pt x="578" y="407"/>
                </a:lnTo>
                <a:lnTo>
                  <a:pt x="581" y="407"/>
                </a:lnTo>
                <a:lnTo>
                  <a:pt x="585" y="408"/>
                </a:lnTo>
                <a:lnTo>
                  <a:pt x="587" y="414"/>
                </a:lnTo>
                <a:lnTo>
                  <a:pt x="581" y="415"/>
                </a:lnTo>
                <a:lnTo>
                  <a:pt x="570" y="421"/>
                </a:lnTo>
                <a:lnTo>
                  <a:pt x="566" y="420"/>
                </a:lnTo>
                <a:lnTo>
                  <a:pt x="560" y="415"/>
                </a:lnTo>
                <a:lnTo>
                  <a:pt x="552" y="414"/>
                </a:lnTo>
                <a:lnTo>
                  <a:pt x="549" y="413"/>
                </a:lnTo>
                <a:lnTo>
                  <a:pt x="554" y="407"/>
                </a:lnTo>
                <a:lnTo>
                  <a:pt x="562" y="404"/>
                </a:lnTo>
                <a:lnTo>
                  <a:pt x="568" y="404"/>
                </a:lnTo>
                <a:close/>
                <a:moveTo>
                  <a:pt x="373" y="428"/>
                </a:moveTo>
                <a:lnTo>
                  <a:pt x="368" y="432"/>
                </a:lnTo>
                <a:lnTo>
                  <a:pt x="367" y="425"/>
                </a:lnTo>
                <a:lnTo>
                  <a:pt x="370" y="417"/>
                </a:lnTo>
                <a:lnTo>
                  <a:pt x="375" y="417"/>
                </a:lnTo>
                <a:lnTo>
                  <a:pt x="376" y="420"/>
                </a:lnTo>
                <a:lnTo>
                  <a:pt x="373" y="428"/>
                </a:lnTo>
                <a:close/>
                <a:moveTo>
                  <a:pt x="444" y="425"/>
                </a:moveTo>
                <a:lnTo>
                  <a:pt x="441" y="432"/>
                </a:lnTo>
                <a:lnTo>
                  <a:pt x="436" y="431"/>
                </a:lnTo>
                <a:lnTo>
                  <a:pt x="428" y="424"/>
                </a:lnTo>
                <a:lnTo>
                  <a:pt x="425" y="421"/>
                </a:lnTo>
                <a:lnTo>
                  <a:pt x="424" y="418"/>
                </a:lnTo>
                <a:lnTo>
                  <a:pt x="427" y="417"/>
                </a:lnTo>
                <a:lnTo>
                  <a:pt x="431" y="421"/>
                </a:lnTo>
                <a:lnTo>
                  <a:pt x="442" y="422"/>
                </a:lnTo>
                <a:lnTo>
                  <a:pt x="444" y="425"/>
                </a:lnTo>
                <a:close/>
                <a:moveTo>
                  <a:pt x="505" y="432"/>
                </a:moveTo>
                <a:lnTo>
                  <a:pt x="502" y="433"/>
                </a:lnTo>
                <a:lnTo>
                  <a:pt x="503" y="429"/>
                </a:lnTo>
                <a:lnTo>
                  <a:pt x="510" y="422"/>
                </a:lnTo>
                <a:lnTo>
                  <a:pt x="520" y="421"/>
                </a:lnTo>
                <a:lnTo>
                  <a:pt x="529" y="418"/>
                </a:lnTo>
                <a:lnTo>
                  <a:pt x="531" y="418"/>
                </a:lnTo>
                <a:lnTo>
                  <a:pt x="527" y="423"/>
                </a:lnTo>
                <a:lnTo>
                  <a:pt x="519" y="428"/>
                </a:lnTo>
                <a:lnTo>
                  <a:pt x="505" y="432"/>
                </a:lnTo>
                <a:close/>
                <a:moveTo>
                  <a:pt x="456" y="443"/>
                </a:moveTo>
                <a:lnTo>
                  <a:pt x="448" y="444"/>
                </a:lnTo>
                <a:lnTo>
                  <a:pt x="449" y="436"/>
                </a:lnTo>
                <a:lnTo>
                  <a:pt x="451" y="434"/>
                </a:lnTo>
                <a:lnTo>
                  <a:pt x="461" y="438"/>
                </a:lnTo>
                <a:lnTo>
                  <a:pt x="460" y="440"/>
                </a:lnTo>
                <a:lnTo>
                  <a:pt x="456" y="443"/>
                </a:lnTo>
                <a:close/>
                <a:moveTo>
                  <a:pt x="419" y="436"/>
                </a:moveTo>
                <a:lnTo>
                  <a:pt x="419" y="446"/>
                </a:lnTo>
                <a:lnTo>
                  <a:pt x="417" y="446"/>
                </a:lnTo>
                <a:lnTo>
                  <a:pt x="416" y="444"/>
                </a:lnTo>
                <a:lnTo>
                  <a:pt x="416" y="441"/>
                </a:lnTo>
                <a:lnTo>
                  <a:pt x="417" y="434"/>
                </a:lnTo>
                <a:lnTo>
                  <a:pt x="419" y="436"/>
                </a:lnTo>
                <a:close/>
                <a:moveTo>
                  <a:pt x="379" y="451"/>
                </a:moveTo>
                <a:lnTo>
                  <a:pt x="375" y="454"/>
                </a:lnTo>
                <a:lnTo>
                  <a:pt x="376" y="447"/>
                </a:lnTo>
                <a:lnTo>
                  <a:pt x="374" y="443"/>
                </a:lnTo>
                <a:lnTo>
                  <a:pt x="376" y="440"/>
                </a:lnTo>
                <a:lnTo>
                  <a:pt x="379" y="438"/>
                </a:lnTo>
                <a:lnTo>
                  <a:pt x="380" y="440"/>
                </a:lnTo>
                <a:lnTo>
                  <a:pt x="383" y="444"/>
                </a:lnTo>
                <a:lnTo>
                  <a:pt x="379" y="451"/>
                </a:lnTo>
                <a:close/>
                <a:moveTo>
                  <a:pt x="386" y="472"/>
                </a:moveTo>
                <a:lnTo>
                  <a:pt x="383" y="474"/>
                </a:lnTo>
                <a:lnTo>
                  <a:pt x="378" y="472"/>
                </a:lnTo>
                <a:lnTo>
                  <a:pt x="380" y="466"/>
                </a:lnTo>
                <a:lnTo>
                  <a:pt x="383" y="464"/>
                </a:lnTo>
                <a:lnTo>
                  <a:pt x="387" y="466"/>
                </a:lnTo>
                <a:lnTo>
                  <a:pt x="387" y="468"/>
                </a:lnTo>
                <a:lnTo>
                  <a:pt x="386" y="472"/>
                </a:lnTo>
                <a:close/>
                <a:moveTo>
                  <a:pt x="467" y="488"/>
                </a:moveTo>
                <a:lnTo>
                  <a:pt x="460" y="492"/>
                </a:lnTo>
                <a:lnTo>
                  <a:pt x="455" y="486"/>
                </a:lnTo>
                <a:lnTo>
                  <a:pt x="453" y="478"/>
                </a:lnTo>
                <a:lnTo>
                  <a:pt x="466" y="465"/>
                </a:lnTo>
                <a:lnTo>
                  <a:pt x="469" y="466"/>
                </a:lnTo>
                <a:lnTo>
                  <a:pt x="470" y="470"/>
                </a:lnTo>
                <a:lnTo>
                  <a:pt x="470" y="481"/>
                </a:lnTo>
                <a:lnTo>
                  <a:pt x="467" y="488"/>
                </a:lnTo>
                <a:close/>
                <a:moveTo>
                  <a:pt x="446" y="478"/>
                </a:moveTo>
                <a:lnTo>
                  <a:pt x="440" y="486"/>
                </a:lnTo>
                <a:lnTo>
                  <a:pt x="434" y="485"/>
                </a:lnTo>
                <a:lnTo>
                  <a:pt x="432" y="481"/>
                </a:lnTo>
                <a:lnTo>
                  <a:pt x="436" y="474"/>
                </a:lnTo>
                <a:lnTo>
                  <a:pt x="443" y="470"/>
                </a:lnTo>
                <a:lnTo>
                  <a:pt x="446" y="471"/>
                </a:lnTo>
                <a:lnTo>
                  <a:pt x="445" y="476"/>
                </a:lnTo>
                <a:lnTo>
                  <a:pt x="446" y="478"/>
                </a:lnTo>
                <a:close/>
                <a:moveTo>
                  <a:pt x="584" y="489"/>
                </a:moveTo>
                <a:lnTo>
                  <a:pt x="576" y="490"/>
                </a:lnTo>
                <a:lnTo>
                  <a:pt x="577" y="482"/>
                </a:lnTo>
                <a:lnTo>
                  <a:pt x="574" y="476"/>
                </a:lnTo>
                <a:lnTo>
                  <a:pt x="580" y="480"/>
                </a:lnTo>
                <a:lnTo>
                  <a:pt x="584" y="484"/>
                </a:lnTo>
                <a:lnTo>
                  <a:pt x="586" y="485"/>
                </a:lnTo>
                <a:lnTo>
                  <a:pt x="585" y="487"/>
                </a:lnTo>
                <a:lnTo>
                  <a:pt x="584" y="489"/>
                </a:lnTo>
                <a:close/>
                <a:moveTo>
                  <a:pt x="402" y="492"/>
                </a:moveTo>
                <a:lnTo>
                  <a:pt x="400" y="493"/>
                </a:lnTo>
                <a:lnTo>
                  <a:pt x="398" y="489"/>
                </a:lnTo>
                <a:lnTo>
                  <a:pt x="398" y="485"/>
                </a:lnTo>
                <a:lnTo>
                  <a:pt x="399" y="483"/>
                </a:lnTo>
                <a:lnTo>
                  <a:pt x="401" y="482"/>
                </a:lnTo>
                <a:lnTo>
                  <a:pt x="405" y="490"/>
                </a:lnTo>
                <a:lnTo>
                  <a:pt x="402" y="492"/>
                </a:lnTo>
                <a:close/>
                <a:moveTo>
                  <a:pt x="492" y="505"/>
                </a:moveTo>
                <a:lnTo>
                  <a:pt x="485" y="506"/>
                </a:lnTo>
                <a:lnTo>
                  <a:pt x="483" y="505"/>
                </a:lnTo>
                <a:lnTo>
                  <a:pt x="487" y="504"/>
                </a:lnTo>
                <a:lnTo>
                  <a:pt x="490" y="502"/>
                </a:lnTo>
                <a:lnTo>
                  <a:pt x="491" y="500"/>
                </a:lnTo>
                <a:lnTo>
                  <a:pt x="498" y="496"/>
                </a:lnTo>
                <a:lnTo>
                  <a:pt x="503" y="491"/>
                </a:lnTo>
                <a:lnTo>
                  <a:pt x="508" y="494"/>
                </a:lnTo>
                <a:lnTo>
                  <a:pt x="502" y="497"/>
                </a:lnTo>
                <a:lnTo>
                  <a:pt x="492" y="505"/>
                </a:lnTo>
                <a:close/>
                <a:moveTo>
                  <a:pt x="578" y="512"/>
                </a:moveTo>
                <a:lnTo>
                  <a:pt x="576" y="512"/>
                </a:lnTo>
                <a:lnTo>
                  <a:pt x="579" y="507"/>
                </a:lnTo>
                <a:lnTo>
                  <a:pt x="587" y="500"/>
                </a:lnTo>
                <a:lnTo>
                  <a:pt x="599" y="495"/>
                </a:lnTo>
                <a:lnTo>
                  <a:pt x="603" y="494"/>
                </a:lnTo>
                <a:lnTo>
                  <a:pt x="610" y="498"/>
                </a:lnTo>
                <a:lnTo>
                  <a:pt x="598" y="504"/>
                </a:lnTo>
                <a:lnTo>
                  <a:pt x="594" y="507"/>
                </a:lnTo>
                <a:lnTo>
                  <a:pt x="585" y="507"/>
                </a:lnTo>
                <a:lnTo>
                  <a:pt x="578" y="512"/>
                </a:lnTo>
                <a:close/>
                <a:moveTo>
                  <a:pt x="454" y="517"/>
                </a:moveTo>
                <a:lnTo>
                  <a:pt x="453" y="518"/>
                </a:lnTo>
                <a:lnTo>
                  <a:pt x="447" y="512"/>
                </a:lnTo>
                <a:lnTo>
                  <a:pt x="444" y="509"/>
                </a:lnTo>
                <a:lnTo>
                  <a:pt x="447" y="506"/>
                </a:lnTo>
                <a:lnTo>
                  <a:pt x="456" y="513"/>
                </a:lnTo>
                <a:lnTo>
                  <a:pt x="454" y="517"/>
                </a:lnTo>
                <a:close/>
                <a:moveTo>
                  <a:pt x="387" y="508"/>
                </a:moveTo>
                <a:lnTo>
                  <a:pt x="387" y="514"/>
                </a:lnTo>
                <a:lnTo>
                  <a:pt x="387" y="516"/>
                </a:lnTo>
                <a:lnTo>
                  <a:pt x="371" y="519"/>
                </a:lnTo>
                <a:lnTo>
                  <a:pt x="372" y="512"/>
                </a:lnTo>
                <a:lnTo>
                  <a:pt x="373" y="510"/>
                </a:lnTo>
                <a:lnTo>
                  <a:pt x="378" y="513"/>
                </a:lnTo>
                <a:lnTo>
                  <a:pt x="380" y="511"/>
                </a:lnTo>
                <a:lnTo>
                  <a:pt x="381" y="510"/>
                </a:lnTo>
                <a:lnTo>
                  <a:pt x="387" y="508"/>
                </a:lnTo>
                <a:close/>
                <a:moveTo>
                  <a:pt x="650" y="529"/>
                </a:moveTo>
                <a:lnTo>
                  <a:pt x="649" y="530"/>
                </a:lnTo>
                <a:lnTo>
                  <a:pt x="645" y="526"/>
                </a:lnTo>
                <a:lnTo>
                  <a:pt x="645" y="523"/>
                </a:lnTo>
                <a:lnTo>
                  <a:pt x="649" y="521"/>
                </a:lnTo>
                <a:lnTo>
                  <a:pt x="651" y="520"/>
                </a:lnTo>
                <a:lnTo>
                  <a:pt x="651" y="522"/>
                </a:lnTo>
                <a:lnTo>
                  <a:pt x="651" y="526"/>
                </a:lnTo>
                <a:lnTo>
                  <a:pt x="650" y="529"/>
                </a:lnTo>
                <a:close/>
                <a:moveTo>
                  <a:pt x="540" y="526"/>
                </a:moveTo>
                <a:lnTo>
                  <a:pt x="533" y="528"/>
                </a:lnTo>
                <a:lnTo>
                  <a:pt x="529" y="533"/>
                </a:lnTo>
                <a:lnTo>
                  <a:pt x="525" y="529"/>
                </a:lnTo>
                <a:lnTo>
                  <a:pt x="525" y="525"/>
                </a:lnTo>
                <a:lnTo>
                  <a:pt x="530" y="526"/>
                </a:lnTo>
                <a:lnTo>
                  <a:pt x="534" y="523"/>
                </a:lnTo>
                <a:lnTo>
                  <a:pt x="532" y="520"/>
                </a:lnTo>
                <a:lnTo>
                  <a:pt x="536" y="522"/>
                </a:lnTo>
                <a:lnTo>
                  <a:pt x="540" y="526"/>
                </a:lnTo>
                <a:close/>
                <a:moveTo>
                  <a:pt x="462" y="544"/>
                </a:moveTo>
                <a:lnTo>
                  <a:pt x="458" y="550"/>
                </a:lnTo>
                <a:lnTo>
                  <a:pt x="453" y="548"/>
                </a:lnTo>
                <a:lnTo>
                  <a:pt x="455" y="546"/>
                </a:lnTo>
                <a:lnTo>
                  <a:pt x="457" y="543"/>
                </a:lnTo>
                <a:lnTo>
                  <a:pt x="457" y="540"/>
                </a:lnTo>
                <a:lnTo>
                  <a:pt x="455" y="537"/>
                </a:lnTo>
                <a:lnTo>
                  <a:pt x="456" y="537"/>
                </a:lnTo>
                <a:lnTo>
                  <a:pt x="461" y="540"/>
                </a:lnTo>
                <a:lnTo>
                  <a:pt x="462" y="544"/>
                </a:lnTo>
                <a:close/>
                <a:moveTo>
                  <a:pt x="649" y="590"/>
                </a:moveTo>
                <a:lnTo>
                  <a:pt x="643" y="592"/>
                </a:lnTo>
                <a:lnTo>
                  <a:pt x="641" y="592"/>
                </a:lnTo>
                <a:lnTo>
                  <a:pt x="639" y="587"/>
                </a:lnTo>
                <a:lnTo>
                  <a:pt x="642" y="576"/>
                </a:lnTo>
                <a:lnTo>
                  <a:pt x="639" y="569"/>
                </a:lnTo>
                <a:lnTo>
                  <a:pt x="639" y="566"/>
                </a:lnTo>
                <a:lnTo>
                  <a:pt x="644" y="562"/>
                </a:lnTo>
                <a:lnTo>
                  <a:pt x="647" y="556"/>
                </a:lnTo>
                <a:lnTo>
                  <a:pt x="655" y="549"/>
                </a:lnTo>
                <a:lnTo>
                  <a:pt x="675" y="541"/>
                </a:lnTo>
                <a:lnTo>
                  <a:pt x="680" y="540"/>
                </a:lnTo>
                <a:lnTo>
                  <a:pt x="680" y="547"/>
                </a:lnTo>
                <a:lnTo>
                  <a:pt x="673" y="562"/>
                </a:lnTo>
                <a:lnTo>
                  <a:pt x="667" y="570"/>
                </a:lnTo>
                <a:lnTo>
                  <a:pt x="669" y="576"/>
                </a:lnTo>
                <a:lnTo>
                  <a:pt x="659" y="578"/>
                </a:lnTo>
                <a:lnTo>
                  <a:pt x="649" y="590"/>
                </a:lnTo>
                <a:close/>
                <a:moveTo>
                  <a:pt x="270" y="564"/>
                </a:moveTo>
                <a:lnTo>
                  <a:pt x="269" y="569"/>
                </a:lnTo>
                <a:lnTo>
                  <a:pt x="261" y="566"/>
                </a:lnTo>
                <a:lnTo>
                  <a:pt x="258" y="561"/>
                </a:lnTo>
                <a:lnTo>
                  <a:pt x="258" y="552"/>
                </a:lnTo>
                <a:lnTo>
                  <a:pt x="260" y="547"/>
                </a:lnTo>
                <a:lnTo>
                  <a:pt x="262" y="545"/>
                </a:lnTo>
                <a:lnTo>
                  <a:pt x="265" y="551"/>
                </a:lnTo>
                <a:lnTo>
                  <a:pt x="273" y="559"/>
                </a:lnTo>
                <a:lnTo>
                  <a:pt x="270" y="564"/>
                </a:lnTo>
                <a:close/>
                <a:moveTo>
                  <a:pt x="596" y="635"/>
                </a:moveTo>
                <a:lnTo>
                  <a:pt x="593" y="640"/>
                </a:lnTo>
                <a:lnTo>
                  <a:pt x="590" y="636"/>
                </a:lnTo>
                <a:lnTo>
                  <a:pt x="592" y="630"/>
                </a:lnTo>
                <a:lnTo>
                  <a:pt x="588" y="622"/>
                </a:lnTo>
                <a:lnTo>
                  <a:pt x="595" y="609"/>
                </a:lnTo>
                <a:lnTo>
                  <a:pt x="595" y="603"/>
                </a:lnTo>
                <a:lnTo>
                  <a:pt x="600" y="600"/>
                </a:lnTo>
                <a:lnTo>
                  <a:pt x="599" y="611"/>
                </a:lnTo>
                <a:lnTo>
                  <a:pt x="595" y="619"/>
                </a:lnTo>
                <a:lnTo>
                  <a:pt x="599" y="626"/>
                </a:lnTo>
                <a:lnTo>
                  <a:pt x="601" y="633"/>
                </a:lnTo>
                <a:lnTo>
                  <a:pt x="596" y="635"/>
                </a:lnTo>
                <a:close/>
                <a:moveTo>
                  <a:pt x="333" y="628"/>
                </a:moveTo>
                <a:lnTo>
                  <a:pt x="338" y="629"/>
                </a:lnTo>
                <a:lnTo>
                  <a:pt x="346" y="629"/>
                </a:lnTo>
                <a:lnTo>
                  <a:pt x="347" y="628"/>
                </a:lnTo>
                <a:lnTo>
                  <a:pt x="352" y="622"/>
                </a:lnTo>
                <a:lnTo>
                  <a:pt x="358" y="622"/>
                </a:lnTo>
                <a:lnTo>
                  <a:pt x="360" y="628"/>
                </a:lnTo>
                <a:lnTo>
                  <a:pt x="355" y="630"/>
                </a:lnTo>
                <a:lnTo>
                  <a:pt x="353" y="632"/>
                </a:lnTo>
                <a:lnTo>
                  <a:pt x="354" y="633"/>
                </a:lnTo>
                <a:lnTo>
                  <a:pt x="359" y="635"/>
                </a:lnTo>
                <a:lnTo>
                  <a:pt x="365" y="634"/>
                </a:lnTo>
                <a:lnTo>
                  <a:pt x="365" y="639"/>
                </a:lnTo>
                <a:lnTo>
                  <a:pt x="366" y="642"/>
                </a:lnTo>
                <a:lnTo>
                  <a:pt x="369" y="645"/>
                </a:lnTo>
                <a:lnTo>
                  <a:pt x="373" y="645"/>
                </a:lnTo>
                <a:lnTo>
                  <a:pt x="380" y="644"/>
                </a:lnTo>
                <a:lnTo>
                  <a:pt x="387" y="643"/>
                </a:lnTo>
                <a:lnTo>
                  <a:pt x="394" y="640"/>
                </a:lnTo>
                <a:lnTo>
                  <a:pt x="402" y="639"/>
                </a:lnTo>
                <a:lnTo>
                  <a:pt x="424" y="640"/>
                </a:lnTo>
                <a:lnTo>
                  <a:pt x="432" y="646"/>
                </a:lnTo>
                <a:lnTo>
                  <a:pt x="447" y="647"/>
                </a:lnTo>
                <a:lnTo>
                  <a:pt x="462" y="650"/>
                </a:lnTo>
                <a:lnTo>
                  <a:pt x="469" y="648"/>
                </a:lnTo>
                <a:lnTo>
                  <a:pt x="482" y="646"/>
                </a:lnTo>
                <a:lnTo>
                  <a:pt x="484" y="648"/>
                </a:lnTo>
                <a:lnTo>
                  <a:pt x="482" y="662"/>
                </a:lnTo>
                <a:lnTo>
                  <a:pt x="483" y="666"/>
                </a:lnTo>
                <a:lnTo>
                  <a:pt x="487" y="668"/>
                </a:lnTo>
                <a:lnTo>
                  <a:pt x="490" y="667"/>
                </a:lnTo>
                <a:lnTo>
                  <a:pt x="495" y="663"/>
                </a:lnTo>
                <a:lnTo>
                  <a:pt x="505" y="659"/>
                </a:lnTo>
                <a:lnTo>
                  <a:pt x="516" y="659"/>
                </a:lnTo>
                <a:lnTo>
                  <a:pt x="526" y="650"/>
                </a:lnTo>
                <a:lnTo>
                  <a:pt x="529" y="649"/>
                </a:lnTo>
                <a:lnTo>
                  <a:pt x="527" y="654"/>
                </a:lnTo>
                <a:lnTo>
                  <a:pt x="525" y="664"/>
                </a:lnTo>
                <a:lnTo>
                  <a:pt x="523" y="671"/>
                </a:lnTo>
                <a:lnTo>
                  <a:pt x="523" y="675"/>
                </a:lnTo>
                <a:lnTo>
                  <a:pt x="516" y="678"/>
                </a:lnTo>
                <a:lnTo>
                  <a:pt x="507" y="678"/>
                </a:lnTo>
                <a:lnTo>
                  <a:pt x="490" y="677"/>
                </a:lnTo>
                <a:lnTo>
                  <a:pt x="472" y="679"/>
                </a:lnTo>
                <a:lnTo>
                  <a:pt x="440" y="684"/>
                </a:lnTo>
                <a:lnTo>
                  <a:pt x="408" y="686"/>
                </a:lnTo>
                <a:lnTo>
                  <a:pt x="404" y="684"/>
                </a:lnTo>
                <a:lnTo>
                  <a:pt x="404" y="678"/>
                </a:lnTo>
                <a:lnTo>
                  <a:pt x="403" y="674"/>
                </a:lnTo>
                <a:lnTo>
                  <a:pt x="401" y="671"/>
                </a:lnTo>
                <a:lnTo>
                  <a:pt x="391" y="669"/>
                </a:lnTo>
                <a:lnTo>
                  <a:pt x="382" y="664"/>
                </a:lnTo>
                <a:lnTo>
                  <a:pt x="344" y="658"/>
                </a:lnTo>
                <a:lnTo>
                  <a:pt x="336" y="656"/>
                </a:lnTo>
                <a:lnTo>
                  <a:pt x="321" y="657"/>
                </a:lnTo>
                <a:lnTo>
                  <a:pt x="316" y="657"/>
                </a:lnTo>
                <a:lnTo>
                  <a:pt x="313" y="655"/>
                </a:lnTo>
                <a:lnTo>
                  <a:pt x="310" y="651"/>
                </a:lnTo>
                <a:lnTo>
                  <a:pt x="309" y="640"/>
                </a:lnTo>
                <a:lnTo>
                  <a:pt x="311" y="628"/>
                </a:lnTo>
                <a:lnTo>
                  <a:pt x="314" y="625"/>
                </a:lnTo>
                <a:lnTo>
                  <a:pt x="315" y="628"/>
                </a:lnTo>
                <a:lnTo>
                  <a:pt x="319" y="630"/>
                </a:lnTo>
                <a:lnTo>
                  <a:pt x="322" y="627"/>
                </a:lnTo>
                <a:lnTo>
                  <a:pt x="322" y="621"/>
                </a:lnTo>
                <a:lnTo>
                  <a:pt x="324" y="616"/>
                </a:lnTo>
                <a:lnTo>
                  <a:pt x="327" y="618"/>
                </a:lnTo>
                <a:lnTo>
                  <a:pt x="328" y="626"/>
                </a:lnTo>
                <a:lnTo>
                  <a:pt x="333" y="6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3" name="Freeform 92"/>
          <p:cNvSpPr>
            <a:spLocks/>
          </p:cNvSpPr>
          <p:nvPr/>
        </p:nvSpPr>
        <p:spPr bwMode="auto">
          <a:xfrm>
            <a:off x="2579143" y="4680467"/>
            <a:ext cx="75798" cy="78956"/>
          </a:xfrm>
          <a:custGeom>
            <a:avLst/>
            <a:gdLst>
              <a:gd name="T0" fmla="*/ 243 w 318"/>
              <a:gd name="T1" fmla="*/ 20 h 334"/>
              <a:gd name="T2" fmla="*/ 241 w 318"/>
              <a:gd name="T3" fmla="*/ 60 h 334"/>
              <a:gd name="T4" fmla="*/ 240 w 318"/>
              <a:gd name="T5" fmla="*/ 106 h 334"/>
              <a:gd name="T6" fmla="*/ 238 w 318"/>
              <a:gd name="T7" fmla="*/ 158 h 334"/>
              <a:gd name="T8" fmla="*/ 248 w 318"/>
              <a:gd name="T9" fmla="*/ 157 h 334"/>
              <a:gd name="T10" fmla="*/ 265 w 318"/>
              <a:gd name="T11" fmla="*/ 158 h 334"/>
              <a:gd name="T12" fmla="*/ 272 w 318"/>
              <a:gd name="T13" fmla="*/ 160 h 334"/>
              <a:gd name="T14" fmla="*/ 288 w 318"/>
              <a:gd name="T15" fmla="*/ 169 h 334"/>
              <a:gd name="T16" fmla="*/ 290 w 318"/>
              <a:gd name="T17" fmla="*/ 157 h 334"/>
              <a:gd name="T18" fmla="*/ 289 w 318"/>
              <a:gd name="T19" fmla="*/ 153 h 334"/>
              <a:gd name="T20" fmla="*/ 314 w 318"/>
              <a:gd name="T21" fmla="*/ 174 h 334"/>
              <a:gd name="T22" fmla="*/ 293 w 318"/>
              <a:gd name="T23" fmla="*/ 192 h 334"/>
              <a:gd name="T24" fmla="*/ 270 w 318"/>
              <a:gd name="T25" fmla="*/ 210 h 334"/>
              <a:gd name="T26" fmla="*/ 258 w 318"/>
              <a:gd name="T27" fmla="*/ 219 h 334"/>
              <a:gd name="T28" fmla="*/ 243 w 318"/>
              <a:gd name="T29" fmla="*/ 228 h 334"/>
              <a:gd name="T30" fmla="*/ 239 w 318"/>
              <a:gd name="T31" fmla="*/ 242 h 334"/>
              <a:gd name="T32" fmla="*/ 244 w 318"/>
              <a:gd name="T33" fmla="*/ 258 h 334"/>
              <a:gd name="T34" fmla="*/ 234 w 318"/>
              <a:gd name="T35" fmla="*/ 269 h 334"/>
              <a:gd name="T36" fmla="*/ 228 w 318"/>
              <a:gd name="T37" fmla="*/ 278 h 334"/>
              <a:gd name="T38" fmla="*/ 223 w 318"/>
              <a:gd name="T39" fmla="*/ 277 h 334"/>
              <a:gd name="T40" fmla="*/ 214 w 318"/>
              <a:gd name="T41" fmla="*/ 279 h 334"/>
              <a:gd name="T42" fmla="*/ 211 w 318"/>
              <a:gd name="T43" fmla="*/ 284 h 334"/>
              <a:gd name="T44" fmla="*/ 213 w 318"/>
              <a:gd name="T45" fmla="*/ 293 h 334"/>
              <a:gd name="T46" fmla="*/ 203 w 318"/>
              <a:gd name="T47" fmla="*/ 297 h 334"/>
              <a:gd name="T48" fmla="*/ 197 w 318"/>
              <a:gd name="T49" fmla="*/ 306 h 334"/>
              <a:gd name="T50" fmla="*/ 190 w 318"/>
              <a:gd name="T51" fmla="*/ 308 h 334"/>
              <a:gd name="T52" fmla="*/ 182 w 318"/>
              <a:gd name="T53" fmla="*/ 312 h 334"/>
              <a:gd name="T54" fmla="*/ 169 w 318"/>
              <a:gd name="T55" fmla="*/ 326 h 334"/>
              <a:gd name="T56" fmla="*/ 170 w 318"/>
              <a:gd name="T57" fmla="*/ 334 h 334"/>
              <a:gd name="T58" fmla="*/ 129 w 318"/>
              <a:gd name="T59" fmla="*/ 318 h 334"/>
              <a:gd name="T60" fmla="*/ 68 w 318"/>
              <a:gd name="T61" fmla="*/ 313 h 334"/>
              <a:gd name="T62" fmla="*/ 33 w 318"/>
              <a:gd name="T63" fmla="*/ 294 h 334"/>
              <a:gd name="T64" fmla="*/ 2 w 318"/>
              <a:gd name="T65" fmla="*/ 266 h 334"/>
              <a:gd name="T66" fmla="*/ 6 w 318"/>
              <a:gd name="T67" fmla="*/ 256 h 334"/>
              <a:gd name="T68" fmla="*/ 4 w 318"/>
              <a:gd name="T69" fmla="*/ 246 h 334"/>
              <a:gd name="T70" fmla="*/ 6 w 318"/>
              <a:gd name="T71" fmla="*/ 234 h 334"/>
              <a:gd name="T72" fmla="*/ 11 w 318"/>
              <a:gd name="T73" fmla="*/ 229 h 334"/>
              <a:gd name="T74" fmla="*/ 3 w 318"/>
              <a:gd name="T75" fmla="*/ 212 h 334"/>
              <a:gd name="T76" fmla="*/ 4 w 318"/>
              <a:gd name="T77" fmla="*/ 205 h 334"/>
              <a:gd name="T78" fmla="*/ 22 w 318"/>
              <a:gd name="T79" fmla="*/ 174 h 334"/>
              <a:gd name="T80" fmla="*/ 40 w 318"/>
              <a:gd name="T81" fmla="*/ 143 h 334"/>
              <a:gd name="T82" fmla="*/ 80 w 318"/>
              <a:gd name="T83" fmla="*/ 143 h 334"/>
              <a:gd name="T84" fmla="*/ 122 w 318"/>
              <a:gd name="T85" fmla="*/ 143 h 334"/>
              <a:gd name="T86" fmla="*/ 142 w 318"/>
              <a:gd name="T87" fmla="*/ 143 h 334"/>
              <a:gd name="T88" fmla="*/ 142 w 318"/>
              <a:gd name="T89" fmla="*/ 128 h 334"/>
              <a:gd name="T90" fmla="*/ 144 w 318"/>
              <a:gd name="T91" fmla="*/ 117 h 334"/>
              <a:gd name="T92" fmla="*/ 132 w 318"/>
              <a:gd name="T93" fmla="*/ 111 h 334"/>
              <a:gd name="T94" fmla="*/ 127 w 318"/>
              <a:gd name="T95" fmla="*/ 103 h 334"/>
              <a:gd name="T96" fmla="*/ 121 w 318"/>
              <a:gd name="T97" fmla="*/ 91 h 334"/>
              <a:gd name="T98" fmla="*/ 100 w 318"/>
              <a:gd name="T99" fmla="*/ 78 h 334"/>
              <a:gd name="T100" fmla="*/ 80 w 318"/>
              <a:gd name="T101" fmla="*/ 58 h 334"/>
              <a:gd name="T102" fmla="*/ 67 w 318"/>
              <a:gd name="T103" fmla="*/ 48 h 334"/>
              <a:gd name="T104" fmla="*/ 83 w 318"/>
              <a:gd name="T105" fmla="*/ 46 h 334"/>
              <a:gd name="T106" fmla="*/ 99 w 318"/>
              <a:gd name="T107" fmla="*/ 30 h 334"/>
              <a:gd name="T108" fmla="*/ 99 w 318"/>
              <a:gd name="T109" fmla="*/ 0 h 334"/>
              <a:gd name="T110" fmla="*/ 163 w 318"/>
              <a:gd name="T111" fmla="*/ 0 h 334"/>
              <a:gd name="T112" fmla="*/ 227 w 318"/>
              <a:gd name="T11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 h="334">
                <a:moveTo>
                  <a:pt x="244" y="0"/>
                </a:moveTo>
                <a:lnTo>
                  <a:pt x="243" y="20"/>
                </a:lnTo>
                <a:lnTo>
                  <a:pt x="242" y="43"/>
                </a:lnTo>
                <a:lnTo>
                  <a:pt x="241" y="60"/>
                </a:lnTo>
                <a:lnTo>
                  <a:pt x="241" y="83"/>
                </a:lnTo>
                <a:lnTo>
                  <a:pt x="240" y="106"/>
                </a:lnTo>
                <a:lnTo>
                  <a:pt x="238" y="138"/>
                </a:lnTo>
                <a:lnTo>
                  <a:pt x="238" y="158"/>
                </a:lnTo>
                <a:lnTo>
                  <a:pt x="238" y="158"/>
                </a:lnTo>
                <a:lnTo>
                  <a:pt x="248" y="157"/>
                </a:lnTo>
                <a:lnTo>
                  <a:pt x="262" y="158"/>
                </a:lnTo>
                <a:lnTo>
                  <a:pt x="265" y="158"/>
                </a:lnTo>
                <a:lnTo>
                  <a:pt x="269" y="160"/>
                </a:lnTo>
                <a:lnTo>
                  <a:pt x="272" y="160"/>
                </a:lnTo>
                <a:lnTo>
                  <a:pt x="280" y="165"/>
                </a:lnTo>
                <a:lnTo>
                  <a:pt x="288" y="169"/>
                </a:lnTo>
                <a:lnTo>
                  <a:pt x="293" y="162"/>
                </a:lnTo>
                <a:lnTo>
                  <a:pt x="290" y="157"/>
                </a:lnTo>
                <a:lnTo>
                  <a:pt x="288" y="155"/>
                </a:lnTo>
                <a:lnTo>
                  <a:pt x="289" y="153"/>
                </a:lnTo>
                <a:lnTo>
                  <a:pt x="318" y="171"/>
                </a:lnTo>
                <a:lnTo>
                  <a:pt x="314" y="174"/>
                </a:lnTo>
                <a:lnTo>
                  <a:pt x="307" y="181"/>
                </a:lnTo>
                <a:lnTo>
                  <a:pt x="293" y="192"/>
                </a:lnTo>
                <a:lnTo>
                  <a:pt x="282" y="202"/>
                </a:lnTo>
                <a:lnTo>
                  <a:pt x="270" y="210"/>
                </a:lnTo>
                <a:lnTo>
                  <a:pt x="260" y="218"/>
                </a:lnTo>
                <a:lnTo>
                  <a:pt x="258" y="219"/>
                </a:lnTo>
                <a:lnTo>
                  <a:pt x="245" y="225"/>
                </a:lnTo>
                <a:lnTo>
                  <a:pt x="243" y="228"/>
                </a:lnTo>
                <a:lnTo>
                  <a:pt x="240" y="239"/>
                </a:lnTo>
                <a:lnTo>
                  <a:pt x="239" y="242"/>
                </a:lnTo>
                <a:lnTo>
                  <a:pt x="241" y="248"/>
                </a:lnTo>
                <a:lnTo>
                  <a:pt x="244" y="258"/>
                </a:lnTo>
                <a:lnTo>
                  <a:pt x="243" y="263"/>
                </a:lnTo>
                <a:lnTo>
                  <a:pt x="234" y="269"/>
                </a:lnTo>
                <a:lnTo>
                  <a:pt x="230" y="275"/>
                </a:lnTo>
                <a:lnTo>
                  <a:pt x="228" y="278"/>
                </a:lnTo>
                <a:lnTo>
                  <a:pt x="226" y="277"/>
                </a:lnTo>
                <a:lnTo>
                  <a:pt x="223" y="277"/>
                </a:lnTo>
                <a:lnTo>
                  <a:pt x="217" y="279"/>
                </a:lnTo>
                <a:lnTo>
                  <a:pt x="214" y="279"/>
                </a:lnTo>
                <a:lnTo>
                  <a:pt x="211" y="281"/>
                </a:lnTo>
                <a:lnTo>
                  <a:pt x="211" y="284"/>
                </a:lnTo>
                <a:lnTo>
                  <a:pt x="213" y="290"/>
                </a:lnTo>
                <a:lnTo>
                  <a:pt x="213" y="293"/>
                </a:lnTo>
                <a:lnTo>
                  <a:pt x="211" y="294"/>
                </a:lnTo>
                <a:lnTo>
                  <a:pt x="203" y="297"/>
                </a:lnTo>
                <a:lnTo>
                  <a:pt x="200" y="301"/>
                </a:lnTo>
                <a:lnTo>
                  <a:pt x="197" y="306"/>
                </a:lnTo>
                <a:lnTo>
                  <a:pt x="194" y="308"/>
                </a:lnTo>
                <a:lnTo>
                  <a:pt x="190" y="308"/>
                </a:lnTo>
                <a:lnTo>
                  <a:pt x="187" y="308"/>
                </a:lnTo>
                <a:lnTo>
                  <a:pt x="182" y="312"/>
                </a:lnTo>
                <a:lnTo>
                  <a:pt x="173" y="320"/>
                </a:lnTo>
                <a:lnTo>
                  <a:pt x="169" y="326"/>
                </a:lnTo>
                <a:lnTo>
                  <a:pt x="169" y="330"/>
                </a:lnTo>
                <a:lnTo>
                  <a:pt x="170" y="334"/>
                </a:lnTo>
                <a:lnTo>
                  <a:pt x="139" y="320"/>
                </a:lnTo>
                <a:lnTo>
                  <a:pt x="129" y="318"/>
                </a:lnTo>
                <a:lnTo>
                  <a:pt x="87" y="318"/>
                </a:lnTo>
                <a:lnTo>
                  <a:pt x="68" y="313"/>
                </a:lnTo>
                <a:lnTo>
                  <a:pt x="47" y="303"/>
                </a:lnTo>
                <a:lnTo>
                  <a:pt x="33" y="294"/>
                </a:lnTo>
                <a:lnTo>
                  <a:pt x="0" y="268"/>
                </a:lnTo>
                <a:lnTo>
                  <a:pt x="2" y="266"/>
                </a:lnTo>
                <a:lnTo>
                  <a:pt x="4" y="261"/>
                </a:lnTo>
                <a:lnTo>
                  <a:pt x="6" y="256"/>
                </a:lnTo>
                <a:lnTo>
                  <a:pt x="5" y="250"/>
                </a:lnTo>
                <a:lnTo>
                  <a:pt x="4" y="246"/>
                </a:lnTo>
                <a:lnTo>
                  <a:pt x="7" y="239"/>
                </a:lnTo>
                <a:lnTo>
                  <a:pt x="6" y="234"/>
                </a:lnTo>
                <a:lnTo>
                  <a:pt x="7" y="231"/>
                </a:lnTo>
                <a:lnTo>
                  <a:pt x="11" y="229"/>
                </a:lnTo>
                <a:lnTo>
                  <a:pt x="13" y="225"/>
                </a:lnTo>
                <a:lnTo>
                  <a:pt x="3" y="212"/>
                </a:lnTo>
                <a:lnTo>
                  <a:pt x="3" y="208"/>
                </a:lnTo>
                <a:lnTo>
                  <a:pt x="4" y="205"/>
                </a:lnTo>
                <a:lnTo>
                  <a:pt x="12" y="190"/>
                </a:lnTo>
                <a:lnTo>
                  <a:pt x="22" y="174"/>
                </a:lnTo>
                <a:lnTo>
                  <a:pt x="33" y="155"/>
                </a:lnTo>
                <a:lnTo>
                  <a:pt x="40" y="143"/>
                </a:lnTo>
                <a:lnTo>
                  <a:pt x="64" y="143"/>
                </a:lnTo>
                <a:lnTo>
                  <a:pt x="80" y="143"/>
                </a:lnTo>
                <a:lnTo>
                  <a:pt x="100" y="143"/>
                </a:lnTo>
                <a:lnTo>
                  <a:pt x="122" y="143"/>
                </a:lnTo>
                <a:lnTo>
                  <a:pt x="136" y="143"/>
                </a:lnTo>
                <a:lnTo>
                  <a:pt x="142" y="143"/>
                </a:lnTo>
                <a:lnTo>
                  <a:pt x="141" y="136"/>
                </a:lnTo>
                <a:lnTo>
                  <a:pt x="142" y="128"/>
                </a:lnTo>
                <a:lnTo>
                  <a:pt x="144" y="120"/>
                </a:lnTo>
                <a:lnTo>
                  <a:pt x="144" y="117"/>
                </a:lnTo>
                <a:lnTo>
                  <a:pt x="140" y="113"/>
                </a:lnTo>
                <a:lnTo>
                  <a:pt x="132" y="111"/>
                </a:lnTo>
                <a:lnTo>
                  <a:pt x="127" y="107"/>
                </a:lnTo>
                <a:lnTo>
                  <a:pt x="127" y="103"/>
                </a:lnTo>
                <a:lnTo>
                  <a:pt x="125" y="97"/>
                </a:lnTo>
                <a:lnTo>
                  <a:pt x="121" y="91"/>
                </a:lnTo>
                <a:lnTo>
                  <a:pt x="113" y="85"/>
                </a:lnTo>
                <a:lnTo>
                  <a:pt x="100" y="78"/>
                </a:lnTo>
                <a:lnTo>
                  <a:pt x="89" y="69"/>
                </a:lnTo>
                <a:lnTo>
                  <a:pt x="80" y="58"/>
                </a:lnTo>
                <a:lnTo>
                  <a:pt x="73" y="51"/>
                </a:lnTo>
                <a:lnTo>
                  <a:pt x="67" y="48"/>
                </a:lnTo>
                <a:lnTo>
                  <a:pt x="66" y="46"/>
                </a:lnTo>
                <a:lnTo>
                  <a:pt x="83" y="46"/>
                </a:lnTo>
                <a:lnTo>
                  <a:pt x="99" y="46"/>
                </a:lnTo>
                <a:lnTo>
                  <a:pt x="99" y="30"/>
                </a:lnTo>
                <a:lnTo>
                  <a:pt x="99" y="16"/>
                </a:lnTo>
                <a:lnTo>
                  <a:pt x="99" y="0"/>
                </a:lnTo>
                <a:lnTo>
                  <a:pt x="128" y="0"/>
                </a:lnTo>
                <a:lnTo>
                  <a:pt x="163" y="0"/>
                </a:lnTo>
                <a:lnTo>
                  <a:pt x="199" y="0"/>
                </a:lnTo>
                <a:lnTo>
                  <a:pt x="227" y="0"/>
                </a:lnTo>
                <a:lnTo>
                  <a:pt x="24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Freeform 93"/>
          <p:cNvSpPr>
            <a:spLocks/>
          </p:cNvSpPr>
          <p:nvPr/>
        </p:nvSpPr>
        <p:spPr bwMode="auto">
          <a:xfrm>
            <a:off x="7059652" y="4761529"/>
            <a:ext cx="5264" cy="7369"/>
          </a:xfrm>
          <a:custGeom>
            <a:avLst/>
            <a:gdLst>
              <a:gd name="T0" fmla="*/ 7 w 23"/>
              <a:gd name="T1" fmla="*/ 29 h 29"/>
              <a:gd name="T2" fmla="*/ 4 w 23"/>
              <a:gd name="T3" fmla="*/ 29 h 29"/>
              <a:gd name="T4" fmla="*/ 1 w 23"/>
              <a:gd name="T5" fmla="*/ 27 h 29"/>
              <a:gd name="T6" fmla="*/ 0 w 23"/>
              <a:gd name="T7" fmla="*/ 25 h 29"/>
              <a:gd name="T8" fmla="*/ 0 w 23"/>
              <a:gd name="T9" fmla="*/ 15 h 29"/>
              <a:gd name="T10" fmla="*/ 11 w 23"/>
              <a:gd name="T11" fmla="*/ 8 h 29"/>
              <a:gd name="T12" fmla="*/ 15 w 23"/>
              <a:gd name="T13" fmla="*/ 0 h 29"/>
              <a:gd name="T14" fmla="*/ 18 w 23"/>
              <a:gd name="T15" fmla="*/ 0 h 29"/>
              <a:gd name="T16" fmla="*/ 20 w 23"/>
              <a:gd name="T17" fmla="*/ 2 h 29"/>
              <a:gd name="T18" fmla="*/ 23 w 23"/>
              <a:gd name="T19" fmla="*/ 4 h 29"/>
              <a:gd name="T20" fmla="*/ 10 w 23"/>
              <a:gd name="T21" fmla="*/ 17 h 29"/>
              <a:gd name="T22" fmla="*/ 7 w 23"/>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29">
                <a:moveTo>
                  <a:pt x="7" y="29"/>
                </a:moveTo>
                <a:lnTo>
                  <a:pt x="4" y="29"/>
                </a:lnTo>
                <a:lnTo>
                  <a:pt x="1" y="27"/>
                </a:lnTo>
                <a:lnTo>
                  <a:pt x="0" y="25"/>
                </a:lnTo>
                <a:lnTo>
                  <a:pt x="0" y="15"/>
                </a:lnTo>
                <a:lnTo>
                  <a:pt x="11" y="8"/>
                </a:lnTo>
                <a:lnTo>
                  <a:pt x="15" y="0"/>
                </a:lnTo>
                <a:lnTo>
                  <a:pt x="18" y="0"/>
                </a:lnTo>
                <a:lnTo>
                  <a:pt x="20" y="2"/>
                </a:lnTo>
                <a:lnTo>
                  <a:pt x="23" y="4"/>
                </a:lnTo>
                <a:lnTo>
                  <a:pt x="10" y="17"/>
                </a:lnTo>
                <a:lnTo>
                  <a:pt x="7"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5" name="Freeform 94"/>
          <p:cNvSpPr>
            <a:spLocks noEditPoints="1"/>
          </p:cNvSpPr>
          <p:nvPr/>
        </p:nvSpPr>
        <p:spPr bwMode="auto">
          <a:xfrm>
            <a:off x="4007727" y="4780478"/>
            <a:ext cx="57902" cy="32635"/>
          </a:xfrm>
          <a:custGeom>
            <a:avLst/>
            <a:gdLst>
              <a:gd name="T0" fmla="*/ 241 w 241"/>
              <a:gd name="T1" fmla="*/ 16 h 140"/>
              <a:gd name="T2" fmla="*/ 236 w 241"/>
              <a:gd name="T3" fmla="*/ 32 h 140"/>
              <a:gd name="T4" fmla="*/ 224 w 241"/>
              <a:gd name="T5" fmla="*/ 35 h 140"/>
              <a:gd name="T6" fmla="*/ 223 w 241"/>
              <a:gd name="T7" fmla="*/ 43 h 140"/>
              <a:gd name="T8" fmla="*/ 236 w 241"/>
              <a:gd name="T9" fmla="*/ 54 h 140"/>
              <a:gd name="T10" fmla="*/ 236 w 241"/>
              <a:gd name="T11" fmla="*/ 76 h 140"/>
              <a:gd name="T12" fmla="*/ 194 w 241"/>
              <a:gd name="T13" fmla="*/ 82 h 140"/>
              <a:gd name="T14" fmla="*/ 167 w 241"/>
              <a:gd name="T15" fmla="*/ 94 h 140"/>
              <a:gd name="T16" fmla="*/ 153 w 241"/>
              <a:gd name="T17" fmla="*/ 103 h 140"/>
              <a:gd name="T18" fmla="*/ 132 w 241"/>
              <a:gd name="T19" fmla="*/ 140 h 140"/>
              <a:gd name="T20" fmla="*/ 128 w 241"/>
              <a:gd name="T21" fmla="*/ 124 h 140"/>
              <a:gd name="T22" fmla="*/ 119 w 241"/>
              <a:gd name="T23" fmla="*/ 123 h 140"/>
              <a:gd name="T24" fmla="*/ 105 w 241"/>
              <a:gd name="T25" fmla="*/ 118 h 140"/>
              <a:gd name="T26" fmla="*/ 108 w 241"/>
              <a:gd name="T27" fmla="*/ 105 h 140"/>
              <a:gd name="T28" fmla="*/ 100 w 241"/>
              <a:gd name="T29" fmla="*/ 104 h 140"/>
              <a:gd name="T30" fmla="*/ 116 w 241"/>
              <a:gd name="T31" fmla="*/ 89 h 140"/>
              <a:gd name="T32" fmla="*/ 126 w 241"/>
              <a:gd name="T33" fmla="*/ 82 h 140"/>
              <a:gd name="T34" fmla="*/ 107 w 241"/>
              <a:gd name="T35" fmla="*/ 85 h 140"/>
              <a:gd name="T36" fmla="*/ 96 w 241"/>
              <a:gd name="T37" fmla="*/ 73 h 140"/>
              <a:gd name="T38" fmla="*/ 119 w 241"/>
              <a:gd name="T39" fmla="*/ 65 h 140"/>
              <a:gd name="T40" fmla="*/ 130 w 241"/>
              <a:gd name="T41" fmla="*/ 59 h 140"/>
              <a:gd name="T42" fmla="*/ 121 w 241"/>
              <a:gd name="T43" fmla="*/ 61 h 140"/>
              <a:gd name="T44" fmla="*/ 84 w 241"/>
              <a:gd name="T45" fmla="*/ 69 h 140"/>
              <a:gd name="T46" fmla="*/ 64 w 241"/>
              <a:gd name="T47" fmla="*/ 61 h 140"/>
              <a:gd name="T48" fmla="*/ 46 w 241"/>
              <a:gd name="T49" fmla="*/ 61 h 140"/>
              <a:gd name="T50" fmla="*/ 31 w 241"/>
              <a:gd name="T51" fmla="*/ 43 h 140"/>
              <a:gd name="T52" fmla="*/ 32 w 241"/>
              <a:gd name="T53" fmla="*/ 35 h 140"/>
              <a:gd name="T54" fmla="*/ 4 w 241"/>
              <a:gd name="T55" fmla="*/ 25 h 140"/>
              <a:gd name="T56" fmla="*/ 29 w 241"/>
              <a:gd name="T57" fmla="*/ 23 h 140"/>
              <a:gd name="T58" fmla="*/ 69 w 241"/>
              <a:gd name="T59" fmla="*/ 19 h 140"/>
              <a:gd name="T60" fmla="*/ 120 w 241"/>
              <a:gd name="T61" fmla="*/ 0 h 140"/>
              <a:gd name="T62" fmla="*/ 187 w 241"/>
              <a:gd name="T63" fmla="*/ 0 h 140"/>
              <a:gd name="T64" fmla="*/ 58 w 241"/>
              <a:gd name="T65" fmla="*/ 64 h 140"/>
              <a:gd name="T66" fmla="*/ 45 w 241"/>
              <a:gd name="T67" fmla="*/ 67 h 140"/>
              <a:gd name="T68" fmla="*/ 58 w 241"/>
              <a:gd name="T69" fmla="*/ 64 h 140"/>
              <a:gd name="T70" fmla="*/ 87 w 241"/>
              <a:gd name="T71" fmla="*/ 92 h 140"/>
              <a:gd name="T72" fmla="*/ 97 w 241"/>
              <a:gd name="T73" fmla="*/ 89 h 140"/>
              <a:gd name="T74" fmla="*/ 64 w 241"/>
              <a:gd name="T75" fmla="*/ 98 h 140"/>
              <a:gd name="T76" fmla="*/ 55 w 241"/>
              <a:gd name="T77" fmla="*/ 97 h 140"/>
              <a:gd name="T78" fmla="*/ 63 w 241"/>
              <a:gd name="T79" fmla="*/ 88 h 140"/>
              <a:gd name="T80" fmla="*/ 78 w 241"/>
              <a:gd name="T81" fmla="*/ 121 h 140"/>
              <a:gd name="T82" fmla="*/ 76 w 241"/>
              <a:gd name="T83" fmla="*/ 114 h 140"/>
              <a:gd name="T84" fmla="*/ 84 w 241"/>
              <a:gd name="T85" fmla="*/ 112 h 140"/>
              <a:gd name="T86" fmla="*/ 78 w 241"/>
              <a:gd name="T87" fmla="*/ 118 h 140"/>
              <a:gd name="T88" fmla="*/ 38 w 241"/>
              <a:gd name="T89" fmla="*/ 128 h 140"/>
              <a:gd name="T90" fmla="*/ 43 w 241"/>
              <a:gd name="T91" fmla="*/ 125 h 140"/>
              <a:gd name="T92" fmla="*/ 50 w 241"/>
              <a:gd name="T93" fmla="*/ 119 h 140"/>
              <a:gd name="T94" fmla="*/ 51 w 241"/>
              <a:gd name="T95" fmla="*/ 128 h 140"/>
              <a:gd name="T96" fmla="*/ 64 w 241"/>
              <a:gd name="T97" fmla="*/ 131 h 140"/>
              <a:gd name="T98" fmla="*/ 59 w 241"/>
              <a:gd name="T99" fmla="*/ 127 h 140"/>
              <a:gd name="T100" fmla="*/ 64 w 241"/>
              <a:gd name="T101" fmla="*/ 12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1" h="140">
                <a:moveTo>
                  <a:pt x="236" y="0"/>
                </a:moveTo>
                <a:lnTo>
                  <a:pt x="236" y="7"/>
                </a:lnTo>
                <a:lnTo>
                  <a:pt x="241" y="16"/>
                </a:lnTo>
                <a:lnTo>
                  <a:pt x="240" y="23"/>
                </a:lnTo>
                <a:lnTo>
                  <a:pt x="238" y="30"/>
                </a:lnTo>
                <a:lnTo>
                  <a:pt x="236" y="32"/>
                </a:lnTo>
                <a:lnTo>
                  <a:pt x="234" y="34"/>
                </a:lnTo>
                <a:lnTo>
                  <a:pt x="227" y="34"/>
                </a:lnTo>
                <a:lnTo>
                  <a:pt x="224" y="35"/>
                </a:lnTo>
                <a:lnTo>
                  <a:pt x="219" y="37"/>
                </a:lnTo>
                <a:lnTo>
                  <a:pt x="219" y="40"/>
                </a:lnTo>
                <a:lnTo>
                  <a:pt x="223" y="43"/>
                </a:lnTo>
                <a:lnTo>
                  <a:pt x="226" y="47"/>
                </a:lnTo>
                <a:lnTo>
                  <a:pt x="229" y="50"/>
                </a:lnTo>
                <a:lnTo>
                  <a:pt x="236" y="54"/>
                </a:lnTo>
                <a:lnTo>
                  <a:pt x="236" y="58"/>
                </a:lnTo>
                <a:lnTo>
                  <a:pt x="236" y="68"/>
                </a:lnTo>
                <a:lnTo>
                  <a:pt x="236" y="76"/>
                </a:lnTo>
                <a:lnTo>
                  <a:pt x="219" y="82"/>
                </a:lnTo>
                <a:lnTo>
                  <a:pt x="205" y="83"/>
                </a:lnTo>
                <a:lnTo>
                  <a:pt x="194" y="82"/>
                </a:lnTo>
                <a:lnTo>
                  <a:pt x="189" y="85"/>
                </a:lnTo>
                <a:lnTo>
                  <a:pt x="179" y="90"/>
                </a:lnTo>
                <a:lnTo>
                  <a:pt x="167" y="94"/>
                </a:lnTo>
                <a:lnTo>
                  <a:pt x="161" y="94"/>
                </a:lnTo>
                <a:lnTo>
                  <a:pt x="158" y="96"/>
                </a:lnTo>
                <a:lnTo>
                  <a:pt x="153" y="103"/>
                </a:lnTo>
                <a:lnTo>
                  <a:pt x="140" y="129"/>
                </a:lnTo>
                <a:lnTo>
                  <a:pt x="136" y="136"/>
                </a:lnTo>
                <a:lnTo>
                  <a:pt x="132" y="140"/>
                </a:lnTo>
                <a:lnTo>
                  <a:pt x="128" y="134"/>
                </a:lnTo>
                <a:lnTo>
                  <a:pt x="131" y="124"/>
                </a:lnTo>
                <a:lnTo>
                  <a:pt x="128" y="124"/>
                </a:lnTo>
                <a:lnTo>
                  <a:pt x="121" y="132"/>
                </a:lnTo>
                <a:lnTo>
                  <a:pt x="118" y="133"/>
                </a:lnTo>
                <a:lnTo>
                  <a:pt x="119" y="123"/>
                </a:lnTo>
                <a:lnTo>
                  <a:pt x="115" y="122"/>
                </a:lnTo>
                <a:lnTo>
                  <a:pt x="111" y="123"/>
                </a:lnTo>
                <a:lnTo>
                  <a:pt x="105" y="118"/>
                </a:lnTo>
                <a:lnTo>
                  <a:pt x="104" y="114"/>
                </a:lnTo>
                <a:lnTo>
                  <a:pt x="104" y="108"/>
                </a:lnTo>
                <a:lnTo>
                  <a:pt x="108" y="105"/>
                </a:lnTo>
                <a:lnTo>
                  <a:pt x="108" y="103"/>
                </a:lnTo>
                <a:lnTo>
                  <a:pt x="104" y="103"/>
                </a:lnTo>
                <a:lnTo>
                  <a:pt x="100" y="104"/>
                </a:lnTo>
                <a:lnTo>
                  <a:pt x="98" y="102"/>
                </a:lnTo>
                <a:lnTo>
                  <a:pt x="102" y="95"/>
                </a:lnTo>
                <a:lnTo>
                  <a:pt x="116" y="89"/>
                </a:lnTo>
                <a:lnTo>
                  <a:pt x="123" y="88"/>
                </a:lnTo>
                <a:lnTo>
                  <a:pt x="130" y="87"/>
                </a:lnTo>
                <a:lnTo>
                  <a:pt x="126" y="82"/>
                </a:lnTo>
                <a:lnTo>
                  <a:pt x="117" y="80"/>
                </a:lnTo>
                <a:lnTo>
                  <a:pt x="111" y="81"/>
                </a:lnTo>
                <a:lnTo>
                  <a:pt x="107" y="85"/>
                </a:lnTo>
                <a:lnTo>
                  <a:pt x="103" y="86"/>
                </a:lnTo>
                <a:lnTo>
                  <a:pt x="96" y="77"/>
                </a:lnTo>
                <a:lnTo>
                  <a:pt x="96" y="73"/>
                </a:lnTo>
                <a:lnTo>
                  <a:pt x="99" y="67"/>
                </a:lnTo>
                <a:lnTo>
                  <a:pt x="103" y="65"/>
                </a:lnTo>
                <a:lnTo>
                  <a:pt x="119" y="65"/>
                </a:lnTo>
                <a:lnTo>
                  <a:pt x="125" y="62"/>
                </a:lnTo>
                <a:lnTo>
                  <a:pt x="128" y="62"/>
                </a:lnTo>
                <a:lnTo>
                  <a:pt x="130" y="59"/>
                </a:lnTo>
                <a:lnTo>
                  <a:pt x="129" y="57"/>
                </a:lnTo>
                <a:lnTo>
                  <a:pt x="127" y="57"/>
                </a:lnTo>
                <a:lnTo>
                  <a:pt x="121" y="61"/>
                </a:lnTo>
                <a:lnTo>
                  <a:pt x="101" y="59"/>
                </a:lnTo>
                <a:lnTo>
                  <a:pt x="95" y="61"/>
                </a:lnTo>
                <a:lnTo>
                  <a:pt x="84" y="69"/>
                </a:lnTo>
                <a:lnTo>
                  <a:pt x="71" y="74"/>
                </a:lnTo>
                <a:lnTo>
                  <a:pt x="61" y="72"/>
                </a:lnTo>
                <a:lnTo>
                  <a:pt x="64" y="61"/>
                </a:lnTo>
                <a:lnTo>
                  <a:pt x="63" y="60"/>
                </a:lnTo>
                <a:lnTo>
                  <a:pt x="60" y="58"/>
                </a:lnTo>
                <a:lnTo>
                  <a:pt x="46" y="61"/>
                </a:lnTo>
                <a:lnTo>
                  <a:pt x="35" y="56"/>
                </a:lnTo>
                <a:lnTo>
                  <a:pt x="30" y="51"/>
                </a:lnTo>
                <a:lnTo>
                  <a:pt x="31" y="43"/>
                </a:lnTo>
                <a:lnTo>
                  <a:pt x="36" y="38"/>
                </a:lnTo>
                <a:lnTo>
                  <a:pt x="37" y="36"/>
                </a:lnTo>
                <a:lnTo>
                  <a:pt x="32" y="35"/>
                </a:lnTo>
                <a:lnTo>
                  <a:pt x="22" y="38"/>
                </a:lnTo>
                <a:lnTo>
                  <a:pt x="0" y="26"/>
                </a:lnTo>
                <a:lnTo>
                  <a:pt x="4" y="25"/>
                </a:lnTo>
                <a:lnTo>
                  <a:pt x="15" y="27"/>
                </a:lnTo>
                <a:lnTo>
                  <a:pt x="23" y="25"/>
                </a:lnTo>
                <a:lnTo>
                  <a:pt x="29" y="23"/>
                </a:lnTo>
                <a:lnTo>
                  <a:pt x="37" y="19"/>
                </a:lnTo>
                <a:lnTo>
                  <a:pt x="45" y="18"/>
                </a:lnTo>
                <a:lnTo>
                  <a:pt x="69" y="19"/>
                </a:lnTo>
                <a:lnTo>
                  <a:pt x="90" y="15"/>
                </a:lnTo>
                <a:lnTo>
                  <a:pt x="106" y="7"/>
                </a:lnTo>
                <a:lnTo>
                  <a:pt x="120" y="0"/>
                </a:lnTo>
                <a:lnTo>
                  <a:pt x="139" y="0"/>
                </a:lnTo>
                <a:lnTo>
                  <a:pt x="159" y="0"/>
                </a:lnTo>
                <a:lnTo>
                  <a:pt x="187" y="0"/>
                </a:lnTo>
                <a:lnTo>
                  <a:pt x="210" y="0"/>
                </a:lnTo>
                <a:lnTo>
                  <a:pt x="236" y="0"/>
                </a:lnTo>
                <a:close/>
                <a:moveTo>
                  <a:pt x="58" y="64"/>
                </a:moveTo>
                <a:lnTo>
                  <a:pt x="53" y="74"/>
                </a:lnTo>
                <a:lnTo>
                  <a:pt x="48" y="73"/>
                </a:lnTo>
                <a:lnTo>
                  <a:pt x="45" y="67"/>
                </a:lnTo>
                <a:lnTo>
                  <a:pt x="44" y="65"/>
                </a:lnTo>
                <a:lnTo>
                  <a:pt x="55" y="64"/>
                </a:lnTo>
                <a:lnTo>
                  <a:pt x="58" y="64"/>
                </a:lnTo>
                <a:close/>
                <a:moveTo>
                  <a:pt x="92" y="92"/>
                </a:moveTo>
                <a:lnTo>
                  <a:pt x="91" y="94"/>
                </a:lnTo>
                <a:lnTo>
                  <a:pt x="87" y="92"/>
                </a:lnTo>
                <a:lnTo>
                  <a:pt x="93" y="85"/>
                </a:lnTo>
                <a:lnTo>
                  <a:pt x="97" y="84"/>
                </a:lnTo>
                <a:lnTo>
                  <a:pt x="97" y="89"/>
                </a:lnTo>
                <a:lnTo>
                  <a:pt x="94" y="91"/>
                </a:lnTo>
                <a:lnTo>
                  <a:pt x="92" y="92"/>
                </a:lnTo>
                <a:close/>
                <a:moveTo>
                  <a:pt x="64" y="98"/>
                </a:moveTo>
                <a:lnTo>
                  <a:pt x="61" y="100"/>
                </a:lnTo>
                <a:lnTo>
                  <a:pt x="57" y="99"/>
                </a:lnTo>
                <a:lnTo>
                  <a:pt x="55" y="97"/>
                </a:lnTo>
                <a:lnTo>
                  <a:pt x="55" y="93"/>
                </a:lnTo>
                <a:lnTo>
                  <a:pt x="59" y="87"/>
                </a:lnTo>
                <a:lnTo>
                  <a:pt x="63" y="88"/>
                </a:lnTo>
                <a:lnTo>
                  <a:pt x="64" y="98"/>
                </a:lnTo>
                <a:close/>
                <a:moveTo>
                  <a:pt x="78" y="118"/>
                </a:moveTo>
                <a:lnTo>
                  <a:pt x="78" y="121"/>
                </a:lnTo>
                <a:lnTo>
                  <a:pt x="75" y="120"/>
                </a:lnTo>
                <a:lnTo>
                  <a:pt x="74" y="119"/>
                </a:lnTo>
                <a:lnTo>
                  <a:pt x="76" y="114"/>
                </a:lnTo>
                <a:lnTo>
                  <a:pt x="79" y="111"/>
                </a:lnTo>
                <a:lnTo>
                  <a:pt x="82" y="111"/>
                </a:lnTo>
                <a:lnTo>
                  <a:pt x="84" y="112"/>
                </a:lnTo>
                <a:lnTo>
                  <a:pt x="83" y="114"/>
                </a:lnTo>
                <a:lnTo>
                  <a:pt x="81" y="116"/>
                </a:lnTo>
                <a:lnTo>
                  <a:pt x="78" y="118"/>
                </a:lnTo>
                <a:close/>
                <a:moveTo>
                  <a:pt x="47" y="130"/>
                </a:moveTo>
                <a:lnTo>
                  <a:pt x="41" y="132"/>
                </a:lnTo>
                <a:lnTo>
                  <a:pt x="38" y="128"/>
                </a:lnTo>
                <a:lnTo>
                  <a:pt x="38" y="126"/>
                </a:lnTo>
                <a:lnTo>
                  <a:pt x="41" y="125"/>
                </a:lnTo>
                <a:lnTo>
                  <a:pt x="43" y="125"/>
                </a:lnTo>
                <a:lnTo>
                  <a:pt x="45" y="122"/>
                </a:lnTo>
                <a:lnTo>
                  <a:pt x="48" y="120"/>
                </a:lnTo>
                <a:lnTo>
                  <a:pt x="50" y="119"/>
                </a:lnTo>
                <a:lnTo>
                  <a:pt x="51" y="119"/>
                </a:lnTo>
                <a:lnTo>
                  <a:pt x="52" y="126"/>
                </a:lnTo>
                <a:lnTo>
                  <a:pt x="51" y="128"/>
                </a:lnTo>
                <a:lnTo>
                  <a:pt x="47" y="130"/>
                </a:lnTo>
                <a:close/>
                <a:moveTo>
                  <a:pt x="65" y="128"/>
                </a:moveTo>
                <a:lnTo>
                  <a:pt x="64" y="131"/>
                </a:lnTo>
                <a:lnTo>
                  <a:pt x="59" y="130"/>
                </a:lnTo>
                <a:lnTo>
                  <a:pt x="60" y="128"/>
                </a:lnTo>
                <a:lnTo>
                  <a:pt x="59" y="127"/>
                </a:lnTo>
                <a:lnTo>
                  <a:pt x="61" y="121"/>
                </a:lnTo>
                <a:lnTo>
                  <a:pt x="61" y="120"/>
                </a:lnTo>
                <a:lnTo>
                  <a:pt x="64" y="122"/>
                </a:lnTo>
                <a:lnTo>
                  <a:pt x="64" y="123"/>
                </a:lnTo>
                <a:lnTo>
                  <a:pt x="65" y="12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6" name="Freeform 95"/>
          <p:cNvSpPr>
            <a:spLocks/>
          </p:cNvSpPr>
          <p:nvPr/>
        </p:nvSpPr>
        <p:spPr bwMode="auto">
          <a:xfrm>
            <a:off x="3162367" y="4859435"/>
            <a:ext cx="92642" cy="137910"/>
          </a:xfrm>
          <a:custGeom>
            <a:avLst/>
            <a:gdLst>
              <a:gd name="T0" fmla="*/ 323 w 389"/>
              <a:gd name="T1" fmla="*/ 255 h 580"/>
              <a:gd name="T2" fmla="*/ 331 w 389"/>
              <a:gd name="T3" fmla="*/ 266 h 580"/>
              <a:gd name="T4" fmla="*/ 322 w 389"/>
              <a:gd name="T5" fmla="*/ 279 h 580"/>
              <a:gd name="T6" fmla="*/ 289 w 389"/>
              <a:gd name="T7" fmla="*/ 285 h 580"/>
              <a:gd name="T8" fmla="*/ 276 w 389"/>
              <a:gd name="T9" fmla="*/ 298 h 580"/>
              <a:gd name="T10" fmla="*/ 275 w 389"/>
              <a:gd name="T11" fmla="*/ 324 h 580"/>
              <a:gd name="T12" fmla="*/ 266 w 389"/>
              <a:gd name="T13" fmla="*/ 360 h 580"/>
              <a:gd name="T14" fmla="*/ 297 w 389"/>
              <a:gd name="T15" fmla="*/ 398 h 580"/>
              <a:gd name="T16" fmla="*/ 309 w 389"/>
              <a:gd name="T17" fmla="*/ 411 h 580"/>
              <a:gd name="T18" fmla="*/ 326 w 389"/>
              <a:gd name="T19" fmla="*/ 422 h 580"/>
              <a:gd name="T20" fmla="*/ 330 w 389"/>
              <a:gd name="T21" fmla="*/ 439 h 580"/>
              <a:gd name="T22" fmla="*/ 338 w 389"/>
              <a:gd name="T23" fmla="*/ 456 h 580"/>
              <a:gd name="T24" fmla="*/ 346 w 389"/>
              <a:gd name="T25" fmla="*/ 467 h 580"/>
              <a:gd name="T26" fmla="*/ 354 w 389"/>
              <a:gd name="T27" fmla="*/ 486 h 580"/>
              <a:gd name="T28" fmla="*/ 372 w 389"/>
              <a:gd name="T29" fmla="*/ 515 h 580"/>
              <a:gd name="T30" fmla="*/ 386 w 389"/>
              <a:gd name="T31" fmla="*/ 523 h 580"/>
              <a:gd name="T32" fmla="*/ 361 w 389"/>
              <a:gd name="T33" fmla="*/ 527 h 580"/>
              <a:gd name="T34" fmla="*/ 339 w 389"/>
              <a:gd name="T35" fmla="*/ 516 h 580"/>
              <a:gd name="T36" fmla="*/ 315 w 389"/>
              <a:gd name="T37" fmla="*/ 525 h 580"/>
              <a:gd name="T38" fmla="*/ 285 w 389"/>
              <a:gd name="T39" fmla="*/ 541 h 580"/>
              <a:gd name="T40" fmla="*/ 268 w 389"/>
              <a:gd name="T41" fmla="*/ 554 h 580"/>
              <a:gd name="T42" fmla="*/ 251 w 389"/>
              <a:gd name="T43" fmla="*/ 552 h 580"/>
              <a:gd name="T44" fmla="*/ 239 w 389"/>
              <a:gd name="T45" fmla="*/ 555 h 580"/>
              <a:gd name="T46" fmla="*/ 230 w 389"/>
              <a:gd name="T47" fmla="*/ 572 h 580"/>
              <a:gd name="T48" fmla="*/ 207 w 389"/>
              <a:gd name="T49" fmla="*/ 580 h 580"/>
              <a:gd name="T50" fmla="*/ 182 w 389"/>
              <a:gd name="T51" fmla="*/ 569 h 580"/>
              <a:gd name="T52" fmla="*/ 152 w 389"/>
              <a:gd name="T53" fmla="*/ 546 h 580"/>
              <a:gd name="T54" fmla="*/ 137 w 389"/>
              <a:gd name="T55" fmla="*/ 530 h 580"/>
              <a:gd name="T56" fmla="*/ 131 w 389"/>
              <a:gd name="T57" fmla="*/ 508 h 580"/>
              <a:gd name="T58" fmla="*/ 111 w 389"/>
              <a:gd name="T59" fmla="*/ 463 h 580"/>
              <a:gd name="T60" fmla="*/ 124 w 389"/>
              <a:gd name="T61" fmla="*/ 411 h 580"/>
              <a:gd name="T62" fmla="*/ 136 w 389"/>
              <a:gd name="T63" fmla="*/ 384 h 580"/>
              <a:gd name="T64" fmla="*/ 145 w 389"/>
              <a:gd name="T65" fmla="*/ 363 h 580"/>
              <a:gd name="T66" fmla="*/ 131 w 389"/>
              <a:gd name="T67" fmla="*/ 342 h 580"/>
              <a:gd name="T68" fmla="*/ 124 w 389"/>
              <a:gd name="T69" fmla="*/ 322 h 580"/>
              <a:gd name="T70" fmla="*/ 99 w 389"/>
              <a:gd name="T71" fmla="*/ 318 h 580"/>
              <a:gd name="T72" fmla="*/ 108 w 389"/>
              <a:gd name="T73" fmla="*/ 296 h 580"/>
              <a:gd name="T74" fmla="*/ 102 w 389"/>
              <a:gd name="T75" fmla="*/ 266 h 580"/>
              <a:gd name="T76" fmla="*/ 78 w 389"/>
              <a:gd name="T77" fmla="*/ 264 h 580"/>
              <a:gd name="T78" fmla="*/ 35 w 389"/>
              <a:gd name="T79" fmla="*/ 246 h 580"/>
              <a:gd name="T80" fmla="*/ 13 w 389"/>
              <a:gd name="T81" fmla="*/ 192 h 580"/>
              <a:gd name="T82" fmla="*/ 17 w 389"/>
              <a:gd name="T83" fmla="*/ 161 h 580"/>
              <a:gd name="T84" fmla="*/ 31 w 389"/>
              <a:gd name="T85" fmla="*/ 144 h 580"/>
              <a:gd name="T86" fmla="*/ 54 w 389"/>
              <a:gd name="T87" fmla="*/ 141 h 580"/>
              <a:gd name="T88" fmla="*/ 85 w 389"/>
              <a:gd name="T89" fmla="*/ 116 h 580"/>
              <a:gd name="T90" fmla="*/ 69 w 389"/>
              <a:gd name="T91" fmla="*/ 111 h 580"/>
              <a:gd name="T92" fmla="*/ 61 w 389"/>
              <a:gd name="T93" fmla="*/ 94 h 580"/>
              <a:gd name="T94" fmla="*/ 66 w 389"/>
              <a:gd name="T95" fmla="*/ 62 h 580"/>
              <a:gd name="T96" fmla="*/ 96 w 389"/>
              <a:gd name="T97" fmla="*/ 44 h 580"/>
              <a:gd name="T98" fmla="*/ 124 w 389"/>
              <a:gd name="T99" fmla="*/ 21 h 580"/>
              <a:gd name="T100" fmla="*/ 130 w 389"/>
              <a:gd name="T101" fmla="*/ 16 h 580"/>
              <a:gd name="T102" fmla="*/ 174 w 389"/>
              <a:gd name="T103" fmla="*/ 38 h 580"/>
              <a:gd name="T104" fmla="*/ 231 w 389"/>
              <a:gd name="T105" fmla="*/ 97 h 580"/>
              <a:gd name="T106" fmla="*/ 216 w 389"/>
              <a:gd name="T107" fmla="*/ 171 h 580"/>
              <a:gd name="T108" fmla="*/ 245 w 389"/>
              <a:gd name="T109" fmla="*/ 132 h 580"/>
              <a:gd name="T110" fmla="*/ 300 w 389"/>
              <a:gd name="T111" fmla="*/ 166 h 580"/>
              <a:gd name="T112" fmla="*/ 335 w 389"/>
              <a:gd name="T113" fmla="*/ 211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9" h="580">
                <a:moveTo>
                  <a:pt x="333" y="238"/>
                </a:moveTo>
                <a:lnTo>
                  <a:pt x="328" y="243"/>
                </a:lnTo>
                <a:lnTo>
                  <a:pt x="328" y="246"/>
                </a:lnTo>
                <a:lnTo>
                  <a:pt x="325" y="251"/>
                </a:lnTo>
                <a:lnTo>
                  <a:pt x="323" y="255"/>
                </a:lnTo>
                <a:lnTo>
                  <a:pt x="326" y="262"/>
                </a:lnTo>
                <a:lnTo>
                  <a:pt x="329" y="262"/>
                </a:lnTo>
                <a:lnTo>
                  <a:pt x="331" y="263"/>
                </a:lnTo>
                <a:lnTo>
                  <a:pt x="332" y="264"/>
                </a:lnTo>
                <a:lnTo>
                  <a:pt x="331" y="266"/>
                </a:lnTo>
                <a:lnTo>
                  <a:pt x="330" y="267"/>
                </a:lnTo>
                <a:lnTo>
                  <a:pt x="327" y="269"/>
                </a:lnTo>
                <a:lnTo>
                  <a:pt x="324" y="273"/>
                </a:lnTo>
                <a:lnTo>
                  <a:pt x="324" y="277"/>
                </a:lnTo>
                <a:lnTo>
                  <a:pt x="322" y="279"/>
                </a:lnTo>
                <a:lnTo>
                  <a:pt x="315" y="281"/>
                </a:lnTo>
                <a:lnTo>
                  <a:pt x="303" y="281"/>
                </a:lnTo>
                <a:lnTo>
                  <a:pt x="297" y="281"/>
                </a:lnTo>
                <a:lnTo>
                  <a:pt x="292" y="282"/>
                </a:lnTo>
                <a:lnTo>
                  <a:pt x="289" y="285"/>
                </a:lnTo>
                <a:lnTo>
                  <a:pt x="284" y="287"/>
                </a:lnTo>
                <a:lnTo>
                  <a:pt x="281" y="287"/>
                </a:lnTo>
                <a:lnTo>
                  <a:pt x="278" y="290"/>
                </a:lnTo>
                <a:lnTo>
                  <a:pt x="275" y="295"/>
                </a:lnTo>
                <a:lnTo>
                  <a:pt x="276" y="298"/>
                </a:lnTo>
                <a:lnTo>
                  <a:pt x="279" y="303"/>
                </a:lnTo>
                <a:lnTo>
                  <a:pt x="281" y="307"/>
                </a:lnTo>
                <a:lnTo>
                  <a:pt x="279" y="314"/>
                </a:lnTo>
                <a:lnTo>
                  <a:pt x="276" y="320"/>
                </a:lnTo>
                <a:lnTo>
                  <a:pt x="275" y="324"/>
                </a:lnTo>
                <a:lnTo>
                  <a:pt x="273" y="332"/>
                </a:lnTo>
                <a:lnTo>
                  <a:pt x="268" y="341"/>
                </a:lnTo>
                <a:lnTo>
                  <a:pt x="265" y="346"/>
                </a:lnTo>
                <a:lnTo>
                  <a:pt x="265" y="352"/>
                </a:lnTo>
                <a:lnTo>
                  <a:pt x="266" y="360"/>
                </a:lnTo>
                <a:lnTo>
                  <a:pt x="276" y="371"/>
                </a:lnTo>
                <a:lnTo>
                  <a:pt x="279" y="377"/>
                </a:lnTo>
                <a:lnTo>
                  <a:pt x="282" y="386"/>
                </a:lnTo>
                <a:lnTo>
                  <a:pt x="291" y="392"/>
                </a:lnTo>
                <a:lnTo>
                  <a:pt x="297" y="398"/>
                </a:lnTo>
                <a:lnTo>
                  <a:pt x="296" y="405"/>
                </a:lnTo>
                <a:lnTo>
                  <a:pt x="297" y="408"/>
                </a:lnTo>
                <a:lnTo>
                  <a:pt x="300" y="410"/>
                </a:lnTo>
                <a:lnTo>
                  <a:pt x="305" y="411"/>
                </a:lnTo>
                <a:lnTo>
                  <a:pt x="309" y="411"/>
                </a:lnTo>
                <a:lnTo>
                  <a:pt x="313" y="410"/>
                </a:lnTo>
                <a:lnTo>
                  <a:pt x="314" y="409"/>
                </a:lnTo>
                <a:lnTo>
                  <a:pt x="324" y="409"/>
                </a:lnTo>
                <a:lnTo>
                  <a:pt x="325" y="411"/>
                </a:lnTo>
                <a:lnTo>
                  <a:pt x="326" y="422"/>
                </a:lnTo>
                <a:lnTo>
                  <a:pt x="326" y="426"/>
                </a:lnTo>
                <a:lnTo>
                  <a:pt x="328" y="428"/>
                </a:lnTo>
                <a:lnTo>
                  <a:pt x="330" y="430"/>
                </a:lnTo>
                <a:lnTo>
                  <a:pt x="330" y="433"/>
                </a:lnTo>
                <a:lnTo>
                  <a:pt x="330" y="439"/>
                </a:lnTo>
                <a:lnTo>
                  <a:pt x="332" y="442"/>
                </a:lnTo>
                <a:lnTo>
                  <a:pt x="331" y="448"/>
                </a:lnTo>
                <a:lnTo>
                  <a:pt x="332" y="450"/>
                </a:lnTo>
                <a:lnTo>
                  <a:pt x="335" y="452"/>
                </a:lnTo>
                <a:lnTo>
                  <a:pt x="338" y="456"/>
                </a:lnTo>
                <a:lnTo>
                  <a:pt x="340" y="457"/>
                </a:lnTo>
                <a:lnTo>
                  <a:pt x="340" y="459"/>
                </a:lnTo>
                <a:lnTo>
                  <a:pt x="343" y="465"/>
                </a:lnTo>
                <a:lnTo>
                  <a:pt x="345" y="467"/>
                </a:lnTo>
                <a:lnTo>
                  <a:pt x="346" y="467"/>
                </a:lnTo>
                <a:lnTo>
                  <a:pt x="346" y="470"/>
                </a:lnTo>
                <a:lnTo>
                  <a:pt x="348" y="476"/>
                </a:lnTo>
                <a:lnTo>
                  <a:pt x="350" y="477"/>
                </a:lnTo>
                <a:lnTo>
                  <a:pt x="352" y="482"/>
                </a:lnTo>
                <a:lnTo>
                  <a:pt x="354" y="486"/>
                </a:lnTo>
                <a:lnTo>
                  <a:pt x="357" y="492"/>
                </a:lnTo>
                <a:lnTo>
                  <a:pt x="361" y="496"/>
                </a:lnTo>
                <a:lnTo>
                  <a:pt x="362" y="500"/>
                </a:lnTo>
                <a:lnTo>
                  <a:pt x="367" y="508"/>
                </a:lnTo>
                <a:lnTo>
                  <a:pt x="372" y="515"/>
                </a:lnTo>
                <a:lnTo>
                  <a:pt x="378" y="516"/>
                </a:lnTo>
                <a:lnTo>
                  <a:pt x="383" y="517"/>
                </a:lnTo>
                <a:lnTo>
                  <a:pt x="386" y="520"/>
                </a:lnTo>
                <a:lnTo>
                  <a:pt x="389" y="522"/>
                </a:lnTo>
                <a:lnTo>
                  <a:pt x="386" y="523"/>
                </a:lnTo>
                <a:lnTo>
                  <a:pt x="383" y="525"/>
                </a:lnTo>
                <a:lnTo>
                  <a:pt x="378" y="524"/>
                </a:lnTo>
                <a:lnTo>
                  <a:pt x="373" y="524"/>
                </a:lnTo>
                <a:lnTo>
                  <a:pt x="367" y="526"/>
                </a:lnTo>
                <a:lnTo>
                  <a:pt x="361" y="527"/>
                </a:lnTo>
                <a:lnTo>
                  <a:pt x="350" y="524"/>
                </a:lnTo>
                <a:lnTo>
                  <a:pt x="347" y="524"/>
                </a:lnTo>
                <a:lnTo>
                  <a:pt x="345" y="523"/>
                </a:lnTo>
                <a:lnTo>
                  <a:pt x="341" y="517"/>
                </a:lnTo>
                <a:lnTo>
                  <a:pt x="339" y="516"/>
                </a:lnTo>
                <a:lnTo>
                  <a:pt x="333" y="519"/>
                </a:lnTo>
                <a:lnTo>
                  <a:pt x="326" y="521"/>
                </a:lnTo>
                <a:lnTo>
                  <a:pt x="323" y="520"/>
                </a:lnTo>
                <a:lnTo>
                  <a:pt x="319" y="522"/>
                </a:lnTo>
                <a:lnTo>
                  <a:pt x="315" y="525"/>
                </a:lnTo>
                <a:lnTo>
                  <a:pt x="308" y="535"/>
                </a:lnTo>
                <a:lnTo>
                  <a:pt x="305" y="539"/>
                </a:lnTo>
                <a:lnTo>
                  <a:pt x="301" y="541"/>
                </a:lnTo>
                <a:lnTo>
                  <a:pt x="293" y="541"/>
                </a:lnTo>
                <a:lnTo>
                  <a:pt x="285" y="541"/>
                </a:lnTo>
                <a:lnTo>
                  <a:pt x="279" y="544"/>
                </a:lnTo>
                <a:lnTo>
                  <a:pt x="273" y="545"/>
                </a:lnTo>
                <a:lnTo>
                  <a:pt x="270" y="545"/>
                </a:lnTo>
                <a:lnTo>
                  <a:pt x="269" y="551"/>
                </a:lnTo>
                <a:lnTo>
                  <a:pt x="268" y="554"/>
                </a:lnTo>
                <a:lnTo>
                  <a:pt x="266" y="555"/>
                </a:lnTo>
                <a:lnTo>
                  <a:pt x="262" y="556"/>
                </a:lnTo>
                <a:lnTo>
                  <a:pt x="258" y="556"/>
                </a:lnTo>
                <a:lnTo>
                  <a:pt x="255" y="553"/>
                </a:lnTo>
                <a:lnTo>
                  <a:pt x="251" y="552"/>
                </a:lnTo>
                <a:lnTo>
                  <a:pt x="247" y="551"/>
                </a:lnTo>
                <a:lnTo>
                  <a:pt x="244" y="550"/>
                </a:lnTo>
                <a:lnTo>
                  <a:pt x="242" y="550"/>
                </a:lnTo>
                <a:lnTo>
                  <a:pt x="240" y="552"/>
                </a:lnTo>
                <a:lnTo>
                  <a:pt x="239" y="555"/>
                </a:lnTo>
                <a:lnTo>
                  <a:pt x="238" y="558"/>
                </a:lnTo>
                <a:lnTo>
                  <a:pt x="231" y="560"/>
                </a:lnTo>
                <a:lnTo>
                  <a:pt x="229" y="562"/>
                </a:lnTo>
                <a:lnTo>
                  <a:pt x="230" y="569"/>
                </a:lnTo>
                <a:lnTo>
                  <a:pt x="230" y="572"/>
                </a:lnTo>
                <a:lnTo>
                  <a:pt x="228" y="574"/>
                </a:lnTo>
                <a:lnTo>
                  <a:pt x="221" y="574"/>
                </a:lnTo>
                <a:lnTo>
                  <a:pt x="215" y="574"/>
                </a:lnTo>
                <a:lnTo>
                  <a:pt x="211" y="577"/>
                </a:lnTo>
                <a:lnTo>
                  <a:pt x="207" y="580"/>
                </a:lnTo>
                <a:lnTo>
                  <a:pt x="204" y="580"/>
                </a:lnTo>
                <a:lnTo>
                  <a:pt x="201" y="580"/>
                </a:lnTo>
                <a:lnTo>
                  <a:pt x="196" y="577"/>
                </a:lnTo>
                <a:lnTo>
                  <a:pt x="192" y="572"/>
                </a:lnTo>
                <a:lnTo>
                  <a:pt x="182" y="569"/>
                </a:lnTo>
                <a:lnTo>
                  <a:pt x="171" y="567"/>
                </a:lnTo>
                <a:lnTo>
                  <a:pt x="165" y="560"/>
                </a:lnTo>
                <a:lnTo>
                  <a:pt x="163" y="556"/>
                </a:lnTo>
                <a:lnTo>
                  <a:pt x="160" y="555"/>
                </a:lnTo>
                <a:lnTo>
                  <a:pt x="152" y="546"/>
                </a:lnTo>
                <a:lnTo>
                  <a:pt x="147" y="541"/>
                </a:lnTo>
                <a:lnTo>
                  <a:pt x="142" y="540"/>
                </a:lnTo>
                <a:lnTo>
                  <a:pt x="137" y="538"/>
                </a:lnTo>
                <a:lnTo>
                  <a:pt x="137" y="534"/>
                </a:lnTo>
                <a:lnTo>
                  <a:pt x="137" y="530"/>
                </a:lnTo>
                <a:lnTo>
                  <a:pt x="134" y="528"/>
                </a:lnTo>
                <a:lnTo>
                  <a:pt x="131" y="527"/>
                </a:lnTo>
                <a:lnTo>
                  <a:pt x="130" y="525"/>
                </a:lnTo>
                <a:lnTo>
                  <a:pt x="130" y="521"/>
                </a:lnTo>
                <a:lnTo>
                  <a:pt x="131" y="508"/>
                </a:lnTo>
                <a:lnTo>
                  <a:pt x="130" y="496"/>
                </a:lnTo>
                <a:lnTo>
                  <a:pt x="122" y="492"/>
                </a:lnTo>
                <a:lnTo>
                  <a:pt x="119" y="489"/>
                </a:lnTo>
                <a:lnTo>
                  <a:pt x="114" y="471"/>
                </a:lnTo>
                <a:lnTo>
                  <a:pt x="111" y="463"/>
                </a:lnTo>
                <a:lnTo>
                  <a:pt x="111" y="457"/>
                </a:lnTo>
                <a:lnTo>
                  <a:pt x="113" y="440"/>
                </a:lnTo>
                <a:lnTo>
                  <a:pt x="115" y="432"/>
                </a:lnTo>
                <a:lnTo>
                  <a:pt x="121" y="416"/>
                </a:lnTo>
                <a:lnTo>
                  <a:pt x="124" y="411"/>
                </a:lnTo>
                <a:lnTo>
                  <a:pt x="124" y="407"/>
                </a:lnTo>
                <a:lnTo>
                  <a:pt x="124" y="402"/>
                </a:lnTo>
                <a:lnTo>
                  <a:pt x="122" y="392"/>
                </a:lnTo>
                <a:lnTo>
                  <a:pt x="132" y="386"/>
                </a:lnTo>
                <a:lnTo>
                  <a:pt x="136" y="384"/>
                </a:lnTo>
                <a:lnTo>
                  <a:pt x="137" y="379"/>
                </a:lnTo>
                <a:lnTo>
                  <a:pt x="142" y="374"/>
                </a:lnTo>
                <a:lnTo>
                  <a:pt x="144" y="369"/>
                </a:lnTo>
                <a:lnTo>
                  <a:pt x="146" y="365"/>
                </a:lnTo>
                <a:lnTo>
                  <a:pt x="145" y="363"/>
                </a:lnTo>
                <a:lnTo>
                  <a:pt x="143" y="362"/>
                </a:lnTo>
                <a:lnTo>
                  <a:pt x="141" y="358"/>
                </a:lnTo>
                <a:lnTo>
                  <a:pt x="135" y="347"/>
                </a:lnTo>
                <a:lnTo>
                  <a:pt x="133" y="345"/>
                </a:lnTo>
                <a:lnTo>
                  <a:pt x="131" y="342"/>
                </a:lnTo>
                <a:lnTo>
                  <a:pt x="132" y="337"/>
                </a:lnTo>
                <a:lnTo>
                  <a:pt x="134" y="332"/>
                </a:lnTo>
                <a:lnTo>
                  <a:pt x="134" y="330"/>
                </a:lnTo>
                <a:lnTo>
                  <a:pt x="131" y="327"/>
                </a:lnTo>
                <a:lnTo>
                  <a:pt x="124" y="322"/>
                </a:lnTo>
                <a:lnTo>
                  <a:pt x="118" y="322"/>
                </a:lnTo>
                <a:lnTo>
                  <a:pt x="113" y="320"/>
                </a:lnTo>
                <a:lnTo>
                  <a:pt x="107" y="320"/>
                </a:lnTo>
                <a:lnTo>
                  <a:pt x="102" y="320"/>
                </a:lnTo>
                <a:lnTo>
                  <a:pt x="99" y="318"/>
                </a:lnTo>
                <a:lnTo>
                  <a:pt x="99" y="315"/>
                </a:lnTo>
                <a:lnTo>
                  <a:pt x="101" y="313"/>
                </a:lnTo>
                <a:lnTo>
                  <a:pt x="105" y="307"/>
                </a:lnTo>
                <a:lnTo>
                  <a:pt x="108" y="302"/>
                </a:lnTo>
                <a:lnTo>
                  <a:pt x="108" y="296"/>
                </a:lnTo>
                <a:lnTo>
                  <a:pt x="109" y="288"/>
                </a:lnTo>
                <a:lnTo>
                  <a:pt x="111" y="282"/>
                </a:lnTo>
                <a:lnTo>
                  <a:pt x="111" y="274"/>
                </a:lnTo>
                <a:lnTo>
                  <a:pt x="104" y="270"/>
                </a:lnTo>
                <a:lnTo>
                  <a:pt x="102" y="266"/>
                </a:lnTo>
                <a:lnTo>
                  <a:pt x="99" y="262"/>
                </a:lnTo>
                <a:lnTo>
                  <a:pt x="96" y="262"/>
                </a:lnTo>
                <a:lnTo>
                  <a:pt x="91" y="261"/>
                </a:lnTo>
                <a:lnTo>
                  <a:pt x="84" y="265"/>
                </a:lnTo>
                <a:lnTo>
                  <a:pt x="78" y="264"/>
                </a:lnTo>
                <a:lnTo>
                  <a:pt x="74" y="266"/>
                </a:lnTo>
                <a:lnTo>
                  <a:pt x="65" y="266"/>
                </a:lnTo>
                <a:lnTo>
                  <a:pt x="59" y="264"/>
                </a:lnTo>
                <a:lnTo>
                  <a:pt x="52" y="265"/>
                </a:lnTo>
                <a:lnTo>
                  <a:pt x="35" y="246"/>
                </a:lnTo>
                <a:lnTo>
                  <a:pt x="18" y="228"/>
                </a:lnTo>
                <a:lnTo>
                  <a:pt x="1" y="209"/>
                </a:lnTo>
                <a:lnTo>
                  <a:pt x="0" y="207"/>
                </a:lnTo>
                <a:lnTo>
                  <a:pt x="7" y="198"/>
                </a:lnTo>
                <a:lnTo>
                  <a:pt x="13" y="192"/>
                </a:lnTo>
                <a:lnTo>
                  <a:pt x="19" y="188"/>
                </a:lnTo>
                <a:lnTo>
                  <a:pt x="21" y="185"/>
                </a:lnTo>
                <a:lnTo>
                  <a:pt x="19" y="172"/>
                </a:lnTo>
                <a:lnTo>
                  <a:pt x="19" y="167"/>
                </a:lnTo>
                <a:lnTo>
                  <a:pt x="17" y="161"/>
                </a:lnTo>
                <a:lnTo>
                  <a:pt x="15" y="155"/>
                </a:lnTo>
                <a:lnTo>
                  <a:pt x="17" y="150"/>
                </a:lnTo>
                <a:lnTo>
                  <a:pt x="20" y="147"/>
                </a:lnTo>
                <a:lnTo>
                  <a:pt x="23" y="146"/>
                </a:lnTo>
                <a:lnTo>
                  <a:pt x="31" y="144"/>
                </a:lnTo>
                <a:lnTo>
                  <a:pt x="36" y="144"/>
                </a:lnTo>
                <a:lnTo>
                  <a:pt x="38" y="142"/>
                </a:lnTo>
                <a:lnTo>
                  <a:pt x="41" y="140"/>
                </a:lnTo>
                <a:lnTo>
                  <a:pt x="45" y="140"/>
                </a:lnTo>
                <a:lnTo>
                  <a:pt x="54" y="141"/>
                </a:lnTo>
                <a:lnTo>
                  <a:pt x="57" y="138"/>
                </a:lnTo>
                <a:lnTo>
                  <a:pt x="64" y="134"/>
                </a:lnTo>
                <a:lnTo>
                  <a:pt x="79" y="127"/>
                </a:lnTo>
                <a:lnTo>
                  <a:pt x="83" y="123"/>
                </a:lnTo>
                <a:lnTo>
                  <a:pt x="85" y="116"/>
                </a:lnTo>
                <a:lnTo>
                  <a:pt x="85" y="112"/>
                </a:lnTo>
                <a:lnTo>
                  <a:pt x="83" y="111"/>
                </a:lnTo>
                <a:lnTo>
                  <a:pt x="79" y="110"/>
                </a:lnTo>
                <a:lnTo>
                  <a:pt x="74" y="110"/>
                </a:lnTo>
                <a:lnTo>
                  <a:pt x="69" y="111"/>
                </a:lnTo>
                <a:lnTo>
                  <a:pt x="64" y="110"/>
                </a:lnTo>
                <a:lnTo>
                  <a:pt x="60" y="106"/>
                </a:lnTo>
                <a:lnTo>
                  <a:pt x="60" y="102"/>
                </a:lnTo>
                <a:lnTo>
                  <a:pt x="62" y="97"/>
                </a:lnTo>
                <a:lnTo>
                  <a:pt x="61" y="94"/>
                </a:lnTo>
                <a:lnTo>
                  <a:pt x="54" y="83"/>
                </a:lnTo>
                <a:lnTo>
                  <a:pt x="54" y="80"/>
                </a:lnTo>
                <a:lnTo>
                  <a:pt x="59" y="75"/>
                </a:lnTo>
                <a:lnTo>
                  <a:pt x="62" y="71"/>
                </a:lnTo>
                <a:lnTo>
                  <a:pt x="66" y="62"/>
                </a:lnTo>
                <a:lnTo>
                  <a:pt x="70" y="58"/>
                </a:lnTo>
                <a:lnTo>
                  <a:pt x="80" y="57"/>
                </a:lnTo>
                <a:lnTo>
                  <a:pt x="83" y="55"/>
                </a:lnTo>
                <a:lnTo>
                  <a:pt x="88" y="50"/>
                </a:lnTo>
                <a:lnTo>
                  <a:pt x="96" y="44"/>
                </a:lnTo>
                <a:lnTo>
                  <a:pt x="108" y="39"/>
                </a:lnTo>
                <a:lnTo>
                  <a:pt x="111" y="31"/>
                </a:lnTo>
                <a:lnTo>
                  <a:pt x="113" y="28"/>
                </a:lnTo>
                <a:lnTo>
                  <a:pt x="122" y="24"/>
                </a:lnTo>
                <a:lnTo>
                  <a:pt x="124" y="21"/>
                </a:lnTo>
                <a:lnTo>
                  <a:pt x="124" y="19"/>
                </a:lnTo>
                <a:lnTo>
                  <a:pt x="109" y="0"/>
                </a:lnTo>
                <a:lnTo>
                  <a:pt x="112" y="1"/>
                </a:lnTo>
                <a:lnTo>
                  <a:pt x="123" y="14"/>
                </a:lnTo>
                <a:lnTo>
                  <a:pt x="130" y="16"/>
                </a:lnTo>
                <a:lnTo>
                  <a:pt x="131" y="17"/>
                </a:lnTo>
                <a:lnTo>
                  <a:pt x="131" y="13"/>
                </a:lnTo>
                <a:lnTo>
                  <a:pt x="137" y="15"/>
                </a:lnTo>
                <a:lnTo>
                  <a:pt x="152" y="23"/>
                </a:lnTo>
                <a:lnTo>
                  <a:pt x="174" y="38"/>
                </a:lnTo>
                <a:lnTo>
                  <a:pt x="205" y="64"/>
                </a:lnTo>
                <a:lnTo>
                  <a:pt x="213" y="75"/>
                </a:lnTo>
                <a:lnTo>
                  <a:pt x="219" y="80"/>
                </a:lnTo>
                <a:lnTo>
                  <a:pt x="228" y="91"/>
                </a:lnTo>
                <a:lnTo>
                  <a:pt x="231" y="97"/>
                </a:lnTo>
                <a:lnTo>
                  <a:pt x="231" y="120"/>
                </a:lnTo>
                <a:lnTo>
                  <a:pt x="223" y="135"/>
                </a:lnTo>
                <a:lnTo>
                  <a:pt x="221" y="147"/>
                </a:lnTo>
                <a:lnTo>
                  <a:pt x="220" y="162"/>
                </a:lnTo>
                <a:lnTo>
                  <a:pt x="216" y="171"/>
                </a:lnTo>
                <a:lnTo>
                  <a:pt x="222" y="166"/>
                </a:lnTo>
                <a:lnTo>
                  <a:pt x="224" y="152"/>
                </a:lnTo>
                <a:lnTo>
                  <a:pt x="229" y="144"/>
                </a:lnTo>
                <a:lnTo>
                  <a:pt x="236" y="135"/>
                </a:lnTo>
                <a:lnTo>
                  <a:pt x="245" y="132"/>
                </a:lnTo>
                <a:lnTo>
                  <a:pt x="255" y="136"/>
                </a:lnTo>
                <a:lnTo>
                  <a:pt x="263" y="137"/>
                </a:lnTo>
                <a:lnTo>
                  <a:pt x="270" y="140"/>
                </a:lnTo>
                <a:lnTo>
                  <a:pt x="285" y="155"/>
                </a:lnTo>
                <a:lnTo>
                  <a:pt x="300" y="166"/>
                </a:lnTo>
                <a:lnTo>
                  <a:pt x="305" y="176"/>
                </a:lnTo>
                <a:lnTo>
                  <a:pt x="321" y="180"/>
                </a:lnTo>
                <a:lnTo>
                  <a:pt x="330" y="188"/>
                </a:lnTo>
                <a:lnTo>
                  <a:pt x="333" y="194"/>
                </a:lnTo>
                <a:lnTo>
                  <a:pt x="335" y="211"/>
                </a:lnTo>
                <a:lnTo>
                  <a:pt x="332" y="236"/>
                </a:lnTo>
                <a:lnTo>
                  <a:pt x="333" y="2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7" name="Freeform 96"/>
          <p:cNvSpPr>
            <a:spLocks noEditPoints="1"/>
          </p:cNvSpPr>
          <p:nvPr/>
        </p:nvSpPr>
        <p:spPr bwMode="auto">
          <a:xfrm>
            <a:off x="6476428" y="4584667"/>
            <a:ext cx="9475" cy="7369"/>
          </a:xfrm>
          <a:custGeom>
            <a:avLst/>
            <a:gdLst>
              <a:gd name="T0" fmla="*/ 34 w 40"/>
              <a:gd name="T1" fmla="*/ 2 h 32"/>
              <a:gd name="T2" fmla="*/ 35 w 40"/>
              <a:gd name="T3" fmla="*/ 3 h 32"/>
              <a:gd name="T4" fmla="*/ 36 w 40"/>
              <a:gd name="T5" fmla="*/ 6 h 32"/>
              <a:gd name="T6" fmla="*/ 36 w 40"/>
              <a:gd name="T7" fmla="*/ 9 h 32"/>
              <a:gd name="T8" fmla="*/ 39 w 40"/>
              <a:gd name="T9" fmla="*/ 11 h 32"/>
              <a:gd name="T10" fmla="*/ 40 w 40"/>
              <a:gd name="T11" fmla="*/ 15 h 32"/>
              <a:gd name="T12" fmla="*/ 36 w 40"/>
              <a:gd name="T13" fmla="*/ 17 h 32"/>
              <a:gd name="T14" fmla="*/ 36 w 40"/>
              <a:gd name="T15" fmla="*/ 21 h 32"/>
              <a:gd name="T16" fmla="*/ 34 w 40"/>
              <a:gd name="T17" fmla="*/ 23 h 32"/>
              <a:gd name="T18" fmla="*/ 24 w 40"/>
              <a:gd name="T19" fmla="*/ 19 h 32"/>
              <a:gd name="T20" fmla="*/ 16 w 40"/>
              <a:gd name="T21" fmla="*/ 16 h 32"/>
              <a:gd name="T22" fmla="*/ 8 w 40"/>
              <a:gd name="T23" fmla="*/ 17 h 32"/>
              <a:gd name="T24" fmla="*/ 5 w 40"/>
              <a:gd name="T25" fmla="*/ 15 h 32"/>
              <a:gd name="T26" fmla="*/ 5 w 40"/>
              <a:gd name="T27" fmla="*/ 12 h 32"/>
              <a:gd name="T28" fmla="*/ 14 w 40"/>
              <a:gd name="T29" fmla="*/ 7 h 32"/>
              <a:gd name="T30" fmla="*/ 14 w 40"/>
              <a:gd name="T31" fmla="*/ 5 h 32"/>
              <a:gd name="T32" fmla="*/ 15 w 40"/>
              <a:gd name="T33" fmla="*/ 5 h 32"/>
              <a:gd name="T34" fmla="*/ 17 w 40"/>
              <a:gd name="T35" fmla="*/ 2 h 32"/>
              <a:gd name="T36" fmla="*/ 21 w 40"/>
              <a:gd name="T37" fmla="*/ 1 h 32"/>
              <a:gd name="T38" fmla="*/ 23 w 40"/>
              <a:gd name="T39" fmla="*/ 0 h 32"/>
              <a:gd name="T40" fmla="*/ 28 w 40"/>
              <a:gd name="T41" fmla="*/ 0 h 32"/>
              <a:gd name="T42" fmla="*/ 31 w 40"/>
              <a:gd name="T43" fmla="*/ 1 h 32"/>
              <a:gd name="T44" fmla="*/ 34 w 40"/>
              <a:gd name="T45" fmla="*/ 2 h 32"/>
              <a:gd name="T46" fmla="*/ 13 w 40"/>
              <a:gd name="T47" fmla="*/ 30 h 32"/>
              <a:gd name="T48" fmla="*/ 3 w 40"/>
              <a:gd name="T49" fmla="*/ 30 h 32"/>
              <a:gd name="T50" fmla="*/ 1 w 40"/>
              <a:gd name="T51" fmla="*/ 30 h 32"/>
              <a:gd name="T52" fmla="*/ 0 w 40"/>
              <a:gd name="T53" fmla="*/ 28 h 32"/>
              <a:gd name="T54" fmla="*/ 4 w 40"/>
              <a:gd name="T55" fmla="*/ 25 h 32"/>
              <a:gd name="T56" fmla="*/ 17 w 40"/>
              <a:gd name="T57" fmla="*/ 20 h 32"/>
              <a:gd name="T58" fmla="*/ 13 w 40"/>
              <a:gd name="T59" fmla="*/ 25 h 32"/>
              <a:gd name="T60" fmla="*/ 13 w 40"/>
              <a:gd name="T61" fmla="*/ 30 h 32"/>
              <a:gd name="T62" fmla="*/ 32 w 40"/>
              <a:gd name="T63" fmla="*/ 30 h 32"/>
              <a:gd name="T64" fmla="*/ 30 w 40"/>
              <a:gd name="T65" fmla="*/ 32 h 32"/>
              <a:gd name="T66" fmla="*/ 24 w 40"/>
              <a:gd name="T67" fmla="*/ 26 h 32"/>
              <a:gd name="T68" fmla="*/ 24 w 40"/>
              <a:gd name="T69" fmla="*/ 24 h 32"/>
              <a:gd name="T70" fmla="*/ 28 w 40"/>
              <a:gd name="T71" fmla="*/ 23 h 32"/>
              <a:gd name="T72" fmla="*/ 33 w 40"/>
              <a:gd name="T73" fmla="*/ 26 h 32"/>
              <a:gd name="T74" fmla="*/ 32 w 40"/>
              <a:gd name="T75" fmla="*/ 29 h 32"/>
              <a:gd name="T76" fmla="*/ 32 w 40"/>
              <a:gd name="T77"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 h="32">
                <a:moveTo>
                  <a:pt x="34" y="2"/>
                </a:moveTo>
                <a:lnTo>
                  <a:pt x="35" y="3"/>
                </a:lnTo>
                <a:lnTo>
                  <a:pt x="36" y="6"/>
                </a:lnTo>
                <a:lnTo>
                  <a:pt x="36" y="9"/>
                </a:lnTo>
                <a:lnTo>
                  <a:pt x="39" y="11"/>
                </a:lnTo>
                <a:lnTo>
                  <a:pt x="40" y="15"/>
                </a:lnTo>
                <a:lnTo>
                  <a:pt x="36" y="17"/>
                </a:lnTo>
                <a:lnTo>
                  <a:pt x="36" y="21"/>
                </a:lnTo>
                <a:lnTo>
                  <a:pt x="34" y="23"/>
                </a:lnTo>
                <a:lnTo>
                  <a:pt x="24" y="19"/>
                </a:lnTo>
                <a:lnTo>
                  <a:pt x="16" y="16"/>
                </a:lnTo>
                <a:lnTo>
                  <a:pt x="8" y="17"/>
                </a:lnTo>
                <a:lnTo>
                  <a:pt x="5" y="15"/>
                </a:lnTo>
                <a:lnTo>
                  <a:pt x="5" y="12"/>
                </a:lnTo>
                <a:lnTo>
                  <a:pt x="14" y="7"/>
                </a:lnTo>
                <a:lnTo>
                  <a:pt x="14" y="5"/>
                </a:lnTo>
                <a:lnTo>
                  <a:pt x="15" y="5"/>
                </a:lnTo>
                <a:lnTo>
                  <a:pt x="17" y="2"/>
                </a:lnTo>
                <a:lnTo>
                  <a:pt x="21" y="1"/>
                </a:lnTo>
                <a:lnTo>
                  <a:pt x="23" y="0"/>
                </a:lnTo>
                <a:lnTo>
                  <a:pt x="28" y="0"/>
                </a:lnTo>
                <a:lnTo>
                  <a:pt x="31" y="1"/>
                </a:lnTo>
                <a:lnTo>
                  <a:pt x="34" y="2"/>
                </a:lnTo>
                <a:close/>
                <a:moveTo>
                  <a:pt x="13" y="30"/>
                </a:moveTo>
                <a:lnTo>
                  <a:pt x="3" y="30"/>
                </a:lnTo>
                <a:lnTo>
                  <a:pt x="1" y="30"/>
                </a:lnTo>
                <a:lnTo>
                  <a:pt x="0" y="28"/>
                </a:lnTo>
                <a:lnTo>
                  <a:pt x="4" y="25"/>
                </a:lnTo>
                <a:lnTo>
                  <a:pt x="17" y="20"/>
                </a:lnTo>
                <a:lnTo>
                  <a:pt x="13" y="25"/>
                </a:lnTo>
                <a:lnTo>
                  <a:pt x="13" y="30"/>
                </a:lnTo>
                <a:close/>
                <a:moveTo>
                  <a:pt x="32" y="30"/>
                </a:moveTo>
                <a:lnTo>
                  <a:pt x="30" y="32"/>
                </a:lnTo>
                <a:lnTo>
                  <a:pt x="24" y="26"/>
                </a:lnTo>
                <a:lnTo>
                  <a:pt x="24" y="24"/>
                </a:lnTo>
                <a:lnTo>
                  <a:pt x="28" y="23"/>
                </a:lnTo>
                <a:lnTo>
                  <a:pt x="33" y="26"/>
                </a:lnTo>
                <a:lnTo>
                  <a:pt x="32" y="29"/>
                </a:lnTo>
                <a:lnTo>
                  <a:pt x="32"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8" name="Freeform 97"/>
          <p:cNvSpPr>
            <a:spLocks/>
          </p:cNvSpPr>
          <p:nvPr/>
        </p:nvSpPr>
        <p:spPr bwMode="auto">
          <a:xfrm>
            <a:off x="5708972" y="6200640"/>
            <a:ext cx="11580" cy="6316"/>
          </a:xfrm>
          <a:custGeom>
            <a:avLst/>
            <a:gdLst>
              <a:gd name="T0" fmla="*/ 36 w 46"/>
              <a:gd name="T1" fmla="*/ 22 h 28"/>
              <a:gd name="T2" fmla="*/ 26 w 46"/>
              <a:gd name="T3" fmla="*/ 28 h 28"/>
              <a:gd name="T4" fmla="*/ 17 w 46"/>
              <a:gd name="T5" fmla="*/ 28 h 28"/>
              <a:gd name="T6" fmla="*/ 12 w 46"/>
              <a:gd name="T7" fmla="*/ 23 h 28"/>
              <a:gd name="T8" fmla="*/ 6 w 46"/>
              <a:gd name="T9" fmla="*/ 8 h 28"/>
              <a:gd name="T10" fmla="*/ 2 w 46"/>
              <a:gd name="T11" fmla="*/ 7 h 28"/>
              <a:gd name="T12" fmla="*/ 0 w 46"/>
              <a:gd name="T13" fmla="*/ 3 h 28"/>
              <a:gd name="T14" fmla="*/ 0 w 46"/>
              <a:gd name="T15" fmla="*/ 1 h 28"/>
              <a:gd name="T16" fmla="*/ 4 w 46"/>
              <a:gd name="T17" fmla="*/ 0 h 28"/>
              <a:gd name="T18" fmla="*/ 11 w 46"/>
              <a:gd name="T19" fmla="*/ 4 h 28"/>
              <a:gd name="T20" fmla="*/ 26 w 46"/>
              <a:gd name="T21" fmla="*/ 8 h 28"/>
              <a:gd name="T22" fmla="*/ 38 w 46"/>
              <a:gd name="T23" fmla="*/ 16 h 28"/>
              <a:gd name="T24" fmla="*/ 46 w 46"/>
              <a:gd name="T25" fmla="*/ 19 h 28"/>
              <a:gd name="T26" fmla="*/ 43 w 46"/>
              <a:gd name="T27" fmla="*/ 21 h 28"/>
              <a:gd name="T28" fmla="*/ 36 w 46"/>
              <a:gd name="T29"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 h="28">
                <a:moveTo>
                  <a:pt x="36" y="22"/>
                </a:moveTo>
                <a:lnTo>
                  <a:pt x="26" y="28"/>
                </a:lnTo>
                <a:lnTo>
                  <a:pt x="17" y="28"/>
                </a:lnTo>
                <a:lnTo>
                  <a:pt x="12" y="23"/>
                </a:lnTo>
                <a:lnTo>
                  <a:pt x="6" y="8"/>
                </a:lnTo>
                <a:lnTo>
                  <a:pt x="2" y="7"/>
                </a:lnTo>
                <a:lnTo>
                  <a:pt x="0" y="3"/>
                </a:lnTo>
                <a:lnTo>
                  <a:pt x="0" y="1"/>
                </a:lnTo>
                <a:lnTo>
                  <a:pt x="4" y="0"/>
                </a:lnTo>
                <a:lnTo>
                  <a:pt x="11" y="4"/>
                </a:lnTo>
                <a:lnTo>
                  <a:pt x="26" y="8"/>
                </a:lnTo>
                <a:lnTo>
                  <a:pt x="38" y="16"/>
                </a:lnTo>
                <a:lnTo>
                  <a:pt x="46" y="19"/>
                </a:lnTo>
                <a:lnTo>
                  <a:pt x="43" y="21"/>
                </a:lnTo>
                <a:lnTo>
                  <a:pt x="36"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98"/>
          <p:cNvSpPr>
            <a:spLocks noEditPoints="1"/>
          </p:cNvSpPr>
          <p:nvPr/>
        </p:nvSpPr>
        <p:spPr bwMode="auto">
          <a:xfrm>
            <a:off x="2633886" y="4705733"/>
            <a:ext cx="116856" cy="68428"/>
          </a:xfrm>
          <a:custGeom>
            <a:avLst/>
            <a:gdLst>
              <a:gd name="T0" fmla="*/ 272 w 491"/>
              <a:gd name="T1" fmla="*/ 3 h 288"/>
              <a:gd name="T2" fmla="*/ 276 w 491"/>
              <a:gd name="T3" fmla="*/ 4 h 288"/>
              <a:gd name="T4" fmla="*/ 222 w 491"/>
              <a:gd name="T5" fmla="*/ 13 h 288"/>
              <a:gd name="T6" fmla="*/ 233 w 491"/>
              <a:gd name="T7" fmla="*/ 11 h 288"/>
              <a:gd name="T8" fmla="*/ 457 w 491"/>
              <a:gd name="T9" fmla="*/ 131 h 288"/>
              <a:gd name="T10" fmla="*/ 435 w 491"/>
              <a:gd name="T11" fmla="*/ 141 h 288"/>
              <a:gd name="T12" fmla="*/ 417 w 491"/>
              <a:gd name="T13" fmla="*/ 144 h 288"/>
              <a:gd name="T14" fmla="*/ 406 w 491"/>
              <a:gd name="T15" fmla="*/ 144 h 288"/>
              <a:gd name="T16" fmla="*/ 398 w 491"/>
              <a:gd name="T17" fmla="*/ 148 h 288"/>
              <a:gd name="T18" fmla="*/ 373 w 491"/>
              <a:gd name="T19" fmla="*/ 151 h 288"/>
              <a:gd name="T20" fmla="*/ 347 w 491"/>
              <a:gd name="T21" fmla="*/ 144 h 288"/>
              <a:gd name="T22" fmla="*/ 341 w 491"/>
              <a:gd name="T23" fmla="*/ 158 h 288"/>
              <a:gd name="T24" fmla="*/ 330 w 491"/>
              <a:gd name="T25" fmla="*/ 174 h 288"/>
              <a:gd name="T26" fmla="*/ 316 w 491"/>
              <a:gd name="T27" fmla="*/ 187 h 288"/>
              <a:gd name="T28" fmla="*/ 287 w 491"/>
              <a:gd name="T29" fmla="*/ 211 h 288"/>
              <a:gd name="T30" fmla="*/ 283 w 491"/>
              <a:gd name="T31" fmla="*/ 218 h 288"/>
              <a:gd name="T32" fmla="*/ 254 w 491"/>
              <a:gd name="T33" fmla="*/ 206 h 288"/>
              <a:gd name="T34" fmla="*/ 218 w 491"/>
              <a:gd name="T35" fmla="*/ 223 h 288"/>
              <a:gd name="T36" fmla="*/ 206 w 491"/>
              <a:gd name="T37" fmla="*/ 235 h 288"/>
              <a:gd name="T38" fmla="*/ 203 w 491"/>
              <a:gd name="T39" fmla="*/ 263 h 288"/>
              <a:gd name="T40" fmla="*/ 192 w 491"/>
              <a:gd name="T41" fmla="*/ 277 h 288"/>
              <a:gd name="T42" fmla="*/ 160 w 491"/>
              <a:gd name="T43" fmla="*/ 288 h 288"/>
              <a:gd name="T44" fmla="*/ 148 w 491"/>
              <a:gd name="T45" fmla="*/ 264 h 288"/>
              <a:gd name="T46" fmla="*/ 131 w 491"/>
              <a:gd name="T47" fmla="*/ 257 h 288"/>
              <a:gd name="T48" fmla="*/ 129 w 491"/>
              <a:gd name="T49" fmla="*/ 247 h 288"/>
              <a:gd name="T50" fmla="*/ 127 w 491"/>
              <a:gd name="T51" fmla="*/ 234 h 288"/>
              <a:gd name="T52" fmla="*/ 116 w 491"/>
              <a:gd name="T53" fmla="*/ 214 h 288"/>
              <a:gd name="T54" fmla="*/ 96 w 491"/>
              <a:gd name="T55" fmla="*/ 206 h 288"/>
              <a:gd name="T56" fmla="*/ 70 w 491"/>
              <a:gd name="T57" fmla="*/ 217 h 288"/>
              <a:gd name="T58" fmla="*/ 62 w 491"/>
              <a:gd name="T59" fmla="*/ 205 h 288"/>
              <a:gd name="T60" fmla="*/ 41 w 491"/>
              <a:gd name="T61" fmla="*/ 195 h 288"/>
              <a:gd name="T62" fmla="*/ 24 w 491"/>
              <a:gd name="T63" fmla="*/ 178 h 288"/>
              <a:gd name="T64" fmla="*/ 0 w 491"/>
              <a:gd name="T65" fmla="*/ 171 h 288"/>
              <a:gd name="T66" fmla="*/ 16 w 491"/>
              <a:gd name="T67" fmla="*/ 151 h 288"/>
              <a:gd name="T68" fmla="*/ 15 w 491"/>
              <a:gd name="T69" fmla="*/ 121 h 288"/>
              <a:gd name="T70" fmla="*/ 42 w 491"/>
              <a:gd name="T71" fmla="*/ 103 h 288"/>
              <a:gd name="T72" fmla="*/ 86 w 491"/>
              <a:gd name="T73" fmla="*/ 67 h 288"/>
              <a:gd name="T74" fmla="*/ 107 w 491"/>
              <a:gd name="T75" fmla="*/ 60 h 288"/>
              <a:gd name="T76" fmla="*/ 138 w 491"/>
              <a:gd name="T77" fmla="*/ 50 h 288"/>
              <a:gd name="T78" fmla="*/ 164 w 491"/>
              <a:gd name="T79" fmla="*/ 56 h 288"/>
              <a:gd name="T80" fmla="*/ 238 w 491"/>
              <a:gd name="T81" fmla="*/ 60 h 288"/>
              <a:gd name="T82" fmla="*/ 270 w 491"/>
              <a:gd name="T83" fmla="*/ 42 h 288"/>
              <a:gd name="T84" fmla="*/ 333 w 491"/>
              <a:gd name="T85" fmla="*/ 49 h 288"/>
              <a:gd name="T86" fmla="*/ 380 w 491"/>
              <a:gd name="T87" fmla="*/ 58 h 288"/>
              <a:gd name="T88" fmla="*/ 386 w 491"/>
              <a:gd name="T89" fmla="*/ 55 h 288"/>
              <a:gd name="T90" fmla="*/ 443 w 491"/>
              <a:gd name="T91" fmla="*/ 91 h 288"/>
              <a:gd name="T92" fmla="*/ 416 w 491"/>
              <a:gd name="T93" fmla="*/ 89 h 288"/>
              <a:gd name="T94" fmla="*/ 430 w 491"/>
              <a:gd name="T95" fmla="*/ 92 h 288"/>
              <a:gd name="T96" fmla="*/ 447 w 491"/>
              <a:gd name="T97" fmla="*/ 106 h 288"/>
              <a:gd name="T98" fmla="*/ 464 w 491"/>
              <a:gd name="T99" fmla="*/ 106 h 288"/>
              <a:gd name="T100" fmla="*/ 475 w 491"/>
              <a:gd name="T10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1" h="288">
                <a:moveTo>
                  <a:pt x="276" y="4"/>
                </a:moveTo>
                <a:lnTo>
                  <a:pt x="270" y="9"/>
                </a:lnTo>
                <a:lnTo>
                  <a:pt x="269" y="7"/>
                </a:lnTo>
                <a:lnTo>
                  <a:pt x="272" y="3"/>
                </a:lnTo>
                <a:lnTo>
                  <a:pt x="276" y="0"/>
                </a:lnTo>
                <a:lnTo>
                  <a:pt x="279" y="0"/>
                </a:lnTo>
                <a:lnTo>
                  <a:pt x="278" y="2"/>
                </a:lnTo>
                <a:lnTo>
                  <a:pt x="276" y="4"/>
                </a:lnTo>
                <a:close/>
                <a:moveTo>
                  <a:pt x="233" y="11"/>
                </a:moveTo>
                <a:lnTo>
                  <a:pt x="220" y="18"/>
                </a:lnTo>
                <a:lnTo>
                  <a:pt x="216" y="17"/>
                </a:lnTo>
                <a:lnTo>
                  <a:pt x="222" y="13"/>
                </a:lnTo>
                <a:lnTo>
                  <a:pt x="231" y="8"/>
                </a:lnTo>
                <a:lnTo>
                  <a:pt x="239" y="6"/>
                </a:lnTo>
                <a:lnTo>
                  <a:pt x="246" y="7"/>
                </a:lnTo>
                <a:lnTo>
                  <a:pt x="233" y="11"/>
                </a:lnTo>
                <a:close/>
                <a:moveTo>
                  <a:pt x="491" y="124"/>
                </a:moveTo>
                <a:lnTo>
                  <a:pt x="471" y="123"/>
                </a:lnTo>
                <a:lnTo>
                  <a:pt x="461" y="126"/>
                </a:lnTo>
                <a:lnTo>
                  <a:pt x="457" y="131"/>
                </a:lnTo>
                <a:lnTo>
                  <a:pt x="453" y="134"/>
                </a:lnTo>
                <a:lnTo>
                  <a:pt x="450" y="133"/>
                </a:lnTo>
                <a:lnTo>
                  <a:pt x="444" y="136"/>
                </a:lnTo>
                <a:lnTo>
                  <a:pt x="435" y="141"/>
                </a:lnTo>
                <a:lnTo>
                  <a:pt x="427" y="143"/>
                </a:lnTo>
                <a:lnTo>
                  <a:pt x="419" y="141"/>
                </a:lnTo>
                <a:lnTo>
                  <a:pt x="417" y="143"/>
                </a:lnTo>
                <a:lnTo>
                  <a:pt x="417" y="144"/>
                </a:lnTo>
                <a:lnTo>
                  <a:pt x="415" y="146"/>
                </a:lnTo>
                <a:lnTo>
                  <a:pt x="413" y="147"/>
                </a:lnTo>
                <a:lnTo>
                  <a:pt x="409" y="146"/>
                </a:lnTo>
                <a:lnTo>
                  <a:pt x="406" y="144"/>
                </a:lnTo>
                <a:lnTo>
                  <a:pt x="404" y="145"/>
                </a:lnTo>
                <a:lnTo>
                  <a:pt x="403" y="148"/>
                </a:lnTo>
                <a:lnTo>
                  <a:pt x="401" y="149"/>
                </a:lnTo>
                <a:lnTo>
                  <a:pt x="398" y="148"/>
                </a:lnTo>
                <a:lnTo>
                  <a:pt x="393" y="149"/>
                </a:lnTo>
                <a:lnTo>
                  <a:pt x="389" y="153"/>
                </a:lnTo>
                <a:lnTo>
                  <a:pt x="382" y="154"/>
                </a:lnTo>
                <a:lnTo>
                  <a:pt x="373" y="151"/>
                </a:lnTo>
                <a:lnTo>
                  <a:pt x="367" y="147"/>
                </a:lnTo>
                <a:lnTo>
                  <a:pt x="362" y="141"/>
                </a:lnTo>
                <a:lnTo>
                  <a:pt x="356" y="139"/>
                </a:lnTo>
                <a:lnTo>
                  <a:pt x="347" y="144"/>
                </a:lnTo>
                <a:lnTo>
                  <a:pt x="342" y="149"/>
                </a:lnTo>
                <a:lnTo>
                  <a:pt x="341" y="153"/>
                </a:lnTo>
                <a:lnTo>
                  <a:pt x="342" y="156"/>
                </a:lnTo>
                <a:lnTo>
                  <a:pt x="341" y="158"/>
                </a:lnTo>
                <a:lnTo>
                  <a:pt x="336" y="159"/>
                </a:lnTo>
                <a:lnTo>
                  <a:pt x="333" y="162"/>
                </a:lnTo>
                <a:lnTo>
                  <a:pt x="330" y="169"/>
                </a:lnTo>
                <a:lnTo>
                  <a:pt x="330" y="174"/>
                </a:lnTo>
                <a:lnTo>
                  <a:pt x="331" y="177"/>
                </a:lnTo>
                <a:lnTo>
                  <a:pt x="329" y="180"/>
                </a:lnTo>
                <a:lnTo>
                  <a:pt x="323" y="181"/>
                </a:lnTo>
                <a:lnTo>
                  <a:pt x="316" y="187"/>
                </a:lnTo>
                <a:lnTo>
                  <a:pt x="308" y="196"/>
                </a:lnTo>
                <a:lnTo>
                  <a:pt x="299" y="203"/>
                </a:lnTo>
                <a:lnTo>
                  <a:pt x="291" y="207"/>
                </a:lnTo>
                <a:lnTo>
                  <a:pt x="287" y="211"/>
                </a:lnTo>
                <a:lnTo>
                  <a:pt x="288" y="215"/>
                </a:lnTo>
                <a:lnTo>
                  <a:pt x="287" y="217"/>
                </a:lnTo>
                <a:lnTo>
                  <a:pt x="286" y="217"/>
                </a:lnTo>
                <a:lnTo>
                  <a:pt x="283" y="218"/>
                </a:lnTo>
                <a:lnTo>
                  <a:pt x="267" y="208"/>
                </a:lnTo>
                <a:lnTo>
                  <a:pt x="263" y="201"/>
                </a:lnTo>
                <a:lnTo>
                  <a:pt x="259" y="202"/>
                </a:lnTo>
                <a:lnTo>
                  <a:pt x="254" y="206"/>
                </a:lnTo>
                <a:lnTo>
                  <a:pt x="247" y="213"/>
                </a:lnTo>
                <a:lnTo>
                  <a:pt x="240" y="224"/>
                </a:lnTo>
                <a:lnTo>
                  <a:pt x="236" y="225"/>
                </a:lnTo>
                <a:lnTo>
                  <a:pt x="218" y="223"/>
                </a:lnTo>
                <a:lnTo>
                  <a:pt x="208" y="224"/>
                </a:lnTo>
                <a:lnTo>
                  <a:pt x="206" y="226"/>
                </a:lnTo>
                <a:lnTo>
                  <a:pt x="205" y="230"/>
                </a:lnTo>
                <a:lnTo>
                  <a:pt x="206" y="235"/>
                </a:lnTo>
                <a:lnTo>
                  <a:pt x="208" y="253"/>
                </a:lnTo>
                <a:lnTo>
                  <a:pt x="210" y="261"/>
                </a:lnTo>
                <a:lnTo>
                  <a:pt x="208" y="263"/>
                </a:lnTo>
                <a:lnTo>
                  <a:pt x="203" y="263"/>
                </a:lnTo>
                <a:lnTo>
                  <a:pt x="197" y="265"/>
                </a:lnTo>
                <a:lnTo>
                  <a:pt x="193" y="268"/>
                </a:lnTo>
                <a:lnTo>
                  <a:pt x="193" y="272"/>
                </a:lnTo>
                <a:lnTo>
                  <a:pt x="192" y="277"/>
                </a:lnTo>
                <a:lnTo>
                  <a:pt x="190" y="282"/>
                </a:lnTo>
                <a:lnTo>
                  <a:pt x="186" y="285"/>
                </a:lnTo>
                <a:lnTo>
                  <a:pt x="182" y="287"/>
                </a:lnTo>
                <a:lnTo>
                  <a:pt x="160" y="288"/>
                </a:lnTo>
                <a:lnTo>
                  <a:pt x="161" y="279"/>
                </a:lnTo>
                <a:lnTo>
                  <a:pt x="154" y="276"/>
                </a:lnTo>
                <a:lnTo>
                  <a:pt x="151" y="269"/>
                </a:lnTo>
                <a:lnTo>
                  <a:pt x="148" y="264"/>
                </a:lnTo>
                <a:lnTo>
                  <a:pt x="149" y="261"/>
                </a:lnTo>
                <a:lnTo>
                  <a:pt x="148" y="258"/>
                </a:lnTo>
                <a:lnTo>
                  <a:pt x="139" y="255"/>
                </a:lnTo>
                <a:lnTo>
                  <a:pt x="131" y="257"/>
                </a:lnTo>
                <a:lnTo>
                  <a:pt x="126" y="256"/>
                </a:lnTo>
                <a:lnTo>
                  <a:pt x="123" y="254"/>
                </a:lnTo>
                <a:lnTo>
                  <a:pt x="129" y="250"/>
                </a:lnTo>
                <a:lnTo>
                  <a:pt x="129" y="247"/>
                </a:lnTo>
                <a:lnTo>
                  <a:pt x="127" y="245"/>
                </a:lnTo>
                <a:lnTo>
                  <a:pt x="125" y="244"/>
                </a:lnTo>
                <a:lnTo>
                  <a:pt x="126" y="239"/>
                </a:lnTo>
                <a:lnTo>
                  <a:pt x="127" y="234"/>
                </a:lnTo>
                <a:lnTo>
                  <a:pt x="130" y="220"/>
                </a:lnTo>
                <a:lnTo>
                  <a:pt x="129" y="218"/>
                </a:lnTo>
                <a:lnTo>
                  <a:pt x="123" y="214"/>
                </a:lnTo>
                <a:lnTo>
                  <a:pt x="116" y="214"/>
                </a:lnTo>
                <a:lnTo>
                  <a:pt x="109" y="215"/>
                </a:lnTo>
                <a:lnTo>
                  <a:pt x="105" y="213"/>
                </a:lnTo>
                <a:lnTo>
                  <a:pt x="101" y="208"/>
                </a:lnTo>
                <a:lnTo>
                  <a:pt x="96" y="206"/>
                </a:lnTo>
                <a:lnTo>
                  <a:pt x="86" y="210"/>
                </a:lnTo>
                <a:lnTo>
                  <a:pt x="75" y="215"/>
                </a:lnTo>
                <a:lnTo>
                  <a:pt x="72" y="217"/>
                </a:lnTo>
                <a:lnTo>
                  <a:pt x="70" y="217"/>
                </a:lnTo>
                <a:lnTo>
                  <a:pt x="68" y="213"/>
                </a:lnTo>
                <a:lnTo>
                  <a:pt x="68" y="208"/>
                </a:lnTo>
                <a:lnTo>
                  <a:pt x="67" y="207"/>
                </a:lnTo>
                <a:lnTo>
                  <a:pt x="62" y="205"/>
                </a:lnTo>
                <a:lnTo>
                  <a:pt x="55" y="204"/>
                </a:lnTo>
                <a:lnTo>
                  <a:pt x="52" y="203"/>
                </a:lnTo>
                <a:lnTo>
                  <a:pt x="49" y="199"/>
                </a:lnTo>
                <a:lnTo>
                  <a:pt x="41" y="195"/>
                </a:lnTo>
                <a:lnTo>
                  <a:pt x="39" y="192"/>
                </a:lnTo>
                <a:lnTo>
                  <a:pt x="29" y="185"/>
                </a:lnTo>
                <a:lnTo>
                  <a:pt x="26" y="181"/>
                </a:lnTo>
                <a:lnTo>
                  <a:pt x="24" y="178"/>
                </a:lnTo>
                <a:lnTo>
                  <a:pt x="19" y="175"/>
                </a:lnTo>
                <a:lnTo>
                  <a:pt x="15" y="176"/>
                </a:lnTo>
                <a:lnTo>
                  <a:pt x="2" y="172"/>
                </a:lnTo>
                <a:lnTo>
                  <a:pt x="0" y="171"/>
                </a:lnTo>
                <a:lnTo>
                  <a:pt x="2" y="168"/>
                </a:lnTo>
                <a:lnTo>
                  <a:pt x="6" y="162"/>
                </a:lnTo>
                <a:lnTo>
                  <a:pt x="15" y="156"/>
                </a:lnTo>
                <a:lnTo>
                  <a:pt x="16" y="151"/>
                </a:lnTo>
                <a:lnTo>
                  <a:pt x="13" y="141"/>
                </a:lnTo>
                <a:lnTo>
                  <a:pt x="11" y="135"/>
                </a:lnTo>
                <a:lnTo>
                  <a:pt x="12" y="132"/>
                </a:lnTo>
                <a:lnTo>
                  <a:pt x="15" y="121"/>
                </a:lnTo>
                <a:lnTo>
                  <a:pt x="17" y="118"/>
                </a:lnTo>
                <a:lnTo>
                  <a:pt x="30" y="112"/>
                </a:lnTo>
                <a:lnTo>
                  <a:pt x="32" y="111"/>
                </a:lnTo>
                <a:lnTo>
                  <a:pt x="42" y="103"/>
                </a:lnTo>
                <a:lnTo>
                  <a:pt x="54" y="94"/>
                </a:lnTo>
                <a:lnTo>
                  <a:pt x="66" y="85"/>
                </a:lnTo>
                <a:lnTo>
                  <a:pt x="79" y="74"/>
                </a:lnTo>
                <a:lnTo>
                  <a:pt x="86" y="67"/>
                </a:lnTo>
                <a:lnTo>
                  <a:pt x="90" y="64"/>
                </a:lnTo>
                <a:lnTo>
                  <a:pt x="97" y="67"/>
                </a:lnTo>
                <a:lnTo>
                  <a:pt x="103" y="61"/>
                </a:lnTo>
                <a:lnTo>
                  <a:pt x="107" y="60"/>
                </a:lnTo>
                <a:lnTo>
                  <a:pt x="115" y="53"/>
                </a:lnTo>
                <a:lnTo>
                  <a:pt x="118" y="52"/>
                </a:lnTo>
                <a:lnTo>
                  <a:pt x="131" y="49"/>
                </a:lnTo>
                <a:lnTo>
                  <a:pt x="138" y="50"/>
                </a:lnTo>
                <a:lnTo>
                  <a:pt x="144" y="56"/>
                </a:lnTo>
                <a:lnTo>
                  <a:pt x="149" y="59"/>
                </a:lnTo>
                <a:lnTo>
                  <a:pt x="157" y="56"/>
                </a:lnTo>
                <a:lnTo>
                  <a:pt x="164" y="56"/>
                </a:lnTo>
                <a:lnTo>
                  <a:pt x="194" y="62"/>
                </a:lnTo>
                <a:lnTo>
                  <a:pt x="206" y="59"/>
                </a:lnTo>
                <a:lnTo>
                  <a:pt x="228" y="58"/>
                </a:lnTo>
                <a:lnTo>
                  <a:pt x="238" y="60"/>
                </a:lnTo>
                <a:lnTo>
                  <a:pt x="252" y="52"/>
                </a:lnTo>
                <a:lnTo>
                  <a:pt x="261" y="50"/>
                </a:lnTo>
                <a:lnTo>
                  <a:pt x="271" y="46"/>
                </a:lnTo>
                <a:lnTo>
                  <a:pt x="270" y="42"/>
                </a:lnTo>
                <a:lnTo>
                  <a:pt x="267" y="40"/>
                </a:lnTo>
                <a:lnTo>
                  <a:pt x="283" y="42"/>
                </a:lnTo>
                <a:lnTo>
                  <a:pt x="307" y="50"/>
                </a:lnTo>
                <a:lnTo>
                  <a:pt x="333" y="49"/>
                </a:lnTo>
                <a:lnTo>
                  <a:pt x="342" y="44"/>
                </a:lnTo>
                <a:lnTo>
                  <a:pt x="348" y="43"/>
                </a:lnTo>
                <a:lnTo>
                  <a:pt x="374" y="52"/>
                </a:lnTo>
                <a:lnTo>
                  <a:pt x="380" y="58"/>
                </a:lnTo>
                <a:lnTo>
                  <a:pt x="386" y="59"/>
                </a:lnTo>
                <a:lnTo>
                  <a:pt x="390" y="58"/>
                </a:lnTo>
                <a:lnTo>
                  <a:pt x="391" y="56"/>
                </a:lnTo>
                <a:lnTo>
                  <a:pt x="386" y="55"/>
                </a:lnTo>
                <a:lnTo>
                  <a:pt x="384" y="53"/>
                </a:lnTo>
                <a:lnTo>
                  <a:pt x="404" y="57"/>
                </a:lnTo>
                <a:lnTo>
                  <a:pt x="442" y="88"/>
                </a:lnTo>
                <a:lnTo>
                  <a:pt x="443" y="91"/>
                </a:lnTo>
                <a:lnTo>
                  <a:pt x="427" y="81"/>
                </a:lnTo>
                <a:lnTo>
                  <a:pt x="418" y="82"/>
                </a:lnTo>
                <a:lnTo>
                  <a:pt x="416" y="84"/>
                </a:lnTo>
                <a:lnTo>
                  <a:pt x="416" y="89"/>
                </a:lnTo>
                <a:lnTo>
                  <a:pt x="417" y="91"/>
                </a:lnTo>
                <a:lnTo>
                  <a:pt x="421" y="91"/>
                </a:lnTo>
                <a:lnTo>
                  <a:pt x="424" y="90"/>
                </a:lnTo>
                <a:lnTo>
                  <a:pt x="430" y="92"/>
                </a:lnTo>
                <a:lnTo>
                  <a:pt x="435" y="95"/>
                </a:lnTo>
                <a:lnTo>
                  <a:pt x="440" y="100"/>
                </a:lnTo>
                <a:lnTo>
                  <a:pt x="444" y="106"/>
                </a:lnTo>
                <a:lnTo>
                  <a:pt x="447" y="106"/>
                </a:lnTo>
                <a:lnTo>
                  <a:pt x="451" y="103"/>
                </a:lnTo>
                <a:lnTo>
                  <a:pt x="457" y="102"/>
                </a:lnTo>
                <a:lnTo>
                  <a:pt x="461" y="106"/>
                </a:lnTo>
                <a:lnTo>
                  <a:pt x="464" y="106"/>
                </a:lnTo>
                <a:lnTo>
                  <a:pt x="460" y="100"/>
                </a:lnTo>
                <a:lnTo>
                  <a:pt x="450" y="94"/>
                </a:lnTo>
                <a:lnTo>
                  <a:pt x="453" y="94"/>
                </a:lnTo>
                <a:lnTo>
                  <a:pt x="475" y="104"/>
                </a:lnTo>
                <a:lnTo>
                  <a:pt x="481" y="117"/>
                </a:lnTo>
                <a:lnTo>
                  <a:pt x="486" y="120"/>
                </a:lnTo>
                <a:lnTo>
                  <a:pt x="491"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99"/>
          <p:cNvSpPr>
            <a:spLocks noEditPoints="1"/>
          </p:cNvSpPr>
          <p:nvPr/>
        </p:nvSpPr>
        <p:spPr bwMode="auto">
          <a:xfrm>
            <a:off x="4579371" y="4028814"/>
            <a:ext cx="111592" cy="108433"/>
          </a:xfrm>
          <a:custGeom>
            <a:avLst/>
            <a:gdLst>
              <a:gd name="T0" fmla="*/ 279 w 466"/>
              <a:gd name="T1" fmla="*/ 40 h 454"/>
              <a:gd name="T2" fmla="*/ 324 w 466"/>
              <a:gd name="T3" fmla="*/ 71 h 454"/>
              <a:gd name="T4" fmla="*/ 379 w 466"/>
              <a:gd name="T5" fmla="*/ 88 h 454"/>
              <a:gd name="T6" fmla="*/ 413 w 466"/>
              <a:gd name="T7" fmla="*/ 73 h 454"/>
              <a:gd name="T8" fmla="*/ 422 w 466"/>
              <a:gd name="T9" fmla="*/ 80 h 454"/>
              <a:gd name="T10" fmla="*/ 440 w 466"/>
              <a:gd name="T11" fmla="*/ 116 h 454"/>
              <a:gd name="T12" fmla="*/ 461 w 466"/>
              <a:gd name="T13" fmla="*/ 144 h 454"/>
              <a:gd name="T14" fmla="*/ 459 w 466"/>
              <a:gd name="T15" fmla="*/ 155 h 454"/>
              <a:gd name="T16" fmla="*/ 443 w 466"/>
              <a:gd name="T17" fmla="*/ 177 h 454"/>
              <a:gd name="T18" fmla="*/ 435 w 466"/>
              <a:gd name="T19" fmla="*/ 188 h 454"/>
              <a:gd name="T20" fmla="*/ 415 w 466"/>
              <a:gd name="T21" fmla="*/ 171 h 454"/>
              <a:gd name="T22" fmla="*/ 373 w 466"/>
              <a:gd name="T23" fmla="*/ 159 h 454"/>
              <a:gd name="T24" fmla="*/ 331 w 466"/>
              <a:gd name="T25" fmla="*/ 156 h 454"/>
              <a:gd name="T26" fmla="*/ 297 w 466"/>
              <a:gd name="T27" fmla="*/ 155 h 454"/>
              <a:gd name="T28" fmla="*/ 233 w 466"/>
              <a:gd name="T29" fmla="*/ 156 h 454"/>
              <a:gd name="T30" fmla="*/ 194 w 466"/>
              <a:gd name="T31" fmla="*/ 150 h 454"/>
              <a:gd name="T32" fmla="*/ 176 w 466"/>
              <a:gd name="T33" fmla="*/ 200 h 454"/>
              <a:gd name="T34" fmla="*/ 214 w 466"/>
              <a:gd name="T35" fmla="*/ 261 h 454"/>
              <a:gd name="T36" fmla="*/ 253 w 466"/>
              <a:gd name="T37" fmla="*/ 309 h 454"/>
              <a:gd name="T38" fmla="*/ 299 w 466"/>
              <a:gd name="T39" fmla="*/ 360 h 454"/>
              <a:gd name="T40" fmla="*/ 322 w 466"/>
              <a:gd name="T41" fmla="*/ 400 h 454"/>
              <a:gd name="T42" fmla="*/ 228 w 466"/>
              <a:gd name="T43" fmla="*/ 334 h 454"/>
              <a:gd name="T44" fmla="*/ 193 w 466"/>
              <a:gd name="T45" fmla="*/ 327 h 454"/>
              <a:gd name="T46" fmla="*/ 127 w 466"/>
              <a:gd name="T47" fmla="*/ 256 h 454"/>
              <a:gd name="T48" fmla="*/ 148 w 466"/>
              <a:gd name="T49" fmla="*/ 248 h 454"/>
              <a:gd name="T50" fmla="*/ 106 w 466"/>
              <a:gd name="T51" fmla="*/ 165 h 454"/>
              <a:gd name="T52" fmla="*/ 57 w 466"/>
              <a:gd name="T53" fmla="*/ 156 h 454"/>
              <a:gd name="T54" fmla="*/ 18 w 466"/>
              <a:gd name="T55" fmla="*/ 175 h 454"/>
              <a:gd name="T56" fmla="*/ 8 w 466"/>
              <a:gd name="T57" fmla="*/ 120 h 454"/>
              <a:gd name="T58" fmla="*/ 45 w 466"/>
              <a:gd name="T59" fmla="*/ 120 h 454"/>
              <a:gd name="T60" fmla="*/ 81 w 466"/>
              <a:gd name="T61" fmla="*/ 101 h 454"/>
              <a:gd name="T62" fmla="*/ 101 w 466"/>
              <a:gd name="T63" fmla="*/ 120 h 454"/>
              <a:gd name="T64" fmla="*/ 145 w 466"/>
              <a:gd name="T65" fmla="*/ 121 h 454"/>
              <a:gd name="T66" fmla="*/ 146 w 466"/>
              <a:gd name="T67" fmla="*/ 100 h 454"/>
              <a:gd name="T68" fmla="*/ 171 w 466"/>
              <a:gd name="T69" fmla="*/ 72 h 454"/>
              <a:gd name="T70" fmla="*/ 168 w 466"/>
              <a:gd name="T71" fmla="*/ 38 h 454"/>
              <a:gd name="T72" fmla="*/ 202 w 466"/>
              <a:gd name="T73" fmla="*/ 19 h 454"/>
              <a:gd name="T74" fmla="*/ 221 w 466"/>
              <a:gd name="T75" fmla="*/ 2 h 454"/>
              <a:gd name="T76" fmla="*/ 88 w 466"/>
              <a:gd name="T77" fmla="*/ 174 h 454"/>
              <a:gd name="T78" fmla="*/ 84 w 466"/>
              <a:gd name="T79" fmla="*/ 148 h 454"/>
              <a:gd name="T80" fmla="*/ 77 w 466"/>
              <a:gd name="T81" fmla="*/ 216 h 454"/>
              <a:gd name="T82" fmla="*/ 66 w 466"/>
              <a:gd name="T83" fmla="*/ 171 h 454"/>
              <a:gd name="T84" fmla="*/ 76 w 466"/>
              <a:gd name="T85" fmla="*/ 177 h 454"/>
              <a:gd name="T86" fmla="*/ 107 w 466"/>
              <a:gd name="T87" fmla="*/ 205 h 454"/>
              <a:gd name="T88" fmla="*/ 98 w 466"/>
              <a:gd name="T89" fmla="*/ 191 h 454"/>
              <a:gd name="T90" fmla="*/ 121 w 466"/>
              <a:gd name="T91" fmla="*/ 241 h 454"/>
              <a:gd name="T92" fmla="*/ 102 w 466"/>
              <a:gd name="T93" fmla="*/ 213 h 454"/>
              <a:gd name="T94" fmla="*/ 135 w 466"/>
              <a:gd name="T95" fmla="*/ 246 h 454"/>
              <a:gd name="T96" fmla="*/ 129 w 466"/>
              <a:gd name="T97" fmla="*/ 294 h 454"/>
              <a:gd name="T98" fmla="*/ 137 w 466"/>
              <a:gd name="T99" fmla="*/ 281 h 454"/>
              <a:gd name="T100" fmla="*/ 152 w 466"/>
              <a:gd name="T101" fmla="*/ 295 h 454"/>
              <a:gd name="T102" fmla="*/ 247 w 466"/>
              <a:gd name="T103" fmla="*/ 364 h 454"/>
              <a:gd name="T104" fmla="*/ 263 w 466"/>
              <a:gd name="T105" fmla="*/ 355 h 454"/>
              <a:gd name="T106" fmla="*/ 251 w 466"/>
              <a:gd name="T107" fmla="*/ 380 h 454"/>
              <a:gd name="T108" fmla="*/ 252 w 466"/>
              <a:gd name="T109" fmla="*/ 374 h 454"/>
              <a:gd name="T110" fmla="*/ 343 w 466"/>
              <a:gd name="T111" fmla="*/ 410 h 454"/>
              <a:gd name="T112" fmla="*/ 390 w 466"/>
              <a:gd name="T113" fmla="*/ 440 h 454"/>
              <a:gd name="T114" fmla="*/ 342 w 466"/>
              <a:gd name="T115" fmla="*/ 415 h 454"/>
              <a:gd name="T116" fmla="*/ 334 w 466"/>
              <a:gd name="T117" fmla="*/ 409 h 454"/>
              <a:gd name="T118" fmla="*/ 290 w 466"/>
              <a:gd name="T119" fmla="*/ 400 h 454"/>
              <a:gd name="T120" fmla="*/ 252 w 466"/>
              <a:gd name="T121" fmla="*/ 400 h 454"/>
              <a:gd name="T122" fmla="*/ 307 w 466"/>
              <a:gd name="T123" fmla="*/ 41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6" h="454">
                <a:moveTo>
                  <a:pt x="238" y="4"/>
                </a:moveTo>
                <a:lnTo>
                  <a:pt x="242" y="6"/>
                </a:lnTo>
                <a:lnTo>
                  <a:pt x="256" y="13"/>
                </a:lnTo>
                <a:lnTo>
                  <a:pt x="266" y="22"/>
                </a:lnTo>
                <a:lnTo>
                  <a:pt x="272" y="32"/>
                </a:lnTo>
                <a:lnTo>
                  <a:pt x="279" y="40"/>
                </a:lnTo>
                <a:lnTo>
                  <a:pt x="288" y="45"/>
                </a:lnTo>
                <a:lnTo>
                  <a:pt x="295" y="52"/>
                </a:lnTo>
                <a:lnTo>
                  <a:pt x="301" y="61"/>
                </a:lnTo>
                <a:lnTo>
                  <a:pt x="308" y="67"/>
                </a:lnTo>
                <a:lnTo>
                  <a:pt x="318" y="68"/>
                </a:lnTo>
                <a:lnTo>
                  <a:pt x="324" y="71"/>
                </a:lnTo>
                <a:lnTo>
                  <a:pt x="327" y="76"/>
                </a:lnTo>
                <a:lnTo>
                  <a:pt x="332" y="81"/>
                </a:lnTo>
                <a:lnTo>
                  <a:pt x="340" y="85"/>
                </a:lnTo>
                <a:lnTo>
                  <a:pt x="353" y="87"/>
                </a:lnTo>
                <a:lnTo>
                  <a:pt x="376" y="88"/>
                </a:lnTo>
                <a:lnTo>
                  <a:pt x="379" y="88"/>
                </a:lnTo>
                <a:lnTo>
                  <a:pt x="384" y="89"/>
                </a:lnTo>
                <a:lnTo>
                  <a:pt x="390" y="87"/>
                </a:lnTo>
                <a:lnTo>
                  <a:pt x="398" y="84"/>
                </a:lnTo>
                <a:lnTo>
                  <a:pt x="400" y="82"/>
                </a:lnTo>
                <a:lnTo>
                  <a:pt x="408" y="72"/>
                </a:lnTo>
                <a:lnTo>
                  <a:pt x="413" y="73"/>
                </a:lnTo>
                <a:lnTo>
                  <a:pt x="421" y="71"/>
                </a:lnTo>
                <a:lnTo>
                  <a:pt x="427" y="69"/>
                </a:lnTo>
                <a:lnTo>
                  <a:pt x="427" y="69"/>
                </a:lnTo>
                <a:lnTo>
                  <a:pt x="427" y="72"/>
                </a:lnTo>
                <a:lnTo>
                  <a:pt x="426" y="76"/>
                </a:lnTo>
                <a:lnTo>
                  <a:pt x="422" y="80"/>
                </a:lnTo>
                <a:lnTo>
                  <a:pt x="426" y="87"/>
                </a:lnTo>
                <a:lnTo>
                  <a:pt x="431" y="100"/>
                </a:lnTo>
                <a:lnTo>
                  <a:pt x="428" y="106"/>
                </a:lnTo>
                <a:lnTo>
                  <a:pt x="431" y="111"/>
                </a:lnTo>
                <a:lnTo>
                  <a:pt x="439" y="115"/>
                </a:lnTo>
                <a:lnTo>
                  <a:pt x="440" y="116"/>
                </a:lnTo>
                <a:lnTo>
                  <a:pt x="437" y="117"/>
                </a:lnTo>
                <a:lnTo>
                  <a:pt x="435" y="121"/>
                </a:lnTo>
                <a:lnTo>
                  <a:pt x="435" y="129"/>
                </a:lnTo>
                <a:lnTo>
                  <a:pt x="442" y="136"/>
                </a:lnTo>
                <a:lnTo>
                  <a:pt x="456" y="143"/>
                </a:lnTo>
                <a:lnTo>
                  <a:pt x="461" y="144"/>
                </a:lnTo>
                <a:lnTo>
                  <a:pt x="463" y="146"/>
                </a:lnTo>
                <a:lnTo>
                  <a:pt x="465" y="148"/>
                </a:lnTo>
                <a:lnTo>
                  <a:pt x="466" y="150"/>
                </a:lnTo>
                <a:lnTo>
                  <a:pt x="466" y="153"/>
                </a:lnTo>
                <a:lnTo>
                  <a:pt x="465" y="154"/>
                </a:lnTo>
                <a:lnTo>
                  <a:pt x="459" y="155"/>
                </a:lnTo>
                <a:lnTo>
                  <a:pt x="451" y="155"/>
                </a:lnTo>
                <a:lnTo>
                  <a:pt x="446" y="152"/>
                </a:lnTo>
                <a:lnTo>
                  <a:pt x="445" y="154"/>
                </a:lnTo>
                <a:lnTo>
                  <a:pt x="445" y="157"/>
                </a:lnTo>
                <a:lnTo>
                  <a:pt x="440" y="158"/>
                </a:lnTo>
                <a:lnTo>
                  <a:pt x="443" y="177"/>
                </a:lnTo>
                <a:lnTo>
                  <a:pt x="441" y="182"/>
                </a:lnTo>
                <a:lnTo>
                  <a:pt x="439" y="184"/>
                </a:lnTo>
                <a:lnTo>
                  <a:pt x="438" y="183"/>
                </a:lnTo>
                <a:lnTo>
                  <a:pt x="435" y="183"/>
                </a:lnTo>
                <a:lnTo>
                  <a:pt x="434" y="184"/>
                </a:lnTo>
                <a:lnTo>
                  <a:pt x="435" y="188"/>
                </a:lnTo>
                <a:lnTo>
                  <a:pt x="430" y="189"/>
                </a:lnTo>
                <a:lnTo>
                  <a:pt x="422" y="187"/>
                </a:lnTo>
                <a:lnTo>
                  <a:pt x="418" y="183"/>
                </a:lnTo>
                <a:lnTo>
                  <a:pt x="417" y="180"/>
                </a:lnTo>
                <a:lnTo>
                  <a:pt x="417" y="176"/>
                </a:lnTo>
                <a:lnTo>
                  <a:pt x="415" y="171"/>
                </a:lnTo>
                <a:lnTo>
                  <a:pt x="408" y="165"/>
                </a:lnTo>
                <a:lnTo>
                  <a:pt x="394" y="164"/>
                </a:lnTo>
                <a:lnTo>
                  <a:pt x="389" y="162"/>
                </a:lnTo>
                <a:lnTo>
                  <a:pt x="384" y="160"/>
                </a:lnTo>
                <a:lnTo>
                  <a:pt x="378" y="159"/>
                </a:lnTo>
                <a:lnTo>
                  <a:pt x="373" y="159"/>
                </a:lnTo>
                <a:lnTo>
                  <a:pt x="366" y="160"/>
                </a:lnTo>
                <a:lnTo>
                  <a:pt x="355" y="158"/>
                </a:lnTo>
                <a:lnTo>
                  <a:pt x="351" y="161"/>
                </a:lnTo>
                <a:lnTo>
                  <a:pt x="345" y="165"/>
                </a:lnTo>
                <a:lnTo>
                  <a:pt x="341" y="165"/>
                </a:lnTo>
                <a:lnTo>
                  <a:pt x="331" y="156"/>
                </a:lnTo>
                <a:lnTo>
                  <a:pt x="328" y="155"/>
                </a:lnTo>
                <a:lnTo>
                  <a:pt x="319" y="160"/>
                </a:lnTo>
                <a:lnTo>
                  <a:pt x="316" y="160"/>
                </a:lnTo>
                <a:lnTo>
                  <a:pt x="313" y="159"/>
                </a:lnTo>
                <a:lnTo>
                  <a:pt x="302" y="155"/>
                </a:lnTo>
                <a:lnTo>
                  <a:pt x="297" y="155"/>
                </a:lnTo>
                <a:lnTo>
                  <a:pt x="293" y="156"/>
                </a:lnTo>
                <a:lnTo>
                  <a:pt x="286" y="155"/>
                </a:lnTo>
                <a:lnTo>
                  <a:pt x="270" y="143"/>
                </a:lnTo>
                <a:lnTo>
                  <a:pt x="260" y="152"/>
                </a:lnTo>
                <a:lnTo>
                  <a:pt x="239" y="150"/>
                </a:lnTo>
                <a:lnTo>
                  <a:pt x="233" y="156"/>
                </a:lnTo>
                <a:lnTo>
                  <a:pt x="226" y="167"/>
                </a:lnTo>
                <a:lnTo>
                  <a:pt x="220" y="173"/>
                </a:lnTo>
                <a:lnTo>
                  <a:pt x="215" y="171"/>
                </a:lnTo>
                <a:lnTo>
                  <a:pt x="209" y="166"/>
                </a:lnTo>
                <a:lnTo>
                  <a:pt x="199" y="153"/>
                </a:lnTo>
                <a:lnTo>
                  <a:pt x="194" y="150"/>
                </a:lnTo>
                <a:lnTo>
                  <a:pt x="188" y="150"/>
                </a:lnTo>
                <a:lnTo>
                  <a:pt x="183" y="151"/>
                </a:lnTo>
                <a:lnTo>
                  <a:pt x="180" y="154"/>
                </a:lnTo>
                <a:lnTo>
                  <a:pt x="178" y="173"/>
                </a:lnTo>
                <a:lnTo>
                  <a:pt x="176" y="190"/>
                </a:lnTo>
                <a:lnTo>
                  <a:pt x="176" y="200"/>
                </a:lnTo>
                <a:lnTo>
                  <a:pt x="187" y="209"/>
                </a:lnTo>
                <a:lnTo>
                  <a:pt x="201" y="225"/>
                </a:lnTo>
                <a:lnTo>
                  <a:pt x="205" y="227"/>
                </a:lnTo>
                <a:lnTo>
                  <a:pt x="207" y="232"/>
                </a:lnTo>
                <a:lnTo>
                  <a:pt x="210" y="246"/>
                </a:lnTo>
                <a:lnTo>
                  <a:pt x="214" y="261"/>
                </a:lnTo>
                <a:lnTo>
                  <a:pt x="221" y="271"/>
                </a:lnTo>
                <a:lnTo>
                  <a:pt x="227" y="278"/>
                </a:lnTo>
                <a:lnTo>
                  <a:pt x="234" y="284"/>
                </a:lnTo>
                <a:lnTo>
                  <a:pt x="244" y="294"/>
                </a:lnTo>
                <a:lnTo>
                  <a:pt x="251" y="305"/>
                </a:lnTo>
                <a:lnTo>
                  <a:pt x="253" y="309"/>
                </a:lnTo>
                <a:lnTo>
                  <a:pt x="268" y="323"/>
                </a:lnTo>
                <a:lnTo>
                  <a:pt x="283" y="337"/>
                </a:lnTo>
                <a:lnTo>
                  <a:pt x="296" y="342"/>
                </a:lnTo>
                <a:lnTo>
                  <a:pt x="298" y="345"/>
                </a:lnTo>
                <a:lnTo>
                  <a:pt x="298" y="356"/>
                </a:lnTo>
                <a:lnTo>
                  <a:pt x="299" y="360"/>
                </a:lnTo>
                <a:lnTo>
                  <a:pt x="308" y="372"/>
                </a:lnTo>
                <a:lnTo>
                  <a:pt x="326" y="389"/>
                </a:lnTo>
                <a:lnTo>
                  <a:pt x="328" y="393"/>
                </a:lnTo>
                <a:lnTo>
                  <a:pt x="328" y="395"/>
                </a:lnTo>
                <a:lnTo>
                  <a:pt x="327" y="398"/>
                </a:lnTo>
                <a:lnTo>
                  <a:pt x="322" y="400"/>
                </a:lnTo>
                <a:lnTo>
                  <a:pt x="319" y="397"/>
                </a:lnTo>
                <a:lnTo>
                  <a:pt x="302" y="381"/>
                </a:lnTo>
                <a:lnTo>
                  <a:pt x="286" y="370"/>
                </a:lnTo>
                <a:lnTo>
                  <a:pt x="268" y="351"/>
                </a:lnTo>
                <a:lnTo>
                  <a:pt x="244" y="343"/>
                </a:lnTo>
                <a:lnTo>
                  <a:pt x="228" y="334"/>
                </a:lnTo>
                <a:lnTo>
                  <a:pt x="218" y="336"/>
                </a:lnTo>
                <a:lnTo>
                  <a:pt x="207" y="338"/>
                </a:lnTo>
                <a:lnTo>
                  <a:pt x="201" y="338"/>
                </a:lnTo>
                <a:lnTo>
                  <a:pt x="196" y="337"/>
                </a:lnTo>
                <a:lnTo>
                  <a:pt x="192" y="332"/>
                </a:lnTo>
                <a:lnTo>
                  <a:pt x="193" y="327"/>
                </a:lnTo>
                <a:lnTo>
                  <a:pt x="192" y="322"/>
                </a:lnTo>
                <a:lnTo>
                  <a:pt x="183" y="313"/>
                </a:lnTo>
                <a:lnTo>
                  <a:pt x="170" y="305"/>
                </a:lnTo>
                <a:lnTo>
                  <a:pt x="157" y="294"/>
                </a:lnTo>
                <a:lnTo>
                  <a:pt x="132" y="266"/>
                </a:lnTo>
                <a:lnTo>
                  <a:pt x="127" y="256"/>
                </a:lnTo>
                <a:lnTo>
                  <a:pt x="132" y="254"/>
                </a:lnTo>
                <a:lnTo>
                  <a:pt x="136" y="255"/>
                </a:lnTo>
                <a:lnTo>
                  <a:pt x="140" y="253"/>
                </a:lnTo>
                <a:lnTo>
                  <a:pt x="147" y="253"/>
                </a:lnTo>
                <a:lnTo>
                  <a:pt x="155" y="255"/>
                </a:lnTo>
                <a:lnTo>
                  <a:pt x="148" y="248"/>
                </a:lnTo>
                <a:lnTo>
                  <a:pt x="139" y="242"/>
                </a:lnTo>
                <a:lnTo>
                  <a:pt x="116" y="218"/>
                </a:lnTo>
                <a:lnTo>
                  <a:pt x="109" y="206"/>
                </a:lnTo>
                <a:lnTo>
                  <a:pt x="109" y="194"/>
                </a:lnTo>
                <a:lnTo>
                  <a:pt x="110" y="177"/>
                </a:lnTo>
                <a:lnTo>
                  <a:pt x="106" y="165"/>
                </a:lnTo>
                <a:lnTo>
                  <a:pt x="89" y="149"/>
                </a:lnTo>
                <a:lnTo>
                  <a:pt x="82" y="140"/>
                </a:lnTo>
                <a:lnTo>
                  <a:pt x="69" y="135"/>
                </a:lnTo>
                <a:lnTo>
                  <a:pt x="63" y="136"/>
                </a:lnTo>
                <a:lnTo>
                  <a:pt x="60" y="142"/>
                </a:lnTo>
                <a:lnTo>
                  <a:pt x="57" y="156"/>
                </a:lnTo>
                <a:lnTo>
                  <a:pt x="46" y="174"/>
                </a:lnTo>
                <a:lnTo>
                  <a:pt x="42" y="182"/>
                </a:lnTo>
                <a:lnTo>
                  <a:pt x="36" y="192"/>
                </a:lnTo>
                <a:lnTo>
                  <a:pt x="30" y="193"/>
                </a:lnTo>
                <a:lnTo>
                  <a:pt x="27" y="192"/>
                </a:lnTo>
                <a:lnTo>
                  <a:pt x="18" y="175"/>
                </a:lnTo>
                <a:lnTo>
                  <a:pt x="9" y="162"/>
                </a:lnTo>
                <a:lnTo>
                  <a:pt x="8" y="156"/>
                </a:lnTo>
                <a:lnTo>
                  <a:pt x="7" y="148"/>
                </a:lnTo>
                <a:lnTo>
                  <a:pt x="0" y="120"/>
                </a:lnTo>
                <a:lnTo>
                  <a:pt x="5" y="116"/>
                </a:lnTo>
                <a:lnTo>
                  <a:pt x="8" y="120"/>
                </a:lnTo>
                <a:lnTo>
                  <a:pt x="29" y="126"/>
                </a:lnTo>
                <a:lnTo>
                  <a:pt x="33" y="123"/>
                </a:lnTo>
                <a:lnTo>
                  <a:pt x="36" y="120"/>
                </a:lnTo>
                <a:lnTo>
                  <a:pt x="36" y="117"/>
                </a:lnTo>
                <a:lnTo>
                  <a:pt x="38" y="117"/>
                </a:lnTo>
                <a:lnTo>
                  <a:pt x="45" y="120"/>
                </a:lnTo>
                <a:lnTo>
                  <a:pt x="51" y="119"/>
                </a:lnTo>
                <a:lnTo>
                  <a:pt x="61" y="119"/>
                </a:lnTo>
                <a:lnTo>
                  <a:pt x="68" y="120"/>
                </a:lnTo>
                <a:lnTo>
                  <a:pt x="72" y="117"/>
                </a:lnTo>
                <a:lnTo>
                  <a:pt x="78" y="107"/>
                </a:lnTo>
                <a:lnTo>
                  <a:pt x="81" y="101"/>
                </a:lnTo>
                <a:lnTo>
                  <a:pt x="83" y="100"/>
                </a:lnTo>
                <a:lnTo>
                  <a:pt x="85" y="101"/>
                </a:lnTo>
                <a:lnTo>
                  <a:pt x="87" y="105"/>
                </a:lnTo>
                <a:lnTo>
                  <a:pt x="90" y="110"/>
                </a:lnTo>
                <a:lnTo>
                  <a:pt x="97" y="117"/>
                </a:lnTo>
                <a:lnTo>
                  <a:pt x="101" y="120"/>
                </a:lnTo>
                <a:lnTo>
                  <a:pt x="106" y="121"/>
                </a:lnTo>
                <a:lnTo>
                  <a:pt x="110" y="119"/>
                </a:lnTo>
                <a:lnTo>
                  <a:pt x="114" y="118"/>
                </a:lnTo>
                <a:lnTo>
                  <a:pt x="126" y="123"/>
                </a:lnTo>
                <a:lnTo>
                  <a:pt x="137" y="124"/>
                </a:lnTo>
                <a:lnTo>
                  <a:pt x="145" y="121"/>
                </a:lnTo>
                <a:lnTo>
                  <a:pt x="143" y="117"/>
                </a:lnTo>
                <a:lnTo>
                  <a:pt x="141" y="113"/>
                </a:lnTo>
                <a:lnTo>
                  <a:pt x="140" y="109"/>
                </a:lnTo>
                <a:lnTo>
                  <a:pt x="141" y="105"/>
                </a:lnTo>
                <a:lnTo>
                  <a:pt x="146" y="101"/>
                </a:lnTo>
                <a:lnTo>
                  <a:pt x="146" y="100"/>
                </a:lnTo>
                <a:lnTo>
                  <a:pt x="139" y="93"/>
                </a:lnTo>
                <a:lnTo>
                  <a:pt x="140" y="91"/>
                </a:lnTo>
                <a:lnTo>
                  <a:pt x="154" y="84"/>
                </a:lnTo>
                <a:lnTo>
                  <a:pt x="167" y="80"/>
                </a:lnTo>
                <a:lnTo>
                  <a:pt x="169" y="77"/>
                </a:lnTo>
                <a:lnTo>
                  <a:pt x="171" y="72"/>
                </a:lnTo>
                <a:lnTo>
                  <a:pt x="171" y="63"/>
                </a:lnTo>
                <a:lnTo>
                  <a:pt x="170" y="56"/>
                </a:lnTo>
                <a:lnTo>
                  <a:pt x="165" y="49"/>
                </a:lnTo>
                <a:lnTo>
                  <a:pt x="165" y="45"/>
                </a:lnTo>
                <a:lnTo>
                  <a:pt x="166" y="42"/>
                </a:lnTo>
                <a:lnTo>
                  <a:pt x="168" y="38"/>
                </a:lnTo>
                <a:lnTo>
                  <a:pt x="173" y="37"/>
                </a:lnTo>
                <a:lnTo>
                  <a:pt x="180" y="34"/>
                </a:lnTo>
                <a:lnTo>
                  <a:pt x="185" y="32"/>
                </a:lnTo>
                <a:lnTo>
                  <a:pt x="192" y="29"/>
                </a:lnTo>
                <a:lnTo>
                  <a:pt x="197" y="26"/>
                </a:lnTo>
                <a:lnTo>
                  <a:pt x="202" y="19"/>
                </a:lnTo>
                <a:lnTo>
                  <a:pt x="205" y="18"/>
                </a:lnTo>
                <a:lnTo>
                  <a:pt x="215" y="19"/>
                </a:lnTo>
                <a:lnTo>
                  <a:pt x="217" y="17"/>
                </a:lnTo>
                <a:lnTo>
                  <a:pt x="216" y="6"/>
                </a:lnTo>
                <a:lnTo>
                  <a:pt x="217" y="3"/>
                </a:lnTo>
                <a:lnTo>
                  <a:pt x="221" y="2"/>
                </a:lnTo>
                <a:lnTo>
                  <a:pt x="222" y="0"/>
                </a:lnTo>
                <a:lnTo>
                  <a:pt x="231" y="1"/>
                </a:lnTo>
                <a:lnTo>
                  <a:pt x="238" y="4"/>
                </a:lnTo>
                <a:close/>
                <a:moveTo>
                  <a:pt x="103" y="176"/>
                </a:moveTo>
                <a:lnTo>
                  <a:pt x="93" y="179"/>
                </a:lnTo>
                <a:lnTo>
                  <a:pt x="88" y="174"/>
                </a:lnTo>
                <a:lnTo>
                  <a:pt x="87" y="171"/>
                </a:lnTo>
                <a:lnTo>
                  <a:pt x="79" y="170"/>
                </a:lnTo>
                <a:lnTo>
                  <a:pt x="74" y="165"/>
                </a:lnTo>
                <a:lnTo>
                  <a:pt x="73" y="163"/>
                </a:lnTo>
                <a:lnTo>
                  <a:pt x="80" y="157"/>
                </a:lnTo>
                <a:lnTo>
                  <a:pt x="84" y="148"/>
                </a:lnTo>
                <a:lnTo>
                  <a:pt x="89" y="154"/>
                </a:lnTo>
                <a:lnTo>
                  <a:pt x="94" y="164"/>
                </a:lnTo>
                <a:lnTo>
                  <a:pt x="97" y="166"/>
                </a:lnTo>
                <a:lnTo>
                  <a:pt x="103" y="176"/>
                </a:lnTo>
                <a:close/>
                <a:moveTo>
                  <a:pt x="77" y="211"/>
                </a:moveTo>
                <a:lnTo>
                  <a:pt x="77" y="216"/>
                </a:lnTo>
                <a:lnTo>
                  <a:pt x="72" y="210"/>
                </a:lnTo>
                <a:lnTo>
                  <a:pt x="69" y="201"/>
                </a:lnTo>
                <a:lnTo>
                  <a:pt x="63" y="185"/>
                </a:lnTo>
                <a:lnTo>
                  <a:pt x="63" y="180"/>
                </a:lnTo>
                <a:lnTo>
                  <a:pt x="66" y="176"/>
                </a:lnTo>
                <a:lnTo>
                  <a:pt x="66" y="171"/>
                </a:lnTo>
                <a:lnTo>
                  <a:pt x="61" y="157"/>
                </a:lnTo>
                <a:lnTo>
                  <a:pt x="65" y="155"/>
                </a:lnTo>
                <a:lnTo>
                  <a:pt x="67" y="155"/>
                </a:lnTo>
                <a:lnTo>
                  <a:pt x="68" y="165"/>
                </a:lnTo>
                <a:lnTo>
                  <a:pt x="70" y="170"/>
                </a:lnTo>
                <a:lnTo>
                  <a:pt x="76" y="177"/>
                </a:lnTo>
                <a:lnTo>
                  <a:pt x="74" y="188"/>
                </a:lnTo>
                <a:lnTo>
                  <a:pt x="76" y="204"/>
                </a:lnTo>
                <a:lnTo>
                  <a:pt x="77" y="208"/>
                </a:lnTo>
                <a:lnTo>
                  <a:pt x="77" y="211"/>
                </a:lnTo>
                <a:close/>
                <a:moveTo>
                  <a:pt x="105" y="200"/>
                </a:moveTo>
                <a:lnTo>
                  <a:pt x="107" y="205"/>
                </a:lnTo>
                <a:lnTo>
                  <a:pt x="99" y="201"/>
                </a:lnTo>
                <a:lnTo>
                  <a:pt x="92" y="199"/>
                </a:lnTo>
                <a:lnTo>
                  <a:pt x="91" y="196"/>
                </a:lnTo>
                <a:lnTo>
                  <a:pt x="92" y="193"/>
                </a:lnTo>
                <a:lnTo>
                  <a:pt x="93" y="191"/>
                </a:lnTo>
                <a:lnTo>
                  <a:pt x="98" y="191"/>
                </a:lnTo>
                <a:lnTo>
                  <a:pt x="99" y="194"/>
                </a:lnTo>
                <a:lnTo>
                  <a:pt x="105" y="200"/>
                </a:lnTo>
                <a:close/>
                <a:moveTo>
                  <a:pt x="133" y="247"/>
                </a:moveTo>
                <a:lnTo>
                  <a:pt x="131" y="250"/>
                </a:lnTo>
                <a:lnTo>
                  <a:pt x="126" y="245"/>
                </a:lnTo>
                <a:lnTo>
                  <a:pt x="121" y="241"/>
                </a:lnTo>
                <a:lnTo>
                  <a:pt x="118" y="237"/>
                </a:lnTo>
                <a:lnTo>
                  <a:pt x="111" y="231"/>
                </a:lnTo>
                <a:lnTo>
                  <a:pt x="109" y="224"/>
                </a:lnTo>
                <a:lnTo>
                  <a:pt x="99" y="211"/>
                </a:lnTo>
                <a:lnTo>
                  <a:pt x="97" y="207"/>
                </a:lnTo>
                <a:lnTo>
                  <a:pt x="102" y="213"/>
                </a:lnTo>
                <a:lnTo>
                  <a:pt x="106" y="216"/>
                </a:lnTo>
                <a:lnTo>
                  <a:pt x="110" y="217"/>
                </a:lnTo>
                <a:lnTo>
                  <a:pt x="118" y="225"/>
                </a:lnTo>
                <a:lnTo>
                  <a:pt x="127" y="236"/>
                </a:lnTo>
                <a:lnTo>
                  <a:pt x="137" y="246"/>
                </a:lnTo>
                <a:lnTo>
                  <a:pt x="135" y="246"/>
                </a:lnTo>
                <a:lnTo>
                  <a:pt x="133" y="247"/>
                </a:lnTo>
                <a:close/>
                <a:moveTo>
                  <a:pt x="133" y="293"/>
                </a:moveTo>
                <a:lnTo>
                  <a:pt x="134" y="294"/>
                </a:lnTo>
                <a:lnTo>
                  <a:pt x="134" y="296"/>
                </a:lnTo>
                <a:lnTo>
                  <a:pt x="130" y="294"/>
                </a:lnTo>
                <a:lnTo>
                  <a:pt x="129" y="294"/>
                </a:lnTo>
                <a:lnTo>
                  <a:pt x="109" y="271"/>
                </a:lnTo>
                <a:lnTo>
                  <a:pt x="107" y="266"/>
                </a:lnTo>
                <a:lnTo>
                  <a:pt x="114" y="271"/>
                </a:lnTo>
                <a:lnTo>
                  <a:pt x="133" y="293"/>
                </a:lnTo>
                <a:close/>
                <a:moveTo>
                  <a:pt x="136" y="277"/>
                </a:moveTo>
                <a:lnTo>
                  <a:pt x="137" y="281"/>
                </a:lnTo>
                <a:lnTo>
                  <a:pt x="128" y="274"/>
                </a:lnTo>
                <a:lnTo>
                  <a:pt x="124" y="269"/>
                </a:lnTo>
                <a:lnTo>
                  <a:pt x="123" y="267"/>
                </a:lnTo>
                <a:lnTo>
                  <a:pt x="136" y="277"/>
                </a:lnTo>
                <a:close/>
                <a:moveTo>
                  <a:pt x="147" y="287"/>
                </a:moveTo>
                <a:lnTo>
                  <a:pt x="152" y="295"/>
                </a:lnTo>
                <a:lnTo>
                  <a:pt x="148" y="294"/>
                </a:lnTo>
                <a:lnTo>
                  <a:pt x="142" y="289"/>
                </a:lnTo>
                <a:lnTo>
                  <a:pt x="139" y="283"/>
                </a:lnTo>
                <a:lnTo>
                  <a:pt x="147" y="287"/>
                </a:lnTo>
                <a:close/>
                <a:moveTo>
                  <a:pt x="259" y="364"/>
                </a:moveTo>
                <a:lnTo>
                  <a:pt x="247" y="364"/>
                </a:lnTo>
                <a:lnTo>
                  <a:pt x="236" y="362"/>
                </a:lnTo>
                <a:lnTo>
                  <a:pt x="231" y="359"/>
                </a:lnTo>
                <a:lnTo>
                  <a:pt x="231" y="356"/>
                </a:lnTo>
                <a:lnTo>
                  <a:pt x="233" y="351"/>
                </a:lnTo>
                <a:lnTo>
                  <a:pt x="245" y="352"/>
                </a:lnTo>
                <a:lnTo>
                  <a:pt x="263" y="355"/>
                </a:lnTo>
                <a:lnTo>
                  <a:pt x="268" y="359"/>
                </a:lnTo>
                <a:lnTo>
                  <a:pt x="266" y="361"/>
                </a:lnTo>
                <a:lnTo>
                  <a:pt x="259" y="364"/>
                </a:lnTo>
                <a:close/>
                <a:moveTo>
                  <a:pt x="292" y="380"/>
                </a:moveTo>
                <a:lnTo>
                  <a:pt x="286" y="381"/>
                </a:lnTo>
                <a:lnTo>
                  <a:pt x="251" y="380"/>
                </a:lnTo>
                <a:lnTo>
                  <a:pt x="241" y="378"/>
                </a:lnTo>
                <a:lnTo>
                  <a:pt x="229" y="372"/>
                </a:lnTo>
                <a:lnTo>
                  <a:pt x="227" y="370"/>
                </a:lnTo>
                <a:lnTo>
                  <a:pt x="238" y="368"/>
                </a:lnTo>
                <a:lnTo>
                  <a:pt x="249" y="370"/>
                </a:lnTo>
                <a:lnTo>
                  <a:pt x="252" y="374"/>
                </a:lnTo>
                <a:lnTo>
                  <a:pt x="281" y="378"/>
                </a:lnTo>
                <a:lnTo>
                  <a:pt x="292" y="380"/>
                </a:lnTo>
                <a:close/>
                <a:moveTo>
                  <a:pt x="329" y="404"/>
                </a:moveTo>
                <a:lnTo>
                  <a:pt x="335" y="402"/>
                </a:lnTo>
                <a:lnTo>
                  <a:pt x="340" y="404"/>
                </a:lnTo>
                <a:lnTo>
                  <a:pt x="343" y="410"/>
                </a:lnTo>
                <a:lnTo>
                  <a:pt x="349" y="414"/>
                </a:lnTo>
                <a:lnTo>
                  <a:pt x="359" y="421"/>
                </a:lnTo>
                <a:lnTo>
                  <a:pt x="365" y="426"/>
                </a:lnTo>
                <a:lnTo>
                  <a:pt x="380" y="436"/>
                </a:lnTo>
                <a:lnTo>
                  <a:pt x="383" y="438"/>
                </a:lnTo>
                <a:lnTo>
                  <a:pt x="390" y="440"/>
                </a:lnTo>
                <a:lnTo>
                  <a:pt x="390" y="444"/>
                </a:lnTo>
                <a:lnTo>
                  <a:pt x="393" y="449"/>
                </a:lnTo>
                <a:lnTo>
                  <a:pt x="396" y="454"/>
                </a:lnTo>
                <a:lnTo>
                  <a:pt x="382" y="444"/>
                </a:lnTo>
                <a:lnTo>
                  <a:pt x="368" y="433"/>
                </a:lnTo>
                <a:lnTo>
                  <a:pt x="342" y="415"/>
                </a:lnTo>
                <a:lnTo>
                  <a:pt x="323" y="411"/>
                </a:lnTo>
                <a:lnTo>
                  <a:pt x="297" y="397"/>
                </a:lnTo>
                <a:lnTo>
                  <a:pt x="280" y="392"/>
                </a:lnTo>
                <a:lnTo>
                  <a:pt x="286" y="390"/>
                </a:lnTo>
                <a:lnTo>
                  <a:pt x="294" y="390"/>
                </a:lnTo>
                <a:lnTo>
                  <a:pt x="334" y="409"/>
                </a:lnTo>
                <a:lnTo>
                  <a:pt x="329" y="404"/>
                </a:lnTo>
                <a:close/>
                <a:moveTo>
                  <a:pt x="249" y="394"/>
                </a:moveTo>
                <a:lnTo>
                  <a:pt x="263" y="397"/>
                </a:lnTo>
                <a:lnTo>
                  <a:pt x="274" y="395"/>
                </a:lnTo>
                <a:lnTo>
                  <a:pt x="284" y="397"/>
                </a:lnTo>
                <a:lnTo>
                  <a:pt x="290" y="400"/>
                </a:lnTo>
                <a:lnTo>
                  <a:pt x="291" y="402"/>
                </a:lnTo>
                <a:lnTo>
                  <a:pt x="283" y="402"/>
                </a:lnTo>
                <a:lnTo>
                  <a:pt x="275" y="401"/>
                </a:lnTo>
                <a:lnTo>
                  <a:pt x="264" y="404"/>
                </a:lnTo>
                <a:lnTo>
                  <a:pt x="256" y="403"/>
                </a:lnTo>
                <a:lnTo>
                  <a:pt x="252" y="400"/>
                </a:lnTo>
                <a:lnTo>
                  <a:pt x="250" y="397"/>
                </a:lnTo>
                <a:lnTo>
                  <a:pt x="249" y="394"/>
                </a:lnTo>
                <a:close/>
                <a:moveTo>
                  <a:pt x="324" y="418"/>
                </a:moveTo>
                <a:lnTo>
                  <a:pt x="335" y="425"/>
                </a:lnTo>
                <a:lnTo>
                  <a:pt x="304" y="416"/>
                </a:lnTo>
                <a:lnTo>
                  <a:pt x="307" y="415"/>
                </a:lnTo>
                <a:lnTo>
                  <a:pt x="310" y="415"/>
                </a:lnTo>
                <a:lnTo>
                  <a:pt x="324" y="4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1" name="Freeform 100"/>
          <p:cNvSpPr>
            <a:spLocks noEditPoints="1"/>
          </p:cNvSpPr>
          <p:nvPr/>
        </p:nvSpPr>
        <p:spPr bwMode="auto">
          <a:xfrm>
            <a:off x="2914971" y="4634146"/>
            <a:ext cx="53690" cy="41057"/>
          </a:xfrm>
          <a:custGeom>
            <a:avLst/>
            <a:gdLst>
              <a:gd name="T0" fmla="*/ 147 w 224"/>
              <a:gd name="T1" fmla="*/ 7 h 171"/>
              <a:gd name="T2" fmla="*/ 137 w 224"/>
              <a:gd name="T3" fmla="*/ 8 h 171"/>
              <a:gd name="T4" fmla="*/ 126 w 224"/>
              <a:gd name="T5" fmla="*/ 6 h 171"/>
              <a:gd name="T6" fmla="*/ 120 w 224"/>
              <a:gd name="T7" fmla="*/ 3 h 171"/>
              <a:gd name="T8" fmla="*/ 129 w 224"/>
              <a:gd name="T9" fmla="*/ 0 h 171"/>
              <a:gd name="T10" fmla="*/ 143 w 224"/>
              <a:gd name="T11" fmla="*/ 5 h 171"/>
              <a:gd name="T12" fmla="*/ 215 w 224"/>
              <a:gd name="T13" fmla="*/ 34 h 171"/>
              <a:gd name="T14" fmla="*/ 219 w 224"/>
              <a:gd name="T15" fmla="*/ 56 h 171"/>
              <a:gd name="T16" fmla="*/ 216 w 224"/>
              <a:gd name="T17" fmla="*/ 68 h 171"/>
              <a:gd name="T18" fmla="*/ 224 w 224"/>
              <a:gd name="T19" fmla="*/ 78 h 171"/>
              <a:gd name="T20" fmla="*/ 216 w 224"/>
              <a:gd name="T21" fmla="*/ 88 h 171"/>
              <a:gd name="T22" fmla="*/ 213 w 224"/>
              <a:gd name="T23" fmla="*/ 98 h 171"/>
              <a:gd name="T24" fmla="*/ 218 w 224"/>
              <a:gd name="T25" fmla="*/ 108 h 171"/>
              <a:gd name="T26" fmla="*/ 210 w 224"/>
              <a:gd name="T27" fmla="*/ 121 h 171"/>
              <a:gd name="T28" fmla="*/ 197 w 224"/>
              <a:gd name="T29" fmla="*/ 124 h 171"/>
              <a:gd name="T30" fmla="*/ 201 w 224"/>
              <a:gd name="T31" fmla="*/ 132 h 171"/>
              <a:gd name="T32" fmla="*/ 215 w 224"/>
              <a:gd name="T33" fmla="*/ 146 h 171"/>
              <a:gd name="T34" fmla="*/ 215 w 224"/>
              <a:gd name="T35" fmla="*/ 158 h 171"/>
              <a:gd name="T36" fmla="*/ 208 w 224"/>
              <a:gd name="T37" fmla="*/ 165 h 171"/>
              <a:gd name="T38" fmla="*/ 196 w 224"/>
              <a:gd name="T39" fmla="*/ 157 h 171"/>
              <a:gd name="T40" fmla="*/ 156 w 224"/>
              <a:gd name="T41" fmla="*/ 156 h 171"/>
              <a:gd name="T42" fmla="*/ 149 w 224"/>
              <a:gd name="T43" fmla="*/ 159 h 171"/>
              <a:gd name="T44" fmla="*/ 136 w 224"/>
              <a:gd name="T45" fmla="*/ 162 h 171"/>
              <a:gd name="T46" fmla="*/ 104 w 224"/>
              <a:gd name="T47" fmla="*/ 158 h 171"/>
              <a:gd name="T48" fmla="*/ 86 w 224"/>
              <a:gd name="T49" fmla="*/ 154 h 171"/>
              <a:gd name="T50" fmla="*/ 66 w 224"/>
              <a:gd name="T51" fmla="*/ 156 h 171"/>
              <a:gd name="T52" fmla="*/ 52 w 224"/>
              <a:gd name="T53" fmla="*/ 164 h 171"/>
              <a:gd name="T54" fmla="*/ 47 w 224"/>
              <a:gd name="T55" fmla="*/ 171 h 171"/>
              <a:gd name="T56" fmla="*/ 31 w 224"/>
              <a:gd name="T57" fmla="*/ 157 h 171"/>
              <a:gd name="T58" fmla="*/ 4 w 224"/>
              <a:gd name="T59" fmla="*/ 146 h 171"/>
              <a:gd name="T60" fmla="*/ 0 w 224"/>
              <a:gd name="T61" fmla="*/ 137 h 171"/>
              <a:gd name="T62" fmla="*/ 15 w 224"/>
              <a:gd name="T63" fmla="*/ 120 h 171"/>
              <a:gd name="T64" fmla="*/ 30 w 224"/>
              <a:gd name="T65" fmla="*/ 121 h 171"/>
              <a:gd name="T66" fmla="*/ 48 w 224"/>
              <a:gd name="T67" fmla="*/ 127 h 171"/>
              <a:gd name="T68" fmla="*/ 70 w 224"/>
              <a:gd name="T69" fmla="*/ 131 h 171"/>
              <a:gd name="T70" fmla="*/ 134 w 224"/>
              <a:gd name="T71" fmla="*/ 138 h 171"/>
              <a:gd name="T72" fmla="*/ 141 w 224"/>
              <a:gd name="T73" fmla="*/ 136 h 171"/>
              <a:gd name="T74" fmla="*/ 147 w 224"/>
              <a:gd name="T75" fmla="*/ 129 h 171"/>
              <a:gd name="T76" fmla="*/ 166 w 224"/>
              <a:gd name="T77" fmla="*/ 127 h 171"/>
              <a:gd name="T78" fmla="*/ 169 w 224"/>
              <a:gd name="T79" fmla="*/ 119 h 171"/>
              <a:gd name="T80" fmla="*/ 145 w 224"/>
              <a:gd name="T81" fmla="*/ 100 h 171"/>
              <a:gd name="T82" fmla="*/ 137 w 224"/>
              <a:gd name="T83" fmla="*/ 81 h 171"/>
              <a:gd name="T84" fmla="*/ 137 w 224"/>
              <a:gd name="T85" fmla="*/ 63 h 171"/>
              <a:gd name="T86" fmla="*/ 128 w 224"/>
              <a:gd name="T87" fmla="*/ 48 h 171"/>
              <a:gd name="T88" fmla="*/ 92 w 224"/>
              <a:gd name="T89" fmla="*/ 38 h 171"/>
              <a:gd name="T90" fmla="*/ 82 w 224"/>
              <a:gd name="T91" fmla="*/ 31 h 171"/>
              <a:gd name="T92" fmla="*/ 92 w 224"/>
              <a:gd name="T93" fmla="*/ 20 h 171"/>
              <a:gd name="T94" fmla="*/ 108 w 224"/>
              <a:gd name="T95" fmla="*/ 16 h 171"/>
              <a:gd name="T96" fmla="*/ 146 w 224"/>
              <a:gd name="T97" fmla="*/ 16 h 171"/>
              <a:gd name="T98" fmla="*/ 179 w 224"/>
              <a:gd name="T99" fmla="*/ 29 h 171"/>
              <a:gd name="T100" fmla="*/ 209 w 224"/>
              <a:gd name="T101" fmla="*/ 33 h 171"/>
              <a:gd name="T102" fmla="*/ 132 w 224"/>
              <a:gd name="T103" fmla="*/ 110 h 171"/>
              <a:gd name="T104" fmla="*/ 111 w 224"/>
              <a:gd name="T105" fmla="*/ 109 h 171"/>
              <a:gd name="T106" fmla="*/ 95 w 224"/>
              <a:gd name="T107" fmla="*/ 95 h 171"/>
              <a:gd name="T108" fmla="*/ 111 w 224"/>
              <a:gd name="T109" fmla="*/ 97 h 171"/>
              <a:gd name="T110" fmla="*/ 132 w 224"/>
              <a:gd name="T111" fmla="*/ 1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4" h="171">
                <a:moveTo>
                  <a:pt x="143" y="5"/>
                </a:moveTo>
                <a:lnTo>
                  <a:pt x="147" y="7"/>
                </a:lnTo>
                <a:lnTo>
                  <a:pt x="145" y="9"/>
                </a:lnTo>
                <a:lnTo>
                  <a:pt x="137" y="8"/>
                </a:lnTo>
                <a:lnTo>
                  <a:pt x="129" y="5"/>
                </a:lnTo>
                <a:lnTo>
                  <a:pt x="126" y="6"/>
                </a:lnTo>
                <a:lnTo>
                  <a:pt x="125" y="5"/>
                </a:lnTo>
                <a:lnTo>
                  <a:pt x="120" y="3"/>
                </a:lnTo>
                <a:lnTo>
                  <a:pt x="124" y="1"/>
                </a:lnTo>
                <a:lnTo>
                  <a:pt x="129" y="0"/>
                </a:lnTo>
                <a:lnTo>
                  <a:pt x="133" y="0"/>
                </a:lnTo>
                <a:lnTo>
                  <a:pt x="143" y="5"/>
                </a:lnTo>
                <a:close/>
                <a:moveTo>
                  <a:pt x="213" y="32"/>
                </a:moveTo>
                <a:lnTo>
                  <a:pt x="215" y="34"/>
                </a:lnTo>
                <a:lnTo>
                  <a:pt x="219" y="51"/>
                </a:lnTo>
                <a:lnTo>
                  <a:pt x="219" y="56"/>
                </a:lnTo>
                <a:lnTo>
                  <a:pt x="216" y="64"/>
                </a:lnTo>
                <a:lnTo>
                  <a:pt x="216" y="68"/>
                </a:lnTo>
                <a:lnTo>
                  <a:pt x="224" y="75"/>
                </a:lnTo>
                <a:lnTo>
                  <a:pt x="224" y="78"/>
                </a:lnTo>
                <a:lnTo>
                  <a:pt x="223" y="81"/>
                </a:lnTo>
                <a:lnTo>
                  <a:pt x="216" y="88"/>
                </a:lnTo>
                <a:lnTo>
                  <a:pt x="211" y="93"/>
                </a:lnTo>
                <a:lnTo>
                  <a:pt x="213" y="98"/>
                </a:lnTo>
                <a:lnTo>
                  <a:pt x="217" y="103"/>
                </a:lnTo>
                <a:lnTo>
                  <a:pt x="218" y="108"/>
                </a:lnTo>
                <a:lnTo>
                  <a:pt x="216" y="114"/>
                </a:lnTo>
                <a:lnTo>
                  <a:pt x="210" y="121"/>
                </a:lnTo>
                <a:lnTo>
                  <a:pt x="207" y="124"/>
                </a:lnTo>
                <a:lnTo>
                  <a:pt x="197" y="124"/>
                </a:lnTo>
                <a:lnTo>
                  <a:pt x="196" y="125"/>
                </a:lnTo>
                <a:lnTo>
                  <a:pt x="201" y="132"/>
                </a:lnTo>
                <a:lnTo>
                  <a:pt x="206" y="140"/>
                </a:lnTo>
                <a:lnTo>
                  <a:pt x="215" y="146"/>
                </a:lnTo>
                <a:lnTo>
                  <a:pt x="217" y="152"/>
                </a:lnTo>
                <a:lnTo>
                  <a:pt x="215" y="158"/>
                </a:lnTo>
                <a:lnTo>
                  <a:pt x="214" y="171"/>
                </a:lnTo>
                <a:lnTo>
                  <a:pt x="208" y="165"/>
                </a:lnTo>
                <a:lnTo>
                  <a:pt x="200" y="159"/>
                </a:lnTo>
                <a:lnTo>
                  <a:pt x="196" y="157"/>
                </a:lnTo>
                <a:lnTo>
                  <a:pt x="191" y="156"/>
                </a:lnTo>
                <a:lnTo>
                  <a:pt x="156" y="156"/>
                </a:lnTo>
                <a:lnTo>
                  <a:pt x="152" y="157"/>
                </a:lnTo>
                <a:lnTo>
                  <a:pt x="149" y="159"/>
                </a:lnTo>
                <a:lnTo>
                  <a:pt x="146" y="160"/>
                </a:lnTo>
                <a:lnTo>
                  <a:pt x="136" y="162"/>
                </a:lnTo>
                <a:lnTo>
                  <a:pt x="127" y="162"/>
                </a:lnTo>
                <a:lnTo>
                  <a:pt x="104" y="158"/>
                </a:lnTo>
                <a:lnTo>
                  <a:pt x="95" y="155"/>
                </a:lnTo>
                <a:lnTo>
                  <a:pt x="86" y="154"/>
                </a:lnTo>
                <a:lnTo>
                  <a:pt x="76" y="154"/>
                </a:lnTo>
                <a:lnTo>
                  <a:pt x="66" y="156"/>
                </a:lnTo>
                <a:lnTo>
                  <a:pt x="58" y="159"/>
                </a:lnTo>
                <a:lnTo>
                  <a:pt x="52" y="164"/>
                </a:lnTo>
                <a:lnTo>
                  <a:pt x="50" y="170"/>
                </a:lnTo>
                <a:lnTo>
                  <a:pt x="47" y="171"/>
                </a:lnTo>
                <a:lnTo>
                  <a:pt x="38" y="163"/>
                </a:lnTo>
                <a:lnTo>
                  <a:pt x="31" y="157"/>
                </a:lnTo>
                <a:lnTo>
                  <a:pt x="22" y="152"/>
                </a:lnTo>
                <a:lnTo>
                  <a:pt x="4" y="146"/>
                </a:lnTo>
                <a:lnTo>
                  <a:pt x="1" y="142"/>
                </a:lnTo>
                <a:lnTo>
                  <a:pt x="0" y="137"/>
                </a:lnTo>
                <a:lnTo>
                  <a:pt x="7" y="123"/>
                </a:lnTo>
                <a:lnTo>
                  <a:pt x="15" y="120"/>
                </a:lnTo>
                <a:lnTo>
                  <a:pt x="20" y="120"/>
                </a:lnTo>
                <a:lnTo>
                  <a:pt x="30" y="121"/>
                </a:lnTo>
                <a:lnTo>
                  <a:pt x="39" y="125"/>
                </a:lnTo>
                <a:lnTo>
                  <a:pt x="48" y="127"/>
                </a:lnTo>
                <a:lnTo>
                  <a:pt x="62" y="128"/>
                </a:lnTo>
                <a:lnTo>
                  <a:pt x="70" y="131"/>
                </a:lnTo>
                <a:lnTo>
                  <a:pt x="123" y="137"/>
                </a:lnTo>
                <a:lnTo>
                  <a:pt x="134" y="138"/>
                </a:lnTo>
                <a:lnTo>
                  <a:pt x="137" y="138"/>
                </a:lnTo>
                <a:lnTo>
                  <a:pt x="141" y="136"/>
                </a:lnTo>
                <a:lnTo>
                  <a:pt x="144" y="132"/>
                </a:lnTo>
                <a:lnTo>
                  <a:pt x="147" y="129"/>
                </a:lnTo>
                <a:lnTo>
                  <a:pt x="163" y="128"/>
                </a:lnTo>
                <a:lnTo>
                  <a:pt x="166" y="127"/>
                </a:lnTo>
                <a:lnTo>
                  <a:pt x="169" y="123"/>
                </a:lnTo>
                <a:lnTo>
                  <a:pt x="169" y="119"/>
                </a:lnTo>
                <a:lnTo>
                  <a:pt x="159" y="113"/>
                </a:lnTo>
                <a:lnTo>
                  <a:pt x="145" y="100"/>
                </a:lnTo>
                <a:lnTo>
                  <a:pt x="132" y="86"/>
                </a:lnTo>
                <a:lnTo>
                  <a:pt x="137" y="81"/>
                </a:lnTo>
                <a:lnTo>
                  <a:pt x="135" y="71"/>
                </a:lnTo>
                <a:lnTo>
                  <a:pt x="137" y="63"/>
                </a:lnTo>
                <a:lnTo>
                  <a:pt x="140" y="55"/>
                </a:lnTo>
                <a:lnTo>
                  <a:pt x="128" y="48"/>
                </a:lnTo>
                <a:lnTo>
                  <a:pt x="113" y="41"/>
                </a:lnTo>
                <a:lnTo>
                  <a:pt x="92" y="38"/>
                </a:lnTo>
                <a:lnTo>
                  <a:pt x="85" y="37"/>
                </a:lnTo>
                <a:lnTo>
                  <a:pt x="82" y="31"/>
                </a:lnTo>
                <a:lnTo>
                  <a:pt x="85" y="24"/>
                </a:lnTo>
                <a:lnTo>
                  <a:pt x="92" y="20"/>
                </a:lnTo>
                <a:lnTo>
                  <a:pt x="100" y="18"/>
                </a:lnTo>
                <a:lnTo>
                  <a:pt x="108" y="16"/>
                </a:lnTo>
                <a:lnTo>
                  <a:pt x="127" y="14"/>
                </a:lnTo>
                <a:lnTo>
                  <a:pt x="146" y="16"/>
                </a:lnTo>
                <a:lnTo>
                  <a:pt x="162" y="24"/>
                </a:lnTo>
                <a:lnTo>
                  <a:pt x="179" y="29"/>
                </a:lnTo>
                <a:lnTo>
                  <a:pt x="200" y="31"/>
                </a:lnTo>
                <a:lnTo>
                  <a:pt x="209" y="33"/>
                </a:lnTo>
                <a:lnTo>
                  <a:pt x="213" y="32"/>
                </a:lnTo>
                <a:close/>
                <a:moveTo>
                  <a:pt x="132" y="110"/>
                </a:moveTo>
                <a:lnTo>
                  <a:pt x="131" y="116"/>
                </a:lnTo>
                <a:lnTo>
                  <a:pt x="111" y="109"/>
                </a:lnTo>
                <a:lnTo>
                  <a:pt x="94" y="100"/>
                </a:lnTo>
                <a:lnTo>
                  <a:pt x="95" y="95"/>
                </a:lnTo>
                <a:lnTo>
                  <a:pt x="103" y="94"/>
                </a:lnTo>
                <a:lnTo>
                  <a:pt x="111" y="97"/>
                </a:lnTo>
                <a:lnTo>
                  <a:pt x="123" y="103"/>
                </a:lnTo>
                <a:lnTo>
                  <a:pt x="132" y="1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2" name="Freeform 101"/>
          <p:cNvSpPr>
            <a:spLocks/>
          </p:cNvSpPr>
          <p:nvPr/>
        </p:nvSpPr>
        <p:spPr bwMode="auto">
          <a:xfrm>
            <a:off x="4627797" y="3971966"/>
            <a:ext cx="128436" cy="77904"/>
          </a:xfrm>
          <a:custGeom>
            <a:avLst/>
            <a:gdLst>
              <a:gd name="T0" fmla="*/ 488 w 538"/>
              <a:gd name="T1" fmla="*/ 17 h 325"/>
              <a:gd name="T2" fmla="*/ 493 w 538"/>
              <a:gd name="T3" fmla="*/ 32 h 325"/>
              <a:gd name="T4" fmla="*/ 514 w 538"/>
              <a:gd name="T5" fmla="*/ 50 h 325"/>
              <a:gd name="T6" fmla="*/ 529 w 538"/>
              <a:gd name="T7" fmla="*/ 52 h 325"/>
              <a:gd name="T8" fmla="*/ 535 w 538"/>
              <a:gd name="T9" fmla="*/ 66 h 325"/>
              <a:gd name="T10" fmla="*/ 522 w 538"/>
              <a:gd name="T11" fmla="*/ 89 h 325"/>
              <a:gd name="T12" fmla="*/ 501 w 538"/>
              <a:gd name="T13" fmla="*/ 93 h 325"/>
              <a:gd name="T14" fmla="*/ 483 w 538"/>
              <a:gd name="T15" fmla="*/ 109 h 325"/>
              <a:gd name="T16" fmla="*/ 468 w 538"/>
              <a:gd name="T17" fmla="*/ 136 h 325"/>
              <a:gd name="T18" fmla="*/ 451 w 538"/>
              <a:gd name="T19" fmla="*/ 166 h 325"/>
              <a:gd name="T20" fmla="*/ 441 w 538"/>
              <a:gd name="T21" fmla="*/ 186 h 325"/>
              <a:gd name="T22" fmla="*/ 428 w 538"/>
              <a:gd name="T23" fmla="*/ 216 h 325"/>
              <a:gd name="T24" fmla="*/ 412 w 538"/>
              <a:gd name="T25" fmla="*/ 232 h 325"/>
              <a:gd name="T26" fmla="*/ 404 w 538"/>
              <a:gd name="T27" fmla="*/ 252 h 325"/>
              <a:gd name="T28" fmla="*/ 392 w 538"/>
              <a:gd name="T29" fmla="*/ 269 h 325"/>
              <a:gd name="T30" fmla="*/ 368 w 538"/>
              <a:gd name="T31" fmla="*/ 275 h 325"/>
              <a:gd name="T32" fmla="*/ 350 w 538"/>
              <a:gd name="T33" fmla="*/ 278 h 325"/>
              <a:gd name="T34" fmla="*/ 323 w 538"/>
              <a:gd name="T35" fmla="*/ 281 h 325"/>
              <a:gd name="T36" fmla="*/ 279 w 538"/>
              <a:gd name="T37" fmla="*/ 278 h 325"/>
              <a:gd name="T38" fmla="*/ 262 w 538"/>
              <a:gd name="T39" fmla="*/ 291 h 325"/>
              <a:gd name="T40" fmla="*/ 242 w 538"/>
              <a:gd name="T41" fmla="*/ 298 h 325"/>
              <a:gd name="T42" fmla="*/ 232 w 538"/>
              <a:gd name="T43" fmla="*/ 302 h 325"/>
              <a:gd name="T44" fmla="*/ 217 w 538"/>
              <a:gd name="T45" fmla="*/ 307 h 325"/>
              <a:gd name="T46" fmla="*/ 194 w 538"/>
              <a:gd name="T47" fmla="*/ 320 h 325"/>
              <a:gd name="T48" fmla="*/ 172 w 538"/>
              <a:gd name="T49" fmla="*/ 324 h 325"/>
              <a:gd name="T50" fmla="*/ 123 w 538"/>
              <a:gd name="T51" fmla="*/ 312 h 325"/>
              <a:gd name="T52" fmla="*/ 97 w 538"/>
              <a:gd name="T53" fmla="*/ 297 h 325"/>
              <a:gd name="T54" fmla="*/ 68 w 538"/>
              <a:gd name="T55" fmla="*/ 268 h 325"/>
              <a:gd name="T56" fmla="*/ 34 w 538"/>
              <a:gd name="T57" fmla="*/ 240 h 325"/>
              <a:gd name="T58" fmla="*/ 24 w 538"/>
              <a:gd name="T59" fmla="*/ 219 h 325"/>
              <a:gd name="T60" fmla="*/ 18 w 538"/>
              <a:gd name="T61" fmla="*/ 202 h 325"/>
              <a:gd name="T62" fmla="*/ 19 w 538"/>
              <a:gd name="T63" fmla="*/ 182 h 325"/>
              <a:gd name="T64" fmla="*/ 31 w 538"/>
              <a:gd name="T65" fmla="*/ 176 h 325"/>
              <a:gd name="T66" fmla="*/ 28 w 538"/>
              <a:gd name="T67" fmla="*/ 165 h 325"/>
              <a:gd name="T68" fmla="*/ 27 w 538"/>
              <a:gd name="T69" fmla="*/ 140 h 325"/>
              <a:gd name="T70" fmla="*/ 42 w 538"/>
              <a:gd name="T71" fmla="*/ 130 h 325"/>
              <a:gd name="T72" fmla="*/ 27 w 538"/>
              <a:gd name="T73" fmla="*/ 106 h 325"/>
              <a:gd name="T74" fmla="*/ 37 w 538"/>
              <a:gd name="T75" fmla="*/ 95 h 325"/>
              <a:gd name="T76" fmla="*/ 55 w 538"/>
              <a:gd name="T77" fmla="*/ 103 h 325"/>
              <a:gd name="T78" fmla="*/ 78 w 538"/>
              <a:gd name="T79" fmla="*/ 100 h 325"/>
              <a:gd name="T80" fmla="*/ 75 w 538"/>
              <a:gd name="T81" fmla="*/ 80 h 325"/>
              <a:gd name="T82" fmla="*/ 86 w 538"/>
              <a:gd name="T83" fmla="*/ 64 h 325"/>
              <a:gd name="T84" fmla="*/ 110 w 538"/>
              <a:gd name="T85" fmla="*/ 79 h 325"/>
              <a:gd name="T86" fmla="*/ 163 w 538"/>
              <a:gd name="T87" fmla="*/ 93 h 325"/>
              <a:gd name="T88" fmla="*/ 213 w 538"/>
              <a:gd name="T89" fmla="*/ 83 h 325"/>
              <a:gd name="T90" fmla="*/ 224 w 538"/>
              <a:gd name="T91" fmla="*/ 59 h 325"/>
              <a:gd name="T92" fmla="*/ 275 w 538"/>
              <a:gd name="T93" fmla="*/ 40 h 325"/>
              <a:gd name="T94" fmla="*/ 302 w 538"/>
              <a:gd name="T95" fmla="*/ 50 h 325"/>
              <a:gd name="T96" fmla="*/ 348 w 538"/>
              <a:gd name="T97" fmla="*/ 7 h 325"/>
              <a:gd name="T98" fmla="*/ 388 w 538"/>
              <a:gd name="T99" fmla="*/ 4 h 325"/>
              <a:gd name="T100" fmla="*/ 425 w 538"/>
              <a:gd name="T101" fmla="*/ 0 h 325"/>
              <a:gd name="T102" fmla="*/ 439 w 538"/>
              <a:gd name="T103" fmla="*/ 16 h 325"/>
              <a:gd name="T104" fmla="*/ 450 w 538"/>
              <a:gd name="T105" fmla="*/ 2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8" h="325">
                <a:moveTo>
                  <a:pt x="479" y="17"/>
                </a:moveTo>
                <a:lnTo>
                  <a:pt x="486" y="16"/>
                </a:lnTo>
                <a:lnTo>
                  <a:pt x="487" y="17"/>
                </a:lnTo>
                <a:lnTo>
                  <a:pt x="488" y="17"/>
                </a:lnTo>
                <a:lnTo>
                  <a:pt x="490" y="23"/>
                </a:lnTo>
                <a:lnTo>
                  <a:pt x="490" y="23"/>
                </a:lnTo>
                <a:lnTo>
                  <a:pt x="492" y="27"/>
                </a:lnTo>
                <a:lnTo>
                  <a:pt x="493" y="32"/>
                </a:lnTo>
                <a:lnTo>
                  <a:pt x="496" y="35"/>
                </a:lnTo>
                <a:lnTo>
                  <a:pt x="502" y="37"/>
                </a:lnTo>
                <a:lnTo>
                  <a:pt x="509" y="41"/>
                </a:lnTo>
                <a:lnTo>
                  <a:pt x="514" y="50"/>
                </a:lnTo>
                <a:lnTo>
                  <a:pt x="522" y="53"/>
                </a:lnTo>
                <a:lnTo>
                  <a:pt x="522" y="53"/>
                </a:lnTo>
                <a:lnTo>
                  <a:pt x="524" y="53"/>
                </a:lnTo>
                <a:lnTo>
                  <a:pt x="529" y="52"/>
                </a:lnTo>
                <a:lnTo>
                  <a:pt x="530" y="54"/>
                </a:lnTo>
                <a:lnTo>
                  <a:pt x="535" y="58"/>
                </a:lnTo>
                <a:lnTo>
                  <a:pt x="536" y="62"/>
                </a:lnTo>
                <a:lnTo>
                  <a:pt x="535" y="66"/>
                </a:lnTo>
                <a:lnTo>
                  <a:pt x="536" y="70"/>
                </a:lnTo>
                <a:lnTo>
                  <a:pt x="538" y="72"/>
                </a:lnTo>
                <a:lnTo>
                  <a:pt x="536" y="75"/>
                </a:lnTo>
                <a:lnTo>
                  <a:pt x="522" y="89"/>
                </a:lnTo>
                <a:lnTo>
                  <a:pt x="516" y="93"/>
                </a:lnTo>
                <a:lnTo>
                  <a:pt x="513" y="94"/>
                </a:lnTo>
                <a:lnTo>
                  <a:pt x="507" y="92"/>
                </a:lnTo>
                <a:lnTo>
                  <a:pt x="501" y="93"/>
                </a:lnTo>
                <a:lnTo>
                  <a:pt x="496" y="96"/>
                </a:lnTo>
                <a:lnTo>
                  <a:pt x="491" y="97"/>
                </a:lnTo>
                <a:lnTo>
                  <a:pt x="488" y="101"/>
                </a:lnTo>
                <a:lnTo>
                  <a:pt x="483" y="109"/>
                </a:lnTo>
                <a:lnTo>
                  <a:pt x="477" y="116"/>
                </a:lnTo>
                <a:lnTo>
                  <a:pt x="471" y="120"/>
                </a:lnTo>
                <a:lnTo>
                  <a:pt x="468" y="124"/>
                </a:lnTo>
                <a:lnTo>
                  <a:pt x="468" y="136"/>
                </a:lnTo>
                <a:lnTo>
                  <a:pt x="465" y="140"/>
                </a:lnTo>
                <a:lnTo>
                  <a:pt x="460" y="144"/>
                </a:lnTo>
                <a:lnTo>
                  <a:pt x="458" y="147"/>
                </a:lnTo>
                <a:lnTo>
                  <a:pt x="451" y="166"/>
                </a:lnTo>
                <a:lnTo>
                  <a:pt x="446" y="172"/>
                </a:lnTo>
                <a:lnTo>
                  <a:pt x="441" y="177"/>
                </a:lnTo>
                <a:lnTo>
                  <a:pt x="441" y="182"/>
                </a:lnTo>
                <a:lnTo>
                  <a:pt x="441" y="186"/>
                </a:lnTo>
                <a:lnTo>
                  <a:pt x="435" y="196"/>
                </a:lnTo>
                <a:lnTo>
                  <a:pt x="428" y="207"/>
                </a:lnTo>
                <a:lnTo>
                  <a:pt x="427" y="211"/>
                </a:lnTo>
                <a:lnTo>
                  <a:pt x="428" y="216"/>
                </a:lnTo>
                <a:lnTo>
                  <a:pt x="422" y="223"/>
                </a:lnTo>
                <a:lnTo>
                  <a:pt x="418" y="226"/>
                </a:lnTo>
                <a:lnTo>
                  <a:pt x="414" y="228"/>
                </a:lnTo>
                <a:lnTo>
                  <a:pt x="412" y="232"/>
                </a:lnTo>
                <a:lnTo>
                  <a:pt x="409" y="242"/>
                </a:lnTo>
                <a:lnTo>
                  <a:pt x="410" y="246"/>
                </a:lnTo>
                <a:lnTo>
                  <a:pt x="410" y="250"/>
                </a:lnTo>
                <a:lnTo>
                  <a:pt x="404" y="252"/>
                </a:lnTo>
                <a:lnTo>
                  <a:pt x="403" y="257"/>
                </a:lnTo>
                <a:lnTo>
                  <a:pt x="401" y="262"/>
                </a:lnTo>
                <a:lnTo>
                  <a:pt x="399" y="265"/>
                </a:lnTo>
                <a:lnTo>
                  <a:pt x="392" y="269"/>
                </a:lnTo>
                <a:lnTo>
                  <a:pt x="376" y="267"/>
                </a:lnTo>
                <a:lnTo>
                  <a:pt x="370" y="269"/>
                </a:lnTo>
                <a:lnTo>
                  <a:pt x="368" y="272"/>
                </a:lnTo>
                <a:lnTo>
                  <a:pt x="368" y="275"/>
                </a:lnTo>
                <a:lnTo>
                  <a:pt x="366" y="277"/>
                </a:lnTo>
                <a:lnTo>
                  <a:pt x="362" y="280"/>
                </a:lnTo>
                <a:lnTo>
                  <a:pt x="359" y="282"/>
                </a:lnTo>
                <a:lnTo>
                  <a:pt x="350" y="278"/>
                </a:lnTo>
                <a:lnTo>
                  <a:pt x="332" y="282"/>
                </a:lnTo>
                <a:lnTo>
                  <a:pt x="329" y="285"/>
                </a:lnTo>
                <a:lnTo>
                  <a:pt x="327" y="283"/>
                </a:lnTo>
                <a:lnTo>
                  <a:pt x="323" y="281"/>
                </a:lnTo>
                <a:lnTo>
                  <a:pt x="305" y="279"/>
                </a:lnTo>
                <a:lnTo>
                  <a:pt x="298" y="280"/>
                </a:lnTo>
                <a:lnTo>
                  <a:pt x="288" y="280"/>
                </a:lnTo>
                <a:lnTo>
                  <a:pt x="279" y="278"/>
                </a:lnTo>
                <a:lnTo>
                  <a:pt x="273" y="279"/>
                </a:lnTo>
                <a:lnTo>
                  <a:pt x="267" y="287"/>
                </a:lnTo>
                <a:lnTo>
                  <a:pt x="264" y="290"/>
                </a:lnTo>
                <a:lnTo>
                  <a:pt x="262" y="291"/>
                </a:lnTo>
                <a:lnTo>
                  <a:pt x="257" y="294"/>
                </a:lnTo>
                <a:lnTo>
                  <a:pt x="253" y="297"/>
                </a:lnTo>
                <a:lnTo>
                  <a:pt x="247" y="299"/>
                </a:lnTo>
                <a:lnTo>
                  <a:pt x="242" y="298"/>
                </a:lnTo>
                <a:lnTo>
                  <a:pt x="238" y="295"/>
                </a:lnTo>
                <a:lnTo>
                  <a:pt x="236" y="296"/>
                </a:lnTo>
                <a:lnTo>
                  <a:pt x="234" y="299"/>
                </a:lnTo>
                <a:lnTo>
                  <a:pt x="232" y="302"/>
                </a:lnTo>
                <a:lnTo>
                  <a:pt x="225" y="305"/>
                </a:lnTo>
                <a:lnTo>
                  <a:pt x="223" y="305"/>
                </a:lnTo>
                <a:lnTo>
                  <a:pt x="223" y="305"/>
                </a:lnTo>
                <a:lnTo>
                  <a:pt x="217" y="307"/>
                </a:lnTo>
                <a:lnTo>
                  <a:pt x="209" y="308"/>
                </a:lnTo>
                <a:lnTo>
                  <a:pt x="204" y="308"/>
                </a:lnTo>
                <a:lnTo>
                  <a:pt x="196" y="318"/>
                </a:lnTo>
                <a:lnTo>
                  <a:pt x="194" y="320"/>
                </a:lnTo>
                <a:lnTo>
                  <a:pt x="186" y="323"/>
                </a:lnTo>
                <a:lnTo>
                  <a:pt x="180" y="325"/>
                </a:lnTo>
                <a:lnTo>
                  <a:pt x="175" y="324"/>
                </a:lnTo>
                <a:lnTo>
                  <a:pt x="172" y="324"/>
                </a:lnTo>
                <a:lnTo>
                  <a:pt x="149" y="323"/>
                </a:lnTo>
                <a:lnTo>
                  <a:pt x="136" y="321"/>
                </a:lnTo>
                <a:lnTo>
                  <a:pt x="128" y="317"/>
                </a:lnTo>
                <a:lnTo>
                  <a:pt x="123" y="312"/>
                </a:lnTo>
                <a:lnTo>
                  <a:pt x="120" y="307"/>
                </a:lnTo>
                <a:lnTo>
                  <a:pt x="114" y="304"/>
                </a:lnTo>
                <a:lnTo>
                  <a:pt x="104" y="303"/>
                </a:lnTo>
                <a:lnTo>
                  <a:pt x="97" y="297"/>
                </a:lnTo>
                <a:lnTo>
                  <a:pt x="91" y="288"/>
                </a:lnTo>
                <a:lnTo>
                  <a:pt x="84" y="281"/>
                </a:lnTo>
                <a:lnTo>
                  <a:pt x="75" y="276"/>
                </a:lnTo>
                <a:lnTo>
                  <a:pt x="68" y="268"/>
                </a:lnTo>
                <a:lnTo>
                  <a:pt x="62" y="258"/>
                </a:lnTo>
                <a:lnTo>
                  <a:pt x="52" y="249"/>
                </a:lnTo>
                <a:lnTo>
                  <a:pt x="38" y="242"/>
                </a:lnTo>
                <a:lnTo>
                  <a:pt x="34" y="240"/>
                </a:lnTo>
                <a:lnTo>
                  <a:pt x="33" y="237"/>
                </a:lnTo>
                <a:lnTo>
                  <a:pt x="26" y="228"/>
                </a:lnTo>
                <a:lnTo>
                  <a:pt x="23" y="224"/>
                </a:lnTo>
                <a:lnTo>
                  <a:pt x="24" y="219"/>
                </a:lnTo>
                <a:lnTo>
                  <a:pt x="22" y="216"/>
                </a:lnTo>
                <a:lnTo>
                  <a:pt x="20" y="214"/>
                </a:lnTo>
                <a:lnTo>
                  <a:pt x="18" y="207"/>
                </a:lnTo>
                <a:lnTo>
                  <a:pt x="18" y="202"/>
                </a:lnTo>
                <a:lnTo>
                  <a:pt x="16" y="199"/>
                </a:lnTo>
                <a:lnTo>
                  <a:pt x="0" y="198"/>
                </a:lnTo>
                <a:lnTo>
                  <a:pt x="13" y="186"/>
                </a:lnTo>
                <a:lnTo>
                  <a:pt x="19" y="182"/>
                </a:lnTo>
                <a:lnTo>
                  <a:pt x="27" y="183"/>
                </a:lnTo>
                <a:lnTo>
                  <a:pt x="29" y="182"/>
                </a:lnTo>
                <a:lnTo>
                  <a:pt x="30" y="180"/>
                </a:lnTo>
                <a:lnTo>
                  <a:pt x="31" y="176"/>
                </a:lnTo>
                <a:lnTo>
                  <a:pt x="31" y="172"/>
                </a:lnTo>
                <a:lnTo>
                  <a:pt x="32" y="168"/>
                </a:lnTo>
                <a:lnTo>
                  <a:pt x="31" y="166"/>
                </a:lnTo>
                <a:lnTo>
                  <a:pt x="28" y="165"/>
                </a:lnTo>
                <a:lnTo>
                  <a:pt x="26" y="156"/>
                </a:lnTo>
                <a:lnTo>
                  <a:pt x="28" y="153"/>
                </a:lnTo>
                <a:lnTo>
                  <a:pt x="30" y="151"/>
                </a:lnTo>
                <a:lnTo>
                  <a:pt x="27" y="140"/>
                </a:lnTo>
                <a:lnTo>
                  <a:pt x="28" y="136"/>
                </a:lnTo>
                <a:lnTo>
                  <a:pt x="34" y="135"/>
                </a:lnTo>
                <a:lnTo>
                  <a:pt x="39" y="133"/>
                </a:lnTo>
                <a:lnTo>
                  <a:pt x="42" y="130"/>
                </a:lnTo>
                <a:lnTo>
                  <a:pt x="43" y="127"/>
                </a:lnTo>
                <a:lnTo>
                  <a:pt x="47" y="120"/>
                </a:lnTo>
                <a:lnTo>
                  <a:pt x="44" y="111"/>
                </a:lnTo>
                <a:lnTo>
                  <a:pt x="27" y="106"/>
                </a:lnTo>
                <a:lnTo>
                  <a:pt x="26" y="104"/>
                </a:lnTo>
                <a:lnTo>
                  <a:pt x="30" y="101"/>
                </a:lnTo>
                <a:lnTo>
                  <a:pt x="34" y="98"/>
                </a:lnTo>
                <a:lnTo>
                  <a:pt x="37" y="95"/>
                </a:lnTo>
                <a:lnTo>
                  <a:pt x="40" y="95"/>
                </a:lnTo>
                <a:lnTo>
                  <a:pt x="44" y="96"/>
                </a:lnTo>
                <a:lnTo>
                  <a:pt x="52" y="102"/>
                </a:lnTo>
                <a:lnTo>
                  <a:pt x="55" y="103"/>
                </a:lnTo>
                <a:lnTo>
                  <a:pt x="58" y="101"/>
                </a:lnTo>
                <a:lnTo>
                  <a:pt x="61" y="101"/>
                </a:lnTo>
                <a:lnTo>
                  <a:pt x="70" y="101"/>
                </a:lnTo>
                <a:lnTo>
                  <a:pt x="78" y="100"/>
                </a:lnTo>
                <a:lnTo>
                  <a:pt x="76" y="93"/>
                </a:lnTo>
                <a:lnTo>
                  <a:pt x="76" y="88"/>
                </a:lnTo>
                <a:lnTo>
                  <a:pt x="75" y="85"/>
                </a:lnTo>
                <a:lnTo>
                  <a:pt x="75" y="80"/>
                </a:lnTo>
                <a:lnTo>
                  <a:pt x="78" y="77"/>
                </a:lnTo>
                <a:lnTo>
                  <a:pt x="79" y="70"/>
                </a:lnTo>
                <a:lnTo>
                  <a:pt x="84" y="65"/>
                </a:lnTo>
                <a:lnTo>
                  <a:pt x="86" y="64"/>
                </a:lnTo>
                <a:lnTo>
                  <a:pt x="94" y="65"/>
                </a:lnTo>
                <a:lnTo>
                  <a:pt x="96" y="66"/>
                </a:lnTo>
                <a:lnTo>
                  <a:pt x="97" y="66"/>
                </a:lnTo>
                <a:lnTo>
                  <a:pt x="110" y="79"/>
                </a:lnTo>
                <a:lnTo>
                  <a:pt x="123" y="88"/>
                </a:lnTo>
                <a:lnTo>
                  <a:pt x="133" y="92"/>
                </a:lnTo>
                <a:lnTo>
                  <a:pt x="147" y="93"/>
                </a:lnTo>
                <a:lnTo>
                  <a:pt x="163" y="93"/>
                </a:lnTo>
                <a:lnTo>
                  <a:pt x="189" y="92"/>
                </a:lnTo>
                <a:lnTo>
                  <a:pt x="209" y="90"/>
                </a:lnTo>
                <a:lnTo>
                  <a:pt x="210" y="88"/>
                </a:lnTo>
                <a:lnTo>
                  <a:pt x="213" y="83"/>
                </a:lnTo>
                <a:lnTo>
                  <a:pt x="211" y="78"/>
                </a:lnTo>
                <a:lnTo>
                  <a:pt x="211" y="73"/>
                </a:lnTo>
                <a:lnTo>
                  <a:pt x="214" y="65"/>
                </a:lnTo>
                <a:lnTo>
                  <a:pt x="224" y="59"/>
                </a:lnTo>
                <a:lnTo>
                  <a:pt x="252" y="57"/>
                </a:lnTo>
                <a:lnTo>
                  <a:pt x="268" y="52"/>
                </a:lnTo>
                <a:lnTo>
                  <a:pt x="270" y="46"/>
                </a:lnTo>
                <a:lnTo>
                  <a:pt x="275" y="40"/>
                </a:lnTo>
                <a:lnTo>
                  <a:pt x="280" y="39"/>
                </a:lnTo>
                <a:lnTo>
                  <a:pt x="287" y="42"/>
                </a:lnTo>
                <a:lnTo>
                  <a:pt x="295" y="47"/>
                </a:lnTo>
                <a:lnTo>
                  <a:pt x="302" y="50"/>
                </a:lnTo>
                <a:lnTo>
                  <a:pt x="306" y="48"/>
                </a:lnTo>
                <a:lnTo>
                  <a:pt x="320" y="39"/>
                </a:lnTo>
                <a:lnTo>
                  <a:pt x="336" y="30"/>
                </a:lnTo>
                <a:lnTo>
                  <a:pt x="348" y="7"/>
                </a:lnTo>
                <a:lnTo>
                  <a:pt x="349" y="3"/>
                </a:lnTo>
                <a:lnTo>
                  <a:pt x="361" y="0"/>
                </a:lnTo>
                <a:lnTo>
                  <a:pt x="379" y="1"/>
                </a:lnTo>
                <a:lnTo>
                  <a:pt x="388" y="4"/>
                </a:lnTo>
                <a:lnTo>
                  <a:pt x="394" y="5"/>
                </a:lnTo>
                <a:lnTo>
                  <a:pt x="405" y="5"/>
                </a:lnTo>
                <a:lnTo>
                  <a:pt x="419" y="0"/>
                </a:lnTo>
                <a:lnTo>
                  <a:pt x="425" y="0"/>
                </a:lnTo>
                <a:lnTo>
                  <a:pt x="429" y="4"/>
                </a:lnTo>
                <a:lnTo>
                  <a:pt x="434" y="7"/>
                </a:lnTo>
                <a:lnTo>
                  <a:pt x="437" y="10"/>
                </a:lnTo>
                <a:lnTo>
                  <a:pt x="439" y="16"/>
                </a:lnTo>
                <a:lnTo>
                  <a:pt x="440" y="18"/>
                </a:lnTo>
                <a:lnTo>
                  <a:pt x="443" y="21"/>
                </a:lnTo>
                <a:lnTo>
                  <a:pt x="446" y="24"/>
                </a:lnTo>
                <a:lnTo>
                  <a:pt x="450" y="25"/>
                </a:lnTo>
                <a:lnTo>
                  <a:pt x="477" y="19"/>
                </a:lnTo>
                <a:lnTo>
                  <a:pt x="479" y="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3" name="Freeform 102"/>
          <p:cNvSpPr>
            <a:spLocks noEditPoints="1"/>
          </p:cNvSpPr>
          <p:nvPr/>
        </p:nvSpPr>
        <p:spPr bwMode="auto">
          <a:xfrm>
            <a:off x="6123757" y="4908914"/>
            <a:ext cx="866415" cy="317931"/>
          </a:xfrm>
          <a:custGeom>
            <a:avLst/>
            <a:gdLst>
              <a:gd name="T0" fmla="*/ 1975 w 3625"/>
              <a:gd name="T1" fmla="*/ 1273 h 1330"/>
              <a:gd name="T2" fmla="*/ 2251 w 3625"/>
              <a:gd name="T3" fmla="*/ 1244 h 1330"/>
              <a:gd name="T4" fmla="*/ 1921 w 3625"/>
              <a:gd name="T5" fmla="*/ 1156 h 1330"/>
              <a:gd name="T6" fmla="*/ 2245 w 3625"/>
              <a:gd name="T7" fmla="*/ 1143 h 1330"/>
              <a:gd name="T8" fmla="*/ 2370 w 3625"/>
              <a:gd name="T9" fmla="*/ 1123 h 1330"/>
              <a:gd name="T10" fmla="*/ 2002 w 3625"/>
              <a:gd name="T11" fmla="*/ 1119 h 1330"/>
              <a:gd name="T12" fmla="*/ 1849 w 3625"/>
              <a:gd name="T13" fmla="*/ 1119 h 1330"/>
              <a:gd name="T14" fmla="*/ 1722 w 3625"/>
              <a:gd name="T15" fmla="*/ 1137 h 1330"/>
              <a:gd name="T16" fmla="*/ 1528 w 3625"/>
              <a:gd name="T17" fmla="*/ 1107 h 1330"/>
              <a:gd name="T18" fmla="*/ 3390 w 3625"/>
              <a:gd name="T19" fmla="*/ 1069 h 1330"/>
              <a:gd name="T20" fmla="*/ 1514 w 3625"/>
              <a:gd name="T21" fmla="*/ 1024 h 1330"/>
              <a:gd name="T22" fmla="*/ 3131 w 3625"/>
              <a:gd name="T23" fmla="*/ 988 h 1330"/>
              <a:gd name="T24" fmla="*/ 1054 w 3625"/>
              <a:gd name="T25" fmla="*/ 976 h 1330"/>
              <a:gd name="T26" fmla="*/ 1521 w 3625"/>
              <a:gd name="T27" fmla="*/ 1081 h 1330"/>
              <a:gd name="T28" fmla="*/ 870 w 3625"/>
              <a:gd name="T29" fmla="*/ 1012 h 1330"/>
              <a:gd name="T30" fmla="*/ 1387 w 3625"/>
              <a:gd name="T31" fmla="*/ 924 h 1330"/>
              <a:gd name="T32" fmla="*/ 2981 w 3625"/>
              <a:gd name="T33" fmla="*/ 938 h 1330"/>
              <a:gd name="T34" fmla="*/ 2182 w 3625"/>
              <a:gd name="T35" fmla="*/ 855 h 1330"/>
              <a:gd name="T36" fmla="*/ 2212 w 3625"/>
              <a:gd name="T37" fmla="*/ 799 h 1330"/>
              <a:gd name="T38" fmla="*/ 1654 w 3625"/>
              <a:gd name="T39" fmla="*/ 785 h 1330"/>
              <a:gd name="T40" fmla="*/ 913 w 3625"/>
              <a:gd name="T41" fmla="*/ 697 h 1330"/>
              <a:gd name="T42" fmla="*/ 2604 w 3625"/>
              <a:gd name="T43" fmla="*/ 717 h 1330"/>
              <a:gd name="T44" fmla="*/ 980 w 3625"/>
              <a:gd name="T45" fmla="*/ 697 h 1330"/>
              <a:gd name="T46" fmla="*/ 2265 w 3625"/>
              <a:gd name="T47" fmla="*/ 623 h 1330"/>
              <a:gd name="T48" fmla="*/ 2331 w 3625"/>
              <a:gd name="T49" fmla="*/ 622 h 1330"/>
              <a:gd name="T50" fmla="*/ 850 w 3625"/>
              <a:gd name="T51" fmla="*/ 662 h 1330"/>
              <a:gd name="T52" fmla="*/ 2218 w 3625"/>
              <a:gd name="T53" fmla="*/ 558 h 1330"/>
              <a:gd name="T54" fmla="*/ 269 w 3625"/>
              <a:gd name="T55" fmla="*/ 560 h 1330"/>
              <a:gd name="T56" fmla="*/ 3224 w 3625"/>
              <a:gd name="T57" fmla="*/ 559 h 1330"/>
              <a:gd name="T58" fmla="*/ 3084 w 3625"/>
              <a:gd name="T59" fmla="*/ 630 h 1330"/>
              <a:gd name="T60" fmla="*/ 3560 w 3625"/>
              <a:gd name="T61" fmla="*/ 651 h 1330"/>
              <a:gd name="T62" fmla="*/ 3520 w 3625"/>
              <a:gd name="T63" fmla="*/ 1107 h 1330"/>
              <a:gd name="T64" fmla="*/ 3394 w 3625"/>
              <a:gd name="T65" fmla="*/ 913 h 1330"/>
              <a:gd name="T66" fmla="*/ 3049 w 3625"/>
              <a:gd name="T67" fmla="*/ 709 h 1330"/>
              <a:gd name="T68" fmla="*/ 3032 w 3625"/>
              <a:gd name="T69" fmla="*/ 641 h 1330"/>
              <a:gd name="T70" fmla="*/ 721 w 3625"/>
              <a:gd name="T71" fmla="*/ 496 h 1330"/>
              <a:gd name="T72" fmla="*/ 2849 w 3625"/>
              <a:gd name="T73" fmla="*/ 493 h 1330"/>
              <a:gd name="T74" fmla="*/ 732 w 3625"/>
              <a:gd name="T75" fmla="*/ 481 h 1330"/>
              <a:gd name="T76" fmla="*/ 644 w 3625"/>
              <a:gd name="T77" fmla="*/ 405 h 1330"/>
              <a:gd name="T78" fmla="*/ 600 w 3625"/>
              <a:gd name="T79" fmla="*/ 374 h 1330"/>
              <a:gd name="T80" fmla="*/ 213 w 3625"/>
              <a:gd name="T81" fmla="*/ 396 h 1330"/>
              <a:gd name="T82" fmla="*/ 2000 w 3625"/>
              <a:gd name="T83" fmla="*/ 426 h 1330"/>
              <a:gd name="T84" fmla="*/ 2179 w 3625"/>
              <a:gd name="T85" fmla="*/ 550 h 1330"/>
              <a:gd name="T86" fmla="*/ 2175 w 3625"/>
              <a:gd name="T87" fmla="*/ 814 h 1330"/>
              <a:gd name="T88" fmla="*/ 1970 w 3625"/>
              <a:gd name="T89" fmla="*/ 905 h 1330"/>
              <a:gd name="T90" fmla="*/ 1951 w 3625"/>
              <a:gd name="T91" fmla="*/ 527 h 1330"/>
              <a:gd name="T92" fmla="*/ 2322 w 3625"/>
              <a:gd name="T93" fmla="*/ 369 h 1330"/>
              <a:gd name="T94" fmla="*/ 2649 w 3625"/>
              <a:gd name="T95" fmla="*/ 426 h 1330"/>
              <a:gd name="T96" fmla="*/ 2590 w 3625"/>
              <a:gd name="T97" fmla="*/ 313 h 1330"/>
              <a:gd name="T98" fmla="*/ 73 w 3625"/>
              <a:gd name="T99" fmla="*/ 252 h 1330"/>
              <a:gd name="T100" fmla="*/ 2506 w 3625"/>
              <a:gd name="T101" fmla="*/ 166 h 1330"/>
              <a:gd name="T102" fmla="*/ 1766 w 3625"/>
              <a:gd name="T103" fmla="*/ 172 h 1330"/>
              <a:gd name="T104" fmla="*/ 1787 w 3625"/>
              <a:gd name="T105" fmla="*/ 407 h 1330"/>
              <a:gd name="T106" fmla="*/ 1659 w 3625"/>
              <a:gd name="T107" fmla="*/ 701 h 1330"/>
              <a:gd name="T108" fmla="*/ 1300 w 3625"/>
              <a:gd name="T109" fmla="*/ 700 h 1330"/>
              <a:gd name="T110" fmla="*/ 1086 w 3625"/>
              <a:gd name="T111" fmla="*/ 394 h 1330"/>
              <a:gd name="T112" fmla="*/ 1450 w 3625"/>
              <a:gd name="T113" fmla="*/ 363 h 1330"/>
              <a:gd name="T114" fmla="*/ 1634 w 3625"/>
              <a:gd name="T115" fmla="*/ 124 h 1330"/>
              <a:gd name="T116" fmla="*/ 404 w 3625"/>
              <a:gd name="T117" fmla="*/ 272 h 1330"/>
              <a:gd name="T118" fmla="*/ 657 w 3625"/>
              <a:gd name="T119" fmla="*/ 503 h 1330"/>
              <a:gd name="T120" fmla="*/ 829 w 3625"/>
              <a:gd name="T121" fmla="*/ 924 h 1330"/>
              <a:gd name="T122" fmla="*/ 313 w 3625"/>
              <a:gd name="T123" fmla="*/ 43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25" h="1330">
                <a:moveTo>
                  <a:pt x="2197" y="1330"/>
                </a:moveTo>
                <a:lnTo>
                  <a:pt x="2190" y="1330"/>
                </a:lnTo>
                <a:lnTo>
                  <a:pt x="2187" y="1329"/>
                </a:lnTo>
                <a:lnTo>
                  <a:pt x="2187" y="1322"/>
                </a:lnTo>
                <a:lnTo>
                  <a:pt x="2189" y="1318"/>
                </a:lnTo>
                <a:lnTo>
                  <a:pt x="2206" y="1313"/>
                </a:lnTo>
                <a:lnTo>
                  <a:pt x="2213" y="1308"/>
                </a:lnTo>
                <a:lnTo>
                  <a:pt x="2222" y="1298"/>
                </a:lnTo>
                <a:lnTo>
                  <a:pt x="2228" y="1296"/>
                </a:lnTo>
                <a:lnTo>
                  <a:pt x="2229" y="1295"/>
                </a:lnTo>
                <a:lnTo>
                  <a:pt x="2230" y="1295"/>
                </a:lnTo>
                <a:lnTo>
                  <a:pt x="2231" y="1302"/>
                </a:lnTo>
                <a:lnTo>
                  <a:pt x="2234" y="1307"/>
                </a:lnTo>
                <a:lnTo>
                  <a:pt x="2234" y="1309"/>
                </a:lnTo>
                <a:lnTo>
                  <a:pt x="2226" y="1313"/>
                </a:lnTo>
                <a:lnTo>
                  <a:pt x="2218" y="1321"/>
                </a:lnTo>
                <a:lnTo>
                  <a:pt x="2201" y="1327"/>
                </a:lnTo>
                <a:lnTo>
                  <a:pt x="2197" y="1330"/>
                </a:lnTo>
                <a:close/>
                <a:moveTo>
                  <a:pt x="2113" y="1304"/>
                </a:moveTo>
                <a:lnTo>
                  <a:pt x="2109" y="1305"/>
                </a:lnTo>
                <a:lnTo>
                  <a:pt x="2100" y="1303"/>
                </a:lnTo>
                <a:lnTo>
                  <a:pt x="2098" y="1301"/>
                </a:lnTo>
                <a:lnTo>
                  <a:pt x="2106" y="1297"/>
                </a:lnTo>
                <a:lnTo>
                  <a:pt x="2111" y="1292"/>
                </a:lnTo>
                <a:lnTo>
                  <a:pt x="2118" y="1291"/>
                </a:lnTo>
                <a:lnTo>
                  <a:pt x="2122" y="1293"/>
                </a:lnTo>
                <a:lnTo>
                  <a:pt x="2120" y="1299"/>
                </a:lnTo>
                <a:lnTo>
                  <a:pt x="2113" y="1304"/>
                </a:lnTo>
                <a:close/>
                <a:moveTo>
                  <a:pt x="2234" y="1281"/>
                </a:moveTo>
                <a:lnTo>
                  <a:pt x="2227" y="1284"/>
                </a:lnTo>
                <a:lnTo>
                  <a:pt x="2227" y="1278"/>
                </a:lnTo>
                <a:lnTo>
                  <a:pt x="2232" y="1270"/>
                </a:lnTo>
                <a:lnTo>
                  <a:pt x="2237" y="1268"/>
                </a:lnTo>
                <a:lnTo>
                  <a:pt x="2240" y="1271"/>
                </a:lnTo>
                <a:lnTo>
                  <a:pt x="2240" y="1272"/>
                </a:lnTo>
                <a:lnTo>
                  <a:pt x="2233" y="1275"/>
                </a:lnTo>
                <a:lnTo>
                  <a:pt x="2234" y="1281"/>
                </a:lnTo>
                <a:close/>
                <a:moveTo>
                  <a:pt x="1964" y="1207"/>
                </a:moveTo>
                <a:lnTo>
                  <a:pt x="1968" y="1210"/>
                </a:lnTo>
                <a:lnTo>
                  <a:pt x="1981" y="1217"/>
                </a:lnTo>
                <a:lnTo>
                  <a:pt x="1983" y="1220"/>
                </a:lnTo>
                <a:lnTo>
                  <a:pt x="1984" y="1225"/>
                </a:lnTo>
                <a:lnTo>
                  <a:pt x="1986" y="1229"/>
                </a:lnTo>
                <a:lnTo>
                  <a:pt x="1992" y="1229"/>
                </a:lnTo>
                <a:lnTo>
                  <a:pt x="1999" y="1228"/>
                </a:lnTo>
                <a:lnTo>
                  <a:pt x="2003" y="1231"/>
                </a:lnTo>
                <a:lnTo>
                  <a:pt x="2007" y="1234"/>
                </a:lnTo>
                <a:lnTo>
                  <a:pt x="2014" y="1241"/>
                </a:lnTo>
                <a:lnTo>
                  <a:pt x="2019" y="1249"/>
                </a:lnTo>
                <a:lnTo>
                  <a:pt x="2026" y="1253"/>
                </a:lnTo>
                <a:lnTo>
                  <a:pt x="2029" y="1260"/>
                </a:lnTo>
                <a:lnTo>
                  <a:pt x="2027" y="1265"/>
                </a:lnTo>
                <a:lnTo>
                  <a:pt x="2019" y="1273"/>
                </a:lnTo>
                <a:lnTo>
                  <a:pt x="2014" y="1275"/>
                </a:lnTo>
                <a:lnTo>
                  <a:pt x="2008" y="1276"/>
                </a:lnTo>
                <a:lnTo>
                  <a:pt x="1998" y="1280"/>
                </a:lnTo>
                <a:lnTo>
                  <a:pt x="1995" y="1278"/>
                </a:lnTo>
                <a:lnTo>
                  <a:pt x="1984" y="1276"/>
                </a:lnTo>
                <a:lnTo>
                  <a:pt x="1975" y="1273"/>
                </a:lnTo>
                <a:lnTo>
                  <a:pt x="1968" y="1267"/>
                </a:lnTo>
                <a:lnTo>
                  <a:pt x="1963" y="1260"/>
                </a:lnTo>
                <a:lnTo>
                  <a:pt x="1958" y="1254"/>
                </a:lnTo>
                <a:lnTo>
                  <a:pt x="1949" y="1250"/>
                </a:lnTo>
                <a:lnTo>
                  <a:pt x="1932" y="1239"/>
                </a:lnTo>
                <a:lnTo>
                  <a:pt x="1921" y="1238"/>
                </a:lnTo>
                <a:lnTo>
                  <a:pt x="1917" y="1238"/>
                </a:lnTo>
                <a:lnTo>
                  <a:pt x="1913" y="1238"/>
                </a:lnTo>
                <a:lnTo>
                  <a:pt x="1891" y="1233"/>
                </a:lnTo>
                <a:lnTo>
                  <a:pt x="1888" y="1230"/>
                </a:lnTo>
                <a:lnTo>
                  <a:pt x="1885" y="1226"/>
                </a:lnTo>
                <a:lnTo>
                  <a:pt x="1882" y="1223"/>
                </a:lnTo>
                <a:lnTo>
                  <a:pt x="1881" y="1218"/>
                </a:lnTo>
                <a:lnTo>
                  <a:pt x="1884" y="1215"/>
                </a:lnTo>
                <a:lnTo>
                  <a:pt x="1887" y="1212"/>
                </a:lnTo>
                <a:lnTo>
                  <a:pt x="1899" y="1208"/>
                </a:lnTo>
                <a:lnTo>
                  <a:pt x="1908" y="1206"/>
                </a:lnTo>
                <a:lnTo>
                  <a:pt x="1918" y="1206"/>
                </a:lnTo>
                <a:lnTo>
                  <a:pt x="1933" y="1205"/>
                </a:lnTo>
                <a:lnTo>
                  <a:pt x="1947" y="1207"/>
                </a:lnTo>
                <a:lnTo>
                  <a:pt x="1952" y="1206"/>
                </a:lnTo>
                <a:lnTo>
                  <a:pt x="1959" y="1201"/>
                </a:lnTo>
                <a:lnTo>
                  <a:pt x="1961" y="1203"/>
                </a:lnTo>
                <a:lnTo>
                  <a:pt x="1964" y="1207"/>
                </a:lnTo>
                <a:close/>
                <a:moveTo>
                  <a:pt x="2354" y="1181"/>
                </a:moveTo>
                <a:lnTo>
                  <a:pt x="2357" y="1182"/>
                </a:lnTo>
                <a:lnTo>
                  <a:pt x="2367" y="1177"/>
                </a:lnTo>
                <a:lnTo>
                  <a:pt x="2369" y="1178"/>
                </a:lnTo>
                <a:lnTo>
                  <a:pt x="2371" y="1180"/>
                </a:lnTo>
                <a:lnTo>
                  <a:pt x="2371" y="1187"/>
                </a:lnTo>
                <a:lnTo>
                  <a:pt x="2367" y="1192"/>
                </a:lnTo>
                <a:lnTo>
                  <a:pt x="2358" y="1193"/>
                </a:lnTo>
                <a:lnTo>
                  <a:pt x="2356" y="1194"/>
                </a:lnTo>
                <a:lnTo>
                  <a:pt x="2356" y="1197"/>
                </a:lnTo>
                <a:lnTo>
                  <a:pt x="2357" y="1200"/>
                </a:lnTo>
                <a:lnTo>
                  <a:pt x="2359" y="1203"/>
                </a:lnTo>
                <a:lnTo>
                  <a:pt x="2362" y="1207"/>
                </a:lnTo>
                <a:lnTo>
                  <a:pt x="2365" y="1218"/>
                </a:lnTo>
                <a:lnTo>
                  <a:pt x="2359" y="1222"/>
                </a:lnTo>
                <a:lnTo>
                  <a:pt x="2356" y="1230"/>
                </a:lnTo>
                <a:lnTo>
                  <a:pt x="2347" y="1238"/>
                </a:lnTo>
                <a:lnTo>
                  <a:pt x="2336" y="1250"/>
                </a:lnTo>
                <a:lnTo>
                  <a:pt x="2328" y="1256"/>
                </a:lnTo>
                <a:lnTo>
                  <a:pt x="2320" y="1264"/>
                </a:lnTo>
                <a:lnTo>
                  <a:pt x="2314" y="1269"/>
                </a:lnTo>
                <a:lnTo>
                  <a:pt x="2306" y="1270"/>
                </a:lnTo>
                <a:lnTo>
                  <a:pt x="2294" y="1271"/>
                </a:lnTo>
                <a:lnTo>
                  <a:pt x="2278" y="1280"/>
                </a:lnTo>
                <a:lnTo>
                  <a:pt x="2269" y="1284"/>
                </a:lnTo>
                <a:lnTo>
                  <a:pt x="2260" y="1285"/>
                </a:lnTo>
                <a:lnTo>
                  <a:pt x="2252" y="1282"/>
                </a:lnTo>
                <a:lnTo>
                  <a:pt x="2249" y="1278"/>
                </a:lnTo>
                <a:lnTo>
                  <a:pt x="2250" y="1274"/>
                </a:lnTo>
                <a:lnTo>
                  <a:pt x="2252" y="1270"/>
                </a:lnTo>
                <a:lnTo>
                  <a:pt x="2256" y="1267"/>
                </a:lnTo>
                <a:lnTo>
                  <a:pt x="2258" y="1263"/>
                </a:lnTo>
                <a:lnTo>
                  <a:pt x="2248" y="1258"/>
                </a:lnTo>
                <a:lnTo>
                  <a:pt x="2248" y="1254"/>
                </a:lnTo>
                <a:lnTo>
                  <a:pt x="2251" y="1244"/>
                </a:lnTo>
                <a:lnTo>
                  <a:pt x="2254" y="1233"/>
                </a:lnTo>
                <a:lnTo>
                  <a:pt x="2257" y="1226"/>
                </a:lnTo>
                <a:lnTo>
                  <a:pt x="2270" y="1213"/>
                </a:lnTo>
                <a:lnTo>
                  <a:pt x="2278" y="1207"/>
                </a:lnTo>
                <a:lnTo>
                  <a:pt x="2283" y="1204"/>
                </a:lnTo>
                <a:lnTo>
                  <a:pt x="2284" y="1207"/>
                </a:lnTo>
                <a:lnTo>
                  <a:pt x="2287" y="1210"/>
                </a:lnTo>
                <a:lnTo>
                  <a:pt x="2289" y="1211"/>
                </a:lnTo>
                <a:lnTo>
                  <a:pt x="2291" y="1210"/>
                </a:lnTo>
                <a:lnTo>
                  <a:pt x="2303" y="1211"/>
                </a:lnTo>
                <a:lnTo>
                  <a:pt x="2305" y="1210"/>
                </a:lnTo>
                <a:lnTo>
                  <a:pt x="2310" y="1205"/>
                </a:lnTo>
                <a:lnTo>
                  <a:pt x="2313" y="1202"/>
                </a:lnTo>
                <a:lnTo>
                  <a:pt x="2315" y="1196"/>
                </a:lnTo>
                <a:lnTo>
                  <a:pt x="2315" y="1192"/>
                </a:lnTo>
                <a:lnTo>
                  <a:pt x="2326" y="1189"/>
                </a:lnTo>
                <a:lnTo>
                  <a:pt x="2331" y="1186"/>
                </a:lnTo>
                <a:lnTo>
                  <a:pt x="2336" y="1182"/>
                </a:lnTo>
                <a:lnTo>
                  <a:pt x="2351" y="1175"/>
                </a:lnTo>
                <a:lnTo>
                  <a:pt x="2353" y="1172"/>
                </a:lnTo>
                <a:lnTo>
                  <a:pt x="2353" y="1180"/>
                </a:lnTo>
                <a:lnTo>
                  <a:pt x="2354" y="1181"/>
                </a:lnTo>
                <a:close/>
                <a:moveTo>
                  <a:pt x="1616" y="1159"/>
                </a:moveTo>
                <a:lnTo>
                  <a:pt x="1613" y="1161"/>
                </a:lnTo>
                <a:lnTo>
                  <a:pt x="1607" y="1156"/>
                </a:lnTo>
                <a:lnTo>
                  <a:pt x="1605" y="1154"/>
                </a:lnTo>
                <a:lnTo>
                  <a:pt x="1610" y="1151"/>
                </a:lnTo>
                <a:lnTo>
                  <a:pt x="1612" y="1151"/>
                </a:lnTo>
                <a:lnTo>
                  <a:pt x="1616" y="1154"/>
                </a:lnTo>
                <a:lnTo>
                  <a:pt x="1616" y="1159"/>
                </a:lnTo>
                <a:close/>
                <a:moveTo>
                  <a:pt x="2199" y="1141"/>
                </a:moveTo>
                <a:lnTo>
                  <a:pt x="2197" y="1145"/>
                </a:lnTo>
                <a:lnTo>
                  <a:pt x="2192" y="1144"/>
                </a:lnTo>
                <a:lnTo>
                  <a:pt x="2193" y="1140"/>
                </a:lnTo>
                <a:lnTo>
                  <a:pt x="2196" y="1137"/>
                </a:lnTo>
                <a:lnTo>
                  <a:pt x="2202" y="1133"/>
                </a:lnTo>
                <a:lnTo>
                  <a:pt x="2208" y="1132"/>
                </a:lnTo>
                <a:lnTo>
                  <a:pt x="2212" y="1134"/>
                </a:lnTo>
                <a:lnTo>
                  <a:pt x="2213" y="1135"/>
                </a:lnTo>
                <a:lnTo>
                  <a:pt x="2203" y="1137"/>
                </a:lnTo>
                <a:lnTo>
                  <a:pt x="2199" y="1141"/>
                </a:lnTo>
                <a:close/>
                <a:moveTo>
                  <a:pt x="1921" y="1156"/>
                </a:moveTo>
                <a:lnTo>
                  <a:pt x="1918" y="1157"/>
                </a:lnTo>
                <a:lnTo>
                  <a:pt x="1915" y="1156"/>
                </a:lnTo>
                <a:lnTo>
                  <a:pt x="1916" y="1149"/>
                </a:lnTo>
                <a:lnTo>
                  <a:pt x="1914" y="1144"/>
                </a:lnTo>
                <a:lnTo>
                  <a:pt x="1918" y="1140"/>
                </a:lnTo>
                <a:lnTo>
                  <a:pt x="1918" y="1134"/>
                </a:lnTo>
                <a:lnTo>
                  <a:pt x="1920" y="1132"/>
                </a:lnTo>
                <a:lnTo>
                  <a:pt x="1922" y="1134"/>
                </a:lnTo>
                <a:lnTo>
                  <a:pt x="1922" y="1135"/>
                </a:lnTo>
                <a:lnTo>
                  <a:pt x="1924" y="1136"/>
                </a:lnTo>
                <a:lnTo>
                  <a:pt x="1928" y="1136"/>
                </a:lnTo>
                <a:lnTo>
                  <a:pt x="1928" y="1139"/>
                </a:lnTo>
                <a:lnTo>
                  <a:pt x="1928" y="1141"/>
                </a:lnTo>
                <a:lnTo>
                  <a:pt x="1927" y="1144"/>
                </a:lnTo>
                <a:lnTo>
                  <a:pt x="1922" y="1147"/>
                </a:lnTo>
                <a:lnTo>
                  <a:pt x="1919" y="1151"/>
                </a:lnTo>
                <a:lnTo>
                  <a:pt x="1921" y="1156"/>
                </a:lnTo>
                <a:close/>
                <a:moveTo>
                  <a:pt x="2226" y="1126"/>
                </a:moveTo>
                <a:lnTo>
                  <a:pt x="2225" y="1129"/>
                </a:lnTo>
                <a:lnTo>
                  <a:pt x="2203" y="1129"/>
                </a:lnTo>
                <a:lnTo>
                  <a:pt x="2204" y="1124"/>
                </a:lnTo>
                <a:lnTo>
                  <a:pt x="2210" y="1119"/>
                </a:lnTo>
                <a:lnTo>
                  <a:pt x="2212" y="1118"/>
                </a:lnTo>
                <a:lnTo>
                  <a:pt x="2218" y="1116"/>
                </a:lnTo>
                <a:lnTo>
                  <a:pt x="2228" y="1119"/>
                </a:lnTo>
                <a:lnTo>
                  <a:pt x="2226" y="1126"/>
                </a:lnTo>
                <a:close/>
                <a:moveTo>
                  <a:pt x="1697" y="1146"/>
                </a:moveTo>
                <a:lnTo>
                  <a:pt x="1687" y="1163"/>
                </a:lnTo>
                <a:lnTo>
                  <a:pt x="1691" y="1165"/>
                </a:lnTo>
                <a:lnTo>
                  <a:pt x="1693" y="1168"/>
                </a:lnTo>
                <a:lnTo>
                  <a:pt x="1676" y="1171"/>
                </a:lnTo>
                <a:lnTo>
                  <a:pt x="1670" y="1169"/>
                </a:lnTo>
                <a:lnTo>
                  <a:pt x="1666" y="1170"/>
                </a:lnTo>
                <a:lnTo>
                  <a:pt x="1649" y="1167"/>
                </a:lnTo>
                <a:lnTo>
                  <a:pt x="1637" y="1163"/>
                </a:lnTo>
                <a:lnTo>
                  <a:pt x="1635" y="1160"/>
                </a:lnTo>
                <a:lnTo>
                  <a:pt x="1636" y="1156"/>
                </a:lnTo>
                <a:lnTo>
                  <a:pt x="1640" y="1158"/>
                </a:lnTo>
                <a:lnTo>
                  <a:pt x="1649" y="1158"/>
                </a:lnTo>
                <a:lnTo>
                  <a:pt x="1653" y="1157"/>
                </a:lnTo>
                <a:lnTo>
                  <a:pt x="1653" y="1146"/>
                </a:lnTo>
                <a:lnTo>
                  <a:pt x="1651" y="1132"/>
                </a:lnTo>
                <a:lnTo>
                  <a:pt x="1664" y="1121"/>
                </a:lnTo>
                <a:lnTo>
                  <a:pt x="1671" y="1116"/>
                </a:lnTo>
                <a:lnTo>
                  <a:pt x="1678" y="1114"/>
                </a:lnTo>
                <a:lnTo>
                  <a:pt x="1698" y="1120"/>
                </a:lnTo>
                <a:lnTo>
                  <a:pt x="1701" y="1122"/>
                </a:lnTo>
                <a:lnTo>
                  <a:pt x="1703" y="1124"/>
                </a:lnTo>
                <a:lnTo>
                  <a:pt x="1705" y="1128"/>
                </a:lnTo>
                <a:lnTo>
                  <a:pt x="1697" y="1146"/>
                </a:lnTo>
                <a:close/>
                <a:moveTo>
                  <a:pt x="2303" y="1124"/>
                </a:moveTo>
                <a:lnTo>
                  <a:pt x="2298" y="1129"/>
                </a:lnTo>
                <a:lnTo>
                  <a:pt x="2295" y="1137"/>
                </a:lnTo>
                <a:lnTo>
                  <a:pt x="2292" y="1140"/>
                </a:lnTo>
                <a:lnTo>
                  <a:pt x="2285" y="1141"/>
                </a:lnTo>
                <a:lnTo>
                  <a:pt x="2282" y="1133"/>
                </a:lnTo>
                <a:lnTo>
                  <a:pt x="2275" y="1133"/>
                </a:lnTo>
                <a:lnTo>
                  <a:pt x="2278" y="1126"/>
                </a:lnTo>
                <a:lnTo>
                  <a:pt x="2281" y="1123"/>
                </a:lnTo>
                <a:lnTo>
                  <a:pt x="2286" y="1123"/>
                </a:lnTo>
                <a:lnTo>
                  <a:pt x="2288" y="1126"/>
                </a:lnTo>
                <a:lnTo>
                  <a:pt x="2289" y="1126"/>
                </a:lnTo>
                <a:lnTo>
                  <a:pt x="2299" y="1114"/>
                </a:lnTo>
                <a:lnTo>
                  <a:pt x="2301" y="1113"/>
                </a:lnTo>
                <a:lnTo>
                  <a:pt x="2303" y="1114"/>
                </a:lnTo>
                <a:lnTo>
                  <a:pt x="2304" y="1116"/>
                </a:lnTo>
                <a:lnTo>
                  <a:pt x="2303" y="1124"/>
                </a:lnTo>
                <a:close/>
                <a:moveTo>
                  <a:pt x="2274" y="1119"/>
                </a:moveTo>
                <a:lnTo>
                  <a:pt x="2263" y="1121"/>
                </a:lnTo>
                <a:lnTo>
                  <a:pt x="2256" y="1131"/>
                </a:lnTo>
                <a:lnTo>
                  <a:pt x="2251" y="1131"/>
                </a:lnTo>
                <a:lnTo>
                  <a:pt x="2248" y="1135"/>
                </a:lnTo>
                <a:lnTo>
                  <a:pt x="2247" y="1137"/>
                </a:lnTo>
                <a:lnTo>
                  <a:pt x="2248" y="1139"/>
                </a:lnTo>
                <a:lnTo>
                  <a:pt x="2247" y="1141"/>
                </a:lnTo>
                <a:lnTo>
                  <a:pt x="2245" y="1143"/>
                </a:lnTo>
                <a:lnTo>
                  <a:pt x="2240" y="1140"/>
                </a:lnTo>
                <a:lnTo>
                  <a:pt x="2235" y="1143"/>
                </a:lnTo>
                <a:lnTo>
                  <a:pt x="2234" y="1144"/>
                </a:lnTo>
                <a:lnTo>
                  <a:pt x="2227" y="1140"/>
                </a:lnTo>
                <a:lnTo>
                  <a:pt x="2221" y="1140"/>
                </a:lnTo>
                <a:lnTo>
                  <a:pt x="2219" y="1140"/>
                </a:lnTo>
                <a:lnTo>
                  <a:pt x="2227" y="1132"/>
                </a:lnTo>
                <a:lnTo>
                  <a:pt x="2237" y="1126"/>
                </a:lnTo>
                <a:lnTo>
                  <a:pt x="2239" y="1123"/>
                </a:lnTo>
                <a:lnTo>
                  <a:pt x="2235" y="1122"/>
                </a:lnTo>
                <a:lnTo>
                  <a:pt x="2232" y="1121"/>
                </a:lnTo>
                <a:lnTo>
                  <a:pt x="2232" y="1120"/>
                </a:lnTo>
                <a:lnTo>
                  <a:pt x="2239" y="1119"/>
                </a:lnTo>
                <a:lnTo>
                  <a:pt x="2243" y="1119"/>
                </a:lnTo>
                <a:lnTo>
                  <a:pt x="2246" y="1121"/>
                </a:lnTo>
                <a:lnTo>
                  <a:pt x="2249" y="1121"/>
                </a:lnTo>
                <a:lnTo>
                  <a:pt x="2263" y="1113"/>
                </a:lnTo>
                <a:lnTo>
                  <a:pt x="2268" y="1114"/>
                </a:lnTo>
                <a:lnTo>
                  <a:pt x="2272" y="1117"/>
                </a:lnTo>
                <a:lnTo>
                  <a:pt x="2274" y="1119"/>
                </a:lnTo>
                <a:close/>
                <a:moveTo>
                  <a:pt x="3460" y="1128"/>
                </a:moveTo>
                <a:lnTo>
                  <a:pt x="3456" y="1129"/>
                </a:lnTo>
                <a:lnTo>
                  <a:pt x="3436" y="1127"/>
                </a:lnTo>
                <a:lnTo>
                  <a:pt x="3434" y="1124"/>
                </a:lnTo>
                <a:lnTo>
                  <a:pt x="3434" y="1122"/>
                </a:lnTo>
                <a:lnTo>
                  <a:pt x="3438" y="1119"/>
                </a:lnTo>
                <a:lnTo>
                  <a:pt x="3443" y="1113"/>
                </a:lnTo>
                <a:lnTo>
                  <a:pt x="3450" y="1111"/>
                </a:lnTo>
                <a:lnTo>
                  <a:pt x="3452" y="1111"/>
                </a:lnTo>
                <a:lnTo>
                  <a:pt x="3460" y="1124"/>
                </a:lnTo>
                <a:lnTo>
                  <a:pt x="3460" y="1128"/>
                </a:lnTo>
                <a:close/>
                <a:moveTo>
                  <a:pt x="1770" y="1127"/>
                </a:moveTo>
                <a:lnTo>
                  <a:pt x="1768" y="1127"/>
                </a:lnTo>
                <a:lnTo>
                  <a:pt x="1765" y="1125"/>
                </a:lnTo>
                <a:lnTo>
                  <a:pt x="1766" y="1122"/>
                </a:lnTo>
                <a:lnTo>
                  <a:pt x="1764" y="1116"/>
                </a:lnTo>
                <a:lnTo>
                  <a:pt x="1765" y="1112"/>
                </a:lnTo>
                <a:lnTo>
                  <a:pt x="1769" y="1109"/>
                </a:lnTo>
                <a:lnTo>
                  <a:pt x="1778" y="1109"/>
                </a:lnTo>
                <a:lnTo>
                  <a:pt x="1779" y="1112"/>
                </a:lnTo>
                <a:lnTo>
                  <a:pt x="1770" y="1127"/>
                </a:lnTo>
                <a:close/>
                <a:moveTo>
                  <a:pt x="1890" y="1116"/>
                </a:moveTo>
                <a:lnTo>
                  <a:pt x="1887" y="1116"/>
                </a:lnTo>
                <a:lnTo>
                  <a:pt x="1886" y="1113"/>
                </a:lnTo>
                <a:lnTo>
                  <a:pt x="1887" y="1110"/>
                </a:lnTo>
                <a:lnTo>
                  <a:pt x="1890" y="1109"/>
                </a:lnTo>
                <a:lnTo>
                  <a:pt x="1892" y="1108"/>
                </a:lnTo>
                <a:lnTo>
                  <a:pt x="1894" y="1111"/>
                </a:lnTo>
                <a:lnTo>
                  <a:pt x="1895" y="1113"/>
                </a:lnTo>
                <a:lnTo>
                  <a:pt x="1893" y="1115"/>
                </a:lnTo>
                <a:lnTo>
                  <a:pt x="1890" y="1116"/>
                </a:lnTo>
                <a:close/>
                <a:moveTo>
                  <a:pt x="2326" y="1109"/>
                </a:moveTo>
                <a:lnTo>
                  <a:pt x="2328" y="1113"/>
                </a:lnTo>
                <a:lnTo>
                  <a:pt x="2334" y="1111"/>
                </a:lnTo>
                <a:lnTo>
                  <a:pt x="2340" y="1110"/>
                </a:lnTo>
                <a:lnTo>
                  <a:pt x="2353" y="1111"/>
                </a:lnTo>
                <a:lnTo>
                  <a:pt x="2363" y="1112"/>
                </a:lnTo>
                <a:lnTo>
                  <a:pt x="2369" y="1114"/>
                </a:lnTo>
                <a:lnTo>
                  <a:pt x="2370" y="1123"/>
                </a:lnTo>
                <a:lnTo>
                  <a:pt x="2367" y="1125"/>
                </a:lnTo>
                <a:lnTo>
                  <a:pt x="2315" y="1133"/>
                </a:lnTo>
                <a:lnTo>
                  <a:pt x="2310" y="1130"/>
                </a:lnTo>
                <a:lnTo>
                  <a:pt x="2308" y="1128"/>
                </a:lnTo>
                <a:lnTo>
                  <a:pt x="2314" y="1121"/>
                </a:lnTo>
                <a:lnTo>
                  <a:pt x="2311" y="1117"/>
                </a:lnTo>
                <a:lnTo>
                  <a:pt x="2314" y="1112"/>
                </a:lnTo>
                <a:lnTo>
                  <a:pt x="2321" y="1108"/>
                </a:lnTo>
                <a:lnTo>
                  <a:pt x="2326" y="1109"/>
                </a:lnTo>
                <a:close/>
                <a:moveTo>
                  <a:pt x="2583" y="1105"/>
                </a:moveTo>
                <a:lnTo>
                  <a:pt x="2597" y="1108"/>
                </a:lnTo>
                <a:lnTo>
                  <a:pt x="2605" y="1108"/>
                </a:lnTo>
                <a:lnTo>
                  <a:pt x="2607" y="1111"/>
                </a:lnTo>
                <a:lnTo>
                  <a:pt x="2599" y="1118"/>
                </a:lnTo>
                <a:lnTo>
                  <a:pt x="2583" y="1113"/>
                </a:lnTo>
                <a:lnTo>
                  <a:pt x="2580" y="1107"/>
                </a:lnTo>
                <a:lnTo>
                  <a:pt x="2583" y="1105"/>
                </a:lnTo>
                <a:close/>
                <a:moveTo>
                  <a:pt x="2184" y="1146"/>
                </a:moveTo>
                <a:lnTo>
                  <a:pt x="2173" y="1149"/>
                </a:lnTo>
                <a:lnTo>
                  <a:pt x="2166" y="1152"/>
                </a:lnTo>
                <a:lnTo>
                  <a:pt x="2159" y="1155"/>
                </a:lnTo>
                <a:lnTo>
                  <a:pt x="2155" y="1156"/>
                </a:lnTo>
                <a:lnTo>
                  <a:pt x="2147" y="1156"/>
                </a:lnTo>
                <a:lnTo>
                  <a:pt x="2137" y="1155"/>
                </a:lnTo>
                <a:lnTo>
                  <a:pt x="2129" y="1157"/>
                </a:lnTo>
                <a:lnTo>
                  <a:pt x="2109" y="1166"/>
                </a:lnTo>
                <a:lnTo>
                  <a:pt x="2101" y="1167"/>
                </a:lnTo>
                <a:lnTo>
                  <a:pt x="2094" y="1169"/>
                </a:lnTo>
                <a:lnTo>
                  <a:pt x="2092" y="1165"/>
                </a:lnTo>
                <a:lnTo>
                  <a:pt x="2089" y="1163"/>
                </a:lnTo>
                <a:lnTo>
                  <a:pt x="2082" y="1162"/>
                </a:lnTo>
                <a:lnTo>
                  <a:pt x="2075" y="1162"/>
                </a:lnTo>
                <a:lnTo>
                  <a:pt x="2069" y="1170"/>
                </a:lnTo>
                <a:lnTo>
                  <a:pt x="2058" y="1169"/>
                </a:lnTo>
                <a:lnTo>
                  <a:pt x="2054" y="1169"/>
                </a:lnTo>
                <a:lnTo>
                  <a:pt x="2049" y="1171"/>
                </a:lnTo>
                <a:lnTo>
                  <a:pt x="2045" y="1172"/>
                </a:lnTo>
                <a:lnTo>
                  <a:pt x="2041" y="1171"/>
                </a:lnTo>
                <a:lnTo>
                  <a:pt x="2025" y="1165"/>
                </a:lnTo>
                <a:lnTo>
                  <a:pt x="2007" y="1161"/>
                </a:lnTo>
                <a:lnTo>
                  <a:pt x="1989" y="1163"/>
                </a:lnTo>
                <a:lnTo>
                  <a:pt x="1973" y="1159"/>
                </a:lnTo>
                <a:lnTo>
                  <a:pt x="1964" y="1162"/>
                </a:lnTo>
                <a:lnTo>
                  <a:pt x="1956" y="1166"/>
                </a:lnTo>
                <a:lnTo>
                  <a:pt x="1954" y="1162"/>
                </a:lnTo>
                <a:lnTo>
                  <a:pt x="1951" y="1158"/>
                </a:lnTo>
                <a:lnTo>
                  <a:pt x="1948" y="1153"/>
                </a:lnTo>
                <a:lnTo>
                  <a:pt x="1948" y="1147"/>
                </a:lnTo>
                <a:lnTo>
                  <a:pt x="1949" y="1143"/>
                </a:lnTo>
                <a:lnTo>
                  <a:pt x="1951" y="1139"/>
                </a:lnTo>
                <a:lnTo>
                  <a:pt x="1953" y="1135"/>
                </a:lnTo>
                <a:lnTo>
                  <a:pt x="1954" y="1131"/>
                </a:lnTo>
                <a:lnTo>
                  <a:pt x="1957" y="1133"/>
                </a:lnTo>
                <a:lnTo>
                  <a:pt x="1961" y="1132"/>
                </a:lnTo>
                <a:lnTo>
                  <a:pt x="1971" y="1127"/>
                </a:lnTo>
                <a:lnTo>
                  <a:pt x="1982" y="1120"/>
                </a:lnTo>
                <a:lnTo>
                  <a:pt x="1992" y="1118"/>
                </a:lnTo>
                <a:lnTo>
                  <a:pt x="1997" y="1117"/>
                </a:lnTo>
                <a:lnTo>
                  <a:pt x="2002" y="1119"/>
                </a:lnTo>
                <a:lnTo>
                  <a:pt x="2007" y="1118"/>
                </a:lnTo>
                <a:lnTo>
                  <a:pt x="2012" y="1117"/>
                </a:lnTo>
                <a:lnTo>
                  <a:pt x="2020" y="1122"/>
                </a:lnTo>
                <a:lnTo>
                  <a:pt x="2023" y="1123"/>
                </a:lnTo>
                <a:lnTo>
                  <a:pt x="2034" y="1123"/>
                </a:lnTo>
                <a:lnTo>
                  <a:pt x="2043" y="1126"/>
                </a:lnTo>
                <a:lnTo>
                  <a:pt x="2052" y="1131"/>
                </a:lnTo>
                <a:lnTo>
                  <a:pt x="2065" y="1135"/>
                </a:lnTo>
                <a:lnTo>
                  <a:pt x="2072" y="1141"/>
                </a:lnTo>
                <a:lnTo>
                  <a:pt x="2078" y="1143"/>
                </a:lnTo>
                <a:lnTo>
                  <a:pt x="2082" y="1144"/>
                </a:lnTo>
                <a:lnTo>
                  <a:pt x="2086" y="1143"/>
                </a:lnTo>
                <a:lnTo>
                  <a:pt x="2091" y="1139"/>
                </a:lnTo>
                <a:lnTo>
                  <a:pt x="2097" y="1138"/>
                </a:lnTo>
                <a:lnTo>
                  <a:pt x="2102" y="1138"/>
                </a:lnTo>
                <a:lnTo>
                  <a:pt x="2111" y="1137"/>
                </a:lnTo>
                <a:lnTo>
                  <a:pt x="2115" y="1136"/>
                </a:lnTo>
                <a:lnTo>
                  <a:pt x="2119" y="1134"/>
                </a:lnTo>
                <a:lnTo>
                  <a:pt x="2123" y="1135"/>
                </a:lnTo>
                <a:lnTo>
                  <a:pt x="2127" y="1137"/>
                </a:lnTo>
                <a:lnTo>
                  <a:pt x="2143" y="1147"/>
                </a:lnTo>
                <a:lnTo>
                  <a:pt x="2147" y="1147"/>
                </a:lnTo>
                <a:lnTo>
                  <a:pt x="2156" y="1145"/>
                </a:lnTo>
                <a:lnTo>
                  <a:pt x="2159" y="1142"/>
                </a:lnTo>
                <a:lnTo>
                  <a:pt x="2160" y="1138"/>
                </a:lnTo>
                <a:lnTo>
                  <a:pt x="2163" y="1135"/>
                </a:lnTo>
                <a:lnTo>
                  <a:pt x="2166" y="1132"/>
                </a:lnTo>
                <a:lnTo>
                  <a:pt x="2170" y="1129"/>
                </a:lnTo>
                <a:lnTo>
                  <a:pt x="2181" y="1125"/>
                </a:lnTo>
                <a:lnTo>
                  <a:pt x="2189" y="1122"/>
                </a:lnTo>
                <a:lnTo>
                  <a:pt x="2195" y="1115"/>
                </a:lnTo>
                <a:lnTo>
                  <a:pt x="2182" y="1112"/>
                </a:lnTo>
                <a:lnTo>
                  <a:pt x="2185" y="1107"/>
                </a:lnTo>
                <a:lnTo>
                  <a:pt x="2189" y="1105"/>
                </a:lnTo>
                <a:lnTo>
                  <a:pt x="2195" y="1106"/>
                </a:lnTo>
                <a:lnTo>
                  <a:pt x="2199" y="1109"/>
                </a:lnTo>
                <a:lnTo>
                  <a:pt x="2202" y="1124"/>
                </a:lnTo>
                <a:lnTo>
                  <a:pt x="2198" y="1126"/>
                </a:lnTo>
                <a:lnTo>
                  <a:pt x="2195" y="1128"/>
                </a:lnTo>
                <a:lnTo>
                  <a:pt x="2193" y="1131"/>
                </a:lnTo>
                <a:lnTo>
                  <a:pt x="2186" y="1136"/>
                </a:lnTo>
                <a:lnTo>
                  <a:pt x="2189" y="1142"/>
                </a:lnTo>
                <a:lnTo>
                  <a:pt x="2187" y="1145"/>
                </a:lnTo>
                <a:lnTo>
                  <a:pt x="2184" y="1146"/>
                </a:lnTo>
                <a:close/>
                <a:moveTo>
                  <a:pt x="2824" y="1123"/>
                </a:moveTo>
                <a:lnTo>
                  <a:pt x="2817" y="1125"/>
                </a:lnTo>
                <a:lnTo>
                  <a:pt x="2821" y="1119"/>
                </a:lnTo>
                <a:lnTo>
                  <a:pt x="2836" y="1105"/>
                </a:lnTo>
                <a:lnTo>
                  <a:pt x="2842" y="1107"/>
                </a:lnTo>
                <a:lnTo>
                  <a:pt x="2849" y="1108"/>
                </a:lnTo>
                <a:lnTo>
                  <a:pt x="2838" y="1114"/>
                </a:lnTo>
                <a:lnTo>
                  <a:pt x="2827" y="1117"/>
                </a:lnTo>
                <a:lnTo>
                  <a:pt x="2824" y="1123"/>
                </a:lnTo>
                <a:close/>
                <a:moveTo>
                  <a:pt x="1824" y="1123"/>
                </a:moveTo>
                <a:lnTo>
                  <a:pt x="1828" y="1126"/>
                </a:lnTo>
                <a:lnTo>
                  <a:pt x="1832" y="1126"/>
                </a:lnTo>
                <a:lnTo>
                  <a:pt x="1839" y="1121"/>
                </a:lnTo>
                <a:lnTo>
                  <a:pt x="1844" y="1119"/>
                </a:lnTo>
                <a:lnTo>
                  <a:pt x="1849" y="1119"/>
                </a:lnTo>
                <a:lnTo>
                  <a:pt x="1853" y="1120"/>
                </a:lnTo>
                <a:lnTo>
                  <a:pt x="1858" y="1123"/>
                </a:lnTo>
                <a:lnTo>
                  <a:pt x="1860" y="1129"/>
                </a:lnTo>
                <a:lnTo>
                  <a:pt x="1862" y="1130"/>
                </a:lnTo>
                <a:lnTo>
                  <a:pt x="1864" y="1124"/>
                </a:lnTo>
                <a:lnTo>
                  <a:pt x="1868" y="1122"/>
                </a:lnTo>
                <a:lnTo>
                  <a:pt x="1872" y="1121"/>
                </a:lnTo>
                <a:lnTo>
                  <a:pt x="1878" y="1121"/>
                </a:lnTo>
                <a:lnTo>
                  <a:pt x="1883" y="1124"/>
                </a:lnTo>
                <a:lnTo>
                  <a:pt x="1888" y="1134"/>
                </a:lnTo>
                <a:lnTo>
                  <a:pt x="1888" y="1142"/>
                </a:lnTo>
                <a:lnTo>
                  <a:pt x="1889" y="1145"/>
                </a:lnTo>
                <a:lnTo>
                  <a:pt x="1892" y="1147"/>
                </a:lnTo>
                <a:lnTo>
                  <a:pt x="1895" y="1151"/>
                </a:lnTo>
                <a:lnTo>
                  <a:pt x="1893" y="1154"/>
                </a:lnTo>
                <a:lnTo>
                  <a:pt x="1891" y="1155"/>
                </a:lnTo>
                <a:lnTo>
                  <a:pt x="1885" y="1157"/>
                </a:lnTo>
                <a:lnTo>
                  <a:pt x="1882" y="1156"/>
                </a:lnTo>
                <a:lnTo>
                  <a:pt x="1879" y="1154"/>
                </a:lnTo>
                <a:lnTo>
                  <a:pt x="1877" y="1153"/>
                </a:lnTo>
                <a:lnTo>
                  <a:pt x="1870" y="1154"/>
                </a:lnTo>
                <a:lnTo>
                  <a:pt x="1864" y="1156"/>
                </a:lnTo>
                <a:lnTo>
                  <a:pt x="1865" y="1159"/>
                </a:lnTo>
                <a:lnTo>
                  <a:pt x="1870" y="1160"/>
                </a:lnTo>
                <a:lnTo>
                  <a:pt x="1871" y="1162"/>
                </a:lnTo>
                <a:lnTo>
                  <a:pt x="1871" y="1164"/>
                </a:lnTo>
                <a:lnTo>
                  <a:pt x="1869" y="1164"/>
                </a:lnTo>
                <a:lnTo>
                  <a:pt x="1863" y="1161"/>
                </a:lnTo>
                <a:lnTo>
                  <a:pt x="1858" y="1162"/>
                </a:lnTo>
                <a:lnTo>
                  <a:pt x="1843" y="1166"/>
                </a:lnTo>
                <a:lnTo>
                  <a:pt x="1839" y="1165"/>
                </a:lnTo>
                <a:lnTo>
                  <a:pt x="1837" y="1162"/>
                </a:lnTo>
                <a:lnTo>
                  <a:pt x="1837" y="1153"/>
                </a:lnTo>
                <a:lnTo>
                  <a:pt x="1835" y="1151"/>
                </a:lnTo>
                <a:lnTo>
                  <a:pt x="1824" y="1162"/>
                </a:lnTo>
                <a:lnTo>
                  <a:pt x="1820" y="1164"/>
                </a:lnTo>
                <a:lnTo>
                  <a:pt x="1816" y="1165"/>
                </a:lnTo>
                <a:lnTo>
                  <a:pt x="1811" y="1165"/>
                </a:lnTo>
                <a:lnTo>
                  <a:pt x="1794" y="1171"/>
                </a:lnTo>
                <a:lnTo>
                  <a:pt x="1789" y="1171"/>
                </a:lnTo>
                <a:lnTo>
                  <a:pt x="1784" y="1171"/>
                </a:lnTo>
                <a:lnTo>
                  <a:pt x="1766" y="1178"/>
                </a:lnTo>
                <a:lnTo>
                  <a:pt x="1757" y="1179"/>
                </a:lnTo>
                <a:lnTo>
                  <a:pt x="1752" y="1180"/>
                </a:lnTo>
                <a:lnTo>
                  <a:pt x="1747" y="1179"/>
                </a:lnTo>
                <a:lnTo>
                  <a:pt x="1742" y="1180"/>
                </a:lnTo>
                <a:lnTo>
                  <a:pt x="1739" y="1182"/>
                </a:lnTo>
                <a:lnTo>
                  <a:pt x="1731" y="1185"/>
                </a:lnTo>
                <a:lnTo>
                  <a:pt x="1723" y="1183"/>
                </a:lnTo>
                <a:lnTo>
                  <a:pt x="1716" y="1181"/>
                </a:lnTo>
                <a:lnTo>
                  <a:pt x="1709" y="1177"/>
                </a:lnTo>
                <a:lnTo>
                  <a:pt x="1707" y="1173"/>
                </a:lnTo>
                <a:lnTo>
                  <a:pt x="1708" y="1169"/>
                </a:lnTo>
                <a:lnTo>
                  <a:pt x="1711" y="1162"/>
                </a:lnTo>
                <a:lnTo>
                  <a:pt x="1709" y="1150"/>
                </a:lnTo>
                <a:lnTo>
                  <a:pt x="1710" y="1145"/>
                </a:lnTo>
                <a:lnTo>
                  <a:pt x="1713" y="1140"/>
                </a:lnTo>
                <a:lnTo>
                  <a:pt x="1717" y="1138"/>
                </a:lnTo>
                <a:lnTo>
                  <a:pt x="1722" y="1137"/>
                </a:lnTo>
                <a:lnTo>
                  <a:pt x="1731" y="1133"/>
                </a:lnTo>
                <a:lnTo>
                  <a:pt x="1739" y="1127"/>
                </a:lnTo>
                <a:lnTo>
                  <a:pt x="1744" y="1127"/>
                </a:lnTo>
                <a:lnTo>
                  <a:pt x="1754" y="1131"/>
                </a:lnTo>
                <a:lnTo>
                  <a:pt x="1760" y="1132"/>
                </a:lnTo>
                <a:lnTo>
                  <a:pt x="1771" y="1131"/>
                </a:lnTo>
                <a:lnTo>
                  <a:pt x="1775" y="1134"/>
                </a:lnTo>
                <a:lnTo>
                  <a:pt x="1777" y="1140"/>
                </a:lnTo>
                <a:lnTo>
                  <a:pt x="1779" y="1142"/>
                </a:lnTo>
                <a:lnTo>
                  <a:pt x="1782" y="1144"/>
                </a:lnTo>
                <a:lnTo>
                  <a:pt x="1790" y="1154"/>
                </a:lnTo>
                <a:lnTo>
                  <a:pt x="1797" y="1153"/>
                </a:lnTo>
                <a:lnTo>
                  <a:pt x="1803" y="1155"/>
                </a:lnTo>
                <a:lnTo>
                  <a:pt x="1813" y="1149"/>
                </a:lnTo>
                <a:lnTo>
                  <a:pt x="1821" y="1149"/>
                </a:lnTo>
                <a:lnTo>
                  <a:pt x="1824" y="1144"/>
                </a:lnTo>
                <a:lnTo>
                  <a:pt x="1819" y="1139"/>
                </a:lnTo>
                <a:lnTo>
                  <a:pt x="1813" y="1135"/>
                </a:lnTo>
                <a:lnTo>
                  <a:pt x="1810" y="1134"/>
                </a:lnTo>
                <a:lnTo>
                  <a:pt x="1807" y="1135"/>
                </a:lnTo>
                <a:lnTo>
                  <a:pt x="1804" y="1134"/>
                </a:lnTo>
                <a:lnTo>
                  <a:pt x="1791" y="1125"/>
                </a:lnTo>
                <a:lnTo>
                  <a:pt x="1787" y="1120"/>
                </a:lnTo>
                <a:lnTo>
                  <a:pt x="1784" y="1114"/>
                </a:lnTo>
                <a:lnTo>
                  <a:pt x="1786" y="1109"/>
                </a:lnTo>
                <a:lnTo>
                  <a:pt x="1795" y="1105"/>
                </a:lnTo>
                <a:lnTo>
                  <a:pt x="1799" y="1104"/>
                </a:lnTo>
                <a:lnTo>
                  <a:pt x="1814" y="1107"/>
                </a:lnTo>
                <a:lnTo>
                  <a:pt x="1817" y="1109"/>
                </a:lnTo>
                <a:lnTo>
                  <a:pt x="1821" y="1119"/>
                </a:lnTo>
                <a:lnTo>
                  <a:pt x="1824" y="1123"/>
                </a:lnTo>
                <a:close/>
                <a:moveTo>
                  <a:pt x="1603" y="1110"/>
                </a:moveTo>
                <a:lnTo>
                  <a:pt x="1611" y="1114"/>
                </a:lnTo>
                <a:lnTo>
                  <a:pt x="1622" y="1126"/>
                </a:lnTo>
                <a:lnTo>
                  <a:pt x="1623" y="1130"/>
                </a:lnTo>
                <a:lnTo>
                  <a:pt x="1620" y="1133"/>
                </a:lnTo>
                <a:lnTo>
                  <a:pt x="1612" y="1138"/>
                </a:lnTo>
                <a:lnTo>
                  <a:pt x="1594" y="1146"/>
                </a:lnTo>
                <a:lnTo>
                  <a:pt x="1591" y="1150"/>
                </a:lnTo>
                <a:lnTo>
                  <a:pt x="1587" y="1158"/>
                </a:lnTo>
                <a:lnTo>
                  <a:pt x="1586" y="1161"/>
                </a:lnTo>
                <a:lnTo>
                  <a:pt x="1585" y="1163"/>
                </a:lnTo>
                <a:lnTo>
                  <a:pt x="1583" y="1164"/>
                </a:lnTo>
                <a:lnTo>
                  <a:pt x="1579" y="1165"/>
                </a:lnTo>
                <a:lnTo>
                  <a:pt x="1575" y="1163"/>
                </a:lnTo>
                <a:lnTo>
                  <a:pt x="1578" y="1159"/>
                </a:lnTo>
                <a:lnTo>
                  <a:pt x="1579" y="1153"/>
                </a:lnTo>
                <a:lnTo>
                  <a:pt x="1576" y="1148"/>
                </a:lnTo>
                <a:lnTo>
                  <a:pt x="1572" y="1143"/>
                </a:lnTo>
                <a:lnTo>
                  <a:pt x="1564" y="1137"/>
                </a:lnTo>
                <a:lnTo>
                  <a:pt x="1555" y="1132"/>
                </a:lnTo>
                <a:lnTo>
                  <a:pt x="1546" y="1129"/>
                </a:lnTo>
                <a:lnTo>
                  <a:pt x="1537" y="1128"/>
                </a:lnTo>
                <a:lnTo>
                  <a:pt x="1533" y="1125"/>
                </a:lnTo>
                <a:lnTo>
                  <a:pt x="1528" y="1118"/>
                </a:lnTo>
                <a:lnTo>
                  <a:pt x="1526" y="1115"/>
                </a:lnTo>
                <a:lnTo>
                  <a:pt x="1525" y="1111"/>
                </a:lnTo>
                <a:lnTo>
                  <a:pt x="1526" y="1107"/>
                </a:lnTo>
                <a:lnTo>
                  <a:pt x="1528" y="1107"/>
                </a:lnTo>
                <a:lnTo>
                  <a:pt x="1537" y="1108"/>
                </a:lnTo>
                <a:lnTo>
                  <a:pt x="1554" y="1112"/>
                </a:lnTo>
                <a:lnTo>
                  <a:pt x="1562" y="1112"/>
                </a:lnTo>
                <a:lnTo>
                  <a:pt x="1567" y="1111"/>
                </a:lnTo>
                <a:lnTo>
                  <a:pt x="1580" y="1103"/>
                </a:lnTo>
                <a:lnTo>
                  <a:pt x="1583" y="1103"/>
                </a:lnTo>
                <a:lnTo>
                  <a:pt x="1594" y="1107"/>
                </a:lnTo>
                <a:lnTo>
                  <a:pt x="1603" y="1110"/>
                </a:lnTo>
                <a:close/>
                <a:moveTo>
                  <a:pt x="2743" y="1094"/>
                </a:moveTo>
                <a:lnTo>
                  <a:pt x="2738" y="1101"/>
                </a:lnTo>
                <a:lnTo>
                  <a:pt x="2733" y="1101"/>
                </a:lnTo>
                <a:lnTo>
                  <a:pt x="2723" y="1091"/>
                </a:lnTo>
                <a:lnTo>
                  <a:pt x="2724" y="1084"/>
                </a:lnTo>
                <a:lnTo>
                  <a:pt x="2724" y="1082"/>
                </a:lnTo>
                <a:lnTo>
                  <a:pt x="2728" y="1081"/>
                </a:lnTo>
                <a:lnTo>
                  <a:pt x="2741" y="1083"/>
                </a:lnTo>
                <a:lnTo>
                  <a:pt x="2743" y="1089"/>
                </a:lnTo>
                <a:lnTo>
                  <a:pt x="2743" y="1094"/>
                </a:lnTo>
                <a:close/>
                <a:moveTo>
                  <a:pt x="2502" y="1071"/>
                </a:moveTo>
                <a:lnTo>
                  <a:pt x="2503" y="1075"/>
                </a:lnTo>
                <a:lnTo>
                  <a:pt x="2503" y="1077"/>
                </a:lnTo>
                <a:lnTo>
                  <a:pt x="2494" y="1078"/>
                </a:lnTo>
                <a:lnTo>
                  <a:pt x="2484" y="1082"/>
                </a:lnTo>
                <a:lnTo>
                  <a:pt x="2480" y="1087"/>
                </a:lnTo>
                <a:lnTo>
                  <a:pt x="2476" y="1093"/>
                </a:lnTo>
                <a:lnTo>
                  <a:pt x="2463" y="1091"/>
                </a:lnTo>
                <a:lnTo>
                  <a:pt x="2452" y="1090"/>
                </a:lnTo>
                <a:lnTo>
                  <a:pt x="2447" y="1088"/>
                </a:lnTo>
                <a:lnTo>
                  <a:pt x="2442" y="1088"/>
                </a:lnTo>
                <a:lnTo>
                  <a:pt x="2435" y="1090"/>
                </a:lnTo>
                <a:lnTo>
                  <a:pt x="2425" y="1096"/>
                </a:lnTo>
                <a:lnTo>
                  <a:pt x="2423" y="1096"/>
                </a:lnTo>
                <a:lnTo>
                  <a:pt x="2423" y="1088"/>
                </a:lnTo>
                <a:lnTo>
                  <a:pt x="2426" y="1083"/>
                </a:lnTo>
                <a:lnTo>
                  <a:pt x="2437" y="1071"/>
                </a:lnTo>
                <a:lnTo>
                  <a:pt x="2445" y="1073"/>
                </a:lnTo>
                <a:lnTo>
                  <a:pt x="2456" y="1074"/>
                </a:lnTo>
                <a:lnTo>
                  <a:pt x="2467" y="1072"/>
                </a:lnTo>
                <a:lnTo>
                  <a:pt x="2475" y="1066"/>
                </a:lnTo>
                <a:lnTo>
                  <a:pt x="2487" y="1063"/>
                </a:lnTo>
                <a:lnTo>
                  <a:pt x="2496" y="1071"/>
                </a:lnTo>
                <a:lnTo>
                  <a:pt x="2502" y="1071"/>
                </a:lnTo>
                <a:close/>
                <a:moveTo>
                  <a:pt x="2551" y="1067"/>
                </a:moveTo>
                <a:lnTo>
                  <a:pt x="2546" y="1069"/>
                </a:lnTo>
                <a:lnTo>
                  <a:pt x="2548" y="1063"/>
                </a:lnTo>
                <a:lnTo>
                  <a:pt x="2547" y="1059"/>
                </a:lnTo>
                <a:lnTo>
                  <a:pt x="2555" y="1060"/>
                </a:lnTo>
                <a:lnTo>
                  <a:pt x="2555" y="1064"/>
                </a:lnTo>
                <a:lnTo>
                  <a:pt x="2555" y="1065"/>
                </a:lnTo>
                <a:lnTo>
                  <a:pt x="2551" y="1067"/>
                </a:lnTo>
                <a:close/>
                <a:moveTo>
                  <a:pt x="3432" y="1119"/>
                </a:moveTo>
                <a:lnTo>
                  <a:pt x="3413" y="1130"/>
                </a:lnTo>
                <a:lnTo>
                  <a:pt x="3388" y="1128"/>
                </a:lnTo>
                <a:lnTo>
                  <a:pt x="3379" y="1128"/>
                </a:lnTo>
                <a:lnTo>
                  <a:pt x="3364" y="1130"/>
                </a:lnTo>
                <a:lnTo>
                  <a:pt x="3361" y="1128"/>
                </a:lnTo>
                <a:lnTo>
                  <a:pt x="3364" y="1118"/>
                </a:lnTo>
                <a:lnTo>
                  <a:pt x="3376" y="1092"/>
                </a:lnTo>
                <a:lnTo>
                  <a:pt x="3390" y="1069"/>
                </a:lnTo>
                <a:lnTo>
                  <a:pt x="3396" y="1063"/>
                </a:lnTo>
                <a:lnTo>
                  <a:pt x="3404" y="1057"/>
                </a:lnTo>
                <a:lnTo>
                  <a:pt x="3413" y="1053"/>
                </a:lnTo>
                <a:lnTo>
                  <a:pt x="3432" y="1048"/>
                </a:lnTo>
                <a:lnTo>
                  <a:pt x="3450" y="1049"/>
                </a:lnTo>
                <a:lnTo>
                  <a:pt x="3453" y="1051"/>
                </a:lnTo>
                <a:lnTo>
                  <a:pt x="3460" y="1059"/>
                </a:lnTo>
                <a:lnTo>
                  <a:pt x="3465" y="1065"/>
                </a:lnTo>
                <a:lnTo>
                  <a:pt x="3467" y="1073"/>
                </a:lnTo>
                <a:lnTo>
                  <a:pt x="3460" y="1088"/>
                </a:lnTo>
                <a:lnTo>
                  <a:pt x="3451" y="1102"/>
                </a:lnTo>
                <a:lnTo>
                  <a:pt x="3438" y="1113"/>
                </a:lnTo>
                <a:lnTo>
                  <a:pt x="3432" y="1119"/>
                </a:lnTo>
                <a:close/>
                <a:moveTo>
                  <a:pt x="2860" y="1097"/>
                </a:moveTo>
                <a:lnTo>
                  <a:pt x="2859" y="1098"/>
                </a:lnTo>
                <a:lnTo>
                  <a:pt x="2849" y="1097"/>
                </a:lnTo>
                <a:lnTo>
                  <a:pt x="2844" y="1097"/>
                </a:lnTo>
                <a:lnTo>
                  <a:pt x="2844" y="1091"/>
                </a:lnTo>
                <a:lnTo>
                  <a:pt x="2842" y="1087"/>
                </a:lnTo>
                <a:lnTo>
                  <a:pt x="2846" y="1080"/>
                </a:lnTo>
                <a:lnTo>
                  <a:pt x="2846" y="1072"/>
                </a:lnTo>
                <a:lnTo>
                  <a:pt x="2850" y="1071"/>
                </a:lnTo>
                <a:lnTo>
                  <a:pt x="2850" y="1067"/>
                </a:lnTo>
                <a:lnTo>
                  <a:pt x="2855" y="1055"/>
                </a:lnTo>
                <a:lnTo>
                  <a:pt x="2858" y="1053"/>
                </a:lnTo>
                <a:lnTo>
                  <a:pt x="2862" y="1052"/>
                </a:lnTo>
                <a:lnTo>
                  <a:pt x="2867" y="1045"/>
                </a:lnTo>
                <a:lnTo>
                  <a:pt x="2870" y="1043"/>
                </a:lnTo>
                <a:lnTo>
                  <a:pt x="2873" y="1038"/>
                </a:lnTo>
                <a:lnTo>
                  <a:pt x="2877" y="1036"/>
                </a:lnTo>
                <a:lnTo>
                  <a:pt x="2877" y="1031"/>
                </a:lnTo>
                <a:lnTo>
                  <a:pt x="2879" y="1029"/>
                </a:lnTo>
                <a:lnTo>
                  <a:pt x="2886" y="1027"/>
                </a:lnTo>
                <a:lnTo>
                  <a:pt x="2890" y="1029"/>
                </a:lnTo>
                <a:lnTo>
                  <a:pt x="2893" y="1034"/>
                </a:lnTo>
                <a:lnTo>
                  <a:pt x="2886" y="1039"/>
                </a:lnTo>
                <a:lnTo>
                  <a:pt x="2889" y="1053"/>
                </a:lnTo>
                <a:lnTo>
                  <a:pt x="2884" y="1068"/>
                </a:lnTo>
                <a:lnTo>
                  <a:pt x="2881" y="1072"/>
                </a:lnTo>
                <a:lnTo>
                  <a:pt x="2874" y="1076"/>
                </a:lnTo>
                <a:lnTo>
                  <a:pt x="2872" y="1080"/>
                </a:lnTo>
                <a:lnTo>
                  <a:pt x="2865" y="1087"/>
                </a:lnTo>
                <a:lnTo>
                  <a:pt x="2862" y="1093"/>
                </a:lnTo>
                <a:lnTo>
                  <a:pt x="2862" y="1096"/>
                </a:lnTo>
                <a:lnTo>
                  <a:pt x="2860" y="1097"/>
                </a:lnTo>
                <a:close/>
                <a:moveTo>
                  <a:pt x="2912" y="1034"/>
                </a:moveTo>
                <a:lnTo>
                  <a:pt x="2911" y="1038"/>
                </a:lnTo>
                <a:lnTo>
                  <a:pt x="2908" y="1036"/>
                </a:lnTo>
                <a:lnTo>
                  <a:pt x="2905" y="1031"/>
                </a:lnTo>
                <a:lnTo>
                  <a:pt x="2900" y="1031"/>
                </a:lnTo>
                <a:lnTo>
                  <a:pt x="2896" y="1029"/>
                </a:lnTo>
                <a:lnTo>
                  <a:pt x="2894" y="1027"/>
                </a:lnTo>
                <a:lnTo>
                  <a:pt x="2908" y="1026"/>
                </a:lnTo>
                <a:lnTo>
                  <a:pt x="2912" y="1034"/>
                </a:lnTo>
                <a:close/>
                <a:moveTo>
                  <a:pt x="1521" y="1029"/>
                </a:moveTo>
                <a:lnTo>
                  <a:pt x="1520" y="1032"/>
                </a:lnTo>
                <a:lnTo>
                  <a:pt x="1516" y="1031"/>
                </a:lnTo>
                <a:lnTo>
                  <a:pt x="1512" y="1026"/>
                </a:lnTo>
                <a:lnTo>
                  <a:pt x="1514" y="1024"/>
                </a:lnTo>
                <a:lnTo>
                  <a:pt x="1516" y="1024"/>
                </a:lnTo>
                <a:lnTo>
                  <a:pt x="1519" y="1024"/>
                </a:lnTo>
                <a:lnTo>
                  <a:pt x="1521" y="1029"/>
                </a:lnTo>
                <a:close/>
                <a:moveTo>
                  <a:pt x="2650" y="1033"/>
                </a:moveTo>
                <a:lnTo>
                  <a:pt x="2647" y="1035"/>
                </a:lnTo>
                <a:lnTo>
                  <a:pt x="2641" y="1030"/>
                </a:lnTo>
                <a:lnTo>
                  <a:pt x="2639" y="1029"/>
                </a:lnTo>
                <a:lnTo>
                  <a:pt x="2643" y="1025"/>
                </a:lnTo>
                <a:lnTo>
                  <a:pt x="2647" y="1023"/>
                </a:lnTo>
                <a:lnTo>
                  <a:pt x="2649" y="1025"/>
                </a:lnTo>
                <a:lnTo>
                  <a:pt x="2650" y="1027"/>
                </a:lnTo>
                <a:lnTo>
                  <a:pt x="2650" y="1029"/>
                </a:lnTo>
                <a:lnTo>
                  <a:pt x="2650" y="1033"/>
                </a:lnTo>
                <a:close/>
                <a:moveTo>
                  <a:pt x="2025" y="1027"/>
                </a:moveTo>
                <a:lnTo>
                  <a:pt x="2017" y="1028"/>
                </a:lnTo>
                <a:lnTo>
                  <a:pt x="2014" y="1027"/>
                </a:lnTo>
                <a:lnTo>
                  <a:pt x="2014" y="1019"/>
                </a:lnTo>
                <a:lnTo>
                  <a:pt x="2022" y="1023"/>
                </a:lnTo>
                <a:lnTo>
                  <a:pt x="2025" y="1023"/>
                </a:lnTo>
                <a:lnTo>
                  <a:pt x="2025" y="1027"/>
                </a:lnTo>
                <a:close/>
                <a:moveTo>
                  <a:pt x="1476" y="1026"/>
                </a:moveTo>
                <a:lnTo>
                  <a:pt x="1474" y="1028"/>
                </a:lnTo>
                <a:lnTo>
                  <a:pt x="1461" y="1027"/>
                </a:lnTo>
                <a:lnTo>
                  <a:pt x="1452" y="1033"/>
                </a:lnTo>
                <a:lnTo>
                  <a:pt x="1446" y="1035"/>
                </a:lnTo>
                <a:lnTo>
                  <a:pt x="1425" y="1035"/>
                </a:lnTo>
                <a:lnTo>
                  <a:pt x="1422" y="1034"/>
                </a:lnTo>
                <a:lnTo>
                  <a:pt x="1420" y="1034"/>
                </a:lnTo>
                <a:lnTo>
                  <a:pt x="1419" y="1036"/>
                </a:lnTo>
                <a:lnTo>
                  <a:pt x="1412" y="1035"/>
                </a:lnTo>
                <a:lnTo>
                  <a:pt x="1390" y="1029"/>
                </a:lnTo>
                <a:lnTo>
                  <a:pt x="1387" y="1024"/>
                </a:lnTo>
                <a:lnTo>
                  <a:pt x="1391" y="1018"/>
                </a:lnTo>
                <a:lnTo>
                  <a:pt x="1399" y="1010"/>
                </a:lnTo>
                <a:lnTo>
                  <a:pt x="1414" y="1008"/>
                </a:lnTo>
                <a:lnTo>
                  <a:pt x="1486" y="1008"/>
                </a:lnTo>
                <a:lnTo>
                  <a:pt x="1494" y="1015"/>
                </a:lnTo>
                <a:lnTo>
                  <a:pt x="1495" y="1017"/>
                </a:lnTo>
                <a:lnTo>
                  <a:pt x="1479" y="1022"/>
                </a:lnTo>
                <a:lnTo>
                  <a:pt x="1476" y="1026"/>
                </a:lnTo>
                <a:close/>
                <a:moveTo>
                  <a:pt x="1597" y="1016"/>
                </a:moveTo>
                <a:lnTo>
                  <a:pt x="1591" y="1017"/>
                </a:lnTo>
                <a:lnTo>
                  <a:pt x="1585" y="1014"/>
                </a:lnTo>
                <a:lnTo>
                  <a:pt x="1585" y="1011"/>
                </a:lnTo>
                <a:lnTo>
                  <a:pt x="1586" y="1007"/>
                </a:lnTo>
                <a:lnTo>
                  <a:pt x="1595" y="1005"/>
                </a:lnTo>
                <a:lnTo>
                  <a:pt x="1600" y="1005"/>
                </a:lnTo>
                <a:lnTo>
                  <a:pt x="1605" y="1008"/>
                </a:lnTo>
                <a:lnTo>
                  <a:pt x="1609" y="1010"/>
                </a:lnTo>
                <a:lnTo>
                  <a:pt x="1611" y="1013"/>
                </a:lnTo>
                <a:lnTo>
                  <a:pt x="1601" y="1013"/>
                </a:lnTo>
                <a:lnTo>
                  <a:pt x="1597" y="1016"/>
                </a:lnTo>
                <a:close/>
                <a:moveTo>
                  <a:pt x="3126" y="998"/>
                </a:moveTo>
                <a:lnTo>
                  <a:pt x="3124" y="999"/>
                </a:lnTo>
                <a:lnTo>
                  <a:pt x="3122" y="997"/>
                </a:lnTo>
                <a:lnTo>
                  <a:pt x="3122" y="995"/>
                </a:lnTo>
                <a:lnTo>
                  <a:pt x="3125" y="991"/>
                </a:lnTo>
                <a:lnTo>
                  <a:pt x="3128" y="988"/>
                </a:lnTo>
                <a:lnTo>
                  <a:pt x="3131" y="988"/>
                </a:lnTo>
                <a:lnTo>
                  <a:pt x="3130" y="992"/>
                </a:lnTo>
                <a:lnTo>
                  <a:pt x="3126" y="998"/>
                </a:lnTo>
                <a:close/>
                <a:moveTo>
                  <a:pt x="795" y="990"/>
                </a:moveTo>
                <a:lnTo>
                  <a:pt x="790" y="991"/>
                </a:lnTo>
                <a:lnTo>
                  <a:pt x="787" y="990"/>
                </a:lnTo>
                <a:lnTo>
                  <a:pt x="785" y="988"/>
                </a:lnTo>
                <a:lnTo>
                  <a:pt x="791" y="982"/>
                </a:lnTo>
                <a:lnTo>
                  <a:pt x="793" y="981"/>
                </a:lnTo>
                <a:lnTo>
                  <a:pt x="796" y="980"/>
                </a:lnTo>
                <a:lnTo>
                  <a:pt x="797" y="983"/>
                </a:lnTo>
                <a:lnTo>
                  <a:pt x="795" y="990"/>
                </a:lnTo>
                <a:close/>
                <a:moveTo>
                  <a:pt x="3129" y="982"/>
                </a:moveTo>
                <a:lnTo>
                  <a:pt x="3125" y="983"/>
                </a:lnTo>
                <a:lnTo>
                  <a:pt x="3122" y="977"/>
                </a:lnTo>
                <a:lnTo>
                  <a:pt x="3126" y="975"/>
                </a:lnTo>
                <a:lnTo>
                  <a:pt x="3130" y="979"/>
                </a:lnTo>
                <a:lnTo>
                  <a:pt x="3129" y="982"/>
                </a:lnTo>
                <a:close/>
                <a:moveTo>
                  <a:pt x="3137" y="973"/>
                </a:moveTo>
                <a:lnTo>
                  <a:pt x="3135" y="974"/>
                </a:lnTo>
                <a:lnTo>
                  <a:pt x="3135" y="970"/>
                </a:lnTo>
                <a:lnTo>
                  <a:pt x="3137" y="967"/>
                </a:lnTo>
                <a:lnTo>
                  <a:pt x="3140" y="965"/>
                </a:lnTo>
                <a:lnTo>
                  <a:pt x="3142" y="964"/>
                </a:lnTo>
                <a:lnTo>
                  <a:pt x="3137" y="973"/>
                </a:lnTo>
                <a:close/>
                <a:moveTo>
                  <a:pt x="3115" y="974"/>
                </a:moveTo>
                <a:lnTo>
                  <a:pt x="3114" y="979"/>
                </a:lnTo>
                <a:lnTo>
                  <a:pt x="3112" y="986"/>
                </a:lnTo>
                <a:lnTo>
                  <a:pt x="3105" y="993"/>
                </a:lnTo>
                <a:lnTo>
                  <a:pt x="3100" y="1003"/>
                </a:lnTo>
                <a:lnTo>
                  <a:pt x="3098" y="1006"/>
                </a:lnTo>
                <a:lnTo>
                  <a:pt x="3088" y="1011"/>
                </a:lnTo>
                <a:lnTo>
                  <a:pt x="3079" y="1005"/>
                </a:lnTo>
                <a:lnTo>
                  <a:pt x="3077" y="1000"/>
                </a:lnTo>
                <a:lnTo>
                  <a:pt x="3081" y="976"/>
                </a:lnTo>
                <a:lnTo>
                  <a:pt x="3084" y="977"/>
                </a:lnTo>
                <a:lnTo>
                  <a:pt x="3087" y="977"/>
                </a:lnTo>
                <a:lnTo>
                  <a:pt x="3088" y="975"/>
                </a:lnTo>
                <a:lnTo>
                  <a:pt x="3082" y="973"/>
                </a:lnTo>
                <a:lnTo>
                  <a:pt x="3081" y="959"/>
                </a:lnTo>
                <a:lnTo>
                  <a:pt x="3081" y="954"/>
                </a:lnTo>
                <a:lnTo>
                  <a:pt x="3086" y="953"/>
                </a:lnTo>
                <a:lnTo>
                  <a:pt x="3091" y="957"/>
                </a:lnTo>
                <a:lnTo>
                  <a:pt x="3097" y="964"/>
                </a:lnTo>
                <a:lnTo>
                  <a:pt x="3105" y="969"/>
                </a:lnTo>
                <a:lnTo>
                  <a:pt x="3115" y="974"/>
                </a:lnTo>
                <a:close/>
                <a:moveTo>
                  <a:pt x="963" y="939"/>
                </a:moveTo>
                <a:lnTo>
                  <a:pt x="971" y="948"/>
                </a:lnTo>
                <a:lnTo>
                  <a:pt x="978" y="953"/>
                </a:lnTo>
                <a:lnTo>
                  <a:pt x="987" y="956"/>
                </a:lnTo>
                <a:lnTo>
                  <a:pt x="995" y="956"/>
                </a:lnTo>
                <a:lnTo>
                  <a:pt x="1004" y="957"/>
                </a:lnTo>
                <a:lnTo>
                  <a:pt x="1014" y="961"/>
                </a:lnTo>
                <a:lnTo>
                  <a:pt x="1024" y="962"/>
                </a:lnTo>
                <a:lnTo>
                  <a:pt x="1029" y="962"/>
                </a:lnTo>
                <a:lnTo>
                  <a:pt x="1033" y="960"/>
                </a:lnTo>
                <a:lnTo>
                  <a:pt x="1036" y="960"/>
                </a:lnTo>
                <a:lnTo>
                  <a:pt x="1039" y="962"/>
                </a:lnTo>
                <a:lnTo>
                  <a:pt x="1046" y="969"/>
                </a:lnTo>
                <a:lnTo>
                  <a:pt x="1054" y="976"/>
                </a:lnTo>
                <a:lnTo>
                  <a:pt x="1056" y="980"/>
                </a:lnTo>
                <a:lnTo>
                  <a:pt x="1061" y="997"/>
                </a:lnTo>
                <a:lnTo>
                  <a:pt x="1067" y="1001"/>
                </a:lnTo>
                <a:lnTo>
                  <a:pt x="1075" y="1003"/>
                </a:lnTo>
                <a:lnTo>
                  <a:pt x="1084" y="1003"/>
                </a:lnTo>
                <a:lnTo>
                  <a:pt x="1094" y="1004"/>
                </a:lnTo>
                <a:lnTo>
                  <a:pt x="1115" y="1008"/>
                </a:lnTo>
                <a:lnTo>
                  <a:pt x="1124" y="1007"/>
                </a:lnTo>
                <a:lnTo>
                  <a:pt x="1132" y="1003"/>
                </a:lnTo>
                <a:lnTo>
                  <a:pt x="1139" y="1006"/>
                </a:lnTo>
                <a:lnTo>
                  <a:pt x="1157" y="1010"/>
                </a:lnTo>
                <a:lnTo>
                  <a:pt x="1166" y="1011"/>
                </a:lnTo>
                <a:lnTo>
                  <a:pt x="1177" y="1010"/>
                </a:lnTo>
                <a:lnTo>
                  <a:pt x="1187" y="1010"/>
                </a:lnTo>
                <a:lnTo>
                  <a:pt x="1192" y="1011"/>
                </a:lnTo>
                <a:lnTo>
                  <a:pt x="1197" y="1013"/>
                </a:lnTo>
                <a:lnTo>
                  <a:pt x="1201" y="1014"/>
                </a:lnTo>
                <a:lnTo>
                  <a:pt x="1205" y="1014"/>
                </a:lnTo>
                <a:lnTo>
                  <a:pt x="1213" y="1010"/>
                </a:lnTo>
                <a:lnTo>
                  <a:pt x="1218" y="1003"/>
                </a:lnTo>
                <a:lnTo>
                  <a:pt x="1222" y="994"/>
                </a:lnTo>
                <a:lnTo>
                  <a:pt x="1225" y="984"/>
                </a:lnTo>
                <a:lnTo>
                  <a:pt x="1227" y="980"/>
                </a:lnTo>
                <a:lnTo>
                  <a:pt x="1230" y="976"/>
                </a:lnTo>
                <a:lnTo>
                  <a:pt x="1234" y="974"/>
                </a:lnTo>
                <a:lnTo>
                  <a:pt x="1238" y="973"/>
                </a:lnTo>
                <a:lnTo>
                  <a:pt x="1248" y="973"/>
                </a:lnTo>
                <a:lnTo>
                  <a:pt x="1251" y="976"/>
                </a:lnTo>
                <a:lnTo>
                  <a:pt x="1263" y="992"/>
                </a:lnTo>
                <a:lnTo>
                  <a:pt x="1265" y="993"/>
                </a:lnTo>
                <a:lnTo>
                  <a:pt x="1278" y="994"/>
                </a:lnTo>
                <a:lnTo>
                  <a:pt x="1281" y="994"/>
                </a:lnTo>
                <a:lnTo>
                  <a:pt x="1289" y="991"/>
                </a:lnTo>
                <a:lnTo>
                  <a:pt x="1293" y="990"/>
                </a:lnTo>
                <a:lnTo>
                  <a:pt x="1302" y="994"/>
                </a:lnTo>
                <a:lnTo>
                  <a:pt x="1305" y="998"/>
                </a:lnTo>
                <a:lnTo>
                  <a:pt x="1309" y="1000"/>
                </a:lnTo>
                <a:lnTo>
                  <a:pt x="1329" y="1003"/>
                </a:lnTo>
                <a:lnTo>
                  <a:pt x="1337" y="1010"/>
                </a:lnTo>
                <a:lnTo>
                  <a:pt x="1341" y="1011"/>
                </a:lnTo>
                <a:lnTo>
                  <a:pt x="1355" y="1010"/>
                </a:lnTo>
                <a:lnTo>
                  <a:pt x="1364" y="1010"/>
                </a:lnTo>
                <a:lnTo>
                  <a:pt x="1373" y="1012"/>
                </a:lnTo>
                <a:lnTo>
                  <a:pt x="1376" y="1022"/>
                </a:lnTo>
                <a:lnTo>
                  <a:pt x="1379" y="1032"/>
                </a:lnTo>
                <a:lnTo>
                  <a:pt x="1381" y="1036"/>
                </a:lnTo>
                <a:lnTo>
                  <a:pt x="1389" y="1039"/>
                </a:lnTo>
                <a:lnTo>
                  <a:pt x="1393" y="1042"/>
                </a:lnTo>
                <a:lnTo>
                  <a:pt x="1392" y="1052"/>
                </a:lnTo>
                <a:lnTo>
                  <a:pt x="1393" y="1062"/>
                </a:lnTo>
                <a:lnTo>
                  <a:pt x="1410" y="1070"/>
                </a:lnTo>
                <a:lnTo>
                  <a:pt x="1429" y="1075"/>
                </a:lnTo>
                <a:lnTo>
                  <a:pt x="1448" y="1076"/>
                </a:lnTo>
                <a:lnTo>
                  <a:pt x="1468" y="1074"/>
                </a:lnTo>
                <a:lnTo>
                  <a:pt x="1478" y="1072"/>
                </a:lnTo>
                <a:lnTo>
                  <a:pt x="1491" y="1068"/>
                </a:lnTo>
                <a:lnTo>
                  <a:pt x="1494" y="1068"/>
                </a:lnTo>
                <a:lnTo>
                  <a:pt x="1518" y="1079"/>
                </a:lnTo>
                <a:lnTo>
                  <a:pt x="1521" y="1081"/>
                </a:lnTo>
                <a:lnTo>
                  <a:pt x="1523" y="1089"/>
                </a:lnTo>
                <a:lnTo>
                  <a:pt x="1523" y="1098"/>
                </a:lnTo>
                <a:lnTo>
                  <a:pt x="1519" y="1119"/>
                </a:lnTo>
                <a:lnTo>
                  <a:pt x="1518" y="1124"/>
                </a:lnTo>
                <a:lnTo>
                  <a:pt x="1519" y="1130"/>
                </a:lnTo>
                <a:lnTo>
                  <a:pt x="1524" y="1142"/>
                </a:lnTo>
                <a:lnTo>
                  <a:pt x="1526" y="1146"/>
                </a:lnTo>
                <a:lnTo>
                  <a:pt x="1535" y="1152"/>
                </a:lnTo>
                <a:lnTo>
                  <a:pt x="1536" y="1155"/>
                </a:lnTo>
                <a:lnTo>
                  <a:pt x="1534" y="1159"/>
                </a:lnTo>
                <a:lnTo>
                  <a:pt x="1525" y="1157"/>
                </a:lnTo>
                <a:lnTo>
                  <a:pt x="1519" y="1154"/>
                </a:lnTo>
                <a:lnTo>
                  <a:pt x="1515" y="1149"/>
                </a:lnTo>
                <a:lnTo>
                  <a:pt x="1510" y="1146"/>
                </a:lnTo>
                <a:lnTo>
                  <a:pt x="1501" y="1147"/>
                </a:lnTo>
                <a:lnTo>
                  <a:pt x="1483" y="1143"/>
                </a:lnTo>
                <a:lnTo>
                  <a:pt x="1464" y="1136"/>
                </a:lnTo>
                <a:lnTo>
                  <a:pt x="1429" y="1120"/>
                </a:lnTo>
                <a:lnTo>
                  <a:pt x="1420" y="1121"/>
                </a:lnTo>
                <a:lnTo>
                  <a:pt x="1410" y="1123"/>
                </a:lnTo>
                <a:lnTo>
                  <a:pt x="1401" y="1126"/>
                </a:lnTo>
                <a:lnTo>
                  <a:pt x="1391" y="1129"/>
                </a:lnTo>
                <a:lnTo>
                  <a:pt x="1384" y="1130"/>
                </a:lnTo>
                <a:lnTo>
                  <a:pt x="1376" y="1129"/>
                </a:lnTo>
                <a:lnTo>
                  <a:pt x="1358" y="1126"/>
                </a:lnTo>
                <a:lnTo>
                  <a:pt x="1339" y="1123"/>
                </a:lnTo>
                <a:lnTo>
                  <a:pt x="1291" y="1122"/>
                </a:lnTo>
                <a:lnTo>
                  <a:pt x="1277" y="1118"/>
                </a:lnTo>
                <a:lnTo>
                  <a:pt x="1255" y="1117"/>
                </a:lnTo>
                <a:lnTo>
                  <a:pt x="1237" y="1114"/>
                </a:lnTo>
                <a:lnTo>
                  <a:pt x="1219" y="1110"/>
                </a:lnTo>
                <a:lnTo>
                  <a:pt x="1174" y="1089"/>
                </a:lnTo>
                <a:lnTo>
                  <a:pt x="1160" y="1084"/>
                </a:lnTo>
                <a:lnTo>
                  <a:pt x="1114" y="1074"/>
                </a:lnTo>
                <a:lnTo>
                  <a:pt x="1107" y="1073"/>
                </a:lnTo>
                <a:lnTo>
                  <a:pt x="1091" y="1074"/>
                </a:lnTo>
                <a:lnTo>
                  <a:pt x="1081" y="1071"/>
                </a:lnTo>
                <a:lnTo>
                  <a:pt x="1072" y="1071"/>
                </a:lnTo>
                <a:lnTo>
                  <a:pt x="1058" y="1074"/>
                </a:lnTo>
                <a:lnTo>
                  <a:pt x="1054" y="1076"/>
                </a:lnTo>
                <a:lnTo>
                  <a:pt x="1049" y="1081"/>
                </a:lnTo>
                <a:lnTo>
                  <a:pt x="1040" y="1081"/>
                </a:lnTo>
                <a:lnTo>
                  <a:pt x="1030" y="1080"/>
                </a:lnTo>
                <a:lnTo>
                  <a:pt x="1006" y="1075"/>
                </a:lnTo>
                <a:lnTo>
                  <a:pt x="997" y="1073"/>
                </a:lnTo>
                <a:lnTo>
                  <a:pt x="989" y="1068"/>
                </a:lnTo>
                <a:lnTo>
                  <a:pt x="981" y="1063"/>
                </a:lnTo>
                <a:lnTo>
                  <a:pt x="977" y="1061"/>
                </a:lnTo>
                <a:lnTo>
                  <a:pt x="956" y="1055"/>
                </a:lnTo>
                <a:lnTo>
                  <a:pt x="939" y="1053"/>
                </a:lnTo>
                <a:lnTo>
                  <a:pt x="905" y="1051"/>
                </a:lnTo>
                <a:lnTo>
                  <a:pt x="897" y="1049"/>
                </a:lnTo>
                <a:lnTo>
                  <a:pt x="891" y="1047"/>
                </a:lnTo>
                <a:lnTo>
                  <a:pt x="887" y="1043"/>
                </a:lnTo>
                <a:lnTo>
                  <a:pt x="888" y="1037"/>
                </a:lnTo>
                <a:lnTo>
                  <a:pt x="890" y="1032"/>
                </a:lnTo>
                <a:lnTo>
                  <a:pt x="893" y="1027"/>
                </a:lnTo>
                <a:lnTo>
                  <a:pt x="896" y="1022"/>
                </a:lnTo>
                <a:lnTo>
                  <a:pt x="870" y="1012"/>
                </a:lnTo>
                <a:lnTo>
                  <a:pt x="850" y="1007"/>
                </a:lnTo>
                <a:lnTo>
                  <a:pt x="841" y="1006"/>
                </a:lnTo>
                <a:lnTo>
                  <a:pt x="833" y="1006"/>
                </a:lnTo>
                <a:lnTo>
                  <a:pt x="823" y="1007"/>
                </a:lnTo>
                <a:lnTo>
                  <a:pt x="813" y="1006"/>
                </a:lnTo>
                <a:lnTo>
                  <a:pt x="809" y="1005"/>
                </a:lnTo>
                <a:lnTo>
                  <a:pt x="804" y="1004"/>
                </a:lnTo>
                <a:lnTo>
                  <a:pt x="799" y="1005"/>
                </a:lnTo>
                <a:lnTo>
                  <a:pt x="796" y="1005"/>
                </a:lnTo>
                <a:lnTo>
                  <a:pt x="795" y="1000"/>
                </a:lnTo>
                <a:lnTo>
                  <a:pt x="797" y="996"/>
                </a:lnTo>
                <a:lnTo>
                  <a:pt x="802" y="992"/>
                </a:lnTo>
                <a:lnTo>
                  <a:pt x="805" y="991"/>
                </a:lnTo>
                <a:lnTo>
                  <a:pt x="806" y="998"/>
                </a:lnTo>
                <a:lnTo>
                  <a:pt x="807" y="1000"/>
                </a:lnTo>
                <a:lnTo>
                  <a:pt x="812" y="1001"/>
                </a:lnTo>
                <a:lnTo>
                  <a:pt x="814" y="1001"/>
                </a:lnTo>
                <a:lnTo>
                  <a:pt x="821" y="992"/>
                </a:lnTo>
                <a:lnTo>
                  <a:pt x="823" y="988"/>
                </a:lnTo>
                <a:lnTo>
                  <a:pt x="827" y="976"/>
                </a:lnTo>
                <a:lnTo>
                  <a:pt x="831" y="978"/>
                </a:lnTo>
                <a:lnTo>
                  <a:pt x="835" y="977"/>
                </a:lnTo>
                <a:lnTo>
                  <a:pt x="838" y="975"/>
                </a:lnTo>
                <a:lnTo>
                  <a:pt x="844" y="948"/>
                </a:lnTo>
                <a:lnTo>
                  <a:pt x="849" y="940"/>
                </a:lnTo>
                <a:lnTo>
                  <a:pt x="857" y="934"/>
                </a:lnTo>
                <a:lnTo>
                  <a:pt x="860" y="932"/>
                </a:lnTo>
                <a:lnTo>
                  <a:pt x="868" y="936"/>
                </a:lnTo>
                <a:lnTo>
                  <a:pt x="882" y="937"/>
                </a:lnTo>
                <a:lnTo>
                  <a:pt x="891" y="940"/>
                </a:lnTo>
                <a:lnTo>
                  <a:pt x="900" y="940"/>
                </a:lnTo>
                <a:lnTo>
                  <a:pt x="908" y="942"/>
                </a:lnTo>
                <a:lnTo>
                  <a:pt x="920" y="947"/>
                </a:lnTo>
                <a:lnTo>
                  <a:pt x="924" y="946"/>
                </a:lnTo>
                <a:lnTo>
                  <a:pt x="928" y="945"/>
                </a:lnTo>
                <a:lnTo>
                  <a:pt x="935" y="939"/>
                </a:lnTo>
                <a:lnTo>
                  <a:pt x="937" y="931"/>
                </a:lnTo>
                <a:lnTo>
                  <a:pt x="947" y="935"/>
                </a:lnTo>
                <a:lnTo>
                  <a:pt x="960" y="937"/>
                </a:lnTo>
                <a:lnTo>
                  <a:pt x="963" y="939"/>
                </a:lnTo>
                <a:close/>
                <a:moveTo>
                  <a:pt x="2284" y="937"/>
                </a:moveTo>
                <a:lnTo>
                  <a:pt x="2284" y="941"/>
                </a:lnTo>
                <a:lnTo>
                  <a:pt x="2281" y="936"/>
                </a:lnTo>
                <a:lnTo>
                  <a:pt x="2278" y="934"/>
                </a:lnTo>
                <a:lnTo>
                  <a:pt x="2278" y="929"/>
                </a:lnTo>
                <a:lnTo>
                  <a:pt x="2282" y="931"/>
                </a:lnTo>
                <a:lnTo>
                  <a:pt x="2284" y="937"/>
                </a:lnTo>
                <a:close/>
                <a:moveTo>
                  <a:pt x="2005" y="962"/>
                </a:moveTo>
                <a:lnTo>
                  <a:pt x="2002" y="976"/>
                </a:lnTo>
                <a:lnTo>
                  <a:pt x="2001" y="971"/>
                </a:lnTo>
                <a:lnTo>
                  <a:pt x="2000" y="959"/>
                </a:lnTo>
                <a:lnTo>
                  <a:pt x="1998" y="953"/>
                </a:lnTo>
                <a:lnTo>
                  <a:pt x="1999" y="946"/>
                </a:lnTo>
                <a:lnTo>
                  <a:pt x="1999" y="929"/>
                </a:lnTo>
                <a:lnTo>
                  <a:pt x="2001" y="921"/>
                </a:lnTo>
                <a:lnTo>
                  <a:pt x="2006" y="931"/>
                </a:lnTo>
                <a:lnTo>
                  <a:pt x="2007" y="936"/>
                </a:lnTo>
                <a:lnTo>
                  <a:pt x="2005" y="962"/>
                </a:lnTo>
                <a:close/>
                <a:moveTo>
                  <a:pt x="1387" y="924"/>
                </a:moveTo>
                <a:lnTo>
                  <a:pt x="1385" y="927"/>
                </a:lnTo>
                <a:lnTo>
                  <a:pt x="1377" y="926"/>
                </a:lnTo>
                <a:lnTo>
                  <a:pt x="1376" y="923"/>
                </a:lnTo>
                <a:lnTo>
                  <a:pt x="1381" y="918"/>
                </a:lnTo>
                <a:lnTo>
                  <a:pt x="1384" y="917"/>
                </a:lnTo>
                <a:lnTo>
                  <a:pt x="1387" y="919"/>
                </a:lnTo>
                <a:lnTo>
                  <a:pt x="1387" y="924"/>
                </a:lnTo>
                <a:close/>
                <a:moveTo>
                  <a:pt x="2978" y="927"/>
                </a:moveTo>
                <a:lnTo>
                  <a:pt x="2973" y="935"/>
                </a:lnTo>
                <a:lnTo>
                  <a:pt x="2970" y="932"/>
                </a:lnTo>
                <a:lnTo>
                  <a:pt x="2968" y="932"/>
                </a:lnTo>
                <a:lnTo>
                  <a:pt x="2967" y="927"/>
                </a:lnTo>
                <a:lnTo>
                  <a:pt x="2968" y="918"/>
                </a:lnTo>
                <a:lnTo>
                  <a:pt x="2964" y="908"/>
                </a:lnTo>
                <a:lnTo>
                  <a:pt x="2969" y="908"/>
                </a:lnTo>
                <a:lnTo>
                  <a:pt x="2971" y="911"/>
                </a:lnTo>
                <a:lnTo>
                  <a:pt x="2972" y="912"/>
                </a:lnTo>
                <a:lnTo>
                  <a:pt x="2978" y="922"/>
                </a:lnTo>
                <a:lnTo>
                  <a:pt x="2978" y="927"/>
                </a:lnTo>
                <a:close/>
                <a:moveTo>
                  <a:pt x="3131" y="916"/>
                </a:moveTo>
                <a:lnTo>
                  <a:pt x="3131" y="919"/>
                </a:lnTo>
                <a:lnTo>
                  <a:pt x="3131" y="924"/>
                </a:lnTo>
                <a:lnTo>
                  <a:pt x="3132" y="930"/>
                </a:lnTo>
                <a:lnTo>
                  <a:pt x="3129" y="935"/>
                </a:lnTo>
                <a:lnTo>
                  <a:pt x="3132" y="943"/>
                </a:lnTo>
                <a:lnTo>
                  <a:pt x="3132" y="947"/>
                </a:lnTo>
                <a:lnTo>
                  <a:pt x="3132" y="952"/>
                </a:lnTo>
                <a:lnTo>
                  <a:pt x="3131" y="955"/>
                </a:lnTo>
                <a:lnTo>
                  <a:pt x="3129" y="962"/>
                </a:lnTo>
                <a:lnTo>
                  <a:pt x="3126" y="965"/>
                </a:lnTo>
                <a:lnTo>
                  <a:pt x="3125" y="966"/>
                </a:lnTo>
                <a:lnTo>
                  <a:pt x="3123" y="968"/>
                </a:lnTo>
                <a:lnTo>
                  <a:pt x="3107" y="965"/>
                </a:lnTo>
                <a:lnTo>
                  <a:pt x="3101" y="960"/>
                </a:lnTo>
                <a:lnTo>
                  <a:pt x="3095" y="955"/>
                </a:lnTo>
                <a:lnTo>
                  <a:pt x="3093" y="952"/>
                </a:lnTo>
                <a:lnTo>
                  <a:pt x="3086" y="946"/>
                </a:lnTo>
                <a:lnTo>
                  <a:pt x="3085" y="944"/>
                </a:lnTo>
                <a:lnTo>
                  <a:pt x="3084" y="940"/>
                </a:lnTo>
                <a:lnTo>
                  <a:pt x="3090" y="940"/>
                </a:lnTo>
                <a:lnTo>
                  <a:pt x="3096" y="940"/>
                </a:lnTo>
                <a:lnTo>
                  <a:pt x="3096" y="937"/>
                </a:lnTo>
                <a:lnTo>
                  <a:pt x="3099" y="926"/>
                </a:lnTo>
                <a:lnTo>
                  <a:pt x="3090" y="919"/>
                </a:lnTo>
                <a:lnTo>
                  <a:pt x="3089" y="916"/>
                </a:lnTo>
                <a:lnTo>
                  <a:pt x="3092" y="914"/>
                </a:lnTo>
                <a:lnTo>
                  <a:pt x="3099" y="916"/>
                </a:lnTo>
                <a:lnTo>
                  <a:pt x="3108" y="904"/>
                </a:lnTo>
                <a:lnTo>
                  <a:pt x="3111" y="901"/>
                </a:lnTo>
                <a:lnTo>
                  <a:pt x="3112" y="894"/>
                </a:lnTo>
                <a:lnTo>
                  <a:pt x="3118" y="894"/>
                </a:lnTo>
                <a:lnTo>
                  <a:pt x="3121" y="894"/>
                </a:lnTo>
                <a:lnTo>
                  <a:pt x="3123" y="899"/>
                </a:lnTo>
                <a:lnTo>
                  <a:pt x="3124" y="902"/>
                </a:lnTo>
                <a:lnTo>
                  <a:pt x="3123" y="906"/>
                </a:lnTo>
                <a:lnTo>
                  <a:pt x="3128" y="908"/>
                </a:lnTo>
                <a:lnTo>
                  <a:pt x="3131" y="916"/>
                </a:lnTo>
                <a:close/>
                <a:moveTo>
                  <a:pt x="2987" y="931"/>
                </a:moveTo>
                <a:lnTo>
                  <a:pt x="2981" y="938"/>
                </a:lnTo>
                <a:lnTo>
                  <a:pt x="2987" y="922"/>
                </a:lnTo>
                <a:lnTo>
                  <a:pt x="2988" y="914"/>
                </a:lnTo>
                <a:lnTo>
                  <a:pt x="2994" y="909"/>
                </a:lnTo>
                <a:lnTo>
                  <a:pt x="3002" y="884"/>
                </a:lnTo>
                <a:lnTo>
                  <a:pt x="3004" y="885"/>
                </a:lnTo>
                <a:lnTo>
                  <a:pt x="3007" y="887"/>
                </a:lnTo>
                <a:lnTo>
                  <a:pt x="3003" y="905"/>
                </a:lnTo>
                <a:lnTo>
                  <a:pt x="2991" y="918"/>
                </a:lnTo>
                <a:lnTo>
                  <a:pt x="2987" y="931"/>
                </a:lnTo>
                <a:close/>
                <a:moveTo>
                  <a:pt x="567" y="898"/>
                </a:moveTo>
                <a:lnTo>
                  <a:pt x="560" y="898"/>
                </a:lnTo>
                <a:lnTo>
                  <a:pt x="548" y="888"/>
                </a:lnTo>
                <a:lnTo>
                  <a:pt x="546" y="885"/>
                </a:lnTo>
                <a:lnTo>
                  <a:pt x="550" y="882"/>
                </a:lnTo>
                <a:lnTo>
                  <a:pt x="553" y="883"/>
                </a:lnTo>
                <a:lnTo>
                  <a:pt x="567" y="889"/>
                </a:lnTo>
                <a:lnTo>
                  <a:pt x="570" y="892"/>
                </a:lnTo>
                <a:lnTo>
                  <a:pt x="567" y="898"/>
                </a:lnTo>
                <a:close/>
                <a:moveTo>
                  <a:pt x="2251" y="881"/>
                </a:moveTo>
                <a:lnTo>
                  <a:pt x="2250" y="889"/>
                </a:lnTo>
                <a:lnTo>
                  <a:pt x="2247" y="889"/>
                </a:lnTo>
                <a:lnTo>
                  <a:pt x="2245" y="886"/>
                </a:lnTo>
                <a:lnTo>
                  <a:pt x="2244" y="883"/>
                </a:lnTo>
                <a:lnTo>
                  <a:pt x="2244" y="881"/>
                </a:lnTo>
                <a:lnTo>
                  <a:pt x="2245" y="880"/>
                </a:lnTo>
                <a:lnTo>
                  <a:pt x="2251" y="881"/>
                </a:lnTo>
                <a:close/>
                <a:moveTo>
                  <a:pt x="2125" y="894"/>
                </a:moveTo>
                <a:lnTo>
                  <a:pt x="2120" y="897"/>
                </a:lnTo>
                <a:lnTo>
                  <a:pt x="2111" y="887"/>
                </a:lnTo>
                <a:lnTo>
                  <a:pt x="2107" y="880"/>
                </a:lnTo>
                <a:lnTo>
                  <a:pt x="2108" y="876"/>
                </a:lnTo>
                <a:lnTo>
                  <a:pt x="2110" y="872"/>
                </a:lnTo>
                <a:lnTo>
                  <a:pt x="2112" y="871"/>
                </a:lnTo>
                <a:lnTo>
                  <a:pt x="2111" y="867"/>
                </a:lnTo>
                <a:lnTo>
                  <a:pt x="2115" y="866"/>
                </a:lnTo>
                <a:lnTo>
                  <a:pt x="2119" y="866"/>
                </a:lnTo>
                <a:lnTo>
                  <a:pt x="2122" y="871"/>
                </a:lnTo>
                <a:lnTo>
                  <a:pt x="2125" y="872"/>
                </a:lnTo>
                <a:lnTo>
                  <a:pt x="2127" y="877"/>
                </a:lnTo>
                <a:lnTo>
                  <a:pt x="2125" y="894"/>
                </a:lnTo>
                <a:close/>
                <a:moveTo>
                  <a:pt x="2173" y="881"/>
                </a:moveTo>
                <a:lnTo>
                  <a:pt x="2171" y="886"/>
                </a:lnTo>
                <a:lnTo>
                  <a:pt x="2167" y="890"/>
                </a:lnTo>
                <a:lnTo>
                  <a:pt x="2163" y="891"/>
                </a:lnTo>
                <a:lnTo>
                  <a:pt x="2159" y="890"/>
                </a:lnTo>
                <a:lnTo>
                  <a:pt x="2153" y="886"/>
                </a:lnTo>
                <a:lnTo>
                  <a:pt x="2151" y="890"/>
                </a:lnTo>
                <a:lnTo>
                  <a:pt x="2146" y="890"/>
                </a:lnTo>
                <a:lnTo>
                  <a:pt x="2144" y="885"/>
                </a:lnTo>
                <a:lnTo>
                  <a:pt x="2148" y="871"/>
                </a:lnTo>
                <a:lnTo>
                  <a:pt x="2153" y="865"/>
                </a:lnTo>
                <a:lnTo>
                  <a:pt x="2153" y="860"/>
                </a:lnTo>
                <a:lnTo>
                  <a:pt x="2148" y="848"/>
                </a:lnTo>
                <a:lnTo>
                  <a:pt x="2151" y="841"/>
                </a:lnTo>
                <a:lnTo>
                  <a:pt x="2163" y="837"/>
                </a:lnTo>
                <a:lnTo>
                  <a:pt x="2174" y="831"/>
                </a:lnTo>
                <a:lnTo>
                  <a:pt x="2177" y="830"/>
                </a:lnTo>
                <a:lnTo>
                  <a:pt x="2180" y="834"/>
                </a:lnTo>
                <a:lnTo>
                  <a:pt x="2182" y="855"/>
                </a:lnTo>
                <a:lnTo>
                  <a:pt x="2170" y="871"/>
                </a:lnTo>
                <a:lnTo>
                  <a:pt x="2173" y="881"/>
                </a:lnTo>
                <a:close/>
                <a:moveTo>
                  <a:pt x="2215" y="824"/>
                </a:moveTo>
                <a:lnTo>
                  <a:pt x="2217" y="841"/>
                </a:lnTo>
                <a:lnTo>
                  <a:pt x="2217" y="846"/>
                </a:lnTo>
                <a:lnTo>
                  <a:pt x="2212" y="839"/>
                </a:lnTo>
                <a:lnTo>
                  <a:pt x="2210" y="838"/>
                </a:lnTo>
                <a:lnTo>
                  <a:pt x="2209" y="839"/>
                </a:lnTo>
                <a:lnTo>
                  <a:pt x="2208" y="840"/>
                </a:lnTo>
                <a:lnTo>
                  <a:pt x="2205" y="840"/>
                </a:lnTo>
                <a:lnTo>
                  <a:pt x="2202" y="847"/>
                </a:lnTo>
                <a:lnTo>
                  <a:pt x="2202" y="853"/>
                </a:lnTo>
                <a:lnTo>
                  <a:pt x="2200" y="857"/>
                </a:lnTo>
                <a:lnTo>
                  <a:pt x="2199" y="871"/>
                </a:lnTo>
                <a:lnTo>
                  <a:pt x="2200" y="874"/>
                </a:lnTo>
                <a:lnTo>
                  <a:pt x="2203" y="873"/>
                </a:lnTo>
                <a:lnTo>
                  <a:pt x="2205" y="872"/>
                </a:lnTo>
                <a:lnTo>
                  <a:pt x="2213" y="877"/>
                </a:lnTo>
                <a:lnTo>
                  <a:pt x="2217" y="881"/>
                </a:lnTo>
                <a:lnTo>
                  <a:pt x="2216" y="886"/>
                </a:lnTo>
                <a:lnTo>
                  <a:pt x="2211" y="891"/>
                </a:lnTo>
                <a:lnTo>
                  <a:pt x="2204" y="893"/>
                </a:lnTo>
                <a:lnTo>
                  <a:pt x="2200" y="891"/>
                </a:lnTo>
                <a:lnTo>
                  <a:pt x="2198" y="892"/>
                </a:lnTo>
                <a:lnTo>
                  <a:pt x="2196" y="894"/>
                </a:lnTo>
                <a:lnTo>
                  <a:pt x="2194" y="897"/>
                </a:lnTo>
                <a:lnTo>
                  <a:pt x="2194" y="901"/>
                </a:lnTo>
                <a:lnTo>
                  <a:pt x="2189" y="910"/>
                </a:lnTo>
                <a:lnTo>
                  <a:pt x="2186" y="913"/>
                </a:lnTo>
                <a:lnTo>
                  <a:pt x="2180" y="910"/>
                </a:lnTo>
                <a:lnTo>
                  <a:pt x="2176" y="912"/>
                </a:lnTo>
                <a:lnTo>
                  <a:pt x="2173" y="912"/>
                </a:lnTo>
                <a:lnTo>
                  <a:pt x="2168" y="903"/>
                </a:lnTo>
                <a:lnTo>
                  <a:pt x="2168" y="898"/>
                </a:lnTo>
                <a:lnTo>
                  <a:pt x="2173" y="893"/>
                </a:lnTo>
                <a:lnTo>
                  <a:pt x="2173" y="890"/>
                </a:lnTo>
                <a:lnTo>
                  <a:pt x="2175" y="886"/>
                </a:lnTo>
                <a:lnTo>
                  <a:pt x="2180" y="880"/>
                </a:lnTo>
                <a:lnTo>
                  <a:pt x="2182" y="876"/>
                </a:lnTo>
                <a:lnTo>
                  <a:pt x="2183" y="874"/>
                </a:lnTo>
                <a:lnTo>
                  <a:pt x="2185" y="864"/>
                </a:lnTo>
                <a:lnTo>
                  <a:pt x="2185" y="860"/>
                </a:lnTo>
                <a:lnTo>
                  <a:pt x="2187" y="855"/>
                </a:lnTo>
                <a:lnTo>
                  <a:pt x="2189" y="846"/>
                </a:lnTo>
                <a:lnTo>
                  <a:pt x="2189" y="830"/>
                </a:lnTo>
                <a:lnTo>
                  <a:pt x="2197" y="816"/>
                </a:lnTo>
                <a:lnTo>
                  <a:pt x="2204" y="812"/>
                </a:lnTo>
                <a:lnTo>
                  <a:pt x="2207" y="811"/>
                </a:lnTo>
                <a:lnTo>
                  <a:pt x="2206" y="815"/>
                </a:lnTo>
                <a:lnTo>
                  <a:pt x="2215" y="824"/>
                </a:lnTo>
                <a:close/>
                <a:moveTo>
                  <a:pt x="3038" y="800"/>
                </a:moveTo>
                <a:lnTo>
                  <a:pt x="3042" y="804"/>
                </a:lnTo>
                <a:lnTo>
                  <a:pt x="3033" y="801"/>
                </a:lnTo>
                <a:lnTo>
                  <a:pt x="3019" y="794"/>
                </a:lnTo>
                <a:lnTo>
                  <a:pt x="3019" y="790"/>
                </a:lnTo>
                <a:lnTo>
                  <a:pt x="3030" y="797"/>
                </a:lnTo>
                <a:lnTo>
                  <a:pt x="3038" y="800"/>
                </a:lnTo>
                <a:close/>
                <a:moveTo>
                  <a:pt x="2220" y="790"/>
                </a:moveTo>
                <a:lnTo>
                  <a:pt x="2212" y="799"/>
                </a:lnTo>
                <a:lnTo>
                  <a:pt x="2207" y="799"/>
                </a:lnTo>
                <a:lnTo>
                  <a:pt x="2201" y="793"/>
                </a:lnTo>
                <a:lnTo>
                  <a:pt x="2199" y="786"/>
                </a:lnTo>
                <a:lnTo>
                  <a:pt x="2199" y="783"/>
                </a:lnTo>
                <a:lnTo>
                  <a:pt x="2203" y="779"/>
                </a:lnTo>
                <a:lnTo>
                  <a:pt x="2218" y="781"/>
                </a:lnTo>
                <a:lnTo>
                  <a:pt x="2221" y="784"/>
                </a:lnTo>
                <a:lnTo>
                  <a:pt x="2220" y="790"/>
                </a:lnTo>
                <a:close/>
                <a:moveTo>
                  <a:pt x="2642" y="748"/>
                </a:moveTo>
                <a:lnTo>
                  <a:pt x="2628" y="752"/>
                </a:lnTo>
                <a:lnTo>
                  <a:pt x="2631" y="745"/>
                </a:lnTo>
                <a:lnTo>
                  <a:pt x="2633" y="743"/>
                </a:lnTo>
                <a:lnTo>
                  <a:pt x="2640" y="745"/>
                </a:lnTo>
                <a:lnTo>
                  <a:pt x="2642" y="748"/>
                </a:lnTo>
                <a:close/>
                <a:moveTo>
                  <a:pt x="2619" y="755"/>
                </a:moveTo>
                <a:lnTo>
                  <a:pt x="2617" y="758"/>
                </a:lnTo>
                <a:lnTo>
                  <a:pt x="2612" y="760"/>
                </a:lnTo>
                <a:lnTo>
                  <a:pt x="2608" y="760"/>
                </a:lnTo>
                <a:lnTo>
                  <a:pt x="2610" y="757"/>
                </a:lnTo>
                <a:lnTo>
                  <a:pt x="2609" y="755"/>
                </a:lnTo>
                <a:lnTo>
                  <a:pt x="2606" y="756"/>
                </a:lnTo>
                <a:lnTo>
                  <a:pt x="2601" y="758"/>
                </a:lnTo>
                <a:lnTo>
                  <a:pt x="2595" y="763"/>
                </a:lnTo>
                <a:lnTo>
                  <a:pt x="2592" y="761"/>
                </a:lnTo>
                <a:lnTo>
                  <a:pt x="2591" y="757"/>
                </a:lnTo>
                <a:lnTo>
                  <a:pt x="2591" y="756"/>
                </a:lnTo>
                <a:lnTo>
                  <a:pt x="2598" y="749"/>
                </a:lnTo>
                <a:lnTo>
                  <a:pt x="2607" y="748"/>
                </a:lnTo>
                <a:lnTo>
                  <a:pt x="2618" y="742"/>
                </a:lnTo>
                <a:lnTo>
                  <a:pt x="2623" y="743"/>
                </a:lnTo>
                <a:lnTo>
                  <a:pt x="2622" y="746"/>
                </a:lnTo>
                <a:lnTo>
                  <a:pt x="2620" y="749"/>
                </a:lnTo>
                <a:lnTo>
                  <a:pt x="2619" y="752"/>
                </a:lnTo>
                <a:lnTo>
                  <a:pt x="2619" y="755"/>
                </a:lnTo>
                <a:close/>
                <a:moveTo>
                  <a:pt x="2654" y="745"/>
                </a:moveTo>
                <a:lnTo>
                  <a:pt x="2654" y="748"/>
                </a:lnTo>
                <a:lnTo>
                  <a:pt x="2654" y="750"/>
                </a:lnTo>
                <a:lnTo>
                  <a:pt x="2649" y="748"/>
                </a:lnTo>
                <a:lnTo>
                  <a:pt x="2646" y="748"/>
                </a:lnTo>
                <a:lnTo>
                  <a:pt x="2643" y="742"/>
                </a:lnTo>
                <a:lnTo>
                  <a:pt x="2644" y="741"/>
                </a:lnTo>
                <a:lnTo>
                  <a:pt x="2650" y="743"/>
                </a:lnTo>
                <a:lnTo>
                  <a:pt x="2652" y="743"/>
                </a:lnTo>
                <a:lnTo>
                  <a:pt x="2654" y="745"/>
                </a:lnTo>
                <a:close/>
                <a:moveTo>
                  <a:pt x="1680" y="739"/>
                </a:moveTo>
                <a:lnTo>
                  <a:pt x="1677" y="752"/>
                </a:lnTo>
                <a:lnTo>
                  <a:pt x="1672" y="745"/>
                </a:lnTo>
                <a:lnTo>
                  <a:pt x="1678" y="735"/>
                </a:lnTo>
                <a:lnTo>
                  <a:pt x="1680" y="734"/>
                </a:lnTo>
                <a:lnTo>
                  <a:pt x="1680" y="739"/>
                </a:lnTo>
                <a:close/>
                <a:moveTo>
                  <a:pt x="2566" y="727"/>
                </a:moveTo>
                <a:lnTo>
                  <a:pt x="2568" y="730"/>
                </a:lnTo>
                <a:lnTo>
                  <a:pt x="2560" y="728"/>
                </a:lnTo>
                <a:lnTo>
                  <a:pt x="2556" y="725"/>
                </a:lnTo>
                <a:lnTo>
                  <a:pt x="2560" y="723"/>
                </a:lnTo>
                <a:lnTo>
                  <a:pt x="2562" y="722"/>
                </a:lnTo>
                <a:lnTo>
                  <a:pt x="2566" y="727"/>
                </a:lnTo>
                <a:close/>
                <a:moveTo>
                  <a:pt x="1671" y="770"/>
                </a:moveTo>
                <a:lnTo>
                  <a:pt x="1654" y="785"/>
                </a:lnTo>
                <a:lnTo>
                  <a:pt x="1651" y="781"/>
                </a:lnTo>
                <a:lnTo>
                  <a:pt x="1653" y="767"/>
                </a:lnTo>
                <a:lnTo>
                  <a:pt x="1648" y="757"/>
                </a:lnTo>
                <a:lnTo>
                  <a:pt x="1648" y="750"/>
                </a:lnTo>
                <a:lnTo>
                  <a:pt x="1652" y="738"/>
                </a:lnTo>
                <a:lnTo>
                  <a:pt x="1656" y="729"/>
                </a:lnTo>
                <a:lnTo>
                  <a:pt x="1666" y="723"/>
                </a:lnTo>
                <a:lnTo>
                  <a:pt x="1668" y="722"/>
                </a:lnTo>
                <a:lnTo>
                  <a:pt x="1667" y="733"/>
                </a:lnTo>
                <a:lnTo>
                  <a:pt x="1669" y="737"/>
                </a:lnTo>
                <a:lnTo>
                  <a:pt x="1670" y="741"/>
                </a:lnTo>
                <a:lnTo>
                  <a:pt x="1669" y="744"/>
                </a:lnTo>
                <a:lnTo>
                  <a:pt x="1671" y="759"/>
                </a:lnTo>
                <a:lnTo>
                  <a:pt x="1672" y="762"/>
                </a:lnTo>
                <a:lnTo>
                  <a:pt x="1669" y="767"/>
                </a:lnTo>
                <a:lnTo>
                  <a:pt x="1671" y="770"/>
                </a:lnTo>
                <a:close/>
                <a:moveTo>
                  <a:pt x="2507" y="709"/>
                </a:moveTo>
                <a:lnTo>
                  <a:pt x="2520" y="715"/>
                </a:lnTo>
                <a:lnTo>
                  <a:pt x="2523" y="719"/>
                </a:lnTo>
                <a:lnTo>
                  <a:pt x="2525" y="724"/>
                </a:lnTo>
                <a:lnTo>
                  <a:pt x="2528" y="727"/>
                </a:lnTo>
                <a:lnTo>
                  <a:pt x="2531" y="729"/>
                </a:lnTo>
                <a:lnTo>
                  <a:pt x="2536" y="733"/>
                </a:lnTo>
                <a:lnTo>
                  <a:pt x="2537" y="739"/>
                </a:lnTo>
                <a:lnTo>
                  <a:pt x="2536" y="752"/>
                </a:lnTo>
                <a:lnTo>
                  <a:pt x="2530" y="753"/>
                </a:lnTo>
                <a:lnTo>
                  <a:pt x="2525" y="755"/>
                </a:lnTo>
                <a:lnTo>
                  <a:pt x="2513" y="762"/>
                </a:lnTo>
                <a:lnTo>
                  <a:pt x="2508" y="764"/>
                </a:lnTo>
                <a:lnTo>
                  <a:pt x="2502" y="764"/>
                </a:lnTo>
                <a:lnTo>
                  <a:pt x="2497" y="766"/>
                </a:lnTo>
                <a:lnTo>
                  <a:pt x="2493" y="767"/>
                </a:lnTo>
                <a:lnTo>
                  <a:pt x="2482" y="763"/>
                </a:lnTo>
                <a:lnTo>
                  <a:pt x="2471" y="758"/>
                </a:lnTo>
                <a:lnTo>
                  <a:pt x="2456" y="750"/>
                </a:lnTo>
                <a:lnTo>
                  <a:pt x="2453" y="748"/>
                </a:lnTo>
                <a:lnTo>
                  <a:pt x="2450" y="743"/>
                </a:lnTo>
                <a:lnTo>
                  <a:pt x="2443" y="735"/>
                </a:lnTo>
                <a:lnTo>
                  <a:pt x="2441" y="730"/>
                </a:lnTo>
                <a:lnTo>
                  <a:pt x="2441" y="715"/>
                </a:lnTo>
                <a:lnTo>
                  <a:pt x="2443" y="712"/>
                </a:lnTo>
                <a:lnTo>
                  <a:pt x="2446" y="710"/>
                </a:lnTo>
                <a:lnTo>
                  <a:pt x="2456" y="714"/>
                </a:lnTo>
                <a:lnTo>
                  <a:pt x="2463" y="710"/>
                </a:lnTo>
                <a:lnTo>
                  <a:pt x="2483" y="707"/>
                </a:lnTo>
                <a:lnTo>
                  <a:pt x="2503" y="708"/>
                </a:lnTo>
                <a:lnTo>
                  <a:pt x="2507" y="709"/>
                </a:lnTo>
                <a:close/>
                <a:moveTo>
                  <a:pt x="2596" y="697"/>
                </a:moveTo>
                <a:lnTo>
                  <a:pt x="2592" y="704"/>
                </a:lnTo>
                <a:lnTo>
                  <a:pt x="2585" y="703"/>
                </a:lnTo>
                <a:lnTo>
                  <a:pt x="2584" y="702"/>
                </a:lnTo>
                <a:lnTo>
                  <a:pt x="2592" y="698"/>
                </a:lnTo>
                <a:lnTo>
                  <a:pt x="2596" y="697"/>
                </a:lnTo>
                <a:close/>
                <a:moveTo>
                  <a:pt x="925" y="702"/>
                </a:moveTo>
                <a:lnTo>
                  <a:pt x="923" y="704"/>
                </a:lnTo>
                <a:lnTo>
                  <a:pt x="919" y="703"/>
                </a:lnTo>
                <a:lnTo>
                  <a:pt x="916" y="701"/>
                </a:lnTo>
                <a:lnTo>
                  <a:pt x="914" y="699"/>
                </a:lnTo>
                <a:lnTo>
                  <a:pt x="913" y="697"/>
                </a:lnTo>
                <a:lnTo>
                  <a:pt x="918" y="694"/>
                </a:lnTo>
                <a:lnTo>
                  <a:pt x="927" y="697"/>
                </a:lnTo>
                <a:lnTo>
                  <a:pt x="925" y="702"/>
                </a:lnTo>
                <a:close/>
                <a:moveTo>
                  <a:pt x="971" y="694"/>
                </a:moveTo>
                <a:lnTo>
                  <a:pt x="968" y="696"/>
                </a:lnTo>
                <a:lnTo>
                  <a:pt x="966" y="694"/>
                </a:lnTo>
                <a:lnTo>
                  <a:pt x="966" y="692"/>
                </a:lnTo>
                <a:lnTo>
                  <a:pt x="967" y="689"/>
                </a:lnTo>
                <a:lnTo>
                  <a:pt x="971" y="689"/>
                </a:lnTo>
                <a:lnTo>
                  <a:pt x="973" y="690"/>
                </a:lnTo>
                <a:lnTo>
                  <a:pt x="971" y="694"/>
                </a:lnTo>
                <a:close/>
                <a:moveTo>
                  <a:pt x="2736" y="691"/>
                </a:moveTo>
                <a:lnTo>
                  <a:pt x="2754" y="700"/>
                </a:lnTo>
                <a:lnTo>
                  <a:pt x="2764" y="701"/>
                </a:lnTo>
                <a:lnTo>
                  <a:pt x="2780" y="700"/>
                </a:lnTo>
                <a:lnTo>
                  <a:pt x="2786" y="701"/>
                </a:lnTo>
                <a:lnTo>
                  <a:pt x="2801" y="712"/>
                </a:lnTo>
                <a:lnTo>
                  <a:pt x="2805" y="720"/>
                </a:lnTo>
                <a:lnTo>
                  <a:pt x="2806" y="727"/>
                </a:lnTo>
                <a:lnTo>
                  <a:pt x="2809" y="733"/>
                </a:lnTo>
                <a:lnTo>
                  <a:pt x="2812" y="734"/>
                </a:lnTo>
                <a:lnTo>
                  <a:pt x="2817" y="735"/>
                </a:lnTo>
                <a:lnTo>
                  <a:pt x="2822" y="744"/>
                </a:lnTo>
                <a:lnTo>
                  <a:pt x="2824" y="747"/>
                </a:lnTo>
                <a:lnTo>
                  <a:pt x="2819" y="770"/>
                </a:lnTo>
                <a:lnTo>
                  <a:pt x="2801" y="761"/>
                </a:lnTo>
                <a:lnTo>
                  <a:pt x="2784" y="751"/>
                </a:lnTo>
                <a:lnTo>
                  <a:pt x="2777" y="748"/>
                </a:lnTo>
                <a:lnTo>
                  <a:pt x="2757" y="739"/>
                </a:lnTo>
                <a:lnTo>
                  <a:pt x="2754" y="737"/>
                </a:lnTo>
                <a:lnTo>
                  <a:pt x="2752" y="733"/>
                </a:lnTo>
                <a:lnTo>
                  <a:pt x="2743" y="728"/>
                </a:lnTo>
                <a:lnTo>
                  <a:pt x="2726" y="727"/>
                </a:lnTo>
                <a:lnTo>
                  <a:pt x="2719" y="727"/>
                </a:lnTo>
                <a:lnTo>
                  <a:pt x="2717" y="728"/>
                </a:lnTo>
                <a:lnTo>
                  <a:pt x="2718" y="731"/>
                </a:lnTo>
                <a:lnTo>
                  <a:pt x="2718" y="736"/>
                </a:lnTo>
                <a:lnTo>
                  <a:pt x="2713" y="738"/>
                </a:lnTo>
                <a:lnTo>
                  <a:pt x="2703" y="734"/>
                </a:lnTo>
                <a:lnTo>
                  <a:pt x="2693" y="733"/>
                </a:lnTo>
                <a:lnTo>
                  <a:pt x="2685" y="730"/>
                </a:lnTo>
                <a:lnTo>
                  <a:pt x="2674" y="728"/>
                </a:lnTo>
                <a:lnTo>
                  <a:pt x="2672" y="726"/>
                </a:lnTo>
                <a:lnTo>
                  <a:pt x="2673" y="723"/>
                </a:lnTo>
                <a:lnTo>
                  <a:pt x="2673" y="721"/>
                </a:lnTo>
                <a:lnTo>
                  <a:pt x="2670" y="720"/>
                </a:lnTo>
                <a:lnTo>
                  <a:pt x="2665" y="721"/>
                </a:lnTo>
                <a:lnTo>
                  <a:pt x="2661" y="723"/>
                </a:lnTo>
                <a:lnTo>
                  <a:pt x="2657" y="726"/>
                </a:lnTo>
                <a:lnTo>
                  <a:pt x="2651" y="733"/>
                </a:lnTo>
                <a:lnTo>
                  <a:pt x="2648" y="736"/>
                </a:lnTo>
                <a:lnTo>
                  <a:pt x="2638" y="737"/>
                </a:lnTo>
                <a:lnTo>
                  <a:pt x="2634" y="737"/>
                </a:lnTo>
                <a:lnTo>
                  <a:pt x="2630" y="735"/>
                </a:lnTo>
                <a:lnTo>
                  <a:pt x="2619" y="721"/>
                </a:lnTo>
                <a:lnTo>
                  <a:pt x="2615" y="718"/>
                </a:lnTo>
                <a:lnTo>
                  <a:pt x="2611" y="716"/>
                </a:lnTo>
                <a:lnTo>
                  <a:pt x="2607" y="715"/>
                </a:lnTo>
                <a:lnTo>
                  <a:pt x="2604" y="717"/>
                </a:lnTo>
                <a:lnTo>
                  <a:pt x="2601" y="721"/>
                </a:lnTo>
                <a:lnTo>
                  <a:pt x="2601" y="726"/>
                </a:lnTo>
                <a:lnTo>
                  <a:pt x="2599" y="729"/>
                </a:lnTo>
                <a:lnTo>
                  <a:pt x="2595" y="737"/>
                </a:lnTo>
                <a:lnTo>
                  <a:pt x="2591" y="742"/>
                </a:lnTo>
                <a:lnTo>
                  <a:pt x="2589" y="741"/>
                </a:lnTo>
                <a:lnTo>
                  <a:pt x="2591" y="733"/>
                </a:lnTo>
                <a:lnTo>
                  <a:pt x="2591" y="729"/>
                </a:lnTo>
                <a:lnTo>
                  <a:pt x="2589" y="724"/>
                </a:lnTo>
                <a:lnTo>
                  <a:pt x="2587" y="720"/>
                </a:lnTo>
                <a:lnTo>
                  <a:pt x="2606" y="697"/>
                </a:lnTo>
                <a:lnTo>
                  <a:pt x="2613" y="692"/>
                </a:lnTo>
                <a:lnTo>
                  <a:pt x="2642" y="690"/>
                </a:lnTo>
                <a:lnTo>
                  <a:pt x="2660" y="691"/>
                </a:lnTo>
                <a:lnTo>
                  <a:pt x="2669" y="690"/>
                </a:lnTo>
                <a:lnTo>
                  <a:pt x="2675" y="689"/>
                </a:lnTo>
                <a:lnTo>
                  <a:pt x="2681" y="689"/>
                </a:lnTo>
                <a:lnTo>
                  <a:pt x="2682" y="694"/>
                </a:lnTo>
                <a:lnTo>
                  <a:pt x="2685" y="697"/>
                </a:lnTo>
                <a:lnTo>
                  <a:pt x="2690" y="697"/>
                </a:lnTo>
                <a:lnTo>
                  <a:pt x="2698" y="693"/>
                </a:lnTo>
                <a:lnTo>
                  <a:pt x="2706" y="688"/>
                </a:lnTo>
                <a:lnTo>
                  <a:pt x="2710" y="686"/>
                </a:lnTo>
                <a:lnTo>
                  <a:pt x="2715" y="685"/>
                </a:lnTo>
                <a:lnTo>
                  <a:pt x="2719" y="686"/>
                </a:lnTo>
                <a:lnTo>
                  <a:pt x="2724" y="687"/>
                </a:lnTo>
                <a:lnTo>
                  <a:pt x="2736" y="691"/>
                </a:lnTo>
                <a:close/>
                <a:moveTo>
                  <a:pt x="413" y="716"/>
                </a:moveTo>
                <a:lnTo>
                  <a:pt x="416" y="728"/>
                </a:lnTo>
                <a:lnTo>
                  <a:pt x="407" y="720"/>
                </a:lnTo>
                <a:lnTo>
                  <a:pt x="407" y="715"/>
                </a:lnTo>
                <a:lnTo>
                  <a:pt x="406" y="711"/>
                </a:lnTo>
                <a:lnTo>
                  <a:pt x="400" y="707"/>
                </a:lnTo>
                <a:lnTo>
                  <a:pt x="396" y="701"/>
                </a:lnTo>
                <a:lnTo>
                  <a:pt x="394" y="688"/>
                </a:lnTo>
                <a:lnTo>
                  <a:pt x="395" y="685"/>
                </a:lnTo>
                <a:lnTo>
                  <a:pt x="399" y="685"/>
                </a:lnTo>
                <a:lnTo>
                  <a:pt x="415" y="702"/>
                </a:lnTo>
                <a:lnTo>
                  <a:pt x="416" y="705"/>
                </a:lnTo>
                <a:lnTo>
                  <a:pt x="416" y="711"/>
                </a:lnTo>
                <a:lnTo>
                  <a:pt x="414" y="713"/>
                </a:lnTo>
                <a:lnTo>
                  <a:pt x="413" y="716"/>
                </a:lnTo>
                <a:close/>
                <a:moveTo>
                  <a:pt x="1029" y="702"/>
                </a:moveTo>
                <a:lnTo>
                  <a:pt x="1028" y="710"/>
                </a:lnTo>
                <a:lnTo>
                  <a:pt x="1026" y="713"/>
                </a:lnTo>
                <a:lnTo>
                  <a:pt x="1020" y="717"/>
                </a:lnTo>
                <a:lnTo>
                  <a:pt x="1017" y="720"/>
                </a:lnTo>
                <a:lnTo>
                  <a:pt x="1011" y="720"/>
                </a:lnTo>
                <a:lnTo>
                  <a:pt x="1010" y="715"/>
                </a:lnTo>
                <a:lnTo>
                  <a:pt x="1008" y="712"/>
                </a:lnTo>
                <a:lnTo>
                  <a:pt x="1002" y="709"/>
                </a:lnTo>
                <a:lnTo>
                  <a:pt x="1000" y="710"/>
                </a:lnTo>
                <a:lnTo>
                  <a:pt x="999" y="715"/>
                </a:lnTo>
                <a:lnTo>
                  <a:pt x="986" y="718"/>
                </a:lnTo>
                <a:lnTo>
                  <a:pt x="982" y="719"/>
                </a:lnTo>
                <a:lnTo>
                  <a:pt x="984" y="712"/>
                </a:lnTo>
                <a:lnTo>
                  <a:pt x="981" y="707"/>
                </a:lnTo>
                <a:lnTo>
                  <a:pt x="981" y="700"/>
                </a:lnTo>
                <a:lnTo>
                  <a:pt x="980" y="697"/>
                </a:lnTo>
                <a:lnTo>
                  <a:pt x="978" y="696"/>
                </a:lnTo>
                <a:lnTo>
                  <a:pt x="982" y="691"/>
                </a:lnTo>
                <a:lnTo>
                  <a:pt x="981" y="686"/>
                </a:lnTo>
                <a:lnTo>
                  <a:pt x="985" y="681"/>
                </a:lnTo>
                <a:lnTo>
                  <a:pt x="987" y="668"/>
                </a:lnTo>
                <a:lnTo>
                  <a:pt x="1000" y="665"/>
                </a:lnTo>
                <a:lnTo>
                  <a:pt x="1003" y="667"/>
                </a:lnTo>
                <a:lnTo>
                  <a:pt x="1019" y="670"/>
                </a:lnTo>
                <a:lnTo>
                  <a:pt x="1030" y="678"/>
                </a:lnTo>
                <a:lnTo>
                  <a:pt x="1036" y="689"/>
                </a:lnTo>
                <a:lnTo>
                  <a:pt x="1029" y="702"/>
                </a:lnTo>
                <a:close/>
                <a:moveTo>
                  <a:pt x="395" y="682"/>
                </a:moveTo>
                <a:lnTo>
                  <a:pt x="390" y="688"/>
                </a:lnTo>
                <a:lnTo>
                  <a:pt x="381" y="688"/>
                </a:lnTo>
                <a:lnTo>
                  <a:pt x="379" y="684"/>
                </a:lnTo>
                <a:lnTo>
                  <a:pt x="379" y="674"/>
                </a:lnTo>
                <a:lnTo>
                  <a:pt x="377" y="671"/>
                </a:lnTo>
                <a:lnTo>
                  <a:pt x="377" y="670"/>
                </a:lnTo>
                <a:lnTo>
                  <a:pt x="378" y="665"/>
                </a:lnTo>
                <a:lnTo>
                  <a:pt x="380" y="664"/>
                </a:lnTo>
                <a:lnTo>
                  <a:pt x="395" y="677"/>
                </a:lnTo>
                <a:lnTo>
                  <a:pt x="395" y="682"/>
                </a:lnTo>
                <a:close/>
                <a:moveTo>
                  <a:pt x="3102" y="633"/>
                </a:moveTo>
                <a:lnTo>
                  <a:pt x="3100" y="634"/>
                </a:lnTo>
                <a:lnTo>
                  <a:pt x="3099" y="631"/>
                </a:lnTo>
                <a:lnTo>
                  <a:pt x="3100" y="626"/>
                </a:lnTo>
                <a:lnTo>
                  <a:pt x="3102" y="625"/>
                </a:lnTo>
                <a:lnTo>
                  <a:pt x="3103" y="626"/>
                </a:lnTo>
                <a:lnTo>
                  <a:pt x="3106" y="627"/>
                </a:lnTo>
                <a:lnTo>
                  <a:pt x="3102" y="633"/>
                </a:lnTo>
                <a:close/>
                <a:moveTo>
                  <a:pt x="367" y="650"/>
                </a:moveTo>
                <a:lnTo>
                  <a:pt x="367" y="652"/>
                </a:lnTo>
                <a:lnTo>
                  <a:pt x="354" y="645"/>
                </a:lnTo>
                <a:lnTo>
                  <a:pt x="348" y="644"/>
                </a:lnTo>
                <a:lnTo>
                  <a:pt x="343" y="636"/>
                </a:lnTo>
                <a:lnTo>
                  <a:pt x="344" y="632"/>
                </a:lnTo>
                <a:lnTo>
                  <a:pt x="345" y="627"/>
                </a:lnTo>
                <a:lnTo>
                  <a:pt x="345" y="625"/>
                </a:lnTo>
                <a:lnTo>
                  <a:pt x="349" y="625"/>
                </a:lnTo>
                <a:lnTo>
                  <a:pt x="355" y="628"/>
                </a:lnTo>
                <a:lnTo>
                  <a:pt x="358" y="637"/>
                </a:lnTo>
                <a:lnTo>
                  <a:pt x="365" y="646"/>
                </a:lnTo>
                <a:lnTo>
                  <a:pt x="367" y="650"/>
                </a:lnTo>
                <a:close/>
                <a:moveTo>
                  <a:pt x="2443" y="659"/>
                </a:moveTo>
                <a:lnTo>
                  <a:pt x="2442" y="660"/>
                </a:lnTo>
                <a:lnTo>
                  <a:pt x="2437" y="656"/>
                </a:lnTo>
                <a:lnTo>
                  <a:pt x="2434" y="644"/>
                </a:lnTo>
                <a:lnTo>
                  <a:pt x="2431" y="641"/>
                </a:lnTo>
                <a:lnTo>
                  <a:pt x="2428" y="629"/>
                </a:lnTo>
                <a:lnTo>
                  <a:pt x="2429" y="626"/>
                </a:lnTo>
                <a:lnTo>
                  <a:pt x="2433" y="621"/>
                </a:lnTo>
                <a:lnTo>
                  <a:pt x="2436" y="621"/>
                </a:lnTo>
                <a:lnTo>
                  <a:pt x="2438" y="624"/>
                </a:lnTo>
                <a:lnTo>
                  <a:pt x="2437" y="637"/>
                </a:lnTo>
                <a:lnTo>
                  <a:pt x="2444" y="652"/>
                </a:lnTo>
                <a:lnTo>
                  <a:pt x="2443" y="659"/>
                </a:lnTo>
                <a:close/>
                <a:moveTo>
                  <a:pt x="2268" y="620"/>
                </a:moveTo>
                <a:lnTo>
                  <a:pt x="2270" y="623"/>
                </a:lnTo>
                <a:lnTo>
                  <a:pt x="2265" y="623"/>
                </a:lnTo>
                <a:lnTo>
                  <a:pt x="2263" y="617"/>
                </a:lnTo>
                <a:lnTo>
                  <a:pt x="2263" y="614"/>
                </a:lnTo>
                <a:lnTo>
                  <a:pt x="2268" y="620"/>
                </a:lnTo>
                <a:close/>
                <a:moveTo>
                  <a:pt x="2441" y="607"/>
                </a:moveTo>
                <a:lnTo>
                  <a:pt x="2465" y="609"/>
                </a:lnTo>
                <a:lnTo>
                  <a:pt x="2461" y="612"/>
                </a:lnTo>
                <a:lnTo>
                  <a:pt x="2435" y="617"/>
                </a:lnTo>
                <a:lnTo>
                  <a:pt x="2426" y="616"/>
                </a:lnTo>
                <a:lnTo>
                  <a:pt x="2397" y="619"/>
                </a:lnTo>
                <a:lnTo>
                  <a:pt x="2394" y="618"/>
                </a:lnTo>
                <a:lnTo>
                  <a:pt x="2393" y="614"/>
                </a:lnTo>
                <a:lnTo>
                  <a:pt x="2390" y="611"/>
                </a:lnTo>
                <a:lnTo>
                  <a:pt x="2395" y="608"/>
                </a:lnTo>
                <a:lnTo>
                  <a:pt x="2401" y="608"/>
                </a:lnTo>
                <a:lnTo>
                  <a:pt x="2417" y="609"/>
                </a:lnTo>
                <a:lnTo>
                  <a:pt x="2441" y="607"/>
                </a:lnTo>
                <a:close/>
                <a:moveTo>
                  <a:pt x="2213" y="609"/>
                </a:moveTo>
                <a:lnTo>
                  <a:pt x="2207" y="615"/>
                </a:lnTo>
                <a:lnTo>
                  <a:pt x="2207" y="612"/>
                </a:lnTo>
                <a:lnTo>
                  <a:pt x="2208" y="609"/>
                </a:lnTo>
                <a:lnTo>
                  <a:pt x="2209" y="606"/>
                </a:lnTo>
                <a:lnTo>
                  <a:pt x="2212" y="605"/>
                </a:lnTo>
                <a:lnTo>
                  <a:pt x="2213" y="609"/>
                </a:lnTo>
                <a:close/>
                <a:moveTo>
                  <a:pt x="2783" y="599"/>
                </a:moveTo>
                <a:lnTo>
                  <a:pt x="2784" y="604"/>
                </a:lnTo>
                <a:lnTo>
                  <a:pt x="2789" y="608"/>
                </a:lnTo>
                <a:lnTo>
                  <a:pt x="2787" y="615"/>
                </a:lnTo>
                <a:lnTo>
                  <a:pt x="2786" y="616"/>
                </a:lnTo>
                <a:lnTo>
                  <a:pt x="2787" y="619"/>
                </a:lnTo>
                <a:lnTo>
                  <a:pt x="2789" y="621"/>
                </a:lnTo>
                <a:lnTo>
                  <a:pt x="2785" y="623"/>
                </a:lnTo>
                <a:lnTo>
                  <a:pt x="2782" y="622"/>
                </a:lnTo>
                <a:lnTo>
                  <a:pt x="2778" y="624"/>
                </a:lnTo>
                <a:lnTo>
                  <a:pt x="2775" y="627"/>
                </a:lnTo>
                <a:lnTo>
                  <a:pt x="2766" y="628"/>
                </a:lnTo>
                <a:lnTo>
                  <a:pt x="2763" y="626"/>
                </a:lnTo>
                <a:lnTo>
                  <a:pt x="2746" y="622"/>
                </a:lnTo>
                <a:lnTo>
                  <a:pt x="2736" y="615"/>
                </a:lnTo>
                <a:lnTo>
                  <a:pt x="2735" y="613"/>
                </a:lnTo>
                <a:lnTo>
                  <a:pt x="2755" y="604"/>
                </a:lnTo>
                <a:lnTo>
                  <a:pt x="2764" y="602"/>
                </a:lnTo>
                <a:lnTo>
                  <a:pt x="2771" y="602"/>
                </a:lnTo>
                <a:lnTo>
                  <a:pt x="2781" y="599"/>
                </a:lnTo>
                <a:lnTo>
                  <a:pt x="2783" y="599"/>
                </a:lnTo>
                <a:close/>
                <a:moveTo>
                  <a:pt x="2357" y="600"/>
                </a:moveTo>
                <a:lnTo>
                  <a:pt x="2364" y="603"/>
                </a:lnTo>
                <a:lnTo>
                  <a:pt x="2367" y="603"/>
                </a:lnTo>
                <a:lnTo>
                  <a:pt x="2370" y="600"/>
                </a:lnTo>
                <a:lnTo>
                  <a:pt x="2371" y="599"/>
                </a:lnTo>
                <a:lnTo>
                  <a:pt x="2374" y="601"/>
                </a:lnTo>
                <a:lnTo>
                  <a:pt x="2375" y="606"/>
                </a:lnTo>
                <a:lnTo>
                  <a:pt x="2380" y="605"/>
                </a:lnTo>
                <a:lnTo>
                  <a:pt x="2384" y="607"/>
                </a:lnTo>
                <a:lnTo>
                  <a:pt x="2385" y="608"/>
                </a:lnTo>
                <a:lnTo>
                  <a:pt x="2384" y="614"/>
                </a:lnTo>
                <a:lnTo>
                  <a:pt x="2370" y="615"/>
                </a:lnTo>
                <a:lnTo>
                  <a:pt x="2360" y="619"/>
                </a:lnTo>
                <a:lnTo>
                  <a:pt x="2346" y="615"/>
                </a:lnTo>
                <a:lnTo>
                  <a:pt x="2331" y="622"/>
                </a:lnTo>
                <a:lnTo>
                  <a:pt x="2322" y="624"/>
                </a:lnTo>
                <a:lnTo>
                  <a:pt x="2313" y="624"/>
                </a:lnTo>
                <a:lnTo>
                  <a:pt x="2306" y="612"/>
                </a:lnTo>
                <a:lnTo>
                  <a:pt x="2310" y="599"/>
                </a:lnTo>
                <a:lnTo>
                  <a:pt x="2313" y="596"/>
                </a:lnTo>
                <a:lnTo>
                  <a:pt x="2319" y="595"/>
                </a:lnTo>
                <a:lnTo>
                  <a:pt x="2333" y="595"/>
                </a:lnTo>
                <a:lnTo>
                  <a:pt x="2357" y="600"/>
                </a:lnTo>
                <a:close/>
                <a:moveTo>
                  <a:pt x="3189" y="591"/>
                </a:moveTo>
                <a:lnTo>
                  <a:pt x="3220" y="595"/>
                </a:lnTo>
                <a:lnTo>
                  <a:pt x="3229" y="595"/>
                </a:lnTo>
                <a:lnTo>
                  <a:pt x="3247" y="596"/>
                </a:lnTo>
                <a:lnTo>
                  <a:pt x="3262" y="601"/>
                </a:lnTo>
                <a:lnTo>
                  <a:pt x="3288" y="602"/>
                </a:lnTo>
                <a:lnTo>
                  <a:pt x="3295" y="604"/>
                </a:lnTo>
                <a:lnTo>
                  <a:pt x="3301" y="608"/>
                </a:lnTo>
                <a:lnTo>
                  <a:pt x="3287" y="610"/>
                </a:lnTo>
                <a:lnTo>
                  <a:pt x="3280" y="613"/>
                </a:lnTo>
                <a:lnTo>
                  <a:pt x="3267" y="615"/>
                </a:lnTo>
                <a:lnTo>
                  <a:pt x="3257" y="613"/>
                </a:lnTo>
                <a:lnTo>
                  <a:pt x="3249" y="615"/>
                </a:lnTo>
                <a:lnTo>
                  <a:pt x="3246" y="612"/>
                </a:lnTo>
                <a:lnTo>
                  <a:pt x="3235" y="609"/>
                </a:lnTo>
                <a:lnTo>
                  <a:pt x="3220" y="604"/>
                </a:lnTo>
                <a:lnTo>
                  <a:pt x="3190" y="597"/>
                </a:lnTo>
                <a:lnTo>
                  <a:pt x="3189" y="593"/>
                </a:lnTo>
                <a:lnTo>
                  <a:pt x="3189" y="591"/>
                </a:lnTo>
                <a:close/>
                <a:moveTo>
                  <a:pt x="1088" y="593"/>
                </a:moveTo>
                <a:lnTo>
                  <a:pt x="1079" y="597"/>
                </a:lnTo>
                <a:lnTo>
                  <a:pt x="1077" y="589"/>
                </a:lnTo>
                <a:lnTo>
                  <a:pt x="1082" y="587"/>
                </a:lnTo>
                <a:lnTo>
                  <a:pt x="1089" y="589"/>
                </a:lnTo>
                <a:lnTo>
                  <a:pt x="1088" y="593"/>
                </a:lnTo>
                <a:close/>
                <a:moveTo>
                  <a:pt x="858" y="597"/>
                </a:moveTo>
                <a:lnTo>
                  <a:pt x="861" y="603"/>
                </a:lnTo>
                <a:lnTo>
                  <a:pt x="865" y="608"/>
                </a:lnTo>
                <a:lnTo>
                  <a:pt x="867" y="613"/>
                </a:lnTo>
                <a:lnTo>
                  <a:pt x="871" y="638"/>
                </a:lnTo>
                <a:lnTo>
                  <a:pt x="884" y="660"/>
                </a:lnTo>
                <a:lnTo>
                  <a:pt x="919" y="668"/>
                </a:lnTo>
                <a:lnTo>
                  <a:pt x="914" y="672"/>
                </a:lnTo>
                <a:lnTo>
                  <a:pt x="911" y="675"/>
                </a:lnTo>
                <a:lnTo>
                  <a:pt x="908" y="679"/>
                </a:lnTo>
                <a:lnTo>
                  <a:pt x="903" y="694"/>
                </a:lnTo>
                <a:lnTo>
                  <a:pt x="904" y="697"/>
                </a:lnTo>
                <a:lnTo>
                  <a:pt x="907" y="702"/>
                </a:lnTo>
                <a:lnTo>
                  <a:pt x="907" y="708"/>
                </a:lnTo>
                <a:lnTo>
                  <a:pt x="903" y="708"/>
                </a:lnTo>
                <a:lnTo>
                  <a:pt x="898" y="707"/>
                </a:lnTo>
                <a:lnTo>
                  <a:pt x="894" y="704"/>
                </a:lnTo>
                <a:lnTo>
                  <a:pt x="890" y="702"/>
                </a:lnTo>
                <a:lnTo>
                  <a:pt x="886" y="700"/>
                </a:lnTo>
                <a:lnTo>
                  <a:pt x="882" y="698"/>
                </a:lnTo>
                <a:lnTo>
                  <a:pt x="874" y="694"/>
                </a:lnTo>
                <a:lnTo>
                  <a:pt x="864" y="691"/>
                </a:lnTo>
                <a:lnTo>
                  <a:pt x="854" y="688"/>
                </a:lnTo>
                <a:lnTo>
                  <a:pt x="850" y="682"/>
                </a:lnTo>
                <a:lnTo>
                  <a:pt x="847" y="674"/>
                </a:lnTo>
                <a:lnTo>
                  <a:pt x="850" y="662"/>
                </a:lnTo>
                <a:lnTo>
                  <a:pt x="847" y="659"/>
                </a:lnTo>
                <a:lnTo>
                  <a:pt x="844" y="656"/>
                </a:lnTo>
                <a:lnTo>
                  <a:pt x="839" y="648"/>
                </a:lnTo>
                <a:lnTo>
                  <a:pt x="838" y="638"/>
                </a:lnTo>
                <a:lnTo>
                  <a:pt x="831" y="634"/>
                </a:lnTo>
                <a:lnTo>
                  <a:pt x="823" y="631"/>
                </a:lnTo>
                <a:lnTo>
                  <a:pt x="819" y="630"/>
                </a:lnTo>
                <a:lnTo>
                  <a:pt x="802" y="633"/>
                </a:lnTo>
                <a:lnTo>
                  <a:pt x="798" y="632"/>
                </a:lnTo>
                <a:lnTo>
                  <a:pt x="795" y="630"/>
                </a:lnTo>
                <a:lnTo>
                  <a:pt x="786" y="627"/>
                </a:lnTo>
                <a:lnTo>
                  <a:pt x="786" y="621"/>
                </a:lnTo>
                <a:lnTo>
                  <a:pt x="790" y="617"/>
                </a:lnTo>
                <a:lnTo>
                  <a:pt x="800" y="612"/>
                </a:lnTo>
                <a:lnTo>
                  <a:pt x="805" y="609"/>
                </a:lnTo>
                <a:lnTo>
                  <a:pt x="806" y="604"/>
                </a:lnTo>
                <a:lnTo>
                  <a:pt x="804" y="600"/>
                </a:lnTo>
                <a:lnTo>
                  <a:pt x="805" y="596"/>
                </a:lnTo>
                <a:lnTo>
                  <a:pt x="808" y="593"/>
                </a:lnTo>
                <a:lnTo>
                  <a:pt x="812" y="590"/>
                </a:lnTo>
                <a:lnTo>
                  <a:pt x="822" y="586"/>
                </a:lnTo>
                <a:lnTo>
                  <a:pt x="826" y="593"/>
                </a:lnTo>
                <a:lnTo>
                  <a:pt x="828" y="598"/>
                </a:lnTo>
                <a:lnTo>
                  <a:pt x="831" y="602"/>
                </a:lnTo>
                <a:lnTo>
                  <a:pt x="835" y="596"/>
                </a:lnTo>
                <a:lnTo>
                  <a:pt x="832" y="587"/>
                </a:lnTo>
                <a:lnTo>
                  <a:pt x="840" y="584"/>
                </a:lnTo>
                <a:lnTo>
                  <a:pt x="847" y="584"/>
                </a:lnTo>
                <a:lnTo>
                  <a:pt x="853" y="587"/>
                </a:lnTo>
                <a:lnTo>
                  <a:pt x="857" y="591"/>
                </a:lnTo>
                <a:lnTo>
                  <a:pt x="858" y="597"/>
                </a:lnTo>
                <a:close/>
                <a:moveTo>
                  <a:pt x="2248" y="600"/>
                </a:moveTo>
                <a:lnTo>
                  <a:pt x="2243" y="601"/>
                </a:lnTo>
                <a:lnTo>
                  <a:pt x="2239" y="598"/>
                </a:lnTo>
                <a:lnTo>
                  <a:pt x="2240" y="587"/>
                </a:lnTo>
                <a:lnTo>
                  <a:pt x="2243" y="584"/>
                </a:lnTo>
                <a:lnTo>
                  <a:pt x="2245" y="585"/>
                </a:lnTo>
                <a:lnTo>
                  <a:pt x="2246" y="588"/>
                </a:lnTo>
                <a:lnTo>
                  <a:pt x="2247" y="591"/>
                </a:lnTo>
                <a:lnTo>
                  <a:pt x="2250" y="594"/>
                </a:lnTo>
                <a:lnTo>
                  <a:pt x="2248" y="600"/>
                </a:lnTo>
                <a:close/>
                <a:moveTo>
                  <a:pt x="2609" y="597"/>
                </a:moveTo>
                <a:lnTo>
                  <a:pt x="2604" y="600"/>
                </a:lnTo>
                <a:lnTo>
                  <a:pt x="2602" y="601"/>
                </a:lnTo>
                <a:lnTo>
                  <a:pt x="2590" y="599"/>
                </a:lnTo>
                <a:lnTo>
                  <a:pt x="2577" y="599"/>
                </a:lnTo>
                <a:lnTo>
                  <a:pt x="2562" y="602"/>
                </a:lnTo>
                <a:lnTo>
                  <a:pt x="2554" y="599"/>
                </a:lnTo>
                <a:lnTo>
                  <a:pt x="2549" y="595"/>
                </a:lnTo>
                <a:lnTo>
                  <a:pt x="2549" y="591"/>
                </a:lnTo>
                <a:lnTo>
                  <a:pt x="2554" y="580"/>
                </a:lnTo>
                <a:lnTo>
                  <a:pt x="2565" y="572"/>
                </a:lnTo>
                <a:lnTo>
                  <a:pt x="2569" y="571"/>
                </a:lnTo>
                <a:lnTo>
                  <a:pt x="2577" y="573"/>
                </a:lnTo>
                <a:lnTo>
                  <a:pt x="2590" y="579"/>
                </a:lnTo>
                <a:lnTo>
                  <a:pt x="2600" y="586"/>
                </a:lnTo>
                <a:lnTo>
                  <a:pt x="2609" y="592"/>
                </a:lnTo>
                <a:lnTo>
                  <a:pt x="2609" y="597"/>
                </a:lnTo>
                <a:close/>
                <a:moveTo>
                  <a:pt x="2218" y="558"/>
                </a:moveTo>
                <a:lnTo>
                  <a:pt x="2220" y="563"/>
                </a:lnTo>
                <a:lnTo>
                  <a:pt x="2217" y="567"/>
                </a:lnTo>
                <a:lnTo>
                  <a:pt x="2220" y="575"/>
                </a:lnTo>
                <a:lnTo>
                  <a:pt x="2228" y="565"/>
                </a:lnTo>
                <a:lnTo>
                  <a:pt x="2235" y="563"/>
                </a:lnTo>
                <a:lnTo>
                  <a:pt x="2240" y="565"/>
                </a:lnTo>
                <a:lnTo>
                  <a:pt x="2243" y="567"/>
                </a:lnTo>
                <a:lnTo>
                  <a:pt x="2244" y="571"/>
                </a:lnTo>
                <a:lnTo>
                  <a:pt x="2242" y="580"/>
                </a:lnTo>
                <a:lnTo>
                  <a:pt x="2237" y="584"/>
                </a:lnTo>
                <a:lnTo>
                  <a:pt x="2230" y="585"/>
                </a:lnTo>
                <a:lnTo>
                  <a:pt x="2227" y="580"/>
                </a:lnTo>
                <a:lnTo>
                  <a:pt x="2223" y="579"/>
                </a:lnTo>
                <a:lnTo>
                  <a:pt x="2220" y="590"/>
                </a:lnTo>
                <a:lnTo>
                  <a:pt x="2219" y="592"/>
                </a:lnTo>
                <a:lnTo>
                  <a:pt x="2215" y="593"/>
                </a:lnTo>
                <a:lnTo>
                  <a:pt x="2211" y="590"/>
                </a:lnTo>
                <a:lnTo>
                  <a:pt x="2211" y="588"/>
                </a:lnTo>
                <a:lnTo>
                  <a:pt x="2216" y="583"/>
                </a:lnTo>
                <a:lnTo>
                  <a:pt x="2213" y="569"/>
                </a:lnTo>
                <a:lnTo>
                  <a:pt x="2209" y="571"/>
                </a:lnTo>
                <a:lnTo>
                  <a:pt x="2200" y="585"/>
                </a:lnTo>
                <a:lnTo>
                  <a:pt x="2192" y="591"/>
                </a:lnTo>
                <a:lnTo>
                  <a:pt x="2190" y="588"/>
                </a:lnTo>
                <a:lnTo>
                  <a:pt x="2186" y="579"/>
                </a:lnTo>
                <a:lnTo>
                  <a:pt x="2188" y="567"/>
                </a:lnTo>
                <a:lnTo>
                  <a:pt x="2194" y="559"/>
                </a:lnTo>
                <a:lnTo>
                  <a:pt x="2199" y="560"/>
                </a:lnTo>
                <a:lnTo>
                  <a:pt x="2214" y="557"/>
                </a:lnTo>
                <a:lnTo>
                  <a:pt x="2218" y="558"/>
                </a:lnTo>
                <a:close/>
                <a:moveTo>
                  <a:pt x="1148" y="559"/>
                </a:moveTo>
                <a:lnTo>
                  <a:pt x="1133" y="567"/>
                </a:lnTo>
                <a:lnTo>
                  <a:pt x="1129" y="566"/>
                </a:lnTo>
                <a:lnTo>
                  <a:pt x="1126" y="564"/>
                </a:lnTo>
                <a:lnTo>
                  <a:pt x="1128" y="548"/>
                </a:lnTo>
                <a:lnTo>
                  <a:pt x="1130" y="543"/>
                </a:lnTo>
                <a:lnTo>
                  <a:pt x="1141" y="543"/>
                </a:lnTo>
                <a:lnTo>
                  <a:pt x="1148" y="545"/>
                </a:lnTo>
                <a:lnTo>
                  <a:pt x="1151" y="548"/>
                </a:lnTo>
                <a:lnTo>
                  <a:pt x="1152" y="553"/>
                </a:lnTo>
                <a:lnTo>
                  <a:pt x="1152" y="556"/>
                </a:lnTo>
                <a:lnTo>
                  <a:pt x="1148" y="559"/>
                </a:lnTo>
                <a:close/>
                <a:moveTo>
                  <a:pt x="3149" y="554"/>
                </a:moveTo>
                <a:lnTo>
                  <a:pt x="3145" y="555"/>
                </a:lnTo>
                <a:lnTo>
                  <a:pt x="3141" y="554"/>
                </a:lnTo>
                <a:lnTo>
                  <a:pt x="3136" y="548"/>
                </a:lnTo>
                <a:lnTo>
                  <a:pt x="3138" y="543"/>
                </a:lnTo>
                <a:lnTo>
                  <a:pt x="3143" y="540"/>
                </a:lnTo>
                <a:lnTo>
                  <a:pt x="3147" y="543"/>
                </a:lnTo>
                <a:lnTo>
                  <a:pt x="3148" y="547"/>
                </a:lnTo>
                <a:lnTo>
                  <a:pt x="3151" y="547"/>
                </a:lnTo>
                <a:lnTo>
                  <a:pt x="3149" y="554"/>
                </a:lnTo>
                <a:close/>
                <a:moveTo>
                  <a:pt x="313" y="606"/>
                </a:moveTo>
                <a:lnTo>
                  <a:pt x="306" y="606"/>
                </a:lnTo>
                <a:lnTo>
                  <a:pt x="290" y="597"/>
                </a:lnTo>
                <a:lnTo>
                  <a:pt x="286" y="593"/>
                </a:lnTo>
                <a:lnTo>
                  <a:pt x="286" y="587"/>
                </a:lnTo>
                <a:lnTo>
                  <a:pt x="271" y="565"/>
                </a:lnTo>
                <a:lnTo>
                  <a:pt x="269" y="560"/>
                </a:lnTo>
                <a:lnTo>
                  <a:pt x="274" y="542"/>
                </a:lnTo>
                <a:lnTo>
                  <a:pt x="290" y="538"/>
                </a:lnTo>
                <a:lnTo>
                  <a:pt x="295" y="541"/>
                </a:lnTo>
                <a:lnTo>
                  <a:pt x="297" y="549"/>
                </a:lnTo>
                <a:lnTo>
                  <a:pt x="305" y="564"/>
                </a:lnTo>
                <a:lnTo>
                  <a:pt x="308" y="571"/>
                </a:lnTo>
                <a:lnTo>
                  <a:pt x="310" y="575"/>
                </a:lnTo>
                <a:lnTo>
                  <a:pt x="311" y="578"/>
                </a:lnTo>
                <a:lnTo>
                  <a:pt x="311" y="579"/>
                </a:lnTo>
                <a:lnTo>
                  <a:pt x="317" y="589"/>
                </a:lnTo>
                <a:lnTo>
                  <a:pt x="321" y="594"/>
                </a:lnTo>
                <a:lnTo>
                  <a:pt x="322" y="603"/>
                </a:lnTo>
                <a:lnTo>
                  <a:pt x="313" y="606"/>
                </a:lnTo>
                <a:close/>
                <a:moveTo>
                  <a:pt x="2835" y="569"/>
                </a:moveTo>
                <a:lnTo>
                  <a:pt x="2832" y="572"/>
                </a:lnTo>
                <a:lnTo>
                  <a:pt x="2822" y="570"/>
                </a:lnTo>
                <a:lnTo>
                  <a:pt x="2817" y="565"/>
                </a:lnTo>
                <a:lnTo>
                  <a:pt x="2814" y="558"/>
                </a:lnTo>
                <a:lnTo>
                  <a:pt x="2812" y="553"/>
                </a:lnTo>
                <a:lnTo>
                  <a:pt x="2811" y="549"/>
                </a:lnTo>
                <a:lnTo>
                  <a:pt x="2808" y="543"/>
                </a:lnTo>
                <a:lnTo>
                  <a:pt x="2809" y="541"/>
                </a:lnTo>
                <a:lnTo>
                  <a:pt x="2827" y="536"/>
                </a:lnTo>
                <a:lnTo>
                  <a:pt x="2830" y="538"/>
                </a:lnTo>
                <a:lnTo>
                  <a:pt x="2837" y="538"/>
                </a:lnTo>
                <a:lnTo>
                  <a:pt x="2841" y="542"/>
                </a:lnTo>
                <a:lnTo>
                  <a:pt x="2838" y="559"/>
                </a:lnTo>
                <a:lnTo>
                  <a:pt x="2835" y="569"/>
                </a:lnTo>
                <a:close/>
                <a:moveTo>
                  <a:pt x="2827" y="527"/>
                </a:moveTo>
                <a:lnTo>
                  <a:pt x="2825" y="531"/>
                </a:lnTo>
                <a:lnTo>
                  <a:pt x="2821" y="534"/>
                </a:lnTo>
                <a:lnTo>
                  <a:pt x="2787" y="539"/>
                </a:lnTo>
                <a:lnTo>
                  <a:pt x="2790" y="536"/>
                </a:lnTo>
                <a:lnTo>
                  <a:pt x="2792" y="533"/>
                </a:lnTo>
                <a:lnTo>
                  <a:pt x="2794" y="531"/>
                </a:lnTo>
                <a:lnTo>
                  <a:pt x="2797" y="532"/>
                </a:lnTo>
                <a:lnTo>
                  <a:pt x="2799" y="531"/>
                </a:lnTo>
                <a:lnTo>
                  <a:pt x="2801" y="531"/>
                </a:lnTo>
                <a:lnTo>
                  <a:pt x="2803" y="531"/>
                </a:lnTo>
                <a:lnTo>
                  <a:pt x="2806" y="530"/>
                </a:lnTo>
                <a:lnTo>
                  <a:pt x="2813" y="531"/>
                </a:lnTo>
                <a:lnTo>
                  <a:pt x="2820" y="530"/>
                </a:lnTo>
                <a:lnTo>
                  <a:pt x="2819" y="526"/>
                </a:lnTo>
                <a:lnTo>
                  <a:pt x="2827" y="527"/>
                </a:lnTo>
                <a:close/>
                <a:moveTo>
                  <a:pt x="3182" y="517"/>
                </a:moveTo>
                <a:lnTo>
                  <a:pt x="3199" y="520"/>
                </a:lnTo>
                <a:lnTo>
                  <a:pt x="3205" y="520"/>
                </a:lnTo>
                <a:lnTo>
                  <a:pt x="3211" y="524"/>
                </a:lnTo>
                <a:lnTo>
                  <a:pt x="3218" y="522"/>
                </a:lnTo>
                <a:lnTo>
                  <a:pt x="3222" y="523"/>
                </a:lnTo>
                <a:lnTo>
                  <a:pt x="3236" y="535"/>
                </a:lnTo>
                <a:lnTo>
                  <a:pt x="3243" y="543"/>
                </a:lnTo>
                <a:lnTo>
                  <a:pt x="3253" y="550"/>
                </a:lnTo>
                <a:lnTo>
                  <a:pt x="3260" y="552"/>
                </a:lnTo>
                <a:lnTo>
                  <a:pt x="3255" y="558"/>
                </a:lnTo>
                <a:lnTo>
                  <a:pt x="3244" y="561"/>
                </a:lnTo>
                <a:lnTo>
                  <a:pt x="3239" y="562"/>
                </a:lnTo>
                <a:lnTo>
                  <a:pt x="3231" y="558"/>
                </a:lnTo>
                <a:lnTo>
                  <a:pt x="3224" y="559"/>
                </a:lnTo>
                <a:lnTo>
                  <a:pt x="3218" y="554"/>
                </a:lnTo>
                <a:lnTo>
                  <a:pt x="3217" y="547"/>
                </a:lnTo>
                <a:lnTo>
                  <a:pt x="3211" y="531"/>
                </a:lnTo>
                <a:lnTo>
                  <a:pt x="3203" y="535"/>
                </a:lnTo>
                <a:lnTo>
                  <a:pt x="3193" y="528"/>
                </a:lnTo>
                <a:lnTo>
                  <a:pt x="3190" y="528"/>
                </a:lnTo>
                <a:lnTo>
                  <a:pt x="3190" y="529"/>
                </a:lnTo>
                <a:lnTo>
                  <a:pt x="3186" y="526"/>
                </a:lnTo>
                <a:lnTo>
                  <a:pt x="3182" y="521"/>
                </a:lnTo>
                <a:lnTo>
                  <a:pt x="3182" y="517"/>
                </a:lnTo>
                <a:close/>
                <a:moveTo>
                  <a:pt x="2542" y="527"/>
                </a:moveTo>
                <a:lnTo>
                  <a:pt x="2541" y="529"/>
                </a:lnTo>
                <a:lnTo>
                  <a:pt x="2532" y="527"/>
                </a:lnTo>
                <a:lnTo>
                  <a:pt x="2530" y="526"/>
                </a:lnTo>
                <a:lnTo>
                  <a:pt x="2534" y="515"/>
                </a:lnTo>
                <a:lnTo>
                  <a:pt x="2538" y="515"/>
                </a:lnTo>
                <a:lnTo>
                  <a:pt x="2542" y="526"/>
                </a:lnTo>
                <a:lnTo>
                  <a:pt x="2542" y="527"/>
                </a:lnTo>
                <a:close/>
                <a:moveTo>
                  <a:pt x="2805" y="508"/>
                </a:moveTo>
                <a:lnTo>
                  <a:pt x="2801" y="508"/>
                </a:lnTo>
                <a:lnTo>
                  <a:pt x="2792" y="504"/>
                </a:lnTo>
                <a:lnTo>
                  <a:pt x="2797" y="501"/>
                </a:lnTo>
                <a:lnTo>
                  <a:pt x="2800" y="501"/>
                </a:lnTo>
                <a:lnTo>
                  <a:pt x="2803" y="499"/>
                </a:lnTo>
                <a:lnTo>
                  <a:pt x="2804" y="499"/>
                </a:lnTo>
                <a:lnTo>
                  <a:pt x="2808" y="500"/>
                </a:lnTo>
                <a:lnTo>
                  <a:pt x="2810" y="503"/>
                </a:lnTo>
                <a:lnTo>
                  <a:pt x="2805" y="508"/>
                </a:lnTo>
                <a:close/>
                <a:moveTo>
                  <a:pt x="2111" y="498"/>
                </a:moveTo>
                <a:lnTo>
                  <a:pt x="2114" y="501"/>
                </a:lnTo>
                <a:lnTo>
                  <a:pt x="2112" y="505"/>
                </a:lnTo>
                <a:lnTo>
                  <a:pt x="2110" y="504"/>
                </a:lnTo>
                <a:lnTo>
                  <a:pt x="2103" y="505"/>
                </a:lnTo>
                <a:lnTo>
                  <a:pt x="2100" y="505"/>
                </a:lnTo>
                <a:lnTo>
                  <a:pt x="2097" y="507"/>
                </a:lnTo>
                <a:lnTo>
                  <a:pt x="2095" y="507"/>
                </a:lnTo>
                <a:lnTo>
                  <a:pt x="2096" y="504"/>
                </a:lnTo>
                <a:lnTo>
                  <a:pt x="2102" y="498"/>
                </a:lnTo>
                <a:lnTo>
                  <a:pt x="2106" y="499"/>
                </a:lnTo>
                <a:lnTo>
                  <a:pt x="2111" y="498"/>
                </a:lnTo>
                <a:close/>
                <a:moveTo>
                  <a:pt x="3031" y="523"/>
                </a:moveTo>
                <a:lnTo>
                  <a:pt x="3050" y="524"/>
                </a:lnTo>
                <a:lnTo>
                  <a:pt x="3060" y="523"/>
                </a:lnTo>
                <a:lnTo>
                  <a:pt x="3070" y="524"/>
                </a:lnTo>
                <a:lnTo>
                  <a:pt x="3074" y="526"/>
                </a:lnTo>
                <a:lnTo>
                  <a:pt x="3081" y="533"/>
                </a:lnTo>
                <a:lnTo>
                  <a:pt x="3079" y="537"/>
                </a:lnTo>
                <a:lnTo>
                  <a:pt x="3078" y="545"/>
                </a:lnTo>
                <a:lnTo>
                  <a:pt x="3082" y="553"/>
                </a:lnTo>
                <a:lnTo>
                  <a:pt x="3087" y="561"/>
                </a:lnTo>
                <a:lnTo>
                  <a:pt x="3092" y="569"/>
                </a:lnTo>
                <a:lnTo>
                  <a:pt x="3093" y="573"/>
                </a:lnTo>
                <a:lnTo>
                  <a:pt x="3091" y="582"/>
                </a:lnTo>
                <a:lnTo>
                  <a:pt x="3089" y="586"/>
                </a:lnTo>
                <a:lnTo>
                  <a:pt x="3084" y="593"/>
                </a:lnTo>
                <a:lnTo>
                  <a:pt x="3081" y="601"/>
                </a:lnTo>
                <a:lnTo>
                  <a:pt x="3083" y="611"/>
                </a:lnTo>
                <a:lnTo>
                  <a:pt x="3084" y="621"/>
                </a:lnTo>
                <a:lnTo>
                  <a:pt x="3084" y="630"/>
                </a:lnTo>
                <a:lnTo>
                  <a:pt x="3085" y="639"/>
                </a:lnTo>
                <a:lnTo>
                  <a:pt x="3088" y="648"/>
                </a:lnTo>
                <a:lnTo>
                  <a:pt x="3101" y="672"/>
                </a:lnTo>
                <a:lnTo>
                  <a:pt x="3109" y="689"/>
                </a:lnTo>
                <a:lnTo>
                  <a:pt x="3111" y="680"/>
                </a:lnTo>
                <a:lnTo>
                  <a:pt x="3111" y="669"/>
                </a:lnTo>
                <a:lnTo>
                  <a:pt x="3113" y="665"/>
                </a:lnTo>
                <a:lnTo>
                  <a:pt x="3117" y="663"/>
                </a:lnTo>
                <a:lnTo>
                  <a:pt x="3122" y="666"/>
                </a:lnTo>
                <a:lnTo>
                  <a:pt x="3123" y="670"/>
                </a:lnTo>
                <a:lnTo>
                  <a:pt x="3124" y="679"/>
                </a:lnTo>
                <a:lnTo>
                  <a:pt x="3128" y="697"/>
                </a:lnTo>
                <a:lnTo>
                  <a:pt x="3133" y="698"/>
                </a:lnTo>
                <a:lnTo>
                  <a:pt x="3139" y="695"/>
                </a:lnTo>
                <a:lnTo>
                  <a:pt x="3140" y="700"/>
                </a:lnTo>
                <a:lnTo>
                  <a:pt x="3140" y="711"/>
                </a:lnTo>
                <a:lnTo>
                  <a:pt x="3143" y="719"/>
                </a:lnTo>
                <a:lnTo>
                  <a:pt x="3145" y="722"/>
                </a:lnTo>
                <a:lnTo>
                  <a:pt x="3154" y="728"/>
                </a:lnTo>
                <a:lnTo>
                  <a:pt x="3159" y="730"/>
                </a:lnTo>
                <a:lnTo>
                  <a:pt x="3171" y="731"/>
                </a:lnTo>
                <a:lnTo>
                  <a:pt x="3181" y="732"/>
                </a:lnTo>
                <a:lnTo>
                  <a:pt x="3190" y="729"/>
                </a:lnTo>
                <a:lnTo>
                  <a:pt x="3196" y="723"/>
                </a:lnTo>
                <a:lnTo>
                  <a:pt x="3201" y="717"/>
                </a:lnTo>
                <a:lnTo>
                  <a:pt x="3220" y="702"/>
                </a:lnTo>
                <a:lnTo>
                  <a:pt x="3225" y="695"/>
                </a:lnTo>
                <a:lnTo>
                  <a:pt x="3230" y="684"/>
                </a:lnTo>
                <a:lnTo>
                  <a:pt x="3232" y="681"/>
                </a:lnTo>
                <a:lnTo>
                  <a:pt x="3250" y="669"/>
                </a:lnTo>
                <a:lnTo>
                  <a:pt x="3252" y="665"/>
                </a:lnTo>
                <a:lnTo>
                  <a:pt x="3255" y="657"/>
                </a:lnTo>
                <a:lnTo>
                  <a:pt x="3259" y="649"/>
                </a:lnTo>
                <a:lnTo>
                  <a:pt x="3262" y="645"/>
                </a:lnTo>
                <a:lnTo>
                  <a:pt x="3279" y="641"/>
                </a:lnTo>
                <a:lnTo>
                  <a:pt x="3297" y="639"/>
                </a:lnTo>
                <a:lnTo>
                  <a:pt x="3316" y="632"/>
                </a:lnTo>
                <a:lnTo>
                  <a:pt x="3323" y="625"/>
                </a:lnTo>
                <a:lnTo>
                  <a:pt x="3324" y="621"/>
                </a:lnTo>
                <a:lnTo>
                  <a:pt x="3320" y="614"/>
                </a:lnTo>
                <a:lnTo>
                  <a:pt x="3320" y="611"/>
                </a:lnTo>
                <a:lnTo>
                  <a:pt x="3324" y="608"/>
                </a:lnTo>
                <a:lnTo>
                  <a:pt x="3340" y="599"/>
                </a:lnTo>
                <a:lnTo>
                  <a:pt x="3359" y="589"/>
                </a:lnTo>
                <a:lnTo>
                  <a:pt x="3374" y="583"/>
                </a:lnTo>
                <a:lnTo>
                  <a:pt x="3382" y="583"/>
                </a:lnTo>
                <a:lnTo>
                  <a:pt x="3390" y="588"/>
                </a:lnTo>
                <a:lnTo>
                  <a:pt x="3398" y="593"/>
                </a:lnTo>
                <a:lnTo>
                  <a:pt x="3440" y="607"/>
                </a:lnTo>
                <a:lnTo>
                  <a:pt x="3447" y="611"/>
                </a:lnTo>
                <a:lnTo>
                  <a:pt x="3453" y="617"/>
                </a:lnTo>
                <a:lnTo>
                  <a:pt x="3462" y="621"/>
                </a:lnTo>
                <a:lnTo>
                  <a:pt x="3471" y="623"/>
                </a:lnTo>
                <a:lnTo>
                  <a:pt x="3480" y="626"/>
                </a:lnTo>
                <a:lnTo>
                  <a:pt x="3488" y="631"/>
                </a:lnTo>
                <a:lnTo>
                  <a:pt x="3506" y="640"/>
                </a:lnTo>
                <a:lnTo>
                  <a:pt x="3531" y="651"/>
                </a:lnTo>
                <a:lnTo>
                  <a:pt x="3537" y="651"/>
                </a:lnTo>
                <a:lnTo>
                  <a:pt x="3560" y="651"/>
                </a:lnTo>
                <a:lnTo>
                  <a:pt x="3564" y="653"/>
                </a:lnTo>
                <a:lnTo>
                  <a:pt x="3567" y="656"/>
                </a:lnTo>
                <a:lnTo>
                  <a:pt x="3571" y="656"/>
                </a:lnTo>
                <a:lnTo>
                  <a:pt x="3597" y="659"/>
                </a:lnTo>
                <a:lnTo>
                  <a:pt x="3601" y="661"/>
                </a:lnTo>
                <a:lnTo>
                  <a:pt x="3605" y="663"/>
                </a:lnTo>
                <a:lnTo>
                  <a:pt x="3607" y="671"/>
                </a:lnTo>
                <a:lnTo>
                  <a:pt x="3625" y="671"/>
                </a:lnTo>
                <a:lnTo>
                  <a:pt x="3625" y="687"/>
                </a:lnTo>
                <a:lnTo>
                  <a:pt x="3625" y="703"/>
                </a:lnTo>
                <a:lnTo>
                  <a:pt x="3625" y="719"/>
                </a:lnTo>
                <a:lnTo>
                  <a:pt x="3625" y="735"/>
                </a:lnTo>
                <a:lnTo>
                  <a:pt x="3625" y="751"/>
                </a:lnTo>
                <a:lnTo>
                  <a:pt x="3625" y="767"/>
                </a:lnTo>
                <a:lnTo>
                  <a:pt x="3625" y="783"/>
                </a:lnTo>
                <a:lnTo>
                  <a:pt x="3625" y="799"/>
                </a:lnTo>
                <a:lnTo>
                  <a:pt x="3625" y="815"/>
                </a:lnTo>
                <a:lnTo>
                  <a:pt x="3625" y="831"/>
                </a:lnTo>
                <a:lnTo>
                  <a:pt x="3625" y="847"/>
                </a:lnTo>
                <a:lnTo>
                  <a:pt x="3625" y="863"/>
                </a:lnTo>
                <a:lnTo>
                  <a:pt x="3625" y="879"/>
                </a:lnTo>
                <a:lnTo>
                  <a:pt x="3625" y="895"/>
                </a:lnTo>
                <a:lnTo>
                  <a:pt x="3625" y="911"/>
                </a:lnTo>
                <a:lnTo>
                  <a:pt x="3625" y="927"/>
                </a:lnTo>
                <a:lnTo>
                  <a:pt x="3625" y="943"/>
                </a:lnTo>
                <a:lnTo>
                  <a:pt x="3625" y="959"/>
                </a:lnTo>
                <a:lnTo>
                  <a:pt x="3625" y="966"/>
                </a:lnTo>
                <a:lnTo>
                  <a:pt x="3622" y="975"/>
                </a:lnTo>
                <a:lnTo>
                  <a:pt x="3617" y="987"/>
                </a:lnTo>
                <a:lnTo>
                  <a:pt x="3616" y="997"/>
                </a:lnTo>
                <a:lnTo>
                  <a:pt x="3620" y="1005"/>
                </a:lnTo>
                <a:lnTo>
                  <a:pt x="3625" y="1011"/>
                </a:lnTo>
                <a:lnTo>
                  <a:pt x="3625" y="1024"/>
                </a:lnTo>
                <a:lnTo>
                  <a:pt x="3625" y="1040"/>
                </a:lnTo>
                <a:lnTo>
                  <a:pt x="3625" y="1056"/>
                </a:lnTo>
                <a:lnTo>
                  <a:pt x="3625" y="1072"/>
                </a:lnTo>
                <a:lnTo>
                  <a:pt x="3625" y="1088"/>
                </a:lnTo>
                <a:lnTo>
                  <a:pt x="3625" y="1105"/>
                </a:lnTo>
                <a:lnTo>
                  <a:pt x="3625" y="1121"/>
                </a:lnTo>
                <a:lnTo>
                  <a:pt x="3625" y="1137"/>
                </a:lnTo>
                <a:lnTo>
                  <a:pt x="3625" y="1153"/>
                </a:lnTo>
                <a:lnTo>
                  <a:pt x="3625" y="1169"/>
                </a:lnTo>
                <a:lnTo>
                  <a:pt x="3625" y="1185"/>
                </a:lnTo>
                <a:lnTo>
                  <a:pt x="3625" y="1186"/>
                </a:lnTo>
                <a:lnTo>
                  <a:pt x="3621" y="1184"/>
                </a:lnTo>
                <a:lnTo>
                  <a:pt x="3610" y="1175"/>
                </a:lnTo>
                <a:lnTo>
                  <a:pt x="3600" y="1165"/>
                </a:lnTo>
                <a:lnTo>
                  <a:pt x="3593" y="1155"/>
                </a:lnTo>
                <a:lnTo>
                  <a:pt x="3586" y="1147"/>
                </a:lnTo>
                <a:lnTo>
                  <a:pt x="3555" y="1121"/>
                </a:lnTo>
                <a:lnTo>
                  <a:pt x="3548" y="1113"/>
                </a:lnTo>
                <a:lnTo>
                  <a:pt x="3546" y="1111"/>
                </a:lnTo>
                <a:lnTo>
                  <a:pt x="3547" y="1109"/>
                </a:lnTo>
                <a:lnTo>
                  <a:pt x="3550" y="1104"/>
                </a:lnTo>
                <a:lnTo>
                  <a:pt x="3557" y="1091"/>
                </a:lnTo>
                <a:lnTo>
                  <a:pt x="3550" y="1099"/>
                </a:lnTo>
                <a:lnTo>
                  <a:pt x="3542" y="1106"/>
                </a:lnTo>
                <a:lnTo>
                  <a:pt x="3531" y="1106"/>
                </a:lnTo>
                <a:lnTo>
                  <a:pt x="3520" y="1107"/>
                </a:lnTo>
                <a:lnTo>
                  <a:pt x="3509" y="1111"/>
                </a:lnTo>
                <a:lnTo>
                  <a:pt x="3499" y="1112"/>
                </a:lnTo>
                <a:lnTo>
                  <a:pt x="3494" y="1111"/>
                </a:lnTo>
                <a:lnTo>
                  <a:pt x="3490" y="1106"/>
                </a:lnTo>
                <a:lnTo>
                  <a:pt x="3489" y="1101"/>
                </a:lnTo>
                <a:lnTo>
                  <a:pt x="3488" y="1096"/>
                </a:lnTo>
                <a:lnTo>
                  <a:pt x="3484" y="1104"/>
                </a:lnTo>
                <a:lnTo>
                  <a:pt x="3475" y="1109"/>
                </a:lnTo>
                <a:lnTo>
                  <a:pt x="3463" y="1118"/>
                </a:lnTo>
                <a:lnTo>
                  <a:pt x="3460" y="1116"/>
                </a:lnTo>
                <a:lnTo>
                  <a:pt x="3458" y="1113"/>
                </a:lnTo>
                <a:lnTo>
                  <a:pt x="3457" y="1109"/>
                </a:lnTo>
                <a:lnTo>
                  <a:pt x="3459" y="1105"/>
                </a:lnTo>
                <a:lnTo>
                  <a:pt x="3461" y="1101"/>
                </a:lnTo>
                <a:lnTo>
                  <a:pt x="3463" y="1091"/>
                </a:lnTo>
                <a:lnTo>
                  <a:pt x="3469" y="1085"/>
                </a:lnTo>
                <a:lnTo>
                  <a:pt x="3472" y="1073"/>
                </a:lnTo>
                <a:lnTo>
                  <a:pt x="3474" y="1069"/>
                </a:lnTo>
                <a:lnTo>
                  <a:pt x="3475" y="1065"/>
                </a:lnTo>
                <a:lnTo>
                  <a:pt x="3472" y="1060"/>
                </a:lnTo>
                <a:lnTo>
                  <a:pt x="3467" y="1058"/>
                </a:lnTo>
                <a:lnTo>
                  <a:pt x="3463" y="1056"/>
                </a:lnTo>
                <a:lnTo>
                  <a:pt x="3459" y="1048"/>
                </a:lnTo>
                <a:lnTo>
                  <a:pt x="3457" y="1045"/>
                </a:lnTo>
                <a:lnTo>
                  <a:pt x="3452" y="1042"/>
                </a:lnTo>
                <a:lnTo>
                  <a:pt x="3448" y="1038"/>
                </a:lnTo>
                <a:lnTo>
                  <a:pt x="3452" y="1035"/>
                </a:lnTo>
                <a:lnTo>
                  <a:pt x="3458" y="1034"/>
                </a:lnTo>
                <a:lnTo>
                  <a:pt x="3462" y="1034"/>
                </a:lnTo>
                <a:lnTo>
                  <a:pt x="3470" y="1036"/>
                </a:lnTo>
                <a:lnTo>
                  <a:pt x="3473" y="1036"/>
                </a:lnTo>
                <a:lnTo>
                  <a:pt x="3482" y="1033"/>
                </a:lnTo>
                <a:lnTo>
                  <a:pt x="3477" y="1034"/>
                </a:lnTo>
                <a:lnTo>
                  <a:pt x="3472" y="1034"/>
                </a:lnTo>
                <a:lnTo>
                  <a:pt x="3456" y="1029"/>
                </a:lnTo>
                <a:lnTo>
                  <a:pt x="3446" y="1024"/>
                </a:lnTo>
                <a:lnTo>
                  <a:pt x="3437" y="1013"/>
                </a:lnTo>
                <a:lnTo>
                  <a:pt x="3437" y="1011"/>
                </a:lnTo>
                <a:lnTo>
                  <a:pt x="3443" y="1009"/>
                </a:lnTo>
                <a:lnTo>
                  <a:pt x="3458" y="1007"/>
                </a:lnTo>
                <a:lnTo>
                  <a:pt x="3453" y="1001"/>
                </a:lnTo>
                <a:lnTo>
                  <a:pt x="3447" y="997"/>
                </a:lnTo>
                <a:lnTo>
                  <a:pt x="3444" y="988"/>
                </a:lnTo>
                <a:lnTo>
                  <a:pt x="3440" y="983"/>
                </a:lnTo>
                <a:lnTo>
                  <a:pt x="3430" y="975"/>
                </a:lnTo>
                <a:lnTo>
                  <a:pt x="3424" y="966"/>
                </a:lnTo>
                <a:lnTo>
                  <a:pt x="3418" y="948"/>
                </a:lnTo>
                <a:lnTo>
                  <a:pt x="3413" y="935"/>
                </a:lnTo>
                <a:lnTo>
                  <a:pt x="3414" y="930"/>
                </a:lnTo>
                <a:lnTo>
                  <a:pt x="3419" y="926"/>
                </a:lnTo>
                <a:lnTo>
                  <a:pt x="3412" y="926"/>
                </a:lnTo>
                <a:lnTo>
                  <a:pt x="3405" y="924"/>
                </a:lnTo>
                <a:lnTo>
                  <a:pt x="3408" y="917"/>
                </a:lnTo>
                <a:lnTo>
                  <a:pt x="3416" y="913"/>
                </a:lnTo>
                <a:lnTo>
                  <a:pt x="3409" y="914"/>
                </a:lnTo>
                <a:lnTo>
                  <a:pt x="3402" y="916"/>
                </a:lnTo>
                <a:lnTo>
                  <a:pt x="3399" y="916"/>
                </a:lnTo>
                <a:lnTo>
                  <a:pt x="3396" y="916"/>
                </a:lnTo>
                <a:lnTo>
                  <a:pt x="3394" y="913"/>
                </a:lnTo>
                <a:lnTo>
                  <a:pt x="3394" y="910"/>
                </a:lnTo>
                <a:lnTo>
                  <a:pt x="3395" y="903"/>
                </a:lnTo>
                <a:lnTo>
                  <a:pt x="3394" y="897"/>
                </a:lnTo>
                <a:lnTo>
                  <a:pt x="3388" y="894"/>
                </a:lnTo>
                <a:lnTo>
                  <a:pt x="3383" y="889"/>
                </a:lnTo>
                <a:lnTo>
                  <a:pt x="3380" y="887"/>
                </a:lnTo>
                <a:lnTo>
                  <a:pt x="3377" y="887"/>
                </a:lnTo>
                <a:lnTo>
                  <a:pt x="3373" y="884"/>
                </a:lnTo>
                <a:lnTo>
                  <a:pt x="3370" y="880"/>
                </a:lnTo>
                <a:lnTo>
                  <a:pt x="3334" y="861"/>
                </a:lnTo>
                <a:lnTo>
                  <a:pt x="3332" y="855"/>
                </a:lnTo>
                <a:lnTo>
                  <a:pt x="3329" y="858"/>
                </a:lnTo>
                <a:lnTo>
                  <a:pt x="3325" y="859"/>
                </a:lnTo>
                <a:lnTo>
                  <a:pt x="3321" y="856"/>
                </a:lnTo>
                <a:lnTo>
                  <a:pt x="3317" y="854"/>
                </a:lnTo>
                <a:lnTo>
                  <a:pt x="3312" y="854"/>
                </a:lnTo>
                <a:lnTo>
                  <a:pt x="3308" y="852"/>
                </a:lnTo>
                <a:lnTo>
                  <a:pt x="3303" y="852"/>
                </a:lnTo>
                <a:lnTo>
                  <a:pt x="3299" y="851"/>
                </a:lnTo>
                <a:lnTo>
                  <a:pt x="3280" y="846"/>
                </a:lnTo>
                <a:lnTo>
                  <a:pt x="3262" y="836"/>
                </a:lnTo>
                <a:lnTo>
                  <a:pt x="3247" y="832"/>
                </a:lnTo>
                <a:lnTo>
                  <a:pt x="3238" y="827"/>
                </a:lnTo>
                <a:lnTo>
                  <a:pt x="3229" y="823"/>
                </a:lnTo>
                <a:lnTo>
                  <a:pt x="3208" y="819"/>
                </a:lnTo>
                <a:lnTo>
                  <a:pt x="3187" y="816"/>
                </a:lnTo>
                <a:lnTo>
                  <a:pt x="3180" y="816"/>
                </a:lnTo>
                <a:lnTo>
                  <a:pt x="3173" y="817"/>
                </a:lnTo>
                <a:lnTo>
                  <a:pt x="3167" y="816"/>
                </a:lnTo>
                <a:lnTo>
                  <a:pt x="3132" y="796"/>
                </a:lnTo>
                <a:lnTo>
                  <a:pt x="3126" y="787"/>
                </a:lnTo>
                <a:lnTo>
                  <a:pt x="3127" y="782"/>
                </a:lnTo>
                <a:lnTo>
                  <a:pt x="3128" y="777"/>
                </a:lnTo>
                <a:lnTo>
                  <a:pt x="3143" y="776"/>
                </a:lnTo>
                <a:lnTo>
                  <a:pt x="3133" y="775"/>
                </a:lnTo>
                <a:lnTo>
                  <a:pt x="3128" y="775"/>
                </a:lnTo>
                <a:lnTo>
                  <a:pt x="3120" y="779"/>
                </a:lnTo>
                <a:lnTo>
                  <a:pt x="3116" y="779"/>
                </a:lnTo>
                <a:lnTo>
                  <a:pt x="3109" y="777"/>
                </a:lnTo>
                <a:lnTo>
                  <a:pt x="3103" y="774"/>
                </a:lnTo>
                <a:lnTo>
                  <a:pt x="3093" y="777"/>
                </a:lnTo>
                <a:lnTo>
                  <a:pt x="3088" y="772"/>
                </a:lnTo>
                <a:lnTo>
                  <a:pt x="3087" y="767"/>
                </a:lnTo>
                <a:lnTo>
                  <a:pt x="3084" y="765"/>
                </a:lnTo>
                <a:lnTo>
                  <a:pt x="3080" y="765"/>
                </a:lnTo>
                <a:lnTo>
                  <a:pt x="3075" y="767"/>
                </a:lnTo>
                <a:lnTo>
                  <a:pt x="3070" y="767"/>
                </a:lnTo>
                <a:lnTo>
                  <a:pt x="3067" y="763"/>
                </a:lnTo>
                <a:lnTo>
                  <a:pt x="3065" y="759"/>
                </a:lnTo>
                <a:lnTo>
                  <a:pt x="3061" y="756"/>
                </a:lnTo>
                <a:lnTo>
                  <a:pt x="3057" y="753"/>
                </a:lnTo>
                <a:lnTo>
                  <a:pt x="3050" y="748"/>
                </a:lnTo>
                <a:lnTo>
                  <a:pt x="3047" y="740"/>
                </a:lnTo>
                <a:lnTo>
                  <a:pt x="3047" y="726"/>
                </a:lnTo>
                <a:lnTo>
                  <a:pt x="3048" y="722"/>
                </a:lnTo>
                <a:lnTo>
                  <a:pt x="3055" y="714"/>
                </a:lnTo>
                <a:lnTo>
                  <a:pt x="3060" y="706"/>
                </a:lnTo>
                <a:lnTo>
                  <a:pt x="3054" y="706"/>
                </a:lnTo>
                <a:lnTo>
                  <a:pt x="3049" y="709"/>
                </a:lnTo>
                <a:lnTo>
                  <a:pt x="3046" y="713"/>
                </a:lnTo>
                <a:lnTo>
                  <a:pt x="3045" y="717"/>
                </a:lnTo>
                <a:lnTo>
                  <a:pt x="3045" y="731"/>
                </a:lnTo>
                <a:lnTo>
                  <a:pt x="3041" y="735"/>
                </a:lnTo>
                <a:lnTo>
                  <a:pt x="3034" y="735"/>
                </a:lnTo>
                <a:lnTo>
                  <a:pt x="3036" y="743"/>
                </a:lnTo>
                <a:lnTo>
                  <a:pt x="3033" y="751"/>
                </a:lnTo>
                <a:lnTo>
                  <a:pt x="3026" y="760"/>
                </a:lnTo>
                <a:lnTo>
                  <a:pt x="3025" y="764"/>
                </a:lnTo>
                <a:lnTo>
                  <a:pt x="3027" y="769"/>
                </a:lnTo>
                <a:lnTo>
                  <a:pt x="3025" y="773"/>
                </a:lnTo>
                <a:lnTo>
                  <a:pt x="3013" y="786"/>
                </a:lnTo>
                <a:lnTo>
                  <a:pt x="3009" y="787"/>
                </a:lnTo>
                <a:lnTo>
                  <a:pt x="3000" y="786"/>
                </a:lnTo>
                <a:lnTo>
                  <a:pt x="2991" y="788"/>
                </a:lnTo>
                <a:lnTo>
                  <a:pt x="2986" y="785"/>
                </a:lnTo>
                <a:lnTo>
                  <a:pt x="2983" y="782"/>
                </a:lnTo>
                <a:lnTo>
                  <a:pt x="2980" y="777"/>
                </a:lnTo>
                <a:lnTo>
                  <a:pt x="2977" y="767"/>
                </a:lnTo>
                <a:lnTo>
                  <a:pt x="2974" y="758"/>
                </a:lnTo>
                <a:lnTo>
                  <a:pt x="2983" y="746"/>
                </a:lnTo>
                <a:lnTo>
                  <a:pt x="2980" y="735"/>
                </a:lnTo>
                <a:lnTo>
                  <a:pt x="2973" y="725"/>
                </a:lnTo>
                <a:lnTo>
                  <a:pt x="2958" y="712"/>
                </a:lnTo>
                <a:lnTo>
                  <a:pt x="2941" y="700"/>
                </a:lnTo>
                <a:lnTo>
                  <a:pt x="2934" y="698"/>
                </a:lnTo>
                <a:lnTo>
                  <a:pt x="2922" y="697"/>
                </a:lnTo>
                <a:lnTo>
                  <a:pt x="2918" y="695"/>
                </a:lnTo>
                <a:lnTo>
                  <a:pt x="2914" y="691"/>
                </a:lnTo>
                <a:lnTo>
                  <a:pt x="2912" y="686"/>
                </a:lnTo>
                <a:lnTo>
                  <a:pt x="2919" y="683"/>
                </a:lnTo>
                <a:lnTo>
                  <a:pt x="2932" y="677"/>
                </a:lnTo>
                <a:lnTo>
                  <a:pt x="2939" y="677"/>
                </a:lnTo>
                <a:lnTo>
                  <a:pt x="2959" y="681"/>
                </a:lnTo>
                <a:lnTo>
                  <a:pt x="2966" y="684"/>
                </a:lnTo>
                <a:lnTo>
                  <a:pt x="2971" y="686"/>
                </a:lnTo>
                <a:lnTo>
                  <a:pt x="2985" y="675"/>
                </a:lnTo>
                <a:lnTo>
                  <a:pt x="2996" y="662"/>
                </a:lnTo>
                <a:lnTo>
                  <a:pt x="3002" y="659"/>
                </a:lnTo>
                <a:lnTo>
                  <a:pt x="3008" y="658"/>
                </a:lnTo>
                <a:lnTo>
                  <a:pt x="3014" y="659"/>
                </a:lnTo>
                <a:lnTo>
                  <a:pt x="3026" y="664"/>
                </a:lnTo>
                <a:lnTo>
                  <a:pt x="3035" y="666"/>
                </a:lnTo>
                <a:lnTo>
                  <a:pt x="3041" y="666"/>
                </a:lnTo>
                <a:lnTo>
                  <a:pt x="3045" y="671"/>
                </a:lnTo>
                <a:lnTo>
                  <a:pt x="3048" y="673"/>
                </a:lnTo>
                <a:lnTo>
                  <a:pt x="3049" y="666"/>
                </a:lnTo>
                <a:lnTo>
                  <a:pt x="3053" y="659"/>
                </a:lnTo>
                <a:lnTo>
                  <a:pt x="3059" y="657"/>
                </a:lnTo>
                <a:lnTo>
                  <a:pt x="3063" y="656"/>
                </a:lnTo>
                <a:lnTo>
                  <a:pt x="3065" y="654"/>
                </a:lnTo>
                <a:lnTo>
                  <a:pt x="3064" y="647"/>
                </a:lnTo>
                <a:lnTo>
                  <a:pt x="3056" y="647"/>
                </a:lnTo>
                <a:lnTo>
                  <a:pt x="3060" y="641"/>
                </a:lnTo>
                <a:lnTo>
                  <a:pt x="3064" y="638"/>
                </a:lnTo>
                <a:lnTo>
                  <a:pt x="3066" y="635"/>
                </a:lnTo>
                <a:lnTo>
                  <a:pt x="3066" y="631"/>
                </a:lnTo>
                <a:lnTo>
                  <a:pt x="3049" y="638"/>
                </a:lnTo>
                <a:lnTo>
                  <a:pt x="3032" y="641"/>
                </a:lnTo>
                <a:lnTo>
                  <a:pt x="3021" y="640"/>
                </a:lnTo>
                <a:lnTo>
                  <a:pt x="3011" y="640"/>
                </a:lnTo>
                <a:lnTo>
                  <a:pt x="2990" y="645"/>
                </a:lnTo>
                <a:lnTo>
                  <a:pt x="2982" y="645"/>
                </a:lnTo>
                <a:lnTo>
                  <a:pt x="2964" y="643"/>
                </a:lnTo>
                <a:lnTo>
                  <a:pt x="2954" y="641"/>
                </a:lnTo>
                <a:lnTo>
                  <a:pt x="2946" y="642"/>
                </a:lnTo>
                <a:lnTo>
                  <a:pt x="2938" y="642"/>
                </a:lnTo>
                <a:lnTo>
                  <a:pt x="2930" y="637"/>
                </a:lnTo>
                <a:lnTo>
                  <a:pt x="2924" y="631"/>
                </a:lnTo>
                <a:lnTo>
                  <a:pt x="2920" y="626"/>
                </a:lnTo>
                <a:lnTo>
                  <a:pt x="2916" y="623"/>
                </a:lnTo>
                <a:lnTo>
                  <a:pt x="2914" y="618"/>
                </a:lnTo>
                <a:lnTo>
                  <a:pt x="2909" y="601"/>
                </a:lnTo>
                <a:lnTo>
                  <a:pt x="2908" y="589"/>
                </a:lnTo>
                <a:lnTo>
                  <a:pt x="2900" y="589"/>
                </a:lnTo>
                <a:lnTo>
                  <a:pt x="2893" y="587"/>
                </a:lnTo>
                <a:lnTo>
                  <a:pt x="2858" y="576"/>
                </a:lnTo>
                <a:lnTo>
                  <a:pt x="2854" y="579"/>
                </a:lnTo>
                <a:lnTo>
                  <a:pt x="2849" y="580"/>
                </a:lnTo>
                <a:lnTo>
                  <a:pt x="2844" y="581"/>
                </a:lnTo>
                <a:lnTo>
                  <a:pt x="2839" y="580"/>
                </a:lnTo>
                <a:lnTo>
                  <a:pt x="2834" y="578"/>
                </a:lnTo>
                <a:lnTo>
                  <a:pt x="2835" y="575"/>
                </a:lnTo>
                <a:lnTo>
                  <a:pt x="2838" y="567"/>
                </a:lnTo>
                <a:lnTo>
                  <a:pt x="2842" y="564"/>
                </a:lnTo>
                <a:lnTo>
                  <a:pt x="2847" y="562"/>
                </a:lnTo>
                <a:lnTo>
                  <a:pt x="2850" y="558"/>
                </a:lnTo>
                <a:lnTo>
                  <a:pt x="2855" y="545"/>
                </a:lnTo>
                <a:lnTo>
                  <a:pt x="2855" y="541"/>
                </a:lnTo>
                <a:lnTo>
                  <a:pt x="2855" y="537"/>
                </a:lnTo>
                <a:lnTo>
                  <a:pt x="2855" y="533"/>
                </a:lnTo>
                <a:lnTo>
                  <a:pt x="2858" y="532"/>
                </a:lnTo>
                <a:lnTo>
                  <a:pt x="2871" y="528"/>
                </a:lnTo>
                <a:lnTo>
                  <a:pt x="2898" y="521"/>
                </a:lnTo>
                <a:lnTo>
                  <a:pt x="2905" y="518"/>
                </a:lnTo>
                <a:lnTo>
                  <a:pt x="2911" y="512"/>
                </a:lnTo>
                <a:lnTo>
                  <a:pt x="2918" y="508"/>
                </a:lnTo>
                <a:lnTo>
                  <a:pt x="2921" y="505"/>
                </a:lnTo>
                <a:lnTo>
                  <a:pt x="2924" y="502"/>
                </a:lnTo>
                <a:lnTo>
                  <a:pt x="2945" y="494"/>
                </a:lnTo>
                <a:lnTo>
                  <a:pt x="2954" y="493"/>
                </a:lnTo>
                <a:lnTo>
                  <a:pt x="2963" y="494"/>
                </a:lnTo>
                <a:lnTo>
                  <a:pt x="2982" y="499"/>
                </a:lnTo>
                <a:lnTo>
                  <a:pt x="2999" y="506"/>
                </a:lnTo>
                <a:lnTo>
                  <a:pt x="3014" y="516"/>
                </a:lnTo>
                <a:lnTo>
                  <a:pt x="3031" y="523"/>
                </a:lnTo>
                <a:close/>
                <a:moveTo>
                  <a:pt x="734" y="492"/>
                </a:moveTo>
                <a:lnTo>
                  <a:pt x="741" y="500"/>
                </a:lnTo>
                <a:lnTo>
                  <a:pt x="743" y="503"/>
                </a:lnTo>
                <a:lnTo>
                  <a:pt x="739" y="507"/>
                </a:lnTo>
                <a:lnTo>
                  <a:pt x="736" y="513"/>
                </a:lnTo>
                <a:lnTo>
                  <a:pt x="735" y="514"/>
                </a:lnTo>
                <a:lnTo>
                  <a:pt x="729" y="512"/>
                </a:lnTo>
                <a:lnTo>
                  <a:pt x="725" y="518"/>
                </a:lnTo>
                <a:lnTo>
                  <a:pt x="722" y="508"/>
                </a:lnTo>
                <a:lnTo>
                  <a:pt x="717" y="502"/>
                </a:lnTo>
                <a:lnTo>
                  <a:pt x="720" y="496"/>
                </a:lnTo>
                <a:lnTo>
                  <a:pt x="721" y="496"/>
                </a:lnTo>
                <a:lnTo>
                  <a:pt x="723" y="496"/>
                </a:lnTo>
                <a:lnTo>
                  <a:pt x="725" y="498"/>
                </a:lnTo>
                <a:lnTo>
                  <a:pt x="734" y="492"/>
                </a:lnTo>
                <a:close/>
                <a:moveTo>
                  <a:pt x="2563" y="491"/>
                </a:moveTo>
                <a:lnTo>
                  <a:pt x="2572" y="503"/>
                </a:lnTo>
                <a:lnTo>
                  <a:pt x="2566" y="514"/>
                </a:lnTo>
                <a:lnTo>
                  <a:pt x="2570" y="520"/>
                </a:lnTo>
                <a:lnTo>
                  <a:pt x="2582" y="521"/>
                </a:lnTo>
                <a:lnTo>
                  <a:pt x="2584" y="523"/>
                </a:lnTo>
                <a:lnTo>
                  <a:pt x="2586" y="526"/>
                </a:lnTo>
                <a:lnTo>
                  <a:pt x="2588" y="530"/>
                </a:lnTo>
                <a:lnTo>
                  <a:pt x="2585" y="533"/>
                </a:lnTo>
                <a:lnTo>
                  <a:pt x="2578" y="535"/>
                </a:lnTo>
                <a:lnTo>
                  <a:pt x="2571" y="531"/>
                </a:lnTo>
                <a:lnTo>
                  <a:pt x="2569" y="528"/>
                </a:lnTo>
                <a:lnTo>
                  <a:pt x="2567" y="526"/>
                </a:lnTo>
                <a:lnTo>
                  <a:pt x="2557" y="529"/>
                </a:lnTo>
                <a:lnTo>
                  <a:pt x="2554" y="529"/>
                </a:lnTo>
                <a:lnTo>
                  <a:pt x="2553" y="524"/>
                </a:lnTo>
                <a:lnTo>
                  <a:pt x="2555" y="517"/>
                </a:lnTo>
                <a:lnTo>
                  <a:pt x="2548" y="513"/>
                </a:lnTo>
                <a:lnTo>
                  <a:pt x="2542" y="505"/>
                </a:lnTo>
                <a:lnTo>
                  <a:pt x="2541" y="502"/>
                </a:lnTo>
                <a:lnTo>
                  <a:pt x="2544" y="497"/>
                </a:lnTo>
                <a:lnTo>
                  <a:pt x="2544" y="492"/>
                </a:lnTo>
                <a:lnTo>
                  <a:pt x="2547" y="492"/>
                </a:lnTo>
                <a:lnTo>
                  <a:pt x="2554" y="498"/>
                </a:lnTo>
                <a:lnTo>
                  <a:pt x="2557" y="492"/>
                </a:lnTo>
                <a:lnTo>
                  <a:pt x="2560" y="490"/>
                </a:lnTo>
                <a:lnTo>
                  <a:pt x="2563" y="491"/>
                </a:lnTo>
                <a:close/>
                <a:moveTo>
                  <a:pt x="2538" y="505"/>
                </a:moveTo>
                <a:lnTo>
                  <a:pt x="2533" y="507"/>
                </a:lnTo>
                <a:lnTo>
                  <a:pt x="2527" y="507"/>
                </a:lnTo>
                <a:lnTo>
                  <a:pt x="2526" y="499"/>
                </a:lnTo>
                <a:lnTo>
                  <a:pt x="2528" y="488"/>
                </a:lnTo>
                <a:lnTo>
                  <a:pt x="2533" y="486"/>
                </a:lnTo>
                <a:lnTo>
                  <a:pt x="2541" y="488"/>
                </a:lnTo>
                <a:lnTo>
                  <a:pt x="2538" y="491"/>
                </a:lnTo>
                <a:lnTo>
                  <a:pt x="2540" y="497"/>
                </a:lnTo>
                <a:lnTo>
                  <a:pt x="2538" y="505"/>
                </a:lnTo>
                <a:close/>
                <a:moveTo>
                  <a:pt x="675" y="493"/>
                </a:moveTo>
                <a:lnTo>
                  <a:pt x="665" y="496"/>
                </a:lnTo>
                <a:lnTo>
                  <a:pt x="653" y="494"/>
                </a:lnTo>
                <a:lnTo>
                  <a:pt x="655" y="489"/>
                </a:lnTo>
                <a:lnTo>
                  <a:pt x="660" y="484"/>
                </a:lnTo>
                <a:lnTo>
                  <a:pt x="665" y="484"/>
                </a:lnTo>
                <a:lnTo>
                  <a:pt x="674" y="488"/>
                </a:lnTo>
                <a:lnTo>
                  <a:pt x="677" y="491"/>
                </a:lnTo>
                <a:lnTo>
                  <a:pt x="675" y="493"/>
                </a:lnTo>
                <a:close/>
                <a:moveTo>
                  <a:pt x="2820" y="466"/>
                </a:moveTo>
                <a:lnTo>
                  <a:pt x="2834" y="470"/>
                </a:lnTo>
                <a:lnTo>
                  <a:pt x="2837" y="469"/>
                </a:lnTo>
                <a:lnTo>
                  <a:pt x="2857" y="478"/>
                </a:lnTo>
                <a:lnTo>
                  <a:pt x="2860" y="482"/>
                </a:lnTo>
                <a:lnTo>
                  <a:pt x="2859" y="485"/>
                </a:lnTo>
                <a:lnTo>
                  <a:pt x="2862" y="489"/>
                </a:lnTo>
                <a:lnTo>
                  <a:pt x="2855" y="495"/>
                </a:lnTo>
                <a:lnTo>
                  <a:pt x="2852" y="495"/>
                </a:lnTo>
                <a:lnTo>
                  <a:pt x="2849" y="493"/>
                </a:lnTo>
                <a:lnTo>
                  <a:pt x="2842" y="492"/>
                </a:lnTo>
                <a:lnTo>
                  <a:pt x="2835" y="494"/>
                </a:lnTo>
                <a:lnTo>
                  <a:pt x="2830" y="492"/>
                </a:lnTo>
                <a:lnTo>
                  <a:pt x="2826" y="487"/>
                </a:lnTo>
                <a:lnTo>
                  <a:pt x="2819" y="484"/>
                </a:lnTo>
                <a:lnTo>
                  <a:pt x="2810" y="472"/>
                </a:lnTo>
                <a:lnTo>
                  <a:pt x="2805" y="473"/>
                </a:lnTo>
                <a:lnTo>
                  <a:pt x="2806" y="477"/>
                </a:lnTo>
                <a:lnTo>
                  <a:pt x="2810" y="480"/>
                </a:lnTo>
                <a:lnTo>
                  <a:pt x="2816" y="489"/>
                </a:lnTo>
                <a:lnTo>
                  <a:pt x="2819" y="490"/>
                </a:lnTo>
                <a:lnTo>
                  <a:pt x="2822" y="489"/>
                </a:lnTo>
                <a:lnTo>
                  <a:pt x="2827" y="493"/>
                </a:lnTo>
                <a:lnTo>
                  <a:pt x="2826" y="499"/>
                </a:lnTo>
                <a:lnTo>
                  <a:pt x="2815" y="501"/>
                </a:lnTo>
                <a:lnTo>
                  <a:pt x="2811" y="497"/>
                </a:lnTo>
                <a:lnTo>
                  <a:pt x="2810" y="489"/>
                </a:lnTo>
                <a:lnTo>
                  <a:pt x="2803" y="492"/>
                </a:lnTo>
                <a:lnTo>
                  <a:pt x="2801" y="494"/>
                </a:lnTo>
                <a:lnTo>
                  <a:pt x="2799" y="495"/>
                </a:lnTo>
                <a:lnTo>
                  <a:pt x="2795" y="487"/>
                </a:lnTo>
                <a:lnTo>
                  <a:pt x="2782" y="487"/>
                </a:lnTo>
                <a:lnTo>
                  <a:pt x="2774" y="482"/>
                </a:lnTo>
                <a:lnTo>
                  <a:pt x="2778" y="478"/>
                </a:lnTo>
                <a:lnTo>
                  <a:pt x="2779" y="474"/>
                </a:lnTo>
                <a:lnTo>
                  <a:pt x="2784" y="472"/>
                </a:lnTo>
                <a:lnTo>
                  <a:pt x="2790" y="474"/>
                </a:lnTo>
                <a:lnTo>
                  <a:pt x="2795" y="471"/>
                </a:lnTo>
                <a:lnTo>
                  <a:pt x="2799" y="471"/>
                </a:lnTo>
                <a:lnTo>
                  <a:pt x="2802" y="470"/>
                </a:lnTo>
                <a:lnTo>
                  <a:pt x="2813" y="468"/>
                </a:lnTo>
                <a:lnTo>
                  <a:pt x="2820" y="466"/>
                </a:lnTo>
                <a:close/>
                <a:moveTo>
                  <a:pt x="257" y="508"/>
                </a:moveTo>
                <a:lnTo>
                  <a:pt x="253" y="511"/>
                </a:lnTo>
                <a:lnTo>
                  <a:pt x="245" y="508"/>
                </a:lnTo>
                <a:lnTo>
                  <a:pt x="248" y="503"/>
                </a:lnTo>
                <a:lnTo>
                  <a:pt x="249" y="496"/>
                </a:lnTo>
                <a:lnTo>
                  <a:pt x="253" y="490"/>
                </a:lnTo>
                <a:lnTo>
                  <a:pt x="255" y="484"/>
                </a:lnTo>
                <a:lnTo>
                  <a:pt x="246" y="466"/>
                </a:lnTo>
                <a:lnTo>
                  <a:pt x="251" y="465"/>
                </a:lnTo>
                <a:lnTo>
                  <a:pt x="254" y="467"/>
                </a:lnTo>
                <a:lnTo>
                  <a:pt x="259" y="479"/>
                </a:lnTo>
                <a:lnTo>
                  <a:pt x="264" y="486"/>
                </a:lnTo>
                <a:lnTo>
                  <a:pt x="262" y="496"/>
                </a:lnTo>
                <a:lnTo>
                  <a:pt x="257" y="508"/>
                </a:lnTo>
                <a:close/>
                <a:moveTo>
                  <a:pt x="758" y="480"/>
                </a:moveTo>
                <a:lnTo>
                  <a:pt x="760" y="481"/>
                </a:lnTo>
                <a:lnTo>
                  <a:pt x="763" y="477"/>
                </a:lnTo>
                <a:lnTo>
                  <a:pt x="768" y="483"/>
                </a:lnTo>
                <a:lnTo>
                  <a:pt x="771" y="485"/>
                </a:lnTo>
                <a:lnTo>
                  <a:pt x="776" y="488"/>
                </a:lnTo>
                <a:lnTo>
                  <a:pt x="771" y="488"/>
                </a:lnTo>
                <a:lnTo>
                  <a:pt x="770" y="491"/>
                </a:lnTo>
                <a:lnTo>
                  <a:pt x="769" y="491"/>
                </a:lnTo>
                <a:lnTo>
                  <a:pt x="752" y="482"/>
                </a:lnTo>
                <a:lnTo>
                  <a:pt x="741" y="485"/>
                </a:lnTo>
                <a:lnTo>
                  <a:pt x="734" y="483"/>
                </a:lnTo>
                <a:lnTo>
                  <a:pt x="732" y="481"/>
                </a:lnTo>
                <a:lnTo>
                  <a:pt x="736" y="476"/>
                </a:lnTo>
                <a:lnTo>
                  <a:pt x="739" y="465"/>
                </a:lnTo>
                <a:lnTo>
                  <a:pt x="747" y="467"/>
                </a:lnTo>
                <a:lnTo>
                  <a:pt x="748" y="471"/>
                </a:lnTo>
                <a:lnTo>
                  <a:pt x="748" y="472"/>
                </a:lnTo>
                <a:lnTo>
                  <a:pt x="753" y="474"/>
                </a:lnTo>
                <a:lnTo>
                  <a:pt x="758" y="480"/>
                </a:lnTo>
                <a:close/>
                <a:moveTo>
                  <a:pt x="2720" y="481"/>
                </a:moveTo>
                <a:lnTo>
                  <a:pt x="2716" y="481"/>
                </a:lnTo>
                <a:lnTo>
                  <a:pt x="2713" y="476"/>
                </a:lnTo>
                <a:lnTo>
                  <a:pt x="2706" y="471"/>
                </a:lnTo>
                <a:lnTo>
                  <a:pt x="2701" y="462"/>
                </a:lnTo>
                <a:lnTo>
                  <a:pt x="2719" y="477"/>
                </a:lnTo>
                <a:lnTo>
                  <a:pt x="2720" y="481"/>
                </a:lnTo>
                <a:close/>
                <a:moveTo>
                  <a:pt x="2554" y="466"/>
                </a:moveTo>
                <a:lnTo>
                  <a:pt x="2553" y="469"/>
                </a:lnTo>
                <a:lnTo>
                  <a:pt x="2551" y="465"/>
                </a:lnTo>
                <a:lnTo>
                  <a:pt x="2549" y="465"/>
                </a:lnTo>
                <a:lnTo>
                  <a:pt x="2551" y="456"/>
                </a:lnTo>
                <a:lnTo>
                  <a:pt x="2552" y="455"/>
                </a:lnTo>
                <a:lnTo>
                  <a:pt x="2553" y="460"/>
                </a:lnTo>
                <a:lnTo>
                  <a:pt x="2554" y="466"/>
                </a:lnTo>
                <a:close/>
                <a:moveTo>
                  <a:pt x="751" y="461"/>
                </a:moveTo>
                <a:lnTo>
                  <a:pt x="751" y="463"/>
                </a:lnTo>
                <a:lnTo>
                  <a:pt x="748" y="461"/>
                </a:lnTo>
                <a:lnTo>
                  <a:pt x="745" y="460"/>
                </a:lnTo>
                <a:lnTo>
                  <a:pt x="744" y="458"/>
                </a:lnTo>
                <a:lnTo>
                  <a:pt x="736" y="448"/>
                </a:lnTo>
                <a:lnTo>
                  <a:pt x="739" y="448"/>
                </a:lnTo>
                <a:lnTo>
                  <a:pt x="748" y="458"/>
                </a:lnTo>
                <a:lnTo>
                  <a:pt x="751" y="461"/>
                </a:lnTo>
                <a:close/>
                <a:moveTo>
                  <a:pt x="639" y="423"/>
                </a:moveTo>
                <a:lnTo>
                  <a:pt x="631" y="424"/>
                </a:lnTo>
                <a:lnTo>
                  <a:pt x="628" y="423"/>
                </a:lnTo>
                <a:lnTo>
                  <a:pt x="629" y="415"/>
                </a:lnTo>
                <a:lnTo>
                  <a:pt x="632" y="411"/>
                </a:lnTo>
                <a:lnTo>
                  <a:pt x="636" y="411"/>
                </a:lnTo>
                <a:lnTo>
                  <a:pt x="640" y="418"/>
                </a:lnTo>
                <a:lnTo>
                  <a:pt x="639" y="423"/>
                </a:lnTo>
                <a:close/>
                <a:moveTo>
                  <a:pt x="2551" y="415"/>
                </a:moveTo>
                <a:lnTo>
                  <a:pt x="2548" y="416"/>
                </a:lnTo>
                <a:lnTo>
                  <a:pt x="2547" y="416"/>
                </a:lnTo>
                <a:lnTo>
                  <a:pt x="2547" y="413"/>
                </a:lnTo>
                <a:lnTo>
                  <a:pt x="2548" y="407"/>
                </a:lnTo>
                <a:lnTo>
                  <a:pt x="2552" y="407"/>
                </a:lnTo>
                <a:lnTo>
                  <a:pt x="2553" y="408"/>
                </a:lnTo>
                <a:lnTo>
                  <a:pt x="2553" y="412"/>
                </a:lnTo>
                <a:lnTo>
                  <a:pt x="2551" y="415"/>
                </a:lnTo>
                <a:close/>
                <a:moveTo>
                  <a:pt x="2547" y="404"/>
                </a:moveTo>
                <a:lnTo>
                  <a:pt x="2545" y="406"/>
                </a:lnTo>
                <a:lnTo>
                  <a:pt x="2542" y="405"/>
                </a:lnTo>
                <a:lnTo>
                  <a:pt x="2541" y="402"/>
                </a:lnTo>
                <a:lnTo>
                  <a:pt x="2541" y="400"/>
                </a:lnTo>
                <a:lnTo>
                  <a:pt x="2543" y="398"/>
                </a:lnTo>
                <a:lnTo>
                  <a:pt x="2546" y="399"/>
                </a:lnTo>
                <a:lnTo>
                  <a:pt x="2547" y="404"/>
                </a:lnTo>
                <a:close/>
                <a:moveTo>
                  <a:pt x="653" y="414"/>
                </a:moveTo>
                <a:lnTo>
                  <a:pt x="651" y="415"/>
                </a:lnTo>
                <a:lnTo>
                  <a:pt x="644" y="405"/>
                </a:lnTo>
                <a:lnTo>
                  <a:pt x="646" y="399"/>
                </a:lnTo>
                <a:lnTo>
                  <a:pt x="648" y="398"/>
                </a:lnTo>
                <a:lnTo>
                  <a:pt x="651" y="401"/>
                </a:lnTo>
                <a:lnTo>
                  <a:pt x="654" y="405"/>
                </a:lnTo>
                <a:lnTo>
                  <a:pt x="656" y="409"/>
                </a:lnTo>
                <a:lnTo>
                  <a:pt x="653" y="414"/>
                </a:lnTo>
                <a:close/>
                <a:moveTo>
                  <a:pt x="683" y="403"/>
                </a:moveTo>
                <a:lnTo>
                  <a:pt x="683" y="405"/>
                </a:lnTo>
                <a:lnTo>
                  <a:pt x="676" y="401"/>
                </a:lnTo>
                <a:lnTo>
                  <a:pt x="676" y="397"/>
                </a:lnTo>
                <a:lnTo>
                  <a:pt x="676" y="396"/>
                </a:lnTo>
                <a:lnTo>
                  <a:pt x="681" y="399"/>
                </a:lnTo>
                <a:lnTo>
                  <a:pt x="683" y="403"/>
                </a:lnTo>
                <a:close/>
                <a:moveTo>
                  <a:pt x="715" y="400"/>
                </a:moveTo>
                <a:lnTo>
                  <a:pt x="710" y="403"/>
                </a:lnTo>
                <a:lnTo>
                  <a:pt x="704" y="395"/>
                </a:lnTo>
                <a:lnTo>
                  <a:pt x="704" y="394"/>
                </a:lnTo>
                <a:lnTo>
                  <a:pt x="705" y="392"/>
                </a:lnTo>
                <a:lnTo>
                  <a:pt x="706" y="392"/>
                </a:lnTo>
                <a:lnTo>
                  <a:pt x="710" y="395"/>
                </a:lnTo>
                <a:lnTo>
                  <a:pt x="714" y="397"/>
                </a:lnTo>
                <a:lnTo>
                  <a:pt x="715" y="400"/>
                </a:lnTo>
                <a:close/>
                <a:moveTo>
                  <a:pt x="619" y="407"/>
                </a:moveTo>
                <a:lnTo>
                  <a:pt x="618" y="410"/>
                </a:lnTo>
                <a:lnTo>
                  <a:pt x="615" y="408"/>
                </a:lnTo>
                <a:lnTo>
                  <a:pt x="599" y="405"/>
                </a:lnTo>
                <a:lnTo>
                  <a:pt x="594" y="404"/>
                </a:lnTo>
                <a:lnTo>
                  <a:pt x="581" y="400"/>
                </a:lnTo>
                <a:lnTo>
                  <a:pt x="577" y="399"/>
                </a:lnTo>
                <a:lnTo>
                  <a:pt x="574" y="396"/>
                </a:lnTo>
                <a:lnTo>
                  <a:pt x="575" y="391"/>
                </a:lnTo>
                <a:lnTo>
                  <a:pt x="577" y="388"/>
                </a:lnTo>
                <a:lnTo>
                  <a:pt x="578" y="380"/>
                </a:lnTo>
                <a:lnTo>
                  <a:pt x="581" y="377"/>
                </a:lnTo>
                <a:lnTo>
                  <a:pt x="588" y="383"/>
                </a:lnTo>
                <a:lnTo>
                  <a:pt x="595" y="388"/>
                </a:lnTo>
                <a:lnTo>
                  <a:pt x="599" y="390"/>
                </a:lnTo>
                <a:lnTo>
                  <a:pt x="612" y="396"/>
                </a:lnTo>
                <a:lnTo>
                  <a:pt x="617" y="398"/>
                </a:lnTo>
                <a:lnTo>
                  <a:pt x="619" y="407"/>
                </a:lnTo>
                <a:close/>
                <a:moveTo>
                  <a:pt x="650" y="383"/>
                </a:moveTo>
                <a:lnTo>
                  <a:pt x="651" y="388"/>
                </a:lnTo>
                <a:lnTo>
                  <a:pt x="646" y="387"/>
                </a:lnTo>
                <a:lnTo>
                  <a:pt x="642" y="382"/>
                </a:lnTo>
                <a:lnTo>
                  <a:pt x="645" y="378"/>
                </a:lnTo>
                <a:lnTo>
                  <a:pt x="647" y="377"/>
                </a:lnTo>
                <a:lnTo>
                  <a:pt x="649" y="382"/>
                </a:lnTo>
                <a:lnTo>
                  <a:pt x="650" y="383"/>
                </a:lnTo>
                <a:close/>
                <a:moveTo>
                  <a:pt x="630" y="397"/>
                </a:moveTo>
                <a:lnTo>
                  <a:pt x="628" y="400"/>
                </a:lnTo>
                <a:lnTo>
                  <a:pt x="624" y="399"/>
                </a:lnTo>
                <a:lnTo>
                  <a:pt x="620" y="397"/>
                </a:lnTo>
                <a:lnTo>
                  <a:pt x="614" y="392"/>
                </a:lnTo>
                <a:lnTo>
                  <a:pt x="608" y="388"/>
                </a:lnTo>
                <a:lnTo>
                  <a:pt x="600" y="385"/>
                </a:lnTo>
                <a:lnTo>
                  <a:pt x="595" y="384"/>
                </a:lnTo>
                <a:lnTo>
                  <a:pt x="593" y="383"/>
                </a:lnTo>
                <a:lnTo>
                  <a:pt x="595" y="375"/>
                </a:lnTo>
                <a:lnTo>
                  <a:pt x="600" y="374"/>
                </a:lnTo>
                <a:lnTo>
                  <a:pt x="617" y="382"/>
                </a:lnTo>
                <a:lnTo>
                  <a:pt x="622" y="386"/>
                </a:lnTo>
                <a:lnTo>
                  <a:pt x="630" y="397"/>
                </a:lnTo>
                <a:close/>
                <a:moveTo>
                  <a:pt x="698" y="373"/>
                </a:moveTo>
                <a:lnTo>
                  <a:pt x="703" y="376"/>
                </a:lnTo>
                <a:lnTo>
                  <a:pt x="707" y="374"/>
                </a:lnTo>
                <a:lnTo>
                  <a:pt x="707" y="377"/>
                </a:lnTo>
                <a:lnTo>
                  <a:pt x="706" y="380"/>
                </a:lnTo>
                <a:lnTo>
                  <a:pt x="701" y="388"/>
                </a:lnTo>
                <a:lnTo>
                  <a:pt x="693" y="386"/>
                </a:lnTo>
                <a:lnTo>
                  <a:pt x="691" y="384"/>
                </a:lnTo>
                <a:lnTo>
                  <a:pt x="691" y="382"/>
                </a:lnTo>
                <a:lnTo>
                  <a:pt x="692" y="380"/>
                </a:lnTo>
                <a:lnTo>
                  <a:pt x="693" y="376"/>
                </a:lnTo>
                <a:lnTo>
                  <a:pt x="696" y="376"/>
                </a:lnTo>
                <a:lnTo>
                  <a:pt x="698" y="373"/>
                </a:lnTo>
                <a:close/>
                <a:moveTo>
                  <a:pt x="743" y="370"/>
                </a:moveTo>
                <a:lnTo>
                  <a:pt x="743" y="376"/>
                </a:lnTo>
                <a:lnTo>
                  <a:pt x="747" y="379"/>
                </a:lnTo>
                <a:lnTo>
                  <a:pt x="749" y="383"/>
                </a:lnTo>
                <a:lnTo>
                  <a:pt x="748" y="390"/>
                </a:lnTo>
                <a:lnTo>
                  <a:pt x="744" y="398"/>
                </a:lnTo>
                <a:lnTo>
                  <a:pt x="742" y="400"/>
                </a:lnTo>
                <a:lnTo>
                  <a:pt x="736" y="399"/>
                </a:lnTo>
                <a:lnTo>
                  <a:pt x="734" y="396"/>
                </a:lnTo>
                <a:lnTo>
                  <a:pt x="734" y="394"/>
                </a:lnTo>
                <a:lnTo>
                  <a:pt x="734" y="393"/>
                </a:lnTo>
                <a:lnTo>
                  <a:pt x="730" y="391"/>
                </a:lnTo>
                <a:lnTo>
                  <a:pt x="733" y="388"/>
                </a:lnTo>
                <a:lnTo>
                  <a:pt x="731" y="383"/>
                </a:lnTo>
                <a:lnTo>
                  <a:pt x="720" y="386"/>
                </a:lnTo>
                <a:lnTo>
                  <a:pt x="716" y="386"/>
                </a:lnTo>
                <a:lnTo>
                  <a:pt x="716" y="381"/>
                </a:lnTo>
                <a:lnTo>
                  <a:pt x="716" y="379"/>
                </a:lnTo>
                <a:lnTo>
                  <a:pt x="725" y="373"/>
                </a:lnTo>
                <a:lnTo>
                  <a:pt x="730" y="372"/>
                </a:lnTo>
                <a:lnTo>
                  <a:pt x="736" y="373"/>
                </a:lnTo>
                <a:lnTo>
                  <a:pt x="743" y="370"/>
                </a:lnTo>
                <a:close/>
                <a:moveTo>
                  <a:pt x="572" y="388"/>
                </a:moveTo>
                <a:lnTo>
                  <a:pt x="568" y="390"/>
                </a:lnTo>
                <a:lnTo>
                  <a:pt x="563" y="387"/>
                </a:lnTo>
                <a:lnTo>
                  <a:pt x="560" y="381"/>
                </a:lnTo>
                <a:lnTo>
                  <a:pt x="558" y="376"/>
                </a:lnTo>
                <a:lnTo>
                  <a:pt x="556" y="366"/>
                </a:lnTo>
                <a:lnTo>
                  <a:pt x="556" y="360"/>
                </a:lnTo>
                <a:lnTo>
                  <a:pt x="558" y="356"/>
                </a:lnTo>
                <a:lnTo>
                  <a:pt x="560" y="356"/>
                </a:lnTo>
                <a:lnTo>
                  <a:pt x="566" y="360"/>
                </a:lnTo>
                <a:lnTo>
                  <a:pt x="570" y="367"/>
                </a:lnTo>
                <a:lnTo>
                  <a:pt x="573" y="369"/>
                </a:lnTo>
                <a:lnTo>
                  <a:pt x="573" y="375"/>
                </a:lnTo>
                <a:lnTo>
                  <a:pt x="572" y="382"/>
                </a:lnTo>
                <a:lnTo>
                  <a:pt x="572" y="388"/>
                </a:lnTo>
                <a:close/>
                <a:moveTo>
                  <a:pt x="180" y="351"/>
                </a:moveTo>
                <a:lnTo>
                  <a:pt x="197" y="373"/>
                </a:lnTo>
                <a:lnTo>
                  <a:pt x="204" y="376"/>
                </a:lnTo>
                <a:lnTo>
                  <a:pt x="213" y="386"/>
                </a:lnTo>
                <a:lnTo>
                  <a:pt x="215" y="389"/>
                </a:lnTo>
                <a:lnTo>
                  <a:pt x="213" y="396"/>
                </a:lnTo>
                <a:lnTo>
                  <a:pt x="211" y="416"/>
                </a:lnTo>
                <a:lnTo>
                  <a:pt x="207" y="422"/>
                </a:lnTo>
                <a:lnTo>
                  <a:pt x="196" y="419"/>
                </a:lnTo>
                <a:lnTo>
                  <a:pt x="196" y="416"/>
                </a:lnTo>
                <a:lnTo>
                  <a:pt x="190" y="400"/>
                </a:lnTo>
                <a:lnTo>
                  <a:pt x="178" y="392"/>
                </a:lnTo>
                <a:lnTo>
                  <a:pt x="174" y="391"/>
                </a:lnTo>
                <a:lnTo>
                  <a:pt x="171" y="383"/>
                </a:lnTo>
                <a:lnTo>
                  <a:pt x="165" y="372"/>
                </a:lnTo>
                <a:lnTo>
                  <a:pt x="148" y="354"/>
                </a:lnTo>
                <a:lnTo>
                  <a:pt x="161" y="354"/>
                </a:lnTo>
                <a:lnTo>
                  <a:pt x="167" y="349"/>
                </a:lnTo>
                <a:lnTo>
                  <a:pt x="169" y="346"/>
                </a:lnTo>
                <a:lnTo>
                  <a:pt x="170" y="345"/>
                </a:lnTo>
                <a:lnTo>
                  <a:pt x="180" y="351"/>
                </a:lnTo>
                <a:close/>
                <a:moveTo>
                  <a:pt x="577" y="351"/>
                </a:moveTo>
                <a:lnTo>
                  <a:pt x="577" y="361"/>
                </a:lnTo>
                <a:lnTo>
                  <a:pt x="571" y="359"/>
                </a:lnTo>
                <a:lnTo>
                  <a:pt x="567" y="355"/>
                </a:lnTo>
                <a:lnTo>
                  <a:pt x="559" y="352"/>
                </a:lnTo>
                <a:lnTo>
                  <a:pt x="551" y="351"/>
                </a:lnTo>
                <a:lnTo>
                  <a:pt x="544" y="348"/>
                </a:lnTo>
                <a:lnTo>
                  <a:pt x="539" y="343"/>
                </a:lnTo>
                <a:lnTo>
                  <a:pt x="539" y="341"/>
                </a:lnTo>
                <a:lnTo>
                  <a:pt x="540" y="339"/>
                </a:lnTo>
                <a:lnTo>
                  <a:pt x="541" y="338"/>
                </a:lnTo>
                <a:lnTo>
                  <a:pt x="575" y="347"/>
                </a:lnTo>
                <a:lnTo>
                  <a:pt x="577" y="351"/>
                </a:lnTo>
                <a:close/>
                <a:moveTo>
                  <a:pt x="2351" y="388"/>
                </a:moveTo>
                <a:lnTo>
                  <a:pt x="2336" y="401"/>
                </a:lnTo>
                <a:lnTo>
                  <a:pt x="2331" y="407"/>
                </a:lnTo>
                <a:lnTo>
                  <a:pt x="2327" y="414"/>
                </a:lnTo>
                <a:lnTo>
                  <a:pt x="2321" y="422"/>
                </a:lnTo>
                <a:lnTo>
                  <a:pt x="2314" y="429"/>
                </a:lnTo>
                <a:lnTo>
                  <a:pt x="2311" y="431"/>
                </a:lnTo>
                <a:lnTo>
                  <a:pt x="2302" y="435"/>
                </a:lnTo>
                <a:lnTo>
                  <a:pt x="2297" y="436"/>
                </a:lnTo>
                <a:lnTo>
                  <a:pt x="2288" y="436"/>
                </a:lnTo>
                <a:lnTo>
                  <a:pt x="2261" y="442"/>
                </a:lnTo>
                <a:lnTo>
                  <a:pt x="2252" y="442"/>
                </a:lnTo>
                <a:lnTo>
                  <a:pt x="2243" y="442"/>
                </a:lnTo>
                <a:lnTo>
                  <a:pt x="2226" y="441"/>
                </a:lnTo>
                <a:lnTo>
                  <a:pt x="2222" y="440"/>
                </a:lnTo>
                <a:lnTo>
                  <a:pt x="2215" y="433"/>
                </a:lnTo>
                <a:lnTo>
                  <a:pt x="2208" y="428"/>
                </a:lnTo>
                <a:lnTo>
                  <a:pt x="2201" y="427"/>
                </a:lnTo>
                <a:lnTo>
                  <a:pt x="2194" y="428"/>
                </a:lnTo>
                <a:lnTo>
                  <a:pt x="2144" y="428"/>
                </a:lnTo>
                <a:lnTo>
                  <a:pt x="2127" y="429"/>
                </a:lnTo>
                <a:lnTo>
                  <a:pt x="2109" y="432"/>
                </a:lnTo>
                <a:lnTo>
                  <a:pt x="2100" y="430"/>
                </a:lnTo>
                <a:lnTo>
                  <a:pt x="2091" y="428"/>
                </a:lnTo>
                <a:lnTo>
                  <a:pt x="2084" y="427"/>
                </a:lnTo>
                <a:lnTo>
                  <a:pt x="2076" y="427"/>
                </a:lnTo>
                <a:lnTo>
                  <a:pt x="2044" y="431"/>
                </a:lnTo>
                <a:lnTo>
                  <a:pt x="2035" y="431"/>
                </a:lnTo>
                <a:lnTo>
                  <a:pt x="2019" y="425"/>
                </a:lnTo>
                <a:lnTo>
                  <a:pt x="2009" y="424"/>
                </a:lnTo>
                <a:lnTo>
                  <a:pt x="2000" y="426"/>
                </a:lnTo>
                <a:lnTo>
                  <a:pt x="1991" y="431"/>
                </a:lnTo>
                <a:lnTo>
                  <a:pt x="1988" y="434"/>
                </a:lnTo>
                <a:lnTo>
                  <a:pt x="1979" y="445"/>
                </a:lnTo>
                <a:lnTo>
                  <a:pt x="1974" y="453"/>
                </a:lnTo>
                <a:lnTo>
                  <a:pt x="1970" y="463"/>
                </a:lnTo>
                <a:lnTo>
                  <a:pt x="1966" y="473"/>
                </a:lnTo>
                <a:lnTo>
                  <a:pt x="1965" y="481"/>
                </a:lnTo>
                <a:lnTo>
                  <a:pt x="1964" y="490"/>
                </a:lnTo>
                <a:lnTo>
                  <a:pt x="1966" y="500"/>
                </a:lnTo>
                <a:lnTo>
                  <a:pt x="1968" y="510"/>
                </a:lnTo>
                <a:lnTo>
                  <a:pt x="1971" y="517"/>
                </a:lnTo>
                <a:lnTo>
                  <a:pt x="1983" y="534"/>
                </a:lnTo>
                <a:lnTo>
                  <a:pt x="1985" y="537"/>
                </a:lnTo>
                <a:lnTo>
                  <a:pt x="1997" y="541"/>
                </a:lnTo>
                <a:lnTo>
                  <a:pt x="2004" y="548"/>
                </a:lnTo>
                <a:lnTo>
                  <a:pt x="2011" y="565"/>
                </a:lnTo>
                <a:lnTo>
                  <a:pt x="2016" y="574"/>
                </a:lnTo>
                <a:lnTo>
                  <a:pt x="2021" y="574"/>
                </a:lnTo>
                <a:lnTo>
                  <a:pt x="2027" y="573"/>
                </a:lnTo>
                <a:lnTo>
                  <a:pt x="2036" y="574"/>
                </a:lnTo>
                <a:lnTo>
                  <a:pt x="2045" y="577"/>
                </a:lnTo>
                <a:lnTo>
                  <a:pt x="2054" y="571"/>
                </a:lnTo>
                <a:lnTo>
                  <a:pt x="2060" y="561"/>
                </a:lnTo>
                <a:lnTo>
                  <a:pt x="2065" y="554"/>
                </a:lnTo>
                <a:lnTo>
                  <a:pt x="2077" y="540"/>
                </a:lnTo>
                <a:lnTo>
                  <a:pt x="2084" y="533"/>
                </a:lnTo>
                <a:lnTo>
                  <a:pt x="2088" y="531"/>
                </a:lnTo>
                <a:lnTo>
                  <a:pt x="2093" y="532"/>
                </a:lnTo>
                <a:lnTo>
                  <a:pt x="2097" y="536"/>
                </a:lnTo>
                <a:lnTo>
                  <a:pt x="2101" y="539"/>
                </a:lnTo>
                <a:lnTo>
                  <a:pt x="2110" y="540"/>
                </a:lnTo>
                <a:lnTo>
                  <a:pt x="2119" y="539"/>
                </a:lnTo>
                <a:lnTo>
                  <a:pt x="2129" y="535"/>
                </a:lnTo>
                <a:lnTo>
                  <a:pt x="2133" y="532"/>
                </a:lnTo>
                <a:lnTo>
                  <a:pt x="2136" y="528"/>
                </a:lnTo>
                <a:lnTo>
                  <a:pt x="2144" y="525"/>
                </a:lnTo>
                <a:lnTo>
                  <a:pt x="2164" y="525"/>
                </a:lnTo>
                <a:lnTo>
                  <a:pt x="2174" y="526"/>
                </a:lnTo>
                <a:lnTo>
                  <a:pt x="2192" y="525"/>
                </a:lnTo>
                <a:lnTo>
                  <a:pt x="2192" y="523"/>
                </a:lnTo>
                <a:lnTo>
                  <a:pt x="2189" y="520"/>
                </a:lnTo>
                <a:lnTo>
                  <a:pt x="2188" y="518"/>
                </a:lnTo>
                <a:lnTo>
                  <a:pt x="2191" y="516"/>
                </a:lnTo>
                <a:lnTo>
                  <a:pt x="2203" y="513"/>
                </a:lnTo>
                <a:lnTo>
                  <a:pt x="2215" y="511"/>
                </a:lnTo>
                <a:lnTo>
                  <a:pt x="2223" y="512"/>
                </a:lnTo>
                <a:lnTo>
                  <a:pt x="2231" y="517"/>
                </a:lnTo>
                <a:lnTo>
                  <a:pt x="2234" y="522"/>
                </a:lnTo>
                <a:lnTo>
                  <a:pt x="2236" y="527"/>
                </a:lnTo>
                <a:lnTo>
                  <a:pt x="2233" y="542"/>
                </a:lnTo>
                <a:lnTo>
                  <a:pt x="2231" y="545"/>
                </a:lnTo>
                <a:lnTo>
                  <a:pt x="2225" y="547"/>
                </a:lnTo>
                <a:lnTo>
                  <a:pt x="2219" y="545"/>
                </a:lnTo>
                <a:lnTo>
                  <a:pt x="2213" y="537"/>
                </a:lnTo>
                <a:lnTo>
                  <a:pt x="2205" y="534"/>
                </a:lnTo>
                <a:lnTo>
                  <a:pt x="2193" y="537"/>
                </a:lnTo>
                <a:lnTo>
                  <a:pt x="2189" y="539"/>
                </a:lnTo>
                <a:lnTo>
                  <a:pt x="2186" y="542"/>
                </a:lnTo>
                <a:lnTo>
                  <a:pt x="2179" y="550"/>
                </a:lnTo>
                <a:lnTo>
                  <a:pt x="2174" y="558"/>
                </a:lnTo>
                <a:lnTo>
                  <a:pt x="2162" y="572"/>
                </a:lnTo>
                <a:lnTo>
                  <a:pt x="2148" y="584"/>
                </a:lnTo>
                <a:lnTo>
                  <a:pt x="2142" y="588"/>
                </a:lnTo>
                <a:lnTo>
                  <a:pt x="2134" y="591"/>
                </a:lnTo>
                <a:lnTo>
                  <a:pt x="2111" y="599"/>
                </a:lnTo>
                <a:lnTo>
                  <a:pt x="2105" y="605"/>
                </a:lnTo>
                <a:lnTo>
                  <a:pt x="2100" y="612"/>
                </a:lnTo>
                <a:lnTo>
                  <a:pt x="2094" y="615"/>
                </a:lnTo>
                <a:lnTo>
                  <a:pt x="2088" y="616"/>
                </a:lnTo>
                <a:lnTo>
                  <a:pt x="2083" y="614"/>
                </a:lnTo>
                <a:lnTo>
                  <a:pt x="2074" y="610"/>
                </a:lnTo>
                <a:lnTo>
                  <a:pt x="2071" y="614"/>
                </a:lnTo>
                <a:lnTo>
                  <a:pt x="2070" y="619"/>
                </a:lnTo>
                <a:lnTo>
                  <a:pt x="2075" y="621"/>
                </a:lnTo>
                <a:lnTo>
                  <a:pt x="2082" y="627"/>
                </a:lnTo>
                <a:lnTo>
                  <a:pt x="2088" y="635"/>
                </a:lnTo>
                <a:lnTo>
                  <a:pt x="2092" y="637"/>
                </a:lnTo>
                <a:lnTo>
                  <a:pt x="2100" y="640"/>
                </a:lnTo>
                <a:lnTo>
                  <a:pt x="2104" y="642"/>
                </a:lnTo>
                <a:lnTo>
                  <a:pt x="2110" y="649"/>
                </a:lnTo>
                <a:lnTo>
                  <a:pt x="2120" y="666"/>
                </a:lnTo>
                <a:lnTo>
                  <a:pt x="2123" y="675"/>
                </a:lnTo>
                <a:lnTo>
                  <a:pt x="2128" y="682"/>
                </a:lnTo>
                <a:lnTo>
                  <a:pt x="2145" y="695"/>
                </a:lnTo>
                <a:lnTo>
                  <a:pt x="2146" y="698"/>
                </a:lnTo>
                <a:lnTo>
                  <a:pt x="2145" y="702"/>
                </a:lnTo>
                <a:lnTo>
                  <a:pt x="2146" y="706"/>
                </a:lnTo>
                <a:lnTo>
                  <a:pt x="2152" y="713"/>
                </a:lnTo>
                <a:lnTo>
                  <a:pt x="2154" y="718"/>
                </a:lnTo>
                <a:lnTo>
                  <a:pt x="2147" y="724"/>
                </a:lnTo>
                <a:lnTo>
                  <a:pt x="2147" y="732"/>
                </a:lnTo>
                <a:lnTo>
                  <a:pt x="2143" y="744"/>
                </a:lnTo>
                <a:lnTo>
                  <a:pt x="2142" y="747"/>
                </a:lnTo>
                <a:lnTo>
                  <a:pt x="2142" y="751"/>
                </a:lnTo>
                <a:lnTo>
                  <a:pt x="2145" y="754"/>
                </a:lnTo>
                <a:lnTo>
                  <a:pt x="2148" y="757"/>
                </a:lnTo>
                <a:lnTo>
                  <a:pt x="2152" y="758"/>
                </a:lnTo>
                <a:lnTo>
                  <a:pt x="2156" y="760"/>
                </a:lnTo>
                <a:lnTo>
                  <a:pt x="2164" y="769"/>
                </a:lnTo>
                <a:lnTo>
                  <a:pt x="2168" y="771"/>
                </a:lnTo>
                <a:lnTo>
                  <a:pt x="2170" y="775"/>
                </a:lnTo>
                <a:lnTo>
                  <a:pt x="2170" y="780"/>
                </a:lnTo>
                <a:lnTo>
                  <a:pt x="2173" y="782"/>
                </a:lnTo>
                <a:lnTo>
                  <a:pt x="2177" y="787"/>
                </a:lnTo>
                <a:lnTo>
                  <a:pt x="2181" y="789"/>
                </a:lnTo>
                <a:lnTo>
                  <a:pt x="2184" y="787"/>
                </a:lnTo>
                <a:lnTo>
                  <a:pt x="2185" y="785"/>
                </a:lnTo>
                <a:lnTo>
                  <a:pt x="2189" y="786"/>
                </a:lnTo>
                <a:lnTo>
                  <a:pt x="2191" y="789"/>
                </a:lnTo>
                <a:lnTo>
                  <a:pt x="2193" y="794"/>
                </a:lnTo>
                <a:lnTo>
                  <a:pt x="2193" y="799"/>
                </a:lnTo>
                <a:lnTo>
                  <a:pt x="2193" y="808"/>
                </a:lnTo>
                <a:lnTo>
                  <a:pt x="2191" y="812"/>
                </a:lnTo>
                <a:lnTo>
                  <a:pt x="2187" y="811"/>
                </a:lnTo>
                <a:lnTo>
                  <a:pt x="2179" y="808"/>
                </a:lnTo>
                <a:lnTo>
                  <a:pt x="2179" y="810"/>
                </a:lnTo>
                <a:lnTo>
                  <a:pt x="2179" y="813"/>
                </a:lnTo>
                <a:lnTo>
                  <a:pt x="2175" y="814"/>
                </a:lnTo>
                <a:lnTo>
                  <a:pt x="2171" y="814"/>
                </a:lnTo>
                <a:lnTo>
                  <a:pt x="2159" y="814"/>
                </a:lnTo>
                <a:lnTo>
                  <a:pt x="2138" y="820"/>
                </a:lnTo>
                <a:lnTo>
                  <a:pt x="2131" y="823"/>
                </a:lnTo>
                <a:lnTo>
                  <a:pt x="2126" y="830"/>
                </a:lnTo>
                <a:lnTo>
                  <a:pt x="2126" y="834"/>
                </a:lnTo>
                <a:lnTo>
                  <a:pt x="2128" y="843"/>
                </a:lnTo>
                <a:lnTo>
                  <a:pt x="2125" y="846"/>
                </a:lnTo>
                <a:lnTo>
                  <a:pt x="2115" y="848"/>
                </a:lnTo>
                <a:lnTo>
                  <a:pt x="2102" y="845"/>
                </a:lnTo>
                <a:lnTo>
                  <a:pt x="2094" y="843"/>
                </a:lnTo>
                <a:lnTo>
                  <a:pt x="2089" y="841"/>
                </a:lnTo>
                <a:lnTo>
                  <a:pt x="2084" y="834"/>
                </a:lnTo>
                <a:lnTo>
                  <a:pt x="2081" y="827"/>
                </a:lnTo>
                <a:lnTo>
                  <a:pt x="2086" y="803"/>
                </a:lnTo>
                <a:lnTo>
                  <a:pt x="2087" y="800"/>
                </a:lnTo>
                <a:lnTo>
                  <a:pt x="2089" y="797"/>
                </a:lnTo>
                <a:lnTo>
                  <a:pt x="2091" y="793"/>
                </a:lnTo>
                <a:lnTo>
                  <a:pt x="2092" y="788"/>
                </a:lnTo>
                <a:lnTo>
                  <a:pt x="2085" y="782"/>
                </a:lnTo>
                <a:lnTo>
                  <a:pt x="2076" y="780"/>
                </a:lnTo>
                <a:lnTo>
                  <a:pt x="2068" y="774"/>
                </a:lnTo>
                <a:lnTo>
                  <a:pt x="2036" y="746"/>
                </a:lnTo>
                <a:lnTo>
                  <a:pt x="2034" y="743"/>
                </a:lnTo>
                <a:lnTo>
                  <a:pt x="2034" y="738"/>
                </a:lnTo>
                <a:lnTo>
                  <a:pt x="2035" y="734"/>
                </a:lnTo>
                <a:lnTo>
                  <a:pt x="2046" y="718"/>
                </a:lnTo>
                <a:lnTo>
                  <a:pt x="2047" y="715"/>
                </a:lnTo>
                <a:lnTo>
                  <a:pt x="2048" y="703"/>
                </a:lnTo>
                <a:lnTo>
                  <a:pt x="2048" y="693"/>
                </a:lnTo>
                <a:lnTo>
                  <a:pt x="2047" y="682"/>
                </a:lnTo>
                <a:lnTo>
                  <a:pt x="2042" y="676"/>
                </a:lnTo>
                <a:lnTo>
                  <a:pt x="2033" y="674"/>
                </a:lnTo>
                <a:lnTo>
                  <a:pt x="2024" y="674"/>
                </a:lnTo>
                <a:lnTo>
                  <a:pt x="2015" y="676"/>
                </a:lnTo>
                <a:lnTo>
                  <a:pt x="2007" y="681"/>
                </a:lnTo>
                <a:lnTo>
                  <a:pt x="1991" y="692"/>
                </a:lnTo>
                <a:lnTo>
                  <a:pt x="1984" y="698"/>
                </a:lnTo>
                <a:lnTo>
                  <a:pt x="1984" y="706"/>
                </a:lnTo>
                <a:lnTo>
                  <a:pt x="1987" y="714"/>
                </a:lnTo>
                <a:lnTo>
                  <a:pt x="1992" y="721"/>
                </a:lnTo>
                <a:lnTo>
                  <a:pt x="1995" y="729"/>
                </a:lnTo>
                <a:lnTo>
                  <a:pt x="1998" y="758"/>
                </a:lnTo>
                <a:lnTo>
                  <a:pt x="1998" y="761"/>
                </a:lnTo>
                <a:lnTo>
                  <a:pt x="1994" y="769"/>
                </a:lnTo>
                <a:lnTo>
                  <a:pt x="1992" y="788"/>
                </a:lnTo>
                <a:lnTo>
                  <a:pt x="1994" y="814"/>
                </a:lnTo>
                <a:lnTo>
                  <a:pt x="1997" y="829"/>
                </a:lnTo>
                <a:lnTo>
                  <a:pt x="1996" y="838"/>
                </a:lnTo>
                <a:lnTo>
                  <a:pt x="1988" y="857"/>
                </a:lnTo>
                <a:lnTo>
                  <a:pt x="1986" y="867"/>
                </a:lnTo>
                <a:lnTo>
                  <a:pt x="1986" y="871"/>
                </a:lnTo>
                <a:lnTo>
                  <a:pt x="1994" y="891"/>
                </a:lnTo>
                <a:lnTo>
                  <a:pt x="1997" y="898"/>
                </a:lnTo>
                <a:lnTo>
                  <a:pt x="1998" y="906"/>
                </a:lnTo>
                <a:lnTo>
                  <a:pt x="1988" y="902"/>
                </a:lnTo>
                <a:lnTo>
                  <a:pt x="1984" y="903"/>
                </a:lnTo>
                <a:lnTo>
                  <a:pt x="1979" y="904"/>
                </a:lnTo>
                <a:lnTo>
                  <a:pt x="1970" y="905"/>
                </a:lnTo>
                <a:lnTo>
                  <a:pt x="1960" y="905"/>
                </a:lnTo>
                <a:lnTo>
                  <a:pt x="1956" y="907"/>
                </a:lnTo>
                <a:lnTo>
                  <a:pt x="1949" y="912"/>
                </a:lnTo>
                <a:lnTo>
                  <a:pt x="1945" y="914"/>
                </a:lnTo>
                <a:lnTo>
                  <a:pt x="1941" y="914"/>
                </a:lnTo>
                <a:lnTo>
                  <a:pt x="1928" y="908"/>
                </a:lnTo>
                <a:lnTo>
                  <a:pt x="1921" y="901"/>
                </a:lnTo>
                <a:lnTo>
                  <a:pt x="1914" y="893"/>
                </a:lnTo>
                <a:lnTo>
                  <a:pt x="1913" y="884"/>
                </a:lnTo>
                <a:lnTo>
                  <a:pt x="1915" y="875"/>
                </a:lnTo>
                <a:lnTo>
                  <a:pt x="1919" y="866"/>
                </a:lnTo>
                <a:lnTo>
                  <a:pt x="1925" y="850"/>
                </a:lnTo>
                <a:lnTo>
                  <a:pt x="1925" y="839"/>
                </a:lnTo>
                <a:lnTo>
                  <a:pt x="1927" y="830"/>
                </a:lnTo>
                <a:lnTo>
                  <a:pt x="1931" y="822"/>
                </a:lnTo>
                <a:lnTo>
                  <a:pt x="1933" y="814"/>
                </a:lnTo>
                <a:lnTo>
                  <a:pt x="1934" y="783"/>
                </a:lnTo>
                <a:lnTo>
                  <a:pt x="1933" y="781"/>
                </a:lnTo>
                <a:lnTo>
                  <a:pt x="1923" y="762"/>
                </a:lnTo>
                <a:lnTo>
                  <a:pt x="1922" y="759"/>
                </a:lnTo>
                <a:lnTo>
                  <a:pt x="1922" y="754"/>
                </a:lnTo>
                <a:lnTo>
                  <a:pt x="1923" y="750"/>
                </a:lnTo>
                <a:lnTo>
                  <a:pt x="1923" y="746"/>
                </a:lnTo>
                <a:lnTo>
                  <a:pt x="1921" y="742"/>
                </a:lnTo>
                <a:lnTo>
                  <a:pt x="1918" y="739"/>
                </a:lnTo>
                <a:lnTo>
                  <a:pt x="1913" y="738"/>
                </a:lnTo>
                <a:lnTo>
                  <a:pt x="1903" y="739"/>
                </a:lnTo>
                <a:lnTo>
                  <a:pt x="1884" y="744"/>
                </a:lnTo>
                <a:lnTo>
                  <a:pt x="1878" y="740"/>
                </a:lnTo>
                <a:lnTo>
                  <a:pt x="1874" y="733"/>
                </a:lnTo>
                <a:lnTo>
                  <a:pt x="1871" y="724"/>
                </a:lnTo>
                <a:lnTo>
                  <a:pt x="1869" y="714"/>
                </a:lnTo>
                <a:lnTo>
                  <a:pt x="1870" y="705"/>
                </a:lnTo>
                <a:lnTo>
                  <a:pt x="1873" y="696"/>
                </a:lnTo>
                <a:lnTo>
                  <a:pt x="1871" y="690"/>
                </a:lnTo>
                <a:lnTo>
                  <a:pt x="1867" y="683"/>
                </a:lnTo>
                <a:lnTo>
                  <a:pt x="1867" y="680"/>
                </a:lnTo>
                <a:lnTo>
                  <a:pt x="1869" y="677"/>
                </a:lnTo>
                <a:lnTo>
                  <a:pt x="1873" y="674"/>
                </a:lnTo>
                <a:lnTo>
                  <a:pt x="1877" y="673"/>
                </a:lnTo>
                <a:lnTo>
                  <a:pt x="1881" y="670"/>
                </a:lnTo>
                <a:lnTo>
                  <a:pt x="1892" y="661"/>
                </a:lnTo>
                <a:lnTo>
                  <a:pt x="1895" y="653"/>
                </a:lnTo>
                <a:lnTo>
                  <a:pt x="1895" y="643"/>
                </a:lnTo>
                <a:lnTo>
                  <a:pt x="1898" y="634"/>
                </a:lnTo>
                <a:lnTo>
                  <a:pt x="1903" y="626"/>
                </a:lnTo>
                <a:lnTo>
                  <a:pt x="1910" y="618"/>
                </a:lnTo>
                <a:lnTo>
                  <a:pt x="1912" y="609"/>
                </a:lnTo>
                <a:lnTo>
                  <a:pt x="1909" y="596"/>
                </a:lnTo>
                <a:lnTo>
                  <a:pt x="1910" y="590"/>
                </a:lnTo>
                <a:lnTo>
                  <a:pt x="1909" y="583"/>
                </a:lnTo>
                <a:lnTo>
                  <a:pt x="1909" y="577"/>
                </a:lnTo>
                <a:lnTo>
                  <a:pt x="1913" y="564"/>
                </a:lnTo>
                <a:lnTo>
                  <a:pt x="1925" y="537"/>
                </a:lnTo>
                <a:lnTo>
                  <a:pt x="1936" y="523"/>
                </a:lnTo>
                <a:lnTo>
                  <a:pt x="1941" y="519"/>
                </a:lnTo>
                <a:lnTo>
                  <a:pt x="1947" y="526"/>
                </a:lnTo>
                <a:lnTo>
                  <a:pt x="1951" y="534"/>
                </a:lnTo>
                <a:lnTo>
                  <a:pt x="1951" y="527"/>
                </a:lnTo>
                <a:lnTo>
                  <a:pt x="1950" y="520"/>
                </a:lnTo>
                <a:lnTo>
                  <a:pt x="1945" y="504"/>
                </a:lnTo>
                <a:lnTo>
                  <a:pt x="1941" y="473"/>
                </a:lnTo>
                <a:lnTo>
                  <a:pt x="1942" y="470"/>
                </a:lnTo>
                <a:lnTo>
                  <a:pt x="1947" y="470"/>
                </a:lnTo>
                <a:lnTo>
                  <a:pt x="1951" y="468"/>
                </a:lnTo>
                <a:lnTo>
                  <a:pt x="1953" y="463"/>
                </a:lnTo>
                <a:lnTo>
                  <a:pt x="1949" y="451"/>
                </a:lnTo>
                <a:lnTo>
                  <a:pt x="1948" y="447"/>
                </a:lnTo>
                <a:lnTo>
                  <a:pt x="1957" y="431"/>
                </a:lnTo>
                <a:lnTo>
                  <a:pt x="1963" y="425"/>
                </a:lnTo>
                <a:lnTo>
                  <a:pt x="1966" y="421"/>
                </a:lnTo>
                <a:lnTo>
                  <a:pt x="1968" y="411"/>
                </a:lnTo>
                <a:lnTo>
                  <a:pt x="1971" y="408"/>
                </a:lnTo>
                <a:lnTo>
                  <a:pt x="1976" y="405"/>
                </a:lnTo>
                <a:lnTo>
                  <a:pt x="1982" y="398"/>
                </a:lnTo>
                <a:lnTo>
                  <a:pt x="1985" y="390"/>
                </a:lnTo>
                <a:lnTo>
                  <a:pt x="1987" y="389"/>
                </a:lnTo>
                <a:lnTo>
                  <a:pt x="1989" y="389"/>
                </a:lnTo>
                <a:lnTo>
                  <a:pt x="1992" y="396"/>
                </a:lnTo>
                <a:lnTo>
                  <a:pt x="1996" y="399"/>
                </a:lnTo>
                <a:lnTo>
                  <a:pt x="2004" y="402"/>
                </a:lnTo>
                <a:lnTo>
                  <a:pt x="2011" y="399"/>
                </a:lnTo>
                <a:lnTo>
                  <a:pt x="2013" y="395"/>
                </a:lnTo>
                <a:lnTo>
                  <a:pt x="2016" y="392"/>
                </a:lnTo>
                <a:lnTo>
                  <a:pt x="2020" y="388"/>
                </a:lnTo>
                <a:lnTo>
                  <a:pt x="2023" y="384"/>
                </a:lnTo>
                <a:lnTo>
                  <a:pt x="2027" y="376"/>
                </a:lnTo>
                <a:lnTo>
                  <a:pt x="2032" y="367"/>
                </a:lnTo>
                <a:lnTo>
                  <a:pt x="2036" y="365"/>
                </a:lnTo>
                <a:lnTo>
                  <a:pt x="2040" y="363"/>
                </a:lnTo>
                <a:lnTo>
                  <a:pt x="2045" y="362"/>
                </a:lnTo>
                <a:lnTo>
                  <a:pt x="2049" y="361"/>
                </a:lnTo>
                <a:lnTo>
                  <a:pt x="2059" y="367"/>
                </a:lnTo>
                <a:lnTo>
                  <a:pt x="2065" y="368"/>
                </a:lnTo>
                <a:lnTo>
                  <a:pt x="2071" y="367"/>
                </a:lnTo>
                <a:lnTo>
                  <a:pt x="2075" y="368"/>
                </a:lnTo>
                <a:lnTo>
                  <a:pt x="2077" y="370"/>
                </a:lnTo>
                <a:lnTo>
                  <a:pt x="2080" y="375"/>
                </a:lnTo>
                <a:lnTo>
                  <a:pt x="2083" y="379"/>
                </a:lnTo>
                <a:lnTo>
                  <a:pt x="2086" y="381"/>
                </a:lnTo>
                <a:lnTo>
                  <a:pt x="2089" y="382"/>
                </a:lnTo>
                <a:lnTo>
                  <a:pt x="2111" y="380"/>
                </a:lnTo>
                <a:lnTo>
                  <a:pt x="2130" y="385"/>
                </a:lnTo>
                <a:lnTo>
                  <a:pt x="2156" y="386"/>
                </a:lnTo>
                <a:lnTo>
                  <a:pt x="2165" y="388"/>
                </a:lnTo>
                <a:lnTo>
                  <a:pt x="2174" y="392"/>
                </a:lnTo>
                <a:lnTo>
                  <a:pt x="2184" y="398"/>
                </a:lnTo>
                <a:lnTo>
                  <a:pt x="2188" y="399"/>
                </a:lnTo>
                <a:lnTo>
                  <a:pt x="2192" y="399"/>
                </a:lnTo>
                <a:lnTo>
                  <a:pt x="2198" y="393"/>
                </a:lnTo>
                <a:lnTo>
                  <a:pt x="2202" y="392"/>
                </a:lnTo>
                <a:lnTo>
                  <a:pt x="2206" y="392"/>
                </a:lnTo>
                <a:lnTo>
                  <a:pt x="2223" y="393"/>
                </a:lnTo>
                <a:lnTo>
                  <a:pt x="2268" y="400"/>
                </a:lnTo>
                <a:lnTo>
                  <a:pt x="2275" y="399"/>
                </a:lnTo>
                <a:lnTo>
                  <a:pt x="2302" y="386"/>
                </a:lnTo>
                <a:lnTo>
                  <a:pt x="2313" y="373"/>
                </a:lnTo>
                <a:lnTo>
                  <a:pt x="2322" y="369"/>
                </a:lnTo>
                <a:lnTo>
                  <a:pt x="2326" y="363"/>
                </a:lnTo>
                <a:lnTo>
                  <a:pt x="2328" y="356"/>
                </a:lnTo>
                <a:lnTo>
                  <a:pt x="2331" y="355"/>
                </a:lnTo>
                <a:lnTo>
                  <a:pt x="2339" y="353"/>
                </a:lnTo>
                <a:lnTo>
                  <a:pt x="2343" y="350"/>
                </a:lnTo>
                <a:lnTo>
                  <a:pt x="2348" y="342"/>
                </a:lnTo>
                <a:lnTo>
                  <a:pt x="2355" y="334"/>
                </a:lnTo>
                <a:lnTo>
                  <a:pt x="2358" y="332"/>
                </a:lnTo>
                <a:lnTo>
                  <a:pt x="2368" y="333"/>
                </a:lnTo>
                <a:lnTo>
                  <a:pt x="2372" y="337"/>
                </a:lnTo>
                <a:lnTo>
                  <a:pt x="2378" y="348"/>
                </a:lnTo>
                <a:lnTo>
                  <a:pt x="2377" y="350"/>
                </a:lnTo>
                <a:lnTo>
                  <a:pt x="2370" y="355"/>
                </a:lnTo>
                <a:lnTo>
                  <a:pt x="2369" y="357"/>
                </a:lnTo>
                <a:lnTo>
                  <a:pt x="2362" y="373"/>
                </a:lnTo>
                <a:lnTo>
                  <a:pt x="2357" y="381"/>
                </a:lnTo>
                <a:lnTo>
                  <a:pt x="2351" y="388"/>
                </a:lnTo>
                <a:close/>
                <a:moveTo>
                  <a:pt x="515" y="302"/>
                </a:moveTo>
                <a:lnTo>
                  <a:pt x="519" y="309"/>
                </a:lnTo>
                <a:lnTo>
                  <a:pt x="520" y="313"/>
                </a:lnTo>
                <a:lnTo>
                  <a:pt x="517" y="318"/>
                </a:lnTo>
                <a:lnTo>
                  <a:pt x="516" y="325"/>
                </a:lnTo>
                <a:lnTo>
                  <a:pt x="506" y="331"/>
                </a:lnTo>
                <a:lnTo>
                  <a:pt x="498" y="330"/>
                </a:lnTo>
                <a:lnTo>
                  <a:pt x="496" y="328"/>
                </a:lnTo>
                <a:lnTo>
                  <a:pt x="490" y="316"/>
                </a:lnTo>
                <a:lnTo>
                  <a:pt x="491" y="307"/>
                </a:lnTo>
                <a:lnTo>
                  <a:pt x="494" y="303"/>
                </a:lnTo>
                <a:lnTo>
                  <a:pt x="502" y="304"/>
                </a:lnTo>
                <a:lnTo>
                  <a:pt x="509" y="299"/>
                </a:lnTo>
                <a:lnTo>
                  <a:pt x="515" y="302"/>
                </a:lnTo>
                <a:close/>
                <a:moveTo>
                  <a:pt x="2576" y="399"/>
                </a:moveTo>
                <a:lnTo>
                  <a:pt x="2582" y="401"/>
                </a:lnTo>
                <a:lnTo>
                  <a:pt x="2588" y="400"/>
                </a:lnTo>
                <a:lnTo>
                  <a:pt x="2591" y="397"/>
                </a:lnTo>
                <a:lnTo>
                  <a:pt x="2591" y="392"/>
                </a:lnTo>
                <a:lnTo>
                  <a:pt x="2594" y="384"/>
                </a:lnTo>
                <a:lnTo>
                  <a:pt x="2601" y="378"/>
                </a:lnTo>
                <a:lnTo>
                  <a:pt x="2606" y="377"/>
                </a:lnTo>
                <a:lnTo>
                  <a:pt x="2610" y="375"/>
                </a:lnTo>
                <a:lnTo>
                  <a:pt x="2609" y="368"/>
                </a:lnTo>
                <a:lnTo>
                  <a:pt x="2610" y="362"/>
                </a:lnTo>
                <a:lnTo>
                  <a:pt x="2615" y="356"/>
                </a:lnTo>
                <a:lnTo>
                  <a:pt x="2631" y="347"/>
                </a:lnTo>
                <a:lnTo>
                  <a:pt x="2640" y="343"/>
                </a:lnTo>
                <a:lnTo>
                  <a:pt x="2652" y="342"/>
                </a:lnTo>
                <a:lnTo>
                  <a:pt x="2653" y="346"/>
                </a:lnTo>
                <a:lnTo>
                  <a:pt x="2652" y="351"/>
                </a:lnTo>
                <a:lnTo>
                  <a:pt x="2654" y="358"/>
                </a:lnTo>
                <a:lnTo>
                  <a:pt x="2653" y="379"/>
                </a:lnTo>
                <a:lnTo>
                  <a:pt x="2650" y="382"/>
                </a:lnTo>
                <a:lnTo>
                  <a:pt x="2638" y="389"/>
                </a:lnTo>
                <a:lnTo>
                  <a:pt x="2624" y="395"/>
                </a:lnTo>
                <a:lnTo>
                  <a:pt x="2621" y="397"/>
                </a:lnTo>
                <a:lnTo>
                  <a:pt x="2617" y="403"/>
                </a:lnTo>
                <a:lnTo>
                  <a:pt x="2618" y="408"/>
                </a:lnTo>
                <a:lnTo>
                  <a:pt x="2629" y="416"/>
                </a:lnTo>
                <a:lnTo>
                  <a:pt x="2645" y="423"/>
                </a:lnTo>
                <a:lnTo>
                  <a:pt x="2649" y="426"/>
                </a:lnTo>
                <a:lnTo>
                  <a:pt x="2651" y="431"/>
                </a:lnTo>
                <a:lnTo>
                  <a:pt x="2652" y="438"/>
                </a:lnTo>
                <a:lnTo>
                  <a:pt x="2656" y="441"/>
                </a:lnTo>
                <a:lnTo>
                  <a:pt x="2662" y="442"/>
                </a:lnTo>
                <a:lnTo>
                  <a:pt x="2665" y="445"/>
                </a:lnTo>
                <a:lnTo>
                  <a:pt x="2668" y="449"/>
                </a:lnTo>
                <a:lnTo>
                  <a:pt x="2640" y="439"/>
                </a:lnTo>
                <a:lnTo>
                  <a:pt x="2632" y="435"/>
                </a:lnTo>
                <a:lnTo>
                  <a:pt x="2623" y="435"/>
                </a:lnTo>
                <a:lnTo>
                  <a:pt x="2615" y="433"/>
                </a:lnTo>
                <a:lnTo>
                  <a:pt x="2605" y="430"/>
                </a:lnTo>
                <a:lnTo>
                  <a:pt x="2596" y="429"/>
                </a:lnTo>
                <a:lnTo>
                  <a:pt x="2591" y="431"/>
                </a:lnTo>
                <a:lnTo>
                  <a:pt x="2589" y="437"/>
                </a:lnTo>
                <a:lnTo>
                  <a:pt x="2588" y="442"/>
                </a:lnTo>
                <a:lnTo>
                  <a:pt x="2590" y="450"/>
                </a:lnTo>
                <a:lnTo>
                  <a:pt x="2590" y="454"/>
                </a:lnTo>
                <a:lnTo>
                  <a:pt x="2588" y="462"/>
                </a:lnTo>
                <a:lnTo>
                  <a:pt x="2595" y="485"/>
                </a:lnTo>
                <a:lnTo>
                  <a:pt x="2604" y="504"/>
                </a:lnTo>
                <a:lnTo>
                  <a:pt x="2617" y="524"/>
                </a:lnTo>
                <a:lnTo>
                  <a:pt x="2624" y="530"/>
                </a:lnTo>
                <a:lnTo>
                  <a:pt x="2631" y="536"/>
                </a:lnTo>
                <a:lnTo>
                  <a:pt x="2619" y="534"/>
                </a:lnTo>
                <a:lnTo>
                  <a:pt x="2616" y="528"/>
                </a:lnTo>
                <a:lnTo>
                  <a:pt x="2601" y="522"/>
                </a:lnTo>
                <a:lnTo>
                  <a:pt x="2598" y="518"/>
                </a:lnTo>
                <a:lnTo>
                  <a:pt x="2588" y="499"/>
                </a:lnTo>
                <a:lnTo>
                  <a:pt x="2585" y="496"/>
                </a:lnTo>
                <a:lnTo>
                  <a:pt x="2577" y="490"/>
                </a:lnTo>
                <a:lnTo>
                  <a:pt x="2573" y="485"/>
                </a:lnTo>
                <a:lnTo>
                  <a:pt x="2571" y="479"/>
                </a:lnTo>
                <a:lnTo>
                  <a:pt x="2572" y="472"/>
                </a:lnTo>
                <a:lnTo>
                  <a:pt x="2572" y="463"/>
                </a:lnTo>
                <a:lnTo>
                  <a:pt x="2572" y="454"/>
                </a:lnTo>
                <a:lnTo>
                  <a:pt x="2574" y="443"/>
                </a:lnTo>
                <a:lnTo>
                  <a:pt x="2571" y="439"/>
                </a:lnTo>
                <a:lnTo>
                  <a:pt x="2567" y="436"/>
                </a:lnTo>
                <a:lnTo>
                  <a:pt x="2562" y="427"/>
                </a:lnTo>
                <a:lnTo>
                  <a:pt x="2560" y="418"/>
                </a:lnTo>
                <a:lnTo>
                  <a:pt x="2561" y="412"/>
                </a:lnTo>
                <a:lnTo>
                  <a:pt x="2563" y="408"/>
                </a:lnTo>
                <a:lnTo>
                  <a:pt x="2565" y="403"/>
                </a:lnTo>
                <a:lnTo>
                  <a:pt x="2566" y="399"/>
                </a:lnTo>
                <a:lnTo>
                  <a:pt x="2559" y="393"/>
                </a:lnTo>
                <a:lnTo>
                  <a:pt x="2552" y="376"/>
                </a:lnTo>
                <a:lnTo>
                  <a:pt x="2551" y="367"/>
                </a:lnTo>
                <a:lnTo>
                  <a:pt x="2560" y="351"/>
                </a:lnTo>
                <a:lnTo>
                  <a:pt x="2560" y="342"/>
                </a:lnTo>
                <a:lnTo>
                  <a:pt x="2562" y="337"/>
                </a:lnTo>
                <a:lnTo>
                  <a:pt x="2563" y="332"/>
                </a:lnTo>
                <a:lnTo>
                  <a:pt x="2568" y="321"/>
                </a:lnTo>
                <a:lnTo>
                  <a:pt x="2576" y="311"/>
                </a:lnTo>
                <a:lnTo>
                  <a:pt x="2589" y="298"/>
                </a:lnTo>
                <a:lnTo>
                  <a:pt x="2594" y="295"/>
                </a:lnTo>
                <a:lnTo>
                  <a:pt x="2600" y="293"/>
                </a:lnTo>
                <a:lnTo>
                  <a:pt x="2600" y="296"/>
                </a:lnTo>
                <a:lnTo>
                  <a:pt x="2600" y="299"/>
                </a:lnTo>
                <a:lnTo>
                  <a:pt x="2590" y="313"/>
                </a:lnTo>
                <a:lnTo>
                  <a:pt x="2588" y="316"/>
                </a:lnTo>
                <a:lnTo>
                  <a:pt x="2588" y="322"/>
                </a:lnTo>
                <a:lnTo>
                  <a:pt x="2593" y="325"/>
                </a:lnTo>
                <a:lnTo>
                  <a:pt x="2598" y="332"/>
                </a:lnTo>
                <a:lnTo>
                  <a:pt x="2599" y="341"/>
                </a:lnTo>
                <a:lnTo>
                  <a:pt x="2599" y="351"/>
                </a:lnTo>
                <a:lnTo>
                  <a:pt x="2598" y="361"/>
                </a:lnTo>
                <a:lnTo>
                  <a:pt x="2596" y="365"/>
                </a:lnTo>
                <a:lnTo>
                  <a:pt x="2588" y="375"/>
                </a:lnTo>
                <a:lnTo>
                  <a:pt x="2570" y="386"/>
                </a:lnTo>
                <a:lnTo>
                  <a:pt x="2568" y="389"/>
                </a:lnTo>
                <a:lnTo>
                  <a:pt x="2568" y="392"/>
                </a:lnTo>
                <a:lnTo>
                  <a:pt x="2572" y="396"/>
                </a:lnTo>
                <a:lnTo>
                  <a:pt x="2576" y="399"/>
                </a:lnTo>
                <a:close/>
                <a:moveTo>
                  <a:pt x="168" y="303"/>
                </a:moveTo>
                <a:lnTo>
                  <a:pt x="168" y="304"/>
                </a:lnTo>
                <a:lnTo>
                  <a:pt x="160" y="296"/>
                </a:lnTo>
                <a:lnTo>
                  <a:pt x="150" y="291"/>
                </a:lnTo>
                <a:lnTo>
                  <a:pt x="154" y="290"/>
                </a:lnTo>
                <a:lnTo>
                  <a:pt x="162" y="292"/>
                </a:lnTo>
                <a:lnTo>
                  <a:pt x="165" y="293"/>
                </a:lnTo>
                <a:lnTo>
                  <a:pt x="168" y="297"/>
                </a:lnTo>
                <a:lnTo>
                  <a:pt x="168" y="303"/>
                </a:lnTo>
                <a:close/>
                <a:moveTo>
                  <a:pt x="2633" y="304"/>
                </a:moveTo>
                <a:lnTo>
                  <a:pt x="2620" y="306"/>
                </a:lnTo>
                <a:lnTo>
                  <a:pt x="2618" y="302"/>
                </a:lnTo>
                <a:lnTo>
                  <a:pt x="2614" y="285"/>
                </a:lnTo>
                <a:lnTo>
                  <a:pt x="2623" y="272"/>
                </a:lnTo>
                <a:lnTo>
                  <a:pt x="2634" y="264"/>
                </a:lnTo>
                <a:lnTo>
                  <a:pt x="2642" y="262"/>
                </a:lnTo>
                <a:lnTo>
                  <a:pt x="2645" y="261"/>
                </a:lnTo>
                <a:lnTo>
                  <a:pt x="2652" y="271"/>
                </a:lnTo>
                <a:lnTo>
                  <a:pt x="2646" y="291"/>
                </a:lnTo>
                <a:lnTo>
                  <a:pt x="2640" y="301"/>
                </a:lnTo>
                <a:lnTo>
                  <a:pt x="2633" y="304"/>
                </a:lnTo>
                <a:close/>
                <a:moveTo>
                  <a:pt x="2392" y="257"/>
                </a:moveTo>
                <a:lnTo>
                  <a:pt x="2391" y="259"/>
                </a:lnTo>
                <a:lnTo>
                  <a:pt x="2388" y="250"/>
                </a:lnTo>
                <a:lnTo>
                  <a:pt x="2390" y="245"/>
                </a:lnTo>
                <a:lnTo>
                  <a:pt x="2394" y="247"/>
                </a:lnTo>
                <a:lnTo>
                  <a:pt x="2395" y="248"/>
                </a:lnTo>
                <a:lnTo>
                  <a:pt x="2391" y="253"/>
                </a:lnTo>
                <a:lnTo>
                  <a:pt x="2392" y="257"/>
                </a:lnTo>
                <a:close/>
                <a:moveTo>
                  <a:pt x="99" y="280"/>
                </a:moveTo>
                <a:lnTo>
                  <a:pt x="94" y="281"/>
                </a:lnTo>
                <a:lnTo>
                  <a:pt x="89" y="279"/>
                </a:lnTo>
                <a:lnTo>
                  <a:pt x="85" y="275"/>
                </a:lnTo>
                <a:lnTo>
                  <a:pt x="64" y="262"/>
                </a:lnTo>
                <a:lnTo>
                  <a:pt x="58" y="261"/>
                </a:lnTo>
                <a:lnTo>
                  <a:pt x="53" y="258"/>
                </a:lnTo>
                <a:lnTo>
                  <a:pt x="47" y="257"/>
                </a:lnTo>
                <a:lnTo>
                  <a:pt x="41" y="248"/>
                </a:lnTo>
                <a:lnTo>
                  <a:pt x="40" y="243"/>
                </a:lnTo>
                <a:lnTo>
                  <a:pt x="44" y="241"/>
                </a:lnTo>
                <a:lnTo>
                  <a:pt x="47" y="236"/>
                </a:lnTo>
                <a:lnTo>
                  <a:pt x="54" y="238"/>
                </a:lnTo>
                <a:lnTo>
                  <a:pt x="62" y="247"/>
                </a:lnTo>
                <a:lnTo>
                  <a:pt x="71" y="250"/>
                </a:lnTo>
                <a:lnTo>
                  <a:pt x="73" y="252"/>
                </a:lnTo>
                <a:lnTo>
                  <a:pt x="77" y="256"/>
                </a:lnTo>
                <a:lnTo>
                  <a:pt x="96" y="268"/>
                </a:lnTo>
                <a:lnTo>
                  <a:pt x="98" y="272"/>
                </a:lnTo>
                <a:lnTo>
                  <a:pt x="99" y="276"/>
                </a:lnTo>
                <a:lnTo>
                  <a:pt x="99" y="280"/>
                </a:lnTo>
                <a:close/>
                <a:moveTo>
                  <a:pt x="1083" y="237"/>
                </a:moveTo>
                <a:lnTo>
                  <a:pt x="1079" y="241"/>
                </a:lnTo>
                <a:lnTo>
                  <a:pt x="1075" y="239"/>
                </a:lnTo>
                <a:lnTo>
                  <a:pt x="1082" y="230"/>
                </a:lnTo>
                <a:lnTo>
                  <a:pt x="1083" y="230"/>
                </a:lnTo>
                <a:lnTo>
                  <a:pt x="1083" y="237"/>
                </a:lnTo>
                <a:close/>
                <a:moveTo>
                  <a:pt x="836" y="241"/>
                </a:moveTo>
                <a:lnTo>
                  <a:pt x="832" y="241"/>
                </a:lnTo>
                <a:lnTo>
                  <a:pt x="831" y="239"/>
                </a:lnTo>
                <a:lnTo>
                  <a:pt x="831" y="235"/>
                </a:lnTo>
                <a:lnTo>
                  <a:pt x="831" y="231"/>
                </a:lnTo>
                <a:lnTo>
                  <a:pt x="830" y="229"/>
                </a:lnTo>
                <a:lnTo>
                  <a:pt x="830" y="225"/>
                </a:lnTo>
                <a:lnTo>
                  <a:pt x="833" y="227"/>
                </a:lnTo>
                <a:lnTo>
                  <a:pt x="836" y="229"/>
                </a:lnTo>
                <a:lnTo>
                  <a:pt x="838" y="230"/>
                </a:lnTo>
                <a:lnTo>
                  <a:pt x="840" y="231"/>
                </a:lnTo>
                <a:lnTo>
                  <a:pt x="842" y="232"/>
                </a:lnTo>
                <a:lnTo>
                  <a:pt x="839" y="237"/>
                </a:lnTo>
                <a:lnTo>
                  <a:pt x="836" y="241"/>
                </a:lnTo>
                <a:close/>
                <a:moveTo>
                  <a:pt x="877" y="217"/>
                </a:moveTo>
                <a:lnTo>
                  <a:pt x="877" y="223"/>
                </a:lnTo>
                <a:lnTo>
                  <a:pt x="872" y="220"/>
                </a:lnTo>
                <a:lnTo>
                  <a:pt x="870" y="214"/>
                </a:lnTo>
                <a:lnTo>
                  <a:pt x="872" y="212"/>
                </a:lnTo>
                <a:lnTo>
                  <a:pt x="876" y="213"/>
                </a:lnTo>
                <a:lnTo>
                  <a:pt x="877" y="217"/>
                </a:lnTo>
                <a:close/>
                <a:moveTo>
                  <a:pt x="1778" y="208"/>
                </a:moveTo>
                <a:lnTo>
                  <a:pt x="1777" y="210"/>
                </a:lnTo>
                <a:lnTo>
                  <a:pt x="1770" y="204"/>
                </a:lnTo>
                <a:lnTo>
                  <a:pt x="1768" y="199"/>
                </a:lnTo>
                <a:lnTo>
                  <a:pt x="1769" y="196"/>
                </a:lnTo>
                <a:lnTo>
                  <a:pt x="1776" y="195"/>
                </a:lnTo>
                <a:lnTo>
                  <a:pt x="1780" y="198"/>
                </a:lnTo>
                <a:lnTo>
                  <a:pt x="1778" y="208"/>
                </a:lnTo>
                <a:close/>
                <a:moveTo>
                  <a:pt x="2412" y="195"/>
                </a:moveTo>
                <a:lnTo>
                  <a:pt x="2410" y="198"/>
                </a:lnTo>
                <a:lnTo>
                  <a:pt x="2400" y="193"/>
                </a:lnTo>
                <a:lnTo>
                  <a:pt x="2400" y="186"/>
                </a:lnTo>
                <a:lnTo>
                  <a:pt x="2399" y="183"/>
                </a:lnTo>
                <a:lnTo>
                  <a:pt x="2397" y="179"/>
                </a:lnTo>
                <a:lnTo>
                  <a:pt x="2396" y="176"/>
                </a:lnTo>
                <a:lnTo>
                  <a:pt x="2397" y="172"/>
                </a:lnTo>
                <a:lnTo>
                  <a:pt x="2403" y="177"/>
                </a:lnTo>
                <a:lnTo>
                  <a:pt x="2406" y="185"/>
                </a:lnTo>
                <a:lnTo>
                  <a:pt x="2410" y="192"/>
                </a:lnTo>
                <a:lnTo>
                  <a:pt x="2412" y="195"/>
                </a:lnTo>
                <a:close/>
                <a:moveTo>
                  <a:pt x="2506" y="169"/>
                </a:moveTo>
                <a:lnTo>
                  <a:pt x="2505" y="170"/>
                </a:lnTo>
                <a:lnTo>
                  <a:pt x="2502" y="168"/>
                </a:lnTo>
                <a:lnTo>
                  <a:pt x="2500" y="166"/>
                </a:lnTo>
                <a:lnTo>
                  <a:pt x="2500" y="163"/>
                </a:lnTo>
                <a:lnTo>
                  <a:pt x="2502" y="162"/>
                </a:lnTo>
                <a:lnTo>
                  <a:pt x="2506" y="166"/>
                </a:lnTo>
                <a:lnTo>
                  <a:pt x="2507" y="168"/>
                </a:lnTo>
                <a:lnTo>
                  <a:pt x="2506" y="169"/>
                </a:lnTo>
                <a:close/>
                <a:moveTo>
                  <a:pt x="2496" y="161"/>
                </a:moveTo>
                <a:lnTo>
                  <a:pt x="2496" y="164"/>
                </a:lnTo>
                <a:lnTo>
                  <a:pt x="2491" y="157"/>
                </a:lnTo>
                <a:lnTo>
                  <a:pt x="2489" y="148"/>
                </a:lnTo>
                <a:lnTo>
                  <a:pt x="2493" y="151"/>
                </a:lnTo>
                <a:lnTo>
                  <a:pt x="2497" y="157"/>
                </a:lnTo>
                <a:lnTo>
                  <a:pt x="2496" y="161"/>
                </a:lnTo>
                <a:close/>
                <a:moveTo>
                  <a:pt x="1796" y="136"/>
                </a:moveTo>
                <a:lnTo>
                  <a:pt x="1799" y="144"/>
                </a:lnTo>
                <a:lnTo>
                  <a:pt x="1799" y="147"/>
                </a:lnTo>
                <a:lnTo>
                  <a:pt x="1784" y="151"/>
                </a:lnTo>
                <a:lnTo>
                  <a:pt x="1775" y="141"/>
                </a:lnTo>
                <a:lnTo>
                  <a:pt x="1777" y="138"/>
                </a:lnTo>
                <a:lnTo>
                  <a:pt x="1785" y="138"/>
                </a:lnTo>
                <a:lnTo>
                  <a:pt x="1796" y="136"/>
                </a:lnTo>
                <a:close/>
                <a:moveTo>
                  <a:pt x="1038" y="175"/>
                </a:moveTo>
                <a:lnTo>
                  <a:pt x="1027" y="178"/>
                </a:lnTo>
                <a:lnTo>
                  <a:pt x="1021" y="174"/>
                </a:lnTo>
                <a:lnTo>
                  <a:pt x="1028" y="169"/>
                </a:lnTo>
                <a:lnTo>
                  <a:pt x="1030" y="169"/>
                </a:lnTo>
                <a:lnTo>
                  <a:pt x="1032" y="168"/>
                </a:lnTo>
                <a:lnTo>
                  <a:pt x="1032" y="166"/>
                </a:lnTo>
                <a:lnTo>
                  <a:pt x="1020" y="163"/>
                </a:lnTo>
                <a:lnTo>
                  <a:pt x="1016" y="160"/>
                </a:lnTo>
                <a:lnTo>
                  <a:pt x="1013" y="152"/>
                </a:lnTo>
                <a:lnTo>
                  <a:pt x="1013" y="148"/>
                </a:lnTo>
                <a:lnTo>
                  <a:pt x="1029" y="135"/>
                </a:lnTo>
                <a:lnTo>
                  <a:pt x="1033" y="134"/>
                </a:lnTo>
                <a:lnTo>
                  <a:pt x="1033" y="139"/>
                </a:lnTo>
                <a:lnTo>
                  <a:pt x="1044" y="152"/>
                </a:lnTo>
                <a:lnTo>
                  <a:pt x="1045" y="161"/>
                </a:lnTo>
                <a:lnTo>
                  <a:pt x="1044" y="164"/>
                </a:lnTo>
                <a:lnTo>
                  <a:pt x="1038" y="175"/>
                </a:lnTo>
                <a:close/>
                <a:moveTo>
                  <a:pt x="1690" y="123"/>
                </a:moveTo>
                <a:lnTo>
                  <a:pt x="1693" y="124"/>
                </a:lnTo>
                <a:lnTo>
                  <a:pt x="1697" y="124"/>
                </a:lnTo>
                <a:lnTo>
                  <a:pt x="1702" y="123"/>
                </a:lnTo>
                <a:lnTo>
                  <a:pt x="1713" y="124"/>
                </a:lnTo>
                <a:lnTo>
                  <a:pt x="1734" y="124"/>
                </a:lnTo>
                <a:lnTo>
                  <a:pt x="1748" y="127"/>
                </a:lnTo>
                <a:lnTo>
                  <a:pt x="1762" y="136"/>
                </a:lnTo>
                <a:lnTo>
                  <a:pt x="1768" y="137"/>
                </a:lnTo>
                <a:lnTo>
                  <a:pt x="1771" y="137"/>
                </a:lnTo>
                <a:lnTo>
                  <a:pt x="1771" y="138"/>
                </a:lnTo>
                <a:lnTo>
                  <a:pt x="1765" y="140"/>
                </a:lnTo>
                <a:lnTo>
                  <a:pt x="1763" y="145"/>
                </a:lnTo>
                <a:lnTo>
                  <a:pt x="1770" y="152"/>
                </a:lnTo>
                <a:lnTo>
                  <a:pt x="1771" y="156"/>
                </a:lnTo>
                <a:lnTo>
                  <a:pt x="1776" y="161"/>
                </a:lnTo>
                <a:lnTo>
                  <a:pt x="1784" y="167"/>
                </a:lnTo>
                <a:lnTo>
                  <a:pt x="1784" y="169"/>
                </a:lnTo>
                <a:lnTo>
                  <a:pt x="1786" y="172"/>
                </a:lnTo>
                <a:lnTo>
                  <a:pt x="1787" y="175"/>
                </a:lnTo>
                <a:lnTo>
                  <a:pt x="1782" y="179"/>
                </a:lnTo>
                <a:lnTo>
                  <a:pt x="1776" y="180"/>
                </a:lnTo>
                <a:lnTo>
                  <a:pt x="1771" y="176"/>
                </a:lnTo>
                <a:lnTo>
                  <a:pt x="1766" y="172"/>
                </a:lnTo>
                <a:lnTo>
                  <a:pt x="1765" y="177"/>
                </a:lnTo>
                <a:lnTo>
                  <a:pt x="1762" y="180"/>
                </a:lnTo>
                <a:lnTo>
                  <a:pt x="1749" y="179"/>
                </a:lnTo>
                <a:lnTo>
                  <a:pt x="1739" y="179"/>
                </a:lnTo>
                <a:lnTo>
                  <a:pt x="1730" y="181"/>
                </a:lnTo>
                <a:lnTo>
                  <a:pt x="1735" y="181"/>
                </a:lnTo>
                <a:lnTo>
                  <a:pt x="1739" y="183"/>
                </a:lnTo>
                <a:lnTo>
                  <a:pt x="1753" y="196"/>
                </a:lnTo>
                <a:lnTo>
                  <a:pt x="1756" y="201"/>
                </a:lnTo>
                <a:lnTo>
                  <a:pt x="1751" y="211"/>
                </a:lnTo>
                <a:lnTo>
                  <a:pt x="1754" y="215"/>
                </a:lnTo>
                <a:lnTo>
                  <a:pt x="1759" y="217"/>
                </a:lnTo>
                <a:lnTo>
                  <a:pt x="1766" y="222"/>
                </a:lnTo>
                <a:lnTo>
                  <a:pt x="1771" y="222"/>
                </a:lnTo>
                <a:lnTo>
                  <a:pt x="1774" y="225"/>
                </a:lnTo>
                <a:lnTo>
                  <a:pt x="1774" y="229"/>
                </a:lnTo>
                <a:lnTo>
                  <a:pt x="1776" y="234"/>
                </a:lnTo>
                <a:lnTo>
                  <a:pt x="1771" y="235"/>
                </a:lnTo>
                <a:lnTo>
                  <a:pt x="1776" y="236"/>
                </a:lnTo>
                <a:lnTo>
                  <a:pt x="1781" y="239"/>
                </a:lnTo>
                <a:lnTo>
                  <a:pt x="1778" y="241"/>
                </a:lnTo>
                <a:lnTo>
                  <a:pt x="1776" y="244"/>
                </a:lnTo>
                <a:lnTo>
                  <a:pt x="1779" y="245"/>
                </a:lnTo>
                <a:lnTo>
                  <a:pt x="1785" y="247"/>
                </a:lnTo>
                <a:lnTo>
                  <a:pt x="1788" y="250"/>
                </a:lnTo>
                <a:lnTo>
                  <a:pt x="1790" y="256"/>
                </a:lnTo>
                <a:lnTo>
                  <a:pt x="1796" y="266"/>
                </a:lnTo>
                <a:lnTo>
                  <a:pt x="1808" y="279"/>
                </a:lnTo>
                <a:lnTo>
                  <a:pt x="1810" y="284"/>
                </a:lnTo>
                <a:lnTo>
                  <a:pt x="1810" y="288"/>
                </a:lnTo>
                <a:lnTo>
                  <a:pt x="1808" y="292"/>
                </a:lnTo>
                <a:lnTo>
                  <a:pt x="1802" y="296"/>
                </a:lnTo>
                <a:lnTo>
                  <a:pt x="1796" y="302"/>
                </a:lnTo>
                <a:lnTo>
                  <a:pt x="1796" y="304"/>
                </a:lnTo>
                <a:lnTo>
                  <a:pt x="1788" y="306"/>
                </a:lnTo>
                <a:lnTo>
                  <a:pt x="1792" y="308"/>
                </a:lnTo>
                <a:lnTo>
                  <a:pt x="1794" y="311"/>
                </a:lnTo>
                <a:lnTo>
                  <a:pt x="1799" y="319"/>
                </a:lnTo>
                <a:lnTo>
                  <a:pt x="1811" y="332"/>
                </a:lnTo>
                <a:lnTo>
                  <a:pt x="1818" y="337"/>
                </a:lnTo>
                <a:lnTo>
                  <a:pt x="1842" y="354"/>
                </a:lnTo>
                <a:lnTo>
                  <a:pt x="1856" y="362"/>
                </a:lnTo>
                <a:lnTo>
                  <a:pt x="1873" y="380"/>
                </a:lnTo>
                <a:lnTo>
                  <a:pt x="1881" y="384"/>
                </a:lnTo>
                <a:lnTo>
                  <a:pt x="1883" y="389"/>
                </a:lnTo>
                <a:lnTo>
                  <a:pt x="1876" y="396"/>
                </a:lnTo>
                <a:lnTo>
                  <a:pt x="1865" y="400"/>
                </a:lnTo>
                <a:lnTo>
                  <a:pt x="1848" y="402"/>
                </a:lnTo>
                <a:lnTo>
                  <a:pt x="1830" y="399"/>
                </a:lnTo>
                <a:lnTo>
                  <a:pt x="1821" y="397"/>
                </a:lnTo>
                <a:lnTo>
                  <a:pt x="1813" y="393"/>
                </a:lnTo>
                <a:lnTo>
                  <a:pt x="1806" y="384"/>
                </a:lnTo>
                <a:lnTo>
                  <a:pt x="1798" y="379"/>
                </a:lnTo>
                <a:lnTo>
                  <a:pt x="1801" y="385"/>
                </a:lnTo>
                <a:lnTo>
                  <a:pt x="1803" y="390"/>
                </a:lnTo>
                <a:lnTo>
                  <a:pt x="1802" y="396"/>
                </a:lnTo>
                <a:lnTo>
                  <a:pt x="1799" y="400"/>
                </a:lnTo>
                <a:lnTo>
                  <a:pt x="1793" y="404"/>
                </a:lnTo>
                <a:lnTo>
                  <a:pt x="1787" y="407"/>
                </a:lnTo>
                <a:lnTo>
                  <a:pt x="1785" y="409"/>
                </a:lnTo>
                <a:lnTo>
                  <a:pt x="1770" y="439"/>
                </a:lnTo>
                <a:lnTo>
                  <a:pt x="1767" y="447"/>
                </a:lnTo>
                <a:lnTo>
                  <a:pt x="1763" y="482"/>
                </a:lnTo>
                <a:lnTo>
                  <a:pt x="1763" y="491"/>
                </a:lnTo>
                <a:lnTo>
                  <a:pt x="1769" y="510"/>
                </a:lnTo>
                <a:lnTo>
                  <a:pt x="1770" y="519"/>
                </a:lnTo>
                <a:lnTo>
                  <a:pt x="1771" y="523"/>
                </a:lnTo>
                <a:lnTo>
                  <a:pt x="1770" y="527"/>
                </a:lnTo>
                <a:lnTo>
                  <a:pt x="1767" y="529"/>
                </a:lnTo>
                <a:lnTo>
                  <a:pt x="1754" y="534"/>
                </a:lnTo>
                <a:lnTo>
                  <a:pt x="1745" y="539"/>
                </a:lnTo>
                <a:lnTo>
                  <a:pt x="1738" y="545"/>
                </a:lnTo>
                <a:lnTo>
                  <a:pt x="1731" y="553"/>
                </a:lnTo>
                <a:lnTo>
                  <a:pt x="1726" y="559"/>
                </a:lnTo>
                <a:lnTo>
                  <a:pt x="1719" y="562"/>
                </a:lnTo>
                <a:lnTo>
                  <a:pt x="1714" y="562"/>
                </a:lnTo>
                <a:lnTo>
                  <a:pt x="1710" y="559"/>
                </a:lnTo>
                <a:lnTo>
                  <a:pt x="1707" y="554"/>
                </a:lnTo>
                <a:lnTo>
                  <a:pt x="1705" y="548"/>
                </a:lnTo>
                <a:lnTo>
                  <a:pt x="1704" y="552"/>
                </a:lnTo>
                <a:lnTo>
                  <a:pt x="1704" y="556"/>
                </a:lnTo>
                <a:lnTo>
                  <a:pt x="1707" y="561"/>
                </a:lnTo>
                <a:lnTo>
                  <a:pt x="1708" y="566"/>
                </a:lnTo>
                <a:lnTo>
                  <a:pt x="1706" y="570"/>
                </a:lnTo>
                <a:lnTo>
                  <a:pt x="1703" y="574"/>
                </a:lnTo>
                <a:lnTo>
                  <a:pt x="1695" y="578"/>
                </a:lnTo>
                <a:lnTo>
                  <a:pt x="1691" y="582"/>
                </a:lnTo>
                <a:lnTo>
                  <a:pt x="1690" y="588"/>
                </a:lnTo>
                <a:lnTo>
                  <a:pt x="1688" y="592"/>
                </a:lnTo>
                <a:lnTo>
                  <a:pt x="1684" y="594"/>
                </a:lnTo>
                <a:lnTo>
                  <a:pt x="1673" y="601"/>
                </a:lnTo>
                <a:lnTo>
                  <a:pt x="1670" y="603"/>
                </a:lnTo>
                <a:lnTo>
                  <a:pt x="1668" y="606"/>
                </a:lnTo>
                <a:lnTo>
                  <a:pt x="1675" y="606"/>
                </a:lnTo>
                <a:lnTo>
                  <a:pt x="1680" y="606"/>
                </a:lnTo>
                <a:lnTo>
                  <a:pt x="1681" y="613"/>
                </a:lnTo>
                <a:lnTo>
                  <a:pt x="1682" y="617"/>
                </a:lnTo>
                <a:lnTo>
                  <a:pt x="1680" y="627"/>
                </a:lnTo>
                <a:lnTo>
                  <a:pt x="1671" y="634"/>
                </a:lnTo>
                <a:lnTo>
                  <a:pt x="1676" y="636"/>
                </a:lnTo>
                <a:lnTo>
                  <a:pt x="1680" y="638"/>
                </a:lnTo>
                <a:lnTo>
                  <a:pt x="1688" y="640"/>
                </a:lnTo>
                <a:lnTo>
                  <a:pt x="1691" y="647"/>
                </a:lnTo>
                <a:lnTo>
                  <a:pt x="1690" y="656"/>
                </a:lnTo>
                <a:lnTo>
                  <a:pt x="1689" y="663"/>
                </a:lnTo>
                <a:lnTo>
                  <a:pt x="1682" y="666"/>
                </a:lnTo>
                <a:lnTo>
                  <a:pt x="1678" y="664"/>
                </a:lnTo>
                <a:lnTo>
                  <a:pt x="1675" y="664"/>
                </a:lnTo>
                <a:lnTo>
                  <a:pt x="1672" y="667"/>
                </a:lnTo>
                <a:lnTo>
                  <a:pt x="1671" y="671"/>
                </a:lnTo>
                <a:lnTo>
                  <a:pt x="1676" y="669"/>
                </a:lnTo>
                <a:lnTo>
                  <a:pt x="1676" y="679"/>
                </a:lnTo>
                <a:lnTo>
                  <a:pt x="1675" y="689"/>
                </a:lnTo>
                <a:lnTo>
                  <a:pt x="1673" y="694"/>
                </a:lnTo>
                <a:lnTo>
                  <a:pt x="1669" y="699"/>
                </a:lnTo>
                <a:lnTo>
                  <a:pt x="1664" y="700"/>
                </a:lnTo>
                <a:lnTo>
                  <a:pt x="1660" y="697"/>
                </a:lnTo>
                <a:lnTo>
                  <a:pt x="1659" y="701"/>
                </a:lnTo>
                <a:lnTo>
                  <a:pt x="1660" y="704"/>
                </a:lnTo>
                <a:lnTo>
                  <a:pt x="1667" y="712"/>
                </a:lnTo>
                <a:lnTo>
                  <a:pt x="1663" y="714"/>
                </a:lnTo>
                <a:lnTo>
                  <a:pt x="1660" y="716"/>
                </a:lnTo>
                <a:lnTo>
                  <a:pt x="1658" y="720"/>
                </a:lnTo>
                <a:lnTo>
                  <a:pt x="1651" y="729"/>
                </a:lnTo>
                <a:lnTo>
                  <a:pt x="1648" y="736"/>
                </a:lnTo>
                <a:lnTo>
                  <a:pt x="1647" y="743"/>
                </a:lnTo>
                <a:lnTo>
                  <a:pt x="1643" y="749"/>
                </a:lnTo>
                <a:lnTo>
                  <a:pt x="1588" y="774"/>
                </a:lnTo>
                <a:lnTo>
                  <a:pt x="1543" y="794"/>
                </a:lnTo>
                <a:lnTo>
                  <a:pt x="1540" y="793"/>
                </a:lnTo>
                <a:lnTo>
                  <a:pt x="1538" y="790"/>
                </a:lnTo>
                <a:lnTo>
                  <a:pt x="1536" y="757"/>
                </a:lnTo>
                <a:lnTo>
                  <a:pt x="1531" y="741"/>
                </a:lnTo>
                <a:lnTo>
                  <a:pt x="1530" y="732"/>
                </a:lnTo>
                <a:lnTo>
                  <a:pt x="1524" y="740"/>
                </a:lnTo>
                <a:lnTo>
                  <a:pt x="1520" y="739"/>
                </a:lnTo>
                <a:lnTo>
                  <a:pt x="1515" y="737"/>
                </a:lnTo>
                <a:lnTo>
                  <a:pt x="1512" y="734"/>
                </a:lnTo>
                <a:lnTo>
                  <a:pt x="1512" y="731"/>
                </a:lnTo>
                <a:lnTo>
                  <a:pt x="1515" y="721"/>
                </a:lnTo>
                <a:lnTo>
                  <a:pt x="1511" y="726"/>
                </a:lnTo>
                <a:lnTo>
                  <a:pt x="1507" y="730"/>
                </a:lnTo>
                <a:lnTo>
                  <a:pt x="1502" y="730"/>
                </a:lnTo>
                <a:lnTo>
                  <a:pt x="1498" y="728"/>
                </a:lnTo>
                <a:lnTo>
                  <a:pt x="1497" y="724"/>
                </a:lnTo>
                <a:lnTo>
                  <a:pt x="1495" y="724"/>
                </a:lnTo>
                <a:lnTo>
                  <a:pt x="1485" y="733"/>
                </a:lnTo>
                <a:lnTo>
                  <a:pt x="1472" y="738"/>
                </a:lnTo>
                <a:lnTo>
                  <a:pt x="1465" y="738"/>
                </a:lnTo>
                <a:lnTo>
                  <a:pt x="1459" y="735"/>
                </a:lnTo>
                <a:lnTo>
                  <a:pt x="1459" y="728"/>
                </a:lnTo>
                <a:lnTo>
                  <a:pt x="1459" y="721"/>
                </a:lnTo>
                <a:lnTo>
                  <a:pt x="1457" y="717"/>
                </a:lnTo>
                <a:lnTo>
                  <a:pt x="1454" y="716"/>
                </a:lnTo>
                <a:lnTo>
                  <a:pt x="1451" y="716"/>
                </a:lnTo>
                <a:lnTo>
                  <a:pt x="1441" y="720"/>
                </a:lnTo>
                <a:lnTo>
                  <a:pt x="1438" y="720"/>
                </a:lnTo>
                <a:lnTo>
                  <a:pt x="1436" y="721"/>
                </a:lnTo>
                <a:lnTo>
                  <a:pt x="1412" y="697"/>
                </a:lnTo>
                <a:lnTo>
                  <a:pt x="1407" y="717"/>
                </a:lnTo>
                <a:lnTo>
                  <a:pt x="1390" y="727"/>
                </a:lnTo>
                <a:lnTo>
                  <a:pt x="1377" y="733"/>
                </a:lnTo>
                <a:lnTo>
                  <a:pt x="1365" y="731"/>
                </a:lnTo>
                <a:lnTo>
                  <a:pt x="1352" y="727"/>
                </a:lnTo>
                <a:lnTo>
                  <a:pt x="1340" y="732"/>
                </a:lnTo>
                <a:lnTo>
                  <a:pt x="1326" y="744"/>
                </a:lnTo>
                <a:lnTo>
                  <a:pt x="1322" y="745"/>
                </a:lnTo>
                <a:lnTo>
                  <a:pt x="1319" y="745"/>
                </a:lnTo>
                <a:lnTo>
                  <a:pt x="1316" y="744"/>
                </a:lnTo>
                <a:lnTo>
                  <a:pt x="1317" y="735"/>
                </a:lnTo>
                <a:lnTo>
                  <a:pt x="1317" y="726"/>
                </a:lnTo>
                <a:lnTo>
                  <a:pt x="1316" y="706"/>
                </a:lnTo>
                <a:lnTo>
                  <a:pt x="1315" y="702"/>
                </a:lnTo>
                <a:lnTo>
                  <a:pt x="1311" y="697"/>
                </a:lnTo>
                <a:lnTo>
                  <a:pt x="1306" y="693"/>
                </a:lnTo>
                <a:lnTo>
                  <a:pt x="1303" y="696"/>
                </a:lnTo>
                <a:lnTo>
                  <a:pt x="1300" y="700"/>
                </a:lnTo>
                <a:lnTo>
                  <a:pt x="1290" y="700"/>
                </a:lnTo>
                <a:lnTo>
                  <a:pt x="1280" y="697"/>
                </a:lnTo>
                <a:lnTo>
                  <a:pt x="1271" y="698"/>
                </a:lnTo>
                <a:lnTo>
                  <a:pt x="1254" y="706"/>
                </a:lnTo>
                <a:lnTo>
                  <a:pt x="1245" y="707"/>
                </a:lnTo>
                <a:lnTo>
                  <a:pt x="1240" y="706"/>
                </a:lnTo>
                <a:lnTo>
                  <a:pt x="1237" y="701"/>
                </a:lnTo>
                <a:lnTo>
                  <a:pt x="1239" y="698"/>
                </a:lnTo>
                <a:lnTo>
                  <a:pt x="1243" y="695"/>
                </a:lnTo>
                <a:lnTo>
                  <a:pt x="1236" y="697"/>
                </a:lnTo>
                <a:lnTo>
                  <a:pt x="1230" y="701"/>
                </a:lnTo>
                <a:lnTo>
                  <a:pt x="1227" y="703"/>
                </a:lnTo>
                <a:lnTo>
                  <a:pt x="1224" y="702"/>
                </a:lnTo>
                <a:lnTo>
                  <a:pt x="1217" y="693"/>
                </a:lnTo>
                <a:lnTo>
                  <a:pt x="1201" y="697"/>
                </a:lnTo>
                <a:lnTo>
                  <a:pt x="1199" y="698"/>
                </a:lnTo>
                <a:lnTo>
                  <a:pt x="1195" y="701"/>
                </a:lnTo>
                <a:lnTo>
                  <a:pt x="1192" y="699"/>
                </a:lnTo>
                <a:lnTo>
                  <a:pt x="1190" y="696"/>
                </a:lnTo>
                <a:lnTo>
                  <a:pt x="1189" y="677"/>
                </a:lnTo>
                <a:lnTo>
                  <a:pt x="1181" y="641"/>
                </a:lnTo>
                <a:lnTo>
                  <a:pt x="1179" y="623"/>
                </a:lnTo>
                <a:lnTo>
                  <a:pt x="1177" y="619"/>
                </a:lnTo>
                <a:lnTo>
                  <a:pt x="1168" y="612"/>
                </a:lnTo>
                <a:lnTo>
                  <a:pt x="1168" y="603"/>
                </a:lnTo>
                <a:lnTo>
                  <a:pt x="1173" y="595"/>
                </a:lnTo>
                <a:lnTo>
                  <a:pt x="1174" y="586"/>
                </a:lnTo>
                <a:lnTo>
                  <a:pt x="1173" y="576"/>
                </a:lnTo>
                <a:lnTo>
                  <a:pt x="1170" y="566"/>
                </a:lnTo>
                <a:lnTo>
                  <a:pt x="1166" y="559"/>
                </a:lnTo>
                <a:lnTo>
                  <a:pt x="1161" y="552"/>
                </a:lnTo>
                <a:lnTo>
                  <a:pt x="1154" y="545"/>
                </a:lnTo>
                <a:lnTo>
                  <a:pt x="1146" y="540"/>
                </a:lnTo>
                <a:lnTo>
                  <a:pt x="1128" y="534"/>
                </a:lnTo>
                <a:lnTo>
                  <a:pt x="1119" y="535"/>
                </a:lnTo>
                <a:lnTo>
                  <a:pt x="1115" y="532"/>
                </a:lnTo>
                <a:lnTo>
                  <a:pt x="1113" y="529"/>
                </a:lnTo>
                <a:lnTo>
                  <a:pt x="1114" y="523"/>
                </a:lnTo>
                <a:lnTo>
                  <a:pt x="1117" y="519"/>
                </a:lnTo>
                <a:lnTo>
                  <a:pt x="1121" y="518"/>
                </a:lnTo>
                <a:lnTo>
                  <a:pt x="1122" y="516"/>
                </a:lnTo>
                <a:lnTo>
                  <a:pt x="1112" y="511"/>
                </a:lnTo>
                <a:lnTo>
                  <a:pt x="1105" y="505"/>
                </a:lnTo>
                <a:lnTo>
                  <a:pt x="1102" y="501"/>
                </a:lnTo>
                <a:lnTo>
                  <a:pt x="1102" y="496"/>
                </a:lnTo>
                <a:lnTo>
                  <a:pt x="1102" y="487"/>
                </a:lnTo>
                <a:lnTo>
                  <a:pt x="1104" y="480"/>
                </a:lnTo>
                <a:lnTo>
                  <a:pt x="1105" y="477"/>
                </a:lnTo>
                <a:lnTo>
                  <a:pt x="1107" y="466"/>
                </a:lnTo>
                <a:lnTo>
                  <a:pt x="1112" y="463"/>
                </a:lnTo>
                <a:lnTo>
                  <a:pt x="1112" y="461"/>
                </a:lnTo>
                <a:lnTo>
                  <a:pt x="1110" y="460"/>
                </a:lnTo>
                <a:lnTo>
                  <a:pt x="1106" y="456"/>
                </a:lnTo>
                <a:lnTo>
                  <a:pt x="1104" y="452"/>
                </a:lnTo>
                <a:lnTo>
                  <a:pt x="1098" y="446"/>
                </a:lnTo>
                <a:lnTo>
                  <a:pt x="1088" y="438"/>
                </a:lnTo>
                <a:lnTo>
                  <a:pt x="1086" y="424"/>
                </a:lnTo>
                <a:lnTo>
                  <a:pt x="1085" y="403"/>
                </a:lnTo>
                <a:lnTo>
                  <a:pt x="1086" y="394"/>
                </a:lnTo>
                <a:lnTo>
                  <a:pt x="1089" y="376"/>
                </a:lnTo>
                <a:lnTo>
                  <a:pt x="1095" y="371"/>
                </a:lnTo>
                <a:lnTo>
                  <a:pt x="1099" y="369"/>
                </a:lnTo>
                <a:lnTo>
                  <a:pt x="1103" y="367"/>
                </a:lnTo>
                <a:lnTo>
                  <a:pt x="1100" y="367"/>
                </a:lnTo>
                <a:lnTo>
                  <a:pt x="1097" y="368"/>
                </a:lnTo>
                <a:lnTo>
                  <a:pt x="1093" y="368"/>
                </a:lnTo>
                <a:lnTo>
                  <a:pt x="1096" y="353"/>
                </a:lnTo>
                <a:lnTo>
                  <a:pt x="1098" y="348"/>
                </a:lnTo>
                <a:lnTo>
                  <a:pt x="1105" y="339"/>
                </a:lnTo>
                <a:lnTo>
                  <a:pt x="1114" y="332"/>
                </a:lnTo>
                <a:lnTo>
                  <a:pt x="1117" y="322"/>
                </a:lnTo>
                <a:lnTo>
                  <a:pt x="1122" y="314"/>
                </a:lnTo>
                <a:lnTo>
                  <a:pt x="1142" y="306"/>
                </a:lnTo>
                <a:lnTo>
                  <a:pt x="1135" y="317"/>
                </a:lnTo>
                <a:lnTo>
                  <a:pt x="1136" y="320"/>
                </a:lnTo>
                <a:lnTo>
                  <a:pt x="1137" y="324"/>
                </a:lnTo>
                <a:lnTo>
                  <a:pt x="1142" y="326"/>
                </a:lnTo>
                <a:lnTo>
                  <a:pt x="1144" y="339"/>
                </a:lnTo>
                <a:lnTo>
                  <a:pt x="1150" y="346"/>
                </a:lnTo>
                <a:lnTo>
                  <a:pt x="1157" y="352"/>
                </a:lnTo>
                <a:lnTo>
                  <a:pt x="1162" y="356"/>
                </a:lnTo>
                <a:lnTo>
                  <a:pt x="1167" y="360"/>
                </a:lnTo>
                <a:lnTo>
                  <a:pt x="1171" y="365"/>
                </a:lnTo>
                <a:lnTo>
                  <a:pt x="1175" y="368"/>
                </a:lnTo>
                <a:lnTo>
                  <a:pt x="1180" y="372"/>
                </a:lnTo>
                <a:lnTo>
                  <a:pt x="1196" y="387"/>
                </a:lnTo>
                <a:lnTo>
                  <a:pt x="1203" y="392"/>
                </a:lnTo>
                <a:lnTo>
                  <a:pt x="1208" y="396"/>
                </a:lnTo>
                <a:lnTo>
                  <a:pt x="1211" y="398"/>
                </a:lnTo>
                <a:lnTo>
                  <a:pt x="1220" y="397"/>
                </a:lnTo>
                <a:lnTo>
                  <a:pt x="1246" y="386"/>
                </a:lnTo>
                <a:lnTo>
                  <a:pt x="1250" y="385"/>
                </a:lnTo>
                <a:lnTo>
                  <a:pt x="1259" y="383"/>
                </a:lnTo>
                <a:lnTo>
                  <a:pt x="1273" y="384"/>
                </a:lnTo>
                <a:lnTo>
                  <a:pt x="1289" y="387"/>
                </a:lnTo>
                <a:lnTo>
                  <a:pt x="1294" y="388"/>
                </a:lnTo>
                <a:lnTo>
                  <a:pt x="1299" y="385"/>
                </a:lnTo>
                <a:lnTo>
                  <a:pt x="1305" y="386"/>
                </a:lnTo>
                <a:lnTo>
                  <a:pt x="1312" y="387"/>
                </a:lnTo>
                <a:lnTo>
                  <a:pt x="1315" y="386"/>
                </a:lnTo>
                <a:lnTo>
                  <a:pt x="1324" y="378"/>
                </a:lnTo>
                <a:lnTo>
                  <a:pt x="1336" y="376"/>
                </a:lnTo>
                <a:lnTo>
                  <a:pt x="1340" y="368"/>
                </a:lnTo>
                <a:lnTo>
                  <a:pt x="1343" y="360"/>
                </a:lnTo>
                <a:lnTo>
                  <a:pt x="1345" y="352"/>
                </a:lnTo>
                <a:lnTo>
                  <a:pt x="1350" y="349"/>
                </a:lnTo>
                <a:lnTo>
                  <a:pt x="1357" y="347"/>
                </a:lnTo>
                <a:lnTo>
                  <a:pt x="1368" y="343"/>
                </a:lnTo>
                <a:lnTo>
                  <a:pt x="1405" y="342"/>
                </a:lnTo>
                <a:lnTo>
                  <a:pt x="1408" y="344"/>
                </a:lnTo>
                <a:lnTo>
                  <a:pt x="1409" y="348"/>
                </a:lnTo>
                <a:lnTo>
                  <a:pt x="1408" y="351"/>
                </a:lnTo>
                <a:lnTo>
                  <a:pt x="1410" y="353"/>
                </a:lnTo>
                <a:lnTo>
                  <a:pt x="1414" y="353"/>
                </a:lnTo>
                <a:lnTo>
                  <a:pt x="1419" y="355"/>
                </a:lnTo>
                <a:lnTo>
                  <a:pt x="1437" y="361"/>
                </a:lnTo>
                <a:lnTo>
                  <a:pt x="1445" y="363"/>
                </a:lnTo>
                <a:lnTo>
                  <a:pt x="1450" y="363"/>
                </a:lnTo>
                <a:lnTo>
                  <a:pt x="1458" y="368"/>
                </a:lnTo>
                <a:lnTo>
                  <a:pt x="1463" y="367"/>
                </a:lnTo>
                <a:lnTo>
                  <a:pt x="1469" y="363"/>
                </a:lnTo>
                <a:lnTo>
                  <a:pt x="1475" y="357"/>
                </a:lnTo>
                <a:lnTo>
                  <a:pt x="1480" y="353"/>
                </a:lnTo>
                <a:lnTo>
                  <a:pt x="1488" y="351"/>
                </a:lnTo>
                <a:lnTo>
                  <a:pt x="1498" y="351"/>
                </a:lnTo>
                <a:lnTo>
                  <a:pt x="1510" y="350"/>
                </a:lnTo>
                <a:lnTo>
                  <a:pt x="1519" y="348"/>
                </a:lnTo>
                <a:lnTo>
                  <a:pt x="1529" y="351"/>
                </a:lnTo>
                <a:lnTo>
                  <a:pt x="1531" y="350"/>
                </a:lnTo>
                <a:lnTo>
                  <a:pt x="1533" y="347"/>
                </a:lnTo>
                <a:lnTo>
                  <a:pt x="1538" y="338"/>
                </a:lnTo>
                <a:lnTo>
                  <a:pt x="1541" y="333"/>
                </a:lnTo>
                <a:lnTo>
                  <a:pt x="1543" y="323"/>
                </a:lnTo>
                <a:lnTo>
                  <a:pt x="1544" y="320"/>
                </a:lnTo>
                <a:lnTo>
                  <a:pt x="1548" y="319"/>
                </a:lnTo>
                <a:lnTo>
                  <a:pt x="1552" y="317"/>
                </a:lnTo>
                <a:lnTo>
                  <a:pt x="1553" y="314"/>
                </a:lnTo>
                <a:lnTo>
                  <a:pt x="1554" y="310"/>
                </a:lnTo>
                <a:lnTo>
                  <a:pt x="1553" y="307"/>
                </a:lnTo>
                <a:lnTo>
                  <a:pt x="1551" y="304"/>
                </a:lnTo>
                <a:lnTo>
                  <a:pt x="1548" y="296"/>
                </a:lnTo>
                <a:lnTo>
                  <a:pt x="1549" y="292"/>
                </a:lnTo>
                <a:lnTo>
                  <a:pt x="1551" y="289"/>
                </a:lnTo>
                <a:lnTo>
                  <a:pt x="1555" y="287"/>
                </a:lnTo>
                <a:lnTo>
                  <a:pt x="1565" y="281"/>
                </a:lnTo>
                <a:lnTo>
                  <a:pt x="1574" y="273"/>
                </a:lnTo>
                <a:lnTo>
                  <a:pt x="1579" y="270"/>
                </a:lnTo>
                <a:lnTo>
                  <a:pt x="1582" y="267"/>
                </a:lnTo>
                <a:lnTo>
                  <a:pt x="1582" y="264"/>
                </a:lnTo>
                <a:lnTo>
                  <a:pt x="1578" y="260"/>
                </a:lnTo>
                <a:lnTo>
                  <a:pt x="1574" y="258"/>
                </a:lnTo>
                <a:lnTo>
                  <a:pt x="1574" y="254"/>
                </a:lnTo>
                <a:lnTo>
                  <a:pt x="1574" y="251"/>
                </a:lnTo>
                <a:lnTo>
                  <a:pt x="1575" y="249"/>
                </a:lnTo>
                <a:lnTo>
                  <a:pt x="1574" y="246"/>
                </a:lnTo>
                <a:lnTo>
                  <a:pt x="1574" y="242"/>
                </a:lnTo>
                <a:lnTo>
                  <a:pt x="1577" y="238"/>
                </a:lnTo>
                <a:lnTo>
                  <a:pt x="1582" y="232"/>
                </a:lnTo>
                <a:lnTo>
                  <a:pt x="1587" y="228"/>
                </a:lnTo>
                <a:lnTo>
                  <a:pt x="1592" y="230"/>
                </a:lnTo>
                <a:lnTo>
                  <a:pt x="1598" y="229"/>
                </a:lnTo>
                <a:lnTo>
                  <a:pt x="1603" y="227"/>
                </a:lnTo>
                <a:lnTo>
                  <a:pt x="1606" y="220"/>
                </a:lnTo>
                <a:lnTo>
                  <a:pt x="1607" y="216"/>
                </a:lnTo>
                <a:lnTo>
                  <a:pt x="1606" y="213"/>
                </a:lnTo>
                <a:lnTo>
                  <a:pt x="1608" y="203"/>
                </a:lnTo>
                <a:lnTo>
                  <a:pt x="1609" y="201"/>
                </a:lnTo>
                <a:lnTo>
                  <a:pt x="1612" y="194"/>
                </a:lnTo>
                <a:lnTo>
                  <a:pt x="1613" y="190"/>
                </a:lnTo>
                <a:lnTo>
                  <a:pt x="1611" y="180"/>
                </a:lnTo>
                <a:lnTo>
                  <a:pt x="1612" y="172"/>
                </a:lnTo>
                <a:lnTo>
                  <a:pt x="1612" y="156"/>
                </a:lnTo>
                <a:lnTo>
                  <a:pt x="1615" y="153"/>
                </a:lnTo>
                <a:lnTo>
                  <a:pt x="1617" y="144"/>
                </a:lnTo>
                <a:lnTo>
                  <a:pt x="1621" y="136"/>
                </a:lnTo>
                <a:lnTo>
                  <a:pt x="1629" y="131"/>
                </a:lnTo>
                <a:lnTo>
                  <a:pt x="1634" y="124"/>
                </a:lnTo>
                <a:lnTo>
                  <a:pt x="1636" y="123"/>
                </a:lnTo>
                <a:lnTo>
                  <a:pt x="1638" y="123"/>
                </a:lnTo>
                <a:lnTo>
                  <a:pt x="1648" y="128"/>
                </a:lnTo>
                <a:lnTo>
                  <a:pt x="1657" y="123"/>
                </a:lnTo>
                <a:lnTo>
                  <a:pt x="1665" y="122"/>
                </a:lnTo>
                <a:lnTo>
                  <a:pt x="1672" y="123"/>
                </a:lnTo>
                <a:lnTo>
                  <a:pt x="1676" y="125"/>
                </a:lnTo>
                <a:lnTo>
                  <a:pt x="1679" y="126"/>
                </a:lnTo>
                <a:lnTo>
                  <a:pt x="1687" y="121"/>
                </a:lnTo>
                <a:lnTo>
                  <a:pt x="1690" y="123"/>
                </a:lnTo>
                <a:close/>
                <a:moveTo>
                  <a:pt x="2503" y="148"/>
                </a:moveTo>
                <a:lnTo>
                  <a:pt x="2500" y="150"/>
                </a:lnTo>
                <a:lnTo>
                  <a:pt x="2495" y="149"/>
                </a:lnTo>
                <a:lnTo>
                  <a:pt x="2494" y="145"/>
                </a:lnTo>
                <a:lnTo>
                  <a:pt x="2500" y="138"/>
                </a:lnTo>
                <a:lnTo>
                  <a:pt x="2503" y="131"/>
                </a:lnTo>
                <a:lnTo>
                  <a:pt x="2499" y="129"/>
                </a:lnTo>
                <a:lnTo>
                  <a:pt x="2496" y="124"/>
                </a:lnTo>
                <a:lnTo>
                  <a:pt x="2496" y="118"/>
                </a:lnTo>
                <a:lnTo>
                  <a:pt x="2499" y="108"/>
                </a:lnTo>
                <a:lnTo>
                  <a:pt x="2503" y="109"/>
                </a:lnTo>
                <a:lnTo>
                  <a:pt x="2507" y="113"/>
                </a:lnTo>
                <a:lnTo>
                  <a:pt x="2509" y="122"/>
                </a:lnTo>
                <a:lnTo>
                  <a:pt x="2512" y="128"/>
                </a:lnTo>
                <a:lnTo>
                  <a:pt x="2506" y="137"/>
                </a:lnTo>
                <a:lnTo>
                  <a:pt x="2503" y="148"/>
                </a:lnTo>
                <a:close/>
                <a:moveTo>
                  <a:pt x="102" y="54"/>
                </a:moveTo>
                <a:lnTo>
                  <a:pt x="111" y="55"/>
                </a:lnTo>
                <a:lnTo>
                  <a:pt x="129" y="50"/>
                </a:lnTo>
                <a:lnTo>
                  <a:pt x="139" y="51"/>
                </a:lnTo>
                <a:lnTo>
                  <a:pt x="149" y="54"/>
                </a:lnTo>
                <a:lnTo>
                  <a:pt x="157" y="56"/>
                </a:lnTo>
                <a:lnTo>
                  <a:pt x="177" y="53"/>
                </a:lnTo>
                <a:lnTo>
                  <a:pt x="181" y="54"/>
                </a:lnTo>
                <a:lnTo>
                  <a:pt x="185" y="56"/>
                </a:lnTo>
                <a:lnTo>
                  <a:pt x="188" y="59"/>
                </a:lnTo>
                <a:lnTo>
                  <a:pt x="198" y="69"/>
                </a:lnTo>
                <a:lnTo>
                  <a:pt x="214" y="81"/>
                </a:lnTo>
                <a:lnTo>
                  <a:pt x="218" y="90"/>
                </a:lnTo>
                <a:lnTo>
                  <a:pt x="221" y="99"/>
                </a:lnTo>
                <a:lnTo>
                  <a:pt x="223" y="101"/>
                </a:lnTo>
                <a:lnTo>
                  <a:pt x="241" y="118"/>
                </a:lnTo>
                <a:lnTo>
                  <a:pt x="243" y="125"/>
                </a:lnTo>
                <a:lnTo>
                  <a:pt x="240" y="136"/>
                </a:lnTo>
                <a:lnTo>
                  <a:pt x="245" y="144"/>
                </a:lnTo>
                <a:lnTo>
                  <a:pt x="263" y="151"/>
                </a:lnTo>
                <a:lnTo>
                  <a:pt x="273" y="157"/>
                </a:lnTo>
                <a:lnTo>
                  <a:pt x="275" y="160"/>
                </a:lnTo>
                <a:lnTo>
                  <a:pt x="277" y="164"/>
                </a:lnTo>
                <a:lnTo>
                  <a:pt x="283" y="170"/>
                </a:lnTo>
                <a:lnTo>
                  <a:pt x="290" y="174"/>
                </a:lnTo>
                <a:lnTo>
                  <a:pt x="312" y="184"/>
                </a:lnTo>
                <a:lnTo>
                  <a:pt x="341" y="205"/>
                </a:lnTo>
                <a:lnTo>
                  <a:pt x="358" y="215"/>
                </a:lnTo>
                <a:lnTo>
                  <a:pt x="372" y="231"/>
                </a:lnTo>
                <a:lnTo>
                  <a:pt x="377" y="238"/>
                </a:lnTo>
                <a:lnTo>
                  <a:pt x="381" y="246"/>
                </a:lnTo>
                <a:lnTo>
                  <a:pt x="389" y="257"/>
                </a:lnTo>
                <a:lnTo>
                  <a:pt x="404" y="272"/>
                </a:lnTo>
                <a:lnTo>
                  <a:pt x="407" y="276"/>
                </a:lnTo>
                <a:lnTo>
                  <a:pt x="411" y="282"/>
                </a:lnTo>
                <a:lnTo>
                  <a:pt x="416" y="288"/>
                </a:lnTo>
                <a:lnTo>
                  <a:pt x="421" y="294"/>
                </a:lnTo>
                <a:lnTo>
                  <a:pt x="427" y="298"/>
                </a:lnTo>
                <a:lnTo>
                  <a:pt x="434" y="299"/>
                </a:lnTo>
                <a:lnTo>
                  <a:pt x="444" y="309"/>
                </a:lnTo>
                <a:lnTo>
                  <a:pt x="450" y="313"/>
                </a:lnTo>
                <a:lnTo>
                  <a:pt x="449" y="304"/>
                </a:lnTo>
                <a:lnTo>
                  <a:pt x="444" y="297"/>
                </a:lnTo>
                <a:lnTo>
                  <a:pt x="444" y="293"/>
                </a:lnTo>
                <a:lnTo>
                  <a:pt x="445" y="289"/>
                </a:lnTo>
                <a:lnTo>
                  <a:pt x="449" y="286"/>
                </a:lnTo>
                <a:lnTo>
                  <a:pt x="454" y="285"/>
                </a:lnTo>
                <a:lnTo>
                  <a:pt x="462" y="288"/>
                </a:lnTo>
                <a:lnTo>
                  <a:pt x="476" y="300"/>
                </a:lnTo>
                <a:lnTo>
                  <a:pt x="482" y="308"/>
                </a:lnTo>
                <a:lnTo>
                  <a:pt x="487" y="317"/>
                </a:lnTo>
                <a:lnTo>
                  <a:pt x="491" y="328"/>
                </a:lnTo>
                <a:lnTo>
                  <a:pt x="496" y="333"/>
                </a:lnTo>
                <a:lnTo>
                  <a:pt x="504" y="334"/>
                </a:lnTo>
                <a:lnTo>
                  <a:pt x="513" y="335"/>
                </a:lnTo>
                <a:lnTo>
                  <a:pt x="521" y="338"/>
                </a:lnTo>
                <a:lnTo>
                  <a:pt x="539" y="352"/>
                </a:lnTo>
                <a:lnTo>
                  <a:pt x="546" y="359"/>
                </a:lnTo>
                <a:lnTo>
                  <a:pt x="550" y="367"/>
                </a:lnTo>
                <a:lnTo>
                  <a:pt x="553" y="376"/>
                </a:lnTo>
                <a:lnTo>
                  <a:pt x="555" y="386"/>
                </a:lnTo>
                <a:lnTo>
                  <a:pt x="557" y="388"/>
                </a:lnTo>
                <a:lnTo>
                  <a:pt x="569" y="400"/>
                </a:lnTo>
                <a:lnTo>
                  <a:pt x="575" y="405"/>
                </a:lnTo>
                <a:lnTo>
                  <a:pt x="583" y="407"/>
                </a:lnTo>
                <a:lnTo>
                  <a:pt x="605" y="410"/>
                </a:lnTo>
                <a:lnTo>
                  <a:pt x="613" y="414"/>
                </a:lnTo>
                <a:lnTo>
                  <a:pt x="620" y="420"/>
                </a:lnTo>
                <a:lnTo>
                  <a:pt x="622" y="427"/>
                </a:lnTo>
                <a:lnTo>
                  <a:pt x="618" y="433"/>
                </a:lnTo>
                <a:lnTo>
                  <a:pt x="600" y="442"/>
                </a:lnTo>
                <a:lnTo>
                  <a:pt x="581" y="449"/>
                </a:lnTo>
                <a:lnTo>
                  <a:pt x="600" y="447"/>
                </a:lnTo>
                <a:lnTo>
                  <a:pt x="609" y="444"/>
                </a:lnTo>
                <a:lnTo>
                  <a:pt x="617" y="440"/>
                </a:lnTo>
                <a:lnTo>
                  <a:pt x="626" y="435"/>
                </a:lnTo>
                <a:lnTo>
                  <a:pt x="639" y="427"/>
                </a:lnTo>
                <a:lnTo>
                  <a:pt x="644" y="426"/>
                </a:lnTo>
                <a:lnTo>
                  <a:pt x="650" y="426"/>
                </a:lnTo>
                <a:lnTo>
                  <a:pt x="655" y="428"/>
                </a:lnTo>
                <a:lnTo>
                  <a:pt x="663" y="435"/>
                </a:lnTo>
                <a:lnTo>
                  <a:pt x="670" y="443"/>
                </a:lnTo>
                <a:lnTo>
                  <a:pt x="676" y="452"/>
                </a:lnTo>
                <a:lnTo>
                  <a:pt x="679" y="462"/>
                </a:lnTo>
                <a:lnTo>
                  <a:pt x="673" y="467"/>
                </a:lnTo>
                <a:lnTo>
                  <a:pt x="664" y="471"/>
                </a:lnTo>
                <a:lnTo>
                  <a:pt x="651" y="481"/>
                </a:lnTo>
                <a:lnTo>
                  <a:pt x="650" y="485"/>
                </a:lnTo>
                <a:lnTo>
                  <a:pt x="652" y="487"/>
                </a:lnTo>
                <a:lnTo>
                  <a:pt x="649" y="494"/>
                </a:lnTo>
                <a:lnTo>
                  <a:pt x="656" y="499"/>
                </a:lnTo>
                <a:lnTo>
                  <a:pt x="657" y="503"/>
                </a:lnTo>
                <a:lnTo>
                  <a:pt x="651" y="508"/>
                </a:lnTo>
                <a:lnTo>
                  <a:pt x="652" y="511"/>
                </a:lnTo>
                <a:lnTo>
                  <a:pt x="659" y="525"/>
                </a:lnTo>
                <a:lnTo>
                  <a:pt x="663" y="529"/>
                </a:lnTo>
                <a:lnTo>
                  <a:pt x="674" y="536"/>
                </a:lnTo>
                <a:lnTo>
                  <a:pt x="691" y="543"/>
                </a:lnTo>
                <a:lnTo>
                  <a:pt x="701" y="546"/>
                </a:lnTo>
                <a:lnTo>
                  <a:pt x="712" y="549"/>
                </a:lnTo>
                <a:lnTo>
                  <a:pt x="717" y="549"/>
                </a:lnTo>
                <a:lnTo>
                  <a:pt x="725" y="548"/>
                </a:lnTo>
                <a:lnTo>
                  <a:pt x="726" y="550"/>
                </a:lnTo>
                <a:lnTo>
                  <a:pt x="730" y="564"/>
                </a:lnTo>
                <a:lnTo>
                  <a:pt x="732" y="573"/>
                </a:lnTo>
                <a:lnTo>
                  <a:pt x="734" y="592"/>
                </a:lnTo>
                <a:lnTo>
                  <a:pt x="737" y="600"/>
                </a:lnTo>
                <a:lnTo>
                  <a:pt x="737" y="609"/>
                </a:lnTo>
                <a:lnTo>
                  <a:pt x="741" y="617"/>
                </a:lnTo>
                <a:lnTo>
                  <a:pt x="750" y="622"/>
                </a:lnTo>
                <a:lnTo>
                  <a:pt x="759" y="627"/>
                </a:lnTo>
                <a:lnTo>
                  <a:pt x="763" y="631"/>
                </a:lnTo>
                <a:lnTo>
                  <a:pt x="763" y="637"/>
                </a:lnTo>
                <a:lnTo>
                  <a:pt x="762" y="642"/>
                </a:lnTo>
                <a:lnTo>
                  <a:pt x="759" y="646"/>
                </a:lnTo>
                <a:lnTo>
                  <a:pt x="749" y="654"/>
                </a:lnTo>
                <a:lnTo>
                  <a:pt x="747" y="657"/>
                </a:lnTo>
                <a:lnTo>
                  <a:pt x="746" y="666"/>
                </a:lnTo>
                <a:lnTo>
                  <a:pt x="748" y="670"/>
                </a:lnTo>
                <a:lnTo>
                  <a:pt x="752" y="670"/>
                </a:lnTo>
                <a:lnTo>
                  <a:pt x="754" y="668"/>
                </a:lnTo>
                <a:lnTo>
                  <a:pt x="766" y="656"/>
                </a:lnTo>
                <a:lnTo>
                  <a:pt x="769" y="654"/>
                </a:lnTo>
                <a:lnTo>
                  <a:pt x="773" y="653"/>
                </a:lnTo>
                <a:lnTo>
                  <a:pt x="777" y="651"/>
                </a:lnTo>
                <a:lnTo>
                  <a:pt x="798" y="651"/>
                </a:lnTo>
                <a:lnTo>
                  <a:pt x="807" y="653"/>
                </a:lnTo>
                <a:lnTo>
                  <a:pt x="815" y="657"/>
                </a:lnTo>
                <a:lnTo>
                  <a:pt x="821" y="662"/>
                </a:lnTo>
                <a:lnTo>
                  <a:pt x="847" y="693"/>
                </a:lnTo>
                <a:lnTo>
                  <a:pt x="858" y="710"/>
                </a:lnTo>
                <a:lnTo>
                  <a:pt x="859" y="715"/>
                </a:lnTo>
                <a:lnTo>
                  <a:pt x="859" y="719"/>
                </a:lnTo>
                <a:lnTo>
                  <a:pt x="857" y="723"/>
                </a:lnTo>
                <a:lnTo>
                  <a:pt x="847" y="734"/>
                </a:lnTo>
                <a:lnTo>
                  <a:pt x="845" y="738"/>
                </a:lnTo>
                <a:lnTo>
                  <a:pt x="842" y="750"/>
                </a:lnTo>
                <a:lnTo>
                  <a:pt x="843" y="760"/>
                </a:lnTo>
                <a:lnTo>
                  <a:pt x="846" y="764"/>
                </a:lnTo>
                <a:lnTo>
                  <a:pt x="849" y="768"/>
                </a:lnTo>
                <a:lnTo>
                  <a:pt x="849" y="772"/>
                </a:lnTo>
                <a:lnTo>
                  <a:pt x="842" y="791"/>
                </a:lnTo>
                <a:lnTo>
                  <a:pt x="841" y="794"/>
                </a:lnTo>
                <a:lnTo>
                  <a:pt x="846" y="825"/>
                </a:lnTo>
                <a:lnTo>
                  <a:pt x="846" y="833"/>
                </a:lnTo>
                <a:lnTo>
                  <a:pt x="845" y="844"/>
                </a:lnTo>
                <a:lnTo>
                  <a:pt x="846" y="861"/>
                </a:lnTo>
                <a:lnTo>
                  <a:pt x="840" y="913"/>
                </a:lnTo>
                <a:lnTo>
                  <a:pt x="839" y="916"/>
                </a:lnTo>
                <a:lnTo>
                  <a:pt x="835" y="925"/>
                </a:lnTo>
                <a:lnTo>
                  <a:pt x="829" y="924"/>
                </a:lnTo>
                <a:lnTo>
                  <a:pt x="824" y="923"/>
                </a:lnTo>
                <a:lnTo>
                  <a:pt x="821" y="920"/>
                </a:lnTo>
                <a:lnTo>
                  <a:pt x="819" y="916"/>
                </a:lnTo>
                <a:lnTo>
                  <a:pt x="817" y="913"/>
                </a:lnTo>
                <a:lnTo>
                  <a:pt x="803" y="903"/>
                </a:lnTo>
                <a:lnTo>
                  <a:pt x="800" y="905"/>
                </a:lnTo>
                <a:lnTo>
                  <a:pt x="786" y="917"/>
                </a:lnTo>
                <a:lnTo>
                  <a:pt x="782" y="919"/>
                </a:lnTo>
                <a:lnTo>
                  <a:pt x="777" y="917"/>
                </a:lnTo>
                <a:lnTo>
                  <a:pt x="770" y="914"/>
                </a:lnTo>
                <a:lnTo>
                  <a:pt x="747" y="901"/>
                </a:lnTo>
                <a:lnTo>
                  <a:pt x="745" y="905"/>
                </a:lnTo>
                <a:lnTo>
                  <a:pt x="745" y="911"/>
                </a:lnTo>
                <a:lnTo>
                  <a:pt x="750" y="924"/>
                </a:lnTo>
                <a:lnTo>
                  <a:pt x="750" y="930"/>
                </a:lnTo>
                <a:lnTo>
                  <a:pt x="746" y="932"/>
                </a:lnTo>
                <a:lnTo>
                  <a:pt x="744" y="931"/>
                </a:lnTo>
                <a:lnTo>
                  <a:pt x="734" y="923"/>
                </a:lnTo>
                <a:lnTo>
                  <a:pt x="725" y="914"/>
                </a:lnTo>
                <a:lnTo>
                  <a:pt x="715" y="902"/>
                </a:lnTo>
                <a:lnTo>
                  <a:pt x="708" y="897"/>
                </a:lnTo>
                <a:lnTo>
                  <a:pt x="701" y="890"/>
                </a:lnTo>
                <a:lnTo>
                  <a:pt x="683" y="866"/>
                </a:lnTo>
                <a:lnTo>
                  <a:pt x="678" y="862"/>
                </a:lnTo>
                <a:lnTo>
                  <a:pt x="649" y="845"/>
                </a:lnTo>
                <a:lnTo>
                  <a:pt x="643" y="841"/>
                </a:lnTo>
                <a:lnTo>
                  <a:pt x="636" y="834"/>
                </a:lnTo>
                <a:lnTo>
                  <a:pt x="628" y="828"/>
                </a:lnTo>
                <a:lnTo>
                  <a:pt x="611" y="818"/>
                </a:lnTo>
                <a:lnTo>
                  <a:pt x="580" y="793"/>
                </a:lnTo>
                <a:lnTo>
                  <a:pt x="567" y="779"/>
                </a:lnTo>
                <a:lnTo>
                  <a:pt x="553" y="755"/>
                </a:lnTo>
                <a:lnTo>
                  <a:pt x="548" y="749"/>
                </a:lnTo>
                <a:lnTo>
                  <a:pt x="523" y="732"/>
                </a:lnTo>
                <a:lnTo>
                  <a:pt x="510" y="721"/>
                </a:lnTo>
                <a:lnTo>
                  <a:pt x="504" y="715"/>
                </a:lnTo>
                <a:lnTo>
                  <a:pt x="491" y="694"/>
                </a:lnTo>
                <a:lnTo>
                  <a:pt x="488" y="687"/>
                </a:lnTo>
                <a:lnTo>
                  <a:pt x="483" y="681"/>
                </a:lnTo>
                <a:lnTo>
                  <a:pt x="475" y="676"/>
                </a:lnTo>
                <a:lnTo>
                  <a:pt x="468" y="670"/>
                </a:lnTo>
                <a:lnTo>
                  <a:pt x="454" y="651"/>
                </a:lnTo>
                <a:lnTo>
                  <a:pt x="450" y="643"/>
                </a:lnTo>
                <a:lnTo>
                  <a:pt x="447" y="635"/>
                </a:lnTo>
                <a:lnTo>
                  <a:pt x="447" y="618"/>
                </a:lnTo>
                <a:lnTo>
                  <a:pt x="418" y="568"/>
                </a:lnTo>
                <a:lnTo>
                  <a:pt x="411" y="553"/>
                </a:lnTo>
                <a:lnTo>
                  <a:pt x="404" y="531"/>
                </a:lnTo>
                <a:lnTo>
                  <a:pt x="402" y="529"/>
                </a:lnTo>
                <a:lnTo>
                  <a:pt x="386" y="509"/>
                </a:lnTo>
                <a:lnTo>
                  <a:pt x="381" y="503"/>
                </a:lnTo>
                <a:lnTo>
                  <a:pt x="374" y="497"/>
                </a:lnTo>
                <a:lnTo>
                  <a:pt x="368" y="491"/>
                </a:lnTo>
                <a:lnTo>
                  <a:pt x="357" y="469"/>
                </a:lnTo>
                <a:lnTo>
                  <a:pt x="353" y="462"/>
                </a:lnTo>
                <a:lnTo>
                  <a:pt x="348" y="458"/>
                </a:lnTo>
                <a:lnTo>
                  <a:pt x="327" y="450"/>
                </a:lnTo>
                <a:lnTo>
                  <a:pt x="319" y="445"/>
                </a:lnTo>
                <a:lnTo>
                  <a:pt x="313" y="438"/>
                </a:lnTo>
                <a:lnTo>
                  <a:pt x="309" y="430"/>
                </a:lnTo>
                <a:lnTo>
                  <a:pt x="305" y="412"/>
                </a:lnTo>
                <a:lnTo>
                  <a:pt x="295" y="385"/>
                </a:lnTo>
                <a:lnTo>
                  <a:pt x="284" y="348"/>
                </a:lnTo>
                <a:lnTo>
                  <a:pt x="277" y="332"/>
                </a:lnTo>
                <a:lnTo>
                  <a:pt x="268" y="319"/>
                </a:lnTo>
                <a:lnTo>
                  <a:pt x="266" y="316"/>
                </a:lnTo>
                <a:lnTo>
                  <a:pt x="228" y="293"/>
                </a:lnTo>
                <a:lnTo>
                  <a:pt x="221" y="290"/>
                </a:lnTo>
                <a:lnTo>
                  <a:pt x="215" y="288"/>
                </a:lnTo>
                <a:lnTo>
                  <a:pt x="205" y="286"/>
                </a:lnTo>
                <a:lnTo>
                  <a:pt x="197" y="280"/>
                </a:lnTo>
                <a:lnTo>
                  <a:pt x="194" y="270"/>
                </a:lnTo>
                <a:lnTo>
                  <a:pt x="193" y="255"/>
                </a:lnTo>
                <a:lnTo>
                  <a:pt x="191" y="247"/>
                </a:lnTo>
                <a:lnTo>
                  <a:pt x="189" y="242"/>
                </a:lnTo>
                <a:lnTo>
                  <a:pt x="173" y="232"/>
                </a:lnTo>
                <a:lnTo>
                  <a:pt x="167" y="224"/>
                </a:lnTo>
                <a:lnTo>
                  <a:pt x="161" y="215"/>
                </a:lnTo>
                <a:lnTo>
                  <a:pt x="157" y="208"/>
                </a:lnTo>
                <a:lnTo>
                  <a:pt x="139" y="184"/>
                </a:lnTo>
                <a:lnTo>
                  <a:pt x="133" y="178"/>
                </a:lnTo>
                <a:lnTo>
                  <a:pt x="126" y="174"/>
                </a:lnTo>
                <a:lnTo>
                  <a:pt x="104" y="169"/>
                </a:lnTo>
                <a:lnTo>
                  <a:pt x="98" y="165"/>
                </a:lnTo>
                <a:lnTo>
                  <a:pt x="87" y="152"/>
                </a:lnTo>
                <a:lnTo>
                  <a:pt x="81" y="145"/>
                </a:lnTo>
                <a:lnTo>
                  <a:pt x="62" y="130"/>
                </a:lnTo>
                <a:lnTo>
                  <a:pt x="29" y="99"/>
                </a:lnTo>
                <a:lnTo>
                  <a:pt x="23" y="91"/>
                </a:lnTo>
                <a:lnTo>
                  <a:pt x="18" y="83"/>
                </a:lnTo>
                <a:lnTo>
                  <a:pt x="14" y="74"/>
                </a:lnTo>
                <a:lnTo>
                  <a:pt x="0" y="50"/>
                </a:lnTo>
                <a:lnTo>
                  <a:pt x="1" y="45"/>
                </a:lnTo>
                <a:lnTo>
                  <a:pt x="3" y="40"/>
                </a:lnTo>
                <a:lnTo>
                  <a:pt x="3" y="35"/>
                </a:lnTo>
                <a:lnTo>
                  <a:pt x="1" y="31"/>
                </a:lnTo>
                <a:lnTo>
                  <a:pt x="1" y="27"/>
                </a:lnTo>
                <a:lnTo>
                  <a:pt x="5" y="25"/>
                </a:lnTo>
                <a:lnTo>
                  <a:pt x="15" y="22"/>
                </a:lnTo>
                <a:lnTo>
                  <a:pt x="24" y="23"/>
                </a:lnTo>
                <a:lnTo>
                  <a:pt x="33" y="24"/>
                </a:lnTo>
                <a:lnTo>
                  <a:pt x="42" y="26"/>
                </a:lnTo>
                <a:lnTo>
                  <a:pt x="50" y="31"/>
                </a:lnTo>
                <a:lnTo>
                  <a:pt x="65" y="44"/>
                </a:lnTo>
                <a:lnTo>
                  <a:pt x="73" y="49"/>
                </a:lnTo>
                <a:lnTo>
                  <a:pt x="82" y="51"/>
                </a:lnTo>
                <a:lnTo>
                  <a:pt x="102" y="54"/>
                </a:lnTo>
                <a:close/>
                <a:moveTo>
                  <a:pt x="12" y="8"/>
                </a:moveTo>
                <a:lnTo>
                  <a:pt x="10" y="10"/>
                </a:lnTo>
                <a:lnTo>
                  <a:pt x="6" y="9"/>
                </a:lnTo>
                <a:lnTo>
                  <a:pt x="1" y="2"/>
                </a:lnTo>
                <a:lnTo>
                  <a:pt x="2" y="0"/>
                </a:lnTo>
                <a:lnTo>
                  <a:pt x="6" y="1"/>
                </a:lnTo>
                <a:lnTo>
                  <a:pt x="12" y="3"/>
                </a:lnTo>
                <a:lnTo>
                  <a:pt x="12" y="5"/>
                </a:lnTo>
                <a:lnTo>
                  <a:pt x="12" y="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4" name="Freeform 103"/>
          <p:cNvSpPr>
            <a:spLocks noEditPoints="1"/>
          </p:cNvSpPr>
          <p:nvPr/>
        </p:nvSpPr>
        <p:spPr bwMode="auto">
          <a:xfrm>
            <a:off x="4127741" y="3762468"/>
            <a:ext cx="82115" cy="124224"/>
          </a:xfrm>
          <a:custGeom>
            <a:avLst/>
            <a:gdLst>
              <a:gd name="T0" fmla="*/ 233 w 345"/>
              <a:gd name="T1" fmla="*/ 68 h 517"/>
              <a:gd name="T2" fmla="*/ 210 w 345"/>
              <a:gd name="T3" fmla="*/ 90 h 517"/>
              <a:gd name="T4" fmla="*/ 198 w 345"/>
              <a:gd name="T5" fmla="*/ 97 h 517"/>
              <a:gd name="T6" fmla="*/ 186 w 345"/>
              <a:gd name="T7" fmla="*/ 118 h 517"/>
              <a:gd name="T8" fmla="*/ 198 w 345"/>
              <a:gd name="T9" fmla="*/ 149 h 517"/>
              <a:gd name="T10" fmla="*/ 236 w 345"/>
              <a:gd name="T11" fmla="*/ 168 h 517"/>
              <a:gd name="T12" fmla="*/ 256 w 345"/>
              <a:gd name="T13" fmla="*/ 155 h 517"/>
              <a:gd name="T14" fmla="*/ 268 w 345"/>
              <a:gd name="T15" fmla="*/ 132 h 517"/>
              <a:gd name="T16" fmla="*/ 284 w 345"/>
              <a:gd name="T17" fmla="*/ 158 h 517"/>
              <a:gd name="T18" fmla="*/ 296 w 345"/>
              <a:gd name="T19" fmla="*/ 179 h 517"/>
              <a:gd name="T20" fmla="*/ 324 w 345"/>
              <a:gd name="T21" fmla="*/ 174 h 517"/>
              <a:gd name="T22" fmla="*/ 323 w 345"/>
              <a:gd name="T23" fmla="*/ 185 h 517"/>
              <a:gd name="T24" fmla="*/ 330 w 345"/>
              <a:gd name="T25" fmla="*/ 221 h 517"/>
              <a:gd name="T26" fmla="*/ 337 w 345"/>
              <a:gd name="T27" fmla="*/ 268 h 517"/>
              <a:gd name="T28" fmla="*/ 345 w 345"/>
              <a:gd name="T29" fmla="*/ 329 h 517"/>
              <a:gd name="T30" fmla="*/ 330 w 345"/>
              <a:gd name="T31" fmla="*/ 379 h 517"/>
              <a:gd name="T32" fmla="*/ 313 w 345"/>
              <a:gd name="T33" fmla="*/ 423 h 517"/>
              <a:gd name="T34" fmla="*/ 277 w 345"/>
              <a:gd name="T35" fmla="*/ 429 h 517"/>
              <a:gd name="T36" fmla="*/ 251 w 345"/>
              <a:gd name="T37" fmla="*/ 431 h 517"/>
              <a:gd name="T38" fmla="*/ 219 w 345"/>
              <a:gd name="T39" fmla="*/ 450 h 517"/>
              <a:gd name="T40" fmla="*/ 185 w 345"/>
              <a:gd name="T41" fmla="*/ 472 h 517"/>
              <a:gd name="T42" fmla="*/ 157 w 345"/>
              <a:gd name="T43" fmla="*/ 464 h 517"/>
              <a:gd name="T44" fmla="*/ 157 w 345"/>
              <a:gd name="T45" fmla="*/ 486 h 517"/>
              <a:gd name="T46" fmla="*/ 87 w 345"/>
              <a:gd name="T47" fmla="*/ 514 h 517"/>
              <a:gd name="T48" fmla="*/ 52 w 345"/>
              <a:gd name="T49" fmla="*/ 517 h 517"/>
              <a:gd name="T50" fmla="*/ 64 w 345"/>
              <a:gd name="T51" fmla="*/ 489 h 517"/>
              <a:gd name="T52" fmla="*/ 37 w 345"/>
              <a:gd name="T53" fmla="*/ 484 h 517"/>
              <a:gd name="T54" fmla="*/ 24 w 345"/>
              <a:gd name="T55" fmla="*/ 479 h 517"/>
              <a:gd name="T56" fmla="*/ 12 w 345"/>
              <a:gd name="T57" fmla="*/ 453 h 517"/>
              <a:gd name="T58" fmla="*/ 34 w 345"/>
              <a:gd name="T59" fmla="*/ 432 h 517"/>
              <a:gd name="T60" fmla="*/ 14 w 345"/>
              <a:gd name="T61" fmla="*/ 415 h 517"/>
              <a:gd name="T62" fmla="*/ 49 w 345"/>
              <a:gd name="T63" fmla="*/ 417 h 517"/>
              <a:gd name="T64" fmla="*/ 50 w 345"/>
              <a:gd name="T65" fmla="*/ 389 h 517"/>
              <a:gd name="T66" fmla="*/ 127 w 345"/>
              <a:gd name="T67" fmla="*/ 362 h 517"/>
              <a:gd name="T68" fmla="*/ 79 w 345"/>
              <a:gd name="T69" fmla="*/ 370 h 517"/>
              <a:gd name="T70" fmla="*/ 49 w 345"/>
              <a:gd name="T71" fmla="*/ 375 h 517"/>
              <a:gd name="T72" fmla="*/ 79 w 345"/>
              <a:gd name="T73" fmla="*/ 333 h 517"/>
              <a:gd name="T74" fmla="*/ 99 w 345"/>
              <a:gd name="T75" fmla="*/ 303 h 517"/>
              <a:gd name="T76" fmla="*/ 107 w 345"/>
              <a:gd name="T77" fmla="*/ 289 h 517"/>
              <a:gd name="T78" fmla="*/ 64 w 345"/>
              <a:gd name="T79" fmla="*/ 284 h 517"/>
              <a:gd name="T80" fmla="*/ 45 w 345"/>
              <a:gd name="T81" fmla="*/ 277 h 517"/>
              <a:gd name="T82" fmla="*/ 24 w 345"/>
              <a:gd name="T83" fmla="*/ 265 h 517"/>
              <a:gd name="T84" fmla="*/ 26 w 345"/>
              <a:gd name="T85" fmla="*/ 245 h 517"/>
              <a:gd name="T86" fmla="*/ 38 w 345"/>
              <a:gd name="T87" fmla="*/ 233 h 517"/>
              <a:gd name="T88" fmla="*/ 63 w 345"/>
              <a:gd name="T89" fmla="*/ 208 h 517"/>
              <a:gd name="T90" fmla="*/ 42 w 345"/>
              <a:gd name="T91" fmla="*/ 186 h 517"/>
              <a:gd name="T92" fmla="*/ 33 w 345"/>
              <a:gd name="T93" fmla="*/ 162 h 517"/>
              <a:gd name="T94" fmla="*/ 36 w 345"/>
              <a:gd name="T95" fmla="*/ 151 h 517"/>
              <a:gd name="T96" fmla="*/ 98 w 345"/>
              <a:gd name="T97" fmla="*/ 159 h 517"/>
              <a:gd name="T98" fmla="*/ 143 w 345"/>
              <a:gd name="T99" fmla="*/ 156 h 517"/>
              <a:gd name="T100" fmla="*/ 152 w 345"/>
              <a:gd name="T101" fmla="*/ 127 h 517"/>
              <a:gd name="T102" fmla="*/ 179 w 345"/>
              <a:gd name="T103" fmla="*/ 100 h 517"/>
              <a:gd name="T104" fmla="*/ 147 w 345"/>
              <a:gd name="T105" fmla="*/ 81 h 517"/>
              <a:gd name="T106" fmla="*/ 158 w 345"/>
              <a:gd name="T107" fmla="*/ 48 h 517"/>
              <a:gd name="T108" fmla="*/ 189 w 345"/>
              <a:gd name="T109" fmla="*/ 24 h 517"/>
              <a:gd name="T110" fmla="*/ 216 w 345"/>
              <a:gd name="T111" fmla="*/ 15 h 517"/>
              <a:gd name="T112" fmla="*/ 222 w 345"/>
              <a:gd name="T113" fmla="*/ 39 h 517"/>
              <a:gd name="T114" fmla="*/ 230 w 345"/>
              <a:gd name="T115" fmla="*/ 44 h 517"/>
              <a:gd name="T116" fmla="*/ 232 w 345"/>
              <a:gd name="T117" fmla="*/ 12 h 517"/>
              <a:gd name="T118" fmla="*/ 256 w 345"/>
              <a:gd name="T119" fmla="*/ 9 h 517"/>
              <a:gd name="T120" fmla="*/ 251 w 345"/>
              <a:gd name="T121" fmla="*/ 38 h 517"/>
              <a:gd name="T122" fmla="*/ 10 w 345"/>
              <a:gd name="T123" fmla="*/ 190 h 517"/>
              <a:gd name="T124" fmla="*/ 35 w 345"/>
              <a:gd name="T125" fmla="*/ 199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517">
                <a:moveTo>
                  <a:pt x="251" y="38"/>
                </a:moveTo>
                <a:lnTo>
                  <a:pt x="238" y="47"/>
                </a:lnTo>
                <a:lnTo>
                  <a:pt x="237" y="50"/>
                </a:lnTo>
                <a:lnTo>
                  <a:pt x="233" y="64"/>
                </a:lnTo>
                <a:lnTo>
                  <a:pt x="233" y="68"/>
                </a:lnTo>
                <a:lnTo>
                  <a:pt x="229" y="75"/>
                </a:lnTo>
                <a:lnTo>
                  <a:pt x="225" y="83"/>
                </a:lnTo>
                <a:lnTo>
                  <a:pt x="220" y="86"/>
                </a:lnTo>
                <a:lnTo>
                  <a:pt x="214" y="88"/>
                </a:lnTo>
                <a:lnTo>
                  <a:pt x="210" y="90"/>
                </a:lnTo>
                <a:lnTo>
                  <a:pt x="205" y="89"/>
                </a:lnTo>
                <a:lnTo>
                  <a:pt x="199" y="89"/>
                </a:lnTo>
                <a:lnTo>
                  <a:pt x="196" y="92"/>
                </a:lnTo>
                <a:lnTo>
                  <a:pt x="196" y="94"/>
                </a:lnTo>
                <a:lnTo>
                  <a:pt x="198" y="97"/>
                </a:lnTo>
                <a:lnTo>
                  <a:pt x="203" y="100"/>
                </a:lnTo>
                <a:lnTo>
                  <a:pt x="209" y="103"/>
                </a:lnTo>
                <a:lnTo>
                  <a:pt x="209" y="106"/>
                </a:lnTo>
                <a:lnTo>
                  <a:pt x="205" y="109"/>
                </a:lnTo>
                <a:lnTo>
                  <a:pt x="186" y="118"/>
                </a:lnTo>
                <a:lnTo>
                  <a:pt x="180" y="122"/>
                </a:lnTo>
                <a:lnTo>
                  <a:pt x="178" y="126"/>
                </a:lnTo>
                <a:lnTo>
                  <a:pt x="180" y="131"/>
                </a:lnTo>
                <a:lnTo>
                  <a:pt x="196" y="147"/>
                </a:lnTo>
                <a:lnTo>
                  <a:pt x="198" y="149"/>
                </a:lnTo>
                <a:lnTo>
                  <a:pt x="201" y="158"/>
                </a:lnTo>
                <a:lnTo>
                  <a:pt x="215" y="162"/>
                </a:lnTo>
                <a:lnTo>
                  <a:pt x="220" y="167"/>
                </a:lnTo>
                <a:lnTo>
                  <a:pt x="225" y="169"/>
                </a:lnTo>
                <a:lnTo>
                  <a:pt x="236" y="168"/>
                </a:lnTo>
                <a:lnTo>
                  <a:pt x="240" y="171"/>
                </a:lnTo>
                <a:lnTo>
                  <a:pt x="243" y="169"/>
                </a:lnTo>
                <a:lnTo>
                  <a:pt x="244" y="166"/>
                </a:lnTo>
                <a:lnTo>
                  <a:pt x="253" y="158"/>
                </a:lnTo>
                <a:lnTo>
                  <a:pt x="256" y="155"/>
                </a:lnTo>
                <a:lnTo>
                  <a:pt x="254" y="150"/>
                </a:lnTo>
                <a:lnTo>
                  <a:pt x="252" y="146"/>
                </a:lnTo>
                <a:lnTo>
                  <a:pt x="258" y="139"/>
                </a:lnTo>
                <a:lnTo>
                  <a:pt x="264" y="132"/>
                </a:lnTo>
                <a:lnTo>
                  <a:pt x="268" y="132"/>
                </a:lnTo>
                <a:lnTo>
                  <a:pt x="273" y="136"/>
                </a:lnTo>
                <a:lnTo>
                  <a:pt x="278" y="142"/>
                </a:lnTo>
                <a:lnTo>
                  <a:pt x="279" y="147"/>
                </a:lnTo>
                <a:lnTo>
                  <a:pt x="280" y="151"/>
                </a:lnTo>
                <a:lnTo>
                  <a:pt x="284" y="158"/>
                </a:lnTo>
                <a:lnTo>
                  <a:pt x="287" y="161"/>
                </a:lnTo>
                <a:lnTo>
                  <a:pt x="295" y="162"/>
                </a:lnTo>
                <a:lnTo>
                  <a:pt x="296" y="165"/>
                </a:lnTo>
                <a:lnTo>
                  <a:pt x="295" y="175"/>
                </a:lnTo>
                <a:lnTo>
                  <a:pt x="296" y="179"/>
                </a:lnTo>
                <a:lnTo>
                  <a:pt x="304" y="179"/>
                </a:lnTo>
                <a:lnTo>
                  <a:pt x="313" y="178"/>
                </a:lnTo>
                <a:lnTo>
                  <a:pt x="316" y="179"/>
                </a:lnTo>
                <a:lnTo>
                  <a:pt x="319" y="176"/>
                </a:lnTo>
                <a:lnTo>
                  <a:pt x="324" y="174"/>
                </a:lnTo>
                <a:lnTo>
                  <a:pt x="330" y="175"/>
                </a:lnTo>
                <a:lnTo>
                  <a:pt x="334" y="180"/>
                </a:lnTo>
                <a:lnTo>
                  <a:pt x="335" y="185"/>
                </a:lnTo>
                <a:lnTo>
                  <a:pt x="329" y="186"/>
                </a:lnTo>
                <a:lnTo>
                  <a:pt x="323" y="185"/>
                </a:lnTo>
                <a:lnTo>
                  <a:pt x="320" y="189"/>
                </a:lnTo>
                <a:lnTo>
                  <a:pt x="320" y="195"/>
                </a:lnTo>
                <a:lnTo>
                  <a:pt x="322" y="203"/>
                </a:lnTo>
                <a:lnTo>
                  <a:pt x="326" y="208"/>
                </a:lnTo>
                <a:lnTo>
                  <a:pt x="330" y="221"/>
                </a:lnTo>
                <a:lnTo>
                  <a:pt x="332" y="235"/>
                </a:lnTo>
                <a:lnTo>
                  <a:pt x="336" y="243"/>
                </a:lnTo>
                <a:lnTo>
                  <a:pt x="337" y="254"/>
                </a:lnTo>
                <a:lnTo>
                  <a:pt x="337" y="259"/>
                </a:lnTo>
                <a:lnTo>
                  <a:pt x="337" y="268"/>
                </a:lnTo>
                <a:lnTo>
                  <a:pt x="336" y="271"/>
                </a:lnTo>
                <a:lnTo>
                  <a:pt x="337" y="280"/>
                </a:lnTo>
                <a:lnTo>
                  <a:pt x="342" y="298"/>
                </a:lnTo>
                <a:lnTo>
                  <a:pt x="344" y="308"/>
                </a:lnTo>
                <a:lnTo>
                  <a:pt x="345" y="329"/>
                </a:lnTo>
                <a:lnTo>
                  <a:pt x="342" y="337"/>
                </a:lnTo>
                <a:lnTo>
                  <a:pt x="337" y="345"/>
                </a:lnTo>
                <a:lnTo>
                  <a:pt x="334" y="354"/>
                </a:lnTo>
                <a:lnTo>
                  <a:pt x="332" y="364"/>
                </a:lnTo>
                <a:lnTo>
                  <a:pt x="330" y="379"/>
                </a:lnTo>
                <a:lnTo>
                  <a:pt x="320" y="398"/>
                </a:lnTo>
                <a:lnTo>
                  <a:pt x="316" y="402"/>
                </a:lnTo>
                <a:lnTo>
                  <a:pt x="311" y="405"/>
                </a:lnTo>
                <a:lnTo>
                  <a:pt x="322" y="418"/>
                </a:lnTo>
                <a:lnTo>
                  <a:pt x="313" y="423"/>
                </a:lnTo>
                <a:lnTo>
                  <a:pt x="303" y="425"/>
                </a:lnTo>
                <a:lnTo>
                  <a:pt x="292" y="422"/>
                </a:lnTo>
                <a:lnTo>
                  <a:pt x="286" y="422"/>
                </a:lnTo>
                <a:lnTo>
                  <a:pt x="280" y="427"/>
                </a:lnTo>
                <a:lnTo>
                  <a:pt x="277" y="429"/>
                </a:lnTo>
                <a:lnTo>
                  <a:pt x="275" y="428"/>
                </a:lnTo>
                <a:lnTo>
                  <a:pt x="271" y="417"/>
                </a:lnTo>
                <a:lnTo>
                  <a:pt x="268" y="428"/>
                </a:lnTo>
                <a:lnTo>
                  <a:pt x="262" y="432"/>
                </a:lnTo>
                <a:lnTo>
                  <a:pt x="251" y="431"/>
                </a:lnTo>
                <a:lnTo>
                  <a:pt x="234" y="434"/>
                </a:lnTo>
                <a:lnTo>
                  <a:pt x="227" y="437"/>
                </a:lnTo>
                <a:lnTo>
                  <a:pt x="224" y="442"/>
                </a:lnTo>
                <a:lnTo>
                  <a:pt x="222" y="447"/>
                </a:lnTo>
                <a:lnTo>
                  <a:pt x="219" y="450"/>
                </a:lnTo>
                <a:lnTo>
                  <a:pt x="216" y="452"/>
                </a:lnTo>
                <a:lnTo>
                  <a:pt x="202" y="456"/>
                </a:lnTo>
                <a:lnTo>
                  <a:pt x="199" y="458"/>
                </a:lnTo>
                <a:lnTo>
                  <a:pt x="193" y="467"/>
                </a:lnTo>
                <a:lnTo>
                  <a:pt x="185" y="472"/>
                </a:lnTo>
                <a:lnTo>
                  <a:pt x="178" y="473"/>
                </a:lnTo>
                <a:lnTo>
                  <a:pt x="172" y="468"/>
                </a:lnTo>
                <a:lnTo>
                  <a:pt x="169" y="465"/>
                </a:lnTo>
                <a:lnTo>
                  <a:pt x="166" y="464"/>
                </a:lnTo>
                <a:lnTo>
                  <a:pt x="157" y="464"/>
                </a:lnTo>
                <a:lnTo>
                  <a:pt x="160" y="465"/>
                </a:lnTo>
                <a:lnTo>
                  <a:pt x="162" y="469"/>
                </a:lnTo>
                <a:lnTo>
                  <a:pt x="163" y="476"/>
                </a:lnTo>
                <a:lnTo>
                  <a:pt x="162" y="483"/>
                </a:lnTo>
                <a:lnTo>
                  <a:pt x="157" y="486"/>
                </a:lnTo>
                <a:lnTo>
                  <a:pt x="151" y="487"/>
                </a:lnTo>
                <a:lnTo>
                  <a:pt x="143" y="494"/>
                </a:lnTo>
                <a:lnTo>
                  <a:pt x="131" y="496"/>
                </a:lnTo>
                <a:lnTo>
                  <a:pt x="125" y="503"/>
                </a:lnTo>
                <a:lnTo>
                  <a:pt x="87" y="514"/>
                </a:lnTo>
                <a:lnTo>
                  <a:pt x="84" y="514"/>
                </a:lnTo>
                <a:lnTo>
                  <a:pt x="79" y="511"/>
                </a:lnTo>
                <a:lnTo>
                  <a:pt x="73" y="510"/>
                </a:lnTo>
                <a:lnTo>
                  <a:pt x="68" y="511"/>
                </a:lnTo>
                <a:lnTo>
                  <a:pt x="52" y="517"/>
                </a:lnTo>
                <a:lnTo>
                  <a:pt x="44" y="515"/>
                </a:lnTo>
                <a:lnTo>
                  <a:pt x="54" y="500"/>
                </a:lnTo>
                <a:lnTo>
                  <a:pt x="67" y="492"/>
                </a:lnTo>
                <a:lnTo>
                  <a:pt x="68" y="490"/>
                </a:lnTo>
                <a:lnTo>
                  <a:pt x="64" y="489"/>
                </a:lnTo>
                <a:lnTo>
                  <a:pt x="39" y="495"/>
                </a:lnTo>
                <a:lnTo>
                  <a:pt x="30" y="499"/>
                </a:lnTo>
                <a:lnTo>
                  <a:pt x="21" y="501"/>
                </a:lnTo>
                <a:lnTo>
                  <a:pt x="25" y="494"/>
                </a:lnTo>
                <a:lnTo>
                  <a:pt x="37" y="484"/>
                </a:lnTo>
                <a:lnTo>
                  <a:pt x="43" y="479"/>
                </a:lnTo>
                <a:lnTo>
                  <a:pt x="46" y="478"/>
                </a:lnTo>
                <a:lnTo>
                  <a:pt x="51" y="472"/>
                </a:lnTo>
                <a:lnTo>
                  <a:pt x="63" y="466"/>
                </a:lnTo>
                <a:lnTo>
                  <a:pt x="24" y="479"/>
                </a:lnTo>
                <a:lnTo>
                  <a:pt x="14" y="477"/>
                </a:lnTo>
                <a:lnTo>
                  <a:pt x="12" y="474"/>
                </a:lnTo>
                <a:lnTo>
                  <a:pt x="4" y="475"/>
                </a:lnTo>
                <a:lnTo>
                  <a:pt x="1" y="466"/>
                </a:lnTo>
                <a:lnTo>
                  <a:pt x="12" y="453"/>
                </a:lnTo>
                <a:lnTo>
                  <a:pt x="19" y="447"/>
                </a:lnTo>
                <a:lnTo>
                  <a:pt x="27" y="444"/>
                </a:lnTo>
                <a:lnTo>
                  <a:pt x="35" y="439"/>
                </a:lnTo>
                <a:lnTo>
                  <a:pt x="38" y="434"/>
                </a:lnTo>
                <a:lnTo>
                  <a:pt x="34" y="432"/>
                </a:lnTo>
                <a:lnTo>
                  <a:pt x="11" y="433"/>
                </a:lnTo>
                <a:lnTo>
                  <a:pt x="0" y="432"/>
                </a:lnTo>
                <a:lnTo>
                  <a:pt x="1" y="428"/>
                </a:lnTo>
                <a:lnTo>
                  <a:pt x="3" y="423"/>
                </a:lnTo>
                <a:lnTo>
                  <a:pt x="14" y="415"/>
                </a:lnTo>
                <a:lnTo>
                  <a:pt x="20" y="413"/>
                </a:lnTo>
                <a:lnTo>
                  <a:pt x="26" y="414"/>
                </a:lnTo>
                <a:lnTo>
                  <a:pt x="31" y="416"/>
                </a:lnTo>
                <a:lnTo>
                  <a:pt x="36" y="419"/>
                </a:lnTo>
                <a:lnTo>
                  <a:pt x="49" y="417"/>
                </a:lnTo>
                <a:lnTo>
                  <a:pt x="43" y="412"/>
                </a:lnTo>
                <a:lnTo>
                  <a:pt x="42" y="401"/>
                </a:lnTo>
                <a:lnTo>
                  <a:pt x="38" y="398"/>
                </a:lnTo>
                <a:lnTo>
                  <a:pt x="44" y="392"/>
                </a:lnTo>
                <a:lnTo>
                  <a:pt x="50" y="389"/>
                </a:lnTo>
                <a:lnTo>
                  <a:pt x="60" y="379"/>
                </a:lnTo>
                <a:lnTo>
                  <a:pt x="64" y="377"/>
                </a:lnTo>
                <a:lnTo>
                  <a:pt x="84" y="375"/>
                </a:lnTo>
                <a:lnTo>
                  <a:pt x="106" y="369"/>
                </a:lnTo>
                <a:lnTo>
                  <a:pt x="127" y="362"/>
                </a:lnTo>
                <a:lnTo>
                  <a:pt x="116" y="357"/>
                </a:lnTo>
                <a:lnTo>
                  <a:pt x="111" y="352"/>
                </a:lnTo>
                <a:lnTo>
                  <a:pt x="102" y="363"/>
                </a:lnTo>
                <a:lnTo>
                  <a:pt x="96" y="367"/>
                </a:lnTo>
                <a:lnTo>
                  <a:pt x="79" y="370"/>
                </a:lnTo>
                <a:lnTo>
                  <a:pt x="73" y="369"/>
                </a:lnTo>
                <a:lnTo>
                  <a:pt x="66" y="365"/>
                </a:lnTo>
                <a:lnTo>
                  <a:pt x="63" y="366"/>
                </a:lnTo>
                <a:lnTo>
                  <a:pt x="61" y="369"/>
                </a:lnTo>
                <a:lnTo>
                  <a:pt x="49" y="375"/>
                </a:lnTo>
                <a:lnTo>
                  <a:pt x="37" y="376"/>
                </a:lnTo>
                <a:lnTo>
                  <a:pt x="51" y="366"/>
                </a:lnTo>
                <a:lnTo>
                  <a:pt x="69" y="348"/>
                </a:lnTo>
                <a:lnTo>
                  <a:pt x="73" y="343"/>
                </a:lnTo>
                <a:lnTo>
                  <a:pt x="79" y="333"/>
                </a:lnTo>
                <a:lnTo>
                  <a:pt x="77" y="329"/>
                </a:lnTo>
                <a:lnTo>
                  <a:pt x="73" y="327"/>
                </a:lnTo>
                <a:lnTo>
                  <a:pt x="86" y="307"/>
                </a:lnTo>
                <a:lnTo>
                  <a:pt x="91" y="303"/>
                </a:lnTo>
                <a:lnTo>
                  <a:pt x="99" y="303"/>
                </a:lnTo>
                <a:lnTo>
                  <a:pt x="105" y="300"/>
                </a:lnTo>
                <a:lnTo>
                  <a:pt x="108" y="300"/>
                </a:lnTo>
                <a:lnTo>
                  <a:pt x="110" y="298"/>
                </a:lnTo>
                <a:lnTo>
                  <a:pt x="116" y="292"/>
                </a:lnTo>
                <a:lnTo>
                  <a:pt x="107" y="289"/>
                </a:lnTo>
                <a:lnTo>
                  <a:pt x="99" y="287"/>
                </a:lnTo>
                <a:lnTo>
                  <a:pt x="73" y="289"/>
                </a:lnTo>
                <a:lnTo>
                  <a:pt x="69" y="288"/>
                </a:lnTo>
                <a:lnTo>
                  <a:pt x="66" y="287"/>
                </a:lnTo>
                <a:lnTo>
                  <a:pt x="64" y="284"/>
                </a:lnTo>
                <a:lnTo>
                  <a:pt x="62" y="277"/>
                </a:lnTo>
                <a:lnTo>
                  <a:pt x="60" y="276"/>
                </a:lnTo>
                <a:lnTo>
                  <a:pt x="55" y="276"/>
                </a:lnTo>
                <a:lnTo>
                  <a:pt x="49" y="278"/>
                </a:lnTo>
                <a:lnTo>
                  <a:pt x="45" y="277"/>
                </a:lnTo>
                <a:lnTo>
                  <a:pt x="41" y="275"/>
                </a:lnTo>
                <a:lnTo>
                  <a:pt x="47" y="268"/>
                </a:lnTo>
                <a:lnTo>
                  <a:pt x="39" y="266"/>
                </a:lnTo>
                <a:lnTo>
                  <a:pt x="31" y="267"/>
                </a:lnTo>
                <a:lnTo>
                  <a:pt x="24" y="265"/>
                </a:lnTo>
                <a:lnTo>
                  <a:pt x="23" y="261"/>
                </a:lnTo>
                <a:lnTo>
                  <a:pt x="27" y="257"/>
                </a:lnTo>
                <a:lnTo>
                  <a:pt x="22" y="252"/>
                </a:lnTo>
                <a:lnTo>
                  <a:pt x="22" y="247"/>
                </a:lnTo>
                <a:lnTo>
                  <a:pt x="26" y="245"/>
                </a:lnTo>
                <a:lnTo>
                  <a:pt x="31" y="245"/>
                </a:lnTo>
                <a:lnTo>
                  <a:pt x="40" y="242"/>
                </a:lnTo>
                <a:lnTo>
                  <a:pt x="53" y="240"/>
                </a:lnTo>
                <a:lnTo>
                  <a:pt x="42" y="236"/>
                </a:lnTo>
                <a:lnTo>
                  <a:pt x="38" y="233"/>
                </a:lnTo>
                <a:lnTo>
                  <a:pt x="38" y="228"/>
                </a:lnTo>
                <a:lnTo>
                  <a:pt x="39" y="223"/>
                </a:lnTo>
                <a:lnTo>
                  <a:pt x="51" y="216"/>
                </a:lnTo>
                <a:lnTo>
                  <a:pt x="64" y="213"/>
                </a:lnTo>
                <a:lnTo>
                  <a:pt x="63" y="208"/>
                </a:lnTo>
                <a:lnTo>
                  <a:pt x="64" y="203"/>
                </a:lnTo>
                <a:lnTo>
                  <a:pt x="51" y="201"/>
                </a:lnTo>
                <a:lnTo>
                  <a:pt x="38" y="205"/>
                </a:lnTo>
                <a:lnTo>
                  <a:pt x="39" y="195"/>
                </a:lnTo>
                <a:lnTo>
                  <a:pt x="42" y="186"/>
                </a:lnTo>
                <a:lnTo>
                  <a:pt x="43" y="180"/>
                </a:lnTo>
                <a:lnTo>
                  <a:pt x="42" y="174"/>
                </a:lnTo>
                <a:lnTo>
                  <a:pt x="36" y="177"/>
                </a:lnTo>
                <a:lnTo>
                  <a:pt x="35" y="168"/>
                </a:lnTo>
                <a:lnTo>
                  <a:pt x="33" y="162"/>
                </a:lnTo>
                <a:lnTo>
                  <a:pt x="23" y="166"/>
                </a:lnTo>
                <a:lnTo>
                  <a:pt x="24" y="158"/>
                </a:lnTo>
                <a:lnTo>
                  <a:pt x="26" y="152"/>
                </a:lnTo>
                <a:lnTo>
                  <a:pt x="31" y="150"/>
                </a:lnTo>
                <a:lnTo>
                  <a:pt x="36" y="151"/>
                </a:lnTo>
                <a:lnTo>
                  <a:pt x="45" y="151"/>
                </a:lnTo>
                <a:lnTo>
                  <a:pt x="53" y="146"/>
                </a:lnTo>
                <a:lnTo>
                  <a:pt x="66" y="145"/>
                </a:lnTo>
                <a:lnTo>
                  <a:pt x="85" y="147"/>
                </a:lnTo>
                <a:lnTo>
                  <a:pt x="98" y="159"/>
                </a:lnTo>
                <a:lnTo>
                  <a:pt x="102" y="156"/>
                </a:lnTo>
                <a:lnTo>
                  <a:pt x="107" y="149"/>
                </a:lnTo>
                <a:lnTo>
                  <a:pt x="110" y="148"/>
                </a:lnTo>
                <a:lnTo>
                  <a:pt x="130" y="151"/>
                </a:lnTo>
                <a:lnTo>
                  <a:pt x="143" y="156"/>
                </a:lnTo>
                <a:lnTo>
                  <a:pt x="146" y="154"/>
                </a:lnTo>
                <a:lnTo>
                  <a:pt x="144" y="146"/>
                </a:lnTo>
                <a:lnTo>
                  <a:pt x="140" y="140"/>
                </a:lnTo>
                <a:lnTo>
                  <a:pt x="145" y="132"/>
                </a:lnTo>
                <a:lnTo>
                  <a:pt x="152" y="127"/>
                </a:lnTo>
                <a:lnTo>
                  <a:pt x="156" y="125"/>
                </a:lnTo>
                <a:lnTo>
                  <a:pt x="167" y="121"/>
                </a:lnTo>
                <a:lnTo>
                  <a:pt x="171" y="118"/>
                </a:lnTo>
                <a:lnTo>
                  <a:pt x="174" y="108"/>
                </a:lnTo>
                <a:lnTo>
                  <a:pt x="179" y="100"/>
                </a:lnTo>
                <a:lnTo>
                  <a:pt x="153" y="104"/>
                </a:lnTo>
                <a:lnTo>
                  <a:pt x="129" y="94"/>
                </a:lnTo>
                <a:lnTo>
                  <a:pt x="133" y="88"/>
                </a:lnTo>
                <a:lnTo>
                  <a:pt x="138" y="84"/>
                </a:lnTo>
                <a:lnTo>
                  <a:pt x="147" y="81"/>
                </a:lnTo>
                <a:lnTo>
                  <a:pt x="147" y="77"/>
                </a:lnTo>
                <a:lnTo>
                  <a:pt x="152" y="74"/>
                </a:lnTo>
                <a:lnTo>
                  <a:pt x="159" y="66"/>
                </a:lnTo>
                <a:lnTo>
                  <a:pt x="157" y="56"/>
                </a:lnTo>
                <a:lnTo>
                  <a:pt x="158" y="48"/>
                </a:lnTo>
                <a:lnTo>
                  <a:pt x="163" y="43"/>
                </a:lnTo>
                <a:lnTo>
                  <a:pt x="165" y="36"/>
                </a:lnTo>
                <a:lnTo>
                  <a:pt x="167" y="31"/>
                </a:lnTo>
                <a:lnTo>
                  <a:pt x="178" y="29"/>
                </a:lnTo>
                <a:lnTo>
                  <a:pt x="189" y="24"/>
                </a:lnTo>
                <a:lnTo>
                  <a:pt x="192" y="24"/>
                </a:lnTo>
                <a:lnTo>
                  <a:pt x="205" y="23"/>
                </a:lnTo>
                <a:lnTo>
                  <a:pt x="209" y="25"/>
                </a:lnTo>
                <a:lnTo>
                  <a:pt x="208" y="16"/>
                </a:lnTo>
                <a:lnTo>
                  <a:pt x="216" y="15"/>
                </a:lnTo>
                <a:lnTo>
                  <a:pt x="218" y="17"/>
                </a:lnTo>
                <a:lnTo>
                  <a:pt x="220" y="23"/>
                </a:lnTo>
                <a:lnTo>
                  <a:pt x="223" y="27"/>
                </a:lnTo>
                <a:lnTo>
                  <a:pt x="224" y="34"/>
                </a:lnTo>
                <a:lnTo>
                  <a:pt x="222" y="39"/>
                </a:lnTo>
                <a:lnTo>
                  <a:pt x="218" y="43"/>
                </a:lnTo>
                <a:lnTo>
                  <a:pt x="222" y="47"/>
                </a:lnTo>
                <a:lnTo>
                  <a:pt x="216" y="55"/>
                </a:lnTo>
                <a:lnTo>
                  <a:pt x="222" y="52"/>
                </a:lnTo>
                <a:lnTo>
                  <a:pt x="230" y="44"/>
                </a:lnTo>
                <a:lnTo>
                  <a:pt x="230" y="38"/>
                </a:lnTo>
                <a:lnTo>
                  <a:pt x="229" y="31"/>
                </a:lnTo>
                <a:lnTo>
                  <a:pt x="226" y="24"/>
                </a:lnTo>
                <a:lnTo>
                  <a:pt x="227" y="16"/>
                </a:lnTo>
                <a:lnTo>
                  <a:pt x="232" y="12"/>
                </a:lnTo>
                <a:lnTo>
                  <a:pt x="244" y="9"/>
                </a:lnTo>
                <a:lnTo>
                  <a:pt x="239" y="1"/>
                </a:lnTo>
                <a:lnTo>
                  <a:pt x="244" y="0"/>
                </a:lnTo>
                <a:lnTo>
                  <a:pt x="249" y="2"/>
                </a:lnTo>
                <a:lnTo>
                  <a:pt x="256" y="9"/>
                </a:lnTo>
                <a:lnTo>
                  <a:pt x="263" y="14"/>
                </a:lnTo>
                <a:lnTo>
                  <a:pt x="271" y="18"/>
                </a:lnTo>
                <a:lnTo>
                  <a:pt x="264" y="26"/>
                </a:lnTo>
                <a:lnTo>
                  <a:pt x="255" y="32"/>
                </a:lnTo>
                <a:lnTo>
                  <a:pt x="251" y="38"/>
                </a:lnTo>
                <a:close/>
                <a:moveTo>
                  <a:pt x="35" y="199"/>
                </a:moveTo>
                <a:lnTo>
                  <a:pt x="34" y="202"/>
                </a:lnTo>
                <a:lnTo>
                  <a:pt x="29" y="198"/>
                </a:lnTo>
                <a:lnTo>
                  <a:pt x="26" y="192"/>
                </a:lnTo>
                <a:lnTo>
                  <a:pt x="10" y="190"/>
                </a:lnTo>
                <a:lnTo>
                  <a:pt x="16" y="185"/>
                </a:lnTo>
                <a:lnTo>
                  <a:pt x="20" y="186"/>
                </a:lnTo>
                <a:lnTo>
                  <a:pt x="31" y="186"/>
                </a:lnTo>
                <a:lnTo>
                  <a:pt x="34" y="189"/>
                </a:lnTo>
                <a:lnTo>
                  <a:pt x="35" y="1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5" name="Freeform 104"/>
          <p:cNvSpPr>
            <a:spLocks/>
          </p:cNvSpPr>
          <p:nvPr/>
        </p:nvSpPr>
        <p:spPr bwMode="auto">
          <a:xfrm>
            <a:off x="4970994" y="4352009"/>
            <a:ext cx="31583" cy="87379"/>
          </a:xfrm>
          <a:custGeom>
            <a:avLst/>
            <a:gdLst>
              <a:gd name="T0" fmla="*/ 118 w 132"/>
              <a:gd name="T1" fmla="*/ 66 h 366"/>
              <a:gd name="T2" fmla="*/ 107 w 132"/>
              <a:gd name="T3" fmla="*/ 72 h 366"/>
              <a:gd name="T4" fmla="*/ 105 w 132"/>
              <a:gd name="T5" fmla="*/ 77 h 366"/>
              <a:gd name="T6" fmla="*/ 98 w 132"/>
              <a:gd name="T7" fmla="*/ 97 h 366"/>
              <a:gd name="T8" fmla="*/ 91 w 132"/>
              <a:gd name="T9" fmla="*/ 88 h 366"/>
              <a:gd name="T10" fmla="*/ 84 w 132"/>
              <a:gd name="T11" fmla="*/ 87 h 366"/>
              <a:gd name="T12" fmla="*/ 65 w 132"/>
              <a:gd name="T13" fmla="*/ 91 h 366"/>
              <a:gd name="T14" fmla="*/ 60 w 132"/>
              <a:gd name="T15" fmla="*/ 108 h 366"/>
              <a:gd name="T16" fmla="*/ 58 w 132"/>
              <a:gd name="T17" fmla="*/ 126 h 366"/>
              <a:gd name="T18" fmla="*/ 59 w 132"/>
              <a:gd name="T19" fmla="*/ 142 h 366"/>
              <a:gd name="T20" fmla="*/ 56 w 132"/>
              <a:gd name="T21" fmla="*/ 149 h 366"/>
              <a:gd name="T22" fmla="*/ 59 w 132"/>
              <a:gd name="T23" fmla="*/ 151 h 366"/>
              <a:gd name="T24" fmla="*/ 70 w 132"/>
              <a:gd name="T25" fmla="*/ 151 h 366"/>
              <a:gd name="T26" fmla="*/ 76 w 132"/>
              <a:gd name="T27" fmla="*/ 158 h 366"/>
              <a:gd name="T28" fmla="*/ 63 w 132"/>
              <a:gd name="T29" fmla="*/ 165 h 366"/>
              <a:gd name="T30" fmla="*/ 54 w 132"/>
              <a:gd name="T31" fmla="*/ 177 h 366"/>
              <a:gd name="T32" fmla="*/ 50 w 132"/>
              <a:gd name="T33" fmla="*/ 193 h 366"/>
              <a:gd name="T34" fmla="*/ 68 w 132"/>
              <a:gd name="T35" fmla="*/ 193 h 366"/>
              <a:gd name="T36" fmla="*/ 92 w 132"/>
              <a:gd name="T37" fmla="*/ 182 h 366"/>
              <a:gd name="T38" fmla="*/ 93 w 132"/>
              <a:gd name="T39" fmla="*/ 197 h 366"/>
              <a:gd name="T40" fmla="*/ 92 w 132"/>
              <a:gd name="T41" fmla="*/ 206 h 366"/>
              <a:gd name="T42" fmla="*/ 95 w 132"/>
              <a:gd name="T43" fmla="*/ 215 h 366"/>
              <a:gd name="T44" fmla="*/ 85 w 132"/>
              <a:gd name="T45" fmla="*/ 240 h 366"/>
              <a:gd name="T46" fmla="*/ 79 w 132"/>
              <a:gd name="T47" fmla="*/ 257 h 366"/>
              <a:gd name="T48" fmla="*/ 71 w 132"/>
              <a:gd name="T49" fmla="*/ 280 h 366"/>
              <a:gd name="T50" fmla="*/ 70 w 132"/>
              <a:gd name="T51" fmla="*/ 301 h 366"/>
              <a:gd name="T52" fmla="*/ 65 w 132"/>
              <a:gd name="T53" fmla="*/ 320 h 366"/>
              <a:gd name="T54" fmla="*/ 62 w 132"/>
              <a:gd name="T55" fmla="*/ 338 h 366"/>
              <a:gd name="T56" fmla="*/ 52 w 132"/>
              <a:gd name="T57" fmla="*/ 366 h 366"/>
              <a:gd name="T58" fmla="*/ 43 w 132"/>
              <a:gd name="T59" fmla="*/ 335 h 366"/>
              <a:gd name="T60" fmla="*/ 33 w 132"/>
              <a:gd name="T61" fmla="*/ 301 h 366"/>
              <a:gd name="T62" fmla="*/ 22 w 132"/>
              <a:gd name="T63" fmla="*/ 272 h 366"/>
              <a:gd name="T64" fmla="*/ 13 w 132"/>
              <a:gd name="T65" fmla="*/ 243 h 366"/>
              <a:gd name="T66" fmla="*/ 0 w 132"/>
              <a:gd name="T67" fmla="*/ 208 h 366"/>
              <a:gd name="T68" fmla="*/ 9 w 132"/>
              <a:gd name="T69" fmla="*/ 193 h 366"/>
              <a:gd name="T70" fmla="*/ 22 w 132"/>
              <a:gd name="T71" fmla="*/ 177 h 366"/>
              <a:gd name="T72" fmla="*/ 19 w 132"/>
              <a:gd name="T73" fmla="*/ 172 h 366"/>
              <a:gd name="T74" fmla="*/ 44 w 132"/>
              <a:gd name="T75" fmla="*/ 116 h 366"/>
              <a:gd name="T76" fmla="*/ 60 w 132"/>
              <a:gd name="T77" fmla="*/ 57 h 366"/>
              <a:gd name="T78" fmla="*/ 69 w 132"/>
              <a:gd name="T79" fmla="*/ 33 h 366"/>
              <a:gd name="T80" fmla="*/ 84 w 132"/>
              <a:gd name="T81" fmla="*/ 33 h 366"/>
              <a:gd name="T82" fmla="*/ 99 w 132"/>
              <a:gd name="T83" fmla="*/ 30 h 366"/>
              <a:gd name="T84" fmla="*/ 106 w 132"/>
              <a:gd name="T85" fmla="*/ 15 h 366"/>
              <a:gd name="T86" fmla="*/ 110 w 132"/>
              <a:gd name="T87" fmla="*/ 15 h 366"/>
              <a:gd name="T88" fmla="*/ 122 w 132"/>
              <a:gd name="T89" fmla="*/ 6 h 366"/>
              <a:gd name="T90" fmla="*/ 129 w 132"/>
              <a:gd name="T91" fmla="*/ 0 h 366"/>
              <a:gd name="T92" fmla="*/ 126 w 132"/>
              <a:gd name="T93" fmla="*/ 10 h 366"/>
              <a:gd name="T94" fmla="*/ 128 w 132"/>
              <a:gd name="T95" fmla="*/ 17 h 366"/>
              <a:gd name="T96" fmla="*/ 132 w 132"/>
              <a:gd name="T97" fmla="*/ 28 h 366"/>
              <a:gd name="T98" fmla="*/ 129 w 132"/>
              <a:gd name="T99" fmla="*/ 37 h 366"/>
              <a:gd name="T100" fmla="*/ 132 w 132"/>
              <a:gd name="T101" fmla="*/ 46 h 366"/>
              <a:gd name="T102" fmla="*/ 123 w 132"/>
              <a:gd name="T103" fmla="*/ 61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2" h="366">
                <a:moveTo>
                  <a:pt x="122" y="66"/>
                </a:moveTo>
                <a:lnTo>
                  <a:pt x="118" y="66"/>
                </a:lnTo>
                <a:lnTo>
                  <a:pt x="108" y="71"/>
                </a:lnTo>
                <a:lnTo>
                  <a:pt x="107" y="72"/>
                </a:lnTo>
                <a:lnTo>
                  <a:pt x="105" y="75"/>
                </a:lnTo>
                <a:lnTo>
                  <a:pt x="105" y="77"/>
                </a:lnTo>
                <a:lnTo>
                  <a:pt x="104" y="98"/>
                </a:lnTo>
                <a:lnTo>
                  <a:pt x="98" y="97"/>
                </a:lnTo>
                <a:lnTo>
                  <a:pt x="92" y="92"/>
                </a:lnTo>
                <a:lnTo>
                  <a:pt x="91" y="88"/>
                </a:lnTo>
                <a:lnTo>
                  <a:pt x="89" y="87"/>
                </a:lnTo>
                <a:lnTo>
                  <a:pt x="84" y="87"/>
                </a:lnTo>
                <a:lnTo>
                  <a:pt x="75" y="85"/>
                </a:lnTo>
                <a:lnTo>
                  <a:pt x="65" y="91"/>
                </a:lnTo>
                <a:lnTo>
                  <a:pt x="61" y="103"/>
                </a:lnTo>
                <a:lnTo>
                  <a:pt x="60" y="108"/>
                </a:lnTo>
                <a:lnTo>
                  <a:pt x="56" y="119"/>
                </a:lnTo>
                <a:lnTo>
                  <a:pt x="58" y="126"/>
                </a:lnTo>
                <a:lnTo>
                  <a:pt x="58" y="135"/>
                </a:lnTo>
                <a:lnTo>
                  <a:pt x="59" y="142"/>
                </a:lnTo>
                <a:lnTo>
                  <a:pt x="58" y="147"/>
                </a:lnTo>
                <a:lnTo>
                  <a:pt x="56" y="149"/>
                </a:lnTo>
                <a:lnTo>
                  <a:pt x="57" y="151"/>
                </a:lnTo>
                <a:lnTo>
                  <a:pt x="59" y="151"/>
                </a:lnTo>
                <a:lnTo>
                  <a:pt x="64" y="149"/>
                </a:lnTo>
                <a:lnTo>
                  <a:pt x="70" y="151"/>
                </a:lnTo>
                <a:lnTo>
                  <a:pt x="76" y="155"/>
                </a:lnTo>
                <a:lnTo>
                  <a:pt x="76" y="158"/>
                </a:lnTo>
                <a:lnTo>
                  <a:pt x="72" y="159"/>
                </a:lnTo>
                <a:lnTo>
                  <a:pt x="63" y="165"/>
                </a:lnTo>
                <a:lnTo>
                  <a:pt x="56" y="171"/>
                </a:lnTo>
                <a:lnTo>
                  <a:pt x="54" y="177"/>
                </a:lnTo>
                <a:lnTo>
                  <a:pt x="50" y="190"/>
                </a:lnTo>
                <a:lnTo>
                  <a:pt x="50" y="193"/>
                </a:lnTo>
                <a:lnTo>
                  <a:pt x="53" y="194"/>
                </a:lnTo>
                <a:lnTo>
                  <a:pt x="68" y="193"/>
                </a:lnTo>
                <a:lnTo>
                  <a:pt x="82" y="188"/>
                </a:lnTo>
                <a:lnTo>
                  <a:pt x="92" y="182"/>
                </a:lnTo>
                <a:lnTo>
                  <a:pt x="96" y="183"/>
                </a:lnTo>
                <a:lnTo>
                  <a:pt x="93" y="197"/>
                </a:lnTo>
                <a:lnTo>
                  <a:pt x="94" y="197"/>
                </a:lnTo>
                <a:lnTo>
                  <a:pt x="92" y="206"/>
                </a:lnTo>
                <a:lnTo>
                  <a:pt x="92" y="207"/>
                </a:lnTo>
                <a:lnTo>
                  <a:pt x="95" y="215"/>
                </a:lnTo>
                <a:lnTo>
                  <a:pt x="90" y="228"/>
                </a:lnTo>
                <a:lnTo>
                  <a:pt x="85" y="240"/>
                </a:lnTo>
                <a:lnTo>
                  <a:pt x="84" y="245"/>
                </a:lnTo>
                <a:lnTo>
                  <a:pt x="79" y="257"/>
                </a:lnTo>
                <a:lnTo>
                  <a:pt x="74" y="271"/>
                </a:lnTo>
                <a:lnTo>
                  <a:pt x="71" y="280"/>
                </a:lnTo>
                <a:lnTo>
                  <a:pt x="72" y="283"/>
                </a:lnTo>
                <a:lnTo>
                  <a:pt x="70" y="301"/>
                </a:lnTo>
                <a:lnTo>
                  <a:pt x="71" y="305"/>
                </a:lnTo>
                <a:lnTo>
                  <a:pt x="65" y="320"/>
                </a:lnTo>
                <a:lnTo>
                  <a:pt x="64" y="328"/>
                </a:lnTo>
                <a:lnTo>
                  <a:pt x="62" y="338"/>
                </a:lnTo>
                <a:lnTo>
                  <a:pt x="58" y="359"/>
                </a:lnTo>
                <a:lnTo>
                  <a:pt x="52" y="366"/>
                </a:lnTo>
                <a:lnTo>
                  <a:pt x="50" y="358"/>
                </a:lnTo>
                <a:lnTo>
                  <a:pt x="43" y="335"/>
                </a:lnTo>
                <a:lnTo>
                  <a:pt x="39" y="320"/>
                </a:lnTo>
                <a:lnTo>
                  <a:pt x="33" y="301"/>
                </a:lnTo>
                <a:lnTo>
                  <a:pt x="23" y="278"/>
                </a:lnTo>
                <a:lnTo>
                  <a:pt x="22" y="272"/>
                </a:lnTo>
                <a:lnTo>
                  <a:pt x="20" y="264"/>
                </a:lnTo>
                <a:lnTo>
                  <a:pt x="13" y="243"/>
                </a:lnTo>
                <a:lnTo>
                  <a:pt x="7" y="227"/>
                </a:lnTo>
                <a:lnTo>
                  <a:pt x="0" y="208"/>
                </a:lnTo>
                <a:lnTo>
                  <a:pt x="8" y="200"/>
                </a:lnTo>
                <a:lnTo>
                  <a:pt x="9" y="193"/>
                </a:lnTo>
                <a:lnTo>
                  <a:pt x="22" y="178"/>
                </a:lnTo>
                <a:lnTo>
                  <a:pt x="22" y="177"/>
                </a:lnTo>
                <a:lnTo>
                  <a:pt x="19" y="173"/>
                </a:lnTo>
                <a:lnTo>
                  <a:pt x="19" y="172"/>
                </a:lnTo>
                <a:lnTo>
                  <a:pt x="34" y="144"/>
                </a:lnTo>
                <a:lnTo>
                  <a:pt x="44" y="116"/>
                </a:lnTo>
                <a:lnTo>
                  <a:pt x="54" y="77"/>
                </a:lnTo>
                <a:lnTo>
                  <a:pt x="60" y="57"/>
                </a:lnTo>
                <a:lnTo>
                  <a:pt x="66" y="44"/>
                </a:lnTo>
                <a:lnTo>
                  <a:pt x="69" y="33"/>
                </a:lnTo>
                <a:lnTo>
                  <a:pt x="78" y="32"/>
                </a:lnTo>
                <a:lnTo>
                  <a:pt x="84" y="33"/>
                </a:lnTo>
                <a:lnTo>
                  <a:pt x="93" y="34"/>
                </a:lnTo>
                <a:lnTo>
                  <a:pt x="99" y="30"/>
                </a:lnTo>
                <a:lnTo>
                  <a:pt x="102" y="17"/>
                </a:lnTo>
                <a:lnTo>
                  <a:pt x="106" y="15"/>
                </a:lnTo>
                <a:lnTo>
                  <a:pt x="108" y="18"/>
                </a:lnTo>
                <a:lnTo>
                  <a:pt x="110" y="15"/>
                </a:lnTo>
                <a:lnTo>
                  <a:pt x="118" y="10"/>
                </a:lnTo>
                <a:lnTo>
                  <a:pt x="122" y="6"/>
                </a:lnTo>
                <a:lnTo>
                  <a:pt x="127" y="2"/>
                </a:lnTo>
                <a:lnTo>
                  <a:pt x="129" y="0"/>
                </a:lnTo>
                <a:lnTo>
                  <a:pt x="127" y="6"/>
                </a:lnTo>
                <a:lnTo>
                  <a:pt x="126" y="10"/>
                </a:lnTo>
                <a:lnTo>
                  <a:pt x="126" y="15"/>
                </a:lnTo>
                <a:lnTo>
                  <a:pt x="128" y="17"/>
                </a:lnTo>
                <a:lnTo>
                  <a:pt x="130" y="23"/>
                </a:lnTo>
                <a:lnTo>
                  <a:pt x="132" y="28"/>
                </a:lnTo>
                <a:lnTo>
                  <a:pt x="129" y="33"/>
                </a:lnTo>
                <a:lnTo>
                  <a:pt x="129" y="37"/>
                </a:lnTo>
                <a:lnTo>
                  <a:pt x="130" y="41"/>
                </a:lnTo>
                <a:lnTo>
                  <a:pt x="132" y="46"/>
                </a:lnTo>
                <a:lnTo>
                  <a:pt x="128" y="54"/>
                </a:lnTo>
                <a:lnTo>
                  <a:pt x="123" y="61"/>
                </a:lnTo>
                <a:lnTo>
                  <a:pt x="122" y="6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6" name="Freeform 105"/>
          <p:cNvSpPr>
            <a:spLocks/>
          </p:cNvSpPr>
          <p:nvPr/>
        </p:nvSpPr>
        <p:spPr bwMode="auto">
          <a:xfrm>
            <a:off x="4233016" y="3794051"/>
            <a:ext cx="8422" cy="11580"/>
          </a:xfrm>
          <a:custGeom>
            <a:avLst/>
            <a:gdLst>
              <a:gd name="T0" fmla="*/ 29 w 35"/>
              <a:gd name="T1" fmla="*/ 30 h 47"/>
              <a:gd name="T2" fmla="*/ 13 w 35"/>
              <a:gd name="T3" fmla="*/ 47 h 47"/>
              <a:gd name="T4" fmla="*/ 7 w 35"/>
              <a:gd name="T5" fmla="*/ 44 h 47"/>
              <a:gd name="T6" fmla="*/ 1 w 35"/>
              <a:gd name="T7" fmla="*/ 46 h 47"/>
              <a:gd name="T8" fmla="*/ 0 w 35"/>
              <a:gd name="T9" fmla="*/ 45 h 47"/>
              <a:gd name="T10" fmla="*/ 3 w 35"/>
              <a:gd name="T11" fmla="*/ 39 h 47"/>
              <a:gd name="T12" fmla="*/ 7 w 35"/>
              <a:gd name="T13" fmla="*/ 25 h 47"/>
              <a:gd name="T14" fmla="*/ 13 w 35"/>
              <a:gd name="T15" fmla="*/ 19 h 47"/>
              <a:gd name="T16" fmla="*/ 22 w 35"/>
              <a:gd name="T17" fmla="*/ 4 h 47"/>
              <a:gd name="T18" fmla="*/ 28 w 35"/>
              <a:gd name="T19" fmla="*/ 0 h 47"/>
              <a:gd name="T20" fmla="*/ 31 w 35"/>
              <a:gd name="T21" fmla="*/ 0 h 47"/>
              <a:gd name="T22" fmla="*/ 32 w 35"/>
              <a:gd name="T23" fmla="*/ 2 h 47"/>
              <a:gd name="T24" fmla="*/ 35 w 35"/>
              <a:gd name="T25" fmla="*/ 19 h 47"/>
              <a:gd name="T26" fmla="*/ 31 w 35"/>
              <a:gd name="T27" fmla="*/ 24 h 47"/>
              <a:gd name="T28" fmla="*/ 29 w 35"/>
              <a:gd name="T29" fmla="*/ 3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 h="47">
                <a:moveTo>
                  <a:pt x="29" y="30"/>
                </a:moveTo>
                <a:lnTo>
                  <a:pt x="13" y="47"/>
                </a:lnTo>
                <a:lnTo>
                  <a:pt x="7" y="44"/>
                </a:lnTo>
                <a:lnTo>
                  <a:pt x="1" y="46"/>
                </a:lnTo>
                <a:lnTo>
                  <a:pt x="0" y="45"/>
                </a:lnTo>
                <a:lnTo>
                  <a:pt x="3" y="39"/>
                </a:lnTo>
                <a:lnTo>
                  <a:pt x="7" y="25"/>
                </a:lnTo>
                <a:lnTo>
                  <a:pt x="13" y="19"/>
                </a:lnTo>
                <a:lnTo>
                  <a:pt x="22" y="4"/>
                </a:lnTo>
                <a:lnTo>
                  <a:pt x="28" y="0"/>
                </a:lnTo>
                <a:lnTo>
                  <a:pt x="31" y="0"/>
                </a:lnTo>
                <a:lnTo>
                  <a:pt x="32" y="2"/>
                </a:lnTo>
                <a:lnTo>
                  <a:pt x="35" y="19"/>
                </a:lnTo>
                <a:lnTo>
                  <a:pt x="31" y="24"/>
                </a:lnTo>
                <a:lnTo>
                  <a:pt x="29" y="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7" name="Freeform 106"/>
          <p:cNvSpPr>
            <a:spLocks noEditPoints="1"/>
          </p:cNvSpPr>
          <p:nvPr/>
        </p:nvSpPr>
        <p:spPr bwMode="auto">
          <a:xfrm>
            <a:off x="5613173" y="4305687"/>
            <a:ext cx="551641" cy="587435"/>
          </a:xfrm>
          <a:custGeom>
            <a:avLst/>
            <a:gdLst>
              <a:gd name="T0" fmla="*/ 2001 w 2311"/>
              <a:gd name="T1" fmla="*/ 2366 h 2461"/>
              <a:gd name="T2" fmla="*/ 389 w 2311"/>
              <a:gd name="T3" fmla="*/ 2337 h 2461"/>
              <a:gd name="T4" fmla="*/ 1917 w 2311"/>
              <a:gd name="T5" fmla="*/ 2139 h 2461"/>
              <a:gd name="T6" fmla="*/ 1972 w 2311"/>
              <a:gd name="T7" fmla="*/ 2050 h 2461"/>
              <a:gd name="T8" fmla="*/ 1949 w 2311"/>
              <a:gd name="T9" fmla="*/ 2024 h 2461"/>
              <a:gd name="T10" fmla="*/ 1967 w 2311"/>
              <a:gd name="T11" fmla="*/ 1954 h 2461"/>
              <a:gd name="T12" fmla="*/ 834 w 2311"/>
              <a:gd name="T13" fmla="*/ 355 h 2461"/>
              <a:gd name="T14" fmla="*/ 897 w 2311"/>
              <a:gd name="T15" fmla="*/ 424 h 2461"/>
              <a:gd name="T16" fmla="*/ 1014 w 2311"/>
              <a:gd name="T17" fmla="*/ 499 h 2461"/>
              <a:gd name="T18" fmla="*/ 984 w 2311"/>
              <a:gd name="T19" fmla="*/ 637 h 2461"/>
              <a:gd name="T20" fmla="*/ 1154 w 2311"/>
              <a:gd name="T21" fmla="*/ 738 h 2461"/>
              <a:gd name="T22" fmla="*/ 1343 w 2311"/>
              <a:gd name="T23" fmla="*/ 797 h 2461"/>
              <a:gd name="T24" fmla="*/ 1499 w 2311"/>
              <a:gd name="T25" fmla="*/ 834 h 2461"/>
              <a:gd name="T26" fmla="*/ 1579 w 2311"/>
              <a:gd name="T27" fmla="*/ 704 h 2461"/>
              <a:gd name="T28" fmla="*/ 1639 w 2311"/>
              <a:gd name="T29" fmla="*/ 788 h 2461"/>
              <a:gd name="T30" fmla="*/ 1819 w 2311"/>
              <a:gd name="T31" fmla="*/ 802 h 2461"/>
              <a:gd name="T32" fmla="*/ 1867 w 2311"/>
              <a:gd name="T33" fmla="*/ 745 h 2461"/>
              <a:gd name="T34" fmla="*/ 1939 w 2311"/>
              <a:gd name="T35" fmla="*/ 690 h 2461"/>
              <a:gd name="T36" fmla="*/ 2107 w 2311"/>
              <a:gd name="T37" fmla="*/ 590 h 2461"/>
              <a:gd name="T38" fmla="*/ 2214 w 2311"/>
              <a:gd name="T39" fmla="*/ 598 h 2461"/>
              <a:gd name="T40" fmla="*/ 2282 w 2311"/>
              <a:gd name="T41" fmla="*/ 665 h 2461"/>
              <a:gd name="T42" fmla="*/ 2268 w 2311"/>
              <a:gd name="T43" fmla="*/ 758 h 2461"/>
              <a:gd name="T44" fmla="*/ 2125 w 2311"/>
              <a:gd name="T45" fmla="*/ 892 h 2461"/>
              <a:gd name="T46" fmla="*/ 2047 w 2311"/>
              <a:gd name="T47" fmla="*/ 1055 h 2461"/>
              <a:gd name="T48" fmla="*/ 1973 w 2311"/>
              <a:gd name="T49" fmla="*/ 1156 h 2461"/>
              <a:gd name="T50" fmla="*/ 1925 w 2311"/>
              <a:gd name="T51" fmla="*/ 1155 h 2461"/>
              <a:gd name="T52" fmla="*/ 1858 w 2311"/>
              <a:gd name="T53" fmla="*/ 1134 h 2461"/>
              <a:gd name="T54" fmla="*/ 1861 w 2311"/>
              <a:gd name="T55" fmla="*/ 1030 h 2461"/>
              <a:gd name="T56" fmla="*/ 1904 w 2311"/>
              <a:gd name="T57" fmla="*/ 950 h 2461"/>
              <a:gd name="T58" fmla="*/ 1699 w 2311"/>
              <a:gd name="T59" fmla="*/ 853 h 2461"/>
              <a:gd name="T60" fmla="*/ 1625 w 2311"/>
              <a:gd name="T61" fmla="*/ 847 h 2461"/>
              <a:gd name="T62" fmla="*/ 1611 w 2311"/>
              <a:gd name="T63" fmla="*/ 913 h 2461"/>
              <a:gd name="T64" fmla="*/ 1582 w 2311"/>
              <a:gd name="T65" fmla="*/ 1004 h 2461"/>
              <a:gd name="T66" fmla="*/ 1638 w 2311"/>
              <a:gd name="T67" fmla="*/ 1128 h 2461"/>
              <a:gd name="T68" fmla="*/ 1629 w 2311"/>
              <a:gd name="T69" fmla="*/ 1214 h 2461"/>
              <a:gd name="T70" fmla="*/ 1579 w 2311"/>
              <a:gd name="T71" fmla="*/ 1213 h 2461"/>
              <a:gd name="T72" fmla="*/ 1437 w 2311"/>
              <a:gd name="T73" fmla="*/ 1390 h 2461"/>
              <a:gd name="T74" fmla="*/ 1269 w 2311"/>
              <a:gd name="T75" fmla="*/ 1519 h 2461"/>
              <a:gd name="T76" fmla="*/ 1019 w 2311"/>
              <a:gd name="T77" fmla="*/ 1727 h 2461"/>
              <a:gd name="T78" fmla="*/ 958 w 2311"/>
              <a:gd name="T79" fmla="*/ 1919 h 2461"/>
              <a:gd name="T80" fmla="*/ 905 w 2311"/>
              <a:gd name="T81" fmla="*/ 2177 h 2461"/>
              <a:gd name="T82" fmla="*/ 746 w 2311"/>
              <a:gd name="T83" fmla="*/ 2351 h 2461"/>
              <a:gd name="T84" fmla="*/ 636 w 2311"/>
              <a:gd name="T85" fmla="*/ 2195 h 2461"/>
              <a:gd name="T86" fmla="*/ 499 w 2311"/>
              <a:gd name="T87" fmla="*/ 1863 h 2461"/>
              <a:gd name="T88" fmla="*/ 395 w 2311"/>
              <a:gd name="T89" fmla="*/ 1584 h 2461"/>
              <a:gd name="T90" fmla="*/ 359 w 2311"/>
              <a:gd name="T91" fmla="*/ 1406 h 2461"/>
              <a:gd name="T92" fmla="*/ 351 w 2311"/>
              <a:gd name="T93" fmla="*/ 1228 h 2461"/>
              <a:gd name="T94" fmla="*/ 320 w 2311"/>
              <a:gd name="T95" fmla="*/ 1240 h 2461"/>
              <a:gd name="T96" fmla="*/ 88 w 2311"/>
              <a:gd name="T97" fmla="*/ 1193 h 2461"/>
              <a:gd name="T98" fmla="*/ 52 w 2311"/>
              <a:gd name="T99" fmla="*/ 1127 h 2461"/>
              <a:gd name="T100" fmla="*/ 50 w 2311"/>
              <a:gd name="T101" fmla="*/ 1020 h 2461"/>
              <a:gd name="T102" fmla="*/ 202 w 2311"/>
              <a:gd name="T103" fmla="*/ 1026 h 2461"/>
              <a:gd name="T104" fmla="*/ 191 w 2311"/>
              <a:gd name="T105" fmla="*/ 898 h 2461"/>
              <a:gd name="T106" fmla="*/ 119 w 2311"/>
              <a:gd name="T107" fmla="*/ 761 h 2461"/>
              <a:gd name="T108" fmla="*/ 314 w 2311"/>
              <a:gd name="T109" fmla="*/ 664 h 2461"/>
              <a:gd name="T110" fmla="*/ 489 w 2311"/>
              <a:gd name="T111" fmla="*/ 433 h 2461"/>
              <a:gd name="T112" fmla="*/ 540 w 2311"/>
              <a:gd name="T113" fmla="*/ 288 h 2461"/>
              <a:gd name="T114" fmla="*/ 474 w 2311"/>
              <a:gd name="T115" fmla="*/ 190 h 2461"/>
              <a:gd name="T116" fmla="*/ 450 w 2311"/>
              <a:gd name="T117" fmla="*/ 97 h 2461"/>
              <a:gd name="T118" fmla="*/ 680 w 2311"/>
              <a:gd name="T119" fmla="*/ 62 h 2461"/>
              <a:gd name="T120" fmla="*/ 798 w 2311"/>
              <a:gd name="T121" fmla="*/ 70 h 2461"/>
              <a:gd name="T122" fmla="*/ 867 w 2311"/>
              <a:gd name="T123" fmla="*/ 217 h 2461"/>
              <a:gd name="T124" fmla="*/ 821 w 2311"/>
              <a:gd name="T125" fmla="*/ 278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11" h="2461">
                <a:moveTo>
                  <a:pt x="2037" y="2454"/>
                </a:moveTo>
                <a:lnTo>
                  <a:pt x="2033" y="2461"/>
                </a:lnTo>
                <a:lnTo>
                  <a:pt x="2023" y="2441"/>
                </a:lnTo>
                <a:lnTo>
                  <a:pt x="2019" y="2440"/>
                </a:lnTo>
                <a:lnTo>
                  <a:pt x="2019" y="2430"/>
                </a:lnTo>
                <a:lnTo>
                  <a:pt x="2021" y="2426"/>
                </a:lnTo>
                <a:lnTo>
                  <a:pt x="2032" y="2422"/>
                </a:lnTo>
                <a:lnTo>
                  <a:pt x="2035" y="2424"/>
                </a:lnTo>
                <a:lnTo>
                  <a:pt x="2040" y="2443"/>
                </a:lnTo>
                <a:lnTo>
                  <a:pt x="2037" y="2454"/>
                </a:lnTo>
                <a:close/>
                <a:moveTo>
                  <a:pt x="2025" y="2413"/>
                </a:moveTo>
                <a:lnTo>
                  <a:pt x="2017" y="2420"/>
                </a:lnTo>
                <a:lnTo>
                  <a:pt x="2014" y="2416"/>
                </a:lnTo>
                <a:lnTo>
                  <a:pt x="2016" y="2412"/>
                </a:lnTo>
                <a:lnTo>
                  <a:pt x="2019" y="2411"/>
                </a:lnTo>
                <a:lnTo>
                  <a:pt x="2022" y="2408"/>
                </a:lnTo>
                <a:lnTo>
                  <a:pt x="2025" y="2413"/>
                </a:lnTo>
                <a:close/>
                <a:moveTo>
                  <a:pt x="2002" y="2371"/>
                </a:moveTo>
                <a:lnTo>
                  <a:pt x="1996" y="2371"/>
                </a:lnTo>
                <a:lnTo>
                  <a:pt x="1994" y="2368"/>
                </a:lnTo>
                <a:lnTo>
                  <a:pt x="1991" y="2364"/>
                </a:lnTo>
                <a:lnTo>
                  <a:pt x="1993" y="2361"/>
                </a:lnTo>
                <a:lnTo>
                  <a:pt x="1997" y="2360"/>
                </a:lnTo>
                <a:lnTo>
                  <a:pt x="2001" y="2366"/>
                </a:lnTo>
                <a:lnTo>
                  <a:pt x="2002" y="2369"/>
                </a:lnTo>
                <a:lnTo>
                  <a:pt x="2002" y="2371"/>
                </a:lnTo>
                <a:close/>
                <a:moveTo>
                  <a:pt x="2009" y="2357"/>
                </a:moveTo>
                <a:lnTo>
                  <a:pt x="2006" y="2360"/>
                </a:lnTo>
                <a:lnTo>
                  <a:pt x="2005" y="2359"/>
                </a:lnTo>
                <a:lnTo>
                  <a:pt x="2004" y="2357"/>
                </a:lnTo>
                <a:lnTo>
                  <a:pt x="2004" y="2356"/>
                </a:lnTo>
                <a:lnTo>
                  <a:pt x="2003" y="2353"/>
                </a:lnTo>
                <a:lnTo>
                  <a:pt x="2003" y="2348"/>
                </a:lnTo>
                <a:lnTo>
                  <a:pt x="2006" y="2344"/>
                </a:lnTo>
                <a:lnTo>
                  <a:pt x="2009" y="2344"/>
                </a:lnTo>
                <a:lnTo>
                  <a:pt x="2007" y="2349"/>
                </a:lnTo>
                <a:lnTo>
                  <a:pt x="2009" y="2357"/>
                </a:lnTo>
                <a:close/>
                <a:moveTo>
                  <a:pt x="388" y="2340"/>
                </a:moveTo>
                <a:lnTo>
                  <a:pt x="387" y="2341"/>
                </a:lnTo>
                <a:lnTo>
                  <a:pt x="386" y="2341"/>
                </a:lnTo>
                <a:lnTo>
                  <a:pt x="385" y="2341"/>
                </a:lnTo>
                <a:lnTo>
                  <a:pt x="385" y="2340"/>
                </a:lnTo>
                <a:lnTo>
                  <a:pt x="385" y="2340"/>
                </a:lnTo>
                <a:lnTo>
                  <a:pt x="386" y="2340"/>
                </a:lnTo>
                <a:lnTo>
                  <a:pt x="387" y="2340"/>
                </a:lnTo>
                <a:lnTo>
                  <a:pt x="389" y="2337"/>
                </a:lnTo>
                <a:lnTo>
                  <a:pt x="389" y="2336"/>
                </a:lnTo>
                <a:lnTo>
                  <a:pt x="389" y="2337"/>
                </a:lnTo>
                <a:lnTo>
                  <a:pt x="389" y="2338"/>
                </a:lnTo>
                <a:lnTo>
                  <a:pt x="388" y="2340"/>
                </a:lnTo>
                <a:close/>
                <a:moveTo>
                  <a:pt x="1978" y="2342"/>
                </a:moveTo>
                <a:lnTo>
                  <a:pt x="1980" y="2345"/>
                </a:lnTo>
                <a:lnTo>
                  <a:pt x="1976" y="2344"/>
                </a:lnTo>
                <a:lnTo>
                  <a:pt x="1972" y="2340"/>
                </a:lnTo>
                <a:lnTo>
                  <a:pt x="1973" y="2335"/>
                </a:lnTo>
                <a:lnTo>
                  <a:pt x="1975" y="2334"/>
                </a:lnTo>
                <a:lnTo>
                  <a:pt x="1978" y="2342"/>
                </a:lnTo>
                <a:close/>
                <a:moveTo>
                  <a:pt x="1950" y="2271"/>
                </a:moveTo>
                <a:lnTo>
                  <a:pt x="1947" y="2271"/>
                </a:lnTo>
                <a:lnTo>
                  <a:pt x="1944" y="2269"/>
                </a:lnTo>
                <a:lnTo>
                  <a:pt x="1944" y="2266"/>
                </a:lnTo>
                <a:lnTo>
                  <a:pt x="1946" y="2264"/>
                </a:lnTo>
                <a:lnTo>
                  <a:pt x="1948" y="2262"/>
                </a:lnTo>
                <a:lnTo>
                  <a:pt x="1950" y="2263"/>
                </a:lnTo>
                <a:lnTo>
                  <a:pt x="1952" y="2268"/>
                </a:lnTo>
                <a:lnTo>
                  <a:pt x="1950" y="2271"/>
                </a:lnTo>
                <a:close/>
                <a:moveTo>
                  <a:pt x="1928" y="2158"/>
                </a:moveTo>
                <a:lnTo>
                  <a:pt x="1925" y="2160"/>
                </a:lnTo>
                <a:lnTo>
                  <a:pt x="1917" y="2158"/>
                </a:lnTo>
                <a:lnTo>
                  <a:pt x="1918" y="2150"/>
                </a:lnTo>
                <a:lnTo>
                  <a:pt x="1916" y="2142"/>
                </a:lnTo>
                <a:lnTo>
                  <a:pt x="1917" y="2139"/>
                </a:lnTo>
                <a:lnTo>
                  <a:pt x="1923" y="2133"/>
                </a:lnTo>
                <a:lnTo>
                  <a:pt x="1928" y="2130"/>
                </a:lnTo>
                <a:lnTo>
                  <a:pt x="1932" y="2138"/>
                </a:lnTo>
                <a:lnTo>
                  <a:pt x="1933" y="2146"/>
                </a:lnTo>
                <a:lnTo>
                  <a:pt x="1928" y="2158"/>
                </a:lnTo>
                <a:close/>
                <a:moveTo>
                  <a:pt x="365" y="2106"/>
                </a:moveTo>
                <a:lnTo>
                  <a:pt x="365" y="2106"/>
                </a:lnTo>
                <a:lnTo>
                  <a:pt x="365" y="2105"/>
                </a:lnTo>
                <a:lnTo>
                  <a:pt x="365" y="2103"/>
                </a:lnTo>
                <a:lnTo>
                  <a:pt x="366" y="2101"/>
                </a:lnTo>
                <a:lnTo>
                  <a:pt x="367" y="2101"/>
                </a:lnTo>
                <a:lnTo>
                  <a:pt x="366" y="2103"/>
                </a:lnTo>
                <a:lnTo>
                  <a:pt x="366" y="2105"/>
                </a:lnTo>
                <a:lnTo>
                  <a:pt x="365" y="2106"/>
                </a:lnTo>
                <a:close/>
                <a:moveTo>
                  <a:pt x="1943" y="2091"/>
                </a:moveTo>
                <a:lnTo>
                  <a:pt x="1939" y="2093"/>
                </a:lnTo>
                <a:lnTo>
                  <a:pt x="1935" y="2091"/>
                </a:lnTo>
                <a:lnTo>
                  <a:pt x="1938" y="2088"/>
                </a:lnTo>
                <a:lnTo>
                  <a:pt x="1938" y="2081"/>
                </a:lnTo>
                <a:lnTo>
                  <a:pt x="1942" y="2085"/>
                </a:lnTo>
                <a:lnTo>
                  <a:pt x="1942" y="2089"/>
                </a:lnTo>
                <a:lnTo>
                  <a:pt x="1943" y="2091"/>
                </a:lnTo>
                <a:close/>
                <a:moveTo>
                  <a:pt x="1968" y="2039"/>
                </a:moveTo>
                <a:lnTo>
                  <a:pt x="1972" y="2050"/>
                </a:lnTo>
                <a:lnTo>
                  <a:pt x="1965" y="2045"/>
                </a:lnTo>
                <a:lnTo>
                  <a:pt x="1963" y="2042"/>
                </a:lnTo>
                <a:lnTo>
                  <a:pt x="1967" y="2039"/>
                </a:lnTo>
                <a:lnTo>
                  <a:pt x="1968" y="2039"/>
                </a:lnTo>
                <a:close/>
                <a:moveTo>
                  <a:pt x="1945" y="1972"/>
                </a:moveTo>
                <a:lnTo>
                  <a:pt x="1942" y="1977"/>
                </a:lnTo>
                <a:lnTo>
                  <a:pt x="1941" y="1966"/>
                </a:lnTo>
                <a:lnTo>
                  <a:pt x="1943" y="1965"/>
                </a:lnTo>
                <a:lnTo>
                  <a:pt x="1944" y="1964"/>
                </a:lnTo>
                <a:lnTo>
                  <a:pt x="1946" y="1965"/>
                </a:lnTo>
                <a:lnTo>
                  <a:pt x="1945" y="1972"/>
                </a:lnTo>
                <a:close/>
                <a:moveTo>
                  <a:pt x="1945" y="2079"/>
                </a:moveTo>
                <a:lnTo>
                  <a:pt x="1943" y="2081"/>
                </a:lnTo>
                <a:lnTo>
                  <a:pt x="1941" y="2079"/>
                </a:lnTo>
                <a:lnTo>
                  <a:pt x="1933" y="2064"/>
                </a:lnTo>
                <a:lnTo>
                  <a:pt x="1932" y="2055"/>
                </a:lnTo>
                <a:lnTo>
                  <a:pt x="1930" y="2052"/>
                </a:lnTo>
                <a:lnTo>
                  <a:pt x="1933" y="2047"/>
                </a:lnTo>
                <a:lnTo>
                  <a:pt x="1936" y="2046"/>
                </a:lnTo>
                <a:lnTo>
                  <a:pt x="1938" y="2041"/>
                </a:lnTo>
                <a:lnTo>
                  <a:pt x="1938" y="2033"/>
                </a:lnTo>
                <a:lnTo>
                  <a:pt x="1941" y="2026"/>
                </a:lnTo>
                <a:lnTo>
                  <a:pt x="1943" y="2024"/>
                </a:lnTo>
                <a:lnTo>
                  <a:pt x="1949" y="2024"/>
                </a:lnTo>
                <a:lnTo>
                  <a:pt x="1950" y="2024"/>
                </a:lnTo>
                <a:lnTo>
                  <a:pt x="1949" y="2017"/>
                </a:lnTo>
                <a:lnTo>
                  <a:pt x="1946" y="2015"/>
                </a:lnTo>
                <a:lnTo>
                  <a:pt x="1945" y="2013"/>
                </a:lnTo>
                <a:lnTo>
                  <a:pt x="1945" y="1998"/>
                </a:lnTo>
                <a:lnTo>
                  <a:pt x="1946" y="1992"/>
                </a:lnTo>
                <a:lnTo>
                  <a:pt x="1948" y="1988"/>
                </a:lnTo>
                <a:lnTo>
                  <a:pt x="1946" y="1979"/>
                </a:lnTo>
                <a:lnTo>
                  <a:pt x="1947" y="1976"/>
                </a:lnTo>
                <a:lnTo>
                  <a:pt x="1952" y="1971"/>
                </a:lnTo>
                <a:lnTo>
                  <a:pt x="1953" y="1961"/>
                </a:lnTo>
                <a:lnTo>
                  <a:pt x="1952" y="1958"/>
                </a:lnTo>
                <a:lnTo>
                  <a:pt x="1956" y="1943"/>
                </a:lnTo>
                <a:lnTo>
                  <a:pt x="1956" y="1932"/>
                </a:lnTo>
                <a:lnTo>
                  <a:pt x="1961" y="1922"/>
                </a:lnTo>
                <a:lnTo>
                  <a:pt x="1969" y="1917"/>
                </a:lnTo>
                <a:lnTo>
                  <a:pt x="1972" y="1917"/>
                </a:lnTo>
                <a:lnTo>
                  <a:pt x="1972" y="1926"/>
                </a:lnTo>
                <a:lnTo>
                  <a:pt x="1973" y="1929"/>
                </a:lnTo>
                <a:lnTo>
                  <a:pt x="1968" y="1934"/>
                </a:lnTo>
                <a:lnTo>
                  <a:pt x="1973" y="1941"/>
                </a:lnTo>
                <a:lnTo>
                  <a:pt x="1972" y="1943"/>
                </a:lnTo>
                <a:lnTo>
                  <a:pt x="1970" y="1949"/>
                </a:lnTo>
                <a:lnTo>
                  <a:pt x="1967" y="1954"/>
                </a:lnTo>
                <a:lnTo>
                  <a:pt x="1963" y="1956"/>
                </a:lnTo>
                <a:lnTo>
                  <a:pt x="1960" y="1963"/>
                </a:lnTo>
                <a:lnTo>
                  <a:pt x="1958" y="1966"/>
                </a:lnTo>
                <a:lnTo>
                  <a:pt x="1964" y="1973"/>
                </a:lnTo>
                <a:lnTo>
                  <a:pt x="1966" y="1998"/>
                </a:lnTo>
                <a:lnTo>
                  <a:pt x="1962" y="2005"/>
                </a:lnTo>
                <a:lnTo>
                  <a:pt x="1956" y="2007"/>
                </a:lnTo>
                <a:lnTo>
                  <a:pt x="1957" y="2023"/>
                </a:lnTo>
                <a:lnTo>
                  <a:pt x="1956" y="2027"/>
                </a:lnTo>
                <a:lnTo>
                  <a:pt x="1951" y="2035"/>
                </a:lnTo>
                <a:lnTo>
                  <a:pt x="1950" y="2039"/>
                </a:lnTo>
                <a:lnTo>
                  <a:pt x="1947" y="2042"/>
                </a:lnTo>
                <a:lnTo>
                  <a:pt x="1948" y="2047"/>
                </a:lnTo>
                <a:lnTo>
                  <a:pt x="1951" y="2048"/>
                </a:lnTo>
                <a:lnTo>
                  <a:pt x="1951" y="2052"/>
                </a:lnTo>
                <a:lnTo>
                  <a:pt x="1948" y="2061"/>
                </a:lnTo>
                <a:lnTo>
                  <a:pt x="1948" y="2071"/>
                </a:lnTo>
                <a:lnTo>
                  <a:pt x="1945" y="2079"/>
                </a:lnTo>
                <a:close/>
                <a:moveTo>
                  <a:pt x="836" y="342"/>
                </a:moveTo>
                <a:lnTo>
                  <a:pt x="836" y="342"/>
                </a:lnTo>
                <a:lnTo>
                  <a:pt x="831" y="335"/>
                </a:lnTo>
                <a:lnTo>
                  <a:pt x="836" y="342"/>
                </a:lnTo>
                <a:lnTo>
                  <a:pt x="833" y="349"/>
                </a:lnTo>
                <a:lnTo>
                  <a:pt x="834" y="355"/>
                </a:lnTo>
                <a:lnTo>
                  <a:pt x="839" y="362"/>
                </a:lnTo>
                <a:lnTo>
                  <a:pt x="842" y="367"/>
                </a:lnTo>
                <a:lnTo>
                  <a:pt x="839" y="373"/>
                </a:lnTo>
                <a:lnTo>
                  <a:pt x="836" y="380"/>
                </a:lnTo>
                <a:lnTo>
                  <a:pt x="839" y="384"/>
                </a:lnTo>
                <a:lnTo>
                  <a:pt x="838" y="394"/>
                </a:lnTo>
                <a:lnTo>
                  <a:pt x="839" y="396"/>
                </a:lnTo>
                <a:lnTo>
                  <a:pt x="842" y="397"/>
                </a:lnTo>
                <a:lnTo>
                  <a:pt x="846" y="396"/>
                </a:lnTo>
                <a:lnTo>
                  <a:pt x="849" y="401"/>
                </a:lnTo>
                <a:lnTo>
                  <a:pt x="846" y="397"/>
                </a:lnTo>
                <a:lnTo>
                  <a:pt x="846" y="396"/>
                </a:lnTo>
                <a:lnTo>
                  <a:pt x="850" y="393"/>
                </a:lnTo>
                <a:lnTo>
                  <a:pt x="854" y="393"/>
                </a:lnTo>
                <a:lnTo>
                  <a:pt x="856" y="394"/>
                </a:lnTo>
                <a:lnTo>
                  <a:pt x="859" y="386"/>
                </a:lnTo>
                <a:lnTo>
                  <a:pt x="861" y="385"/>
                </a:lnTo>
                <a:lnTo>
                  <a:pt x="866" y="387"/>
                </a:lnTo>
                <a:lnTo>
                  <a:pt x="876" y="402"/>
                </a:lnTo>
                <a:lnTo>
                  <a:pt x="885" y="414"/>
                </a:lnTo>
                <a:lnTo>
                  <a:pt x="887" y="416"/>
                </a:lnTo>
                <a:lnTo>
                  <a:pt x="887" y="416"/>
                </a:lnTo>
                <a:lnTo>
                  <a:pt x="889" y="418"/>
                </a:lnTo>
                <a:lnTo>
                  <a:pt x="897" y="424"/>
                </a:lnTo>
                <a:lnTo>
                  <a:pt x="903" y="428"/>
                </a:lnTo>
                <a:lnTo>
                  <a:pt x="911" y="427"/>
                </a:lnTo>
                <a:lnTo>
                  <a:pt x="921" y="427"/>
                </a:lnTo>
                <a:lnTo>
                  <a:pt x="927" y="431"/>
                </a:lnTo>
                <a:lnTo>
                  <a:pt x="931" y="434"/>
                </a:lnTo>
                <a:lnTo>
                  <a:pt x="931" y="434"/>
                </a:lnTo>
                <a:lnTo>
                  <a:pt x="931" y="434"/>
                </a:lnTo>
                <a:lnTo>
                  <a:pt x="931" y="434"/>
                </a:lnTo>
                <a:lnTo>
                  <a:pt x="944" y="444"/>
                </a:lnTo>
                <a:lnTo>
                  <a:pt x="949" y="443"/>
                </a:lnTo>
                <a:lnTo>
                  <a:pt x="953" y="446"/>
                </a:lnTo>
                <a:lnTo>
                  <a:pt x="954" y="453"/>
                </a:lnTo>
                <a:lnTo>
                  <a:pt x="952" y="460"/>
                </a:lnTo>
                <a:lnTo>
                  <a:pt x="952" y="463"/>
                </a:lnTo>
                <a:lnTo>
                  <a:pt x="958" y="464"/>
                </a:lnTo>
                <a:lnTo>
                  <a:pt x="970" y="469"/>
                </a:lnTo>
                <a:lnTo>
                  <a:pt x="980" y="473"/>
                </a:lnTo>
                <a:lnTo>
                  <a:pt x="985" y="474"/>
                </a:lnTo>
                <a:lnTo>
                  <a:pt x="991" y="477"/>
                </a:lnTo>
                <a:lnTo>
                  <a:pt x="996" y="482"/>
                </a:lnTo>
                <a:lnTo>
                  <a:pt x="1006" y="489"/>
                </a:lnTo>
                <a:lnTo>
                  <a:pt x="1015" y="494"/>
                </a:lnTo>
                <a:lnTo>
                  <a:pt x="1017" y="500"/>
                </a:lnTo>
                <a:lnTo>
                  <a:pt x="1014" y="499"/>
                </a:lnTo>
                <a:lnTo>
                  <a:pt x="1009" y="500"/>
                </a:lnTo>
                <a:lnTo>
                  <a:pt x="1004" y="503"/>
                </a:lnTo>
                <a:lnTo>
                  <a:pt x="1002" y="504"/>
                </a:lnTo>
                <a:lnTo>
                  <a:pt x="991" y="516"/>
                </a:lnTo>
                <a:lnTo>
                  <a:pt x="986" y="519"/>
                </a:lnTo>
                <a:lnTo>
                  <a:pt x="981" y="524"/>
                </a:lnTo>
                <a:lnTo>
                  <a:pt x="969" y="540"/>
                </a:lnTo>
                <a:lnTo>
                  <a:pt x="962" y="554"/>
                </a:lnTo>
                <a:lnTo>
                  <a:pt x="957" y="568"/>
                </a:lnTo>
                <a:lnTo>
                  <a:pt x="957" y="577"/>
                </a:lnTo>
                <a:lnTo>
                  <a:pt x="956" y="588"/>
                </a:lnTo>
                <a:lnTo>
                  <a:pt x="951" y="595"/>
                </a:lnTo>
                <a:lnTo>
                  <a:pt x="947" y="597"/>
                </a:lnTo>
                <a:lnTo>
                  <a:pt x="944" y="606"/>
                </a:lnTo>
                <a:lnTo>
                  <a:pt x="941" y="617"/>
                </a:lnTo>
                <a:lnTo>
                  <a:pt x="943" y="621"/>
                </a:lnTo>
                <a:lnTo>
                  <a:pt x="949" y="626"/>
                </a:lnTo>
                <a:lnTo>
                  <a:pt x="955" y="631"/>
                </a:lnTo>
                <a:lnTo>
                  <a:pt x="963" y="636"/>
                </a:lnTo>
                <a:lnTo>
                  <a:pt x="970" y="641"/>
                </a:lnTo>
                <a:lnTo>
                  <a:pt x="975" y="641"/>
                </a:lnTo>
                <a:lnTo>
                  <a:pt x="976" y="639"/>
                </a:lnTo>
                <a:lnTo>
                  <a:pt x="978" y="636"/>
                </a:lnTo>
                <a:lnTo>
                  <a:pt x="984" y="637"/>
                </a:lnTo>
                <a:lnTo>
                  <a:pt x="990" y="642"/>
                </a:lnTo>
                <a:lnTo>
                  <a:pt x="995" y="646"/>
                </a:lnTo>
                <a:lnTo>
                  <a:pt x="997" y="647"/>
                </a:lnTo>
                <a:lnTo>
                  <a:pt x="1008" y="654"/>
                </a:lnTo>
                <a:lnTo>
                  <a:pt x="1018" y="659"/>
                </a:lnTo>
                <a:lnTo>
                  <a:pt x="1030" y="665"/>
                </a:lnTo>
                <a:lnTo>
                  <a:pt x="1033" y="670"/>
                </a:lnTo>
                <a:lnTo>
                  <a:pt x="1035" y="674"/>
                </a:lnTo>
                <a:lnTo>
                  <a:pt x="1041" y="680"/>
                </a:lnTo>
                <a:lnTo>
                  <a:pt x="1055" y="690"/>
                </a:lnTo>
                <a:lnTo>
                  <a:pt x="1067" y="697"/>
                </a:lnTo>
                <a:lnTo>
                  <a:pt x="1076" y="703"/>
                </a:lnTo>
                <a:lnTo>
                  <a:pt x="1084" y="707"/>
                </a:lnTo>
                <a:lnTo>
                  <a:pt x="1087" y="707"/>
                </a:lnTo>
                <a:lnTo>
                  <a:pt x="1091" y="704"/>
                </a:lnTo>
                <a:lnTo>
                  <a:pt x="1095" y="703"/>
                </a:lnTo>
                <a:lnTo>
                  <a:pt x="1098" y="704"/>
                </a:lnTo>
                <a:lnTo>
                  <a:pt x="1104" y="707"/>
                </a:lnTo>
                <a:lnTo>
                  <a:pt x="1118" y="717"/>
                </a:lnTo>
                <a:lnTo>
                  <a:pt x="1131" y="725"/>
                </a:lnTo>
                <a:lnTo>
                  <a:pt x="1145" y="723"/>
                </a:lnTo>
                <a:lnTo>
                  <a:pt x="1149" y="724"/>
                </a:lnTo>
                <a:lnTo>
                  <a:pt x="1152" y="731"/>
                </a:lnTo>
                <a:lnTo>
                  <a:pt x="1154" y="738"/>
                </a:lnTo>
                <a:lnTo>
                  <a:pt x="1169" y="743"/>
                </a:lnTo>
                <a:lnTo>
                  <a:pt x="1180" y="745"/>
                </a:lnTo>
                <a:lnTo>
                  <a:pt x="1192" y="749"/>
                </a:lnTo>
                <a:lnTo>
                  <a:pt x="1198" y="751"/>
                </a:lnTo>
                <a:lnTo>
                  <a:pt x="1204" y="748"/>
                </a:lnTo>
                <a:lnTo>
                  <a:pt x="1205" y="745"/>
                </a:lnTo>
                <a:lnTo>
                  <a:pt x="1210" y="743"/>
                </a:lnTo>
                <a:lnTo>
                  <a:pt x="1218" y="744"/>
                </a:lnTo>
                <a:lnTo>
                  <a:pt x="1234" y="749"/>
                </a:lnTo>
                <a:lnTo>
                  <a:pt x="1240" y="751"/>
                </a:lnTo>
                <a:lnTo>
                  <a:pt x="1246" y="746"/>
                </a:lnTo>
                <a:lnTo>
                  <a:pt x="1256" y="743"/>
                </a:lnTo>
                <a:lnTo>
                  <a:pt x="1261" y="741"/>
                </a:lnTo>
                <a:lnTo>
                  <a:pt x="1272" y="746"/>
                </a:lnTo>
                <a:lnTo>
                  <a:pt x="1292" y="753"/>
                </a:lnTo>
                <a:lnTo>
                  <a:pt x="1302" y="758"/>
                </a:lnTo>
                <a:lnTo>
                  <a:pt x="1305" y="762"/>
                </a:lnTo>
                <a:lnTo>
                  <a:pt x="1306" y="766"/>
                </a:lnTo>
                <a:lnTo>
                  <a:pt x="1306" y="776"/>
                </a:lnTo>
                <a:lnTo>
                  <a:pt x="1308" y="781"/>
                </a:lnTo>
                <a:lnTo>
                  <a:pt x="1328" y="791"/>
                </a:lnTo>
                <a:lnTo>
                  <a:pt x="1335" y="795"/>
                </a:lnTo>
                <a:lnTo>
                  <a:pt x="1340" y="796"/>
                </a:lnTo>
                <a:lnTo>
                  <a:pt x="1343" y="797"/>
                </a:lnTo>
                <a:lnTo>
                  <a:pt x="1345" y="798"/>
                </a:lnTo>
                <a:lnTo>
                  <a:pt x="1347" y="804"/>
                </a:lnTo>
                <a:lnTo>
                  <a:pt x="1348" y="805"/>
                </a:lnTo>
                <a:lnTo>
                  <a:pt x="1352" y="806"/>
                </a:lnTo>
                <a:lnTo>
                  <a:pt x="1356" y="807"/>
                </a:lnTo>
                <a:lnTo>
                  <a:pt x="1369" y="802"/>
                </a:lnTo>
                <a:lnTo>
                  <a:pt x="1378" y="798"/>
                </a:lnTo>
                <a:lnTo>
                  <a:pt x="1384" y="799"/>
                </a:lnTo>
                <a:lnTo>
                  <a:pt x="1389" y="804"/>
                </a:lnTo>
                <a:lnTo>
                  <a:pt x="1389" y="810"/>
                </a:lnTo>
                <a:lnTo>
                  <a:pt x="1392" y="816"/>
                </a:lnTo>
                <a:lnTo>
                  <a:pt x="1396" y="819"/>
                </a:lnTo>
                <a:lnTo>
                  <a:pt x="1401" y="820"/>
                </a:lnTo>
                <a:lnTo>
                  <a:pt x="1413" y="815"/>
                </a:lnTo>
                <a:lnTo>
                  <a:pt x="1423" y="819"/>
                </a:lnTo>
                <a:lnTo>
                  <a:pt x="1431" y="820"/>
                </a:lnTo>
                <a:lnTo>
                  <a:pt x="1441" y="822"/>
                </a:lnTo>
                <a:lnTo>
                  <a:pt x="1445" y="823"/>
                </a:lnTo>
                <a:lnTo>
                  <a:pt x="1455" y="829"/>
                </a:lnTo>
                <a:lnTo>
                  <a:pt x="1468" y="834"/>
                </a:lnTo>
                <a:lnTo>
                  <a:pt x="1473" y="833"/>
                </a:lnTo>
                <a:lnTo>
                  <a:pt x="1493" y="823"/>
                </a:lnTo>
                <a:lnTo>
                  <a:pt x="1495" y="825"/>
                </a:lnTo>
                <a:lnTo>
                  <a:pt x="1499" y="834"/>
                </a:lnTo>
                <a:lnTo>
                  <a:pt x="1505" y="838"/>
                </a:lnTo>
                <a:lnTo>
                  <a:pt x="1514" y="841"/>
                </a:lnTo>
                <a:lnTo>
                  <a:pt x="1524" y="835"/>
                </a:lnTo>
                <a:lnTo>
                  <a:pt x="1532" y="837"/>
                </a:lnTo>
                <a:lnTo>
                  <a:pt x="1542" y="837"/>
                </a:lnTo>
                <a:lnTo>
                  <a:pt x="1551" y="835"/>
                </a:lnTo>
                <a:lnTo>
                  <a:pt x="1559" y="834"/>
                </a:lnTo>
                <a:lnTo>
                  <a:pt x="1570" y="839"/>
                </a:lnTo>
                <a:lnTo>
                  <a:pt x="1573" y="838"/>
                </a:lnTo>
                <a:lnTo>
                  <a:pt x="1575" y="835"/>
                </a:lnTo>
                <a:lnTo>
                  <a:pt x="1580" y="821"/>
                </a:lnTo>
                <a:lnTo>
                  <a:pt x="1584" y="809"/>
                </a:lnTo>
                <a:lnTo>
                  <a:pt x="1583" y="801"/>
                </a:lnTo>
                <a:lnTo>
                  <a:pt x="1580" y="791"/>
                </a:lnTo>
                <a:lnTo>
                  <a:pt x="1570" y="777"/>
                </a:lnTo>
                <a:lnTo>
                  <a:pt x="1570" y="772"/>
                </a:lnTo>
                <a:lnTo>
                  <a:pt x="1573" y="748"/>
                </a:lnTo>
                <a:lnTo>
                  <a:pt x="1576" y="734"/>
                </a:lnTo>
                <a:lnTo>
                  <a:pt x="1579" y="727"/>
                </a:lnTo>
                <a:lnTo>
                  <a:pt x="1582" y="718"/>
                </a:lnTo>
                <a:lnTo>
                  <a:pt x="1583" y="713"/>
                </a:lnTo>
                <a:lnTo>
                  <a:pt x="1583" y="709"/>
                </a:lnTo>
                <a:lnTo>
                  <a:pt x="1579" y="707"/>
                </a:lnTo>
                <a:lnTo>
                  <a:pt x="1579" y="704"/>
                </a:lnTo>
                <a:lnTo>
                  <a:pt x="1579" y="701"/>
                </a:lnTo>
                <a:lnTo>
                  <a:pt x="1582" y="700"/>
                </a:lnTo>
                <a:lnTo>
                  <a:pt x="1593" y="698"/>
                </a:lnTo>
                <a:lnTo>
                  <a:pt x="1605" y="694"/>
                </a:lnTo>
                <a:lnTo>
                  <a:pt x="1609" y="692"/>
                </a:lnTo>
                <a:lnTo>
                  <a:pt x="1613" y="690"/>
                </a:lnTo>
                <a:lnTo>
                  <a:pt x="1617" y="687"/>
                </a:lnTo>
                <a:lnTo>
                  <a:pt x="1620" y="687"/>
                </a:lnTo>
                <a:lnTo>
                  <a:pt x="1631" y="692"/>
                </a:lnTo>
                <a:lnTo>
                  <a:pt x="1634" y="695"/>
                </a:lnTo>
                <a:lnTo>
                  <a:pt x="1636" y="704"/>
                </a:lnTo>
                <a:lnTo>
                  <a:pt x="1638" y="707"/>
                </a:lnTo>
                <a:lnTo>
                  <a:pt x="1637" y="716"/>
                </a:lnTo>
                <a:lnTo>
                  <a:pt x="1630" y="738"/>
                </a:lnTo>
                <a:lnTo>
                  <a:pt x="1631" y="746"/>
                </a:lnTo>
                <a:lnTo>
                  <a:pt x="1637" y="752"/>
                </a:lnTo>
                <a:lnTo>
                  <a:pt x="1641" y="756"/>
                </a:lnTo>
                <a:lnTo>
                  <a:pt x="1641" y="758"/>
                </a:lnTo>
                <a:lnTo>
                  <a:pt x="1631" y="765"/>
                </a:lnTo>
                <a:lnTo>
                  <a:pt x="1629" y="769"/>
                </a:lnTo>
                <a:lnTo>
                  <a:pt x="1631" y="772"/>
                </a:lnTo>
                <a:lnTo>
                  <a:pt x="1635" y="776"/>
                </a:lnTo>
                <a:lnTo>
                  <a:pt x="1637" y="779"/>
                </a:lnTo>
                <a:lnTo>
                  <a:pt x="1639" y="788"/>
                </a:lnTo>
                <a:lnTo>
                  <a:pt x="1644" y="790"/>
                </a:lnTo>
                <a:lnTo>
                  <a:pt x="1653" y="796"/>
                </a:lnTo>
                <a:lnTo>
                  <a:pt x="1662" y="801"/>
                </a:lnTo>
                <a:lnTo>
                  <a:pt x="1676" y="798"/>
                </a:lnTo>
                <a:lnTo>
                  <a:pt x="1681" y="800"/>
                </a:lnTo>
                <a:lnTo>
                  <a:pt x="1688" y="802"/>
                </a:lnTo>
                <a:lnTo>
                  <a:pt x="1693" y="802"/>
                </a:lnTo>
                <a:lnTo>
                  <a:pt x="1697" y="804"/>
                </a:lnTo>
                <a:lnTo>
                  <a:pt x="1698" y="805"/>
                </a:lnTo>
                <a:lnTo>
                  <a:pt x="1698" y="807"/>
                </a:lnTo>
                <a:lnTo>
                  <a:pt x="1698" y="809"/>
                </a:lnTo>
                <a:lnTo>
                  <a:pt x="1706" y="810"/>
                </a:lnTo>
                <a:lnTo>
                  <a:pt x="1711" y="811"/>
                </a:lnTo>
                <a:lnTo>
                  <a:pt x="1725" y="809"/>
                </a:lnTo>
                <a:lnTo>
                  <a:pt x="1739" y="806"/>
                </a:lnTo>
                <a:lnTo>
                  <a:pt x="1746" y="798"/>
                </a:lnTo>
                <a:lnTo>
                  <a:pt x="1748" y="797"/>
                </a:lnTo>
                <a:lnTo>
                  <a:pt x="1757" y="794"/>
                </a:lnTo>
                <a:lnTo>
                  <a:pt x="1765" y="797"/>
                </a:lnTo>
                <a:lnTo>
                  <a:pt x="1774" y="802"/>
                </a:lnTo>
                <a:lnTo>
                  <a:pt x="1778" y="804"/>
                </a:lnTo>
                <a:lnTo>
                  <a:pt x="1788" y="804"/>
                </a:lnTo>
                <a:lnTo>
                  <a:pt x="1797" y="804"/>
                </a:lnTo>
                <a:lnTo>
                  <a:pt x="1819" y="802"/>
                </a:lnTo>
                <a:lnTo>
                  <a:pt x="1831" y="803"/>
                </a:lnTo>
                <a:lnTo>
                  <a:pt x="1842" y="796"/>
                </a:lnTo>
                <a:lnTo>
                  <a:pt x="1845" y="796"/>
                </a:lnTo>
                <a:lnTo>
                  <a:pt x="1849" y="801"/>
                </a:lnTo>
                <a:lnTo>
                  <a:pt x="1862" y="802"/>
                </a:lnTo>
                <a:lnTo>
                  <a:pt x="1868" y="799"/>
                </a:lnTo>
                <a:lnTo>
                  <a:pt x="1875" y="797"/>
                </a:lnTo>
                <a:lnTo>
                  <a:pt x="1880" y="797"/>
                </a:lnTo>
                <a:lnTo>
                  <a:pt x="1883" y="797"/>
                </a:lnTo>
                <a:lnTo>
                  <a:pt x="1888" y="797"/>
                </a:lnTo>
                <a:lnTo>
                  <a:pt x="1892" y="795"/>
                </a:lnTo>
                <a:lnTo>
                  <a:pt x="1893" y="792"/>
                </a:lnTo>
                <a:lnTo>
                  <a:pt x="1893" y="786"/>
                </a:lnTo>
                <a:lnTo>
                  <a:pt x="1890" y="781"/>
                </a:lnTo>
                <a:lnTo>
                  <a:pt x="1888" y="777"/>
                </a:lnTo>
                <a:lnTo>
                  <a:pt x="1887" y="775"/>
                </a:lnTo>
                <a:lnTo>
                  <a:pt x="1888" y="771"/>
                </a:lnTo>
                <a:lnTo>
                  <a:pt x="1890" y="765"/>
                </a:lnTo>
                <a:lnTo>
                  <a:pt x="1894" y="759"/>
                </a:lnTo>
                <a:lnTo>
                  <a:pt x="1891" y="752"/>
                </a:lnTo>
                <a:lnTo>
                  <a:pt x="1887" y="744"/>
                </a:lnTo>
                <a:lnTo>
                  <a:pt x="1884" y="744"/>
                </a:lnTo>
                <a:lnTo>
                  <a:pt x="1876" y="745"/>
                </a:lnTo>
                <a:lnTo>
                  <a:pt x="1867" y="745"/>
                </a:lnTo>
                <a:lnTo>
                  <a:pt x="1861" y="741"/>
                </a:lnTo>
                <a:lnTo>
                  <a:pt x="1856" y="735"/>
                </a:lnTo>
                <a:lnTo>
                  <a:pt x="1854" y="730"/>
                </a:lnTo>
                <a:lnTo>
                  <a:pt x="1856" y="724"/>
                </a:lnTo>
                <a:lnTo>
                  <a:pt x="1858" y="719"/>
                </a:lnTo>
                <a:lnTo>
                  <a:pt x="1859" y="717"/>
                </a:lnTo>
                <a:lnTo>
                  <a:pt x="1865" y="717"/>
                </a:lnTo>
                <a:lnTo>
                  <a:pt x="1874" y="718"/>
                </a:lnTo>
                <a:lnTo>
                  <a:pt x="1881" y="720"/>
                </a:lnTo>
                <a:lnTo>
                  <a:pt x="1886" y="720"/>
                </a:lnTo>
                <a:lnTo>
                  <a:pt x="1896" y="713"/>
                </a:lnTo>
                <a:lnTo>
                  <a:pt x="1900" y="712"/>
                </a:lnTo>
                <a:lnTo>
                  <a:pt x="1905" y="711"/>
                </a:lnTo>
                <a:lnTo>
                  <a:pt x="1908" y="710"/>
                </a:lnTo>
                <a:lnTo>
                  <a:pt x="1909" y="711"/>
                </a:lnTo>
                <a:lnTo>
                  <a:pt x="1915" y="711"/>
                </a:lnTo>
                <a:lnTo>
                  <a:pt x="1921" y="711"/>
                </a:lnTo>
                <a:lnTo>
                  <a:pt x="1926" y="709"/>
                </a:lnTo>
                <a:lnTo>
                  <a:pt x="1931" y="706"/>
                </a:lnTo>
                <a:lnTo>
                  <a:pt x="1940" y="700"/>
                </a:lnTo>
                <a:lnTo>
                  <a:pt x="1942" y="697"/>
                </a:lnTo>
                <a:lnTo>
                  <a:pt x="1942" y="693"/>
                </a:lnTo>
                <a:lnTo>
                  <a:pt x="1940" y="691"/>
                </a:lnTo>
                <a:lnTo>
                  <a:pt x="1939" y="690"/>
                </a:lnTo>
                <a:lnTo>
                  <a:pt x="1939" y="687"/>
                </a:lnTo>
                <a:lnTo>
                  <a:pt x="1943" y="682"/>
                </a:lnTo>
                <a:lnTo>
                  <a:pt x="1958" y="675"/>
                </a:lnTo>
                <a:lnTo>
                  <a:pt x="1970" y="666"/>
                </a:lnTo>
                <a:lnTo>
                  <a:pt x="1976" y="660"/>
                </a:lnTo>
                <a:lnTo>
                  <a:pt x="1979" y="651"/>
                </a:lnTo>
                <a:lnTo>
                  <a:pt x="1983" y="643"/>
                </a:lnTo>
                <a:lnTo>
                  <a:pt x="1987" y="639"/>
                </a:lnTo>
                <a:lnTo>
                  <a:pt x="1995" y="637"/>
                </a:lnTo>
                <a:lnTo>
                  <a:pt x="2020" y="634"/>
                </a:lnTo>
                <a:lnTo>
                  <a:pt x="2027" y="630"/>
                </a:lnTo>
                <a:lnTo>
                  <a:pt x="2038" y="624"/>
                </a:lnTo>
                <a:lnTo>
                  <a:pt x="2044" y="618"/>
                </a:lnTo>
                <a:lnTo>
                  <a:pt x="2047" y="614"/>
                </a:lnTo>
                <a:lnTo>
                  <a:pt x="2047" y="609"/>
                </a:lnTo>
                <a:lnTo>
                  <a:pt x="2055" y="608"/>
                </a:lnTo>
                <a:lnTo>
                  <a:pt x="2061" y="600"/>
                </a:lnTo>
                <a:lnTo>
                  <a:pt x="2069" y="593"/>
                </a:lnTo>
                <a:lnTo>
                  <a:pt x="2083" y="586"/>
                </a:lnTo>
                <a:lnTo>
                  <a:pt x="2095" y="578"/>
                </a:lnTo>
                <a:lnTo>
                  <a:pt x="2100" y="579"/>
                </a:lnTo>
                <a:lnTo>
                  <a:pt x="2104" y="583"/>
                </a:lnTo>
                <a:lnTo>
                  <a:pt x="2106" y="588"/>
                </a:lnTo>
                <a:lnTo>
                  <a:pt x="2107" y="590"/>
                </a:lnTo>
                <a:lnTo>
                  <a:pt x="2123" y="593"/>
                </a:lnTo>
                <a:lnTo>
                  <a:pt x="2125" y="592"/>
                </a:lnTo>
                <a:lnTo>
                  <a:pt x="2137" y="596"/>
                </a:lnTo>
                <a:lnTo>
                  <a:pt x="2147" y="601"/>
                </a:lnTo>
                <a:lnTo>
                  <a:pt x="2153" y="603"/>
                </a:lnTo>
                <a:lnTo>
                  <a:pt x="2156" y="602"/>
                </a:lnTo>
                <a:lnTo>
                  <a:pt x="2159" y="601"/>
                </a:lnTo>
                <a:lnTo>
                  <a:pt x="2161" y="597"/>
                </a:lnTo>
                <a:lnTo>
                  <a:pt x="2164" y="593"/>
                </a:lnTo>
                <a:lnTo>
                  <a:pt x="2166" y="592"/>
                </a:lnTo>
                <a:lnTo>
                  <a:pt x="2166" y="587"/>
                </a:lnTo>
                <a:lnTo>
                  <a:pt x="2182" y="578"/>
                </a:lnTo>
                <a:lnTo>
                  <a:pt x="2195" y="571"/>
                </a:lnTo>
                <a:lnTo>
                  <a:pt x="2207" y="565"/>
                </a:lnTo>
                <a:lnTo>
                  <a:pt x="2211" y="568"/>
                </a:lnTo>
                <a:lnTo>
                  <a:pt x="2215" y="571"/>
                </a:lnTo>
                <a:lnTo>
                  <a:pt x="2220" y="581"/>
                </a:lnTo>
                <a:lnTo>
                  <a:pt x="2223" y="584"/>
                </a:lnTo>
                <a:lnTo>
                  <a:pt x="2231" y="582"/>
                </a:lnTo>
                <a:lnTo>
                  <a:pt x="2233" y="583"/>
                </a:lnTo>
                <a:lnTo>
                  <a:pt x="2231" y="587"/>
                </a:lnTo>
                <a:lnTo>
                  <a:pt x="2226" y="591"/>
                </a:lnTo>
                <a:lnTo>
                  <a:pt x="2219" y="595"/>
                </a:lnTo>
                <a:lnTo>
                  <a:pt x="2214" y="598"/>
                </a:lnTo>
                <a:lnTo>
                  <a:pt x="2216" y="609"/>
                </a:lnTo>
                <a:lnTo>
                  <a:pt x="2215" y="613"/>
                </a:lnTo>
                <a:lnTo>
                  <a:pt x="2217" y="614"/>
                </a:lnTo>
                <a:lnTo>
                  <a:pt x="2232" y="603"/>
                </a:lnTo>
                <a:lnTo>
                  <a:pt x="2239" y="601"/>
                </a:lnTo>
                <a:lnTo>
                  <a:pt x="2242" y="604"/>
                </a:lnTo>
                <a:lnTo>
                  <a:pt x="2242" y="610"/>
                </a:lnTo>
                <a:lnTo>
                  <a:pt x="2248" y="621"/>
                </a:lnTo>
                <a:lnTo>
                  <a:pt x="2251" y="627"/>
                </a:lnTo>
                <a:lnTo>
                  <a:pt x="2236" y="641"/>
                </a:lnTo>
                <a:lnTo>
                  <a:pt x="2230" y="649"/>
                </a:lnTo>
                <a:lnTo>
                  <a:pt x="2231" y="651"/>
                </a:lnTo>
                <a:lnTo>
                  <a:pt x="2230" y="654"/>
                </a:lnTo>
                <a:lnTo>
                  <a:pt x="2227" y="657"/>
                </a:lnTo>
                <a:lnTo>
                  <a:pt x="2227" y="659"/>
                </a:lnTo>
                <a:lnTo>
                  <a:pt x="2230" y="661"/>
                </a:lnTo>
                <a:lnTo>
                  <a:pt x="2233" y="663"/>
                </a:lnTo>
                <a:lnTo>
                  <a:pt x="2235" y="663"/>
                </a:lnTo>
                <a:lnTo>
                  <a:pt x="2238" y="659"/>
                </a:lnTo>
                <a:lnTo>
                  <a:pt x="2252" y="654"/>
                </a:lnTo>
                <a:lnTo>
                  <a:pt x="2256" y="655"/>
                </a:lnTo>
                <a:lnTo>
                  <a:pt x="2266" y="663"/>
                </a:lnTo>
                <a:lnTo>
                  <a:pt x="2270" y="663"/>
                </a:lnTo>
                <a:lnTo>
                  <a:pt x="2282" y="665"/>
                </a:lnTo>
                <a:lnTo>
                  <a:pt x="2290" y="663"/>
                </a:lnTo>
                <a:lnTo>
                  <a:pt x="2295" y="665"/>
                </a:lnTo>
                <a:lnTo>
                  <a:pt x="2307" y="674"/>
                </a:lnTo>
                <a:lnTo>
                  <a:pt x="2309" y="676"/>
                </a:lnTo>
                <a:lnTo>
                  <a:pt x="2308" y="682"/>
                </a:lnTo>
                <a:lnTo>
                  <a:pt x="2308" y="688"/>
                </a:lnTo>
                <a:lnTo>
                  <a:pt x="2311" y="693"/>
                </a:lnTo>
                <a:lnTo>
                  <a:pt x="2311" y="697"/>
                </a:lnTo>
                <a:lnTo>
                  <a:pt x="2310" y="701"/>
                </a:lnTo>
                <a:lnTo>
                  <a:pt x="2308" y="704"/>
                </a:lnTo>
                <a:lnTo>
                  <a:pt x="2302" y="705"/>
                </a:lnTo>
                <a:lnTo>
                  <a:pt x="2296" y="710"/>
                </a:lnTo>
                <a:lnTo>
                  <a:pt x="2288" y="717"/>
                </a:lnTo>
                <a:lnTo>
                  <a:pt x="2281" y="722"/>
                </a:lnTo>
                <a:lnTo>
                  <a:pt x="2276" y="727"/>
                </a:lnTo>
                <a:lnTo>
                  <a:pt x="2274" y="732"/>
                </a:lnTo>
                <a:lnTo>
                  <a:pt x="2275" y="739"/>
                </a:lnTo>
                <a:lnTo>
                  <a:pt x="2276" y="745"/>
                </a:lnTo>
                <a:lnTo>
                  <a:pt x="2292" y="770"/>
                </a:lnTo>
                <a:lnTo>
                  <a:pt x="2292" y="774"/>
                </a:lnTo>
                <a:lnTo>
                  <a:pt x="2287" y="775"/>
                </a:lnTo>
                <a:lnTo>
                  <a:pt x="2280" y="773"/>
                </a:lnTo>
                <a:lnTo>
                  <a:pt x="2274" y="769"/>
                </a:lnTo>
                <a:lnTo>
                  <a:pt x="2268" y="758"/>
                </a:lnTo>
                <a:lnTo>
                  <a:pt x="2262" y="755"/>
                </a:lnTo>
                <a:lnTo>
                  <a:pt x="2257" y="754"/>
                </a:lnTo>
                <a:lnTo>
                  <a:pt x="2226" y="760"/>
                </a:lnTo>
                <a:lnTo>
                  <a:pt x="2220" y="761"/>
                </a:lnTo>
                <a:lnTo>
                  <a:pt x="2209" y="765"/>
                </a:lnTo>
                <a:lnTo>
                  <a:pt x="2202" y="773"/>
                </a:lnTo>
                <a:lnTo>
                  <a:pt x="2197" y="780"/>
                </a:lnTo>
                <a:lnTo>
                  <a:pt x="2192" y="783"/>
                </a:lnTo>
                <a:lnTo>
                  <a:pt x="2184" y="789"/>
                </a:lnTo>
                <a:lnTo>
                  <a:pt x="2162" y="806"/>
                </a:lnTo>
                <a:lnTo>
                  <a:pt x="2149" y="813"/>
                </a:lnTo>
                <a:lnTo>
                  <a:pt x="2141" y="816"/>
                </a:lnTo>
                <a:lnTo>
                  <a:pt x="2136" y="820"/>
                </a:lnTo>
                <a:lnTo>
                  <a:pt x="2132" y="826"/>
                </a:lnTo>
                <a:lnTo>
                  <a:pt x="2130" y="831"/>
                </a:lnTo>
                <a:lnTo>
                  <a:pt x="2129" y="842"/>
                </a:lnTo>
                <a:lnTo>
                  <a:pt x="2131" y="856"/>
                </a:lnTo>
                <a:lnTo>
                  <a:pt x="2134" y="864"/>
                </a:lnTo>
                <a:lnTo>
                  <a:pt x="2136" y="866"/>
                </a:lnTo>
                <a:lnTo>
                  <a:pt x="2136" y="869"/>
                </a:lnTo>
                <a:lnTo>
                  <a:pt x="2133" y="873"/>
                </a:lnTo>
                <a:lnTo>
                  <a:pt x="2129" y="878"/>
                </a:lnTo>
                <a:lnTo>
                  <a:pt x="2127" y="880"/>
                </a:lnTo>
                <a:lnTo>
                  <a:pt x="2125" y="892"/>
                </a:lnTo>
                <a:lnTo>
                  <a:pt x="2121" y="899"/>
                </a:lnTo>
                <a:lnTo>
                  <a:pt x="2114" y="908"/>
                </a:lnTo>
                <a:lnTo>
                  <a:pt x="2108" y="914"/>
                </a:lnTo>
                <a:lnTo>
                  <a:pt x="2099" y="920"/>
                </a:lnTo>
                <a:lnTo>
                  <a:pt x="2096" y="924"/>
                </a:lnTo>
                <a:lnTo>
                  <a:pt x="2092" y="932"/>
                </a:lnTo>
                <a:lnTo>
                  <a:pt x="2090" y="938"/>
                </a:lnTo>
                <a:lnTo>
                  <a:pt x="2090" y="941"/>
                </a:lnTo>
                <a:lnTo>
                  <a:pt x="2091" y="943"/>
                </a:lnTo>
                <a:lnTo>
                  <a:pt x="2095" y="945"/>
                </a:lnTo>
                <a:lnTo>
                  <a:pt x="2100" y="948"/>
                </a:lnTo>
                <a:lnTo>
                  <a:pt x="2102" y="951"/>
                </a:lnTo>
                <a:lnTo>
                  <a:pt x="2102" y="955"/>
                </a:lnTo>
                <a:lnTo>
                  <a:pt x="2099" y="966"/>
                </a:lnTo>
                <a:lnTo>
                  <a:pt x="2092" y="980"/>
                </a:lnTo>
                <a:lnTo>
                  <a:pt x="2085" y="991"/>
                </a:lnTo>
                <a:lnTo>
                  <a:pt x="2078" y="1002"/>
                </a:lnTo>
                <a:lnTo>
                  <a:pt x="2076" y="1005"/>
                </a:lnTo>
                <a:lnTo>
                  <a:pt x="2069" y="1018"/>
                </a:lnTo>
                <a:lnTo>
                  <a:pt x="2064" y="1036"/>
                </a:lnTo>
                <a:lnTo>
                  <a:pt x="2060" y="1049"/>
                </a:lnTo>
                <a:lnTo>
                  <a:pt x="2056" y="1057"/>
                </a:lnTo>
                <a:lnTo>
                  <a:pt x="2052" y="1057"/>
                </a:lnTo>
                <a:lnTo>
                  <a:pt x="2047" y="1055"/>
                </a:lnTo>
                <a:lnTo>
                  <a:pt x="2035" y="1051"/>
                </a:lnTo>
                <a:lnTo>
                  <a:pt x="2027" y="1048"/>
                </a:lnTo>
                <a:lnTo>
                  <a:pt x="2021" y="1046"/>
                </a:lnTo>
                <a:lnTo>
                  <a:pt x="2017" y="1046"/>
                </a:lnTo>
                <a:lnTo>
                  <a:pt x="2012" y="1047"/>
                </a:lnTo>
                <a:lnTo>
                  <a:pt x="2006" y="1049"/>
                </a:lnTo>
                <a:lnTo>
                  <a:pt x="2003" y="1047"/>
                </a:lnTo>
                <a:lnTo>
                  <a:pt x="1995" y="1040"/>
                </a:lnTo>
                <a:lnTo>
                  <a:pt x="1993" y="1041"/>
                </a:lnTo>
                <a:lnTo>
                  <a:pt x="1991" y="1044"/>
                </a:lnTo>
                <a:lnTo>
                  <a:pt x="1996" y="1066"/>
                </a:lnTo>
                <a:lnTo>
                  <a:pt x="2000" y="1074"/>
                </a:lnTo>
                <a:lnTo>
                  <a:pt x="1999" y="1087"/>
                </a:lnTo>
                <a:lnTo>
                  <a:pt x="1998" y="1103"/>
                </a:lnTo>
                <a:lnTo>
                  <a:pt x="1996" y="1121"/>
                </a:lnTo>
                <a:lnTo>
                  <a:pt x="1995" y="1125"/>
                </a:lnTo>
                <a:lnTo>
                  <a:pt x="1991" y="1129"/>
                </a:lnTo>
                <a:lnTo>
                  <a:pt x="1987" y="1131"/>
                </a:lnTo>
                <a:lnTo>
                  <a:pt x="1983" y="1129"/>
                </a:lnTo>
                <a:lnTo>
                  <a:pt x="1980" y="1129"/>
                </a:lnTo>
                <a:lnTo>
                  <a:pt x="1979" y="1132"/>
                </a:lnTo>
                <a:lnTo>
                  <a:pt x="1980" y="1140"/>
                </a:lnTo>
                <a:lnTo>
                  <a:pt x="1976" y="1149"/>
                </a:lnTo>
                <a:lnTo>
                  <a:pt x="1973" y="1156"/>
                </a:lnTo>
                <a:lnTo>
                  <a:pt x="1974" y="1163"/>
                </a:lnTo>
                <a:lnTo>
                  <a:pt x="1975" y="1171"/>
                </a:lnTo>
                <a:lnTo>
                  <a:pt x="1980" y="1187"/>
                </a:lnTo>
                <a:lnTo>
                  <a:pt x="1980" y="1193"/>
                </a:lnTo>
                <a:lnTo>
                  <a:pt x="1979" y="1198"/>
                </a:lnTo>
                <a:lnTo>
                  <a:pt x="1977" y="1200"/>
                </a:lnTo>
                <a:lnTo>
                  <a:pt x="1973" y="1200"/>
                </a:lnTo>
                <a:lnTo>
                  <a:pt x="1970" y="1202"/>
                </a:lnTo>
                <a:lnTo>
                  <a:pt x="1969" y="1205"/>
                </a:lnTo>
                <a:lnTo>
                  <a:pt x="1964" y="1217"/>
                </a:lnTo>
                <a:lnTo>
                  <a:pt x="1960" y="1218"/>
                </a:lnTo>
                <a:lnTo>
                  <a:pt x="1955" y="1216"/>
                </a:lnTo>
                <a:lnTo>
                  <a:pt x="1949" y="1208"/>
                </a:lnTo>
                <a:lnTo>
                  <a:pt x="1945" y="1206"/>
                </a:lnTo>
                <a:lnTo>
                  <a:pt x="1942" y="1206"/>
                </a:lnTo>
                <a:lnTo>
                  <a:pt x="1941" y="1208"/>
                </a:lnTo>
                <a:lnTo>
                  <a:pt x="1939" y="1213"/>
                </a:lnTo>
                <a:lnTo>
                  <a:pt x="1938" y="1216"/>
                </a:lnTo>
                <a:lnTo>
                  <a:pt x="1933" y="1219"/>
                </a:lnTo>
                <a:lnTo>
                  <a:pt x="1932" y="1213"/>
                </a:lnTo>
                <a:lnTo>
                  <a:pt x="1930" y="1182"/>
                </a:lnTo>
                <a:lnTo>
                  <a:pt x="1928" y="1173"/>
                </a:lnTo>
                <a:lnTo>
                  <a:pt x="1927" y="1159"/>
                </a:lnTo>
                <a:lnTo>
                  <a:pt x="1925" y="1155"/>
                </a:lnTo>
                <a:lnTo>
                  <a:pt x="1922" y="1147"/>
                </a:lnTo>
                <a:lnTo>
                  <a:pt x="1919" y="1141"/>
                </a:lnTo>
                <a:lnTo>
                  <a:pt x="1916" y="1138"/>
                </a:lnTo>
                <a:lnTo>
                  <a:pt x="1915" y="1126"/>
                </a:lnTo>
                <a:lnTo>
                  <a:pt x="1914" y="1111"/>
                </a:lnTo>
                <a:lnTo>
                  <a:pt x="1914" y="1104"/>
                </a:lnTo>
                <a:lnTo>
                  <a:pt x="1911" y="1090"/>
                </a:lnTo>
                <a:lnTo>
                  <a:pt x="1907" y="1073"/>
                </a:lnTo>
                <a:lnTo>
                  <a:pt x="1903" y="1074"/>
                </a:lnTo>
                <a:lnTo>
                  <a:pt x="1900" y="1070"/>
                </a:lnTo>
                <a:lnTo>
                  <a:pt x="1898" y="1070"/>
                </a:lnTo>
                <a:lnTo>
                  <a:pt x="1891" y="1074"/>
                </a:lnTo>
                <a:lnTo>
                  <a:pt x="1886" y="1073"/>
                </a:lnTo>
                <a:lnTo>
                  <a:pt x="1882" y="1073"/>
                </a:lnTo>
                <a:lnTo>
                  <a:pt x="1882" y="1081"/>
                </a:lnTo>
                <a:lnTo>
                  <a:pt x="1883" y="1089"/>
                </a:lnTo>
                <a:lnTo>
                  <a:pt x="1881" y="1092"/>
                </a:lnTo>
                <a:lnTo>
                  <a:pt x="1871" y="1101"/>
                </a:lnTo>
                <a:lnTo>
                  <a:pt x="1868" y="1107"/>
                </a:lnTo>
                <a:lnTo>
                  <a:pt x="1868" y="1114"/>
                </a:lnTo>
                <a:lnTo>
                  <a:pt x="1870" y="1123"/>
                </a:lnTo>
                <a:lnTo>
                  <a:pt x="1868" y="1127"/>
                </a:lnTo>
                <a:lnTo>
                  <a:pt x="1864" y="1132"/>
                </a:lnTo>
                <a:lnTo>
                  <a:pt x="1858" y="1134"/>
                </a:lnTo>
                <a:lnTo>
                  <a:pt x="1852" y="1133"/>
                </a:lnTo>
                <a:lnTo>
                  <a:pt x="1849" y="1129"/>
                </a:lnTo>
                <a:lnTo>
                  <a:pt x="1846" y="1120"/>
                </a:lnTo>
                <a:lnTo>
                  <a:pt x="1843" y="1115"/>
                </a:lnTo>
                <a:lnTo>
                  <a:pt x="1840" y="1114"/>
                </a:lnTo>
                <a:lnTo>
                  <a:pt x="1838" y="1115"/>
                </a:lnTo>
                <a:lnTo>
                  <a:pt x="1837" y="1121"/>
                </a:lnTo>
                <a:lnTo>
                  <a:pt x="1838" y="1126"/>
                </a:lnTo>
                <a:lnTo>
                  <a:pt x="1837" y="1126"/>
                </a:lnTo>
                <a:lnTo>
                  <a:pt x="1835" y="1125"/>
                </a:lnTo>
                <a:lnTo>
                  <a:pt x="1833" y="1123"/>
                </a:lnTo>
                <a:lnTo>
                  <a:pt x="1829" y="1100"/>
                </a:lnTo>
                <a:lnTo>
                  <a:pt x="1822" y="1082"/>
                </a:lnTo>
                <a:lnTo>
                  <a:pt x="1821" y="1075"/>
                </a:lnTo>
                <a:lnTo>
                  <a:pt x="1824" y="1067"/>
                </a:lnTo>
                <a:lnTo>
                  <a:pt x="1827" y="1053"/>
                </a:lnTo>
                <a:lnTo>
                  <a:pt x="1835" y="1045"/>
                </a:lnTo>
                <a:lnTo>
                  <a:pt x="1836" y="1041"/>
                </a:lnTo>
                <a:lnTo>
                  <a:pt x="1838" y="1038"/>
                </a:lnTo>
                <a:lnTo>
                  <a:pt x="1840" y="1038"/>
                </a:lnTo>
                <a:lnTo>
                  <a:pt x="1850" y="1038"/>
                </a:lnTo>
                <a:lnTo>
                  <a:pt x="1854" y="1037"/>
                </a:lnTo>
                <a:lnTo>
                  <a:pt x="1857" y="1033"/>
                </a:lnTo>
                <a:lnTo>
                  <a:pt x="1861" y="1030"/>
                </a:lnTo>
                <a:lnTo>
                  <a:pt x="1866" y="1028"/>
                </a:lnTo>
                <a:lnTo>
                  <a:pt x="1870" y="1028"/>
                </a:lnTo>
                <a:lnTo>
                  <a:pt x="1875" y="1031"/>
                </a:lnTo>
                <a:lnTo>
                  <a:pt x="1878" y="1029"/>
                </a:lnTo>
                <a:lnTo>
                  <a:pt x="1880" y="1024"/>
                </a:lnTo>
                <a:lnTo>
                  <a:pt x="1882" y="1018"/>
                </a:lnTo>
                <a:lnTo>
                  <a:pt x="1884" y="1015"/>
                </a:lnTo>
                <a:lnTo>
                  <a:pt x="1888" y="1014"/>
                </a:lnTo>
                <a:lnTo>
                  <a:pt x="1893" y="1014"/>
                </a:lnTo>
                <a:lnTo>
                  <a:pt x="1894" y="1013"/>
                </a:lnTo>
                <a:lnTo>
                  <a:pt x="1896" y="1011"/>
                </a:lnTo>
                <a:lnTo>
                  <a:pt x="1897" y="1003"/>
                </a:lnTo>
                <a:lnTo>
                  <a:pt x="1903" y="987"/>
                </a:lnTo>
                <a:lnTo>
                  <a:pt x="1906" y="979"/>
                </a:lnTo>
                <a:lnTo>
                  <a:pt x="1906" y="978"/>
                </a:lnTo>
                <a:lnTo>
                  <a:pt x="1906" y="970"/>
                </a:lnTo>
                <a:lnTo>
                  <a:pt x="1908" y="969"/>
                </a:lnTo>
                <a:lnTo>
                  <a:pt x="1918" y="973"/>
                </a:lnTo>
                <a:lnTo>
                  <a:pt x="1923" y="973"/>
                </a:lnTo>
                <a:lnTo>
                  <a:pt x="1925" y="971"/>
                </a:lnTo>
                <a:lnTo>
                  <a:pt x="1926" y="968"/>
                </a:lnTo>
                <a:lnTo>
                  <a:pt x="1925" y="965"/>
                </a:lnTo>
                <a:lnTo>
                  <a:pt x="1917" y="958"/>
                </a:lnTo>
                <a:lnTo>
                  <a:pt x="1904" y="950"/>
                </a:lnTo>
                <a:lnTo>
                  <a:pt x="1892" y="945"/>
                </a:lnTo>
                <a:lnTo>
                  <a:pt x="1869" y="946"/>
                </a:lnTo>
                <a:lnTo>
                  <a:pt x="1846" y="947"/>
                </a:lnTo>
                <a:lnTo>
                  <a:pt x="1840" y="946"/>
                </a:lnTo>
                <a:lnTo>
                  <a:pt x="1832" y="944"/>
                </a:lnTo>
                <a:lnTo>
                  <a:pt x="1811" y="944"/>
                </a:lnTo>
                <a:lnTo>
                  <a:pt x="1787" y="946"/>
                </a:lnTo>
                <a:lnTo>
                  <a:pt x="1778" y="945"/>
                </a:lnTo>
                <a:lnTo>
                  <a:pt x="1773" y="945"/>
                </a:lnTo>
                <a:lnTo>
                  <a:pt x="1764" y="946"/>
                </a:lnTo>
                <a:lnTo>
                  <a:pt x="1749" y="944"/>
                </a:lnTo>
                <a:lnTo>
                  <a:pt x="1739" y="940"/>
                </a:lnTo>
                <a:lnTo>
                  <a:pt x="1730" y="937"/>
                </a:lnTo>
                <a:lnTo>
                  <a:pt x="1719" y="934"/>
                </a:lnTo>
                <a:lnTo>
                  <a:pt x="1716" y="934"/>
                </a:lnTo>
                <a:lnTo>
                  <a:pt x="1715" y="933"/>
                </a:lnTo>
                <a:lnTo>
                  <a:pt x="1713" y="930"/>
                </a:lnTo>
                <a:lnTo>
                  <a:pt x="1713" y="927"/>
                </a:lnTo>
                <a:lnTo>
                  <a:pt x="1715" y="911"/>
                </a:lnTo>
                <a:lnTo>
                  <a:pt x="1713" y="886"/>
                </a:lnTo>
                <a:lnTo>
                  <a:pt x="1715" y="877"/>
                </a:lnTo>
                <a:lnTo>
                  <a:pt x="1706" y="857"/>
                </a:lnTo>
                <a:lnTo>
                  <a:pt x="1703" y="854"/>
                </a:lnTo>
                <a:lnTo>
                  <a:pt x="1699" y="853"/>
                </a:lnTo>
                <a:lnTo>
                  <a:pt x="1696" y="856"/>
                </a:lnTo>
                <a:lnTo>
                  <a:pt x="1695" y="861"/>
                </a:lnTo>
                <a:lnTo>
                  <a:pt x="1697" y="866"/>
                </a:lnTo>
                <a:lnTo>
                  <a:pt x="1694" y="872"/>
                </a:lnTo>
                <a:lnTo>
                  <a:pt x="1687" y="874"/>
                </a:lnTo>
                <a:lnTo>
                  <a:pt x="1679" y="872"/>
                </a:lnTo>
                <a:lnTo>
                  <a:pt x="1673" y="869"/>
                </a:lnTo>
                <a:lnTo>
                  <a:pt x="1665" y="863"/>
                </a:lnTo>
                <a:lnTo>
                  <a:pt x="1659" y="855"/>
                </a:lnTo>
                <a:lnTo>
                  <a:pt x="1658" y="845"/>
                </a:lnTo>
                <a:lnTo>
                  <a:pt x="1655" y="839"/>
                </a:lnTo>
                <a:lnTo>
                  <a:pt x="1651" y="836"/>
                </a:lnTo>
                <a:lnTo>
                  <a:pt x="1649" y="836"/>
                </a:lnTo>
                <a:lnTo>
                  <a:pt x="1646" y="836"/>
                </a:lnTo>
                <a:lnTo>
                  <a:pt x="1644" y="839"/>
                </a:lnTo>
                <a:lnTo>
                  <a:pt x="1646" y="843"/>
                </a:lnTo>
                <a:lnTo>
                  <a:pt x="1649" y="847"/>
                </a:lnTo>
                <a:lnTo>
                  <a:pt x="1648" y="850"/>
                </a:lnTo>
                <a:lnTo>
                  <a:pt x="1645" y="851"/>
                </a:lnTo>
                <a:lnTo>
                  <a:pt x="1642" y="850"/>
                </a:lnTo>
                <a:lnTo>
                  <a:pt x="1636" y="850"/>
                </a:lnTo>
                <a:lnTo>
                  <a:pt x="1631" y="848"/>
                </a:lnTo>
                <a:lnTo>
                  <a:pt x="1628" y="848"/>
                </a:lnTo>
                <a:lnTo>
                  <a:pt x="1625" y="847"/>
                </a:lnTo>
                <a:lnTo>
                  <a:pt x="1625" y="841"/>
                </a:lnTo>
                <a:lnTo>
                  <a:pt x="1620" y="835"/>
                </a:lnTo>
                <a:lnTo>
                  <a:pt x="1612" y="827"/>
                </a:lnTo>
                <a:lnTo>
                  <a:pt x="1604" y="822"/>
                </a:lnTo>
                <a:lnTo>
                  <a:pt x="1600" y="823"/>
                </a:lnTo>
                <a:lnTo>
                  <a:pt x="1598" y="828"/>
                </a:lnTo>
                <a:lnTo>
                  <a:pt x="1599" y="830"/>
                </a:lnTo>
                <a:lnTo>
                  <a:pt x="1601" y="831"/>
                </a:lnTo>
                <a:lnTo>
                  <a:pt x="1605" y="834"/>
                </a:lnTo>
                <a:lnTo>
                  <a:pt x="1606" y="837"/>
                </a:lnTo>
                <a:lnTo>
                  <a:pt x="1606" y="840"/>
                </a:lnTo>
                <a:lnTo>
                  <a:pt x="1601" y="845"/>
                </a:lnTo>
                <a:lnTo>
                  <a:pt x="1597" y="850"/>
                </a:lnTo>
                <a:lnTo>
                  <a:pt x="1589" y="857"/>
                </a:lnTo>
                <a:lnTo>
                  <a:pt x="1583" y="865"/>
                </a:lnTo>
                <a:lnTo>
                  <a:pt x="1581" y="871"/>
                </a:lnTo>
                <a:lnTo>
                  <a:pt x="1579" y="876"/>
                </a:lnTo>
                <a:lnTo>
                  <a:pt x="1578" y="882"/>
                </a:lnTo>
                <a:lnTo>
                  <a:pt x="1579" y="886"/>
                </a:lnTo>
                <a:lnTo>
                  <a:pt x="1583" y="889"/>
                </a:lnTo>
                <a:lnTo>
                  <a:pt x="1591" y="891"/>
                </a:lnTo>
                <a:lnTo>
                  <a:pt x="1600" y="899"/>
                </a:lnTo>
                <a:lnTo>
                  <a:pt x="1607" y="910"/>
                </a:lnTo>
                <a:lnTo>
                  <a:pt x="1611" y="913"/>
                </a:lnTo>
                <a:lnTo>
                  <a:pt x="1618" y="916"/>
                </a:lnTo>
                <a:lnTo>
                  <a:pt x="1632" y="917"/>
                </a:lnTo>
                <a:lnTo>
                  <a:pt x="1634" y="920"/>
                </a:lnTo>
                <a:lnTo>
                  <a:pt x="1636" y="928"/>
                </a:lnTo>
                <a:lnTo>
                  <a:pt x="1639" y="931"/>
                </a:lnTo>
                <a:lnTo>
                  <a:pt x="1646" y="934"/>
                </a:lnTo>
                <a:lnTo>
                  <a:pt x="1646" y="937"/>
                </a:lnTo>
                <a:lnTo>
                  <a:pt x="1645" y="940"/>
                </a:lnTo>
                <a:lnTo>
                  <a:pt x="1641" y="943"/>
                </a:lnTo>
                <a:lnTo>
                  <a:pt x="1636" y="944"/>
                </a:lnTo>
                <a:lnTo>
                  <a:pt x="1630" y="945"/>
                </a:lnTo>
                <a:lnTo>
                  <a:pt x="1625" y="944"/>
                </a:lnTo>
                <a:lnTo>
                  <a:pt x="1616" y="943"/>
                </a:lnTo>
                <a:lnTo>
                  <a:pt x="1607" y="943"/>
                </a:lnTo>
                <a:lnTo>
                  <a:pt x="1600" y="963"/>
                </a:lnTo>
                <a:lnTo>
                  <a:pt x="1596" y="970"/>
                </a:lnTo>
                <a:lnTo>
                  <a:pt x="1593" y="970"/>
                </a:lnTo>
                <a:lnTo>
                  <a:pt x="1586" y="966"/>
                </a:lnTo>
                <a:lnTo>
                  <a:pt x="1583" y="967"/>
                </a:lnTo>
                <a:lnTo>
                  <a:pt x="1574" y="985"/>
                </a:lnTo>
                <a:lnTo>
                  <a:pt x="1573" y="989"/>
                </a:lnTo>
                <a:lnTo>
                  <a:pt x="1573" y="992"/>
                </a:lnTo>
                <a:lnTo>
                  <a:pt x="1577" y="999"/>
                </a:lnTo>
                <a:lnTo>
                  <a:pt x="1582" y="1004"/>
                </a:lnTo>
                <a:lnTo>
                  <a:pt x="1589" y="1006"/>
                </a:lnTo>
                <a:lnTo>
                  <a:pt x="1594" y="1005"/>
                </a:lnTo>
                <a:lnTo>
                  <a:pt x="1598" y="1007"/>
                </a:lnTo>
                <a:lnTo>
                  <a:pt x="1602" y="1013"/>
                </a:lnTo>
                <a:lnTo>
                  <a:pt x="1610" y="1016"/>
                </a:lnTo>
                <a:lnTo>
                  <a:pt x="1622" y="1018"/>
                </a:lnTo>
                <a:lnTo>
                  <a:pt x="1628" y="1022"/>
                </a:lnTo>
                <a:lnTo>
                  <a:pt x="1629" y="1026"/>
                </a:lnTo>
                <a:lnTo>
                  <a:pt x="1628" y="1030"/>
                </a:lnTo>
                <a:lnTo>
                  <a:pt x="1627" y="1040"/>
                </a:lnTo>
                <a:lnTo>
                  <a:pt x="1626" y="1046"/>
                </a:lnTo>
                <a:lnTo>
                  <a:pt x="1620" y="1061"/>
                </a:lnTo>
                <a:lnTo>
                  <a:pt x="1616" y="1074"/>
                </a:lnTo>
                <a:lnTo>
                  <a:pt x="1618" y="1080"/>
                </a:lnTo>
                <a:lnTo>
                  <a:pt x="1620" y="1083"/>
                </a:lnTo>
                <a:lnTo>
                  <a:pt x="1621" y="1085"/>
                </a:lnTo>
                <a:lnTo>
                  <a:pt x="1626" y="1090"/>
                </a:lnTo>
                <a:lnTo>
                  <a:pt x="1630" y="1095"/>
                </a:lnTo>
                <a:lnTo>
                  <a:pt x="1627" y="1107"/>
                </a:lnTo>
                <a:lnTo>
                  <a:pt x="1628" y="1110"/>
                </a:lnTo>
                <a:lnTo>
                  <a:pt x="1635" y="1112"/>
                </a:lnTo>
                <a:lnTo>
                  <a:pt x="1642" y="1114"/>
                </a:lnTo>
                <a:lnTo>
                  <a:pt x="1644" y="1116"/>
                </a:lnTo>
                <a:lnTo>
                  <a:pt x="1638" y="1128"/>
                </a:lnTo>
                <a:lnTo>
                  <a:pt x="1640" y="1137"/>
                </a:lnTo>
                <a:lnTo>
                  <a:pt x="1642" y="1145"/>
                </a:lnTo>
                <a:lnTo>
                  <a:pt x="1644" y="1159"/>
                </a:lnTo>
                <a:lnTo>
                  <a:pt x="1644" y="1160"/>
                </a:lnTo>
                <a:lnTo>
                  <a:pt x="1644" y="1163"/>
                </a:lnTo>
                <a:lnTo>
                  <a:pt x="1648" y="1174"/>
                </a:lnTo>
                <a:lnTo>
                  <a:pt x="1654" y="1194"/>
                </a:lnTo>
                <a:lnTo>
                  <a:pt x="1655" y="1201"/>
                </a:lnTo>
                <a:lnTo>
                  <a:pt x="1654" y="1209"/>
                </a:lnTo>
                <a:lnTo>
                  <a:pt x="1652" y="1223"/>
                </a:lnTo>
                <a:lnTo>
                  <a:pt x="1646" y="1222"/>
                </a:lnTo>
                <a:lnTo>
                  <a:pt x="1652" y="1231"/>
                </a:lnTo>
                <a:lnTo>
                  <a:pt x="1653" y="1238"/>
                </a:lnTo>
                <a:lnTo>
                  <a:pt x="1654" y="1247"/>
                </a:lnTo>
                <a:lnTo>
                  <a:pt x="1648" y="1248"/>
                </a:lnTo>
                <a:lnTo>
                  <a:pt x="1643" y="1247"/>
                </a:lnTo>
                <a:lnTo>
                  <a:pt x="1639" y="1239"/>
                </a:lnTo>
                <a:lnTo>
                  <a:pt x="1637" y="1246"/>
                </a:lnTo>
                <a:lnTo>
                  <a:pt x="1630" y="1252"/>
                </a:lnTo>
                <a:lnTo>
                  <a:pt x="1627" y="1249"/>
                </a:lnTo>
                <a:lnTo>
                  <a:pt x="1626" y="1246"/>
                </a:lnTo>
                <a:lnTo>
                  <a:pt x="1626" y="1240"/>
                </a:lnTo>
                <a:lnTo>
                  <a:pt x="1630" y="1217"/>
                </a:lnTo>
                <a:lnTo>
                  <a:pt x="1629" y="1214"/>
                </a:lnTo>
                <a:lnTo>
                  <a:pt x="1627" y="1212"/>
                </a:lnTo>
                <a:lnTo>
                  <a:pt x="1623" y="1211"/>
                </a:lnTo>
                <a:lnTo>
                  <a:pt x="1622" y="1207"/>
                </a:lnTo>
                <a:lnTo>
                  <a:pt x="1616" y="1231"/>
                </a:lnTo>
                <a:lnTo>
                  <a:pt x="1618" y="1241"/>
                </a:lnTo>
                <a:lnTo>
                  <a:pt x="1617" y="1246"/>
                </a:lnTo>
                <a:lnTo>
                  <a:pt x="1606" y="1250"/>
                </a:lnTo>
                <a:lnTo>
                  <a:pt x="1595" y="1241"/>
                </a:lnTo>
                <a:lnTo>
                  <a:pt x="1594" y="1238"/>
                </a:lnTo>
                <a:lnTo>
                  <a:pt x="1593" y="1243"/>
                </a:lnTo>
                <a:lnTo>
                  <a:pt x="1591" y="1249"/>
                </a:lnTo>
                <a:lnTo>
                  <a:pt x="1581" y="1248"/>
                </a:lnTo>
                <a:lnTo>
                  <a:pt x="1575" y="1243"/>
                </a:lnTo>
                <a:lnTo>
                  <a:pt x="1579" y="1235"/>
                </a:lnTo>
                <a:lnTo>
                  <a:pt x="1585" y="1214"/>
                </a:lnTo>
                <a:lnTo>
                  <a:pt x="1586" y="1205"/>
                </a:lnTo>
                <a:lnTo>
                  <a:pt x="1578" y="1199"/>
                </a:lnTo>
                <a:lnTo>
                  <a:pt x="1570" y="1195"/>
                </a:lnTo>
                <a:lnTo>
                  <a:pt x="1566" y="1185"/>
                </a:lnTo>
                <a:lnTo>
                  <a:pt x="1568" y="1195"/>
                </a:lnTo>
                <a:lnTo>
                  <a:pt x="1572" y="1199"/>
                </a:lnTo>
                <a:lnTo>
                  <a:pt x="1577" y="1202"/>
                </a:lnTo>
                <a:lnTo>
                  <a:pt x="1584" y="1207"/>
                </a:lnTo>
                <a:lnTo>
                  <a:pt x="1579" y="1213"/>
                </a:lnTo>
                <a:lnTo>
                  <a:pt x="1575" y="1217"/>
                </a:lnTo>
                <a:lnTo>
                  <a:pt x="1567" y="1232"/>
                </a:lnTo>
                <a:lnTo>
                  <a:pt x="1557" y="1240"/>
                </a:lnTo>
                <a:lnTo>
                  <a:pt x="1545" y="1247"/>
                </a:lnTo>
                <a:lnTo>
                  <a:pt x="1508" y="1256"/>
                </a:lnTo>
                <a:lnTo>
                  <a:pt x="1500" y="1259"/>
                </a:lnTo>
                <a:lnTo>
                  <a:pt x="1488" y="1271"/>
                </a:lnTo>
                <a:lnTo>
                  <a:pt x="1481" y="1282"/>
                </a:lnTo>
                <a:lnTo>
                  <a:pt x="1479" y="1293"/>
                </a:lnTo>
                <a:lnTo>
                  <a:pt x="1483" y="1305"/>
                </a:lnTo>
                <a:lnTo>
                  <a:pt x="1487" y="1323"/>
                </a:lnTo>
                <a:lnTo>
                  <a:pt x="1490" y="1327"/>
                </a:lnTo>
                <a:lnTo>
                  <a:pt x="1486" y="1334"/>
                </a:lnTo>
                <a:lnTo>
                  <a:pt x="1479" y="1341"/>
                </a:lnTo>
                <a:lnTo>
                  <a:pt x="1473" y="1351"/>
                </a:lnTo>
                <a:lnTo>
                  <a:pt x="1473" y="1356"/>
                </a:lnTo>
                <a:lnTo>
                  <a:pt x="1472" y="1360"/>
                </a:lnTo>
                <a:lnTo>
                  <a:pt x="1452" y="1371"/>
                </a:lnTo>
                <a:lnTo>
                  <a:pt x="1448" y="1378"/>
                </a:lnTo>
                <a:lnTo>
                  <a:pt x="1442" y="1385"/>
                </a:lnTo>
                <a:lnTo>
                  <a:pt x="1436" y="1381"/>
                </a:lnTo>
                <a:lnTo>
                  <a:pt x="1432" y="1381"/>
                </a:lnTo>
                <a:lnTo>
                  <a:pt x="1437" y="1387"/>
                </a:lnTo>
                <a:lnTo>
                  <a:pt x="1437" y="1390"/>
                </a:lnTo>
                <a:lnTo>
                  <a:pt x="1435" y="1393"/>
                </a:lnTo>
                <a:lnTo>
                  <a:pt x="1430" y="1395"/>
                </a:lnTo>
                <a:lnTo>
                  <a:pt x="1401" y="1403"/>
                </a:lnTo>
                <a:lnTo>
                  <a:pt x="1379" y="1412"/>
                </a:lnTo>
                <a:lnTo>
                  <a:pt x="1373" y="1411"/>
                </a:lnTo>
                <a:lnTo>
                  <a:pt x="1374" y="1409"/>
                </a:lnTo>
                <a:lnTo>
                  <a:pt x="1378" y="1406"/>
                </a:lnTo>
                <a:lnTo>
                  <a:pt x="1377" y="1397"/>
                </a:lnTo>
                <a:lnTo>
                  <a:pt x="1373" y="1395"/>
                </a:lnTo>
                <a:lnTo>
                  <a:pt x="1370" y="1395"/>
                </a:lnTo>
                <a:lnTo>
                  <a:pt x="1353" y="1406"/>
                </a:lnTo>
                <a:lnTo>
                  <a:pt x="1346" y="1418"/>
                </a:lnTo>
                <a:lnTo>
                  <a:pt x="1348" y="1420"/>
                </a:lnTo>
                <a:lnTo>
                  <a:pt x="1351" y="1419"/>
                </a:lnTo>
                <a:lnTo>
                  <a:pt x="1363" y="1413"/>
                </a:lnTo>
                <a:lnTo>
                  <a:pt x="1368" y="1415"/>
                </a:lnTo>
                <a:lnTo>
                  <a:pt x="1368" y="1417"/>
                </a:lnTo>
                <a:lnTo>
                  <a:pt x="1351" y="1427"/>
                </a:lnTo>
                <a:lnTo>
                  <a:pt x="1315" y="1459"/>
                </a:lnTo>
                <a:lnTo>
                  <a:pt x="1314" y="1465"/>
                </a:lnTo>
                <a:lnTo>
                  <a:pt x="1309" y="1472"/>
                </a:lnTo>
                <a:lnTo>
                  <a:pt x="1302" y="1479"/>
                </a:lnTo>
                <a:lnTo>
                  <a:pt x="1291" y="1495"/>
                </a:lnTo>
                <a:lnTo>
                  <a:pt x="1269" y="1519"/>
                </a:lnTo>
                <a:lnTo>
                  <a:pt x="1262" y="1528"/>
                </a:lnTo>
                <a:lnTo>
                  <a:pt x="1227" y="1547"/>
                </a:lnTo>
                <a:lnTo>
                  <a:pt x="1220" y="1552"/>
                </a:lnTo>
                <a:lnTo>
                  <a:pt x="1206" y="1570"/>
                </a:lnTo>
                <a:lnTo>
                  <a:pt x="1191" y="1585"/>
                </a:lnTo>
                <a:lnTo>
                  <a:pt x="1173" y="1597"/>
                </a:lnTo>
                <a:lnTo>
                  <a:pt x="1143" y="1612"/>
                </a:lnTo>
                <a:lnTo>
                  <a:pt x="1124" y="1627"/>
                </a:lnTo>
                <a:lnTo>
                  <a:pt x="1118" y="1637"/>
                </a:lnTo>
                <a:lnTo>
                  <a:pt x="1118" y="1640"/>
                </a:lnTo>
                <a:lnTo>
                  <a:pt x="1120" y="1645"/>
                </a:lnTo>
                <a:lnTo>
                  <a:pt x="1123" y="1649"/>
                </a:lnTo>
                <a:lnTo>
                  <a:pt x="1124" y="1653"/>
                </a:lnTo>
                <a:lnTo>
                  <a:pt x="1123" y="1659"/>
                </a:lnTo>
                <a:lnTo>
                  <a:pt x="1122" y="1663"/>
                </a:lnTo>
                <a:lnTo>
                  <a:pt x="1116" y="1671"/>
                </a:lnTo>
                <a:lnTo>
                  <a:pt x="1107" y="1677"/>
                </a:lnTo>
                <a:lnTo>
                  <a:pt x="1077" y="1690"/>
                </a:lnTo>
                <a:lnTo>
                  <a:pt x="1073" y="1690"/>
                </a:lnTo>
                <a:lnTo>
                  <a:pt x="1048" y="1687"/>
                </a:lnTo>
                <a:lnTo>
                  <a:pt x="1039" y="1689"/>
                </a:lnTo>
                <a:lnTo>
                  <a:pt x="1035" y="1695"/>
                </a:lnTo>
                <a:lnTo>
                  <a:pt x="1027" y="1720"/>
                </a:lnTo>
                <a:lnTo>
                  <a:pt x="1019" y="1727"/>
                </a:lnTo>
                <a:lnTo>
                  <a:pt x="1016" y="1733"/>
                </a:lnTo>
                <a:lnTo>
                  <a:pt x="1015" y="1737"/>
                </a:lnTo>
                <a:lnTo>
                  <a:pt x="1010" y="1737"/>
                </a:lnTo>
                <a:lnTo>
                  <a:pt x="1006" y="1735"/>
                </a:lnTo>
                <a:lnTo>
                  <a:pt x="1003" y="1736"/>
                </a:lnTo>
                <a:lnTo>
                  <a:pt x="999" y="1728"/>
                </a:lnTo>
                <a:lnTo>
                  <a:pt x="993" y="1726"/>
                </a:lnTo>
                <a:lnTo>
                  <a:pt x="989" y="1726"/>
                </a:lnTo>
                <a:lnTo>
                  <a:pt x="968" y="1734"/>
                </a:lnTo>
                <a:lnTo>
                  <a:pt x="961" y="1741"/>
                </a:lnTo>
                <a:lnTo>
                  <a:pt x="945" y="1772"/>
                </a:lnTo>
                <a:lnTo>
                  <a:pt x="942" y="1793"/>
                </a:lnTo>
                <a:lnTo>
                  <a:pt x="945" y="1815"/>
                </a:lnTo>
                <a:lnTo>
                  <a:pt x="950" y="1833"/>
                </a:lnTo>
                <a:lnTo>
                  <a:pt x="951" y="1841"/>
                </a:lnTo>
                <a:lnTo>
                  <a:pt x="951" y="1852"/>
                </a:lnTo>
                <a:lnTo>
                  <a:pt x="948" y="1857"/>
                </a:lnTo>
                <a:lnTo>
                  <a:pt x="946" y="1863"/>
                </a:lnTo>
                <a:lnTo>
                  <a:pt x="949" y="1875"/>
                </a:lnTo>
                <a:lnTo>
                  <a:pt x="955" y="1892"/>
                </a:lnTo>
                <a:lnTo>
                  <a:pt x="957" y="1898"/>
                </a:lnTo>
                <a:lnTo>
                  <a:pt x="957" y="1906"/>
                </a:lnTo>
                <a:lnTo>
                  <a:pt x="962" y="1922"/>
                </a:lnTo>
                <a:lnTo>
                  <a:pt x="958" y="1919"/>
                </a:lnTo>
                <a:lnTo>
                  <a:pt x="956" y="1912"/>
                </a:lnTo>
                <a:lnTo>
                  <a:pt x="950" y="1903"/>
                </a:lnTo>
                <a:lnTo>
                  <a:pt x="942" y="1912"/>
                </a:lnTo>
                <a:lnTo>
                  <a:pt x="946" y="1918"/>
                </a:lnTo>
                <a:lnTo>
                  <a:pt x="960" y="1926"/>
                </a:lnTo>
                <a:lnTo>
                  <a:pt x="964" y="1932"/>
                </a:lnTo>
                <a:lnTo>
                  <a:pt x="955" y="1986"/>
                </a:lnTo>
                <a:lnTo>
                  <a:pt x="949" y="2005"/>
                </a:lnTo>
                <a:lnTo>
                  <a:pt x="940" y="2018"/>
                </a:lnTo>
                <a:lnTo>
                  <a:pt x="936" y="2023"/>
                </a:lnTo>
                <a:lnTo>
                  <a:pt x="926" y="2043"/>
                </a:lnTo>
                <a:lnTo>
                  <a:pt x="919" y="2067"/>
                </a:lnTo>
                <a:lnTo>
                  <a:pt x="918" y="2076"/>
                </a:lnTo>
                <a:lnTo>
                  <a:pt x="921" y="2086"/>
                </a:lnTo>
                <a:lnTo>
                  <a:pt x="917" y="2092"/>
                </a:lnTo>
                <a:lnTo>
                  <a:pt x="913" y="2097"/>
                </a:lnTo>
                <a:lnTo>
                  <a:pt x="921" y="2095"/>
                </a:lnTo>
                <a:lnTo>
                  <a:pt x="924" y="2100"/>
                </a:lnTo>
                <a:lnTo>
                  <a:pt x="925" y="2106"/>
                </a:lnTo>
                <a:lnTo>
                  <a:pt x="925" y="2141"/>
                </a:lnTo>
                <a:lnTo>
                  <a:pt x="924" y="2176"/>
                </a:lnTo>
                <a:lnTo>
                  <a:pt x="918" y="2178"/>
                </a:lnTo>
                <a:lnTo>
                  <a:pt x="911" y="2178"/>
                </a:lnTo>
                <a:lnTo>
                  <a:pt x="905" y="2177"/>
                </a:lnTo>
                <a:lnTo>
                  <a:pt x="900" y="2176"/>
                </a:lnTo>
                <a:lnTo>
                  <a:pt x="889" y="2178"/>
                </a:lnTo>
                <a:lnTo>
                  <a:pt x="883" y="2182"/>
                </a:lnTo>
                <a:lnTo>
                  <a:pt x="878" y="2188"/>
                </a:lnTo>
                <a:lnTo>
                  <a:pt x="878" y="2199"/>
                </a:lnTo>
                <a:lnTo>
                  <a:pt x="858" y="2227"/>
                </a:lnTo>
                <a:lnTo>
                  <a:pt x="853" y="2237"/>
                </a:lnTo>
                <a:lnTo>
                  <a:pt x="852" y="2246"/>
                </a:lnTo>
                <a:lnTo>
                  <a:pt x="854" y="2251"/>
                </a:lnTo>
                <a:lnTo>
                  <a:pt x="860" y="2255"/>
                </a:lnTo>
                <a:lnTo>
                  <a:pt x="867" y="2257"/>
                </a:lnTo>
                <a:lnTo>
                  <a:pt x="880" y="2259"/>
                </a:lnTo>
                <a:lnTo>
                  <a:pt x="886" y="2262"/>
                </a:lnTo>
                <a:lnTo>
                  <a:pt x="891" y="2267"/>
                </a:lnTo>
                <a:lnTo>
                  <a:pt x="875" y="2262"/>
                </a:lnTo>
                <a:lnTo>
                  <a:pt x="856" y="2260"/>
                </a:lnTo>
                <a:lnTo>
                  <a:pt x="812" y="2274"/>
                </a:lnTo>
                <a:lnTo>
                  <a:pt x="801" y="2283"/>
                </a:lnTo>
                <a:lnTo>
                  <a:pt x="794" y="2291"/>
                </a:lnTo>
                <a:lnTo>
                  <a:pt x="790" y="2309"/>
                </a:lnTo>
                <a:lnTo>
                  <a:pt x="789" y="2321"/>
                </a:lnTo>
                <a:lnTo>
                  <a:pt x="784" y="2331"/>
                </a:lnTo>
                <a:lnTo>
                  <a:pt x="761" y="2346"/>
                </a:lnTo>
                <a:lnTo>
                  <a:pt x="746" y="2351"/>
                </a:lnTo>
                <a:lnTo>
                  <a:pt x="741" y="2355"/>
                </a:lnTo>
                <a:lnTo>
                  <a:pt x="724" y="2350"/>
                </a:lnTo>
                <a:lnTo>
                  <a:pt x="705" y="2336"/>
                </a:lnTo>
                <a:lnTo>
                  <a:pt x="697" y="2329"/>
                </a:lnTo>
                <a:lnTo>
                  <a:pt x="669" y="2294"/>
                </a:lnTo>
                <a:lnTo>
                  <a:pt x="664" y="2290"/>
                </a:lnTo>
                <a:lnTo>
                  <a:pt x="659" y="2275"/>
                </a:lnTo>
                <a:lnTo>
                  <a:pt x="658" y="2269"/>
                </a:lnTo>
                <a:lnTo>
                  <a:pt x="656" y="2267"/>
                </a:lnTo>
                <a:lnTo>
                  <a:pt x="654" y="2265"/>
                </a:lnTo>
                <a:lnTo>
                  <a:pt x="652" y="2263"/>
                </a:lnTo>
                <a:lnTo>
                  <a:pt x="646" y="2246"/>
                </a:lnTo>
                <a:lnTo>
                  <a:pt x="644" y="2228"/>
                </a:lnTo>
                <a:lnTo>
                  <a:pt x="640" y="2208"/>
                </a:lnTo>
                <a:lnTo>
                  <a:pt x="643" y="2209"/>
                </a:lnTo>
                <a:lnTo>
                  <a:pt x="648" y="2216"/>
                </a:lnTo>
                <a:lnTo>
                  <a:pt x="650" y="2225"/>
                </a:lnTo>
                <a:lnTo>
                  <a:pt x="650" y="2239"/>
                </a:lnTo>
                <a:lnTo>
                  <a:pt x="654" y="2240"/>
                </a:lnTo>
                <a:lnTo>
                  <a:pt x="657" y="2239"/>
                </a:lnTo>
                <a:lnTo>
                  <a:pt x="648" y="2208"/>
                </a:lnTo>
                <a:lnTo>
                  <a:pt x="640" y="2201"/>
                </a:lnTo>
                <a:lnTo>
                  <a:pt x="638" y="2200"/>
                </a:lnTo>
                <a:lnTo>
                  <a:pt x="636" y="2195"/>
                </a:lnTo>
                <a:lnTo>
                  <a:pt x="636" y="2189"/>
                </a:lnTo>
                <a:lnTo>
                  <a:pt x="636" y="2186"/>
                </a:lnTo>
                <a:lnTo>
                  <a:pt x="630" y="2176"/>
                </a:lnTo>
                <a:lnTo>
                  <a:pt x="628" y="2170"/>
                </a:lnTo>
                <a:lnTo>
                  <a:pt x="614" y="2139"/>
                </a:lnTo>
                <a:lnTo>
                  <a:pt x="608" y="2117"/>
                </a:lnTo>
                <a:lnTo>
                  <a:pt x="599" y="2093"/>
                </a:lnTo>
                <a:lnTo>
                  <a:pt x="592" y="2085"/>
                </a:lnTo>
                <a:lnTo>
                  <a:pt x="583" y="2066"/>
                </a:lnTo>
                <a:lnTo>
                  <a:pt x="575" y="2057"/>
                </a:lnTo>
                <a:lnTo>
                  <a:pt x="566" y="2045"/>
                </a:lnTo>
                <a:lnTo>
                  <a:pt x="559" y="2040"/>
                </a:lnTo>
                <a:lnTo>
                  <a:pt x="557" y="2037"/>
                </a:lnTo>
                <a:lnTo>
                  <a:pt x="537" y="1996"/>
                </a:lnTo>
                <a:lnTo>
                  <a:pt x="531" y="1974"/>
                </a:lnTo>
                <a:lnTo>
                  <a:pt x="526" y="1963"/>
                </a:lnTo>
                <a:lnTo>
                  <a:pt x="523" y="1955"/>
                </a:lnTo>
                <a:lnTo>
                  <a:pt x="516" y="1920"/>
                </a:lnTo>
                <a:lnTo>
                  <a:pt x="516" y="1914"/>
                </a:lnTo>
                <a:lnTo>
                  <a:pt x="515" y="1907"/>
                </a:lnTo>
                <a:lnTo>
                  <a:pt x="510" y="1892"/>
                </a:lnTo>
                <a:lnTo>
                  <a:pt x="502" y="1876"/>
                </a:lnTo>
                <a:lnTo>
                  <a:pt x="499" y="1867"/>
                </a:lnTo>
                <a:lnTo>
                  <a:pt x="499" y="1863"/>
                </a:lnTo>
                <a:lnTo>
                  <a:pt x="493" y="1847"/>
                </a:lnTo>
                <a:lnTo>
                  <a:pt x="492" y="1840"/>
                </a:lnTo>
                <a:lnTo>
                  <a:pt x="489" y="1834"/>
                </a:lnTo>
                <a:lnTo>
                  <a:pt x="484" y="1828"/>
                </a:lnTo>
                <a:lnTo>
                  <a:pt x="480" y="1823"/>
                </a:lnTo>
                <a:lnTo>
                  <a:pt x="469" y="1807"/>
                </a:lnTo>
                <a:lnTo>
                  <a:pt x="465" y="1803"/>
                </a:lnTo>
                <a:lnTo>
                  <a:pt x="458" y="1793"/>
                </a:lnTo>
                <a:lnTo>
                  <a:pt x="453" y="1774"/>
                </a:lnTo>
                <a:lnTo>
                  <a:pt x="446" y="1767"/>
                </a:lnTo>
                <a:lnTo>
                  <a:pt x="457" y="1767"/>
                </a:lnTo>
                <a:lnTo>
                  <a:pt x="450" y="1760"/>
                </a:lnTo>
                <a:lnTo>
                  <a:pt x="447" y="1755"/>
                </a:lnTo>
                <a:lnTo>
                  <a:pt x="444" y="1752"/>
                </a:lnTo>
                <a:lnTo>
                  <a:pt x="449" y="1745"/>
                </a:lnTo>
                <a:lnTo>
                  <a:pt x="441" y="1745"/>
                </a:lnTo>
                <a:lnTo>
                  <a:pt x="437" y="1741"/>
                </a:lnTo>
                <a:lnTo>
                  <a:pt x="431" y="1728"/>
                </a:lnTo>
                <a:lnTo>
                  <a:pt x="421" y="1713"/>
                </a:lnTo>
                <a:lnTo>
                  <a:pt x="419" y="1705"/>
                </a:lnTo>
                <a:lnTo>
                  <a:pt x="410" y="1680"/>
                </a:lnTo>
                <a:lnTo>
                  <a:pt x="402" y="1619"/>
                </a:lnTo>
                <a:lnTo>
                  <a:pt x="395" y="1592"/>
                </a:lnTo>
                <a:lnTo>
                  <a:pt x="395" y="1584"/>
                </a:lnTo>
                <a:lnTo>
                  <a:pt x="387" y="1560"/>
                </a:lnTo>
                <a:lnTo>
                  <a:pt x="382" y="1545"/>
                </a:lnTo>
                <a:lnTo>
                  <a:pt x="381" y="1531"/>
                </a:lnTo>
                <a:lnTo>
                  <a:pt x="378" y="1522"/>
                </a:lnTo>
                <a:lnTo>
                  <a:pt x="376" y="1505"/>
                </a:lnTo>
                <a:lnTo>
                  <a:pt x="373" y="1499"/>
                </a:lnTo>
                <a:lnTo>
                  <a:pt x="373" y="1496"/>
                </a:lnTo>
                <a:lnTo>
                  <a:pt x="375" y="1488"/>
                </a:lnTo>
                <a:lnTo>
                  <a:pt x="381" y="1476"/>
                </a:lnTo>
                <a:lnTo>
                  <a:pt x="383" y="1468"/>
                </a:lnTo>
                <a:lnTo>
                  <a:pt x="381" y="1457"/>
                </a:lnTo>
                <a:lnTo>
                  <a:pt x="375" y="1468"/>
                </a:lnTo>
                <a:lnTo>
                  <a:pt x="370" y="1472"/>
                </a:lnTo>
                <a:lnTo>
                  <a:pt x="367" y="1463"/>
                </a:lnTo>
                <a:lnTo>
                  <a:pt x="367" y="1451"/>
                </a:lnTo>
                <a:lnTo>
                  <a:pt x="367" y="1449"/>
                </a:lnTo>
                <a:lnTo>
                  <a:pt x="368" y="1445"/>
                </a:lnTo>
                <a:lnTo>
                  <a:pt x="382" y="1447"/>
                </a:lnTo>
                <a:lnTo>
                  <a:pt x="366" y="1439"/>
                </a:lnTo>
                <a:lnTo>
                  <a:pt x="364" y="1435"/>
                </a:lnTo>
                <a:lnTo>
                  <a:pt x="364" y="1432"/>
                </a:lnTo>
                <a:lnTo>
                  <a:pt x="367" y="1426"/>
                </a:lnTo>
                <a:lnTo>
                  <a:pt x="361" y="1421"/>
                </a:lnTo>
                <a:lnTo>
                  <a:pt x="359" y="1406"/>
                </a:lnTo>
                <a:lnTo>
                  <a:pt x="357" y="1403"/>
                </a:lnTo>
                <a:lnTo>
                  <a:pt x="357" y="1400"/>
                </a:lnTo>
                <a:lnTo>
                  <a:pt x="360" y="1380"/>
                </a:lnTo>
                <a:lnTo>
                  <a:pt x="373" y="1339"/>
                </a:lnTo>
                <a:lnTo>
                  <a:pt x="374" y="1330"/>
                </a:lnTo>
                <a:lnTo>
                  <a:pt x="373" y="1316"/>
                </a:lnTo>
                <a:lnTo>
                  <a:pt x="370" y="1306"/>
                </a:lnTo>
                <a:lnTo>
                  <a:pt x="369" y="1295"/>
                </a:lnTo>
                <a:lnTo>
                  <a:pt x="368" y="1292"/>
                </a:lnTo>
                <a:lnTo>
                  <a:pt x="363" y="1291"/>
                </a:lnTo>
                <a:lnTo>
                  <a:pt x="358" y="1287"/>
                </a:lnTo>
                <a:lnTo>
                  <a:pt x="353" y="1271"/>
                </a:lnTo>
                <a:lnTo>
                  <a:pt x="358" y="1265"/>
                </a:lnTo>
                <a:lnTo>
                  <a:pt x="362" y="1262"/>
                </a:lnTo>
                <a:lnTo>
                  <a:pt x="357" y="1263"/>
                </a:lnTo>
                <a:lnTo>
                  <a:pt x="352" y="1263"/>
                </a:lnTo>
                <a:lnTo>
                  <a:pt x="361" y="1255"/>
                </a:lnTo>
                <a:lnTo>
                  <a:pt x="368" y="1250"/>
                </a:lnTo>
                <a:lnTo>
                  <a:pt x="385" y="1243"/>
                </a:lnTo>
                <a:lnTo>
                  <a:pt x="392" y="1239"/>
                </a:lnTo>
                <a:lnTo>
                  <a:pt x="381" y="1242"/>
                </a:lnTo>
                <a:lnTo>
                  <a:pt x="370" y="1244"/>
                </a:lnTo>
                <a:lnTo>
                  <a:pt x="347" y="1243"/>
                </a:lnTo>
                <a:lnTo>
                  <a:pt x="351" y="1228"/>
                </a:lnTo>
                <a:lnTo>
                  <a:pt x="355" y="1223"/>
                </a:lnTo>
                <a:lnTo>
                  <a:pt x="359" y="1220"/>
                </a:lnTo>
                <a:lnTo>
                  <a:pt x="353" y="1221"/>
                </a:lnTo>
                <a:lnTo>
                  <a:pt x="345" y="1219"/>
                </a:lnTo>
                <a:lnTo>
                  <a:pt x="347" y="1204"/>
                </a:lnTo>
                <a:lnTo>
                  <a:pt x="353" y="1200"/>
                </a:lnTo>
                <a:lnTo>
                  <a:pt x="360" y="1200"/>
                </a:lnTo>
                <a:lnTo>
                  <a:pt x="368" y="1197"/>
                </a:lnTo>
                <a:lnTo>
                  <a:pt x="359" y="1195"/>
                </a:lnTo>
                <a:lnTo>
                  <a:pt x="350" y="1194"/>
                </a:lnTo>
                <a:lnTo>
                  <a:pt x="340" y="1196"/>
                </a:lnTo>
                <a:lnTo>
                  <a:pt x="330" y="1194"/>
                </a:lnTo>
                <a:lnTo>
                  <a:pt x="318" y="1194"/>
                </a:lnTo>
                <a:lnTo>
                  <a:pt x="323" y="1196"/>
                </a:lnTo>
                <a:lnTo>
                  <a:pt x="328" y="1201"/>
                </a:lnTo>
                <a:lnTo>
                  <a:pt x="325" y="1210"/>
                </a:lnTo>
                <a:lnTo>
                  <a:pt x="323" y="1215"/>
                </a:lnTo>
                <a:lnTo>
                  <a:pt x="317" y="1219"/>
                </a:lnTo>
                <a:lnTo>
                  <a:pt x="311" y="1224"/>
                </a:lnTo>
                <a:lnTo>
                  <a:pt x="310" y="1229"/>
                </a:lnTo>
                <a:lnTo>
                  <a:pt x="307" y="1232"/>
                </a:lnTo>
                <a:lnTo>
                  <a:pt x="312" y="1235"/>
                </a:lnTo>
                <a:lnTo>
                  <a:pt x="317" y="1236"/>
                </a:lnTo>
                <a:lnTo>
                  <a:pt x="320" y="1240"/>
                </a:lnTo>
                <a:lnTo>
                  <a:pt x="324" y="1246"/>
                </a:lnTo>
                <a:lnTo>
                  <a:pt x="324" y="1257"/>
                </a:lnTo>
                <a:lnTo>
                  <a:pt x="310" y="1283"/>
                </a:lnTo>
                <a:lnTo>
                  <a:pt x="305" y="1289"/>
                </a:lnTo>
                <a:lnTo>
                  <a:pt x="270" y="1304"/>
                </a:lnTo>
                <a:lnTo>
                  <a:pt x="256" y="1313"/>
                </a:lnTo>
                <a:lnTo>
                  <a:pt x="226" y="1324"/>
                </a:lnTo>
                <a:lnTo>
                  <a:pt x="215" y="1326"/>
                </a:lnTo>
                <a:lnTo>
                  <a:pt x="202" y="1324"/>
                </a:lnTo>
                <a:lnTo>
                  <a:pt x="184" y="1315"/>
                </a:lnTo>
                <a:lnTo>
                  <a:pt x="155" y="1294"/>
                </a:lnTo>
                <a:lnTo>
                  <a:pt x="148" y="1287"/>
                </a:lnTo>
                <a:lnTo>
                  <a:pt x="125" y="1259"/>
                </a:lnTo>
                <a:lnTo>
                  <a:pt x="109" y="1245"/>
                </a:lnTo>
                <a:lnTo>
                  <a:pt x="97" y="1231"/>
                </a:lnTo>
                <a:lnTo>
                  <a:pt x="81" y="1218"/>
                </a:lnTo>
                <a:lnTo>
                  <a:pt x="67" y="1201"/>
                </a:lnTo>
                <a:lnTo>
                  <a:pt x="64" y="1193"/>
                </a:lnTo>
                <a:lnTo>
                  <a:pt x="65" y="1185"/>
                </a:lnTo>
                <a:lnTo>
                  <a:pt x="70" y="1180"/>
                </a:lnTo>
                <a:lnTo>
                  <a:pt x="77" y="1182"/>
                </a:lnTo>
                <a:lnTo>
                  <a:pt x="82" y="1189"/>
                </a:lnTo>
                <a:lnTo>
                  <a:pt x="85" y="1192"/>
                </a:lnTo>
                <a:lnTo>
                  <a:pt x="88" y="1193"/>
                </a:lnTo>
                <a:lnTo>
                  <a:pt x="110" y="1183"/>
                </a:lnTo>
                <a:lnTo>
                  <a:pt x="118" y="1183"/>
                </a:lnTo>
                <a:lnTo>
                  <a:pt x="124" y="1178"/>
                </a:lnTo>
                <a:lnTo>
                  <a:pt x="131" y="1179"/>
                </a:lnTo>
                <a:lnTo>
                  <a:pt x="146" y="1171"/>
                </a:lnTo>
                <a:lnTo>
                  <a:pt x="152" y="1170"/>
                </a:lnTo>
                <a:lnTo>
                  <a:pt x="159" y="1169"/>
                </a:lnTo>
                <a:lnTo>
                  <a:pt x="171" y="1148"/>
                </a:lnTo>
                <a:lnTo>
                  <a:pt x="180" y="1135"/>
                </a:lnTo>
                <a:lnTo>
                  <a:pt x="186" y="1132"/>
                </a:lnTo>
                <a:lnTo>
                  <a:pt x="186" y="1129"/>
                </a:lnTo>
                <a:lnTo>
                  <a:pt x="184" y="1124"/>
                </a:lnTo>
                <a:lnTo>
                  <a:pt x="180" y="1126"/>
                </a:lnTo>
                <a:lnTo>
                  <a:pt x="177" y="1130"/>
                </a:lnTo>
                <a:lnTo>
                  <a:pt x="174" y="1134"/>
                </a:lnTo>
                <a:lnTo>
                  <a:pt x="172" y="1137"/>
                </a:lnTo>
                <a:lnTo>
                  <a:pt x="165" y="1135"/>
                </a:lnTo>
                <a:lnTo>
                  <a:pt x="161" y="1135"/>
                </a:lnTo>
                <a:lnTo>
                  <a:pt x="155" y="1137"/>
                </a:lnTo>
                <a:lnTo>
                  <a:pt x="133" y="1144"/>
                </a:lnTo>
                <a:lnTo>
                  <a:pt x="125" y="1151"/>
                </a:lnTo>
                <a:lnTo>
                  <a:pt x="119" y="1153"/>
                </a:lnTo>
                <a:lnTo>
                  <a:pt x="85" y="1145"/>
                </a:lnTo>
                <a:lnTo>
                  <a:pt x="52" y="1127"/>
                </a:lnTo>
                <a:lnTo>
                  <a:pt x="38" y="1116"/>
                </a:lnTo>
                <a:lnTo>
                  <a:pt x="29" y="1101"/>
                </a:lnTo>
                <a:lnTo>
                  <a:pt x="20" y="1083"/>
                </a:lnTo>
                <a:lnTo>
                  <a:pt x="23" y="1078"/>
                </a:lnTo>
                <a:lnTo>
                  <a:pt x="37" y="1067"/>
                </a:lnTo>
                <a:lnTo>
                  <a:pt x="48" y="1059"/>
                </a:lnTo>
                <a:lnTo>
                  <a:pt x="38" y="1063"/>
                </a:lnTo>
                <a:lnTo>
                  <a:pt x="26" y="1068"/>
                </a:lnTo>
                <a:lnTo>
                  <a:pt x="21" y="1072"/>
                </a:lnTo>
                <a:lnTo>
                  <a:pt x="14" y="1079"/>
                </a:lnTo>
                <a:lnTo>
                  <a:pt x="6" y="1081"/>
                </a:lnTo>
                <a:lnTo>
                  <a:pt x="2" y="1070"/>
                </a:lnTo>
                <a:lnTo>
                  <a:pt x="0" y="1058"/>
                </a:lnTo>
                <a:lnTo>
                  <a:pt x="6" y="1055"/>
                </a:lnTo>
                <a:lnTo>
                  <a:pt x="9" y="1052"/>
                </a:lnTo>
                <a:lnTo>
                  <a:pt x="17" y="1050"/>
                </a:lnTo>
                <a:lnTo>
                  <a:pt x="26" y="1049"/>
                </a:lnTo>
                <a:lnTo>
                  <a:pt x="33" y="1049"/>
                </a:lnTo>
                <a:lnTo>
                  <a:pt x="44" y="1049"/>
                </a:lnTo>
                <a:lnTo>
                  <a:pt x="45" y="1023"/>
                </a:lnTo>
                <a:lnTo>
                  <a:pt x="46" y="1021"/>
                </a:lnTo>
                <a:lnTo>
                  <a:pt x="47" y="1020"/>
                </a:lnTo>
                <a:lnTo>
                  <a:pt x="49" y="1019"/>
                </a:lnTo>
                <a:lnTo>
                  <a:pt x="50" y="1020"/>
                </a:lnTo>
                <a:lnTo>
                  <a:pt x="53" y="1023"/>
                </a:lnTo>
                <a:lnTo>
                  <a:pt x="55" y="1023"/>
                </a:lnTo>
                <a:lnTo>
                  <a:pt x="58" y="1021"/>
                </a:lnTo>
                <a:lnTo>
                  <a:pt x="65" y="1023"/>
                </a:lnTo>
                <a:lnTo>
                  <a:pt x="70" y="1021"/>
                </a:lnTo>
                <a:lnTo>
                  <a:pt x="76" y="1023"/>
                </a:lnTo>
                <a:lnTo>
                  <a:pt x="85" y="1023"/>
                </a:lnTo>
                <a:lnTo>
                  <a:pt x="101" y="1022"/>
                </a:lnTo>
                <a:lnTo>
                  <a:pt x="110" y="1023"/>
                </a:lnTo>
                <a:lnTo>
                  <a:pt x="116" y="1027"/>
                </a:lnTo>
                <a:lnTo>
                  <a:pt x="123" y="1031"/>
                </a:lnTo>
                <a:lnTo>
                  <a:pt x="130" y="1032"/>
                </a:lnTo>
                <a:lnTo>
                  <a:pt x="140" y="1031"/>
                </a:lnTo>
                <a:lnTo>
                  <a:pt x="147" y="1030"/>
                </a:lnTo>
                <a:lnTo>
                  <a:pt x="151" y="1025"/>
                </a:lnTo>
                <a:lnTo>
                  <a:pt x="153" y="1021"/>
                </a:lnTo>
                <a:lnTo>
                  <a:pt x="168" y="1015"/>
                </a:lnTo>
                <a:lnTo>
                  <a:pt x="184" y="1011"/>
                </a:lnTo>
                <a:lnTo>
                  <a:pt x="189" y="1010"/>
                </a:lnTo>
                <a:lnTo>
                  <a:pt x="190" y="1013"/>
                </a:lnTo>
                <a:lnTo>
                  <a:pt x="189" y="1018"/>
                </a:lnTo>
                <a:lnTo>
                  <a:pt x="191" y="1022"/>
                </a:lnTo>
                <a:lnTo>
                  <a:pt x="198" y="1025"/>
                </a:lnTo>
                <a:lnTo>
                  <a:pt x="202" y="1026"/>
                </a:lnTo>
                <a:lnTo>
                  <a:pt x="206" y="1025"/>
                </a:lnTo>
                <a:lnTo>
                  <a:pt x="209" y="1024"/>
                </a:lnTo>
                <a:lnTo>
                  <a:pt x="216" y="1016"/>
                </a:lnTo>
                <a:lnTo>
                  <a:pt x="219" y="1015"/>
                </a:lnTo>
                <a:lnTo>
                  <a:pt x="223" y="1015"/>
                </a:lnTo>
                <a:lnTo>
                  <a:pt x="228" y="1012"/>
                </a:lnTo>
                <a:lnTo>
                  <a:pt x="228" y="1009"/>
                </a:lnTo>
                <a:lnTo>
                  <a:pt x="225" y="1008"/>
                </a:lnTo>
                <a:lnTo>
                  <a:pt x="222" y="1004"/>
                </a:lnTo>
                <a:lnTo>
                  <a:pt x="223" y="1001"/>
                </a:lnTo>
                <a:lnTo>
                  <a:pt x="222" y="997"/>
                </a:lnTo>
                <a:lnTo>
                  <a:pt x="223" y="993"/>
                </a:lnTo>
                <a:lnTo>
                  <a:pt x="225" y="990"/>
                </a:lnTo>
                <a:lnTo>
                  <a:pt x="228" y="987"/>
                </a:lnTo>
                <a:lnTo>
                  <a:pt x="226" y="981"/>
                </a:lnTo>
                <a:lnTo>
                  <a:pt x="221" y="969"/>
                </a:lnTo>
                <a:lnTo>
                  <a:pt x="215" y="954"/>
                </a:lnTo>
                <a:lnTo>
                  <a:pt x="209" y="942"/>
                </a:lnTo>
                <a:lnTo>
                  <a:pt x="201" y="931"/>
                </a:lnTo>
                <a:lnTo>
                  <a:pt x="197" y="923"/>
                </a:lnTo>
                <a:lnTo>
                  <a:pt x="197" y="905"/>
                </a:lnTo>
                <a:lnTo>
                  <a:pt x="197" y="901"/>
                </a:lnTo>
                <a:lnTo>
                  <a:pt x="194" y="899"/>
                </a:lnTo>
                <a:lnTo>
                  <a:pt x="191" y="898"/>
                </a:lnTo>
                <a:lnTo>
                  <a:pt x="185" y="900"/>
                </a:lnTo>
                <a:lnTo>
                  <a:pt x="181" y="900"/>
                </a:lnTo>
                <a:lnTo>
                  <a:pt x="171" y="900"/>
                </a:lnTo>
                <a:lnTo>
                  <a:pt x="166" y="898"/>
                </a:lnTo>
                <a:lnTo>
                  <a:pt x="153" y="880"/>
                </a:lnTo>
                <a:lnTo>
                  <a:pt x="152" y="873"/>
                </a:lnTo>
                <a:lnTo>
                  <a:pt x="152" y="866"/>
                </a:lnTo>
                <a:lnTo>
                  <a:pt x="156" y="853"/>
                </a:lnTo>
                <a:lnTo>
                  <a:pt x="157" y="842"/>
                </a:lnTo>
                <a:lnTo>
                  <a:pt x="158" y="831"/>
                </a:lnTo>
                <a:lnTo>
                  <a:pt x="157" y="828"/>
                </a:lnTo>
                <a:lnTo>
                  <a:pt x="154" y="824"/>
                </a:lnTo>
                <a:lnTo>
                  <a:pt x="150" y="821"/>
                </a:lnTo>
                <a:lnTo>
                  <a:pt x="138" y="821"/>
                </a:lnTo>
                <a:lnTo>
                  <a:pt x="124" y="817"/>
                </a:lnTo>
                <a:lnTo>
                  <a:pt x="114" y="811"/>
                </a:lnTo>
                <a:lnTo>
                  <a:pt x="106" y="807"/>
                </a:lnTo>
                <a:lnTo>
                  <a:pt x="104" y="804"/>
                </a:lnTo>
                <a:lnTo>
                  <a:pt x="103" y="802"/>
                </a:lnTo>
                <a:lnTo>
                  <a:pt x="105" y="788"/>
                </a:lnTo>
                <a:lnTo>
                  <a:pt x="109" y="773"/>
                </a:lnTo>
                <a:lnTo>
                  <a:pt x="111" y="769"/>
                </a:lnTo>
                <a:lnTo>
                  <a:pt x="115" y="764"/>
                </a:lnTo>
                <a:lnTo>
                  <a:pt x="119" y="761"/>
                </a:lnTo>
                <a:lnTo>
                  <a:pt x="124" y="757"/>
                </a:lnTo>
                <a:lnTo>
                  <a:pt x="137" y="742"/>
                </a:lnTo>
                <a:lnTo>
                  <a:pt x="149" y="723"/>
                </a:lnTo>
                <a:lnTo>
                  <a:pt x="157" y="709"/>
                </a:lnTo>
                <a:lnTo>
                  <a:pt x="161" y="705"/>
                </a:lnTo>
                <a:lnTo>
                  <a:pt x="165" y="701"/>
                </a:lnTo>
                <a:lnTo>
                  <a:pt x="171" y="697"/>
                </a:lnTo>
                <a:lnTo>
                  <a:pt x="177" y="693"/>
                </a:lnTo>
                <a:lnTo>
                  <a:pt x="184" y="693"/>
                </a:lnTo>
                <a:lnTo>
                  <a:pt x="190" y="697"/>
                </a:lnTo>
                <a:lnTo>
                  <a:pt x="195" y="701"/>
                </a:lnTo>
                <a:lnTo>
                  <a:pt x="197" y="710"/>
                </a:lnTo>
                <a:lnTo>
                  <a:pt x="200" y="716"/>
                </a:lnTo>
                <a:lnTo>
                  <a:pt x="204" y="720"/>
                </a:lnTo>
                <a:lnTo>
                  <a:pt x="209" y="721"/>
                </a:lnTo>
                <a:lnTo>
                  <a:pt x="215" y="721"/>
                </a:lnTo>
                <a:lnTo>
                  <a:pt x="239" y="710"/>
                </a:lnTo>
                <a:lnTo>
                  <a:pt x="248" y="708"/>
                </a:lnTo>
                <a:lnTo>
                  <a:pt x="268" y="707"/>
                </a:lnTo>
                <a:lnTo>
                  <a:pt x="281" y="703"/>
                </a:lnTo>
                <a:lnTo>
                  <a:pt x="294" y="699"/>
                </a:lnTo>
                <a:lnTo>
                  <a:pt x="295" y="691"/>
                </a:lnTo>
                <a:lnTo>
                  <a:pt x="300" y="680"/>
                </a:lnTo>
                <a:lnTo>
                  <a:pt x="314" y="664"/>
                </a:lnTo>
                <a:lnTo>
                  <a:pt x="318" y="658"/>
                </a:lnTo>
                <a:lnTo>
                  <a:pt x="322" y="645"/>
                </a:lnTo>
                <a:lnTo>
                  <a:pt x="327" y="633"/>
                </a:lnTo>
                <a:lnTo>
                  <a:pt x="331" y="628"/>
                </a:lnTo>
                <a:lnTo>
                  <a:pt x="353" y="615"/>
                </a:lnTo>
                <a:lnTo>
                  <a:pt x="375" y="603"/>
                </a:lnTo>
                <a:lnTo>
                  <a:pt x="379" y="598"/>
                </a:lnTo>
                <a:lnTo>
                  <a:pt x="393" y="573"/>
                </a:lnTo>
                <a:lnTo>
                  <a:pt x="401" y="556"/>
                </a:lnTo>
                <a:lnTo>
                  <a:pt x="403" y="551"/>
                </a:lnTo>
                <a:lnTo>
                  <a:pt x="408" y="536"/>
                </a:lnTo>
                <a:lnTo>
                  <a:pt x="413" y="521"/>
                </a:lnTo>
                <a:lnTo>
                  <a:pt x="420" y="518"/>
                </a:lnTo>
                <a:lnTo>
                  <a:pt x="435" y="512"/>
                </a:lnTo>
                <a:lnTo>
                  <a:pt x="447" y="507"/>
                </a:lnTo>
                <a:lnTo>
                  <a:pt x="453" y="500"/>
                </a:lnTo>
                <a:lnTo>
                  <a:pt x="457" y="495"/>
                </a:lnTo>
                <a:lnTo>
                  <a:pt x="456" y="489"/>
                </a:lnTo>
                <a:lnTo>
                  <a:pt x="453" y="483"/>
                </a:lnTo>
                <a:lnTo>
                  <a:pt x="454" y="479"/>
                </a:lnTo>
                <a:lnTo>
                  <a:pt x="454" y="475"/>
                </a:lnTo>
                <a:lnTo>
                  <a:pt x="463" y="468"/>
                </a:lnTo>
                <a:lnTo>
                  <a:pt x="479" y="445"/>
                </a:lnTo>
                <a:lnTo>
                  <a:pt x="489" y="433"/>
                </a:lnTo>
                <a:lnTo>
                  <a:pt x="492" y="433"/>
                </a:lnTo>
                <a:lnTo>
                  <a:pt x="503" y="427"/>
                </a:lnTo>
                <a:lnTo>
                  <a:pt x="512" y="420"/>
                </a:lnTo>
                <a:lnTo>
                  <a:pt x="512" y="417"/>
                </a:lnTo>
                <a:lnTo>
                  <a:pt x="511" y="413"/>
                </a:lnTo>
                <a:lnTo>
                  <a:pt x="505" y="411"/>
                </a:lnTo>
                <a:lnTo>
                  <a:pt x="503" y="407"/>
                </a:lnTo>
                <a:lnTo>
                  <a:pt x="505" y="400"/>
                </a:lnTo>
                <a:lnTo>
                  <a:pt x="509" y="381"/>
                </a:lnTo>
                <a:lnTo>
                  <a:pt x="508" y="375"/>
                </a:lnTo>
                <a:lnTo>
                  <a:pt x="503" y="358"/>
                </a:lnTo>
                <a:lnTo>
                  <a:pt x="504" y="353"/>
                </a:lnTo>
                <a:lnTo>
                  <a:pt x="506" y="348"/>
                </a:lnTo>
                <a:lnTo>
                  <a:pt x="513" y="341"/>
                </a:lnTo>
                <a:lnTo>
                  <a:pt x="521" y="336"/>
                </a:lnTo>
                <a:lnTo>
                  <a:pt x="547" y="323"/>
                </a:lnTo>
                <a:lnTo>
                  <a:pt x="552" y="321"/>
                </a:lnTo>
                <a:lnTo>
                  <a:pt x="562" y="318"/>
                </a:lnTo>
                <a:lnTo>
                  <a:pt x="567" y="311"/>
                </a:lnTo>
                <a:lnTo>
                  <a:pt x="568" y="305"/>
                </a:lnTo>
                <a:lnTo>
                  <a:pt x="565" y="302"/>
                </a:lnTo>
                <a:lnTo>
                  <a:pt x="560" y="297"/>
                </a:lnTo>
                <a:lnTo>
                  <a:pt x="550" y="292"/>
                </a:lnTo>
                <a:lnTo>
                  <a:pt x="540" y="288"/>
                </a:lnTo>
                <a:lnTo>
                  <a:pt x="525" y="289"/>
                </a:lnTo>
                <a:lnTo>
                  <a:pt x="517" y="285"/>
                </a:lnTo>
                <a:lnTo>
                  <a:pt x="514" y="283"/>
                </a:lnTo>
                <a:lnTo>
                  <a:pt x="513" y="275"/>
                </a:lnTo>
                <a:lnTo>
                  <a:pt x="515" y="261"/>
                </a:lnTo>
                <a:lnTo>
                  <a:pt x="512" y="259"/>
                </a:lnTo>
                <a:lnTo>
                  <a:pt x="509" y="261"/>
                </a:lnTo>
                <a:lnTo>
                  <a:pt x="501" y="259"/>
                </a:lnTo>
                <a:lnTo>
                  <a:pt x="490" y="260"/>
                </a:lnTo>
                <a:lnTo>
                  <a:pt x="486" y="256"/>
                </a:lnTo>
                <a:lnTo>
                  <a:pt x="488" y="251"/>
                </a:lnTo>
                <a:lnTo>
                  <a:pt x="488" y="245"/>
                </a:lnTo>
                <a:lnTo>
                  <a:pt x="486" y="239"/>
                </a:lnTo>
                <a:lnTo>
                  <a:pt x="485" y="237"/>
                </a:lnTo>
                <a:lnTo>
                  <a:pt x="480" y="236"/>
                </a:lnTo>
                <a:lnTo>
                  <a:pt x="472" y="231"/>
                </a:lnTo>
                <a:lnTo>
                  <a:pt x="466" y="224"/>
                </a:lnTo>
                <a:lnTo>
                  <a:pt x="462" y="220"/>
                </a:lnTo>
                <a:lnTo>
                  <a:pt x="461" y="217"/>
                </a:lnTo>
                <a:lnTo>
                  <a:pt x="462" y="215"/>
                </a:lnTo>
                <a:lnTo>
                  <a:pt x="466" y="209"/>
                </a:lnTo>
                <a:lnTo>
                  <a:pt x="472" y="202"/>
                </a:lnTo>
                <a:lnTo>
                  <a:pt x="473" y="195"/>
                </a:lnTo>
                <a:lnTo>
                  <a:pt x="474" y="190"/>
                </a:lnTo>
                <a:lnTo>
                  <a:pt x="473" y="186"/>
                </a:lnTo>
                <a:lnTo>
                  <a:pt x="468" y="182"/>
                </a:lnTo>
                <a:lnTo>
                  <a:pt x="462" y="178"/>
                </a:lnTo>
                <a:lnTo>
                  <a:pt x="460" y="175"/>
                </a:lnTo>
                <a:lnTo>
                  <a:pt x="460" y="170"/>
                </a:lnTo>
                <a:lnTo>
                  <a:pt x="462" y="163"/>
                </a:lnTo>
                <a:lnTo>
                  <a:pt x="468" y="159"/>
                </a:lnTo>
                <a:lnTo>
                  <a:pt x="479" y="154"/>
                </a:lnTo>
                <a:lnTo>
                  <a:pt x="482" y="148"/>
                </a:lnTo>
                <a:lnTo>
                  <a:pt x="482" y="144"/>
                </a:lnTo>
                <a:lnTo>
                  <a:pt x="479" y="143"/>
                </a:lnTo>
                <a:lnTo>
                  <a:pt x="471" y="143"/>
                </a:lnTo>
                <a:lnTo>
                  <a:pt x="458" y="142"/>
                </a:lnTo>
                <a:lnTo>
                  <a:pt x="456" y="139"/>
                </a:lnTo>
                <a:lnTo>
                  <a:pt x="455" y="136"/>
                </a:lnTo>
                <a:lnTo>
                  <a:pt x="455" y="133"/>
                </a:lnTo>
                <a:lnTo>
                  <a:pt x="457" y="130"/>
                </a:lnTo>
                <a:lnTo>
                  <a:pt x="461" y="125"/>
                </a:lnTo>
                <a:lnTo>
                  <a:pt x="460" y="121"/>
                </a:lnTo>
                <a:lnTo>
                  <a:pt x="456" y="116"/>
                </a:lnTo>
                <a:lnTo>
                  <a:pt x="447" y="112"/>
                </a:lnTo>
                <a:lnTo>
                  <a:pt x="446" y="107"/>
                </a:lnTo>
                <a:lnTo>
                  <a:pt x="447" y="103"/>
                </a:lnTo>
                <a:lnTo>
                  <a:pt x="450" y="97"/>
                </a:lnTo>
                <a:lnTo>
                  <a:pt x="453" y="93"/>
                </a:lnTo>
                <a:lnTo>
                  <a:pt x="459" y="81"/>
                </a:lnTo>
                <a:lnTo>
                  <a:pt x="467" y="78"/>
                </a:lnTo>
                <a:lnTo>
                  <a:pt x="476" y="75"/>
                </a:lnTo>
                <a:lnTo>
                  <a:pt x="486" y="70"/>
                </a:lnTo>
                <a:lnTo>
                  <a:pt x="502" y="73"/>
                </a:lnTo>
                <a:lnTo>
                  <a:pt x="509" y="75"/>
                </a:lnTo>
                <a:lnTo>
                  <a:pt x="525" y="79"/>
                </a:lnTo>
                <a:lnTo>
                  <a:pt x="538" y="82"/>
                </a:lnTo>
                <a:lnTo>
                  <a:pt x="551" y="83"/>
                </a:lnTo>
                <a:lnTo>
                  <a:pt x="556" y="82"/>
                </a:lnTo>
                <a:lnTo>
                  <a:pt x="562" y="86"/>
                </a:lnTo>
                <a:lnTo>
                  <a:pt x="577" y="92"/>
                </a:lnTo>
                <a:lnTo>
                  <a:pt x="589" y="95"/>
                </a:lnTo>
                <a:lnTo>
                  <a:pt x="598" y="95"/>
                </a:lnTo>
                <a:lnTo>
                  <a:pt x="610" y="90"/>
                </a:lnTo>
                <a:lnTo>
                  <a:pt x="616" y="85"/>
                </a:lnTo>
                <a:lnTo>
                  <a:pt x="624" y="79"/>
                </a:lnTo>
                <a:lnTo>
                  <a:pt x="634" y="80"/>
                </a:lnTo>
                <a:lnTo>
                  <a:pt x="657" y="71"/>
                </a:lnTo>
                <a:lnTo>
                  <a:pt x="661" y="73"/>
                </a:lnTo>
                <a:lnTo>
                  <a:pt x="668" y="73"/>
                </a:lnTo>
                <a:lnTo>
                  <a:pt x="676" y="68"/>
                </a:lnTo>
                <a:lnTo>
                  <a:pt x="680" y="62"/>
                </a:lnTo>
                <a:lnTo>
                  <a:pt x="681" y="59"/>
                </a:lnTo>
                <a:lnTo>
                  <a:pt x="683" y="57"/>
                </a:lnTo>
                <a:lnTo>
                  <a:pt x="691" y="54"/>
                </a:lnTo>
                <a:lnTo>
                  <a:pt x="700" y="48"/>
                </a:lnTo>
                <a:lnTo>
                  <a:pt x="702" y="42"/>
                </a:lnTo>
                <a:lnTo>
                  <a:pt x="704" y="37"/>
                </a:lnTo>
                <a:lnTo>
                  <a:pt x="713" y="31"/>
                </a:lnTo>
                <a:lnTo>
                  <a:pt x="723" y="25"/>
                </a:lnTo>
                <a:lnTo>
                  <a:pt x="733" y="18"/>
                </a:lnTo>
                <a:lnTo>
                  <a:pt x="745" y="11"/>
                </a:lnTo>
                <a:lnTo>
                  <a:pt x="755" y="5"/>
                </a:lnTo>
                <a:lnTo>
                  <a:pt x="763" y="0"/>
                </a:lnTo>
                <a:lnTo>
                  <a:pt x="764" y="1"/>
                </a:lnTo>
                <a:lnTo>
                  <a:pt x="767" y="3"/>
                </a:lnTo>
                <a:lnTo>
                  <a:pt x="771" y="4"/>
                </a:lnTo>
                <a:lnTo>
                  <a:pt x="775" y="2"/>
                </a:lnTo>
                <a:lnTo>
                  <a:pt x="780" y="0"/>
                </a:lnTo>
                <a:lnTo>
                  <a:pt x="782" y="1"/>
                </a:lnTo>
                <a:lnTo>
                  <a:pt x="783" y="4"/>
                </a:lnTo>
                <a:lnTo>
                  <a:pt x="780" y="18"/>
                </a:lnTo>
                <a:lnTo>
                  <a:pt x="780" y="23"/>
                </a:lnTo>
                <a:lnTo>
                  <a:pt x="785" y="35"/>
                </a:lnTo>
                <a:lnTo>
                  <a:pt x="792" y="53"/>
                </a:lnTo>
                <a:lnTo>
                  <a:pt x="798" y="70"/>
                </a:lnTo>
                <a:lnTo>
                  <a:pt x="801" y="81"/>
                </a:lnTo>
                <a:lnTo>
                  <a:pt x="805" y="85"/>
                </a:lnTo>
                <a:lnTo>
                  <a:pt x="820" y="90"/>
                </a:lnTo>
                <a:lnTo>
                  <a:pt x="832" y="94"/>
                </a:lnTo>
                <a:lnTo>
                  <a:pt x="839" y="100"/>
                </a:lnTo>
                <a:lnTo>
                  <a:pt x="848" y="106"/>
                </a:lnTo>
                <a:lnTo>
                  <a:pt x="853" y="110"/>
                </a:lnTo>
                <a:lnTo>
                  <a:pt x="856" y="114"/>
                </a:lnTo>
                <a:lnTo>
                  <a:pt x="856" y="119"/>
                </a:lnTo>
                <a:lnTo>
                  <a:pt x="856" y="122"/>
                </a:lnTo>
                <a:lnTo>
                  <a:pt x="853" y="125"/>
                </a:lnTo>
                <a:lnTo>
                  <a:pt x="839" y="135"/>
                </a:lnTo>
                <a:lnTo>
                  <a:pt x="837" y="138"/>
                </a:lnTo>
                <a:lnTo>
                  <a:pt x="837" y="142"/>
                </a:lnTo>
                <a:lnTo>
                  <a:pt x="839" y="154"/>
                </a:lnTo>
                <a:lnTo>
                  <a:pt x="841" y="161"/>
                </a:lnTo>
                <a:lnTo>
                  <a:pt x="842" y="176"/>
                </a:lnTo>
                <a:lnTo>
                  <a:pt x="843" y="191"/>
                </a:lnTo>
                <a:lnTo>
                  <a:pt x="848" y="197"/>
                </a:lnTo>
                <a:lnTo>
                  <a:pt x="852" y="201"/>
                </a:lnTo>
                <a:lnTo>
                  <a:pt x="854" y="205"/>
                </a:lnTo>
                <a:lnTo>
                  <a:pt x="859" y="210"/>
                </a:lnTo>
                <a:lnTo>
                  <a:pt x="864" y="214"/>
                </a:lnTo>
                <a:lnTo>
                  <a:pt x="867" y="217"/>
                </a:lnTo>
                <a:lnTo>
                  <a:pt x="869" y="222"/>
                </a:lnTo>
                <a:lnTo>
                  <a:pt x="868" y="228"/>
                </a:lnTo>
                <a:lnTo>
                  <a:pt x="866" y="233"/>
                </a:lnTo>
                <a:lnTo>
                  <a:pt x="867" y="236"/>
                </a:lnTo>
                <a:lnTo>
                  <a:pt x="870" y="238"/>
                </a:lnTo>
                <a:lnTo>
                  <a:pt x="874" y="243"/>
                </a:lnTo>
                <a:lnTo>
                  <a:pt x="875" y="251"/>
                </a:lnTo>
                <a:lnTo>
                  <a:pt x="875" y="256"/>
                </a:lnTo>
                <a:lnTo>
                  <a:pt x="876" y="261"/>
                </a:lnTo>
                <a:lnTo>
                  <a:pt x="877" y="266"/>
                </a:lnTo>
                <a:lnTo>
                  <a:pt x="875" y="279"/>
                </a:lnTo>
                <a:lnTo>
                  <a:pt x="876" y="285"/>
                </a:lnTo>
                <a:lnTo>
                  <a:pt x="872" y="285"/>
                </a:lnTo>
                <a:lnTo>
                  <a:pt x="868" y="287"/>
                </a:lnTo>
                <a:lnTo>
                  <a:pt x="864" y="295"/>
                </a:lnTo>
                <a:lnTo>
                  <a:pt x="858" y="297"/>
                </a:lnTo>
                <a:lnTo>
                  <a:pt x="852" y="298"/>
                </a:lnTo>
                <a:lnTo>
                  <a:pt x="845" y="293"/>
                </a:lnTo>
                <a:lnTo>
                  <a:pt x="840" y="288"/>
                </a:lnTo>
                <a:lnTo>
                  <a:pt x="839" y="285"/>
                </a:lnTo>
                <a:lnTo>
                  <a:pt x="837" y="279"/>
                </a:lnTo>
                <a:lnTo>
                  <a:pt x="835" y="276"/>
                </a:lnTo>
                <a:lnTo>
                  <a:pt x="829" y="277"/>
                </a:lnTo>
                <a:lnTo>
                  <a:pt x="821" y="278"/>
                </a:lnTo>
                <a:lnTo>
                  <a:pt x="812" y="279"/>
                </a:lnTo>
                <a:lnTo>
                  <a:pt x="810" y="281"/>
                </a:lnTo>
                <a:lnTo>
                  <a:pt x="810" y="283"/>
                </a:lnTo>
                <a:lnTo>
                  <a:pt x="812" y="288"/>
                </a:lnTo>
                <a:lnTo>
                  <a:pt x="814" y="294"/>
                </a:lnTo>
                <a:lnTo>
                  <a:pt x="815" y="303"/>
                </a:lnTo>
                <a:lnTo>
                  <a:pt x="818" y="309"/>
                </a:lnTo>
                <a:lnTo>
                  <a:pt x="818" y="311"/>
                </a:lnTo>
                <a:lnTo>
                  <a:pt x="833" y="329"/>
                </a:lnTo>
                <a:lnTo>
                  <a:pt x="836" y="333"/>
                </a:lnTo>
                <a:lnTo>
                  <a:pt x="837" y="335"/>
                </a:lnTo>
                <a:lnTo>
                  <a:pt x="836" y="3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8" name="Freeform 107"/>
          <p:cNvSpPr>
            <a:spLocks/>
          </p:cNvSpPr>
          <p:nvPr/>
        </p:nvSpPr>
        <p:spPr bwMode="auto">
          <a:xfrm>
            <a:off x="5692129" y="5156311"/>
            <a:ext cx="2106" cy="4211"/>
          </a:xfrm>
          <a:custGeom>
            <a:avLst/>
            <a:gdLst>
              <a:gd name="T0" fmla="*/ 12 w 12"/>
              <a:gd name="T1" fmla="*/ 12 h 17"/>
              <a:gd name="T2" fmla="*/ 10 w 12"/>
              <a:gd name="T3" fmla="*/ 15 h 17"/>
              <a:gd name="T4" fmla="*/ 7 w 12"/>
              <a:gd name="T5" fmla="*/ 17 h 17"/>
              <a:gd name="T6" fmla="*/ 5 w 12"/>
              <a:gd name="T7" fmla="*/ 9 h 17"/>
              <a:gd name="T8" fmla="*/ 0 w 12"/>
              <a:gd name="T9" fmla="*/ 3 h 17"/>
              <a:gd name="T10" fmla="*/ 2 w 12"/>
              <a:gd name="T11" fmla="*/ 3 h 17"/>
              <a:gd name="T12" fmla="*/ 6 w 12"/>
              <a:gd name="T13" fmla="*/ 6 h 17"/>
              <a:gd name="T14" fmla="*/ 8 w 12"/>
              <a:gd name="T15" fmla="*/ 13 h 17"/>
              <a:gd name="T16" fmla="*/ 10 w 12"/>
              <a:gd name="T17" fmla="*/ 11 h 17"/>
              <a:gd name="T18" fmla="*/ 9 w 12"/>
              <a:gd name="T19" fmla="*/ 9 h 17"/>
              <a:gd name="T20" fmla="*/ 10 w 12"/>
              <a:gd name="T21" fmla="*/ 7 h 17"/>
              <a:gd name="T22" fmla="*/ 9 w 12"/>
              <a:gd name="T23" fmla="*/ 4 h 17"/>
              <a:gd name="T24" fmla="*/ 7 w 12"/>
              <a:gd name="T25" fmla="*/ 0 h 17"/>
              <a:gd name="T26" fmla="*/ 8 w 12"/>
              <a:gd name="T27" fmla="*/ 0 h 17"/>
              <a:gd name="T28" fmla="*/ 12 w 12"/>
              <a:gd name="T29" fmla="*/ 3 h 17"/>
              <a:gd name="T30" fmla="*/ 12 w 12"/>
              <a:gd name="T31" fmla="*/ 5 h 17"/>
              <a:gd name="T32" fmla="*/ 12 w 12"/>
              <a:gd name="T3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7">
                <a:moveTo>
                  <a:pt x="12" y="12"/>
                </a:moveTo>
                <a:lnTo>
                  <a:pt x="10" y="15"/>
                </a:lnTo>
                <a:lnTo>
                  <a:pt x="7" y="17"/>
                </a:lnTo>
                <a:lnTo>
                  <a:pt x="5" y="9"/>
                </a:lnTo>
                <a:lnTo>
                  <a:pt x="0" y="3"/>
                </a:lnTo>
                <a:lnTo>
                  <a:pt x="2" y="3"/>
                </a:lnTo>
                <a:lnTo>
                  <a:pt x="6" y="6"/>
                </a:lnTo>
                <a:lnTo>
                  <a:pt x="8" y="13"/>
                </a:lnTo>
                <a:lnTo>
                  <a:pt x="10" y="11"/>
                </a:lnTo>
                <a:lnTo>
                  <a:pt x="9" y="9"/>
                </a:lnTo>
                <a:lnTo>
                  <a:pt x="10" y="7"/>
                </a:lnTo>
                <a:lnTo>
                  <a:pt x="9" y="4"/>
                </a:lnTo>
                <a:lnTo>
                  <a:pt x="7" y="0"/>
                </a:lnTo>
                <a:lnTo>
                  <a:pt x="8" y="0"/>
                </a:lnTo>
                <a:lnTo>
                  <a:pt x="12" y="3"/>
                </a:lnTo>
                <a:lnTo>
                  <a:pt x="12" y="5"/>
                </a:lnTo>
                <a:lnTo>
                  <a:pt x="12"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9" name="Freeform 108"/>
          <p:cNvSpPr>
            <a:spLocks/>
          </p:cNvSpPr>
          <p:nvPr/>
        </p:nvSpPr>
        <p:spPr bwMode="auto">
          <a:xfrm>
            <a:off x="5057320" y="4261472"/>
            <a:ext cx="184232" cy="187390"/>
          </a:xfrm>
          <a:custGeom>
            <a:avLst/>
            <a:gdLst>
              <a:gd name="T0" fmla="*/ 484 w 774"/>
              <a:gd name="T1" fmla="*/ 57 h 784"/>
              <a:gd name="T2" fmla="*/ 496 w 774"/>
              <a:gd name="T3" fmla="*/ 70 h 784"/>
              <a:gd name="T4" fmla="*/ 500 w 774"/>
              <a:gd name="T5" fmla="*/ 93 h 784"/>
              <a:gd name="T6" fmla="*/ 512 w 774"/>
              <a:gd name="T7" fmla="*/ 100 h 784"/>
              <a:gd name="T8" fmla="*/ 531 w 774"/>
              <a:gd name="T9" fmla="*/ 134 h 784"/>
              <a:gd name="T10" fmla="*/ 555 w 774"/>
              <a:gd name="T11" fmla="*/ 152 h 784"/>
              <a:gd name="T12" fmla="*/ 593 w 774"/>
              <a:gd name="T13" fmla="*/ 160 h 784"/>
              <a:gd name="T14" fmla="*/ 570 w 774"/>
              <a:gd name="T15" fmla="*/ 181 h 784"/>
              <a:gd name="T16" fmla="*/ 582 w 774"/>
              <a:gd name="T17" fmla="*/ 204 h 784"/>
              <a:gd name="T18" fmla="*/ 576 w 774"/>
              <a:gd name="T19" fmla="*/ 224 h 784"/>
              <a:gd name="T20" fmla="*/ 545 w 774"/>
              <a:gd name="T21" fmla="*/ 269 h 784"/>
              <a:gd name="T22" fmla="*/ 532 w 774"/>
              <a:gd name="T23" fmla="*/ 276 h 784"/>
              <a:gd name="T24" fmla="*/ 536 w 774"/>
              <a:gd name="T25" fmla="*/ 307 h 784"/>
              <a:gd name="T26" fmla="*/ 525 w 774"/>
              <a:gd name="T27" fmla="*/ 332 h 784"/>
              <a:gd name="T28" fmla="*/ 558 w 774"/>
              <a:gd name="T29" fmla="*/ 363 h 784"/>
              <a:gd name="T30" fmla="*/ 564 w 774"/>
              <a:gd name="T31" fmla="*/ 370 h 784"/>
              <a:gd name="T32" fmla="*/ 584 w 774"/>
              <a:gd name="T33" fmla="*/ 400 h 784"/>
              <a:gd name="T34" fmla="*/ 580 w 774"/>
              <a:gd name="T35" fmla="*/ 424 h 784"/>
              <a:gd name="T36" fmla="*/ 617 w 774"/>
              <a:gd name="T37" fmla="*/ 437 h 784"/>
              <a:gd name="T38" fmla="*/ 674 w 774"/>
              <a:gd name="T39" fmla="*/ 471 h 784"/>
              <a:gd name="T40" fmla="*/ 692 w 774"/>
              <a:gd name="T41" fmla="*/ 501 h 784"/>
              <a:gd name="T42" fmla="*/ 711 w 774"/>
              <a:gd name="T43" fmla="*/ 552 h 784"/>
              <a:gd name="T44" fmla="*/ 718 w 774"/>
              <a:gd name="T45" fmla="*/ 608 h 784"/>
              <a:gd name="T46" fmla="*/ 732 w 774"/>
              <a:gd name="T47" fmla="*/ 657 h 784"/>
              <a:gd name="T48" fmla="*/ 749 w 774"/>
              <a:gd name="T49" fmla="*/ 670 h 784"/>
              <a:gd name="T50" fmla="*/ 762 w 774"/>
              <a:gd name="T51" fmla="*/ 682 h 784"/>
              <a:gd name="T52" fmla="*/ 769 w 774"/>
              <a:gd name="T53" fmla="*/ 699 h 784"/>
              <a:gd name="T54" fmla="*/ 742 w 774"/>
              <a:gd name="T55" fmla="*/ 696 h 784"/>
              <a:gd name="T56" fmla="*/ 711 w 774"/>
              <a:gd name="T57" fmla="*/ 692 h 784"/>
              <a:gd name="T58" fmla="*/ 678 w 774"/>
              <a:gd name="T59" fmla="*/ 692 h 784"/>
              <a:gd name="T60" fmla="*/ 660 w 774"/>
              <a:gd name="T61" fmla="*/ 705 h 784"/>
              <a:gd name="T62" fmla="*/ 633 w 774"/>
              <a:gd name="T63" fmla="*/ 758 h 784"/>
              <a:gd name="T64" fmla="*/ 568 w 774"/>
              <a:gd name="T65" fmla="*/ 781 h 784"/>
              <a:gd name="T66" fmla="*/ 469 w 774"/>
              <a:gd name="T67" fmla="*/ 772 h 784"/>
              <a:gd name="T68" fmla="*/ 370 w 774"/>
              <a:gd name="T69" fmla="*/ 692 h 784"/>
              <a:gd name="T70" fmla="*/ 278 w 774"/>
              <a:gd name="T71" fmla="*/ 615 h 784"/>
              <a:gd name="T72" fmla="*/ 198 w 774"/>
              <a:gd name="T73" fmla="*/ 563 h 784"/>
              <a:gd name="T74" fmla="*/ 126 w 774"/>
              <a:gd name="T75" fmla="*/ 521 h 784"/>
              <a:gd name="T76" fmla="*/ 29 w 774"/>
              <a:gd name="T77" fmla="*/ 504 h 784"/>
              <a:gd name="T78" fmla="*/ 21 w 774"/>
              <a:gd name="T79" fmla="*/ 487 h 784"/>
              <a:gd name="T80" fmla="*/ 11 w 774"/>
              <a:gd name="T81" fmla="*/ 428 h 784"/>
              <a:gd name="T82" fmla="*/ 39 w 774"/>
              <a:gd name="T83" fmla="*/ 363 h 784"/>
              <a:gd name="T84" fmla="*/ 130 w 774"/>
              <a:gd name="T85" fmla="*/ 309 h 784"/>
              <a:gd name="T86" fmla="*/ 184 w 774"/>
              <a:gd name="T87" fmla="*/ 269 h 784"/>
              <a:gd name="T88" fmla="*/ 193 w 774"/>
              <a:gd name="T89" fmla="*/ 204 h 784"/>
              <a:gd name="T90" fmla="*/ 205 w 774"/>
              <a:gd name="T91" fmla="*/ 162 h 784"/>
              <a:gd name="T92" fmla="*/ 196 w 774"/>
              <a:gd name="T93" fmla="*/ 115 h 784"/>
              <a:gd name="T94" fmla="*/ 209 w 774"/>
              <a:gd name="T95" fmla="*/ 85 h 784"/>
              <a:gd name="T96" fmla="*/ 262 w 774"/>
              <a:gd name="T97" fmla="*/ 54 h 784"/>
              <a:gd name="T98" fmla="*/ 284 w 774"/>
              <a:gd name="T99" fmla="*/ 26 h 784"/>
              <a:gd name="T100" fmla="*/ 317 w 774"/>
              <a:gd name="T101" fmla="*/ 0 h 784"/>
              <a:gd name="T102" fmla="*/ 349 w 774"/>
              <a:gd name="T103" fmla="*/ 3 h 784"/>
              <a:gd name="T104" fmla="*/ 380 w 774"/>
              <a:gd name="T105" fmla="*/ 13 h 784"/>
              <a:gd name="T106" fmla="*/ 415 w 774"/>
              <a:gd name="T107" fmla="*/ 6 h 784"/>
              <a:gd name="T108" fmla="*/ 429 w 774"/>
              <a:gd name="T109" fmla="*/ 12 h 784"/>
              <a:gd name="T110" fmla="*/ 433 w 774"/>
              <a:gd name="T111" fmla="*/ 38 h 784"/>
              <a:gd name="T112" fmla="*/ 453 w 774"/>
              <a:gd name="T113" fmla="*/ 26 h 784"/>
              <a:gd name="T114" fmla="*/ 472 w 774"/>
              <a:gd name="T115" fmla="*/ 2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4" h="784">
                <a:moveTo>
                  <a:pt x="474" y="23"/>
                </a:moveTo>
                <a:lnTo>
                  <a:pt x="474" y="23"/>
                </a:lnTo>
                <a:lnTo>
                  <a:pt x="477" y="30"/>
                </a:lnTo>
                <a:lnTo>
                  <a:pt x="484" y="57"/>
                </a:lnTo>
                <a:lnTo>
                  <a:pt x="487" y="60"/>
                </a:lnTo>
                <a:lnTo>
                  <a:pt x="492" y="63"/>
                </a:lnTo>
                <a:lnTo>
                  <a:pt x="495" y="66"/>
                </a:lnTo>
                <a:lnTo>
                  <a:pt x="496" y="70"/>
                </a:lnTo>
                <a:lnTo>
                  <a:pt x="495" y="76"/>
                </a:lnTo>
                <a:lnTo>
                  <a:pt x="495" y="83"/>
                </a:lnTo>
                <a:lnTo>
                  <a:pt x="497" y="89"/>
                </a:lnTo>
                <a:lnTo>
                  <a:pt x="500" y="93"/>
                </a:lnTo>
                <a:lnTo>
                  <a:pt x="502" y="95"/>
                </a:lnTo>
                <a:lnTo>
                  <a:pt x="505" y="95"/>
                </a:lnTo>
                <a:lnTo>
                  <a:pt x="509" y="96"/>
                </a:lnTo>
                <a:lnTo>
                  <a:pt x="512" y="100"/>
                </a:lnTo>
                <a:lnTo>
                  <a:pt x="521" y="130"/>
                </a:lnTo>
                <a:lnTo>
                  <a:pt x="522" y="133"/>
                </a:lnTo>
                <a:lnTo>
                  <a:pt x="525" y="135"/>
                </a:lnTo>
                <a:lnTo>
                  <a:pt x="531" y="134"/>
                </a:lnTo>
                <a:lnTo>
                  <a:pt x="538" y="137"/>
                </a:lnTo>
                <a:lnTo>
                  <a:pt x="544" y="142"/>
                </a:lnTo>
                <a:lnTo>
                  <a:pt x="550" y="151"/>
                </a:lnTo>
                <a:lnTo>
                  <a:pt x="555" y="152"/>
                </a:lnTo>
                <a:lnTo>
                  <a:pt x="568" y="151"/>
                </a:lnTo>
                <a:lnTo>
                  <a:pt x="585" y="152"/>
                </a:lnTo>
                <a:lnTo>
                  <a:pt x="594" y="157"/>
                </a:lnTo>
                <a:lnTo>
                  <a:pt x="593" y="160"/>
                </a:lnTo>
                <a:lnTo>
                  <a:pt x="587" y="163"/>
                </a:lnTo>
                <a:lnTo>
                  <a:pt x="575" y="167"/>
                </a:lnTo>
                <a:lnTo>
                  <a:pt x="572" y="173"/>
                </a:lnTo>
                <a:lnTo>
                  <a:pt x="570" y="181"/>
                </a:lnTo>
                <a:lnTo>
                  <a:pt x="570" y="186"/>
                </a:lnTo>
                <a:lnTo>
                  <a:pt x="573" y="191"/>
                </a:lnTo>
                <a:lnTo>
                  <a:pt x="581" y="201"/>
                </a:lnTo>
                <a:lnTo>
                  <a:pt x="582" y="204"/>
                </a:lnTo>
                <a:lnTo>
                  <a:pt x="583" y="209"/>
                </a:lnTo>
                <a:lnTo>
                  <a:pt x="584" y="213"/>
                </a:lnTo>
                <a:lnTo>
                  <a:pt x="583" y="219"/>
                </a:lnTo>
                <a:lnTo>
                  <a:pt x="576" y="224"/>
                </a:lnTo>
                <a:lnTo>
                  <a:pt x="566" y="229"/>
                </a:lnTo>
                <a:lnTo>
                  <a:pt x="547" y="251"/>
                </a:lnTo>
                <a:lnTo>
                  <a:pt x="545" y="256"/>
                </a:lnTo>
                <a:lnTo>
                  <a:pt x="545" y="269"/>
                </a:lnTo>
                <a:lnTo>
                  <a:pt x="544" y="273"/>
                </a:lnTo>
                <a:lnTo>
                  <a:pt x="537" y="273"/>
                </a:lnTo>
                <a:lnTo>
                  <a:pt x="533" y="272"/>
                </a:lnTo>
                <a:lnTo>
                  <a:pt x="532" y="276"/>
                </a:lnTo>
                <a:lnTo>
                  <a:pt x="529" y="283"/>
                </a:lnTo>
                <a:lnTo>
                  <a:pt x="528" y="288"/>
                </a:lnTo>
                <a:lnTo>
                  <a:pt x="535" y="300"/>
                </a:lnTo>
                <a:lnTo>
                  <a:pt x="536" y="307"/>
                </a:lnTo>
                <a:lnTo>
                  <a:pt x="535" y="313"/>
                </a:lnTo>
                <a:lnTo>
                  <a:pt x="528" y="323"/>
                </a:lnTo>
                <a:lnTo>
                  <a:pt x="524" y="330"/>
                </a:lnTo>
                <a:lnTo>
                  <a:pt x="525" y="332"/>
                </a:lnTo>
                <a:lnTo>
                  <a:pt x="531" y="334"/>
                </a:lnTo>
                <a:lnTo>
                  <a:pt x="546" y="357"/>
                </a:lnTo>
                <a:lnTo>
                  <a:pt x="551" y="365"/>
                </a:lnTo>
                <a:lnTo>
                  <a:pt x="558" y="363"/>
                </a:lnTo>
                <a:lnTo>
                  <a:pt x="561" y="363"/>
                </a:lnTo>
                <a:lnTo>
                  <a:pt x="563" y="364"/>
                </a:lnTo>
                <a:lnTo>
                  <a:pt x="564" y="367"/>
                </a:lnTo>
                <a:lnTo>
                  <a:pt x="564" y="370"/>
                </a:lnTo>
                <a:lnTo>
                  <a:pt x="562" y="376"/>
                </a:lnTo>
                <a:lnTo>
                  <a:pt x="571" y="378"/>
                </a:lnTo>
                <a:lnTo>
                  <a:pt x="574" y="383"/>
                </a:lnTo>
                <a:lnTo>
                  <a:pt x="584" y="400"/>
                </a:lnTo>
                <a:lnTo>
                  <a:pt x="583" y="406"/>
                </a:lnTo>
                <a:lnTo>
                  <a:pt x="579" y="414"/>
                </a:lnTo>
                <a:lnTo>
                  <a:pt x="579" y="419"/>
                </a:lnTo>
                <a:lnTo>
                  <a:pt x="580" y="424"/>
                </a:lnTo>
                <a:lnTo>
                  <a:pt x="581" y="426"/>
                </a:lnTo>
                <a:lnTo>
                  <a:pt x="596" y="427"/>
                </a:lnTo>
                <a:lnTo>
                  <a:pt x="602" y="429"/>
                </a:lnTo>
                <a:lnTo>
                  <a:pt x="617" y="437"/>
                </a:lnTo>
                <a:lnTo>
                  <a:pt x="635" y="451"/>
                </a:lnTo>
                <a:lnTo>
                  <a:pt x="649" y="462"/>
                </a:lnTo>
                <a:lnTo>
                  <a:pt x="661" y="472"/>
                </a:lnTo>
                <a:lnTo>
                  <a:pt x="674" y="471"/>
                </a:lnTo>
                <a:lnTo>
                  <a:pt x="678" y="473"/>
                </a:lnTo>
                <a:lnTo>
                  <a:pt x="681" y="476"/>
                </a:lnTo>
                <a:lnTo>
                  <a:pt x="685" y="484"/>
                </a:lnTo>
                <a:lnTo>
                  <a:pt x="692" y="501"/>
                </a:lnTo>
                <a:lnTo>
                  <a:pt x="698" y="507"/>
                </a:lnTo>
                <a:lnTo>
                  <a:pt x="708" y="521"/>
                </a:lnTo>
                <a:lnTo>
                  <a:pt x="717" y="534"/>
                </a:lnTo>
                <a:lnTo>
                  <a:pt x="711" y="552"/>
                </a:lnTo>
                <a:lnTo>
                  <a:pt x="705" y="571"/>
                </a:lnTo>
                <a:lnTo>
                  <a:pt x="705" y="595"/>
                </a:lnTo>
                <a:lnTo>
                  <a:pt x="705" y="608"/>
                </a:lnTo>
                <a:lnTo>
                  <a:pt x="718" y="608"/>
                </a:lnTo>
                <a:lnTo>
                  <a:pt x="731" y="609"/>
                </a:lnTo>
                <a:lnTo>
                  <a:pt x="732" y="624"/>
                </a:lnTo>
                <a:lnTo>
                  <a:pt x="732" y="639"/>
                </a:lnTo>
                <a:lnTo>
                  <a:pt x="732" y="657"/>
                </a:lnTo>
                <a:lnTo>
                  <a:pt x="736" y="658"/>
                </a:lnTo>
                <a:lnTo>
                  <a:pt x="742" y="661"/>
                </a:lnTo>
                <a:lnTo>
                  <a:pt x="745" y="667"/>
                </a:lnTo>
                <a:lnTo>
                  <a:pt x="749" y="670"/>
                </a:lnTo>
                <a:lnTo>
                  <a:pt x="753" y="671"/>
                </a:lnTo>
                <a:lnTo>
                  <a:pt x="757" y="673"/>
                </a:lnTo>
                <a:lnTo>
                  <a:pt x="761" y="678"/>
                </a:lnTo>
                <a:lnTo>
                  <a:pt x="762" y="682"/>
                </a:lnTo>
                <a:lnTo>
                  <a:pt x="761" y="685"/>
                </a:lnTo>
                <a:lnTo>
                  <a:pt x="762" y="689"/>
                </a:lnTo>
                <a:lnTo>
                  <a:pt x="765" y="696"/>
                </a:lnTo>
                <a:lnTo>
                  <a:pt x="769" y="699"/>
                </a:lnTo>
                <a:lnTo>
                  <a:pt x="774" y="703"/>
                </a:lnTo>
                <a:lnTo>
                  <a:pt x="767" y="705"/>
                </a:lnTo>
                <a:lnTo>
                  <a:pt x="759" y="703"/>
                </a:lnTo>
                <a:lnTo>
                  <a:pt x="742" y="696"/>
                </a:lnTo>
                <a:lnTo>
                  <a:pt x="736" y="695"/>
                </a:lnTo>
                <a:lnTo>
                  <a:pt x="729" y="698"/>
                </a:lnTo>
                <a:lnTo>
                  <a:pt x="729" y="701"/>
                </a:lnTo>
                <a:lnTo>
                  <a:pt x="711" y="692"/>
                </a:lnTo>
                <a:lnTo>
                  <a:pt x="705" y="691"/>
                </a:lnTo>
                <a:lnTo>
                  <a:pt x="702" y="690"/>
                </a:lnTo>
                <a:lnTo>
                  <a:pt x="692" y="691"/>
                </a:lnTo>
                <a:lnTo>
                  <a:pt x="678" y="692"/>
                </a:lnTo>
                <a:lnTo>
                  <a:pt x="669" y="696"/>
                </a:lnTo>
                <a:lnTo>
                  <a:pt x="663" y="699"/>
                </a:lnTo>
                <a:lnTo>
                  <a:pt x="660" y="703"/>
                </a:lnTo>
                <a:lnTo>
                  <a:pt x="660" y="705"/>
                </a:lnTo>
                <a:lnTo>
                  <a:pt x="655" y="715"/>
                </a:lnTo>
                <a:lnTo>
                  <a:pt x="650" y="729"/>
                </a:lnTo>
                <a:lnTo>
                  <a:pt x="644" y="741"/>
                </a:lnTo>
                <a:lnTo>
                  <a:pt x="633" y="758"/>
                </a:lnTo>
                <a:lnTo>
                  <a:pt x="627" y="766"/>
                </a:lnTo>
                <a:lnTo>
                  <a:pt x="614" y="781"/>
                </a:lnTo>
                <a:lnTo>
                  <a:pt x="600" y="784"/>
                </a:lnTo>
                <a:lnTo>
                  <a:pt x="568" y="781"/>
                </a:lnTo>
                <a:lnTo>
                  <a:pt x="533" y="778"/>
                </a:lnTo>
                <a:lnTo>
                  <a:pt x="497" y="775"/>
                </a:lnTo>
                <a:lnTo>
                  <a:pt x="471" y="772"/>
                </a:lnTo>
                <a:lnTo>
                  <a:pt x="469" y="772"/>
                </a:lnTo>
                <a:lnTo>
                  <a:pt x="442" y="751"/>
                </a:lnTo>
                <a:lnTo>
                  <a:pt x="422" y="734"/>
                </a:lnTo>
                <a:lnTo>
                  <a:pt x="396" y="713"/>
                </a:lnTo>
                <a:lnTo>
                  <a:pt x="370" y="692"/>
                </a:lnTo>
                <a:lnTo>
                  <a:pt x="343" y="670"/>
                </a:lnTo>
                <a:lnTo>
                  <a:pt x="323" y="654"/>
                </a:lnTo>
                <a:lnTo>
                  <a:pt x="300" y="634"/>
                </a:lnTo>
                <a:lnTo>
                  <a:pt x="278" y="615"/>
                </a:lnTo>
                <a:lnTo>
                  <a:pt x="261" y="600"/>
                </a:lnTo>
                <a:lnTo>
                  <a:pt x="240" y="588"/>
                </a:lnTo>
                <a:lnTo>
                  <a:pt x="223" y="577"/>
                </a:lnTo>
                <a:lnTo>
                  <a:pt x="198" y="563"/>
                </a:lnTo>
                <a:lnTo>
                  <a:pt x="178" y="551"/>
                </a:lnTo>
                <a:lnTo>
                  <a:pt x="161" y="541"/>
                </a:lnTo>
                <a:lnTo>
                  <a:pt x="135" y="525"/>
                </a:lnTo>
                <a:lnTo>
                  <a:pt x="126" y="521"/>
                </a:lnTo>
                <a:lnTo>
                  <a:pt x="99" y="516"/>
                </a:lnTo>
                <a:lnTo>
                  <a:pt x="74" y="511"/>
                </a:lnTo>
                <a:lnTo>
                  <a:pt x="47" y="507"/>
                </a:lnTo>
                <a:lnTo>
                  <a:pt x="29" y="504"/>
                </a:lnTo>
                <a:lnTo>
                  <a:pt x="41" y="493"/>
                </a:lnTo>
                <a:lnTo>
                  <a:pt x="37" y="483"/>
                </a:lnTo>
                <a:lnTo>
                  <a:pt x="29" y="485"/>
                </a:lnTo>
                <a:lnTo>
                  <a:pt x="21" y="487"/>
                </a:lnTo>
                <a:lnTo>
                  <a:pt x="16" y="471"/>
                </a:lnTo>
                <a:lnTo>
                  <a:pt x="22" y="469"/>
                </a:lnTo>
                <a:lnTo>
                  <a:pt x="17" y="449"/>
                </a:lnTo>
                <a:lnTo>
                  <a:pt x="11" y="428"/>
                </a:lnTo>
                <a:lnTo>
                  <a:pt x="6" y="408"/>
                </a:lnTo>
                <a:lnTo>
                  <a:pt x="0" y="387"/>
                </a:lnTo>
                <a:lnTo>
                  <a:pt x="22" y="373"/>
                </a:lnTo>
                <a:lnTo>
                  <a:pt x="39" y="363"/>
                </a:lnTo>
                <a:lnTo>
                  <a:pt x="63" y="349"/>
                </a:lnTo>
                <a:lnTo>
                  <a:pt x="85" y="336"/>
                </a:lnTo>
                <a:lnTo>
                  <a:pt x="107" y="323"/>
                </a:lnTo>
                <a:lnTo>
                  <a:pt x="130" y="309"/>
                </a:lnTo>
                <a:lnTo>
                  <a:pt x="152" y="296"/>
                </a:lnTo>
                <a:lnTo>
                  <a:pt x="171" y="291"/>
                </a:lnTo>
                <a:lnTo>
                  <a:pt x="175" y="286"/>
                </a:lnTo>
                <a:lnTo>
                  <a:pt x="184" y="269"/>
                </a:lnTo>
                <a:lnTo>
                  <a:pt x="192" y="254"/>
                </a:lnTo>
                <a:lnTo>
                  <a:pt x="192" y="250"/>
                </a:lnTo>
                <a:lnTo>
                  <a:pt x="192" y="229"/>
                </a:lnTo>
                <a:lnTo>
                  <a:pt x="193" y="204"/>
                </a:lnTo>
                <a:lnTo>
                  <a:pt x="196" y="190"/>
                </a:lnTo>
                <a:lnTo>
                  <a:pt x="200" y="179"/>
                </a:lnTo>
                <a:lnTo>
                  <a:pt x="204" y="170"/>
                </a:lnTo>
                <a:lnTo>
                  <a:pt x="205" y="162"/>
                </a:lnTo>
                <a:lnTo>
                  <a:pt x="204" y="153"/>
                </a:lnTo>
                <a:lnTo>
                  <a:pt x="200" y="141"/>
                </a:lnTo>
                <a:lnTo>
                  <a:pt x="196" y="128"/>
                </a:lnTo>
                <a:lnTo>
                  <a:pt x="196" y="115"/>
                </a:lnTo>
                <a:lnTo>
                  <a:pt x="197" y="108"/>
                </a:lnTo>
                <a:lnTo>
                  <a:pt x="200" y="97"/>
                </a:lnTo>
                <a:lnTo>
                  <a:pt x="204" y="89"/>
                </a:lnTo>
                <a:lnTo>
                  <a:pt x="209" y="85"/>
                </a:lnTo>
                <a:lnTo>
                  <a:pt x="228" y="79"/>
                </a:lnTo>
                <a:lnTo>
                  <a:pt x="239" y="76"/>
                </a:lnTo>
                <a:lnTo>
                  <a:pt x="253" y="62"/>
                </a:lnTo>
                <a:lnTo>
                  <a:pt x="262" y="54"/>
                </a:lnTo>
                <a:lnTo>
                  <a:pt x="274" y="41"/>
                </a:lnTo>
                <a:lnTo>
                  <a:pt x="283" y="31"/>
                </a:lnTo>
                <a:lnTo>
                  <a:pt x="284" y="27"/>
                </a:lnTo>
                <a:lnTo>
                  <a:pt x="284" y="26"/>
                </a:lnTo>
                <a:lnTo>
                  <a:pt x="292" y="24"/>
                </a:lnTo>
                <a:lnTo>
                  <a:pt x="306" y="12"/>
                </a:lnTo>
                <a:lnTo>
                  <a:pt x="314" y="1"/>
                </a:lnTo>
                <a:lnTo>
                  <a:pt x="317" y="0"/>
                </a:lnTo>
                <a:lnTo>
                  <a:pt x="324" y="4"/>
                </a:lnTo>
                <a:lnTo>
                  <a:pt x="330" y="5"/>
                </a:lnTo>
                <a:lnTo>
                  <a:pt x="342" y="0"/>
                </a:lnTo>
                <a:lnTo>
                  <a:pt x="349" y="3"/>
                </a:lnTo>
                <a:lnTo>
                  <a:pt x="355" y="5"/>
                </a:lnTo>
                <a:lnTo>
                  <a:pt x="359" y="6"/>
                </a:lnTo>
                <a:lnTo>
                  <a:pt x="375" y="13"/>
                </a:lnTo>
                <a:lnTo>
                  <a:pt x="380" y="13"/>
                </a:lnTo>
                <a:lnTo>
                  <a:pt x="388" y="14"/>
                </a:lnTo>
                <a:lnTo>
                  <a:pt x="401" y="15"/>
                </a:lnTo>
                <a:lnTo>
                  <a:pt x="409" y="10"/>
                </a:lnTo>
                <a:lnTo>
                  <a:pt x="415" y="6"/>
                </a:lnTo>
                <a:lnTo>
                  <a:pt x="419" y="6"/>
                </a:lnTo>
                <a:lnTo>
                  <a:pt x="423" y="7"/>
                </a:lnTo>
                <a:lnTo>
                  <a:pt x="426" y="9"/>
                </a:lnTo>
                <a:lnTo>
                  <a:pt x="429" y="12"/>
                </a:lnTo>
                <a:lnTo>
                  <a:pt x="430" y="17"/>
                </a:lnTo>
                <a:lnTo>
                  <a:pt x="430" y="32"/>
                </a:lnTo>
                <a:lnTo>
                  <a:pt x="431" y="36"/>
                </a:lnTo>
                <a:lnTo>
                  <a:pt x="433" y="38"/>
                </a:lnTo>
                <a:lnTo>
                  <a:pt x="436" y="39"/>
                </a:lnTo>
                <a:lnTo>
                  <a:pt x="440" y="36"/>
                </a:lnTo>
                <a:lnTo>
                  <a:pt x="446" y="31"/>
                </a:lnTo>
                <a:lnTo>
                  <a:pt x="453" y="26"/>
                </a:lnTo>
                <a:lnTo>
                  <a:pt x="459" y="21"/>
                </a:lnTo>
                <a:lnTo>
                  <a:pt x="462" y="19"/>
                </a:lnTo>
                <a:lnTo>
                  <a:pt x="467" y="20"/>
                </a:lnTo>
                <a:lnTo>
                  <a:pt x="472" y="20"/>
                </a:lnTo>
                <a:lnTo>
                  <a:pt x="474"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0" name="Freeform 109"/>
          <p:cNvSpPr>
            <a:spLocks noEditPoints="1"/>
          </p:cNvSpPr>
          <p:nvPr/>
        </p:nvSpPr>
        <p:spPr bwMode="auto">
          <a:xfrm>
            <a:off x="5156279" y="4203571"/>
            <a:ext cx="364252" cy="328458"/>
          </a:xfrm>
          <a:custGeom>
            <a:avLst/>
            <a:gdLst>
              <a:gd name="T0" fmla="*/ 108 w 1527"/>
              <a:gd name="T1" fmla="*/ 69 h 1377"/>
              <a:gd name="T2" fmla="*/ 224 w 1527"/>
              <a:gd name="T3" fmla="*/ 63 h 1377"/>
              <a:gd name="T4" fmla="*/ 327 w 1527"/>
              <a:gd name="T5" fmla="*/ 21 h 1377"/>
              <a:gd name="T6" fmla="*/ 338 w 1527"/>
              <a:gd name="T7" fmla="*/ 73 h 1377"/>
              <a:gd name="T8" fmla="*/ 331 w 1527"/>
              <a:gd name="T9" fmla="*/ 107 h 1377"/>
              <a:gd name="T10" fmla="*/ 384 w 1527"/>
              <a:gd name="T11" fmla="*/ 140 h 1377"/>
              <a:gd name="T12" fmla="*/ 472 w 1527"/>
              <a:gd name="T13" fmla="*/ 235 h 1377"/>
              <a:gd name="T14" fmla="*/ 740 w 1527"/>
              <a:gd name="T15" fmla="*/ 292 h 1377"/>
              <a:gd name="T16" fmla="*/ 791 w 1527"/>
              <a:gd name="T17" fmla="*/ 283 h 1377"/>
              <a:gd name="T18" fmla="*/ 857 w 1527"/>
              <a:gd name="T19" fmla="*/ 207 h 1377"/>
              <a:gd name="T20" fmla="*/ 970 w 1527"/>
              <a:gd name="T21" fmla="*/ 171 h 1377"/>
              <a:gd name="T22" fmla="*/ 1043 w 1527"/>
              <a:gd name="T23" fmla="*/ 158 h 1377"/>
              <a:gd name="T24" fmla="*/ 1098 w 1527"/>
              <a:gd name="T25" fmla="*/ 193 h 1377"/>
              <a:gd name="T26" fmla="*/ 1171 w 1527"/>
              <a:gd name="T27" fmla="*/ 211 h 1377"/>
              <a:gd name="T28" fmla="*/ 1240 w 1527"/>
              <a:gd name="T29" fmla="*/ 265 h 1377"/>
              <a:gd name="T30" fmla="*/ 1358 w 1527"/>
              <a:gd name="T31" fmla="*/ 349 h 1377"/>
              <a:gd name="T32" fmla="*/ 1363 w 1527"/>
              <a:gd name="T33" fmla="*/ 410 h 1377"/>
              <a:gd name="T34" fmla="*/ 1353 w 1527"/>
              <a:gd name="T35" fmla="*/ 453 h 1377"/>
              <a:gd name="T36" fmla="*/ 1340 w 1527"/>
              <a:gd name="T37" fmla="*/ 507 h 1377"/>
              <a:gd name="T38" fmla="*/ 1316 w 1527"/>
              <a:gd name="T39" fmla="*/ 540 h 1377"/>
              <a:gd name="T40" fmla="*/ 1338 w 1527"/>
              <a:gd name="T41" fmla="*/ 616 h 1377"/>
              <a:gd name="T42" fmla="*/ 1331 w 1527"/>
              <a:gd name="T43" fmla="*/ 742 h 1377"/>
              <a:gd name="T44" fmla="*/ 1404 w 1527"/>
              <a:gd name="T45" fmla="*/ 824 h 1377"/>
              <a:gd name="T46" fmla="*/ 1356 w 1527"/>
              <a:gd name="T47" fmla="*/ 983 h 1377"/>
              <a:gd name="T48" fmla="*/ 1434 w 1527"/>
              <a:gd name="T49" fmla="*/ 1079 h 1377"/>
              <a:gd name="T50" fmla="*/ 1488 w 1527"/>
              <a:gd name="T51" fmla="*/ 1166 h 1377"/>
              <a:gd name="T52" fmla="*/ 1523 w 1527"/>
              <a:gd name="T53" fmla="*/ 1192 h 1377"/>
              <a:gd name="T54" fmla="*/ 1510 w 1527"/>
              <a:gd name="T55" fmla="*/ 1243 h 1377"/>
              <a:gd name="T56" fmla="*/ 1434 w 1527"/>
              <a:gd name="T57" fmla="*/ 1266 h 1377"/>
              <a:gd name="T58" fmla="*/ 1398 w 1527"/>
              <a:gd name="T59" fmla="*/ 1325 h 1377"/>
              <a:gd name="T60" fmla="*/ 1314 w 1527"/>
              <a:gd name="T61" fmla="*/ 1357 h 1377"/>
              <a:gd name="T62" fmla="*/ 1190 w 1527"/>
              <a:gd name="T63" fmla="*/ 1349 h 1377"/>
              <a:gd name="T64" fmla="*/ 1048 w 1527"/>
              <a:gd name="T65" fmla="*/ 1305 h 1377"/>
              <a:gd name="T66" fmla="*/ 977 w 1527"/>
              <a:gd name="T67" fmla="*/ 1193 h 1377"/>
              <a:gd name="T68" fmla="*/ 861 w 1527"/>
              <a:gd name="T69" fmla="*/ 1249 h 1377"/>
              <a:gd name="T70" fmla="*/ 738 w 1527"/>
              <a:gd name="T71" fmla="*/ 1210 h 1377"/>
              <a:gd name="T72" fmla="*/ 599 w 1527"/>
              <a:gd name="T73" fmla="*/ 1134 h 1377"/>
              <a:gd name="T74" fmla="*/ 543 w 1527"/>
              <a:gd name="T75" fmla="*/ 1031 h 1377"/>
              <a:gd name="T76" fmla="*/ 487 w 1527"/>
              <a:gd name="T77" fmla="*/ 948 h 1377"/>
              <a:gd name="T78" fmla="*/ 402 w 1527"/>
              <a:gd name="T79" fmla="*/ 904 h 1377"/>
              <a:gd name="T80" fmla="*/ 388 w 1527"/>
              <a:gd name="T81" fmla="*/ 930 h 1377"/>
              <a:gd name="T82" fmla="*/ 347 w 1527"/>
              <a:gd name="T83" fmla="*/ 924 h 1377"/>
              <a:gd name="T84" fmla="*/ 316 w 1527"/>
              <a:gd name="T85" fmla="*/ 866 h 1377"/>
              <a:gd name="T86" fmla="*/ 276 w 1527"/>
              <a:gd name="T87" fmla="*/ 743 h 1377"/>
              <a:gd name="T88" fmla="*/ 180 w 1527"/>
              <a:gd name="T89" fmla="*/ 668 h 1377"/>
              <a:gd name="T90" fmla="*/ 148 w 1527"/>
              <a:gd name="T91" fmla="*/ 612 h 1377"/>
              <a:gd name="T92" fmla="*/ 113 w 1527"/>
              <a:gd name="T93" fmla="*/ 565 h 1377"/>
              <a:gd name="T94" fmla="*/ 130 w 1527"/>
              <a:gd name="T95" fmla="*/ 511 h 1377"/>
              <a:gd name="T96" fmla="*/ 157 w 1527"/>
              <a:gd name="T97" fmla="*/ 432 h 1377"/>
              <a:gd name="T98" fmla="*/ 139 w 1527"/>
              <a:gd name="T99" fmla="*/ 394 h 1377"/>
              <a:gd name="T100" fmla="*/ 90 w 1527"/>
              <a:gd name="T101" fmla="*/ 337 h 1377"/>
              <a:gd name="T102" fmla="*/ 68 w 1527"/>
              <a:gd name="T103" fmla="*/ 298 h 1377"/>
              <a:gd name="T104" fmla="*/ 44 w 1527"/>
              <a:gd name="T105" fmla="*/ 235 h 1377"/>
              <a:gd name="T106" fmla="*/ 16 w 1527"/>
              <a:gd name="T107" fmla="*/ 191 h 1377"/>
              <a:gd name="T108" fmla="*/ 32 w 1527"/>
              <a:gd name="T109" fmla="*/ 143 h 1377"/>
              <a:gd name="T110" fmla="*/ 12 w 1527"/>
              <a:gd name="T111" fmla="*/ 85 h 1377"/>
              <a:gd name="T112" fmla="*/ 1 w 1527"/>
              <a:gd name="T113" fmla="*/ 43 h 1377"/>
              <a:gd name="T114" fmla="*/ 56 w 1527"/>
              <a:gd name="T115" fmla="*/ 9 h 1377"/>
              <a:gd name="T116" fmla="*/ 912 w 1527"/>
              <a:gd name="T117" fmla="*/ 1244 h 1377"/>
              <a:gd name="T118" fmla="*/ 928 w 1527"/>
              <a:gd name="T119" fmla="*/ 1216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27" h="1377">
                <a:moveTo>
                  <a:pt x="63" y="12"/>
                </a:moveTo>
                <a:lnTo>
                  <a:pt x="64" y="14"/>
                </a:lnTo>
                <a:lnTo>
                  <a:pt x="77" y="35"/>
                </a:lnTo>
                <a:lnTo>
                  <a:pt x="83" y="42"/>
                </a:lnTo>
                <a:lnTo>
                  <a:pt x="86" y="47"/>
                </a:lnTo>
                <a:lnTo>
                  <a:pt x="88" y="53"/>
                </a:lnTo>
                <a:lnTo>
                  <a:pt x="92" y="57"/>
                </a:lnTo>
                <a:lnTo>
                  <a:pt x="97" y="59"/>
                </a:lnTo>
                <a:lnTo>
                  <a:pt x="104" y="64"/>
                </a:lnTo>
                <a:lnTo>
                  <a:pt x="108" y="69"/>
                </a:lnTo>
                <a:lnTo>
                  <a:pt x="115" y="78"/>
                </a:lnTo>
                <a:lnTo>
                  <a:pt x="123" y="81"/>
                </a:lnTo>
                <a:lnTo>
                  <a:pt x="150" y="88"/>
                </a:lnTo>
                <a:lnTo>
                  <a:pt x="165" y="91"/>
                </a:lnTo>
                <a:lnTo>
                  <a:pt x="170" y="92"/>
                </a:lnTo>
                <a:lnTo>
                  <a:pt x="181" y="87"/>
                </a:lnTo>
                <a:lnTo>
                  <a:pt x="195" y="88"/>
                </a:lnTo>
                <a:lnTo>
                  <a:pt x="200" y="88"/>
                </a:lnTo>
                <a:lnTo>
                  <a:pt x="218" y="70"/>
                </a:lnTo>
                <a:lnTo>
                  <a:pt x="224" y="63"/>
                </a:lnTo>
                <a:lnTo>
                  <a:pt x="235" y="60"/>
                </a:lnTo>
                <a:lnTo>
                  <a:pt x="241" y="53"/>
                </a:lnTo>
                <a:lnTo>
                  <a:pt x="250" y="44"/>
                </a:lnTo>
                <a:lnTo>
                  <a:pt x="262" y="35"/>
                </a:lnTo>
                <a:lnTo>
                  <a:pt x="273" y="28"/>
                </a:lnTo>
                <a:lnTo>
                  <a:pt x="282" y="23"/>
                </a:lnTo>
                <a:lnTo>
                  <a:pt x="297" y="12"/>
                </a:lnTo>
                <a:lnTo>
                  <a:pt x="306" y="9"/>
                </a:lnTo>
                <a:lnTo>
                  <a:pt x="314" y="9"/>
                </a:lnTo>
                <a:lnTo>
                  <a:pt x="327" y="21"/>
                </a:lnTo>
                <a:lnTo>
                  <a:pt x="337" y="33"/>
                </a:lnTo>
                <a:lnTo>
                  <a:pt x="340" y="38"/>
                </a:lnTo>
                <a:lnTo>
                  <a:pt x="335" y="42"/>
                </a:lnTo>
                <a:lnTo>
                  <a:pt x="325" y="47"/>
                </a:lnTo>
                <a:lnTo>
                  <a:pt x="324" y="50"/>
                </a:lnTo>
                <a:lnTo>
                  <a:pt x="323" y="54"/>
                </a:lnTo>
                <a:lnTo>
                  <a:pt x="323" y="58"/>
                </a:lnTo>
                <a:lnTo>
                  <a:pt x="325" y="61"/>
                </a:lnTo>
                <a:lnTo>
                  <a:pt x="336" y="69"/>
                </a:lnTo>
                <a:lnTo>
                  <a:pt x="338" y="73"/>
                </a:lnTo>
                <a:lnTo>
                  <a:pt x="338" y="77"/>
                </a:lnTo>
                <a:lnTo>
                  <a:pt x="336" y="79"/>
                </a:lnTo>
                <a:lnTo>
                  <a:pt x="334" y="81"/>
                </a:lnTo>
                <a:lnTo>
                  <a:pt x="326" y="83"/>
                </a:lnTo>
                <a:lnTo>
                  <a:pt x="319" y="85"/>
                </a:lnTo>
                <a:lnTo>
                  <a:pt x="316" y="88"/>
                </a:lnTo>
                <a:lnTo>
                  <a:pt x="314" y="90"/>
                </a:lnTo>
                <a:lnTo>
                  <a:pt x="314" y="93"/>
                </a:lnTo>
                <a:lnTo>
                  <a:pt x="317" y="97"/>
                </a:lnTo>
                <a:lnTo>
                  <a:pt x="331" y="107"/>
                </a:lnTo>
                <a:lnTo>
                  <a:pt x="333" y="110"/>
                </a:lnTo>
                <a:lnTo>
                  <a:pt x="335" y="115"/>
                </a:lnTo>
                <a:lnTo>
                  <a:pt x="339" y="118"/>
                </a:lnTo>
                <a:lnTo>
                  <a:pt x="345" y="119"/>
                </a:lnTo>
                <a:lnTo>
                  <a:pt x="348" y="120"/>
                </a:lnTo>
                <a:lnTo>
                  <a:pt x="362" y="138"/>
                </a:lnTo>
                <a:lnTo>
                  <a:pt x="365" y="139"/>
                </a:lnTo>
                <a:lnTo>
                  <a:pt x="381" y="136"/>
                </a:lnTo>
                <a:lnTo>
                  <a:pt x="384" y="136"/>
                </a:lnTo>
                <a:lnTo>
                  <a:pt x="384" y="140"/>
                </a:lnTo>
                <a:lnTo>
                  <a:pt x="386" y="165"/>
                </a:lnTo>
                <a:lnTo>
                  <a:pt x="388" y="178"/>
                </a:lnTo>
                <a:lnTo>
                  <a:pt x="391" y="190"/>
                </a:lnTo>
                <a:lnTo>
                  <a:pt x="395" y="202"/>
                </a:lnTo>
                <a:lnTo>
                  <a:pt x="400" y="213"/>
                </a:lnTo>
                <a:lnTo>
                  <a:pt x="407" y="219"/>
                </a:lnTo>
                <a:lnTo>
                  <a:pt x="423" y="227"/>
                </a:lnTo>
                <a:lnTo>
                  <a:pt x="431" y="230"/>
                </a:lnTo>
                <a:lnTo>
                  <a:pt x="451" y="231"/>
                </a:lnTo>
                <a:lnTo>
                  <a:pt x="472" y="235"/>
                </a:lnTo>
                <a:lnTo>
                  <a:pt x="483" y="238"/>
                </a:lnTo>
                <a:lnTo>
                  <a:pt x="487" y="241"/>
                </a:lnTo>
                <a:lnTo>
                  <a:pt x="490" y="245"/>
                </a:lnTo>
                <a:lnTo>
                  <a:pt x="500" y="264"/>
                </a:lnTo>
                <a:lnTo>
                  <a:pt x="515" y="277"/>
                </a:lnTo>
                <a:lnTo>
                  <a:pt x="547" y="298"/>
                </a:lnTo>
                <a:lnTo>
                  <a:pt x="562" y="304"/>
                </a:lnTo>
                <a:lnTo>
                  <a:pt x="613" y="317"/>
                </a:lnTo>
                <a:lnTo>
                  <a:pt x="647" y="316"/>
                </a:lnTo>
                <a:lnTo>
                  <a:pt x="740" y="292"/>
                </a:lnTo>
                <a:lnTo>
                  <a:pt x="772" y="286"/>
                </a:lnTo>
                <a:lnTo>
                  <a:pt x="783" y="286"/>
                </a:lnTo>
                <a:lnTo>
                  <a:pt x="776" y="291"/>
                </a:lnTo>
                <a:lnTo>
                  <a:pt x="765" y="293"/>
                </a:lnTo>
                <a:lnTo>
                  <a:pt x="772" y="297"/>
                </a:lnTo>
                <a:lnTo>
                  <a:pt x="783" y="297"/>
                </a:lnTo>
                <a:lnTo>
                  <a:pt x="788" y="297"/>
                </a:lnTo>
                <a:lnTo>
                  <a:pt x="791" y="294"/>
                </a:lnTo>
                <a:lnTo>
                  <a:pt x="792" y="289"/>
                </a:lnTo>
                <a:lnTo>
                  <a:pt x="791" y="283"/>
                </a:lnTo>
                <a:lnTo>
                  <a:pt x="786" y="261"/>
                </a:lnTo>
                <a:lnTo>
                  <a:pt x="783" y="245"/>
                </a:lnTo>
                <a:lnTo>
                  <a:pt x="805" y="246"/>
                </a:lnTo>
                <a:lnTo>
                  <a:pt x="814" y="244"/>
                </a:lnTo>
                <a:lnTo>
                  <a:pt x="826" y="238"/>
                </a:lnTo>
                <a:lnTo>
                  <a:pt x="836" y="235"/>
                </a:lnTo>
                <a:lnTo>
                  <a:pt x="841" y="235"/>
                </a:lnTo>
                <a:lnTo>
                  <a:pt x="845" y="232"/>
                </a:lnTo>
                <a:lnTo>
                  <a:pt x="849" y="229"/>
                </a:lnTo>
                <a:lnTo>
                  <a:pt x="857" y="207"/>
                </a:lnTo>
                <a:lnTo>
                  <a:pt x="861" y="202"/>
                </a:lnTo>
                <a:lnTo>
                  <a:pt x="875" y="189"/>
                </a:lnTo>
                <a:lnTo>
                  <a:pt x="887" y="181"/>
                </a:lnTo>
                <a:lnTo>
                  <a:pt x="899" y="174"/>
                </a:lnTo>
                <a:lnTo>
                  <a:pt x="915" y="169"/>
                </a:lnTo>
                <a:lnTo>
                  <a:pt x="936" y="170"/>
                </a:lnTo>
                <a:lnTo>
                  <a:pt x="952" y="172"/>
                </a:lnTo>
                <a:lnTo>
                  <a:pt x="962" y="172"/>
                </a:lnTo>
                <a:lnTo>
                  <a:pt x="966" y="172"/>
                </a:lnTo>
                <a:lnTo>
                  <a:pt x="970" y="171"/>
                </a:lnTo>
                <a:lnTo>
                  <a:pt x="972" y="170"/>
                </a:lnTo>
                <a:lnTo>
                  <a:pt x="974" y="160"/>
                </a:lnTo>
                <a:lnTo>
                  <a:pt x="977" y="157"/>
                </a:lnTo>
                <a:lnTo>
                  <a:pt x="983" y="154"/>
                </a:lnTo>
                <a:lnTo>
                  <a:pt x="991" y="154"/>
                </a:lnTo>
                <a:lnTo>
                  <a:pt x="1001" y="154"/>
                </a:lnTo>
                <a:lnTo>
                  <a:pt x="1010" y="154"/>
                </a:lnTo>
                <a:lnTo>
                  <a:pt x="1020" y="158"/>
                </a:lnTo>
                <a:lnTo>
                  <a:pt x="1034" y="158"/>
                </a:lnTo>
                <a:lnTo>
                  <a:pt x="1043" y="158"/>
                </a:lnTo>
                <a:lnTo>
                  <a:pt x="1048" y="161"/>
                </a:lnTo>
                <a:lnTo>
                  <a:pt x="1052" y="166"/>
                </a:lnTo>
                <a:lnTo>
                  <a:pt x="1054" y="170"/>
                </a:lnTo>
                <a:lnTo>
                  <a:pt x="1054" y="176"/>
                </a:lnTo>
                <a:lnTo>
                  <a:pt x="1054" y="180"/>
                </a:lnTo>
                <a:lnTo>
                  <a:pt x="1056" y="182"/>
                </a:lnTo>
                <a:lnTo>
                  <a:pt x="1061" y="185"/>
                </a:lnTo>
                <a:lnTo>
                  <a:pt x="1069" y="187"/>
                </a:lnTo>
                <a:lnTo>
                  <a:pt x="1084" y="189"/>
                </a:lnTo>
                <a:lnTo>
                  <a:pt x="1098" y="193"/>
                </a:lnTo>
                <a:lnTo>
                  <a:pt x="1105" y="196"/>
                </a:lnTo>
                <a:lnTo>
                  <a:pt x="1115" y="201"/>
                </a:lnTo>
                <a:lnTo>
                  <a:pt x="1127" y="213"/>
                </a:lnTo>
                <a:lnTo>
                  <a:pt x="1132" y="215"/>
                </a:lnTo>
                <a:lnTo>
                  <a:pt x="1137" y="216"/>
                </a:lnTo>
                <a:lnTo>
                  <a:pt x="1141" y="215"/>
                </a:lnTo>
                <a:lnTo>
                  <a:pt x="1150" y="210"/>
                </a:lnTo>
                <a:lnTo>
                  <a:pt x="1158" y="214"/>
                </a:lnTo>
                <a:lnTo>
                  <a:pt x="1162" y="214"/>
                </a:lnTo>
                <a:lnTo>
                  <a:pt x="1171" y="211"/>
                </a:lnTo>
                <a:lnTo>
                  <a:pt x="1181" y="214"/>
                </a:lnTo>
                <a:lnTo>
                  <a:pt x="1205" y="227"/>
                </a:lnTo>
                <a:lnTo>
                  <a:pt x="1208" y="227"/>
                </a:lnTo>
                <a:lnTo>
                  <a:pt x="1210" y="228"/>
                </a:lnTo>
                <a:lnTo>
                  <a:pt x="1212" y="231"/>
                </a:lnTo>
                <a:lnTo>
                  <a:pt x="1213" y="235"/>
                </a:lnTo>
                <a:lnTo>
                  <a:pt x="1215" y="246"/>
                </a:lnTo>
                <a:lnTo>
                  <a:pt x="1222" y="254"/>
                </a:lnTo>
                <a:lnTo>
                  <a:pt x="1230" y="261"/>
                </a:lnTo>
                <a:lnTo>
                  <a:pt x="1240" y="265"/>
                </a:lnTo>
                <a:lnTo>
                  <a:pt x="1261" y="275"/>
                </a:lnTo>
                <a:lnTo>
                  <a:pt x="1270" y="282"/>
                </a:lnTo>
                <a:lnTo>
                  <a:pt x="1279" y="296"/>
                </a:lnTo>
                <a:lnTo>
                  <a:pt x="1291" y="313"/>
                </a:lnTo>
                <a:lnTo>
                  <a:pt x="1292" y="314"/>
                </a:lnTo>
                <a:lnTo>
                  <a:pt x="1321" y="314"/>
                </a:lnTo>
                <a:lnTo>
                  <a:pt x="1354" y="314"/>
                </a:lnTo>
                <a:lnTo>
                  <a:pt x="1358" y="321"/>
                </a:lnTo>
                <a:lnTo>
                  <a:pt x="1357" y="335"/>
                </a:lnTo>
                <a:lnTo>
                  <a:pt x="1358" y="349"/>
                </a:lnTo>
                <a:lnTo>
                  <a:pt x="1361" y="358"/>
                </a:lnTo>
                <a:lnTo>
                  <a:pt x="1361" y="367"/>
                </a:lnTo>
                <a:lnTo>
                  <a:pt x="1359" y="372"/>
                </a:lnTo>
                <a:lnTo>
                  <a:pt x="1357" y="377"/>
                </a:lnTo>
                <a:lnTo>
                  <a:pt x="1356" y="379"/>
                </a:lnTo>
                <a:lnTo>
                  <a:pt x="1361" y="382"/>
                </a:lnTo>
                <a:lnTo>
                  <a:pt x="1364" y="390"/>
                </a:lnTo>
                <a:lnTo>
                  <a:pt x="1365" y="400"/>
                </a:lnTo>
                <a:lnTo>
                  <a:pt x="1363" y="405"/>
                </a:lnTo>
                <a:lnTo>
                  <a:pt x="1363" y="410"/>
                </a:lnTo>
                <a:lnTo>
                  <a:pt x="1365" y="414"/>
                </a:lnTo>
                <a:lnTo>
                  <a:pt x="1367" y="420"/>
                </a:lnTo>
                <a:lnTo>
                  <a:pt x="1366" y="424"/>
                </a:lnTo>
                <a:lnTo>
                  <a:pt x="1364" y="428"/>
                </a:lnTo>
                <a:lnTo>
                  <a:pt x="1362" y="433"/>
                </a:lnTo>
                <a:lnTo>
                  <a:pt x="1360" y="439"/>
                </a:lnTo>
                <a:lnTo>
                  <a:pt x="1359" y="444"/>
                </a:lnTo>
                <a:lnTo>
                  <a:pt x="1355" y="446"/>
                </a:lnTo>
                <a:lnTo>
                  <a:pt x="1352" y="447"/>
                </a:lnTo>
                <a:lnTo>
                  <a:pt x="1353" y="453"/>
                </a:lnTo>
                <a:lnTo>
                  <a:pt x="1354" y="459"/>
                </a:lnTo>
                <a:lnTo>
                  <a:pt x="1356" y="465"/>
                </a:lnTo>
                <a:lnTo>
                  <a:pt x="1354" y="469"/>
                </a:lnTo>
                <a:lnTo>
                  <a:pt x="1353" y="474"/>
                </a:lnTo>
                <a:lnTo>
                  <a:pt x="1350" y="481"/>
                </a:lnTo>
                <a:lnTo>
                  <a:pt x="1351" y="488"/>
                </a:lnTo>
                <a:lnTo>
                  <a:pt x="1348" y="493"/>
                </a:lnTo>
                <a:lnTo>
                  <a:pt x="1344" y="498"/>
                </a:lnTo>
                <a:lnTo>
                  <a:pt x="1341" y="502"/>
                </a:lnTo>
                <a:lnTo>
                  <a:pt x="1340" y="507"/>
                </a:lnTo>
                <a:lnTo>
                  <a:pt x="1338" y="509"/>
                </a:lnTo>
                <a:lnTo>
                  <a:pt x="1332" y="513"/>
                </a:lnTo>
                <a:lnTo>
                  <a:pt x="1329" y="516"/>
                </a:lnTo>
                <a:lnTo>
                  <a:pt x="1324" y="517"/>
                </a:lnTo>
                <a:lnTo>
                  <a:pt x="1323" y="520"/>
                </a:lnTo>
                <a:lnTo>
                  <a:pt x="1323" y="522"/>
                </a:lnTo>
                <a:lnTo>
                  <a:pt x="1326" y="524"/>
                </a:lnTo>
                <a:lnTo>
                  <a:pt x="1329" y="529"/>
                </a:lnTo>
                <a:lnTo>
                  <a:pt x="1336" y="539"/>
                </a:lnTo>
                <a:lnTo>
                  <a:pt x="1316" y="540"/>
                </a:lnTo>
                <a:lnTo>
                  <a:pt x="1310" y="548"/>
                </a:lnTo>
                <a:lnTo>
                  <a:pt x="1304" y="560"/>
                </a:lnTo>
                <a:lnTo>
                  <a:pt x="1307" y="584"/>
                </a:lnTo>
                <a:lnTo>
                  <a:pt x="1304" y="597"/>
                </a:lnTo>
                <a:lnTo>
                  <a:pt x="1306" y="604"/>
                </a:lnTo>
                <a:lnTo>
                  <a:pt x="1311" y="608"/>
                </a:lnTo>
                <a:lnTo>
                  <a:pt x="1317" y="611"/>
                </a:lnTo>
                <a:lnTo>
                  <a:pt x="1329" y="611"/>
                </a:lnTo>
                <a:lnTo>
                  <a:pt x="1337" y="613"/>
                </a:lnTo>
                <a:lnTo>
                  <a:pt x="1338" y="616"/>
                </a:lnTo>
                <a:lnTo>
                  <a:pt x="1333" y="621"/>
                </a:lnTo>
                <a:lnTo>
                  <a:pt x="1326" y="630"/>
                </a:lnTo>
                <a:lnTo>
                  <a:pt x="1322" y="633"/>
                </a:lnTo>
                <a:lnTo>
                  <a:pt x="1310" y="651"/>
                </a:lnTo>
                <a:lnTo>
                  <a:pt x="1310" y="658"/>
                </a:lnTo>
                <a:lnTo>
                  <a:pt x="1311" y="664"/>
                </a:lnTo>
                <a:lnTo>
                  <a:pt x="1316" y="683"/>
                </a:lnTo>
                <a:lnTo>
                  <a:pt x="1321" y="701"/>
                </a:lnTo>
                <a:lnTo>
                  <a:pt x="1331" y="734"/>
                </a:lnTo>
                <a:lnTo>
                  <a:pt x="1331" y="742"/>
                </a:lnTo>
                <a:lnTo>
                  <a:pt x="1328" y="759"/>
                </a:lnTo>
                <a:lnTo>
                  <a:pt x="1327" y="769"/>
                </a:lnTo>
                <a:lnTo>
                  <a:pt x="1329" y="782"/>
                </a:lnTo>
                <a:lnTo>
                  <a:pt x="1328" y="789"/>
                </a:lnTo>
                <a:lnTo>
                  <a:pt x="1330" y="804"/>
                </a:lnTo>
                <a:lnTo>
                  <a:pt x="1333" y="805"/>
                </a:lnTo>
                <a:lnTo>
                  <a:pt x="1353" y="808"/>
                </a:lnTo>
                <a:lnTo>
                  <a:pt x="1372" y="811"/>
                </a:lnTo>
                <a:lnTo>
                  <a:pt x="1397" y="815"/>
                </a:lnTo>
                <a:lnTo>
                  <a:pt x="1404" y="824"/>
                </a:lnTo>
                <a:lnTo>
                  <a:pt x="1409" y="843"/>
                </a:lnTo>
                <a:lnTo>
                  <a:pt x="1409" y="858"/>
                </a:lnTo>
                <a:lnTo>
                  <a:pt x="1406" y="865"/>
                </a:lnTo>
                <a:lnTo>
                  <a:pt x="1389" y="887"/>
                </a:lnTo>
                <a:lnTo>
                  <a:pt x="1371" y="908"/>
                </a:lnTo>
                <a:lnTo>
                  <a:pt x="1353" y="930"/>
                </a:lnTo>
                <a:lnTo>
                  <a:pt x="1334" y="952"/>
                </a:lnTo>
                <a:lnTo>
                  <a:pt x="1332" y="954"/>
                </a:lnTo>
                <a:lnTo>
                  <a:pt x="1347" y="972"/>
                </a:lnTo>
                <a:lnTo>
                  <a:pt x="1356" y="983"/>
                </a:lnTo>
                <a:lnTo>
                  <a:pt x="1370" y="998"/>
                </a:lnTo>
                <a:lnTo>
                  <a:pt x="1371" y="1002"/>
                </a:lnTo>
                <a:lnTo>
                  <a:pt x="1371" y="1008"/>
                </a:lnTo>
                <a:lnTo>
                  <a:pt x="1385" y="1031"/>
                </a:lnTo>
                <a:lnTo>
                  <a:pt x="1389" y="1043"/>
                </a:lnTo>
                <a:lnTo>
                  <a:pt x="1394" y="1051"/>
                </a:lnTo>
                <a:lnTo>
                  <a:pt x="1404" y="1062"/>
                </a:lnTo>
                <a:lnTo>
                  <a:pt x="1415" y="1073"/>
                </a:lnTo>
                <a:lnTo>
                  <a:pt x="1426" y="1078"/>
                </a:lnTo>
                <a:lnTo>
                  <a:pt x="1434" y="1079"/>
                </a:lnTo>
                <a:lnTo>
                  <a:pt x="1451" y="1084"/>
                </a:lnTo>
                <a:lnTo>
                  <a:pt x="1458" y="1089"/>
                </a:lnTo>
                <a:lnTo>
                  <a:pt x="1468" y="1101"/>
                </a:lnTo>
                <a:lnTo>
                  <a:pt x="1480" y="1099"/>
                </a:lnTo>
                <a:lnTo>
                  <a:pt x="1483" y="1099"/>
                </a:lnTo>
                <a:lnTo>
                  <a:pt x="1484" y="1100"/>
                </a:lnTo>
                <a:lnTo>
                  <a:pt x="1484" y="1103"/>
                </a:lnTo>
                <a:lnTo>
                  <a:pt x="1482" y="1121"/>
                </a:lnTo>
                <a:lnTo>
                  <a:pt x="1486" y="1139"/>
                </a:lnTo>
                <a:lnTo>
                  <a:pt x="1488" y="1166"/>
                </a:lnTo>
                <a:lnTo>
                  <a:pt x="1487" y="1171"/>
                </a:lnTo>
                <a:lnTo>
                  <a:pt x="1484" y="1179"/>
                </a:lnTo>
                <a:lnTo>
                  <a:pt x="1484" y="1184"/>
                </a:lnTo>
                <a:lnTo>
                  <a:pt x="1483" y="1187"/>
                </a:lnTo>
                <a:lnTo>
                  <a:pt x="1484" y="1188"/>
                </a:lnTo>
                <a:lnTo>
                  <a:pt x="1488" y="1190"/>
                </a:lnTo>
                <a:lnTo>
                  <a:pt x="1496" y="1191"/>
                </a:lnTo>
                <a:lnTo>
                  <a:pt x="1516" y="1188"/>
                </a:lnTo>
                <a:lnTo>
                  <a:pt x="1518" y="1189"/>
                </a:lnTo>
                <a:lnTo>
                  <a:pt x="1523" y="1192"/>
                </a:lnTo>
                <a:lnTo>
                  <a:pt x="1527" y="1197"/>
                </a:lnTo>
                <a:lnTo>
                  <a:pt x="1527" y="1199"/>
                </a:lnTo>
                <a:lnTo>
                  <a:pt x="1522" y="1203"/>
                </a:lnTo>
                <a:lnTo>
                  <a:pt x="1521" y="1210"/>
                </a:lnTo>
                <a:lnTo>
                  <a:pt x="1523" y="1221"/>
                </a:lnTo>
                <a:lnTo>
                  <a:pt x="1522" y="1222"/>
                </a:lnTo>
                <a:lnTo>
                  <a:pt x="1518" y="1225"/>
                </a:lnTo>
                <a:lnTo>
                  <a:pt x="1516" y="1240"/>
                </a:lnTo>
                <a:lnTo>
                  <a:pt x="1515" y="1241"/>
                </a:lnTo>
                <a:lnTo>
                  <a:pt x="1510" y="1243"/>
                </a:lnTo>
                <a:lnTo>
                  <a:pt x="1486" y="1242"/>
                </a:lnTo>
                <a:lnTo>
                  <a:pt x="1483" y="1242"/>
                </a:lnTo>
                <a:lnTo>
                  <a:pt x="1474" y="1246"/>
                </a:lnTo>
                <a:lnTo>
                  <a:pt x="1458" y="1249"/>
                </a:lnTo>
                <a:lnTo>
                  <a:pt x="1454" y="1251"/>
                </a:lnTo>
                <a:lnTo>
                  <a:pt x="1448" y="1255"/>
                </a:lnTo>
                <a:lnTo>
                  <a:pt x="1444" y="1261"/>
                </a:lnTo>
                <a:lnTo>
                  <a:pt x="1443" y="1266"/>
                </a:lnTo>
                <a:lnTo>
                  <a:pt x="1443" y="1267"/>
                </a:lnTo>
                <a:lnTo>
                  <a:pt x="1434" y="1266"/>
                </a:lnTo>
                <a:lnTo>
                  <a:pt x="1431" y="1270"/>
                </a:lnTo>
                <a:lnTo>
                  <a:pt x="1413" y="1277"/>
                </a:lnTo>
                <a:lnTo>
                  <a:pt x="1411" y="1279"/>
                </a:lnTo>
                <a:lnTo>
                  <a:pt x="1409" y="1284"/>
                </a:lnTo>
                <a:lnTo>
                  <a:pt x="1406" y="1299"/>
                </a:lnTo>
                <a:lnTo>
                  <a:pt x="1404" y="1312"/>
                </a:lnTo>
                <a:lnTo>
                  <a:pt x="1403" y="1314"/>
                </a:lnTo>
                <a:lnTo>
                  <a:pt x="1397" y="1319"/>
                </a:lnTo>
                <a:lnTo>
                  <a:pt x="1397" y="1320"/>
                </a:lnTo>
                <a:lnTo>
                  <a:pt x="1398" y="1325"/>
                </a:lnTo>
                <a:lnTo>
                  <a:pt x="1395" y="1335"/>
                </a:lnTo>
                <a:lnTo>
                  <a:pt x="1393" y="1361"/>
                </a:lnTo>
                <a:lnTo>
                  <a:pt x="1391" y="1368"/>
                </a:lnTo>
                <a:lnTo>
                  <a:pt x="1387" y="1369"/>
                </a:lnTo>
                <a:lnTo>
                  <a:pt x="1383" y="1372"/>
                </a:lnTo>
                <a:lnTo>
                  <a:pt x="1377" y="1377"/>
                </a:lnTo>
                <a:lnTo>
                  <a:pt x="1364" y="1373"/>
                </a:lnTo>
                <a:lnTo>
                  <a:pt x="1353" y="1370"/>
                </a:lnTo>
                <a:lnTo>
                  <a:pt x="1318" y="1361"/>
                </a:lnTo>
                <a:lnTo>
                  <a:pt x="1314" y="1357"/>
                </a:lnTo>
                <a:lnTo>
                  <a:pt x="1312" y="1350"/>
                </a:lnTo>
                <a:lnTo>
                  <a:pt x="1306" y="1348"/>
                </a:lnTo>
                <a:lnTo>
                  <a:pt x="1297" y="1358"/>
                </a:lnTo>
                <a:lnTo>
                  <a:pt x="1267" y="1352"/>
                </a:lnTo>
                <a:lnTo>
                  <a:pt x="1257" y="1354"/>
                </a:lnTo>
                <a:lnTo>
                  <a:pt x="1251" y="1351"/>
                </a:lnTo>
                <a:lnTo>
                  <a:pt x="1235" y="1351"/>
                </a:lnTo>
                <a:lnTo>
                  <a:pt x="1222" y="1344"/>
                </a:lnTo>
                <a:lnTo>
                  <a:pt x="1204" y="1348"/>
                </a:lnTo>
                <a:lnTo>
                  <a:pt x="1190" y="1349"/>
                </a:lnTo>
                <a:lnTo>
                  <a:pt x="1170" y="1337"/>
                </a:lnTo>
                <a:lnTo>
                  <a:pt x="1149" y="1334"/>
                </a:lnTo>
                <a:lnTo>
                  <a:pt x="1132" y="1335"/>
                </a:lnTo>
                <a:lnTo>
                  <a:pt x="1123" y="1334"/>
                </a:lnTo>
                <a:lnTo>
                  <a:pt x="1109" y="1330"/>
                </a:lnTo>
                <a:lnTo>
                  <a:pt x="1102" y="1325"/>
                </a:lnTo>
                <a:lnTo>
                  <a:pt x="1091" y="1329"/>
                </a:lnTo>
                <a:lnTo>
                  <a:pt x="1086" y="1322"/>
                </a:lnTo>
                <a:lnTo>
                  <a:pt x="1054" y="1317"/>
                </a:lnTo>
                <a:lnTo>
                  <a:pt x="1048" y="1305"/>
                </a:lnTo>
                <a:lnTo>
                  <a:pt x="1044" y="1295"/>
                </a:lnTo>
                <a:lnTo>
                  <a:pt x="1044" y="1284"/>
                </a:lnTo>
                <a:lnTo>
                  <a:pt x="1036" y="1266"/>
                </a:lnTo>
                <a:lnTo>
                  <a:pt x="1033" y="1239"/>
                </a:lnTo>
                <a:lnTo>
                  <a:pt x="1030" y="1228"/>
                </a:lnTo>
                <a:lnTo>
                  <a:pt x="1026" y="1219"/>
                </a:lnTo>
                <a:lnTo>
                  <a:pt x="1021" y="1211"/>
                </a:lnTo>
                <a:lnTo>
                  <a:pt x="1013" y="1202"/>
                </a:lnTo>
                <a:lnTo>
                  <a:pt x="1006" y="1199"/>
                </a:lnTo>
                <a:lnTo>
                  <a:pt x="977" y="1193"/>
                </a:lnTo>
                <a:lnTo>
                  <a:pt x="971" y="1193"/>
                </a:lnTo>
                <a:lnTo>
                  <a:pt x="958" y="1198"/>
                </a:lnTo>
                <a:lnTo>
                  <a:pt x="944" y="1207"/>
                </a:lnTo>
                <a:lnTo>
                  <a:pt x="921" y="1212"/>
                </a:lnTo>
                <a:lnTo>
                  <a:pt x="916" y="1216"/>
                </a:lnTo>
                <a:lnTo>
                  <a:pt x="910" y="1225"/>
                </a:lnTo>
                <a:lnTo>
                  <a:pt x="903" y="1231"/>
                </a:lnTo>
                <a:lnTo>
                  <a:pt x="893" y="1229"/>
                </a:lnTo>
                <a:lnTo>
                  <a:pt x="881" y="1235"/>
                </a:lnTo>
                <a:lnTo>
                  <a:pt x="861" y="1249"/>
                </a:lnTo>
                <a:lnTo>
                  <a:pt x="850" y="1254"/>
                </a:lnTo>
                <a:lnTo>
                  <a:pt x="841" y="1254"/>
                </a:lnTo>
                <a:lnTo>
                  <a:pt x="831" y="1247"/>
                </a:lnTo>
                <a:lnTo>
                  <a:pt x="810" y="1237"/>
                </a:lnTo>
                <a:lnTo>
                  <a:pt x="795" y="1234"/>
                </a:lnTo>
                <a:lnTo>
                  <a:pt x="776" y="1236"/>
                </a:lnTo>
                <a:lnTo>
                  <a:pt x="767" y="1235"/>
                </a:lnTo>
                <a:lnTo>
                  <a:pt x="751" y="1223"/>
                </a:lnTo>
                <a:lnTo>
                  <a:pt x="747" y="1215"/>
                </a:lnTo>
                <a:lnTo>
                  <a:pt x="738" y="1210"/>
                </a:lnTo>
                <a:lnTo>
                  <a:pt x="709" y="1198"/>
                </a:lnTo>
                <a:lnTo>
                  <a:pt x="686" y="1182"/>
                </a:lnTo>
                <a:lnTo>
                  <a:pt x="682" y="1175"/>
                </a:lnTo>
                <a:lnTo>
                  <a:pt x="679" y="1166"/>
                </a:lnTo>
                <a:lnTo>
                  <a:pt x="669" y="1156"/>
                </a:lnTo>
                <a:lnTo>
                  <a:pt x="647" y="1147"/>
                </a:lnTo>
                <a:lnTo>
                  <a:pt x="634" y="1137"/>
                </a:lnTo>
                <a:lnTo>
                  <a:pt x="619" y="1135"/>
                </a:lnTo>
                <a:lnTo>
                  <a:pt x="605" y="1135"/>
                </a:lnTo>
                <a:lnTo>
                  <a:pt x="599" y="1134"/>
                </a:lnTo>
                <a:lnTo>
                  <a:pt x="594" y="1129"/>
                </a:lnTo>
                <a:lnTo>
                  <a:pt x="575" y="1110"/>
                </a:lnTo>
                <a:lnTo>
                  <a:pt x="574" y="1102"/>
                </a:lnTo>
                <a:lnTo>
                  <a:pt x="563" y="1082"/>
                </a:lnTo>
                <a:lnTo>
                  <a:pt x="560" y="1076"/>
                </a:lnTo>
                <a:lnTo>
                  <a:pt x="557" y="1056"/>
                </a:lnTo>
                <a:lnTo>
                  <a:pt x="554" y="1051"/>
                </a:lnTo>
                <a:lnTo>
                  <a:pt x="542" y="1043"/>
                </a:lnTo>
                <a:lnTo>
                  <a:pt x="540" y="1038"/>
                </a:lnTo>
                <a:lnTo>
                  <a:pt x="543" y="1031"/>
                </a:lnTo>
                <a:lnTo>
                  <a:pt x="543" y="1026"/>
                </a:lnTo>
                <a:lnTo>
                  <a:pt x="536" y="1021"/>
                </a:lnTo>
                <a:lnTo>
                  <a:pt x="527" y="1018"/>
                </a:lnTo>
                <a:lnTo>
                  <a:pt x="524" y="1013"/>
                </a:lnTo>
                <a:lnTo>
                  <a:pt x="526" y="1001"/>
                </a:lnTo>
                <a:lnTo>
                  <a:pt x="525" y="994"/>
                </a:lnTo>
                <a:lnTo>
                  <a:pt x="516" y="982"/>
                </a:lnTo>
                <a:lnTo>
                  <a:pt x="504" y="970"/>
                </a:lnTo>
                <a:lnTo>
                  <a:pt x="491" y="953"/>
                </a:lnTo>
                <a:lnTo>
                  <a:pt x="487" y="948"/>
                </a:lnTo>
                <a:lnTo>
                  <a:pt x="483" y="937"/>
                </a:lnTo>
                <a:lnTo>
                  <a:pt x="479" y="923"/>
                </a:lnTo>
                <a:lnTo>
                  <a:pt x="472" y="922"/>
                </a:lnTo>
                <a:lnTo>
                  <a:pt x="438" y="938"/>
                </a:lnTo>
                <a:lnTo>
                  <a:pt x="428" y="929"/>
                </a:lnTo>
                <a:lnTo>
                  <a:pt x="398" y="913"/>
                </a:lnTo>
                <a:lnTo>
                  <a:pt x="396" y="911"/>
                </a:lnTo>
                <a:lnTo>
                  <a:pt x="394" y="907"/>
                </a:lnTo>
                <a:lnTo>
                  <a:pt x="398" y="905"/>
                </a:lnTo>
                <a:lnTo>
                  <a:pt x="402" y="904"/>
                </a:lnTo>
                <a:lnTo>
                  <a:pt x="409" y="907"/>
                </a:lnTo>
                <a:lnTo>
                  <a:pt x="414" y="903"/>
                </a:lnTo>
                <a:lnTo>
                  <a:pt x="412" y="898"/>
                </a:lnTo>
                <a:lnTo>
                  <a:pt x="404" y="895"/>
                </a:lnTo>
                <a:lnTo>
                  <a:pt x="394" y="895"/>
                </a:lnTo>
                <a:lnTo>
                  <a:pt x="397" y="900"/>
                </a:lnTo>
                <a:lnTo>
                  <a:pt x="388" y="905"/>
                </a:lnTo>
                <a:lnTo>
                  <a:pt x="385" y="911"/>
                </a:lnTo>
                <a:lnTo>
                  <a:pt x="387" y="919"/>
                </a:lnTo>
                <a:lnTo>
                  <a:pt x="388" y="930"/>
                </a:lnTo>
                <a:lnTo>
                  <a:pt x="384" y="935"/>
                </a:lnTo>
                <a:lnTo>
                  <a:pt x="381" y="938"/>
                </a:lnTo>
                <a:lnTo>
                  <a:pt x="368" y="938"/>
                </a:lnTo>
                <a:lnTo>
                  <a:pt x="362" y="943"/>
                </a:lnTo>
                <a:lnTo>
                  <a:pt x="358" y="945"/>
                </a:lnTo>
                <a:lnTo>
                  <a:pt x="353" y="941"/>
                </a:lnTo>
                <a:lnTo>
                  <a:pt x="349" y="938"/>
                </a:lnTo>
                <a:lnTo>
                  <a:pt x="346" y="931"/>
                </a:lnTo>
                <a:lnTo>
                  <a:pt x="346" y="927"/>
                </a:lnTo>
                <a:lnTo>
                  <a:pt x="347" y="924"/>
                </a:lnTo>
                <a:lnTo>
                  <a:pt x="345" y="920"/>
                </a:lnTo>
                <a:lnTo>
                  <a:pt x="341" y="915"/>
                </a:lnTo>
                <a:lnTo>
                  <a:pt x="337" y="912"/>
                </a:lnTo>
                <a:lnTo>
                  <a:pt x="333" y="912"/>
                </a:lnTo>
                <a:lnTo>
                  <a:pt x="329" y="909"/>
                </a:lnTo>
                <a:lnTo>
                  <a:pt x="327" y="903"/>
                </a:lnTo>
                <a:lnTo>
                  <a:pt x="320" y="899"/>
                </a:lnTo>
                <a:lnTo>
                  <a:pt x="316" y="899"/>
                </a:lnTo>
                <a:lnTo>
                  <a:pt x="316" y="881"/>
                </a:lnTo>
                <a:lnTo>
                  <a:pt x="316" y="866"/>
                </a:lnTo>
                <a:lnTo>
                  <a:pt x="316" y="851"/>
                </a:lnTo>
                <a:lnTo>
                  <a:pt x="302" y="850"/>
                </a:lnTo>
                <a:lnTo>
                  <a:pt x="289" y="849"/>
                </a:lnTo>
                <a:lnTo>
                  <a:pt x="289" y="837"/>
                </a:lnTo>
                <a:lnTo>
                  <a:pt x="289" y="813"/>
                </a:lnTo>
                <a:lnTo>
                  <a:pt x="295" y="794"/>
                </a:lnTo>
                <a:lnTo>
                  <a:pt x="301" y="776"/>
                </a:lnTo>
                <a:lnTo>
                  <a:pt x="292" y="763"/>
                </a:lnTo>
                <a:lnTo>
                  <a:pt x="283" y="749"/>
                </a:lnTo>
                <a:lnTo>
                  <a:pt x="276" y="743"/>
                </a:lnTo>
                <a:lnTo>
                  <a:pt x="269" y="725"/>
                </a:lnTo>
                <a:lnTo>
                  <a:pt x="265" y="718"/>
                </a:lnTo>
                <a:lnTo>
                  <a:pt x="262" y="715"/>
                </a:lnTo>
                <a:lnTo>
                  <a:pt x="258" y="713"/>
                </a:lnTo>
                <a:lnTo>
                  <a:pt x="245" y="714"/>
                </a:lnTo>
                <a:lnTo>
                  <a:pt x="233" y="704"/>
                </a:lnTo>
                <a:lnTo>
                  <a:pt x="219" y="693"/>
                </a:lnTo>
                <a:lnTo>
                  <a:pt x="202" y="679"/>
                </a:lnTo>
                <a:lnTo>
                  <a:pt x="186" y="670"/>
                </a:lnTo>
                <a:lnTo>
                  <a:pt x="180" y="668"/>
                </a:lnTo>
                <a:lnTo>
                  <a:pt x="165" y="668"/>
                </a:lnTo>
                <a:lnTo>
                  <a:pt x="164" y="666"/>
                </a:lnTo>
                <a:lnTo>
                  <a:pt x="163" y="661"/>
                </a:lnTo>
                <a:lnTo>
                  <a:pt x="163" y="656"/>
                </a:lnTo>
                <a:lnTo>
                  <a:pt x="168" y="647"/>
                </a:lnTo>
                <a:lnTo>
                  <a:pt x="168" y="642"/>
                </a:lnTo>
                <a:lnTo>
                  <a:pt x="158" y="624"/>
                </a:lnTo>
                <a:lnTo>
                  <a:pt x="155" y="619"/>
                </a:lnTo>
                <a:lnTo>
                  <a:pt x="146" y="617"/>
                </a:lnTo>
                <a:lnTo>
                  <a:pt x="148" y="612"/>
                </a:lnTo>
                <a:lnTo>
                  <a:pt x="148" y="609"/>
                </a:lnTo>
                <a:lnTo>
                  <a:pt x="147" y="606"/>
                </a:lnTo>
                <a:lnTo>
                  <a:pt x="145" y="605"/>
                </a:lnTo>
                <a:lnTo>
                  <a:pt x="142" y="605"/>
                </a:lnTo>
                <a:lnTo>
                  <a:pt x="136" y="607"/>
                </a:lnTo>
                <a:lnTo>
                  <a:pt x="131" y="599"/>
                </a:lnTo>
                <a:lnTo>
                  <a:pt x="115" y="576"/>
                </a:lnTo>
                <a:lnTo>
                  <a:pt x="110" y="573"/>
                </a:lnTo>
                <a:lnTo>
                  <a:pt x="109" y="572"/>
                </a:lnTo>
                <a:lnTo>
                  <a:pt x="113" y="565"/>
                </a:lnTo>
                <a:lnTo>
                  <a:pt x="119" y="555"/>
                </a:lnTo>
                <a:lnTo>
                  <a:pt x="120" y="549"/>
                </a:lnTo>
                <a:lnTo>
                  <a:pt x="119" y="542"/>
                </a:lnTo>
                <a:lnTo>
                  <a:pt x="112" y="530"/>
                </a:lnTo>
                <a:lnTo>
                  <a:pt x="114" y="524"/>
                </a:lnTo>
                <a:lnTo>
                  <a:pt x="117" y="518"/>
                </a:lnTo>
                <a:lnTo>
                  <a:pt x="117" y="514"/>
                </a:lnTo>
                <a:lnTo>
                  <a:pt x="122" y="514"/>
                </a:lnTo>
                <a:lnTo>
                  <a:pt x="128" y="514"/>
                </a:lnTo>
                <a:lnTo>
                  <a:pt x="130" y="511"/>
                </a:lnTo>
                <a:lnTo>
                  <a:pt x="130" y="498"/>
                </a:lnTo>
                <a:lnTo>
                  <a:pt x="131" y="493"/>
                </a:lnTo>
                <a:lnTo>
                  <a:pt x="150" y="471"/>
                </a:lnTo>
                <a:lnTo>
                  <a:pt x="160" y="466"/>
                </a:lnTo>
                <a:lnTo>
                  <a:pt x="167" y="461"/>
                </a:lnTo>
                <a:lnTo>
                  <a:pt x="169" y="455"/>
                </a:lnTo>
                <a:lnTo>
                  <a:pt x="167" y="451"/>
                </a:lnTo>
                <a:lnTo>
                  <a:pt x="166" y="446"/>
                </a:lnTo>
                <a:lnTo>
                  <a:pt x="165" y="442"/>
                </a:lnTo>
                <a:lnTo>
                  <a:pt x="157" y="432"/>
                </a:lnTo>
                <a:lnTo>
                  <a:pt x="155" y="427"/>
                </a:lnTo>
                <a:lnTo>
                  <a:pt x="154" y="423"/>
                </a:lnTo>
                <a:lnTo>
                  <a:pt x="156" y="415"/>
                </a:lnTo>
                <a:lnTo>
                  <a:pt x="160" y="408"/>
                </a:lnTo>
                <a:lnTo>
                  <a:pt x="171" y="405"/>
                </a:lnTo>
                <a:lnTo>
                  <a:pt x="177" y="401"/>
                </a:lnTo>
                <a:lnTo>
                  <a:pt x="178" y="399"/>
                </a:lnTo>
                <a:lnTo>
                  <a:pt x="170" y="394"/>
                </a:lnTo>
                <a:lnTo>
                  <a:pt x="152" y="393"/>
                </a:lnTo>
                <a:lnTo>
                  <a:pt x="139" y="394"/>
                </a:lnTo>
                <a:lnTo>
                  <a:pt x="135" y="392"/>
                </a:lnTo>
                <a:lnTo>
                  <a:pt x="128" y="384"/>
                </a:lnTo>
                <a:lnTo>
                  <a:pt x="122" y="379"/>
                </a:lnTo>
                <a:lnTo>
                  <a:pt x="116" y="376"/>
                </a:lnTo>
                <a:lnTo>
                  <a:pt x="110" y="376"/>
                </a:lnTo>
                <a:lnTo>
                  <a:pt x="106" y="375"/>
                </a:lnTo>
                <a:lnTo>
                  <a:pt x="105" y="371"/>
                </a:lnTo>
                <a:lnTo>
                  <a:pt x="96" y="342"/>
                </a:lnTo>
                <a:lnTo>
                  <a:pt x="94" y="338"/>
                </a:lnTo>
                <a:lnTo>
                  <a:pt x="90" y="337"/>
                </a:lnTo>
                <a:lnTo>
                  <a:pt x="86" y="337"/>
                </a:lnTo>
                <a:lnTo>
                  <a:pt x="84" y="335"/>
                </a:lnTo>
                <a:lnTo>
                  <a:pt x="82" y="331"/>
                </a:lnTo>
                <a:lnTo>
                  <a:pt x="80" y="325"/>
                </a:lnTo>
                <a:lnTo>
                  <a:pt x="80" y="318"/>
                </a:lnTo>
                <a:lnTo>
                  <a:pt x="80" y="312"/>
                </a:lnTo>
                <a:lnTo>
                  <a:pt x="79" y="308"/>
                </a:lnTo>
                <a:lnTo>
                  <a:pt x="76" y="304"/>
                </a:lnTo>
                <a:lnTo>
                  <a:pt x="72" y="302"/>
                </a:lnTo>
                <a:lnTo>
                  <a:pt x="68" y="298"/>
                </a:lnTo>
                <a:lnTo>
                  <a:pt x="61" y="272"/>
                </a:lnTo>
                <a:lnTo>
                  <a:pt x="59" y="265"/>
                </a:lnTo>
                <a:lnTo>
                  <a:pt x="59" y="264"/>
                </a:lnTo>
                <a:lnTo>
                  <a:pt x="59" y="263"/>
                </a:lnTo>
                <a:lnTo>
                  <a:pt x="58" y="257"/>
                </a:lnTo>
                <a:lnTo>
                  <a:pt x="61" y="252"/>
                </a:lnTo>
                <a:lnTo>
                  <a:pt x="61" y="250"/>
                </a:lnTo>
                <a:lnTo>
                  <a:pt x="55" y="243"/>
                </a:lnTo>
                <a:lnTo>
                  <a:pt x="46" y="237"/>
                </a:lnTo>
                <a:lnTo>
                  <a:pt x="44" y="235"/>
                </a:lnTo>
                <a:lnTo>
                  <a:pt x="44" y="228"/>
                </a:lnTo>
                <a:lnTo>
                  <a:pt x="44" y="223"/>
                </a:lnTo>
                <a:lnTo>
                  <a:pt x="43" y="218"/>
                </a:lnTo>
                <a:lnTo>
                  <a:pt x="41" y="215"/>
                </a:lnTo>
                <a:lnTo>
                  <a:pt x="41" y="213"/>
                </a:lnTo>
                <a:lnTo>
                  <a:pt x="45" y="208"/>
                </a:lnTo>
                <a:lnTo>
                  <a:pt x="43" y="205"/>
                </a:lnTo>
                <a:lnTo>
                  <a:pt x="30" y="196"/>
                </a:lnTo>
                <a:lnTo>
                  <a:pt x="25" y="192"/>
                </a:lnTo>
                <a:lnTo>
                  <a:pt x="16" y="191"/>
                </a:lnTo>
                <a:lnTo>
                  <a:pt x="15" y="188"/>
                </a:lnTo>
                <a:lnTo>
                  <a:pt x="16" y="182"/>
                </a:lnTo>
                <a:lnTo>
                  <a:pt x="19" y="175"/>
                </a:lnTo>
                <a:lnTo>
                  <a:pt x="24" y="168"/>
                </a:lnTo>
                <a:lnTo>
                  <a:pt x="26" y="164"/>
                </a:lnTo>
                <a:lnTo>
                  <a:pt x="28" y="158"/>
                </a:lnTo>
                <a:lnTo>
                  <a:pt x="28" y="154"/>
                </a:lnTo>
                <a:lnTo>
                  <a:pt x="34" y="147"/>
                </a:lnTo>
                <a:lnTo>
                  <a:pt x="34" y="146"/>
                </a:lnTo>
                <a:lnTo>
                  <a:pt x="32" y="143"/>
                </a:lnTo>
                <a:lnTo>
                  <a:pt x="28" y="142"/>
                </a:lnTo>
                <a:lnTo>
                  <a:pt x="23" y="141"/>
                </a:lnTo>
                <a:lnTo>
                  <a:pt x="22" y="140"/>
                </a:lnTo>
                <a:lnTo>
                  <a:pt x="21" y="137"/>
                </a:lnTo>
                <a:lnTo>
                  <a:pt x="22" y="123"/>
                </a:lnTo>
                <a:lnTo>
                  <a:pt x="20" y="115"/>
                </a:lnTo>
                <a:lnTo>
                  <a:pt x="19" y="109"/>
                </a:lnTo>
                <a:lnTo>
                  <a:pt x="20" y="95"/>
                </a:lnTo>
                <a:lnTo>
                  <a:pt x="17" y="92"/>
                </a:lnTo>
                <a:lnTo>
                  <a:pt x="12" y="85"/>
                </a:lnTo>
                <a:lnTo>
                  <a:pt x="10" y="79"/>
                </a:lnTo>
                <a:lnTo>
                  <a:pt x="11" y="77"/>
                </a:lnTo>
                <a:lnTo>
                  <a:pt x="12" y="73"/>
                </a:lnTo>
                <a:lnTo>
                  <a:pt x="12" y="67"/>
                </a:lnTo>
                <a:lnTo>
                  <a:pt x="12" y="64"/>
                </a:lnTo>
                <a:lnTo>
                  <a:pt x="8" y="60"/>
                </a:lnTo>
                <a:lnTo>
                  <a:pt x="4" y="56"/>
                </a:lnTo>
                <a:lnTo>
                  <a:pt x="4" y="52"/>
                </a:lnTo>
                <a:lnTo>
                  <a:pt x="3" y="47"/>
                </a:lnTo>
                <a:lnTo>
                  <a:pt x="1" y="43"/>
                </a:lnTo>
                <a:lnTo>
                  <a:pt x="0" y="40"/>
                </a:lnTo>
                <a:lnTo>
                  <a:pt x="2" y="38"/>
                </a:lnTo>
                <a:lnTo>
                  <a:pt x="8" y="37"/>
                </a:lnTo>
                <a:lnTo>
                  <a:pt x="17" y="38"/>
                </a:lnTo>
                <a:lnTo>
                  <a:pt x="25" y="38"/>
                </a:lnTo>
                <a:lnTo>
                  <a:pt x="29" y="35"/>
                </a:lnTo>
                <a:lnTo>
                  <a:pt x="34" y="10"/>
                </a:lnTo>
                <a:lnTo>
                  <a:pt x="39" y="4"/>
                </a:lnTo>
                <a:lnTo>
                  <a:pt x="45" y="0"/>
                </a:lnTo>
                <a:lnTo>
                  <a:pt x="56" y="9"/>
                </a:lnTo>
                <a:lnTo>
                  <a:pt x="60" y="12"/>
                </a:lnTo>
                <a:lnTo>
                  <a:pt x="63" y="12"/>
                </a:lnTo>
                <a:close/>
                <a:moveTo>
                  <a:pt x="963" y="1217"/>
                </a:moveTo>
                <a:lnTo>
                  <a:pt x="956" y="1228"/>
                </a:lnTo>
                <a:lnTo>
                  <a:pt x="945" y="1237"/>
                </a:lnTo>
                <a:lnTo>
                  <a:pt x="940" y="1234"/>
                </a:lnTo>
                <a:lnTo>
                  <a:pt x="936" y="1234"/>
                </a:lnTo>
                <a:lnTo>
                  <a:pt x="928" y="1237"/>
                </a:lnTo>
                <a:lnTo>
                  <a:pt x="923" y="1238"/>
                </a:lnTo>
                <a:lnTo>
                  <a:pt x="912" y="1244"/>
                </a:lnTo>
                <a:lnTo>
                  <a:pt x="903" y="1247"/>
                </a:lnTo>
                <a:lnTo>
                  <a:pt x="896" y="1247"/>
                </a:lnTo>
                <a:lnTo>
                  <a:pt x="894" y="1246"/>
                </a:lnTo>
                <a:lnTo>
                  <a:pt x="892" y="1242"/>
                </a:lnTo>
                <a:lnTo>
                  <a:pt x="893" y="1241"/>
                </a:lnTo>
                <a:lnTo>
                  <a:pt x="897" y="1241"/>
                </a:lnTo>
                <a:lnTo>
                  <a:pt x="911" y="1236"/>
                </a:lnTo>
                <a:lnTo>
                  <a:pt x="929" y="1227"/>
                </a:lnTo>
                <a:lnTo>
                  <a:pt x="931" y="1223"/>
                </a:lnTo>
                <a:lnTo>
                  <a:pt x="928" y="1216"/>
                </a:lnTo>
                <a:lnTo>
                  <a:pt x="929" y="1215"/>
                </a:lnTo>
                <a:lnTo>
                  <a:pt x="941" y="1218"/>
                </a:lnTo>
                <a:lnTo>
                  <a:pt x="954" y="1212"/>
                </a:lnTo>
                <a:lnTo>
                  <a:pt x="965" y="1210"/>
                </a:lnTo>
                <a:lnTo>
                  <a:pt x="970" y="1215"/>
                </a:lnTo>
                <a:lnTo>
                  <a:pt x="963" y="12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1" name="Freeform 110"/>
          <p:cNvSpPr>
            <a:spLocks/>
          </p:cNvSpPr>
          <p:nvPr/>
        </p:nvSpPr>
        <p:spPr bwMode="auto">
          <a:xfrm>
            <a:off x="3860342" y="3323471"/>
            <a:ext cx="207392" cy="140016"/>
          </a:xfrm>
          <a:custGeom>
            <a:avLst/>
            <a:gdLst>
              <a:gd name="T0" fmla="*/ 783 w 865"/>
              <a:gd name="T1" fmla="*/ 28 h 584"/>
              <a:gd name="T2" fmla="*/ 750 w 865"/>
              <a:gd name="T3" fmla="*/ 91 h 584"/>
              <a:gd name="T4" fmla="*/ 770 w 865"/>
              <a:gd name="T5" fmla="*/ 135 h 584"/>
              <a:gd name="T6" fmla="*/ 802 w 865"/>
              <a:gd name="T7" fmla="*/ 159 h 584"/>
              <a:gd name="T8" fmla="*/ 847 w 865"/>
              <a:gd name="T9" fmla="*/ 193 h 584"/>
              <a:gd name="T10" fmla="*/ 847 w 865"/>
              <a:gd name="T11" fmla="*/ 224 h 584"/>
              <a:gd name="T12" fmla="*/ 856 w 865"/>
              <a:gd name="T13" fmla="*/ 252 h 584"/>
              <a:gd name="T14" fmla="*/ 857 w 865"/>
              <a:gd name="T15" fmla="*/ 291 h 584"/>
              <a:gd name="T16" fmla="*/ 819 w 865"/>
              <a:gd name="T17" fmla="*/ 347 h 584"/>
              <a:gd name="T18" fmla="*/ 792 w 865"/>
              <a:gd name="T19" fmla="*/ 388 h 584"/>
              <a:gd name="T20" fmla="*/ 685 w 865"/>
              <a:gd name="T21" fmla="*/ 446 h 584"/>
              <a:gd name="T22" fmla="*/ 542 w 865"/>
              <a:gd name="T23" fmla="*/ 523 h 584"/>
              <a:gd name="T24" fmla="*/ 507 w 865"/>
              <a:gd name="T25" fmla="*/ 568 h 584"/>
              <a:gd name="T26" fmla="*/ 461 w 865"/>
              <a:gd name="T27" fmla="*/ 584 h 584"/>
              <a:gd name="T28" fmla="*/ 315 w 865"/>
              <a:gd name="T29" fmla="*/ 530 h 584"/>
              <a:gd name="T30" fmla="*/ 308 w 865"/>
              <a:gd name="T31" fmla="*/ 525 h 584"/>
              <a:gd name="T32" fmla="*/ 268 w 865"/>
              <a:gd name="T33" fmla="*/ 490 h 584"/>
              <a:gd name="T34" fmla="*/ 145 w 865"/>
              <a:gd name="T35" fmla="*/ 509 h 584"/>
              <a:gd name="T36" fmla="*/ 152 w 865"/>
              <a:gd name="T37" fmla="*/ 476 h 584"/>
              <a:gd name="T38" fmla="*/ 215 w 865"/>
              <a:gd name="T39" fmla="*/ 426 h 584"/>
              <a:gd name="T40" fmla="*/ 192 w 865"/>
              <a:gd name="T41" fmla="*/ 421 h 584"/>
              <a:gd name="T42" fmla="*/ 220 w 865"/>
              <a:gd name="T43" fmla="*/ 369 h 584"/>
              <a:gd name="T44" fmla="*/ 176 w 865"/>
              <a:gd name="T45" fmla="*/ 374 h 584"/>
              <a:gd name="T46" fmla="*/ 139 w 865"/>
              <a:gd name="T47" fmla="*/ 333 h 584"/>
              <a:gd name="T48" fmla="*/ 36 w 865"/>
              <a:gd name="T49" fmla="*/ 320 h 584"/>
              <a:gd name="T50" fmla="*/ 98 w 865"/>
              <a:gd name="T51" fmla="*/ 295 h 584"/>
              <a:gd name="T52" fmla="*/ 142 w 865"/>
              <a:gd name="T53" fmla="*/ 289 h 584"/>
              <a:gd name="T54" fmla="*/ 214 w 865"/>
              <a:gd name="T55" fmla="*/ 259 h 584"/>
              <a:gd name="T56" fmla="*/ 204 w 865"/>
              <a:gd name="T57" fmla="*/ 219 h 584"/>
              <a:gd name="T58" fmla="*/ 125 w 865"/>
              <a:gd name="T59" fmla="*/ 184 h 584"/>
              <a:gd name="T60" fmla="*/ 0 w 865"/>
              <a:gd name="T61" fmla="*/ 195 h 584"/>
              <a:gd name="T62" fmla="*/ 36 w 865"/>
              <a:gd name="T63" fmla="*/ 163 h 584"/>
              <a:gd name="T64" fmla="*/ 86 w 865"/>
              <a:gd name="T65" fmla="*/ 156 h 584"/>
              <a:gd name="T66" fmla="*/ 58 w 865"/>
              <a:gd name="T67" fmla="*/ 126 h 584"/>
              <a:gd name="T68" fmla="*/ 78 w 865"/>
              <a:gd name="T69" fmla="*/ 98 h 584"/>
              <a:gd name="T70" fmla="*/ 81 w 865"/>
              <a:gd name="T71" fmla="*/ 68 h 584"/>
              <a:gd name="T72" fmla="*/ 123 w 865"/>
              <a:gd name="T73" fmla="*/ 104 h 584"/>
              <a:gd name="T74" fmla="*/ 147 w 865"/>
              <a:gd name="T75" fmla="*/ 127 h 584"/>
              <a:gd name="T76" fmla="*/ 132 w 865"/>
              <a:gd name="T77" fmla="*/ 73 h 584"/>
              <a:gd name="T78" fmla="*/ 154 w 865"/>
              <a:gd name="T79" fmla="*/ 47 h 584"/>
              <a:gd name="T80" fmla="*/ 112 w 865"/>
              <a:gd name="T81" fmla="*/ 28 h 584"/>
              <a:gd name="T82" fmla="*/ 199 w 865"/>
              <a:gd name="T83" fmla="*/ 53 h 584"/>
              <a:gd name="T84" fmla="*/ 236 w 865"/>
              <a:gd name="T85" fmla="*/ 112 h 584"/>
              <a:gd name="T86" fmla="*/ 227 w 865"/>
              <a:gd name="T87" fmla="*/ 165 h 584"/>
              <a:gd name="T88" fmla="*/ 244 w 865"/>
              <a:gd name="T89" fmla="*/ 199 h 584"/>
              <a:gd name="T90" fmla="*/ 267 w 865"/>
              <a:gd name="T91" fmla="*/ 238 h 584"/>
              <a:gd name="T92" fmla="*/ 296 w 865"/>
              <a:gd name="T93" fmla="*/ 169 h 584"/>
              <a:gd name="T94" fmla="*/ 327 w 865"/>
              <a:gd name="T95" fmla="*/ 137 h 584"/>
              <a:gd name="T96" fmla="*/ 374 w 865"/>
              <a:gd name="T97" fmla="*/ 129 h 584"/>
              <a:gd name="T98" fmla="*/ 400 w 865"/>
              <a:gd name="T99" fmla="*/ 96 h 584"/>
              <a:gd name="T100" fmla="*/ 457 w 865"/>
              <a:gd name="T101" fmla="*/ 77 h 584"/>
              <a:gd name="T102" fmla="*/ 505 w 865"/>
              <a:gd name="T103" fmla="*/ 147 h 584"/>
              <a:gd name="T104" fmla="*/ 527 w 865"/>
              <a:gd name="T105" fmla="*/ 81 h 584"/>
              <a:gd name="T106" fmla="*/ 580 w 865"/>
              <a:gd name="T107" fmla="*/ 64 h 584"/>
              <a:gd name="T108" fmla="*/ 633 w 865"/>
              <a:gd name="T109" fmla="*/ 65 h 584"/>
              <a:gd name="T110" fmla="*/ 683 w 865"/>
              <a:gd name="T111" fmla="*/ 18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584">
                <a:moveTo>
                  <a:pt x="708" y="59"/>
                </a:moveTo>
                <a:lnTo>
                  <a:pt x="717" y="59"/>
                </a:lnTo>
                <a:lnTo>
                  <a:pt x="732" y="53"/>
                </a:lnTo>
                <a:lnTo>
                  <a:pt x="738" y="48"/>
                </a:lnTo>
                <a:lnTo>
                  <a:pt x="753" y="33"/>
                </a:lnTo>
                <a:lnTo>
                  <a:pt x="762" y="28"/>
                </a:lnTo>
                <a:lnTo>
                  <a:pt x="776" y="30"/>
                </a:lnTo>
                <a:lnTo>
                  <a:pt x="783" y="28"/>
                </a:lnTo>
                <a:lnTo>
                  <a:pt x="783" y="30"/>
                </a:lnTo>
                <a:lnTo>
                  <a:pt x="774" y="36"/>
                </a:lnTo>
                <a:lnTo>
                  <a:pt x="767" y="38"/>
                </a:lnTo>
                <a:lnTo>
                  <a:pt x="758" y="48"/>
                </a:lnTo>
                <a:lnTo>
                  <a:pt x="748" y="68"/>
                </a:lnTo>
                <a:lnTo>
                  <a:pt x="741" y="79"/>
                </a:lnTo>
                <a:lnTo>
                  <a:pt x="741" y="83"/>
                </a:lnTo>
                <a:lnTo>
                  <a:pt x="750" y="91"/>
                </a:lnTo>
                <a:lnTo>
                  <a:pt x="759" y="96"/>
                </a:lnTo>
                <a:lnTo>
                  <a:pt x="768" y="92"/>
                </a:lnTo>
                <a:lnTo>
                  <a:pt x="771" y="93"/>
                </a:lnTo>
                <a:lnTo>
                  <a:pt x="775" y="99"/>
                </a:lnTo>
                <a:lnTo>
                  <a:pt x="776" y="105"/>
                </a:lnTo>
                <a:lnTo>
                  <a:pt x="777" y="111"/>
                </a:lnTo>
                <a:lnTo>
                  <a:pt x="775" y="123"/>
                </a:lnTo>
                <a:lnTo>
                  <a:pt x="770" y="135"/>
                </a:lnTo>
                <a:lnTo>
                  <a:pt x="763" y="146"/>
                </a:lnTo>
                <a:lnTo>
                  <a:pt x="764" y="149"/>
                </a:lnTo>
                <a:lnTo>
                  <a:pt x="770" y="151"/>
                </a:lnTo>
                <a:lnTo>
                  <a:pt x="796" y="144"/>
                </a:lnTo>
                <a:lnTo>
                  <a:pt x="799" y="144"/>
                </a:lnTo>
                <a:lnTo>
                  <a:pt x="800" y="148"/>
                </a:lnTo>
                <a:lnTo>
                  <a:pt x="801" y="154"/>
                </a:lnTo>
                <a:lnTo>
                  <a:pt x="802" y="159"/>
                </a:lnTo>
                <a:lnTo>
                  <a:pt x="805" y="164"/>
                </a:lnTo>
                <a:lnTo>
                  <a:pt x="804" y="169"/>
                </a:lnTo>
                <a:lnTo>
                  <a:pt x="792" y="185"/>
                </a:lnTo>
                <a:lnTo>
                  <a:pt x="806" y="175"/>
                </a:lnTo>
                <a:lnTo>
                  <a:pt x="817" y="172"/>
                </a:lnTo>
                <a:lnTo>
                  <a:pt x="835" y="177"/>
                </a:lnTo>
                <a:lnTo>
                  <a:pt x="843" y="183"/>
                </a:lnTo>
                <a:lnTo>
                  <a:pt x="847" y="193"/>
                </a:lnTo>
                <a:lnTo>
                  <a:pt x="853" y="190"/>
                </a:lnTo>
                <a:lnTo>
                  <a:pt x="856" y="190"/>
                </a:lnTo>
                <a:lnTo>
                  <a:pt x="860" y="196"/>
                </a:lnTo>
                <a:lnTo>
                  <a:pt x="860" y="202"/>
                </a:lnTo>
                <a:lnTo>
                  <a:pt x="857" y="211"/>
                </a:lnTo>
                <a:lnTo>
                  <a:pt x="856" y="219"/>
                </a:lnTo>
                <a:lnTo>
                  <a:pt x="853" y="222"/>
                </a:lnTo>
                <a:lnTo>
                  <a:pt x="847" y="224"/>
                </a:lnTo>
                <a:lnTo>
                  <a:pt x="845" y="227"/>
                </a:lnTo>
                <a:lnTo>
                  <a:pt x="848" y="233"/>
                </a:lnTo>
                <a:lnTo>
                  <a:pt x="852" y="239"/>
                </a:lnTo>
                <a:lnTo>
                  <a:pt x="857" y="240"/>
                </a:lnTo>
                <a:lnTo>
                  <a:pt x="858" y="242"/>
                </a:lnTo>
                <a:lnTo>
                  <a:pt x="858" y="246"/>
                </a:lnTo>
                <a:lnTo>
                  <a:pt x="858" y="249"/>
                </a:lnTo>
                <a:lnTo>
                  <a:pt x="856" y="252"/>
                </a:lnTo>
                <a:lnTo>
                  <a:pt x="853" y="254"/>
                </a:lnTo>
                <a:lnTo>
                  <a:pt x="849" y="258"/>
                </a:lnTo>
                <a:lnTo>
                  <a:pt x="863" y="267"/>
                </a:lnTo>
                <a:lnTo>
                  <a:pt x="865" y="271"/>
                </a:lnTo>
                <a:lnTo>
                  <a:pt x="865" y="276"/>
                </a:lnTo>
                <a:lnTo>
                  <a:pt x="864" y="281"/>
                </a:lnTo>
                <a:lnTo>
                  <a:pt x="862" y="287"/>
                </a:lnTo>
                <a:lnTo>
                  <a:pt x="857" y="291"/>
                </a:lnTo>
                <a:lnTo>
                  <a:pt x="848" y="291"/>
                </a:lnTo>
                <a:lnTo>
                  <a:pt x="841" y="295"/>
                </a:lnTo>
                <a:lnTo>
                  <a:pt x="844" y="302"/>
                </a:lnTo>
                <a:lnTo>
                  <a:pt x="843" y="310"/>
                </a:lnTo>
                <a:lnTo>
                  <a:pt x="842" y="320"/>
                </a:lnTo>
                <a:lnTo>
                  <a:pt x="834" y="334"/>
                </a:lnTo>
                <a:lnTo>
                  <a:pt x="826" y="342"/>
                </a:lnTo>
                <a:lnTo>
                  <a:pt x="819" y="347"/>
                </a:lnTo>
                <a:lnTo>
                  <a:pt x="806" y="345"/>
                </a:lnTo>
                <a:lnTo>
                  <a:pt x="799" y="341"/>
                </a:lnTo>
                <a:lnTo>
                  <a:pt x="800" y="354"/>
                </a:lnTo>
                <a:lnTo>
                  <a:pt x="793" y="362"/>
                </a:lnTo>
                <a:lnTo>
                  <a:pt x="794" y="368"/>
                </a:lnTo>
                <a:lnTo>
                  <a:pt x="797" y="371"/>
                </a:lnTo>
                <a:lnTo>
                  <a:pt x="796" y="380"/>
                </a:lnTo>
                <a:lnTo>
                  <a:pt x="792" y="388"/>
                </a:lnTo>
                <a:lnTo>
                  <a:pt x="787" y="397"/>
                </a:lnTo>
                <a:lnTo>
                  <a:pt x="780" y="402"/>
                </a:lnTo>
                <a:lnTo>
                  <a:pt x="767" y="409"/>
                </a:lnTo>
                <a:lnTo>
                  <a:pt x="756" y="420"/>
                </a:lnTo>
                <a:lnTo>
                  <a:pt x="749" y="424"/>
                </a:lnTo>
                <a:lnTo>
                  <a:pt x="730" y="424"/>
                </a:lnTo>
                <a:lnTo>
                  <a:pt x="711" y="431"/>
                </a:lnTo>
                <a:lnTo>
                  <a:pt x="685" y="446"/>
                </a:lnTo>
                <a:lnTo>
                  <a:pt x="667" y="458"/>
                </a:lnTo>
                <a:lnTo>
                  <a:pt x="653" y="471"/>
                </a:lnTo>
                <a:lnTo>
                  <a:pt x="634" y="493"/>
                </a:lnTo>
                <a:lnTo>
                  <a:pt x="621" y="502"/>
                </a:lnTo>
                <a:lnTo>
                  <a:pt x="613" y="504"/>
                </a:lnTo>
                <a:lnTo>
                  <a:pt x="598" y="506"/>
                </a:lnTo>
                <a:lnTo>
                  <a:pt x="585" y="512"/>
                </a:lnTo>
                <a:lnTo>
                  <a:pt x="542" y="523"/>
                </a:lnTo>
                <a:lnTo>
                  <a:pt x="528" y="529"/>
                </a:lnTo>
                <a:lnTo>
                  <a:pt x="526" y="535"/>
                </a:lnTo>
                <a:lnTo>
                  <a:pt x="520" y="543"/>
                </a:lnTo>
                <a:lnTo>
                  <a:pt x="519" y="546"/>
                </a:lnTo>
                <a:lnTo>
                  <a:pt x="522" y="548"/>
                </a:lnTo>
                <a:lnTo>
                  <a:pt x="523" y="551"/>
                </a:lnTo>
                <a:lnTo>
                  <a:pt x="517" y="561"/>
                </a:lnTo>
                <a:lnTo>
                  <a:pt x="507" y="568"/>
                </a:lnTo>
                <a:lnTo>
                  <a:pt x="502" y="568"/>
                </a:lnTo>
                <a:lnTo>
                  <a:pt x="496" y="562"/>
                </a:lnTo>
                <a:lnTo>
                  <a:pt x="493" y="562"/>
                </a:lnTo>
                <a:lnTo>
                  <a:pt x="492" y="563"/>
                </a:lnTo>
                <a:lnTo>
                  <a:pt x="492" y="565"/>
                </a:lnTo>
                <a:lnTo>
                  <a:pt x="495" y="572"/>
                </a:lnTo>
                <a:lnTo>
                  <a:pt x="489" y="575"/>
                </a:lnTo>
                <a:lnTo>
                  <a:pt x="461" y="584"/>
                </a:lnTo>
                <a:lnTo>
                  <a:pt x="414" y="578"/>
                </a:lnTo>
                <a:lnTo>
                  <a:pt x="395" y="571"/>
                </a:lnTo>
                <a:lnTo>
                  <a:pt x="372" y="561"/>
                </a:lnTo>
                <a:lnTo>
                  <a:pt x="358" y="558"/>
                </a:lnTo>
                <a:lnTo>
                  <a:pt x="339" y="557"/>
                </a:lnTo>
                <a:lnTo>
                  <a:pt x="323" y="543"/>
                </a:lnTo>
                <a:lnTo>
                  <a:pt x="316" y="534"/>
                </a:lnTo>
                <a:lnTo>
                  <a:pt x="315" y="530"/>
                </a:lnTo>
                <a:lnTo>
                  <a:pt x="316" y="526"/>
                </a:lnTo>
                <a:lnTo>
                  <a:pt x="317" y="523"/>
                </a:lnTo>
                <a:lnTo>
                  <a:pt x="320" y="521"/>
                </a:lnTo>
                <a:lnTo>
                  <a:pt x="325" y="521"/>
                </a:lnTo>
                <a:lnTo>
                  <a:pt x="326" y="520"/>
                </a:lnTo>
                <a:lnTo>
                  <a:pt x="322" y="513"/>
                </a:lnTo>
                <a:lnTo>
                  <a:pt x="318" y="515"/>
                </a:lnTo>
                <a:lnTo>
                  <a:pt x="308" y="525"/>
                </a:lnTo>
                <a:lnTo>
                  <a:pt x="303" y="525"/>
                </a:lnTo>
                <a:lnTo>
                  <a:pt x="297" y="520"/>
                </a:lnTo>
                <a:lnTo>
                  <a:pt x="297" y="515"/>
                </a:lnTo>
                <a:lnTo>
                  <a:pt x="285" y="513"/>
                </a:lnTo>
                <a:lnTo>
                  <a:pt x="275" y="507"/>
                </a:lnTo>
                <a:lnTo>
                  <a:pt x="265" y="498"/>
                </a:lnTo>
                <a:lnTo>
                  <a:pt x="263" y="495"/>
                </a:lnTo>
                <a:lnTo>
                  <a:pt x="268" y="490"/>
                </a:lnTo>
                <a:lnTo>
                  <a:pt x="267" y="489"/>
                </a:lnTo>
                <a:lnTo>
                  <a:pt x="263" y="488"/>
                </a:lnTo>
                <a:lnTo>
                  <a:pt x="256" y="489"/>
                </a:lnTo>
                <a:lnTo>
                  <a:pt x="245" y="501"/>
                </a:lnTo>
                <a:lnTo>
                  <a:pt x="240" y="503"/>
                </a:lnTo>
                <a:lnTo>
                  <a:pt x="167" y="506"/>
                </a:lnTo>
                <a:lnTo>
                  <a:pt x="148" y="507"/>
                </a:lnTo>
                <a:lnTo>
                  <a:pt x="145" y="509"/>
                </a:lnTo>
                <a:lnTo>
                  <a:pt x="141" y="501"/>
                </a:lnTo>
                <a:lnTo>
                  <a:pt x="139" y="485"/>
                </a:lnTo>
                <a:lnTo>
                  <a:pt x="137" y="474"/>
                </a:lnTo>
                <a:lnTo>
                  <a:pt x="138" y="469"/>
                </a:lnTo>
                <a:lnTo>
                  <a:pt x="141" y="463"/>
                </a:lnTo>
                <a:lnTo>
                  <a:pt x="145" y="464"/>
                </a:lnTo>
                <a:lnTo>
                  <a:pt x="148" y="469"/>
                </a:lnTo>
                <a:lnTo>
                  <a:pt x="152" y="476"/>
                </a:lnTo>
                <a:lnTo>
                  <a:pt x="156" y="479"/>
                </a:lnTo>
                <a:lnTo>
                  <a:pt x="181" y="471"/>
                </a:lnTo>
                <a:lnTo>
                  <a:pt x="192" y="465"/>
                </a:lnTo>
                <a:lnTo>
                  <a:pt x="196" y="459"/>
                </a:lnTo>
                <a:lnTo>
                  <a:pt x="201" y="450"/>
                </a:lnTo>
                <a:lnTo>
                  <a:pt x="207" y="445"/>
                </a:lnTo>
                <a:lnTo>
                  <a:pt x="210" y="441"/>
                </a:lnTo>
                <a:lnTo>
                  <a:pt x="215" y="426"/>
                </a:lnTo>
                <a:lnTo>
                  <a:pt x="218" y="419"/>
                </a:lnTo>
                <a:lnTo>
                  <a:pt x="223" y="414"/>
                </a:lnTo>
                <a:lnTo>
                  <a:pt x="227" y="411"/>
                </a:lnTo>
                <a:lnTo>
                  <a:pt x="239" y="409"/>
                </a:lnTo>
                <a:lnTo>
                  <a:pt x="231" y="405"/>
                </a:lnTo>
                <a:lnTo>
                  <a:pt x="224" y="405"/>
                </a:lnTo>
                <a:lnTo>
                  <a:pt x="200" y="421"/>
                </a:lnTo>
                <a:lnTo>
                  <a:pt x="192" y="421"/>
                </a:lnTo>
                <a:lnTo>
                  <a:pt x="192" y="418"/>
                </a:lnTo>
                <a:lnTo>
                  <a:pt x="196" y="414"/>
                </a:lnTo>
                <a:lnTo>
                  <a:pt x="204" y="407"/>
                </a:lnTo>
                <a:lnTo>
                  <a:pt x="198" y="406"/>
                </a:lnTo>
                <a:lnTo>
                  <a:pt x="196" y="403"/>
                </a:lnTo>
                <a:lnTo>
                  <a:pt x="196" y="396"/>
                </a:lnTo>
                <a:lnTo>
                  <a:pt x="200" y="384"/>
                </a:lnTo>
                <a:lnTo>
                  <a:pt x="220" y="369"/>
                </a:lnTo>
                <a:lnTo>
                  <a:pt x="227" y="366"/>
                </a:lnTo>
                <a:lnTo>
                  <a:pt x="229" y="363"/>
                </a:lnTo>
                <a:lnTo>
                  <a:pt x="226" y="361"/>
                </a:lnTo>
                <a:lnTo>
                  <a:pt x="222" y="360"/>
                </a:lnTo>
                <a:lnTo>
                  <a:pt x="202" y="375"/>
                </a:lnTo>
                <a:lnTo>
                  <a:pt x="188" y="381"/>
                </a:lnTo>
                <a:lnTo>
                  <a:pt x="184" y="380"/>
                </a:lnTo>
                <a:lnTo>
                  <a:pt x="176" y="374"/>
                </a:lnTo>
                <a:lnTo>
                  <a:pt x="174" y="371"/>
                </a:lnTo>
                <a:lnTo>
                  <a:pt x="171" y="364"/>
                </a:lnTo>
                <a:lnTo>
                  <a:pt x="171" y="360"/>
                </a:lnTo>
                <a:lnTo>
                  <a:pt x="178" y="347"/>
                </a:lnTo>
                <a:lnTo>
                  <a:pt x="177" y="345"/>
                </a:lnTo>
                <a:lnTo>
                  <a:pt x="172" y="344"/>
                </a:lnTo>
                <a:lnTo>
                  <a:pt x="159" y="332"/>
                </a:lnTo>
                <a:lnTo>
                  <a:pt x="139" y="333"/>
                </a:lnTo>
                <a:lnTo>
                  <a:pt x="90" y="327"/>
                </a:lnTo>
                <a:lnTo>
                  <a:pt x="79" y="330"/>
                </a:lnTo>
                <a:lnTo>
                  <a:pt x="62" y="339"/>
                </a:lnTo>
                <a:lnTo>
                  <a:pt x="52" y="343"/>
                </a:lnTo>
                <a:lnTo>
                  <a:pt x="47" y="341"/>
                </a:lnTo>
                <a:lnTo>
                  <a:pt x="43" y="335"/>
                </a:lnTo>
                <a:lnTo>
                  <a:pt x="39" y="328"/>
                </a:lnTo>
                <a:lnTo>
                  <a:pt x="36" y="320"/>
                </a:lnTo>
                <a:lnTo>
                  <a:pt x="37" y="313"/>
                </a:lnTo>
                <a:lnTo>
                  <a:pt x="44" y="310"/>
                </a:lnTo>
                <a:lnTo>
                  <a:pt x="49" y="308"/>
                </a:lnTo>
                <a:lnTo>
                  <a:pt x="62" y="310"/>
                </a:lnTo>
                <a:lnTo>
                  <a:pt x="79" y="304"/>
                </a:lnTo>
                <a:lnTo>
                  <a:pt x="89" y="303"/>
                </a:lnTo>
                <a:lnTo>
                  <a:pt x="92" y="302"/>
                </a:lnTo>
                <a:lnTo>
                  <a:pt x="98" y="295"/>
                </a:lnTo>
                <a:lnTo>
                  <a:pt x="101" y="294"/>
                </a:lnTo>
                <a:lnTo>
                  <a:pt x="106" y="296"/>
                </a:lnTo>
                <a:lnTo>
                  <a:pt x="108" y="300"/>
                </a:lnTo>
                <a:lnTo>
                  <a:pt x="125" y="293"/>
                </a:lnTo>
                <a:lnTo>
                  <a:pt x="131" y="290"/>
                </a:lnTo>
                <a:lnTo>
                  <a:pt x="131" y="288"/>
                </a:lnTo>
                <a:lnTo>
                  <a:pt x="134" y="285"/>
                </a:lnTo>
                <a:lnTo>
                  <a:pt x="142" y="289"/>
                </a:lnTo>
                <a:lnTo>
                  <a:pt x="149" y="289"/>
                </a:lnTo>
                <a:lnTo>
                  <a:pt x="157" y="287"/>
                </a:lnTo>
                <a:lnTo>
                  <a:pt x="172" y="285"/>
                </a:lnTo>
                <a:lnTo>
                  <a:pt x="205" y="285"/>
                </a:lnTo>
                <a:lnTo>
                  <a:pt x="210" y="279"/>
                </a:lnTo>
                <a:lnTo>
                  <a:pt x="212" y="274"/>
                </a:lnTo>
                <a:lnTo>
                  <a:pt x="215" y="261"/>
                </a:lnTo>
                <a:lnTo>
                  <a:pt x="214" y="259"/>
                </a:lnTo>
                <a:lnTo>
                  <a:pt x="193" y="271"/>
                </a:lnTo>
                <a:lnTo>
                  <a:pt x="188" y="270"/>
                </a:lnTo>
                <a:lnTo>
                  <a:pt x="165" y="264"/>
                </a:lnTo>
                <a:lnTo>
                  <a:pt x="156" y="257"/>
                </a:lnTo>
                <a:lnTo>
                  <a:pt x="159" y="251"/>
                </a:lnTo>
                <a:lnTo>
                  <a:pt x="171" y="239"/>
                </a:lnTo>
                <a:lnTo>
                  <a:pt x="184" y="229"/>
                </a:lnTo>
                <a:lnTo>
                  <a:pt x="204" y="219"/>
                </a:lnTo>
                <a:lnTo>
                  <a:pt x="208" y="214"/>
                </a:lnTo>
                <a:lnTo>
                  <a:pt x="209" y="210"/>
                </a:lnTo>
                <a:lnTo>
                  <a:pt x="196" y="201"/>
                </a:lnTo>
                <a:lnTo>
                  <a:pt x="172" y="203"/>
                </a:lnTo>
                <a:lnTo>
                  <a:pt x="165" y="193"/>
                </a:lnTo>
                <a:lnTo>
                  <a:pt x="145" y="187"/>
                </a:lnTo>
                <a:lnTo>
                  <a:pt x="132" y="190"/>
                </a:lnTo>
                <a:lnTo>
                  <a:pt x="125" y="184"/>
                </a:lnTo>
                <a:lnTo>
                  <a:pt x="107" y="193"/>
                </a:lnTo>
                <a:lnTo>
                  <a:pt x="69" y="206"/>
                </a:lnTo>
                <a:lnTo>
                  <a:pt x="54" y="214"/>
                </a:lnTo>
                <a:lnTo>
                  <a:pt x="46" y="217"/>
                </a:lnTo>
                <a:lnTo>
                  <a:pt x="36" y="210"/>
                </a:lnTo>
                <a:lnTo>
                  <a:pt x="20" y="202"/>
                </a:lnTo>
                <a:lnTo>
                  <a:pt x="2" y="199"/>
                </a:lnTo>
                <a:lnTo>
                  <a:pt x="0" y="195"/>
                </a:lnTo>
                <a:lnTo>
                  <a:pt x="11" y="180"/>
                </a:lnTo>
                <a:lnTo>
                  <a:pt x="18" y="178"/>
                </a:lnTo>
                <a:lnTo>
                  <a:pt x="26" y="179"/>
                </a:lnTo>
                <a:lnTo>
                  <a:pt x="40" y="189"/>
                </a:lnTo>
                <a:lnTo>
                  <a:pt x="49" y="192"/>
                </a:lnTo>
                <a:lnTo>
                  <a:pt x="37" y="177"/>
                </a:lnTo>
                <a:lnTo>
                  <a:pt x="37" y="172"/>
                </a:lnTo>
                <a:lnTo>
                  <a:pt x="36" y="163"/>
                </a:lnTo>
                <a:lnTo>
                  <a:pt x="33" y="159"/>
                </a:lnTo>
                <a:lnTo>
                  <a:pt x="29" y="150"/>
                </a:lnTo>
                <a:lnTo>
                  <a:pt x="31" y="147"/>
                </a:lnTo>
                <a:lnTo>
                  <a:pt x="35" y="145"/>
                </a:lnTo>
                <a:lnTo>
                  <a:pt x="45" y="149"/>
                </a:lnTo>
                <a:lnTo>
                  <a:pt x="68" y="165"/>
                </a:lnTo>
                <a:lnTo>
                  <a:pt x="80" y="162"/>
                </a:lnTo>
                <a:lnTo>
                  <a:pt x="86" y="156"/>
                </a:lnTo>
                <a:lnTo>
                  <a:pt x="94" y="152"/>
                </a:lnTo>
                <a:lnTo>
                  <a:pt x="92" y="149"/>
                </a:lnTo>
                <a:lnTo>
                  <a:pt x="72" y="149"/>
                </a:lnTo>
                <a:lnTo>
                  <a:pt x="61" y="146"/>
                </a:lnTo>
                <a:lnTo>
                  <a:pt x="56" y="141"/>
                </a:lnTo>
                <a:lnTo>
                  <a:pt x="51" y="132"/>
                </a:lnTo>
                <a:lnTo>
                  <a:pt x="53" y="129"/>
                </a:lnTo>
                <a:lnTo>
                  <a:pt x="58" y="126"/>
                </a:lnTo>
                <a:lnTo>
                  <a:pt x="75" y="127"/>
                </a:lnTo>
                <a:lnTo>
                  <a:pt x="64" y="112"/>
                </a:lnTo>
                <a:lnTo>
                  <a:pt x="56" y="104"/>
                </a:lnTo>
                <a:lnTo>
                  <a:pt x="56" y="100"/>
                </a:lnTo>
                <a:lnTo>
                  <a:pt x="56" y="95"/>
                </a:lnTo>
                <a:lnTo>
                  <a:pt x="57" y="91"/>
                </a:lnTo>
                <a:lnTo>
                  <a:pt x="59" y="90"/>
                </a:lnTo>
                <a:lnTo>
                  <a:pt x="78" y="98"/>
                </a:lnTo>
                <a:lnTo>
                  <a:pt x="83" y="98"/>
                </a:lnTo>
                <a:lnTo>
                  <a:pt x="79" y="93"/>
                </a:lnTo>
                <a:lnTo>
                  <a:pt x="70" y="85"/>
                </a:lnTo>
                <a:lnTo>
                  <a:pt x="70" y="82"/>
                </a:lnTo>
                <a:lnTo>
                  <a:pt x="73" y="80"/>
                </a:lnTo>
                <a:lnTo>
                  <a:pt x="75" y="75"/>
                </a:lnTo>
                <a:lnTo>
                  <a:pt x="75" y="71"/>
                </a:lnTo>
                <a:lnTo>
                  <a:pt x="81" y="68"/>
                </a:lnTo>
                <a:lnTo>
                  <a:pt x="87" y="68"/>
                </a:lnTo>
                <a:lnTo>
                  <a:pt x="93" y="71"/>
                </a:lnTo>
                <a:lnTo>
                  <a:pt x="112" y="86"/>
                </a:lnTo>
                <a:lnTo>
                  <a:pt x="115" y="91"/>
                </a:lnTo>
                <a:lnTo>
                  <a:pt x="116" y="97"/>
                </a:lnTo>
                <a:lnTo>
                  <a:pt x="115" y="104"/>
                </a:lnTo>
                <a:lnTo>
                  <a:pt x="116" y="107"/>
                </a:lnTo>
                <a:lnTo>
                  <a:pt x="123" y="104"/>
                </a:lnTo>
                <a:lnTo>
                  <a:pt x="129" y="107"/>
                </a:lnTo>
                <a:lnTo>
                  <a:pt x="132" y="106"/>
                </a:lnTo>
                <a:lnTo>
                  <a:pt x="139" y="96"/>
                </a:lnTo>
                <a:lnTo>
                  <a:pt x="144" y="98"/>
                </a:lnTo>
                <a:lnTo>
                  <a:pt x="147" y="103"/>
                </a:lnTo>
                <a:lnTo>
                  <a:pt x="148" y="108"/>
                </a:lnTo>
                <a:lnTo>
                  <a:pt x="148" y="114"/>
                </a:lnTo>
                <a:lnTo>
                  <a:pt x="147" y="127"/>
                </a:lnTo>
                <a:lnTo>
                  <a:pt x="147" y="129"/>
                </a:lnTo>
                <a:lnTo>
                  <a:pt x="153" y="122"/>
                </a:lnTo>
                <a:lnTo>
                  <a:pt x="161" y="121"/>
                </a:lnTo>
                <a:lnTo>
                  <a:pt x="162" y="117"/>
                </a:lnTo>
                <a:lnTo>
                  <a:pt x="163" y="104"/>
                </a:lnTo>
                <a:lnTo>
                  <a:pt x="162" y="92"/>
                </a:lnTo>
                <a:lnTo>
                  <a:pt x="161" y="90"/>
                </a:lnTo>
                <a:lnTo>
                  <a:pt x="132" y="73"/>
                </a:lnTo>
                <a:lnTo>
                  <a:pt x="127" y="70"/>
                </a:lnTo>
                <a:lnTo>
                  <a:pt x="121" y="62"/>
                </a:lnTo>
                <a:lnTo>
                  <a:pt x="122" y="58"/>
                </a:lnTo>
                <a:lnTo>
                  <a:pt x="128" y="54"/>
                </a:lnTo>
                <a:lnTo>
                  <a:pt x="136" y="53"/>
                </a:lnTo>
                <a:lnTo>
                  <a:pt x="156" y="53"/>
                </a:lnTo>
                <a:lnTo>
                  <a:pt x="158" y="51"/>
                </a:lnTo>
                <a:lnTo>
                  <a:pt x="154" y="47"/>
                </a:lnTo>
                <a:lnTo>
                  <a:pt x="145" y="44"/>
                </a:lnTo>
                <a:lnTo>
                  <a:pt x="143" y="42"/>
                </a:lnTo>
                <a:lnTo>
                  <a:pt x="142" y="37"/>
                </a:lnTo>
                <a:lnTo>
                  <a:pt x="131" y="40"/>
                </a:lnTo>
                <a:lnTo>
                  <a:pt x="119" y="40"/>
                </a:lnTo>
                <a:lnTo>
                  <a:pt x="108" y="37"/>
                </a:lnTo>
                <a:lnTo>
                  <a:pt x="108" y="33"/>
                </a:lnTo>
                <a:lnTo>
                  <a:pt x="112" y="28"/>
                </a:lnTo>
                <a:lnTo>
                  <a:pt x="121" y="19"/>
                </a:lnTo>
                <a:lnTo>
                  <a:pt x="126" y="17"/>
                </a:lnTo>
                <a:lnTo>
                  <a:pt x="139" y="18"/>
                </a:lnTo>
                <a:lnTo>
                  <a:pt x="152" y="16"/>
                </a:lnTo>
                <a:lnTo>
                  <a:pt x="163" y="19"/>
                </a:lnTo>
                <a:lnTo>
                  <a:pt x="171" y="28"/>
                </a:lnTo>
                <a:lnTo>
                  <a:pt x="183" y="43"/>
                </a:lnTo>
                <a:lnTo>
                  <a:pt x="199" y="53"/>
                </a:lnTo>
                <a:lnTo>
                  <a:pt x="200" y="56"/>
                </a:lnTo>
                <a:lnTo>
                  <a:pt x="209" y="64"/>
                </a:lnTo>
                <a:lnTo>
                  <a:pt x="226" y="86"/>
                </a:lnTo>
                <a:lnTo>
                  <a:pt x="243" y="98"/>
                </a:lnTo>
                <a:lnTo>
                  <a:pt x="244" y="101"/>
                </a:lnTo>
                <a:lnTo>
                  <a:pt x="241" y="105"/>
                </a:lnTo>
                <a:lnTo>
                  <a:pt x="235" y="110"/>
                </a:lnTo>
                <a:lnTo>
                  <a:pt x="236" y="112"/>
                </a:lnTo>
                <a:lnTo>
                  <a:pt x="245" y="115"/>
                </a:lnTo>
                <a:lnTo>
                  <a:pt x="251" y="124"/>
                </a:lnTo>
                <a:lnTo>
                  <a:pt x="251" y="127"/>
                </a:lnTo>
                <a:lnTo>
                  <a:pt x="246" y="153"/>
                </a:lnTo>
                <a:lnTo>
                  <a:pt x="243" y="159"/>
                </a:lnTo>
                <a:lnTo>
                  <a:pt x="239" y="162"/>
                </a:lnTo>
                <a:lnTo>
                  <a:pt x="223" y="157"/>
                </a:lnTo>
                <a:lnTo>
                  <a:pt x="227" y="165"/>
                </a:lnTo>
                <a:lnTo>
                  <a:pt x="239" y="174"/>
                </a:lnTo>
                <a:lnTo>
                  <a:pt x="241" y="179"/>
                </a:lnTo>
                <a:lnTo>
                  <a:pt x="239" y="183"/>
                </a:lnTo>
                <a:lnTo>
                  <a:pt x="241" y="184"/>
                </a:lnTo>
                <a:lnTo>
                  <a:pt x="245" y="182"/>
                </a:lnTo>
                <a:lnTo>
                  <a:pt x="247" y="185"/>
                </a:lnTo>
                <a:lnTo>
                  <a:pt x="246" y="193"/>
                </a:lnTo>
                <a:lnTo>
                  <a:pt x="244" y="199"/>
                </a:lnTo>
                <a:lnTo>
                  <a:pt x="241" y="204"/>
                </a:lnTo>
                <a:lnTo>
                  <a:pt x="242" y="207"/>
                </a:lnTo>
                <a:lnTo>
                  <a:pt x="247" y="206"/>
                </a:lnTo>
                <a:lnTo>
                  <a:pt x="251" y="207"/>
                </a:lnTo>
                <a:lnTo>
                  <a:pt x="257" y="215"/>
                </a:lnTo>
                <a:lnTo>
                  <a:pt x="263" y="237"/>
                </a:lnTo>
                <a:lnTo>
                  <a:pt x="265" y="244"/>
                </a:lnTo>
                <a:lnTo>
                  <a:pt x="267" y="238"/>
                </a:lnTo>
                <a:lnTo>
                  <a:pt x="269" y="221"/>
                </a:lnTo>
                <a:lnTo>
                  <a:pt x="272" y="213"/>
                </a:lnTo>
                <a:lnTo>
                  <a:pt x="274" y="213"/>
                </a:lnTo>
                <a:lnTo>
                  <a:pt x="276" y="210"/>
                </a:lnTo>
                <a:lnTo>
                  <a:pt x="277" y="205"/>
                </a:lnTo>
                <a:lnTo>
                  <a:pt x="280" y="187"/>
                </a:lnTo>
                <a:lnTo>
                  <a:pt x="291" y="173"/>
                </a:lnTo>
                <a:lnTo>
                  <a:pt x="296" y="169"/>
                </a:lnTo>
                <a:lnTo>
                  <a:pt x="301" y="168"/>
                </a:lnTo>
                <a:lnTo>
                  <a:pt x="303" y="170"/>
                </a:lnTo>
                <a:lnTo>
                  <a:pt x="311" y="184"/>
                </a:lnTo>
                <a:lnTo>
                  <a:pt x="316" y="187"/>
                </a:lnTo>
                <a:lnTo>
                  <a:pt x="319" y="186"/>
                </a:lnTo>
                <a:lnTo>
                  <a:pt x="322" y="176"/>
                </a:lnTo>
                <a:lnTo>
                  <a:pt x="326" y="158"/>
                </a:lnTo>
                <a:lnTo>
                  <a:pt x="327" y="137"/>
                </a:lnTo>
                <a:lnTo>
                  <a:pt x="325" y="113"/>
                </a:lnTo>
                <a:lnTo>
                  <a:pt x="326" y="97"/>
                </a:lnTo>
                <a:lnTo>
                  <a:pt x="332" y="87"/>
                </a:lnTo>
                <a:lnTo>
                  <a:pt x="338" y="84"/>
                </a:lnTo>
                <a:lnTo>
                  <a:pt x="347" y="88"/>
                </a:lnTo>
                <a:lnTo>
                  <a:pt x="353" y="94"/>
                </a:lnTo>
                <a:lnTo>
                  <a:pt x="365" y="117"/>
                </a:lnTo>
                <a:lnTo>
                  <a:pt x="374" y="129"/>
                </a:lnTo>
                <a:lnTo>
                  <a:pt x="383" y="142"/>
                </a:lnTo>
                <a:lnTo>
                  <a:pt x="387" y="146"/>
                </a:lnTo>
                <a:lnTo>
                  <a:pt x="395" y="148"/>
                </a:lnTo>
                <a:lnTo>
                  <a:pt x="397" y="147"/>
                </a:lnTo>
                <a:lnTo>
                  <a:pt x="399" y="144"/>
                </a:lnTo>
                <a:lnTo>
                  <a:pt x="400" y="139"/>
                </a:lnTo>
                <a:lnTo>
                  <a:pt x="398" y="106"/>
                </a:lnTo>
                <a:lnTo>
                  <a:pt x="400" y="96"/>
                </a:lnTo>
                <a:lnTo>
                  <a:pt x="404" y="88"/>
                </a:lnTo>
                <a:lnTo>
                  <a:pt x="418" y="84"/>
                </a:lnTo>
                <a:lnTo>
                  <a:pt x="427" y="80"/>
                </a:lnTo>
                <a:lnTo>
                  <a:pt x="434" y="72"/>
                </a:lnTo>
                <a:lnTo>
                  <a:pt x="441" y="68"/>
                </a:lnTo>
                <a:lnTo>
                  <a:pt x="446" y="67"/>
                </a:lnTo>
                <a:lnTo>
                  <a:pt x="451" y="70"/>
                </a:lnTo>
                <a:lnTo>
                  <a:pt x="457" y="77"/>
                </a:lnTo>
                <a:lnTo>
                  <a:pt x="466" y="89"/>
                </a:lnTo>
                <a:lnTo>
                  <a:pt x="477" y="110"/>
                </a:lnTo>
                <a:lnTo>
                  <a:pt x="491" y="126"/>
                </a:lnTo>
                <a:lnTo>
                  <a:pt x="499" y="150"/>
                </a:lnTo>
                <a:lnTo>
                  <a:pt x="500" y="154"/>
                </a:lnTo>
                <a:lnTo>
                  <a:pt x="502" y="155"/>
                </a:lnTo>
                <a:lnTo>
                  <a:pt x="504" y="151"/>
                </a:lnTo>
                <a:lnTo>
                  <a:pt x="505" y="147"/>
                </a:lnTo>
                <a:lnTo>
                  <a:pt x="505" y="136"/>
                </a:lnTo>
                <a:lnTo>
                  <a:pt x="501" y="122"/>
                </a:lnTo>
                <a:lnTo>
                  <a:pt x="488" y="85"/>
                </a:lnTo>
                <a:lnTo>
                  <a:pt x="488" y="78"/>
                </a:lnTo>
                <a:lnTo>
                  <a:pt x="490" y="73"/>
                </a:lnTo>
                <a:lnTo>
                  <a:pt x="499" y="72"/>
                </a:lnTo>
                <a:lnTo>
                  <a:pt x="520" y="75"/>
                </a:lnTo>
                <a:lnTo>
                  <a:pt x="527" y="81"/>
                </a:lnTo>
                <a:lnTo>
                  <a:pt x="542" y="103"/>
                </a:lnTo>
                <a:lnTo>
                  <a:pt x="546" y="109"/>
                </a:lnTo>
                <a:lnTo>
                  <a:pt x="549" y="110"/>
                </a:lnTo>
                <a:lnTo>
                  <a:pt x="550" y="107"/>
                </a:lnTo>
                <a:lnTo>
                  <a:pt x="555" y="103"/>
                </a:lnTo>
                <a:lnTo>
                  <a:pt x="559" y="98"/>
                </a:lnTo>
                <a:lnTo>
                  <a:pt x="566" y="86"/>
                </a:lnTo>
                <a:lnTo>
                  <a:pt x="580" y="64"/>
                </a:lnTo>
                <a:lnTo>
                  <a:pt x="583" y="63"/>
                </a:lnTo>
                <a:lnTo>
                  <a:pt x="587" y="65"/>
                </a:lnTo>
                <a:lnTo>
                  <a:pt x="595" y="71"/>
                </a:lnTo>
                <a:lnTo>
                  <a:pt x="598" y="75"/>
                </a:lnTo>
                <a:lnTo>
                  <a:pt x="605" y="79"/>
                </a:lnTo>
                <a:lnTo>
                  <a:pt x="612" y="78"/>
                </a:lnTo>
                <a:lnTo>
                  <a:pt x="622" y="70"/>
                </a:lnTo>
                <a:lnTo>
                  <a:pt x="633" y="65"/>
                </a:lnTo>
                <a:lnTo>
                  <a:pt x="637" y="54"/>
                </a:lnTo>
                <a:lnTo>
                  <a:pt x="638" y="49"/>
                </a:lnTo>
                <a:lnTo>
                  <a:pt x="629" y="16"/>
                </a:lnTo>
                <a:lnTo>
                  <a:pt x="632" y="9"/>
                </a:lnTo>
                <a:lnTo>
                  <a:pt x="652" y="0"/>
                </a:lnTo>
                <a:lnTo>
                  <a:pt x="669" y="0"/>
                </a:lnTo>
                <a:lnTo>
                  <a:pt x="673" y="2"/>
                </a:lnTo>
                <a:lnTo>
                  <a:pt x="683" y="18"/>
                </a:lnTo>
                <a:lnTo>
                  <a:pt x="691" y="26"/>
                </a:lnTo>
                <a:lnTo>
                  <a:pt x="694" y="33"/>
                </a:lnTo>
                <a:lnTo>
                  <a:pt x="695" y="47"/>
                </a:lnTo>
                <a:lnTo>
                  <a:pt x="699" y="53"/>
                </a:lnTo>
                <a:lnTo>
                  <a:pt x="708" y="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2" name="Freeform 111"/>
          <p:cNvSpPr>
            <a:spLocks noEditPoints="1"/>
          </p:cNvSpPr>
          <p:nvPr/>
        </p:nvSpPr>
        <p:spPr bwMode="auto">
          <a:xfrm>
            <a:off x="4448829" y="4013023"/>
            <a:ext cx="224236" cy="264240"/>
          </a:xfrm>
          <a:custGeom>
            <a:avLst/>
            <a:gdLst>
              <a:gd name="T0" fmla="*/ 540 w 939"/>
              <a:gd name="T1" fmla="*/ 99 h 1105"/>
              <a:gd name="T2" fmla="*/ 545 w 939"/>
              <a:gd name="T3" fmla="*/ 127 h 1105"/>
              <a:gd name="T4" fmla="*/ 566 w 939"/>
              <a:gd name="T5" fmla="*/ 171 h 1105"/>
              <a:gd name="T6" fmla="*/ 497 w 939"/>
              <a:gd name="T7" fmla="*/ 168 h 1105"/>
              <a:gd name="T8" fmla="*/ 443 w 939"/>
              <a:gd name="T9" fmla="*/ 210 h 1105"/>
              <a:gd name="T10" fmla="*/ 449 w 939"/>
              <a:gd name="T11" fmla="*/ 300 h 1105"/>
              <a:gd name="T12" fmla="*/ 578 w 939"/>
              <a:gd name="T13" fmla="*/ 472 h 1105"/>
              <a:gd name="T14" fmla="*/ 757 w 939"/>
              <a:gd name="T15" fmla="*/ 583 h 1105"/>
              <a:gd name="T16" fmla="*/ 897 w 939"/>
              <a:gd name="T17" fmla="*/ 705 h 1105"/>
              <a:gd name="T18" fmla="*/ 890 w 939"/>
              <a:gd name="T19" fmla="*/ 743 h 1105"/>
              <a:gd name="T20" fmla="*/ 795 w 939"/>
              <a:gd name="T21" fmla="*/ 758 h 1105"/>
              <a:gd name="T22" fmla="*/ 818 w 939"/>
              <a:gd name="T23" fmla="*/ 881 h 1105"/>
              <a:gd name="T24" fmla="*/ 720 w 939"/>
              <a:gd name="T25" fmla="*/ 982 h 1105"/>
              <a:gd name="T26" fmla="*/ 758 w 939"/>
              <a:gd name="T27" fmla="*/ 899 h 1105"/>
              <a:gd name="T28" fmla="*/ 686 w 939"/>
              <a:gd name="T29" fmla="*/ 765 h 1105"/>
              <a:gd name="T30" fmla="*/ 628 w 939"/>
              <a:gd name="T31" fmla="*/ 708 h 1105"/>
              <a:gd name="T32" fmla="*/ 587 w 939"/>
              <a:gd name="T33" fmla="*/ 688 h 1105"/>
              <a:gd name="T34" fmla="*/ 508 w 939"/>
              <a:gd name="T35" fmla="*/ 641 h 1105"/>
              <a:gd name="T36" fmla="*/ 366 w 939"/>
              <a:gd name="T37" fmla="*/ 519 h 1105"/>
              <a:gd name="T38" fmla="*/ 325 w 939"/>
              <a:gd name="T39" fmla="*/ 467 h 1105"/>
              <a:gd name="T40" fmla="*/ 286 w 939"/>
              <a:gd name="T41" fmla="*/ 364 h 1105"/>
              <a:gd name="T42" fmla="*/ 115 w 939"/>
              <a:gd name="T43" fmla="*/ 356 h 1105"/>
              <a:gd name="T44" fmla="*/ 82 w 939"/>
              <a:gd name="T45" fmla="*/ 335 h 1105"/>
              <a:gd name="T46" fmla="*/ 20 w 939"/>
              <a:gd name="T47" fmla="*/ 296 h 1105"/>
              <a:gd name="T48" fmla="*/ 21 w 939"/>
              <a:gd name="T49" fmla="*/ 252 h 1105"/>
              <a:gd name="T50" fmla="*/ 28 w 939"/>
              <a:gd name="T51" fmla="*/ 213 h 1105"/>
              <a:gd name="T52" fmla="*/ 14 w 939"/>
              <a:gd name="T53" fmla="*/ 157 h 1105"/>
              <a:gd name="T54" fmla="*/ 72 w 939"/>
              <a:gd name="T55" fmla="*/ 127 h 1105"/>
              <a:gd name="T56" fmla="*/ 127 w 939"/>
              <a:gd name="T57" fmla="*/ 85 h 1105"/>
              <a:gd name="T58" fmla="*/ 173 w 939"/>
              <a:gd name="T59" fmla="*/ 116 h 1105"/>
              <a:gd name="T60" fmla="*/ 188 w 939"/>
              <a:gd name="T61" fmla="*/ 123 h 1105"/>
              <a:gd name="T62" fmla="*/ 223 w 939"/>
              <a:gd name="T63" fmla="*/ 75 h 1105"/>
              <a:gd name="T64" fmla="*/ 273 w 939"/>
              <a:gd name="T65" fmla="*/ 98 h 1105"/>
              <a:gd name="T66" fmla="*/ 278 w 939"/>
              <a:gd name="T67" fmla="*/ 54 h 1105"/>
              <a:gd name="T68" fmla="*/ 305 w 939"/>
              <a:gd name="T69" fmla="*/ 26 h 1105"/>
              <a:gd name="T70" fmla="*/ 366 w 939"/>
              <a:gd name="T71" fmla="*/ 12 h 1105"/>
              <a:gd name="T72" fmla="*/ 438 w 939"/>
              <a:gd name="T73" fmla="*/ 6 h 1105"/>
              <a:gd name="T74" fmla="*/ 518 w 939"/>
              <a:gd name="T75" fmla="*/ 59 h 1105"/>
              <a:gd name="T76" fmla="*/ 464 w 939"/>
              <a:gd name="T77" fmla="*/ 358 h 1105"/>
              <a:gd name="T78" fmla="*/ 299 w 939"/>
              <a:gd name="T79" fmla="*/ 481 h 1105"/>
              <a:gd name="T80" fmla="*/ 298 w 939"/>
              <a:gd name="T81" fmla="*/ 471 h 1105"/>
              <a:gd name="T82" fmla="*/ 244 w 939"/>
              <a:gd name="T83" fmla="*/ 771 h 1105"/>
              <a:gd name="T84" fmla="*/ 196 w 939"/>
              <a:gd name="T85" fmla="*/ 853 h 1105"/>
              <a:gd name="T86" fmla="*/ 147 w 939"/>
              <a:gd name="T87" fmla="*/ 863 h 1105"/>
              <a:gd name="T88" fmla="*/ 151 w 939"/>
              <a:gd name="T89" fmla="*/ 800 h 1105"/>
              <a:gd name="T90" fmla="*/ 141 w 939"/>
              <a:gd name="T91" fmla="*/ 736 h 1105"/>
              <a:gd name="T92" fmla="*/ 133 w 939"/>
              <a:gd name="T93" fmla="*/ 683 h 1105"/>
              <a:gd name="T94" fmla="*/ 206 w 939"/>
              <a:gd name="T95" fmla="*/ 641 h 1105"/>
              <a:gd name="T96" fmla="*/ 231 w 939"/>
              <a:gd name="T97" fmla="*/ 675 h 1105"/>
              <a:gd name="T98" fmla="*/ 134 w 939"/>
              <a:gd name="T99" fmla="*/ 662 h 1105"/>
              <a:gd name="T100" fmla="*/ 146 w 939"/>
              <a:gd name="T101" fmla="*/ 868 h 1105"/>
              <a:gd name="T102" fmla="*/ 681 w 939"/>
              <a:gd name="T103" fmla="*/ 997 h 1105"/>
              <a:gd name="T104" fmla="*/ 681 w 939"/>
              <a:gd name="T105" fmla="*/ 1051 h 1105"/>
              <a:gd name="T106" fmla="*/ 672 w 939"/>
              <a:gd name="T107" fmla="*/ 1101 h 1105"/>
              <a:gd name="T108" fmla="*/ 595 w 939"/>
              <a:gd name="T109" fmla="*/ 1064 h 1105"/>
              <a:gd name="T110" fmla="*/ 499 w 939"/>
              <a:gd name="T111" fmla="*/ 1018 h 1105"/>
              <a:gd name="T112" fmla="*/ 473 w 939"/>
              <a:gd name="T113" fmla="*/ 967 h 1105"/>
              <a:gd name="T114" fmla="*/ 528 w 939"/>
              <a:gd name="T115" fmla="*/ 956 h 1105"/>
              <a:gd name="T116" fmla="*/ 607 w 939"/>
              <a:gd name="T117" fmla="*/ 973 h 1105"/>
              <a:gd name="T118" fmla="*/ 681 w 939"/>
              <a:gd name="T119" fmla="*/ 954 h 1105"/>
              <a:gd name="T120" fmla="*/ 420 w 939"/>
              <a:gd name="T121" fmla="*/ 1092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9" h="1105">
                <a:moveTo>
                  <a:pt x="560" y="65"/>
                </a:moveTo>
                <a:lnTo>
                  <a:pt x="558" y="71"/>
                </a:lnTo>
                <a:lnTo>
                  <a:pt x="555" y="73"/>
                </a:lnTo>
                <a:lnTo>
                  <a:pt x="549" y="77"/>
                </a:lnTo>
                <a:lnTo>
                  <a:pt x="542" y="82"/>
                </a:lnTo>
                <a:lnTo>
                  <a:pt x="536" y="88"/>
                </a:lnTo>
                <a:lnTo>
                  <a:pt x="534" y="94"/>
                </a:lnTo>
                <a:lnTo>
                  <a:pt x="536" y="98"/>
                </a:lnTo>
                <a:lnTo>
                  <a:pt x="538" y="100"/>
                </a:lnTo>
                <a:lnTo>
                  <a:pt x="540" y="99"/>
                </a:lnTo>
                <a:lnTo>
                  <a:pt x="543" y="99"/>
                </a:lnTo>
                <a:lnTo>
                  <a:pt x="548" y="102"/>
                </a:lnTo>
                <a:lnTo>
                  <a:pt x="555" y="104"/>
                </a:lnTo>
                <a:lnTo>
                  <a:pt x="555" y="106"/>
                </a:lnTo>
                <a:lnTo>
                  <a:pt x="553" y="109"/>
                </a:lnTo>
                <a:lnTo>
                  <a:pt x="548" y="114"/>
                </a:lnTo>
                <a:lnTo>
                  <a:pt x="543" y="120"/>
                </a:lnTo>
                <a:lnTo>
                  <a:pt x="543" y="123"/>
                </a:lnTo>
                <a:lnTo>
                  <a:pt x="543" y="125"/>
                </a:lnTo>
                <a:lnTo>
                  <a:pt x="545" y="127"/>
                </a:lnTo>
                <a:lnTo>
                  <a:pt x="552" y="126"/>
                </a:lnTo>
                <a:lnTo>
                  <a:pt x="553" y="128"/>
                </a:lnTo>
                <a:lnTo>
                  <a:pt x="550" y="143"/>
                </a:lnTo>
                <a:lnTo>
                  <a:pt x="551" y="145"/>
                </a:lnTo>
                <a:lnTo>
                  <a:pt x="557" y="148"/>
                </a:lnTo>
                <a:lnTo>
                  <a:pt x="562" y="151"/>
                </a:lnTo>
                <a:lnTo>
                  <a:pt x="570" y="160"/>
                </a:lnTo>
                <a:lnTo>
                  <a:pt x="574" y="168"/>
                </a:lnTo>
                <a:lnTo>
                  <a:pt x="571" y="170"/>
                </a:lnTo>
                <a:lnTo>
                  <a:pt x="566" y="171"/>
                </a:lnTo>
                <a:lnTo>
                  <a:pt x="561" y="171"/>
                </a:lnTo>
                <a:lnTo>
                  <a:pt x="567" y="166"/>
                </a:lnTo>
                <a:lnTo>
                  <a:pt x="554" y="150"/>
                </a:lnTo>
                <a:lnTo>
                  <a:pt x="549" y="150"/>
                </a:lnTo>
                <a:lnTo>
                  <a:pt x="541" y="157"/>
                </a:lnTo>
                <a:lnTo>
                  <a:pt x="521" y="150"/>
                </a:lnTo>
                <a:lnTo>
                  <a:pt x="517" y="153"/>
                </a:lnTo>
                <a:lnTo>
                  <a:pt x="514" y="158"/>
                </a:lnTo>
                <a:lnTo>
                  <a:pt x="507" y="165"/>
                </a:lnTo>
                <a:lnTo>
                  <a:pt x="497" y="168"/>
                </a:lnTo>
                <a:lnTo>
                  <a:pt x="486" y="176"/>
                </a:lnTo>
                <a:lnTo>
                  <a:pt x="474" y="181"/>
                </a:lnTo>
                <a:lnTo>
                  <a:pt x="465" y="185"/>
                </a:lnTo>
                <a:lnTo>
                  <a:pt x="460" y="184"/>
                </a:lnTo>
                <a:lnTo>
                  <a:pt x="468" y="176"/>
                </a:lnTo>
                <a:lnTo>
                  <a:pt x="464" y="175"/>
                </a:lnTo>
                <a:lnTo>
                  <a:pt x="453" y="181"/>
                </a:lnTo>
                <a:lnTo>
                  <a:pt x="447" y="187"/>
                </a:lnTo>
                <a:lnTo>
                  <a:pt x="445" y="195"/>
                </a:lnTo>
                <a:lnTo>
                  <a:pt x="443" y="210"/>
                </a:lnTo>
                <a:lnTo>
                  <a:pt x="448" y="213"/>
                </a:lnTo>
                <a:lnTo>
                  <a:pt x="456" y="232"/>
                </a:lnTo>
                <a:lnTo>
                  <a:pt x="467" y="240"/>
                </a:lnTo>
                <a:lnTo>
                  <a:pt x="465" y="248"/>
                </a:lnTo>
                <a:lnTo>
                  <a:pt x="462" y="254"/>
                </a:lnTo>
                <a:lnTo>
                  <a:pt x="456" y="259"/>
                </a:lnTo>
                <a:lnTo>
                  <a:pt x="451" y="255"/>
                </a:lnTo>
                <a:lnTo>
                  <a:pt x="447" y="255"/>
                </a:lnTo>
                <a:lnTo>
                  <a:pt x="445" y="268"/>
                </a:lnTo>
                <a:lnTo>
                  <a:pt x="449" y="300"/>
                </a:lnTo>
                <a:lnTo>
                  <a:pt x="457" y="323"/>
                </a:lnTo>
                <a:lnTo>
                  <a:pt x="464" y="333"/>
                </a:lnTo>
                <a:lnTo>
                  <a:pt x="480" y="348"/>
                </a:lnTo>
                <a:lnTo>
                  <a:pt x="497" y="356"/>
                </a:lnTo>
                <a:lnTo>
                  <a:pt x="528" y="382"/>
                </a:lnTo>
                <a:lnTo>
                  <a:pt x="545" y="390"/>
                </a:lnTo>
                <a:lnTo>
                  <a:pt x="549" y="394"/>
                </a:lnTo>
                <a:lnTo>
                  <a:pt x="559" y="414"/>
                </a:lnTo>
                <a:lnTo>
                  <a:pt x="568" y="437"/>
                </a:lnTo>
                <a:lnTo>
                  <a:pt x="578" y="472"/>
                </a:lnTo>
                <a:lnTo>
                  <a:pt x="584" y="490"/>
                </a:lnTo>
                <a:lnTo>
                  <a:pt x="598" y="509"/>
                </a:lnTo>
                <a:lnTo>
                  <a:pt x="626" y="537"/>
                </a:lnTo>
                <a:lnTo>
                  <a:pt x="652" y="558"/>
                </a:lnTo>
                <a:lnTo>
                  <a:pt x="676" y="570"/>
                </a:lnTo>
                <a:lnTo>
                  <a:pt x="695" y="572"/>
                </a:lnTo>
                <a:lnTo>
                  <a:pt x="739" y="570"/>
                </a:lnTo>
                <a:lnTo>
                  <a:pt x="747" y="571"/>
                </a:lnTo>
                <a:lnTo>
                  <a:pt x="755" y="574"/>
                </a:lnTo>
                <a:lnTo>
                  <a:pt x="757" y="583"/>
                </a:lnTo>
                <a:lnTo>
                  <a:pt x="754" y="589"/>
                </a:lnTo>
                <a:lnTo>
                  <a:pt x="745" y="595"/>
                </a:lnTo>
                <a:lnTo>
                  <a:pt x="735" y="603"/>
                </a:lnTo>
                <a:lnTo>
                  <a:pt x="734" y="615"/>
                </a:lnTo>
                <a:lnTo>
                  <a:pt x="743" y="623"/>
                </a:lnTo>
                <a:lnTo>
                  <a:pt x="786" y="644"/>
                </a:lnTo>
                <a:lnTo>
                  <a:pt x="830" y="662"/>
                </a:lnTo>
                <a:lnTo>
                  <a:pt x="843" y="671"/>
                </a:lnTo>
                <a:lnTo>
                  <a:pt x="859" y="685"/>
                </a:lnTo>
                <a:lnTo>
                  <a:pt x="897" y="705"/>
                </a:lnTo>
                <a:lnTo>
                  <a:pt x="903" y="714"/>
                </a:lnTo>
                <a:lnTo>
                  <a:pt x="927" y="734"/>
                </a:lnTo>
                <a:lnTo>
                  <a:pt x="937" y="750"/>
                </a:lnTo>
                <a:lnTo>
                  <a:pt x="939" y="762"/>
                </a:lnTo>
                <a:lnTo>
                  <a:pt x="934" y="774"/>
                </a:lnTo>
                <a:lnTo>
                  <a:pt x="932" y="782"/>
                </a:lnTo>
                <a:lnTo>
                  <a:pt x="928" y="791"/>
                </a:lnTo>
                <a:lnTo>
                  <a:pt x="918" y="787"/>
                </a:lnTo>
                <a:lnTo>
                  <a:pt x="907" y="779"/>
                </a:lnTo>
                <a:lnTo>
                  <a:pt x="890" y="743"/>
                </a:lnTo>
                <a:lnTo>
                  <a:pt x="859" y="740"/>
                </a:lnTo>
                <a:lnTo>
                  <a:pt x="853" y="737"/>
                </a:lnTo>
                <a:lnTo>
                  <a:pt x="842" y="731"/>
                </a:lnTo>
                <a:lnTo>
                  <a:pt x="841" y="727"/>
                </a:lnTo>
                <a:lnTo>
                  <a:pt x="838" y="722"/>
                </a:lnTo>
                <a:lnTo>
                  <a:pt x="836" y="720"/>
                </a:lnTo>
                <a:lnTo>
                  <a:pt x="824" y="719"/>
                </a:lnTo>
                <a:lnTo>
                  <a:pt x="816" y="725"/>
                </a:lnTo>
                <a:lnTo>
                  <a:pt x="806" y="739"/>
                </a:lnTo>
                <a:lnTo>
                  <a:pt x="795" y="758"/>
                </a:lnTo>
                <a:lnTo>
                  <a:pt x="784" y="787"/>
                </a:lnTo>
                <a:lnTo>
                  <a:pt x="783" y="798"/>
                </a:lnTo>
                <a:lnTo>
                  <a:pt x="790" y="809"/>
                </a:lnTo>
                <a:lnTo>
                  <a:pt x="807" y="816"/>
                </a:lnTo>
                <a:lnTo>
                  <a:pt x="821" y="826"/>
                </a:lnTo>
                <a:lnTo>
                  <a:pt x="830" y="836"/>
                </a:lnTo>
                <a:lnTo>
                  <a:pt x="831" y="861"/>
                </a:lnTo>
                <a:lnTo>
                  <a:pt x="835" y="875"/>
                </a:lnTo>
                <a:lnTo>
                  <a:pt x="829" y="883"/>
                </a:lnTo>
                <a:lnTo>
                  <a:pt x="818" y="881"/>
                </a:lnTo>
                <a:lnTo>
                  <a:pt x="802" y="886"/>
                </a:lnTo>
                <a:lnTo>
                  <a:pt x="791" y="895"/>
                </a:lnTo>
                <a:lnTo>
                  <a:pt x="786" y="904"/>
                </a:lnTo>
                <a:lnTo>
                  <a:pt x="788" y="926"/>
                </a:lnTo>
                <a:lnTo>
                  <a:pt x="785" y="934"/>
                </a:lnTo>
                <a:lnTo>
                  <a:pt x="764" y="950"/>
                </a:lnTo>
                <a:lnTo>
                  <a:pt x="754" y="967"/>
                </a:lnTo>
                <a:lnTo>
                  <a:pt x="751" y="974"/>
                </a:lnTo>
                <a:lnTo>
                  <a:pt x="747" y="981"/>
                </a:lnTo>
                <a:lnTo>
                  <a:pt x="720" y="982"/>
                </a:lnTo>
                <a:lnTo>
                  <a:pt x="714" y="972"/>
                </a:lnTo>
                <a:lnTo>
                  <a:pt x="714" y="958"/>
                </a:lnTo>
                <a:lnTo>
                  <a:pt x="718" y="949"/>
                </a:lnTo>
                <a:lnTo>
                  <a:pt x="728" y="945"/>
                </a:lnTo>
                <a:lnTo>
                  <a:pt x="735" y="927"/>
                </a:lnTo>
                <a:lnTo>
                  <a:pt x="732" y="914"/>
                </a:lnTo>
                <a:lnTo>
                  <a:pt x="736" y="908"/>
                </a:lnTo>
                <a:lnTo>
                  <a:pt x="740" y="904"/>
                </a:lnTo>
                <a:lnTo>
                  <a:pt x="747" y="901"/>
                </a:lnTo>
                <a:lnTo>
                  <a:pt x="758" y="899"/>
                </a:lnTo>
                <a:lnTo>
                  <a:pt x="759" y="881"/>
                </a:lnTo>
                <a:lnTo>
                  <a:pt x="751" y="872"/>
                </a:lnTo>
                <a:lnTo>
                  <a:pt x="748" y="860"/>
                </a:lnTo>
                <a:lnTo>
                  <a:pt x="744" y="839"/>
                </a:lnTo>
                <a:lnTo>
                  <a:pt x="731" y="811"/>
                </a:lnTo>
                <a:lnTo>
                  <a:pt x="723" y="786"/>
                </a:lnTo>
                <a:lnTo>
                  <a:pt x="718" y="773"/>
                </a:lnTo>
                <a:lnTo>
                  <a:pt x="709" y="767"/>
                </a:lnTo>
                <a:lnTo>
                  <a:pt x="694" y="767"/>
                </a:lnTo>
                <a:lnTo>
                  <a:pt x="686" y="765"/>
                </a:lnTo>
                <a:lnTo>
                  <a:pt x="659" y="748"/>
                </a:lnTo>
                <a:lnTo>
                  <a:pt x="657" y="745"/>
                </a:lnTo>
                <a:lnTo>
                  <a:pt x="657" y="740"/>
                </a:lnTo>
                <a:lnTo>
                  <a:pt x="662" y="733"/>
                </a:lnTo>
                <a:lnTo>
                  <a:pt x="659" y="724"/>
                </a:lnTo>
                <a:lnTo>
                  <a:pt x="656" y="715"/>
                </a:lnTo>
                <a:lnTo>
                  <a:pt x="650" y="707"/>
                </a:lnTo>
                <a:lnTo>
                  <a:pt x="644" y="703"/>
                </a:lnTo>
                <a:lnTo>
                  <a:pt x="632" y="706"/>
                </a:lnTo>
                <a:lnTo>
                  <a:pt x="628" y="708"/>
                </a:lnTo>
                <a:lnTo>
                  <a:pt x="620" y="707"/>
                </a:lnTo>
                <a:lnTo>
                  <a:pt x="614" y="710"/>
                </a:lnTo>
                <a:lnTo>
                  <a:pt x="611" y="710"/>
                </a:lnTo>
                <a:lnTo>
                  <a:pt x="620" y="697"/>
                </a:lnTo>
                <a:lnTo>
                  <a:pt x="618" y="694"/>
                </a:lnTo>
                <a:lnTo>
                  <a:pt x="608" y="688"/>
                </a:lnTo>
                <a:lnTo>
                  <a:pt x="595" y="687"/>
                </a:lnTo>
                <a:lnTo>
                  <a:pt x="592" y="687"/>
                </a:lnTo>
                <a:lnTo>
                  <a:pt x="590" y="690"/>
                </a:lnTo>
                <a:lnTo>
                  <a:pt x="587" y="688"/>
                </a:lnTo>
                <a:lnTo>
                  <a:pt x="587" y="682"/>
                </a:lnTo>
                <a:lnTo>
                  <a:pt x="573" y="655"/>
                </a:lnTo>
                <a:lnTo>
                  <a:pt x="563" y="644"/>
                </a:lnTo>
                <a:lnTo>
                  <a:pt x="558" y="642"/>
                </a:lnTo>
                <a:lnTo>
                  <a:pt x="548" y="644"/>
                </a:lnTo>
                <a:lnTo>
                  <a:pt x="533" y="639"/>
                </a:lnTo>
                <a:lnTo>
                  <a:pt x="524" y="638"/>
                </a:lnTo>
                <a:lnTo>
                  <a:pt x="519" y="640"/>
                </a:lnTo>
                <a:lnTo>
                  <a:pt x="512" y="643"/>
                </a:lnTo>
                <a:lnTo>
                  <a:pt x="508" y="641"/>
                </a:lnTo>
                <a:lnTo>
                  <a:pt x="506" y="637"/>
                </a:lnTo>
                <a:lnTo>
                  <a:pt x="493" y="626"/>
                </a:lnTo>
                <a:lnTo>
                  <a:pt x="475" y="619"/>
                </a:lnTo>
                <a:lnTo>
                  <a:pt x="442" y="583"/>
                </a:lnTo>
                <a:lnTo>
                  <a:pt x="431" y="570"/>
                </a:lnTo>
                <a:lnTo>
                  <a:pt x="410" y="555"/>
                </a:lnTo>
                <a:lnTo>
                  <a:pt x="397" y="533"/>
                </a:lnTo>
                <a:lnTo>
                  <a:pt x="386" y="525"/>
                </a:lnTo>
                <a:lnTo>
                  <a:pt x="370" y="518"/>
                </a:lnTo>
                <a:lnTo>
                  <a:pt x="366" y="519"/>
                </a:lnTo>
                <a:lnTo>
                  <a:pt x="361" y="521"/>
                </a:lnTo>
                <a:lnTo>
                  <a:pt x="357" y="522"/>
                </a:lnTo>
                <a:lnTo>
                  <a:pt x="354" y="519"/>
                </a:lnTo>
                <a:lnTo>
                  <a:pt x="357" y="516"/>
                </a:lnTo>
                <a:lnTo>
                  <a:pt x="361" y="515"/>
                </a:lnTo>
                <a:lnTo>
                  <a:pt x="359" y="506"/>
                </a:lnTo>
                <a:lnTo>
                  <a:pt x="341" y="484"/>
                </a:lnTo>
                <a:lnTo>
                  <a:pt x="331" y="477"/>
                </a:lnTo>
                <a:lnTo>
                  <a:pt x="328" y="473"/>
                </a:lnTo>
                <a:lnTo>
                  <a:pt x="325" y="467"/>
                </a:lnTo>
                <a:lnTo>
                  <a:pt x="323" y="463"/>
                </a:lnTo>
                <a:lnTo>
                  <a:pt x="318" y="461"/>
                </a:lnTo>
                <a:lnTo>
                  <a:pt x="314" y="461"/>
                </a:lnTo>
                <a:lnTo>
                  <a:pt x="308" y="460"/>
                </a:lnTo>
                <a:lnTo>
                  <a:pt x="308" y="449"/>
                </a:lnTo>
                <a:lnTo>
                  <a:pt x="309" y="441"/>
                </a:lnTo>
                <a:lnTo>
                  <a:pt x="308" y="434"/>
                </a:lnTo>
                <a:lnTo>
                  <a:pt x="302" y="416"/>
                </a:lnTo>
                <a:lnTo>
                  <a:pt x="292" y="401"/>
                </a:lnTo>
                <a:lnTo>
                  <a:pt x="286" y="364"/>
                </a:lnTo>
                <a:lnTo>
                  <a:pt x="282" y="353"/>
                </a:lnTo>
                <a:lnTo>
                  <a:pt x="271" y="345"/>
                </a:lnTo>
                <a:lnTo>
                  <a:pt x="246" y="336"/>
                </a:lnTo>
                <a:lnTo>
                  <a:pt x="211" y="312"/>
                </a:lnTo>
                <a:lnTo>
                  <a:pt x="203" y="312"/>
                </a:lnTo>
                <a:lnTo>
                  <a:pt x="182" y="303"/>
                </a:lnTo>
                <a:lnTo>
                  <a:pt x="169" y="301"/>
                </a:lnTo>
                <a:lnTo>
                  <a:pt x="152" y="309"/>
                </a:lnTo>
                <a:lnTo>
                  <a:pt x="132" y="332"/>
                </a:lnTo>
                <a:lnTo>
                  <a:pt x="115" y="356"/>
                </a:lnTo>
                <a:lnTo>
                  <a:pt x="109" y="361"/>
                </a:lnTo>
                <a:lnTo>
                  <a:pt x="87" y="369"/>
                </a:lnTo>
                <a:lnTo>
                  <a:pt x="68" y="373"/>
                </a:lnTo>
                <a:lnTo>
                  <a:pt x="68" y="367"/>
                </a:lnTo>
                <a:lnTo>
                  <a:pt x="67" y="362"/>
                </a:lnTo>
                <a:lnTo>
                  <a:pt x="71" y="357"/>
                </a:lnTo>
                <a:lnTo>
                  <a:pt x="76" y="351"/>
                </a:lnTo>
                <a:lnTo>
                  <a:pt x="81" y="344"/>
                </a:lnTo>
                <a:lnTo>
                  <a:pt x="83" y="338"/>
                </a:lnTo>
                <a:lnTo>
                  <a:pt x="82" y="335"/>
                </a:lnTo>
                <a:lnTo>
                  <a:pt x="80" y="329"/>
                </a:lnTo>
                <a:lnTo>
                  <a:pt x="77" y="329"/>
                </a:lnTo>
                <a:lnTo>
                  <a:pt x="59" y="334"/>
                </a:lnTo>
                <a:lnTo>
                  <a:pt x="55" y="332"/>
                </a:lnTo>
                <a:lnTo>
                  <a:pt x="41" y="325"/>
                </a:lnTo>
                <a:lnTo>
                  <a:pt x="27" y="317"/>
                </a:lnTo>
                <a:lnTo>
                  <a:pt x="21" y="311"/>
                </a:lnTo>
                <a:lnTo>
                  <a:pt x="19" y="304"/>
                </a:lnTo>
                <a:lnTo>
                  <a:pt x="21" y="300"/>
                </a:lnTo>
                <a:lnTo>
                  <a:pt x="20" y="296"/>
                </a:lnTo>
                <a:lnTo>
                  <a:pt x="17" y="291"/>
                </a:lnTo>
                <a:lnTo>
                  <a:pt x="19" y="285"/>
                </a:lnTo>
                <a:lnTo>
                  <a:pt x="24" y="278"/>
                </a:lnTo>
                <a:lnTo>
                  <a:pt x="26" y="273"/>
                </a:lnTo>
                <a:lnTo>
                  <a:pt x="30" y="271"/>
                </a:lnTo>
                <a:lnTo>
                  <a:pt x="32" y="268"/>
                </a:lnTo>
                <a:lnTo>
                  <a:pt x="29" y="256"/>
                </a:lnTo>
                <a:lnTo>
                  <a:pt x="27" y="254"/>
                </a:lnTo>
                <a:lnTo>
                  <a:pt x="25" y="253"/>
                </a:lnTo>
                <a:lnTo>
                  <a:pt x="21" y="252"/>
                </a:lnTo>
                <a:lnTo>
                  <a:pt x="14" y="250"/>
                </a:lnTo>
                <a:lnTo>
                  <a:pt x="9" y="246"/>
                </a:lnTo>
                <a:lnTo>
                  <a:pt x="7" y="240"/>
                </a:lnTo>
                <a:lnTo>
                  <a:pt x="5" y="234"/>
                </a:lnTo>
                <a:lnTo>
                  <a:pt x="0" y="229"/>
                </a:lnTo>
                <a:lnTo>
                  <a:pt x="0" y="224"/>
                </a:lnTo>
                <a:lnTo>
                  <a:pt x="5" y="221"/>
                </a:lnTo>
                <a:lnTo>
                  <a:pt x="12" y="221"/>
                </a:lnTo>
                <a:lnTo>
                  <a:pt x="17" y="222"/>
                </a:lnTo>
                <a:lnTo>
                  <a:pt x="28" y="213"/>
                </a:lnTo>
                <a:lnTo>
                  <a:pt x="32" y="212"/>
                </a:lnTo>
                <a:lnTo>
                  <a:pt x="36" y="210"/>
                </a:lnTo>
                <a:lnTo>
                  <a:pt x="39" y="198"/>
                </a:lnTo>
                <a:lnTo>
                  <a:pt x="41" y="194"/>
                </a:lnTo>
                <a:lnTo>
                  <a:pt x="41" y="192"/>
                </a:lnTo>
                <a:lnTo>
                  <a:pt x="39" y="189"/>
                </a:lnTo>
                <a:lnTo>
                  <a:pt x="30" y="181"/>
                </a:lnTo>
                <a:lnTo>
                  <a:pt x="26" y="172"/>
                </a:lnTo>
                <a:lnTo>
                  <a:pt x="20" y="162"/>
                </a:lnTo>
                <a:lnTo>
                  <a:pt x="14" y="157"/>
                </a:lnTo>
                <a:lnTo>
                  <a:pt x="13" y="154"/>
                </a:lnTo>
                <a:lnTo>
                  <a:pt x="13" y="149"/>
                </a:lnTo>
                <a:lnTo>
                  <a:pt x="14" y="145"/>
                </a:lnTo>
                <a:lnTo>
                  <a:pt x="25" y="139"/>
                </a:lnTo>
                <a:lnTo>
                  <a:pt x="31" y="133"/>
                </a:lnTo>
                <a:lnTo>
                  <a:pt x="34" y="135"/>
                </a:lnTo>
                <a:lnTo>
                  <a:pt x="40" y="138"/>
                </a:lnTo>
                <a:lnTo>
                  <a:pt x="55" y="134"/>
                </a:lnTo>
                <a:lnTo>
                  <a:pt x="65" y="131"/>
                </a:lnTo>
                <a:lnTo>
                  <a:pt x="72" y="127"/>
                </a:lnTo>
                <a:lnTo>
                  <a:pt x="76" y="127"/>
                </a:lnTo>
                <a:lnTo>
                  <a:pt x="92" y="133"/>
                </a:lnTo>
                <a:lnTo>
                  <a:pt x="97" y="130"/>
                </a:lnTo>
                <a:lnTo>
                  <a:pt x="108" y="122"/>
                </a:lnTo>
                <a:lnTo>
                  <a:pt x="110" y="118"/>
                </a:lnTo>
                <a:lnTo>
                  <a:pt x="118" y="106"/>
                </a:lnTo>
                <a:lnTo>
                  <a:pt x="119" y="103"/>
                </a:lnTo>
                <a:lnTo>
                  <a:pt x="115" y="95"/>
                </a:lnTo>
                <a:lnTo>
                  <a:pt x="116" y="93"/>
                </a:lnTo>
                <a:lnTo>
                  <a:pt x="127" y="85"/>
                </a:lnTo>
                <a:lnTo>
                  <a:pt x="132" y="78"/>
                </a:lnTo>
                <a:lnTo>
                  <a:pt x="138" y="74"/>
                </a:lnTo>
                <a:lnTo>
                  <a:pt x="142" y="73"/>
                </a:lnTo>
                <a:lnTo>
                  <a:pt x="143" y="75"/>
                </a:lnTo>
                <a:lnTo>
                  <a:pt x="144" y="78"/>
                </a:lnTo>
                <a:lnTo>
                  <a:pt x="143" y="92"/>
                </a:lnTo>
                <a:lnTo>
                  <a:pt x="145" y="96"/>
                </a:lnTo>
                <a:lnTo>
                  <a:pt x="153" y="106"/>
                </a:lnTo>
                <a:lnTo>
                  <a:pt x="159" y="112"/>
                </a:lnTo>
                <a:lnTo>
                  <a:pt x="173" y="116"/>
                </a:lnTo>
                <a:lnTo>
                  <a:pt x="174" y="117"/>
                </a:lnTo>
                <a:lnTo>
                  <a:pt x="170" y="125"/>
                </a:lnTo>
                <a:lnTo>
                  <a:pt x="179" y="134"/>
                </a:lnTo>
                <a:lnTo>
                  <a:pt x="180" y="140"/>
                </a:lnTo>
                <a:lnTo>
                  <a:pt x="184" y="144"/>
                </a:lnTo>
                <a:lnTo>
                  <a:pt x="190" y="142"/>
                </a:lnTo>
                <a:lnTo>
                  <a:pt x="191" y="138"/>
                </a:lnTo>
                <a:lnTo>
                  <a:pt x="189" y="132"/>
                </a:lnTo>
                <a:lnTo>
                  <a:pt x="188" y="126"/>
                </a:lnTo>
                <a:lnTo>
                  <a:pt x="188" y="123"/>
                </a:lnTo>
                <a:lnTo>
                  <a:pt x="190" y="118"/>
                </a:lnTo>
                <a:lnTo>
                  <a:pt x="193" y="113"/>
                </a:lnTo>
                <a:lnTo>
                  <a:pt x="204" y="99"/>
                </a:lnTo>
                <a:lnTo>
                  <a:pt x="208" y="92"/>
                </a:lnTo>
                <a:lnTo>
                  <a:pt x="208" y="80"/>
                </a:lnTo>
                <a:lnTo>
                  <a:pt x="208" y="70"/>
                </a:lnTo>
                <a:lnTo>
                  <a:pt x="212" y="68"/>
                </a:lnTo>
                <a:lnTo>
                  <a:pt x="219" y="69"/>
                </a:lnTo>
                <a:lnTo>
                  <a:pt x="222" y="69"/>
                </a:lnTo>
                <a:lnTo>
                  <a:pt x="223" y="75"/>
                </a:lnTo>
                <a:lnTo>
                  <a:pt x="226" y="85"/>
                </a:lnTo>
                <a:lnTo>
                  <a:pt x="230" y="89"/>
                </a:lnTo>
                <a:lnTo>
                  <a:pt x="234" y="91"/>
                </a:lnTo>
                <a:lnTo>
                  <a:pt x="238" y="91"/>
                </a:lnTo>
                <a:lnTo>
                  <a:pt x="250" y="85"/>
                </a:lnTo>
                <a:lnTo>
                  <a:pt x="258" y="82"/>
                </a:lnTo>
                <a:lnTo>
                  <a:pt x="262" y="83"/>
                </a:lnTo>
                <a:lnTo>
                  <a:pt x="265" y="87"/>
                </a:lnTo>
                <a:lnTo>
                  <a:pt x="270" y="97"/>
                </a:lnTo>
                <a:lnTo>
                  <a:pt x="273" y="98"/>
                </a:lnTo>
                <a:lnTo>
                  <a:pt x="277" y="97"/>
                </a:lnTo>
                <a:lnTo>
                  <a:pt x="278" y="95"/>
                </a:lnTo>
                <a:lnTo>
                  <a:pt x="277" y="91"/>
                </a:lnTo>
                <a:lnTo>
                  <a:pt x="276" y="83"/>
                </a:lnTo>
                <a:lnTo>
                  <a:pt x="273" y="76"/>
                </a:lnTo>
                <a:lnTo>
                  <a:pt x="271" y="73"/>
                </a:lnTo>
                <a:lnTo>
                  <a:pt x="270" y="69"/>
                </a:lnTo>
                <a:lnTo>
                  <a:pt x="272" y="62"/>
                </a:lnTo>
                <a:lnTo>
                  <a:pt x="274" y="56"/>
                </a:lnTo>
                <a:lnTo>
                  <a:pt x="278" y="54"/>
                </a:lnTo>
                <a:lnTo>
                  <a:pt x="282" y="53"/>
                </a:lnTo>
                <a:lnTo>
                  <a:pt x="289" y="60"/>
                </a:lnTo>
                <a:lnTo>
                  <a:pt x="296" y="62"/>
                </a:lnTo>
                <a:lnTo>
                  <a:pt x="301" y="62"/>
                </a:lnTo>
                <a:lnTo>
                  <a:pt x="302" y="58"/>
                </a:lnTo>
                <a:lnTo>
                  <a:pt x="302" y="54"/>
                </a:lnTo>
                <a:lnTo>
                  <a:pt x="298" y="48"/>
                </a:lnTo>
                <a:lnTo>
                  <a:pt x="299" y="40"/>
                </a:lnTo>
                <a:lnTo>
                  <a:pt x="303" y="25"/>
                </a:lnTo>
                <a:lnTo>
                  <a:pt x="305" y="26"/>
                </a:lnTo>
                <a:lnTo>
                  <a:pt x="313" y="27"/>
                </a:lnTo>
                <a:lnTo>
                  <a:pt x="322" y="27"/>
                </a:lnTo>
                <a:lnTo>
                  <a:pt x="327" y="34"/>
                </a:lnTo>
                <a:lnTo>
                  <a:pt x="333" y="36"/>
                </a:lnTo>
                <a:lnTo>
                  <a:pt x="340" y="36"/>
                </a:lnTo>
                <a:lnTo>
                  <a:pt x="346" y="35"/>
                </a:lnTo>
                <a:lnTo>
                  <a:pt x="348" y="33"/>
                </a:lnTo>
                <a:lnTo>
                  <a:pt x="351" y="26"/>
                </a:lnTo>
                <a:lnTo>
                  <a:pt x="357" y="17"/>
                </a:lnTo>
                <a:lnTo>
                  <a:pt x="366" y="12"/>
                </a:lnTo>
                <a:lnTo>
                  <a:pt x="380" y="12"/>
                </a:lnTo>
                <a:lnTo>
                  <a:pt x="388" y="10"/>
                </a:lnTo>
                <a:lnTo>
                  <a:pt x="396" y="10"/>
                </a:lnTo>
                <a:lnTo>
                  <a:pt x="402" y="11"/>
                </a:lnTo>
                <a:lnTo>
                  <a:pt x="408" y="11"/>
                </a:lnTo>
                <a:lnTo>
                  <a:pt x="423" y="5"/>
                </a:lnTo>
                <a:lnTo>
                  <a:pt x="439" y="0"/>
                </a:lnTo>
                <a:lnTo>
                  <a:pt x="441" y="1"/>
                </a:lnTo>
                <a:lnTo>
                  <a:pt x="441" y="3"/>
                </a:lnTo>
                <a:lnTo>
                  <a:pt x="438" y="6"/>
                </a:lnTo>
                <a:lnTo>
                  <a:pt x="436" y="11"/>
                </a:lnTo>
                <a:lnTo>
                  <a:pt x="438" y="17"/>
                </a:lnTo>
                <a:lnTo>
                  <a:pt x="447" y="29"/>
                </a:lnTo>
                <a:lnTo>
                  <a:pt x="451" y="37"/>
                </a:lnTo>
                <a:lnTo>
                  <a:pt x="456" y="44"/>
                </a:lnTo>
                <a:lnTo>
                  <a:pt x="463" y="47"/>
                </a:lnTo>
                <a:lnTo>
                  <a:pt x="473" y="50"/>
                </a:lnTo>
                <a:lnTo>
                  <a:pt x="481" y="50"/>
                </a:lnTo>
                <a:lnTo>
                  <a:pt x="489" y="53"/>
                </a:lnTo>
                <a:lnTo>
                  <a:pt x="518" y="59"/>
                </a:lnTo>
                <a:lnTo>
                  <a:pt x="532" y="61"/>
                </a:lnTo>
                <a:lnTo>
                  <a:pt x="543" y="61"/>
                </a:lnTo>
                <a:lnTo>
                  <a:pt x="560" y="65"/>
                </a:lnTo>
                <a:close/>
                <a:moveTo>
                  <a:pt x="464" y="358"/>
                </a:moveTo>
                <a:lnTo>
                  <a:pt x="466" y="352"/>
                </a:lnTo>
                <a:lnTo>
                  <a:pt x="465" y="348"/>
                </a:lnTo>
                <a:lnTo>
                  <a:pt x="460" y="349"/>
                </a:lnTo>
                <a:lnTo>
                  <a:pt x="457" y="355"/>
                </a:lnTo>
                <a:lnTo>
                  <a:pt x="459" y="359"/>
                </a:lnTo>
                <a:lnTo>
                  <a:pt x="464" y="358"/>
                </a:lnTo>
                <a:close/>
                <a:moveTo>
                  <a:pt x="460" y="574"/>
                </a:moveTo>
                <a:lnTo>
                  <a:pt x="460" y="573"/>
                </a:lnTo>
                <a:lnTo>
                  <a:pt x="459" y="573"/>
                </a:lnTo>
                <a:lnTo>
                  <a:pt x="459" y="574"/>
                </a:lnTo>
                <a:lnTo>
                  <a:pt x="459" y="574"/>
                </a:lnTo>
                <a:lnTo>
                  <a:pt x="460" y="574"/>
                </a:lnTo>
                <a:close/>
                <a:moveTo>
                  <a:pt x="298" y="471"/>
                </a:moveTo>
                <a:lnTo>
                  <a:pt x="301" y="476"/>
                </a:lnTo>
                <a:lnTo>
                  <a:pt x="301" y="478"/>
                </a:lnTo>
                <a:lnTo>
                  <a:pt x="299" y="481"/>
                </a:lnTo>
                <a:lnTo>
                  <a:pt x="300" y="487"/>
                </a:lnTo>
                <a:lnTo>
                  <a:pt x="293" y="482"/>
                </a:lnTo>
                <a:lnTo>
                  <a:pt x="283" y="484"/>
                </a:lnTo>
                <a:lnTo>
                  <a:pt x="277" y="484"/>
                </a:lnTo>
                <a:lnTo>
                  <a:pt x="276" y="479"/>
                </a:lnTo>
                <a:lnTo>
                  <a:pt x="277" y="477"/>
                </a:lnTo>
                <a:lnTo>
                  <a:pt x="286" y="476"/>
                </a:lnTo>
                <a:lnTo>
                  <a:pt x="289" y="475"/>
                </a:lnTo>
                <a:lnTo>
                  <a:pt x="295" y="475"/>
                </a:lnTo>
                <a:lnTo>
                  <a:pt x="298" y="471"/>
                </a:lnTo>
                <a:close/>
                <a:moveTo>
                  <a:pt x="238" y="681"/>
                </a:moveTo>
                <a:lnTo>
                  <a:pt x="242" y="688"/>
                </a:lnTo>
                <a:lnTo>
                  <a:pt x="251" y="715"/>
                </a:lnTo>
                <a:lnTo>
                  <a:pt x="251" y="721"/>
                </a:lnTo>
                <a:lnTo>
                  <a:pt x="250" y="727"/>
                </a:lnTo>
                <a:lnTo>
                  <a:pt x="247" y="731"/>
                </a:lnTo>
                <a:lnTo>
                  <a:pt x="239" y="745"/>
                </a:lnTo>
                <a:lnTo>
                  <a:pt x="240" y="756"/>
                </a:lnTo>
                <a:lnTo>
                  <a:pt x="243" y="763"/>
                </a:lnTo>
                <a:lnTo>
                  <a:pt x="244" y="771"/>
                </a:lnTo>
                <a:lnTo>
                  <a:pt x="242" y="780"/>
                </a:lnTo>
                <a:lnTo>
                  <a:pt x="236" y="838"/>
                </a:lnTo>
                <a:lnTo>
                  <a:pt x="234" y="849"/>
                </a:lnTo>
                <a:lnTo>
                  <a:pt x="232" y="858"/>
                </a:lnTo>
                <a:lnTo>
                  <a:pt x="226" y="860"/>
                </a:lnTo>
                <a:lnTo>
                  <a:pt x="218" y="857"/>
                </a:lnTo>
                <a:lnTo>
                  <a:pt x="208" y="852"/>
                </a:lnTo>
                <a:lnTo>
                  <a:pt x="204" y="853"/>
                </a:lnTo>
                <a:lnTo>
                  <a:pt x="199" y="854"/>
                </a:lnTo>
                <a:lnTo>
                  <a:pt x="196" y="853"/>
                </a:lnTo>
                <a:lnTo>
                  <a:pt x="192" y="850"/>
                </a:lnTo>
                <a:lnTo>
                  <a:pt x="189" y="870"/>
                </a:lnTo>
                <a:lnTo>
                  <a:pt x="185" y="878"/>
                </a:lnTo>
                <a:lnTo>
                  <a:pt x="178" y="883"/>
                </a:lnTo>
                <a:lnTo>
                  <a:pt x="172" y="884"/>
                </a:lnTo>
                <a:lnTo>
                  <a:pt x="165" y="882"/>
                </a:lnTo>
                <a:lnTo>
                  <a:pt x="160" y="882"/>
                </a:lnTo>
                <a:lnTo>
                  <a:pt x="156" y="878"/>
                </a:lnTo>
                <a:lnTo>
                  <a:pt x="152" y="871"/>
                </a:lnTo>
                <a:lnTo>
                  <a:pt x="147" y="863"/>
                </a:lnTo>
                <a:lnTo>
                  <a:pt x="142" y="854"/>
                </a:lnTo>
                <a:lnTo>
                  <a:pt x="141" y="845"/>
                </a:lnTo>
                <a:lnTo>
                  <a:pt x="140" y="825"/>
                </a:lnTo>
                <a:lnTo>
                  <a:pt x="142" y="821"/>
                </a:lnTo>
                <a:lnTo>
                  <a:pt x="144" y="817"/>
                </a:lnTo>
                <a:lnTo>
                  <a:pt x="145" y="808"/>
                </a:lnTo>
                <a:lnTo>
                  <a:pt x="144" y="801"/>
                </a:lnTo>
                <a:lnTo>
                  <a:pt x="146" y="798"/>
                </a:lnTo>
                <a:lnTo>
                  <a:pt x="149" y="801"/>
                </a:lnTo>
                <a:lnTo>
                  <a:pt x="151" y="800"/>
                </a:lnTo>
                <a:lnTo>
                  <a:pt x="151" y="796"/>
                </a:lnTo>
                <a:lnTo>
                  <a:pt x="152" y="789"/>
                </a:lnTo>
                <a:lnTo>
                  <a:pt x="148" y="783"/>
                </a:lnTo>
                <a:lnTo>
                  <a:pt x="141" y="781"/>
                </a:lnTo>
                <a:lnTo>
                  <a:pt x="140" y="774"/>
                </a:lnTo>
                <a:lnTo>
                  <a:pt x="141" y="768"/>
                </a:lnTo>
                <a:lnTo>
                  <a:pt x="144" y="764"/>
                </a:lnTo>
                <a:lnTo>
                  <a:pt x="146" y="759"/>
                </a:lnTo>
                <a:lnTo>
                  <a:pt x="146" y="742"/>
                </a:lnTo>
                <a:lnTo>
                  <a:pt x="141" y="736"/>
                </a:lnTo>
                <a:lnTo>
                  <a:pt x="139" y="726"/>
                </a:lnTo>
                <a:lnTo>
                  <a:pt x="136" y="720"/>
                </a:lnTo>
                <a:lnTo>
                  <a:pt x="132" y="714"/>
                </a:lnTo>
                <a:lnTo>
                  <a:pt x="127" y="710"/>
                </a:lnTo>
                <a:lnTo>
                  <a:pt x="123" y="705"/>
                </a:lnTo>
                <a:lnTo>
                  <a:pt x="123" y="692"/>
                </a:lnTo>
                <a:lnTo>
                  <a:pt x="124" y="682"/>
                </a:lnTo>
                <a:lnTo>
                  <a:pt x="126" y="678"/>
                </a:lnTo>
                <a:lnTo>
                  <a:pt x="128" y="678"/>
                </a:lnTo>
                <a:lnTo>
                  <a:pt x="133" y="683"/>
                </a:lnTo>
                <a:lnTo>
                  <a:pt x="137" y="684"/>
                </a:lnTo>
                <a:lnTo>
                  <a:pt x="145" y="686"/>
                </a:lnTo>
                <a:lnTo>
                  <a:pt x="154" y="684"/>
                </a:lnTo>
                <a:lnTo>
                  <a:pt x="164" y="679"/>
                </a:lnTo>
                <a:lnTo>
                  <a:pt x="173" y="674"/>
                </a:lnTo>
                <a:lnTo>
                  <a:pt x="187" y="657"/>
                </a:lnTo>
                <a:lnTo>
                  <a:pt x="196" y="653"/>
                </a:lnTo>
                <a:lnTo>
                  <a:pt x="200" y="649"/>
                </a:lnTo>
                <a:lnTo>
                  <a:pt x="202" y="643"/>
                </a:lnTo>
                <a:lnTo>
                  <a:pt x="206" y="641"/>
                </a:lnTo>
                <a:lnTo>
                  <a:pt x="210" y="647"/>
                </a:lnTo>
                <a:lnTo>
                  <a:pt x="215" y="648"/>
                </a:lnTo>
                <a:lnTo>
                  <a:pt x="224" y="653"/>
                </a:lnTo>
                <a:lnTo>
                  <a:pt x="227" y="657"/>
                </a:lnTo>
                <a:lnTo>
                  <a:pt x="230" y="663"/>
                </a:lnTo>
                <a:lnTo>
                  <a:pt x="233" y="665"/>
                </a:lnTo>
                <a:lnTo>
                  <a:pt x="236" y="667"/>
                </a:lnTo>
                <a:lnTo>
                  <a:pt x="237" y="668"/>
                </a:lnTo>
                <a:lnTo>
                  <a:pt x="234" y="669"/>
                </a:lnTo>
                <a:lnTo>
                  <a:pt x="231" y="675"/>
                </a:lnTo>
                <a:lnTo>
                  <a:pt x="233" y="677"/>
                </a:lnTo>
                <a:lnTo>
                  <a:pt x="238" y="681"/>
                </a:lnTo>
                <a:close/>
                <a:moveTo>
                  <a:pt x="131" y="664"/>
                </a:moveTo>
                <a:lnTo>
                  <a:pt x="128" y="669"/>
                </a:lnTo>
                <a:lnTo>
                  <a:pt x="125" y="669"/>
                </a:lnTo>
                <a:lnTo>
                  <a:pt x="126" y="665"/>
                </a:lnTo>
                <a:lnTo>
                  <a:pt x="130" y="658"/>
                </a:lnTo>
                <a:lnTo>
                  <a:pt x="134" y="656"/>
                </a:lnTo>
                <a:lnTo>
                  <a:pt x="136" y="658"/>
                </a:lnTo>
                <a:lnTo>
                  <a:pt x="134" y="662"/>
                </a:lnTo>
                <a:lnTo>
                  <a:pt x="131" y="664"/>
                </a:lnTo>
                <a:close/>
                <a:moveTo>
                  <a:pt x="579" y="699"/>
                </a:moveTo>
                <a:lnTo>
                  <a:pt x="575" y="700"/>
                </a:lnTo>
                <a:lnTo>
                  <a:pt x="573" y="699"/>
                </a:lnTo>
                <a:lnTo>
                  <a:pt x="572" y="697"/>
                </a:lnTo>
                <a:lnTo>
                  <a:pt x="573" y="693"/>
                </a:lnTo>
                <a:lnTo>
                  <a:pt x="581" y="696"/>
                </a:lnTo>
                <a:lnTo>
                  <a:pt x="581" y="698"/>
                </a:lnTo>
                <a:lnTo>
                  <a:pt x="579" y="699"/>
                </a:lnTo>
                <a:close/>
                <a:moveTo>
                  <a:pt x="146" y="868"/>
                </a:moveTo>
                <a:lnTo>
                  <a:pt x="142" y="878"/>
                </a:lnTo>
                <a:lnTo>
                  <a:pt x="137" y="871"/>
                </a:lnTo>
                <a:lnTo>
                  <a:pt x="137" y="865"/>
                </a:lnTo>
                <a:lnTo>
                  <a:pt x="137" y="863"/>
                </a:lnTo>
                <a:lnTo>
                  <a:pt x="143" y="865"/>
                </a:lnTo>
                <a:lnTo>
                  <a:pt x="146" y="868"/>
                </a:lnTo>
                <a:close/>
                <a:moveTo>
                  <a:pt x="709" y="953"/>
                </a:moveTo>
                <a:lnTo>
                  <a:pt x="703" y="965"/>
                </a:lnTo>
                <a:lnTo>
                  <a:pt x="701" y="969"/>
                </a:lnTo>
                <a:lnTo>
                  <a:pt x="681" y="997"/>
                </a:lnTo>
                <a:lnTo>
                  <a:pt x="679" y="1003"/>
                </a:lnTo>
                <a:lnTo>
                  <a:pt x="678" y="1010"/>
                </a:lnTo>
                <a:lnTo>
                  <a:pt x="676" y="1016"/>
                </a:lnTo>
                <a:lnTo>
                  <a:pt x="673" y="1022"/>
                </a:lnTo>
                <a:lnTo>
                  <a:pt x="671" y="1029"/>
                </a:lnTo>
                <a:lnTo>
                  <a:pt x="671" y="1038"/>
                </a:lnTo>
                <a:lnTo>
                  <a:pt x="672" y="1042"/>
                </a:lnTo>
                <a:lnTo>
                  <a:pt x="674" y="1044"/>
                </a:lnTo>
                <a:lnTo>
                  <a:pt x="678" y="1047"/>
                </a:lnTo>
                <a:lnTo>
                  <a:pt x="681" y="1051"/>
                </a:lnTo>
                <a:lnTo>
                  <a:pt x="677" y="1054"/>
                </a:lnTo>
                <a:lnTo>
                  <a:pt x="682" y="1061"/>
                </a:lnTo>
                <a:lnTo>
                  <a:pt x="686" y="1065"/>
                </a:lnTo>
                <a:lnTo>
                  <a:pt x="686" y="1069"/>
                </a:lnTo>
                <a:lnTo>
                  <a:pt x="686" y="1073"/>
                </a:lnTo>
                <a:lnTo>
                  <a:pt x="678" y="1081"/>
                </a:lnTo>
                <a:lnTo>
                  <a:pt x="674" y="1085"/>
                </a:lnTo>
                <a:lnTo>
                  <a:pt x="672" y="1091"/>
                </a:lnTo>
                <a:lnTo>
                  <a:pt x="671" y="1096"/>
                </a:lnTo>
                <a:lnTo>
                  <a:pt x="672" y="1101"/>
                </a:lnTo>
                <a:lnTo>
                  <a:pt x="672" y="1105"/>
                </a:lnTo>
                <a:lnTo>
                  <a:pt x="663" y="1105"/>
                </a:lnTo>
                <a:lnTo>
                  <a:pt x="654" y="1102"/>
                </a:lnTo>
                <a:lnTo>
                  <a:pt x="645" y="1103"/>
                </a:lnTo>
                <a:lnTo>
                  <a:pt x="632" y="1098"/>
                </a:lnTo>
                <a:lnTo>
                  <a:pt x="628" y="1097"/>
                </a:lnTo>
                <a:lnTo>
                  <a:pt x="623" y="1094"/>
                </a:lnTo>
                <a:lnTo>
                  <a:pt x="613" y="1077"/>
                </a:lnTo>
                <a:lnTo>
                  <a:pt x="604" y="1070"/>
                </a:lnTo>
                <a:lnTo>
                  <a:pt x="595" y="1064"/>
                </a:lnTo>
                <a:lnTo>
                  <a:pt x="586" y="1064"/>
                </a:lnTo>
                <a:lnTo>
                  <a:pt x="576" y="1065"/>
                </a:lnTo>
                <a:lnTo>
                  <a:pt x="568" y="1061"/>
                </a:lnTo>
                <a:lnTo>
                  <a:pt x="551" y="1049"/>
                </a:lnTo>
                <a:lnTo>
                  <a:pt x="533" y="1040"/>
                </a:lnTo>
                <a:lnTo>
                  <a:pt x="526" y="1034"/>
                </a:lnTo>
                <a:lnTo>
                  <a:pt x="522" y="1030"/>
                </a:lnTo>
                <a:lnTo>
                  <a:pt x="518" y="1027"/>
                </a:lnTo>
                <a:lnTo>
                  <a:pt x="508" y="1024"/>
                </a:lnTo>
                <a:lnTo>
                  <a:pt x="499" y="1018"/>
                </a:lnTo>
                <a:lnTo>
                  <a:pt x="494" y="1018"/>
                </a:lnTo>
                <a:lnTo>
                  <a:pt x="485" y="1018"/>
                </a:lnTo>
                <a:lnTo>
                  <a:pt x="481" y="1018"/>
                </a:lnTo>
                <a:lnTo>
                  <a:pt x="476" y="1016"/>
                </a:lnTo>
                <a:lnTo>
                  <a:pt x="467" y="1008"/>
                </a:lnTo>
                <a:lnTo>
                  <a:pt x="461" y="998"/>
                </a:lnTo>
                <a:lnTo>
                  <a:pt x="460" y="993"/>
                </a:lnTo>
                <a:lnTo>
                  <a:pt x="464" y="981"/>
                </a:lnTo>
                <a:lnTo>
                  <a:pt x="469" y="970"/>
                </a:lnTo>
                <a:lnTo>
                  <a:pt x="473" y="967"/>
                </a:lnTo>
                <a:lnTo>
                  <a:pt x="478" y="964"/>
                </a:lnTo>
                <a:lnTo>
                  <a:pt x="481" y="961"/>
                </a:lnTo>
                <a:lnTo>
                  <a:pt x="483" y="957"/>
                </a:lnTo>
                <a:lnTo>
                  <a:pt x="493" y="969"/>
                </a:lnTo>
                <a:lnTo>
                  <a:pt x="497" y="972"/>
                </a:lnTo>
                <a:lnTo>
                  <a:pt x="501" y="971"/>
                </a:lnTo>
                <a:lnTo>
                  <a:pt x="508" y="967"/>
                </a:lnTo>
                <a:lnTo>
                  <a:pt x="509" y="962"/>
                </a:lnTo>
                <a:lnTo>
                  <a:pt x="517" y="956"/>
                </a:lnTo>
                <a:lnTo>
                  <a:pt x="528" y="956"/>
                </a:lnTo>
                <a:lnTo>
                  <a:pt x="532" y="957"/>
                </a:lnTo>
                <a:lnTo>
                  <a:pt x="535" y="962"/>
                </a:lnTo>
                <a:lnTo>
                  <a:pt x="539" y="964"/>
                </a:lnTo>
                <a:lnTo>
                  <a:pt x="543" y="965"/>
                </a:lnTo>
                <a:lnTo>
                  <a:pt x="559" y="975"/>
                </a:lnTo>
                <a:lnTo>
                  <a:pt x="563" y="977"/>
                </a:lnTo>
                <a:lnTo>
                  <a:pt x="567" y="977"/>
                </a:lnTo>
                <a:lnTo>
                  <a:pt x="579" y="973"/>
                </a:lnTo>
                <a:lnTo>
                  <a:pt x="588" y="971"/>
                </a:lnTo>
                <a:lnTo>
                  <a:pt x="607" y="973"/>
                </a:lnTo>
                <a:lnTo>
                  <a:pt x="617" y="971"/>
                </a:lnTo>
                <a:lnTo>
                  <a:pt x="624" y="971"/>
                </a:lnTo>
                <a:lnTo>
                  <a:pt x="634" y="967"/>
                </a:lnTo>
                <a:lnTo>
                  <a:pt x="642" y="960"/>
                </a:lnTo>
                <a:lnTo>
                  <a:pt x="646" y="958"/>
                </a:lnTo>
                <a:lnTo>
                  <a:pt x="651" y="958"/>
                </a:lnTo>
                <a:lnTo>
                  <a:pt x="661" y="958"/>
                </a:lnTo>
                <a:lnTo>
                  <a:pt x="672" y="960"/>
                </a:lnTo>
                <a:lnTo>
                  <a:pt x="677" y="958"/>
                </a:lnTo>
                <a:lnTo>
                  <a:pt x="681" y="954"/>
                </a:lnTo>
                <a:lnTo>
                  <a:pt x="685" y="952"/>
                </a:lnTo>
                <a:lnTo>
                  <a:pt x="690" y="953"/>
                </a:lnTo>
                <a:lnTo>
                  <a:pt x="702" y="946"/>
                </a:lnTo>
                <a:lnTo>
                  <a:pt x="708" y="945"/>
                </a:lnTo>
                <a:lnTo>
                  <a:pt x="713" y="948"/>
                </a:lnTo>
                <a:lnTo>
                  <a:pt x="709" y="953"/>
                </a:lnTo>
                <a:close/>
                <a:moveTo>
                  <a:pt x="429" y="1099"/>
                </a:moveTo>
                <a:lnTo>
                  <a:pt x="425" y="1100"/>
                </a:lnTo>
                <a:lnTo>
                  <a:pt x="421" y="1096"/>
                </a:lnTo>
                <a:lnTo>
                  <a:pt x="420" y="1092"/>
                </a:lnTo>
                <a:lnTo>
                  <a:pt x="421" y="1090"/>
                </a:lnTo>
                <a:lnTo>
                  <a:pt x="427" y="1092"/>
                </a:lnTo>
                <a:lnTo>
                  <a:pt x="429" y="1097"/>
                </a:lnTo>
                <a:lnTo>
                  <a:pt x="429" y="109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3" name="Freeform 112"/>
          <p:cNvSpPr>
            <a:spLocks/>
          </p:cNvSpPr>
          <p:nvPr/>
        </p:nvSpPr>
        <p:spPr bwMode="auto">
          <a:xfrm>
            <a:off x="4281442" y="3951964"/>
            <a:ext cx="4211" cy="2106"/>
          </a:xfrm>
          <a:custGeom>
            <a:avLst/>
            <a:gdLst>
              <a:gd name="T0" fmla="*/ 17 w 18"/>
              <a:gd name="T1" fmla="*/ 4 h 12"/>
              <a:gd name="T2" fmla="*/ 18 w 18"/>
              <a:gd name="T3" fmla="*/ 10 h 12"/>
              <a:gd name="T4" fmla="*/ 14 w 18"/>
              <a:gd name="T5" fmla="*/ 12 h 12"/>
              <a:gd name="T6" fmla="*/ 11 w 18"/>
              <a:gd name="T7" fmla="*/ 10 h 12"/>
              <a:gd name="T8" fmla="*/ 5 w 18"/>
              <a:gd name="T9" fmla="*/ 10 h 12"/>
              <a:gd name="T10" fmla="*/ 0 w 18"/>
              <a:gd name="T11" fmla="*/ 11 h 12"/>
              <a:gd name="T12" fmla="*/ 1 w 18"/>
              <a:gd name="T13" fmla="*/ 0 h 12"/>
              <a:gd name="T14" fmla="*/ 12 w 18"/>
              <a:gd name="T15" fmla="*/ 1 h 12"/>
              <a:gd name="T16" fmla="*/ 17 w 18"/>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2">
                <a:moveTo>
                  <a:pt x="17" y="4"/>
                </a:moveTo>
                <a:lnTo>
                  <a:pt x="18" y="10"/>
                </a:lnTo>
                <a:lnTo>
                  <a:pt x="14" y="12"/>
                </a:lnTo>
                <a:lnTo>
                  <a:pt x="11" y="10"/>
                </a:lnTo>
                <a:lnTo>
                  <a:pt x="5" y="10"/>
                </a:lnTo>
                <a:lnTo>
                  <a:pt x="0" y="11"/>
                </a:lnTo>
                <a:lnTo>
                  <a:pt x="1" y="0"/>
                </a:lnTo>
                <a:lnTo>
                  <a:pt x="12" y="1"/>
                </a:lnTo>
                <a:lnTo>
                  <a:pt x="17"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4" name="Freeform 113"/>
          <p:cNvSpPr>
            <a:spLocks/>
          </p:cNvSpPr>
          <p:nvPr/>
        </p:nvSpPr>
        <p:spPr bwMode="auto">
          <a:xfrm>
            <a:off x="2842331" y="4665728"/>
            <a:ext cx="40005" cy="15791"/>
          </a:xfrm>
          <a:custGeom>
            <a:avLst/>
            <a:gdLst>
              <a:gd name="T0" fmla="*/ 85 w 168"/>
              <a:gd name="T1" fmla="*/ 6 h 67"/>
              <a:gd name="T2" fmla="*/ 95 w 168"/>
              <a:gd name="T3" fmla="*/ 9 h 67"/>
              <a:gd name="T4" fmla="*/ 105 w 168"/>
              <a:gd name="T5" fmla="*/ 10 h 67"/>
              <a:gd name="T6" fmla="*/ 109 w 168"/>
              <a:gd name="T7" fmla="*/ 10 h 67"/>
              <a:gd name="T8" fmla="*/ 113 w 168"/>
              <a:gd name="T9" fmla="*/ 11 h 67"/>
              <a:gd name="T10" fmla="*/ 122 w 168"/>
              <a:gd name="T11" fmla="*/ 18 h 67"/>
              <a:gd name="T12" fmla="*/ 130 w 168"/>
              <a:gd name="T13" fmla="*/ 22 h 67"/>
              <a:gd name="T14" fmla="*/ 157 w 168"/>
              <a:gd name="T15" fmla="*/ 31 h 67"/>
              <a:gd name="T16" fmla="*/ 167 w 168"/>
              <a:gd name="T17" fmla="*/ 46 h 67"/>
              <a:gd name="T18" fmla="*/ 168 w 168"/>
              <a:gd name="T19" fmla="*/ 51 h 67"/>
              <a:gd name="T20" fmla="*/ 161 w 168"/>
              <a:gd name="T21" fmla="*/ 53 h 67"/>
              <a:gd name="T22" fmla="*/ 152 w 168"/>
              <a:gd name="T23" fmla="*/ 54 h 67"/>
              <a:gd name="T24" fmla="*/ 144 w 168"/>
              <a:gd name="T25" fmla="*/ 55 h 67"/>
              <a:gd name="T26" fmla="*/ 136 w 168"/>
              <a:gd name="T27" fmla="*/ 52 h 67"/>
              <a:gd name="T28" fmla="*/ 132 w 168"/>
              <a:gd name="T29" fmla="*/ 50 h 67"/>
              <a:gd name="T30" fmla="*/ 124 w 168"/>
              <a:gd name="T31" fmla="*/ 49 h 67"/>
              <a:gd name="T32" fmla="*/ 126 w 168"/>
              <a:gd name="T33" fmla="*/ 46 h 67"/>
              <a:gd name="T34" fmla="*/ 122 w 168"/>
              <a:gd name="T35" fmla="*/ 46 h 67"/>
              <a:gd name="T36" fmla="*/ 118 w 168"/>
              <a:gd name="T37" fmla="*/ 46 h 67"/>
              <a:gd name="T38" fmla="*/ 114 w 168"/>
              <a:gd name="T39" fmla="*/ 52 h 67"/>
              <a:gd name="T40" fmla="*/ 110 w 168"/>
              <a:gd name="T41" fmla="*/ 56 h 67"/>
              <a:gd name="T42" fmla="*/ 103 w 168"/>
              <a:gd name="T43" fmla="*/ 56 h 67"/>
              <a:gd name="T44" fmla="*/ 100 w 168"/>
              <a:gd name="T45" fmla="*/ 52 h 67"/>
              <a:gd name="T46" fmla="*/ 97 w 168"/>
              <a:gd name="T47" fmla="*/ 53 h 67"/>
              <a:gd name="T48" fmla="*/ 93 w 168"/>
              <a:gd name="T49" fmla="*/ 56 h 67"/>
              <a:gd name="T50" fmla="*/ 90 w 168"/>
              <a:gd name="T51" fmla="*/ 67 h 67"/>
              <a:gd name="T52" fmla="*/ 84 w 168"/>
              <a:gd name="T53" fmla="*/ 62 h 67"/>
              <a:gd name="T54" fmla="*/ 77 w 168"/>
              <a:gd name="T55" fmla="*/ 57 h 67"/>
              <a:gd name="T56" fmla="*/ 69 w 168"/>
              <a:gd name="T57" fmla="*/ 55 h 67"/>
              <a:gd name="T58" fmla="*/ 53 w 168"/>
              <a:gd name="T59" fmla="*/ 55 h 67"/>
              <a:gd name="T60" fmla="*/ 45 w 168"/>
              <a:gd name="T61" fmla="*/ 54 h 67"/>
              <a:gd name="T62" fmla="*/ 39 w 168"/>
              <a:gd name="T63" fmla="*/ 45 h 67"/>
              <a:gd name="T64" fmla="*/ 36 w 168"/>
              <a:gd name="T65" fmla="*/ 42 h 67"/>
              <a:gd name="T66" fmla="*/ 30 w 168"/>
              <a:gd name="T67" fmla="*/ 40 h 67"/>
              <a:gd name="T68" fmla="*/ 23 w 168"/>
              <a:gd name="T69" fmla="*/ 29 h 67"/>
              <a:gd name="T70" fmla="*/ 21 w 168"/>
              <a:gd name="T71" fmla="*/ 28 h 67"/>
              <a:gd name="T72" fmla="*/ 3 w 168"/>
              <a:gd name="T73" fmla="*/ 26 h 67"/>
              <a:gd name="T74" fmla="*/ 0 w 168"/>
              <a:gd name="T75" fmla="*/ 20 h 67"/>
              <a:gd name="T76" fmla="*/ 1 w 168"/>
              <a:gd name="T77" fmla="*/ 15 h 67"/>
              <a:gd name="T78" fmla="*/ 7 w 168"/>
              <a:gd name="T79" fmla="*/ 8 h 67"/>
              <a:gd name="T80" fmla="*/ 10 w 168"/>
              <a:gd name="T81" fmla="*/ 6 h 67"/>
              <a:gd name="T82" fmla="*/ 19 w 168"/>
              <a:gd name="T83" fmla="*/ 7 h 67"/>
              <a:gd name="T84" fmla="*/ 29 w 168"/>
              <a:gd name="T85" fmla="*/ 5 h 67"/>
              <a:gd name="T86" fmla="*/ 33 w 168"/>
              <a:gd name="T87" fmla="*/ 2 h 67"/>
              <a:gd name="T88" fmla="*/ 37 w 168"/>
              <a:gd name="T89" fmla="*/ 0 h 67"/>
              <a:gd name="T90" fmla="*/ 70 w 168"/>
              <a:gd name="T91" fmla="*/ 5 h 67"/>
              <a:gd name="T92" fmla="*/ 78 w 168"/>
              <a:gd name="T93" fmla="*/ 5 h 67"/>
              <a:gd name="T94" fmla="*/ 85 w 168"/>
              <a:gd name="T95" fmla="*/ 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8" h="67">
                <a:moveTo>
                  <a:pt x="85" y="6"/>
                </a:moveTo>
                <a:lnTo>
                  <a:pt x="95" y="9"/>
                </a:lnTo>
                <a:lnTo>
                  <a:pt x="105" y="10"/>
                </a:lnTo>
                <a:lnTo>
                  <a:pt x="109" y="10"/>
                </a:lnTo>
                <a:lnTo>
                  <a:pt x="113" y="11"/>
                </a:lnTo>
                <a:lnTo>
                  <a:pt x="122" y="18"/>
                </a:lnTo>
                <a:lnTo>
                  <a:pt x="130" y="22"/>
                </a:lnTo>
                <a:lnTo>
                  <a:pt x="157" y="31"/>
                </a:lnTo>
                <a:lnTo>
                  <a:pt x="167" y="46"/>
                </a:lnTo>
                <a:lnTo>
                  <a:pt x="168" y="51"/>
                </a:lnTo>
                <a:lnTo>
                  <a:pt x="161" y="53"/>
                </a:lnTo>
                <a:lnTo>
                  <a:pt x="152" y="54"/>
                </a:lnTo>
                <a:lnTo>
                  <a:pt x="144" y="55"/>
                </a:lnTo>
                <a:lnTo>
                  <a:pt x="136" y="52"/>
                </a:lnTo>
                <a:lnTo>
                  <a:pt x="132" y="50"/>
                </a:lnTo>
                <a:lnTo>
                  <a:pt x="124" y="49"/>
                </a:lnTo>
                <a:lnTo>
                  <a:pt x="126" y="46"/>
                </a:lnTo>
                <a:lnTo>
                  <a:pt x="122" y="46"/>
                </a:lnTo>
                <a:lnTo>
                  <a:pt x="118" y="46"/>
                </a:lnTo>
                <a:lnTo>
                  <a:pt x="114" y="52"/>
                </a:lnTo>
                <a:lnTo>
                  <a:pt x="110" y="56"/>
                </a:lnTo>
                <a:lnTo>
                  <a:pt x="103" y="56"/>
                </a:lnTo>
                <a:lnTo>
                  <a:pt x="100" y="52"/>
                </a:lnTo>
                <a:lnTo>
                  <a:pt x="97" y="53"/>
                </a:lnTo>
                <a:lnTo>
                  <a:pt x="93" y="56"/>
                </a:lnTo>
                <a:lnTo>
                  <a:pt x="90" y="67"/>
                </a:lnTo>
                <a:lnTo>
                  <a:pt x="84" y="62"/>
                </a:lnTo>
                <a:lnTo>
                  <a:pt x="77" y="57"/>
                </a:lnTo>
                <a:lnTo>
                  <a:pt x="69" y="55"/>
                </a:lnTo>
                <a:lnTo>
                  <a:pt x="53" y="55"/>
                </a:lnTo>
                <a:lnTo>
                  <a:pt x="45" y="54"/>
                </a:lnTo>
                <a:lnTo>
                  <a:pt x="39" y="45"/>
                </a:lnTo>
                <a:lnTo>
                  <a:pt x="36" y="42"/>
                </a:lnTo>
                <a:lnTo>
                  <a:pt x="30" y="40"/>
                </a:lnTo>
                <a:lnTo>
                  <a:pt x="23" y="29"/>
                </a:lnTo>
                <a:lnTo>
                  <a:pt x="21" y="28"/>
                </a:lnTo>
                <a:lnTo>
                  <a:pt x="3" y="26"/>
                </a:lnTo>
                <a:lnTo>
                  <a:pt x="0" y="20"/>
                </a:lnTo>
                <a:lnTo>
                  <a:pt x="1" y="15"/>
                </a:lnTo>
                <a:lnTo>
                  <a:pt x="7" y="8"/>
                </a:lnTo>
                <a:lnTo>
                  <a:pt x="10" y="6"/>
                </a:lnTo>
                <a:lnTo>
                  <a:pt x="19" y="7"/>
                </a:lnTo>
                <a:lnTo>
                  <a:pt x="29" y="5"/>
                </a:lnTo>
                <a:lnTo>
                  <a:pt x="33" y="2"/>
                </a:lnTo>
                <a:lnTo>
                  <a:pt x="37" y="0"/>
                </a:lnTo>
                <a:lnTo>
                  <a:pt x="70" y="5"/>
                </a:lnTo>
                <a:lnTo>
                  <a:pt x="78" y="5"/>
                </a:lnTo>
                <a:lnTo>
                  <a:pt x="85"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5" name="Freeform 114"/>
          <p:cNvSpPr>
            <a:spLocks/>
          </p:cNvSpPr>
          <p:nvPr/>
        </p:nvSpPr>
        <p:spPr bwMode="auto">
          <a:xfrm>
            <a:off x="4984680" y="4354114"/>
            <a:ext cx="82115" cy="91589"/>
          </a:xfrm>
          <a:custGeom>
            <a:avLst/>
            <a:gdLst>
              <a:gd name="T0" fmla="*/ 321 w 344"/>
              <a:gd name="T1" fmla="*/ 128 h 386"/>
              <a:gd name="T2" fmla="*/ 303 w 344"/>
              <a:gd name="T3" fmla="*/ 133 h 386"/>
              <a:gd name="T4" fmla="*/ 250 w 344"/>
              <a:gd name="T5" fmla="*/ 149 h 386"/>
              <a:gd name="T6" fmla="*/ 201 w 344"/>
              <a:gd name="T7" fmla="*/ 163 h 386"/>
              <a:gd name="T8" fmla="*/ 159 w 344"/>
              <a:gd name="T9" fmla="*/ 176 h 386"/>
              <a:gd name="T10" fmla="*/ 188 w 344"/>
              <a:gd name="T11" fmla="*/ 207 h 386"/>
              <a:gd name="T12" fmla="*/ 214 w 344"/>
              <a:gd name="T13" fmla="*/ 237 h 386"/>
              <a:gd name="T14" fmla="*/ 240 w 344"/>
              <a:gd name="T15" fmla="*/ 267 h 386"/>
              <a:gd name="T16" fmla="*/ 215 w 344"/>
              <a:gd name="T17" fmla="*/ 281 h 386"/>
              <a:gd name="T18" fmla="*/ 213 w 344"/>
              <a:gd name="T19" fmla="*/ 284 h 386"/>
              <a:gd name="T20" fmla="*/ 201 w 344"/>
              <a:gd name="T21" fmla="*/ 311 h 386"/>
              <a:gd name="T22" fmla="*/ 178 w 344"/>
              <a:gd name="T23" fmla="*/ 317 h 386"/>
              <a:gd name="T24" fmla="*/ 143 w 344"/>
              <a:gd name="T25" fmla="*/ 325 h 386"/>
              <a:gd name="T26" fmla="*/ 130 w 344"/>
              <a:gd name="T27" fmla="*/ 343 h 386"/>
              <a:gd name="T28" fmla="*/ 106 w 344"/>
              <a:gd name="T29" fmla="*/ 371 h 386"/>
              <a:gd name="T30" fmla="*/ 84 w 344"/>
              <a:gd name="T31" fmla="*/ 386 h 386"/>
              <a:gd name="T32" fmla="*/ 51 w 344"/>
              <a:gd name="T33" fmla="*/ 380 h 386"/>
              <a:gd name="T34" fmla="*/ 17 w 344"/>
              <a:gd name="T35" fmla="*/ 374 h 386"/>
              <a:gd name="T36" fmla="*/ 3 w 344"/>
              <a:gd name="T37" fmla="*/ 359 h 386"/>
              <a:gd name="T38" fmla="*/ 6 w 344"/>
              <a:gd name="T39" fmla="*/ 332 h 386"/>
              <a:gd name="T40" fmla="*/ 9 w 344"/>
              <a:gd name="T41" fmla="*/ 314 h 386"/>
              <a:gd name="T42" fmla="*/ 14 w 344"/>
              <a:gd name="T43" fmla="*/ 295 h 386"/>
              <a:gd name="T44" fmla="*/ 15 w 344"/>
              <a:gd name="T45" fmla="*/ 274 h 386"/>
              <a:gd name="T46" fmla="*/ 23 w 344"/>
              <a:gd name="T47" fmla="*/ 251 h 386"/>
              <a:gd name="T48" fmla="*/ 29 w 344"/>
              <a:gd name="T49" fmla="*/ 234 h 386"/>
              <a:gd name="T50" fmla="*/ 39 w 344"/>
              <a:gd name="T51" fmla="*/ 209 h 386"/>
              <a:gd name="T52" fmla="*/ 36 w 344"/>
              <a:gd name="T53" fmla="*/ 200 h 386"/>
              <a:gd name="T54" fmla="*/ 37 w 344"/>
              <a:gd name="T55" fmla="*/ 191 h 386"/>
              <a:gd name="T56" fmla="*/ 41 w 344"/>
              <a:gd name="T57" fmla="*/ 169 h 386"/>
              <a:gd name="T58" fmla="*/ 48 w 344"/>
              <a:gd name="T59" fmla="*/ 150 h 386"/>
              <a:gd name="T60" fmla="*/ 46 w 344"/>
              <a:gd name="T61" fmla="*/ 119 h 386"/>
              <a:gd name="T62" fmla="*/ 48 w 344"/>
              <a:gd name="T63" fmla="*/ 92 h 386"/>
              <a:gd name="T64" fmla="*/ 49 w 344"/>
              <a:gd name="T65" fmla="*/ 69 h 386"/>
              <a:gd name="T66" fmla="*/ 52 w 344"/>
              <a:gd name="T67" fmla="*/ 65 h 386"/>
              <a:gd name="T68" fmla="*/ 66 w 344"/>
              <a:gd name="T69" fmla="*/ 60 h 386"/>
              <a:gd name="T70" fmla="*/ 80 w 344"/>
              <a:gd name="T71" fmla="*/ 66 h 386"/>
              <a:gd name="T72" fmla="*/ 101 w 344"/>
              <a:gd name="T73" fmla="*/ 82 h 386"/>
              <a:gd name="T74" fmla="*/ 113 w 344"/>
              <a:gd name="T75" fmla="*/ 92 h 386"/>
              <a:gd name="T76" fmla="*/ 148 w 344"/>
              <a:gd name="T77" fmla="*/ 99 h 386"/>
              <a:gd name="T78" fmla="*/ 188 w 344"/>
              <a:gd name="T79" fmla="*/ 73 h 386"/>
              <a:gd name="T80" fmla="*/ 222 w 344"/>
              <a:gd name="T81" fmla="*/ 51 h 386"/>
              <a:gd name="T82" fmla="*/ 262 w 344"/>
              <a:gd name="T83" fmla="*/ 26 h 386"/>
              <a:gd name="T84" fmla="*/ 303 w 344"/>
              <a:gd name="T85" fmla="*/ 0 h 386"/>
              <a:gd name="T86" fmla="*/ 314 w 344"/>
              <a:gd name="T87" fmla="*/ 41 h 386"/>
              <a:gd name="T88" fmla="*/ 325 w 344"/>
              <a:gd name="T89" fmla="*/ 82 h 386"/>
              <a:gd name="T90" fmla="*/ 324 w 344"/>
              <a:gd name="T91" fmla="*/ 100 h 386"/>
              <a:gd name="T92" fmla="*/ 340 w 344"/>
              <a:gd name="T93" fmla="*/ 96 h 386"/>
              <a:gd name="T94" fmla="*/ 332 w 344"/>
              <a:gd name="T95" fmla="*/ 117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4" h="386">
                <a:moveTo>
                  <a:pt x="332" y="117"/>
                </a:moveTo>
                <a:lnTo>
                  <a:pt x="321" y="128"/>
                </a:lnTo>
                <a:lnTo>
                  <a:pt x="318" y="129"/>
                </a:lnTo>
                <a:lnTo>
                  <a:pt x="303" y="133"/>
                </a:lnTo>
                <a:lnTo>
                  <a:pt x="271" y="143"/>
                </a:lnTo>
                <a:lnTo>
                  <a:pt x="250" y="149"/>
                </a:lnTo>
                <a:lnTo>
                  <a:pt x="224" y="157"/>
                </a:lnTo>
                <a:lnTo>
                  <a:pt x="201" y="163"/>
                </a:lnTo>
                <a:lnTo>
                  <a:pt x="179" y="170"/>
                </a:lnTo>
                <a:lnTo>
                  <a:pt x="159" y="176"/>
                </a:lnTo>
                <a:lnTo>
                  <a:pt x="171" y="188"/>
                </a:lnTo>
                <a:lnTo>
                  <a:pt x="188" y="207"/>
                </a:lnTo>
                <a:lnTo>
                  <a:pt x="200" y="220"/>
                </a:lnTo>
                <a:lnTo>
                  <a:pt x="214" y="237"/>
                </a:lnTo>
                <a:lnTo>
                  <a:pt x="227" y="251"/>
                </a:lnTo>
                <a:lnTo>
                  <a:pt x="240" y="267"/>
                </a:lnTo>
                <a:lnTo>
                  <a:pt x="231" y="272"/>
                </a:lnTo>
                <a:lnTo>
                  <a:pt x="215" y="281"/>
                </a:lnTo>
                <a:lnTo>
                  <a:pt x="214" y="282"/>
                </a:lnTo>
                <a:lnTo>
                  <a:pt x="213" y="284"/>
                </a:lnTo>
                <a:lnTo>
                  <a:pt x="206" y="299"/>
                </a:lnTo>
                <a:lnTo>
                  <a:pt x="201" y="311"/>
                </a:lnTo>
                <a:lnTo>
                  <a:pt x="200" y="313"/>
                </a:lnTo>
                <a:lnTo>
                  <a:pt x="178" y="317"/>
                </a:lnTo>
                <a:lnTo>
                  <a:pt x="157" y="322"/>
                </a:lnTo>
                <a:lnTo>
                  <a:pt x="143" y="325"/>
                </a:lnTo>
                <a:lnTo>
                  <a:pt x="139" y="328"/>
                </a:lnTo>
                <a:lnTo>
                  <a:pt x="130" y="343"/>
                </a:lnTo>
                <a:lnTo>
                  <a:pt x="121" y="358"/>
                </a:lnTo>
                <a:lnTo>
                  <a:pt x="106" y="371"/>
                </a:lnTo>
                <a:lnTo>
                  <a:pt x="89" y="385"/>
                </a:lnTo>
                <a:lnTo>
                  <a:pt x="84" y="386"/>
                </a:lnTo>
                <a:lnTo>
                  <a:pt x="72" y="384"/>
                </a:lnTo>
                <a:lnTo>
                  <a:pt x="51" y="380"/>
                </a:lnTo>
                <a:lnTo>
                  <a:pt x="31" y="376"/>
                </a:lnTo>
                <a:lnTo>
                  <a:pt x="17" y="374"/>
                </a:lnTo>
                <a:lnTo>
                  <a:pt x="0" y="371"/>
                </a:lnTo>
                <a:lnTo>
                  <a:pt x="3" y="359"/>
                </a:lnTo>
                <a:lnTo>
                  <a:pt x="2" y="353"/>
                </a:lnTo>
                <a:lnTo>
                  <a:pt x="6" y="332"/>
                </a:lnTo>
                <a:lnTo>
                  <a:pt x="8" y="322"/>
                </a:lnTo>
                <a:lnTo>
                  <a:pt x="9" y="314"/>
                </a:lnTo>
                <a:lnTo>
                  <a:pt x="15" y="299"/>
                </a:lnTo>
                <a:lnTo>
                  <a:pt x="14" y="295"/>
                </a:lnTo>
                <a:lnTo>
                  <a:pt x="16" y="277"/>
                </a:lnTo>
                <a:lnTo>
                  <a:pt x="15" y="274"/>
                </a:lnTo>
                <a:lnTo>
                  <a:pt x="18" y="265"/>
                </a:lnTo>
                <a:lnTo>
                  <a:pt x="23" y="251"/>
                </a:lnTo>
                <a:lnTo>
                  <a:pt x="28" y="239"/>
                </a:lnTo>
                <a:lnTo>
                  <a:pt x="29" y="234"/>
                </a:lnTo>
                <a:lnTo>
                  <a:pt x="34" y="222"/>
                </a:lnTo>
                <a:lnTo>
                  <a:pt x="39" y="209"/>
                </a:lnTo>
                <a:lnTo>
                  <a:pt x="36" y="201"/>
                </a:lnTo>
                <a:lnTo>
                  <a:pt x="36" y="200"/>
                </a:lnTo>
                <a:lnTo>
                  <a:pt x="38" y="191"/>
                </a:lnTo>
                <a:lnTo>
                  <a:pt x="37" y="191"/>
                </a:lnTo>
                <a:lnTo>
                  <a:pt x="40" y="177"/>
                </a:lnTo>
                <a:lnTo>
                  <a:pt x="41" y="169"/>
                </a:lnTo>
                <a:lnTo>
                  <a:pt x="44" y="159"/>
                </a:lnTo>
                <a:lnTo>
                  <a:pt x="48" y="150"/>
                </a:lnTo>
                <a:lnTo>
                  <a:pt x="46" y="130"/>
                </a:lnTo>
                <a:lnTo>
                  <a:pt x="46" y="119"/>
                </a:lnTo>
                <a:lnTo>
                  <a:pt x="49" y="106"/>
                </a:lnTo>
                <a:lnTo>
                  <a:pt x="48" y="92"/>
                </a:lnTo>
                <a:lnTo>
                  <a:pt x="49" y="71"/>
                </a:lnTo>
                <a:lnTo>
                  <a:pt x="49" y="69"/>
                </a:lnTo>
                <a:lnTo>
                  <a:pt x="51" y="66"/>
                </a:lnTo>
                <a:lnTo>
                  <a:pt x="52" y="65"/>
                </a:lnTo>
                <a:lnTo>
                  <a:pt x="62" y="60"/>
                </a:lnTo>
                <a:lnTo>
                  <a:pt x="66" y="60"/>
                </a:lnTo>
                <a:lnTo>
                  <a:pt x="75" y="62"/>
                </a:lnTo>
                <a:lnTo>
                  <a:pt x="80" y="66"/>
                </a:lnTo>
                <a:lnTo>
                  <a:pt x="88" y="79"/>
                </a:lnTo>
                <a:lnTo>
                  <a:pt x="101" y="82"/>
                </a:lnTo>
                <a:lnTo>
                  <a:pt x="106" y="86"/>
                </a:lnTo>
                <a:lnTo>
                  <a:pt x="113" y="92"/>
                </a:lnTo>
                <a:lnTo>
                  <a:pt x="121" y="95"/>
                </a:lnTo>
                <a:lnTo>
                  <a:pt x="148" y="99"/>
                </a:lnTo>
                <a:lnTo>
                  <a:pt x="169" y="85"/>
                </a:lnTo>
                <a:lnTo>
                  <a:pt x="188" y="73"/>
                </a:lnTo>
                <a:lnTo>
                  <a:pt x="208" y="60"/>
                </a:lnTo>
                <a:lnTo>
                  <a:pt x="222" y="51"/>
                </a:lnTo>
                <a:lnTo>
                  <a:pt x="246" y="35"/>
                </a:lnTo>
                <a:lnTo>
                  <a:pt x="262" y="26"/>
                </a:lnTo>
                <a:lnTo>
                  <a:pt x="282" y="13"/>
                </a:lnTo>
                <a:lnTo>
                  <a:pt x="303" y="0"/>
                </a:lnTo>
                <a:lnTo>
                  <a:pt x="309" y="21"/>
                </a:lnTo>
                <a:lnTo>
                  <a:pt x="314" y="41"/>
                </a:lnTo>
                <a:lnTo>
                  <a:pt x="320" y="62"/>
                </a:lnTo>
                <a:lnTo>
                  <a:pt x="325" y="82"/>
                </a:lnTo>
                <a:lnTo>
                  <a:pt x="319" y="84"/>
                </a:lnTo>
                <a:lnTo>
                  <a:pt x="324" y="100"/>
                </a:lnTo>
                <a:lnTo>
                  <a:pt x="332" y="98"/>
                </a:lnTo>
                <a:lnTo>
                  <a:pt x="340" y="96"/>
                </a:lnTo>
                <a:lnTo>
                  <a:pt x="344" y="106"/>
                </a:lnTo>
                <a:lnTo>
                  <a:pt x="332" y="11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6" name="Freeform 115"/>
          <p:cNvSpPr>
            <a:spLocks noEditPoints="1"/>
          </p:cNvSpPr>
          <p:nvPr/>
        </p:nvSpPr>
        <p:spPr bwMode="auto">
          <a:xfrm>
            <a:off x="6662766" y="4056185"/>
            <a:ext cx="418995" cy="493741"/>
          </a:xfrm>
          <a:custGeom>
            <a:avLst/>
            <a:gdLst>
              <a:gd name="T0" fmla="*/ 1700 w 1755"/>
              <a:gd name="T1" fmla="*/ 204 h 2065"/>
              <a:gd name="T2" fmla="*/ 1691 w 1755"/>
              <a:gd name="T3" fmla="*/ 273 h 2065"/>
              <a:gd name="T4" fmla="*/ 1523 w 1755"/>
              <a:gd name="T5" fmla="*/ 371 h 2065"/>
              <a:gd name="T6" fmla="*/ 1334 w 1755"/>
              <a:gd name="T7" fmla="*/ 369 h 2065"/>
              <a:gd name="T8" fmla="*/ 1299 w 1755"/>
              <a:gd name="T9" fmla="*/ 443 h 2065"/>
              <a:gd name="T10" fmla="*/ 1310 w 1755"/>
              <a:gd name="T11" fmla="*/ 298 h 2065"/>
              <a:gd name="T12" fmla="*/ 1403 w 1755"/>
              <a:gd name="T13" fmla="*/ 206 h 2065"/>
              <a:gd name="T14" fmla="*/ 1446 w 1755"/>
              <a:gd name="T15" fmla="*/ 0 h 2065"/>
              <a:gd name="T16" fmla="*/ 1376 w 1755"/>
              <a:gd name="T17" fmla="*/ 6 h 2065"/>
              <a:gd name="T18" fmla="*/ 1258 w 1755"/>
              <a:gd name="T19" fmla="*/ 358 h 2065"/>
              <a:gd name="T20" fmla="*/ 1450 w 1755"/>
              <a:gd name="T21" fmla="*/ 619 h 2065"/>
              <a:gd name="T22" fmla="*/ 1409 w 1755"/>
              <a:gd name="T23" fmla="*/ 755 h 2065"/>
              <a:gd name="T24" fmla="*/ 1342 w 1755"/>
              <a:gd name="T25" fmla="*/ 949 h 2065"/>
              <a:gd name="T26" fmla="*/ 1297 w 1755"/>
              <a:gd name="T27" fmla="*/ 1086 h 2065"/>
              <a:gd name="T28" fmla="*/ 1276 w 1755"/>
              <a:gd name="T29" fmla="*/ 1031 h 2065"/>
              <a:gd name="T30" fmla="*/ 1223 w 1755"/>
              <a:gd name="T31" fmla="*/ 1094 h 2065"/>
              <a:gd name="T32" fmla="*/ 1154 w 1755"/>
              <a:gd name="T33" fmla="*/ 1115 h 2065"/>
              <a:gd name="T34" fmla="*/ 1051 w 1755"/>
              <a:gd name="T35" fmla="*/ 1116 h 2065"/>
              <a:gd name="T36" fmla="*/ 1039 w 1755"/>
              <a:gd name="T37" fmla="*/ 1157 h 2065"/>
              <a:gd name="T38" fmla="*/ 927 w 1755"/>
              <a:gd name="T39" fmla="*/ 1138 h 2065"/>
              <a:gd name="T40" fmla="*/ 784 w 1755"/>
              <a:gd name="T41" fmla="*/ 1141 h 2065"/>
              <a:gd name="T42" fmla="*/ 638 w 1755"/>
              <a:gd name="T43" fmla="*/ 1180 h 2065"/>
              <a:gd name="T44" fmla="*/ 628 w 1755"/>
              <a:gd name="T45" fmla="*/ 1126 h 2065"/>
              <a:gd name="T46" fmla="*/ 797 w 1755"/>
              <a:gd name="T47" fmla="*/ 1042 h 2065"/>
              <a:gd name="T48" fmla="*/ 977 w 1755"/>
              <a:gd name="T49" fmla="*/ 1024 h 2065"/>
              <a:gd name="T50" fmla="*/ 1067 w 1755"/>
              <a:gd name="T51" fmla="*/ 867 h 2065"/>
              <a:gd name="T52" fmla="*/ 1160 w 1755"/>
              <a:gd name="T53" fmla="*/ 873 h 2065"/>
              <a:gd name="T54" fmla="*/ 1286 w 1755"/>
              <a:gd name="T55" fmla="*/ 671 h 2065"/>
              <a:gd name="T56" fmla="*/ 1294 w 1755"/>
              <a:gd name="T57" fmla="*/ 565 h 2065"/>
              <a:gd name="T58" fmla="*/ 1332 w 1755"/>
              <a:gd name="T59" fmla="*/ 467 h 2065"/>
              <a:gd name="T60" fmla="*/ 1381 w 1755"/>
              <a:gd name="T61" fmla="*/ 466 h 2065"/>
              <a:gd name="T62" fmla="*/ 1154 w 1755"/>
              <a:gd name="T63" fmla="*/ 787 h 2065"/>
              <a:gd name="T64" fmla="*/ 1249 w 1755"/>
              <a:gd name="T65" fmla="*/ 1116 h 2065"/>
              <a:gd name="T66" fmla="*/ 459 w 1755"/>
              <a:gd name="T67" fmla="*/ 1134 h 2065"/>
              <a:gd name="T68" fmla="*/ 837 w 1755"/>
              <a:gd name="T69" fmla="*/ 1145 h 2065"/>
              <a:gd name="T70" fmla="*/ 837 w 1755"/>
              <a:gd name="T71" fmla="*/ 1239 h 2065"/>
              <a:gd name="T72" fmla="*/ 710 w 1755"/>
              <a:gd name="T73" fmla="*/ 1302 h 2065"/>
              <a:gd name="T74" fmla="*/ 668 w 1755"/>
              <a:gd name="T75" fmla="*/ 1243 h 2065"/>
              <a:gd name="T76" fmla="*/ 784 w 1755"/>
              <a:gd name="T77" fmla="*/ 1184 h 2065"/>
              <a:gd name="T78" fmla="*/ 705 w 1755"/>
              <a:gd name="T79" fmla="*/ 1174 h 2065"/>
              <a:gd name="T80" fmla="*/ 680 w 1755"/>
              <a:gd name="T81" fmla="*/ 1191 h 2065"/>
              <a:gd name="T82" fmla="*/ 655 w 1755"/>
              <a:gd name="T83" fmla="*/ 1276 h 2065"/>
              <a:gd name="T84" fmla="*/ 585 w 1755"/>
              <a:gd name="T85" fmla="*/ 1426 h 2065"/>
              <a:gd name="T86" fmla="*/ 557 w 1755"/>
              <a:gd name="T87" fmla="*/ 1400 h 2065"/>
              <a:gd name="T88" fmla="*/ 522 w 1755"/>
              <a:gd name="T89" fmla="*/ 1402 h 2065"/>
              <a:gd name="T90" fmla="*/ 523 w 1755"/>
              <a:gd name="T91" fmla="*/ 1265 h 2065"/>
              <a:gd name="T92" fmla="*/ 496 w 1755"/>
              <a:gd name="T93" fmla="*/ 1306 h 2065"/>
              <a:gd name="T94" fmla="*/ 467 w 1755"/>
              <a:gd name="T95" fmla="*/ 1258 h 2065"/>
              <a:gd name="T96" fmla="*/ 553 w 1755"/>
              <a:gd name="T97" fmla="*/ 1193 h 2065"/>
              <a:gd name="T98" fmla="*/ 455 w 1755"/>
              <a:gd name="T99" fmla="*/ 1256 h 2065"/>
              <a:gd name="T100" fmla="*/ 1280 w 1755"/>
              <a:gd name="T101" fmla="*/ 1275 h 2065"/>
              <a:gd name="T102" fmla="*/ 397 w 1755"/>
              <a:gd name="T103" fmla="*/ 1317 h 2065"/>
              <a:gd name="T104" fmla="*/ 524 w 1755"/>
              <a:gd name="T105" fmla="*/ 1334 h 2065"/>
              <a:gd name="T106" fmla="*/ 581 w 1755"/>
              <a:gd name="T107" fmla="*/ 1485 h 2065"/>
              <a:gd name="T108" fmla="*/ 434 w 1755"/>
              <a:gd name="T109" fmla="*/ 1715 h 2065"/>
              <a:gd name="T110" fmla="*/ 457 w 1755"/>
              <a:gd name="T111" fmla="*/ 1719 h 2065"/>
              <a:gd name="T112" fmla="*/ 355 w 1755"/>
              <a:gd name="T113" fmla="*/ 1861 h 2065"/>
              <a:gd name="T114" fmla="*/ 326 w 1755"/>
              <a:gd name="T115" fmla="*/ 1875 h 2065"/>
              <a:gd name="T116" fmla="*/ 1464 w 1755"/>
              <a:gd name="T117" fmla="*/ 1860 h 2065"/>
              <a:gd name="T118" fmla="*/ 32 w 1755"/>
              <a:gd name="T119" fmla="*/ 2051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5" h="2065">
                <a:moveTo>
                  <a:pt x="1595" y="154"/>
                </a:moveTo>
                <a:lnTo>
                  <a:pt x="1605" y="155"/>
                </a:lnTo>
                <a:lnTo>
                  <a:pt x="1610" y="155"/>
                </a:lnTo>
                <a:lnTo>
                  <a:pt x="1617" y="156"/>
                </a:lnTo>
                <a:lnTo>
                  <a:pt x="1648" y="173"/>
                </a:lnTo>
                <a:lnTo>
                  <a:pt x="1657" y="175"/>
                </a:lnTo>
                <a:lnTo>
                  <a:pt x="1666" y="175"/>
                </a:lnTo>
                <a:lnTo>
                  <a:pt x="1673" y="174"/>
                </a:lnTo>
                <a:lnTo>
                  <a:pt x="1678" y="169"/>
                </a:lnTo>
                <a:lnTo>
                  <a:pt x="1697" y="149"/>
                </a:lnTo>
                <a:lnTo>
                  <a:pt x="1716" y="131"/>
                </a:lnTo>
                <a:lnTo>
                  <a:pt x="1718" y="131"/>
                </a:lnTo>
                <a:lnTo>
                  <a:pt x="1718" y="136"/>
                </a:lnTo>
                <a:lnTo>
                  <a:pt x="1716" y="142"/>
                </a:lnTo>
                <a:lnTo>
                  <a:pt x="1708" y="159"/>
                </a:lnTo>
                <a:lnTo>
                  <a:pt x="1699" y="182"/>
                </a:lnTo>
                <a:lnTo>
                  <a:pt x="1697" y="193"/>
                </a:lnTo>
                <a:lnTo>
                  <a:pt x="1700" y="204"/>
                </a:lnTo>
                <a:lnTo>
                  <a:pt x="1706" y="213"/>
                </a:lnTo>
                <a:lnTo>
                  <a:pt x="1710" y="226"/>
                </a:lnTo>
                <a:lnTo>
                  <a:pt x="1716" y="243"/>
                </a:lnTo>
                <a:lnTo>
                  <a:pt x="1723" y="246"/>
                </a:lnTo>
                <a:lnTo>
                  <a:pt x="1727" y="246"/>
                </a:lnTo>
                <a:lnTo>
                  <a:pt x="1735" y="241"/>
                </a:lnTo>
                <a:lnTo>
                  <a:pt x="1742" y="234"/>
                </a:lnTo>
                <a:lnTo>
                  <a:pt x="1748" y="233"/>
                </a:lnTo>
                <a:lnTo>
                  <a:pt x="1755" y="234"/>
                </a:lnTo>
                <a:lnTo>
                  <a:pt x="1746" y="239"/>
                </a:lnTo>
                <a:lnTo>
                  <a:pt x="1738" y="245"/>
                </a:lnTo>
                <a:lnTo>
                  <a:pt x="1731" y="255"/>
                </a:lnTo>
                <a:lnTo>
                  <a:pt x="1729" y="257"/>
                </a:lnTo>
                <a:lnTo>
                  <a:pt x="1721" y="257"/>
                </a:lnTo>
                <a:lnTo>
                  <a:pt x="1716" y="257"/>
                </a:lnTo>
                <a:lnTo>
                  <a:pt x="1707" y="262"/>
                </a:lnTo>
                <a:lnTo>
                  <a:pt x="1699" y="267"/>
                </a:lnTo>
                <a:lnTo>
                  <a:pt x="1691" y="273"/>
                </a:lnTo>
                <a:lnTo>
                  <a:pt x="1682" y="276"/>
                </a:lnTo>
                <a:lnTo>
                  <a:pt x="1673" y="277"/>
                </a:lnTo>
                <a:lnTo>
                  <a:pt x="1659" y="282"/>
                </a:lnTo>
                <a:lnTo>
                  <a:pt x="1650" y="282"/>
                </a:lnTo>
                <a:lnTo>
                  <a:pt x="1633" y="278"/>
                </a:lnTo>
                <a:lnTo>
                  <a:pt x="1625" y="279"/>
                </a:lnTo>
                <a:lnTo>
                  <a:pt x="1607" y="289"/>
                </a:lnTo>
                <a:lnTo>
                  <a:pt x="1591" y="303"/>
                </a:lnTo>
                <a:lnTo>
                  <a:pt x="1576" y="319"/>
                </a:lnTo>
                <a:lnTo>
                  <a:pt x="1564" y="339"/>
                </a:lnTo>
                <a:lnTo>
                  <a:pt x="1559" y="349"/>
                </a:lnTo>
                <a:lnTo>
                  <a:pt x="1556" y="360"/>
                </a:lnTo>
                <a:lnTo>
                  <a:pt x="1556" y="367"/>
                </a:lnTo>
                <a:lnTo>
                  <a:pt x="1555" y="374"/>
                </a:lnTo>
                <a:lnTo>
                  <a:pt x="1552" y="379"/>
                </a:lnTo>
                <a:lnTo>
                  <a:pt x="1549" y="383"/>
                </a:lnTo>
                <a:lnTo>
                  <a:pt x="1539" y="381"/>
                </a:lnTo>
                <a:lnTo>
                  <a:pt x="1523" y="371"/>
                </a:lnTo>
                <a:lnTo>
                  <a:pt x="1491" y="356"/>
                </a:lnTo>
                <a:lnTo>
                  <a:pt x="1458" y="333"/>
                </a:lnTo>
                <a:lnTo>
                  <a:pt x="1439" y="321"/>
                </a:lnTo>
                <a:lnTo>
                  <a:pt x="1404" y="325"/>
                </a:lnTo>
                <a:lnTo>
                  <a:pt x="1371" y="347"/>
                </a:lnTo>
                <a:lnTo>
                  <a:pt x="1368" y="345"/>
                </a:lnTo>
                <a:lnTo>
                  <a:pt x="1355" y="330"/>
                </a:lnTo>
                <a:lnTo>
                  <a:pt x="1349" y="324"/>
                </a:lnTo>
                <a:lnTo>
                  <a:pt x="1341" y="322"/>
                </a:lnTo>
                <a:lnTo>
                  <a:pt x="1336" y="322"/>
                </a:lnTo>
                <a:lnTo>
                  <a:pt x="1331" y="324"/>
                </a:lnTo>
                <a:lnTo>
                  <a:pt x="1323" y="331"/>
                </a:lnTo>
                <a:lnTo>
                  <a:pt x="1320" y="337"/>
                </a:lnTo>
                <a:lnTo>
                  <a:pt x="1318" y="343"/>
                </a:lnTo>
                <a:lnTo>
                  <a:pt x="1317" y="348"/>
                </a:lnTo>
                <a:lnTo>
                  <a:pt x="1318" y="352"/>
                </a:lnTo>
                <a:lnTo>
                  <a:pt x="1326" y="362"/>
                </a:lnTo>
                <a:lnTo>
                  <a:pt x="1334" y="369"/>
                </a:lnTo>
                <a:lnTo>
                  <a:pt x="1338" y="371"/>
                </a:lnTo>
                <a:lnTo>
                  <a:pt x="1347" y="370"/>
                </a:lnTo>
                <a:lnTo>
                  <a:pt x="1351" y="371"/>
                </a:lnTo>
                <a:lnTo>
                  <a:pt x="1365" y="386"/>
                </a:lnTo>
                <a:lnTo>
                  <a:pt x="1380" y="399"/>
                </a:lnTo>
                <a:lnTo>
                  <a:pt x="1384" y="404"/>
                </a:lnTo>
                <a:lnTo>
                  <a:pt x="1378" y="409"/>
                </a:lnTo>
                <a:lnTo>
                  <a:pt x="1372" y="411"/>
                </a:lnTo>
                <a:lnTo>
                  <a:pt x="1364" y="410"/>
                </a:lnTo>
                <a:lnTo>
                  <a:pt x="1357" y="409"/>
                </a:lnTo>
                <a:lnTo>
                  <a:pt x="1345" y="403"/>
                </a:lnTo>
                <a:lnTo>
                  <a:pt x="1340" y="408"/>
                </a:lnTo>
                <a:lnTo>
                  <a:pt x="1331" y="418"/>
                </a:lnTo>
                <a:lnTo>
                  <a:pt x="1327" y="429"/>
                </a:lnTo>
                <a:lnTo>
                  <a:pt x="1323" y="434"/>
                </a:lnTo>
                <a:lnTo>
                  <a:pt x="1314" y="441"/>
                </a:lnTo>
                <a:lnTo>
                  <a:pt x="1304" y="444"/>
                </a:lnTo>
                <a:lnTo>
                  <a:pt x="1299" y="443"/>
                </a:lnTo>
                <a:lnTo>
                  <a:pt x="1295" y="439"/>
                </a:lnTo>
                <a:lnTo>
                  <a:pt x="1293" y="434"/>
                </a:lnTo>
                <a:lnTo>
                  <a:pt x="1292" y="428"/>
                </a:lnTo>
                <a:lnTo>
                  <a:pt x="1294" y="415"/>
                </a:lnTo>
                <a:lnTo>
                  <a:pt x="1299" y="404"/>
                </a:lnTo>
                <a:lnTo>
                  <a:pt x="1301" y="392"/>
                </a:lnTo>
                <a:lnTo>
                  <a:pt x="1297" y="376"/>
                </a:lnTo>
                <a:lnTo>
                  <a:pt x="1294" y="373"/>
                </a:lnTo>
                <a:lnTo>
                  <a:pt x="1284" y="363"/>
                </a:lnTo>
                <a:lnTo>
                  <a:pt x="1279" y="354"/>
                </a:lnTo>
                <a:lnTo>
                  <a:pt x="1278" y="342"/>
                </a:lnTo>
                <a:lnTo>
                  <a:pt x="1279" y="335"/>
                </a:lnTo>
                <a:lnTo>
                  <a:pt x="1281" y="321"/>
                </a:lnTo>
                <a:lnTo>
                  <a:pt x="1284" y="314"/>
                </a:lnTo>
                <a:lnTo>
                  <a:pt x="1289" y="312"/>
                </a:lnTo>
                <a:lnTo>
                  <a:pt x="1294" y="310"/>
                </a:lnTo>
                <a:lnTo>
                  <a:pt x="1302" y="305"/>
                </a:lnTo>
                <a:lnTo>
                  <a:pt x="1310" y="298"/>
                </a:lnTo>
                <a:lnTo>
                  <a:pt x="1319" y="291"/>
                </a:lnTo>
                <a:lnTo>
                  <a:pt x="1327" y="281"/>
                </a:lnTo>
                <a:lnTo>
                  <a:pt x="1331" y="271"/>
                </a:lnTo>
                <a:lnTo>
                  <a:pt x="1324" y="258"/>
                </a:lnTo>
                <a:lnTo>
                  <a:pt x="1323" y="251"/>
                </a:lnTo>
                <a:lnTo>
                  <a:pt x="1324" y="243"/>
                </a:lnTo>
                <a:lnTo>
                  <a:pt x="1331" y="240"/>
                </a:lnTo>
                <a:lnTo>
                  <a:pt x="1339" y="242"/>
                </a:lnTo>
                <a:lnTo>
                  <a:pt x="1354" y="253"/>
                </a:lnTo>
                <a:lnTo>
                  <a:pt x="1357" y="254"/>
                </a:lnTo>
                <a:lnTo>
                  <a:pt x="1368" y="254"/>
                </a:lnTo>
                <a:lnTo>
                  <a:pt x="1383" y="257"/>
                </a:lnTo>
                <a:lnTo>
                  <a:pt x="1391" y="256"/>
                </a:lnTo>
                <a:lnTo>
                  <a:pt x="1395" y="255"/>
                </a:lnTo>
                <a:lnTo>
                  <a:pt x="1401" y="246"/>
                </a:lnTo>
                <a:lnTo>
                  <a:pt x="1404" y="235"/>
                </a:lnTo>
                <a:lnTo>
                  <a:pt x="1403" y="221"/>
                </a:lnTo>
                <a:lnTo>
                  <a:pt x="1403" y="206"/>
                </a:lnTo>
                <a:lnTo>
                  <a:pt x="1407" y="195"/>
                </a:lnTo>
                <a:lnTo>
                  <a:pt x="1419" y="176"/>
                </a:lnTo>
                <a:lnTo>
                  <a:pt x="1423" y="165"/>
                </a:lnTo>
                <a:lnTo>
                  <a:pt x="1424" y="138"/>
                </a:lnTo>
                <a:lnTo>
                  <a:pt x="1428" y="127"/>
                </a:lnTo>
                <a:lnTo>
                  <a:pt x="1432" y="114"/>
                </a:lnTo>
                <a:lnTo>
                  <a:pt x="1434" y="88"/>
                </a:lnTo>
                <a:lnTo>
                  <a:pt x="1429" y="63"/>
                </a:lnTo>
                <a:lnTo>
                  <a:pt x="1424" y="51"/>
                </a:lnTo>
                <a:lnTo>
                  <a:pt x="1418" y="39"/>
                </a:lnTo>
                <a:lnTo>
                  <a:pt x="1419" y="28"/>
                </a:lnTo>
                <a:lnTo>
                  <a:pt x="1423" y="18"/>
                </a:lnTo>
                <a:lnTo>
                  <a:pt x="1424" y="14"/>
                </a:lnTo>
                <a:lnTo>
                  <a:pt x="1425" y="12"/>
                </a:lnTo>
                <a:lnTo>
                  <a:pt x="1433" y="10"/>
                </a:lnTo>
                <a:lnTo>
                  <a:pt x="1437" y="7"/>
                </a:lnTo>
                <a:lnTo>
                  <a:pt x="1441" y="2"/>
                </a:lnTo>
                <a:lnTo>
                  <a:pt x="1446" y="0"/>
                </a:lnTo>
                <a:lnTo>
                  <a:pt x="1449" y="2"/>
                </a:lnTo>
                <a:lnTo>
                  <a:pt x="1452" y="8"/>
                </a:lnTo>
                <a:lnTo>
                  <a:pt x="1465" y="20"/>
                </a:lnTo>
                <a:lnTo>
                  <a:pt x="1484" y="43"/>
                </a:lnTo>
                <a:lnTo>
                  <a:pt x="1507" y="77"/>
                </a:lnTo>
                <a:lnTo>
                  <a:pt x="1521" y="93"/>
                </a:lnTo>
                <a:lnTo>
                  <a:pt x="1536" y="108"/>
                </a:lnTo>
                <a:lnTo>
                  <a:pt x="1553" y="124"/>
                </a:lnTo>
                <a:lnTo>
                  <a:pt x="1571" y="137"/>
                </a:lnTo>
                <a:lnTo>
                  <a:pt x="1582" y="143"/>
                </a:lnTo>
                <a:lnTo>
                  <a:pt x="1590" y="153"/>
                </a:lnTo>
                <a:lnTo>
                  <a:pt x="1595" y="154"/>
                </a:lnTo>
                <a:close/>
                <a:moveTo>
                  <a:pt x="1377" y="19"/>
                </a:moveTo>
                <a:lnTo>
                  <a:pt x="1374" y="26"/>
                </a:lnTo>
                <a:lnTo>
                  <a:pt x="1370" y="16"/>
                </a:lnTo>
                <a:lnTo>
                  <a:pt x="1369" y="4"/>
                </a:lnTo>
                <a:lnTo>
                  <a:pt x="1372" y="5"/>
                </a:lnTo>
                <a:lnTo>
                  <a:pt x="1376" y="6"/>
                </a:lnTo>
                <a:lnTo>
                  <a:pt x="1377" y="12"/>
                </a:lnTo>
                <a:lnTo>
                  <a:pt x="1377" y="19"/>
                </a:lnTo>
                <a:close/>
                <a:moveTo>
                  <a:pt x="1395" y="43"/>
                </a:moveTo>
                <a:lnTo>
                  <a:pt x="1390" y="44"/>
                </a:lnTo>
                <a:lnTo>
                  <a:pt x="1383" y="39"/>
                </a:lnTo>
                <a:lnTo>
                  <a:pt x="1382" y="34"/>
                </a:lnTo>
                <a:lnTo>
                  <a:pt x="1387" y="29"/>
                </a:lnTo>
                <a:lnTo>
                  <a:pt x="1392" y="31"/>
                </a:lnTo>
                <a:lnTo>
                  <a:pt x="1396" y="37"/>
                </a:lnTo>
                <a:lnTo>
                  <a:pt x="1398" y="40"/>
                </a:lnTo>
                <a:lnTo>
                  <a:pt x="1395" y="43"/>
                </a:lnTo>
                <a:close/>
                <a:moveTo>
                  <a:pt x="1251" y="375"/>
                </a:moveTo>
                <a:lnTo>
                  <a:pt x="1250" y="375"/>
                </a:lnTo>
                <a:lnTo>
                  <a:pt x="1248" y="374"/>
                </a:lnTo>
                <a:lnTo>
                  <a:pt x="1246" y="366"/>
                </a:lnTo>
                <a:lnTo>
                  <a:pt x="1248" y="362"/>
                </a:lnTo>
                <a:lnTo>
                  <a:pt x="1253" y="359"/>
                </a:lnTo>
                <a:lnTo>
                  <a:pt x="1258" y="358"/>
                </a:lnTo>
                <a:lnTo>
                  <a:pt x="1253" y="373"/>
                </a:lnTo>
                <a:lnTo>
                  <a:pt x="1251" y="375"/>
                </a:lnTo>
                <a:close/>
                <a:moveTo>
                  <a:pt x="1390" y="449"/>
                </a:moveTo>
                <a:lnTo>
                  <a:pt x="1393" y="451"/>
                </a:lnTo>
                <a:lnTo>
                  <a:pt x="1408" y="446"/>
                </a:lnTo>
                <a:lnTo>
                  <a:pt x="1405" y="462"/>
                </a:lnTo>
                <a:lnTo>
                  <a:pt x="1403" y="478"/>
                </a:lnTo>
                <a:lnTo>
                  <a:pt x="1404" y="505"/>
                </a:lnTo>
                <a:lnTo>
                  <a:pt x="1406" y="517"/>
                </a:lnTo>
                <a:lnTo>
                  <a:pt x="1408" y="529"/>
                </a:lnTo>
                <a:lnTo>
                  <a:pt x="1415" y="537"/>
                </a:lnTo>
                <a:lnTo>
                  <a:pt x="1423" y="543"/>
                </a:lnTo>
                <a:lnTo>
                  <a:pt x="1435" y="562"/>
                </a:lnTo>
                <a:lnTo>
                  <a:pt x="1441" y="585"/>
                </a:lnTo>
                <a:lnTo>
                  <a:pt x="1446" y="597"/>
                </a:lnTo>
                <a:lnTo>
                  <a:pt x="1449" y="608"/>
                </a:lnTo>
                <a:lnTo>
                  <a:pt x="1450" y="614"/>
                </a:lnTo>
                <a:lnTo>
                  <a:pt x="1450" y="619"/>
                </a:lnTo>
                <a:lnTo>
                  <a:pt x="1449" y="626"/>
                </a:lnTo>
                <a:lnTo>
                  <a:pt x="1450" y="632"/>
                </a:lnTo>
                <a:lnTo>
                  <a:pt x="1449" y="651"/>
                </a:lnTo>
                <a:lnTo>
                  <a:pt x="1444" y="672"/>
                </a:lnTo>
                <a:lnTo>
                  <a:pt x="1443" y="683"/>
                </a:lnTo>
                <a:lnTo>
                  <a:pt x="1438" y="685"/>
                </a:lnTo>
                <a:lnTo>
                  <a:pt x="1436" y="690"/>
                </a:lnTo>
                <a:lnTo>
                  <a:pt x="1433" y="693"/>
                </a:lnTo>
                <a:lnTo>
                  <a:pt x="1431" y="695"/>
                </a:lnTo>
                <a:lnTo>
                  <a:pt x="1427" y="695"/>
                </a:lnTo>
                <a:lnTo>
                  <a:pt x="1424" y="697"/>
                </a:lnTo>
                <a:lnTo>
                  <a:pt x="1423" y="703"/>
                </a:lnTo>
                <a:lnTo>
                  <a:pt x="1421" y="708"/>
                </a:lnTo>
                <a:lnTo>
                  <a:pt x="1418" y="713"/>
                </a:lnTo>
                <a:lnTo>
                  <a:pt x="1415" y="719"/>
                </a:lnTo>
                <a:lnTo>
                  <a:pt x="1413" y="732"/>
                </a:lnTo>
                <a:lnTo>
                  <a:pt x="1412" y="745"/>
                </a:lnTo>
                <a:lnTo>
                  <a:pt x="1409" y="755"/>
                </a:lnTo>
                <a:lnTo>
                  <a:pt x="1401" y="757"/>
                </a:lnTo>
                <a:lnTo>
                  <a:pt x="1392" y="757"/>
                </a:lnTo>
                <a:lnTo>
                  <a:pt x="1380" y="761"/>
                </a:lnTo>
                <a:lnTo>
                  <a:pt x="1378" y="764"/>
                </a:lnTo>
                <a:lnTo>
                  <a:pt x="1369" y="780"/>
                </a:lnTo>
                <a:lnTo>
                  <a:pt x="1366" y="790"/>
                </a:lnTo>
                <a:lnTo>
                  <a:pt x="1366" y="800"/>
                </a:lnTo>
                <a:lnTo>
                  <a:pt x="1369" y="813"/>
                </a:lnTo>
                <a:lnTo>
                  <a:pt x="1372" y="825"/>
                </a:lnTo>
                <a:lnTo>
                  <a:pt x="1375" y="848"/>
                </a:lnTo>
                <a:lnTo>
                  <a:pt x="1372" y="883"/>
                </a:lnTo>
                <a:lnTo>
                  <a:pt x="1369" y="895"/>
                </a:lnTo>
                <a:lnTo>
                  <a:pt x="1363" y="902"/>
                </a:lnTo>
                <a:lnTo>
                  <a:pt x="1359" y="906"/>
                </a:lnTo>
                <a:lnTo>
                  <a:pt x="1355" y="910"/>
                </a:lnTo>
                <a:lnTo>
                  <a:pt x="1350" y="921"/>
                </a:lnTo>
                <a:lnTo>
                  <a:pt x="1342" y="944"/>
                </a:lnTo>
                <a:lnTo>
                  <a:pt x="1342" y="949"/>
                </a:lnTo>
                <a:lnTo>
                  <a:pt x="1342" y="955"/>
                </a:lnTo>
                <a:lnTo>
                  <a:pt x="1339" y="963"/>
                </a:lnTo>
                <a:lnTo>
                  <a:pt x="1338" y="970"/>
                </a:lnTo>
                <a:lnTo>
                  <a:pt x="1339" y="979"/>
                </a:lnTo>
                <a:lnTo>
                  <a:pt x="1342" y="987"/>
                </a:lnTo>
                <a:lnTo>
                  <a:pt x="1353" y="1008"/>
                </a:lnTo>
                <a:lnTo>
                  <a:pt x="1357" y="1014"/>
                </a:lnTo>
                <a:lnTo>
                  <a:pt x="1362" y="1020"/>
                </a:lnTo>
                <a:lnTo>
                  <a:pt x="1343" y="1026"/>
                </a:lnTo>
                <a:lnTo>
                  <a:pt x="1340" y="1029"/>
                </a:lnTo>
                <a:lnTo>
                  <a:pt x="1329" y="1040"/>
                </a:lnTo>
                <a:lnTo>
                  <a:pt x="1325" y="1052"/>
                </a:lnTo>
                <a:lnTo>
                  <a:pt x="1326" y="1064"/>
                </a:lnTo>
                <a:lnTo>
                  <a:pt x="1324" y="1068"/>
                </a:lnTo>
                <a:lnTo>
                  <a:pt x="1321" y="1072"/>
                </a:lnTo>
                <a:lnTo>
                  <a:pt x="1318" y="1075"/>
                </a:lnTo>
                <a:lnTo>
                  <a:pt x="1305" y="1080"/>
                </a:lnTo>
                <a:lnTo>
                  <a:pt x="1297" y="1086"/>
                </a:lnTo>
                <a:lnTo>
                  <a:pt x="1289" y="1095"/>
                </a:lnTo>
                <a:lnTo>
                  <a:pt x="1286" y="1099"/>
                </a:lnTo>
                <a:lnTo>
                  <a:pt x="1280" y="1098"/>
                </a:lnTo>
                <a:lnTo>
                  <a:pt x="1277" y="1094"/>
                </a:lnTo>
                <a:lnTo>
                  <a:pt x="1280" y="1089"/>
                </a:lnTo>
                <a:lnTo>
                  <a:pt x="1279" y="1083"/>
                </a:lnTo>
                <a:lnTo>
                  <a:pt x="1281" y="1067"/>
                </a:lnTo>
                <a:lnTo>
                  <a:pt x="1279" y="1061"/>
                </a:lnTo>
                <a:lnTo>
                  <a:pt x="1285" y="1056"/>
                </a:lnTo>
                <a:lnTo>
                  <a:pt x="1288" y="1049"/>
                </a:lnTo>
                <a:lnTo>
                  <a:pt x="1295" y="1043"/>
                </a:lnTo>
                <a:lnTo>
                  <a:pt x="1299" y="1038"/>
                </a:lnTo>
                <a:lnTo>
                  <a:pt x="1300" y="1033"/>
                </a:lnTo>
                <a:lnTo>
                  <a:pt x="1296" y="1029"/>
                </a:lnTo>
                <a:lnTo>
                  <a:pt x="1292" y="1025"/>
                </a:lnTo>
                <a:lnTo>
                  <a:pt x="1285" y="1025"/>
                </a:lnTo>
                <a:lnTo>
                  <a:pt x="1280" y="1026"/>
                </a:lnTo>
                <a:lnTo>
                  <a:pt x="1276" y="1031"/>
                </a:lnTo>
                <a:lnTo>
                  <a:pt x="1274" y="1037"/>
                </a:lnTo>
                <a:lnTo>
                  <a:pt x="1275" y="1039"/>
                </a:lnTo>
                <a:lnTo>
                  <a:pt x="1274" y="1042"/>
                </a:lnTo>
                <a:lnTo>
                  <a:pt x="1265" y="1050"/>
                </a:lnTo>
                <a:lnTo>
                  <a:pt x="1266" y="1059"/>
                </a:lnTo>
                <a:lnTo>
                  <a:pt x="1269" y="1063"/>
                </a:lnTo>
                <a:lnTo>
                  <a:pt x="1272" y="1065"/>
                </a:lnTo>
                <a:lnTo>
                  <a:pt x="1271" y="1068"/>
                </a:lnTo>
                <a:lnTo>
                  <a:pt x="1267" y="1075"/>
                </a:lnTo>
                <a:lnTo>
                  <a:pt x="1264" y="1076"/>
                </a:lnTo>
                <a:lnTo>
                  <a:pt x="1258" y="1066"/>
                </a:lnTo>
                <a:lnTo>
                  <a:pt x="1251" y="1061"/>
                </a:lnTo>
                <a:lnTo>
                  <a:pt x="1242" y="1061"/>
                </a:lnTo>
                <a:lnTo>
                  <a:pt x="1233" y="1063"/>
                </a:lnTo>
                <a:lnTo>
                  <a:pt x="1226" y="1069"/>
                </a:lnTo>
                <a:lnTo>
                  <a:pt x="1224" y="1075"/>
                </a:lnTo>
                <a:lnTo>
                  <a:pt x="1223" y="1080"/>
                </a:lnTo>
                <a:lnTo>
                  <a:pt x="1223" y="1094"/>
                </a:lnTo>
                <a:lnTo>
                  <a:pt x="1220" y="1105"/>
                </a:lnTo>
                <a:lnTo>
                  <a:pt x="1215" y="1115"/>
                </a:lnTo>
                <a:lnTo>
                  <a:pt x="1212" y="1119"/>
                </a:lnTo>
                <a:lnTo>
                  <a:pt x="1205" y="1125"/>
                </a:lnTo>
                <a:lnTo>
                  <a:pt x="1201" y="1126"/>
                </a:lnTo>
                <a:lnTo>
                  <a:pt x="1197" y="1123"/>
                </a:lnTo>
                <a:lnTo>
                  <a:pt x="1194" y="1119"/>
                </a:lnTo>
                <a:lnTo>
                  <a:pt x="1198" y="1102"/>
                </a:lnTo>
                <a:lnTo>
                  <a:pt x="1198" y="1092"/>
                </a:lnTo>
                <a:lnTo>
                  <a:pt x="1206" y="1087"/>
                </a:lnTo>
                <a:lnTo>
                  <a:pt x="1199" y="1080"/>
                </a:lnTo>
                <a:lnTo>
                  <a:pt x="1191" y="1078"/>
                </a:lnTo>
                <a:lnTo>
                  <a:pt x="1180" y="1081"/>
                </a:lnTo>
                <a:lnTo>
                  <a:pt x="1177" y="1085"/>
                </a:lnTo>
                <a:lnTo>
                  <a:pt x="1175" y="1091"/>
                </a:lnTo>
                <a:lnTo>
                  <a:pt x="1169" y="1098"/>
                </a:lnTo>
                <a:lnTo>
                  <a:pt x="1162" y="1104"/>
                </a:lnTo>
                <a:lnTo>
                  <a:pt x="1154" y="1115"/>
                </a:lnTo>
                <a:lnTo>
                  <a:pt x="1149" y="1128"/>
                </a:lnTo>
                <a:lnTo>
                  <a:pt x="1133" y="1124"/>
                </a:lnTo>
                <a:lnTo>
                  <a:pt x="1123" y="1123"/>
                </a:lnTo>
                <a:lnTo>
                  <a:pt x="1114" y="1124"/>
                </a:lnTo>
                <a:lnTo>
                  <a:pt x="1098" y="1122"/>
                </a:lnTo>
                <a:lnTo>
                  <a:pt x="1080" y="1125"/>
                </a:lnTo>
                <a:lnTo>
                  <a:pt x="1060" y="1130"/>
                </a:lnTo>
                <a:lnTo>
                  <a:pt x="1061" y="1126"/>
                </a:lnTo>
                <a:lnTo>
                  <a:pt x="1078" y="1118"/>
                </a:lnTo>
                <a:lnTo>
                  <a:pt x="1078" y="1116"/>
                </a:lnTo>
                <a:lnTo>
                  <a:pt x="1077" y="1112"/>
                </a:lnTo>
                <a:lnTo>
                  <a:pt x="1073" y="1111"/>
                </a:lnTo>
                <a:lnTo>
                  <a:pt x="1063" y="1113"/>
                </a:lnTo>
                <a:lnTo>
                  <a:pt x="1058" y="1112"/>
                </a:lnTo>
                <a:lnTo>
                  <a:pt x="1055" y="1108"/>
                </a:lnTo>
                <a:lnTo>
                  <a:pt x="1052" y="1106"/>
                </a:lnTo>
                <a:lnTo>
                  <a:pt x="1050" y="1108"/>
                </a:lnTo>
                <a:lnTo>
                  <a:pt x="1051" y="1116"/>
                </a:lnTo>
                <a:lnTo>
                  <a:pt x="1048" y="1118"/>
                </a:lnTo>
                <a:lnTo>
                  <a:pt x="1045" y="1115"/>
                </a:lnTo>
                <a:lnTo>
                  <a:pt x="1046" y="1108"/>
                </a:lnTo>
                <a:lnTo>
                  <a:pt x="1044" y="1098"/>
                </a:lnTo>
                <a:lnTo>
                  <a:pt x="1043" y="1092"/>
                </a:lnTo>
                <a:lnTo>
                  <a:pt x="1047" y="1086"/>
                </a:lnTo>
                <a:lnTo>
                  <a:pt x="1043" y="1084"/>
                </a:lnTo>
                <a:lnTo>
                  <a:pt x="1039" y="1085"/>
                </a:lnTo>
                <a:lnTo>
                  <a:pt x="1035" y="1087"/>
                </a:lnTo>
                <a:lnTo>
                  <a:pt x="1030" y="1091"/>
                </a:lnTo>
                <a:lnTo>
                  <a:pt x="1022" y="1110"/>
                </a:lnTo>
                <a:lnTo>
                  <a:pt x="1018" y="1121"/>
                </a:lnTo>
                <a:lnTo>
                  <a:pt x="1025" y="1129"/>
                </a:lnTo>
                <a:lnTo>
                  <a:pt x="1042" y="1141"/>
                </a:lnTo>
                <a:lnTo>
                  <a:pt x="1046" y="1144"/>
                </a:lnTo>
                <a:lnTo>
                  <a:pt x="1046" y="1149"/>
                </a:lnTo>
                <a:lnTo>
                  <a:pt x="1043" y="1154"/>
                </a:lnTo>
                <a:lnTo>
                  <a:pt x="1039" y="1157"/>
                </a:lnTo>
                <a:lnTo>
                  <a:pt x="1019" y="1161"/>
                </a:lnTo>
                <a:lnTo>
                  <a:pt x="1002" y="1168"/>
                </a:lnTo>
                <a:lnTo>
                  <a:pt x="997" y="1176"/>
                </a:lnTo>
                <a:lnTo>
                  <a:pt x="982" y="1206"/>
                </a:lnTo>
                <a:lnTo>
                  <a:pt x="969" y="1227"/>
                </a:lnTo>
                <a:lnTo>
                  <a:pt x="952" y="1234"/>
                </a:lnTo>
                <a:lnTo>
                  <a:pt x="932" y="1228"/>
                </a:lnTo>
                <a:lnTo>
                  <a:pt x="928" y="1220"/>
                </a:lnTo>
                <a:lnTo>
                  <a:pt x="924" y="1212"/>
                </a:lnTo>
                <a:lnTo>
                  <a:pt x="917" y="1204"/>
                </a:lnTo>
                <a:lnTo>
                  <a:pt x="910" y="1195"/>
                </a:lnTo>
                <a:lnTo>
                  <a:pt x="907" y="1185"/>
                </a:lnTo>
                <a:lnTo>
                  <a:pt x="907" y="1168"/>
                </a:lnTo>
                <a:lnTo>
                  <a:pt x="905" y="1158"/>
                </a:lnTo>
                <a:lnTo>
                  <a:pt x="907" y="1155"/>
                </a:lnTo>
                <a:lnTo>
                  <a:pt x="918" y="1149"/>
                </a:lnTo>
                <a:lnTo>
                  <a:pt x="921" y="1146"/>
                </a:lnTo>
                <a:lnTo>
                  <a:pt x="927" y="1138"/>
                </a:lnTo>
                <a:lnTo>
                  <a:pt x="929" y="1133"/>
                </a:lnTo>
                <a:lnTo>
                  <a:pt x="930" y="1126"/>
                </a:lnTo>
                <a:lnTo>
                  <a:pt x="925" y="1123"/>
                </a:lnTo>
                <a:lnTo>
                  <a:pt x="912" y="1123"/>
                </a:lnTo>
                <a:lnTo>
                  <a:pt x="900" y="1125"/>
                </a:lnTo>
                <a:lnTo>
                  <a:pt x="891" y="1122"/>
                </a:lnTo>
                <a:lnTo>
                  <a:pt x="880" y="1114"/>
                </a:lnTo>
                <a:lnTo>
                  <a:pt x="876" y="1112"/>
                </a:lnTo>
                <a:lnTo>
                  <a:pt x="864" y="1112"/>
                </a:lnTo>
                <a:lnTo>
                  <a:pt x="855" y="1113"/>
                </a:lnTo>
                <a:lnTo>
                  <a:pt x="846" y="1116"/>
                </a:lnTo>
                <a:lnTo>
                  <a:pt x="837" y="1117"/>
                </a:lnTo>
                <a:lnTo>
                  <a:pt x="834" y="1119"/>
                </a:lnTo>
                <a:lnTo>
                  <a:pt x="823" y="1129"/>
                </a:lnTo>
                <a:lnTo>
                  <a:pt x="815" y="1135"/>
                </a:lnTo>
                <a:lnTo>
                  <a:pt x="808" y="1138"/>
                </a:lnTo>
                <a:lnTo>
                  <a:pt x="792" y="1139"/>
                </a:lnTo>
                <a:lnTo>
                  <a:pt x="784" y="1141"/>
                </a:lnTo>
                <a:lnTo>
                  <a:pt x="776" y="1144"/>
                </a:lnTo>
                <a:lnTo>
                  <a:pt x="774" y="1144"/>
                </a:lnTo>
                <a:lnTo>
                  <a:pt x="765" y="1149"/>
                </a:lnTo>
                <a:lnTo>
                  <a:pt x="755" y="1152"/>
                </a:lnTo>
                <a:lnTo>
                  <a:pt x="750" y="1156"/>
                </a:lnTo>
                <a:lnTo>
                  <a:pt x="740" y="1154"/>
                </a:lnTo>
                <a:lnTo>
                  <a:pt x="720" y="1161"/>
                </a:lnTo>
                <a:lnTo>
                  <a:pt x="711" y="1162"/>
                </a:lnTo>
                <a:lnTo>
                  <a:pt x="701" y="1158"/>
                </a:lnTo>
                <a:lnTo>
                  <a:pt x="692" y="1152"/>
                </a:lnTo>
                <a:lnTo>
                  <a:pt x="684" y="1154"/>
                </a:lnTo>
                <a:lnTo>
                  <a:pt x="678" y="1164"/>
                </a:lnTo>
                <a:lnTo>
                  <a:pt x="675" y="1182"/>
                </a:lnTo>
                <a:lnTo>
                  <a:pt x="672" y="1191"/>
                </a:lnTo>
                <a:lnTo>
                  <a:pt x="671" y="1201"/>
                </a:lnTo>
                <a:lnTo>
                  <a:pt x="666" y="1199"/>
                </a:lnTo>
                <a:lnTo>
                  <a:pt x="640" y="1181"/>
                </a:lnTo>
                <a:lnTo>
                  <a:pt x="638" y="1180"/>
                </a:lnTo>
                <a:lnTo>
                  <a:pt x="618" y="1183"/>
                </a:lnTo>
                <a:lnTo>
                  <a:pt x="612" y="1185"/>
                </a:lnTo>
                <a:lnTo>
                  <a:pt x="605" y="1189"/>
                </a:lnTo>
                <a:lnTo>
                  <a:pt x="598" y="1190"/>
                </a:lnTo>
                <a:lnTo>
                  <a:pt x="592" y="1188"/>
                </a:lnTo>
                <a:lnTo>
                  <a:pt x="586" y="1183"/>
                </a:lnTo>
                <a:lnTo>
                  <a:pt x="580" y="1185"/>
                </a:lnTo>
                <a:lnTo>
                  <a:pt x="573" y="1188"/>
                </a:lnTo>
                <a:lnTo>
                  <a:pt x="571" y="1160"/>
                </a:lnTo>
                <a:lnTo>
                  <a:pt x="572" y="1157"/>
                </a:lnTo>
                <a:lnTo>
                  <a:pt x="576" y="1152"/>
                </a:lnTo>
                <a:lnTo>
                  <a:pt x="580" y="1148"/>
                </a:lnTo>
                <a:lnTo>
                  <a:pt x="590" y="1146"/>
                </a:lnTo>
                <a:lnTo>
                  <a:pt x="601" y="1148"/>
                </a:lnTo>
                <a:lnTo>
                  <a:pt x="608" y="1146"/>
                </a:lnTo>
                <a:lnTo>
                  <a:pt x="614" y="1140"/>
                </a:lnTo>
                <a:lnTo>
                  <a:pt x="621" y="1133"/>
                </a:lnTo>
                <a:lnTo>
                  <a:pt x="628" y="1126"/>
                </a:lnTo>
                <a:lnTo>
                  <a:pt x="638" y="1122"/>
                </a:lnTo>
                <a:lnTo>
                  <a:pt x="648" y="1116"/>
                </a:lnTo>
                <a:lnTo>
                  <a:pt x="656" y="1108"/>
                </a:lnTo>
                <a:lnTo>
                  <a:pt x="664" y="1099"/>
                </a:lnTo>
                <a:lnTo>
                  <a:pt x="672" y="1093"/>
                </a:lnTo>
                <a:lnTo>
                  <a:pt x="680" y="1087"/>
                </a:lnTo>
                <a:lnTo>
                  <a:pt x="692" y="1075"/>
                </a:lnTo>
                <a:lnTo>
                  <a:pt x="708" y="1060"/>
                </a:lnTo>
                <a:lnTo>
                  <a:pt x="714" y="1049"/>
                </a:lnTo>
                <a:lnTo>
                  <a:pt x="718" y="1046"/>
                </a:lnTo>
                <a:lnTo>
                  <a:pt x="732" y="1040"/>
                </a:lnTo>
                <a:lnTo>
                  <a:pt x="751" y="1036"/>
                </a:lnTo>
                <a:lnTo>
                  <a:pt x="759" y="1036"/>
                </a:lnTo>
                <a:lnTo>
                  <a:pt x="768" y="1045"/>
                </a:lnTo>
                <a:lnTo>
                  <a:pt x="773" y="1044"/>
                </a:lnTo>
                <a:lnTo>
                  <a:pt x="777" y="1042"/>
                </a:lnTo>
                <a:lnTo>
                  <a:pt x="787" y="1040"/>
                </a:lnTo>
                <a:lnTo>
                  <a:pt x="797" y="1042"/>
                </a:lnTo>
                <a:lnTo>
                  <a:pt x="806" y="1042"/>
                </a:lnTo>
                <a:lnTo>
                  <a:pt x="816" y="1041"/>
                </a:lnTo>
                <a:lnTo>
                  <a:pt x="834" y="1037"/>
                </a:lnTo>
                <a:lnTo>
                  <a:pt x="844" y="1034"/>
                </a:lnTo>
                <a:lnTo>
                  <a:pt x="854" y="1029"/>
                </a:lnTo>
                <a:lnTo>
                  <a:pt x="887" y="1025"/>
                </a:lnTo>
                <a:lnTo>
                  <a:pt x="910" y="1017"/>
                </a:lnTo>
                <a:lnTo>
                  <a:pt x="914" y="1018"/>
                </a:lnTo>
                <a:lnTo>
                  <a:pt x="918" y="1020"/>
                </a:lnTo>
                <a:lnTo>
                  <a:pt x="918" y="1026"/>
                </a:lnTo>
                <a:lnTo>
                  <a:pt x="915" y="1032"/>
                </a:lnTo>
                <a:lnTo>
                  <a:pt x="918" y="1036"/>
                </a:lnTo>
                <a:lnTo>
                  <a:pt x="923" y="1039"/>
                </a:lnTo>
                <a:lnTo>
                  <a:pt x="944" y="1040"/>
                </a:lnTo>
                <a:lnTo>
                  <a:pt x="951" y="1041"/>
                </a:lnTo>
                <a:lnTo>
                  <a:pt x="960" y="1036"/>
                </a:lnTo>
                <a:lnTo>
                  <a:pt x="968" y="1031"/>
                </a:lnTo>
                <a:lnTo>
                  <a:pt x="977" y="1024"/>
                </a:lnTo>
                <a:lnTo>
                  <a:pt x="983" y="1015"/>
                </a:lnTo>
                <a:lnTo>
                  <a:pt x="978" y="1005"/>
                </a:lnTo>
                <a:lnTo>
                  <a:pt x="976" y="994"/>
                </a:lnTo>
                <a:lnTo>
                  <a:pt x="981" y="981"/>
                </a:lnTo>
                <a:lnTo>
                  <a:pt x="988" y="971"/>
                </a:lnTo>
                <a:lnTo>
                  <a:pt x="997" y="965"/>
                </a:lnTo>
                <a:lnTo>
                  <a:pt x="1004" y="957"/>
                </a:lnTo>
                <a:lnTo>
                  <a:pt x="1020" y="937"/>
                </a:lnTo>
                <a:lnTo>
                  <a:pt x="1031" y="920"/>
                </a:lnTo>
                <a:lnTo>
                  <a:pt x="1035" y="899"/>
                </a:lnTo>
                <a:lnTo>
                  <a:pt x="1033" y="875"/>
                </a:lnTo>
                <a:lnTo>
                  <a:pt x="1043" y="857"/>
                </a:lnTo>
                <a:lnTo>
                  <a:pt x="1052" y="854"/>
                </a:lnTo>
                <a:lnTo>
                  <a:pt x="1071" y="845"/>
                </a:lnTo>
                <a:lnTo>
                  <a:pt x="1081" y="843"/>
                </a:lnTo>
                <a:lnTo>
                  <a:pt x="1082" y="847"/>
                </a:lnTo>
                <a:lnTo>
                  <a:pt x="1082" y="851"/>
                </a:lnTo>
                <a:lnTo>
                  <a:pt x="1067" y="867"/>
                </a:lnTo>
                <a:lnTo>
                  <a:pt x="1059" y="873"/>
                </a:lnTo>
                <a:lnTo>
                  <a:pt x="1054" y="875"/>
                </a:lnTo>
                <a:lnTo>
                  <a:pt x="1049" y="878"/>
                </a:lnTo>
                <a:lnTo>
                  <a:pt x="1047" y="883"/>
                </a:lnTo>
                <a:lnTo>
                  <a:pt x="1055" y="892"/>
                </a:lnTo>
                <a:lnTo>
                  <a:pt x="1057" y="899"/>
                </a:lnTo>
                <a:lnTo>
                  <a:pt x="1056" y="905"/>
                </a:lnTo>
                <a:lnTo>
                  <a:pt x="1056" y="911"/>
                </a:lnTo>
                <a:lnTo>
                  <a:pt x="1065" y="917"/>
                </a:lnTo>
                <a:lnTo>
                  <a:pt x="1075" y="919"/>
                </a:lnTo>
                <a:lnTo>
                  <a:pt x="1079" y="919"/>
                </a:lnTo>
                <a:lnTo>
                  <a:pt x="1082" y="917"/>
                </a:lnTo>
                <a:lnTo>
                  <a:pt x="1093" y="902"/>
                </a:lnTo>
                <a:lnTo>
                  <a:pt x="1096" y="899"/>
                </a:lnTo>
                <a:lnTo>
                  <a:pt x="1127" y="888"/>
                </a:lnTo>
                <a:lnTo>
                  <a:pt x="1143" y="880"/>
                </a:lnTo>
                <a:lnTo>
                  <a:pt x="1152" y="877"/>
                </a:lnTo>
                <a:lnTo>
                  <a:pt x="1160" y="873"/>
                </a:lnTo>
                <a:lnTo>
                  <a:pt x="1178" y="856"/>
                </a:lnTo>
                <a:lnTo>
                  <a:pt x="1184" y="848"/>
                </a:lnTo>
                <a:lnTo>
                  <a:pt x="1191" y="839"/>
                </a:lnTo>
                <a:lnTo>
                  <a:pt x="1195" y="829"/>
                </a:lnTo>
                <a:lnTo>
                  <a:pt x="1199" y="818"/>
                </a:lnTo>
                <a:lnTo>
                  <a:pt x="1204" y="811"/>
                </a:lnTo>
                <a:lnTo>
                  <a:pt x="1233" y="794"/>
                </a:lnTo>
                <a:lnTo>
                  <a:pt x="1242" y="785"/>
                </a:lnTo>
                <a:lnTo>
                  <a:pt x="1245" y="781"/>
                </a:lnTo>
                <a:lnTo>
                  <a:pt x="1249" y="768"/>
                </a:lnTo>
                <a:lnTo>
                  <a:pt x="1251" y="755"/>
                </a:lnTo>
                <a:lnTo>
                  <a:pt x="1255" y="745"/>
                </a:lnTo>
                <a:lnTo>
                  <a:pt x="1260" y="735"/>
                </a:lnTo>
                <a:lnTo>
                  <a:pt x="1266" y="725"/>
                </a:lnTo>
                <a:lnTo>
                  <a:pt x="1273" y="716"/>
                </a:lnTo>
                <a:lnTo>
                  <a:pt x="1277" y="706"/>
                </a:lnTo>
                <a:lnTo>
                  <a:pt x="1283" y="684"/>
                </a:lnTo>
                <a:lnTo>
                  <a:pt x="1286" y="671"/>
                </a:lnTo>
                <a:lnTo>
                  <a:pt x="1288" y="667"/>
                </a:lnTo>
                <a:lnTo>
                  <a:pt x="1291" y="663"/>
                </a:lnTo>
                <a:lnTo>
                  <a:pt x="1294" y="658"/>
                </a:lnTo>
                <a:lnTo>
                  <a:pt x="1296" y="652"/>
                </a:lnTo>
                <a:lnTo>
                  <a:pt x="1297" y="647"/>
                </a:lnTo>
                <a:lnTo>
                  <a:pt x="1298" y="631"/>
                </a:lnTo>
                <a:lnTo>
                  <a:pt x="1297" y="618"/>
                </a:lnTo>
                <a:lnTo>
                  <a:pt x="1292" y="607"/>
                </a:lnTo>
                <a:lnTo>
                  <a:pt x="1288" y="604"/>
                </a:lnTo>
                <a:lnTo>
                  <a:pt x="1284" y="604"/>
                </a:lnTo>
                <a:lnTo>
                  <a:pt x="1278" y="605"/>
                </a:lnTo>
                <a:lnTo>
                  <a:pt x="1272" y="600"/>
                </a:lnTo>
                <a:lnTo>
                  <a:pt x="1273" y="596"/>
                </a:lnTo>
                <a:lnTo>
                  <a:pt x="1279" y="596"/>
                </a:lnTo>
                <a:lnTo>
                  <a:pt x="1283" y="594"/>
                </a:lnTo>
                <a:lnTo>
                  <a:pt x="1285" y="590"/>
                </a:lnTo>
                <a:lnTo>
                  <a:pt x="1291" y="578"/>
                </a:lnTo>
                <a:lnTo>
                  <a:pt x="1294" y="565"/>
                </a:lnTo>
                <a:lnTo>
                  <a:pt x="1294" y="560"/>
                </a:lnTo>
                <a:lnTo>
                  <a:pt x="1290" y="549"/>
                </a:lnTo>
                <a:lnTo>
                  <a:pt x="1287" y="537"/>
                </a:lnTo>
                <a:lnTo>
                  <a:pt x="1287" y="530"/>
                </a:lnTo>
                <a:lnTo>
                  <a:pt x="1290" y="522"/>
                </a:lnTo>
                <a:lnTo>
                  <a:pt x="1295" y="516"/>
                </a:lnTo>
                <a:lnTo>
                  <a:pt x="1300" y="515"/>
                </a:lnTo>
                <a:lnTo>
                  <a:pt x="1304" y="514"/>
                </a:lnTo>
                <a:lnTo>
                  <a:pt x="1309" y="512"/>
                </a:lnTo>
                <a:lnTo>
                  <a:pt x="1313" y="508"/>
                </a:lnTo>
                <a:lnTo>
                  <a:pt x="1315" y="504"/>
                </a:lnTo>
                <a:lnTo>
                  <a:pt x="1319" y="494"/>
                </a:lnTo>
                <a:lnTo>
                  <a:pt x="1320" y="488"/>
                </a:lnTo>
                <a:lnTo>
                  <a:pt x="1318" y="472"/>
                </a:lnTo>
                <a:lnTo>
                  <a:pt x="1320" y="467"/>
                </a:lnTo>
                <a:lnTo>
                  <a:pt x="1323" y="464"/>
                </a:lnTo>
                <a:lnTo>
                  <a:pt x="1328" y="466"/>
                </a:lnTo>
                <a:lnTo>
                  <a:pt x="1332" y="467"/>
                </a:lnTo>
                <a:lnTo>
                  <a:pt x="1337" y="466"/>
                </a:lnTo>
                <a:lnTo>
                  <a:pt x="1342" y="468"/>
                </a:lnTo>
                <a:lnTo>
                  <a:pt x="1343" y="472"/>
                </a:lnTo>
                <a:lnTo>
                  <a:pt x="1347" y="499"/>
                </a:lnTo>
                <a:lnTo>
                  <a:pt x="1348" y="503"/>
                </a:lnTo>
                <a:lnTo>
                  <a:pt x="1352" y="506"/>
                </a:lnTo>
                <a:lnTo>
                  <a:pt x="1356" y="506"/>
                </a:lnTo>
                <a:lnTo>
                  <a:pt x="1360" y="501"/>
                </a:lnTo>
                <a:lnTo>
                  <a:pt x="1362" y="496"/>
                </a:lnTo>
                <a:lnTo>
                  <a:pt x="1367" y="495"/>
                </a:lnTo>
                <a:lnTo>
                  <a:pt x="1381" y="501"/>
                </a:lnTo>
                <a:lnTo>
                  <a:pt x="1386" y="496"/>
                </a:lnTo>
                <a:lnTo>
                  <a:pt x="1390" y="490"/>
                </a:lnTo>
                <a:lnTo>
                  <a:pt x="1393" y="478"/>
                </a:lnTo>
                <a:lnTo>
                  <a:pt x="1391" y="467"/>
                </a:lnTo>
                <a:lnTo>
                  <a:pt x="1388" y="463"/>
                </a:lnTo>
                <a:lnTo>
                  <a:pt x="1384" y="464"/>
                </a:lnTo>
                <a:lnTo>
                  <a:pt x="1381" y="466"/>
                </a:lnTo>
                <a:lnTo>
                  <a:pt x="1378" y="468"/>
                </a:lnTo>
                <a:lnTo>
                  <a:pt x="1356" y="474"/>
                </a:lnTo>
                <a:lnTo>
                  <a:pt x="1356" y="462"/>
                </a:lnTo>
                <a:lnTo>
                  <a:pt x="1361" y="444"/>
                </a:lnTo>
                <a:lnTo>
                  <a:pt x="1363" y="438"/>
                </a:lnTo>
                <a:lnTo>
                  <a:pt x="1367" y="435"/>
                </a:lnTo>
                <a:lnTo>
                  <a:pt x="1376" y="438"/>
                </a:lnTo>
                <a:lnTo>
                  <a:pt x="1380" y="440"/>
                </a:lnTo>
                <a:lnTo>
                  <a:pt x="1390" y="449"/>
                </a:lnTo>
                <a:close/>
                <a:moveTo>
                  <a:pt x="1161" y="813"/>
                </a:moveTo>
                <a:lnTo>
                  <a:pt x="1154" y="813"/>
                </a:lnTo>
                <a:lnTo>
                  <a:pt x="1152" y="812"/>
                </a:lnTo>
                <a:lnTo>
                  <a:pt x="1157" y="810"/>
                </a:lnTo>
                <a:lnTo>
                  <a:pt x="1157" y="806"/>
                </a:lnTo>
                <a:lnTo>
                  <a:pt x="1160" y="798"/>
                </a:lnTo>
                <a:lnTo>
                  <a:pt x="1160" y="796"/>
                </a:lnTo>
                <a:lnTo>
                  <a:pt x="1154" y="796"/>
                </a:lnTo>
                <a:lnTo>
                  <a:pt x="1154" y="787"/>
                </a:lnTo>
                <a:lnTo>
                  <a:pt x="1158" y="779"/>
                </a:lnTo>
                <a:lnTo>
                  <a:pt x="1171" y="766"/>
                </a:lnTo>
                <a:lnTo>
                  <a:pt x="1174" y="764"/>
                </a:lnTo>
                <a:lnTo>
                  <a:pt x="1175" y="769"/>
                </a:lnTo>
                <a:lnTo>
                  <a:pt x="1171" y="783"/>
                </a:lnTo>
                <a:lnTo>
                  <a:pt x="1170" y="788"/>
                </a:lnTo>
                <a:lnTo>
                  <a:pt x="1180" y="789"/>
                </a:lnTo>
                <a:lnTo>
                  <a:pt x="1174" y="805"/>
                </a:lnTo>
                <a:lnTo>
                  <a:pt x="1161" y="813"/>
                </a:lnTo>
                <a:close/>
                <a:moveTo>
                  <a:pt x="767" y="973"/>
                </a:moveTo>
                <a:lnTo>
                  <a:pt x="764" y="977"/>
                </a:lnTo>
                <a:lnTo>
                  <a:pt x="757" y="975"/>
                </a:lnTo>
                <a:lnTo>
                  <a:pt x="753" y="970"/>
                </a:lnTo>
                <a:lnTo>
                  <a:pt x="754" y="964"/>
                </a:lnTo>
                <a:lnTo>
                  <a:pt x="762" y="960"/>
                </a:lnTo>
                <a:lnTo>
                  <a:pt x="768" y="969"/>
                </a:lnTo>
                <a:lnTo>
                  <a:pt x="767" y="973"/>
                </a:lnTo>
                <a:close/>
                <a:moveTo>
                  <a:pt x="1249" y="1116"/>
                </a:moveTo>
                <a:lnTo>
                  <a:pt x="1249" y="1121"/>
                </a:lnTo>
                <a:lnTo>
                  <a:pt x="1244" y="1120"/>
                </a:lnTo>
                <a:lnTo>
                  <a:pt x="1242" y="1117"/>
                </a:lnTo>
                <a:lnTo>
                  <a:pt x="1243" y="1111"/>
                </a:lnTo>
                <a:lnTo>
                  <a:pt x="1247" y="1111"/>
                </a:lnTo>
                <a:lnTo>
                  <a:pt x="1249" y="1116"/>
                </a:lnTo>
                <a:close/>
                <a:moveTo>
                  <a:pt x="452" y="1152"/>
                </a:moveTo>
                <a:lnTo>
                  <a:pt x="450" y="1156"/>
                </a:lnTo>
                <a:lnTo>
                  <a:pt x="445" y="1153"/>
                </a:lnTo>
                <a:lnTo>
                  <a:pt x="442" y="1150"/>
                </a:lnTo>
                <a:lnTo>
                  <a:pt x="447" y="1136"/>
                </a:lnTo>
                <a:lnTo>
                  <a:pt x="447" y="1130"/>
                </a:lnTo>
                <a:lnTo>
                  <a:pt x="447" y="1127"/>
                </a:lnTo>
                <a:lnTo>
                  <a:pt x="457" y="1120"/>
                </a:lnTo>
                <a:lnTo>
                  <a:pt x="459" y="1121"/>
                </a:lnTo>
                <a:lnTo>
                  <a:pt x="459" y="1123"/>
                </a:lnTo>
                <a:lnTo>
                  <a:pt x="458" y="1127"/>
                </a:lnTo>
                <a:lnTo>
                  <a:pt x="459" y="1134"/>
                </a:lnTo>
                <a:lnTo>
                  <a:pt x="451" y="1146"/>
                </a:lnTo>
                <a:lnTo>
                  <a:pt x="452" y="1152"/>
                </a:lnTo>
                <a:close/>
                <a:moveTo>
                  <a:pt x="891" y="1158"/>
                </a:moveTo>
                <a:lnTo>
                  <a:pt x="883" y="1166"/>
                </a:lnTo>
                <a:lnTo>
                  <a:pt x="875" y="1165"/>
                </a:lnTo>
                <a:lnTo>
                  <a:pt x="871" y="1162"/>
                </a:lnTo>
                <a:lnTo>
                  <a:pt x="870" y="1157"/>
                </a:lnTo>
                <a:lnTo>
                  <a:pt x="877" y="1150"/>
                </a:lnTo>
                <a:lnTo>
                  <a:pt x="883" y="1140"/>
                </a:lnTo>
                <a:lnTo>
                  <a:pt x="889" y="1136"/>
                </a:lnTo>
                <a:lnTo>
                  <a:pt x="893" y="1133"/>
                </a:lnTo>
                <a:lnTo>
                  <a:pt x="897" y="1133"/>
                </a:lnTo>
                <a:lnTo>
                  <a:pt x="889" y="1147"/>
                </a:lnTo>
                <a:lnTo>
                  <a:pt x="891" y="1158"/>
                </a:lnTo>
                <a:close/>
                <a:moveTo>
                  <a:pt x="845" y="1139"/>
                </a:moveTo>
                <a:lnTo>
                  <a:pt x="844" y="1141"/>
                </a:lnTo>
                <a:lnTo>
                  <a:pt x="842" y="1141"/>
                </a:lnTo>
                <a:lnTo>
                  <a:pt x="837" y="1145"/>
                </a:lnTo>
                <a:lnTo>
                  <a:pt x="836" y="1141"/>
                </a:lnTo>
                <a:lnTo>
                  <a:pt x="832" y="1138"/>
                </a:lnTo>
                <a:lnTo>
                  <a:pt x="832" y="1136"/>
                </a:lnTo>
                <a:lnTo>
                  <a:pt x="843" y="1134"/>
                </a:lnTo>
                <a:lnTo>
                  <a:pt x="847" y="1136"/>
                </a:lnTo>
                <a:lnTo>
                  <a:pt x="845" y="1139"/>
                </a:lnTo>
                <a:close/>
                <a:moveTo>
                  <a:pt x="846" y="1161"/>
                </a:moveTo>
                <a:lnTo>
                  <a:pt x="857" y="1165"/>
                </a:lnTo>
                <a:lnTo>
                  <a:pt x="868" y="1164"/>
                </a:lnTo>
                <a:lnTo>
                  <a:pt x="868" y="1181"/>
                </a:lnTo>
                <a:lnTo>
                  <a:pt x="869" y="1187"/>
                </a:lnTo>
                <a:lnTo>
                  <a:pt x="872" y="1192"/>
                </a:lnTo>
                <a:lnTo>
                  <a:pt x="871" y="1200"/>
                </a:lnTo>
                <a:lnTo>
                  <a:pt x="876" y="1202"/>
                </a:lnTo>
                <a:lnTo>
                  <a:pt x="861" y="1211"/>
                </a:lnTo>
                <a:lnTo>
                  <a:pt x="847" y="1223"/>
                </a:lnTo>
                <a:lnTo>
                  <a:pt x="842" y="1230"/>
                </a:lnTo>
                <a:lnTo>
                  <a:pt x="837" y="1239"/>
                </a:lnTo>
                <a:lnTo>
                  <a:pt x="834" y="1247"/>
                </a:lnTo>
                <a:lnTo>
                  <a:pt x="832" y="1257"/>
                </a:lnTo>
                <a:lnTo>
                  <a:pt x="827" y="1253"/>
                </a:lnTo>
                <a:lnTo>
                  <a:pt x="814" y="1238"/>
                </a:lnTo>
                <a:lnTo>
                  <a:pt x="806" y="1234"/>
                </a:lnTo>
                <a:lnTo>
                  <a:pt x="792" y="1231"/>
                </a:lnTo>
                <a:lnTo>
                  <a:pt x="788" y="1232"/>
                </a:lnTo>
                <a:lnTo>
                  <a:pt x="761" y="1246"/>
                </a:lnTo>
                <a:lnTo>
                  <a:pt x="757" y="1256"/>
                </a:lnTo>
                <a:lnTo>
                  <a:pt x="750" y="1272"/>
                </a:lnTo>
                <a:lnTo>
                  <a:pt x="746" y="1277"/>
                </a:lnTo>
                <a:lnTo>
                  <a:pt x="742" y="1279"/>
                </a:lnTo>
                <a:lnTo>
                  <a:pt x="739" y="1281"/>
                </a:lnTo>
                <a:lnTo>
                  <a:pt x="736" y="1295"/>
                </a:lnTo>
                <a:lnTo>
                  <a:pt x="728" y="1303"/>
                </a:lnTo>
                <a:lnTo>
                  <a:pt x="723" y="1303"/>
                </a:lnTo>
                <a:lnTo>
                  <a:pt x="714" y="1301"/>
                </a:lnTo>
                <a:lnTo>
                  <a:pt x="710" y="1302"/>
                </a:lnTo>
                <a:lnTo>
                  <a:pt x="715" y="1289"/>
                </a:lnTo>
                <a:lnTo>
                  <a:pt x="707" y="1288"/>
                </a:lnTo>
                <a:lnTo>
                  <a:pt x="698" y="1288"/>
                </a:lnTo>
                <a:lnTo>
                  <a:pt x="698" y="1279"/>
                </a:lnTo>
                <a:lnTo>
                  <a:pt x="693" y="1274"/>
                </a:lnTo>
                <a:lnTo>
                  <a:pt x="697" y="1268"/>
                </a:lnTo>
                <a:lnTo>
                  <a:pt x="697" y="1263"/>
                </a:lnTo>
                <a:lnTo>
                  <a:pt x="699" y="1260"/>
                </a:lnTo>
                <a:lnTo>
                  <a:pt x="700" y="1256"/>
                </a:lnTo>
                <a:lnTo>
                  <a:pt x="699" y="1252"/>
                </a:lnTo>
                <a:lnTo>
                  <a:pt x="694" y="1251"/>
                </a:lnTo>
                <a:lnTo>
                  <a:pt x="691" y="1249"/>
                </a:lnTo>
                <a:lnTo>
                  <a:pt x="691" y="1239"/>
                </a:lnTo>
                <a:lnTo>
                  <a:pt x="688" y="1239"/>
                </a:lnTo>
                <a:lnTo>
                  <a:pt x="681" y="1241"/>
                </a:lnTo>
                <a:lnTo>
                  <a:pt x="666" y="1248"/>
                </a:lnTo>
                <a:lnTo>
                  <a:pt x="661" y="1248"/>
                </a:lnTo>
                <a:lnTo>
                  <a:pt x="668" y="1243"/>
                </a:lnTo>
                <a:lnTo>
                  <a:pt x="682" y="1236"/>
                </a:lnTo>
                <a:lnTo>
                  <a:pt x="688" y="1232"/>
                </a:lnTo>
                <a:lnTo>
                  <a:pt x="701" y="1220"/>
                </a:lnTo>
                <a:lnTo>
                  <a:pt x="710" y="1215"/>
                </a:lnTo>
                <a:lnTo>
                  <a:pt x="714" y="1205"/>
                </a:lnTo>
                <a:lnTo>
                  <a:pt x="716" y="1199"/>
                </a:lnTo>
                <a:lnTo>
                  <a:pt x="718" y="1194"/>
                </a:lnTo>
                <a:lnTo>
                  <a:pt x="721" y="1186"/>
                </a:lnTo>
                <a:lnTo>
                  <a:pt x="725" y="1183"/>
                </a:lnTo>
                <a:lnTo>
                  <a:pt x="733" y="1176"/>
                </a:lnTo>
                <a:lnTo>
                  <a:pt x="737" y="1177"/>
                </a:lnTo>
                <a:lnTo>
                  <a:pt x="742" y="1186"/>
                </a:lnTo>
                <a:lnTo>
                  <a:pt x="749" y="1192"/>
                </a:lnTo>
                <a:lnTo>
                  <a:pt x="753" y="1192"/>
                </a:lnTo>
                <a:lnTo>
                  <a:pt x="762" y="1188"/>
                </a:lnTo>
                <a:lnTo>
                  <a:pt x="766" y="1188"/>
                </a:lnTo>
                <a:lnTo>
                  <a:pt x="775" y="1188"/>
                </a:lnTo>
                <a:lnTo>
                  <a:pt x="784" y="1184"/>
                </a:lnTo>
                <a:lnTo>
                  <a:pt x="788" y="1179"/>
                </a:lnTo>
                <a:lnTo>
                  <a:pt x="789" y="1173"/>
                </a:lnTo>
                <a:lnTo>
                  <a:pt x="786" y="1162"/>
                </a:lnTo>
                <a:lnTo>
                  <a:pt x="790" y="1163"/>
                </a:lnTo>
                <a:lnTo>
                  <a:pt x="794" y="1163"/>
                </a:lnTo>
                <a:lnTo>
                  <a:pt x="803" y="1156"/>
                </a:lnTo>
                <a:lnTo>
                  <a:pt x="813" y="1152"/>
                </a:lnTo>
                <a:lnTo>
                  <a:pt x="823" y="1151"/>
                </a:lnTo>
                <a:lnTo>
                  <a:pt x="835" y="1155"/>
                </a:lnTo>
                <a:lnTo>
                  <a:pt x="846" y="1161"/>
                </a:lnTo>
                <a:close/>
                <a:moveTo>
                  <a:pt x="443" y="1174"/>
                </a:moveTo>
                <a:lnTo>
                  <a:pt x="438" y="1177"/>
                </a:lnTo>
                <a:lnTo>
                  <a:pt x="436" y="1172"/>
                </a:lnTo>
                <a:lnTo>
                  <a:pt x="438" y="1155"/>
                </a:lnTo>
                <a:lnTo>
                  <a:pt x="448" y="1158"/>
                </a:lnTo>
                <a:lnTo>
                  <a:pt x="448" y="1163"/>
                </a:lnTo>
                <a:lnTo>
                  <a:pt x="443" y="1174"/>
                </a:lnTo>
                <a:close/>
                <a:moveTo>
                  <a:pt x="705" y="1174"/>
                </a:moveTo>
                <a:lnTo>
                  <a:pt x="702" y="1178"/>
                </a:lnTo>
                <a:lnTo>
                  <a:pt x="695" y="1177"/>
                </a:lnTo>
                <a:lnTo>
                  <a:pt x="698" y="1174"/>
                </a:lnTo>
                <a:lnTo>
                  <a:pt x="700" y="1170"/>
                </a:lnTo>
                <a:lnTo>
                  <a:pt x="702" y="1169"/>
                </a:lnTo>
                <a:lnTo>
                  <a:pt x="703" y="1173"/>
                </a:lnTo>
                <a:lnTo>
                  <a:pt x="705" y="1174"/>
                </a:lnTo>
                <a:close/>
                <a:moveTo>
                  <a:pt x="680" y="1191"/>
                </a:moveTo>
                <a:lnTo>
                  <a:pt x="684" y="1194"/>
                </a:lnTo>
                <a:lnTo>
                  <a:pt x="693" y="1193"/>
                </a:lnTo>
                <a:lnTo>
                  <a:pt x="694" y="1194"/>
                </a:lnTo>
                <a:lnTo>
                  <a:pt x="691" y="1197"/>
                </a:lnTo>
                <a:lnTo>
                  <a:pt x="687" y="1200"/>
                </a:lnTo>
                <a:lnTo>
                  <a:pt x="680" y="1198"/>
                </a:lnTo>
                <a:lnTo>
                  <a:pt x="675" y="1198"/>
                </a:lnTo>
                <a:lnTo>
                  <a:pt x="675" y="1192"/>
                </a:lnTo>
                <a:lnTo>
                  <a:pt x="675" y="1190"/>
                </a:lnTo>
                <a:lnTo>
                  <a:pt x="680" y="1191"/>
                </a:lnTo>
                <a:close/>
                <a:moveTo>
                  <a:pt x="594" y="1223"/>
                </a:moveTo>
                <a:lnTo>
                  <a:pt x="604" y="1226"/>
                </a:lnTo>
                <a:lnTo>
                  <a:pt x="609" y="1226"/>
                </a:lnTo>
                <a:lnTo>
                  <a:pt x="613" y="1225"/>
                </a:lnTo>
                <a:lnTo>
                  <a:pt x="619" y="1221"/>
                </a:lnTo>
                <a:lnTo>
                  <a:pt x="626" y="1218"/>
                </a:lnTo>
                <a:lnTo>
                  <a:pt x="631" y="1220"/>
                </a:lnTo>
                <a:lnTo>
                  <a:pt x="635" y="1223"/>
                </a:lnTo>
                <a:lnTo>
                  <a:pt x="637" y="1228"/>
                </a:lnTo>
                <a:lnTo>
                  <a:pt x="636" y="1233"/>
                </a:lnTo>
                <a:lnTo>
                  <a:pt x="628" y="1243"/>
                </a:lnTo>
                <a:lnTo>
                  <a:pt x="622" y="1254"/>
                </a:lnTo>
                <a:lnTo>
                  <a:pt x="636" y="1256"/>
                </a:lnTo>
                <a:lnTo>
                  <a:pt x="651" y="1256"/>
                </a:lnTo>
                <a:lnTo>
                  <a:pt x="647" y="1263"/>
                </a:lnTo>
                <a:lnTo>
                  <a:pt x="647" y="1269"/>
                </a:lnTo>
                <a:lnTo>
                  <a:pt x="651" y="1272"/>
                </a:lnTo>
                <a:lnTo>
                  <a:pt x="655" y="1276"/>
                </a:lnTo>
                <a:lnTo>
                  <a:pt x="654" y="1279"/>
                </a:lnTo>
                <a:lnTo>
                  <a:pt x="652" y="1282"/>
                </a:lnTo>
                <a:lnTo>
                  <a:pt x="660" y="1288"/>
                </a:lnTo>
                <a:lnTo>
                  <a:pt x="659" y="1291"/>
                </a:lnTo>
                <a:lnTo>
                  <a:pt x="657" y="1295"/>
                </a:lnTo>
                <a:lnTo>
                  <a:pt x="638" y="1318"/>
                </a:lnTo>
                <a:lnTo>
                  <a:pt x="632" y="1330"/>
                </a:lnTo>
                <a:lnTo>
                  <a:pt x="628" y="1343"/>
                </a:lnTo>
                <a:lnTo>
                  <a:pt x="624" y="1353"/>
                </a:lnTo>
                <a:lnTo>
                  <a:pt x="622" y="1363"/>
                </a:lnTo>
                <a:lnTo>
                  <a:pt x="620" y="1373"/>
                </a:lnTo>
                <a:lnTo>
                  <a:pt x="616" y="1384"/>
                </a:lnTo>
                <a:lnTo>
                  <a:pt x="617" y="1394"/>
                </a:lnTo>
                <a:lnTo>
                  <a:pt x="616" y="1404"/>
                </a:lnTo>
                <a:lnTo>
                  <a:pt x="606" y="1429"/>
                </a:lnTo>
                <a:lnTo>
                  <a:pt x="599" y="1428"/>
                </a:lnTo>
                <a:lnTo>
                  <a:pt x="591" y="1425"/>
                </a:lnTo>
                <a:lnTo>
                  <a:pt x="585" y="1426"/>
                </a:lnTo>
                <a:lnTo>
                  <a:pt x="582" y="1431"/>
                </a:lnTo>
                <a:lnTo>
                  <a:pt x="587" y="1442"/>
                </a:lnTo>
                <a:lnTo>
                  <a:pt x="572" y="1456"/>
                </a:lnTo>
                <a:lnTo>
                  <a:pt x="555" y="1464"/>
                </a:lnTo>
                <a:lnTo>
                  <a:pt x="555" y="1460"/>
                </a:lnTo>
                <a:lnTo>
                  <a:pt x="556" y="1457"/>
                </a:lnTo>
                <a:lnTo>
                  <a:pt x="559" y="1455"/>
                </a:lnTo>
                <a:lnTo>
                  <a:pt x="560" y="1452"/>
                </a:lnTo>
                <a:lnTo>
                  <a:pt x="563" y="1441"/>
                </a:lnTo>
                <a:lnTo>
                  <a:pt x="562" y="1431"/>
                </a:lnTo>
                <a:lnTo>
                  <a:pt x="557" y="1417"/>
                </a:lnTo>
                <a:lnTo>
                  <a:pt x="556" y="1413"/>
                </a:lnTo>
                <a:lnTo>
                  <a:pt x="560" y="1411"/>
                </a:lnTo>
                <a:lnTo>
                  <a:pt x="562" y="1410"/>
                </a:lnTo>
                <a:lnTo>
                  <a:pt x="563" y="1408"/>
                </a:lnTo>
                <a:lnTo>
                  <a:pt x="563" y="1404"/>
                </a:lnTo>
                <a:lnTo>
                  <a:pt x="562" y="1401"/>
                </a:lnTo>
                <a:lnTo>
                  <a:pt x="557" y="1400"/>
                </a:lnTo>
                <a:lnTo>
                  <a:pt x="552" y="1400"/>
                </a:lnTo>
                <a:lnTo>
                  <a:pt x="549" y="1404"/>
                </a:lnTo>
                <a:lnTo>
                  <a:pt x="544" y="1414"/>
                </a:lnTo>
                <a:lnTo>
                  <a:pt x="542" y="1423"/>
                </a:lnTo>
                <a:lnTo>
                  <a:pt x="543" y="1429"/>
                </a:lnTo>
                <a:lnTo>
                  <a:pt x="545" y="1433"/>
                </a:lnTo>
                <a:lnTo>
                  <a:pt x="551" y="1441"/>
                </a:lnTo>
                <a:lnTo>
                  <a:pt x="550" y="1446"/>
                </a:lnTo>
                <a:lnTo>
                  <a:pt x="547" y="1449"/>
                </a:lnTo>
                <a:lnTo>
                  <a:pt x="525" y="1441"/>
                </a:lnTo>
                <a:lnTo>
                  <a:pt x="520" y="1441"/>
                </a:lnTo>
                <a:lnTo>
                  <a:pt x="516" y="1439"/>
                </a:lnTo>
                <a:lnTo>
                  <a:pt x="512" y="1428"/>
                </a:lnTo>
                <a:lnTo>
                  <a:pt x="521" y="1426"/>
                </a:lnTo>
                <a:lnTo>
                  <a:pt x="524" y="1424"/>
                </a:lnTo>
                <a:lnTo>
                  <a:pt x="525" y="1421"/>
                </a:lnTo>
                <a:lnTo>
                  <a:pt x="526" y="1410"/>
                </a:lnTo>
                <a:lnTo>
                  <a:pt x="522" y="1402"/>
                </a:lnTo>
                <a:lnTo>
                  <a:pt x="518" y="1398"/>
                </a:lnTo>
                <a:lnTo>
                  <a:pt x="515" y="1395"/>
                </a:lnTo>
                <a:lnTo>
                  <a:pt x="517" y="1387"/>
                </a:lnTo>
                <a:lnTo>
                  <a:pt x="516" y="1378"/>
                </a:lnTo>
                <a:lnTo>
                  <a:pt x="516" y="1365"/>
                </a:lnTo>
                <a:lnTo>
                  <a:pt x="517" y="1363"/>
                </a:lnTo>
                <a:lnTo>
                  <a:pt x="526" y="1360"/>
                </a:lnTo>
                <a:lnTo>
                  <a:pt x="532" y="1353"/>
                </a:lnTo>
                <a:lnTo>
                  <a:pt x="537" y="1345"/>
                </a:lnTo>
                <a:lnTo>
                  <a:pt x="545" y="1331"/>
                </a:lnTo>
                <a:lnTo>
                  <a:pt x="551" y="1316"/>
                </a:lnTo>
                <a:lnTo>
                  <a:pt x="545" y="1315"/>
                </a:lnTo>
                <a:lnTo>
                  <a:pt x="540" y="1312"/>
                </a:lnTo>
                <a:lnTo>
                  <a:pt x="545" y="1305"/>
                </a:lnTo>
                <a:lnTo>
                  <a:pt x="544" y="1296"/>
                </a:lnTo>
                <a:lnTo>
                  <a:pt x="535" y="1284"/>
                </a:lnTo>
                <a:lnTo>
                  <a:pt x="531" y="1271"/>
                </a:lnTo>
                <a:lnTo>
                  <a:pt x="523" y="1265"/>
                </a:lnTo>
                <a:lnTo>
                  <a:pt x="519" y="1263"/>
                </a:lnTo>
                <a:lnTo>
                  <a:pt x="514" y="1266"/>
                </a:lnTo>
                <a:lnTo>
                  <a:pt x="510" y="1270"/>
                </a:lnTo>
                <a:lnTo>
                  <a:pt x="514" y="1279"/>
                </a:lnTo>
                <a:lnTo>
                  <a:pt x="514" y="1286"/>
                </a:lnTo>
                <a:lnTo>
                  <a:pt x="514" y="1294"/>
                </a:lnTo>
                <a:lnTo>
                  <a:pt x="518" y="1294"/>
                </a:lnTo>
                <a:lnTo>
                  <a:pt x="522" y="1292"/>
                </a:lnTo>
                <a:lnTo>
                  <a:pt x="526" y="1294"/>
                </a:lnTo>
                <a:lnTo>
                  <a:pt x="528" y="1298"/>
                </a:lnTo>
                <a:lnTo>
                  <a:pt x="529" y="1303"/>
                </a:lnTo>
                <a:lnTo>
                  <a:pt x="527" y="1308"/>
                </a:lnTo>
                <a:lnTo>
                  <a:pt x="524" y="1310"/>
                </a:lnTo>
                <a:lnTo>
                  <a:pt x="520" y="1310"/>
                </a:lnTo>
                <a:lnTo>
                  <a:pt x="516" y="1307"/>
                </a:lnTo>
                <a:lnTo>
                  <a:pt x="512" y="1304"/>
                </a:lnTo>
                <a:lnTo>
                  <a:pt x="505" y="1301"/>
                </a:lnTo>
                <a:lnTo>
                  <a:pt x="496" y="1306"/>
                </a:lnTo>
                <a:lnTo>
                  <a:pt x="489" y="1315"/>
                </a:lnTo>
                <a:lnTo>
                  <a:pt x="482" y="1320"/>
                </a:lnTo>
                <a:lnTo>
                  <a:pt x="485" y="1313"/>
                </a:lnTo>
                <a:lnTo>
                  <a:pt x="487" y="1306"/>
                </a:lnTo>
                <a:lnTo>
                  <a:pt x="483" y="1300"/>
                </a:lnTo>
                <a:lnTo>
                  <a:pt x="476" y="1292"/>
                </a:lnTo>
                <a:lnTo>
                  <a:pt x="474" y="1287"/>
                </a:lnTo>
                <a:lnTo>
                  <a:pt x="474" y="1280"/>
                </a:lnTo>
                <a:lnTo>
                  <a:pt x="475" y="1274"/>
                </a:lnTo>
                <a:lnTo>
                  <a:pt x="483" y="1281"/>
                </a:lnTo>
                <a:lnTo>
                  <a:pt x="487" y="1290"/>
                </a:lnTo>
                <a:lnTo>
                  <a:pt x="492" y="1294"/>
                </a:lnTo>
                <a:lnTo>
                  <a:pt x="500" y="1294"/>
                </a:lnTo>
                <a:lnTo>
                  <a:pt x="494" y="1281"/>
                </a:lnTo>
                <a:lnTo>
                  <a:pt x="492" y="1278"/>
                </a:lnTo>
                <a:lnTo>
                  <a:pt x="484" y="1272"/>
                </a:lnTo>
                <a:lnTo>
                  <a:pt x="474" y="1262"/>
                </a:lnTo>
                <a:lnTo>
                  <a:pt x="467" y="1258"/>
                </a:lnTo>
                <a:lnTo>
                  <a:pt x="469" y="1248"/>
                </a:lnTo>
                <a:lnTo>
                  <a:pt x="473" y="1246"/>
                </a:lnTo>
                <a:lnTo>
                  <a:pt x="477" y="1246"/>
                </a:lnTo>
                <a:lnTo>
                  <a:pt x="488" y="1250"/>
                </a:lnTo>
                <a:lnTo>
                  <a:pt x="489" y="1245"/>
                </a:lnTo>
                <a:lnTo>
                  <a:pt x="487" y="1242"/>
                </a:lnTo>
                <a:lnTo>
                  <a:pt x="487" y="1239"/>
                </a:lnTo>
                <a:lnTo>
                  <a:pt x="494" y="1234"/>
                </a:lnTo>
                <a:lnTo>
                  <a:pt x="506" y="1231"/>
                </a:lnTo>
                <a:lnTo>
                  <a:pt x="509" y="1229"/>
                </a:lnTo>
                <a:lnTo>
                  <a:pt x="511" y="1225"/>
                </a:lnTo>
                <a:lnTo>
                  <a:pt x="514" y="1224"/>
                </a:lnTo>
                <a:lnTo>
                  <a:pt x="522" y="1224"/>
                </a:lnTo>
                <a:lnTo>
                  <a:pt x="529" y="1220"/>
                </a:lnTo>
                <a:lnTo>
                  <a:pt x="535" y="1211"/>
                </a:lnTo>
                <a:lnTo>
                  <a:pt x="537" y="1205"/>
                </a:lnTo>
                <a:lnTo>
                  <a:pt x="539" y="1201"/>
                </a:lnTo>
                <a:lnTo>
                  <a:pt x="553" y="1193"/>
                </a:lnTo>
                <a:lnTo>
                  <a:pt x="557" y="1192"/>
                </a:lnTo>
                <a:lnTo>
                  <a:pt x="567" y="1193"/>
                </a:lnTo>
                <a:lnTo>
                  <a:pt x="576" y="1198"/>
                </a:lnTo>
                <a:lnTo>
                  <a:pt x="580" y="1207"/>
                </a:lnTo>
                <a:lnTo>
                  <a:pt x="584" y="1216"/>
                </a:lnTo>
                <a:lnTo>
                  <a:pt x="594" y="1223"/>
                </a:lnTo>
                <a:close/>
                <a:moveTo>
                  <a:pt x="484" y="1209"/>
                </a:moveTo>
                <a:lnTo>
                  <a:pt x="479" y="1213"/>
                </a:lnTo>
                <a:lnTo>
                  <a:pt x="475" y="1210"/>
                </a:lnTo>
                <a:lnTo>
                  <a:pt x="477" y="1202"/>
                </a:lnTo>
                <a:lnTo>
                  <a:pt x="478" y="1199"/>
                </a:lnTo>
                <a:lnTo>
                  <a:pt x="483" y="1202"/>
                </a:lnTo>
                <a:lnTo>
                  <a:pt x="484" y="1209"/>
                </a:lnTo>
                <a:close/>
                <a:moveTo>
                  <a:pt x="460" y="1259"/>
                </a:moveTo>
                <a:lnTo>
                  <a:pt x="455" y="1263"/>
                </a:lnTo>
                <a:lnTo>
                  <a:pt x="451" y="1263"/>
                </a:lnTo>
                <a:lnTo>
                  <a:pt x="454" y="1258"/>
                </a:lnTo>
                <a:lnTo>
                  <a:pt x="455" y="1256"/>
                </a:lnTo>
                <a:lnTo>
                  <a:pt x="458" y="1249"/>
                </a:lnTo>
                <a:lnTo>
                  <a:pt x="464" y="1246"/>
                </a:lnTo>
                <a:lnTo>
                  <a:pt x="466" y="1246"/>
                </a:lnTo>
                <a:lnTo>
                  <a:pt x="462" y="1253"/>
                </a:lnTo>
                <a:lnTo>
                  <a:pt x="460" y="1259"/>
                </a:lnTo>
                <a:close/>
                <a:moveTo>
                  <a:pt x="427" y="1295"/>
                </a:moveTo>
                <a:lnTo>
                  <a:pt x="425" y="1296"/>
                </a:lnTo>
                <a:lnTo>
                  <a:pt x="423" y="1287"/>
                </a:lnTo>
                <a:lnTo>
                  <a:pt x="421" y="1284"/>
                </a:lnTo>
                <a:lnTo>
                  <a:pt x="424" y="1283"/>
                </a:lnTo>
                <a:lnTo>
                  <a:pt x="430" y="1267"/>
                </a:lnTo>
                <a:lnTo>
                  <a:pt x="431" y="1274"/>
                </a:lnTo>
                <a:lnTo>
                  <a:pt x="433" y="1280"/>
                </a:lnTo>
                <a:lnTo>
                  <a:pt x="436" y="1281"/>
                </a:lnTo>
                <a:lnTo>
                  <a:pt x="433" y="1285"/>
                </a:lnTo>
                <a:lnTo>
                  <a:pt x="430" y="1287"/>
                </a:lnTo>
                <a:lnTo>
                  <a:pt x="427" y="1295"/>
                </a:lnTo>
                <a:close/>
                <a:moveTo>
                  <a:pt x="1280" y="1275"/>
                </a:moveTo>
                <a:lnTo>
                  <a:pt x="1279" y="1276"/>
                </a:lnTo>
                <a:lnTo>
                  <a:pt x="1275" y="1273"/>
                </a:lnTo>
                <a:lnTo>
                  <a:pt x="1274" y="1270"/>
                </a:lnTo>
                <a:lnTo>
                  <a:pt x="1275" y="1268"/>
                </a:lnTo>
                <a:lnTo>
                  <a:pt x="1277" y="1268"/>
                </a:lnTo>
                <a:lnTo>
                  <a:pt x="1282" y="1271"/>
                </a:lnTo>
                <a:lnTo>
                  <a:pt x="1280" y="1275"/>
                </a:lnTo>
                <a:close/>
                <a:moveTo>
                  <a:pt x="395" y="1300"/>
                </a:moveTo>
                <a:lnTo>
                  <a:pt x="398" y="1303"/>
                </a:lnTo>
                <a:lnTo>
                  <a:pt x="402" y="1301"/>
                </a:lnTo>
                <a:lnTo>
                  <a:pt x="406" y="1301"/>
                </a:lnTo>
                <a:lnTo>
                  <a:pt x="408" y="1302"/>
                </a:lnTo>
                <a:lnTo>
                  <a:pt x="412" y="1309"/>
                </a:lnTo>
                <a:lnTo>
                  <a:pt x="413" y="1313"/>
                </a:lnTo>
                <a:lnTo>
                  <a:pt x="407" y="1313"/>
                </a:lnTo>
                <a:lnTo>
                  <a:pt x="405" y="1314"/>
                </a:lnTo>
                <a:lnTo>
                  <a:pt x="402" y="1319"/>
                </a:lnTo>
                <a:lnTo>
                  <a:pt x="397" y="1317"/>
                </a:lnTo>
                <a:lnTo>
                  <a:pt x="394" y="1315"/>
                </a:lnTo>
                <a:lnTo>
                  <a:pt x="393" y="1312"/>
                </a:lnTo>
                <a:lnTo>
                  <a:pt x="395" y="1300"/>
                </a:lnTo>
                <a:close/>
                <a:moveTo>
                  <a:pt x="507" y="1352"/>
                </a:moveTo>
                <a:lnTo>
                  <a:pt x="501" y="1355"/>
                </a:lnTo>
                <a:lnTo>
                  <a:pt x="500" y="1352"/>
                </a:lnTo>
                <a:lnTo>
                  <a:pt x="497" y="1351"/>
                </a:lnTo>
                <a:lnTo>
                  <a:pt x="502" y="1346"/>
                </a:lnTo>
                <a:lnTo>
                  <a:pt x="502" y="1344"/>
                </a:lnTo>
                <a:lnTo>
                  <a:pt x="499" y="1341"/>
                </a:lnTo>
                <a:lnTo>
                  <a:pt x="502" y="1330"/>
                </a:lnTo>
                <a:lnTo>
                  <a:pt x="501" y="1325"/>
                </a:lnTo>
                <a:lnTo>
                  <a:pt x="514" y="1323"/>
                </a:lnTo>
                <a:lnTo>
                  <a:pt x="516" y="1328"/>
                </a:lnTo>
                <a:lnTo>
                  <a:pt x="516" y="1342"/>
                </a:lnTo>
                <a:lnTo>
                  <a:pt x="507" y="1352"/>
                </a:lnTo>
                <a:close/>
                <a:moveTo>
                  <a:pt x="531" y="1334"/>
                </a:moveTo>
                <a:lnTo>
                  <a:pt x="524" y="1334"/>
                </a:lnTo>
                <a:lnTo>
                  <a:pt x="521" y="1333"/>
                </a:lnTo>
                <a:lnTo>
                  <a:pt x="520" y="1330"/>
                </a:lnTo>
                <a:lnTo>
                  <a:pt x="529" y="1324"/>
                </a:lnTo>
                <a:lnTo>
                  <a:pt x="537" y="1325"/>
                </a:lnTo>
                <a:lnTo>
                  <a:pt x="534" y="1331"/>
                </a:lnTo>
                <a:lnTo>
                  <a:pt x="531" y="1334"/>
                </a:lnTo>
                <a:close/>
                <a:moveTo>
                  <a:pt x="478" y="1405"/>
                </a:moveTo>
                <a:lnTo>
                  <a:pt x="476" y="1407"/>
                </a:lnTo>
                <a:lnTo>
                  <a:pt x="477" y="1400"/>
                </a:lnTo>
                <a:lnTo>
                  <a:pt x="484" y="1393"/>
                </a:lnTo>
                <a:lnTo>
                  <a:pt x="484" y="1397"/>
                </a:lnTo>
                <a:lnTo>
                  <a:pt x="478" y="1405"/>
                </a:lnTo>
                <a:close/>
                <a:moveTo>
                  <a:pt x="576" y="1521"/>
                </a:moveTo>
                <a:lnTo>
                  <a:pt x="570" y="1522"/>
                </a:lnTo>
                <a:lnTo>
                  <a:pt x="569" y="1517"/>
                </a:lnTo>
                <a:lnTo>
                  <a:pt x="575" y="1505"/>
                </a:lnTo>
                <a:lnTo>
                  <a:pt x="575" y="1496"/>
                </a:lnTo>
                <a:lnTo>
                  <a:pt x="581" y="1485"/>
                </a:lnTo>
                <a:lnTo>
                  <a:pt x="583" y="1482"/>
                </a:lnTo>
                <a:lnTo>
                  <a:pt x="584" y="1482"/>
                </a:lnTo>
                <a:lnTo>
                  <a:pt x="586" y="1485"/>
                </a:lnTo>
                <a:lnTo>
                  <a:pt x="584" y="1499"/>
                </a:lnTo>
                <a:lnTo>
                  <a:pt x="579" y="1509"/>
                </a:lnTo>
                <a:lnTo>
                  <a:pt x="576" y="1521"/>
                </a:lnTo>
                <a:close/>
                <a:moveTo>
                  <a:pt x="550" y="1533"/>
                </a:moveTo>
                <a:lnTo>
                  <a:pt x="541" y="1535"/>
                </a:lnTo>
                <a:lnTo>
                  <a:pt x="536" y="1533"/>
                </a:lnTo>
                <a:lnTo>
                  <a:pt x="531" y="1522"/>
                </a:lnTo>
                <a:lnTo>
                  <a:pt x="540" y="1515"/>
                </a:lnTo>
                <a:lnTo>
                  <a:pt x="551" y="1522"/>
                </a:lnTo>
                <a:lnTo>
                  <a:pt x="554" y="1524"/>
                </a:lnTo>
                <a:lnTo>
                  <a:pt x="550" y="1533"/>
                </a:lnTo>
                <a:close/>
                <a:moveTo>
                  <a:pt x="457" y="1719"/>
                </a:moveTo>
                <a:lnTo>
                  <a:pt x="450" y="1726"/>
                </a:lnTo>
                <a:lnTo>
                  <a:pt x="443" y="1720"/>
                </a:lnTo>
                <a:lnTo>
                  <a:pt x="434" y="1715"/>
                </a:lnTo>
                <a:lnTo>
                  <a:pt x="438" y="1714"/>
                </a:lnTo>
                <a:lnTo>
                  <a:pt x="441" y="1712"/>
                </a:lnTo>
                <a:lnTo>
                  <a:pt x="441" y="1709"/>
                </a:lnTo>
                <a:lnTo>
                  <a:pt x="447" y="1705"/>
                </a:lnTo>
                <a:lnTo>
                  <a:pt x="458" y="1702"/>
                </a:lnTo>
                <a:lnTo>
                  <a:pt x="462" y="1702"/>
                </a:lnTo>
                <a:lnTo>
                  <a:pt x="466" y="1699"/>
                </a:lnTo>
                <a:lnTo>
                  <a:pt x="467" y="1696"/>
                </a:lnTo>
                <a:lnTo>
                  <a:pt x="469" y="1695"/>
                </a:lnTo>
                <a:lnTo>
                  <a:pt x="476" y="1691"/>
                </a:lnTo>
                <a:lnTo>
                  <a:pt x="478" y="1695"/>
                </a:lnTo>
                <a:lnTo>
                  <a:pt x="478" y="1699"/>
                </a:lnTo>
                <a:lnTo>
                  <a:pt x="472" y="1701"/>
                </a:lnTo>
                <a:lnTo>
                  <a:pt x="467" y="1705"/>
                </a:lnTo>
                <a:lnTo>
                  <a:pt x="462" y="1711"/>
                </a:lnTo>
                <a:lnTo>
                  <a:pt x="457" y="1713"/>
                </a:lnTo>
                <a:lnTo>
                  <a:pt x="456" y="1715"/>
                </a:lnTo>
                <a:lnTo>
                  <a:pt x="457" y="1719"/>
                </a:lnTo>
                <a:close/>
                <a:moveTo>
                  <a:pt x="447" y="1728"/>
                </a:moveTo>
                <a:lnTo>
                  <a:pt x="447" y="1730"/>
                </a:lnTo>
                <a:lnTo>
                  <a:pt x="440" y="1728"/>
                </a:lnTo>
                <a:lnTo>
                  <a:pt x="437" y="1720"/>
                </a:lnTo>
                <a:lnTo>
                  <a:pt x="442" y="1722"/>
                </a:lnTo>
                <a:lnTo>
                  <a:pt x="443" y="1725"/>
                </a:lnTo>
                <a:lnTo>
                  <a:pt x="447" y="1728"/>
                </a:lnTo>
                <a:close/>
                <a:moveTo>
                  <a:pt x="421" y="1762"/>
                </a:moveTo>
                <a:lnTo>
                  <a:pt x="418" y="1764"/>
                </a:lnTo>
                <a:lnTo>
                  <a:pt x="413" y="1762"/>
                </a:lnTo>
                <a:lnTo>
                  <a:pt x="412" y="1752"/>
                </a:lnTo>
                <a:lnTo>
                  <a:pt x="414" y="1747"/>
                </a:lnTo>
                <a:lnTo>
                  <a:pt x="417" y="1745"/>
                </a:lnTo>
                <a:lnTo>
                  <a:pt x="420" y="1754"/>
                </a:lnTo>
                <a:lnTo>
                  <a:pt x="423" y="1758"/>
                </a:lnTo>
                <a:lnTo>
                  <a:pt x="421" y="1762"/>
                </a:lnTo>
                <a:close/>
                <a:moveTo>
                  <a:pt x="363" y="1857"/>
                </a:moveTo>
                <a:lnTo>
                  <a:pt x="355" y="1861"/>
                </a:lnTo>
                <a:lnTo>
                  <a:pt x="352" y="1866"/>
                </a:lnTo>
                <a:lnTo>
                  <a:pt x="345" y="1868"/>
                </a:lnTo>
                <a:lnTo>
                  <a:pt x="338" y="1874"/>
                </a:lnTo>
                <a:lnTo>
                  <a:pt x="332" y="1875"/>
                </a:lnTo>
                <a:lnTo>
                  <a:pt x="332" y="1881"/>
                </a:lnTo>
                <a:lnTo>
                  <a:pt x="335" y="1886"/>
                </a:lnTo>
                <a:lnTo>
                  <a:pt x="330" y="1886"/>
                </a:lnTo>
                <a:lnTo>
                  <a:pt x="325" y="1892"/>
                </a:lnTo>
                <a:lnTo>
                  <a:pt x="325" y="1896"/>
                </a:lnTo>
                <a:lnTo>
                  <a:pt x="327" y="1899"/>
                </a:lnTo>
                <a:lnTo>
                  <a:pt x="327" y="1901"/>
                </a:lnTo>
                <a:lnTo>
                  <a:pt x="321" y="1906"/>
                </a:lnTo>
                <a:lnTo>
                  <a:pt x="315" y="1906"/>
                </a:lnTo>
                <a:lnTo>
                  <a:pt x="314" y="1901"/>
                </a:lnTo>
                <a:lnTo>
                  <a:pt x="315" y="1897"/>
                </a:lnTo>
                <a:lnTo>
                  <a:pt x="320" y="1887"/>
                </a:lnTo>
                <a:lnTo>
                  <a:pt x="321" y="1876"/>
                </a:lnTo>
                <a:lnTo>
                  <a:pt x="326" y="1875"/>
                </a:lnTo>
                <a:lnTo>
                  <a:pt x="328" y="1873"/>
                </a:lnTo>
                <a:lnTo>
                  <a:pt x="336" y="1866"/>
                </a:lnTo>
                <a:lnTo>
                  <a:pt x="338" y="1862"/>
                </a:lnTo>
                <a:lnTo>
                  <a:pt x="333" y="1859"/>
                </a:lnTo>
                <a:lnTo>
                  <a:pt x="334" y="1855"/>
                </a:lnTo>
                <a:lnTo>
                  <a:pt x="335" y="1853"/>
                </a:lnTo>
                <a:lnTo>
                  <a:pt x="342" y="1855"/>
                </a:lnTo>
                <a:lnTo>
                  <a:pt x="344" y="1858"/>
                </a:lnTo>
                <a:lnTo>
                  <a:pt x="346" y="1858"/>
                </a:lnTo>
                <a:lnTo>
                  <a:pt x="350" y="1856"/>
                </a:lnTo>
                <a:lnTo>
                  <a:pt x="352" y="1852"/>
                </a:lnTo>
                <a:lnTo>
                  <a:pt x="359" y="1844"/>
                </a:lnTo>
                <a:lnTo>
                  <a:pt x="362" y="1837"/>
                </a:lnTo>
                <a:lnTo>
                  <a:pt x="368" y="1843"/>
                </a:lnTo>
                <a:lnTo>
                  <a:pt x="367" y="1851"/>
                </a:lnTo>
                <a:lnTo>
                  <a:pt x="363" y="1857"/>
                </a:lnTo>
                <a:close/>
                <a:moveTo>
                  <a:pt x="1466" y="1860"/>
                </a:moveTo>
                <a:lnTo>
                  <a:pt x="1464" y="1860"/>
                </a:lnTo>
                <a:lnTo>
                  <a:pt x="1459" y="1851"/>
                </a:lnTo>
                <a:lnTo>
                  <a:pt x="1461" y="1850"/>
                </a:lnTo>
                <a:lnTo>
                  <a:pt x="1464" y="1852"/>
                </a:lnTo>
                <a:lnTo>
                  <a:pt x="1467" y="1857"/>
                </a:lnTo>
                <a:lnTo>
                  <a:pt x="1466" y="1860"/>
                </a:lnTo>
                <a:close/>
                <a:moveTo>
                  <a:pt x="140" y="2024"/>
                </a:moveTo>
                <a:lnTo>
                  <a:pt x="133" y="2026"/>
                </a:lnTo>
                <a:lnTo>
                  <a:pt x="126" y="2025"/>
                </a:lnTo>
                <a:lnTo>
                  <a:pt x="127" y="2013"/>
                </a:lnTo>
                <a:lnTo>
                  <a:pt x="129" y="2014"/>
                </a:lnTo>
                <a:lnTo>
                  <a:pt x="131" y="2019"/>
                </a:lnTo>
                <a:lnTo>
                  <a:pt x="136" y="2021"/>
                </a:lnTo>
                <a:lnTo>
                  <a:pt x="140" y="2024"/>
                </a:lnTo>
                <a:close/>
                <a:moveTo>
                  <a:pt x="48" y="2044"/>
                </a:moveTo>
                <a:lnTo>
                  <a:pt x="44" y="2057"/>
                </a:lnTo>
                <a:lnTo>
                  <a:pt x="40" y="2059"/>
                </a:lnTo>
                <a:lnTo>
                  <a:pt x="36" y="2058"/>
                </a:lnTo>
                <a:lnTo>
                  <a:pt x="32" y="2051"/>
                </a:lnTo>
                <a:lnTo>
                  <a:pt x="35" y="2048"/>
                </a:lnTo>
                <a:lnTo>
                  <a:pt x="39" y="2049"/>
                </a:lnTo>
                <a:lnTo>
                  <a:pt x="42" y="2049"/>
                </a:lnTo>
                <a:lnTo>
                  <a:pt x="49" y="2037"/>
                </a:lnTo>
                <a:lnTo>
                  <a:pt x="51" y="2039"/>
                </a:lnTo>
                <a:lnTo>
                  <a:pt x="48" y="2044"/>
                </a:lnTo>
                <a:close/>
                <a:moveTo>
                  <a:pt x="16" y="2064"/>
                </a:moveTo>
                <a:lnTo>
                  <a:pt x="11" y="2065"/>
                </a:lnTo>
                <a:lnTo>
                  <a:pt x="5" y="2064"/>
                </a:lnTo>
                <a:lnTo>
                  <a:pt x="0" y="2063"/>
                </a:lnTo>
                <a:lnTo>
                  <a:pt x="0" y="2061"/>
                </a:lnTo>
                <a:lnTo>
                  <a:pt x="6" y="2058"/>
                </a:lnTo>
                <a:lnTo>
                  <a:pt x="6" y="2054"/>
                </a:lnTo>
                <a:lnTo>
                  <a:pt x="7" y="2052"/>
                </a:lnTo>
                <a:lnTo>
                  <a:pt x="20" y="2057"/>
                </a:lnTo>
                <a:lnTo>
                  <a:pt x="20" y="2060"/>
                </a:lnTo>
                <a:lnTo>
                  <a:pt x="16" y="20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7" name="Freeform 116"/>
          <p:cNvSpPr>
            <a:spLocks/>
          </p:cNvSpPr>
          <p:nvPr/>
        </p:nvSpPr>
        <p:spPr bwMode="auto">
          <a:xfrm>
            <a:off x="5132065" y="5345806"/>
            <a:ext cx="0" cy="0"/>
          </a:xfrm>
          <a:custGeom>
            <a:avLst/>
            <a:gdLst>
              <a:gd name="T0" fmla="*/ 2 w 3"/>
              <a:gd name="T1" fmla="*/ 2 h 2"/>
              <a:gd name="T2" fmla="*/ 2 w 3"/>
              <a:gd name="T3" fmla="*/ 2 h 2"/>
              <a:gd name="T4" fmla="*/ 1 w 3"/>
              <a:gd name="T5" fmla="*/ 2 h 2"/>
              <a:gd name="T6" fmla="*/ 0 w 3"/>
              <a:gd name="T7" fmla="*/ 1 h 2"/>
              <a:gd name="T8" fmla="*/ 1 w 3"/>
              <a:gd name="T9" fmla="*/ 0 h 2"/>
              <a:gd name="T10" fmla="*/ 3 w 3"/>
              <a:gd name="T11" fmla="*/ 1 h 2"/>
              <a:gd name="T12" fmla="*/ 2 w 3"/>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3" h="2">
                <a:moveTo>
                  <a:pt x="2" y="2"/>
                </a:moveTo>
                <a:lnTo>
                  <a:pt x="2" y="2"/>
                </a:lnTo>
                <a:lnTo>
                  <a:pt x="1" y="2"/>
                </a:lnTo>
                <a:lnTo>
                  <a:pt x="0" y="1"/>
                </a:lnTo>
                <a:lnTo>
                  <a:pt x="1" y="0"/>
                </a:lnTo>
                <a:lnTo>
                  <a:pt x="3" y="1"/>
                </a:lnTo>
                <a:lnTo>
                  <a:pt x="2"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8" name="Freeform 117"/>
          <p:cNvSpPr>
            <a:spLocks noEditPoints="1"/>
          </p:cNvSpPr>
          <p:nvPr/>
        </p:nvSpPr>
        <p:spPr bwMode="auto">
          <a:xfrm>
            <a:off x="4964677" y="4917336"/>
            <a:ext cx="150543" cy="191600"/>
          </a:xfrm>
          <a:custGeom>
            <a:avLst/>
            <a:gdLst>
              <a:gd name="T0" fmla="*/ 589 w 632"/>
              <a:gd name="T1" fmla="*/ 181 h 802"/>
              <a:gd name="T2" fmla="*/ 559 w 632"/>
              <a:gd name="T3" fmla="*/ 225 h 802"/>
              <a:gd name="T4" fmla="*/ 560 w 632"/>
              <a:gd name="T5" fmla="*/ 457 h 802"/>
              <a:gd name="T6" fmla="*/ 582 w 632"/>
              <a:gd name="T7" fmla="*/ 529 h 802"/>
              <a:gd name="T8" fmla="*/ 604 w 632"/>
              <a:gd name="T9" fmla="*/ 566 h 802"/>
              <a:gd name="T10" fmla="*/ 567 w 632"/>
              <a:gd name="T11" fmla="*/ 588 h 802"/>
              <a:gd name="T12" fmla="*/ 556 w 632"/>
              <a:gd name="T13" fmla="*/ 594 h 802"/>
              <a:gd name="T14" fmla="*/ 554 w 632"/>
              <a:gd name="T15" fmla="*/ 612 h 802"/>
              <a:gd name="T16" fmla="*/ 515 w 632"/>
              <a:gd name="T17" fmla="*/ 634 h 802"/>
              <a:gd name="T18" fmla="*/ 498 w 632"/>
              <a:gd name="T19" fmla="*/ 671 h 802"/>
              <a:gd name="T20" fmla="*/ 478 w 632"/>
              <a:gd name="T21" fmla="*/ 704 h 802"/>
              <a:gd name="T22" fmla="*/ 464 w 632"/>
              <a:gd name="T23" fmla="*/ 741 h 802"/>
              <a:gd name="T24" fmla="*/ 456 w 632"/>
              <a:gd name="T25" fmla="*/ 757 h 802"/>
              <a:gd name="T26" fmla="*/ 426 w 632"/>
              <a:gd name="T27" fmla="*/ 796 h 802"/>
              <a:gd name="T28" fmla="*/ 413 w 632"/>
              <a:gd name="T29" fmla="*/ 797 h 802"/>
              <a:gd name="T30" fmla="*/ 364 w 632"/>
              <a:gd name="T31" fmla="*/ 762 h 802"/>
              <a:gd name="T32" fmla="*/ 316 w 632"/>
              <a:gd name="T33" fmla="*/ 727 h 802"/>
              <a:gd name="T34" fmla="*/ 302 w 632"/>
              <a:gd name="T35" fmla="*/ 712 h 802"/>
              <a:gd name="T36" fmla="*/ 293 w 632"/>
              <a:gd name="T37" fmla="*/ 705 h 802"/>
              <a:gd name="T38" fmla="*/ 299 w 632"/>
              <a:gd name="T39" fmla="*/ 683 h 802"/>
              <a:gd name="T40" fmla="*/ 271 w 632"/>
              <a:gd name="T41" fmla="*/ 659 h 802"/>
              <a:gd name="T42" fmla="*/ 204 w 632"/>
              <a:gd name="T43" fmla="*/ 621 h 802"/>
              <a:gd name="T44" fmla="*/ 136 w 632"/>
              <a:gd name="T45" fmla="*/ 584 h 802"/>
              <a:gd name="T46" fmla="*/ 69 w 632"/>
              <a:gd name="T47" fmla="*/ 546 h 802"/>
              <a:gd name="T48" fmla="*/ 12 w 632"/>
              <a:gd name="T49" fmla="*/ 515 h 802"/>
              <a:gd name="T50" fmla="*/ 2 w 632"/>
              <a:gd name="T51" fmla="*/ 464 h 802"/>
              <a:gd name="T52" fmla="*/ 14 w 632"/>
              <a:gd name="T53" fmla="*/ 403 h 802"/>
              <a:gd name="T54" fmla="*/ 31 w 632"/>
              <a:gd name="T55" fmla="*/ 375 h 802"/>
              <a:gd name="T56" fmla="*/ 55 w 632"/>
              <a:gd name="T57" fmla="*/ 342 h 802"/>
              <a:gd name="T58" fmla="*/ 71 w 632"/>
              <a:gd name="T59" fmla="*/ 335 h 802"/>
              <a:gd name="T60" fmla="*/ 75 w 632"/>
              <a:gd name="T61" fmla="*/ 316 h 802"/>
              <a:gd name="T62" fmla="*/ 85 w 632"/>
              <a:gd name="T63" fmla="*/ 297 h 802"/>
              <a:gd name="T64" fmla="*/ 80 w 632"/>
              <a:gd name="T65" fmla="*/ 257 h 802"/>
              <a:gd name="T66" fmla="*/ 75 w 632"/>
              <a:gd name="T67" fmla="*/ 228 h 802"/>
              <a:gd name="T68" fmla="*/ 65 w 632"/>
              <a:gd name="T69" fmla="*/ 209 h 802"/>
              <a:gd name="T70" fmla="*/ 40 w 632"/>
              <a:gd name="T71" fmla="*/ 168 h 802"/>
              <a:gd name="T72" fmla="*/ 39 w 632"/>
              <a:gd name="T73" fmla="*/ 142 h 802"/>
              <a:gd name="T74" fmla="*/ 22 w 632"/>
              <a:gd name="T75" fmla="*/ 128 h 802"/>
              <a:gd name="T76" fmla="*/ 38 w 632"/>
              <a:gd name="T77" fmla="*/ 69 h 802"/>
              <a:gd name="T78" fmla="*/ 108 w 632"/>
              <a:gd name="T79" fmla="*/ 0 h 802"/>
              <a:gd name="T80" fmla="*/ 112 w 632"/>
              <a:gd name="T81" fmla="*/ 10 h 802"/>
              <a:gd name="T82" fmla="*/ 146 w 632"/>
              <a:gd name="T83" fmla="*/ 12 h 802"/>
              <a:gd name="T84" fmla="*/ 148 w 632"/>
              <a:gd name="T85" fmla="*/ 30 h 802"/>
              <a:gd name="T86" fmla="*/ 160 w 632"/>
              <a:gd name="T87" fmla="*/ 69 h 802"/>
              <a:gd name="T88" fmla="*/ 187 w 632"/>
              <a:gd name="T89" fmla="*/ 83 h 802"/>
              <a:gd name="T90" fmla="*/ 238 w 632"/>
              <a:gd name="T91" fmla="*/ 85 h 802"/>
              <a:gd name="T92" fmla="*/ 306 w 632"/>
              <a:gd name="T93" fmla="*/ 128 h 802"/>
              <a:gd name="T94" fmla="*/ 360 w 632"/>
              <a:gd name="T95" fmla="*/ 149 h 802"/>
              <a:gd name="T96" fmla="*/ 414 w 632"/>
              <a:gd name="T97" fmla="*/ 157 h 802"/>
              <a:gd name="T98" fmla="*/ 456 w 632"/>
              <a:gd name="T99" fmla="*/ 151 h 802"/>
              <a:gd name="T100" fmla="*/ 508 w 632"/>
              <a:gd name="T101" fmla="*/ 111 h 802"/>
              <a:gd name="T102" fmla="*/ 564 w 632"/>
              <a:gd name="T103" fmla="*/ 113 h 802"/>
              <a:gd name="T104" fmla="*/ 587 w 632"/>
              <a:gd name="T105" fmla="*/ 122 h 802"/>
              <a:gd name="T106" fmla="*/ 632 w 632"/>
              <a:gd name="T107" fmla="*/ 120 h 802"/>
              <a:gd name="T108" fmla="*/ 569 w 632"/>
              <a:gd name="T109" fmla="*/ 593 h 802"/>
              <a:gd name="T110" fmla="*/ 572 w 632"/>
              <a:gd name="T111" fmla="*/ 598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2" h="802">
                <a:moveTo>
                  <a:pt x="632" y="120"/>
                </a:moveTo>
                <a:lnTo>
                  <a:pt x="622" y="134"/>
                </a:lnTo>
                <a:lnTo>
                  <a:pt x="611" y="150"/>
                </a:lnTo>
                <a:lnTo>
                  <a:pt x="589" y="181"/>
                </a:lnTo>
                <a:lnTo>
                  <a:pt x="573" y="197"/>
                </a:lnTo>
                <a:lnTo>
                  <a:pt x="561" y="209"/>
                </a:lnTo>
                <a:lnTo>
                  <a:pt x="559" y="211"/>
                </a:lnTo>
                <a:lnTo>
                  <a:pt x="559" y="225"/>
                </a:lnTo>
                <a:lnTo>
                  <a:pt x="560" y="258"/>
                </a:lnTo>
                <a:lnTo>
                  <a:pt x="560" y="325"/>
                </a:lnTo>
                <a:lnTo>
                  <a:pt x="560" y="391"/>
                </a:lnTo>
                <a:lnTo>
                  <a:pt x="560" y="457"/>
                </a:lnTo>
                <a:lnTo>
                  <a:pt x="560" y="490"/>
                </a:lnTo>
                <a:lnTo>
                  <a:pt x="561" y="501"/>
                </a:lnTo>
                <a:lnTo>
                  <a:pt x="571" y="515"/>
                </a:lnTo>
                <a:lnTo>
                  <a:pt x="582" y="529"/>
                </a:lnTo>
                <a:lnTo>
                  <a:pt x="596" y="547"/>
                </a:lnTo>
                <a:lnTo>
                  <a:pt x="604" y="557"/>
                </a:lnTo>
                <a:lnTo>
                  <a:pt x="605" y="560"/>
                </a:lnTo>
                <a:lnTo>
                  <a:pt x="604" y="566"/>
                </a:lnTo>
                <a:lnTo>
                  <a:pt x="593" y="580"/>
                </a:lnTo>
                <a:lnTo>
                  <a:pt x="583" y="586"/>
                </a:lnTo>
                <a:lnTo>
                  <a:pt x="571" y="589"/>
                </a:lnTo>
                <a:lnTo>
                  <a:pt x="567" y="588"/>
                </a:lnTo>
                <a:lnTo>
                  <a:pt x="562" y="586"/>
                </a:lnTo>
                <a:lnTo>
                  <a:pt x="560" y="590"/>
                </a:lnTo>
                <a:lnTo>
                  <a:pt x="558" y="595"/>
                </a:lnTo>
                <a:lnTo>
                  <a:pt x="556" y="594"/>
                </a:lnTo>
                <a:lnTo>
                  <a:pt x="554" y="592"/>
                </a:lnTo>
                <a:lnTo>
                  <a:pt x="555" y="601"/>
                </a:lnTo>
                <a:lnTo>
                  <a:pt x="556" y="606"/>
                </a:lnTo>
                <a:lnTo>
                  <a:pt x="554" y="612"/>
                </a:lnTo>
                <a:lnTo>
                  <a:pt x="548" y="617"/>
                </a:lnTo>
                <a:lnTo>
                  <a:pt x="547" y="621"/>
                </a:lnTo>
                <a:lnTo>
                  <a:pt x="534" y="633"/>
                </a:lnTo>
                <a:lnTo>
                  <a:pt x="515" y="634"/>
                </a:lnTo>
                <a:lnTo>
                  <a:pt x="505" y="640"/>
                </a:lnTo>
                <a:lnTo>
                  <a:pt x="501" y="645"/>
                </a:lnTo>
                <a:lnTo>
                  <a:pt x="497" y="655"/>
                </a:lnTo>
                <a:lnTo>
                  <a:pt x="498" y="671"/>
                </a:lnTo>
                <a:lnTo>
                  <a:pt x="493" y="683"/>
                </a:lnTo>
                <a:lnTo>
                  <a:pt x="492" y="689"/>
                </a:lnTo>
                <a:lnTo>
                  <a:pt x="482" y="697"/>
                </a:lnTo>
                <a:lnTo>
                  <a:pt x="478" y="704"/>
                </a:lnTo>
                <a:lnTo>
                  <a:pt x="475" y="711"/>
                </a:lnTo>
                <a:lnTo>
                  <a:pt x="472" y="715"/>
                </a:lnTo>
                <a:lnTo>
                  <a:pt x="469" y="731"/>
                </a:lnTo>
                <a:lnTo>
                  <a:pt x="464" y="741"/>
                </a:lnTo>
                <a:lnTo>
                  <a:pt x="463" y="744"/>
                </a:lnTo>
                <a:lnTo>
                  <a:pt x="462" y="747"/>
                </a:lnTo>
                <a:lnTo>
                  <a:pt x="458" y="753"/>
                </a:lnTo>
                <a:lnTo>
                  <a:pt x="456" y="757"/>
                </a:lnTo>
                <a:lnTo>
                  <a:pt x="454" y="760"/>
                </a:lnTo>
                <a:lnTo>
                  <a:pt x="443" y="786"/>
                </a:lnTo>
                <a:lnTo>
                  <a:pt x="434" y="797"/>
                </a:lnTo>
                <a:lnTo>
                  <a:pt x="426" y="796"/>
                </a:lnTo>
                <a:lnTo>
                  <a:pt x="422" y="800"/>
                </a:lnTo>
                <a:lnTo>
                  <a:pt x="421" y="802"/>
                </a:lnTo>
                <a:lnTo>
                  <a:pt x="419" y="801"/>
                </a:lnTo>
                <a:lnTo>
                  <a:pt x="413" y="797"/>
                </a:lnTo>
                <a:lnTo>
                  <a:pt x="401" y="788"/>
                </a:lnTo>
                <a:lnTo>
                  <a:pt x="389" y="780"/>
                </a:lnTo>
                <a:lnTo>
                  <a:pt x="376" y="771"/>
                </a:lnTo>
                <a:lnTo>
                  <a:pt x="364" y="762"/>
                </a:lnTo>
                <a:lnTo>
                  <a:pt x="352" y="753"/>
                </a:lnTo>
                <a:lnTo>
                  <a:pt x="340" y="745"/>
                </a:lnTo>
                <a:lnTo>
                  <a:pt x="328" y="736"/>
                </a:lnTo>
                <a:lnTo>
                  <a:pt x="316" y="727"/>
                </a:lnTo>
                <a:lnTo>
                  <a:pt x="308" y="722"/>
                </a:lnTo>
                <a:lnTo>
                  <a:pt x="305" y="719"/>
                </a:lnTo>
                <a:lnTo>
                  <a:pt x="303" y="713"/>
                </a:lnTo>
                <a:lnTo>
                  <a:pt x="302" y="712"/>
                </a:lnTo>
                <a:lnTo>
                  <a:pt x="298" y="710"/>
                </a:lnTo>
                <a:lnTo>
                  <a:pt x="295" y="709"/>
                </a:lnTo>
                <a:lnTo>
                  <a:pt x="293" y="708"/>
                </a:lnTo>
                <a:lnTo>
                  <a:pt x="293" y="705"/>
                </a:lnTo>
                <a:lnTo>
                  <a:pt x="295" y="701"/>
                </a:lnTo>
                <a:lnTo>
                  <a:pt x="299" y="693"/>
                </a:lnTo>
                <a:lnTo>
                  <a:pt x="300" y="688"/>
                </a:lnTo>
                <a:lnTo>
                  <a:pt x="299" y="683"/>
                </a:lnTo>
                <a:lnTo>
                  <a:pt x="297" y="674"/>
                </a:lnTo>
                <a:lnTo>
                  <a:pt x="296" y="673"/>
                </a:lnTo>
                <a:lnTo>
                  <a:pt x="288" y="668"/>
                </a:lnTo>
                <a:lnTo>
                  <a:pt x="271" y="659"/>
                </a:lnTo>
                <a:lnTo>
                  <a:pt x="254" y="649"/>
                </a:lnTo>
                <a:lnTo>
                  <a:pt x="238" y="640"/>
                </a:lnTo>
                <a:lnTo>
                  <a:pt x="221" y="631"/>
                </a:lnTo>
                <a:lnTo>
                  <a:pt x="204" y="621"/>
                </a:lnTo>
                <a:lnTo>
                  <a:pt x="187" y="612"/>
                </a:lnTo>
                <a:lnTo>
                  <a:pt x="170" y="602"/>
                </a:lnTo>
                <a:lnTo>
                  <a:pt x="153" y="593"/>
                </a:lnTo>
                <a:lnTo>
                  <a:pt x="136" y="584"/>
                </a:lnTo>
                <a:lnTo>
                  <a:pt x="119" y="574"/>
                </a:lnTo>
                <a:lnTo>
                  <a:pt x="102" y="565"/>
                </a:lnTo>
                <a:lnTo>
                  <a:pt x="86" y="556"/>
                </a:lnTo>
                <a:lnTo>
                  <a:pt x="69" y="546"/>
                </a:lnTo>
                <a:lnTo>
                  <a:pt x="52" y="537"/>
                </a:lnTo>
                <a:lnTo>
                  <a:pt x="35" y="528"/>
                </a:lnTo>
                <a:lnTo>
                  <a:pt x="18" y="518"/>
                </a:lnTo>
                <a:lnTo>
                  <a:pt x="12" y="515"/>
                </a:lnTo>
                <a:lnTo>
                  <a:pt x="6" y="512"/>
                </a:lnTo>
                <a:lnTo>
                  <a:pt x="0" y="512"/>
                </a:lnTo>
                <a:lnTo>
                  <a:pt x="0" y="498"/>
                </a:lnTo>
                <a:lnTo>
                  <a:pt x="2" y="464"/>
                </a:lnTo>
                <a:lnTo>
                  <a:pt x="1" y="434"/>
                </a:lnTo>
                <a:lnTo>
                  <a:pt x="3" y="419"/>
                </a:lnTo>
                <a:lnTo>
                  <a:pt x="11" y="410"/>
                </a:lnTo>
                <a:lnTo>
                  <a:pt x="14" y="403"/>
                </a:lnTo>
                <a:lnTo>
                  <a:pt x="16" y="393"/>
                </a:lnTo>
                <a:lnTo>
                  <a:pt x="20" y="385"/>
                </a:lnTo>
                <a:lnTo>
                  <a:pt x="29" y="379"/>
                </a:lnTo>
                <a:lnTo>
                  <a:pt x="31" y="375"/>
                </a:lnTo>
                <a:lnTo>
                  <a:pt x="40" y="365"/>
                </a:lnTo>
                <a:lnTo>
                  <a:pt x="46" y="351"/>
                </a:lnTo>
                <a:lnTo>
                  <a:pt x="50" y="346"/>
                </a:lnTo>
                <a:lnTo>
                  <a:pt x="55" y="342"/>
                </a:lnTo>
                <a:lnTo>
                  <a:pt x="59" y="340"/>
                </a:lnTo>
                <a:lnTo>
                  <a:pt x="65" y="337"/>
                </a:lnTo>
                <a:lnTo>
                  <a:pt x="70" y="336"/>
                </a:lnTo>
                <a:lnTo>
                  <a:pt x="71" y="335"/>
                </a:lnTo>
                <a:lnTo>
                  <a:pt x="71" y="333"/>
                </a:lnTo>
                <a:lnTo>
                  <a:pt x="70" y="324"/>
                </a:lnTo>
                <a:lnTo>
                  <a:pt x="72" y="321"/>
                </a:lnTo>
                <a:lnTo>
                  <a:pt x="75" y="316"/>
                </a:lnTo>
                <a:lnTo>
                  <a:pt x="79" y="310"/>
                </a:lnTo>
                <a:lnTo>
                  <a:pt x="82" y="307"/>
                </a:lnTo>
                <a:lnTo>
                  <a:pt x="84" y="303"/>
                </a:lnTo>
                <a:lnTo>
                  <a:pt x="85" y="297"/>
                </a:lnTo>
                <a:lnTo>
                  <a:pt x="85" y="293"/>
                </a:lnTo>
                <a:lnTo>
                  <a:pt x="85" y="286"/>
                </a:lnTo>
                <a:lnTo>
                  <a:pt x="84" y="270"/>
                </a:lnTo>
                <a:lnTo>
                  <a:pt x="80" y="257"/>
                </a:lnTo>
                <a:lnTo>
                  <a:pt x="78" y="242"/>
                </a:lnTo>
                <a:lnTo>
                  <a:pt x="79" y="238"/>
                </a:lnTo>
                <a:lnTo>
                  <a:pt x="76" y="229"/>
                </a:lnTo>
                <a:lnTo>
                  <a:pt x="75" y="228"/>
                </a:lnTo>
                <a:lnTo>
                  <a:pt x="72" y="227"/>
                </a:lnTo>
                <a:lnTo>
                  <a:pt x="69" y="218"/>
                </a:lnTo>
                <a:lnTo>
                  <a:pt x="66" y="211"/>
                </a:lnTo>
                <a:lnTo>
                  <a:pt x="65" y="209"/>
                </a:lnTo>
                <a:lnTo>
                  <a:pt x="54" y="203"/>
                </a:lnTo>
                <a:lnTo>
                  <a:pt x="49" y="187"/>
                </a:lnTo>
                <a:lnTo>
                  <a:pt x="43" y="184"/>
                </a:lnTo>
                <a:lnTo>
                  <a:pt x="40" y="168"/>
                </a:lnTo>
                <a:lnTo>
                  <a:pt x="39" y="164"/>
                </a:lnTo>
                <a:lnTo>
                  <a:pt x="43" y="149"/>
                </a:lnTo>
                <a:lnTo>
                  <a:pt x="42" y="145"/>
                </a:lnTo>
                <a:lnTo>
                  <a:pt x="39" y="142"/>
                </a:lnTo>
                <a:lnTo>
                  <a:pt x="29" y="139"/>
                </a:lnTo>
                <a:lnTo>
                  <a:pt x="21" y="133"/>
                </a:lnTo>
                <a:lnTo>
                  <a:pt x="22" y="130"/>
                </a:lnTo>
                <a:lnTo>
                  <a:pt x="22" y="128"/>
                </a:lnTo>
                <a:lnTo>
                  <a:pt x="18" y="127"/>
                </a:lnTo>
                <a:lnTo>
                  <a:pt x="6" y="100"/>
                </a:lnTo>
                <a:lnTo>
                  <a:pt x="22" y="85"/>
                </a:lnTo>
                <a:lnTo>
                  <a:pt x="38" y="69"/>
                </a:lnTo>
                <a:lnTo>
                  <a:pt x="58" y="49"/>
                </a:lnTo>
                <a:lnTo>
                  <a:pt x="77" y="30"/>
                </a:lnTo>
                <a:lnTo>
                  <a:pt x="93" y="14"/>
                </a:lnTo>
                <a:lnTo>
                  <a:pt x="108" y="0"/>
                </a:lnTo>
                <a:lnTo>
                  <a:pt x="108" y="3"/>
                </a:lnTo>
                <a:lnTo>
                  <a:pt x="108" y="6"/>
                </a:lnTo>
                <a:lnTo>
                  <a:pt x="109" y="9"/>
                </a:lnTo>
                <a:lnTo>
                  <a:pt x="112" y="10"/>
                </a:lnTo>
                <a:lnTo>
                  <a:pt x="117" y="8"/>
                </a:lnTo>
                <a:lnTo>
                  <a:pt x="120" y="6"/>
                </a:lnTo>
                <a:lnTo>
                  <a:pt x="124" y="6"/>
                </a:lnTo>
                <a:lnTo>
                  <a:pt x="146" y="12"/>
                </a:lnTo>
                <a:lnTo>
                  <a:pt x="149" y="17"/>
                </a:lnTo>
                <a:lnTo>
                  <a:pt x="149" y="22"/>
                </a:lnTo>
                <a:lnTo>
                  <a:pt x="150" y="26"/>
                </a:lnTo>
                <a:lnTo>
                  <a:pt x="148" y="30"/>
                </a:lnTo>
                <a:lnTo>
                  <a:pt x="147" y="43"/>
                </a:lnTo>
                <a:lnTo>
                  <a:pt x="147" y="54"/>
                </a:lnTo>
                <a:lnTo>
                  <a:pt x="154" y="62"/>
                </a:lnTo>
                <a:lnTo>
                  <a:pt x="160" y="69"/>
                </a:lnTo>
                <a:lnTo>
                  <a:pt x="164" y="78"/>
                </a:lnTo>
                <a:lnTo>
                  <a:pt x="168" y="81"/>
                </a:lnTo>
                <a:lnTo>
                  <a:pt x="172" y="82"/>
                </a:lnTo>
                <a:lnTo>
                  <a:pt x="187" y="83"/>
                </a:lnTo>
                <a:lnTo>
                  <a:pt x="210" y="83"/>
                </a:lnTo>
                <a:lnTo>
                  <a:pt x="231" y="84"/>
                </a:lnTo>
                <a:lnTo>
                  <a:pt x="233" y="84"/>
                </a:lnTo>
                <a:lnTo>
                  <a:pt x="238" y="85"/>
                </a:lnTo>
                <a:lnTo>
                  <a:pt x="257" y="98"/>
                </a:lnTo>
                <a:lnTo>
                  <a:pt x="275" y="109"/>
                </a:lnTo>
                <a:lnTo>
                  <a:pt x="291" y="119"/>
                </a:lnTo>
                <a:lnTo>
                  <a:pt x="306" y="128"/>
                </a:lnTo>
                <a:lnTo>
                  <a:pt x="320" y="138"/>
                </a:lnTo>
                <a:lnTo>
                  <a:pt x="331" y="145"/>
                </a:lnTo>
                <a:lnTo>
                  <a:pt x="342" y="148"/>
                </a:lnTo>
                <a:lnTo>
                  <a:pt x="360" y="149"/>
                </a:lnTo>
                <a:lnTo>
                  <a:pt x="372" y="149"/>
                </a:lnTo>
                <a:lnTo>
                  <a:pt x="384" y="153"/>
                </a:lnTo>
                <a:lnTo>
                  <a:pt x="401" y="156"/>
                </a:lnTo>
                <a:lnTo>
                  <a:pt x="414" y="157"/>
                </a:lnTo>
                <a:lnTo>
                  <a:pt x="421" y="159"/>
                </a:lnTo>
                <a:lnTo>
                  <a:pt x="443" y="161"/>
                </a:lnTo>
                <a:lnTo>
                  <a:pt x="446" y="160"/>
                </a:lnTo>
                <a:lnTo>
                  <a:pt x="456" y="151"/>
                </a:lnTo>
                <a:lnTo>
                  <a:pt x="466" y="137"/>
                </a:lnTo>
                <a:lnTo>
                  <a:pt x="470" y="129"/>
                </a:lnTo>
                <a:lnTo>
                  <a:pt x="484" y="122"/>
                </a:lnTo>
                <a:lnTo>
                  <a:pt x="508" y="111"/>
                </a:lnTo>
                <a:lnTo>
                  <a:pt x="525" y="104"/>
                </a:lnTo>
                <a:lnTo>
                  <a:pt x="543" y="96"/>
                </a:lnTo>
                <a:lnTo>
                  <a:pt x="552" y="103"/>
                </a:lnTo>
                <a:lnTo>
                  <a:pt x="564" y="113"/>
                </a:lnTo>
                <a:lnTo>
                  <a:pt x="569" y="118"/>
                </a:lnTo>
                <a:lnTo>
                  <a:pt x="573" y="121"/>
                </a:lnTo>
                <a:lnTo>
                  <a:pt x="579" y="122"/>
                </a:lnTo>
                <a:lnTo>
                  <a:pt x="587" y="122"/>
                </a:lnTo>
                <a:lnTo>
                  <a:pt x="591" y="122"/>
                </a:lnTo>
                <a:lnTo>
                  <a:pt x="600" y="121"/>
                </a:lnTo>
                <a:lnTo>
                  <a:pt x="620" y="119"/>
                </a:lnTo>
                <a:lnTo>
                  <a:pt x="632" y="120"/>
                </a:lnTo>
                <a:close/>
                <a:moveTo>
                  <a:pt x="562" y="603"/>
                </a:moveTo>
                <a:lnTo>
                  <a:pt x="559" y="603"/>
                </a:lnTo>
                <a:lnTo>
                  <a:pt x="560" y="599"/>
                </a:lnTo>
                <a:lnTo>
                  <a:pt x="569" y="593"/>
                </a:lnTo>
                <a:lnTo>
                  <a:pt x="573" y="594"/>
                </a:lnTo>
                <a:lnTo>
                  <a:pt x="573" y="596"/>
                </a:lnTo>
                <a:lnTo>
                  <a:pt x="573" y="597"/>
                </a:lnTo>
                <a:lnTo>
                  <a:pt x="572" y="598"/>
                </a:lnTo>
                <a:lnTo>
                  <a:pt x="56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Freeform 118"/>
          <p:cNvSpPr>
            <a:spLocks noEditPoints="1"/>
          </p:cNvSpPr>
          <p:nvPr/>
        </p:nvSpPr>
        <p:spPr bwMode="auto">
          <a:xfrm>
            <a:off x="5633174" y="4116193"/>
            <a:ext cx="208445" cy="101064"/>
          </a:xfrm>
          <a:custGeom>
            <a:avLst/>
            <a:gdLst>
              <a:gd name="T0" fmla="*/ 841 w 873"/>
              <a:gd name="T1" fmla="*/ 134 h 424"/>
              <a:gd name="T2" fmla="*/ 738 w 873"/>
              <a:gd name="T3" fmla="*/ 190 h 424"/>
              <a:gd name="T4" fmla="*/ 680 w 873"/>
              <a:gd name="T5" fmla="*/ 233 h 424"/>
              <a:gd name="T6" fmla="*/ 602 w 873"/>
              <a:gd name="T7" fmla="*/ 240 h 424"/>
              <a:gd name="T8" fmla="*/ 574 w 873"/>
              <a:gd name="T9" fmla="*/ 296 h 424"/>
              <a:gd name="T10" fmla="*/ 537 w 873"/>
              <a:gd name="T11" fmla="*/ 304 h 424"/>
              <a:gd name="T12" fmla="*/ 498 w 873"/>
              <a:gd name="T13" fmla="*/ 277 h 424"/>
              <a:gd name="T14" fmla="*/ 441 w 873"/>
              <a:gd name="T15" fmla="*/ 298 h 424"/>
              <a:gd name="T16" fmla="*/ 397 w 873"/>
              <a:gd name="T17" fmla="*/ 333 h 424"/>
              <a:gd name="T18" fmla="*/ 365 w 873"/>
              <a:gd name="T19" fmla="*/ 363 h 424"/>
              <a:gd name="T20" fmla="*/ 355 w 873"/>
              <a:gd name="T21" fmla="*/ 398 h 424"/>
              <a:gd name="T22" fmla="*/ 307 w 873"/>
              <a:gd name="T23" fmla="*/ 408 h 424"/>
              <a:gd name="T24" fmla="*/ 242 w 873"/>
              <a:gd name="T25" fmla="*/ 417 h 424"/>
              <a:gd name="T26" fmla="*/ 204 w 873"/>
              <a:gd name="T27" fmla="*/ 417 h 424"/>
              <a:gd name="T28" fmla="*/ 180 w 873"/>
              <a:gd name="T29" fmla="*/ 396 h 424"/>
              <a:gd name="T30" fmla="*/ 162 w 873"/>
              <a:gd name="T31" fmla="*/ 390 h 424"/>
              <a:gd name="T32" fmla="*/ 115 w 873"/>
              <a:gd name="T33" fmla="*/ 397 h 424"/>
              <a:gd name="T34" fmla="*/ 75 w 873"/>
              <a:gd name="T35" fmla="*/ 385 h 424"/>
              <a:gd name="T36" fmla="*/ 19 w 873"/>
              <a:gd name="T37" fmla="*/ 390 h 424"/>
              <a:gd name="T38" fmla="*/ 6 w 873"/>
              <a:gd name="T39" fmla="*/ 346 h 424"/>
              <a:gd name="T40" fmla="*/ 21 w 873"/>
              <a:gd name="T41" fmla="*/ 336 h 424"/>
              <a:gd name="T42" fmla="*/ 97 w 873"/>
              <a:gd name="T43" fmla="*/ 337 h 424"/>
              <a:gd name="T44" fmla="*/ 136 w 873"/>
              <a:gd name="T45" fmla="*/ 323 h 424"/>
              <a:gd name="T46" fmla="*/ 177 w 873"/>
              <a:gd name="T47" fmla="*/ 317 h 424"/>
              <a:gd name="T48" fmla="*/ 202 w 873"/>
              <a:gd name="T49" fmla="*/ 323 h 424"/>
              <a:gd name="T50" fmla="*/ 235 w 873"/>
              <a:gd name="T51" fmla="*/ 295 h 424"/>
              <a:gd name="T52" fmla="*/ 249 w 873"/>
              <a:gd name="T53" fmla="*/ 289 h 424"/>
              <a:gd name="T54" fmla="*/ 279 w 873"/>
              <a:gd name="T55" fmla="*/ 279 h 424"/>
              <a:gd name="T56" fmla="*/ 288 w 873"/>
              <a:gd name="T57" fmla="*/ 255 h 424"/>
              <a:gd name="T58" fmla="*/ 243 w 873"/>
              <a:gd name="T59" fmla="*/ 234 h 424"/>
              <a:gd name="T60" fmla="*/ 224 w 873"/>
              <a:gd name="T61" fmla="*/ 221 h 424"/>
              <a:gd name="T62" fmla="*/ 196 w 873"/>
              <a:gd name="T63" fmla="*/ 191 h 424"/>
              <a:gd name="T64" fmla="*/ 188 w 873"/>
              <a:gd name="T65" fmla="*/ 200 h 424"/>
              <a:gd name="T66" fmla="*/ 164 w 873"/>
              <a:gd name="T67" fmla="*/ 223 h 424"/>
              <a:gd name="T68" fmla="*/ 119 w 873"/>
              <a:gd name="T69" fmla="*/ 197 h 424"/>
              <a:gd name="T70" fmla="*/ 75 w 873"/>
              <a:gd name="T71" fmla="*/ 182 h 424"/>
              <a:gd name="T72" fmla="*/ 128 w 873"/>
              <a:gd name="T73" fmla="*/ 131 h 424"/>
              <a:gd name="T74" fmla="*/ 151 w 873"/>
              <a:gd name="T75" fmla="*/ 107 h 424"/>
              <a:gd name="T76" fmla="*/ 140 w 873"/>
              <a:gd name="T77" fmla="*/ 84 h 424"/>
              <a:gd name="T78" fmla="*/ 188 w 873"/>
              <a:gd name="T79" fmla="*/ 50 h 424"/>
              <a:gd name="T80" fmla="*/ 272 w 873"/>
              <a:gd name="T81" fmla="*/ 63 h 424"/>
              <a:gd name="T82" fmla="*/ 331 w 873"/>
              <a:gd name="T83" fmla="*/ 89 h 424"/>
              <a:gd name="T84" fmla="*/ 369 w 873"/>
              <a:gd name="T85" fmla="*/ 12 h 424"/>
              <a:gd name="T86" fmla="*/ 427 w 873"/>
              <a:gd name="T87" fmla="*/ 20 h 424"/>
              <a:gd name="T88" fmla="*/ 524 w 873"/>
              <a:gd name="T89" fmla="*/ 33 h 424"/>
              <a:gd name="T90" fmla="*/ 620 w 873"/>
              <a:gd name="T91" fmla="*/ 29 h 424"/>
              <a:gd name="T92" fmla="*/ 697 w 873"/>
              <a:gd name="T93" fmla="*/ 42 h 424"/>
              <a:gd name="T94" fmla="*/ 770 w 873"/>
              <a:gd name="T95" fmla="*/ 51 h 424"/>
              <a:gd name="T96" fmla="*/ 808 w 873"/>
              <a:gd name="T97" fmla="*/ 82 h 424"/>
              <a:gd name="T98" fmla="*/ 157 w 873"/>
              <a:gd name="T99" fmla="*/ 353 h 424"/>
              <a:gd name="T100" fmla="*/ 141 w 873"/>
              <a:gd name="T101" fmla="*/ 327 h 424"/>
              <a:gd name="T102" fmla="*/ 144 w 873"/>
              <a:gd name="T103" fmla="*/ 345 h 424"/>
              <a:gd name="T104" fmla="*/ 201 w 873"/>
              <a:gd name="T105" fmla="*/ 343 h 424"/>
              <a:gd name="T106" fmla="*/ 117 w 873"/>
              <a:gd name="T107" fmla="*/ 360 h 424"/>
              <a:gd name="T108" fmla="*/ 102 w 873"/>
              <a:gd name="T109" fmla="*/ 36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73" h="424">
                <a:moveTo>
                  <a:pt x="870" y="113"/>
                </a:moveTo>
                <a:lnTo>
                  <a:pt x="871" y="119"/>
                </a:lnTo>
                <a:lnTo>
                  <a:pt x="873" y="127"/>
                </a:lnTo>
                <a:lnTo>
                  <a:pt x="872" y="129"/>
                </a:lnTo>
                <a:lnTo>
                  <a:pt x="870" y="130"/>
                </a:lnTo>
                <a:lnTo>
                  <a:pt x="846" y="132"/>
                </a:lnTo>
                <a:lnTo>
                  <a:pt x="841" y="134"/>
                </a:lnTo>
                <a:lnTo>
                  <a:pt x="835" y="144"/>
                </a:lnTo>
                <a:lnTo>
                  <a:pt x="814" y="152"/>
                </a:lnTo>
                <a:lnTo>
                  <a:pt x="802" y="156"/>
                </a:lnTo>
                <a:lnTo>
                  <a:pt x="797" y="156"/>
                </a:lnTo>
                <a:lnTo>
                  <a:pt x="786" y="163"/>
                </a:lnTo>
                <a:lnTo>
                  <a:pt x="754" y="180"/>
                </a:lnTo>
                <a:lnTo>
                  <a:pt x="738" y="190"/>
                </a:lnTo>
                <a:lnTo>
                  <a:pt x="730" y="195"/>
                </a:lnTo>
                <a:lnTo>
                  <a:pt x="724" y="200"/>
                </a:lnTo>
                <a:lnTo>
                  <a:pt x="722" y="205"/>
                </a:lnTo>
                <a:lnTo>
                  <a:pt x="722" y="209"/>
                </a:lnTo>
                <a:lnTo>
                  <a:pt x="705" y="231"/>
                </a:lnTo>
                <a:lnTo>
                  <a:pt x="691" y="233"/>
                </a:lnTo>
                <a:lnTo>
                  <a:pt x="680" y="233"/>
                </a:lnTo>
                <a:lnTo>
                  <a:pt x="673" y="236"/>
                </a:lnTo>
                <a:lnTo>
                  <a:pt x="662" y="239"/>
                </a:lnTo>
                <a:lnTo>
                  <a:pt x="638" y="237"/>
                </a:lnTo>
                <a:lnTo>
                  <a:pt x="630" y="237"/>
                </a:lnTo>
                <a:lnTo>
                  <a:pt x="615" y="235"/>
                </a:lnTo>
                <a:lnTo>
                  <a:pt x="608" y="236"/>
                </a:lnTo>
                <a:lnTo>
                  <a:pt x="602" y="240"/>
                </a:lnTo>
                <a:lnTo>
                  <a:pt x="593" y="258"/>
                </a:lnTo>
                <a:lnTo>
                  <a:pt x="589" y="262"/>
                </a:lnTo>
                <a:lnTo>
                  <a:pt x="587" y="265"/>
                </a:lnTo>
                <a:lnTo>
                  <a:pt x="586" y="274"/>
                </a:lnTo>
                <a:lnTo>
                  <a:pt x="582" y="283"/>
                </a:lnTo>
                <a:lnTo>
                  <a:pt x="578" y="289"/>
                </a:lnTo>
                <a:lnTo>
                  <a:pt x="574" y="296"/>
                </a:lnTo>
                <a:lnTo>
                  <a:pt x="568" y="302"/>
                </a:lnTo>
                <a:lnTo>
                  <a:pt x="562" y="306"/>
                </a:lnTo>
                <a:lnTo>
                  <a:pt x="557" y="298"/>
                </a:lnTo>
                <a:lnTo>
                  <a:pt x="553" y="300"/>
                </a:lnTo>
                <a:lnTo>
                  <a:pt x="549" y="303"/>
                </a:lnTo>
                <a:lnTo>
                  <a:pt x="541" y="302"/>
                </a:lnTo>
                <a:lnTo>
                  <a:pt x="537" y="304"/>
                </a:lnTo>
                <a:lnTo>
                  <a:pt x="526" y="311"/>
                </a:lnTo>
                <a:lnTo>
                  <a:pt x="511" y="311"/>
                </a:lnTo>
                <a:lnTo>
                  <a:pt x="509" y="308"/>
                </a:lnTo>
                <a:lnTo>
                  <a:pt x="506" y="289"/>
                </a:lnTo>
                <a:lnTo>
                  <a:pt x="503" y="280"/>
                </a:lnTo>
                <a:lnTo>
                  <a:pt x="501" y="278"/>
                </a:lnTo>
                <a:lnTo>
                  <a:pt x="498" y="277"/>
                </a:lnTo>
                <a:lnTo>
                  <a:pt x="476" y="293"/>
                </a:lnTo>
                <a:lnTo>
                  <a:pt x="466" y="295"/>
                </a:lnTo>
                <a:lnTo>
                  <a:pt x="458" y="296"/>
                </a:lnTo>
                <a:lnTo>
                  <a:pt x="447" y="291"/>
                </a:lnTo>
                <a:lnTo>
                  <a:pt x="444" y="292"/>
                </a:lnTo>
                <a:lnTo>
                  <a:pt x="442" y="295"/>
                </a:lnTo>
                <a:lnTo>
                  <a:pt x="441" y="298"/>
                </a:lnTo>
                <a:lnTo>
                  <a:pt x="445" y="307"/>
                </a:lnTo>
                <a:lnTo>
                  <a:pt x="444" y="308"/>
                </a:lnTo>
                <a:lnTo>
                  <a:pt x="439" y="308"/>
                </a:lnTo>
                <a:lnTo>
                  <a:pt x="432" y="310"/>
                </a:lnTo>
                <a:lnTo>
                  <a:pt x="427" y="314"/>
                </a:lnTo>
                <a:lnTo>
                  <a:pt x="411" y="328"/>
                </a:lnTo>
                <a:lnTo>
                  <a:pt x="397" y="333"/>
                </a:lnTo>
                <a:lnTo>
                  <a:pt x="385" y="335"/>
                </a:lnTo>
                <a:lnTo>
                  <a:pt x="380" y="336"/>
                </a:lnTo>
                <a:lnTo>
                  <a:pt x="377" y="338"/>
                </a:lnTo>
                <a:lnTo>
                  <a:pt x="373" y="344"/>
                </a:lnTo>
                <a:lnTo>
                  <a:pt x="369" y="355"/>
                </a:lnTo>
                <a:lnTo>
                  <a:pt x="367" y="360"/>
                </a:lnTo>
                <a:lnTo>
                  <a:pt x="365" y="363"/>
                </a:lnTo>
                <a:lnTo>
                  <a:pt x="365" y="367"/>
                </a:lnTo>
                <a:lnTo>
                  <a:pt x="369" y="372"/>
                </a:lnTo>
                <a:lnTo>
                  <a:pt x="371" y="383"/>
                </a:lnTo>
                <a:lnTo>
                  <a:pt x="371" y="386"/>
                </a:lnTo>
                <a:lnTo>
                  <a:pt x="368" y="390"/>
                </a:lnTo>
                <a:lnTo>
                  <a:pt x="364" y="395"/>
                </a:lnTo>
                <a:lnTo>
                  <a:pt x="355" y="398"/>
                </a:lnTo>
                <a:lnTo>
                  <a:pt x="349" y="399"/>
                </a:lnTo>
                <a:lnTo>
                  <a:pt x="344" y="398"/>
                </a:lnTo>
                <a:lnTo>
                  <a:pt x="336" y="398"/>
                </a:lnTo>
                <a:lnTo>
                  <a:pt x="330" y="399"/>
                </a:lnTo>
                <a:lnTo>
                  <a:pt x="325" y="403"/>
                </a:lnTo>
                <a:lnTo>
                  <a:pt x="317" y="406"/>
                </a:lnTo>
                <a:lnTo>
                  <a:pt x="307" y="408"/>
                </a:lnTo>
                <a:lnTo>
                  <a:pt x="295" y="408"/>
                </a:lnTo>
                <a:lnTo>
                  <a:pt x="289" y="408"/>
                </a:lnTo>
                <a:lnTo>
                  <a:pt x="270" y="405"/>
                </a:lnTo>
                <a:lnTo>
                  <a:pt x="264" y="406"/>
                </a:lnTo>
                <a:lnTo>
                  <a:pt x="258" y="408"/>
                </a:lnTo>
                <a:lnTo>
                  <a:pt x="248" y="410"/>
                </a:lnTo>
                <a:lnTo>
                  <a:pt x="242" y="417"/>
                </a:lnTo>
                <a:lnTo>
                  <a:pt x="239" y="423"/>
                </a:lnTo>
                <a:lnTo>
                  <a:pt x="238" y="424"/>
                </a:lnTo>
                <a:lnTo>
                  <a:pt x="231" y="418"/>
                </a:lnTo>
                <a:lnTo>
                  <a:pt x="226" y="413"/>
                </a:lnTo>
                <a:lnTo>
                  <a:pt x="223" y="409"/>
                </a:lnTo>
                <a:lnTo>
                  <a:pt x="219" y="409"/>
                </a:lnTo>
                <a:lnTo>
                  <a:pt x="204" y="417"/>
                </a:lnTo>
                <a:lnTo>
                  <a:pt x="202" y="416"/>
                </a:lnTo>
                <a:lnTo>
                  <a:pt x="198" y="413"/>
                </a:lnTo>
                <a:lnTo>
                  <a:pt x="199" y="406"/>
                </a:lnTo>
                <a:lnTo>
                  <a:pt x="198" y="402"/>
                </a:lnTo>
                <a:lnTo>
                  <a:pt x="194" y="399"/>
                </a:lnTo>
                <a:lnTo>
                  <a:pt x="184" y="398"/>
                </a:lnTo>
                <a:lnTo>
                  <a:pt x="180" y="396"/>
                </a:lnTo>
                <a:lnTo>
                  <a:pt x="180" y="392"/>
                </a:lnTo>
                <a:lnTo>
                  <a:pt x="181" y="388"/>
                </a:lnTo>
                <a:lnTo>
                  <a:pt x="180" y="385"/>
                </a:lnTo>
                <a:lnTo>
                  <a:pt x="178" y="383"/>
                </a:lnTo>
                <a:lnTo>
                  <a:pt x="172" y="384"/>
                </a:lnTo>
                <a:lnTo>
                  <a:pt x="166" y="387"/>
                </a:lnTo>
                <a:lnTo>
                  <a:pt x="162" y="390"/>
                </a:lnTo>
                <a:lnTo>
                  <a:pt x="156" y="392"/>
                </a:lnTo>
                <a:lnTo>
                  <a:pt x="150" y="392"/>
                </a:lnTo>
                <a:lnTo>
                  <a:pt x="146" y="394"/>
                </a:lnTo>
                <a:lnTo>
                  <a:pt x="141" y="403"/>
                </a:lnTo>
                <a:lnTo>
                  <a:pt x="125" y="404"/>
                </a:lnTo>
                <a:lnTo>
                  <a:pt x="119" y="403"/>
                </a:lnTo>
                <a:lnTo>
                  <a:pt x="115" y="397"/>
                </a:lnTo>
                <a:lnTo>
                  <a:pt x="109" y="387"/>
                </a:lnTo>
                <a:lnTo>
                  <a:pt x="106" y="386"/>
                </a:lnTo>
                <a:lnTo>
                  <a:pt x="101" y="385"/>
                </a:lnTo>
                <a:lnTo>
                  <a:pt x="92" y="385"/>
                </a:lnTo>
                <a:lnTo>
                  <a:pt x="81" y="389"/>
                </a:lnTo>
                <a:lnTo>
                  <a:pt x="78" y="386"/>
                </a:lnTo>
                <a:lnTo>
                  <a:pt x="75" y="385"/>
                </a:lnTo>
                <a:lnTo>
                  <a:pt x="72" y="388"/>
                </a:lnTo>
                <a:lnTo>
                  <a:pt x="69" y="387"/>
                </a:lnTo>
                <a:lnTo>
                  <a:pt x="58" y="388"/>
                </a:lnTo>
                <a:lnTo>
                  <a:pt x="43" y="388"/>
                </a:lnTo>
                <a:lnTo>
                  <a:pt x="35" y="386"/>
                </a:lnTo>
                <a:lnTo>
                  <a:pt x="29" y="386"/>
                </a:lnTo>
                <a:lnTo>
                  <a:pt x="19" y="390"/>
                </a:lnTo>
                <a:lnTo>
                  <a:pt x="13" y="390"/>
                </a:lnTo>
                <a:lnTo>
                  <a:pt x="6" y="391"/>
                </a:lnTo>
                <a:lnTo>
                  <a:pt x="4" y="377"/>
                </a:lnTo>
                <a:lnTo>
                  <a:pt x="0" y="367"/>
                </a:lnTo>
                <a:lnTo>
                  <a:pt x="1" y="360"/>
                </a:lnTo>
                <a:lnTo>
                  <a:pt x="4" y="351"/>
                </a:lnTo>
                <a:lnTo>
                  <a:pt x="6" y="346"/>
                </a:lnTo>
                <a:lnTo>
                  <a:pt x="11" y="348"/>
                </a:lnTo>
                <a:lnTo>
                  <a:pt x="16" y="352"/>
                </a:lnTo>
                <a:lnTo>
                  <a:pt x="20" y="351"/>
                </a:lnTo>
                <a:lnTo>
                  <a:pt x="21" y="347"/>
                </a:lnTo>
                <a:lnTo>
                  <a:pt x="19" y="343"/>
                </a:lnTo>
                <a:lnTo>
                  <a:pt x="19" y="340"/>
                </a:lnTo>
                <a:lnTo>
                  <a:pt x="21" y="336"/>
                </a:lnTo>
                <a:lnTo>
                  <a:pt x="24" y="332"/>
                </a:lnTo>
                <a:lnTo>
                  <a:pt x="43" y="326"/>
                </a:lnTo>
                <a:lnTo>
                  <a:pt x="59" y="321"/>
                </a:lnTo>
                <a:lnTo>
                  <a:pt x="67" y="325"/>
                </a:lnTo>
                <a:lnTo>
                  <a:pt x="83" y="332"/>
                </a:lnTo>
                <a:lnTo>
                  <a:pt x="91" y="335"/>
                </a:lnTo>
                <a:lnTo>
                  <a:pt x="97" y="337"/>
                </a:lnTo>
                <a:lnTo>
                  <a:pt x="102" y="347"/>
                </a:lnTo>
                <a:lnTo>
                  <a:pt x="105" y="347"/>
                </a:lnTo>
                <a:lnTo>
                  <a:pt x="109" y="345"/>
                </a:lnTo>
                <a:lnTo>
                  <a:pt x="111" y="342"/>
                </a:lnTo>
                <a:lnTo>
                  <a:pt x="112" y="334"/>
                </a:lnTo>
                <a:lnTo>
                  <a:pt x="120" y="329"/>
                </a:lnTo>
                <a:lnTo>
                  <a:pt x="136" y="323"/>
                </a:lnTo>
                <a:lnTo>
                  <a:pt x="137" y="320"/>
                </a:lnTo>
                <a:lnTo>
                  <a:pt x="137" y="318"/>
                </a:lnTo>
                <a:lnTo>
                  <a:pt x="140" y="316"/>
                </a:lnTo>
                <a:lnTo>
                  <a:pt x="148" y="314"/>
                </a:lnTo>
                <a:lnTo>
                  <a:pt x="165" y="313"/>
                </a:lnTo>
                <a:lnTo>
                  <a:pt x="170" y="314"/>
                </a:lnTo>
                <a:lnTo>
                  <a:pt x="177" y="317"/>
                </a:lnTo>
                <a:lnTo>
                  <a:pt x="182" y="321"/>
                </a:lnTo>
                <a:lnTo>
                  <a:pt x="186" y="321"/>
                </a:lnTo>
                <a:lnTo>
                  <a:pt x="190" y="320"/>
                </a:lnTo>
                <a:lnTo>
                  <a:pt x="192" y="321"/>
                </a:lnTo>
                <a:lnTo>
                  <a:pt x="193" y="324"/>
                </a:lnTo>
                <a:lnTo>
                  <a:pt x="195" y="327"/>
                </a:lnTo>
                <a:lnTo>
                  <a:pt x="202" y="323"/>
                </a:lnTo>
                <a:lnTo>
                  <a:pt x="207" y="318"/>
                </a:lnTo>
                <a:lnTo>
                  <a:pt x="212" y="318"/>
                </a:lnTo>
                <a:lnTo>
                  <a:pt x="216" y="316"/>
                </a:lnTo>
                <a:lnTo>
                  <a:pt x="217" y="313"/>
                </a:lnTo>
                <a:lnTo>
                  <a:pt x="221" y="307"/>
                </a:lnTo>
                <a:lnTo>
                  <a:pt x="230" y="297"/>
                </a:lnTo>
                <a:lnTo>
                  <a:pt x="235" y="295"/>
                </a:lnTo>
                <a:lnTo>
                  <a:pt x="238" y="295"/>
                </a:lnTo>
                <a:lnTo>
                  <a:pt x="238" y="297"/>
                </a:lnTo>
                <a:lnTo>
                  <a:pt x="240" y="299"/>
                </a:lnTo>
                <a:lnTo>
                  <a:pt x="248" y="301"/>
                </a:lnTo>
                <a:lnTo>
                  <a:pt x="250" y="298"/>
                </a:lnTo>
                <a:lnTo>
                  <a:pt x="252" y="295"/>
                </a:lnTo>
                <a:lnTo>
                  <a:pt x="249" y="289"/>
                </a:lnTo>
                <a:lnTo>
                  <a:pt x="249" y="286"/>
                </a:lnTo>
                <a:lnTo>
                  <a:pt x="250" y="284"/>
                </a:lnTo>
                <a:lnTo>
                  <a:pt x="251" y="283"/>
                </a:lnTo>
                <a:lnTo>
                  <a:pt x="265" y="288"/>
                </a:lnTo>
                <a:lnTo>
                  <a:pt x="267" y="288"/>
                </a:lnTo>
                <a:lnTo>
                  <a:pt x="273" y="285"/>
                </a:lnTo>
                <a:lnTo>
                  <a:pt x="279" y="279"/>
                </a:lnTo>
                <a:lnTo>
                  <a:pt x="281" y="275"/>
                </a:lnTo>
                <a:lnTo>
                  <a:pt x="308" y="261"/>
                </a:lnTo>
                <a:lnTo>
                  <a:pt x="310" y="258"/>
                </a:lnTo>
                <a:lnTo>
                  <a:pt x="309" y="257"/>
                </a:lnTo>
                <a:lnTo>
                  <a:pt x="298" y="253"/>
                </a:lnTo>
                <a:lnTo>
                  <a:pt x="293" y="255"/>
                </a:lnTo>
                <a:lnTo>
                  <a:pt x="288" y="255"/>
                </a:lnTo>
                <a:lnTo>
                  <a:pt x="285" y="253"/>
                </a:lnTo>
                <a:lnTo>
                  <a:pt x="272" y="252"/>
                </a:lnTo>
                <a:lnTo>
                  <a:pt x="269" y="251"/>
                </a:lnTo>
                <a:lnTo>
                  <a:pt x="260" y="241"/>
                </a:lnTo>
                <a:lnTo>
                  <a:pt x="253" y="237"/>
                </a:lnTo>
                <a:lnTo>
                  <a:pt x="248" y="234"/>
                </a:lnTo>
                <a:lnTo>
                  <a:pt x="243" y="234"/>
                </a:lnTo>
                <a:lnTo>
                  <a:pt x="236" y="237"/>
                </a:lnTo>
                <a:lnTo>
                  <a:pt x="234" y="236"/>
                </a:lnTo>
                <a:lnTo>
                  <a:pt x="234" y="232"/>
                </a:lnTo>
                <a:lnTo>
                  <a:pt x="234" y="226"/>
                </a:lnTo>
                <a:lnTo>
                  <a:pt x="233" y="220"/>
                </a:lnTo>
                <a:lnTo>
                  <a:pt x="229" y="219"/>
                </a:lnTo>
                <a:lnTo>
                  <a:pt x="224" y="221"/>
                </a:lnTo>
                <a:lnTo>
                  <a:pt x="216" y="219"/>
                </a:lnTo>
                <a:lnTo>
                  <a:pt x="210" y="218"/>
                </a:lnTo>
                <a:lnTo>
                  <a:pt x="208" y="206"/>
                </a:lnTo>
                <a:lnTo>
                  <a:pt x="206" y="201"/>
                </a:lnTo>
                <a:lnTo>
                  <a:pt x="203" y="195"/>
                </a:lnTo>
                <a:lnTo>
                  <a:pt x="200" y="194"/>
                </a:lnTo>
                <a:lnTo>
                  <a:pt x="196" y="191"/>
                </a:lnTo>
                <a:lnTo>
                  <a:pt x="196" y="184"/>
                </a:lnTo>
                <a:lnTo>
                  <a:pt x="195" y="183"/>
                </a:lnTo>
                <a:lnTo>
                  <a:pt x="193" y="182"/>
                </a:lnTo>
                <a:lnTo>
                  <a:pt x="191" y="182"/>
                </a:lnTo>
                <a:lnTo>
                  <a:pt x="188" y="186"/>
                </a:lnTo>
                <a:lnTo>
                  <a:pt x="189" y="193"/>
                </a:lnTo>
                <a:lnTo>
                  <a:pt x="188" y="200"/>
                </a:lnTo>
                <a:lnTo>
                  <a:pt x="187" y="204"/>
                </a:lnTo>
                <a:lnTo>
                  <a:pt x="184" y="206"/>
                </a:lnTo>
                <a:lnTo>
                  <a:pt x="180" y="206"/>
                </a:lnTo>
                <a:lnTo>
                  <a:pt x="174" y="203"/>
                </a:lnTo>
                <a:lnTo>
                  <a:pt x="173" y="224"/>
                </a:lnTo>
                <a:lnTo>
                  <a:pt x="171" y="226"/>
                </a:lnTo>
                <a:lnTo>
                  <a:pt x="164" y="223"/>
                </a:lnTo>
                <a:lnTo>
                  <a:pt x="158" y="224"/>
                </a:lnTo>
                <a:lnTo>
                  <a:pt x="149" y="223"/>
                </a:lnTo>
                <a:lnTo>
                  <a:pt x="142" y="219"/>
                </a:lnTo>
                <a:lnTo>
                  <a:pt x="137" y="218"/>
                </a:lnTo>
                <a:lnTo>
                  <a:pt x="129" y="215"/>
                </a:lnTo>
                <a:lnTo>
                  <a:pt x="123" y="211"/>
                </a:lnTo>
                <a:lnTo>
                  <a:pt x="119" y="197"/>
                </a:lnTo>
                <a:lnTo>
                  <a:pt x="116" y="191"/>
                </a:lnTo>
                <a:lnTo>
                  <a:pt x="112" y="190"/>
                </a:lnTo>
                <a:lnTo>
                  <a:pt x="98" y="195"/>
                </a:lnTo>
                <a:lnTo>
                  <a:pt x="93" y="191"/>
                </a:lnTo>
                <a:lnTo>
                  <a:pt x="84" y="186"/>
                </a:lnTo>
                <a:lnTo>
                  <a:pt x="77" y="185"/>
                </a:lnTo>
                <a:lnTo>
                  <a:pt x="75" y="182"/>
                </a:lnTo>
                <a:lnTo>
                  <a:pt x="75" y="179"/>
                </a:lnTo>
                <a:lnTo>
                  <a:pt x="97" y="162"/>
                </a:lnTo>
                <a:lnTo>
                  <a:pt x="106" y="151"/>
                </a:lnTo>
                <a:lnTo>
                  <a:pt x="111" y="146"/>
                </a:lnTo>
                <a:lnTo>
                  <a:pt x="119" y="143"/>
                </a:lnTo>
                <a:lnTo>
                  <a:pt x="125" y="141"/>
                </a:lnTo>
                <a:lnTo>
                  <a:pt x="128" y="131"/>
                </a:lnTo>
                <a:lnTo>
                  <a:pt x="129" y="130"/>
                </a:lnTo>
                <a:lnTo>
                  <a:pt x="133" y="129"/>
                </a:lnTo>
                <a:lnTo>
                  <a:pt x="143" y="125"/>
                </a:lnTo>
                <a:lnTo>
                  <a:pt x="158" y="116"/>
                </a:lnTo>
                <a:lnTo>
                  <a:pt x="159" y="113"/>
                </a:lnTo>
                <a:lnTo>
                  <a:pt x="157" y="111"/>
                </a:lnTo>
                <a:lnTo>
                  <a:pt x="151" y="107"/>
                </a:lnTo>
                <a:lnTo>
                  <a:pt x="143" y="103"/>
                </a:lnTo>
                <a:lnTo>
                  <a:pt x="139" y="105"/>
                </a:lnTo>
                <a:lnTo>
                  <a:pt x="136" y="107"/>
                </a:lnTo>
                <a:lnTo>
                  <a:pt x="132" y="102"/>
                </a:lnTo>
                <a:lnTo>
                  <a:pt x="132" y="97"/>
                </a:lnTo>
                <a:lnTo>
                  <a:pt x="137" y="89"/>
                </a:lnTo>
                <a:lnTo>
                  <a:pt x="140" y="84"/>
                </a:lnTo>
                <a:lnTo>
                  <a:pt x="142" y="76"/>
                </a:lnTo>
                <a:lnTo>
                  <a:pt x="148" y="71"/>
                </a:lnTo>
                <a:lnTo>
                  <a:pt x="154" y="62"/>
                </a:lnTo>
                <a:lnTo>
                  <a:pt x="161" y="55"/>
                </a:lnTo>
                <a:lnTo>
                  <a:pt x="174" y="50"/>
                </a:lnTo>
                <a:lnTo>
                  <a:pt x="181" y="51"/>
                </a:lnTo>
                <a:lnTo>
                  <a:pt x="188" y="50"/>
                </a:lnTo>
                <a:lnTo>
                  <a:pt x="199" y="46"/>
                </a:lnTo>
                <a:lnTo>
                  <a:pt x="201" y="45"/>
                </a:lnTo>
                <a:lnTo>
                  <a:pt x="205" y="45"/>
                </a:lnTo>
                <a:lnTo>
                  <a:pt x="232" y="52"/>
                </a:lnTo>
                <a:lnTo>
                  <a:pt x="241" y="52"/>
                </a:lnTo>
                <a:lnTo>
                  <a:pt x="263" y="61"/>
                </a:lnTo>
                <a:lnTo>
                  <a:pt x="272" y="63"/>
                </a:lnTo>
                <a:lnTo>
                  <a:pt x="279" y="65"/>
                </a:lnTo>
                <a:lnTo>
                  <a:pt x="282" y="69"/>
                </a:lnTo>
                <a:lnTo>
                  <a:pt x="287" y="73"/>
                </a:lnTo>
                <a:lnTo>
                  <a:pt x="314" y="77"/>
                </a:lnTo>
                <a:lnTo>
                  <a:pt x="321" y="80"/>
                </a:lnTo>
                <a:lnTo>
                  <a:pt x="324" y="83"/>
                </a:lnTo>
                <a:lnTo>
                  <a:pt x="331" y="89"/>
                </a:lnTo>
                <a:lnTo>
                  <a:pt x="338" y="90"/>
                </a:lnTo>
                <a:lnTo>
                  <a:pt x="332" y="70"/>
                </a:lnTo>
                <a:lnTo>
                  <a:pt x="334" y="58"/>
                </a:lnTo>
                <a:lnTo>
                  <a:pt x="343" y="26"/>
                </a:lnTo>
                <a:lnTo>
                  <a:pt x="347" y="21"/>
                </a:lnTo>
                <a:lnTo>
                  <a:pt x="356" y="17"/>
                </a:lnTo>
                <a:lnTo>
                  <a:pt x="369" y="12"/>
                </a:lnTo>
                <a:lnTo>
                  <a:pt x="374" y="5"/>
                </a:lnTo>
                <a:lnTo>
                  <a:pt x="385" y="6"/>
                </a:lnTo>
                <a:lnTo>
                  <a:pt x="390" y="5"/>
                </a:lnTo>
                <a:lnTo>
                  <a:pt x="393" y="4"/>
                </a:lnTo>
                <a:lnTo>
                  <a:pt x="395" y="0"/>
                </a:lnTo>
                <a:lnTo>
                  <a:pt x="407" y="7"/>
                </a:lnTo>
                <a:lnTo>
                  <a:pt x="427" y="20"/>
                </a:lnTo>
                <a:lnTo>
                  <a:pt x="443" y="29"/>
                </a:lnTo>
                <a:lnTo>
                  <a:pt x="461" y="37"/>
                </a:lnTo>
                <a:lnTo>
                  <a:pt x="486" y="44"/>
                </a:lnTo>
                <a:lnTo>
                  <a:pt x="508" y="46"/>
                </a:lnTo>
                <a:lnTo>
                  <a:pt x="511" y="44"/>
                </a:lnTo>
                <a:lnTo>
                  <a:pt x="520" y="33"/>
                </a:lnTo>
                <a:lnTo>
                  <a:pt x="524" y="33"/>
                </a:lnTo>
                <a:lnTo>
                  <a:pt x="531" y="34"/>
                </a:lnTo>
                <a:lnTo>
                  <a:pt x="554" y="34"/>
                </a:lnTo>
                <a:lnTo>
                  <a:pt x="577" y="35"/>
                </a:lnTo>
                <a:lnTo>
                  <a:pt x="588" y="34"/>
                </a:lnTo>
                <a:lnTo>
                  <a:pt x="611" y="29"/>
                </a:lnTo>
                <a:lnTo>
                  <a:pt x="615" y="29"/>
                </a:lnTo>
                <a:lnTo>
                  <a:pt x="620" y="29"/>
                </a:lnTo>
                <a:lnTo>
                  <a:pt x="634" y="36"/>
                </a:lnTo>
                <a:lnTo>
                  <a:pt x="645" y="36"/>
                </a:lnTo>
                <a:lnTo>
                  <a:pt x="652" y="36"/>
                </a:lnTo>
                <a:lnTo>
                  <a:pt x="656" y="37"/>
                </a:lnTo>
                <a:lnTo>
                  <a:pt x="665" y="37"/>
                </a:lnTo>
                <a:lnTo>
                  <a:pt x="679" y="37"/>
                </a:lnTo>
                <a:lnTo>
                  <a:pt x="697" y="42"/>
                </a:lnTo>
                <a:lnTo>
                  <a:pt x="718" y="41"/>
                </a:lnTo>
                <a:lnTo>
                  <a:pt x="725" y="40"/>
                </a:lnTo>
                <a:lnTo>
                  <a:pt x="736" y="41"/>
                </a:lnTo>
                <a:lnTo>
                  <a:pt x="746" y="45"/>
                </a:lnTo>
                <a:lnTo>
                  <a:pt x="758" y="49"/>
                </a:lnTo>
                <a:lnTo>
                  <a:pt x="765" y="50"/>
                </a:lnTo>
                <a:lnTo>
                  <a:pt x="770" y="51"/>
                </a:lnTo>
                <a:lnTo>
                  <a:pt x="779" y="52"/>
                </a:lnTo>
                <a:lnTo>
                  <a:pt x="784" y="50"/>
                </a:lnTo>
                <a:lnTo>
                  <a:pt x="787" y="52"/>
                </a:lnTo>
                <a:lnTo>
                  <a:pt x="790" y="62"/>
                </a:lnTo>
                <a:lnTo>
                  <a:pt x="797" y="69"/>
                </a:lnTo>
                <a:lnTo>
                  <a:pt x="803" y="75"/>
                </a:lnTo>
                <a:lnTo>
                  <a:pt x="808" y="82"/>
                </a:lnTo>
                <a:lnTo>
                  <a:pt x="813" y="84"/>
                </a:lnTo>
                <a:lnTo>
                  <a:pt x="822" y="85"/>
                </a:lnTo>
                <a:lnTo>
                  <a:pt x="838" y="87"/>
                </a:lnTo>
                <a:lnTo>
                  <a:pt x="847" y="89"/>
                </a:lnTo>
                <a:lnTo>
                  <a:pt x="859" y="101"/>
                </a:lnTo>
                <a:lnTo>
                  <a:pt x="870" y="113"/>
                </a:lnTo>
                <a:close/>
                <a:moveTo>
                  <a:pt x="157" y="353"/>
                </a:moveTo>
                <a:lnTo>
                  <a:pt x="157" y="352"/>
                </a:lnTo>
                <a:lnTo>
                  <a:pt x="155" y="344"/>
                </a:lnTo>
                <a:lnTo>
                  <a:pt x="158" y="337"/>
                </a:lnTo>
                <a:lnTo>
                  <a:pt x="151" y="336"/>
                </a:lnTo>
                <a:lnTo>
                  <a:pt x="147" y="334"/>
                </a:lnTo>
                <a:lnTo>
                  <a:pt x="142" y="327"/>
                </a:lnTo>
                <a:lnTo>
                  <a:pt x="141" y="327"/>
                </a:lnTo>
                <a:lnTo>
                  <a:pt x="138" y="328"/>
                </a:lnTo>
                <a:lnTo>
                  <a:pt x="137" y="333"/>
                </a:lnTo>
                <a:lnTo>
                  <a:pt x="138" y="338"/>
                </a:lnTo>
                <a:lnTo>
                  <a:pt x="141" y="342"/>
                </a:lnTo>
                <a:lnTo>
                  <a:pt x="144" y="343"/>
                </a:lnTo>
                <a:lnTo>
                  <a:pt x="144" y="343"/>
                </a:lnTo>
                <a:lnTo>
                  <a:pt x="144" y="345"/>
                </a:lnTo>
                <a:lnTo>
                  <a:pt x="141" y="353"/>
                </a:lnTo>
                <a:lnTo>
                  <a:pt x="145" y="354"/>
                </a:lnTo>
                <a:lnTo>
                  <a:pt x="153" y="354"/>
                </a:lnTo>
                <a:lnTo>
                  <a:pt x="157" y="353"/>
                </a:lnTo>
                <a:close/>
                <a:moveTo>
                  <a:pt x="202" y="347"/>
                </a:moveTo>
                <a:lnTo>
                  <a:pt x="203" y="343"/>
                </a:lnTo>
                <a:lnTo>
                  <a:pt x="201" y="343"/>
                </a:lnTo>
                <a:lnTo>
                  <a:pt x="199" y="344"/>
                </a:lnTo>
                <a:lnTo>
                  <a:pt x="194" y="346"/>
                </a:lnTo>
                <a:lnTo>
                  <a:pt x="193" y="348"/>
                </a:lnTo>
                <a:lnTo>
                  <a:pt x="196" y="351"/>
                </a:lnTo>
                <a:lnTo>
                  <a:pt x="200" y="352"/>
                </a:lnTo>
                <a:lnTo>
                  <a:pt x="202" y="347"/>
                </a:lnTo>
                <a:close/>
                <a:moveTo>
                  <a:pt x="117" y="360"/>
                </a:moveTo>
                <a:lnTo>
                  <a:pt x="116" y="358"/>
                </a:lnTo>
                <a:lnTo>
                  <a:pt x="114" y="357"/>
                </a:lnTo>
                <a:lnTo>
                  <a:pt x="106" y="356"/>
                </a:lnTo>
                <a:lnTo>
                  <a:pt x="101" y="354"/>
                </a:lnTo>
                <a:lnTo>
                  <a:pt x="99" y="354"/>
                </a:lnTo>
                <a:lnTo>
                  <a:pt x="100" y="356"/>
                </a:lnTo>
                <a:lnTo>
                  <a:pt x="102" y="360"/>
                </a:lnTo>
                <a:lnTo>
                  <a:pt x="105" y="364"/>
                </a:lnTo>
                <a:lnTo>
                  <a:pt x="110" y="364"/>
                </a:lnTo>
                <a:lnTo>
                  <a:pt x="117" y="3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0" name="Freeform 119"/>
          <p:cNvSpPr>
            <a:spLocks noEditPoints="1"/>
          </p:cNvSpPr>
          <p:nvPr/>
        </p:nvSpPr>
        <p:spPr bwMode="auto">
          <a:xfrm>
            <a:off x="6258509" y="4740474"/>
            <a:ext cx="100011" cy="83167"/>
          </a:xfrm>
          <a:custGeom>
            <a:avLst/>
            <a:gdLst>
              <a:gd name="T0" fmla="*/ 125 w 419"/>
              <a:gd name="T1" fmla="*/ 328 h 346"/>
              <a:gd name="T2" fmla="*/ 100 w 419"/>
              <a:gd name="T3" fmla="*/ 335 h 346"/>
              <a:gd name="T4" fmla="*/ 108 w 419"/>
              <a:gd name="T5" fmla="*/ 318 h 346"/>
              <a:gd name="T6" fmla="*/ 96 w 419"/>
              <a:gd name="T7" fmla="*/ 287 h 346"/>
              <a:gd name="T8" fmla="*/ 75 w 419"/>
              <a:gd name="T9" fmla="*/ 306 h 346"/>
              <a:gd name="T10" fmla="*/ 62 w 419"/>
              <a:gd name="T11" fmla="*/ 270 h 346"/>
              <a:gd name="T12" fmla="*/ 50 w 419"/>
              <a:gd name="T13" fmla="*/ 237 h 346"/>
              <a:gd name="T14" fmla="*/ 33 w 419"/>
              <a:gd name="T15" fmla="*/ 212 h 346"/>
              <a:gd name="T16" fmla="*/ 30 w 419"/>
              <a:gd name="T17" fmla="*/ 179 h 346"/>
              <a:gd name="T18" fmla="*/ 11 w 419"/>
              <a:gd name="T19" fmla="*/ 137 h 346"/>
              <a:gd name="T20" fmla="*/ 0 w 419"/>
              <a:gd name="T21" fmla="*/ 94 h 346"/>
              <a:gd name="T22" fmla="*/ 20 w 419"/>
              <a:gd name="T23" fmla="*/ 88 h 346"/>
              <a:gd name="T24" fmla="*/ 39 w 419"/>
              <a:gd name="T25" fmla="*/ 59 h 346"/>
              <a:gd name="T26" fmla="*/ 70 w 419"/>
              <a:gd name="T27" fmla="*/ 30 h 346"/>
              <a:gd name="T28" fmla="*/ 102 w 419"/>
              <a:gd name="T29" fmla="*/ 23 h 346"/>
              <a:gd name="T30" fmla="*/ 132 w 419"/>
              <a:gd name="T31" fmla="*/ 28 h 346"/>
              <a:gd name="T32" fmla="*/ 179 w 419"/>
              <a:gd name="T33" fmla="*/ 26 h 346"/>
              <a:gd name="T34" fmla="*/ 211 w 419"/>
              <a:gd name="T35" fmla="*/ 34 h 346"/>
              <a:gd name="T36" fmla="*/ 222 w 419"/>
              <a:gd name="T37" fmla="*/ 34 h 346"/>
              <a:gd name="T38" fmla="*/ 229 w 419"/>
              <a:gd name="T39" fmla="*/ 36 h 346"/>
              <a:gd name="T40" fmla="*/ 243 w 419"/>
              <a:gd name="T41" fmla="*/ 49 h 346"/>
              <a:gd name="T42" fmla="*/ 278 w 419"/>
              <a:gd name="T43" fmla="*/ 59 h 346"/>
              <a:gd name="T44" fmla="*/ 299 w 419"/>
              <a:gd name="T45" fmla="*/ 47 h 346"/>
              <a:gd name="T46" fmla="*/ 305 w 419"/>
              <a:gd name="T47" fmla="*/ 27 h 346"/>
              <a:gd name="T48" fmla="*/ 320 w 419"/>
              <a:gd name="T49" fmla="*/ 20 h 346"/>
              <a:gd name="T50" fmla="*/ 336 w 419"/>
              <a:gd name="T51" fmla="*/ 16 h 346"/>
              <a:gd name="T52" fmla="*/ 354 w 419"/>
              <a:gd name="T53" fmla="*/ 30 h 346"/>
              <a:gd name="T54" fmla="*/ 370 w 419"/>
              <a:gd name="T55" fmla="*/ 25 h 346"/>
              <a:gd name="T56" fmla="*/ 387 w 419"/>
              <a:gd name="T57" fmla="*/ 17 h 346"/>
              <a:gd name="T58" fmla="*/ 404 w 419"/>
              <a:gd name="T59" fmla="*/ 11 h 346"/>
              <a:gd name="T60" fmla="*/ 410 w 419"/>
              <a:gd name="T61" fmla="*/ 13 h 346"/>
              <a:gd name="T62" fmla="*/ 397 w 419"/>
              <a:gd name="T63" fmla="*/ 47 h 346"/>
              <a:gd name="T64" fmla="*/ 407 w 419"/>
              <a:gd name="T65" fmla="*/ 72 h 346"/>
              <a:gd name="T66" fmla="*/ 414 w 419"/>
              <a:gd name="T67" fmla="*/ 120 h 346"/>
              <a:gd name="T68" fmla="*/ 414 w 419"/>
              <a:gd name="T69" fmla="*/ 162 h 346"/>
              <a:gd name="T70" fmla="*/ 406 w 419"/>
              <a:gd name="T71" fmla="*/ 195 h 346"/>
              <a:gd name="T72" fmla="*/ 388 w 419"/>
              <a:gd name="T73" fmla="*/ 194 h 346"/>
              <a:gd name="T74" fmla="*/ 352 w 419"/>
              <a:gd name="T75" fmla="*/ 215 h 346"/>
              <a:gd name="T76" fmla="*/ 324 w 419"/>
              <a:gd name="T77" fmla="*/ 223 h 346"/>
              <a:gd name="T78" fmla="*/ 323 w 419"/>
              <a:gd name="T79" fmla="*/ 244 h 346"/>
              <a:gd name="T80" fmla="*/ 292 w 419"/>
              <a:gd name="T81" fmla="*/ 238 h 346"/>
              <a:gd name="T82" fmla="*/ 280 w 419"/>
              <a:gd name="T83" fmla="*/ 248 h 346"/>
              <a:gd name="T84" fmla="*/ 281 w 419"/>
              <a:gd name="T85" fmla="*/ 269 h 346"/>
              <a:gd name="T86" fmla="*/ 304 w 419"/>
              <a:gd name="T87" fmla="*/ 296 h 346"/>
              <a:gd name="T88" fmla="*/ 299 w 419"/>
              <a:gd name="T89" fmla="*/ 315 h 346"/>
              <a:gd name="T90" fmla="*/ 280 w 419"/>
              <a:gd name="T91" fmla="*/ 310 h 346"/>
              <a:gd name="T92" fmla="*/ 258 w 419"/>
              <a:gd name="T93" fmla="*/ 302 h 346"/>
              <a:gd name="T94" fmla="*/ 237 w 419"/>
              <a:gd name="T95" fmla="*/ 311 h 346"/>
              <a:gd name="T96" fmla="*/ 214 w 419"/>
              <a:gd name="T97" fmla="*/ 308 h 346"/>
              <a:gd name="T98" fmla="*/ 211 w 419"/>
              <a:gd name="T99" fmla="*/ 326 h 346"/>
              <a:gd name="T100" fmla="*/ 188 w 419"/>
              <a:gd name="T101" fmla="*/ 337 h 346"/>
              <a:gd name="T102" fmla="*/ 167 w 419"/>
              <a:gd name="T103" fmla="*/ 346 h 346"/>
              <a:gd name="T104" fmla="*/ 53 w 419"/>
              <a:gd name="T105" fmla="*/ 276 h 346"/>
              <a:gd name="T106" fmla="*/ 58 w 419"/>
              <a:gd name="T107" fmla="*/ 276 h 346"/>
              <a:gd name="T108" fmla="*/ 72 w 419"/>
              <a:gd name="T109" fmla="*/ 317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9" h="346">
                <a:moveTo>
                  <a:pt x="167" y="346"/>
                </a:moveTo>
                <a:lnTo>
                  <a:pt x="154" y="336"/>
                </a:lnTo>
                <a:lnTo>
                  <a:pt x="128" y="332"/>
                </a:lnTo>
                <a:lnTo>
                  <a:pt x="125" y="328"/>
                </a:lnTo>
                <a:lnTo>
                  <a:pt x="123" y="327"/>
                </a:lnTo>
                <a:lnTo>
                  <a:pt x="121" y="333"/>
                </a:lnTo>
                <a:lnTo>
                  <a:pt x="106" y="338"/>
                </a:lnTo>
                <a:lnTo>
                  <a:pt x="100" y="335"/>
                </a:lnTo>
                <a:lnTo>
                  <a:pt x="96" y="331"/>
                </a:lnTo>
                <a:lnTo>
                  <a:pt x="97" y="326"/>
                </a:lnTo>
                <a:lnTo>
                  <a:pt x="101" y="321"/>
                </a:lnTo>
                <a:lnTo>
                  <a:pt x="108" y="318"/>
                </a:lnTo>
                <a:lnTo>
                  <a:pt x="111" y="308"/>
                </a:lnTo>
                <a:lnTo>
                  <a:pt x="106" y="294"/>
                </a:lnTo>
                <a:lnTo>
                  <a:pt x="101" y="290"/>
                </a:lnTo>
                <a:lnTo>
                  <a:pt x="96" y="287"/>
                </a:lnTo>
                <a:lnTo>
                  <a:pt x="91" y="292"/>
                </a:lnTo>
                <a:lnTo>
                  <a:pt x="87" y="301"/>
                </a:lnTo>
                <a:lnTo>
                  <a:pt x="82" y="305"/>
                </a:lnTo>
                <a:lnTo>
                  <a:pt x="75" y="306"/>
                </a:lnTo>
                <a:lnTo>
                  <a:pt x="66" y="306"/>
                </a:lnTo>
                <a:lnTo>
                  <a:pt x="62" y="293"/>
                </a:lnTo>
                <a:lnTo>
                  <a:pt x="61" y="282"/>
                </a:lnTo>
                <a:lnTo>
                  <a:pt x="62" y="270"/>
                </a:lnTo>
                <a:lnTo>
                  <a:pt x="64" y="262"/>
                </a:lnTo>
                <a:lnTo>
                  <a:pt x="55" y="252"/>
                </a:lnTo>
                <a:lnTo>
                  <a:pt x="54" y="242"/>
                </a:lnTo>
                <a:lnTo>
                  <a:pt x="50" y="237"/>
                </a:lnTo>
                <a:lnTo>
                  <a:pt x="49" y="240"/>
                </a:lnTo>
                <a:lnTo>
                  <a:pt x="49" y="242"/>
                </a:lnTo>
                <a:lnTo>
                  <a:pt x="47" y="240"/>
                </a:lnTo>
                <a:lnTo>
                  <a:pt x="33" y="212"/>
                </a:lnTo>
                <a:lnTo>
                  <a:pt x="31" y="198"/>
                </a:lnTo>
                <a:lnTo>
                  <a:pt x="33" y="188"/>
                </a:lnTo>
                <a:lnTo>
                  <a:pt x="35" y="184"/>
                </a:lnTo>
                <a:lnTo>
                  <a:pt x="30" y="179"/>
                </a:lnTo>
                <a:lnTo>
                  <a:pt x="25" y="173"/>
                </a:lnTo>
                <a:lnTo>
                  <a:pt x="14" y="165"/>
                </a:lnTo>
                <a:lnTo>
                  <a:pt x="14" y="152"/>
                </a:lnTo>
                <a:lnTo>
                  <a:pt x="11" y="137"/>
                </a:lnTo>
                <a:lnTo>
                  <a:pt x="8" y="132"/>
                </a:lnTo>
                <a:lnTo>
                  <a:pt x="4" y="123"/>
                </a:lnTo>
                <a:lnTo>
                  <a:pt x="1" y="115"/>
                </a:lnTo>
                <a:lnTo>
                  <a:pt x="0" y="94"/>
                </a:lnTo>
                <a:lnTo>
                  <a:pt x="1" y="93"/>
                </a:lnTo>
                <a:lnTo>
                  <a:pt x="9" y="92"/>
                </a:lnTo>
                <a:lnTo>
                  <a:pt x="18" y="91"/>
                </a:lnTo>
                <a:lnTo>
                  <a:pt x="20" y="88"/>
                </a:lnTo>
                <a:lnTo>
                  <a:pt x="18" y="85"/>
                </a:lnTo>
                <a:lnTo>
                  <a:pt x="24" y="80"/>
                </a:lnTo>
                <a:lnTo>
                  <a:pt x="33" y="70"/>
                </a:lnTo>
                <a:lnTo>
                  <a:pt x="39" y="59"/>
                </a:lnTo>
                <a:lnTo>
                  <a:pt x="44" y="53"/>
                </a:lnTo>
                <a:lnTo>
                  <a:pt x="47" y="46"/>
                </a:lnTo>
                <a:lnTo>
                  <a:pt x="56" y="37"/>
                </a:lnTo>
                <a:lnTo>
                  <a:pt x="70" y="30"/>
                </a:lnTo>
                <a:lnTo>
                  <a:pt x="79" y="29"/>
                </a:lnTo>
                <a:lnTo>
                  <a:pt x="88" y="26"/>
                </a:lnTo>
                <a:lnTo>
                  <a:pt x="97" y="23"/>
                </a:lnTo>
                <a:lnTo>
                  <a:pt x="102" y="23"/>
                </a:lnTo>
                <a:lnTo>
                  <a:pt x="113" y="27"/>
                </a:lnTo>
                <a:lnTo>
                  <a:pt x="119" y="28"/>
                </a:lnTo>
                <a:lnTo>
                  <a:pt x="125" y="28"/>
                </a:lnTo>
                <a:lnTo>
                  <a:pt x="132" y="28"/>
                </a:lnTo>
                <a:lnTo>
                  <a:pt x="137" y="28"/>
                </a:lnTo>
                <a:lnTo>
                  <a:pt x="151" y="25"/>
                </a:lnTo>
                <a:lnTo>
                  <a:pt x="166" y="27"/>
                </a:lnTo>
                <a:lnTo>
                  <a:pt x="179" y="26"/>
                </a:lnTo>
                <a:lnTo>
                  <a:pt x="195" y="22"/>
                </a:lnTo>
                <a:lnTo>
                  <a:pt x="203" y="24"/>
                </a:lnTo>
                <a:lnTo>
                  <a:pt x="210" y="28"/>
                </a:lnTo>
                <a:lnTo>
                  <a:pt x="211" y="34"/>
                </a:lnTo>
                <a:lnTo>
                  <a:pt x="213" y="37"/>
                </a:lnTo>
                <a:lnTo>
                  <a:pt x="215" y="39"/>
                </a:lnTo>
                <a:lnTo>
                  <a:pt x="218" y="39"/>
                </a:lnTo>
                <a:lnTo>
                  <a:pt x="222" y="34"/>
                </a:lnTo>
                <a:lnTo>
                  <a:pt x="226" y="30"/>
                </a:lnTo>
                <a:lnTo>
                  <a:pt x="227" y="29"/>
                </a:lnTo>
                <a:lnTo>
                  <a:pt x="227" y="31"/>
                </a:lnTo>
                <a:lnTo>
                  <a:pt x="229" y="36"/>
                </a:lnTo>
                <a:lnTo>
                  <a:pt x="232" y="41"/>
                </a:lnTo>
                <a:lnTo>
                  <a:pt x="235" y="44"/>
                </a:lnTo>
                <a:lnTo>
                  <a:pt x="240" y="48"/>
                </a:lnTo>
                <a:lnTo>
                  <a:pt x="243" y="49"/>
                </a:lnTo>
                <a:lnTo>
                  <a:pt x="255" y="45"/>
                </a:lnTo>
                <a:lnTo>
                  <a:pt x="271" y="50"/>
                </a:lnTo>
                <a:lnTo>
                  <a:pt x="273" y="53"/>
                </a:lnTo>
                <a:lnTo>
                  <a:pt x="278" y="59"/>
                </a:lnTo>
                <a:lnTo>
                  <a:pt x="284" y="63"/>
                </a:lnTo>
                <a:lnTo>
                  <a:pt x="297" y="64"/>
                </a:lnTo>
                <a:lnTo>
                  <a:pt x="301" y="53"/>
                </a:lnTo>
                <a:lnTo>
                  <a:pt x="299" y="47"/>
                </a:lnTo>
                <a:lnTo>
                  <a:pt x="292" y="36"/>
                </a:lnTo>
                <a:lnTo>
                  <a:pt x="290" y="29"/>
                </a:lnTo>
                <a:lnTo>
                  <a:pt x="292" y="28"/>
                </a:lnTo>
                <a:lnTo>
                  <a:pt x="305" y="27"/>
                </a:lnTo>
                <a:lnTo>
                  <a:pt x="307" y="26"/>
                </a:lnTo>
                <a:lnTo>
                  <a:pt x="309" y="19"/>
                </a:lnTo>
                <a:lnTo>
                  <a:pt x="313" y="19"/>
                </a:lnTo>
                <a:lnTo>
                  <a:pt x="320" y="20"/>
                </a:lnTo>
                <a:lnTo>
                  <a:pt x="327" y="15"/>
                </a:lnTo>
                <a:lnTo>
                  <a:pt x="331" y="10"/>
                </a:lnTo>
                <a:lnTo>
                  <a:pt x="334" y="13"/>
                </a:lnTo>
                <a:lnTo>
                  <a:pt x="336" y="16"/>
                </a:lnTo>
                <a:lnTo>
                  <a:pt x="339" y="18"/>
                </a:lnTo>
                <a:lnTo>
                  <a:pt x="344" y="21"/>
                </a:lnTo>
                <a:lnTo>
                  <a:pt x="350" y="26"/>
                </a:lnTo>
                <a:lnTo>
                  <a:pt x="354" y="30"/>
                </a:lnTo>
                <a:lnTo>
                  <a:pt x="357" y="32"/>
                </a:lnTo>
                <a:lnTo>
                  <a:pt x="364" y="30"/>
                </a:lnTo>
                <a:lnTo>
                  <a:pt x="366" y="31"/>
                </a:lnTo>
                <a:lnTo>
                  <a:pt x="370" y="25"/>
                </a:lnTo>
                <a:lnTo>
                  <a:pt x="373" y="23"/>
                </a:lnTo>
                <a:lnTo>
                  <a:pt x="376" y="23"/>
                </a:lnTo>
                <a:lnTo>
                  <a:pt x="379" y="23"/>
                </a:lnTo>
                <a:lnTo>
                  <a:pt x="387" y="17"/>
                </a:lnTo>
                <a:lnTo>
                  <a:pt x="392" y="11"/>
                </a:lnTo>
                <a:lnTo>
                  <a:pt x="394" y="9"/>
                </a:lnTo>
                <a:lnTo>
                  <a:pt x="401" y="12"/>
                </a:lnTo>
                <a:lnTo>
                  <a:pt x="404" y="11"/>
                </a:lnTo>
                <a:lnTo>
                  <a:pt x="408" y="3"/>
                </a:lnTo>
                <a:lnTo>
                  <a:pt x="412" y="0"/>
                </a:lnTo>
                <a:lnTo>
                  <a:pt x="413" y="4"/>
                </a:lnTo>
                <a:lnTo>
                  <a:pt x="410" y="13"/>
                </a:lnTo>
                <a:lnTo>
                  <a:pt x="406" y="21"/>
                </a:lnTo>
                <a:lnTo>
                  <a:pt x="400" y="27"/>
                </a:lnTo>
                <a:lnTo>
                  <a:pt x="399" y="32"/>
                </a:lnTo>
                <a:lnTo>
                  <a:pt x="397" y="47"/>
                </a:lnTo>
                <a:lnTo>
                  <a:pt x="398" y="52"/>
                </a:lnTo>
                <a:lnTo>
                  <a:pt x="399" y="56"/>
                </a:lnTo>
                <a:lnTo>
                  <a:pt x="402" y="58"/>
                </a:lnTo>
                <a:lnTo>
                  <a:pt x="407" y="72"/>
                </a:lnTo>
                <a:lnTo>
                  <a:pt x="413" y="85"/>
                </a:lnTo>
                <a:lnTo>
                  <a:pt x="418" y="96"/>
                </a:lnTo>
                <a:lnTo>
                  <a:pt x="419" y="103"/>
                </a:lnTo>
                <a:lnTo>
                  <a:pt x="414" y="120"/>
                </a:lnTo>
                <a:lnTo>
                  <a:pt x="408" y="136"/>
                </a:lnTo>
                <a:lnTo>
                  <a:pt x="409" y="144"/>
                </a:lnTo>
                <a:lnTo>
                  <a:pt x="411" y="151"/>
                </a:lnTo>
                <a:lnTo>
                  <a:pt x="414" y="162"/>
                </a:lnTo>
                <a:lnTo>
                  <a:pt x="415" y="175"/>
                </a:lnTo>
                <a:lnTo>
                  <a:pt x="413" y="184"/>
                </a:lnTo>
                <a:lnTo>
                  <a:pt x="411" y="189"/>
                </a:lnTo>
                <a:lnTo>
                  <a:pt x="406" y="195"/>
                </a:lnTo>
                <a:lnTo>
                  <a:pt x="402" y="198"/>
                </a:lnTo>
                <a:lnTo>
                  <a:pt x="397" y="193"/>
                </a:lnTo>
                <a:lnTo>
                  <a:pt x="393" y="193"/>
                </a:lnTo>
                <a:lnTo>
                  <a:pt x="388" y="194"/>
                </a:lnTo>
                <a:lnTo>
                  <a:pt x="383" y="196"/>
                </a:lnTo>
                <a:lnTo>
                  <a:pt x="375" y="205"/>
                </a:lnTo>
                <a:lnTo>
                  <a:pt x="365" y="213"/>
                </a:lnTo>
                <a:lnTo>
                  <a:pt x="352" y="215"/>
                </a:lnTo>
                <a:lnTo>
                  <a:pt x="347" y="220"/>
                </a:lnTo>
                <a:lnTo>
                  <a:pt x="342" y="221"/>
                </a:lnTo>
                <a:lnTo>
                  <a:pt x="331" y="222"/>
                </a:lnTo>
                <a:lnTo>
                  <a:pt x="324" y="223"/>
                </a:lnTo>
                <a:lnTo>
                  <a:pt x="325" y="226"/>
                </a:lnTo>
                <a:lnTo>
                  <a:pt x="324" y="240"/>
                </a:lnTo>
                <a:lnTo>
                  <a:pt x="324" y="243"/>
                </a:lnTo>
                <a:lnTo>
                  <a:pt x="323" y="244"/>
                </a:lnTo>
                <a:lnTo>
                  <a:pt x="319" y="244"/>
                </a:lnTo>
                <a:lnTo>
                  <a:pt x="311" y="242"/>
                </a:lnTo>
                <a:lnTo>
                  <a:pt x="300" y="239"/>
                </a:lnTo>
                <a:lnTo>
                  <a:pt x="292" y="238"/>
                </a:lnTo>
                <a:lnTo>
                  <a:pt x="288" y="244"/>
                </a:lnTo>
                <a:lnTo>
                  <a:pt x="286" y="247"/>
                </a:lnTo>
                <a:lnTo>
                  <a:pt x="283" y="247"/>
                </a:lnTo>
                <a:lnTo>
                  <a:pt x="280" y="248"/>
                </a:lnTo>
                <a:lnTo>
                  <a:pt x="279" y="251"/>
                </a:lnTo>
                <a:lnTo>
                  <a:pt x="279" y="254"/>
                </a:lnTo>
                <a:lnTo>
                  <a:pt x="280" y="260"/>
                </a:lnTo>
                <a:lnTo>
                  <a:pt x="281" y="269"/>
                </a:lnTo>
                <a:lnTo>
                  <a:pt x="280" y="275"/>
                </a:lnTo>
                <a:lnTo>
                  <a:pt x="283" y="279"/>
                </a:lnTo>
                <a:lnTo>
                  <a:pt x="300" y="293"/>
                </a:lnTo>
                <a:lnTo>
                  <a:pt x="304" y="296"/>
                </a:lnTo>
                <a:lnTo>
                  <a:pt x="305" y="298"/>
                </a:lnTo>
                <a:lnTo>
                  <a:pt x="302" y="305"/>
                </a:lnTo>
                <a:lnTo>
                  <a:pt x="305" y="316"/>
                </a:lnTo>
                <a:lnTo>
                  <a:pt x="299" y="315"/>
                </a:lnTo>
                <a:lnTo>
                  <a:pt x="291" y="311"/>
                </a:lnTo>
                <a:lnTo>
                  <a:pt x="287" y="308"/>
                </a:lnTo>
                <a:lnTo>
                  <a:pt x="282" y="310"/>
                </a:lnTo>
                <a:lnTo>
                  <a:pt x="280" y="310"/>
                </a:lnTo>
                <a:lnTo>
                  <a:pt x="277" y="305"/>
                </a:lnTo>
                <a:lnTo>
                  <a:pt x="272" y="300"/>
                </a:lnTo>
                <a:lnTo>
                  <a:pt x="268" y="300"/>
                </a:lnTo>
                <a:lnTo>
                  <a:pt x="258" y="302"/>
                </a:lnTo>
                <a:lnTo>
                  <a:pt x="248" y="303"/>
                </a:lnTo>
                <a:lnTo>
                  <a:pt x="245" y="303"/>
                </a:lnTo>
                <a:lnTo>
                  <a:pt x="243" y="304"/>
                </a:lnTo>
                <a:lnTo>
                  <a:pt x="237" y="311"/>
                </a:lnTo>
                <a:lnTo>
                  <a:pt x="235" y="310"/>
                </a:lnTo>
                <a:lnTo>
                  <a:pt x="225" y="307"/>
                </a:lnTo>
                <a:lnTo>
                  <a:pt x="216" y="306"/>
                </a:lnTo>
                <a:lnTo>
                  <a:pt x="214" y="308"/>
                </a:lnTo>
                <a:lnTo>
                  <a:pt x="215" y="314"/>
                </a:lnTo>
                <a:lnTo>
                  <a:pt x="217" y="320"/>
                </a:lnTo>
                <a:lnTo>
                  <a:pt x="216" y="323"/>
                </a:lnTo>
                <a:lnTo>
                  <a:pt x="211" y="326"/>
                </a:lnTo>
                <a:lnTo>
                  <a:pt x="205" y="332"/>
                </a:lnTo>
                <a:lnTo>
                  <a:pt x="201" y="336"/>
                </a:lnTo>
                <a:lnTo>
                  <a:pt x="198" y="337"/>
                </a:lnTo>
                <a:lnTo>
                  <a:pt x="188" y="337"/>
                </a:lnTo>
                <a:lnTo>
                  <a:pt x="178" y="338"/>
                </a:lnTo>
                <a:lnTo>
                  <a:pt x="174" y="342"/>
                </a:lnTo>
                <a:lnTo>
                  <a:pt x="170" y="345"/>
                </a:lnTo>
                <a:lnTo>
                  <a:pt x="167" y="346"/>
                </a:lnTo>
                <a:close/>
                <a:moveTo>
                  <a:pt x="58" y="276"/>
                </a:moveTo>
                <a:lnTo>
                  <a:pt x="56" y="277"/>
                </a:lnTo>
                <a:lnTo>
                  <a:pt x="55" y="277"/>
                </a:lnTo>
                <a:lnTo>
                  <a:pt x="53" y="276"/>
                </a:lnTo>
                <a:lnTo>
                  <a:pt x="54" y="271"/>
                </a:lnTo>
                <a:lnTo>
                  <a:pt x="55" y="268"/>
                </a:lnTo>
                <a:lnTo>
                  <a:pt x="57" y="268"/>
                </a:lnTo>
                <a:lnTo>
                  <a:pt x="58" y="276"/>
                </a:lnTo>
                <a:close/>
                <a:moveTo>
                  <a:pt x="79" y="322"/>
                </a:moveTo>
                <a:lnTo>
                  <a:pt x="76" y="325"/>
                </a:lnTo>
                <a:lnTo>
                  <a:pt x="72" y="318"/>
                </a:lnTo>
                <a:lnTo>
                  <a:pt x="72" y="317"/>
                </a:lnTo>
                <a:lnTo>
                  <a:pt x="79" y="3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2" name="Freeform 121"/>
          <p:cNvSpPr>
            <a:spLocks noEditPoints="1"/>
          </p:cNvSpPr>
          <p:nvPr/>
        </p:nvSpPr>
        <p:spPr bwMode="auto">
          <a:xfrm>
            <a:off x="5141540" y="5235268"/>
            <a:ext cx="24213" cy="20002"/>
          </a:xfrm>
          <a:custGeom>
            <a:avLst/>
            <a:gdLst>
              <a:gd name="T0" fmla="*/ 19 w 103"/>
              <a:gd name="T1" fmla="*/ 43 h 81"/>
              <a:gd name="T2" fmla="*/ 17 w 103"/>
              <a:gd name="T3" fmla="*/ 44 h 81"/>
              <a:gd name="T4" fmla="*/ 10 w 103"/>
              <a:gd name="T5" fmla="*/ 40 h 81"/>
              <a:gd name="T6" fmla="*/ 6 w 103"/>
              <a:gd name="T7" fmla="*/ 39 h 81"/>
              <a:gd name="T8" fmla="*/ 0 w 103"/>
              <a:gd name="T9" fmla="*/ 31 h 81"/>
              <a:gd name="T10" fmla="*/ 2 w 103"/>
              <a:gd name="T11" fmla="*/ 5 h 81"/>
              <a:gd name="T12" fmla="*/ 4 w 103"/>
              <a:gd name="T13" fmla="*/ 2 h 81"/>
              <a:gd name="T14" fmla="*/ 5 w 103"/>
              <a:gd name="T15" fmla="*/ 1 h 81"/>
              <a:gd name="T16" fmla="*/ 9 w 103"/>
              <a:gd name="T17" fmla="*/ 0 h 81"/>
              <a:gd name="T18" fmla="*/ 13 w 103"/>
              <a:gd name="T19" fmla="*/ 4 h 81"/>
              <a:gd name="T20" fmla="*/ 12 w 103"/>
              <a:gd name="T21" fmla="*/ 20 h 81"/>
              <a:gd name="T22" fmla="*/ 17 w 103"/>
              <a:gd name="T23" fmla="*/ 31 h 81"/>
              <a:gd name="T24" fmla="*/ 21 w 103"/>
              <a:gd name="T25" fmla="*/ 40 h 81"/>
              <a:gd name="T26" fmla="*/ 19 w 103"/>
              <a:gd name="T27" fmla="*/ 43 h 81"/>
              <a:gd name="T28" fmla="*/ 99 w 103"/>
              <a:gd name="T29" fmla="*/ 58 h 81"/>
              <a:gd name="T30" fmla="*/ 103 w 103"/>
              <a:gd name="T31" fmla="*/ 69 h 81"/>
              <a:gd name="T32" fmla="*/ 103 w 103"/>
              <a:gd name="T33" fmla="*/ 77 h 81"/>
              <a:gd name="T34" fmla="*/ 101 w 103"/>
              <a:gd name="T35" fmla="*/ 80 h 81"/>
              <a:gd name="T36" fmla="*/ 97 w 103"/>
              <a:gd name="T37" fmla="*/ 78 h 81"/>
              <a:gd name="T38" fmla="*/ 91 w 103"/>
              <a:gd name="T39" fmla="*/ 71 h 81"/>
              <a:gd name="T40" fmla="*/ 78 w 103"/>
              <a:gd name="T41" fmla="*/ 65 h 81"/>
              <a:gd name="T42" fmla="*/ 84 w 103"/>
              <a:gd name="T43" fmla="*/ 64 h 81"/>
              <a:gd name="T44" fmla="*/ 87 w 103"/>
              <a:gd name="T45" fmla="*/ 65 h 81"/>
              <a:gd name="T46" fmla="*/ 91 w 103"/>
              <a:gd name="T47" fmla="*/ 64 h 81"/>
              <a:gd name="T48" fmla="*/ 93 w 103"/>
              <a:gd name="T49" fmla="*/ 61 h 81"/>
              <a:gd name="T50" fmla="*/ 94 w 103"/>
              <a:gd name="T51" fmla="*/ 59 h 81"/>
              <a:gd name="T52" fmla="*/ 97 w 103"/>
              <a:gd name="T53" fmla="*/ 57 h 81"/>
              <a:gd name="T54" fmla="*/ 99 w 103"/>
              <a:gd name="T55" fmla="*/ 58 h 81"/>
              <a:gd name="T56" fmla="*/ 44 w 103"/>
              <a:gd name="T57" fmla="*/ 76 h 81"/>
              <a:gd name="T58" fmla="*/ 50 w 103"/>
              <a:gd name="T59" fmla="*/ 81 h 81"/>
              <a:gd name="T60" fmla="*/ 34 w 103"/>
              <a:gd name="T61" fmla="*/ 79 h 81"/>
              <a:gd name="T62" fmla="*/ 32 w 103"/>
              <a:gd name="T63" fmla="*/ 74 h 81"/>
              <a:gd name="T64" fmla="*/ 32 w 103"/>
              <a:gd name="T65" fmla="*/ 71 h 81"/>
              <a:gd name="T66" fmla="*/ 37 w 103"/>
              <a:gd name="T67" fmla="*/ 72 h 81"/>
              <a:gd name="T68" fmla="*/ 44 w 103"/>
              <a:gd name="T6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 h="81">
                <a:moveTo>
                  <a:pt x="19" y="43"/>
                </a:moveTo>
                <a:lnTo>
                  <a:pt x="17" y="44"/>
                </a:lnTo>
                <a:lnTo>
                  <a:pt x="10" y="40"/>
                </a:lnTo>
                <a:lnTo>
                  <a:pt x="6" y="39"/>
                </a:lnTo>
                <a:lnTo>
                  <a:pt x="0" y="31"/>
                </a:lnTo>
                <a:lnTo>
                  <a:pt x="2" y="5"/>
                </a:lnTo>
                <a:lnTo>
                  <a:pt x="4" y="2"/>
                </a:lnTo>
                <a:lnTo>
                  <a:pt x="5" y="1"/>
                </a:lnTo>
                <a:lnTo>
                  <a:pt x="9" y="0"/>
                </a:lnTo>
                <a:lnTo>
                  <a:pt x="13" y="4"/>
                </a:lnTo>
                <a:lnTo>
                  <a:pt x="12" y="20"/>
                </a:lnTo>
                <a:lnTo>
                  <a:pt x="17" y="31"/>
                </a:lnTo>
                <a:lnTo>
                  <a:pt x="21" y="40"/>
                </a:lnTo>
                <a:lnTo>
                  <a:pt x="19" y="43"/>
                </a:lnTo>
                <a:close/>
                <a:moveTo>
                  <a:pt x="99" y="58"/>
                </a:moveTo>
                <a:lnTo>
                  <a:pt x="103" y="69"/>
                </a:lnTo>
                <a:lnTo>
                  <a:pt x="103" y="77"/>
                </a:lnTo>
                <a:lnTo>
                  <a:pt x="101" y="80"/>
                </a:lnTo>
                <a:lnTo>
                  <a:pt x="97" y="78"/>
                </a:lnTo>
                <a:lnTo>
                  <a:pt x="91" y="71"/>
                </a:lnTo>
                <a:lnTo>
                  <a:pt x="78" y="65"/>
                </a:lnTo>
                <a:lnTo>
                  <a:pt x="84" y="64"/>
                </a:lnTo>
                <a:lnTo>
                  <a:pt x="87" y="65"/>
                </a:lnTo>
                <a:lnTo>
                  <a:pt x="91" y="64"/>
                </a:lnTo>
                <a:lnTo>
                  <a:pt x="93" y="61"/>
                </a:lnTo>
                <a:lnTo>
                  <a:pt x="94" y="59"/>
                </a:lnTo>
                <a:lnTo>
                  <a:pt x="97" y="57"/>
                </a:lnTo>
                <a:lnTo>
                  <a:pt x="99" y="58"/>
                </a:lnTo>
                <a:close/>
                <a:moveTo>
                  <a:pt x="44" y="76"/>
                </a:moveTo>
                <a:lnTo>
                  <a:pt x="50" y="81"/>
                </a:lnTo>
                <a:lnTo>
                  <a:pt x="34" y="79"/>
                </a:lnTo>
                <a:lnTo>
                  <a:pt x="32" y="74"/>
                </a:lnTo>
                <a:lnTo>
                  <a:pt x="32" y="71"/>
                </a:lnTo>
                <a:lnTo>
                  <a:pt x="37" y="72"/>
                </a:lnTo>
                <a:lnTo>
                  <a:pt x="44" y="7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3" name="Freeform 122"/>
          <p:cNvSpPr>
            <a:spLocks noEditPoints="1"/>
          </p:cNvSpPr>
          <p:nvPr/>
        </p:nvSpPr>
        <p:spPr bwMode="auto">
          <a:xfrm>
            <a:off x="3134996" y="4687837"/>
            <a:ext cx="6316" cy="6316"/>
          </a:xfrm>
          <a:custGeom>
            <a:avLst/>
            <a:gdLst>
              <a:gd name="T0" fmla="*/ 17 w 25"/>
              <a:gd name="T1" fmla="*/ 13 h 25"/>
              <a:gd name="T2" fmla="*/ 15 w 25"/>
              <a:gd name="T3" fmla="*/ 15 h 25"/>
              <a:gd name="T4" fmla="*/ 11 w 25"/>
              <a:gd name="T5" fmla="*/ 10 h 25"/>
              <a:gd name="T6" fmla="*/ 6 w 25"/>
              <a:gd name="T7" fmla="*/ 8 h 25"/>
              <a:gd name="T8" fmla="*/ 1 w 25"/>
              <a:gd name="T9" fmla="*/ 5 h 25"/>
              <a:gd name="T10" fmla="*/ 0 w 25"/>
              <a:gd name="T11" fmla="*/ 5 h 25"/>
              <a:gd name="T12" fmla="*/ 1 w 25"/>
              <a:gd name="T13" fmla="*/ 3 h 25"/>
              <a:gd name="T14" fmla="*/ 2 w 25"/>
              <a:gd name="T15" fmla="*/ 1 h 25"/>
              <a:gd name="T16" fmla="*/ 4 w 25"/>
              <a:gd name="T17" fmla="*/ 0 h 25"/>
              <a:gd name="T18" fmla="*/ 11 w 25"/>
              <a:gd name="T19" fmla="*/ 4 h 25"/>
              <a:gd name="T20" fmla="*/ 14 w 25"/>
              <a:gd name="T21" fmla="*/ 9 h 25"/>
              <a:gd name="T22" fmla="*/ 16 w 25"/>
              <a:gd name="T23" fmla="*/ 12 h 25"/>
              <a:gd name="T24" fmla="*/ 17 w 25"/>
              <a:gd name="T25" fmla="*/ 13 h 25"/>
              <a:gd name="T26" fmla="*/ 25 w 25"/>
              <a:gd name="T27" fmla="*/ 23 h 25"/>
              <a:gd name="T28" fmla="*/ 21 w 25"/>
              <a:gd name="T29" fmla="*/ 25 h 25"/>
              <a:gd name="T30" fmla="*/ 18 w 25"/>
              <a:gd name="T31" fmla="*/ 22 h 25"/>
              <a:gd name="T32" fmla="*/ 18 w 25"/>
              <a:gd name="T33" fmla="*/ 17 h 25"/>
              <a:gd name="T34" fmla="*/ 22 w 25"/>
              <a:gd name="T35" fmla="*/ 17 h 25"/>
              <a:gd name="T36" fmla="*/ 25 w 25"/>
              <a:gd name="T37" fmla="*/ 19 h 25"/>
              <a:gd name="T38" fmla="*/ 25 w 25"/>
              <a:gd name="T39"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25">
                <a:moveTo>
                  <a:pt x="17" y="13"/>
                </a:moveTo>
                <a:lnTo>
                  <a:pt x="15" y="15"/>
                </a:lnTo>
                <a:lnTo>
                  <a:pt x="11" y="10"/>
                </a:lnTo>
                <a:lnTo>
                  <a:pt x="6" y="8"/>
                </a:lnTo>
                <a:lnTo>
                  <a:pt x="1" y="5"/>
                </a:lnTo>
                <a:lnTo>
                  <a:pt x="0" y="5"/>
                </a:lnTo>
                <a:lnTo>
                  <a:pt x="1" y="3"/>
                </a:lnTo>
                <a:lnTo>
                  <a:pt x="2" y="1"/>
                </a:lnTo>
                <a:lnTo>
                  <a:pt x="4" y="0"/>
                </a:lnTo>
                <a:lnTo>
                  <a:pt x="11" y="4"/>
                </a:lnTo>
                <a:lnTo>
                  <a:pt x="14" y="9"/>
                </a:lnTo>
                <a:lnTo>
                  <a:pt x="16" y="12"/>
                </a:lnTo>
                <a:lnTo>
                  <a:pt x="17" y="13"/>
                </a:lnTo>
                <a:close/>
                <a:moveTo>
                  <a:pt x="25" y="23"/>
                </a:moveTo>
                <a:lnTo>
                  <a:pt x="21" y="25"/>
                </a:lnTo>
                <a:lnTo>
                  <a:pt x="18" y="22"/>
                </a:lnTo>
                <a:lnTo>
                  <a:pt x="18" y="17"/>
                </a:lnTo>
                <a:lnTo>
                  <a:pt x="22" y="17"/>
                </a:lnTo>
                <a:lnTo>
                  <a:pt x="25" y="19"/>
                </a:lnTo>
                <a:lnTo>
                  <a:pt x="25" y="2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4" name="Freeform 123"/>
          <p:cNvSpPr>
            <a:spLocks noEditPoints="1"/>
          </p:cNvSpPr>
          <p:nvPr/>
        </p:nvSpPr>
        <p:spPr bwMode="auto">
          <a:xfrm>
            <a:off x="6675398" y="4122509"/>
            <a:ext cx="120014" cy="130542"/>
          </a:xfrm>
          <a:custGeom>
            <a:avLst/>
            <a:gdLst>
              <a:gd name="T0" fmla="*/ 500 w 502"/>
              <a:gd name="T1" fmla="*/ 72 h 547"/>
              <a:gd name="T2" fmla="*/ 472 w 502"/>
              <a:gd name="T3" fmla="*/ 84 h 547"/>
              <a:gd name="T4" fmla="*/ 442 w 502"/>
              <a:gd name="T5" fmla="*/ 118 h 547"/>
              <a:gd name="T6" fmla="*/ 428 w 502"/>
              <a:gd name="T7" fmla="*/ 171 h 547"/>
              <a:gd name="T8" fmla="*/ 395 w 502"/>
              <a:gd name="T9" fmla="*/ 241 h 547"/>
              <a:gd name="T10" fmla="*/ 345 w 502"/>
              <a:gd name="T11" fmla="*/ 283 h 547"/>
              <a:gd name="T12" fmla="*/ 298 w 502"/>
              <a:gd name="T13" fmla="*/ 313 h 547"/>
              <a:gd name="T14" fmla="*/ 253 w 502"/>
              <a:gd name="T15" fmla="*/ 361 h 547"/>
              <a:gd name="T16" fmla="*/ 240 w 502"/>
              <a:gd name="T17" fmla="*/ 388 h 547"/>
              <a:gd name="T18" fmla="*/ 272 w 502"/>
              <a:gd name="T19" fmla="*/ 410 h 547"/>
              <a:gd name="T20" fmla="*/ 315 w 502"/>
              <a:gd name="T21" fmla="*/ 451 h 547"/>
              <a:gd name="T22" fmla="*/ 302 w 502"/>
              <a:gd name="T23" fmla="*/ 483 h 547"/>
              <a:gd name="T24" fmla="*/ 269 w 502"/>
              <a:gd name="T25" fmla="*/ 487 h 547"/>
              <a:gd name="T26" fmla="*/ 217 w 502"/>
              <a:gd name="T27" fmla="*/ 491 h 547"/>
              <a:gd name="T28" fmla="*/ 183 w 502"/>
              <a:gd name="T29" fmla="*/ 528 h 547"/>
              <a:gd name="T30" fmla="*/ 176 w 502"/>
              <a:gd name="T31" fmla="*/ 540 h 547"/>
              <a:gd name="T32" fmla="*/ 135 w 502"/>
              <a:gd name="T33" fmla="*/ 532 h 547"/>
              <a:gd name="T34" fmla="*/ 97 w 502"/>
              <a:gd name="T35" fmla="*/ 538 h 547"/>
              <a:gd name="T36" fmla="*/ 76 w 502"/>
              <a:gd name="T37" fmla="*/ 535 h 547"/>
              <a:gd name="T38" fmla="*/ 71 w 502"/>
              <a:gd name="T39" fmla="*/ 514 h 547"/>
              <a:gd name="T40" fmla="*/ 34 w 502"/>
              <a:gd name="T41" fmla="*/ 509 h 547"/>
              <a:gd name="T42" fmla="*/ 49 w 502"/>
              <a:gd name="T43" fmla="*/ 471 h 547"/>
              <a:gd name="T44" fmla="*/ 95 w 502"/>
              <a:gd name="T45" fmla="*/ 450 h 547"/>
              <a:gd name="T46" fmla="*/ 64 w 502"/>
              <a:gd name="T47" fmla="*/ 432 h 547"/>
              <a:gd name="T48" fmla="*/ 66 w 502"/>
              <a:gd name="T49" fmla="*/ 359 h 547"/>
              <a:gd name="T50" fmla="*/ 30 w 502"/>
              <a:gd name="T51" fmla="*/ 352 h 547"/>
              <a:gd name="T52" fmla="*/ 4 w 502"/>
              <a:gd name="T53" fmla="*/ 330 h 547"/>
              <a:gd name="T54" fmla="*/ 10 w 502"/>
              <a:gd name="T55" fmla="*/ 297 h 547"/>
              <a:gd name="T56" fmla="*/ 51 w 502"/>
              <a:gd name="T57" fmla="*/ 268 h 547"/>
              <a:gd name="T58" fmla="*/ 76 w 502"/>
              <a:gd name="T59" fmla="*/ 250 h 547"/>
              <a:gd name="T60" fmla="*/ 104 w 502"/>
              <a:gd name="T61" fmla="*/ 234 h 547"/>
              <a:gd name="T62" fmla="*/ 130 w 502"/>
              <a:gd name="T63" fmla="*/ 222 h 547"/>
              <a:gd name="T64" fmla="*/ 157 w 502"/>
              <a:gd name="T65" fmla="*/ 189 h 547"/>
              <a:gd name="T66" fmla="*/ 173 w 502"/>
              <a:gd name="T67" fmla="*/ 160 h 547"/>
              <a:gd name="T68" fmla="*/ 189 w 502"/>
              <a:gd name="T69" fmla="*/ 136 h 547"/>
              <a:gd name="T70" fmla="*/ 210 w 502"/>
              <a:gd name="T71" fmla="*/ 134 h 547"/>
              <a:gd name="T72" fmla="*/ 224 w 502"/>
              <a:gd name="T73" fmla="*/ 157 h 547"/>
              <a:gd name="T74" fmla="*/ 264 w 502"/>
              <a:gd name="T75" fmla="*/ 166 h 547"/>
              <a:gd name="T76" fmla="*/ 301 w 502"/>
              <a:gd name="T77" fmla="*/ 172 h 547"/>
              <a:gd name="T78" fmla="*/ 309 w 502"/>
              <a:gd name="T79" fmla="*/ 144 h 547"/>
              <a:gd name="T80" fmla="*/ 291 w 502"/>
              <a:gd name="T81" fmla="*/ 118 h 547"/>
              <a:gd name="T82" fmla="*/ 323 w 502"/>
              <a:gd name="T83" fmla="*/ 106 h 547"/>
              <a:gd name="T84" fmla="*/ 365 w 502"/>
              <a:gd name="T85" fmla="*/ 100 h 547"/>
              <a:gd name="T86" fmla="*/ 385 w 502"/>
              <a:gd name="T87" fmla="*/ 74 h 547"/>
              <a:gd name="T88" fmla="*/ 406 w 502"/>
              <a:gd name="T89" fmla="*/ 63 h 547"/>
              <a:gd name="T90" fmla="*/ 423 w 502"/>
              <a:gd name="T91" fmla="*/ 59 h 547"/>
              <a:gd name="T92" fmla="*/ 435 w 502"/>
              <a:gd name="T93" fmla="*/ 11 h 547"/>
              <a:gd name="T94" fmla="*/ 449 w 502"/>
              <a:gd name="T95" fmla="*/ 4 h 547"/>
              <a:gd name="T96" fmla="*/ 467 w 502"/>
              <a:gd name="T97" fmla="*/ 14 h 547"/>
              <a:gd name="T98" fmla="*/ 487 w 502"/>
              <a:gd name="T99" fmla="*/ 46 h 547"/>
              <a:gd name="T100" fmla="*/ 43 w 502"/>
              <a:gd name="T101" fmla="*/ 357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2" h="547">
                <a:moveTo>
                  <a:pt x="489" y="50"/>
                </a:moveTo>
                <a:lnTo>
                  <a:pt x="491" y="57"/>
                </a:lnTo>
                <a:lnTo>
                  <a:pt x="496" y="63"/>
                </a:lnTo>
                <a:lnTo>
                  <a:pt x="499" y="67"/>
                </a:lnTo>
                <a:lnTo>
                  <a:pt x="500" y="72"/>
                </a:lnTo>
                <a:lnTo>
                  <a:pt x="502" y="75"/>
                </a:lnTo>
                <a:lnTo>
                  <a:pt x="498" y="78"/>
                </a:lnTo>
                <a:lnTo>
                  <a:pt x="493" y="76"/>
                </a:lnTo>
                <a:lnTo>
                  <a:pt x="484" y="75"/>
                </a:lnTo>
                <a:lnTo>
                  <a:pt x="472" y="84"/>
                </a:lnTo>
                <a:lnTo>
                  <a:pt x="466" y="88"/>
                </a:lnTo>
                <a:lnTo>
                  <a:pt x="462" y="97"/>
                </a:lnTo>
                <a:lnTo>
                  <a:pt x="453" y="102"/>
                </a:lnTo>
                <a:lnTo>
                  <a:pt x="448" y="108"/>
                </a:lnTo>
                <a:lnTo>
                  <a:pt x="442" y="118"/>
                </a:lnTo>
                <a:lnTo>
                  <a:pt x="438" y="128"/>
                </a:lnTo>
                <a:lnTo>
                  <a:pt x="428" y="138"/>
                </a:lnTo>
                <a:lnTo>
                  <a:pt x="423" y="150"/>
                </a:lnTo>
                <a:lnTo>
                  <a:pt x="422" y="161"/>
                </a:lnTo>
                <a:lnTo>
                  <a:pt x="428" y="171"/>
                </a:lnTo>
                <a:lnTo>
                  <a:pt x="429" y="181"/>
                </a:lnTo>
                <a:lnTo>
                  <a:pt x="425" y="200"/>
                </a:lnTo>
                <a:lnTo>
                  <a:pt x="427" y="220"/>
                </a:lnTo>
                <a:lnTo>
                  <a:pt x="424" y="227"/>
                </a:lnTo>
                <a:lnTo>
                  <a:pt x="395" y="241"/>
                </a:lnTo>
                <a:lnTo>
                  <a:pt x="388" y="248"/>
                </a:lnTo>
                <a:lnTo>
                  <a:pt x="377" y="265"/>
                </a:lnTo>
                <a:lnTo>
                  <a:pt x="364" y="272"/>
                </a:lnTo>
                <a:lnTo>
                  <a:pt x="356" y="279"/>
                </a:lnTo>
                <a:lnTo>
                  <a:pt x="345" y="283"/>
                </a:lnTo>
                <a:lnTo>
                  <a:pt x="337" y="296"/>
                </a:lnTo>
                <a:lnTo>
                  <a:pt x="330" y="303"/>
                </a:lnTo>
                <a:lnTo>
                  <a:pt x="320" y="307"/>
                </a:lnTo>
                <a:lnTo>
                  <a:pt x="313" y="312"/>
                </a:lnTo>
                <a:lnTo>
                  <a:pt x="298" y="313"/>
                </a:lnTo>
                <a:lnTo>
                  <a:pt x="286" y="317"/>
                </a:lnTo>
                <a:lnTo>
                  <a:pt x="279" y="327"/>
                </a:lnTo>
                <a:lnTo>
                  <a:pt x="255" y="339"/>
                </a:lnTo>
                <a:lnTo>
                  <a:pt x="252" y="347"/>
                </a:lnTo>
                <a:lnTo>
                  <a:pt x="253" y="361"/>
                </a:lnTo>
                <a:lnTo>
                  <a:pt x="253" y="371"/>
                </a:lnTo>
                <a:lnTo>
                  <a:pt x="251" y="380"/>
                </a:lnTo>
                <a:lnTo>
                  <a:pt x="246" y="378"/>
                </a:lnTo>
                <a:lnTo>
                  <a:pt x="243" y="380"/>
                </a:lnTo>
                <a:lnTo>
                  <a:pt x="240" y="388"/>
                </a:lnTo>
                <a:lnTo>
                  <a:pt x="241" y="397"/>
                </a:lnTo>
                <a:lnTo>
                  <a:pt x="249" y="400"/>
                </a:lnTo>
                <a:lnTo>
                  <a:pt x="256" y="404"/>
                </a:lnTo>
                <a:lnTo>
                  <a:pt x="265" y="406"/>
                </a:lnTo>
                <a:lnTo>
                  <a:pt x="272" y="410"/>
                </a:lnTo>
                <a:lnTo>
                  <a:pt x="287" y="429"/>
                </a:lnTo>
                <a:lnTo>
                  <a:pt x="299" y="437"/>
                </a:lnTo>
                <a:lnTo>
                  <a:pt x="302" y="440"/>
                </a:lnTo>
                <a:lnTo>
                  <a:pt x="309" y="444"/>
                </a:lnTo>
                <a:lnTo>
                  <a:pt x="315" y="451"/>
                </a:lnTo>
                <a:lnTo>
                  <a:pt x="319" y="457"/>
                </a:lnTo>
                <a:lnTo>
                  <a:pt x="316" y="458"/>
                </a:lnTo>
                <a:lnTo>
                  <a:pt x="311" y="467"/>
                </a:lnTo>
                <a:lnTo>
                  <a:pt x="307" y="477"/>
                </a:lnTo>
                <a:lnTo>
                  <a:pt x="302" y="483"/>
                </a:lnTo>
                <a:lnTo>
                  <a:pt x="298" y="486"/>
                </a:lnTo>
                <a:lnTo>
                  <a:pt x="292" y="488"/>
                </a:lnTo>
                <a:lnTo>
                  <a:pt x="282" y="489"/>
                </a:lnTo>
                <a:lnTo>
                  <a:pt x="272" y="488"/>
                </a:lnTo>
                <a:lnTo>
                  <a:pt x="269" y="487"/>
                </a:lnTo>
                <a:lnTo>
                  <a:pt x="256" y="488"/>
                </a:lnTo>
                <a:lnTo>
                  <a:pt x="252" y="489"/>
                </a:lnTo>
                <a:lnTo>
                  <a:pt x="233" y="488"/>
                </a:lnTo>
                <a:lnTo>
                  <a:pt x="223" y="489"/>
                </a:lnTo>
                <a:lnTo>
                  <a:pt x="217" y="491"/>
                </a:lnTo>
                <a:lnTo>
                  <a:pt x="211" y="495"/>
                </a:lnTo>
                <a:lnTo>
                  <a:pt x="205" y="502"/>
                </a:lnTo>
                <a:lnTo>
                  <a:pt x="200" y="509"/>
                </a:lnTo>
                <a:lnTo>
                  <a:pt x="190" y="521"/>
                </a:lnTo>
                <a:lnTo>
                  <a:pt x="183" y="528"/>
                </a:lnTo>
                <a:lnTo>
                  <a:pt x="183" y="536"/>
                </a:lnTo>
                <a:lnTo>
                  <a:pt x="183" y="539"/>
                </a:lnTo>
                <a:lnTo>
                  <a:pt x="181" y="541"/>
                </a:lnTo>
                <a:lnTo>
                  <a:pt x="180" y="540"/>
                </a:lnTo>
                <a:lnTo>
                  <a:pt x="176" y="540"/>
                </a:lnTo>
                <a:lnTo>
                  <a:pt x="160" y="531"/>
                </a:lnTo>
                <a:lnTo>
                  <a:pt x="147" y="536"/>
                </a:lnTo>
                <a:lnTo>
                  <a:pt x="143" y="543"/>
                </a:lnTo>
                <a:lnTo>
                  <a:pt x="140" y="545"/>
                </a:lnTo>
                <a:lnTo>
                  <a:pt x="135" y="532"/>
                </a:lnTo>
                <a:lnTo>
                  <a:pt x="126" y="532"/>
                </a:lnTo>
                <a:lnTo>
                  <a:pt x="112" y="521"/>
                </a:lnTo>
                <a:lnTo>
                  <a:pt x="106" y="523"/>
                </a:lnTo>
                <a:lnTo>
                  <a:pt x="105" y="527"/>
                </a:lnTo>
                <a:lnTo>
                  <a:pt x="97" y="538"/>
                </a:lnTo>
                <a:lnTo>
                  <a:pt x="87" y="546"/>
                </a:lnTo>
                <a:lnTo>
                  <a:pt x="84" y="547"/>
                </a:lnTo>
                <a:lnTo>
                  <a:pt x="80" y="547"/>
                </a:lnTo>
                <a:lnTo>
                  <a:pt x="80" y="544"/>
                </a:lnTo>
                <a:lnTo>
                  <a:pt x="76" y="535"/>
                </a:lnTo>
                <a:lnTo>
                  <a:pt x="60" y="531"/>
                </a:lnTo>
                <a:lnTo>
                  <a:pt x="54" y="527"/>
                </a:lnTo>
                <a:lnTo>
                  <a:pt x="51" y="526"/>
                </a:lnTo>
                <a:lnTo>
                  <a:pt x="67" y="515"/>
                </a:lnTo>
                <a:lnTo>
                  <a:pt x="71" y="514"/>
                </a:lnTo>
                <a:lnTo>
                  <a:pt x="68" y="511"/>
                </a:lnTo>
                <a:lnTo>
                  <a:pt x="64" y="510"/>
                </a:lnTo>
                <a:lnTo>
                  <a:pt x="51" y="511"/>
                </a:lnTo>
                <a:lnTo>
                  <a:pt x="44" y="508"/>
                </a:lnTo>
                <a:lnTo>
                  <a:pt x="34" y="509"/>
                </a:lnTo>
                <a:lnTo>
                  <a:pt x="27" y="506"/>
                </a:lnTo>
                <a:lnTo>
                  <a:pt x="42" y="496"/>
                </a:lnTo>
                <a:lnTo>
                  <a:pt x="42" y="490"/>
                </a:lnTo>
                <a:lnTo>
                  <a:pt x="42" y="485"/>
                </a:lnTo>
                <a:lnTo>
                  <a:pt x="49" y="471"/>
                </a:lnTo>
                <a:lnTo>
                  <a:pt x="57" y="463"/>
                </a:lnTo>
                <a:lnTo>
                  <a:pt x="76" y="452"/>
                </a:lnTo>
                <a:lnTo>
                  <a:pt x="84" y="451"/>
                </a:lnTo>
                <a:lnTo>
                  <a:pt x="90" y="451"/>
                </a:lnTo>
                <a:lnTo>
                  <a:pt x="95" y="450"/>
                </a:lnTo>
                <a:lnTo>
                  <a:pt x="90" y="446"/>
                </a:lnTo>
                <a:lnTo>
                  <a:pt x="85" y="444"/>
                </a:lnTo>
                <a:lnTo>
                  <a:pt x="75" y="445"/>
                </a:lnTo>
                <a:lnTo>
                  <a:pt x="65" y="438"/>
                </a:lnTo>
                <a:lnTo>
                  <a:pt x="64" y="432"/>
                </a:lnTo>
                <a:lnTo>
                  <a:pt x="84" y="389"/>
                </a:lnTo>
                <a:lnTo>
                  <a:pt x="84" y="385"/>
                </a:lnTo>
                <a:lnTo>
                  <a:pt x="81" y="375"/>
                </a:lnTo>
                <a:lnTo>
                  <a:pt x="80" y="365"/>
                </a:lnTo>
                <a:lnTo>
                  <a:pt x="66" y="359"/>
                </a:lnTo>
                <a:lnTo>
                  <a:pt x="59" y="358"/>
                </a:lnTo>
                <a:lnTo>
                  <a:pt x="41" y="347"/>
                </a:lnTo>
                <a:lnTo>
                  <a:pt x="34" y="341"/>
                </a:lnTo>
                <a:lnTo>
                  <a:pt x="31" y="343"/>
                </a:lnTo>
                <a:lnTo>
                  <a:pt x="30" y="352"/>
                </a:lnTo>
                <a:lnTo>
                  <a:pt x="28" y="354"/>
                </a:lnTo>
                <a:lnTo>
                  <a:pt x="23" y="356"/>
                </a:lnTo>
                <a:lnTo>
                  <a:pt x="20" y="345"/>
                </a:lnTo>
                <a:lnTo>
                  <a:pt x="16" y="338"/>
                </a:lnTo>
                <a:lnTo>
                  <a:pt x="4" y="330"/>
                </a:lnTo>
                <a:lnTo>
                  <a:pt x="0" y="326"/>
                </a:lnTo>
                <a:lnTo>
                  <a:pt x="2" y="317"/>
                </a:lnTo>
                <a:lnTo>
                  <a:pt x="1" y="316"/>
                </a:lnTo>
                <a:lnTo>
                  <a:pt x="3" y="305"/>
                </a:lnTo>
                <a:lnTo>
                  <a:pt x="10" y="297"/>
                </a:lnTo>
                <a:lnTo>
                  <a:pt x="29" y="283"/>
                </a:lnTo>
                <a:lnTo>
                  <a:pt x="33" y="277"/>
                </a:lnTo>
                <a:lnTo>
                  <a:pt x="43" y="269"/>
                </a:lnTo>
                <a:lnTo>
                  <a:pt x="47" y="269"/>
                </a:lnTo>
                <a:lnTo>
                  <a:pt x="51" y="268"/>
                </a:lnTo>
                <a:lnTo>
                  <a:pt x="52" y="265"/>
                </a:lnTo>
                <a:lnTo>
                  <a:pt x="53" y="262"/>
                </a:lnTo>
                <a:lnTo>
                  <a:pt x="57" y="260"/>
                </a:lnTo>
                <a:lnTo>
                  <a:pt x="66" y="255"/>
                </a:lnTo>
                <a:lnTo>
                  <a:pt x="76" y="250"/>
                </a:lnTo>
                <a:lnTo>
                  <a:pt x="84" y="248"/>
                </a:lnTo>
                <a:lnTo>
                  <a:pt x="94" y="239"/>
                </a:lnTo>
                <a:lnTo>
                  <a:pt x="98" y="236"/>
                </a:lnTo>
                <a:lnTo>
                  <a:pt x="103" y="236"/>
                </a:lnTo>
                <a:lnTo>
                  <a:pt x="104" y="234"/>
                </a:lnTo>
                <a:lnTo>
                  <a:pt x="106" y="229"/>
                </a:lnTo>
                <a:lnTo>
                  <a:pt x="109" y="226"/>
                </a:lnTo>
                <a:lnTo>
                  <a:pt x="113" y="226"/>
                </a:lnTo>
                <a:lnTo>
                  <a:pt x="121" y="224"/>
                </a:lnTo>
                <a:lnTo>
                  <a:pt x="130" y="222"/>
                </a:lnTo>
                <a:lnTo>
                  <a:pt x="136" y="215"/>
                </a:lnTo>
                <a:lnTo>
                  <a:pt x="138" y="210"/>
                </a:lnTo>
                <a:lnTo>
                  <a:pt x="142" y="204"/>
                </a:lnTo>
                <a:lnTo>
                  <a:pt x="151" y="198"/>
                </a:lnTo>
                <a:lnTo>
                  <a:pt x="157" y="189"/>
                </a:lnTo>
                <a:lnTo>
                  <a:pt x="163" y="179"/>
                </a:lnTo>
                <a:lnTo>
                  <a:pt x="166" y="176"/>
                </a:lnTo>
                <a:lnTo>
                  <a:pt x="169" y="175"/>
                </a:lnTo>
                <a:lnTo>
                  <a:pt x="171" y="171"/>
                </a:lnTo>
                <a:lnTo>
                  <a:pt x="173" y="160"/>
                </a:lnTo>
                <a:lnTo>
                  <a:pt x="176" y="150"/>
                </a:lnTo>
                <a:lnTo>
                  <a:pt x="178" y="145"/>
                </a:lnTo>
                <a:lnTo>
                  <a:pt x="186" y="140"/>
                </a:lnTo>
                <a:lnTo>
                  <a:pt x="188" y="137"/>
                </a:lnTo>
                <a:lnTo>
                  <a:pt x="189" y="136"/>
                </a:lnTo>
                <a:lnTo>
                  <a:pt x="193" y="137"/>
                </a:lnTo>
                <a:lnTo>
                  <a:pt x="198" y="134"/>
                </a:lnTo>
                <a:lnTo>
                  <a:pt x="202" y="130"/>
                </a:lnTo>
                <a:lnTo>
                  <a:pt x="206" y="131"/>
                </a:lnTo>
                <a:lnTo>
                  <a:pt x="210" y="134"/>
                </a:lnTo>
                <a:lnTo>
                  <a:pt x="215" y="140"/>
                </a:lnTo>
                <a:lnTo>
                  <a:pt x="217" y="145"/>
                </a:lnTo>
                <a:lnTo>
                  <a:pt x="220" y="149"/>
                </a:lnTo>
                <a:lnTo>
                  <a:pt x="221" y="154"/>
                </a:lnTo>
                <a:lnTo>
                  <a:pt x="224" y="157"/>
                </a:lnTo>
                <a:lnTo>
                  <a:pt x="231" y="158"/>
                </a:lnTo>
                <a:lnTo>
                  <a:pt x="243" y="162"/>
                </a:lnTo>
                <a:lnTo>
                  <a:pt x="251" y="162"/>
                </a:lnTo>
                <a:lnTo>
                  <a:pt x="255" y="165"/>
                </a:lnTo>
                <a:lnTo>
                  <a:pt x="264" y="166"/>
                </a:lnTo>
                <a:lnTo>
                  <a:pt x="282" y="164"/>
                </a:lnTo>
                <a:lnTo>
                  <a:pt x="290" y="165"/>
                </a:lnTo>
                <a:lnTo>
                  <a:pt x="293" y="169"/>
                </a:lnTo>
                <a:lnTo>
                  <a:pt x="298" y="172"/>
                </a:lnTo>
                <a:lnTo>
                  <a:pt x="301" y="172"/>
                </a:lnTo>
                <a:lnTo>
                  <a:pt x="305" y="167"/>
                </a:lnTo>
                <a:lnTo>
                  <a:pt x="309" y="159"/>
                </a:lnTo>
                <a:lnTo>
                  <a:pt x="312" y="153"/>
                </a:lnTo>
                <a:lnTo>
                  <a:pt x="312" y="149"/>
                </a:lnTo>
                <a:lnTo>
                  <a:pt x="309" y="144"/>
                </a:lnTo>
                <a:lnTo>
                  <a:pt x="303" y="139"/>
                </a:lnTo>
                <a:lnTo>
                  <a:pt x="299" y="131"/>
                </a:lnTo>
                <a:lnTo>
                  <a:pt x="296" y="124"/>
                </a:lnTo>
                <a:lnTo>
                  <a:pt x="293" y="121"/>
                </a:lnTo>
                <a:lnTo>
                  <a:pt x="291" y="118"/>
                </a:lnTo>
                <a:lnTo>
                  <a:pt x="291" y="112"/>
                </a:lnTo>
                <a:lnTo>
                  <a:pt x="292" y="108"/>
                </a:lnTo>
                <a:lnTo>
                  <a:pt x="302" y="106"/>
                </a:lnTo>
                <a:lnTo>
                  <a:pt x="313" y="104"/>
                </a:lnTo>
                <a:lnTo>
                  <a:pt x="323" y="106"/>
                </a:lnTo>
                <a:lnTo>
                  <a:pt x="339" y="105"/>
                </a:lnTo>
                <a:lnTo>
                  <a:pt x="348" y="103"/>
                </a:lnTo>
                <a:lnTo>
                  <a:pt x="355" y="103"/>
                </a:lnTo>
                <a:lnTo>
                  <a:pt x="362" y="103"/>
                </a:lnTo>
                <a:lnTo>
                  <a:pt x="365" y="100"/>
                </a:lnTo>
                <a:lnTo>
                  <a:pt x="374" y="92"/>
                </a:lnTo>
                <a:lnTo>
                  <a:pt x="379" y="89"/>
                </a:lnTo>
                <a:lnTo>
                  <a:pt x="384" y="84"/>
                </a:lnTo>
                <a:lnTo>
                  <a:pt x="384" y="78"/>
                </a:lnTo>
                <a:lnTo>
                  <a:pt x="385" y="74"/>
                </a:lnTo>
                <a:lnTo>
                  <a:pt x="388" y="69"/>
                </a:lnTo>
                <a:lnTo>
                  <a:pt x="393" y="63"/>
                </a:lnTo>
                <a:lnTo>
                  <a:pt x="397" y="60"/>
                </a:lnTo>
                <a:lnTo>
                  <a:pt x="402" y="61"/>
                </a:lnTo>
                <a:lnTo>
                  <a:pt x="406" y="63"/>
                </a:lnTo>
                <a:lnTo>
                  <a:pt x="410" y="66"/>
                </a:lnTo>
                <a:lnTo>
                  <a:pt x="413" y="65"/>
                </a:lnTo>
                <a:lnTo>
                  <a:pt x="416" y="61"/>
                </a:lnTo>
                <a:lnTo>
                  <a:pt x="418" y="60"/>
                </a:lnTo>
                <a:lnTo>
                  <a:pt x="423" y="59"/>
                </a:lnTo>
                <a:lnTo>
                  <a:pt x="425" y="56"/>
                </a:lnTo>
                <a:lnTo>
                  <a:pt x="427" y="43"/>
                </a:lnTo>
                <a:lnTo>
                  <a:pt x="429" y="32"/>
                </a:lnTo>
                <a:lnTo>
                  <a:pt x="430" y="24"/>
                </a:lnTo>
                <a:lnTo>
                  <a:pt x="435" y="11"/>
                </a:lnTo>
                <a:lnTo>
                  <a:pt x="436" y="4"/>
                </a:lnTo>
                <a:lnTo>
                  <a:pt x="439" y="0"/>
                </a:lnTo>
                <a:lnTo>
                  <a:pt x="443" y="0"/>
                </a:lnTo>
                <a:lnTo>
                  <a:pt x="445" y="3"/>
                </a:lnTo>
                <a:lnTo>
                  <a:pt x="449" y="4"/>
                </a:lnTo>
                <a:lnTo>
                  <a:pt x="454" y="3"/>
                </a:lnTo>
                <a:lnTo>
                  <a:pt x="457" y="5"/>
                </a:lnTo>
                <a:lnTo>
                  <a:pt x="459" y="9"/>
                </a:lnTo>
                <a:lnTo>
                  <a:pt x="466" y="12"/>
                </a:lnTo>
                <a:lnTo>
                  <a:pt x="467" y="14"/>
                </a:lnTo>
                <a:lnTo>
                  <a:pt x="467" y="27"/>
                </a:lnTo>
                <a:lnTo>
                  <a:pt x="471" y="34"/>
                </a:lnTo>
                <a:lnTo>
                  <a:pt x="476" y="40"/>
                </a:lnTo>
                <a:lnTo>
                  <a:pt x="483" y="45"/>
                </a:lnTo>
                <a:lnTo>
                  <a:pt x="487" y="46"/>
                </a:lnTo>
                <a:lnTo>
                  <a:pt x="489" y="50"/>
                </a:lnTo>
                <a:close/>
                <a:moveTo>
                  <a:pt x="44" y="364"/>
                </a:moveTo>
                <a:lnTo>
                  <a:pt x="39" y="367"/>
                </a:lnTo>
                <a:lnTo>
                  <a:pt x="39" y="362"/>
                </a:lnTo>
                <a:lnTo>
                  <a:pt x="43" y="357"/>
                </a:lnTo>
                <a:lnTo>
                  <a:pt x="46" y="357"/>
                </a:lnTo>
                <a:lnTo>
                  <a:pt x="44" y="3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5" name="Freeform 124"/>
          <p:cNvSpPr>
            <a:spLocks noEditPoints="1"/>
          </p:cNvSpPr>
          <p:nvPr/>
        </p:nvSpPr>
        <p:spPr bwMode="auto">
          <a:xfrm>
            <a:off x="6706981" y="4231995"/>
            <a:ext cx="92642" cy="125278"/>
          </a:xfrm>
          <a:custGeom>
            <a:avLst/>
            <a:gdLst>
              <a:gd name="T0" fmla="*/ 59 w 390"/>
              <a:gd name="T1" fmla="*/ 64 h 528"/>
              <a:gd name="T2" fmla="*/ 92 w 390"/>
              <a:gd name="T3" fmla="*/ 32 h 528"/>
              <a:gd name="T4" fmla="*/ 141 w 390"/>
              <a:gd name="T5" fmla="*/ 31 h 528"/>
              <a:gd name="T6" fmla="*/ 176 w 390"/>
              <a:gd name="T7" fmla="*/ 20 h 528"/>
              <a:gd name="T8" fmla="*/ 226 w 390"/>
              <a:gd name="T9" fmla="*/ 74 h 528"/>
              <a:gd name="T10" fmla="*/ 275 w 390"/>
              <a:gd name="T11" fmla="*/ 187 h 528"/>
              <a:gd name="T12" fmla="*/ 268 w 390"/>
              <a:gd name="T13" fmla="*/ 240 h 528"/>
              <a:gd name="T14" fmla="*/ 278 w 390"/>
              <a:gd name="T15" fmla="*/ 256 h 528"/>
              <a:gd name="T16" fmla="*/ 263 w 390"/>
              <a:gd name="T17" fmla="*/ 325 h 528"/>
              <a:gd name="T18" fmla="*/ 209 w 390"/>
              <a:gd name="T19" fmla="*/ 345 h 528"/>
              <a:gd name="T20" fmla="*/ 193 w 390"/>
              <a:gd name="T21" fmla="*/ 369 h 528"/>
              <a:gd name="T22" fmla="*/ 161 w 390"/>
              <a:gd name="T23" fmla="*/ 354 h 528"/>
              <a:gd name="T24" fmla="*/ 130 w 390"/>
              <a:gd name="T25" fmla="*/ 367 h 528"/>
              <a:gd name="T26" fmla="*/ 124 w 390"/>
              <a:gd name="T27" fmla="*/ 379 h 528"/>
              <a:gd name="T28" fmla="*/ 113 w 390"/>
              <a:gd name="T29" fmla="*/ 387 h 528"/>
              <a:gd name="T30" fmla="*/ 93 w 390"/>
              <a:gd name="T31" fmla="*/ 400 h 528"/>
              <a:gd name="T32" fmla="*/ 81 w 390"/>
              <a:gd name="T33" fmla="*/ 394 h 528"/>
              <a:gd name="T34" fmla="*/ 48 w 390"/>
              <a:gd name="T35" fmla="*/ 414 h 528"/>
              <a:gd name="T36" fmla="*/ 38 w 390"/>
              <a:gd name="T37" fmla="*/ 405 h 528"/>
              <a:gd name="T38" fmla="*/ 41 w 390"/>
              <a:gd name="T39" fmla="*/ 386 h 528"/>
              <a:gd name="T40" fmla="*/ 43 w 390"/>
              <a:gd name="T41" fmla="*/ 372 h 528"/>
              <a:gd name="T42" fmla="*/ 23 w 390"/>
              <a:gd name="T43" fmla="*/ 342 h 528"/>
              <a:gd name="T44" fmla="*/ 46 w 390"/>
              <a:gd name="T45" fmla="*/ 305 h 528"/>
              <a:gd name="T46" fmla="*/ 43 w 390"/>
              <a:gd name="T47" fmla="*/ 292 h 528"/>
              <a:gd name="T48" fmla="*/ 51 w 390"/>
              <a:gd name="T49" fmla="*/ 267 h 528"/>
              <a:gd name="T50" fmla="*/ 43 w 390"/>
              <a:gd name="T51" fmla="*/ 244 h 528"/>
              <a:gd name="T52" fmla="*/ 40 w 390"/>
              <a:gd name="T53" fmla="*/ 203 h 528"/>
              <a:gd name="T54" fmla="*/ 14 w 390"/>
              <a:gd name="T55" fmla="*/ 192 h 528"/>
              <a:gd name="T56" fmla="*/ 38 w 390"/>
              <a:gd name="T57" fmla="*/ 161 h 528"/>
              <a:gd name="T58" fmla="*/ 69 w 390"/>
              <a:gd name="T59" fmla="*/ 179 h 528"/>
              <a:gd name="T60" fmla="*/ 69 w 390"/>
              <a:gd name="T61" fmla="*/ 164 h 528"/>
              <a:gd name="T62" fmla="*/ 55 w 390"/>
              <a:gd name="T63" fmla="*/ 121 h 528"/>
              <a:gd name="T64" fmla="*/ 45 w 390"/>
              <a:gd name="T65" fmla="*/ 91 h 528"/>
              <a:gd name="T66" fmla="*/ 41 w 390"/>
              <a:gd name="T67" fmla="*/ 102 h 528"/>
              <a:gd name="T68" fmla="*/ 32 w 390"/>
              <a:gd name="T69" fmla="*/ 80 h 528"/>
              <a:gd name="T70" fmla="*/ 381 w 390"/>
              <a:gd name="T71" fmla="*/ 114 h 528"/>
              <a:gd name="T72" fmla="*/ 389 w 390"/>
              <a:gd name="T73" fmla="*/ 114 h 528"/>
              <a:gd name="T74" fmla="*/ 30 w 390"/>
              <a:gd name="T75" fmla="*/ 204 h 528"/>
              <a:gd name="T76" fmla="*/ 197 w 390"/>
              <a:gd name="T77" fmla="*/ 370 h 528"/>
              <a:gd name="T78" fmla="*/ 163 w 390"/>
              <a:gd name="T79" fmla="*/ 375 h 528"/>
              <a:gd name="T80" fmla="*/ 148 w 390"/>
              <a:gd name="T81" fmla="*/ 382 h 528"/>
              <a:gd name="T82" fmla="*/ 161 w 390"/>
              <a:gd name="T83" fmla="*/ 368 h 528"/>
              <a:gd name="T84" fmla="*/ 5 w 390"/>
              <a:gd name="T85" fmla="*/ 378 h 528"/>
              <a:gd name="T86" fmla="*/ 13 w 390"/>
              <a:gd name="T87" fmla="*/ 383 h 528"/>
              <a:gd name="T88" fmla="*/ 142 w 390"/>
              <a:gd name="T89" fmla="*/ 394 h 528"/>
              <a:gd name="T90" fmla="*/ 9 w 390"/>
              <a:gd name="T91" fmla="*/ 410 h 528"/>
              <a:gd name="T92" fmla="*/ 26 w 390"/>
              <a:gd name="T93" fmla="*/ 412 h 528"/>
              <a:gd name="T94" fmla="*/ 51 w 390"/>
              <a:gd name="T95" fmla="*/ 419 h 528"/>
              <a:gd name="T96" fmla="*/ 22 w 390"/>
              <a:gd name="T97" fmla="*/ 528 h 528"/>
              <a:gd name="T98" fmla="*/ 15 w 390"/>
              <a:gd name="T99" fmla="*/ 512 h 528"/>
              <a:gd name="T100" fmla="*/ 73 w 390"/>
              <a:gd name="T101" fmla="*/ 505 h 528"/>
              <a:gd name="T102" fmla="*/ 26 w 390"/>
              <a:gd name="T103" fmla="*/ 526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90" h="528">
                <a:moveTo>
                  <a:pt x="50" y="84"/>
                </a:moveTo>
                <a:lnTo>
                  <a:pt x="52" y="82"/>
                </a:lnTo>
                <a:lnTo>
                  <a:pt x="52" y="80"/>
                </a:lnTo>
                <a:lnTo>
                  <a:pt x="52" y="71"/>
                </a:lnTo>
                <a:lnTo>
                  <a:pt x="59" y="64"/>
                </a:lnTo>
                <a:lnTo>
                  <a:pt x="69" y="52"/>
                </a:lnTo>
                <a:lnTo>
                  <a:pt x="74" y="45"/>
                </a:lnTo>
                <a:lnTo>
                  <a:pt x="80" y="38"/>
                </a:lnTo>
                <a:lnTo>
                  <a:pt x="86" y="34"/>
                </a:lnTo>
                <a:lnTo>
                  <a:pt x="92" y="32"/>
                </a:lnTo>
                <a:lnTo>
                  <a:pt x="102" y="31"/>
                </a:lnTo>
                <a:lnTo>
                  <a:pt x="121" y="32"/>
                </a:lnTo>
                <a:lnTo>
                  <a:pt x="125" y="31"/>
                </a:lnTo>
                <a:lnTo>
                  <a:pt x="138" y="30"/>
                </a:lnTo>
                <a:lnTo>
                  <a:pt x="141" y="31"/>
                </a:lnTo>
                <a:lnTo>
                  <a:pt x="151" y="32"/>
                </a:lnTo>
                <a:lnTo>
                  <a:pt x="161" y="31"/>
                </a:lnTo>
                <a:lnTo>
                  <a:pt x="167" y="29"/>
                </a:lnTo>
                <a:lnTo>
                  <a:pt x="171" y="26"/>
                </a:lnTo>
                <a:lnTo>
                  <a:pt x="176" y="20"/>
                </a:lnTo>
                <a:lnTo>
                  <a:pt x="180" y="10"/>
                </a:lnTo>
                <a:lnTo>
                  <a:pt x="185" y="1"/>
                </a:lnTo>
                <a:lnTo>
                  <a:pt x="188" y="0"/>
                </a:lnTo>
                <a:lnTo>
                  <a:pt x="207" y="45"/>
                </a:lnTo>
                <a:lnTo>
                  <a:pt x="226" y="74"/>
                </a:lnTo>
                <a:lnTo>
                  <a:pt x="241" y="94"/>
                </a:lnTo>
                <a:lnTo>
                  <a:pt x="264" y="135"/>
                </a:lnTo>
                <a:lnTo>
                  <a:pt x="270" y="156"/>
                </a:lnTo>
                <a:lnTo>
                  <a:pt x="271" y="169"/>
                </a:lnTo>
                <a:lnTo>
                  <a:pt x="275" y="187"/>
                </a:lnTo>
                <a:lnTo>
                  <a:pt x="272" y="197"/>
                </a:lnTo>
                <a:lnTo>
                  <a:pt x="273" y="214"/>
                </a:lnTo>
                <a:lnTo>
                  <a:pt x="271" y="222"/>
                </a:lnTo>
                <a:lnTo>
                  <a:pt x="268" y="228"/>
                </a:lnTo>
                <a:lnTo>
                  <a:pt x="268" y="240"/>
                </a:lnTo>
                <a:lnTo>
                  <a:pt x="269" y="246"/>
                </a:lnTo>
                <a:lnTo>
                  <a:pt x="269" y="255"/>
                </a:lnTo>
                <a:lnTo>
                  <a:pt x="271" y="258"/>
                </a:lnTo>
                <a:lnTo>
                  <a:pt x="274" y="259"/>
                </a:lnTo>
                <a:lnTo>
                  <a:pt x="278" y="256"/>
                </a:lnTo>
                <a:lnTo>
                  <a:pt x="283" y="255"/>
                </a:lnTo>
                <a:lnTo>
                  <a:pt x="282" y="265"/>
                </a:lnTo>
                <a:lnTo>
                  <a:pt x="276" y="290"/>
                </a:lnTo>
                <a:lnTo>
                  <a:pt x="271" y="309"/>
                </a:lnTo>
                <a:lnTo>
                  <a:pt x="263" y="325"/>
                </a:lnTo>
                <a:lnTo>
                  <a:pt x="254" y="339"/>
                </a:lnTo>
                <a:lnTo>
                  <a:pt x="243" y="345"/>
                </a:lnTo>
                <a:lnTo>
                  <a:pt x="236" y="347"/>
                </a:lnTo>
                <a:lnTo>
                  <a:pt x="221" y="348"/>
                </a:lnTo>
                <a:lnTo>
                  <a:pt x="209" y="345"/>
                </a:lnTo>
                <a:lnTo>
                  <a:pt x="199" y="347"/>
                </a:lnTo>
                <a:lnTo>
                  <a:pt x="194" y="350"/>
                </a:lnTo>
                <a:lnTo>
                  <a:pt x="191" y="355"/>
                </a:lnTo>
                <a:lnTo>
                  <a:pt x="194" y="363"/>
                </a:lnTo>
                <a:lnTo>
                  <a:pt x="193" y="369"/>
                </a:lnTo>
                <a:lnTo>
                  <a:pt x="189" y="369"/>
                </a:lnTo>
                <a:lnTo>
                  <a:pt x="180" y="365"/>
                </a:lnTo>
                <a:lnTo>
                  <a:pt x="170" y="365"/>
                </a:lnTo>
                <a:lnTo>
                  <a:pt x="166" y="363"/>
                </a:lnTo>
                <a:lnTo>
                  <a:pt x="161" y="354"/>
                </a:lnTo>
                <a:lnTo>
                  <a:pt x="156" y="355"/>
                </a:lnTo>
                <a:lnTo>
                  <a:pt x="148" y="360"/>
                </a:lnTo>
                <a:lnTo>
                  <a:pt x="136" y="361"/>
                </a:lnTo>
                <a:lnTo>
                  <a:pt x="131" y="364"/>
                </a:lnTo>
                <a:lnTo>
                  <a:pt x="130" y="367"/>
                </a:lnTo>
                <a:lnTo>
                  <a:pt x="131" y="372"/>
                </a:lnTo>
                <a:lnTo>
                  <a:pt x="138" y="378"/>
                </a:lnTo>
                <a:lnTo>
                  <a:pt x="136" y="383"/>
                </a:lnTo>
                <a:lnTo>
                  <a:pt x="129" y="386"/>
                </a:lnTo>
                <a:lnTo>
                  <a:pt x="124" y="379"/>
                </a:lnTo>
                <a:lnTo>
                  <a:pt x="120" y="372"/>
                </a:lnTo>
                <a:lnTo>
                  <a:pt x="117" y="372"/>
                </a:lnTo>
                <a:lnTo>
                  <a:pt x="111" y="374"/>
                </a:lnTo>
                <a:lnTo>
                  <a:pt x="110" y="381"/>
                </a:lnTo>
                <a:lnTo>
                  <a:pt x="113" y="387"/>
                </a:lnTo>
                <a:lnTo>
                  <a:pt x="117" y="393"/>
                </a:lnTo>
                <a:lnTo>
                  <a:pt x="111" y="400"/>
                </a:lnTo>
                <a:lnTo>
                  <a:pt x="109" y="405"/>
                </a:lnTo>
                <a:lnTo>
                  <a:pt x="105" y="408"/>
                </a:lnTo>
                <a:lnTo>
                  <a:pt x="93" y="400"/>
                </a:lnTo>
                <a:lnTo>
                  <a:pt x="94" y="395"/>
                </a:lnTo>
                <a:lnTo>
                  <a:pt x="100" y="389"/>
                </a:lnTo>
                <a:lnTo>
                  <a:pt x="100" y="383"/>
                </a:lnTo>
                <a:lnTo>
                  <a:pt x="99" y="380"/>
                </a:lnTo>
                <a:lnTo>
                  <a:pt x="81" y="394"/>
                </a:lnTo>
                <a:lnTo>
                  <a:pt x="71" y="410"/>
                </a:lnTo>
                <a:lnTo>
                  <a:pt x="65" y="409"/>
                </a:lnTo>
                <a:lnTo>
                  <a:pt x="63" y="405"/>
                </a:lnTo>
                <a:lnTo>
                  <a:pt x="60" y="403"/>
                </a:lnTo>
                <a:lnTo>
                  <a:pt x="48" y="414"/>
                </a:lnTo>
                <a:lnTo>
                  <a:pt x="46" y="422"/>
                </a:lnTo>
                <a:lnTo>
                  <a:pt x="42" y="422"/>
                </a:lnTo>
                <a:lnTo>
                  <a:pt x="40" y="419"/>
                </a:lnTo>
                <a:lnTo>
                  <a:pt x="40" y="411"/>
                </a:lnTo>
                <a:lnTo>
                  <a:pt x="38" y="405"/>
                </a:lnTo>
                <a:lnTo>
                  <a:pt x="26" y="396"/>
                </a:lnTo>
                <a:lnTo>
                  <a:pt x="21" y="388"/>
                </a:lnTo>
                <a:lnTo>
                  <a:pt x="24" y="384"/>
                </a:lnTo>
                <a:lnTo>
                  <a:pt x="34" y="386"/>
                </a:lnTo>
                <a:lnTo>
                  <a:pt x="41" y="386"/>
                </a:lnTo>
                <a:lnTo>
                  <a:pt x="40" y="382"/>
                </a:lnTo>
                <a:lnTo>
                  <a:pt x="37" y="380"/>
                </a:lnTo>
                <a:lnTo>
                  <a:pt x="42" y="378"/>
                </a:lnTo>
                <a:lnTo>
                  <a:pt x="47" y="373"/>
                </a:lnTo>
                <a:lnTo>
                  <a:pt x="43" y="372"/>
                </a:lnTo>
                <a:lnTo>
                  <a:pt x="38" y="375"/>
                </a:lnTo>
                <a:lnTo>
                  <a:pt x="33" y="374"/>
                </a:lnTo>
                <a:lnTo>
                  <a:pt x="31" y="363"/>
                </a:lnTo>
                <a:lnTo>
                  <a:pt x="26" y="352"/>
                </a:lnTo>
                <a:lnTo>
                  <a:pt x="23" y="342"/>
                </a:lnTo>
                <a:lnTo>
                  <a:pt x="28" y="336"/>
                </a:lnTo>
                <a:lnTo>
                  <a:pt x="31" y="326"/>
                </a:lnTo>
                <a:lnTo>
                  <a:pt x="36" y="313"/>
                </a:lnTo>
                <a:lnTo>
                  <a:pt x="39" y="308"/>
                </a:lnTo>
                <a:lnTo>
                  <a:pt x="46" y="305"/>
                </a:lnTo>
                <a:lnTo>
                  <a:pt x="49" y="301"/>
                </a:lnTo>
                <a:lnTo>
                  <a:pt x="45" y="300"/>
                </a:lnTo>
                <a:lnTo>
                  <a:pt x="38" y="298"/>
                </a:lnTo>
                <a:lnTo>
                  <a:pt x="39" y="294"/>
                </a:lnTo>
                <a:lnTo>
                  <a:pt x="43" y="292"/>
                </a:lnTo>
                <a:lnTo>
                  <a:pt x="48" y="288"/>
                </a:lnTo>
                <a:lnTo>
                  <a:pt x="57" y="282"/>
                </a:lnTo>
                <a:lnTo>
                  <a:pt x="60" y="272"/>
                </a:lnTo>
                <a:lnTo>
                  <a:pt x="57" y="270"/>
                </a:lnTo>
                <a:lnTo>
                  <a:pt x="51" y="267"/>
                </a:lnTo>
                <a:lnTo>
                  <a:pt x="52" y="262"/>
                </a:lnTo>
                <a:lnTo>
                  <a:pt x="55" y="258"/>
                </a:lnTo>
                <a:lnTo>
                  <a:pt x="54" y="256"/>
                </a:lnTo>
                <a:lnTo>
                  <a:pt x="47" y="250"/>
                </a:lnTo>
                <a:lnTo>
                  <a:pt x="43" y="244"/>
                </a:lnTo>
                <a:lnTo>
                  <a:pt x="44" y="237"/>
                </a:lnTo>
                <a:lnTo>
                  <a:pt x="43" y="226"/>
                </a:lnTo>
                <a:lnTo>
                  <a:pt x="44" y="218"/>
                </a:lnTo>
                <a:lnTo>
                  <a:pt x="43" y="213"/>
                </a:lnTo>
                <a:lnTo>
                  <a:pt x="40" y="203"/>
                </a:lnTo>
                <a:lnTo>
                  <a:pt x="38" y="192"/>
                </a:lnTo>
                <a:lnTo>
                  <a:pt x="34" y="193"/>
                </a:lnTo>
                <a:lnTo>
                  <a:pt x="31" y="196"/>
                </a:lnTo>
                <a:lnTo>
                  <a:pt x="18" y="192"/>
                </a:lnTo>
                <a:lnTo>
                  <a:pt x="14" y="192"/>
                </a:lnTo>
                <a:lnTo>
                  <a:pt x="13" y="184"/>
                </a:lnTo>
                <a:lnTo>
                  <a:pt x="17" y="174"/>
                </a:lnTo>
                <a:lnTo>
                  <a:pt x="28" y="166"/>
                </a:lnTo>
                <a:lnTo>
                  <a:pt x="34" y="165"/>
                </a:lnTo>
                <a:lnTo>
                  <a:pt x="38" y="161"/>
                </a:lnTo>
                <a:lnTo>
                  <a:pt x="46" y="160"/>
                </a:lnTo>
                <a:lnTo>
                  <a:pt x="54" y="166"/>
                </a:lnTo>
                <a:lnTo>
                  <a:pt x="62" y="167"/>
                </a:lnTo>
                <a:lnTo>
                  <a:pt x="66" y="177"/>
                </a:lnTo>
                <a:lnTo>
                  <a:pt x="69" y="179"/>
                </a:lnTo>
                <a:lnTo>
                  <a:pt x="70" y="175"/>
                </a:lnTo>
                <a:lnTo>
                  <a:pt x="76" y="171"/>
                </a:lnTo>
                <a:lnTo>
                  <a:pt x="77" y="168"/>
                </a:lnTo>
                <a:lnTo>
                  <a:pt x="76" y="166"/>
                </a:lnTo>
                <a:lnTo>
                  <a:pt x="69" y="164"/>
                </a:lnTo>
                <a:lnTo>
                  <a:pt x="62" y="152"/>
                </a:lnTo>
                <a:lnTo>
                  <a:pt x="61" y="146"/>
                </a:lnTo>
                <a:lnTo>
                  <a:pt x="59" y="143"/>
                </a:lnTo>
                <a:lnTo>
                  <a:pt x="62" y="133"/>
                </a:lnTo>
                <a:lnTo>
                  <a:pt x="55" y="121"/>
                </a:lnTo>
                <a:lnTo>
                  <a:pt x="51" y="118"/>
                </a:lnTo>
                <a:lnTo>
                  <a:pt x="52" y="107"/>
                </a:lnTo>
                <a:lnTo>
                  <a:pt x="48" y="101"/>
                </a:lnTo>
                <a:lnTo>
                  <a:pt x="46" y="97"/>
                </a:lnTo>
                <a:lnTo>
                  <a:pt x="45" y="91"/>
                </a:lnTo>
                <a:lnTo>
                  <a:pt x="46" y="88"/>
                </a:lnTo>
                <a:lnTo>
                  <a:pt x="49" y="87"/>
                </a:lnTo>
                <a:lnTo>
                  <a:pt x="50" y="84"/>
                </a:lnTo>
                <a:close/>
                <a:moveTo>
                  <a:pt x="41" y="89"/>
                </a:moveTo>
                <a:lnTo>
                  <a:pt x="41" y="102"/>
                </a:lnTo>
                <a:lnTo>
                  <a:pt x="36" y="101"/>
                </a:lnTo>
                <a:lnTo>
                  <a:pt x="33" y="100"/>
                </a:lnTo>
                <a:lnTo>
                  <a:pt x="32" y="97"/>
                </a:lnTo>
                <a:lnTo>
                  <a:pt x="29" y="85"/>
                </a:lnTo>
                <a:lnTo>
                  <a:pt x="32" y="80"/>
                </a:lnTo>
                <a:lnTo>
                  <a:pt x="39" y="84"/>
                </a:lnTo>
                <a:lnTo>
                  <a:pt x="41" y="89"/>
                </a:lnTo>
                <a:close/>
                <a:moveTo>
                  <a:pt x="389" y="114"/>
                </a:moveTo>
                <a:lnTo>
                  <a:pt x="385" y="117"/>
                </a:lnTo>
                <a:lnTo>
                  <a:pt x="381" y="114"/>
                </a:lnTo>
                <a:lnTo>
                  <a:pt x="381" y="111"/>
                </a:lnTo>
                <a:lnTo>
                  <a:pt x="383" y="109"/>
                </a:lnTo>
                <a:lnTo>
                  <a:pt x="388" y="107"/>
                </a:lnTo>
                <a:lnTo>
                  <a:pt x="390" y="109"/>
                </a:lnTo>
                <a:lnTo>
                  <a:pt x="389" y="114"/>
                </a:lnTo>
                <a:close/>
                <a:moveTo>
                  <a:pt x="33" y="212"/>
                </a:moveTo>
                <a:lnTo>
                  <a:pt x="32" y="218"/>
                </a:lnTo>
                <a:lnTo>
                  <a:pt x="26" y="214"/>
                </a:lnTo>
                <a:lnTo>
                  <a:pt x="25" y="200"/>
                </a:lnTo>
                <a:lnTo>
                  <a:pt x="30" y="204"/>
                </a:lnTo>
                <a:lnTo>
                  <a:pt x="33" y="212"/>
                </a:lnTo>
                <a:close/>
                <a:moveTo>
                  <a:pt x="217" y="376"/>
                </a:moveTo>
                <a:lnTo>
                  <a:pt x="209" y="382"/>
                </a:lnTo>
                <a:lnTo>
                  <a:pt x="199" y="374"/>
                </a:lnTo>
                <a:lnTo>
                  <a:pt x="197" y="370"/>
                </a:lnTo>
                <a:lnTo>
                  <a:pt x="204" y="363"/>
                </a:lnTo>
                <a:lnTo>
                  <a:pt x="211" y="356"/>
                </a:lnTo>
                <a:lnTo>
                  <a:pt x="215" y="355"/>
                </a:lnTo>
                <a:lnTo>
                  <a:pt x="217" y="376"/>
                </a:lnTo>
                <a:close/>
                <a:moveTo>
                  <a:pt x="163" y="375"/>
                </a:moveTo>
                <a:lnTo>
                  <a:pt x="162" y="385"/>
                </a:lnTo>
                <a:lnTo>
                  <a:pt x="157" y="385"/>
                </a:lnTo>
                <a:lnTo>
                  <a:pt x="153" y="379"/>
                </a:lnTo>
                <a:lnTo>
                  <a:pt x="150" y="382"/>
                </a:lnTo>
                <a:lnTo>
                  <a:pt x="148" y="382"/>
                </a:lnTo>
                <a:lnTo>
                  <a:pt x="145" y="375"/>
                </a:lnTo>
                <a:lnTo>
                  <a:pt x="145" y="369"/>
                </a:lnTo>
                <a:lnTo>
                  <a:pt x="151" y="364"/>
                </a:lnTo>
                <a:lnTo>
                  <a:pt x="155" y="367"/>
                </a:lnTo>
                <a:lnTo>
                  <a:pt x="161" y="368"/>
                </a:lnTo>
                <a:lnTo>
                  <a:pt x="163" y="375"/>
                </a:lnTo>
                <a:close/>
                <a:moveTo>
                  <a:pt x="13" y="383"/>
                </a:moveTo>
                <a:lnTo>
                  <a:pt x="12" y="385"/>
                </a:lnTo>
                <a:lnTo>
                  <a:pt x="9" y="384"/>
                </a:lnTo>
                <a:lnTo>
                  <a:pt x="5" y="378"/>
                </a:lnTo>
                <a:lnTo>
                  <a:pt x="4" y="372"/>
                </a:lnTo>
                <a:lnTo>
                  <a:pt x="0" y="369"/>
                </a:lnTo>
                <a:lnTo>
                  <a:pt x="6" y="365"/>
                </a:lnTo>
                <a:lnTo>
                  <a:pt x="13" y="373"/>
                </a:lnTo>
                <a:lnTo>
                  <a:pt x="13" y="383"/>
                </a:lnTo>
                <a:close/>
                <a:moveTo>
                  <a:pt x="142" y="394"/>
                </a:moveTo>
                <a:lnTo>
                  <a:pt x="141" y="397"/>
                </a:lnTo>
                <a:lnTo>
                  <a:pt x="137" y="392"/>
                </a:lnTo>
                <a:lnTo>
                  <a:pt x="141" y="387"/>
                </a:lnTo>
                <a:lnTo>
                  <a:pt x="142" y="394"/>
                </a:lnTo>
                <a:close/>
                <a:moveTo>
                  <a:pt x="18" y="417"/>
                </a:moveTo>
                <a:lnTo>
                  <a:pt x="13" y="419"/>
                </a:lnTo>
                <a:lnTo>
                  <a:pt x="10" y="415"/>
                </a:lnTo>
                <a:lnTo>
                  <a:pt x="8" y="414"/>
                </a:lnTo>
                <a:lnTo>
                  <a:pt x="9" y="410"/>
                </a:lnTo>
                <a:lnTo>
                  <a:pt x="18" y="402"/>
                </a:lnTo>
                <a:lnTo>
                  <a:pt x="19" y="399"/>
                </a:lnTo>
                <a:lnTo>
                  <a:pt x="27" y="400"/>
                </a:lnTo>
                <a:lnTo>
                  <a:pt x="30" y="405"/>
                </a:lnTo>
                <a:lnTo>
                  <a:pt x="26" y="412"/>
                </a:lnTo>
                <a:lnTo>
                  <a:pt x="18" y="417"/>
                </a:lnTo>
                <a:close/>
                <a:moveTo>
                  <a:pt x="59" y="420"/>
                </a:moveTo>
                <a:lnTo>
                  <a:pt x="61" y="424"/>
                </a:lnTo>
                <a:lnTo>
                  <a:pt x="54" y="423"/>
                </a:lnTo>
                <a:lnTo>
                  <a:pt x="51" y="419"/>
                </a:lnTo>
                <a:lnTo>
                  <a:pt x="51" y="415"/>
                </a:lnTo>
                <a:lnTo>
                  <a:pt x="55" y="415"/>
                </a:lnTo>
                <a:lnTo>
                  <a:pt x="59" y="420"/>
                </a:lnTo>
                <a:close/>
                <a:moveTo>
                  <a:pt x="26" y="526"/>
                </a:moveTo>
                <a:lnTo>
                  <a:pt x="22" y="528"/>
                </a:lnTo>
                <a:lnTo>
                  <a:pt x="19" y="527"/>
                </a:lnTo>
                <a:lnTo>
                  <a:pt x="18" y="526"/>
                </a:lnTo>
                <a:lnTo>
                  <a:pt x="14" y="520"/>
                </a:lnTo>
                <a:lnTo>
                  <a:pt x="13" y="518"/>
                </a:lnTo>
                <a:lnTo>
                  <a:pt x="15" y="512"/>
                </a:lnTo>
                <a:lnTo>
                  <a:pt x="26" y="504"/>
                </a:lnTo>
                <a:lnTo>
                  <a:pt x="55" y="495"/>
                </a:lnTo>
                <a:lnTo>
                  <a:pt x="60" y="495"/>
                </a:lnTo>
                <a:lnTo>
                  <a:pt x="71" y="498"/>
                </a:lnTo>
                <a:lnTo>
                  <a:pt x="73" y="505"/>
                </a:lnTo>
                <a:lnTo>
                  <a:pt x="71" y="511"/>
                </a:lnTo>
                <a:lnTo>
                  <a:pt x="69" y="515"/>
                </a:lnTo>
                <a:lnTo>
                  <a:pt x="56" y="521"/>
                </a:lnTo>
                <a:lnTo>
                  <a:pt x="46" y="525"/>
                </a:lnTo>
                <a:lnTo>
                  <a:pt x="26" y="5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6" name="Freeform 125"/>
          <p:cNvSpPr>
            <a:spLocks/>
          </p:cNvSpPr>
          <p:nvPr/>
        </p:nvSpPr>
        <p:spPr bwMode="auto">
          <a:xfrm>
            <a:off x="4702543" y="4115139"/>
            <a:ext cx="32635" cy="36847"/>
          </a:xfrm>
          <a:custGeom>
            <a:avLst/>
            <a:gdLst>
              <a:gd name="T0" fmla="*/ 122 w 137"/>
              <a:gd name="T1" fmla="*/ 109 h 151"/>
              <a:gd name="T2" fmla="*/ 103 w 137"/>
              <a:gd name="T3" fmla="*/ 115 h 151"/>
              <a:gd name="T4" fmla="*/ 100 w 137"/>
              <a:gd name="T5" fmla="*/ 124 h 151"/>
              <a:gd name="T6" fmla="*/ 93 w 137"/>
              <a:gd name="T7" fmla="*/ 121 h 151"/>
              <a:gd name="T8" fmla="*/ 82 w 137"/>
              <a:gd name="T9" fmla="*/ 117 h 151"/>
              <a:gd name="T10" fmla="*/ 57 w 137"/>
              <a:gd name="T11" fmla="*/ 133 h 151"/>
              <a:gd name="T12" fmla="*/ 55 w 137"/>
              <a:gd name="T13" fmla="*/ 149 h 151"/>
              <a:gd name="T14" fmla="*/ 44 w 137"/>
              <a:gd name="T15" fmla="*/ 149 h 151"/>
              <a:gd name="T16" fmla="*/ 44 w 137"/>
              <a:gd name="T17" fmla="*/ 144 h 151"/>
              <a:gd name="T18" fmla="*/ 39 w 137"/>
              <a:gd name="T19" fmla="*/ 117 h 151"/>
              <a:gd name="T20" fmla="*/ 30 w 137"/>
              <a:gd name="T21" fmla="*/ 106 h 151"/>
              <a:gd name="T22" fmla="*/ 17 w 137"/>
              <a:gd name="T23" fmla="*/ 99 h 151"/>
              <a:gd name="T24" fmla="*/ 6 w 137"/>
              <a:gd name="T25" fmla="*/ 79 h 151"/>
              <a:gd name="T26" fmla="*/ 3 w 137"/>
              <a:gd name="T27" fmla="*/ 76 h 151"/>
              <a:gd name="T28" fmla="*/ 3 w 137"/>
              <a:gd name="T29" fmla="*/ 62 h 151"/>
              <a:gd name="T30" fmla="*/ 2 w 137"/>
              <a:gd name="T31" fmla="*/ 54 h 151"/>
              <a:gd name="T32" fmla="*/ 13 w 137"/>
              <a:gd name="T33" fmla="*/ 55 h 151"/>
              <a:gd name="T34" fmla="*/ 25 w 137"/>
              <a:gd name="T35" fmla="*/ 47 h 151"/>
              <a:gd name="T36" fmla="*/ 36 w 137"/>
              <a:gd name="T37" fmla="*/ 41 h 151"/>
              <a:gd name="T38" fmla="*/ 36 w 137"/>
              <a:gd name="T39" fmla="*/ 33 h 151"/>
              <a:gd name="T40" fmla="*/ 49 w 137"/>
              <a:gd name="T41" fmla="*/ 20 h 151"/>
              <a:gd name="T42" fmla="*/ 48 w 137"/>
              <a:gd name="T43" fmla="*/ 14 h 151"/>
              <a:gd name="T44" fmla="*/ 47 w 137"/>
              <a:gd name="T45" fmla="*/ 7 h 151"/>
              <a:gd name="T46" fmla="*/ 58 w 137"/>
              <a:gd name="T47" fmla="*/ 0 h 151"/>
              <a:gd name="T48" fmla="*/ 63 w 137"/>
              <a:gd name="T49" fmla="*/ 2 h 151"/>
              <a:gd name="T50" fmla="*/ 65 w 137"/>
              <a:gd name="T51" fmla="*/ 9 h 151"/>
              <a:gd name="T52" fmla="*/ 75 w 137"/>
              <a:gd name="T53" fmla="*/ 16 h 151"/>
              <a:gd name="T54" fmla="*/ 87 w 137"/>
              <a:gd name="T55" fmla="*/ 23 h 151"/>
              <a:gd name="T56" fmla="*/ 96 w 137"/>
              <a:gd name="T57" fmla="*/ 37 h 151"/>
              <a:gd name="T58" fmla="*/ 109 w 137"/>
              <a:gd name="T59" fmla="*/ 46 h 151"/>
              <a:gd name="T60" fmla="*/ 130 w 137"/>
              <a:gd name="T61" fmla="*/ 62 h 151"/>
              <a:gd name="T62" fmla="*/ 137 w 137"/>
              <a:gd name="T63" fmla="*/ 64 h 151"/>
              <a:gd name="T64" fmla="*/ 135 w 137"/>
              <a:gd name="T65" fmla="*/ 72 h 151"/>
              <a:gd name="T66" fmla="*/ 125 w 137"/>
              <a:gd name="T67" fmla="*/ 94 h 151"/>
              <a:gd name="T68" fmla="*/ 118 w 137"/>
              <a:gd name="T69" fmla="*/ 100 h 151"/>
              <a:gd name="T70" fmla="*/ 122 w 137"/>
              <a:gd name="T71" fmla="*/ 109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7" h="151">
                <a:moveTo>
                  <a:pt x="122" y="109"/>
                </a:moveTo>
                <a:lnTo>
                  <a:pt x="122" y="109"/>
                </a:lnTo>
                <a:lnTo>
                  <a:pt x="108" y="112"/>
                </a:lnTo>
                <a:lnTo>
                  <a:pt x="103" y="115"/>
                </a:lnTo>
                <a:lnTo>
                  <a:pt x="101" y="121"/>
                </a:lnTo>
                <a:lnTo>
                  <a:pt x="100" y="124"/>
                </a:lnTo>
                <a:lnTo>
                  <a:pt x="97" y="125"/>
                </a:lnTo>
                <a:lnTo>
                  <a:pt x="93" y="121"/>
                </a:lnTo>
                <a:lnTo>
                  <a:pt x="88" y="117"/>
                </a:lnTo>
                <a:lnTo>
                  <a:pt x="82" y="117"/>
                </a:lnTo>
                <a:lnTo>
                  <a:pt x="60" y="128"/>
                </a:lnTo>
                <a:lnTo>
                  <a:pt x="57" y="133"/>
                </a:lnTo>
                <a:lnTo>
                  <a:pt x="57" y="145"/>
                </a:lnTo>
                <a:lnTo>
                  <a:pt x="55" y="149"/>
                </a:lnTo>
                <a:lnTo>
                  <a:pt x="53" y="151"/>
                </a:lnTo>
                <a:lnTo>
                  <a:pt x="44" y="149"/>
                </a:lnTo>
                <a:lnTo>
                  <a:pt x="43" y="149"/>
                </a:lnTo>
                <a:lnTo>
                  <a:pt x="44" y="144"/>
                </a:lnTo>
                <a:lnTo>
                  <a:pt x="43" y="134"/>
                </a:lnTo>
                <a:lnTo>
                  <a:pt x="39" y="117"/>
                </a:lnTo>
                <a:lnTo>
                  <a:pt x="36" y="111"/>
                </a:lnTo>
                <a:lnTo>
                  <a:pt x="30" y="106"/>
                </a:lnTo>
                <a:lnTo>
                  <a:pt x="25" y="102"/>
                </a:lnTo>
                <a:lnTo>
                  <a:pt x="17" y="99"/>
                </a:lnTo>
                <a:lnTo>
                  <a:pt x="13" y="90"/>
                </a:lnTo>
                <a:lnTo>
                  <a:pt x="6" y="79"/>
                </a:lnTo>
                <a:lnTo>
                  <a:pt x="3" y="77"/>
                </a:lnTo>
                <a:lnTo>
                  <a:pt x="3" y="76"/>
                </a:lnTo>
                <a:lnTo>
                  <a:pt x="5" y="68"/>
                </a:lnTo>
                <a:lnTo>
                  <a:pt x="3" y="62"/>
                </a:lnTo>
                <a:lnTo>
                  <a:pt x="0" y="57"/>
                </a:lnTo>
                <a:lnTo>
                  <a:pt x="2" y="54"/>
                </a:lnTo>
                <a:lnTo>
                  <a:pt x="8" y="54"/>
                </a:lnTo>
                <a:lnTo>
                  <a:pt x="13" y="55"/>
                </a:lnTo>
                <a:lnTo>
                  <a:pt x="15" y="50"/>
                </a:lnTo>
                <a:lnTo>
                  <a:pt x="25" y="47"/>
                </a:lnTo>
                <a:lnTo>
                  <a:pt x="35" y="43"/>
                </a:lnTo>
                <a:lnTo>
                  <a:pt x="36" y="41"/>
                </a:lnTo>
                <a:lnTo>
                  <a:pt x="34" y="36"/>
                </a:lnTo>
                <a:lnTo>
                  <a:pt x="36" y="33"/>
                </a:lnTo>
                <a:lnTo>
                  <a:pt x="47" y="24"/>
                </a:lnTo>
                <a:lnTo>
                  <a:pt x="49" y="20"/>
                </a:lnTo>
                <a:lnTo>
                  <a:pt x="50" y="17"/>
                </a:lnTo>
                <a:lnTo>
                  <a:pt x="48" y="14"/>
                </a:lnTo>
                <a:lnTo>
                  <a:pt x="46" y="9"/>
                </a:lnTo>
                <a:lnTo>
                  <a:pt x="47" y="7"/>
                </a:lnTo>
                <a:lnTo>
                  <a:pt x="53" y="4"/>
                </a:lnTo>
                <a:lnTo>
                  <a:pt x="58" y="0"/>
                </a:lnTo>
                <a:lnTo>
                  <a:pt x="61" y="0"/>
                </a:lnTo>
                <a:lnTo>
                  <a:pt x="63" y="2"/>
                </a:lnTo>
                <a:lnTo>
                  <a:pt x="63" y="5"/>
                </a:lnTo>
                <a:lnTo>
                  <a:pt x="65" y="9"/>
                </a:lnTo>
                <a:lnTo>
                  <a:pt x="68" y="12"/>
                </a:lnTo>
                <a:lnTo>
                  <a:pt x="75" y="16"/>
                </a:lnTo>
                <a:lnTo>
                  <a:pt x="82" y="18"/>
                </a:lnTo>
                <a:lnTo>
                  <a:pt x="87" y="23"/>
                </a:lnTo>
                <a:lnTo>
                  <a:pt x="95" y="33"/>
                </a:lnTo>
                <a:lnTo>
                  <a:pt x="96" y="37"/>
                </a:lnTo>
                <a:lnTo>
                  <a:pt x="103" y="42"/>
                </a:lnTo>
                <a:lnTo>
                  <a:pt x="109" y="46"/>
                </a:lnTo>
                <a:lnTo>
                  <a:pt x="108" y="55"/>
                </a:lnTo>
                <a:lnTo>
                  <a:pt x="130" y="62"/>
                </a:lnTo>
                <a:lnTo>
                  <a:pt x="134" y="62"/>
                </a:lnTo>
                <a:lnTo>
                  <a:pt x="137" y="64"/>
                </a:lnTo>
                <a:lnTo>
                  <a:pt x="137" y="66"/>
                </a:lnTo>
                <a:lnTo>
                  <a:pt x="135" y="72"/>
                </a:lnTo>
                <a:lnTo>
                  <a:pt x="126" y="90"/>
                </a:lnTo>
                <a:lnTo>
                  <a:pt x="125" y="94"/>
                </a:lnTo>
                <a:lnTo>
                  <a:pt x="119" y="98"/>
                </a:lnTo>
                <a:lnTo>
                  <a:pt x="118" y="100"/>
                </a:lnTo>
                <a:lnTo>
                  <a:pt x="120" y="105"/>
                </a:lnTo>
                <a:lnTo>
                  <a:pt x="122" y="10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7" name="Freeform 126"/>
          <p:cNvSpPr>
            <a:spLocks noEditPoints="1"/>
          </p:cNvSpPr>
          <p:nvPr/>
        </p:nvSpPr>
        <p:spPr bwMode="auto">
          <a:xfrm>
            <a:off x="5203652" y="4426754"/>
            <a:ext cx="35793" cy="33688"/>
          </a:xfrm>
          <a:custGeom>
            <a:avLst/>
            <a:gdLst>
              <a:gd name="T0" fmla="*/ 115 w 152"/>
              <a:gd name="T1" fmla="*/ 14 h 142"/>
              <a:gd name="T2" fmla="*/ 123 w 152"/>
              <a:gd name="T3" fmla="*/ 35 h 142"/>
              <a:gd name="T4" fmla="*/ 128 w 152"/>
              <a:gd name="T5" fmla="*/ 48 h 142"/>
              <a:gd name="T6" fmla="*/ 121 w 152"/>
              <a:gd name="T7" fmla="*/ 46 h 142"/>
              <a:gd name="T8" fmla="*/ 102 w 152"/>
              <a:gd name="T9" fmla="*/ 56 h 142"/>
              <a:gd name="T10" fmla="*/ 95 w 152"/>
              <a:gd name="T11" fmla="*/ 64 h 142"/>
              <a:gd name="T12" fmla="*/ 112 w 152"/>
              <a:gd name="T13" fmla="*/ 67 h 142"/>
              <a:gd name="T14" fmla="*/ 121 w 152"/>
              <a:gd name="T15" fmla="*/ 68 h 142"/>
              <a:gd name="T16" fmla="*/ 125 w 152"/>
              <a:gd name="T17" fmla="*/ 81 h 142"/>
              <a:gd name="T18" fmla="*/ 137 w 152"/>
              <a:gd name="T19" fmla="*/ 109 h 142"/>
              <a:gd name="T20" fmla="*/ 146 w 152"/>
              <a:gd name="T21" fmla="*/ 128 h 142"/>
              <a:gd name="T22" fmla="*/ 152 w 152"/>
              <a:gd name="T23" fmla="*/ 141 h 142"/>
              <a:gd name="T24" fmla="*/ 121 w 152"/>
              <a:gd name="T25" fmla="*/ 141 h 142"/>
              <a:gd name="T26" fmla="*/ 91 w 152"/>
              <a:gd name="T27" fmla="*/ 142 h 142"/>
              <a:gd name="T28" fmla="*/ 81 w 152"/>
              <a:gd name="T29" fmla="*/ 124 h 142"/>
              <a:gd name="T30" fmla="*/ 72 w 152"/>
              <a:gd name="T31" fmla="*/ 101 h 142"/>
              <a:gd name="T32" fmla="*/ 36 w 152"/>
              <a:gd name="T33" fmla="*/ 96 h 142"/>
              <a:gd name="T34" fmla="*/ 0 w 152"/>
              <a:gd name="T35" fmla="*/ 91 h 142"/>
              <a:gd name="T36" fmla="*/ 19 w 152"/>
              <a:gd name="T37" fmla="*/ 69 h 142"/>
              <a:gd name="T38" fmla="*/ 36 w 152"/>
              <a:gd name="T39" fmla="*/ 39 h 142"/>
              <a:gd name="T40" fmla="*/ 46 w 152"/>
              <a:gd name="T41" fmla="*/ 15 h 142"/>
              <a:gd name="T42" fmla="*/ 49 w 152"/>
              <a:gd name="T43" fmla="*/ 9 h 142"/>
              <a:gd name="T44" fmla="*/ 64 w 152"/>
              <a:gd name="T45" fmla="*/ 2 h 142"/>
              <a:gd name="T46" fmla="*/ 88 w 152"/>
              <a:gd name="T47" fmla="*/ 0 h 142"/>
              <a:gd name="T48" fmla="*/ 97 w 152"/>
              <a:gd name="T49" fmla="*/ 2 h 142"/>
              <a:gd name="T50" fmla="*/ 138 w 152"/>
              <a:gd name="T51" fmla="*/ 43 h 142"/>
              <a:gd name="T52" fmla="*/ 131 w 152"/>
              <a:gd name="T53" fmla="*/ 45 h 142"/>
              <a:gd name="T54" fmla="*/ 123 w 152"/>
              <a:gd name="T55" fmla="*/ 28 h 142"/>
              <a:gd name="T56" fmla="*/ 126 w 152"/>
              <a:gd name="T57" fmla="*/ 21 h 142"/>
              <a:gd name="T58" fmla="*/ 128 w 152"/>
              <a:gd name="T59" fmla="*/ 19 h 142"/>
              <a:gd name="T60" fmla="*/ 131 w 152"/>
              <a:gd name="T61" fmla="*/ 11 h 142"/>
              <a:gd name="T62" fmla="*/ 144 w 152"/>
              <a:gd name="T63" fmla="*/ 29 h 142"/>
              <a:gd name="T64" fmla="*/ 144 w 152"/>
              <a:gd name="T65" fmla="*/ 37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142">
                <a:moveTo>
                  <a:pt x="115" y="11"/>
                </a:moveTo>
                <a:lnTo>
                  <a:pt x="115" y="14"/>
                </a:lnTo>
                <a:lnTo>
                  <a:pt x="117" y="24"/>
                </a:lnTo>
                <a:lnTo>
                  <a:pt x="123" y="35"/>
                </a:lnTo>
                <a:lnTo>
                  <a:pt x="127" y="44"/>
                </a:lnTo>
                <a:lnTo>
                  <a:pt x="128" y="48"/>
                </a:lnTo>
                <a:lnTo>
                  <a:pt x="124" y="48"/>
                </a:lnTo>
                <a:lnTo>
                  <a:pt x="121" y="46"/>
                </a:lnTo>
                <a:lnTo>
                  <a:pt x="114" y="44"/>
                </a:lnTo>
                <a:lnTo>
                  <a:pt x="102" y="56"/>
                </a:lnTo>
                <a:lnTo>
                  <a:pt x="95" y="62"/>
                </a:lnTo>
                <a:lnTo>
                  <a:pt x="95" y="64"/>
                </a:lnTo>
                <a:lnTo>
                  <a:pt x="104" y="67"/>
                </a:lnTo>
                <a:lnTo>
                  <a:pt x="112" y="67"/>
                </a:lnTo>
                <a:lnTo>
                  <a:pt x="117" y="65"/>
                </a:lnTo>
                <a:lnTo>
                  <a:pt x="121" y="68"/>
                </a:lnTo>
                <a:lnTo>
                  <a:pt x="124" y="75"/>
                </a:lnTo>
                <a:lnTo>
                  <a:pt x="125" y="81"/>
                </a:lnTo>
                <a:lnTo>
                  <a:pt x="131" y="102"/>
                </a:lnTo>
                <a:lnTo>
                  <a:pt x="137" y="109"/>
                </a:lnTo>
                <a:lnTo>
                  <a:pt x="144" y="121"/>
                </a:lnTo>
                <a:lnTo>
                  <a:pt x="146" y="128"/>
                </a:lnTo>
                <a:lnTo>
                  <a:pt x="148" y="133"/>
                </a:lnTo>
                <a:lnTo>
                  <a:pt x="152" y="141"/>
                </a:lnTo>
                <a:lnTo>
                  <a:pt x="138" y="141"/>
                </a:lnTo>
                <a:lnTo>
                  <a:pt x="121" y="141"/>
                </a:lnTo>
                <a:lnTo>
                  <a:pt x="107" y="142"/>
                </a:lnTo>
                <a:lnTo>
                  <a:pt x="91" y="142"/>
                </a:lnTo>
                <a:lnTo>
                  <a:pt x="84" y="133"/>
                </a:lnTo>
                <a:lnTo>
                  <a:pt x="81" y="124"/>
                </a:lnTo>
                <a:lnTo>
                  <a:pt x="79" y="114"/>
                </a:lnTo>
                <a:lnTo>
                  <a:pt x="72" y="101"/>
                </a:lnTo>
                <a:lnTo>
                  <a:pt x="48" y="98"/>
                </a:lnTo>
                <a:lnTo>
                  <a:pt x="36" y="96"/>
                </a:lnTo>
                <a:lnTo>
                  <a:pt x="16" y="93"/>
                </a:lnTo>
                <a:lnTo>
                  <a:pt x="0" y="91"/>
                </a:lnTo>
                <a:lnTo>
                  <a:pt x="13" y="76"/>
                </a:lnTo>
                <a:lnTo>
                  <a:pt x="19" y="69"/>
                </a:lnTo>
                <a:lnTo>
                  <a:pt x="30" y="51"/>
                </a:lnTo>
                <a:lnTo>
                  <a:pt x="36" y="39"/>
                </a:lnTo>
                <a:lnTo>
                  <a:pt x="41" y="25"/>
                </a:lnTo>
                <a:lnTo>
                  <a:pt x="46" y="15"/>
                </a:lnTo>
                <a:lnTo>
                  <a:pt x="47" y="13"/>
                </a:lnTo>
                <a:lnTo>
                  <a:pt x="49" y="9"/>
                </a:lnTo>
                <a:lnTo>
                  <a:pt x="55" y="6"/>
                </a:lnTo>
                <a:lnTo>
                  <a:pt x="64" y="2"/>
                </a:lnTo>
                <a:lnTo>
                  <a:pt x="78" y="1"/>
                </a:lnTo>
                <a:lnTo>
                  <a:pt x="88" y="0"/>
                </a:lnTo>
                <a:lnTo>
                  <a:pt x="91" y="1"/>
                </a:lnTo>
                <a:lnTo>
                  <a:pt x="97" y="2"/>
                </a:lnTo>
                <a:lnTo>
                  <a:pt x="115" y="11"/>
                </a:lnTo>
                <a:close/>
                <a:moveTo>
                  <a:pt x="138" y="43"/>
                </a:moveTo>
                <a:lnTo>
                  <a:pt x="134" y="45"/>
                </a:lnTo>
                <a:lnTo>
                  <a:pt x="131" y="45"/>
                </a:lnTo>
                <a:lnTo>
                  <a:pt x="128" y="40"/>
                </a:lnTo>
                <a:lnTo>
                  <a:pt x="123" y="28"/>
                </a:lnTo>
                <a:lnTo>
                  <a:pt x="126" y="23"/>
                </a:lnTo>
                <a:lnTo>
                  <a:pt x="126" y="21"/>
                </a:lnTo>
                <a:lnTo>
                  <a:pt x="126" y="20"/>
                </a:lnTo>
                <a:lnTo>
                  <a:pt x="128" y="19"/>
                </a:lnTo>
                <a:lnTo>
                  <a:pt x="129" y="13"/>
                </a:lnTo>
                <a:lnTo>
                  <a:pt x="131" y="11"/>
                </a:lnTo>
                <a:lnTo>
                  <a:pt x="135" y="15"/>
                </a:lnTo>
                <a:lnTo>
                  <a:pt x="144" y="29"/>
                </a:lnTo>
                <a:lnTo>
                  <a:pt x="144" y="35"/>
                </a:lnTo>
                <a:lnTo>
                  <a:pt x="144" y="37"/>
                </a:lnTo>
                <a:lnTo>
                  <a:pt x="138"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8" name="Freeform 127"/>
          <p:cNvSpPr>
            <a:spLocks noEditPoints="1"/>
          </p:cNvSpPr>
          <p:nvPr/>
        </p:nvSpPr>
        <p:spPr bwMode="auto">
          <a:xfrm>
            <a:off x="2784429" y="4641515"/>
            <a:ext cx="31583" cy="9475"/>
          </a:xfrm>
          <a:custGeom>
            <a:avLst/>
            <a:gdLst>
              <a:gd name="T0" fmla="*/ 126 w 133"/>
              <a:gd name="T1" fmla="*/ 4 h 41"/>
              <a:gd name="T2" fmla="*/ 123 w 133"/>
              <a:gd name="T3" fmla="*/ 5 h 41"/>
              <a:gd name="T4" fmla="*/ 120 w 133"/>
              <a:gd name="T5" fmla="*/ 5 h 41"/>
              <a:gd name="T6" fmla="*/ 126 w 133"/>
              <a:gd name="T7" fmla="*/ 1 h 41"/>
              <a:gd name="T8" fmla="*/ 128 w 133"/>
              <a:gd name="T9" fmla="*/ 0 h 41"/>
              <a:gd name="T10" fmla="*/ 129 w 133"/>
              <a:gd name="T11" fmla="*/ 0 h 41"/>
              <a:gd name="T12" fmla="*/ 131 w 133"/>
              <a:gd name="T13" fmla="*/ 0 h 41"/>
              <a:gd name="T14" fmla="*/ 133 w 133"/>
              <a:gd name="T15" fmla="*/ 0 h 41"/>
              <a:gd name="T16" fmla="*/ 133 w 133"/>
              <a:gd name="T17" fmla="*/ 1 h 41"/>
              <a:gd name="T18" fmla="*/ 126 w 133"/>
              <a:gd name="T19" fmla="*/ 4 h 41"/>
              <a:gd name="T20" fmla="*/ 114 w 133"/>
              <a:gd name="T21" fmla="*/ 4 h 41"/>
              <a:gd name="T22" fmla="*/ 113 w 133"/>
              <a:gd name="T23" fmla="*/ 5 h 41"/>
              <a:gd name="T24" fmla="*/ 111 w 133"/>
              <a:gd name="T25" fmla="*/ 5 h 41"/>
              <a:gd name="T26" fmla="*/ 105 w 133"/>
              <a:gd name="T27" fmla="*/ 8 h 41"/>
              <a:gd name="T28" fmla="*/ 102 w 133"/>
              <a:gd name="T29" fmla="*/ 8 h 41"/>
              <a:gd name="T30" fmla="*/ 103 w 133"/>
              <a:gd name="T31" fmla="*/ 7 h 41"/>
              <a:gd name="T32" fmla="*/ 104 w 133"/>
              <a:gd name="T33" fmla="*/ 5 h 41"/>
              <a:gd name="T34" fmla="*/ 106 w 133"/>
              <a:gd name="T35" fmla="*/ 5 h 41"/>
              <a:gd name="T36" fmla="*/ 107 w 133"/>
              <a:gd name="T37" fmla="*/ 4 h 41"/>
              <a:gd name="T38" fmla="*/ 111 w 133"/>
              <a:gd name="T39" fmla="*/ 4 h 41"/>
              <a:gd name="T40" fmla="*/ 113 w 133"/>
              <a:gd name="T41" fmla="*/ 4 h 41"/>
              <a:gd name="T42" fmla="*/ 114 w 133"/>
              <a:gd name="T43" fmla="*/ 4 h 41"/>
              <a:gd name="T44" fmla="*/ 114 w 133"/>
              <a:gd name="T45" fmla="*/ 4 h 41"/>
              <a:gd name="T46" fmla="*/ 4 w 133"/>
              <a:gd name="T47" fmla="*/ 34 h 41"/>
              <a:gd name="T48" fmla="*/ 6 w 133"/>
              <a:gd name="T49" fmla="*/ 36 h 41"/>
              <a:gd name="T50" fmla="*/ 10 w 133"/>
              <a:gd name="T51" fmla="*/ 35 h 41"/>
              <a:gd name="T52" fmla="*/ 11 w 133"/>
              <a:gd name="T53" fmla="*/ 33 h 41"/>
              <a:gd name="T54" fmla="*/ 23 w 133"/>
              <a:gd name="T55" fmla="*/ 35 h 41"/>
              <a:gd name="T56" fmla="*/ 25 w 133"/>
              <a:gd name="T57" fmla="*/ 38 h 41"/>
              <a:gd name="T58" fmla="*/ 15 w 133"/>
              <a:gd name="T59" fmla="*/ 38 h 41"/>
              <a:gd name="T60" fmla="*/ 11 w 133"/>
              <a:gd name="T61" fmla="*/ 40 h 41"/>
              <a:gd name="T62" fmla="*/ 9 w 133"/>
              <a:gd name="T63" fmla="*/ 41 h 41"/>
              <a:gd name="T64" fmla="*/ 1 w 133"/>
              <a:gd name="T65" fmla="*/ 40 h 41"/>
              <a:gd name="T66" fmla="*/ 0 w 133"/>
              <a:gd name="T67" fmla="*/ 32 h 41"/>
              <a:gd name="T68" fmla="*/ 2 w 133"/>
              <a:gd name="T69" fmla="*/ 31 h 41"/>
              <a:gd name="T70" fmla="*/ 4 w 133"/>
              <a:gd name="T71" fmla="*/ 3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3" h="41">
                <a:moveTo>
                  <a:pt x="126" y="4"/>
                </a:moveTo>
                <a:lnTo>
                  <a:pt x="123" y="5"/>
                </a:lnTo>
                <a:lnTo>
                  <a:pt x="120" y="5"/>
                </a:lnTo>
                <a:lnTo>
                  <a:pt x="126" y="1"/>
                </a:lnTo>
                <a:lnTo>
                  <a:pt x="128" y="0"/>
                </a:lnTo>
                <a:lnTo>
                  <a:pt x="129" y="0"/>
                </a:lnTo>
                <a:lnTo>
                  <a:pt x="131" y="0"/>
                </a:lnTo>
                <a:lnTo>
                  <a:pt x="133" y="0"/>
                </a:lnTo>
                <a:lnTo>
                  <a:pt x="133" y="1"/>
                </a:lnTo>
                <a:lnTo>
                  <a:pt x="126" y="4"/>
                </a:lnTo>
                <a:close/>
                <a:moveTo>
                  <a:pt x="114" y="4"/>
                </a:moveTo>
                <a:lnTo>
                  <a:pt x="113" y="5"/>
                </a:lnTo>
                <a:lnTo>
                  <a:pt x="111" y="5"/>
                </a:lnTo>
                <a:lnTo>
                  <a:pt x="105" y="8"/>
                </a:lnTo>
                <a:lnTo>
                  <a:pt x="102" y="8"/>
                </a:lnTo>
                <a:lnTo>
                  <a:pt x="103" y="7"/>
                </a:lnTo>
                <a:lnTo>
                  <a:pt x="104" y="5"/>
                </a:lnTo>
                <a:lnTo>
                  <a:pt x="106" y="5"/>
                </a:lnTo>
                <a:lnTo>
                  <a:pt x="107" y="4"/>
                </a:lnTo>
                <a:lnTo>
                  <a:pt x="111" y="4"/>
                </a:lnTo>
                <a:lnTo>
                  <a:pt x="113" y="4"/>
                </a:lnTo>
                <a:lnTo>
                  <a:pt x="114" y="4"/>
                </a:lnTo>
                <a:lnTo>
                  <a:pt x="114" y="4"/>
                </a:lnTo>
                <a:close/>
                <a:moveTo>
                  <a:pt x="4" y="34"/>
                </a:moveTo>
                <a:lnTo>
                  <a:pt x="6" y="36"/>
                </a:lnTo>
                <a:lnTo>
                  <a:pt x="10" y="35"/>
                </a:lnTo>
                <a:lnTo>
                  <a:pt x="11" y="33"/>
                </a:lnTo>
                <a:lnTo>
                  <a:pt x="23" y="35"/>
                </a:lnTo>
                <a:lnTo>
                  <a:pt x="25" y="38"/>
                </a:lnTo>
                <a:lnTo>
                  <a:pt x="15" y="38"/>
                </a:lnTo>
                <a:lnTo>
                  <a:pt x="11" y="40"/>
                </a:lnTo>
                <a:lnTo>
                  <a:pt x="9" y="41"/>
                </a:lnTo>
                <a:lnTo>
                  <a:pt x="1" y="40"/>
                </a:lnTo>
                <a:lnTo>
                  <a:pt x="0" y="32"/>
                </a:lnTo>
                <a:lnTo>
                  <a:pt x="2" y="31"/>
                </a:lnTo>
                <a:lnTo>
                  <a:pt x="4"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29" name="Freeform 128"/>
          <p:cNvSpPr>
            <a:spLocks noEditPoints="1"/>
          </p:cNvSpPr>
          <p:nvPr/>
        </p:nvSpPr>
        <p:spPr bwMode="auto">
          <a:xfrm>
            <a:off x="5205758" y="3762468"/>
            <a:ext cx="769562" cy="420047"/>
          </a:xfrm>
          <a:custGeom>
            <a:avLst/>
            <a:gdLst>
              <a:gd name="T0" fmla="*/ 3100 w 3224"/>
              <a:gd name="T1" fmla="*/ 899 h 1761"/>
              <a:gd name="T2" fmla="*/ 3041 w 3224"/>
              <a:gd name="T3" fmla="*/ 1072 h 1761"/>
              <a:gd name="T4" fmla="*/ 2884 w 3224"/>
              <a:gd name="T5" fmla="*/ 1040 h 1761"/>
              <a:gd name="T6" fmla="*/ 2850 w 3224"/>
              <a:gd name="T7" fmla="*/ 1264 h 1761"/>
              <a:gd name="T8" fmla="*/ 2706 w 3224"/>
              <a:gd name="T9" fmla="*/ 1273 h 1761"/>
              <a:gd name="T10" fmla="*/ 2674 w 3224"/>
              <a:gd name="T11" fmla="*/ 1327 h 1761"/>
              <a:gd name="T12" fmla="*/ 2706 w 3224"/>
              <a:gd name="T13" fmla="*/ 1491 h 1761"/>
              <a:gd name="T14" fmla="*/ 2660 w 3224"/>
              <a:gd name="T15" fmla="*/ 1573 h 1761"/>
              <a:gd name="T16" fmla="*/ 2556 w 3224"/>
              <a:gd name="T17" fmla="*/ 1532 h 1761"/>
              <a:gd name="T18" fmla="*/ 2345 w 3224"/>
              <a:gd name="T19" fmla="*/ 1516 h 1761"/>
              <a:gd name="T20" fmla="*/ 2138 w 3224"/>
              <a:gd name="T21" fmla="*/ 1503 h 1761"/>
              <a:gd name="T22" fmla="*/ 1989 w 3224"/>
              <a:gd name="T23" fmla="*/ 1528 h 1761"/>
              <a:gd name="T24" fmla="*/ 1898 w 3224"/>
              <a:gd name="T25" fmla="*/ 1611 h 1761"/>
              <a:gd name="T26" fmla="*/ 1761 w 3224"/>
              <a:gd name="T27" fmla="*/ 1707 h 1761"/>
              <a:gd name="T28" fmla="*/ 1698 w 3224"/>
              <a:gd name="T29" fmla="*/ 1714 h 1761"/>
              <a:gd name="T30" fmla="*/ 1578 w 3224"/>
              <a:gd name="T31" fmla="*/ 1643 h 1761"/>
              <a:gd name="T32" fmla="*/ 1509 w 3224"/>
              <a:gd name="T33" fmla="*/ 1501 h 1761"/>
              <a:gd name="T34" fmla="*/ 1351 w 3224"/>
              <a:gd name="T35" fmla="*/ 1443 h 1761"/>
              <a:gd name="T36" fmla="*/ 1144 w 3224"/>
              <a:gd name="T37" fmla="*/ 1361 h 1761"/>
              <a:gd name="T38" fmla="*/ 955 w 3224"/>
              <a:gd name="T39" fmla="*/ 1232 h 1761"/>
              <a:gd name="T40" fmla="*/ 741 w 3224"/>
              <a:gd name="T41" fmla="*/ 1340 h 1761"/>
              <a:gd name="T42" fmla="*/ 707 w 3224"/>
              <a:gd name="T43" fmla="*/ 1693 h 1761"/>
              <a:gd name="T44" fmla="*/ 579 w 3224"/>
              <a:gd name="T45" fmla="*/ 1580 h 1761"/>
              <a:gd name="T46" fmla="*/ 466 w 3224"/>
              <a:gd name="T47" fmla="*/ 1528 h 1761"/>
              <a:gd name="T48" fmla="*/ 372 w 3224"/>
              <a:gd name="T49" fmla="*/ 1470 h 1761"/>
              <a:gd name="T50" fmla="*/ 301 w 3224"/>
              <a:gd name="T51" fmla="*/ 1331 h 1761"/>
              <a:gd name="T52" fmla="*/ 360 w 3224"/>
              <a:gd name="T53" fmla="*/ 1284 h 1761"/>
              <a:gd name="T54" fmla="*/ 509 w 3224"/>
              <a:gd name="T55" fmla="*/ 1180 h 1761"/>
              <a:gd name="T56" fmla="*/ 433 w 3224"/>
              <a:gd name="T57" fmla="*/ 1080 h 1761"/>
              <a:gd name="T58" fmla="*/ 259 w 3224"/>
              <a:gd name="T59" fmla="*/ 1108 h 1761"/>
              <a:gd name="T60" fmla="*/ 150 w 3224"/>
              <a:gd name="T61" fmla="*/ 1096 h 1761"/>
              <a:gd name="T62" fmla="*/ 105 w 3224"/>
              <a:gd name="T63" fmla="*/ 973 h 1761"/>
              <a:gd name="T64" fmla="*/ 32 w 3224"/>
              <a:gd name="T65" fmla="*/ 813 h 1761"/>
              <a:gd name="T66" fmla="*/ 78 w 3224"/>
              <a:gd name="T67" fmla="*/ 653 h 1761"/>
              <a:gd name="T68" fmla="*/ 162 w 3224"/>
              <a:gd name="T69" fmla="*/ 627 h 1761"/>
              <a:gd name="T70" fmla="*/ 328 w 3224"/>
              <a:gd name="T71" fmla="*/ 494 h 1761"/>
              <a:gd name="T72" fmla="*/ 472 w 3224"/>
              <a:gd name="T73" fmla="*/ 519 h 1761"/>
              <a:gd name="T74" fmla="*/ 600 w 3224"/>
              <a:gd name="T75" fmla="*/ 580 h 1761"/>
              <a:gd name="T76" fmla="*/ 665 w 3224"/>
              <a:gd name="T77" fmla="*/ 596 h 1761"/>
              <a:gd name="T78" fmla="*/ 847 w 3224"/>
              <a:gd name="T79" fmla="*/ 586 h 1761"/>
              <a:gd name="T80" fmla="*/ 994 w 3224"/>
              <a:gd name="T81" fmla="*/ 624 h 1761"/>
              <a:gd name="T82" fmla="*/ 1135 w 3224"/>
              <a:gd name="T83" fmla="*/ 618 h 1761"/>
              <a:gd name="T84" fmla="*/ 1062 w 3224"/>
              <a:gd name="T85" fmla="*/ 461 h 1761"/>
              <a:gd name="T86" fmla="*/ 1171 w 3224"/>
              <a:gd name="T87" fmla="*/ 323 h 1761"/>
              <a:gd name="T88" fmla="*/ 1164 w 3224"/>
              <a:gd name="T89" fmla="*/ 261 h 1761"/>
              <a:gd name="T90" fmla="*/ 1158 w 3224"/>
              <a:gd name="T91" fmla="*/ 187 h 1761"/>
              <a:gd name="T92" fmla="*/ 1365 w 3224"/>
              <a:gd name="T93" fmla="*/ 158 h 1761"/>
              <a:gd name="T94" fmla="*/ 1494 w 3224"/>
              <a:gd name="T95" fmla="*/ 105 h 1761"/>
              <a:gd name="T96" fmla="*/ 1710 w 3224"/>
              <a:gd name="T97" fmla="*/ 31 h 1761"/>
              <a:gd name="T98" fmla="*/ 1911 w 3224"/>
              <a:gd name="T99" fmla="*/ 11 h 1761"/>
              <a:gd name="T100" fmla="*/ 2032 w 3224"/>
              <a:gd name="T101" fmla="*/ 153 h 1761"/>
              <a:gd name="T102" fmla="*/ 2120 w 3224"/>
              <a:gd name="T103" fmla="*/ 195 h 1761"/>
              <a:gd name="T104" fmla="*/ 2148 w 3224"/>
              <a:gd name="T105" fmla="*/ 243 h 1761"/>
              <a:gd name="T106" fmla="*/ 2280 w 3224"/>
              <a:gd name="T107" fmla="*/ 181 h 1761"/>
              <a:gd name="T108" fmla="*/ 2366 w 3224"/>
              <a:gd name="T109" fmla="*/ 187 h 1761"/>
              <a:gd name="T110" fmla="*/ 2633 w 3224"/>
              <a:gd name="T111" fmla="*/ 585 h 1761"/>
              <a:gd name="T112" fmla="*/ 2702 w 3224"/>
              <a:gd name="T113" fmla="*/ 542 h 1761"/>
              <a:gd name="T114" fmla="*/ 2760 w 3224"/>
              <a:gd name="T115" fmla="*/ 612 h 1761"/>
              <a:gd name="T116" fmla="*/ 2928 w 3224"/>
              <a:gd name="T117" fmla="*/ 587 h 1761"/>
              <a:gd name="T118" fmla="*/ 3040 w 3224"/>
              <a:gd name="T119" fmla="*/ 717 h 1761"/>
              <a:gd name="T120" fmla="*/ 3167 w 3224"/>
              <a:gd name="T121" fmla="*/ 732 h 1761"/>
              <a:gd name="T122" fmla="*/ 288 w 3224"/>
              <a:gd name="T123" fmla="*/ 1286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24" h="1761">
                <a:moveTo>
                  <a:pt x="3224" y="815"/>
                </a:moveTo>
                <a:lnTo>
                  <a:pt x="3217" y="812"/>
                </a:lnTo>
                <a:lnTo>
                  <a:pt x="3202" y="812"/>
                </a:lnTo>
                <a:lnTo>
                  <a:pt x="3194" y="813"/>
                </a:lnTo>
                <a:lnTo>
                  <a:pt x="3190" y="814"/>
                </a:lnTo>
                <a:lnTo>
                  <a:pt x="3183" y="819"/>
                </a:lnTo>
                <a:lnTo>
                  <a:pt x="3179" y="824"/>
                </a:lnTo>
                <a:lnTo>
                  <a:pt x="3177" y="833"/>
                </a:lnTo>
                <a:lnTo>
                  <a:pt x="3179" y="842"/>
                </a:lnTo>
                <a:lnTo>
                  <a:pt x="3176" y="862"/>
                </a:lnTo>
                <a:lnTo>
                  <a:pt x="3172" y="869"/>
                </a:lnTo>
                <a:lnTo>
                  <a:pt x="3163" y="882"/>
                </a:lnTo>
                <a:lnTo>
                  <a:pt x="3158" y="884"/>
                </a:lnTo>
                <a:lnTo>
                  <a:pt x="3149" y="887"/>
                </a:lnTo>
                <a:lnTo>
                  <a:pt x="3140" y="891"/>
                </a:lnTo>
                <a:lnTo>
                  <a:pt x="3124" y="894"/>
                </a:lnTo>
                <a:lnTo>
                  <a:pt x="3106" y="896"/>
                </a:lnTo>
                <a:lnTo>
                  <a:pt x="3100" y="899"/>
                </a:lnTo>
                <a:lnTo>
                  <a:pt x="3095" y="908"/>
                </a:lnTo>
                <a:lnTo>
                  <a:pt x="3092" y="915"/>
                </a:lnTo>
                <a:lnTo>
                  <a:pt x="3090" y="920"/>
                </a:lnTo>
                <a:lnTo>
                  <a:pt x="3085" y="938"/>
                </a:lnTo>
                <a:lnTo>
                  <a:pt x="3082" y="954"/>
                </a:lnTo>
                <a:lnTo>
                  <a:pt x="3085" y="974"/>
                </a:lnTo>
                <a:lnTo>
                  <a:pt x="3087" y="996"/>
                </a:lnTo>
                <a:lnTo>
                  <a:pt x="3087" y="1004"/>
                </a:lnTo>
                <a:lnTo>
                  <a:pt x="3091" y="1015"/>
                </a:lnTo>
                <a:lnTo>
                  <a:pt x="3093" y="1022"/>
                </a:lnTo>
                <a:lnTo>
                  <a:pt x="3092" y="1032"/>
                </a:lnTo>
                <a:lnTo>
                  <a:pt x="3086" y="1039"/>
                </a:lnTo>
                <a:lnTo>
                  <a:pt x="3082" y="1050"/>
                </a:lnTo>
                <a:lnTo>
                  <a:pt x="3079" y="1054"/>
                </a:lnTo>
                <a:lnTo>
                  <a:pt x="3068" y="1056"/>
                </a:lnTo>
                <a:lnTo>
                  <a:pt x="3059" y="1057"/>
                </a:lnTo>
                <a:lnTo>
                  <a:pt x="3049" y="1066"/>
                </a:lnTo>
                <a:lnTo>
                  <a:pt x="3041" y="1072"/>
                </a:lnTo>
                <a:lnTo>
                  <a:pt x="3029" y="1079"/>
                </a:lnTo>
                <a:lnTo>
                  <a:pt x="3023" y="1081"/>
                </a:lnTo>
                <a:lnTo>
                  <a:pt x="3020" y="1077"/>
                </a:lnTo>
                <a:lnTo>
                  <a:pt x="3018" y="1068"/>
                </a:lnTo>
                <a:lnTo>
                  <a:pt x="3014" y="1064"/>
                </a:lnTo>
                <a:lnTo>
                  <a:pt x="3008" y="1064"/>
                </a:lnTo>
                <a:lnTo>
                  <a:pt x="3003" y="1064"/>
                </a:lnTo>
                <a:lnTo>
                  <a:pt x="2988" y="1062"/>
                </a:lnTo>
                <a:lnTo>
                  <a:pt x="2978" y="1062"/>
                </a:lnTo>
                <a:lnTo>
                  <a:pt x="2971" y="1064"/>
                </a:lnTo>
                <a:lnTo>
                  <a:pt x="2962" y="1065"/>
                </a:lnTo>
                <a:lnTo>
                  <a:pt x="2948" y="1062"/>
                </a:lnTo>
                <a:lnTo>
                  <a:pt x="2938" y="1059"/>
                </a:lnTo>
                <a:lnTo>
                  <a:pt x="2932" y="1056"/>
                </a:lnTo>
                <a:lnTo>
                  <a:pt x="2917" y="1049"/>
                </a:lnTo>
                <a:lnTo>
                  <a:pt x="2897" y="1040"/>
                </a:lnTo>
                <a:lnTo>
                  <a:pt x="2889" y="1037"/>
                </a:lnTo>
                <a:lnTo>
                  <a:pt x="2884" y="1040"/>
                </a:lnTo>
                <a:lnTo>
                  <a:pt x="2883" y="1045"/>
                </a:lnTo>
                <a:lnTo>
                  <a:pt x="2882" y="1057"/>
                </a:lnTo>
                <a:lnTo>
                  <a:pt x="2880" y="1065"/>
                </a:lnTo>
                <a:lnTo>
                  <a:pt x="2866" y="1105"/>
                </a:lnTo>
                <a:lnTo>
                  <a:pt x="2857" y="1132"/>
                </a:lnTo>
                <a:lnTo>
                  <a:pt x="2847" y="1158"/>
                </a:lnTo>
                <a:lnTo>
                  <a:pt x="2843" y="1175"/>
                </a:lnTo>
                <a:lnTo>
                  <a:pt x="2837" y="1197"/>
                </a:lnTo>
                <a:lnTo>
                  <a:pt x="2830" y="1213"/>
                </a:lnTo>
                <a:lnTo>
                  <a:pt x="2827" y="1222"/>
                </a:lnTo>
                <a:lnTo>
                  <a:pt x="2827" y="1225"/>
                </a:lnTo>
                <a:lnTo>
                  <a:pt x="2828" y="1230"/>
                </a:lnTo>
                <a:lnTo>
                  <a:pt x="2838" y="1236"/>
                </a:lnTo>
                <a:lnTo>
                  <a:pt x="2849" y="1239"/>
                </a:lnTo>
                <a:lnTo>
                  <a:pt x="2851" y="1241"/>
                </a:lnTo>
                <a:lnTo>
                  <a:pt x="2852" y="1247"/>
                </a:lnTo>
                <a:lnTo>
                  <a:pt x="2852" y="1256"/>
                </a:lnTo>
                <a:lnTo>
                  <a:pt x="2850" y="1264"/>
                </a:lnTo>
                <a:lnTo>
                  <a:pt x="2847" y="1271"/>
                </a:lnTo>
                <a:lnTo>
                  <a:pt x="2844" y="1275"/>
                </a:lnTo>
                <a:lnTo>
                  <a:pt x="2840" y="1275"/>
                </a:lnTo>
                <a:lnTo>
                  <a:pt x="2834" y="1270"/>
                </a:lnTo>
                <a:lnTo>
                  <a:pt x="2828" y="1266"/>
                </a:lnTo>
                <a:lnTo>
                  <a:pt x="2824" y="1264"/>
                </a:lnTo>
                <a:lnTo>
                  <a:pt x="2812" y="1267"/>
                </a:lnTo>
                <a:lnTo>
                  <a:pt x="2802" y="1271"/>
                </a:lnTo>
                <a:lnTo>
                  <a:pt x="2798" y="1271"/>
                </a:lnTo>
                <a:lnTo>
                  <a:pt x="2792" y="1268"/>
                </a:lnTo>
                <a:lnTo>
                  <a:pt x="2786" y="1263"/>
                </a:lnTo>
                <a:lnTo>
                  <a:pt x="2783" y="1254"/>
                </a:lnTo>
                <a:lnTo>
                  <a:pt x="2778" y="1250"/>
                </a:lnTo>
                <a:lnTo>
                  <a:pt x="2771" y="1254"/>
                </a:lnTo>
                <a:lnTo>
                  <a:pt x="2750" y="1261"/>
                </a:lnTo>
                <a:lnTo>
                  <a:pt x="2727" y="1270"/>
                </a:lnTo>
                <a:lnTo>
                  <a:pt x="2712" y="1274"/>
                </a:lnTo>
                <a:lnTo>
                  <a:pt x="2706" y="1273"/>
                </a:lnTo>
                <a:lnTo>
                  <a:pt x="2694" y="1275"/>
                </a:lnTo>
                <a:lnTo>
                  <a:pt x="2685" y="1277"/>
                </a:lnTo>
                <a:lnTo>
                  <a:pt x="2677" y="1280"/>
                </a:lnTo>
                <a:lnTo>
                  <a:pt x="2662" y="1285"/>
                </a:lnTo>
                <a:lnTo>
                  <a:pt x="2649" y="1288"/>
                </a:lnTo>
                <a:lnTo>
                  <a:pt x="2640" y="1295"/>
                </a:lnTo>
                <a:lnTo>
                  <a:pt x="2634" y="1302"/>
                </a:lnTo>
                <a:lnTo>
                  <a:pt x="2634" y="1304"/>
                </a:lnTo>
                <a:lnTo>
                  <a:pt x="2639" y="1308"/>
                </a:lnTo>
                <a:lnTo>
                  <a:pt x="2644" y="1311"/>
                </a:lnTo>
                <a:lnTo>
                  <a:pt x="2654" y="1310"/>
                </a:lnTo>
                <a:lnTo>
                  <a:pt x="2664" y="1310"/>
                </a:lnTo>
                <a:lnTo>
                  <a:pt x="2673" y="1314"/>
                </a:lnTo>
                <a:lnTo>
                  <a:pt x="2680" y="1317"/>
                </a:lnTo>
                <a:lnTo>
                  <a:pt x="2682" y="1320"/>
                </a:lnTo>
                <a:lnTo>
                  <a:pt x="2680" y="1324"/>
                </a:lnTo>
                <a:lnTo>
                  <a:pt x="2676" y="1325"/>
                </a:lnTo>
                <a:lnTo>
                  <a:pt x="2674" y="1327"/>
                </a:lnTo>
                <a:lnTo>
                  <a:pt x="2675" y="1330"/>
                </a:lnTo>
                <a:lnTo>
                  <a:pt x="2672" y="1338"/>
                </a:lnTo>
                <a:lnTo>
                  <a:pt x="2671" y="1351"/>
                </a:lnTo>
                <a:lnTo>
                  <a:pt x="2672" y="1363"/>
                </a:lnTo>
                <a:lnTo>
                  <a:pt x="2673" y="1375"/>
                </a:lnTo>
                <a:lnTo>
                  <a:pt x="2673" y="1381"/>
                </a:lnTo>
                <a:lnTo>
                  <a:pt x="2672" y="1389"/>
                </a:lnTo>
                <a:lnTo>
                  <a:pt x="2675" y="1394"/>
                </a:lnTo>
                <a:lnTo>
                  <a:pt x="2678" y="1405"/>
                </a:lnTo>
                <a:lnTo>
                  <a:pt x="2683" y="1411"/>
                </a:lnTo>
                <a:lnTo>
                  <a:pt x="2691" y="1434"/>
                </a:lnTo>
                <a:lnTo>
                  <a:pt x="2696" y="1447"/>
                </a:lnTo>
                <a:lnTo>
                  <a:pt x="2700" y="1462"/>
                </a:lnTo>
                <a:lnTo>
                  <a:pt x="2697" y="1470"/>
                </a:lnTo>
                <a:lnTo>
                  <a:pt x="2697" y="1475"/>
                </a:lnTo>
                <a:lnTo>
                  <a:pt x="2702" y="1479"/>
                </a:lnTo>
                <a:lnTo>
                  <a:pt x="2704" y="1486"/>
                </a:lnTo>
                <a:lnTo>
                  <a:pt x="2706" y="1491"/>
                </a:lnTo>
                <a:lnTo>
                  <a:pt x="2706" y="1495"/>
                </a:lnTo>
                <a:lnTo>
                  <a:pt x="2704" y="1497"/>
                </a:lnTo>
                <a:lnTo>
                  <a:pt x="2693" y="1494"/>
                </a:lnTo>
                <a:lnTo>
                  <a:pt x="2684" y="1499"/>
                </a:lnTo>
                <a:lnTo>
                  <a:pt x="2675" y="1504"/>
                </a:lnTo>
                <a:lnTo>
                  <a:pt x="2674" y="1506"/>
                </a:lnTo>
                <a:lnTo>
                  <a:pt x="2674" y="1509"/>
                </a:lnTo>
                <a:lnTo>
                  <a:pt x="2674" y="1511"/>
                </a:lnTo>
                <a:lnTo>
                  <a:pt x="2680" y="1515"/>
                </a:lnTo>
                <a:lnTo>
                  <a:pt x="2687" y="1518"/>
                </a:lnTo>
                <a:lnTo>
                  <a:pt x="2687" y="1522"/>
                </a:lnTo>
                <a:lnTo>
                  <a:pt x="2678" y="1524"/>
                </a:lnTo>
                <a:lnTo>
                  <a:pt x="2664" y="1530"/>
                </a:lnTo>
                <a:lnTo>
                  <a:pt x="2660" y="1537"/>
                </a:lnTo>
                <a:lnTo>
                  <a:pt x="2657" y="1544"/>
                </a:lnTo>
                <a:lnTo>
                  <a:pt x="2657" y="1548"/>
                </a:lnTo>
                <a:lnTo>
                  <a:pt x="2658" y="1560"/>
                </a:lnTo>
                <a:lnTo>
                  <a:pt x="2660" y="1573"/>
                </a:lnTo>
                <a:lnTo>
                  <a:pt x="2664" y="1586"/>
                </a:lnTo>
                <a:lnTo>
                  <a:pt x="2665" y="1590"/>
                </a:lnTo>
                <a:lnTo>
                  <a:pt x="2663" y="1593"/>
                </a:lnTo>
                <a:lnTo>
                  <a:pt x="2661" y="1595"/>
                </a:lnTo>
                <a:lnTo>
                  <a:pt x="2650" y="1583"/>
                </a:lnTo>
                <a:lnTo>
                  <a:pt x="2638" y="1571"/>
                </a:lnTo>
                <a:lnTo>
                  <a:pt x="2629" y="1568"/>
                </a:lnTo>
                <a:lnTo>
                  <a:pt x="2612" y="1566"/>
                </a:lnTo>
                <a:lnTo>
                  <a:pt x="2604" y="1566"/>
                </a:lnTo>
                <a:lnTo>
                  <a:pt x="2599" y="1564"/>
                </a:lnTo>
                <a:lnTo>
                  <a:pt x="2594" y="1557"/>
                </a:lnTo>
                <a:lnTo>
                  <a:pt x="2588" y="1551"/>
                </a:lnTo>
                <a:lnTo>
                  <a:pt x="2581" y="1544"/>
                </a:lnTo>
                <a:lnTo>
                  <a:pt x="2578" y="1534"/>
                </a:lnTo>
                <a:lnTo>
                  <a:pt x="2575" y="1532"/>
                </a:lnTo>
                <a:lnTo>
                  <a:pt x="2570" y="1534"/>
                </a:lnTo>
                <a:lnTo>
                  <a:pt x="2561" y="1533"/>
                </a:lnTo>
                <a:lnTo>
                  <a:pt x="2556" y="1532"/>
                </a:lnTo>
                <a:lnTo>
                  <a:pt x="2548" y="1531"/>
                </a:lnTo>
                <a:lnTo>
                  <a:pt x="2537" y="1527"/>
                </a:lnTo>
                <a:lnTo>
                  <a:pt x="2527" y="1523"/>
                </a:lnTo>
                <a:lnTo>
                  <a:pt x="2516" y="1522"/>
                </a:lnTo>
                <a:lnTo>
                  <a:pt x="2509" y="1523"/>
                </a:lnTo>
                <a:lnTo>
                  <a:pt x="2488" y="1523"/>
                </a:lnTo>
                <a:lnTo>
                  <a:pt x="2470" y="1519"/>
                </a:lnTo>
                <a:lnTo>
                  <a:pt x="2456" y="1519"/>
                </a:lnTo>
                <a:lnTo>
                  <a:pt x="2447" y="1519"/>
                </a:lnTo>
                <a:lnTo>
                  <a:pt x="2443" y="1518"/>
                </a:lnTo>
                <a:lnTo>
                  <a:pt x="2436" y="1518"/>
                </a:lnTo>
                <a:lnTo>
                  <a:pt x="2425" y="1518"/>
                </a:lnTo>
                <a:lnTo>
                  <a:pt x="2411" y="1511"/>
                </a:lnTo>
                <a:lnTo>
                  <a:pt x="2406" y="1511"/>
                </a:lnTo>
                <a:lnTo>
                  <a:pt x="2402" y="1511"/>
                </a:lnTo>
                <a:lnTo>
                  <a:pt x="2379" y="1516"/>
                </a:lnTo>
                <a:lnTo>
                  <a:pt x="2368" y="1517"/>
                </a:lnTo>
                <a:lnTo>
                  <a:pt x="2345" y="1516"/>
                </a:lnTo>
                <a:lnTo>
                  <a:pt x="2322" y="1516"/>
                </a:lnTo>
                <a:lnTo>
                  <a:pt x="2315" y="1515"/>
                </a:lnTo>
                <a:lnTo>
                  <a:pt x="2311" y="1515"/>
                </a:lnTo>
                <a:lnTo>
                  <a:pt x="2302" y="1526"/>
                </a:lnTo>
                <a:lnTo>
                  <a:pt x="2298" y="1528"/>
                </a:lnTo>
                <a:lnTo>
                  <a:pt x="2277" y="1526"/>
                </a:lnTo>
                <a:lnTo>
                  <a:pt x="2252" y="1518"/>
                </a:lnTo>
                <a:lnTo>
                  <a:pt x="2234" y="1510"/>
                </a:lnTo>
                <a:lnTo>
                  <a:pt x="2218" y="1502"/>
                </a:lnTo>
                <a:lnTo>
                  <a:pt x="2198" y="1489"/>
                </a:lnTo>
                <a:lnTo>
                  <a:pt x="2185" y="1482"/>
                </a:lnTo>
                <a:lnTo>
                  <a:pt x="2184" y="1486"/>
                </a:lnTo>
                <a:lnTo>
                  <a:pt x="2180" y="1487"/>
                </a:lnTo>
                <a:lnTo>
                  <a:pt x="2176" y="1488"/>
                </a:lnTo>
                <a:lnTo>
                  <a:pt x="2165" y="1487"/>
                </a:lnTo>
                <a:lnTo>
                  <a:pt x="2160" y="1494"/>
                </a:lnTo>
                <a:lnTo>
                  <a:pt x="2147" y="1499"/>
                </a:lnTo>
                <a:lnTo>
                  <a:pt x="2138" y="1503"/>
                </a:lnTo>
                <a:lnTo>
                  <a:pt x="2134" y="1508"/>
                </a:lnTo>
                <a:lnTo>
                  <a:pt x="2125" y="1540"/>
                </a:lnTo>
                <a:lnTo>
                  <a:pt x="2123" y="1552"/>
                </a:lnTo>
                <a:lnTo>
                  <a:pt x="2129" y="1572"/>
                </a:lnTo>
                <a:lnTo>
                  <a:pt x="2122" y="1570"/>
                </a:lnTo>
                <a:lnTo>
                  <a:pt x="2115" y="1565"/>
                </a:lnTo>
                <a:lnTo>
                  <a:pt x="2112" y="1561"/>
                </a:lnTo>
                <a:lnTo>
                  <a:pt x="2105" y="1559"/>
                </a:lnTo>
                <a:lnTo>
                  <a:pt x="2078" y="1555"/>
                </a:lnTo>
                <a:lnTo>
                  <a:pt x="2073" y="1551"/>
                </a:lnTo>
                <a:lnTo>
                  <a:pt x="2070" y="1547"/>
                </a:lnTo>
                <a:lnTo>
                  <a:pt x="2063" y="1545"/>
                </a:lnTo>
                <a:lnTo>
                  <a:pt x="2053" y="1543"/>
                </a:lnTo>
                <a:lnTo>
                  <a:pt x="2032" y="1534"/>
                </a:lnTo>
                <a:lnTo>
                  <a:pt x="2023" y="1534"/>
                </a:lnTo>
                <a:lnTo>
                  <a:pt x="1996" y="1527"/>
                </a:lnTo>
                <a:lnTo>
                  <a:pt x="1991" y="1527"/>
                </a:lnTo>
                <a:lnTo>
                  <a:pt x="1989" y="1528"/>
                </a:lnTo>
                <a:lnTo>
                  <a:pt x="1979" y="1532"/>
                </a:lnTo>
                <a:lnTo>
                  <a:pt x="1972" y="1533"/>
                </a:lnTo>
                <a:lnTo>
                  <a:pt x="1965" y="1531"/>
                </a:lnTo>
                <a:lnTo>
                  <a:pt x="1952" y="1537"/>
                </a:lnTo>
                <a:lnTo>
                  <a:pt x="1944" y="1544"/>
                </a:lnTo>
                <a:lnTo>
                  <a:pt x="1939" y="1553"/>
                </a:lnTo>
                <a:lnTo>
                  <a:pt x="1933" y="1558"/>
                </a:lnTo>
                <a:lnTo>
                  <a:pt x="1931" y="1566"/>
                </a:lnTo>
                <a:lnTo>
                  <a:pt x="1927" y="1570"/>
                </a:lnTo>
                <a:lnTo>
                  <a:pt x="1923" y="1579"/>
                </a:lnTo>
                <a:lnTo>
                  <a:pt x="1923" y="1584"/>
                </a:lnTo>
                <a:lnTo>
                  <a:pt x="1927" y="1589"/>
                </a:lnTo>
                <a:lnTo>
                  <a:pt x="1920" y="1593"/>
                </a:lnTo>
                <a:lnTo>
                  <a:pt x="1913" y="1594"/>
                </a:lnTo>
                <a:lnTo>
                  <a:pt x="1909" y="1597"/>
                </a:lnTo>
                <a:lnTo>
                  <a:pt x="1904" y="1604"/>
                </a:lnTo>
                <a:lnTo>
                  <a:pt x="1901" y="1609"/>
                </a:lnTo>
                <a:lnTo>
                  <a:pt x="1898" y="1611"/>
                </a:lnTo>
                <a:lnTo>
                  <a:pt x="1895" y="1611"/>
                </a:lnTo>
                <a:lnTo>
                  <a:pt x="1891" y="1607"/>
                </a:lnTo>
                <a:lnTo>
                  <a:pt x="1885" y="1607"/>
                </a:lnTo>
                <a:lnTo>
                  <a:pt x="1878" y="1612"/>
                </a:lnTo>
                <a:lnTo>
                  <a:pt x="1870" y="1621"/>
                </a:lnTo>
                <a:lnTo>
                  <a:pt x="1860" y="1634"/>
                </a:lnTo>
                <a:lnTo>
                  <a:pt x="1849" y="1641"/>
                </a:lnTo>
                <a:lnTo>
                  <a:pt x="1835" y="1647"/>
                </a:lnTo>
                <a:lnTo>
                  <a:pt x="1825" y="1650"/>
                </a:lnTo>
                <a:lnTo>
                  <a:pt x="1818" y="1654"/>
                </a:lnTo>
                <a:lnTo>
                  <a:pt x="1805" y="1664"/>
                </a:lnTo>
                <a:lnTo>
                  <a:pt x="1802" y="1669"/>
                </a:lnTo>
                <a:lnTo>
                  <a:pt x="1793" y="1672"/>
                </a:lnTo>
                <a:lnTo>
                  <a:pt x="1785" y="1676"/>
                </a:lnTo>
                <a:lnTo>
                  <a:pt x="1778" y="1682"/>
                </a:lnTo>
                <a:lnTo>
                  <a:pt x="1776" y="1693"/>
                </a:lnTo>
                <a:lnTo>
                  <a:pt x="1772" y="1699"/>
                </a:lnTo>
                <a:lnTo>
                  <a:pt x="1761" y="1707"/>
                </a:lnTo>
                <a:lnTo>
                  <a:pt x="1752" y="1716"/>
                </a:lnTo>
                <a:lnTo>
                  <a:pt x="1746" y="1724"/>
                </a:lnTo>
                <a:lnTo>
                  <a:pt x="1740" y="1733"/>
                </a:lnTo>
                <a:lnTo>
                  <a:pt x="1738" y="1738"/>
                </a:lnTo>
                <a:lnTo>
                  <a:pt x="1738" y="1745"/>
                </a:lnTo>
                <a:lnTo>
                  <a:pt x="1741" y="1751"/>
                </a:lnTo>
                <a:lnTo>
                  <a:pt x="1741" y="1756"/>
                </a:lnTo>
                <a:lnTo>
                  <a:pt x="1739" y="1760"/>
                </a:lnTo>
                <a:lnTo>
                  <a:pt x="1733" y="1761"/>
                </a:lnTo>
                <a:lnTo>
                  <a:pt x="1726" y="1760"/>
                </a:lnTo>
                <a:lnTo>
                  <a:pt x="1717" y="1756"/>
                </a:lnTo>
                <a:lnTo>
                  <a:pt x="1706" y="1749"/>
                </a:lnTo>
                <a:lnTo>
                  <a:pt x="1702" y="1746"/>
                </a:lnTo>
                <a:lnTo>
                  <a:pt x="1697" y="1740"/>
                </a:lnTo>
                <a:lnTo>
                  <a:pt x="1698" y="1735"/>
                </a:lnTo>
                <a:lnTo>
                  <a:pt x="1701" y="1725"/>
                </a:lnTo>
                <a:lnTo>
                  <a:pt x="1702" y="1717"/>
                </a:lnTo>
                <a:lnTo>
                  <a:pt x="1698" y="1714"/>
                </a:lnTo>
                <a:lnTo>
                  <a:pt x="1695" y="1710"/>
                </a:lnTo>
                <a:lnTo>
                  <a:pt x="1693" y="1707"/>
                </a:lnTo>
                <a:lnTo>
                  <a:pt x="1688" y="1700"/>
                </a:lnTo>
                <a:lnTo>
                  <a:pt x="1683" y="1702"/>
                </a:lnTo>
                <a:lnTo>
                  <a:pt x="1678" y="1703"/>
                </a:lnTo>
                <a:lnTo>
                  <a:pt x="1673" y="1701"/>
                </a:lnTo>
                <a:lnTo>
                  <a:pt x="1656" y="1702"/>
                </a:lnTo>
                <a:lnTo>
                  <a:pt x="1644" y="1703"/>
                </a:lnTo>
                <a:lnTo>
                  <a:pt x="1632" y="1703"/>
                </a:lnTo>
                <a:lnTo>
                  <a:pt x="1617" y="1704"/>
                </a:lnTo>
                <a:lnTo>
                  <a:pt x="1600" y="1706"/>
                </a:lnTo>
                <a:lnTo>
                  <a:pt x="1595" y="1704"/>
                </a:lnTo>
                <a:lnTo>
                  <a:pt x="1591" y="1702"/>
                </a:lnTo>
                <a:lnTo>
                  <a:pt x="1588" y="1692"/>
                </a:lnTo>
                <a:lnTo>
                  <a:pt x="1586" y="1684"/>
                </a:lnTo>
                <a:lnTo>
                  <a:pt x="1583" y="1669"/>
                </a:lnTo>
                <a:lnTo>
                  <a:pt x="1580" y="1657"/>
                </a:lnTo>
                <a:lnTo>
                  <a:pt x="1578" y="1643"/>
                </a:lnTo>
                <a:lnTo>
                  <a:pt x="1576" y="1627"/>
                </a:lnTo>
                <a:lnTo>
                  <a:pt x="1575" y="1616"/>
                </a:lnTo>
                <a:lnTo>
                  <a:pt x="1561" y="1615"/>
                </a:lnTo>
                <a:lnTo>
                  <a:pt x="1550" y="1615"/>
                </a:lnTo>
                <a:lnTo>
                  <a:pt x="1536" y="1615"/>
                </a:lnTo>
                <a:lnTo>
                  <a:pt x="1536" y="1606"/>
                </a:lnTo>
                <a:lnTo>
                  <a:pt x="1536" y="1594"/>
                </a:lnTo>
                <a:lnTo>
                  <a:pt x="1536" y="1582"/>
                </a:lnTo>
                <a:lnTo>
                  <a:pt x="1539" y="1565"/>
                </a:lnTo>
                <a:lnTo>
                  <a:pt x="1540" y="1551"/>
                </a:lnTo>
                <a:lnTo>
                  <a:pt x="1541" y="1533"/>
                </a:lnTo>
                <a:lnTo>
                  <a:pt x="1542" y="1522"/>
                </a:lnTo>
                <a:lnTo>
                  <a:pt x="1543" y="1509"/>
                </a:lnTo>
                <a:lnTo>
                  <a:pt x="1536" y="1513"/>
                </a:lnTo>
                <a:lnTo>
                  <a:pt x="1527" y="1517"/>
                </a:lnTo>
                <a:lnTo>
                  <a:pt x="1520" y="1521"/>
                </a:lnTo>
                <a:lnTo>
                  <a:pt x="1514" y="1511"/>
                </a:lnTo>
                <a:lnTo>
                  <a:pt x="1509" y="1501"/>
                </a:lnTo>
                <a:lnTo>
                  <a:pt x="1501" y="1486"/>
                </a:lnTo>
                <a:lnTo>
                  <a:pt x="1495" y="1474"/>
                </a:lnTo>
                <a:lnTo>
                  <a:pt x="1485" y="1468"/>
                </a:lnTo>
                <a:lnTo>
                  <a:pt x="1477" y="1463"/>
                </a:lnTo>
                <a:lnTo>
                  <a:pt x="1469" y="1455"/>
                </a:lnTo>
                <a:lnTo>
                  <a:pt x="1463" y="1446"/>
                </a:lnTo>
                <a:lnTo>
                  <a:pt x="1456" y="1438"/>
                </a:lnTo>
                <a:lnTo>
                  <a:pt x="1448" y="1430"/>
                </a:lnTo>
                <a:lnTo>
                  <a:pt x="1441" y="1433"/>
                </a:lnTo>
                <a:lnTo>
                  <a:pt x="1433" y="1437"/>
                </a:lnTo>
                <a:lnTo>
                  <a:pt x="1425" y="1442"/>
                </a:lnTo>
                <a:lnTo>
                  <a:pt x="1416" y="1446"/>
                </a:lnTo>
                <a:lnTo>
                  <a:pt x="1412" y="1448"/>
                </a:lnTo>
                <a:lnTo>
                  <a:pt x="1402" y="1447"/>
                </a:lnTo>
                <a:lnTo>
                  <a:pt x="1393" y="1447"/>
                </a:lnTo>
                <a:lnTo>
                  <a:pt x="1378" y="1445"/>
                </a:lnTo>
                <a:lnTo>
                  <a:pt x="1365" y="1444"/>
                </a:lnTo>
                <a:lnTo>
                  <a:pt x="1351" y="1443"/>
                </a:lnTo>
                <a:lnTo>
                  <a:pt x="1333" y="1442"/>
                </a:lnTo>
                <a:lnTo>
                  <a:pt x="1314" y="1440"/>
                </a:lnTo>
                <a:lnTo>
                  <a:pt x="1301" y="1442"/>
                </a:lnTo>
                <a:lnTo>
                  <a:pt x="1285" y="1445"/>
                </a:lnTo>
                <a:lnTo>
                  <a:pt x="1269" y="1448"/>
                </a:lnTo>
                <a:lnTo>
                  <a:pt x="1255" y="1450"/>
                </a:lnTo>
                <a:lnTo>
                  <a:pt x="1237" y="1453"/>
                </a:lnTo>
                <a:lnTo>
                  <a:pt x="1224" y="1455"/>
                </a:lnTo>
                <a:lnTo>
                  <a:pt x="1218" y="1455"/>
                </a:lnTo>
                <a:lnTo>
                  <a:pt x="1209" y="1445"/>
                </a:lnTo>
                <a:lnTo>
                  <a:pt x="1196" y="1431"/>
                </a:lnTo>
                <a:lnTo>
                  <a:pt x="1189" y="1422"/>
                </a:lnTo>
                <a:lnTo>
                  <a:pt x="1181" y="1413"/>
                </a:lnTo>
                <a:lnTo>
                  <a:pt x="1170" y="1400"/>
                </a:lnTo>
                <a:lnTo>
                  <a:pt x="1161" y="1390"/>
                </a:lnTo>
                <a:lnTo>
                  <a:pt x="1152" y="1381"/>
                </a:lnTo>
                <a:lnTo>
                  <a:pt x="1147" y="1372"/>
                </a:lnTo>
                <a:lnTo>
                  <a:pt x="1144" y="1361"/>
                </a:lnTo>
                <a:lnTo>
                  <a:pt x="1140" y="1356"/>
                </a:lnTo>
                <a:lnTo>
                  <a:pt x="1130" y="1349"/>
                </a:lnTo>
                <a:lnTo>
                  <a:pt x="1119" y="1342"/>
                </a:lnTo>
                <a:lnTo>
                  <a:pt x="1108" y="1335"/>
                </a:lnTo>
                <a:lnTo>
                  <a:pt x="1097" y="1327"/>
                </a:lnTo>
                <a:lnTo>
                  <a:pt x="1086" y="1320"/>
                </a:lnTo>
                <a:lnTo>
                  <a:pt x="1075" y="1313"/>
                </a:lnTo>
                <a:lnTo>
                  <a:pt x="1064" y="1305"/>
                </a:lnTo>
                <a:lnTo>
                  <a:pt x="1053" y="1298"/>
                </a:lnTo>
                <a:lnTo>
                  <a:pt x="1042" y="1291"/>
                </a:lnTo>
                <a:lnTo>
                  <a:pt x="1031" y="1283"/>
                </a:lnTo>
                <a:lnTo>
                  <a:pt x="1020" y="1276"/>
                </a:lnTo>
                <a:lnTo>
                  <a:pt x="1009" y="1269"/>
                </a:lnTo>
                <a:lnTo>
                  <a:pt x="998" y="1261"/>
                </a:lnTo>
                <a:lnTo>
                  <a:pt x="987" y="1254"/>
                </a:lnTo>
                <a:lnTo>
                  <a:pt x="977" y="1247"/>
                </a:lnTo>
                <a:lnTo>
                  <a:pt x="966" y="1239"/>
                </a:lnTo>
                <a:lnTo>
                  <a:pt x="955" y="1232"/>
                </a:lnTo>
                <a:lnTo>
                  <a:pt x="946" y="1226"/>
                </a:lnTo>
                <a:lnTo>
                  <a:pt x="937" y="1228"/>
                </a:lnTo>
                <a:lnTo>
                  <a:pt x="925" y="1232"/>
                </a:lnTo>
                <a:lnTo>
                  <a:pt x="912" y="1235"/>
                </a:lnTo>
                <a:lnTo>
                  <a:pt x="899" y="1239"/>
                </a:lnTo>
                <a:lnTo>
                  <a:pt x="875" y="1246"/>
                </a:lnTo>
                <a:lnTo>
                  <a:pt x="860" y="1251"/>
                </a:lnTo>
                <a:lnTo>
                  <a:pt x="849" y="1255"/>
                </a:lnTo>
                <a:lnTo>
                  <a:pt x="836" y="1259"/>
                </a:lnTo>
                <a:lnTo>
                  <a:pt x="820" y="1264"/>
                </a:lnTo>
                <a:lnTo>
                  <a:pt x="806" y="1268"/>
                </a:lnTo>
                <a:lnTo>
                  <a:pt x="790" y="1274"/>
                </a:lnTo>
                <a:lnTo>
                  <a:pt x="776" y="1278"/>
                </a:lnTo>
                <a:lnTo>
                  <a:pt x="764" y="1282"/>
                </a:lnTo>
                <a:lnTo>
                  <a:pt x="751" y="1286"/>
                </a:lnTo>
                <a:lnTo>
                  <a:pt x="741" y="1289"/>
                </a:lnTo>
                <a:lnTo>
                  <a:pt x="741" y="1315"/>
                </a:lnTo>
                <a:lnTo>
                  <a:pt x="741" y="1340"/>
                </a:lnTo>
                <a:lnTo>
                  <a:pt x="741" y="1366"/>
                </a:lnTo>
                <a:lnTo>
                  <a:pt x="741" y="1391"/>
                </a:lnTo>
                <a:lnTo>
                  <a:pt x="741" y="1416"/>
                </a:lnTo>
                <a:lnTo>
                  <a:pt x="741" y="1441"/>
                </a:lnTo>
                <a:lnTo>
                  <a:pt x="741" y="1466"/>
                </a:lnTo>
                <a:lnTo>
                  <a:pt x="741" y="1491"/>
                </a:lnTo>
                <a:lnTo>
                  <a:pt x="741" y="1516"/>
                </a:lnTo>
                <a:lnTo>
                  <a:pt x="741" y="1541"/>
                </a:lnTo>
                <a:lnTo>
                  <a:pt x="741" y="1565"/>
                </a:lnTo>
                <a:lnTo>
                  <a:pt x="741" y="1590"/>
                </a:lnTo>
                <a:lnTo>
                  <a:pt x="741" y="1614"/>
                </a:lnTo>
                <a:lnTo>
                  <a:pt x="741" y="1638"/>
                </a:lnTo>
                <a:lnTo>
                  <a:pt x="741" y="1663"/>
                </a:lnTo>
                <a:lnTo>
                  <a:pt x="742" y="1687"/>
                </a:lnTo>
                <a:lnTo>
                  <a:pt x="738" y="1687"/>
                </a:lnTo>
                <a:lnTo>
                  <a:pt x="731" y="1688"/>
                </a:lnTo>
                <a:lnTo>
                  <a:pt x="718" y="1691"/>
                </a:lnTo>
                <a:lnTo>
                  <a:pt x="707" y="1693"/>
                </a:lnTo>
                <a:lnTo>
                  <a:pt x="703" y="1692"/>
                </a:lnTo>
                <a:lnTo>
                  <a:pt x="698" y="1689"/>
                </a:lnTo>
                <a:lnTo>
                  <a:pt x="695" y="1684"/>
                </a:lnTo>
                <a:lnTo>
                  <a:pt x="689" y="1678"/>
                </a:lnTo>
                <a:lnTo>
                  <a:pt x="684" y="1672"/>
                </a:lnTo>
                <a:lnTo>
                  <a:pt x="677" y="1662"/>
                </a:lnTo>
                <a:lnTo>
                  <a:pt x="672" y="1653"/>
                </a:lnTo>
                <a:lnTo>
                  <a:pt x="660" y="1635"/>
                </a:lnTo>
                <a:lnTo>
                  <a:pt x="659" y="1630"/>
                </a:lnTo>
                <a:lnTo>
                  <a:pt x="656" y="1624"/>
                </a:lnTo>
                <a:lnTo>
                  <a:pt x="653" y="1619"/>
                </a:lnTo>
                <a:lnTo>
                  <a:pt x="639" y="1607"/>
                </a:lnTo>
                <a:lnTo>
                  <a:pt x="622" y="1596"/>
                </a:lnTo>
                <a:lnTo>
                  <a:pt x="606" y="1585"/>
                </a:lnTo>
                <a:lnTo>
                  <a:pt x="602" y="1583"/>
                </a:lnTo>
                <a:lnTo>
                  <a:pt x="594" y="1580"/>
                </a:lnTo>
                <a:lnTo>
                  <a:pt x="585" y="1579"/>
                </a:lnTo>
                <a:lnTo>
                  <a:pt x="579" y="1580"/>
                </a:lnTo>
                <a:lnTo>
                  <a:pt x="560" y="1584"/>
                </a:lnTo>
                <a:lnTo>
                  <a:pt x="545" y="1588"/>
                </a:lnTo>
                <a:lnTo>
                  <a:pt x="525" y="1593"/>
                </a:lnTo>
                <a:lnTo>
                  <a:pt x="510" y="1600"/>
                </a:lnTo>
                <a:lnTo>
                  <a:pt x="507" y="1601"/>
                </a:lnTo>
                <a:lnTo>
                  <a:pt x="495" y="1609"/>
                </a:lnTo>
                <a:lnTo>
                  <a:pt x="482" y="1621"/>
                </a:lnTo>
                <a:lnTo>
                  <a:pt x="466" y="1639"/>
                </a:lnTo>
                <a:lnTo>
                  <a:pt x="464" y="1627"/>
                </a:lnTo>
                <a:lnTo>
                  <a:pt x="463" y="1610"/>
                </a:lnTo>
                <a:lnTo>
                  <a:pt x="463" y="1605"/>
                </a:lnTo>
                <a:lnTo>
                  <a:pt x="467" y="1590"/>
                </a:lnTo>
                <a:lnTo>
                  <a:pt x="472" y="1580"/>
                </a:lnTo>
                <a:lnTo>
                  <a:pt x="475" y="1570"/>
                </a:lnTo>
                <a:lnTo>
                  <a:pt x="477" y="1556"/>
                </a:lnTo>
                <a:lnTo>
                  <a:pt x="474" y="1534"/>
                </a:lnTo>
                <a:lnTo>
                  <a:pt x="470" y="1529"/>
                </a:lnTo>
                <a:lnTo>
                  <a:pt x="466" y="1528"/>
                </a:lnTo>
                <a:lnTo>
                  <a:pt x="461" y="1527"/>
                </a:lnTo>
                <a:lnTo>
                  <a:pt x="452" y="1528"/>
                </a:lnTo>
                <a:lnTo>
                  <a:pt x="448" y="1530"/>
                </a:lnTo>
                <a:lnTo>
                  <a:pt x="441" y="1522"/>
                </a:lnTo>
                <a:lnTo>
                  <a:pt x="433" y="1521"/>
                </a:lnTo>
                <a:lnTo>
                  <a:pt x="428" y="1523"/>
                </a:lnTo>
                <a:lnTo>
                  <a:pt x="423" y="1524"/>
                </a:lnTo>
                <a:lnTo>
                  <a:pt x="418" y="1522"/>
                </a:lnTo>
                <a:lnTo>
                  <a:pt x="414" y="1518"/>
                </a:lnTo>
                <a:lnTo>
                  <a:pt x="412" y="1513"/>
                </a:lnTo>
                <a:lnTo>
                  <a:pt x="410" y="1508"/>
                </a:lnTo>
                <a:lnTo>
                  <a:pt x="403" y="1497"/>
                </a:lnTo>
                <a:lnTo>
                  <a:pt x="396" y="1491"/>
                </a:lnTo>
                <a:lnTo>
                  <a:pt x="388" y="1490"/>
                </a:lnTo>
                <a:lnTo>
                  <a:pt x="375" y="1490"/>
                </a:lnTo>
                <a:lnTo>
                  <a:pt x="371" y="1489"/>
                </a:lnTo>
                <a:lnTo>
                  <a:pt x="370" y="1483"/>
                </a:lnTo>
                <a:lnTo>
                  <a:pt x="372" y="1470"/>
                </a:lnTo>
                <a:lnTo>
                  <a:pt x="372" y="1463"/>
                </a:lnTo>
                <a:lnTo>
                  <a:pt x="371" y="1456"/>
                </a:lnTo>
                <a:lnTo>
                  <a:pt x="369" y="1450"/>
                </a:lnTo>
                <a:lnTo>
                  <a:pt x="366" y="1446"/>
                </a:lnTo>
                <a:lnTo>
                  <a:pt x="358" y="1438"/>
                </a:lnTo>
                <a:lnTo>
                  <a:pt x="352" y="1427"/>
                </a:lnTo>
                <a:lnTo>
                  <a:pt x="343" y="1404"/>
                </a:lnTo>
                <a:lnTo>
                  <a:pt x="334" y="1378"/>
                </a:lnTo>
                <a:lnTo>
                  <a:pt x="330" y="1374"/>
                </a:lnTo>
                <a:lnTo>
                  <a:pt x="322" y="1370"/>
                </a:lnTo>
                <a:lnTo>
                  <a:pt x="305" y="1367"/>
                </a:lnTo>
                <a:lnTo>
                  <a:pt x="294" y="1364"/>
                </a:lnTo>
                <a:lnTo>
                  <a:pt x="290" y="1360"/>
                </a:lnTo>
                <a:lnTo>
                  <a:pt x="288" y="1355"/>
                </a:lnTo>
                <a:lnTo>
                  <a:pt x="288" y="1349"/>
                </a:lnTo>
                <a:lnTo>
                  <a:pt x="289" y="1341"/>
                </a:lnTo>
                <a:lnTo>
                  <a:pt x="292" y="1335"/>
                </a:lnTo>
                <a:lnTo>
                  <a:pt x="301" y="1331"/>
                </a:lnTo>
                <a:lnTo>
                  <a:pt x="320" y="1329"/>
                </a:lnTo>
                <a:lnTo>
                  <a:pt x="336" y="1330"/>
                </a:lnTo>
                <a:lnTo>
                  <a:pt x="351" y="1341"/>
                </a:lnTo>
                <a:lnTo>
                  <a:pt x="356" y="1343"/>
                </a:lnTo>
                <a:lnTo>
                  <a:pt x="361" y="1344"/>
                </a:lnTo>
                <a:lnTo>
                  <a:pt x="372" y="1341"/>
                </a:lnTo>
                <a:lnTo>
                  <a:pt x="377" y="1340"/>
                </a:lnTo>
                <a:lnTo>
                  <a:pt x="390" y="1341"/>
                </a:lnTo>
                <a:lnTo>
                  <a:pt x="386" y="1336"/>
                </a:lnTo>
                <a:lnTo>
                  <a:pt x="381" y="1333"/>
                </a:lnTo>
                <a:lnTo>
                  <a:pt x="376" y="1333"/>
                </a:lnTo>
                <a:lnTo>
                  <a:pt x="372" y="1331"/>
                </a:lnTo>
                <a:lnTo>
                  <a:pt x="365" y="1321"/>
                </a:lnTo>
                <a:lnTo>
                  <a:pt x="352" y="1310"/>
                </a:lnTo>
                <a:lnTo>
                  <a:pt x="349" y="1305"/>
                </a:lnTo>
                <a:lnTo>
                  <a:pt x="348" y="1297"/>
                </a:lnTo>
                <a:lnTo>
                  <a:pt x="351" y="1291"/>
                </a:lnTo>
                <a:lnTo>
                  <a:pt x="360" y="1284"/>
                </a:lnTo>
                <a:lnTo>
                  <a:pt x="367" y="1275"/>
                </a:lnTo>
                <a:lnTo>
                  <a:pt x="371" y="1263"/>
                </a:lnTo>
                <a:lnTo>
                  <a:pt x="374" y="1257"/>
                </a:lnTo>
                <a:lnTo>
                  <a:pt x="380" y="1249"/>
                </a:lnTo>
                <a:lnTo>
                  <a:pt x="390" y="1250"/>
                </a:lnTo>
                <a:lnTo>
                  <a:pt x="405" y="1244"/>
                </a:lnTo>
                <a:lnTo>
                  <a:pt x="430" y="1245"/>
                </a:lnTo>
                <a:lnTo>
                  <a:pt x="460" y="1243"/>
                </a:lnTo>
                <a:lnTo>
                  <a:pt x="469" y="1244"/>
                </a:lnTo>
                <a:lnTo>
                  <a:pt x="488" y="1250"/>
                </a:lnTo>
                <a:lnTo>
                  <a:pt x="499" y="1253"/>
                </a:lnTo>
                <a:lnTo>
                  <a:pt x="512" y="1254"/>
                </a:lnTo>
                <a:lnTo>
                  <a:pt x="522" y="1251"/>
                </a:lnTo>
                <a:lnTo>
                  <a:pt x="513" y="1243"/>
                </a:lnTo>
                <a:lnTo>
                  <a:pt x="493" y="1233"/>
                </a:lnTo>
                <a:lnTo>
                  <a:pt x="488" y="1224"/>
                </a:lnTo>
                <a:lnTo>
                  <a:pt x="497" y="1201"/>
                </a:lnTo>
                <a:lnTo>
                  <a:pt x="509" y="1180"/>
                </a:lnTo>
                <a:lnTo>
                  <a:pt x="517" y="1154"/>
                </a:lnTo>
                <a:lnTo>
                  <a:pt x="514" y="1129"/>
                </a:lnTo>
                <a:lnTo>
                  <a:pt x="511" y="1122"/>
                </a:lnTo>
                <a:lnTo>
                  <a:pt x="512" y="1113"/>
                </a:lnTo>
                <a:lnTo>
                  <a:pt x="516" y="1106"/>
                </a:lnTo>
                <a:lnTo>
                  <a:pt x="519" y="1100"/>
                </a:lnTo>
                <a:lnTo>
                  <a:pt x="517" y="1091"/>
                </a:lnTo>
                <a:lnTo>
                  <a:pt x="511" y="1078"/>
                </a:lnTo>
                <a:lnTo>
                  <a:pt x="509" y="1074"/>
                </a:lnTo>
                <a:lnTo>
                  <a:pt x="499" y="1067"/>
                </a:lnTo>
                <a:lnTo>
                  <a:pt x="480" y="1066"/>
                </a:lnTo>
                <a:lnTo>
                  <a:pt x="465" y="1062"/>
                </a:lnTo>
                <a:lnTo>
                  <a:pt x="460" y="1065"/>
                </a:lnTo>
                <a:lnTo>
                  <a:pt x="457" y="1070"/>
                </a:lnTo>
                <a:lnTo>
                  <a:pt x="454" y="1073"/>
                </a:lnTo>
                <a:lnTo>
                  <a:pt x="442" y="1080"/>
                </a:lnTo>
                <a:lnTo>
                  <a:pt x="438" y="1081"/>
                </a:lnTo>
                <a:lnTo>
                  <a:pt x="433" y="1080"/>
                </a:lnTo>
                <a:lnTo>
                  <a:pt x="427" y="1073"/>
                </a:lnTo>
                <a:lnTo>
                  <a:pt x="422" y="1073"/>
                </a:lnTo>
                <a:lnTo>
                  <a:pt x="406" y="1069"/>
                </a:lnTo>
                <a:lnTo>
                  <a:pt x="399" y="1059"/>
                </a:lnTo>
                <a:lnTo>
                  <a:pt x="396" y="1058"/>
                </a:lnTo>
                <a:lnTo>
                  <a:pt x="370" y="1050"/>
                </a:lnTo>
                <a:lnTo>
                  <a:pt x="361" y="1049"/>
                </a:lnTo>
                <a:lnTo>
                  <a:pt x="341" y="1057"/>
                </a:lnTo>
                <a:lnTo>
                  <a:pt x="326" y="1067"/>
                </a:lnTo>
                <a:lnTo>
                  <a:pt x="322" y="1068"/>
                </a:lnTo>
                <a:lnTo>
                  <a:pt x="314" y="1075"/>
                </a:lnTo>
                <a:lnTo>
                  <a:pt x="310" y="1076"/>
                </a:lnTo>
                <a:lnTo>
                  <a:pt x="306" y="1075"/>
                </a:lnTo>
                <a:lnTo>
                  <a:pt x="301" y="1075"/>
                </a:lnTo>
                <a:lnTo>
                  <a:pt x="292" y="1085"/>
                </a:lnTo>
                <a:lnTo>
                  <a:pt x="276" y="1096"/>
                </a:lnTo>
                <a:lnTo>
                  <a:pt x="268" y="1103"/>
                </a:lnTo>
                <a:lnTo>
                  <a:pt x="259" y="1108"/>
                </a:lnTo>
                <a:lnTo>
                  <a:pt x="249" y="1111"/>
                </a:lnTo>
                <a:lnTo>
                  <a:pt x="239" y="1111"/>
                </a:lnTo>
                <a:lnTo>
                  <a:pt x="235" y="1114"/>
                </a:lnTo>
                <a:lnTo>
                  <a:pt x="224" y="1115"/>
                </a:lnTo>
                <a:lnTo>
                  <a:pt x="217" y="1117"/>
                </a:lnTo>
                <a:lnTo>
                  <a:pt x="216" y="1121"/>
                </a:lnTo>
                <a:lnTo>
                  <a:pt x="218" y="1129"/>
                </a:lnTo>
                <a:lnTo>
                  <a:pt x="212" y="1126"/>
                </a:lnTo>
                <a:lnTo>
                  <a:pt x="205" y="1132"/>
                </a:lnTo>
                <a:lnTo>
                  <a:pt x="207" y="1138"/>
                </a:lnTo>
                <a:lnTo>
                  <a:pt x="204" y="1136"/>
                </a:lnTo>
                <a:lnTo>
                  <a:pt x="186" y="1126"/>
                </a:lnTo>
                <a:lnTo>
                  <a:pt x="171" y="1118"/>
                </a:lnTo>
                <a:lnTo>
                  <a:pt x="158" y="1111"/>
                </a:lnTo>
                <a:lnTo>
                  <a:pt x="156" y="1110"/>
                </a:lnTo>
                <a:lnTo>
                  <a:pt x="153" y="1107"/>
                </a:lnTo>
                <a:lnTo>
                  <a:pt x="150" y="1102"/>
                </a:lnTo>
                <a:lnTo>
                  <a:pt x="150" y="1096"/>
                </a:lnTo>
                <a:lnTo>
                  <a:pt x="151" y="1092"/>
                </a:lnTo>
                <a:lnTo>
                  <a:pt x="154" y="1089"/>
                </a:lnTo>
                <a:lnTo>
                  <a:pt x="158" y="1088"/>
                </a:lnTo>
                <a:lnTo>
                  <a:pt x="161" y="1089"/>
                </a:lnTo>
                <a:lnTo>
                  <a:pt x="165" y="1092"/>
                </a:lnTo>
                <a:lnTo>
                  <a:pt x="171" y="1095"/>
                </a:lnTo>
                <a:lnTo>
                  <a:pt x="180" y="1095"/>
                </a:lnTo>
                <a:lnTo>
                  <a:pt x="185" y="1093"/>
                </a:lnTo>
                <a:lnTo>
                  <a:pt x="186" y="1087"/>
                </a:lnTo>
                <a:lnTo>
                  <a:pt x="176" y="1067"/>
                </a:lnTo>
                <a:lnTo>
                  <a:pt x="166" y="1050"/>
                </a:lnTo>
                <a:lnTo>
                  <a:pt x="157" y="1031"/>
                </a:lnTo>
                <a:lnTo>
                  <a:pt x="153" y="1024"/>
                </a:lnTo>
                <a:lnTo>
                  <a:pt x="142" y="1008"/>
                </a:lnTo>
                <a:lnTo>
                  <a:pt x="132" y="993"/>
                </a:lnTo>
                <a:lnTo>
                  <a:pt x="123" y="979"/>
                </a:lnTo>
                <a:lnTo>
                  <a:pt x="118" y="974"/>
                </a:lnTo>
                <a:lnTo>
                  <a:pt x="105" y="973"/>
                </a:lnTo>
                <a:lnTo>
                  <a:pt x="78" y="969"/>
                </a:lnTo>
                <a:lnTo>
                  <a:pt x="69" y="968"/>
                </a:lnTo>
                <a:lnTo>
                  <a:pt x="61" y="972"/>
                </a:lnTo>
                <a:lnTo>
                  <a:pt x="54" y="975"/>
                </a:lnTo>
                <a:lnTo>
                  <a:pt x="47" y="969"/>
                </a:lnTo>
                <a:lnTo>
                  <a:pt x="41" y="959"/>
                </a:lnTo>
                <a:lnTo>
                  <a:pt x="38" y="951"/>
                </a:lnTo>
                <a:lnTo>
                  <a:pt x="39" y="942"/>
                </a:lnTo>
                <a:lnTo>
                  <a:pt x="40" y="929"/>
                </a:lnTo>
                <a:lnTo>
                  <a:pt x="36" y="917"/>
                </a:lnTo>
                <a:lnTo>
                  <a:pt x="31" y="911"/>
                </a:lnTo>
                <a:lnTo>
                  <a:pt x="19" y="906"/>
                </a:lnTo>
                <a:lnTo>
                  <a:pt x="4" y="896"/>
                </a:lnTo>
                <a:lnTo>
                  <a:pt x="0" y="876"/>
                </a:lnTo>
                <a:lnTo>
                  <a:pt x="7" y="849"/>
                </a:lnTo>
                <a:lnTo>
                  <a:pt x="19" y="829"/>
                </a:lnTo>
                <a:lnTo>
                  <a:pt x="28" y="821"/>
                </a:lnTo>
                <a:lnTo>
                  <a:pt x="32" y="813"/>
                </a:lnTo>
                <a:lnTo>
                  <a:pt x="33" y="807"/>
                </a:lnTo>
                <a:lnTo>
                  <a:pt x="32" y="801"/>
                </a:lnTo>
                <a:lnTo>
                  <a:pt x="27" y="795"/>
                </a:lnTo>
                <a:lnTo>
                  <a:pt x="19" y="789"/>
                </a:lnTo>
                <a:lnTo>
                  <a:pt x="15" y="781"/>
                </a:lnTo>
                <a:lnTo>
                  <a:pt x="17" y="764"/>
                </a:lnTo>
                <a:lnTo>
                  <a:pt x="22" y="741"/>
                </a:lnTo>
                <a:lnTo>
                  <a:pt x="30" y="722"/>
                </a:lnTo>
                <a:lnTo>
                  <a:pt x="41" y="711"/>
                </a:lnTo>
                <a:lnTo>
                  <a:pt x="50" y="704"/>
                </a:lnTo>
                <a:lnTo>
                  <a:pt x="54" y="696"/>
                </a:lnTo>
                <a:lnTo>
                  <a:pt x="54" y="686"/>
                </a:lnTo>
                <a:lnTo>
                  <a:pt x="54" y="677"/>
                </a:lnTo>
                <a:lnTo>
                  <a:pt x="56" y="670"/>
                </a:lnTo>
                <a:lnTo>
                  <a:pt x="60" y="664"/>
                </a:lnTo>
                <a:lnTo>
                  <a:pt x="65" y="659"/>
                </a:lnTo>
                <a:lnTo>
                  <a:pt x="70" y="654"/>
                </a:lnTo>
                <a:lnTo>
                  <a:pt x="78" y="653"/>
                </a:lnTo>
                <a:lnTo>
                  <a:pt x="86" y="657"/>
                </a:lnTo>
                <a:lnTo>
                  <a:pt x="98" y="669"/>
                </a:lnTo>
                <a:lnTo>
                  <a:pt x="114" y="692"/>
                </a:lnTo>
                <a:lnTo>
                  <a:pt x="124" y="707"/>
                </a:lnTo>
                <a:lnTo>
                  <a:pt x="127" y="712"/>
                </a:lnTo>
                <a:lnTo>
                  <a:pt x="136" y="721"/>
                </a:lnTo>
                <a:lnTo>
                  <a:pt x="144" y="725"/>
                </a:lnTo>
                <a:lnTo>
                  <a:pt x="157" y="719"/>
                </a:lnTo>
                <a:lnTo>
                  <a:pt x="170" y="712"/>
                </a:lnTo>
                <a:lnTo>
                  <a:pt x="174" y="708"/>
                </a:lnTo>
                <a:lnTo>
                  <a:pt x="176" y="702"/>
                </a:lnTo>
                <a:lnTo>
                  <a:pt x="174" y="691"/>
                </a:lnTo>
                <a:lnTo>
                  <a:pt x="172" y="684"/>
                </a:lnTo>
                <a:lnTo>
                  <a:pt x="169" y="676"/>
                </a:lnTo>
                <a:lnTo>
                  <a:pt x="165" y="660"/>
                </a:lnTo>
                <a:lnTo>
                  <a:pt x="162" y="636"/>
                </a:lnTo>
                <a:lnTo>
                  <a:pt x="159" y="628"/>
                </a:lnTo>
                <a:lnTo>
                  <a:pt x="162" y="627"/>
                </a:lnTo>
                <a:lnTo>
                  <a:pt x="168" y="629"/>
                </a:lnTo>
                <a:lnTo>
                  <a:pt x="174" y="629"/>
                </a:lnTo>
                <a:lnTo>
                  <a:pt x="182" y="624"/>
                </a:lnTo>
                <a:lnTo>
                  <a:pt x="194" y="614"/>
                </a:lnTo>
                <a:lnTo>
                  <a:pt x="214" y="598"/>
                </a:lnTo>
                <a:lnTo>
                  <a:pt x="219" y="588"/>
                </a:lnTo>
                <a:lnTo>
                  <a:pt x="223" y="576"/>
                </a:lnTo>
                <a:lnTo>
                  <a:pt x="228" y="569"/>
                </a:lnTo>
                <a:lnTo>
                  <a:pt x="242" y="567"/>
                </a:lnTo>
                <a:lnTo>
                  <a:pt x="254" y="563"/>
                </a:lnTo>
                <a:lnTo>
                  <a:pt x="263" y="555"/>
                </a:lnTo>
                <a:lnTo>
                  <a:pt x="276" y="547"/>
                </a:lnTo>
                <a:lnTo>
                  <a:pt x="288" y="543"/>
                </a:lnTo>
                <a:lnTo>
                  <a:pt x="293" y="539"/>
                </a:lnTo>
                <a:lnTo>
                  <a:pt x="296" y="533"/>
                </a:lnTo>
                <a:lnTo>
                  <a:pt x="309" y="516"/>
                </a:lnTo>
                <a:lnTo>
                  <a:pt x="319" y="505"/>
                </a:lnTo>
                <a:lnTo>
                  <a:pt x="328" y="494"/>
                </a:lnTo>
                <a:lnTo>
                  <a:pt x="331" y="487"/>
                </a:lnTo>
                <a:lnTo>
                  <a:pt x="338" y="488"/>
                </a:lnTo>
                <a:lnTo>
                  <a:pt x="349" y="493"/>
                </a:lnTo>
                <a:lnTo>
                  <a:pt x="360" y="498"/>
                </a:lnTo>
                <a:lnTo>
                  <a:pt x="369" y="504"/>
                </a:lnTo>
                <a:lnTo>
                  <a:pt x="370" y="511"/>
                </a:lnTo>
                <a:lnTo>
                  <a:pt x="371" y="517"/>
                </a:lnTo>
                <a:lnTo>
                  <a:pt x="375" y="519"/>
                </a:lnTo>
                <a:lnTo>
                  <a:pt x="379" y="520"/>
                </a:lnTo>
                <a:lnTo>
                  <a:pt x="385" y="519"/>
                </a:lnTo>
                <a:lnTo>
                  <a:pt x="396" y="518"/>
                </a:lnTo>
                <a:lnTo>
                  <a:pt x="409" y="509"/>
                </a:lnTo>
                <a:lnTo>
                  <a:pt x="427" y="494"/>
                </a:lnTo>
                <a:lnTo>
                  <a:pt x="444" y="490"/>
                </a:lnTo>
                <a:lnTo>
                  <a:pt x="453" y="493"/>
                </a:lnTo>
                <a:lnTo>
                  <a:pt x="460" y="504"/>
                </a:lnTo>
                <a:lnTo>
                  <a:pt x="466" y="515"/>
                </a:lnTo>
                <a:lnTo>
                  <a:pt x="472" y="519"/>
                </a:lnTo>
                <a:lnTo>
                  <a:pt x="475" y="519"/>
                </a:lnTo>
                <a:lnTo>
                  <a:pt x="477" y="519"/>
                </a:lnTo>
                <a:lnTo>
                  <a:pt x="484" y="517"/>
                </a:lnTo>
                <a:lnTo>
                  <a:pt x="485" y="517"/>
                </a:lnTo>
                <a:lnTo>
                  <a:pt x="491" y="517"/>
                </a:lnTo>
                <a:lnTo>
                  <a:pt x="498" y="520"/>
                </a:lnTo>
                <a:lnTo>
                  <a:pt x="509" y="521"/>
                </a:lnTo>
                <a:lnTo>
                  <a:pt x="524" y="518"/>
                </a:lnTo>
                <a:lnTo>
                  <a:pt x="525" y="517"/>
                </a:lnTo>
                <a:lnTo>
                  <a:pt x="532" y="519"/>
                </a:lnTo>
                <a:lnTo>
                  <a:pt x="541" y="523"/>
                </a:lnTo>
                <a:lnTo>
                  <a:pt x="548" y="529"/>
                </a:lnTo>
                <a:lnTo>
                  <a:pt x="560" y="548"/>
                </a:lnTo>
                <a:lnTo>
                  <a:pt x="567" y="553"/>
                </a:lnTo>
                <a:lnTo>
                  <a:pt x="582" y="559"/>
                </a:lnTo>
                <a:lnTo>
                  <a:pt x="588" y="565"/>
                </a:lnTo>
                <a:lnTo>
                  <a:pt x="596" y="574"/>
                </a:lnTo>
                <a:lnTo>
                  <a:pt x="600" y="580"/>
                </a:lnTo>
                <a:lnTo>
                  <a:pt x="609" y="590"/>
                </a:lnTo>
                <a:lnTo>
                  <a:pt x="618" y="607"/>
                </a:lnTo>
                <a:lnTo>
                  <a:pt x="620" y="620"/>
                </a:lnTo>
                <a:lnTo>
                  <a:pt x="622" y="631"/>
                </a:lnTo>
                <a:lnTo>
                  <a:pt x="626" y="637"/>
                </a:lnTo>
                <a:lnTo>
                  <a:pt x="629" y="637"/>
                </a:lnTo>
                <a:lnTo>
                  <a:pt x="632" y="636"/>
                </a:lnTo>
                <a:lnTo>
                  <a:pt x="635" y="630"/>
                </a:lnTo>
                <a:lnTo>
                  <a:pt x="636" y="622"/>
                </a:lnTo>
                <a:lnTo>
                  <a:pt x="635" y="607"/>
                </a:lnTo>
                <a:lnTo>
                  <a:pt x="633" y="594"/>
                </a:lnTo>
                <a:lnTo>
                  <a:pt x="630" y="591"/>
                </a:lnTo>
                <a:lnTo>
                  <a:pt x="628" y="586"/>
                </a:lnTo>
                <a:lnTo>
                  <a:pt x="630" y="581"/>
                </a:lnTo>
                <a:lnTo>
                  <a:pt x="636" y="578"/>
                </a:lnTo>
                <a:lnTo>
                  <a:pt x="643" y="580"/>
                </a:lnTo>
                <a:lnTo>
                  <a:pt x="654" y="587"/>
                </a:lnTo>
                <a:lnTo>
                  <a:pt x="665" y="596"/>
                </a:lnTo>
                <a:lnTo>
                  <a:pt x="680" y="611"/>
                </a:lnTo>
                <a:lnTo>
                  <a:pt x="693" y="621"/>
                </a:lnTo>
                <a:lnTo>
                  <a:pt x="707" y="629"/>
                </a:lnTo>
                <a:lnTo>
                  <a:pt x="718" y="632"/>
                </a:lnTo>
                <a:lnTo>
                  <a:pt x="727" y="629"/>
                </a:lnTo>
                <a:lnTo>
                  <a:pt x="738" y="623"/>
                </a:lnTo>
                <a:lnTo>
                  <a:pt x="747" y="615"/>
                </a:lnTo>
                <a:lnTo>
                  <a:pt x="752" y="607"/>
                </a:lnTo>
                <a:lnTo>
                  <a:pt x="755" y="599"/>
                </a:lnTo>
                <a:lnTo>
                  <a:pt x="769" y="587"/>
                </a:lnTo>
                <a:lnTo>
                  <a:pt x="782" y="577"/>
                </a:lnTo>
                <a:lnTo>
                  <a:pt x="788" y="579"/>
                </a:lnTo>
                <a:lnTo>
                  <a:pt x="792" y="582"/>
                </a:lnTo>
                <a:lnTo>
                  <a:pt x="806" y="576"/>
                </a:lnTo>
                <a:lnTo>
                  <a:pt x="811" y="574"/>
                </a:lnTo>
                <a:lnTo>
                  <a:pt x="823" y="571"/>
                </a:lnTo>
                <a:lnTo>
                  <a:pt x="837" y="575"/>
                </a:lnTo>
                <a:lnTo>
                  <a:pt x="847" y="586"/>
                </a:lnTo>
                <a:lnTo>
                  <a:pt x="858" y="593"/>
                </a:lnTo>
                <a:lnTo>
                  <a:pt x="867" y="593"/>
                </a:lnTo>
                <a:lnTo>
                  <a:pt x="874" y="589"/>
                </a:lnTo>
                <a:lnTo>
                  <a:pt x="879" y="582"/>
                </a:lnTo>
                <a:lnTo>
                  <a:pt x="883" y="574"/>
                </a:lnTo>
                <a:lnTo>
                  <a:pt x="888" y="568"/>
                </a:lnTo>
                <a:lnTo>
                  <a:pt x="889" y="568"/>
                </a:lnTo>
                <a:lnTo>
                  <a:pt x="905" y="571"/>
                </a:lnTo>
                <a:lnTo>
                  <a:pt x="916" y="570"/>
                </a:lnTo>
                <a:lnTo>
                  <a:pt x="917" y="569"/>
                </a:lnTo>
                <a:lnTo>
                  <a:pt x="930" y="571"/>
                </a:lnTo>
                <a:lnTo>
                  <a:pt x="945" y="583"/>
                </a:lnTo>
                <a:lnTo>
                  <a:pt x="954" y="596"/>
                </a:lnTo>
                <a:lnTo>
                  <a:pt x="966" y="612"/>
                </a:lnTo>
                <a:lnTo>
                  <a:pt x="972" y="618"/>
                </a:lnTo>
                <a:lnTo>
                  <a:pt x="980" y="620"/>
                </a:lnTo>
                <a:lnTo>
                  <a:pt x="986" y="621"/>
                </a:lnTo>
                <a:lnTo>
                  <a:pt x="994" y="624"/>
                </a:lnTo>
                <a:lnTo>
                  <a:pt x="1017" y="627"/>
                </a:lnTo>
                <a:lnTo>
                  <a:pt x="1020" y="629"/>
                </a:lnTo>
                <a:lnTo>
                  <a:pt x="1022" y="632"/>
                </a:lnTo>
                <a:lnTo>
                  <a:pt x="1020" y="641"/>
                </a:lnTo>
                <a:lnTo>
                  <a:pt x="1022" y="643"/>
                </a:lnTo>
                <a:lnTo>
                  <a:pt x="1040" y="636"/>
                </a:lnTo>
                <a:lnTo>
                  <a:pt x="1045" y="632"/>
                </a:lnTo>
                <a:lnTo>
                  <a:pt x="1051" y="618"/>
                </a:lnTo>
                <a:lnTo>
                  <a:pt x="1057" y="605"/>
                </a:lnTo>
                <a:lnTo>
                  <a:pt x="1061" y="600"/>
                </a:lnTo>
                <a:lnTo>
                  <a:pt x="1065" y="598"/>
                </a:lnTo>
                <a:lnTo>
                  <a:pt x="1069" y="600"/>
                </a:lnTo>
                <a:lnTo>
                  <a:pt x="1075" y="608"/>
                </a:lnTo>
                <a:lnTo>
                  <a:pt x="1083" y="617"/>
                </a:lnTo>
                <a:lnTo>
                  <a:pt x="1094" y="620"/>
                </a:lnTo>
                <a:lnTo>
                  <a:pt x="1100" y="621"/>
                </a:lnTo>
                <a:lnTo>
                  <a:pt x="1111" y="622"/>
                </a:lnTo>
                <a:lnTo>
                  <a:pt x="1135" y="618"/>
                </a:lnTo>
                <a:lnTo>
                  <a:pt x="1157" y="608"/>
                </a:lnTo>
                <a:lnTo>
                  <a:pt x="1170" y="597"/>
                </a:lnTo>
                <a:lnTo>
                  <a:pt x="1176" y="581"/>
                </a:lnTo>
                <a:lnTo>
                  <a:pt x="1180" y="562"/>
                </a:lnTo>
                <a:lnTo>
                  <a:pt x="1186" y="551"/>
                </a:lnTo>
                <a:lnTo>
                  <a:pt x="1183" y="539"/>
                </a:lnTo>
                <a:lnTo>
                  <a:pt x="1172" y="527"/>
                </a:lnTo>
                <a:lnTo>
                  <a:pt x="1168" y="524"/>
                </a:lnTo>
                <a:lnTo>
                  <a:pt x="1140" y="517"/>
                </a:lnTo>
                <a:lnTo>
                  <a:pt x="1139" y="513"/>
                </a:lnTo>
                <a:lnTo>
                  <a:pt x="1137" y="512"/>
                </a:lnTo>
                <a:lnTo>
                  <a:pt x="1110" y="501"/>
                </a:lnTo>
                <a:lnTo>
                  <a:pt x="1097" y="497"/>
                </a:lnTo>
                <a:lnTo>
                  <a:pt x="1093" y="490"/>
                </a:lnTo>
                <a:lnTo>
                  <a:pt x="1091" y="482"/>
                </a:lnTo>
                <a:lnTo>
                  <a:pt x="1082" y="474"/>
                </a:lnTo>
                <a:lnTo>
                  <a:pt x="1065" y="467"/>
                </a:lnTo>
                <a:lnTo>
                  <a:pt x="1062" y="461"/>
                </a:lnTo>
                <a:lnTo>
                  <a:pt x="1065" y="456"/>
                </a:lnTo>
                <a:lnTo>
                  <a:pt x="1079" y="449"/>
                </a:lnTo>
                <a:lnTo>
                  <a:pt x="1094" y="436"/>
                </a:lnTo>
                <a:lnTo>
                  <a:pt x="1100" y="434"/>
                </a:lnTo>
                <a:lnTo>
                  <a:pt x="1113" y="433"/>
                </a:lnTo>
                <a:lnTo>
                  <a:pt x="1126" y="423"/>
                </a:lnTo>
                <a:lnTo>
                  <a:pt x="1134" y="416"/>
                </a:lnTo>
                <a:lnTo>
                  <a:pt x="1139" y="409"/>
                </a:lnTo>
                <a:lnTo>
                  <a:pt x="1138" y="402"/>
                </a:lnTo>
                <a:lnTo>
                  <a:pt x="1125" y="379"/>
                </a:lnTo>
                <a:lnTo>
                  <a:pt x="1121" y="365"/>
                </a:lnTo>
                <a:lnTo>
                  <a:pt x="1124" y="356"/>
                </a:lnTo>
                <a:lnTo>
                  <a:pt x="1131" y="346"/>
                </a:lnTo>
                <a:lnTo>
                  <a:pt x="1135" y="341"/>
                </a:lnTo>
                <a:lnTo>
                  <a:pt x="1140" y="331"/>
                </a:lnTo>
                <a:lnTo>
                  <a:pt x="1143" y="326"/>
                </a:lnTo>
                <a:lnTo>
                  <a:pt x="1156" y="324"/>
                </a:lnTo>
                <a:lnTo>
                  <a:pt x="1171" y="323"/>
                </a:lnTo>
                <a:lnTo>
                  <a:pt x="1182" y="326"/>
                </a:lnTo>
                <a:lnTo>
                  <a:pt x="1196" y="327"/>
                </a:lnTo>
                <a:lnTo>
                  <a:pt x="1210" y="329"/>
                </a:lnTo>
                <a:lnTo>
                  <a:pt x="1216" y="330"/>
                </a:lnTo>
                <a:lnTo>
                  <a:pt x="1221" y="327"/>
                </a:lnTo>
                <a:lnTo>
                  <a:pt x="1225" y="322"/>
                </a:lnTo>
                <a:lnTo>
                  <a:pt x="1225" y="315"/>
                </a:lnTo>
                <a:lnTo>
                  <a:pt x="1220" y="309"/>
                </a:lnTo>
                <a:lnTo>
                  <a:pt x="1200" y="300"/>
                </a:lnTo>
                <a:lnTo>
                  <a:pt x="1192" y="293"/>
                </a:lnTo>
                <a:lnTo>
                  <a:pt x="1185" y="293"/>
                </a:lnTo>
                <a:lnTo>
                  <a:pt x="1174" y="291"/>
                </a:lnTo>
                <a:lnTo>
                  <a:pt x="1164" y="286"/>
                </a:lnTo>
                <a:lnTo>
                  <a:pt x="1155" y="285"/>
                </a:lnTo>
                <a:lnTo>
                  <a:pt x="1152" y="278"/>
                </a:lnTo>
                <a:lnTo>
                  <a:pt x="1154" y="269"/>
                </a:lnTo>
                <a:lnTo>
                  <a:pt x="1157" y="264"/>
                </a:lnTo>
                <a:lnTo>
                  <a:pt x="1164" y="261"/>
                </a:lnTo>
                <a:lnTo>
                  <a:pt x="1171" y="263"/>
                </a:lnTo>
                <a:lnTo>
                  <a:pt x="1179" y="259"/>
                </a:lnTo>
                <a:lnTo>
                  <a:pt x="1181" y="256"/>
                </a:lnTo>
                <a:lnTo>
                  <a:pt x="1182" y="254"/>
                </a:lnTo>
                <a:lnTo>
                  <a:pt x="1180" y="249"/>
                </a:lnTo>
                <a:lnTo>
                  <a:pt x="1177" y="246"/>
                </a:lnTo>
                <a:lnTo>
                  <a:pt x="1172" y="245"/>
                </a:lnTo>
                <a:lnTo>
                  <a:pt x="1166" y="248"/>
                </a:lnTo>
                <a:lnTo>
                  <a:pt x="1159" y="250"/>
                </a:lnTo>
                <a:lnTo>
                  <a:pt x="1147" y="246"/>
                </a:lnTo>
                <a:lnTo>
                  <a:pt x="1138" y="240"/>
                </a:lnTo>
                <a:lnTo>
                  <a:pt x="1138" y="236"/>
                </a:lnTo>
                <a:lnTo>
                  <a:pt x="1145" y="229"/>
                </a:lnTo>
                <a:lnTo>
                  <a:pt x="1148" y="223"/>
                </a:lnTo>
                <a:lnTo>
                  <a:pt x="1148" y="215"/>
                </a:lnTo>
                <a:lnTo>
                  <a:pt x="1148" y="206"/>
                </a:lnTo>
                <a:lnTo>
                  <a:pt x="1151" y="195"/>
                </a:lnTo>
                <a:lnTo>
                  <a:pt x="1158" y="187"/>
                </a:lnTo>
                <a:lnTo>
                  <a:pt x="1166" y="183"/>
                </a:lnTo>
                <a:lnTo>
                  <a:pt x="1187" y="190"/>
                </a:lnTo>
                <a:lnTo>
                  <a:pt x="1213" y="197"/>
                </a:lnTo>
                <a:lnTo>
                  <a:pt x="1217" y="196"/>
                </a:lnTo>
                <a:lnTo>
                  <a:pt x="1219" y="193"/>
                </a:lnTo>
                <a:lnTo>
                  <a:pt x="1222" y="189"/>
                </a:lnTo>
                <a:lnTo>
                  <a:pt x="1258" y="188"/>
                </a:lnTo>
                <a:lnTo>
                  <a:pt x="1265" y="184"/>
                </a:lnTo>
                <a:lnTo>
                  <a:pt x="1269" y="180"/>
                </a:lnTo>
                <a:lnTo>
                  <a:pt x="1303" y="176"/>
                </a:lnTo>
                <a:lnTo>
                  <a:pt x="1308" y="171"/>
                </a:lnTo>
                <a:lnTo>
                  <a:pt x="1313" y="167"/>
                </a:lnTo>
                <a:lnTo>
                  <a:pt x="1321" y="167"/>
                </a:lnTo>
                <a:lnTo>
                  <a:pt x="1330" y="165"/>
                </a:lnTo>
                <a:lnTo>
                  <a:pt x="1344" y="160"/>
                </a:lnTo>
                <a:lnTo>
                  <a:pt x="1353" y="157"/>
                </a:lnTo>
                <a:lnTo>
                  <a:pt x="1355" y="157"/>
                </a:lnTo>
                <a:lnTo>
                  <a:pt x="1365" y="158"/>
                </a:lnTo>
                <a:lnTo>
                  <a:pt x="1377" y="154"/>
                </a:lnTo>
                <a:lnTo>
                  <a:pt x="1380" y="152"/>
                </a:lnTo>
                <a:lnTo>
                  <a:pt x="1382" y="149"/>
                </a:lnTo>
                <a:lnTo>
                  <a:pt x="1393" y="143"/>
                </a:lnTo>
                <a:lnTo>
                  <a:pt x="1413" y="138"/>
                </a:lnTo>
                <a:lnTo>
                  <a:pt x="1418" y="141"/>
                </a:lnTo>
                <a:lnTo>
                  <a:pt x="1428" y="142"/>
                </a:lnTo>
                <a:lnTo>
                  <a:pt x="1441" y="140"/>
                </a:lnTo>
                <a:lnTo>
                  <a:pt x="1450" y="136"/>
                </a:lnTo>
                <a:lnTo>
                  <a:pt x="1456" y="140"/>
                </a:lnTo>
                <a:lnTo>
                  <a:pt x="1463" y="144"/>
                </a:lnTo>
                <a:lnTo>
                  <a:pt x="1469" y="141"/>
                </a:lnTo>
                <a:lnTo>
                  <a:pt x="1471" y="130"/>
                </a:lnTo>
                <a:lnTo>
                  <a:pt x="1475" y="120"/>
                </a:lnTo>
                <a:lnTo>
                  <a:pt x="1481" y="115"/>
                </a:lnTo>
                <a:lnTo>
                  <a:pt x="1486" y="113"/>
                </a:lnTo>
                <a:lnTo>
                  <a:pt x="1490" y="109"/>
                </a:lnTo>
                <a:lnTo>
                  <a:pt x="1494" y="105"/>
                </a:lnTo>
                <a:lnTo>
                  <a:pt x="1512" y="106"/>
                </a:lnTo>
                <a:lnTo>
                  <a:pt x="1528" y="96"/>
                </a:lnTo>
                <a:lnTo>
                  <a:pt x="1532" y="100"/>
                </a:lnTo>
                <a:lnTo>
                  <a:pt x="1553" y="99"/>
                </a:lnTo>
                <a:lnTo>
                  <a:pt x="1579" y="93"/>
                </a:lnTo>
                <a:lnTo>
                  <a:pt x="1595" y="90"/>
                </a:lnTo>
                <a:lnTo>
                  <a:pt x="1622" y="83"/>
                </a:lnTo>
                <a:lnTo>
                  <a:pt x="1635" y="77"/>
                </a:lnTo>
                <a:lnTo>
                  <a:pt x="1653" y="74"/>
                </a:lnTo>
                <a:lnTo>
                  <a:pt x="1669" y="71"/>
                </a:lnTo>
                <a:lnTo>
                  <a:pt x="1680" y="61"/>
                </a:lnTo>
                <a:lnTo>
                  <a:pt x="1689" y="60"/>
                </a:lnTo>
                <a:lnTo>
                  <a:pt x="1700" y="59"/>
                </a:lnTo>
                <a:lnTo>
                  <a:pt x="1706" y="57"/>
                </a:lnTo>
                <a:lnTo>
                  <a:pt x="1710" y="53"/>
                </a:lnTo>
                <a:lnTo>
                  <a:pt x="1713" y="46"/>
                </a:lnTo>
                <a:lnTo>
                  <a:pt x="1711" y="38"/>
                </a:lnTo>
                <a:lnTo>
                  <a:pt x="1710" y="31"/>
                </a:lnTo>
                <a:lnTo>
                  <a:pt x="1718" y="28"/>
                </a:lnTo>
                <a:lnTo>
                  <a:pt x="1728" y="27"/>
                </a:lnTo>
                <a:lnTo>
                  <a:pt x="1735" y="25"/>
                </a:lnTo>
                <a:lnTo>
                  <a:pt x="1750" y="11"/>
                </a:lnTo>
                <a:lnTo>
                  <a:pt x="1760" y="4"/>
                </a:lnTo>
                <a:lnTo>
                  <a:pt x="1771" y="0"/>
                </a:lnTo>
                <a:lnTo>
                  <a:pt x="1792" y="2"/>
                </a:lnTo>
                <a:lnTo>
                  <a:pt x="1812" y="4"/>
                </a:lnTo>
                <a:lnTo>
                  <a:pt x="1831" y="11"/>
                </a:lnTo>
                <a:lnTo>
                  <a:pt x="1842" y="20"/>
                </a:lnTo>
                <a:lnTo>
                  <a:pt x="1851" y="26"/>
                </a:lnTo>
                <a:lnTo>
                  <a:pt x="1859" y="29"/>
                </a:lnTo>
                <a:lnTo>
                  <a:pt x="1866" y="31"/>
                </a:lnTo>
                <a:lnTo>
                  <a:pt x="1875" y="28"/>
                </a:lnTo>
                <a:lnTo>
                  <a:pt x="1881" y="24"/>
                </a:lnTo>
                <a:lnTo>
                  <a:pt x="1885" y="19"/>
                </a:lnTo>
                <a:lnTo>
                  <a:pt x="1891" y="15"/>
                </a:lnTo>
                <a:lnTo>
                  <a:pt x="1911" y="11"/>
                </a:lnTo>
                <a:lnTo>
                  <a:pt x="1915" y="18"/>
                </a:lnTo>
                <a:lnTo>
                  <a:pt x="1924" y="36"/>
                </a:lnTo>
                <a:lnTo>
                  <a:pt x="1931" y="61"/>
                </a:lnTo>
                <a:lnTo>
                  <a:pt x="1941" y="93"/>
                </a:lnTo>
                <a:lnTo>
                  <a:pt x="1946" y="109"/>
                </a:lnTo>
                <a:lnTo>
                  <a:pt x="1944" y="117"/>
                </a:lnTo>
                <a:lnTo>
                  <a:pt x="1944" y="128"/>
                </a:lnTo>
                <a:lnTo>
                  <a:pt x="1943" y="141"/>
                </a:lnTo>
                <a:lnTo>
                  <a:pt x="1935" y="155"/>
                </a:lnTo>
                <a:lnTo>
                  <a:pt x="1939" y="161"/>
                </a:lnTo>
                <a:lnTo>
                  <a:pt x="1958" y="168"/>
                </a:lnTo>
                <a:lnTo>
                  <a:pt x="1985" y="166"/>
                </a:lnTo>
                <a:lnTo>
                  <a:pt x="2002" y="160"/>
                </a:lnTo>
                <a:lnTo>
                  <a:pt x="2011" y="162"/>
                </a:lnTo>
                <a:lnTo>
                  <a:pt x="2016" y="159"/>
                </a:lnTo>
                <a:lnTo>
                  <a:pt x="2019" y="148"/>
                </a:lnTo>
                <a:lnTo>
                  <a:pt x="2025" y="146"/>
                </a:lnTo>
                <a:lnTo>
                  <a:pt x="2032" y="153"/>
                </a:lnTo>
                <a:lnTo>
                  <a:pt x="2037" y="165"/>
                </a:lnTo>
                <a:lnTo>
                  <a:pt x="2041" y="173"/>
                </a:lnTo>
                <a:lnTo>
                  <a:pt x="2041" y="183"/>
                </a:lnTo>
                <a:lnTo>
                  <a:pt x="2042" y="195"/>
                </a:lnTo>
                <a:lnTo>
                  <a:pt x="2046" y="198"/>
                </a:lnTo>
                <a:lnTo>
                  <a:pt x="2052" y="193"/>
                </a:lnTo>
                <a:lnTo>
                  <a:pt x="2057" y="190"/>
                </a:lnTo>
                <a:lnTo>
                  <a:pt x="2058" y="187"/>
                </a:lnTo>
                <a:lnTo>
                  <a:pt x="2056" y="182"/>
                </a:lnTo>
                <a:lnTo>
                  <a:pt x="2055" y="178"/>
                </a:lnTo>
                <a:lnTo>
                  <a:pt x="2057" y="173"/>
                </a:lnTo>
                <a:lnTo>
                  <a:pt x="2060" y="172"/>
                </a:lnTo>
                <a:lnTo>
                  <a:pt x="2069" y="173"/>
                </a:lnTo>
                <a:lnTo>
                  <a:pt x="2083" y="175"/>
                </a:lnTo>
                <a:lnTo>
                  <a:pt x="2099" y="192"/>
                </a:lnTo>
                <a:lnTo>
                  <a:pt x="2108" y="195"/>
                </a:lnTo>
                <a:lnTo>
                  <a:pt x="2112" y="196"/>
                </a:lnTo>
                <a:lnTo>
                  <a:pt x="2120" y="195"/>
                </a:lnTo>
                <a:lnTo>
                  <a:pt x="2130" y="190"/>
                </a:lnTo>
                <a:lnTo>
                  <a:pt x="2136" y="184"/>
                </a:lnTo>
                <a:lnTo>
                  <a:pt x="2139" y="181"/>
                </a:lnTo>
                <a:lnTo>
                  <a:pt x="2142" y="181"/>
                </a:lnTo>
                <a:lnTo>
                  <a:pt x="2146" y="184"/>
                </a:lnTo>
                <a:lnTo>
                  <a:pt x="2146" y="190"/>
                </a:lnTo>
                <a:lnTo>
                  <a:pt x="2143" y="199"/>
                </a:lnTo>
                <a:lnTo>
                  <a:pt x="2134" y="208"/>
                </a:lnTo>
                <a:lnTo>
                  <a:pt x="2121" y="215"/>
                </a:lnTo>
                <a:lnTo>
                  <a:pt x="2114" y="229"/>
                </a:lnTo>
                <a:lnTo>
                  <a:pt x="2112" y="244"/>
                </a:lnTo>
                <a:lnTo>
                  <a:pt x="2115" y="251"/>
                </a:lnTo>
                <a:lnTo>
                  <a:pt x="2118" y="256"/>
                </a:lnTo>
                <a:lnTo>
                  <a:pt x="2119" y="263"/>
                </a:lnTo>
                <a:lnTo>
                  <a:pt x="2122" y="264"/>
                </a:lnTo>
                <a:lnTo>
                  <a:pt x="2127" y="261"/>
                </a:lnTo>
                <a:lnTo>
                  <a:pt x="2141" y="247"/>
                </a:lnTo>
                <a:lnTo>
                  <a:pt x="2148" y="243"/>
                </a:lnTo>
                <a:lnTo>
                  <a:pt x="2158" y="241"/>
                </a:lnTo>
                <a:lnTo>
                  <a:pt x="2174" y="242"/>
                </a:lnTo>
                <a:lnTo>
                  <a:pt x="2185" y="247"/>
                </a:lnTo>
                <a:lnTo>
                  <a:pt x="2191" y="253"/>
                </a:lnTo>
                <a:lnTo>
                  <a:pt x="2197" y="258"/>
                </a:lnTo>
                <a:lnTo>
                  <a:pt x="2201" y="256"/>
                </a:lnTo>
                <a:lnTo>
                  <a:pt x="2203" y="250"/>
                </a:lnTo>
                <a:lnTo>
                  <a:pt x="2203" y="243"/>
                </a:lnTo>
                <a:lnTo>
                  <a:pt x="2205" y="237"/>
                </a:lnTo>
                <a:lnTo>
                  <a:pt x="2223" y="223"/>
                </a:lnTo>
                <a:lnTo>
                  <a:pt x="2235" y="213"/>
                </a:lnTo>
                <a:lnTo>
                  <a:pt x="2239" y="212"/>
                </a:lnTo>
                <a:lnTo>
                  <a:pt x="2247" y="214"/>
                </a:lnTo>
                <a:lnTo>
                  <a:pt x="2252" y="213"/>
                </a:lnTo>
                <a:lnTo>
                  <a:pt x="2265" y="204"/>
                </a:lnTo>
                <a:lnTo>
                  <a:pt x="2278" y="194"/>
                </a:lnTo>
                <a:lnTo>
                  <a:pt x="2279" y="187"/>
                </a:lnTo>
                <a:lnTo>
                  <a:pt x="2280" y="181"/>
                </a:lnTo>
                <a:lnTo>
                  <a:pt x="2283" y="178"/>
                </a:lnTo>
                <a:lnTo>
                  <a:pt x="2300" y="176"/>
                </a:lnTo>
                <a:lnTo>
                  <a:pt x="2303" y="174"/>
                </a:lnTo>
                <a:lnTo>
                  <a:pt x="2318" y="167"/>
                </a:lnTo>
                <a:lnTo>
                  <a:pt x="2338" y="155"/>
                </a:lnTo>
                <a:lnTo>
                  <a:pt x="2348" y="148"/>
                </a:lnTo>
                <a:lnTo>
                  <a:pt x="2367" y="145"/>
                </a:lnTo>
                <a:lnTo>
                  <a:pt x="2370" y="142"/>
                </a:lnTo>
                <a:lnTo>
                  <a:pt x="2376" y="138"/>
                </a:lnTo>
                <a:lnTo>
                  <a:pt x="2387" y="131"/>
                </a:lnTo>
                <a:lnTo>
                  <a:pt x="2394" y="130"/>
                </a:lnTo>
                <a:lnTo>
                  <a:pt x="2390" y="146"/>
                </a:lnTo>
                <a:lnTo>
                  <a:pt x="2383" y="165"/>
                </a:lnTo>
                <a:lnTo>
                  <a:pt x="2379" y="170"/>
                </a:lnTo>
                <a:lnTo>
                  <a:pt x="2361" y="169"/>
                </a:lnTo>
                <a:lnTo>
                  <a:pt x="2361" y="175"/>
                </a:lnTo>
                <a:lnTo>
                  <a:pt x="2364" y="182"/>
                </a:lnTo>
                <a:lnTo>
                  <a:pt x="2366" y="187"/>
                </a:lnTo>
                <a:lnTo>
                  <a:pt x="2368" y="191"/>
                </a:lnTo>
                <a:lnTo>
                  <a:pt x="2373" y="198"/>
                </a:lnTo>
                <a:lnTo>
                  <a:pt x="2392" y="214"/>
                </a:lnTo>
                <a:lnTo>
                  <a:pt x="2417" y="234"/>
                </a:lnTo>
                <a:lnTo>
                  <a:pt x="2444" y="257"/>
                </a:lnTo>
                <a:lnTo>
                  <a:pt x="2462" y="273"/>
                </a:lnTo>
                <a:lnTo>
                  <a:pt x="2470" y="281"/>
                </a:lnTo>
                <a:lnTo>
                  <a:pt x="2475" y="287"/>
                </a:lnTo>
                <a:lnTo>
                  <a:pt x="2488" y="310"/>
                </a:lnTo>
                <a:lnTo>
                  <a:pt x="2501" y="332"/>
                </a:lnTo>
                <a:lnTo>
                  <a:pt x="2523" y="370"/>
                </a:lnTo>
                <a:lnTo>
                  <a:pt x="2543" y="407"/>
                </a:lnTo>
                <a:lnTo>
                  <a:pt x="2564" y="446"/>
                </a:lnTo>
                <a:lnTo>
                  <a:pt x="2577" y="469"/>
                </a:lnTo>
                <a:lnTo>
                  <a:pt x="2602" y="517"/>
                </a:lnTo>
                <a:lnTo>
                  <a:pt x="2609" y="532"/>
                </a:lnTo>
                <a:lnTo>
                  <a:pt x="2622" y="559"/>
                </a:lnTo>
                <a:lnTo>
                  <a:pt x="2633" y="585"/>
                </a:lnTo>
                <a:lnTo>
                  <a:pt x="2643" y="608"/>
                </a:lnTo>
                <a:lnTo>
                  <a:pt x="2649" y="610"/>
                </a:lnTo>
                <a:lnTo>
                  <a:pt x="2650" y="604"/>
                </a:lnTo>
                <a:lnTo>
                  <a:pt x="2651" y="599"/>
                </a:lnTo>
                <a:lnTo>
                  <a:pt x="2654" y="597"/>
                </a:lnTo>
                <a:lnTo>
                  <a:pt x="2661" y="590"/>
                </a:lnTo>
                <a:lnTo>
                  <a:pt x="2665" y="589"/>
                </a:lnTo>
                <a:lnTo>
                  <a:pt x="2671" y="590"/>
                </a:lnTo>
                <a:lnTo>
                  <a:pt x="2678" y="586"/>
                </a:lnTo>
                <a:lnTo>
                  <a:pt x="2680" y="580"/>
                </a:lnTo>
                <a:lnTo>
                  <a:pt x="2678" y="568"/>
                </a:lnTo>
                <a:lnTo>
                  <a:pt x="2677" y="562"/>
                </a:lnTo>
                <a:lnTo>
                  <a:pt x="2680" y="556"/>
                </a:lnTo>
                <a:lnTo>
                  <a:pt x="2683" y="554"/>
                </a:lnTo>
                <a:lnTo>
                  <a:pt x="2688" y="552"/>
                </a:lnTo>
                <a:lnTo>
                  <a:pt x="2692" y="551"/>
                </a:lnTo>
                <a:lnTo>
                  <a:pt x="2696" y="545"/>
                </a:lnTo>
                <a:lnTo>
                  <a:pt x="2702" y="542"/>
                </a:lnTo>
                <a:lnTo>
                  <a:pt x="2708" y="544"/>
                </a:lnTo>
                <a:lnTo>
                  <a:pt x="2713" y="544"/>
                </a:lnTo>
                <a:lnTo>
                  <a:pt x="2718" y="549"/>
                </a:lnTo>
                <a:lnTo>
                  <a:pt x="2720" y="556"/>
                </a:lnTo>
                <a:lnTo>
                  <a:pt x="2725" y="556"/>
                </a:lnTo>
                <a:lnTo>
                  <a:pt x="2733" y="555"/>
                </a:lnTo>
                <a:lnTo>
                  <a:pt x="2734" y="561"/>
                </a:lnTo>
                <a:lnTo>
                  <a:pt x="2732" y="570"/>
                </a:lnTo>
                <a:lnTo>
                  <a:pt x="2729" y="578"/>
                </a:lnTo>
                <a:lnTo>
                  <a:pt x="2729" y="583"/>
                </a:lnTo>
                <a:lnTo>
                  <a:pt x="2733" y="586"/>
                </a:lnTo>
                <a:lnTo>
                  <a:pt x="2748" y="584"/>
                </a:lnTo>
                <a:lnTo>
                  <a:pt x="2754" y="585"/>
                </a:lnTo>
                <a:lnTo>
                  <a:pt x="2756" y="591"/>
                </a:lnTo>
                <a:lnTo>
                  <a:pt x="2758" y="596"/>
                </a:lnTo>
                <a:lnTo>
                  <a:pt x="2759" y="602"/>
                </a:lnTo>
                <a:lnTo>
                  <a:pt x="2757" y="608"/>
                </a:lnTo>
                <a:lnTo>
                  <a:pt x="2760" y="612"/>
                </a:lnTo>
                <a:lnTo>
                  <a:pt x="2773" y="612"/>
                </a:lnTo>
                <a:lnTo>
                  <a:pt x="2783" y="609"/>
                </a:lnTo>
                <a:lnTo>
                  <a:pt x="2797" y="609"/>
                </a:lnTo>
                <a:lnTo>
                  <a:pt x="2810" y="616"/>
                </a:lnTo>
                <a:lnTo>
                  <a:pt x="2819" y="615"/>
                </a:lnTo>
                <a:lnTo>
                  <a:pt x="2828" y="612"/>
                </a:lnTo>
                <a:lnTo>
                  <a:pt x="2841" y="614"/>
                </a:lnTo>
                <a:lnTo>
                  <a:pt x="2851" y="608"/>
                </a:lnTo>
                <a:lnTo>
                  <a:pt x="2857" y="601"/>
                </a:lnTo>
                <a:lnTo>
                  <a:pt x="2859" y="596"/>
                </a:lnTo>
                <a:lnTo>
                  <a:pt x="2863" y="593"/>
                </a:lnTo>
                <a:lnTo>
                  <a:pt x="2875" y="593"/>
                </a:lnTo>
                <a:lnTo>
                  <a:pt x="2883" y="592"/>
                </a:lnTo>
                <a:lnTo>
                  <a:pt x="2889" y="584"/>
                </a:lnTo>
                <a:lnTo>
                  <a:pt x="2894" y="581"/>
                </a:lnTo>
                <a:lnTo>
                  <a:pt x="2903" y="580"/>
                </a:lnTo>
                <a:lnTo>
                  <a:pt x="2910" y="580"/>
                </a:lnTo>
                <a:lnTo>
                  <a:pt x="2928" y="587"/>
                </a:lnTo>
                <a:lnTo>
                  <a:pt x="2938" y="594"/>
                </a:lnTo>
                <a:lnTo>
                  <a:pt x="2950" y="602"/>
                </a:lnTo>
                <a:lnTo>
                  <a:pt x="2956" y="608"/>
                </a:lnTo>
                <a:lnTo>
                  <a:pt x="2961" y="620"/>
                </a:lnTo>
                <a:lnTo>
                  <a:pt x="2969" y="629"/>
                </a:lnTo>
                <a:lnTo>
                  <a:pt x="2975" y="639"/>
                </a:lnTo>
                <a:lnTo>
                  <a:pt x="2976" y="650"/>
                </a:lnTo>
                <a:lnTo>
                  <a:pt x="2981" y="668"/>
                </a:lnTo>
                <a:lnTo>
                  <a:pt x="2986" y="674"/>
                </a:lnTo>
                <a:lnTo>
                  <a:pt x="2992" y="674"/>
                </a:lnTo>
                <a:lnTo>
                  <a:pt x="3000" y="677"/>
                </a:lnTo>
                <a:lnTo>
                  <a:pt x="3009" y="679"/>
                </a:lnTo>
                <a:lnTo>
                  <a:pt x="3027" y="692"/>
                </a:lnTo>
                <a:lnTo>
                  <a:pt x="3034" y="693"/>
                </a:lnTo>
                <a:lnTo>
                  <a:pt x="3039" y="696"/>
                </a:lnTo>
                <a:lnTo>
                  <a:pt x="3040" y="702"/>
                </a:lnTo>
                <a:lnTo>
                  <a:pt x="3038" y="710"/>
                </a:lnTo>
                <a:lnTo>
                  <a:pt x="3040" y="717"/>
                </a:lnTo>
                <a:lnTo>
                  <a:pt x="3046" y="725"/>
                </a:lnTo>
                <a:lnTo>
                  <a:pt x="3051" y="734"/>
                </a:lnTo>
                <a:lnTo>
                  <a:pt x="3057" y="745"/>
                </a:lnTo>
                <a:lnTo>
                  <a:pt x="3058" y="751"/>
                </a:lnTo>
                <a:lnTo>
                  <a:pt x="3063" y="753"/>
                </a:lnTo>
                <a:lnTo>
                  <a:pt x="3069" y="750"/>
                </a:lnTo>
                <a:lnTo>
                  <a:pt x="3079" y="752"/>
                </a:lnTo>
                <a:lnTo>
                  <a:pt x="3110" y="758"/>
                </a:lnTo>
                <a:lnTo>
                  <a:pt x="3114" y="759"/>
                </a:lnTo>
                <a:lnTo>
                  <a:pt x="3117" y="765"/>
                </a:lnTo>
                <a:lnTo>
                  <a:pt x="3121" y="764"/>
                </a:lnTo>
                <a:lnTo>
                  <a:pt x="3126" y="764"/>
                </a:lnTo>
                <a:lnTo>
                  <a:pt x="3133" y="765"/>
                </a:lnTo>
                <a:lnTo>
                  <a:pt x="3138" y="759"/>
                </a:lnTo>
                <a:lnTo>
                  <a:pt x="3142" y="754"/>
                </a:lnTo>
                <a:lnTo>
                  <a:pt x="3152" y="748"/>
                </a:lnTo>
                <a:lnTo>
                  <a:pt x="3160" y="739"/>
                </a:lnTo>
                <a:lnTo>
                  <a:pt x="3167" y="732"/>
                </a:lnTo>
                <a:lnTo>
                  <a:pt x="3173" y="731"/>
                </a:lnTo>
                <a:lnTo>
                  <a:pt x="3177" y="734"/>
                </a:lnTo>
                <a:lnTo>
                  <a:pt x="3177" y="741"/>
                </a:lnTo>
                <a:lnTo>
                  <a:pt x="3172" y="746"/>
                </a:lnTo>
                <a:lnTo>
                  <a:pt x="3168" y="751"/>
                </a:lnTo>
                <a:lnTo>
                  <a:pt x="3169" y="757"/>
                </a:lnTo>
                <a:lnTo>
                  <a:pt x="3176" y="758"/>
                </a:lnTo>
                <a:lnTo>
                  <a:pt x="3183" y="766"/>
                </a:lnTo>
                <a:lnTo>
                  <a:pt x="3195" y="786"/>
                </a:lnTo>
                <a:lnTo>
                  <a:pt x="3198" y="791"/>
                </a:lnTo>
                <a:lnTo>
                  <a:pt x="3204" y="794"/>
                </a:lnTo>
                <a:lnTo>
                  <a:pt x="3210" y="796"/>
                </a:lnTo>
                <a:lnTo>
                  <a:pt x="3217" y="799"/>
                </a:lnTo>
                <a:lnTo>
                  <a:pt x="3222" y="807"/>
                </a:lnTo>
                <a:lnTo>
                  <a:pt x="3224" y="815"/>
                </a:lnTo>
                <a:close/>
                <a:moveTo>
                  <a:pt x="293" y="1292"/>
                </a:moveTo>
                <a:lnTo>
                  <a:pt x="290" y="1293"/>
                </a:lnTo>
                <a:lnTo>
                  <a:pt x="288" y="1286"/>
                </a:lnTo>
                <a:lnTo>
                  <a:pt x="291" y="1280"/>
                </a:lnTo>
                <a:lnTo>
                  <a:pt x="296" y="1279"/>
                </a:lnTo>
                <a:lnTo>
                  <a:pt x="294" y="1289"/>
                </a:lnTo>
                <a:lnTo>
                  <a:pt x="293" y="1292"/>
                </a:lnTo>
                <a:close/>
                <a:moveTo>
                  <a:pt x="283" y="1305"/>
                </a:moveTo>
                <a:lnTo>
                  <a:pt x="280" y="1308"/>
                </a:lnTo>
                <a:lnTo>
                  <a:pt x="276" y="1308"/>
                </a:lnTo>
                <a:lnTo>
                  <a:pt x="268" y="1296"/>
                </a:lnTo>
                <a:lnTo>
                  <a:pt x="270" y="1284"/>
                </a:lnTo>
                <a:lnTo>
                  <a:pt x="273" y="1281"/>
                </a:lnTo>
                <a:lnTo>
                  <a:pt x="277" y="1280"/>
                </a:lnTo>
                <a:lnTo>
                  <a:pt x="277" y="1282"/>
                </a:lnTo>
                <a:lnTo>
                  <a:pt x="272" y="1288"/>
                </a:lnTo>
                <a:lnTo>
                  <a:pt x="271" y="1294"/>
                </a:lnTo>
                <a:lnTo>
                  <a:pt x="276" y="1302"/>
                </a:lnTo>
                <a:lnTo>
                  <a:pt x="283" y="13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0" name="Freeform 129"/>
          <p:cNvSpPr>
            <a:spLocks/>
          </p:cNvSpPr>
          <p:nvPr/>
        </p:nvSpPr>
        <p:spPr bwMode="auto">
          <a:xfrm>
            <a:off x="6216398" y="4585720"/>
            <a:ext cx="143174" cy="170546"/>
          </a:xfrm>
          <a:custGeom>
            <a:avLst/>
            <a:gdLst>
              <a:gd name="T0" fmla="*/ 198 w 597"/>
              <a:gd name="T1" fmla="*/ 55 h 712"/>
              <a:gd name="T2" fmla="*/ 213 w 597"/>
              <a:gd name="T3" fmla="*/ 59 h 712"/>
              <a:gd name="T4" fmla="*/ 225 w 597"/>
              <a:gd name="T5" fmla="*/ 79 h 712"/>
              <a:gd name="T6" fmla="*/ 246 w 597"/>
              <a:gd name="T7" fmla="*/ 140 h 712"/>
              <a:gd name="T8" fmla="*/ 312 w 597"/>
              <a:gd name="T9" fmla="*/ 132 h 712"/>
              <a:gd name="T10" fmla="*/ 354 w 597"/>
              <a:gd name="T11" fmla="*/ 161 h 712"/>
              <a:gd name="T12" fmla="*/ 357 w 597"/>
              <a:gd name="T13" fmla="*/ 180 h 712"/>
              <a:gd name="T14" fmla="*/ 379 w 597"/>
              <a:gd name="T15" fmla="*/ 197 h 712"/>
              <a:gd name="T16" fmla="*/ 355 w 597"/>
              <a:gd name="T17" fmla="*/ 243 h 712"/>
              <a:gd name="T18" fmla="*/ 312 w 597"/>
              <a:gd name="T19" fmla="*/ 247 h 712"/>
              <a:gd name="T20" fmla="*/ 309 w 597"/>
              <a:gd name="T21" fmla="*/ 275 h 712"/>
              <a:gd name="T22" fmla="*/ 396 w 597"/>
              <a:gd name="T23" fmla="*/ 321 h 712"/>
              <a:gd name="T24" fmla="*/ 400 w 597"/>
              <a:gd name="T25" fmla="*/ 350 h 712"/>
              <a:gd name="T26" fmla="*/ 435 w 597"/>
              <a:gd name="T27" fmla="*/ 384 h 712"/>
              <a:gd name="T28" fmla="*/ 488 w 597"/>
              <a:gd name="T29" fmla="*/ 442 h 712"/>
              <a:gd name="T30" fmla="*/ 510 w 597"/>
              <a:gd name="T31" fmla="*/ 489 h 712"/>
              <a:gd name="T32" fmla="*/ 532 w 597"/>
              <a:gd name="T33" fmla="*/ 499 h 712"/>
              <a:gd name="T34" fmla="*/ 569 w 597"/>
              <a:gd name="T35" fmla="*/ 535 h 712"/>
              <a:gd name="T36" fmla="*/ 559 w 597"/>
              <a:gd name="T37" fmla="*/ 558 h 712"/>
              <a:gd name="T38" fmla="*/ 595 w 597"/>
              <a:gd name="T39" fmla="*/ 599 h 712"/>
              <a:gd name="T40" fmla="*/ 586 w 597"/>
              <a:gd name="T41" fmla="*/ 631 h 712"/>
              <a:gd name="T42" fmla="*/ 569 w 597"/>
              <a:gd name="T43" fmla="*/ 657 h 712"/>
              <a:gd name="T44" fmla="*/ 541 w 597"/>
              <a:gd name="T45" fmla="*/ 679 h 712"/>
              <a:gd name="T46" fmla="*/ 511 w 597"/>
              <a:gd name="T47" fmla="*/ 664 h 712"/>
              <a:gd name="T48" fmla="*/ 482 w 597"/>
              <a:gd name="T49" fmla="*/ 674 h 712"/>
              <a:gd name="T50" fmla="*/ 472 w 597"/>
              <a:gd name="T51" fmla="*/ 712 h 712"/>
              <a:gd name="T52" fmla="*/ 415 w 597"/>
              <a:gd name="T53" fmla="*/ 696 h 712"/>
              <a:gd name="T54" fmla="*/ 414 w 597"/>
              <a:gd name="T55" fmla="*/ 671 h 712"/>
              <a:gd name="T56" fmla="*/ 430 w 597"/>
              <a:gd name="T57" fmla="*/ 620 h 712"/>
              <a:gd name="T58" fmla="*/ 438 w 597"/>
              <a:gd name="T59" fmla="*/ 576 h 712"/>
              <a:gd name="T60" fmla="*/ 417 w 597"/>
              <a:gd name="T61" fmla="*/ 547 h 712"/>
              <a:gd name="T62" fmla="*/ 373 w 597"/>
              <a:gd name="T63" fmla="*/ 504 h 712"/>
              <a:gd name="T64" fmla="*/ 351 w 597"/>
              <a:gd name="T65" fmla="*/ 410 h 712"/>
              <a:gd name="T66" fmla="*/ 292 w 597"/>
              <a:gd name="T67" fmla="*/ 351 h 712"/>
              <a:gd name="T68" fmla="*/ 251 w 597"/>
              <a:gd name="T69" fmla="*/ 352 h 712"/>
              <a:gd name="T70" fmla="*/ 236 w 597"/>
              <a:gd name="T71" fmla="*/ 366 h 712"/>
              <a:gd name="T72" fmla="*/ 204 w 597"/>
              <a:gd name="T73" fmla="*/ 392 h 712"/>
              <a:gd name="T74" fmla="*/ 178 w 597"/>
              <a:gd name="T75" fmla="*/ 374 h 712"/>
              <a:gd name="T76" fmla="*/ 135 w 597"/>
              <a:gd name="T77" fmla="*/ 372 h 712"/>
              <a:gd name="T78" fmla="*/ 94 w 597"/>
              <a:gd name="T79" fmla="*/ 409 h 712"/>
              <a:gd name="T80" fmla="*/ 80 w 597"/>
              <a:gd name="T81" fmla="*/ 375 h 712"/>
              <a:gd name="T82" fmla="*/ 75 w 597"/>
              <a:gd name="T83" fmla="*/ 338 h 712"/>
              <a:gd name="T84" fmla="*/ 86 w 597"/>
              <a:gd name="T85" fmla="*/ 267 h 712"/>
              <a:gd name="T86" fmla="*/ 55 w 597"/>
              <a:gd name="T87" fmla="*/ 249 h 712"/>
              <a:gd name="T88" fmla="*/ 32 w 597"/>
              <a:gd name="T89" fmla="*/ 211 h 712"/>
              <a:gd name="T90" fmla="*/ 16 w 597"/>
              <a:gd name="T91" fmla="*/ 179 h 712"/>
              <a:gd name="T92" fmla="*/ 2 w 597"/>
              <a:gd name="T93" fmla="*/ 180 h 712"/>
              <a:gd name="T94" fmla="*/ 41 w 597"/>
              <a:gd name="T95" fmla="*/ 139 h 712"/>
              <a:gd name="T96" fmla="*/ 44 w 597"/>
              <a:gd name="T97" fmla="*/ 116 h 712"/>
              <a:gd name="T98" fmla="*/ 86 w 597"/>
              <a:gd name="T99" fmla="*/ 83 h 712"/>
              <a:gd name="T100" fmla="*/ 93 w 597"/>
              <a:gd name="T101" fmla="*/ 111 h 712"/>
              <a:gd name="T102" fmla="*/ 128 w 597"/>
              <a:gd name="T103" fmla="*/ 114 h 712"/>
              <a:gd name="T104" fmla="*/ 129 w 597"/>
              <a:gd name="T105" fmla="*/ 82 h 712"/>
              <a:gd name="T106" fmla="*/ 115 w 597"/>
              <a:gd name="T107" fmla="*/ 32 h 712"/>
              <a:gd name="T108" fmla="*/ 124 w 597"/>
              <a:gd name="T109" fmla="*/ 3 h 712"/>
              <a:gd name="T110" fmla="*/ 157 w 597"/>
              <a:gd name="T111" fmla="*/ 7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97" h="712">
                <a:moveTo>
                  <a:pt x="160" y="10"/>
                </a:moveTo>
                <a:lnTo>
                  <a:pt x="164" y="18"/>
                </a:lnTo>
                <a:lnTo>
                  <a:pt x="174" y="27"/>
                </a:lnTo>
                <a:lnTo>
                  <a:pt x="185" y="40"/>
                </a:lnTo>
                <a:lnTo>
                  <a:pt x="188" y="46"/>
                </a:lnTo>
                <a:lnTo>
                  <a:pt x="196" y="50"/>
                </a:lnTo>
                <a:lnTo>
                  <a:pt x="198" y="55"/>
                </a:lnTo>
                <a:lnTo>
                  <a:pt x="200" y="62"/>
                </a:lnTo>
                <a:lnTo>
                  <a:pt x="200" y="67"/>
                </a:lnTo>
                <a:lnTo>
                  <a:pt x="202" y="70"/>
                </a:lnTo>
                <a:lnTo>
                  <a:pt x="205" y="71"/>
                </a:lnTo>
                <a:lnTo>
                  <a:pt x="208" y="70"/>
                </a:lnTo>
                <a:lnTo>
                  <a:pt x="211" y="67"/>
                </a:lnTo>
                <a:lnTo>
                  <a:pt x="213" y="59"/>
                </a:lnTo>
                <a:lnTo>
                  <a:pt x="214" y="59"/>
                </a:lnTo>
                <a:lnTo>
                  <a:pt x="217" y="65"/>
                </a:lnTo>
                <a:lnTo>
                  <a:pt x="219" y="66"/>
                </a:lnTo>
                <a:lnTo>
                  <a:pt x="222" y="67"/>
                </a:lnTo>
                <a:lnTo>
                  <a:pt x="225" y="69"/>
                </a:lnTo>
                <a:lnTo>
                  <a:pt x="226" y="74"/>
                </a:lnTo>
                <a:lnTo>
                  <a:pt x="225" y="79"/>
                </a:lnTo>
                <a:lnTo>
                  <a:pt x="222" y="84"/>
                </a:lnTo>
                <a:lnTo>
                  <a:pt x="220" y="90"/>
                </a:lnTo>
                <a:lnTo>
                  <a:pt x="219" y="98"/>
                </a:lnTo>
                <a:lnTo>
                  <a:pt x="217" y="105"/>
                </a:lnTo>
                <a:lnTo>
                  <a:pt x="220" y="110"/>
                </a:lnTo>
                <a:lnTo>
                  <a:pt x="237" y="136"/>
                </a:lnTo>
                <a:lnTo>
                  <a:pt x="246" y="140"/>
                </a:lnTo>
                <a:lnTo>
                  <a:pt x="266" y="146"/>
                </a:lnTo>
                <a:lnTo>
                  <a:pt x="273" y="149"/>
                </a:lnTo>
                <a:lnTo>
                  <a:pt x="279" y="152"/>
                </a:lnTo>
                <a:lnTo>
                  <a:pt x="285" y="151"/>
                </a:lnTo>
                <a:lnTo>
                  <a:pt x="292" y="143"/>
                </a:lnTo>
                <a:lnTo>
                  <a:pt x="299" y="139"/>
                </a:lnTo>
                <a:lnTo>
                  <a:pt x="312" y="132"/>
                </a:lnTo>
                <a:lnTo>
                  <a:pt x="316" y="132"/>
                </a:lnTo>
                <a:lnTo>
                  <a:pt x="324" y="134"/>
                </a:lnTo>
                <a:lnTo>
                  <a:pt x="336" y="142"/>
                </a:lnTo>
                <a:lnTo>
                  <a:pt x="345" y="149"/>
                </a:lnTo>
                <a:lnTo>
                  <a:pt x="350" y="153"/>
                </a:lnTo>
                <a:lnTo>
                  <a:pt x="354" y="157"/>
                </a:lnTo>
                <a:lnTo>
                  <a:pt x="354" y="161"/>
                </a:lnTo>
                <a:lnTo>
                  <a:pt x="350" y="164"/>
                </a:lnTo>
                <a:lnTo>
                  <a:pt x="346" y="167"/>
                </a:lnTo>
                <a:lnTo>
                  <a:pt x="340" y="170"/>
                </a:lnTo>
                <a:lnTo>
                  <a:pt x="337" y="174"/>
                </a:lnTo>
                <a:lnTo>
                  <a:pt x="339" y="175"/>
                </a:lnTo>
                <a:lnTo>
                  <a:pt x="347" y="176"/>
                </a:lnTo>
                <a:lnTo>
                  <a:pt x="357" y="180"/>
                </a:lnTo>
                <a:lnTo>
                  <a:pt x="360" y="183"/>
                </a:lnTo>
                <a:lnTo>
                  <a:pt x="361" y="187"/>
                </a:lnTo>
                <a:lnTo>
                  <a:pt x="362" y="192"/>
                </a:lnTo>
                <a:lnTo>
                  <a:pt x="363" y="194"/>
                </a:lnTo>
                <a:lnTo>
                  <a:pt x="372" y="193"/>
                </a:lnTo>
                <a:lnTo>
                  <a:pt x="375" y="194"/>
                </a:lnTo>
                <a:lnTo>
                  <a:pt x="379" y="197"/>
                </a:lnTo>
                <a:lnTo>
                  <a:pt x="382" y="204"/>
                </a:lnTo>
                <a:lnTo>
                  <a:pt x="382" y="209"/>
                </a:lnTo>
                <a:lnTo>
                  <a:pt x="375" y="215"/>
                </a:lnTo>
                <a:lnTo>
                  <a:pt x="373" y="219"/>
                </a:lnTo>
                <a:lnTo>
                  <a:pt x="372" y="225"/>
                </a:lnTo>
                <a:lnTo>
                  <a:pt x="367" y="232"/>
                </a:lnTo>
                <a:lnTo>
                  <a:pt x="355" y="243"/>
                </a:lnTo>
                <a:lnTo>
                  <a:pt x="351" y="244"/>
                </a:lnTo>
                <a:lnTo>
                  <a:pt x="329" y="237"/>
                </a:lnTo>
                <a:lnTo>
                  <a:pt x="318" y="238"/>
                </a:lnTo>
                <a:lnTo>
                  <a:pt x="313" y="238"/>
                </a:lnTo>
                <a:lnTo>
                  <a:pt x="311" y="238"/>
                </a:lnTo>
                <a:lnTo>
                  <a:pt x="309" y="241"/>
                </a:lnTo>
                <a:lnTo>
                  <a:pt x="312" y="247"/>
                </a:lnTo>
                <a:lnTo>
                  <a:pt x="313" y="254"/>
                </a:lnTo>
                <a:lnTo>
                  <a:pt x="310" y="260"/>
                </a:lnTo>
                <a:lnTo>
                  <a:pt x="303" y="264"/>
                </a:lnTo>
                <a:lnTo>
                  <a:pt x="300" y="266"/>
                </a:lnTo>
                <a:lnTo>
                  <a:pt x="300" y="269"/>
                </a:lnTo>
                <a:lnTo>
                  <a:pt x="302" y="272"/>
                </a:lnTo>
                <a:lnTo>
                  <a:pt x="309" y="275"/>
                </a:lnTo>
                <a:lnTo>
                  <a:pt x="317" y="278"/>
                </a:lnTo>
                <a:lnTo>
                  <a:pt x="343" y="296"/>
                </a:lnTo>
                <a:lnTo>
                  <a:pt x="349" y="300"/>
                </a:lnTo>
                <a:lnTo>
                  <a:pt x="357" y="306"/>
                </a:lnTo>
                <a:lnTo>
                  <a:pt x="365" y="311"/>
                </a:lnTo>
                <a:lnTo>
                  <a:pt x="387" y="317"/>
                </a:lnTo>
                <a:lnTo>
                  <a:pt x="396" y="321"/>
                </a:lnTo>
                <a:lnTo>
                  <a:pt x="399" y="324"/>
                </a:lnTo>
                <a:lnTo>
                  <a:pt x="399" y="326"/>
                </a:lnTo>
                <a:lnTo>
                  <a:pt x="396" y="330"/>
                </a:lnTo>
                <a:lnTo>
                  <a:pt x="394" y="336"/>
                </a:lnTo>
                <a:lnTo>
                  <a:pt x="394" y="340"/>
                </a:lnTo>
                <a:lnTo>
                  <a:pt x="396" y="344"/>
                </a:lnTo>
                <a:lnTo>
                  <a:pt x="400" y="350"/>
                </a:lnTo>
                <a:lnTo>
                  <a:pt x="409" y="358"/>
                </a:lnTo>
                <a:lnTo>
                  <a:pt x="414" y="362"/>
                </a:lnTo>
                <a:lnTo>
                  <a:pt x="419" y="363"/>
                </a:lnTo>
                <a:lnTo>
                  <a:pt x="424" y="365"/>
                </a:lnTo>
                <a:lnTo>
                  <a:pt x="428" y="371"/>
                </a:lnTo>
                <a:lnTo>
                  <a:pt x="434" y="379"/>
                </a:lnTo>
                <a:lnTo>
                  <a:pt x="435" y="384"/>
                </a:lnTo>
                <a:lnTo>
                  <a:pt x="437" y="391"/>
                </a:lnTo>
                <a:lnTo>
                  <a:pt x="442" y="399"/>
                </a:lnTo>
                <a:lnTo>
                  <a:pt x="449" y="407"/>
                </a:lnTo>
                <a:lnTo>
                  <a:pt x="459" y="417"/>
                </a:lnTo>
                <a:lnTo>
                  <a:pt x="464" y="423"/>
                </a:lnTo>
                <a:lnTo>
                  <a:pt x="467" y="426"/>
                </a:lnTo>
                <a:lnTo>
                  <a:pt x="488" y="442"/>
                </a:lnTo>
                <a:lnTo>
                  <a:pt x="493" y="448"/>
                </a:lnTo>
                <a:lnTo>
                  <a:pt x="500" y="460"/>
                </a:lnTo>
                <a:lnTo>
                  <a:pt x="503" y="462"/>
                </a:lnTo>
                <a:lnTo>
                  <a:pt x="506" y="464"/>
                </a:lnTo>
                <a:lnTo>
                  <a:pt x="508" y="470"/>
                </a:lnTo>
                <a:lnTo>
                  <a:pt x="509" y="475"/>
                </a:lnTo>
                <a:lnTo>
                  <a:pt x="510" y="489"/>
                </a:lnTo>
                <a:lnTo>
                  <a:pt x="514" y="493"/>
                </a:lnTo>
                <a:lnTo>
                  <a:pt x="517" y="498"/>
                </a:lnTo>
                <a:lnTo>
                  <a:pt x="519" y="502"/>
                </a:lnTo>
                <a:lnTo>
                  <a:pt x="522" y="505"/>
                </a:lnTo>
                <a:lnTo>
                  <a:pt x="525" y="505"/>
                </a:lnTo>
                <a:lnTo>
                  <a:pt x="529" y="502"/>
                </a:lnTo>
                <a:lnTo>
                  <a:pt x="532" y="499"/>
                </a:lnTo>
                <a:lnTo>
                  <a:pt x="534" y="500"/>
                </a:lnTo>
                <a:lnTo>
                  <a:pt x="537" y="510"/>
                </a:lnTo>
                <a:lnTo>
                  <a:pt x="540" y="513"/>
                </a:lnTo>
                <a:lnTo>
                  <a:pt x="546" y="517"/>
                </a:lnTo>
                <a:lnTo>
                  <a:pt x="551" y="519"/>
                </a:lnTo>
                <a:lnTo>
                  <a:pt x="563" y="531"/>
                </a:lnTo>
                <a:lnTo>
                  <a:pt x="569" y="535"/>
                </a:lnTo>
                <a:lnTo>
                  <a:pt x="574" y="537"/>
                </a:lnTo>
                <a:lnTo>
                  <a:pt x="577" y="539"/>
                </a:lnTo>
                <a:lnTo>
                  <a:pt x="578" y="542"/>
                </a:lnTo>
                <a:lnTo>
                  <a:pt x="577" y="546"/>
                </a:lnTo>
                <a:lnTo>
                  <a:pt x="574" y="549"/>
                </a:lnTo>
                <a:lnTo>
                  <a:pt x="561" y="555"/>
                </a:lnTo>
                <a:lnTo>
                  <a:pt x="559" y="558"/>
                </a:lnTo>
                <a:lnTo>
                  <a:pt x="561" y="563"/>
                </a:lnTo>
                <a:lnTo>
                  <a:pt x="564" y="569"/>
                </a:lnTo>
                <a:lnTo>
                  <a:pt x="568" y="573"/>
                </a:lnTo>
                <a:lnTo>
                  <a:pt x="573" y="578"/>
                </a:lnTo>
                <a:lnTo>
                  <a:pt x="582" y="586"/>
                </a:lnTo>
                <a:lnTo>
                  <a:pt x="590" y="592"/>
                </a:lnTo>
                <a:lnTo>
                  <a:pt x="595" y="599"/>
                </a:lnTo>
                <a:lnTo>
                  <a:pt x="597" y="603"/>
                </a:lnTo>
                <a:lnTo>
                  <a:pt x="596" y="608"/>
                </a:lnTo>
                <a:lnTo>
                  <a:pt x="592" y="614"/>
                </a:lnTo>
                <a:lnTo>
                  <a:pt x="590" y="619"/>
                </a:lnTo>
                <a:lnTo>
                  <a:pt x="585" y="622"/>
                </a:lnTo>
                <a:lnTo>
                  <a:pt x="584" y="626"/>
                </a:lnTo>
                <a:lnTo>
                  <a:pt x="586" y="631"/>
                </a:lnTo>
                <a:lnTo>
                  <a:pt x="587" y="634"/>
                </a:lnTo>
                <a:lnTo>
                  <a:pt x="586" y="639"/>
                </a:lnTo>
                <a:lnTo>
                  <a:pt x="587" y="648"/>
                </a:lnTo>
                <a:lnTo>
                  <a:pt x="583" y="651"/>
                </a:lnTo>
                <a:lnTo>
                  <a:pt x="579" y="659"/>
                </a:lnTo>
                <a:lnTo>
                  <a:pt x="576" y="660"/>
                </a:lnTo>
                <a:lnTo>
                  <a:pt x="569" y="657"/>
                </a:lnTo>
                <a:lnTo>
                  <a:pt x="567" y="659"/>
                </a:lnTo>
                <a:lnTo>
                  <a:pt x="562" y="665"/>
                </a:lnTo>
                <a:lnTo>
                  <a:pt x="554" y="671"/>
                </a:lnTo>
                <a:lnTo>
                  <a:pt x="551" y="671"/>
                </a:lnTo>
                <a:lnTo>
                  <a:pt x="548" y="671"/>
                </a:lnTo>
                <a:lnTo>
                  <a:pt x="545" y="673"/>
                </a:lnTo>
                <a:lnTo>
                  <a:pt x="541" y="679"/>
                </a:lnTo>
                <a:lnTo>
                  <a:pt x="539" y="678"/>
                </a:lnTo>
                <a:lnTo>
                  <a:pt x="531" y="680"/>
                </a:lnTo>
                <a:lnTo>
                  <a:pt x="529" y="678"/>
                </a:lnTo>
                <a:lnTo>
                  <a:pt x="525" y="674"/>
                </a:lnTo>
                <a:lnTo>
                  <a:pt x="519" y="669"/>
                </a:lnTo>
                <a:lnTo>
                  <a:pt x="514" y="666"/>
                </a:lnTo>
                <a:lnTo>
                  <a:pt x="511" y="664"/>
                </a:lnTo>
                <a:lnTo>
                  <a:pt x="509" y="661"/>
                </a:lnTo>
                <a:lnTo>
                  <a:pt x="506" y="658"/>
                </a:lnTo>
                <a:lnTo>
                  <a:pt x="502" y="663"/>
                </a:lnTo>
                <a:lnTo>
                  <a:pt x="495" y="668"/>
                </a:lnTo>
                <a:lnTo>
                  <a:pt x="488" y="667"/>
                </a:lnTo>
                <a:lnTo>
                  <a:pt x="484" y="667"/>
                </a:lnTo>
                <a:lnTo>
                  <a:pt x="482" y="674"/>
                </a:lnTo>
                <a:lnTo>
                  <a:pt x="480" y="675"/>
                </a:lnTo>
                <a:lnTo>
                  <a:pt x="467" y="676"/>
                </a:lnTo>
                <a:lnTo>
                  <a:pt x="465" y="677"/>
                </a:lnTo>
                <a:lnTo>
                  <a:pt x="467" y="684"/>
                </a:lnTo>
                <a:lnTo>
                  <a:pt x="474" y="695"/>
                </a:lnTo>
                <a:lnTo>
                  <a:pt x="476" y="701"/>
                </a:lnTo>
                <a:lnTo>
                  <a:pt x="472" y="712"/>
                </a:lnTo>
                <a:lnTo>
                  <a:pt x="459" y="711"/>
                </a:lnTo>
                <a:lnTo>
                  <a:pt x="453" y="707"/>
                </a:lnTo>
                <a:lnTo>
                  <a:pt x="448" y="701"/>
                </a:lnTo>
                <a:lnTo>
                  <a:pt x="446" y="698"/>
                </a:lnTo>
                <a:lnTo>
                  <a:pt x="429" y="693"/>
                </a:lnTo>
                <a:lnTo>
                  <a:pt x="418" y="697"/>
                </a:lnTo>
                <a:lnTo>
                  <a:pt x="415" y="696"/>
                </a:lnTo>
                <a:lnTo>
                  <a:pt x="410" y="692"/>
                </a:lnTo>
                <a:lnTo>
                  <a:pt x="407" y="689"/>
                </a:lnTo>
                <a:lnTo>
                  <a:pt x="404" y="684"/>
                </a:lnTo>
                <a:lnTo>
                  <a:pt x="402" y="679"/>
                </a:lnTo>
                <a:lnTo>
                  <a:pt x="402" y="677"/>
                </a:lnTo>
                <a:lnTo>
                  <a:pt x="407" y="675"/>
                </a:lnTo>
                <a:lnTo>
                  <a:pt x="414" y="671"/>
                </a:lnTo>
                <a:lnTo>
                  <a:pt x="421" y="667"/>
                </a:lnTo>
                <a:lnTo>
                  <a:pt x="425" y="662"/>
                </a:lnTo>
                <a:lnTo>
                  <a:pt x="427" y="657"/>
                </a:lnTo>
                <a:lnTo>
                  <a:pt x="427" y="651"/>
                </a:lnTo>
                <a:lnTo>
                  <a:pt x="429" y="637"/>
                </a:lnTo>
                <a:lnTo>
                  <a:pt x="431" y="629"/>
                </a:lnTo>
                <a:lnTo>
                  <a:pt x="430" y="620"/>
                </a:lnTo>
                <a:lnTo>
                  <a:pt x="426" y="614"/>
                </a:lnTo>
                <a:lnTo>
                  <a:pt x="426" y="603"/>
                </a:lnTo>
                <a:lnTo>
                  <a:pt x="427" y="598"/>
                </a:lnTo>
                <a:lnTo>
                  <a:pt x="428" y="594"/>
                </a:lnTo>
                <a:lnTo>
                  <a:pt x="433" y="590"/>
                </a:lnTo>
                <a:lnTo>
                  <a:pt x="436" y="584"/>
                </a:lnTo>
                <a:lnTo>
                  <a:pt x="438" y="576"/>
                </a:lnTo>
                <a:lnTo>
                  <a:pt x="438" y="570"/>
                </a:lnTo>
                <a:lnTo>
                  <a:pt x="437" y="567"/>
                </a:lnTo>
                <a:lnTo>
                  <a:pt x="432" y="563"/>
                </a:lnTo>
                <a:lnTo>
                  <a:pt x="424" y="560"/>
                </a:lnTo>
                <a:lnTo>
                  <a:pt x="419" y="556"/>
                </a:lnTo>
                <a:lnTo>
                  <a:pt x="417" y="551"/>
                </a:lnTo>
                <a:lnTo>
                  <a:pt x="417" y="547"/>
                </a:lnTo>
                <a:lnTo>
                  <a:pt x="420" y="543"/>
                </a:lnTo>
                <a:lnTo>
                  <a:pt x="414" y="539"/>
                </a:lnTo>
                <a:lnTo>
                  <a:pt x="399" y="535"/>
                </a:lnTo>
                <a:lnTo>
                  <a:pt x="391" y="529"/>
                </a:lnTo>
                <a:lnTo>
                  <a:pt x="389" y="523"/>
                </a:lnTo>
                <a:lnTo>
                  <a:pt x="383" y="514"/>
                </a:lnTo>
                <a:lnTo>
                  <a:pt x="373" y="504"/>
                </a:lnTo>
                <a:lnTo>
                  <a:pt x="368" y="489"/>
                </a:lnTo>
                <a:lnTo>
                  <a:pt x="367" y="470"/>
                </a:lnTo>
                <a:lnTo>
                  <a:pt x="368" y="454"/>
                </a:lnTo>
                <a:lnTo>
                  <a:pt x="373" y="435"/>
                </a:lnTo>
                <a:lnTo>
                  <a:pt x="367" y="422"/>
                </a:lnTo>
                <a:lnTo>
                  <a:pt x="360" y="415"/>
                </a:lnTo>
                <a:lnTo>
                  <a:pt x="351" y="410"/>
                </a:lnTo>
                <a:lnTo>
                  <a:pt x="342" y="402"/>
                </a:lnTo>
                <a:lnTo>
                  <a:pt x="334" y="393"/>
                </a:lnTo>
                <a:lnTo>
                  <a:pt x="324" y="379"/>
                </a:lnTo>
                <a:lnTo>
                  <a:pt x="312" y="360"/>
                </a:lnTo>
                <a:lnTo>
                  <a:pt x="304" y="351"/>
                </a:lnTo>
                <a:lnTo>
                  <a:pt x="300" y="353"/>
                </a:lnTo>
                <a:lnTo>
                  <a:pt x="292" y="351"/>
                </a:lnTo>
                <a:lnTo>
                  <a:pt x="279" y="346"/>
                </a:lnTo>
                <a:lnTo>
                  <a:pt x="268" y="343"/>
                </a:lnTo>
                <a:lnTo>
                  <a:pt x="258" y="342"/>
                </a:lnTo>
                <a:lnTo>
                  <a:pt x="252" y="344"/>
                </a:lnTo>
                <a:lnTo>
                  <a:pt x="249" y="347"/>
                </a:lnTo>
                <a:lnTo>
                  <a:pt x="249" y="349"/>
                </a:lnTo>
                <a:lnTo>
                  <a:pt x="251" y="352"/>
                </a:lnTo>
                <a:lnTo>
                  <a:pt x="250" y="355"/>
                </a:lnTo>
                <a:lnTo>
                  <a:pt x="245" y="356"/>
                </a:lnTo>
                <a:lnTo>
                  <a:pt x="241" y="359"/>
                </a:lnTo>
                <a:lnTo>
                  <a:pt x="236" y="366"/>
                </a:lnTo>
                <a:lnTo>
                  <a:pt x="236" y="366"/>
                </a:lnTo>
                <a:lnTo>
                  <a:pt x="236" y="366"/>
                </a:lnTo>
                <a:lnTo>
                  <a:pt x="236" y="366"/>
                </a:lnTo>
                <a:lnTo>
                  <a:pt x="233" y="375"/>
                </a:lnTo>
                <a:lnTo>
                  <a:pt x="228" y="379"/>
                </a:lnTo>
                <a:lnTo>
                  <a:pt x="221" y="379"/>
                </a:lnTo>
                <a:lnTo>
                  <a:pt x="214" y="382"/>
                </a:lnTo>
                <a:lnTo>
                  <a:pt x="207" y="386"/>
                </a:lnTo>
                <a:lnTo>
                  <a:pt x="203" y="390"/>
                </a:lnTo>
                <a:lnTo>
                  <a:pt x="204" y="392"/>
                </a:lnTo>
                <a:lnTo>
                  <a:pt x="202" y="393"/>
                </a:lnTo>
                <a:lnTo>
                  <a:pt x="199" y="391"/>
                </a:lnTo>
                <a:lnTo>
                  <a:pt x="197" y="388"/>
                </a:lnTo>
                <a:lnTo>
                  <a:pt x="197" y="384"/>
                </a:lnTo>
                <a:lnTo>
                  <a:pt x="193" y="380"/>
                </a:lnTo>
                <a:lnTo>
                  <a:pt x="186" y="379"/>
                </a:lnTo>
                <a:lnTo>
                  <a:pt x="178" y="374"/>
                </a:lnTo>
                <a:lnTo>
                  <a:pt x="168" y="365"/>
                </a:lnTo>
                <a:lnTo>
                  <a:pt x="161" y="361"/>
                </a:lnTo>
                <a:lnTo>
                  <a:pt x="158" y="360"/>
                </a:lnTo>
                <a:lnTo>
                  <a:pt x="152" y="364"/>
                </a:lnTo>
                <a:lnTo>
                  <a:pt x="146" y="371"/>
                </a:lnTo>
                <a:lnTo>
                  <a:pt x="140" y="374"/>
                </a:lnTo>
                <a:lnTo>
                  <a:pt x="135" y="372"/>
                </a:lnTo>
                <a:lnTo>
                  <a:pt x="132" y="375"/>
                </a:lnTo>
                <a:lnTo>
                  <a:pt x="129" y="381"/>
                </a:lnTo>
                <a:lnTo>
                  <a:pt x="125" y="387"/>
                </a:lnTo>
                <a:lnTo>
                  <a:pt x="115" y="392"/>
                </a:lnTo>
                <a:lnTo>
                  <a:pt x="114" y="393"/>
                </a:lnTo>
                <a:lnTo>
                  <a:pt x="103" y="401"/>
                </a:lnTo>
                <a:lnTo>
                  <a:pt x="94" y="409"/>
                </a:lnTo>
                <a:lnTo>
                  <a:pt x="84" y="419"/>
                </a:lnTo>
                <a:lnTo>
                  <a:pt x="79" y="421"/>
                </a:lnTo>
                <a:lnTo>
                  <a:pt x="74" y="418"/>
                </a:lnTo>
                <a:lnTo>
                  <a:pt x="67" y="416"/>
                </a:lnTo>
                <a:lnTo>
                  <a:pt x="63" y="412"/>
                </a:lnTo>
                <a:lnTo>
                  <a:pt x="70" y="394"/>
                </a:lnTo>
                <a:lnTo>
                  <a:pt x="80" y="375"/>
                </a:lnTo>
                <a:lnTo>
                  <a:pt x="82" y="366"/>
                </a:lnTo>
                <a:lnTo>
                  <a:pt x="82" y="359"/>
                </a:lnTo>
                <a:lnTo>
                  <a:pt x="81" y="354"/>
                </a:lnTo>
                <a:lnTo>
                  <a:pt x="78" y="348"/>
                </a:lnTo>
                <a:lnTo>
                  <a:pt x="75" y="344"/>
                </a:lnTo>
                <a:lnTo>
                  <a:pt x="74" y="341"/>
                </a:lnTo>
                <a:lnTo>
                  <a:pt x="75" y="338"/>
                </a:lnTo>
                <a:lnTo>
                  <a:pt x="79" y="333"/>
                </a:lnTo>
                <a:lnTo>
                  <a:pt x="84" y="326"/>
                </a:lnTo>
                <a:lnTo>
                  <a:pt x="88" y="312"/>
                </a:lnTo>
                <a:lnTo>
                  <a:pt x="93" y="296"/>
                </a:lnTo>
                <a:lnTo>
                  <a:pt x="93" y="287"/>
                </a:lnTo>
                <a:lnTo>
                  <a:pt x="88" y="277"/>
                </a:lnTo>
                <a:lnTo>
                  <a:pt x="86" y="267"/>
                </a:lnTo>
                <a:lnTo>
                  <a:pt x="88" y="254"/>
                </a:lnTo>
                <a:lnTo>
                  <a:pt x="87" y="249"/>
                </a:lnTo>
                <a:lnTo>
                  <a:pt x="83" y="246"/>
                </a:lnTo>
                <a:lnTo>
                  <a:pt x="68" y="244"/>
                </a:lnTo>
                <a:lnTo>
                  <a:pt x="63" y="244"/>
                </a:lnTo>
                <a:lnTo>
                  <a:pt x="59" y="246"/>
                </a:lnTo>
                <a:lnTo>
                  <a:pt x="55" y="249"/>
                </a:lnTo>
                <a:lnTo>
                  <a:pt x="50" y="252"/>
                </a:lnTo>
                <a:lnTo>
                  <a:pt x="41" y="253"/>
                </a:lnTo>
                <a:lnTo>
                  <a:pt x="32" y="248"/>
                </a:lnTo>
                <a:lnTo>
                  <a:pt x="25" y="241"/>
                </a:lnTo>
                <a:lnTo>
                  <a:pt x="23" y="231"/>
                </a:lnTo>
                <a:lnTo>
                  <a:pt x="28" y="220"/>
                </a:lnTo>
                <a:lnTo>
                  <a:pt x="32" y="211"/>
                </a:lnTo>
                <a:lnTo>
                  <a:pt x="34" y="204"/>
                </a:lnTo>
                <a:lnTo>
                  <a:pt x="34" y="200"/>
                </a:lnTo>
                <a:lnTo>
                  <a:pt x="32" y="196"/>
                </a:lnTo>
                <a:lnTo>
                  <a:pt x="30" y="196"/>
                </a:lnTo>
                <a:lnTo>
                  <a:pt x="26" y="191"/>
                </a:lnTo>
                <a:lnTo>
                  <a:pt x="21" y="182"/>
                </a:lnTo>
                <a:lnTo>
                  <a:pt x="16" y="179"/>
                </a:lnTo>
                <a:lnTo>
                  <a:pt x="12" y="179"/>
                </a:lnTo>
                <a:lnTo>
                  <a:pt x="9" y="183"/>
                </a:lnTo>
                <a:lnTo>
                  <a:pt x="5" y="188"/>
                </a:lnTo>
                <a:lnTo>
                  <a:pt x="2" y="190"/>
                </a:lnTo>
                <a:lnTo>
                  <a:pt x="0" y="189"/>
                </a:lnTo>
                <a:lnTo>
                  <a:pt x="1" y="184"/>
                </a:lnTo>
                <a:lnTo>
                  <a:pt x="2" y="180"/>
                </a:lnTo>
                <a:lnTo>
                  <a:pt x="6" y="162"/>
                </a:lnTo>
                <a:lnTo>
                  <a:pt x="11" y="150"/>
                </a:lnTo>
                <a:lnTo>
                  <a:pt x="17" y="144"/>
                </a:lnTo>
                <a:lnTo>
                  <a:pt x="24" y="142"/>
                </a:lnTo>
                <a:lnTo>
                  <a:pt x="30" y="143"/>
                </a:lnTo>
                <a:lnTo>
                  <a:pt x="36" y="142"/>
                </a:lnTo>
                <a:lnTo>
                  <a:pt x="41" y="139"/>
                </a:lnTo>
                <a:lnTo>
                  <a:pt x="40" y="137"/>
                </a:lnTo>
                <a:lnTo>
                  <a:pt x="35" y="137"/>
                </a:lnTo>
                <a:lnTo>
                  <a:pt x="33" y="134"/>
                </a:lnTo>
                <a:lnTo>
                  <a:pt x="34" y="128"/>
                </a:lnTo>
                <a:lnTo>
                  <a:pt x="36" y="124"/>
                </a:lnTo>
                <a:lnTo>
                  <a:pt x="40" y="122"/>
                </a:lnTo>
                <a:lnTo>
                  <a:pt x="44" y="116"/>
                </a:lnTo>
                <a:lnTo>
                  <a:pt x="47" y="106"/>
                </a:lnTo>
                <a:lnTo>
                  <a:pt x="51" y="101"/>
                </a:lnTo>
                <a:lnTo>
                  <a:pt x="56" y="100"/>
                </a:lnTo>
                <a:lnTo>
                  <a:pt x="65" y="96"/>
                </a:lnTo>
                <a:lnTo>
                  <a:pt x="77" y="87"/>
                </a:lnTo>
                <a:lnTo>
                  <a:pt x="82" y="79"/>
                </a:lnTo>
                <a:lnTo>
                  <a:pt x="86" y="83"/>
                </a:lnTo>
                <a:lnTo>
                  <a:pt x="84" y="93"/>
                </a:lnTo>
                <a:lnTo>
                  <a:pt x="87" y="95"/>
                </a:lnTo>
                <a:lnTo>
                  <a:pt x="88" y="98"/>
                </a:lnTo>
                <a:lnTo>
                  <a:pt x="87" y="103"/>
                </a:lnTo>
                <a:lnTo>
                  <a:pt x="88" y="108"/>
                </a:lnTo>
                <a:lnTo>
                  <a:pt x="90" y="110"/>
                </a:lnTo>
                <a:lnTo>
                  <a:pt x="93" y="111"/>
                </a:lnTo>
                <a:lnTo>
                  <a:pt x="106" y="107"/>
                </a:lnTo>
                <a:lnTo>
                  <a:pt x="113" y="107"/>
                </a:lnTo>
                <a:lnTo>
                  <a:pt x="117" y="110"/>
                </a:lnTo>
                <a:lnTo>
                  <a:pt x="120" y="111"/>
                </a:lnTo>
                <a:lnTo>
                  <a:pt x="123" y="113"/>
                </a:lnTo>
                <a:lnTo>
                  <a:pt x="126" y="114"/>
                </a:lnTo>
                <a:lnTo>
                  <a:pt x="128" y="114"/>
                </a:lnTo>
                <a:lnTo>
                  <a:pt x="133" y="110"/>
                </a:lnTo>
                <a:lnTo>
                  <a:pt x="134" y="109"/>
                </a:lnTo>
                <a:lnTo>
                  <a:pt x="134" y="107"/>
                </a:lnTo>
                <a:lnTo>
                  <a:pt x="131" y="103"/>
                </a:lnTo>
                <a:lnTo>
                  <a:pt x="128" y="100"/>
                </a:lnTo>
                <a:lnTo>
                  <a:pt x="128" y="94"/>
                </a:lnTo>
                <a:lnTo>
                  <a:pt x="129" y="82"/>
                </a:lnTo>
                <a:lnTo>
                  <a:pt x="130" y="76"/>
                </a:lnTo>
                <a:lnTo>
                  <a:pt x="129" y="61"/>
                </a:lnTo>
                <a:lnTo>
                  <a:pt x="129" y="57"/>
                </a:lnTo>
                <a:lnTo>
                  <a:pt x="126" y="52"/>
                </a:lnTo>
                <a:lnTo>
                  <a:pt x="118" y="43"/>
                </a:lnTo>
                <a:lnTo>
                  <a:pt x="116" y="38"/>
                </a:lnTo>
                <a:lnTo>
                  <a:pt x="115" y="32"/>
                </a:lnTo>
                <a:lnTo>
                  <a:pt x="115" y="29"/>
                </a:lnTo>
                <a:lnTo>
                  <a:pt x="113" y="25"/>
                </a:lnTo>
                <a:lnTo>
                  <a:pt x="112" y="21"/>
                </a:lnTo>
                <a:lnTo>
                  <a:pt x="115" y="19"/>
                </a:lnTo>
                <a:lnTo>
                  <a:pt x="120" y="14"/>
                </a:lnTo>
                <a:lnTo>
                  <a:pt x="122" y="8"/>
                </a:lnTo>
                <a:lnTo>
                  <a:pt x="124" y="3"/>
                </a:lnTo>
                <a:lnTo>
                  <a:pt x="127" y="1"/>
                </a:lnTo>
                <a:lnTo>
                  <a:pt x="129" y="0"/>
                </a:lnTo>
                <a:lnTo>
                  <a:pt x="131" y="1"/>
                </a:lnTo>
                <a:lnTo>
                  <a:pt x="137" y="9"/>
                </a:lnTo>
                <a:lnTo>
                  <a:pt x="145" y="5"/>
                </a:lnTo>
                <a:lnTo>
                  <a:pt x="152" y="5"/>
                </a:lnTo>
                <a:lnTo>
                  <a:pt x="157" y="7"/>
                </a:lnTo>
                <a:lnTo>
                  <a:pt x="160"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1" name="Freeform 130"/>
          <p:cNvSpPr>
            <a:spLocks/>
          </p:cNvSpPr>
          <p:nvPr/>
        </p:nvSpPr>
        <p:spPr bwMode="auto">
          <a:xfrm>
            <a:off x="4987838" y="4324637"/>
            <a:ext cx="27371" cy="35793"/>
          </a:xfrm>
          <a:custGeom>
            <a:avLst/>
            <a:gdLst>
              <a:gd name="T0" fmla="*/ 60 w 117"/>
              <a:gd name="T1" fmla="*/ 118 h 152"/>
              <a:gd name="T2" fmla="*/ 58 w 117"/>
              <a:gd name="T3" fmla="*/ 120 h 152"/>
              <a:gd name="T4" fmla="*/ 53 w 117"/>
              <a:gd name="T5" fmla="*/ 124 h 152"/>
              <a:gd name="T6" fmla="*/ 49 w 117"/>
              <a:gd name="T7" fmla="*/ 128 h 152"/>
              <a:gd name="T8" fmla="*/ 41 w 117"/>
              <a:gd name="T9" fmla="*/ 133 h 152"/>
              <a:gd name="T10" fmla="*/ 39 w 117"/>
              <a:gd name="T11" fmla="*/ 136 h 152"/>
              <a:gd name="T12" fmla="*/ 37 w 117"/>
              <a:gd name="T13" fmla="*/ 133 h 152"/>
              <a:gd name="T14" fmla="*/ 33 w 117"/>
              <a:gd name="T15" fmla="*/ 135 h 152"/>
              <a:gd name="T16" fmla="*/ 30 w 117"/>
              <a:gd name="T17" fmla="*/ 148 h 152"/>
              <a:gd name="T18" fmla="*/ 24 w 117"/>
              <a:gd name="T19" fmla="*/ 152 h 152"/>
              <a:gd name="T20" fmla="*/ 15 w 117"/>
              <a:gd name="T21" fmla="*/ 151 h 152"/>
              <a:gd name="T22" fmla="*/ 9 w 117"/>
              <a:gd name="T23" fmla="*/ 150 h 152"/>
              <a:gd name="T24" fmla="*/ 0 w 117"/>
              <a:gd name="T25" fmla="*/ 151 h 152"/>
              <a:gd name="T26" fmla="*/ 3 w 117"/>
              <a:gd name="T27" fmla="*/ 144 h 152"/>
              <a:gd name="T28" fmla="*/ 7 w 117"/>
              <a:gd name="T29" fmla="*/ 135 h 152"/>
              <a:gd name="T30" fmla="*/ 11 w 117"/>
              <a:gd name="T31" fmla="*/ 122 h 152"/>
              <a:gd name="T32" fmla="*/ 18 w 117"/>
              <a:gd name="T33" fmla="*/ 111 h 152"/>
              <a:gd name="T34" fmla="*/ 31 w 117"/>
              <a:gd name="T35" fmla="*/ 76 h 152"/>
              <a:gd name="T36" fmla="*/ 39 w 117"/>
              <a:gd name="T37" fmla="*/ 61 h 152"/>
              <a:gd name="T38" fmla="*/ 42 w 117"/>
              <a:gd name="T39" fmla="*/ 41 h 152"/>
              <a:gd name="T40" fmla="*/ 55 w 117"/>
              <a:gd name="T41" fmla="*/ 23 h 152"/>
              <a:gd name="T42" fmla="*/ 64 w 117"/>
              <a:gd name="T43" fmla="*/ 17 h 152"/>
              <a:gd name="T44" fmla="*/ 68 w 117"/>
              <a:gd name="T45" fmla="*/ 12 h 152"/>
              <a:gd name="T46" fmla="*/ 68 w 117"/>
              <a:gd name="T47" fmla="*/ 4 h 152"/>
              <a:gd name="T48" fmla="*/ 82 w 117"/>
              <a:gd name="T49" fmla="*/ 4 h 152"/>
              <a:gd name="T50" fmla="*/ 91 w 117"/>
              <a:gd name="T51" fmla="*/ 4 h 152"/>
              <a:gd name="T52" fmla="*/ 94 w 117"/>
              <a:gd name="T53" fmla="*/ 0 h 152"/>
              <a:gd name="T54" fmla="*/ 101 w 117"/>
              <a:gd name="T55" fmla="*/ 2 h 152"/>
              <a:gd name="T56" fmla="*/ 104 w 117"/>
              <a:gd name="T57" fmla="*/ 6 h 152"/>
              <a:gd name="T58" fmla="*/ 101 w 117"/>
              <a:gd name="T59" fmla="*/ 10 h 152"/>
              <a:gd name="T60" fmla="*/ 96 w 117"/>
              <a:gd name="T61" fmla="*/ 15 h 152"/>
              <a:gd name="T62" fmla="*/ 96 w 117"/>
              <a:gd name="T63" fmla="*/ 17 h 152"/>
              <a:gd name="T64" fmla="*/ 100 w 117"/>
              <a:gd name="T65" fmla="*/ 17 h 152"/>
              <a:gd name="T66" fmla="*/ 106 w 117"/>
              <a:gd name="T67" fmla="*/ 20 h 152"/>
              <a:gd name="T68" fmla="*/ 110 w 117"/>
              <a:gd name="T69" fmla="*/ 23 h 152"/>
              <a:gd name="T70" fmla="*/ 117 w 117"/>
              <a:gd name="T71" fmla="*/ 43 h 152"/>
              <a:gd name="T72" fmla="*/ 113 w 117"/>
              <a:gd name="T73" fmla="*/ 52 h 152"/>
              <a:gd name="T74" fmla="*/ 106 w 117"/>
              <a:gd name="T75" fmla="*/ 59 h 152"/>
              <a:gd name="T76" fmla="*/ 104 w 117"/>
              <a:gd name="T77" fmla="*/ 60 h 152"/>
              <a:gd name="T78" fmla="*/ 98 w 117"/>
              <a:gd name="T79" fmla="*/ 63 h 152"/>
              <a:gd name="T80" fmla="*/ 94 w 117"/>
              <a:gd name="T81" fmla="*/ 68 h 152"/>
              <a:gd name="T82" fmla="*/ 92 w 117"/>
              <a:gd name="T83" fmla="*/ 71 h 152"/>
              <a:gd name="T84" fmla="*/ 93 w 117"/>
              <a:gd name="T85" fmla="*/ 74 h 152"/>
              <a:gd name="T86" fmla="*/ 99 w 117"/>
              <a:gd name="T87" fmla="*/ 78 h 152"/>
              <a:gd name="T88" fmla="*/ 99 w 117"/>
              <a:gd name="T89" fmla="*/ 80 h 152"/>
              <a:gd name="T90" fmla="*/ 98 w 117"/>
              <a:gd name="T91" fmla="*/ 81 h 152"/>
              <a:gd name="T92" fmla="*/ 93 w 117"/>
              <a:gd name="T93" fmla="*/ 80 h 152"/>
              <a:gd name="T94" fmla="*/ 86 w 117"/>
              <a:gd name="T95" fmla="*/ 80 h 152"/>
              <a:gd name="T96" fmla="*/ 82 w 117"/>
              <a:gd name="T97" fmla="*/ 80 h 152"/>
              <a:gd name="T98" fmla="*/ 77 w 117"/>
              <a:gd name="T99" fmla="*/ 80 h 152"/>
              <a:gd name="T100" fmla="*/ 72 w 117"/>
              <a:gd name="T101" fmla="*/ 85 h 152"/>
              <a:gd name="T102" fmla="*/ 69 w 117"/>
              <a:gd name="T103" fmla="*/ 88 h 152"/>
              <a:gd name="T104" fmla="*/ 68 w 117"/>
              <a:gd name="T105" fmla="*/ 90 h 152"/>
              <a:gd name="T106" fmla="*/ 66 w 117"/>
              <a:gd name="T107" fmla="*/ 96 h 152"/>
              <a:gd name="T108" fmla="*/ 68 w 117"/>
              <a:gd name="T109" fmla="*/ 100 h 152"/>
              <a:gd name="T110" fmla="*/ 72 w 117"/>
              <a:gd name="T111" fmla="*/ 103 h 152"/>
              <a:gd name="T112" fmla="*/ 73 w 117"/>
              <a:gd name="T113" fmla="*/ 104 h 152"/>
              <a:gd name="T114" fmla="*/ 72 w 117"/>
              <a:gd name="T115" fmla="*/ 106 h 152"/>
              <a:gd name="T116" fmla="*/ 68 w 117"/>
              <a:gd name="T117" fmla="*/ 109 h 152"/>
              <a:gd name="T118" fmla="*/ 64 w 117"/>
              <a:gd name="T119" fmla="*/ 112 h 152"/>
              <a:gd name="T120" fmla="*/ 63 w 117"/>
              <a:gd name="T121" fmla="*/ 115 h 152"/>
              <a:gd name="T122" fmla="*/ 60 w 117"/>
              <a:gd name="T123" fmla="*/ 118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152">
                <a:moveTo>
                  <a:pt x="60" y="118"/>
                </a:moveTo>
                <a:lnTo>
                  <a:pt x="58" y="120"/>
                </a:lnTo>
                <a:lnTo>
                  <a:pt x="53" y="124"/>
                </a:lnTo>
                <a:lnTo>
                  <a:pt x="49" y="128"/>
                </a:lnTo>
                <a:lnTo>
                  <a:pt x="41" y="133"/>
                </a:lnTo>
                <a:lnTo>
                  <a:pt x="39" y="136"/>
                </a:lnTo>
                <a:lnTo>
                  <a:pt x="37" y="133"/>
                </a:lnTo>
                <a:lnTo>
                  <a:pt x="33" y="135"/>
                </a:lnTo>
                <a:lnTo>
                  <a:pt x="30" y="148"/>
                </a:lnTo>
                <a:lnTo>
                  <a:pt x="24" y="152"/>
                </a:lnTo>
                <a:lnTo>
                  <a:pt x="15" y="151"/>
                </a:lnTo>
                <a:lnTo>
                  <a:pt x="9" y="150"/>
                </a:lnTo>
                <a:lnTo>
                  <a:pt x="0" y="151"/>
                </a:lnTo>
                <a:lnTo>
                  <a:pt x="3" y="144"/>
                </a:lnTo>
                <a:lnTo>
                  <a:pt x="7" y="135"/>
                </a:lnTo>
                <a:lnTo>
                  <a:pt x="11" y="122"/>
                </a:lnTo>
                <a:lnTo>
                  <a:pt x="18" y="111"/>
                </a:lnTo>
                <a:lnTo>
                  <a:pt x="31" y="76"/>
                </a:lnTo>
                <a:lnTo>
                  <a:pt x="39" y="61"/>
                </a:lnTo>
                <a:lnTo>
                  <a:pt x="42" y="41"/>
                </a:lnTo>
                <a:lnTo>
                  <a:pt x="55" y="23"/>
                </a:lnTo>
                <a:lnTo>
                  <a:pt x="64" y="17"/>
                </a:lnTo>
                <a:lnTo>
                  <a:pt x="68" y="12"/>
                </a:lnTo>
                <a:lnTo>
                  <a:pt x="68" y="4"/>
                </a:lnTo>
                <a:lnTo>
                  <a:pt x="82" y="4"/>
                </a:lnTo>
                <a:lnTo>
                  <a:pt x="91" y="4"/>
                </a:lnTo>
                <a:lnTo>
                  <a:pt x="94" y="0"/>
                </a:lnTo>
                <a:lnTo>
                  <a:pt x="101" y="2"/>
                </a:lnTo>
                <a:lnTo>
                  <a:pt x="104" y="6"/>
                </a:lnTo>
                <a:lnTo>
                  <a:pt x="101" y="10"/>
                </a:lnTo>
                <a:lnTo>
                  <a:pt x="96" y="15"/>
                </a:lnTo>
                <a:lnTo>
                  <a:pt x="96" y="17"/>
                </a:lnTo>
                <a:lnTo>
                  <a:pt x="100" y="17"/>
                </a:lnTo>
                <a:lnTo>
                  <a:pt x="106" y="20"/>
                </a:lnTo>
                <a:lnTo>
                  <a:pt x="110" y="23"/>
                </a:lnTo>
                <a:lnTo>
                  <a:pt x="117" y="43"/>
                </a:lnTo>
                <a:lnTo>
                  <a:pt x="113" y="52"/>
                </a:lnTo>
                <a:lnTo>
                  <a:pt x="106" y="59"/>
                </a:lnTo>
                <a:lnTo>
                  <a:pt x="104" y="60"/>
                </a:lnTo>
                <a:lnTo>
                  <a:pt x="98" y="63"/>
                </a:lnTo>
                <a:lnTo>
                  <a:pt x="94" y="68"/>
                </a:lnTo>
                <a:lnTo>
                  <a:pt x="92" y="71"/>
                </a:lnTo>
                <a:lnTo>
                  <a:pt x="93" y="74"/>
                </a:lnTo>
                <a:lnTo>
                  <a:pt x="99" y="78"/>
                </a:lnTo>
                <a:lnTo>
                  <a:pt x="99" y="80"/>
                </a:lnTo>
                <a:lnTo>
                  <a:pt x="98" y="81"/>
                </a:lnTo>
                <a:lnTo>
                  <a:pt x="93" y="80"/>
                </a:lnTo>
                <a:lnTo>
                  <a:pt x="86" y="80"/>
                </a:lnTo>
                <a:lnTo>
                  <a:pt x="82" y="80"/>
                </a:lnTo>
                <a:lnTo>
                  <a:pt x="77" y="80"/>
                </a:lnTo>
                <a:lnTo>
                  <a:pt x="72" y="85"/>
                </a:lnTo>
                <a:lnTo>
                  <a:pt x="69" y="88"/>
                </a:lnTo>
                <a:lnTo>
                  <a:pt x="68" y="90"/>
                </a:lnTo>
                <a:lnTo>
                  <a:pt x="66" y="96"/>
                </a:lnTo>
                <a:lnTo>
                  <a:pt x="68" y="100"/>
                </a:lnTo>
                <a:lnTo>
                  <a:pt x="72" y="103"/>
                </a:lnTo>
                <a:lnTo>
                  <a:pt x="73" y="104"/>
                </a:lnTo>
                <a:lnTo>
                  <a:pt x="72" y="106"/>
                </a:lnTo>
                <a:lnTo>
                  <a:pt x="68" y="109"/>
                </a:lnTo>
                <a:lnTo>
                  <a:pt x="64" y="112"/>
                </a:lnTo>
                <a:lnTo>
                  <a:pt x="63" y="115"/>
                </a:lnTo>
                <a:lnTo>
                  <a:pt x="60" y="1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2" name="Freeform 131"/>
          <p:cNvSpPr>
            <a:spLocks/>
          </p:cNvSpPr>
          <p:nvPr/>
        </p:nvSpPr>
        <p:spPr bwMode="auto">
          <a:xfrm>
            <a:off x="3168684" y="4753107"/>
            <a:ext cx="3158" cy="7369"/>
          </a:xfrm>
          <a:custGeom>
            <a:avLst/>
            <a:gdLst>
              <a:gd name="T0" fmla="*/ 15 w 15"/>
              <a:gd name="T1" fmla="*/ 22 h 30"/>
              <a:gd name="T2" fmla="*/ 10 w 15"/>
              <a:gd name="T3" fmla="*/ 30 h 30"/>
              <a:gd name="T4" fmla="*/ 1 w 15"/>
              <a:gd name="T5" fmla="*/ 25 h 30"/>
              <a:gd name="T6" fmla="*/ 0 w 15"/>
              <a:gd name="T7" fmla="*/ 18 h 30"/>
              <a:gd name="T8" fmla="*/ 1 w 15"/>
              <a:gd name="T9" fmla="*/ 14 h 30"/>
              <a:gd name="T10" fmla="*/ 7 w 15"/>
              <a:gd name="T11" fmla="*/ 6 h 30"/>
              <a:gd name="T12" fmla="*/ 11 w 15"/>
              <a:gd name="T13" fmla="*/ 1 h 30"/>
              <a:gd name="T14" fmla="*/ 14 w 15"/>
              <a:gd name="T15" fmla="*/ 0 h 30"/>
              <a:gd name="T16" fmla="*/ 15 w 15"/>
              <a:gd name="T17" fmla="*/ 6 h 30"/>
              <a:gd name="T18" fmla="*/ 15 w 15"/>
              <a:gd name="T19" fmla="*/ 22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0">
                <a:moveTo>
                  <a:pt x="15" y="22"/>
                </a:moveTo>
                <a:lnTo>
                  <a:pt x="10" y="30"/>
                </a:lnTo>
                <a:lnTo>
                  <a:pt x="1" y="25"/>
                </a:lnTo>
                <a:lnTo>
                  <a:pt x="0" y="18"/>
                </a:lnTo>
                <a:lnTo>
                  <a:pt x="1" y="14"/>
                </a:lnTo>
                <a:lnTo>
                  <a:pt x="7" y="6"/>
                </a:lnTo>
                <a:lnTo>
                  <a:pt x="11" y="1"/>
                </a:lnTo>
                <a:lnTo>
                  <a:pt x="14" y="0"/>
                </a:lnTo>
                <a:lnTo>
                  <a:pt x="15" y="6"/>
                </a:lnTo>
                <a:lnTo>
                  <a:pt x="15"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3" name="Freeform 132"/>
          <p:cNvSpPr>
            <a:spLocks/>
          </p:cNvSpPr>
          <p:nvPr/>
        </p:nvSpPr>
        <p:spPr bwMode="auto">
          <a:xfrm>
            <a:off x="4502520" y="4007759"/>
            <a:ext cx="3158" cy="6316"/>
          </a:xfrm>
          <a:custGeom>
            <a:avLst/>
            <a:gdLst>
              <a:gd name="T0" fmla="*/ 8 w 10"/>
              <a:gd name="T1" fmla="*/ 25 h 25"/>
              <a:gd name="T2" fmla="*/ 1 w 10"/>
              <a:gd name="T3" fmla="*/ 24 h 25"/>
              <a:gd name="T4" fmla="*/ 0 w 10"/>
              <a:gd name="T5" fmla="*/ 24 h 25"/>
              <a:gd name="T6" fmla="*/ 0 w 10"/>
              <a:gd name="T7" fmla="*/ 20 h 25"/>
              <a:gd name="T8" fmla="*/ 0 w 10"/>
              <a:gd name="T9" fmla="*/ 11 h 25"/>
              <a:gd name="T10" fmla="*/ 3 w 10"/>
              <a:gd name="T11" fmla="*/ 0 h 25"/>
              <a:gd name="T12" fmla="*/ 4 w 10"/>
              <a:gd name="T13" fmla="*/ 2 h 25"/>
              <a:gd name="T14" fmla="*/ 5 w 10"/>
              <a:gd name="T15" fmla="*/ 4 h 25"/>
              <a:gd name="T16" fmla="*/ 5 w 10"/>
              <a:gd name="T17" fmla="*/ 7 h 25"/>
              <a:gd name="T18" fmla="*/ 6 w 10"/>
              <a:gd name="T19" fmla="*/ 10 h 25"/>
              <a:gd name="T20" fmla="*/ 7 w 10"/>
              <a:gd name="T21" fmla="*/ 13 h 25"/>
              <a:gd name="T22" fmla="*/ 9 w 10"/>
              <a:gd name="T23" fmla="*/ 16 h 25"/>
              <a:gd name="T24" fmla="*/ 10 w 10"/>
              <a:gd name="T25" fmla="*/ 19 h 25"/>
              <a:gd name="T26" fmla="*/ 9 w 10"/>
              <a:gd name="T27" fmla="*/ 23 h 25"/>
              <a:gd name="T28" fmla="*/ 8 w 10"/>
              <a:gd name="T29"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5">
                <a:moveTo>
                  <a:pt x="8" y="25"/>
                </a:moveTo>
                <a:lnTo>
                  <a:pt x="1" y="24"/>
                </a:lnTo>
                <a:lnTo>
                  <a:pt x="0" y="24"/>
                </a:lnTo>
                <a:lnTo>
                  <a:pt x="0" y="20"/>
                </a:lnTo>
                <a:lnTo>
                  <a:pt x="0" y="11"/>
                </a:lnTo>
                <a:lnTo>
                  <a:pt x="3" y="0"/>
                </a:lnTo>
                <a:lnTo>
                  <a:pt x="4" y="2"/>
                </a:lnTo>
                <a:lnTo>
                  <a:pt x="5" y="4"/>
                </a:lnTo>
                <a:lnTo>
                  <a:pt x="5" y="7"/>
                </a:lnTo>
                <a:lnTo>
                  <a:pt x="6" y="10"/>
                </a:lnTo>
                <a:lnTo>
                  <a:pt x="7" y="13"/>
                </a:lnTo>
                <a:lnTo>
                  <a:pt x="9" y="16"/>
                </a:lnTo>
                <a:lnTo>
                  <a:pt x="10" y="19"/>
                </a:lnTo>
                <a:lnTo>
                  <a:pt x="9" y="23"/>
                </a:lnTo>
                <a:lnTo>
                  <a:pt x="8" y="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4" name="Freeform 133"/>
          <p:cNvSpPr>
            <a:spLocks noEditPoints="1"/>
          </p:cNvSpPr>
          <p:nvPr/>
        </p:nvSpPr>
        <p:spPr bwMode="auto">
          <a:xfrm>
            <a:off x="5831092" y="4835222"/>
            <a:ext cx="41057" cy="72640"/>
          </a:xfrm>
          <a:custGeom>
            <a:avLst/>
            <a:gdLst>
              <a:gd name="T0" fmla="*/ 29 w 172"/>
              <a:gd name="T1" fmla="*/ 0 h 307"/>
              <a:gd name="T2" fmla="*/ 43 w 172"/>
              <a:gd name="T3" fmla="*/ 1 h 307"/>
              <a:gd name="T4" fmla="*/ 80 w 172"/>
              <a:gd name="T5" fmla="*/ 36 h 307"/>
              <a:gd name="T6" fmla="*/ 95 w 172"/>
              <a:gd name="T7" fmla="*/ 63 h 307"/>
              <a:gd name="T8" fmla="*/ 101 w 172"/>
              <a:gd name="T9" fmla="*/ 68 h 307"/>
              <a:gd name="T10" fmla="*/ 118 w 172"/>
              <a:gd name="T11" fmla="*/ 92 h 307"/>
              <a:gd name="T12" fmla="*/ 120 w 172"/>
              <a:gd name="T13" fmla="*/ 101 h 307"/>
              <a:gd name="T14" fmla="*/ 124 w 172"/>
              <a:gd name="T15" fmla="*/ 106 h 307"/>
              <a:gd name="T16" fmla="*/ 132 w 172"/>
              <a:gd name="T17" fmla="*/ 110 h 307"/>
              <a:gd name="T18" fmla="*/ 136 w 172"/>
              <a:gd name="T19" fmla="*/ 133 h 307"/>
              <a:gd name="T20" fmla="*/ 155 w 172"/>
              <a:gd name="T21" fmla="*/ 162 h 307"/>
              <a:gd name="T22" fmla="*/ 156 w 172"/>
              <a:gd name="T23" fmla="*/ 167 h 307"/>
              <a:gd name="T24" fmla="*/ 160 w 172"/>
              <a:gd name="T25" fmla="*/ 174 h 307"/>
              <a:gd name="T26" fmla="*/ 168 w 172"/>
              <a:gd name="T27" fmla="*/ 190 h 307"/>
              <a:gd name="T28" fmla="*/ 172 w 172"/>
              <a:gd name="T29" fmla="*/ 222 h 307"/>
              <a:gd name="T30" fmla="*/ 167 w 172"/>
              <a:gd name="T31" fmla="*/ 243 h 307"/>
              <a:gd name="T32" fmla="*/ 159 w 172"/>
              <a:gd name="T33" fmla="*/ 263 h 307"/>
              <a:gd name="T34" fmla="*/ 133 w 172"/>
              <a:gd name="T35" fmla="*/ 284 h 307"/>
              <a:gd name="T36" fmla="*/ 100 w 172"/>
              <a:gd name="T37" fmla="*/ 296 h 307"/>
              <a:gd name="T38" fmla="*/ 63 w 172"/>
              <a:gd name="T39" fmla="*/ 307 h 307"/>
              <a:gd name="T40" fmla="*/ 31 w 172"/>
              <a:gd name="T41" fmla="*/ 291 h 307"/>
              <a:gd name="T42" fmla="*/ 19 w 172"/>
              <a:gd name="T43" fmla="*/ 257 h 307"/>
              <a:gd name="T44" fmla="*/ 7 w 172"/>
              <a:gd name="T45" fmla="*/ 177 h 307"/>
              <a:gd name="T46" fmla="*/ 0 w 172"/>
              <a:gd name="T47" fmla="*/ 139 h 307"/>
              <a:gd name="T48" fmla="*/ 3 w 172"/>
              <a:gd name="T49" fmla="*/ 121 h 307"/>
              <a:gd name="T50" fmla="*/ 6 w 172"/>
              <a:gd name="T51" fmla="*/ 143 h 307"/>
              <a:gd name="T52" fmla="*/ 10 w 172"/>
              <a:gd name="T53" fmla="*/ 120 h 307"/>
              <a:gd name="T54" fmla="*/ 19 w 172"/>
              <a:gd name="T55" fmla="*/ 89 h 307"/>
              <a:gd name="T56" fmla="*/ 18 w 172"/>
              <a:gd name="T57" fmla="*/ 77 h 307"/>
              <a:gd name="T58" fmla="*/ 28 w 172"/>
              <a:gd name="T59" fmla="*/ 57 h 307"/>
              <a:gd name="T60" fmla="*/ 33 w 172"/>
              <a:gd name="T61" fmla="*/ 39 h 307"/>
              <a:gd name="T62" fmla="*/ 30 w 172"/>
              <a:gd name="T63" fmla="*/ 19 h 307"/>
              <a:gd name="T64" fmla="*/ 44 w 172"/>
              <a:gd name="T65" fmla="*/ 25 h 307"/>
              <a:gd name="T66" fmla="*/ 53 w 172"/>
              <a:gd name="T67" fmla="*/ 27 h 307"/>
              <a:gd name="T68" fmla="*/ 54 w 172"/>
              <a:gd name="T69" fmla="*/ 21 h 307"/>
              <a:gd name="T70" fmla="*/ 27 w 172"/>
              <a:gd name="T71" fmla="*/ 13 h 307"/>
              <a:gd name="T72" fmla="*/ 20 w 172"/>
              <a:gd name="T73" fmla="*/ 6 h 307"/>
              <a:gd name="T74" fmla="*/ 22 w 172"/>
              <a:gd name="T75" fmla="*/ 0 h 307"/>
              <a:gd name="T76" fmla="*/ 16 w 172"/>
              <a:gd name="T77" fmla="*/ 15 h 307"/>
              <a:gd name="T78" fmla="*/ 11 w 172"/>
              <a:gd name="T79" fmla="*/ 8 h 307"/>
              <a:gd name="T80" fmla="*/ 13 w 172"/>
              <a:gd name="T81" fmla="*/ 6 h 307"/>
              <a:gd name="T82" fmla="*/ 16 w 172"/>
              <a:gd name="T83" fmla="*/ 11 h 307"/>
              <a:gd name="T84" fmla="*/ 13 w 172"/>
              <a:gd name="T85" fmla="*/ 61 h 307"/>
              <a:gd name="T86" fmla="*/ 9 w 172"/>
              <a:gd name="T87" fmla="*/ 63 h 307"/>
              <a:gd name="T88" fmla="*/ 3 w 172"/>
              <a:gd name="T89" fmla="*/ 57 h 307"/>
              <a:gd name="T90" fmla="*/ 13 w 172"/>
              <a:gd name="T91" fmla="*/ 6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307">
                <a:moveTo>
                  <a:pt x="22" y="0"/>
                </a:moveTo>
                <a:lnTo>
                  <a:pt x="29" y="0"/>
                </a:lnTo>
                <a:lnTo>
                  <a:pt x="38" y="0"/>
                </a:lnTo>
                <a:lnTo>
                  <a:pt x="43" y="1"/>
                </a:lnTo>
                <a:lnTo>
                  <a:pt x="53" y="14"/>
                </a:lnTo>
                <a:lnTo>
                  <a:pt x="80" y="36"/>
                </a:lnTo>
                <a:lnTo>
                  <a:pt x="94" y="58"/>
                </a:lnTo>
                <a:lnTo>
                  <a:pt x="95" y="63"/>
                </a:lnTo>
                <a:lnTo>
                  <a:pt x="97" y="67"/>
                </a:lnTo>
                <a:lnTo>
                  <a:pt x="101" y="68"/>
                </a:lnTo>
                <a:lnTo>
                  <a:pt x="104" y="70"/>
                </a:lnTo>
                <a:lnTo>
                  <a:pt x="118" y="92"/>
                </a:lnTo>
                <a:lnTo>
                  <a:pt x="120" y="96"/>
                </a:lnTo>
                <a:lnTo>
                  <a:pt x="120" y="101"/>
                </a:lnTo>
                <a:lnTo>
                  <a:pt x="120" y="104"/>
                </a:lnTo>
                <a:lnTo>
                  <a:pt x="124" y="106"/>
                </a:lnTo>
                <a:lnTo>
                  <a:pt x="129" y="107"/>
                </a:lnTo>
                <a:lnTo>
                  <a:pt x="132" y="110"/>
                </a:lnTo>
                <a:lnTo>
                  <a:pt x="136" y="127"/>
                </a:lnTo>
                <a:lnTo>
                  <a:pt x="136" y="133"/>
                </a:lnTo>
                <a:lnTo>
                  <a:pt x="137" y="135"/>
                </a:lnTo>
                <a:lnTo>
                  <a:pt x="155" y="162"/>
                </a:lnTo>
                <a:lnTo>
                  <a:pt x="156" y="165"/>
                </a:lnTo>
                <a:lnTo>
                  <a:pt x="156" y="167"/>
                </a:lnTo>
                <a:lnTo>
                  <a:pt x="157" y="170"/>
                </a:lnTo>
                <a:lnTo>
                  <a:pt x="160" y="174"/>
                </a:lnTo>
                <a:lnTo>
                  <a:pt x="166" y="187"/>
                </a:lnTo>
                <a:lnTo>
                  <a:pt x="168" y="190"/>
                </a:lnTo>
                <a:lnTo>
                  <a:pt x="172" y="201"/>
                </a:lnTo>
                <a:lnTo>
                  <a:pt x="172" y="222"/>
                </a:lnTo>
                <a:lnTo>
                  <a:pt x="171" y="232"/>
                </a:lnTo>
                <a:lnTo>
                  <a:pt x="167" y="243"/>
                </a:lnTo>
                <a:lnTo>
                  <a:pt x="163" y="254"/>
                </a:lnTo>
                <a:lnTo>
                  <a:pt x="159" y="263"/>
                </a:lnTo>
                <a:lnTo>
                  <a:pt x="153" y="269"/>
                </a:lnTo>
                <a:lnTo>
                  <a:pt x="133" y="284"/>
                </a:lnTo>
                <a:lnTo>
                  <a:pt x="127" y="287"/>
                </a:lnTo>
                <a:lnTo>
                  <a:pt x="100" y="296"/>
                </a:lnTo>
                <a:lnTo>
                  <a:pt x="81" y="305"/>
                </a:lnTo>
                <a:lnTo>
                  <a:pt x="63" y="307"/>
                </a:lnTo>
                <a:lnTo>
                  <a:pt x="44" y="302"/>
                </a:lnTo>
                <a:lnTo>
                  <a:pt x="31" y="291"/>
                </a:lnTo>
                <a:lnTo>
                  <a:pt x="24" y="274"/>
                </a:lnTo>
                <a:lnTo>
                  <a:pt x="19" y="257"/>
                </a:lnTo>
                <a:lnTo>
                  <a:pt x="12" y="237"/>
                </a:lnTo>
                <a:lnTo>
                  <a:pt x="7" y="177"/>
                </a:lnTo>
                <a:lnTo>
                  <a:pt x="4" y="161"/>
                </a:lnTo>
                <a:lnTo>
                  <a:pt x="0" y="139"/>
                </a:lnTo>
                <a:lnTo>
                  <a:pt x="1" y="130"/>
                </a:lnTo>
                <a:lnTo>
                  <a:pt x="3" y="121"/>
                </a:lnTo>
                <a:lnTo>
                  <a:pt x="3" y="141"/>
                </a:lnTo>
                <a:lnTo>
                  <a:pt x="6" y="143"/>
                </a:lnTo>
                <a:lnTo>
                  <a:pt x="8" y="141"/>
                </a:lnTo>
                <a:lnTo>
                  <a:pt x="10" y="120"/>
                </a:lnTo>
                <a:lnTo>
                  <a:pt x="11" y="112"/>
                </a:lnTo>
                <a:lnTo>
                  <a:pt x="19" y="89"/>
                </a:lnTo>
                <a:lnTo>
                  <a:pt x="19" y="86"/>
                </a:lnTo>
                <a:lnTo>
                  <a:pt x="18" y="77"/>
                </a:lnTo>
                <a:lnTo>
                  <a:pt x="18" y="73"/>
                </a:lnTo>
                <a:lnTo>
                  <a:pt x="28" y="57"/>
                </a:lnTo>
                <a:lnTo>
                  <a:pt x="31" y="48"/>
                </a:lnTo>
                <a:lnTo>
                  <a:pt x="33" y="39"/>
                </a:lnTo>
                <a:lnTo>
                  <a:pt x="32" y="29"/>
                </a:lnTo>
                <a:lnTo>
                  <a:pt x="30" y="19"/>
                </a:lnTo>
                <a:lnTo>
                  <a:pt x="39" y="22"/>
                </a:lnTo>
                <a:lnTo>
                  <a:pt x="44" y="25"/>
                </a:lnTo>
                <a:lnTo>
                  <a:pt x="49" y="28"/>
                </a:lnTo>
                <a:lnTo>
                  <a:pt x="53" y="27"/>
                </a:lnTo>
                <a:lnTo>
                  <a:pt x="57" y="27"/>
                </a:lnTo>
                <a:lnTo>
                  <a:pt x="54" y="21"/>
                </a:lnTo>
                <a:lnTo>
                  <a:pt x="44" y="16"/>
                </a:lnTo>
                <a:lnTo>
                  <a:pt x="27" y="13"/>
                </a:lnTo>
                <a:lnTo>
                  <a:pt x="22" y="9"/>
                </a:lnTo>
                <a:lnTo>
                  <a:pt x="20" y="6"/>
                </a:lnTo>
                <a:lnTo>
                  <a:pt x="21" y="2"/>
                </a:lnTo>
                <a:lnTo>
                  <a:pt x="22" y="0"/>
                </a:lnTo>
                <a:close/>
                <a:moveTo>
                  <a:pt x="21" y="15"/>
                </a:moveTo>
                <a:lnTo>
                  <a:pt x="16" y="15"/>
                </a:lnTo>
                <a:lnTo>
                  <a:pt x="12" y="10"/>
                </a:lnTo>
                <a:lnTo>
                  <a:pt x="11" y="8"/>
                </a:lnTo>
                <a:lnTo>
                  <a:pt x="12" y="6"/>
                </a:lnTo>
                <a:lnTo>
                  <a:pt x="13" y="6"/>
                </a:lnTo>
                <a:lnTo>
                  <a:pt x="14" y="6"/>
                </a:lnTo>
                <a:lnTo>
                  <a:pt x="16" y="11"/>
                </a:lnTo>
                <a:lnTo>
                  <a:pt x="21" y="15"/>
                </a:lnTo>
                <a:close/>
                <a:moveTo>
                  <a:pt x="13" y="61"/>
                </a:moveTo>
                <a:lnTo>
                  <a:pt x="16" y="67"/>
                </a:lnTo>
                <a:lnTo>
                  <a:pt x="9" y="63"/>
                </a:lnTo>
                <a:lnTo>
                  <a:pt x="5" y="59"/>
                </a:lnTo>
                <a:lnTo>
                  <a:pt x="3" y="57"/>
                </a:lnTo>
                <a:lnTo>
                  <a:pt x="12" y="60"/>
                </a:lnTo>
                <a:lnTo>
                  <a:pt x="13" y="6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5" name="Freeform 134"/>
          <p:cNvSpPr>
            <a:spLocks/>
          </p:cNvSpPr>
          <p:nvPr/>
        </p:nvSpPr>
        <p:spPr bwMode="auto">
          <a:xfrm>
            <a:off x="4105632" y="4859435"/>
            <a:ext cx="77904" cy="78956"/>
          </a:xfrm>
          <a:custGeom>
            <a:avLst/>
            <a:gdLst>
              <a:gd name="T0" fmla="*/ 244 w 326"/>
              <a:gd name="T1" fmla="*/ 81 h 331"/>
              <a:gd name="T2" fmla="*/ 254 w 326"/>
              <a:gd name="T3" fmla="*/ 123 h 331"/>
              <a:gd name="T4" fmla="*/ 252 w 326"/>
              <a:gd name="T5" fmla="*/ 138 h 331"/>
              <a:gd name="T6" fmla="*/ 232 w 326"/>
              <a:gd name="T7" fmla="*/ 162 h 331"/>
              <a:gd name="T8" fmla="*/ 243 w 326"/>
              <a:gd name="T9" fmla="*/ 164 h 331"/>
              <a:gd name="T10" fmla="*/ 255 w 326"/>
              <a:gd name="T11" fmla="*/ 176 h 331"/>
              <a:gd name="T12" fmla="*/ 273 w 326"/>
              <a:gd name="T13" fmla="*/ 177 h 331"/>
              <a:gd name="T14" fmla="*/ 290 w 326"/>
              <a:gd name="T15" fmla="*/ 189 h 331"/>
              <a:gd name="T16" fmla="*/ 294 w 326"/>
              <a:gd name="T17" fmla="*/ 203 h 331"/>
              <a:gd name="T18" fmla="*/ 317 w 326"/>
              <a:gd name="T19" fmla="*/ 213 h 331"/>
              <a:gd name="T20" fmla="*/ 321 w 326"/>
              <a:gd name="T21" fmla="*/ 214 h 331"/>
              <a:gd name="T22" fmla="*/ 325 w 326"/>
              <a:gd name="T23" fmla="*/ 240 h 331"/>
              <a:gd name="T24" fmla="*/ 319 w 326"/>
              <a:gd name="T25" fmla="*/ 261 h 331"/>
              <a:gd name="T26" fmla="*/ 312 w 326"/>
              <a:gd name="T27" fmla="*/ 274 h 331"/>
              <a:gd name="T28" fmla="*/ 311 w 326"/>
              <a:gd name="T29" fmla="*/ 294 h 331"/>
              <a:gd name="T30" fmla="*/ 314 w 326"/>
              <a:gd name="T31" fmla="*/ 331 h 331"/>
              <a:gd name="T32" fmla="*/ 258 w 326"/>
              <a:gd name="T33" fmla="*/ 312 h 331"/>
              <a:gd name="T34" fmla="*/ 147 w 326"/>
              <a:gd name="T35" fmla="*/ 239 h 331"/>
              <a:gd name="T36" fmla="*/ 72 w 326"/>
              <a:gd name="T37" fmla="*/ 184 h 331"/>
              <a:gd name="T38" fmla="*/ 52 w 326"/>
              <a:gd name="T39" fmla="*/ 164 h 331"/>
              <a:gd name="T40" fmla="*/ 0 w 326"/>
              <a:gd name="T41" fmla="*/ 129 h 331"/>
              <a:gd name="T42" fmla="*/ 19 w 326"/>
              <a:gd name="T43" fmla="*/ 103 h 331"/>
              <a:gd name="T44" fmla="*/ 41 w 326"/>
              <a:gd name="T45" fmla="*/ 85 h 331"/>
              <a:gd name="T46" fmla="*/ 68 w 326"/>
              <a:gd name="T47" fmla="*/ 62 h 331"/>
              <a:gd name="T48" fmla="*/ 79 w 326"/>
              <a:gd name="T49" fmla="*/ 32 h 331"/>
              <a:gd name="T50" fmla="*/ 95 w 326"/>
              <a:gd name="T51" fmla="*/ 18 h 331"/>
              <a:gd name="T52" fmla="*/ 101 w 326"/>
              <a:gd name="T53" fmla="*/ 4 h 331"/>
              <a:gd name="T54" fmla="*/ 114 w 326"/>
              <a:gd name="T55" fmla="*/ 5 h 331"/>
              <a:gd name="T56" fmla="*/ 137 w 326"/>
              <a:gd name="T57" fmla="*/ 0 h 331"/>
              <a:gd name="T58" fmla="*/ 142 w 326"/>
              <a:gd name="T59" fmla="*/ 6 h 331"/>
              <a:gd name="T60" fmla="*/ 146 w 326"/>
              <a:gd name="T61" fmla="*/ 5 h 331"/>
              <a:gd name="T62" fmla="*/ 155 w 326"/>
              <a:gd name="T63" fmla="*/ 12 h 331"/>
              <a:gd name="T64" fmla="*/ 159 w 326"/>
              <a:gd name="T65" fmla="*/ 28 h 331"/>
              <a:gd name="T66" fmla="*/ 162 w 326"/>
              <a:gd name="T67" fmla="*/ 38 h 331"/>
              <a:gd name="T68" fmla="*/ 164 w 326"/>
              <a:gd name="T69" fmla="*/ 50 h 331"/>
              <a:gd name="T70" fmla="*/ 170 w 326"/>
              <a:gd name="T71" fmla="*/ 66 h 331"/>
              <a:gd name="T72" fmla="*/ 166 w 326"/>
              <a:gd name="T73" fmla="*/ 81 h 331"/>
              <a:gd name="T74" fmla="*/ 164 w 326"/>
              <a:gd name="T75" fmla="*/ 90 h 331"/>
              <a:gd name="T76" fmla="*/ 178 w 326"/>
              <a:gd name="T77" fmla="*/ 92 h 331"/>
              <a:gd name="T78" fmla="*/ 188 w 326"/>
              <a:gd name="T79" fmla="*/ 102 h 331"/>
              <a:gd name="T80" fmla="*/ 201 w 326"/>
              <a:gd name="T81" fmla="*/ 101 h 331"/>
              <a:gd name="T82" fmla="*/ 208 w 326"/>
              <a:gd name="T83" fmla="*/ 101 h 331"/>
              <a:gd name="T84" fmla="*/ 217 w 326"/>
              <a:gd name="T85" fmla="*/ 85 h 331"/>
              <a:gd name="T86" fmla="*/ 220 w 326"/>
              <a:gd name="T87" fmla="*/ 74 h 331"/>
              <a:gd name="T88" fmla="*/ 230 w 326"/>
              <a:gd name="T89" fmla="*/ 67 h 331"/>
              <a:gd name="T90" fmla="*/ 237 w 326"/>
              <a:gd name="T91" fmla="*/ 75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26" h="331">
                <a:moveTo>
                  <a:pt x="240" y="77"/>
                </a:moveTo>
                <a:lnTo>
                  <a:pt x="241" y="78"/>
                </a:lnTo>
                <a:lnTo>
                  <a:pt x="244" y="81"/>
                </a:lnTo>
                <a:lnTo>
                  <a:pt x="246" y="89"/>
                </a:lnTo>
                <a:lnTo>
                  <a:pt x="255" y="116"/>
                </a:lnTo>
                <a:lnTo>
                  <a:pt x="254" y="123"/>
                </a:lnTo>
                <a:lnTo>
                  <a:pt x="252" y="128"/>
                </a:lnTo>
                <a:lnTo>
                  <a:pt x="252" y="133"/>
                </a:lnTo>
                <a:lnTo>
                  <a:pt x="252" y="138"/>
                </a:lnTo>
                <a:lnTo>
                  <a:pt x="246" y="145"/>
                </a:lnTo>
                <a:lnTo>
                  <a:pt x="230" y="161"/>
                </a:lnTo>
                <a:lnTo>
                  <a:pt x="232" y="162"/>
                </a:lnTo>
                <a:lnTo>
                  <a:pt x="235" y="164"/>
                </a:lnTo>
                <a:lnTo>
                  <a:pt x="239" y="165"/>
                </a:lnTo>
                <a:lnTo>
                  <a:pt x="243" y="164"/>
                </a:lnTo>
                <a:lnTo>
                  <a:pt x="247" y="168"/>
                </a:lnTo>
                <a:lnTo>
                  <a:pt x="251" y="173"/>
                </a:lnTo>
                <a:lnTo>
                  <a:pt x="255" y="176"/>
                </a:lnTo>
                <a:lnTo>
                  <a:pt x="262" y="178"/>
                </a:lnTo>
                <a:lnTo>
                  <a:pt x="268" y="178"/>
                </a:lnTo>
                <a:lnTo>
                  <a:pt x="273" y="177"/>
                </a:lnTo>
                <a:lnTo>
                  <a:pt x="280" y="178"/>
                </a:lnTo>
                <a:lnTo>
                  <a:pt x="287" y="182"/>
                </a:lnTo>
                <a:lnTo>
                  <a:pt x="290" y="189"/>
                </a:lnTo>
                <a:lnTo>
                  <a:pt x="291" y="195"/>
                </a:lnTo>
                <a:lnTo>
                  <a:pt x="294" y="198"/>
                </a:lnTo>
                <a:lnTo>
                  <a:pt x="294" y="203"/>
                </a:lnTo>
                <a:lnTo>
                  <a:pt x="299" y="207"/>
                </a:lnTo>
                <a:lnTo>
                  <a:pt x="307" y="208"/>
                </a:lnTo>
                <a:lnTo>
                  <a:pt x="317" y="213"/>
                </a:lnTo>
                <a:lnTo>
                  <a:pt x="319" y="213"/>
                </a:lnTo>
                <a:lnTo>
                  <a:pt x="320" y="213"/>
                </a:lnTo>
                <a:lnTo>
                  <a:pt x="321" y="214"/>
                </a:lnTo>
                <a:lnTo>
                  <a:pt x="324" y="229"/>
                </a:lnTo>
                <a:lnTo>
                  <a:pt x="326" y="237"/>
                </a:lnTo>
                <a:lnTo>
                  <a:pt x="325" y="240"/>
                </a:lnTo>
                <a:lnTo>
                  <a:pt x="323" y="242"/>
                </a:lnTo>
                <a:lnTo>
                  <a:pt x="323" y="254"/>
                </a:lnTo>
                <a:lnTo>
                  <a:pt x="319" y="261"/>
                </a:lnTo>
                <a:lnTo>
                  <a:pt x="318" y="269"/>
                </a:lnTo>
                <a:lnTo>
                  <a:pt x="317" y="271"/>
                </a:lnTo>
                <a:lnTo>
                  <a:pt x="312" y="274"/>
                </a:lnTo>
                <a:lnTo>
                  <a:pt x="312" y="280"/>
                </a:lnTo>
                <a:lnTo>
                  <a:pt x="311" y="287"/>
                </a:lnTo>
                <a:lnTo>
                  <a:pt x="311" y="294"/>
                </a:lnTo>
                <a:lnTo>
                  <a:pt x="312" y="314"/>
                </a:lnTo>
                <a:lnTo>
                  <a:pt x="312" y="328"/>
                </a:lnTo>
                <a:lnTo>
                  <a:pt x="314" y="331"/>
                </a:lnTo>
                <a:lnTo>
                  <a:pt x="305" y="330"/>
                </a:lnTo>
                <a:lnTo>
                  <a:pt x="278" y="319"/>
                </a:lnTo>
                <a:lnTo>
                  <a:pt x="258" y="312"/>
                </a:lnTo>
                <a:lnTo>
                  <a:pt x="188" y="276"/>
                </a:lnTo>
                <a:lnTo>
                  <a:pt x="169" y="261"/>
                </a:lnTo>
                <a:lnTo>
                  <a:pt x="147" y="239"/>
                </a:lnTo>
                <a:lnTo>
                  <a:pt x="98" y="195"/>
                </a:lnTo>
                <a:lnTo>
                  <a:pt x="87" y="188"/>
                </a:lnTo>
                <a:lnTo>
                  <a:pt x="72" y="184"/>
                </a:lnTo>
                <a:lnTo>
                  <a:pt x="64" y="181"/>
                </a:lnTo>
                <a:lnTo>
                  <a:pt x="58" y="176"/>
                </a:lnTo>
                <a:lnTo>
                  <a:pt x="52" y="164"/>
                </a:lnTo>
                <a:lnTo>
                  <a:pt x="40" y="157"/>
                </a:lnTo>
                <a:lnTo>
                  <a:pt x="17" y="146"/>
                </a:lnTo>
                <a:lnTo>
                  <a:pt x="0" y="129"/>
                </a:lnTo>
                <a:lnTo>
                  <a:pt x="5" y="126"/>
                </a:lnTo>
                <a:lnTo>
                  <a:pt x="11" y="114"/>
                </a:lnTo>
                <a:lnTo>
                  <a:pt x="19" y="103"/>
                </a:lnTo>
                <a:lnTo>
                  <a:pt x="27" y="97"/>
                </a:lnTo>
                <a:lnTo>
                  <a:pt x="34" y="90"/>
                </a:lnTo>
                <a:lnTo>
                  <a:pt x="41" y="85"/>
                </a:lnTo>
                <a:lnTo>
                  <a:pt x="50" y="79"/>
                </a:lnTo>
                <a:lnTo>
                  <a:pt x="65" y="63"/>
                </a:lnTo>
                <a:lnTo>
                  <a:pt x="68" y="62"/>
                </a:lnTo>
                <a:lnTo>
                  <a:pt x="71" y="51"/>
                </a:lnTo>
                <a:lnTo>
                  <a:pt x="75" y="37"/>
                </a:lnTo>
                <a:lnTo>
                  <a:pt x="79" y="32"/>
                </a:lnTo>
                <a:lnTo>
                  <a:pt x="89" y="30"/>
                </a:lnTo>
                <a:lnTo>
                  <a:pt x="91" y="28"/>
                </a:lnTo>
                <a:lnTo>
                  <a:pt x="95" y="18"/>
                </a:lnTo>
                <a:lnTo>
                  <a:pt x="97" y="6"/>
                </a:lnTo>
                <a:lnTo>
                  <a:pt x="97" y="4"/>
                </a:lnTo>
                <a:lnTo>
                  <a:pt x="101" y="4"/>
                </a:lnTo>
                <a:lnTo>
                  <a:pt x="108" y="1"/>
                </a:lnTo>
                <a:lnTo>
                  <a:pt x="112" y="2"/>
                </a:lnTo>
                <a:lnTo>
                  <a:pt x="114" y="5"/>
                </a:lnTo>
                <a:lnTo>
                  <a:pt x="115" y="8"/>
                </a:lnTo>
                <a:lnTo>
                  <a:pt x="135" y="1"/>
                </a:lnTo>
                <a:lnTo>
                  <a:pt x="137" y="0"/>
                </a:lnTo>
                <a:lnTo>
                  <a:pt x="138" y="0"/>
                </a:lnTo>
                <a:lnTo>
                  <a:pt x="141" y="6"/>
                </a:lnTo>
                <a:lnTo>
                  <a:pt x="142" y="6"/>
                </a:lnTo>
                <a:lnTo>
                  <a:pt x="143" y="4"/>
                </a:lnTo>
                <a:lnTo>
                  <a:pt x="145" y="4"/>
                </a:lnTo>
                <a:lnTo>
                  <a:pt x="146" y="5"/>
                </a:lnTo>
                <a:lnTo>
                  <a:pt x="148" y="8"/>
                </a:lnTo>
                <a:lnTo>
                  <a:pt x="151" y="10"/>
                </a:lnTo>
                <a:lnTo>
                  <a:pt x="155" y="12"/>
                </a:lnTo>
                <a:lnTo>
                  <a:pt x="158" y="15"/>
                </a:lnTo>
                <a:lnTo>
                  <a:pt x="158" y="22"/>
                </a:lnTo>
                <a:lnTo>
                  <a:pt x="159" y="28"/>
                </a:lnTo>
                <a:lnTo>
                  <a:pt x="161" y="30"/>
                </a:lnTo>
                <a:lnTo>
                  <a:pt x="162" y="34"/>
                </a:lnTo>
                <a:lnTo>
                  <a:pt x="162" y="38"/>
                </a:lnTo>
                <a:lnTo>
                  <a:pt x="163" y="41"/>
                </a:lnTo>
                <a:lnTo>
                  <a:pt x="164" y="45"/>
                </a:lnTo>
                <a:lnTo>
                  <a:pt x="164" y="50"/>
                </a:lnTo>
                <a:lnTo>
                  <a:pt x="164" y="53"/>
                </a:lnTo>
                <a:lnTo>
                  <a:pt x="168" y="59"/>
                </a:lnTo>
                <a:lnTo>
                  <a:pt x="170" y="66"/>
                </a:lnTo>
                <a:lnTo>
                  <a:pt x="170" y="71"/>
                </a:lnTo>
                <a:lnTo>
                  <a:pt x="169" y="76"/>
                </a:lnTo>
                <a:lnTo>
                  <a:pt x="166" y="81"/>
                </a:lnTo>
                <a:lnTo>
                  <a:pt x="163" y="87"/>
                </a:lnTo>
                <a:lnTo>
                  <a:pt x="162" y="89"/>
                </a:lnTo>
                <a:lnTo>
                  <a:pt x="164" y="90"/>
                </a:lnTo>
                <a:lnTo>
                  <a:pt x="168" y="91"/>
                </a:lnTo>
                <a:lnTo>
                  <a:pt x="171" y="89"/>
                </a:lnTo>
                <a:lnTo>
                  <a:pt x="178" y="92"/>
                </a:lnTo>
                <a:lnTo>
                  <a:pt x="182" y="95"/>
                </a:lnTo>
                <a:lnTo>
                  <a:pt x="185" y="100"/>
                </a:lnTo>
                <a:lnTo>
                  <a:pt x="188" y="102"/>
                </a:lnTo>
                <a:lnTo>
                  <a:pt x="190" y="105"/>
                </a:lnTo>
                <a:lnTo>
                  <a:pt x="195" y="104"/>
                </a:lnTo>
                <a:lnTo>
                  <a:pt x="201" y="101"/>
                </a:lnTo>
                <a:lnTo>
                  <a:pt x="202" y="100"/>
                </a:lnTo>
                <a:lnTo>
                  <a:pt x="204" y="101"/>
                </a:lnTo>
                <a:lnTo>
                  <a:pt x="208" y="101"/>
                </a:lnTo>
                <a:lnTo>
                  <a:pt x="210" y="96"/>
                </a:lnTo>
                <a:lnTo>
                  <a:pt x="213" y="91"/>
                </a:lnTo>
                <a:lnTo>
                  <a:pt x="217" y="85"/>
                </a:lnTo>
                <a:lnTo>
                  <a:pt x="220" y="82"/>
                </a:lnTo>
                <a:lnTo>
                  <a:pt x="220" y="79"/>
                </a:lnTo>
                <a:lnTo>
                  <a:pt x="220" y="74"/>
                </a:lnTo>
                <a:lnTo>
                  <a:pt x="222" y="70"/>
                </a:lnTo>
                <a:lnTo>
                  <a:pt x="226" y="67"/>
                </a:lnTo>
                <a:lnTo>
                  <a:pt x="230" y="67"/>
                </a:lnTo>
                <a:lnTo>
                  <a:pt x="232" y="68"/>
                </a:lnTo>
                <a:lnTo>
                  <a:pt x="233" y="72"/>
                </a:lnTo>
                <a:lnTo>
                  <a:pt x="237" y="75"/>
                </a:lnTo>
                <a:lnTo>
                  <a:pt x="240" y="7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6" name="Freeform 135"/>
          <p:cNvSpPr>
            <a:spLocks/>
          </p:cNvSpPr>
          <p:nvPr/>
        </p:nvSpPr>
        <p:spPr bwMode="auto">
          <a:xfrm>
            <a:off x="4835189" y="5581622"/>
            <a:ext cx="44215" cy="44215"/>
          </a:xfrm>
          <a:custGeom>
            <a:avLst/>
            <a:gdLst>
              <a:gd name="T0" fmla="*/ 127 w 186"/>
              <a:gd name="T1" fmla="*/ 140 h 187"/>
              <a:gd name="T2" fmla="*/ 121 w 186"/>
              <a:gd name="T3" fmla="*/ 140 h 187"/>
              <a:gd name="T4" fmla="*/ 110 w 186"/>
              <a:gd name="T5" fmla="*/ 142 h 187"/>
              <a:gd name="T6" fmla="*/ 101 w 186"/>
              <a:gd name="T7" fmla="*/ 148 h 187"/>
              <a:gd name="T8" fmla="*/ 87 w 186"/>
              <a:gd name="T9" fmla="*/ 170 h 187"/>
              <a:gd name="T10" fmla="*/ 83 w 186"/>
              <a:gd name="T11" fmla="*/ 182 h 187"/>
              <a:gd name="T12" fmla="*/ 77 w 186"/>
              <a:gd name="T13" fmla="*/ 187 h 187"/>
              <a:gd name="T14" fmla="*/ 56 w 186"/>
              <a:gd name="T15" fmla="*/ 183 h 187"/>
              <a:gd name="T16" fmla="*/ 43 w 186"/>
              <a:gd name="T17" fmla="*/ 171 h 187"/>
              <a:gd name="T18" fmla="*/ 36 w 186"/>
              <a:gd name="T19" fmla="*/ 163 h 187"/>
              <a:gd name="T20" fmla="*/ 31 w 186"/>
              <a:gd name="T21" fmla="*/ 159 h 187"/>
              <a:gd name="T22" fmla="*/ 27 w 186"/>
              <a:gd name="T23" fmla="*/ 157 h 187"/>
              <a:gd name="T24" fmla="*/ 24 w 186"/>
              <a:gd name="T25" fmla="*/ 151 h 187"/>
              <a:gd name="T26" fmla="*/ 21 w 186"/>
              <a:gd name="T27" fmla="*/ 138 h 187"/>
              <a:gd name="T28" fmla="*/ 12 w 186"/>
              <a:gd name="T29" fmla="*/ 123 h 187"/>
              <a:gd name="T30" fmla="*/ 4 w 186"/>
              <a:gd name="T31" fmla="*/ 106 h 187"/>
              <a:gd name="T32" fmla="*/ 1 w 186"/>
              <a:gd name="T33" fmla="*/ 95 h 187"/>
              <a:gd name="T34" fmla="*/ 13 w 186"/>
              <a:gd name="T35" fmla="*/ 88 h 187"/>
              <a:gd name="T36" fmla="*/ 25 w 186"/>
              <a:gd name="T37" fmla="*/ 79 h 187"/>
              <a:gd name="T38" fmla="*/ 33 w 186"/>
              <a:gd name="T39" fmla="*/ 65 h 187"/>
              <a:gd name="T40" fmla="*/ 38 w 186"/>
              <a:gd name="T41" fmla="*/ 59 h 187"/>
              <a:gd name="T42" fmla="*/ 49 w 186"/>
              <a:gd name="T43" fmla="*/ 42 h 187"/>
              <a:gd name="T44" fmla="*/ 62 w 186"/>
              <a:gd name="T45" fmla="*/ 30 h 187"/>
              <a:gd name="T46" fmla="*/ 82 w 186"/>
              <a:gd name="T47" fmla="*/ 18 h 187"/>
              <a:gd name="T48" fmla="*/ 113 w 186"/>
              <a:gd name="T49" fmla="*/ 3 h 187"/>
              <a:gd name="T50" fmla="*/ 125 w 186"/>
              <a:gd name="T51" fmla="*/ 0 h 187"/>
              <a:gd name="T52" fmla="*/ 129 w 186"/>
              <a:gd name="T53" fmla="*/ 6 h 187"/>
              <a:gd name="T54" fmla="*/ 140 w 186"/>
              <a:gd name="T55" fmla="*/ 16 h 187"/>
              <a:gd name="T56" fmla="*/ 151 w 186"/>
              <a:gd name="T57" fmla="*/ 27 h 187"/>
              <a:gd name="T58" fmla="*/ 169 w 186"/>
              <a:gd name="T59" fmla="*/ 41 h 187"/>
              <a:gd name="T60" fmla="*/ 179 w 186"/>
              <a:gd name="T61" fmla="*/ 46 h 187"/>
              <a:gd name="T62" fmla="*/ 184 w 186"/>
              <a:gd name="T63" fmla="*/ 58 h 187"/>
              <a:gd name="T64" fmla="*/ 185 w 186"/>
              <a:gd name="T65" fmla="*/ 67 h 187"/>
              <a:gd name="T66" fmla="*/ 178 w 186"/>
              <a:gd name="T67" fmla="*/ 89 h 187"/>
              <a:gd name="T68" fmla="*/ 170 w 186"/>
              <a:gd name="T69" fmla="*/ 97 h 187"/>
              <a:gd name="T70" fmla="*/ 164 w 186"/>
              <a:gd name="T71" fmla="*/ 110 h 187"/>
              <a:gd name="T72" fmla="*/ 157 w 186"/>
              <a:gd name="T73" fmla="*/ 126 h 187"/>
              <a:gd name="T74" fmla="*/ 147 w 186"/>
              <a:gd name="T75" fmla="*/ 132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6" h="187">
                <a:moveTo>
                  <a:pt x="134" y="138"/>
                </a:moveTo>
                <a:lnTo>
                  <a:pt x="127" y="140"/>
                </a:lnTo>
                <a:lnTo>
                  <a:pt x="126" y="140"/>
                </a:lnTo>
                <a:lnTo>
                  <a:pt x="121" y="140"/>
                </a:lnTo>
                <a:lnTo>
                  <a:pt x="115" y="140"/>
                </a:lnTo>
                <a:lnTo>
                  <a:pt x="110" y="142"/>
                </a:lnTo>
                <a:lnTo>
                  <a:pt x="107" y="142"/>
                </a:lnTo>
                <a:lnTo>
                  <a:pt x="101" y="148"/>
                </a:lnTo>
                <a:lnTo>
                  <a:pt x="89" y="166"/>
                </a:lnTo>
                <a:lnTo>
                  <a:pt x="87" y="170"/>
                </a:lnTo>
                <a:lnTo>
                  <a:pt x="86" y="176"/>
                </a:lnTo>
                <a:lnTo>
                  <a:pt x="83" y="182"/>
                </a:lnTo>
                <a:lnTo>
                  <a:pt x="80" y="186"/>
                </a:lnTo>
                <a:lnTo>
                  <a:pt x="77" y="187"/>
                </a:lnTo>
                <a:lnTo>
                  <a:pt x="68" y="185"/>
                </a:lnTo>
                <a:lnTo>
                  <a:pt x="56" y="183"/>
                </a:lnTo>
                <a:lnTo>
                  <a:pt x="49" y="178"/>
                </a:lnTo>
                <a:lnTo>
                  <a:pt x="43" y="171"/>
                </a:lnTo>
                <a:lnTo>
                  <a:pt x="40" y="166"/>
                </a:lnTo>
                <a:lnTo>
                  <a:pt x="36" y="163"/>
                </a:lnTo>
                <a:lnTo>
                  <a:pt x="35" y="162"/>
                </a:lnTo>
                <a:lnTo>
                  <a:pt x="31" y="159"/>
                </a:lnTo>
                <a:lnTo>
                  <a:pt x="29" y="158"/>
                </a:lnTo>
                <a:lnTo>
                  <a:pt x="27" y="157"/>
                </a:lnTo>
                <a:lnTo>
                  <a:pt x="25" y="154"/>
                </a:lnTo>
                <a:lnTo>
                  <a:pt x="24" y="151"/>
                </a:lnTo>
                <a:lnTo>
                  <a:pt x="24" y="143"/>
                </a:lnTo>
                <a:lnTo>
                  <a:pt x="21" y="138"/>
                </a:lnTo>
                <a:lnTo>
                  <a:pt x="15" y="130"/>
                </a:lnTo>
                <a:lnTo>
                  <a:pt x="12" y="123"/>
                </a:lnTo>
                <a:lnTo>
                  <a:pt x="7" y="114"/>
                </a:lnTo>
                <a:lnTo>
                  <a:pt x="4" y="106"/>
                </a:lnTo>
                <a:lnTo>
                  <a:pt x="0" y="98"/>
                </a:lnTo>
                <a:lnTo>
                  <a:pt x="1" y="95"/>
                </a:lnTo>
                <a:lnTo>
                  <a:pt x="4" y="92"/>
                </a:lnTo>
                <a:lnTo>
                  <a:pt x="13" y="88"/>
                </a:lnTo>
                <a:lnTo>
                  <a:pt x="20" y="85"/>
                </a:lnTo>
                <a:lnTo>
                  <a:pt x="25" y="79"/>
                </a:lnTo>
                <a:lnTo>
                  <a:pt x="30" y="70"/>
                </a:lnTo>
                <a:lnTo>
                  <a:pt x="33" y="65"/>
                </a:lnTo>
                <a:lnTo>
                  <a:pt x="35" y="63"/>
                </a:lnTo>
                <a:lnTo>
                  <a:pt x="38" y="59"/>
                </a:lnTo>
                <a:lnTo>
                  <a:pt x="43" y="51"/>
                </a:lnTo>
                <a:lnTo>
                  <a:pt x="49" y="42"/>
                </a:lnTo>
                <a:lnTo>
                  <a:pt x="55" y="33"/>
                </a:lnTo>
                <a:lnTo>
                  <a:pt x="62" y="30"/>
                </a:lnTo>
                <a:lnTo>
                  <a:pt x="72" y="27"/>
                </a:lnTo>
                <a:lnTo>
                  <a:pt x="82" y="18"/>
                </a:lnTo>
                <a:lnTo>
                  <a:pt x="94" y="11"/>
                </a:lnTo>
                <a:lnTo>
                  <a:pt x="113" y="3"/>
                </a:lnTo>
                <a:lnTo>
                  <a:pt x="122" y="2"/>
                </a:lnTo>
                <a:lnTo>
                  <a:pt x="125" y="0"/>
                </a:lnTo>
                <a:lnTo>
                  <a:pt x="127" y="2"/>
                </a:lnTo>
                <a:lnTo>
                  <a:pt x="129" y="6"/>
                </a:lnTo>
                <a:lnTo>
                  <a:pt x="133" y="10"/>
                </a:lnTo>
                <a:lnTo>
                  <a:pt x="140" y="16"/>
                </a:lnTo>
                <a:lnTo>
                  <a:pt x="143" y="18"/>
                </a:lnTo>
                <a:lnTo>
                  <a:pt x="151" y="27"/>
                </a:lnTo>
                <a:lnTo>
                  <a:pt x="159" y="34"/>
                </a:lnTo>
                <a:lnTo>
                  <a:pt x="169" y="41"/>
                </a:lnTo>
                <a:lnTo>
                  <a:pt x="175" y="45"/>
                </a:lnTo>
                <a:lnTo>
                  <a:pt x="179" y="46"/>
                </a:lnTo>
                <a:lnTo>
                  <a:pt x="181" y="53"/>
                </a:lnTo>
                <a:lnTo>
                  <a:pt x="184" y="58"/>
                </a:lnTo>
                <a:lnTo>
                  <a:pt x="186" y="62"/>
                </a:lnTo>
                <a:lnTo>
                  <a:pt x="185" y="67"/>
                </a:lnTo>
                <a:lnTo>
                  <a:pt x="182" y="78"/>
                </a:lnTo>
                <a:lnTo>
                  <a:pt x="178" y="89"/>
                </a:lnTo>
                <a:lnTo>
                  <a:pt x="174" y="94"/>
                </a:lnTo>
                <a:lnTo>
                  <a:pt x="170" y="97"/>
                </a:lnTo>
                <a:lnTo>
                  <a:pt x="166" y="101"/>
                </a:lnTo>
                <a:lnTo>
                  <a:pt x="164" y="110"/>
                </a:lnTo>
                <a:lnTo>
                  <a:pt x="163" y="121"/>
                </a:lnTo>
                <a:lnTo>
                  <a:pt x="157" y="126"/>
                </a:lnTo>
                <a:lnTo>
                  <a:pt x="153" y="128"/>
                </a:lnTo>
                <a:lnTo>
                  <a:pt x="147" y="132"/>
                </a:lnTo>
                <a:lnTo>
                  <a:pt x="134" y="1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7" name="Freeform 136"/>
          <p:cNvSpPr>
            <a:spLocks noEditPoints="1"/>
          </p:cNvSpPr>
          <p:nvPr/>
        </p:nvSpPr>
        <p:spPr bwMode="auto">
          <a:xfrm>
            <a:off x="4719387" y="3727727"/>
            <a:ext cx="110539" cy="83167"/>
          </a:xfrm>
          <a:custGeom>
            <a:avLst/>
            <a:gdLst>
              <a:gd name="T0" fmla="*/ 449 w 466"/>
              <a:gd name="T1" fmla="*/ 122 h 348"/>
              <a:gd name="T2" fmla="*/ 440 w 466"/>
              <a:gd name="T3" fmla="*/ 150 h 348"/>
              <a:gd name="T4" fmla="*/ 464 w 466"/>
              <a:gd name="T5" fmla="*/ 157 h 348"/>
              <a:gd name="T6" fmla="*/ 458 w 466"/>
              <a:gd name="T7" fmla="*/ 167 h 348"/>
              <a:gd name="T8" fmla="*/ 427 w 466"/>
              <a:gd name="T9" fmla="*/ 179 h 348"/>
              <a:gd name="T10" fmla="*/ 421 w 466"/>
              <a:gd name="T11" fmla="*/ 191 h 348"/>
              <a:gd name="T12" fmla="*/ 401 w 466"/>
              <a:gd name="T13" fmla="*/ 205 h 348"/>
              <a:gd name="T14" fmla="*/ 382 w 466"/>
              <a:gd name="T15" fmla="*/ 236 h 348"/>
              <a:gd name="T16" fmla="*/ 382 w 466"/>
              <a:gd name="T17" fmla="*/ 257 h 348"/>
              <a:gd name="T18" fmla="*/ 370 w 466"/>
              <a:gd name="T19" fmla="*/ 283 h 348"/>
              <a:gd name="T20" fmla="*/ 374 w 466"/>
              <a:gd name="T21" fmla="*/ 292 h 348"/>
              <a:gd name="T22" fmla="*/ 386 w 466"/>
              <a:gd name="T23" fmla="*/ 304 h 348"/>
              <a:gd name="T24" fmla="*/ 379 w 466"/>
              <a:gd name="T25" fmla="*/ 315 h 348"/>
              <a:gd name="T26" fmla="*/ 364 w 466"/>
              <a:gd name="T27" fmla="*/ 310 h 348"/>
              <a:gd name="T28" fmla="*/ 361 w 466"/>
              <a:gd name="T29" fmla="*/ 294 h 348"/>
              <a:gd name="T30" fmla="*/ 339 w 466"/>
              <a:gd name="T31" fmla="*/ 305 h 348"/>
              <a:gd name="T32" fmla="*/ 315 w 466"/>
              <a:gd name="T33" fmla="*/ 314 h 348"/>
              <a:gd name="T34" fmla="*/ 307 w 466"/>
              <a:gd name="T35" fmla="*/ 337 h 348"/>
              <a:gd name="T36" fmla="*/ 271 w 466"/>
              <a:gd name="T37" fmla="*/ 348 h 348"/>
              <a:gd name="T38" fmla="*/ 254 w 466"/>
              <a:gd name="T39" fmla="*/ 341 h 348"/>
              <a:gd name="T40" fmla="*/ 236 w 466"/>
              <a:gd name="T41" fmla="*/ 343 h 348"/>
              <a:gd name="T42" fmla="*/ 205 w 466"/>
              <a:gd name="T43" fmla="*/ 342 h 348"/>
              <a:gd name="T44" fmla="*/ 205 w 466"/>
              <a:gd name="T45" fmla="*/ 323 h 348"/>
              <a:gd name="T46" fmla="*/ 189 w 466"/>
              <a:gd name="T47" fmla="*/ 302 h 348"/>
              <a:gd name="T48" fmla="*/ 170 w 466"/>
              <a:gd name="T49" fmla="*/ 293 h 348"/>
              <a:gd name="T50" fmla="*/ 165 w 466"/>
              <a:gd name="T51" fmla="*/ 284 h 348"/>
              <a:gd name="T52" fmla="*/ 148 w 466"/>
              <a:gd name="T53" fmla="*/ 286 h 348"/>
              <a:gd name="T54" fmla="*/ 141 w 466"/>
              <a:gd name="T55" fmla="*/ 258 h 348"/>
              <a:gd name="T56" fmla="*/ 153 w 466"/>
              <a:gd name="T57" fmla="*/ 216 h 348"/>
              <a:gd name="T58" fmla="*/ 132 w 466"/>
              <a:gd name="T59" fmla="*/ 190 h 348"/>
              <a:gd name="T60" fmla="*/ 93 w 466"/>
              <a:gd name="T61" fmla="*/ 189 h 348"/>
              <a:gd name="T62" fmla="*/ 52 w 466"/>
              <a:gd name="T63" fmla="*/ 171 h 348"/>
              <a:gd name="T64" fmla="*/ 32 w 466"/>
              <a:gd name="T65" fmla="*/ 161 h 348"/>
              <a:gd name="T66" fmla="*/ 24 w 466"/>
              <a:gd name="T67" fmla="*/ 150 h 348"/>
              <a:gd name="T68" fmla="*/ 13 w 466"/>
              <a:gd name="T69" fmla="*/ 85 h 348"/>
              <a:gd name="T70" fmla="*/ 33 w 466"/>
              <a:gd name="T71" fmla="*/ 32 h 348"/>
              <a:gd name="T72" fmla="*/ 91 w 466"/>
              <a:gd name="T73" fmla="*/ 1 h 348"/>
              <a:gd name="T74" fmla="*/ 134 w 466"/>
              <a:gd name="T75" fmla="*/ 5 h 348"/>
              <a:gd name="T76" fmla="*/ 164 w 466"/>
              <a:gd name="T77" fmla="*/ 4 h 348"/>
              <a:gd name="T78" fmla="*/ 182 w 466"/>
              <a:gd name="T79" fmla="*/ 6 h 348"/>
              <a:gd name="T80" fmla="*/ 231 w 466"/>
              <a:gd name="T81" fmla="*/ 12 h 348"/>
              <a:gd name="T82" fmla="*/ 275 w 466"/>
              <a:gd name="T83" fmla="*/ 18 h 348"/>
              <a:gd name="T84" fmla="*/ 301 w 466"/>
              <a:gd name="T85" fmla="*/ 4 h 348"/>
              <a:gd name="T86" fmla="*/ 317 w 466"/>
              <a:gd name="T87" fmla="*/ 2 h 348"/>
              <a:gd name="T88" fmla="*/ 341 w 466"/>
              <a:gd name="T89" fmla="*/ 33 h 348"/>
              <a:gd name="T90" fmla="*/ 394 w 466"/>
              <a:gd name="T91" fmla="*/ 59 h 348"/>
              <a:gd name="T92" fmla="*/ 421 w 466"/>
              <a:gd name="T93" fmla="*/ 85 h 348"/>
              <a:gd name="T94" fmla="*/ 447 w 466"/>
              <a:gd name="T95" fmla="*/ 104 h 348"/>
              <a:gd name="T96" fmla="*/ 0 w 466"/>
              <a:gd name="T97" fmla="*/ 158 h 348"/>
              <a:gd name="T98" fmla="*/ 15 w 466"/>
              <a:gd name="T99" fmla="*/ 117 h 348"/>
              <a:gd name="T100" fmla="*/ 16 w 466"/>
              <a:gd name="T101" fmla="*/ 13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66" h="348">
                <a:moveTo>
                  <a:pt x="451" y="105"/>
                </a:moveTo>
                <a:lnTo>
                  <a:pt x="451" y="111"/>
                </a:lnTo>
                <a:lnTo>
                  <a:pt x="449" y="122"/>
                </a:lnTo>
                <a:lnTo>
                  <a:pt x="445" y="136"/>
                </a:lnTo>
                <a:lnTo>
                  <a:pt x="441" y="146"/>
                </a:lnTo>
                <a:lnTo>
                  <a:pt x="440" y="150"/>
                </a:lnTo>
                <a:lnTo>
                  <a:pt x="443" y="154"/>
                </a:lnTo>
                <a:lnTo>
                  <a:pt x="458" y="155"/>
                </a:lnTo>
                <a:lnTo>
                  <a:pt x="464" y="157"/>
                </a:lnTo>
                <a:lnTo>
                  <a:pt x="466" y="160"/>
                </a:lnTo>
                <a:lnTo>
                  <a:pt x="462" y="164"/>
                </a:lnTo>
                <a:lnTo>
                  <a:pt x="458" y="167"/>
                </a:lnTo>
                <a:lnTo>
                  <a:pt x="455" y="170"/>
                </a:lnTo>
                <a:lnTo>
                  <a:pt x="452" y="180"/>
                </a:lnTo>
                <a:lnTo>
                  <a:pt x="427" y="179"/>
                </a:lnTo>
                <a:lnTo>
                  <a:pt x="424" y="181"/>
                </a:lnTo>
                <a:lnTo>
                  <a:pt x="422" y="185"/>
                </a:lnTo>
                <a:lnTo>
                  <a:pt x="421" y="191"/>
                </a:lnTo>
                <a:lnTo>
                  <a:pt x="418" y="197"/>
                </a:lnTo>
                <a:lnTo>
                  <a:pt x="412" y="203"/>
                </a:lnTo>
                <a:lnTo>
                  <a:pt x="401" y="205"/>
                </a:lnTo>
                <a:lnTo>
                  <a:pt x="393" y="209"/>
                </a:lnTo>
                <a:lnTo>
                  <a:pt x="387" y="221"/>
                </a:lnTo>
                <a:lnTo>
                  <a:pt x="382" y="236"/>
                </a:lnTo>
                <a:lnTo>
                  <a:pt x="382" y="248"/>
                </a:lnTo>
                <a:lnTo>
                  <a:pt x="383" y="254"/>
                </a:lnTo>
                <a:lnTo>
                  <a:pt x="382" y="257"/>
                </a:lnTo>
                <a:lnTo>
                  <a:pt x="379" y="261"/>
                </a:lnTo>
                <a:lnTo>
                  <a:pt x="374" y="272"/>
                </a:lnTo>
                <a:lnTo>
                  <a:pt x="370" y="283"/>
                </a:lnTo>
                <a:lnTo>
                  <a:pt x="368" y="289"/>
                </a:lnTo>
                <a:lnTo>
                  <a:pt x="369" y="292"/>
                </a:lnTo>
                <a:lnTo>
                  <a:pt x="374" y="292"/>
                </a:lnTo>
                <a:lnTo>
                  <a:pt x="381" y="294"/>
                </a:lnTo>
                <a:lnTo>
                  <a:pt x="384" y="299"/>
                </a:lnTo>
                <a:lnTo>
                  <a:pt x="386" y="304"/>
                </a:lnTo>
                <a:lnTo>
                  <a:pt x="386" y="310"/>
                </a:lnTo>
                <a:lnTo>
                  <a:pt x="384" y="313"/>
                </a:lnTo>
                <a:lnTo>
                  <a:pt x="379" y="315"/>
                </a:lnTo>
                <a:lnTo>
                  <a:pt x="370" y="315"/>
                </a:lnTo>
                <a:lnTo>
                  <a:pt x="365" y="312"/>
                </a:lnTo>
                <a:lnTo>
                  <a:pt x="364" y="310"/>
                </a:lnTo>
                <a:lnTo>
                  <a:pt x="367" y="305"/>
                </a:lnTo>
                <a:lnTo>
                  <a:pt x="365" y="298"/>
                </a:lnTo>
                <a:lnTo>
                  <a:pt x="361" y="294"/>
                </a:lnTo>
                <a:lnTo>
                  <a:pt x="354" y="300"/>
                </a:lnTo>
                <a:lnTo>
                  <a:pt x="347" y="300"/>
                </a:lnTo>
                <a:lnTo>
                  <a:pt x="339" y="305"/>
                </a:lnTo>
                <a:lnTo>
                  <a:pt x="334" y="313"/>
                </a:lnTo>
                <a:lnTo>
                  <a:pt x="329" y="316"/>
                </a:lnTo>
                <a:lnTo>
                  <a:pt x="315" y="314"/>
                </a:lnTo>
                <a:lnTo>
                  <a:pt x="311" y="318"/>
                </a:lnTo>
                <a:lnTo>
                  <a:pt x="308" y="334"/>
                </a:lnTo>
                <a:lnTo>
                  <a:pt x="307" y="337"/>
                </a:lnTo>
                <a:lnTo>
                  <a:pt x="295" y="337"/>
                </a:lnTo>
                <a:lnTo>
                  <a:pt x="284" y="343"/>
                </a:lnTo>
                <a:lnTo>
                  <a:pt x="271" y="348"/>
                </a:lnTo>
                <a:lnTo>
                  <a:pt x="264" y="345"/>
                </a:lnTo>
                <a:lnTo>
                  <a:pt x="261" y="341"/>
                </a:lnTo>
                <a:lnTo>
                  <a:pt x="254" y="341"/>
                </a:lnTo>
                <a:lnTo>
                  <a:pt x="246" y="343"/>
                </a:lnTo>
                <a:lnTo>
                  <a:pt x="241" y="342"/>
                </a:lnTo>
                <a:lnTo>
                  <a:pt x="236" y="343"/>
                </a:lnTo>
                <a:lnTo>
                  <a:pt x="225" y="346"/>
                </a:lnTo>
                <a:lnTo>
                  <a:pt x="211" y="345"/>
                </a:lnTo>
                <a:lnTo>
                  <a:pt x="205" y="342"/>
                </a:lnTo>
                <a:lnTo>
                  <a:pt x="204" y="339"/>
                </a:lnTo>
                <a:lnTo>
                  <a:pt x="205" y="333"/>
                </a:lnTo>
                <a:lnTo>
                  <a:pt x="205" y="323"/>
                </a:lnTo>
                <a:lnTo>
                  <a:pt x="202" y="315"/>
                </a:lnTo>
                <a:lnTo>
                  <a:pt x="196" y="307"/>
                </a:lnTo>
                <a:lnTo>
                  <a:pt x="189" y="302"/>
                </a:lnTo>
                <a:lnTo>
                  <a:pt x="180" y="296"/>
                </a:lnTo>
                <a:lnTo>
                  <a:pt x="173" y="294"/>
                </a:lnTo>
                <a:lnTo>
                  <a:pt x="170" y="293"/>
                </a:lnTo>
                <a:lnTo>
                  <a:pt x="169" y="290"/>
                </a:lnTo>
                <a:lnTo>
                  <a:pt x="168" y="287"/>
                </a:lnTo>
                <a:lnTo>
                  <a:pt x="165" y="284"/>
                </a:lnTo>
                <a:lnTo>
                  <a:pt x="158" y="281"/>
                </a:lnTo>
                <a:lnTo>
                  <a:pt x="152" y="280"/>
                </a:lnTo>
                <a:lnTo>
                  <a:pt x="148" y="286"/>
                </a:lnTo>
                <a:lnTo>
                  <a:pt x="145" y="279"/>
                </a:lnTo>
                <a:lnTo>
                  <a:pt x="141" y="267"/>
                </a:lnTo>
                <a:lnTo>
                  <a:pt x="141" y="258"/>
                </a:lnTo>
                <a:lnTo>
                  <a:pt x="143" y="248"/>
                </a:lnTo>
                <a:lnTo>
                  <a:pt x="153" y="220"/>
                </a:lnTo>
                <a:lnTo>
                  <a:pt x="153" y="216"/>
                </a:lnTo>
                <a:lnTo>
                  <a:pt x="146" y="208"/>
                </a:lnTo>
                <a:lnTo>
                  <a:pt x="137" y="202"/>
                </a:lnTo>
                <a:lnTo>
                  <a:pt x="132" y="190"/>
                </a:lnTo>
                <a:lnTo>
                  <a:pt x="115" y="189"/>
                </a:lnTo>
                <a:lnTo>
                  <a:pt x="98" y="190"/>
                </a:lnTo>
                <a:lnTo>
                  <a:pt x="93" y="189"/>
                </a:lnTo>
                <a:lnTo>
                  <a:pt x="77" y="184"/>
                </a:lnTo>
                <a:lnTo>
                  <a:pt x="62" y="176"/>
                </a:lnTo>
                <a:lnTo>
                  <a:pt x="52" y="171"/>
                </a:lnTo>
                <a:lnTo>
                  <a:pt x="43" y="165"/>
                </a:lnTo>
                <a:lnTo>
                  <a:pt x="39" y="160"/>
                </a:lnTo>
                <a:lnTo>
                  <a:pt x="32" y="161"/>
                </a:lnTo>
                <a:lnTo>
                  <a:pt x="27" y="161"/>
                </a:lnTo>
                <a:lnTo>
                  <a:pt x="27" y="160"/>
                </a:lnTo>
                <a:lnTo>
                  <a:pt x="24" y="150"/>
                </a:lnTo>
                <a:lnTo>
                  <a:pt x="27" y="135"/>
                </a:lnTo>
                <a:lnTo>
                  <a:pt x="22" y="112"/>
                </a:lnTo>
                <a:lnTo>
                  <a:pt x="13" y="85"/>
                </a:lnTo>
                <a:lnTo>
                  <a:pt x="12" y="55"/>
                </a:lnTo>
                <a:lnTo>
                  <a:pt x="12" y="48"/>
                </a:lnTo>
                <a:lnTo>
                  <a:pt x="33" y="32"/>
                </a:lnTo>
                <a:lnTo>
                  <a:pt x="60" y="14"/>
                </a:lnTo>
                <a:lnTo>
                  <a:pt x="66" y="12"/>
                </a:lnTo>
                <a:lnTo>
                  <a:pt x="91" y="1"/>
                </a:lnTo>
                <a:lnTo>
                  <a:pt x="94" y="1"/>
                </a:lnTo>
                <a:lnTo>
                  <a:pt x="116" y="2"/>
                </a:lnTo>
                <a:lnTo>
                  <a:pt x="134" y="5"/>
                </a:lnTo>
                <a:lnTo>
                  <a:pt x="148" y="5"/>
                </a:lnTo>
                <a:lnTo>
                  <a:pt x="157" y="2"/>
                </a:lnTo>
                <a:lnTo>
                  <a:pt x="164" y="4"/>
                </a:lnTo>
                <a:lnTo>
                  <a:pt x="170" y="12"/>
                </a:lnTo>
                <a:lnTo>
                  <a:pt x="176" y="11"/>
                </a:lnTo>
                <a:lnTo>
                  <a:pt x="182" y="6"/>
                </a:lnTo>
                <a:lnTo>
                  <a:pt x="215" y="11"/>
                </a:lnTo>
                <a:lnTo>
                  <a:pt x="222" y="11"/>
                </a:lnTo>
                <a:lnTo>
                  <a:pt x="231" y="12"/>
                </a:lnTo>
                <a:lnTo>
                  <a:pt x="246" y="16"/>
                </a:lnTo>
                <a:lnTo>
                  <a:pt x="255" y="21"/>
                </a:lnTo>
                <a:lnTo>
                  <a:pt x="275" y="18"/>
                </a:lnTo>
                <a:lnTo>
                  <a:pt x="283" y="18"/>
                </a:lnTo>
                <a:lnTo>
                  <a:pt x="287" y="16"/>
                </a:lnTo>
                <a:lnTo>
                  <a:pt x="301" y="4"/>
                </a:lnTo>
                <a:lnTo>
                  <a:pt x="307" y="2"/>
                </a:lnTo>
                <a:lnTo>
                  <a:pt x="312" y="0"/>
                </a:lnTo>
                <a:lnTo>
                  <a:pt x="317" y="2"/>
                </a:lnTo>
                <a:lnTo>
                  <a:pt x="320" y="12"/>
                </a:lnTo>
                <a:lnTo>
                  <a:pt x="330" y="30"/>
                </a:lnTo>
                <a:lnTo>
                  <a:pt x="341" y="33"/>
                </a:lnTo>
                <a:lnTo>
                  <a:pt x="371" y="40"/>
                </a:lnTo>
                <a:lnTo>
                  <a:pt x="377" y="43"/>
                </a:lnTo>
                <a:lnTo>
                  <a:pt x="394" y="59"/>
                </a:lnTo>
                <a:lnTo>
                  <a:pt x="404" y="67"/>
                </a:lnTo>
                <a:lnTo>
                  <a:pt x="411" y="73"/>
                </a:lnTo>
                <a:lnTo>
                  <a:pt x="421" y="85"/>
                </a:lnTo>
                <a:lnTo>
                  <a:pt x="426" y="93"/>
                </a:lnTo>
                <a:lnTo>
                  <a:pt x="436" y="100"/>
                </a:lnTo>
                <a:lnTo>
                  <a:pt x="447" y="104"/>
                </a:lnTo>
                <a:lnTo>
                  <a:pt x="451" y="105"/>
                </a:lnTo>
                <a:close/>
                <a:moveTo>
                  <a:pt x="5" y="159"/>
                </a:moveTo>
                <a:lnTo>
                  <a:pt x="0" y="158"/>
                </a:lnTo>
                <a:lnTo>
                  <a:pt x="9" y="142"/>
                </a:lnTo>
                <a:lnTo>
                  <a:pt x="13" y="132"/>
                </a:lnTo>
                <a:lnTo>
                  <a:pt x="15" y="117"/>
                </a:lnTo>
                <a:lnTo>
                  <a:pt x="17" y="112"/>
                </a:lnTo>
                <a:lnTo>
                  <a:pt x="17" y="119"/>
                </a:lnTo>
                <a:lnTo>
                  <a:pt x="16" y="130"/>
                </a:lnTo>
                <a:lnTo>
                  <a:pt x="11" y="149"/>
                </a:lnTo>
                <a:lnTo>
                  <a:pt x="5" y="15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8" name="Freeform 137"/>
          <p:cNvSpPr>
            <a:spLocks/>
          </p:cNvSpPr>
          <p:nvPr/>
        </p:nvSpPr>
        <p:spPr bwMode="auto">
          <a:xfrm>
            <a:off x="4431986" y="3925645"/>
            <a:ext cx="14738" cy="21055"/>
          </a:xfrm>
          <a:custGeom>
            <a:avLst/>
            <a:gdLst>
              <a:gd name="T0" fmla="*/ 31 w 61"/>
              <a:gd name="T1" fmla="*/ 6 h 88"/>
              <a:gd name="T2" fmla="*/ 31 w 61"/>
              <a:gd name="T3" fmla="*/ 9 h 88"/>
              <a:gd name="T4" fmla="*/ 31 w 61"/>
              <a:gd name="T5" fmla="*/ 16 h 88"/>
              <a:gd name="T6" fmla="*/ 33 w 61"/>
              <a:gd name="T7" fmla="*/ 24 h 88"/>
              <a:gd name="T8" fmla="*/ 38 w 61"/>
              <a:gd name="T9" fmla="*/ 31 h 88"/>
              <a:gd name="T10" fmla="*/ 42 w 61"/>
              <a:gd name="T11" fmla="*/ 36 h 88"/>
              <a:gd name="T12" fmla="*/ 48 w 61"/>
              <a:gd name="T13" fmla="*/ 41 h 88"/>
              <a:gd name="T14" fmla="*/ 57 w 61"/>
              <a:gd name="T15" fmla="*/ 44 h 88"/>
              <a:gd name="T16" fmla="*/ 61 w 61"/>
              <a:gd name="T17" fmla="*/ 45 h 88"/>
              <a:gd name="T18" fmla="*/ 61 w 61"/>
              <a:gd name="T19" fmla="*/ 51 h 88"/>
              <a:gd name="T20" fmla="*/ 60 w 61"/>
              <a:gd name="T21" fmla="*/ 56 h 88"/>
              <a:gd name="T22" fmla="*/ 57 w 61"/>
              <a:gd name="T23" fmla="*/ 60 h 88"/>
              <a:gd name="T24" fmla="*/ 54 w 61"/>
              <a:gd name="T25" fmla="*/ 64 h 88"/>
              <a:gd name="T26" fmla="*/ 52 w 61"/>
              <a:gd name="T27" fmla="*/ 70 h 88"/>
              <a:gd name="T28" fmla="*/ 50 w 61"/>
              <a:gd name="T29" fmla="*/ 80 h 88"/>
              <a:gd name="T30" fmla="*/ 49 w 61"/>
              <a:gd name="T31" fmla="*/ 87 h 88"/>
              <a:gd name="T32" fmla="*/ 44 w 61"/>
              <a:gd name="T33" fmla="*/ 84 h 88"/>
              <a:gd name="T34" fmla="*/ 41 w 61"/>
              <a:gd name="T35" fmla="*/ 82 h 88"/>
              <a:gd name="T36" fmla="*/ 36 w 61"/>
              <a:gd name="T37" fmla="*/ 82 h 88"/>
              <a:gd name="T38" fmla="*/ 32 w 61"/>
              <a:gd name="T39" fmla="*/ 84 h 88"/>
              <a:gd name="T40" fmla="*/ 28 w 61"/>
              <a:gd name="T41" fmla="*/ 87 h 88"/>
              <a:gd name="T42" fmla="*/ 23 w 61"/>
              <a:gd name="T43" fmla="*/ 88 h 88"/>
              <a:gd name="T44" fmla="*/ 19 w 61"/>
              <a:gd name="T45" fmla="*/ 87 h 88"/>
              <a:gd name="T46" fmla="*/ 16 w 61"/>
              <a:gd name="T47" fmla="*/ 84 h 88"/>
              <a:gd name="T48" fmla="*/ 14 w 61"/>
              <a:gd name="T49" fmla="*/ 83 h 88"/>
              <a:gd name="T50" fmla="*/ 8 w 61"/>
              <a:gd name="T51" fmla="*/ 81 h 88"/>
              <a:gd name="T52" fmla="*/ 5 w 61"/>
              <a:gd name="T53" fmla="*/ 77 h 88"/>
              <a:gd name="T54" fmla="*/ 7 w 61"/>
              <a:gd name="T55" fmla="*/ 75 h 88"/>
              <a:gd name="T56" fmla="*/ 9 w 61"/>
              <a:gd name="T57" fmla="*/ 72 h 88"/>
              <a:gd name="T58" fmla="*/ 11 w 61"/>
              <a:gd name="T59" fmla="*/ 68 h 88"/>
              <a:gd name="T60" fmla="*/ 13 w 61"/>
              <a:gd name="T61" fmla="*/ 64 h 88"/>
              <a:gd name="T62" fmla="*/ 6 w 61"/>
              <a:gd name="T63" fmla="*/ 53 h 88"/>
              <a:gd name="T64" fmla="*/ 5 w 61"/>
              <a:gd name="T65" fmla="*/ 50 h 88"/>
              <a:gd name="T66" fmla="*/ 0 w 61"/>
              <a:gd name="T67" fmla="*/ 44 h 88"/>
              <a:gd name="T68" fmla="*/ 0 w 61"/>
              <a:gd name="T69" fmla="*/ 41 h 88"/>
              <a:gd name="T70" fmla="*/ 1 w 61"/>
              <a:gd name="T71" fmla="*/ 38 h 88"/>
              <a:gd name="T72" fmla="*/ 1 w 61"/>
              <a:gd name="T73" fmla="*/ 36 h 88"/>
              <a:gd name="T74" fmla="*/ 2 w 61"/>
              <a:gd name="T75" fmla="*/ 30 h 88"/>
              <a:gd name="T76" fmla="*/ 5 w 61"/>
              <a:gd name="T77" fmla="*/ 25 h 88"/>
              <a:gd name="T78" fmla="*/ 8 w 61"/>
              <a:gd name="T79" fmla="*/ 19 h 88"/>
              <a:gd name="T80" fmla="*/ 11 w 61"/>
              <a:gd name="T81" fmla="*/ 10 h 88"/>
              <a:gd name="T82" fmla="*/ 20 w 61"/>
              <a:gd name="T83" fmla="*/ 0 h 88"/>
              <a:gd name="T84" fmla="*/ 26 w 61"/>
              <a:gd name="T85" fmla="*/ 2 h 88"/>
              <a:gd name="T86" fmla="*/ 29 w 61"/>
              <a:gd name="T87" fmla="*/ 2 h 88"/>
              <a:gd name="T88" fmla="*/ 31 w 61"/>
              <a:gd name="T89" fmla="*/ 5 h 88"/>
              <a:gd name="T90" fmla="*/ 31 w 61"/>
              <a:gd name="T91" fmla="*/ 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1" h="88">
                <a:moveTo>
                  <a:pt x="31" y="6"/>
                </a:moveTo>
                <a:lnTo>
                  <a:pt x="31" y="9"/>
                </a:lnTo>
                <a:lnTo>
                  <a:pt x="31" y="16"/>
                </a:lnTo>
                <a:lnTo>
                  <a:pt x="33" y="24"/>
                </a:lnTo>
                <a:lnTo>
                  <a:pt x="38" y="31"/>
                </a:lnTo>
                <a:lnTo>
                  <a:pt x="42" y="36"/>
                </a:lnTo>
                <a:lnTo>
                  <a:pt x="48" y="41"/>
                </a:lnTo>
                <a:lnTo>
                  <a:pt x="57" y="44"/>
                </a:lnTo>
                <a:lnTo>
                  <a:pt x="61" y="45"/>
                </a:lnTo>
                <a:lnTo>
                  <a:pt x="61" y="51"/>
                </a:lnTo>
                <a:lnTo>
                  <a:pt x="60" y="56"/>
                </a:lnTo>
                <a:lnTo>
                  <a:pt x="57" y="60"/>
                </a:lnTo>
                <a:lnTo>
                  <a:pt x="54" y="64"/>
                </a:lnTo>
                <a:lnTo>
                  <a:pt x="52" y="70"/>
                </a:lnTo>
                <a:lnTo>
                  <a:pt x="50" y="80"/>
                </a:lnTo>
                <a:lnTo>
                  <a:pt x="49" y="87"/>
                </a:lnTo>
                <a:lnTo>
                  <a:pt x="44" y="84"/>
                </a:lnTo>
                <a:lnTo>
                  <a:pt x="41" y="82"/>
                </a:lnTo>
                <a:lnTo>
                  <a:pt x="36" y="82"/>
                </a:lnTo>
                <a:lnTo>
                  <a:pt x="32" y="84"/>
                </a:lnTo>
                <a:lnTo>
                  <a:pt x="28" y="87"/>
                </a:lnTo>
                <a:lnTo>
                  <a:pt x="23" y="88"/>
                </a:lnTo>
                <a:lnTo>
                  <a:pt x="19" y="87"/>
                </a:lnTo>
                <a:lnTo>
                  <a:pt x="16" y="84"/>
                </a:lnTo>
                <a:lnTo>
                  <a:pt x="14" y="83"/>
                </a:lnTo>
                <a:lnTo>
                  <a:pt x="8" y="81"/>
                </a:lnTo>
                <a:lnTo>
                  <a:pt x="5" y="77"/>
                </a:lnTo>
                <a:lnTo>
                  <a:pt x="7" y="75"/>
                </a:lnTo>
                <a:lnTo>
                  <a:pt x="9" y="72"/>
                </a:lnTo>
                <a:lnTo>
                  <a:pt x="11" y="68"/>
                </a:lnTo>
                <a:lnTo>
                  <a:pt x="13" y="64"/>
                </a:lnTo>
                <a:lnTo>
                  <a:pt x="6" y="53"/>
                </a:lnTo>
                <a:lnTo>
                  <a:pt x="5" y="50"/>
                </a:lnTo>
                <a:lnTo>
                  <a:pt x="0" y="44"/>
                </a:lnTo>
                <a:lnTo>
                  <a:pt x="0" y="41"/>
                </a:lnTo>
                <a:lnTo>
                  <a:pt x="1" y="38"/>
                </a:lnTo>
                <a:lnTo>
                  <a:pt x="1" y="36"/>
                </a:lnTo>
                <a:lnTo>
                  <a:pt x="2" y="30"/>
                </a:lnTo>
                <a:lnTo>
                  <a:pt x="5" y="25"/>
                </a:lnTo>
                <a:lnTo>
                  <a:pt x="8" y="19"/>
                </a:lnTo>
                <a:lnTo>
                  <a:pt x="11" y="10"/>
                </a:lnTo>
                <a:lnTo>
                  <a:pt x="20" y="0"/>
                </a:lnTo>
                <a:lnTo>
                  <a:pt x="26" y="2"/>
                </a:lnTo>
                <a:lnTo>
                  <a:pt x="29" y="2"/>
                </a:lnTo>
                <a:lnTo>
                  <a:pt x="31" y="5"/>
                </a:lnTo>
                <a:lnTo>
                  <a:pt x="31"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9" name="Freeform 138"/>
          <p:cNvSpPr>
            <a:spLocks/>
          </p:cNvSpPr>
          <p:nvPr/>
        </p:nvSpPr>
        <p:spPr bwMode="auto">
          <a:xfrm>
            <a:off x="4721492" y="3669826"/>
            <a:ext cx="135805" cy="83167"/>
          </a:xfrm>
          <a:custGeom>
            <a:avLst/>
            <a:gdLst>
              <a:gd name="T0" fmla="*/ 515 w 570"/>
              <a:gd name="T1" fmla="*/ 83 h 347"/>
              <a:gd name="T2" fmla="*/ 537 w 570"/>
              <a:gd name="T3" fmla="*/ 111 h 347"/>
              <a:gd name="T4" fmla="*/ 540 w 570"/>
              <a:gd name="T5" fmla="*/ 129 h 347"/>
              <a:gd name="T6" fmla="*/ 531 w 570"/>
              <a:gd name="T7" fmla="*/ 149 h 347"/>
              <a:gd name="T8" fmla="*/ 526 w 570"/>
              <a:gd name="T9" fmla="*/ 180 h 347"/>
              <a:gd name="T10" fmla="*/ 544 w 570"/>
              <a:gd name="T11" fmla="*/ 182 h 347"/>
              <a:gd name="T12" fmla="*/ 553 w 570"/>
              <a:gd name="T13" fmla="*/ 208 h 347"/>
              <a:gd name="T14" fmla="*/ 562 w 570"/>
              <a:gd name="T15" fmla="*/ 228 h 347"/>
              <a:gd name="T16" fmla="*/ 570 w 570"/>
              <a:gd name="T17" fmla="*/ 263 h 347"/>
              <a:gd name="T18" fmla="*/ 563 w 570"/>
              <a:gd name="T19" fmla="*/ 280 h 347"/>
              <a:gd name="T20" fmla="*/ 529 w 570"/>
              <a:gd name="T21" fmla="*/ 308 h 347"/>
              <a:gd name="T22" fmla="*/ 520 w 570"/>
              <a:gd name="T23" fmla="*/ 329 h 347"/>
              <a:gd name="T24" fmla="*/ 499 w 570"/>
              <a:gd name="T25" fmla="*/ 328 h 347"/>
              <a:gd name="T26" fmla="*/ 460 w 570"/>
              <a:gd name="T27" fmla="*/ 341 h 347"/>
              <a:gd name="T28" fmla="*/ 442 w 570"/>
              <a:gd name="T29" fmla="*/ 347 h 347"/>
              <a:gd name="T30" fmla="*/ 417 w 570"/>
              <a:gd name="T31" fmla="*/ 335 h 347"/>
              <a:gd name="T32" fmla="*/ 395 w 570"/>
              <a:gd name="T33" fmla="*/ 309 h 347"/>
              <a:gd name="T34" fmla="*/ 362 w 570"/>
              <a:gd name="T35" fmla="*/ 282 h 347"/>
              <a:gd name="T36" fmla="*/ 311 w 570"/>
              <a:gd name="T37" fmla="*/ 254 h 347"/>
              <a:gd name="T38" fmla="*/ 298 w 570"/>
              <a:gd name="T39" fmla="*/ 244 h 347"/>
              <a:gd name="T40" fmla="*/ 274 w 570"/>
              <a:gd name="T41" fmla="*/ 260 h 347"/>
              <a:gd name="T42" fmla="*/ 237 w 570"/>
              <a:gd name="T43" fmla="*/ 258 h 347"/>
              <a:gd name="T44" fmla="*/ 206 w 570"/>
              <a:gd name="T45" fmla="*/ 253 h 347"/>
              <a:gd name="T46" fmla="*/ 161 w 570"/>
              <a:gd name="T47" fmla="*/ 254 h 347"/>
              <a:gd name="T48" fmla="*/ 140 w 570"/>
              <a:gd name="T49" fmla="*/ 247 h 347"/>
              <a:gd name="T50" fmla="*/ 85 w 570"/>
              <a:gd name="T51" fmla="*/ 242 h 347"/>
              <a:gd name="T52" fmla="*/ 51 w 570"/>
              <a:gd name="T53" fmla="*/ 256 h 347"/>
              <a:gd name="T54" fmla="*/ 0 w 570"/>
              <a:gd name="T55" fmla="*/ 264 h 347"/>
              <a:gd name="T56" fmla="*/ 19 w 570"/>
              <a:gd name="T57" fmla="*/ 167 h 347"/>
              <a:gd name="T58" fmla="*/ 32 w 570"/>
              <a:gd name="T59" fmla="*/ 123 h 347"/>
              <a:gd name="T60" fmla="*/ 74 w 570"/>
              <a:gd name="T61" fmla="*/ 70 h 347"/>
              <a:gd name="T62" fmla="*/ 127 w 570"/>
              <a:gd name="T63" fmla="*/ 62 h 347"/>
              <a:gd name="T64" fmla="*/ 168 w 570"/>
              <a:gd name="T65" fmla="*/ 110 h 347"/>
              <a:gd name="T66" fmla="*/ 231 w 570"/>
              <a:gd name="T67" fmla="*/ 156 h 347"/>
              <a:gd name="T68" fmla="*/ 267 w 570"/>
              <a:gd name="T69" fmla="*/ 121 h 347"/>
              <a:gd name="T70" fmla="*/ 261 w 570"/>
              <a:gd name="T71" fmla="*/ 42 h 347"/>
              <a:gd name="T72" fmla="*/ 273 w 570"/>
              <a:gd name="T73" fmla="*/ 24 h 347"/>
              <a:gd name="T74" fmla="*/ 309 w 570"/>
              <a:gd name="T75" fmla="*/ 9 h 347"/>
              <a:gd name="T76" fmla="*/ 334 w 570"/>
              <a:gd name="T77" fmla="*/ 10 h 347"/>
              <a:gd name="T78" fmla="*/ 337 w 570"/>
              <a:gd name="T79" fmla="*/ 5 h 347"/>
              <a:gd name="T80" fmla="*/ 361 w 570"/>
              <a:gd name="T81" fmla="*/ 18 h 347"/>
              <a:gd name="T82" fmla="*/ 379 w 570"/>
              <a:gd name="T83" fmla="*/ 29 h 347"/>
              <a:gd name="T84" fmla="*/ 398 w 570"/>
              <a:gd name="T85" fmla="*/ 42 h 347"/>
              <a:gd name="T86" fmla="*/ 432 w 570"/>
              <a:gd name="T87" fmla="*/ 77 h 347"/>
              <a:gd name="T88" fmla="*/ 466 w 570"/>
              <a:gd name="T89" fmla="*/ 68 h 347"/>
              <a:gd name="T90" fmla="*/ 489 w 570"/>
              <a:gd name="T91" fmla="*/ 7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0" h="347">
                <a:moveTo>
                  <a:pt x="502" y="80"/>
                </a:moveTo>
                <a:lnTo>
                  <a:pt x="512" y="80"/>
                </a:lnTo>
                <a:lnTo>
                  <a:pt x="515" y="83"/>
                </a:lnTo>
                <a:lnTo>
                  <a:pt x="517" y="94"/>
                </a:lnTo>
                <a:lnTo>
                  <a:pt x="528" y="103"/>
                </a:lnTo>
                <a:lnTo>
                  <a:pt x="537" y="111"/>
                </a:lnTo>
                <a:lnTo>
                  <a:pt x="540" y="114"/>
                </a:lnTo>
                <a:lnTo>
                  <a:pt x="541" y="121"/>
                </a:lnTo>
                <a:lnTo>
                  <a:pt x="540" y="129"/>
                </a:lnTo>
                <a:lnTo>
                  <a:pt x="539" y="133"/>
                </a:lnTo>
                <a:lnTo>
                  <a:pt x="535" y="137"/>
                </a:lnTo>
                <a:lnTo>
                  <a:pt x="531" y="149"/>
                </a:lnTo>
                <a:lnTo>
                  <a:pt x="531" y="160"/>
                </a:lnTo>
                <a:lnTo>
                  <a:pt x="525" y="179"/>
                </a:lnTo>
                <a:lnTo>
                  <a:pt x="526" y="180"/>
                </a:lnTo>
                <a:lnTo>
                  <a:pt x="538" y="176"/>
                </a:lnTo>
                <a:lnTo>
                  <a:pt x="542" y="178"/>
                </a:lnTo>
                <a:lnTo>
                  <a:pt x="544" y="182"/>
                </a:lnTo>
                <a:lnTo>
                  <a:pt x="545" y="194"/>
                </a:lnTo>
                <a:lnTo>
                  <a:pt x="549" y="200"/>
                </a:lnTo>
                <a:lnTo>
                  <a:pt x="553" y="208"/>
                </a:lnTo>
                <a:lnTo>
                  <a:pt x="554" y="215"/>
                </a:lnTo>
                <a:lnTo>
                  <a:pt x="562" y="223"/>
                </a:lnTo>
                <a:lnTo>
                  <a:pt x="562" y="228"/>
                </a:lnTo>
                <a:lnTo>
                  <a:pt x="567" y="245"/>
                </a:lnTo>
                <a:lnTo>
                  <a:pt x="569" y="255"/>
                </a:lnTo>
                <a:lnTo>
                  <a:pt x="570" y="263"/>
                </a:lnTo>
                <a:lnTo>
                  <a:pt x="567" y="273"/>
                </a:lnTo>
                <a:lnTo>
                  <a:pt x="565" y="280"/>
                </a:lnTo>
                <a:lnTo>
                  <a:pt x="563" y="280"/>
                </a:lnTo>
                <a:lnTo>
                  <a:pt x="556" y="281"/>
                </a:lnTo>
                <a:lnTo>
                  <a:pt x="545" y="289"/>
                </a:lnTo>
                <a:lnTo>
                  <a:pt x="529" y="308"/>
                </a:lnTo>
                <a:lnTo>
                  <a:pt x="525" y="313"/>
                </a:lnTo>
                <a:lnTo>
                  <a:pt x="521" y="327"/>
                </a:lnTo>
                <a:lnTo>
                  <a:pt x="520" y="329"/>
                </a:lnTo>
                <a:lnTo>
                  <a:pt x="511" y="328"/>
                </a:lnTo>
                <a:lnTo>
                  <a:pt x="508" y="328"/>
                </a:lnTo>
                <a:lnTo>
                  <a:pt x="499" y="328"/>
                </a:lnTo>
                <a:lnTo>
                  <a:pt x="478" y="324"/>
                </a:lnTo>
                <a:lnTo>
                  <a:pt x="471" y="327"/>
                </a:lnTo>
                <a:lnTo>
                  <a:pt x="460" y="341"/>
                </a:lnTo>
                <a:lnTo>
                  <a:pt x="456" y="343"/>
                </a:lnTo>
                <a:lnTo>
                  <a:pt x="444" y="345"/>
                </a:lnTo>
                <a:lnTo>
                  <a:pt x="442" y="347"/>
                </a:lnTo>
                <a:lnTo>
                  <a:pt x="438" y="346"/>
                </a:lnTo>
                <a:lnTo>
                  <a:pt x="427" y="342"/>
                </a:lnTo>
                <a:lnTo>
                  <a:pt x="417" y="335"/>
                </a:lnTo>
                <a:lnTo>
                  <a:pt x="412" y="327"/>
                </a:lnTo>
                <a:lnTo>
                  <a:pt x="402" y="315"/>
                </a:lnTo>
                <a:lnTo>
                  <a:pt x="395" y="309"/>
                </a:lnTo>
                <a:lnTo>
                  <a:pt x="385" y="301"/>
                </a:lnTo>
                <a:lnTo>
                  <a:pt x="368" y="285"/>
                </a:lnTo>
                <a:lnTo>
                  <a:pt x="362" y="282"/>
                </a:lnTo>
                <a:lnTo>
                  <a:pt x="332" y="275"/>
                </a:lnTo>
                <a:lnTo>
                  <a:pt x="321" y="272"/>
                </a:lnTo>
                <a:lnTo>
                  <a:pt x="311" y="254"/>
                </a:lnTo>
                <a:lnTo>
                  <a:pt x="308" y="244"/>
                </a:lnTo>
                <a:lnTo>
                  <a:pt x="303" y="242"/>
                </a:lnTo>
                <a:lnTo>
                  <a:pt x="298" y="244"/>
                </a:lnTo>
                <a:lnTo>
                  <a:pt x="292" y="246"/>
                </a:lnTo>
                <a:lnTo>
                  <a:pt x="279" y="258"/>
                </a:lnTo>
                <a:lnTo>
                  <a:pt x="274" y="260"/>
                </a:lnTo>
                <a:lnTo>
                  <a:pt x="266" y="260"/>
                </a:lnTo>
                <a:lnTo>
                  <a:pt x="246" y="263"/>
                </a:lnTo>
                <a:lnTo>
                  <a:pt x="237" y="258"/>
                </a:lnTo>
                <a:lnTo>
                  <a:pt x="222" y="253"/>
                </a:lnTo>
                <a:lnTo>
                  <a:pt x="213" y="253"/>
                </a:lnTo>
                <a:lnTo>
                  <a:pt x="206" y="253"/>
                </a:lnTo>
                <a:lnTo>
                  <a:pt x="173" y="248"/>
                </a:lnTo>
                <a:lnTo>
                  <a:pt x="167" y="253"/>
                </a:lnTo>
                <a:lnTo>
                  <a:pt x="161" y="254"/>
                </a:lnTo>
                <a:lnTo>
                  <a:pt x="155" y="246"/>
                </a:lnTo>
                <a:lnTo>
                  <a:pt x="148" y="244"/>
                </a:lnTo>
                <a:lnTo>
                  <a:pt x="140" y="247"/>
                </a:lnTo>
                <a:lnTo>
                  <a:pt x="125" y="247"/>
                </a:lnTo>
                <a:lnTo>
                  <a:pt x="107" y="244"/>
                </a:lnTo>
                <a:lnTo>
                  <a:pt x="85" y="242"/>
                </a:lnTo>
                <a:lnTo>
                  <a:pt x="82" y="243"/>
                </a:lnTo>
                <a:lnTo>
                  <a:pt x="57" y="254"/>
                </a:lnTo>
                <a:lnTo>
                  <a:pt x="51" y="256"/>
                </a:lnTo>
                <a:lnTo>
                  <a:pt x="24" y="274"/>
                </a:lnTo>
                <a:lnTo>
                  <a:pt x="3" y="290"/>
                </a:lnTo>
                <a:lnTo>
                  <a:pt x="0" y="264"/>
                </a:lnTo>
                <a:lnTo>
                  <a:pt x="2" y="209"/>
                </a:lnTo>
                <a:lnTo>
                  <a:pt x="5" y="183"/>
                </a:lnTo>
                <a:lnTo>
                  <a:pt x="19" y="167"/>
                </a:lnTo>
                <a:lnTo>
                  <a:pt x="27" y="154"/>
                </a:lnTo>
                <a:lnTo>
                  <a:pt x="31" y="138"/>
                </a:lnTo>
                <a:lnTo>
                  <a:pt x="32" y="123"/>
                </a:lnTo>
                <a:lnTo>
                  <a:pt x="35" y="110"/>
                </a:lnTo>
                <a:lnTo>
                  <a:pt x="57" y="73"/>
                </a:lnTo>
                <a:lnTo>
                  <a:pt x="74" y="70"/>
                </a:lnTo>
                <a:lnTo>
                  <a:pt x="97" y="59"/>
                </a:lnTo>
                <a:lnTo>
                  <a:pt x="122" y="51"/>
                </a:lnTo>
                <a:lnTo>
                  <a:pt x="127" y="62"/>
                </a:lnTo>
                <a:lnTo>
                  <a:pt x="130" y="70"/>
                </a:lnTo>
                <a:lnTo>
                  <a:pt x="161" y="100"/>
                </a:lnTo>
                <a:lnTo>
                  <a:pt x="168" y="110"/>
                </a:lnTo>
                <a:lnTo>
                  <a:pt x="180" y="144"/>
                </a:lnTo>
                <a:lnTo>
                  <a:pt x="209" y="161"/>
                </a:lnTo>
                <a:lnTo>
                  <a:pt x="231" y="156"/>
                </a:lnTo>
                <a:lnTo>
                  <a:pt x="241" y="147"/>
                </a:lnTo>
                <a:lnTo>
                  <a:pt x="259" y="132"/>
                </a:lnTo>
                <a:lnTo>
                  <a:pt x="267" y="121"/>
                </a:lnTo>
                <a:lnTo>
                  <a:pt x="269" y="110"/>
                </a:lnTo>
                <a:lnTo>
                  <a:pt x="265" y="63"/>
                </a:lnTo>
                <a:lnTo>
                  <a:pt x="261" y="42"/>
                </a:lnTo>
                <a:lnTo>
                  <a:pt x="262" y="29"/>
                </a:lnTo>
                <a:lnTo>
                  <a:pt x="265" y="30"/>
                </a:lnTo>
                <a:lnTo>
                  <a:pt x="273" y="24"/>
                </a:lnTo>
                <a:lnTo>
                  <a:pt x="298" y="12"/>
                </a:lnTo>
                <a:lnTo>
                  <a:pt x="303" y="12"/>
                </a:lnTo>
                <a:lnTo>
                  <a:pt x="309" y="9"/>
                </a:lnTo>
                <a:lnTo>
                  <a:pt x="325" y="0"/>
                </a:lnTo>
                <a:lnTo>
                  <a:pt x="330" y="5"/>
                </a:lnTo>
                <a:lnTo>
                  <a:pt x="334" y="10"/>
                </a:lnTo>
                <a:lnTo>
                  <a:pt x="336" y="10"/>
                </a:lnTo>
                <a:lnTo>
                  <a:pt x="338" y="8"/>
                </a:lnTo>
                <a:lnTo>
                  <a:pt x="337" y="5"/>
                </a:lnTo>
                <a:lnTo>
                  <a:pt x="338" y="3"/>
                </a:lnTo>
                <a:lnTo>
                  <a:pt x="343" y="4"/>
                </a:lnTo>
                <a:lnTo>
                  <a:pt x="361" y="18"/>
                </a:lnTo>
                <a:lnTo>
                  <a:pt x="368" y="22"/>
                </a:lnTo>
                <a:lnTo>
                  <a:pt x="373" y="23"/>
                </a:lnTo>
                <a:lnTo>
                  <a:pt x="379" y="29"/>
                </a:lnTo>
                <a:lnTo>
                  <a:pt x="394" y="34"/>
                </a:lnTo>
                <a:lnTo>
                  <a:pt x="396" y="37"/>
                </a:lnTo>
                <a:lnTo>
                  <a:pt x="398" y="42"/>
                </a:lnTo>
                <a:lnTo>
                  <a:pt x="412" y="60"/>
                </a:lnTo>
                <a:lnTo>
                  <a:pt x="419" y="69"/>
                </a:lnTo>
                <a:lnTo>
                  <a:pt x="432" y="77"/>
                </a:lnTo>
                <a:lnTo>
                  <a:pt x="437" y="79"/>
                </a:lnTo>
                <a:lnTo>
                  <a:pt x="460" y="71"/>
                </a:lnTo>
                <a:lnTo>
                  <a:pt x="466" y="68"/>
                </a:lnTo>
                <a:lnTo>
                  <a:pt x="472" y="68"/>
                </a:lnTo>
                <a:lnTo>
                  <a:pt x="477" y="72"/>
                </a:lnTo>
                <a:lnTo>
                  <a:pt x="489" y="78"/>
                </a:lnTo>
                <a:lnTo>
                  <a:pt x="500" y="80"/>
                </a:lnTo>
                <a:lnTo>
                  <a:pt x="502"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0" name="Freeform 139"/>
          <p:cNvSpPr>
            <a:spLocks/>
          </p:cNvSpPr>
          <p:nvPr/>
        </p:nvSpPr>
        <p:spPr bwMode="auto">
          <a:xfrm>
            <a:off x="4499362" y="4358325"/>
            <a:ext cx="300034" cy="288454"/>
          </a:xfrm>
          <a:custGeom>
            <a:avLst/>
            <a:gdLst>
              <a:gd name="T0" fmla="*/ 1237 w 1255"/>
              <a:gd name="T1" fmla="*/ 163 h 1207"/>
              <a:gd name="T2" fmla="*/ 1241 w 1255"/>
              <a:gd name="T3" fmla="*/ 223 h 1207"/>
              <a:gd name="T4" fmla="*/ 1219 w 1255"/>
              <a:gd name="T5" fmla="*/ 276 h 1207"/>
              <a:gd name="T6" fmla="*/ 1236 w 1255"/>
              <a:gd name="T7" fmla="*/ 351 h 1207"/>
              <a:gd name="T8" fmla="*/ 1241 w 1255"/>
              <a:gd name="T9" fmla="*/ 429 h 1207"/>
              <a:gd name="T10" fmla="*/ 1241 w 1255"/>
              <a:gd name="T11" fmla="*/ 529 h 1207"/>
              <a:gd name="T12" fmla="*/ 1241 w 1255"/>
              <a:gd name="T13" fmla="*/ 628 h 1207"/>
              <a:gd name="T14" fmla="*/ 1241 w 1255"/>
              <a:gd name="T15" fmla="*/ 726 h 1207"/>
              <a:gd name="T16" fmla="*/ 1241 w 1255"/>
              <a:gd name="T17" fmla="*/ 824 h 1207"/>
              <a:gd name="T18" fmla="*/ 1241 w 1255"/>
              <a:gd name="T19" fmla="*/ 920 h 1207"/>
              <a:gd name="T20" fmla="*/ 1241 w 1255"/>
              <a:gd name="T21" fmla="*/ 1039 h 1207"/>
              <a:gd name="T22" fmla="*/ 1241 w 1255"/>
              <a:gd name="T23" fmla="*/ 1165 h 1207"/>
              <a:gd name="T24" fmla="*/ 1182 w 1255"/>
              <a:gd name="T25" fmla="*/ 1165 h 1207"/>
              <a:gd name="T26" fmla="*/ 1162 w 1255"/>
              <a:gd name="T27" fmla="*/ 1207 h 1207"/>
              <a:gd name="T28" fmla="*/ 972 w 1255"/>
              <a:gd name="T29" fmla="*/ 1108 h 1207"/>
              <a:gd name="T30" fmla="*/ 783 w 1255"/>
              <a:gd name="T31" fmla="*/ 1008 h 1207"/>
              <a:gd name="T32" fmla="*/ 593 w 1255"/>
              <a:gd name="T33" fmla="*/ 907 h 1207"/>
              <a:gd name="T34" fmla="*/ 449 w 1255"/>
              <a:gd name="T35" fmla="*/ 911 h 1207"/>
              <a:gd name="T36" fmla="*/ 388 w 1255"/>
              <a:gd name="T37" fmla="*/ 943 h 1207"/>
              <a:gd name="T38" fmla="*/ 252 w 1255"/>
              <a:gd name="T39" fmla="*/ 877 h 1207"/>
              <a:gd name="T40" fmla="*/ 177 w 1255"/>
              <a:gd name="T41" fmla="*/ 800 h 1207"/>
              <a:gd name="T42" fmla="*/ 86 w 1255"/>
              <a:gd name="T43" fmla="*/ 783 h 1207"/>
              <a:gd name="T44" fmla="*/ 57 w 1255"/>
              <a:gd name="T45" fmla="*/ 734 h 1207"/>
              <a:gd name="T46" fmla="*/ 11 w 1255"/>
              <a:gd name="T47" fmla="*/ 645 h 1207"/>
              <a:gd name="T48" fmla="*/ 44 w 1255"/>
              <a:gd name="T49" fmla="*/ 603 h 1207"/>
              <a:gd name="T50" fmla="*/ 35 w 1255"/>
              <a:gd name="T51" fmla="*/ 544 h 1207"/>
              <a:gd name="T52" fmla="*/ 40 w 1255"/>
              <a:gd name="T53" fmla="*/ 424 h 1207"/>
              <a:gd name="T54" fmla="*/ 29 w 1255"/>
              <a:gd name="T55" fmla="*/ 334 h 1207"/>
              <a:gd name="T56" fmla="*/ 9 w 1255"/>
              <a:gd name="T57" fmla="*/ 278 h 1207"/>
              <a:gd name="T58" fmla="*/ 49 w 1255"/>
              <a:gd name="T59" fmla="*/ 256 h 1207"/>
              <a:gd name="T60" fmla="*/ 75 w 1255"/>
              <a:gd name="T61" fmla="*/ 208 h 1207"/>
              <a:gd name="T62" fmla="*/ 70 w 1255"/>
              <a:gd name="T63" fmla="*/ 149 h 1207"/>
              <a:gd name="T64" fmla="*/ 102 w 1255"/>
              <a:gd name="T65" fmla="*/ 121 h 1207"/>
              <a:gd name="T66" fmla="*/ 134 w 1255"/>
              <a:gd name="T67" fmla="*/ 94 h 1207"/>
              <a:gd name="T68" fmla="*/ 176 w 1255"/>
              <a:gd name="T69" fmla="*/ 61 h 1207"/>
              <a:gd name="T70" fmla="*/ 174 w 1255"/>
              <a:gd name="T71" fmla="*/ 2 h 1207"/>
              <a:gd name="T72" fmla="*/ 247 w 1255"/>
              <a:gd name="T73" fmla="*/ 33 h 1207"/>
              <a:gd name="T74" fmla="*/ 344 w 1255"/>
              <a:gd name="T75" fmla="*/ 36 h 1207"/>
              <a:gd name="T76" fmla="*/ 412 w 1255"/>
              <a:gd name="T77" fmla="*/ 63 h 1207"/>
              <a:gd name="T78" fmla="*/ 484 w 1255"/>
              <a:gd name="T79" fmla="*/ 126 h 1207"/>
              <a:gd name="T80" fmla="*/ 540 w 1255"/>
              <a:gd name="T81" fmla="*/ 178 h 1207"/>
              <a:gd name="T82" fmla="*/ 684 w 1255"/>
              <a:gd name="T83" fmla="*/ 216 h 1207"/>
              <a:gd name="T84" fmla="*/ 791 w 1255"/>
              <a:gd name="T85" fmla="*/ 268 h 1207"/>
              <a:gd name="T86" fmla="*/ 859 w 1255"/>
              <a:gd name="T87" fmla="*/ 196 h 1207"/>
              <a:gd name="T88" fmla="*/ 841 w 1255"/>
              <a:gd name="T89" fmla="*/ 127 h 1207"/>
              <a:gd name="T90" fmla="*/ 896 w 1255"/>
              <a:gd name="T91" fmla="*/ 56 h 1207"/>
              <a:gd name="T92" fmla="*/ 983 w 1255"/>
              <a:gd name="T93" fmla="*/ 22 h 1207"/>
              <a:gd name="T94" fmla="*/ 1065 w 1255"/>
              <a:gd name="T95" fmla="*/ 41 h 1207"/>
              <a:gd name="T96" fmla="*/ 1093 w 1255"/>
              <a:gd name="T97" fmla="*/ 80 h 1207"/>
              <a:gd name="T98" fmla="*/ 1174 w 1255"/>
              <a:gd name="T99" fmla="*/ 110 h 1207"/>
              <a:gd name="T100" fmla="*/ 1245 w 1255"/>
              <a:gd name="T101" fmla="*/ 121 h 1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55" h="1207">
                <a:moveTo>
                  <a:pt x="1255" y="142"/>
                </a:moveTo>
                <a:lnTo>
                  <a:pt x="1252" y="145"/>
                </a:lnTo>
                <a:lnTo>
                  <a:pt x="1247" y="151"/>
                </a:lnTo>
                <a:lnTo>
                  <a:pt x="1245" y="155"/>
                </a:lnTo>
                <a:lnTo>
                  <a:pt x="1237" y="163"/>
                </a:lnTo>
                <a:lnTo>
                  <a:pt x="1231" y="172"/>
                </a:lnTo>
                <a:lnTo>
                  <a:pt x="1232" y="184"/>
                </a:lnTo>
                <a:lnTo>
                  <a:pt x="1233" y="197"/>
                </a:lnTo>
                <a:lnTo>
                  <a:pt x="1237" y="210"/>
                </a:lnTo>
                <a:lnTo>
                  <a:pt x="1241" y="223"/>
                </a:lnTo>
                <a:lnTo>
                  <a:pt x="1240" y="232"/>
                </a:lnTo>
                <a:lnTo>
                  <a:pt x="1237" y="243"/>
                </a:lnTo>
                <a:lnTo>
                  <a:pt x="1233" y="253"/>
                </a:lnTo>
                <a:lnTo>
                  <a:pt x="1221" y="271"/>
                </a:lnTo>
                <a:lnTo>
                  <a:pt x="1219" y="276"/>
                </a:lnTo>
                <a:lnTo>
                  <a:pt x="1220" y="282"/>
                </a:lnTo>
                <a:lnTo>
                  <a:pt x="1227" y="305"/>
                </a:lnTo>
                <a:lnTo>
                  <a:pt x="1228" y="312"/>
                </a:lnTo>
                <a:lnTo>
                  <a:pt x="1232" y="333"/>
                </a:lnTo>
                <a:lnTo>
                  <a:pt x="1236" y="351"/>
                </a:lnTo>
                <a:lnTo>
                  <a:pt x="1241" y="365"/>
                </a:lnTo>
                <a:lnTo>
                  <a:pt x="1241" y="368"/>
                </a:lnTo>
                <a:lnTo>
                  <a:pt x="1241" y="389"/>
                </a:lnTo>
                <a:lnTo>
                  <a:pt x="1241" y="409"/>
                </a:lnTo>
                <a:lnTo>
                  <a:pt x="1241" y="429"/>
                </a:lnTo>
                <a:lnTo>
                  <a:pt x="1241" y="449"/>
                </a:lnTo>
                <a:lnTo>
                  <a:pt x="1241" y="469"/>
                </a:lnTo>
                <a:lnTo>
                  <a:pt x="1241" y="489"/>
                </a:lnTo>
                <a:lnTo>
                  <a:pt x="1241" y="509"/>
                </a:lnTo>
                <a:lnTo>
                  <a:pt x="1241" y="529"/>
                </a:lnTo>
                <a:lnTo>
                  <a:pt x="1241" y="549"/>
                </a:lnTo>
                <a:lnTo>
                  <a:pt x="1241" y="569"/>
                </a:lnTo>
                <a:lnTo>
                  <a:pt x="1241" y="589"/>
                </a:lnTo>
                <a:lnTo>
                  <a:pt x="1241" y="609"/>
                </a:lnTo>
                <a:lnTo>
                  <a:pt x="1241" y="628"/>
                </a:lnTo>
                <a:lnTo>
                  <a:pt x="1241" y="648"/>
                </a:lnTo>
                <a:lnTo>
                  <a:pt x="1241" y="668"/>
                </a:lnTo>
                <a:lnTo>
                  <a:pt x="1241" y="687"/>
                </a:lnTo>
                <a:lnTo>
                  <a:pt x="1241" y="707"/>
                </a:lnTo>
                <a:lnTo>
                  <a:pt x="1241" y="726"/>
                </a:lnTo>
                <a:lnTo>
                  <a:pt x="1241" y="746"/>
                </a:lnTo>
                <a:lnTo>
                  <a:pt x="1241" y="765"/>
                </a:lnTo>
                <a:lnTo>
                  <a:pt x="1241" y="785"/>
                </a:lnTo>
                <a:lnTo>
                  <a:pt x="1241" y="804"/>
                </a:lnTo>
                <a:lnTo>
                  <a:pt x="1241" y="824"/>
                </a:lnTo>
                <a:lnTo>
                  <a:pt x="1241" y="843"/>
                </a:lnTo>
                <a:lnTo>
                  <a:pt x="1241" y="862"/>
                </a:lnTo>
                <a:lnTo>
                  <a:pt x="1241" y="882"/>
                </a:lnTo>
                <a:lnTo>
                  <a:pt x="1241" y="901"/>
                </a:lnTo>
                <a:lnTo>
                  <a:pt x="1241" y="920"/>
                </a:lnTo>
                <a:lnTo>
                  <a:pt x="1241" y="939"/>
                </a:lnTo>
                <a:lnTo>
                  <a:pt x="1241" y="958"/>
                </a:lnTo>
                <a:lnTo>
                  <a:pt x="1241" y="978"/>
                </a:lnTo>
                <a:lnTo>
                  <a:pt x="1241" y="997"/>
                </a:lnTo>
                <a:lnTo>
                  <a:pt x="1241" y="1039"/>
                </a:lnTo>
                <a:lnTo>
                  <a:pt x="1241" y="1081"/>
                </a:lnTo>
                <a:lnTo>
                  <a:pt x="1241" y="1123"/>
                </a:lnTo>
                <a:lnTo>
                  <a:pt x="1241" y="1165"/>
                </a:lnTo>
                <a:lnTo>
                  <a:pt x="1241" y="1165"/>
                </a:lnTo>
                <a:lnTo>
                  <a:pt x="1241" y="1165"/>
                </a:lnTo>
                <a:lnTo>
                  <a:pt x="1241" y="1165"/>
                </a:lnTo>
                <a:lnTo>
                  <a:pt x="1240" y="1165"/>
                </a:lnTo>
                <a:lnTo>
                  <a:pt x="1221" y="1165"/>
                </a:lnTo>
                <a:lnTo>
                  <a:pt x="1201" y="1165"/>
                </a:lnTo>
                <a:lnTo>
                  <a:pt x="1182" y="1165"/>
                </a:lnTo>
                <a:lnTo>
                  <a:pt x="1162" y="1165"/>
                </a:lnTo>
                <a:lnTo>
                  <a:pt x="1162" y="1176"/>
                </a:lnTo>
                <a:lnTo>
                  <a:pt x="1162" y="1186"/>
                </a:lnTo>
                <a:lnTo>
                  <a:pt x="1162" y="1197"/>
                </a:lnTo>
                <a:lnTo>
                  <a:pt x="1162" y="1207"/>
                </a:lnTo>
                <a:lnTo>
                  <a:pt x="1124" y="1187"/>
                </a:lnTo>
                <a:lnTo>
                  <a:pt x="1086" y="1168"/>
                </a:lnTo>
                <a:lnTo>
                  <a:pt x="1048" y="1148"/>
                </a:lnTo>
                <a:lnTo>
                  <a:pt x="1010" y="1128"/>
                </a:lnTo>
                <a:lnTo>
                  <a:pt x="972" y="1108"/>
                </a:lnTo>
                <a:lnTo>
                  <a:pt x="934" y="1088"/>
                </a:lnTo>
                <a:lnTo>
                  <a:pt x="897" y="1068"/>
                </a:lnTo>
                <a:lnTo>
                  <a:pt x="859" y="1048"/>
                </a:lnTo>
                <a:lnTo>
                  <a:pt x="821" y="1028"/>
                </a:lnTo>
                <a:lnTo>
                  <a:pt x="783" y="1008"/>
                </a:lnTo>
                <a:lnTo>
                  <a:pt x="745" y="988"/>
                </a:lnTo>
                <a:lnTo>
                  <a:pt x="707" y="968"/>
                </a:lnTo>
                <a:lnTo>
                  <a:pt x="669" y="948"/>
                </a:lnTo>
                <a:lnTo>
                  <a:pt x="631" y="927"/>
                </a:lnTo>
                <a:lnTo>
                  <a:pt x="593" y="907"/>
                </a:lnTo>
                <a:lnTo>
                  <a:pt x="555" y="887"/>
                </a:lnTo>
                <a:lnTo>
                  <a:pt x="529" y="873"/>
                </a:lnTo>
                <a:lnTo>
                  <a:pt x="501" y="887"/>
                </a:lnTo>
                <a:lnTo>
                  <a:pt x="478" y="897"/>
                </a:lnTo>
                <a:lnTo>
                  <a:pt x="449" y="911"/>
                </a:lnTo>
                <a:lnTo>
                  <a:pt x="449" y="911"/>
                </a:lnTo>
                <a:lnTo>
                  <a:pt x="416" y="930"/>
                </a:lnTo>
                <a:lnTo>
                  <a:pt x="390" y="944"/>
                </a:lnTo>
                <a:lnTo>
                  <a:pt x="389" y="944"/>
                </a:lnTo>
                <a:lnTo>
                  <a:pt x="388" y="943"/>
                </a:lnTo>
                <a:lnTo>
                  <a:pt x="361" y="919"/>
                </a:lnTo>
                <a:lnTo>
                  <a:pt x="340" y="901"/>
                </a:lnTo>
                <a:lnTo>
                  <a:pt x="331" y="896"/>
                </a:lnTo>
                <a:lnTo>
                  <a:pt x="291" y="886"/>
                </a:lnTo>
                <a:lnTo>
                  <a:pt x="252" y="877"/>
                </a:lnTo>
                <a:lnTo>
                  <a:pt x="211" y="867"/>
                </a:lnTo>
                <a:lnTo>
                  <a:pt x="203" y="851"/>
                </a:lnTo>
                <a:lnTo>
                  <a:pt x="195" y="834"/>
                </a:lnTo>
                <a:lnTo>
                  <a:pt x="183" y="813"/>
                </a:lnTo>
                <a:lnTo>
                  <a:pt x="177" y="800"/>
                </a:lnTo>
                <a:lnTo>
                  <a:pt x="174" y="798"/>
                </a:lnTo>
                <a:lnTo>
                  <a:pt x="143" y="788"/>
                </a:lnTo>
                <a:lnTo>
                  <a:pt x="109" y="778"/>
                </a:lnTo>
                <a:lnTo>
                  <a:pt x="90" y="784"/>
                </a:lnTo>
                <a:lnTo>
                  <a:pt x="86" y="783"/>
                </a:lnTo>
                <a:lnTo>
                  <a:pt x="81" y="779"/>
                </a:lnTo>
                <a:lnTo>
                  <a:pt x="75" y="774"/>
                </a:lnTo>
                <a:lnTo>
                  <a:pt x="72" y="767"/>
                </a:lnTo>
                <a:lnTo>
                  <a:pt x="64" y="757"/>
                </a:lnTo>
                <a:lnTo>
                  <a:pt x="57" y="734"/>
                </a:lnTo>
                <a:lnTo>
                  <a:pt x="56" y="716"/>
                </a:lnTo>
                <a:lnTo>
                  <a:pt x="55" y="710"/>
                </a:lnTo>
                <a:lnTo>
                  <a:pt x="37" y="684"/>
                </a:lnTo>
                <a:lnTo>
                  <a:pt x="22" y="661"/>
                </a:lnTo>
                <a:lnTo>
                  <a:pt x="11" y="645"/>
                </a:lnTo>
                <a:lnTo>
                  <a:pt x="9" y="638"/>
                </a:lnTo>
                <a:lnTo>
                  <a:pt x="10" y="630"/>
                </a:lnTo>
                <a:lnTo>
                  <a:pt x="15" y="622"/>
                </a:lnTo>
                <a:lnTo>
                  <a:pt x="30" y="613"/>
                </a:lnTo>
                <a:lnTo>
                  <a:pt x="44" y="603"/>
                </a:lnTo>
                <a:lnTo>
                  <a:pt x="46" y="596"/>
                </a:lnTo>
                <a:lnTo>
                  <a:pt x="46" y="577"/>
                </a:lnTo>
                <a:lnTo>
                  <a:pt x="42" y="571"/>
                </a:lnTo>
                <a:lnTo>
                  <a:pt x="39" y="559"/>
                </a:lnTo>
                <a:lnTo>
                  <a:pt x="35" y="544"/>
                </a:lnTo>
                <a:lnTo>
                  <a:pt x="35" y="534"/>
                </a:lnTo>
                <a:lnTo>
                  <a:pt x="41" y="514"/>
                </a:lnTo>
                <a:lnTo>
                  <a:pt x="48" y="494"/>
                </a:lnTo>
                <a:lnTo>
                  <a:pt x="44" y="471"/>
                </a:lnTo>
                <a:lnTo>
                  <a:pt x="40" y="424"/>
                </a:lnTo>
                <a:lnTo>
                  <a:pt x="42" y="388"/>
                </a:lnTo>
                <a:lnTo>
                  <a:pt x="41" y="374"/>
                </a:lnTo>
                <a:lnTo>
                  <a:pt x="39" y="369"/>
                </a:lnTo>
                <a:lnTo>
                  <a:pt x="35" y="352"/>
                </a:lnTo>
                <a:lnTo>
                  <a:pt x="29" y="334"/>
                </a:lnTo>
                <a:lnTo>
                  <a:pt x="26" y="327"/>
                </a:lnTo>
                <a:lnTo>
                  <a:pt x="19" y="313"/>
                </a:lnTo>
                <a:lnTo>
                  <a:pt x="7" y="295"/>
                </a:lnTo>
                <a:lnTo>
                  <a:pt x="0" y="284"/>
                </a:lnTo>
                <a:lnTo>
                  <a:pt x="9" y="278"/>
                </a:lnTo>
                <a:lnTo>
                  <a:pt x="17" y="273"/>
                </a:lnTo>
                <a:lnTo>
                  <a:pt x="26" y="269"/>
                </a:lnTo>
                <a:lnTo>
                  <a:pt x="40" y="263"/>
                </a:lnTo>
                <a:lnTo>
                  <a:pt x="47" y="259"/>
                </a:lnTo>
                <a:lnTo>
                  <a:pt x="49" y="256"/>
                </a:lnTo>
                <a:lnTo>
                  <a:pt x="60" y="241"/>
                </a:lnTo>
                <a:lnTo>
                  <a:pt x="65" y="233"/>
                </a:lnTo>
                <a:lnTo>
                  <a:pt x="72" y="223"/>
                </a:lnTo>
                <a:lnTo>
                  <a:pt x="75" y="215"/>
                </a:lnTo>
                <a:lnTo>
                  <a:pt x="75" y="208"/>
                </a:lnTo>
                <a:lnTo>
                  <a:pt x="74" y="200"/>
                </a:lnTo>
                <a:lnTo>
                  <a:pt x="69" y="180"/>
                </a:lnTo>
                <a:lnTo>
                  <a:pt x="64" y="160"/>
                </a:lnTo>
                <a:lnTo>
                  <a:pt x="67" y="152"/>
                </a:lnTo>
                <a:lnTo>
                  <a:pt x="70" y="149"/>
                </a:lnTo>
                <a:lnTo>
                  <a:pt x="77" y="140"/>
                </a:lnTo>
                <a:lnTo>
                  <a:pt x="79" y="138"/>
                </a:lnTo>
                <a:lnTo>
                  <a:pt x="93" y="135"/>
                </a:lnTo>
                <a:lnTo>
                  <a:pt x="98" y="129"/>
                </a:lnTo>
                <a:lnTo>
                  <a:pt x="102" y="121"/>
                </a:lnTo>
                <a:lnTo>
                  <a:pt x="103" y="117"/>
                </a:lnTo>
                <a:lnTo>
                  <a:pt x="109" y="113"/>
                </a:lnTo>
                <a:lnTo>
                  <a:pt x="116" y="108"/>
                </a:lnTo>
                <a:lnTo>
                  <a:pt x="120" y="103"/>
                </a:lnTo>
                <a:lnTo>
                  <a:pt x="134" y="94"/>
                </a:lnTo>
                <a:lnTo>
                  <a:pt x="147" y="86"/>
                </a:lnTo>
                <a:lnTo>
                  <a:pt x="162" y="78"/>
                </a:lnTo>
                <a:lnTo>
                  <a:pt x="174" y="72"/>
                </a:lnTo>
                <a:lnTo>
                  <a:pt x="176" y="66"/>
                </a:lnTo>
                <a:lnTo>
                  <a:pt x="176" y="61"/>
                </a:lnTo>
                <a:lnTo>
                  <a:pt x="170" y="50"/>
                </a:lnTo>
                <a:lnTo>
                  <a:pt x="170" y="37"/>
                </a:lnTo>
                <a:lnTo>
                  <a:pt x="170" y="27"/>
                </a:lnTo>
                <a:lnTo>
                  <a:pt x="171" y="20"/>
                </a:lnTo>
                <a:lnTo>
                  <a:pt x="174" y="2"/>
                </a:lnTo>
                <a:lnTo>
                  <a:pt x="174" y="0"/>
                </a:lnTo>
                <a:lnTo>
                  <a:pt x="186" y="6"/>
                </a:lnTo>
                <a:lnTo>
                  <a:pt x="198" y="8"/>
                </a:lnTo>
                <a:lnTo>
                  <a:pt x="235" y="30"/>
                </a:lnTo>
                <a:lnTo>
                  <a:pt x="247" y="33"/>
                </a:lnTo>
                <a:lnTo>
                  <a:pt x="273" y="36"/>
                </a:lnTo>
                <a:lnTo>
                  <a:pt x="303" y="27"/>
                </a:lnTo>
                <a:lnTo>
                  <a:pt x="315" y="25"/>
                </a:lnTo>
                <a:lnTo>
                  <a:pt x="335" y="33"/>
                </a:lnTo>
                <a:lnTo>
                  <a:pt x="344" y="36"/>
                </a:lnTo>
                <a:lnTo>
                  <a:pt x="359" y="36"/>
                </a:lnTo>
                <a:lnTo>
                  <a:pt x="384" y="44"/>
                </a:lnTo>
                <a:lnTo>
                  <a:pt x="390" y="47"/>
                </a:lnTo>
                <a:lnTo>
                  <a:pt x="405" y="59"/>
                </a:lnTo>
                <a:lnTo>
                  <a:pt x="412" y="63"/>
                </a:lnTo>
                <a:lnTo>
                  <a:pt x="465" y="74"/>
                </a:lnTo>
                <a:lnTo>
                  <a:pt x="472" y="81"/>
                </a:lnTo>
                <a:lnTo>
                  <a:pt x="479" y="96"/>
                </a:lnTo>
                <a:lnTo>
                  <a:pt x="480" y="113"/>
                </a:lnTo>
                <a:lnTo>
                  <a:pt x="484" y="126"/>
                </a:lnTo>
                <a:lnTo>
                  <a:pt x="490" y="142"/>
                </a:lnTo>
                <a:lnTo>
                  <a:pt x="498" y="154"/>
                </a:lnTo>
                <a:lnTo>
                  <a:pt x="507" y="164"/>
                </a:lnTo>
                <a:lnTo>
                  <a:pt x="517" y="170"/>
                </a:lnTo>
                <a:lnTo>
                  <a:pt x="540" y="178"/>
                </a:lnTo>
                <a:lnTo>
                  <a:pt x="566" y="182"/>
                </a:lnTo>
                <a:lnTo>
                  <a:pt x="592" y="183"/>
                </a:lnTo>
                <a:lnTo>
                  <a:pt x="637" y="195"/>
                </a:lnTo>
                <a:lnTo>
                  <a:pt x="675" y="209"/>
                </a:lnTo>
                <a:lnTo>
                  <a:pt x="684" y="216"/>
                </a:lnTo>
                <a:lnTo>
                  <a:pt x="704" y="223"/>
                </a:lnTo>
                <a:lnTo>
                  <a:pt x="742" y="256"/>
                </a:lnTo>
                <a:lnTo>
                  <a:pt x="763" y="268"/>
                </a:lnTo>
                <a:lnTo>
                  <a:pt x="777" y="270"/>
                </a:lnTo>
                <a:lnTo>
                  <a:pt x="791" y="268"/>
                </a:lnTo>
                <a:lnTo>
                  <a:pt x="814" y="257"/>
                </a:lnTo>
                <a:lnTo>
                  <a:pt x="824" y="250"/>
                </a:lnTo>
                <a:lnTo>
                  <a:pt x="848" y="221"/>
                </a:lnTo>
                <a:lnTo>
                  <a:pt x="856" y="206"/>
                </a:lnTo>
                <a:lnTo>
                  <a:pt x="859" y="196"/>
                </a:lnTo>
                <a:lnTo>
                  <a:pt x="858" y="185"/>
                </a:lnTo>
                <a:lnTo>
                  <a:pt x="855" y="175"/>
                </a:lnTo>
                <a:lnTo>
                  <a:pt x="848" y="165"/>
                </a:lnTo>
                <a:lnTo>
                  <a:pt x="844" y="152"/>
                </a:lnTo>
                <a:lnTo>
                  <a:pt x="841" y="127"/>
                </a:lnTo>
                <a:lnTo>
                  <a:pt x="845" y="110"/>
                </a:lnTo>
                <a:lnTo>
                  <a:pt x="849" y="100"/>
                </a:lnTo>
                <a:lnTo>
                  <a:pt x="857" y="90"/>
                </a:lnTo>
                <a:lnTo>
                  <a:pt x="876" y="70"/>
                </a:lnTo>
                <a:lnTo>
                  <a:pt x="896" y="56"/>
                </a:lnTo>
                <a:lnTo>
                  <a:pt x="931" y="38"/>
                </a:lnTo>
                <a:lnTo>
                  <a:pt x="951" y="38"/>
                </a:lnTo>
                <a:lnTo>
                  <a:pt x="960" y="36"/>
                </a:lnTo>
                <a:lnTo>
                  <a:pt x="976" y="23"/>
                </a:lnTo>
                <a:lnTo>
                  <a:pt x="983" y="22"/>
                </a:lnTo>
                <a:lnTo>
                  <a:pt x="993" y="25"/>
                </a:lnTo>
                <a:lnTo>
                  <a:pt x="1020" y="25"/>
                </a:lnTo>
                <a:lnTo>
                  <a:pt x="1032" y="28"/>
                </a:lnTo>
                <a:lnTo>
                  <a:pt x="1047" y="36"/>
                </a:lnTo>
                <a:lnTo>
                  <a:pt x="1065" y="41"/>
                </a:lnTo>
                <a:lnTo>
                  <a:pt x="1078" y="46"/>
                </a:lnTo>
                <a:lnTo>
                  <a:pt x="1092" y="53"/>
                </a:lnTo>
                <a:lnTo>
                  <a:pt x="1095" y="69"/>
                </a:lnTo>
                <a:lnTo>
                  <a:pt x="1093" y="73"/>
                </a:lnTo>
                <a:lnTo>
                  <a:pt x="1093" y="80"/>
                </a:lnTo>
                <a:lnTo>
                  <a:pt x="1107" y="90"/>
                </a:lnTo>
                <a:lnTo>
                  <a:pt x="1148" y="96"/>
                </a:lnTo>
                <a:lnTo>
                  <a:pt x="1156" y="99"/>
                </a:lnTo>
                <a:lnTo>
                  <a:pt x="1167" y="107"/>
                </a:lnTo>
                <a:lnTo>
                  <a:pt x="1174" y="110"/>
                </a:lnTo>
                <a:lnTo>
                  <a:pt x="1202" y="111"/>
                </a:lnTo>
                <a:lnTo>
                  <a:pt x="1218" y="109"/>
                </a:lnTo>
                <a:lnTo>
                  <a:pt x="1233" y="112"/>
                </a:lnTo>
                <a:lnTo>
                  <a:pt x="1239" y="115"/>
                </a:lnTo>
                <a:lnTo>
                  <a:pt x="1245" y="121"/>
                </a:lnTo>
                <a:lnTo>
                  <a:pt x="1252" y="137"/>
                </a:lnTo>
                <a:lnTo>
                  <a:pt x="1255" y="1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1" name="Freeform 140"/>
          <p:cNvSpPr>
            <a:spLocks/>
          </p:cNvSpPr>
          <p:nvPr/>
        </p:nvSpPr>
        <p:spPr bwMode="auto">
          <a:xfrm>
            <a:off x="4074050" y="4295160"/>
            <a:ext cx="229499" cy="184232"/>
          </a:xfrm>
          <a:custGeom>
            <a:avLst/>
            <a:gdLst>
              <a:gd name="T0" fmla="*/ 892 w 959"/>
              <a:gd name="T1" fmla="*/ 106 h 769"/>
              <a:gd name="T2" fmla="*/ 897 w 959"/>
              <a:gd name="T3" fmla="*/ 127 h 769"/>
              <a:gd name="T4" fmla="*/ 905 w 959"/>
              <a:gd name="T5" fmla="*/ 144 h 769"/>
              <a:gd name="T6" fmla="*/ 908 w 959"/>
              <a:gd name="T7" fmla="*/ 199 h 769"/>
              <a:gd name="T8" fmla="*/ 911 w 959"/>
              <a:gd name="T9" fmla="*/ 250 h 769"/>
              <a:gd name="T10" fmla="*/ 929 w 959"/>
              <a:gd name="T11" fmla="*/ 300 h 769"/>
              <a:gd name="T12" fmla="*/ 956 w 959"/>
              <a:gd name="T13" fmla="*/ 322 h 769"/>
              <a:gd name="T14" fmla="*/ 944 w 959"/>
              <a:gd name="T15" fmla="*/ 348 h 769"/>
              <a:gd name="T16" fmla="*/ 927 w 959"/>
              <a:gd name="T17" fmla="*/ 365 h 769"/>
              <a:gd name="T18" fmla="*/ 867 w 959"/>
              <a:gd name="T19" fmla="*/ 362 h 769"/>
              <a:gd name="T20" fmla="*/ 817 w 959"/>
              <a:gd name="T21" fmla="*/ 366 h 769"/>
              <a:gd name="T22" fmla="*/ 807 w 959"/>
              <a:gd name="T23" fmla="*/ 385 h 769"/>
              <a:gd name="T24" fmla="*/ 751 w 959"/>
              <a:gd name="T25" fmla="*/ 401 h 769"/>
              <a:gd name="T26" fmla="*/ 739 w 959"/>
              <a:gd name="T27" fmla="*/ 414 h 769"/>
              <a:gd name="T28" fmla="*/ 742 w 959"/>
              <a:gd name="T29" fmla="*/ 437 h 769"/>
              <a:gd name="T30" fmla="*/ 745 w 959"/>
              <a:gd name="T31" fmla="*/ 451 h 769"/>
              <a:gd name="T32" fmla="*/ 757 w 959"/>
              <a:gd name="T33" fmla="*/ 466 h 769"/>
              <a:gd name="T34" fmla="*/ 728 w 959"/>
              <a:gd name="T35" fmla="*/ 474 h 769"/>
              <a:gd name="T36" fmla="*/ 678 w 959"/>
              <a:gd name="T37" fmla="*/ 502 h 769"/>
              <a:gd name="T38" fmla="*/ 634 w 959"/>
              <a:gd name="T39" fmla="*/ 542 h 769"/>
              <a:gd name="T40" fmla="*/ 586 w 959"/>
              <a:gd name="T41" fmla="*/ 569 h 769"/>
              <a:gd name="T42" fmla="*/ 540 w 959"/>
              <a:gd name="T43" fmla="*/ 575 h 769"/>
              <a:gd name="T44" fmla="*/ 528 w 959"/>
              <a:gd name="T45" fmla="*/ 577 h 769"/>
              <a:gd name="T46" fmla="*/ 521 w 959"/>
              <a:gd name="T47" fmla="*/ 596 h 769"/>
              <a:gd name="T48" fmla="*/ 482 w 959"/>
              <a:gd name="T49" fmla="*/ 591 h 769"/>
              <a:gd name="T50" fmla="*/ 462 w 959"/>
              <a:gd name="T51" fmla="*/ 603 h 769"/>
              <a:gd name="T52" fmla="*/ 435 w 959"/>
              <a:gd name="T53" fmla="*/ 616 h 769"/>
              <a:gd name="T54" fmla="*/ 383 w 959"/>
              <a:gd name="T55" fmla="*/ 654 h 769"/>
              <a:gd name="T56" fmla="*/ 356 w 959"/>
              <a:gd name="T57" fmla="*/ 676 h 769"/>
              <a:gd name="T58" fmla="*/ 356 w 959"/>
              <a:gd name="T59" fmla="*/ 727 h 769"/>
              <a:gd name="T60" fmla="*/ 345 w 959"/>
              <a:gd name="T61" fmla="*/ 768 h 769"/>
              <a:gd name="T62" fmla="*/ 11 w 959"/>
              <a:gd name="T63" fmla="*/ 758 h 769"/>
              <a:gd name="T64" fmla="*/ 94 w 959"/>
              <a:gd name="T65" fmla="*/ 726 h 769"/>
              <a:gd name="T66" fmla="*/ 166 w 959"/>
              <a:gd name="T67" fmla="*/ 674 h 769"/>
              <a:gd name="T68" fmla="*/ 251 w 959"/>
              <a:gd name="T69" fmla="*/ 590 h 769"/>
              <a:gd name="T70" fmla="*/ 282 w 959"/>
              <a:gd name="T71" fmla="*/ 525 h 769"/>
              <a:gd name="T72" fmla="*/ 262 w 959"/>
              <a:gd name="T73" fmla="*/ 492 h 769"/>
              <a:gd name="T74" fmla="*/ 277 w 959"/>
              <a:gd name="T75" fmla="*/ 400 h 769"/>
              <a:gd name="T76" fmla="*/ 311 w 959"/>
              <a:gd name="T77" fmla="*/ 320 h 769"/>
              <a:gd name="T78" fmla="*/ 386 w 959"/>
              <a:gd name="T79" fmla="*/ 245 h 769"/>
              <a:gd name="T80" fmla="*/ 509 w 959"/>
              <a:gd name="T81" fmla="*/ 173 h 769"/>
              <a:gd name="T82" fmla="*/ 589 w 959"/>
              <a:gd name="T83" fmla="*/ 11 h 769"/>
              <a:gd name="T84" fmla="*/ 626 w 959"/>
              <a:gd name="T85" fmla="*/ 2 h 769"/>
              <a:gd name="T86" fmla="*/ 639 w 959"/>
              <a:gd name="T87" fmla="*/ 45 h 769"/>
              <a:gd name="T88" fmla="*/ 728 w 959"/>
              <a:gd name="T89" fmla="*/ 66 h 769"/>
              <a:gd name="T90" fmla="*/ 775 w 959"/>
              <a:gd name="T91" fmla="*/ 69 h 769"/>
              <a:gd name="T92" fmla="*/ 809 w 959"/>
              <a:gd name="T93" fmla="*/ 55 h 769"/>
              <a:gd name="T94" fmla="*/ 819 w 959"/>
              <a:gd name="T95" fmla="*/ 77 h 769"/>
              <a:gd name="T96" fmla="*/ 868 w 959"/>
              <a:gd name="T97" fmla="*/ 8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59" h="769">
                <a:moveTo>
                  <a:pt x="868" y="80"/>
                </a:moveTo>
                <a:lnTo>
                  <a:pt x="870" y="87"/>
                </a:lnTo>
                <a:lnTo>
                  <a:pt x="875" y="93"/>
                </a:lnTo>
                <a:lnTo>
                  <a:pt x="892" y="106"/>
                </a:lnTo>
                <a:lnTo>
                  <a:pt x="902" y="114"/>
                </a:lnTo>
                <a:lnTo>
                  <a:pt x="902" y="116"/>
                </a:lnTo>
                <a:lnTo>
                  <a:pt x="899" y="123"/>
                </a:lnTo>
                <a:lnTo>
                  <a:pt x="897" y="127"/>
                </a:lnTo>
                <a:lnTo>
                  <a:pt x="900" y="132"/>
                </a:lnTo>
                <a:lnTo>
                  <a:pt x="906" y="138"/>
                </a:lnTo>
                <a:lnTo>
                  <a:pt x="906" y="141"/>
                </a:lnTo>
                <a:lnTo>
                  <a:pt x="905" y="144"/>
                </a:lnTo>
                <a:lnTo>
                  <a:pt x="902" y="150"/>
                </a:lnTo>
                <a:lnTo>
                  <a:pt x="909" y="169"/>
                </a:lnTo>
                <a:lnTo>
                  <a:pt x="910" y="186"/>
                </a:lnTo>
                <a:lnTo>
                  <a:pt x="908" y="199"/>
                </a:lnTo>
                <a:lnTo>
                  <a:pt x="908" y="206"/>
                </a:lnTo>
                <a:lnTo>
                  <a:pt x="909" y="212"/>
                </a:lnTo>
                <a:lnTo>
                  <a:pt x="915" y="226"/>
                </a:lnTo>
                <a:lnTo>
                  <a:pt x="911" y="250"/>
                </a:lnTo>
                <a:lnTo>
                  <a:pt x="915" y="263"/>
                </a:lnTo>
                <a:lnTo>
                  <a:pt x="921" y="273"/>
                </a:lnTo>
                <a:lnTo>
                  <a:pt x="924" y="291"/>
                </a:lnTo>
                <a:lnTo>
                  <a:pt x="929" y="300"/>
                </a:lnTo>
                <a:lnTo>
                  <a:pt x="937" y="308"/>
                </a:lnTo>
                <a:lnTo>
                  <a:pt x="941" y="310"/>
                </a:lnTo>
                <a:lnTo>
                  <a:pt x="950" y="317"/>
                </a:lnTo>
                <a:lnTo>
                  <a:pt x="956" y="322"/>
                </a:lnTo>
                <a:lnTo>
                  <a:pt x="959" y="330"/>
                </a:lnTo>
                <a:lnTo>
                  <a:pt x="952" y="336"/>
                </a:lnTo>
                <a:lnTo>
                  <a:pt x="946" y="342"/>
                </a:lnTo>
                <a:lnTo>
                  <a:pt x="944" y="348"/>
                </a:lnTo>
                <a:lnTo>
                  <a:pt x="947" y="358"/>
                </a:lnTo>
                <a:lnTo>
                  <a:pt x="947" y="363"/>
                </a:lnTo>
                <a:lnTo>
                  <a:pt x="943" y="365"/>
                </a:lnTo>
                <a:lnTo>
                  <a:pt x="927" y="365"/>
                </a:lnTo>
                <a:lnTo>
                  <a:pt x="914" y="364"/>
                </a:lnTo>
                <a:lnTo>
                  <a:pt x="900" y="364"/>
                </a:lnTo>
                <a:lnTo>
                  <a:pt x="880" y="363"/>
                </a:lnTo>
                <a:lnTo>
                  <a:pt x="867" y="362"/>
                </a:lnTo>
                <a:lnTo>
                  <a:pt x="850" y="361"/>
                </a:lnTo>
                <a:lnTo>
                  <a:pt x="844" y="362"/>
                </a:lnTo>
                <a:lnTo>
                  <a:pt x="828" y="364"/>
                </a:lnTo>
                <a:lnTo>
                  <a:pt x="817" y="366"/>
                </a:lnTo>
                <a:lnTo>
                  <a:pt x="815" y="367"/>
                </a:lnTo>
                <a:lnTo>
                  <a:pt x="812" y="369"/>
                </a:lnTo>
                <a:lnTo>
                  <a:pt x="809" y="377"/>
                </a:lnTo>
                <a:lnTo>
                  <a:pt x="807" y="385"/>
                </a:lnTo>
                <a:lnTo>
                  <a:pt x="805" y="389"/>
                </a:lnTo>
                <a:lnTo>
                  <a:pt x="771" y="401"/>
                </a:lnTo>
                <a:lnTo>
                  <a:pt x="758" y="402"/>
                </a:lnTo>
                <a:lnTo>
                  <a:pt x="751" y="401"/>
                </a:lnTo>
                <a:lnTo>
                  <a:pt x="745" y="402"/>
                </a:lnTo>
                <a:lnTo>
                  <a:pt x="741" y="405"/>
                </a:lnTo>
                <a:lnTo>
                  <a:pt x="739" y="409"/>
                </a:lnTo>
                <a:lnTo>
                  <a:pt x="739" y="414"/>
                </a:lnTo>
                <a:lnTo>
                  <a:pt x="740" y="419"/>
                </a:lnTo>
                <a:lnTo>
                  <a:pt x="743" y="426"/>
                </a:lnTo>
                <a:lnTo>
                  <a:pt x="744" y="432"/>
                </a:lnTo>
                <a:lnTo>
                  <a:pt x="742" y="437"/>
                </a:lnTo>
                <a:lnTo>
                  <a:pt x="741" y="442"/>
                </a:lnTo>
                <a:lnTo>
                  <a:pt x="740" y="448"/>
                </a:lnTo>
                <a:lnTo>
                  <a:pt x="742" y="450"/>
                </a:lnTo>
                <a:lnTo>
                  <a:pt x="745" y="451"/>
                </a:lnTo>
                <a:lnTo>
                  <a:pt x="748" y="453"/>
                </a:lnTo>
                <a:lnTo>
                  <a:pt x="753" y="456"/>
                </a:lnTo>
                <a:lnTo>
                  <a:pt x="757" y="460"/>
                </a:lnTo>
                <a:lnTo>
                  <a:pt x="757" y="466"/>
                </a:lnTo>
                <a:lnTo>
                  <a:pt x="753" y="469"/>
                </a:lnTo>
                <a:lnTo>
                  <a:pt x="751" y="471"/>
                </a:lnTo>
                <a:lnTo>
                  <a:pt x="738" y="473"/>
                </a:lnTo>
                <a:lnTo>
                  <a:pt x="728" y="474"/>
                </a:lnTo>
                <a:lnTo>
                  <a:pt x="715" y="483"/>
                </a:lnTo>
                <a:lnTo>
                  <a:pt x="701" y="493"/>
                </a:lnTo>
                <a:lnTo>
                  <a:pt x="685" y="500"/>
                </a:lnTo>
                <a:lnTo>
                  <a:pt x="678" y="502"/>
                </a:lnTo>
                <a:lnTo>
                  <a:pt x="665" y="507"/>
                </a:lnTo>
                <a:lnTo>
                  <a:pt x="650" y="515"/>
                </a:lnTo>
                <a:lnTo>
                  <a:pt x="643" y="528"/>
                </a:lnTo>
                <a:lnTo>
                  <a:pt x="634" y="542"/>
                </a:lnTo>
                <a:lnTo>
                  <a:pt x="625" y="552"/>
                </a:lnTo>
                <a:lnTo>
                  <a:pt x="612" y="561"/>
                </a:lnTo>
                <a:lnTo>
                  <a:pt x="601" y="565"/>
                </a:lnTo>
                <a:lnTo>
                  <a:pt x="586" y="569"/>
                </a:lnTo>
                <a:lnTo>
                  <a:pt x="568" y="573"/>
                </a:lnTo>
                <a:lnTo>
                  <a:pt x="555" y="574"/>
                </a:lnTo>
                <a:lnTo>
                  <a:pt x="552" y="574"/>
                </a:lnTo>
                <a:lnTo>
                  <a:pt x="540" y="575"/>
                </a:lnTo>
                <a:lnTo>
                  <a:pt x="535" y="574"/>
                </a:lnTo>
                <a:lnTo>
                  <a:pt x="531" y="574"/>
                </a:lnTo>
                <a:lnTo>
                  <a:pt x="529" y="575"/>
                </a:lnTo>
                <a:lnTo>
                  <a:pt x="528" y="577"/>
                </a:lnTo>
                <a:lnTo>
                  <a:pt x="528" y="582"/>
                </a:lnTo>
                <a:lnTo>
                  <a:pt x="527" y="588"/>
                </a:lnTo>
                <a:lnTo>
                  <a:pt x="524" y="593"/>
                </a:lnTo>
                <a:lnTo>
                  <a:pt x="521" y="596"/>
                </a:lnTo>
                <a:lnTo>
                  <a:pt x="518" y="596"/>
                </a:lnTo>
                <a:lnTo>
                  <a:pt x="509" y="595"/>
                </a:lnTo>
                <a:lnTo>
                  <a:pt x="501" y="593"/>
                </a:lnTo>
                <a:lnTo>
                  <a:pt x="482" y="591"/>
                </a:lnTo>
                <a:lnTo>
                  <a:pt x="478" y="592"/>
                </a:lnTo>
                <a:lnTo>
                  <a:pt x="477" y="592"/>
                </a:lnTo>
                <a:lnTo>
                  <a:pt x="471" y="596"/>
                </a:lnTo>
                <a:lnTo>
                  <a:pt x="462" y="603"/>
                </a:lnTo>
                <a:lnTo>
                  <a:pt x="455" y="609"/>
                </a:lnTo>
                <a:lnTo>
                  <a:pt x="451" y="612"/>
                </a:lnTo>
                <a:lnTo>
                  <a:pt x="440" y="614"/>
                </a:lnTo>
                <a:lnTo>
                  <a:pt x="435" y="616"/>
                </a:lnTo>
                <a:lnTo>
                  <a:pt x="415" y="632"/>
                </a:lnTo>
                <a:lnTo>
                  <a:pt x="410" y="636"/>
                </a:lnTo>
                <a:lnTo>
                  <a:pt x="389" y="650"/>
                </a:lnTo>
                <a:lnTo>
                  <a:pt x="383" y="654"/>
                </a:lnTo>
                <a:lnTo>
                  <a:pt x="379" y="659"/>
                </a:lnTo>
                <a:lnTo>
                  <a:pt x="366" y="669"/>
                </a:lnTo>
                <a:lnTo>
                  <a:pt x="358" y="673"/>
                </a:lnTo>
                <a:lnTo>
                  <a:pt x="356" y="676"/>
                </a:lnTo>
                <a:lnTo>
                  <a:pt x="356" y="682"/>
                </a:lnTo>
                <a:lnTo>
                  <a:pt x="356" y="696"/>
                </a:lnTo>
                <a:lnTo>
                  <a:pt x="356" y="709"/>
                </a:lnTo>
                <a:lnTo>
                  <a:pt x="356" y="727"/>
                </a:lnTo>
                <a:lnTo>
                  <a:pt x="356" y="746"/>
                </a:lnTo>
                <a:lnTo>
                  <a:pt x="356" y="768"/>
                </a:lnTo>
                <a:lnTo>
                  <a:pt x="345" y="768"/>
                </a:lnTo>
                <a:lnTo>
                  <a:pt x="345" y="768"/>
                </a:lnTo>
                <a:lnTo>
                  <a:pt x="345" y="768"/>
                </a:lnTo>
                <a:lnTo>
                  <a:pt x="0" y="769"/>
                </a:lnTo>
                <a:lnTo>
                  <a:pt x="0" y="768"/>
                </a:lnTo>
                <a:lnTo>
                  <a:pt x="11" y="758"/>
                </a:lnTo>
                <a:lnTo>
                  <a:pt x="18" y="745"/>
                </a:lnTo>
                <a:lnTo>
                  <a:pt x="30" y="739"/>
                </a:lnTo>
                <a:lnTo>
                  <a:pt x="56" y="737"/>
                </a:lnTo>
                <a:lnTo>
                  <a:pt x="94" y="726"/>
                </a:lnTo>
                <a:lnTo>
                  <a:pt x="129" y="710"/>
                </a:lnTo>
                <a:lnTo>
                  <a:pt x="138" y="703"/>
                </a:lnTo>
                <a:lnTo>
                  <a:pt x="149" y="690"/>
                </a:lnTo>
                <a:lnTo>
                  <a:pt x="166" y="674"/>
                </a:lnTo>
                <a:lnTo>
                  <a:pt x="198" y="653"/>
                </a:lnTo>
                <a:lnTo>
                  <a:pt x="213" y="642"/>
                </a:lnTo>
                <a:lnTo>
                  <a:pt x="236" y="614"/>
                </a:lnTo>
                <a:lnTo>
                  <a:pt x="251" y="590"/>
                </a:lnTo>
                <a:lnTo>
                  <a:pt x="263" y="575"/>
                </a:lnTo>
                <a:lnTo>
                  <a:pt x="272" y="561"/>
                </a:lnTo>
                <a:lnTo>
                  <a:pt x="278" y="547"/>
                </a:lnTo>
                <a:lnTo>
                  <a:pt x="282" y="525"/>
                </a:lnTo>
                <a:lnTo>
                  <a:pt x="279" y="516"/>
                </a:lnTo>
                <a:lnTo>
                  <a:pt x="270" y="502"/>
                </a:lnTo>
                <a:lnTo>
                  <a:pt x="263" y="498"/>
                </a:lnTo>
                <a:lnTo>
                  <a:pt x="262" y="492"/>
                </a:lnTo>
                <a:lnTo>
                  <a:pt x="265" y="480"/>
                </a:lnTo>
                <a:lnTo>
                  <a:pt x="265" y="459"/>
                </a:lnTo>
                <a:lnTo>
                  <a:pt x="267" y="427"/>
                </a:lnTo>
                <a:lnTo>
                  <a:pt x="277" y="400"/>
                </a:lnTo>
                <a:lnTo>
                  <a:pt x="303" y="365"/>
                </a:lnTo>
                <a:lnTo>
                  <a:pt x="308" y="351"/>
                </a:lnTo>
                <a:lnTo>
                  <a:pt x="311" y="328"/>
                </a:lnTo>
                <a:lnTo>
                  <a:pt x="311" y="320"/>
                </a:lnTo>
                <a:lnTo>
                  <a:pt x="344" y="287"/>
                </a:lnTo>
                <a:lnTo>
                  <a:pt x="363" y="262"/>
                </a:lnTo>
                <a:lnTo>
                  <a:pt x="370" y="256"/>
                </a:lnTo>
                <a:lnTo>
                  <a:pt x="386" y="245"/>
                </a:lnTo>
                <a:lnTo>
                  <a:pt x="445" y="220"/>
                </a:lnTo>
                <a:lnTo>
                  <a:pt x="478" y="201"/>
                </a:lnTo>
                <a:lnTo>
                  <a:pt x="497" y="188"/>
                </a:lnTo>
                <a:lnTo>
                  <a:pt x="509" y="173"/>
                </a:lnTo>
                <a:lnTo>
                  <a:pt x="541" y="111"/>
                </a:lnTo>
                <a:lnTo>
                  <a:pt x="572" y="24"/>
                </a:lnTo>
                <a:lnTo>
                  <a:pt x="575" y="14"/>
                </a:lnTo>
                <a:lnTo>
                  <a:pt x="589" y="11"/>
                </a:lnTo>
                <a:lnTo>
                  <a:pt x="598" y="9"/>
                </a:lnTo>
                <a:lnTo>
                  <a:pt x="606" y="6"/>
                </a:lnTo>
                <a:lnTo>
                  <a:pt x="616" y="0"/>
                </a:lnTo>
                <a:lnTo>
                  <a:pt x="626" y="2"/>
                </a:lnTo>
                <a:lnTo>
                  <a:pt x="621" y="7"/>
                </a:lnTo>
                <a:lnTo>
                  <a:pt x="621" y="18"/>
                </a:lnTo>
                <a:lnTo>
                  <a:pt x="628" y="30"/>
                </a:lnTo>
                <a:lnTo>
                  <a:pt x="639" y="45"/>
                </a:lnTo>
                <a:lnTo>
                  <a:pt x="661" y="63"/>
                </a:lnTo>
                <a:lnTo>
                  <a:pt x="677" y="70"/>
                </a:lnTo>
                <a:lnTo>
                  <a:pt x="701" y="74"/>
                </a:lnTo>
                <a:lnTo>
                  <a:pt x="728" y="66"/>
                </a:lnTo>
                <a:lnTo>
                  <a:pt x="744" y="66"/>
                </a:lnTo>
                <a:lnTo>
                  <a:pt x="751" y="63"/>
                </a:lnTo>
                <a:lnTo>
                  <a:pt x="759" y="68"/>
                </a:lnTo>
                <a:lnTo>
                  <a:pt x="775" y="69"/>
                </a:lnTo>
                <a:lnTo>
                  <a:pt x="790" y="67"/>
                </a:lnTo>
                <a:lnTo>
                  <a:pt x="801" y="59"/>
                </a:lnTo>
                <a:lnTo>
                  <a:pt x="808" y="50"/>
                </a:lnTo>
                <a:lnTo>
                  <a:pt x="809" y="55"/>
                </a:lnTo>
                <a:lnTo>
                  <a:pt x="810" y="59"/>
                </a:lnTo>
                <a:lnTo>
                  <a:pt x="812" y="62"/>
                </a:lnTo>
                <a:lnTo>
                  <a:pt x="816" y="73"/>
                </a:lnTo>
                <a:lnTo>
                  <a:pt x="819" y="77"/>
                </a:lnTo>
                <a:lnTo>
                  <a:pt x="827" y="77"/>
                </a:lnTo>
                <a:lnTo>
                  <a:pt x="835" y="79"/>
                </a:lnTo>
                <a:lnTo>
                  <a:pt x="852" y="78"/>
                </a:lnTo>
                <a:lnTo>
                  <a:pt x="868"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2" name="Freeform 141"/>
          <p:cNvSpPr>
            <a:spLocks/>
          </p:cNvSpPr>
          <p:nvPr/>
        </p:nvSpPr>
        <p:spPr bwMode="auto">
          <a:xfrm>
            <a:off x="4463568" y="4102507"/>
            <a:ext cx="1052" cy="1052"/>
          </a:xfrm>
          <a:custGeom>
            <a:avLst/>
            <a:gdLst>
              <a:gd name="T0" fmla="*/ 5 w 5"/>
              <a:gd name="T1" fmla="*/ 3 h 5"/>
              <a:gd name="T2" fmla="*/ 0 w 5"/>
              <a:gd name="T3" fmla="*/ 5 h 5"/>
              <a:gd name="T4" fmla="*/ 0 w 5"/>
              <a:gd name="T5" fmla="*/ 2 h 5"/>
              <a:gd name="T6" fmla="*/ 2 w 5"/>
              <a:gd name="T7" fmla="*/ 1 h 5"/>
              <a:gd name="T8" fmla="*/ 3 w 5"/>
              <a:gd name="T9" fmla="*/ 0 h 5"/>
              <a:gd name="T10" fmla="*/ 5 w 5"/>
              <a:gd name="T11" fmla="*/ 1 h 5"/>
              <a:gd name="T12" fmla="*/ 5 w 5"/>
              <a:gd name="T13" fmla="*/ 3 h 5"/>
            </a:gdLst>
            <a:ahLst/>
            <a:cxnLst>
              <a:cxn ang="0">
                <a:pos x="T0" y="T1"/>
              </a:cxn>
              <a:cxn ang="0">
                <a:pos x="T2" y="T3"/>
              </a:cxn>
              <a:cxn ang="0">
                <a:pos x="T4" y="T5"/>
              </a:cxn>
              <a:cxn ang="0">
                <a:pos x="T6" y="T7"/>
              </a:cxn>
              <a:cxn ang="0">
                <a:pos x="T8" y="T9"/>
              </a:cxn>
              <a:cxn ang="0">
                <a:pos x="T10" y="T11"/>
              </a:cxn>
              <a:cxn ang="0">
                <a:pos x="T12" y="T13"/>
              </a:cxn>
            </a:cxnLst>
            <a:rect l="0" t="0" r="r" b="b"/>
            <a:pathLst>
              <a:path w="5" h="5">
                <a:moveTo>
                  <a:pt x="5" y="3"/>
                </a:moveTo>
                <a:lnTo>
                  <a:pt x="0" y="5"/>
                </a:lnTo>
                <a:lnTo>
                  <a:pt x="0" y="2"/>
                </a:lnTo>
                <a:lnTo>
                  <a:pt x="2" y="1"/>
                </a:lnTo>
                <a:lnTo>
                  <a:pt x="3" y="0"/>
                </a:lnTo>
                <a:lnTo>
                  <a:pt x="5" y="1"/>
                </a:lnTo>
                <a:lnTo>
                  <a:pt x="5"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3" name="Freeform 142"/>
          <p:cNvSpPr>
            <a:spLocks/>
          </p:cNvSpPr>
          <p:nvPr/>
        </p:nvSpPr>
        <p:spPr bwMode="auto">
          <a:xfrm>
            <a:off x="4826767" y="3974071"/>
            <a:ext cx="66324" cy="84220"/>
          </a:xfrm>
          <a:custGeom>
            <a:avLst/>
            <a:gdLst>
              <a:gd name="T0" fmla="*/ 118 w 278"/>
              <a:gd name="T1" fmla="*/ 337 h 350"/>
              <a:gd name="T2" fmla="*/ 120 w 278"/>
              <a:gd name="T3" fmla="*/ 330 h 350"/>
              <a:gd name="T4" fmla="*/ 120 w 278"/>
              <a:gd name="T5" fmla="*/ 312 h 350"/>
              <a:gd name="T6" fmla="*/ 117 w 278"/>
              <a:gd name="T7" fmla="*/ 291 h 350"/>
              <a:gd name="T8" fmla="*/ 129 w 278"/>
              <a:gd name="T9" fmla="*/ 237 h 350"/>
              <a:gd name="T10" fmla="*/ 126 w 278"/>
              <a:gd name="T11" fmla="*/ 207 h 350"/>
              <a:gd name="T12" fmla="*/ 107 w 278"/>
              <a:gd name="T13" fmla="*/ 168 h 350"/>
              <a:gd name="T14" fmla="*/ 91 w 278"/>
              <a:gd name="T15" fmla="*/ 147 h 350"/>
              <a:gd name="T16" fmla="*/ 71 w 278"/>
              <a:gd name="T17" fmla="*/ 118 h 350"/>
              <a:gd name="T18" fmla="*/ 57 w 278"/>
              <a:gd name="T19" fmla="*/ 99 h 350"/>
              <a:gd name="T20" fmla="*/ 49 w 278"/>
              <a:gd name="T21" fmla="*/ 75 h 350"/>
              <a:gd name="T22" fmla="*/ 31 w 278"/>
              <a:gd name="T23" fmla="*/ 43 h 350"/>
              <a:gd name="T24" fmla="*/ 13 w 278"/>
              <a:gd name="T25" fmla="*/ 26 h 350"/>
              <a:gd name="T26" fmla="*/ 2 w 278"/>
              <a:gd name="T27" fmla="*/ 22 h 350"/>
              <a:gd name="T28" fmla="*/ 31 w 278"/>
              <a:gd name="T29" fmla="*/ 13 h 350"/>
              <a:gd name="T30" fmla="*/ 62 w 278"/>
              <a:gd name="T31" fmla="*/ 7 h 350"/>
              <a:gd name="T32" fmla="*/ 75 w 278"/>
              <a:gd name="T33" fmla="*/ 1 h 350"/>
              <a:gd name="T34" fmla="*/ 95 w 278"/>
              <a:gd name="T35" fmla="*/ 7 h 350"/>
              <a:gd name="T36" fmla="*/ 113 w 278"/>
              <a:gd name="T37" fmla="*/ 18 h 350"/>
              <a:gd name="T38" fmla="*/ 122 w 278"/>
              <a:gd name="T39" fmla="*/ 28 h 350"/>
              <a:gd name="T40" fmla="*/ 135 w 278"/>
              <a:gd name="T41" fmla="*/ 37 h 350"/>
              <a:gd name="T42" fmla="*/ 143 w 278"/>
              <a:gd name="T43" fmla="*/ 39 h 350"/>
              <a:gd name="T44" fmla="*/ 152 w 278"/>
              <a:gd name="T45" fmla="*/ 39 h 350"/>
              <a:gd name="T46" fmla="*/ 178 w 278"/>
              <a:gd name="T47" fmla="*/ 57 h 350"/>
              <a:gd name="T48" fmla="*/ 192 w 278"/>
              <a:gd name="T49" fmla="*/ 62 h 350"/>
              <a:gd name="T50" fmla="*/ 204 w 278"/>
              <a:gd name="T51" fmla="*/ 70 h 350"/>
              <a:gd name="T52" fmla="*/ 203 w 278"/>
              <a:gd name="T53" fmla="*/ 97 h 350"/>
              <a:gd name="T54" fmla="*/ 199 w 278"/>
              <a:gd name="T55" fmla="*/ 116 h 350"/>
              <a:gd name="T56" fmla="*/ 215 w 278"/>
              <a:gd name="T57" fmla="*/ 130 h 350"/>
              <a:gd name="T58" fmla="*/ 229 w 278"/>
              <a:gd name="T59" fmla="*/ 140 h 350"/>
              <a:gd name="T60" fmla="*/ 232 w 278"/>
              <a:gd name="T61" fmla="*/ 152 h 350"/>
              <a:gd name="T62" fmla="*/ 233 w 278"/>
              <a:gd name="T63" fmla="*/ 168 h 350"/>
              <a:gd name="T64" fmla="*/ 236 w 278"/>
              <a:gd name="T65" fmla="*/ 180 h 350"/>
              <a:gd name="T66" fmla="*/ 261 w 278"/>
              <a:gd name="T67" fmla="*/ 198 h 350"/>
              <a:gd name="T68" fmla="*/ 262 w 278"/>
              <a:gd name="T69" fmla="*/ 226 h 350"/>
              <a:gd name="T70" fmla="*/ 274 w 278"/>
              <a:gd name="T71" fmla="*/ 245 h 350"/>
              <a:gd name="T72" fmla="*/ 248 w 278"/>
              <a:gd name="T73" fmla="*/ 238 h 350"/>
              <a:gd name="T74" fmla="*/ 237 w 278"/>
              <a:gd name="T75" fmla="*/ 242 h 350"/>
              <a:gd name="T76" fmla="*/ 225 w 278"/>
              <a:gd name="T77" fmla="*/ 236 h 350"/>
              <a:gd name="T78" fmla="*/ 216 w 278"/>
              <a:gd name="T79" fmla="*/ 237 h 350"/>
              <a:gd name="T80" fmla="*/ 206 w 278"/>
              <a:gd name="T81" fmla="*/ 245 h 350"/>
              <a:gd name="T82" fmla="*/ 203 w 278"/>
              <a:gd name="T83" fmla="*/ 228 h 350"/>
              <a:gd name="T84" fmla="*/ 185 w 278"/>
              <a:gd name="T85" fmla="*/ 236 h 350"/>
              <a:gd name="T86" fmla="*/ 184 w 278"/>
              <a:gd name="T87" fmla="*/ 255 h 350"/>
              <a:gd name="T88" fmla="*/ 185 w 278"/>
              <a:gd name="T89" fmla="*/ 282 h 350"/>
              <a:gd name="T90" fmla="*/ 167 w 278"/>
              <a:gd name="T91" fmla="*/ 305 h 350"/>
              <a:gd name="T92" fmla="*/ 148 w 278"/>
              <a:gd name="T93" fmla="*/ 326 h 350"/>
              <a:gd name="T94" fmla="*/ 149 w 278"/>
              <a:gd name="T95" fmla="*/ 340 h 350"/>
              <a:gd name="T96" fmla="*/ 134 w 278"/>
              <a:gd name="T97" fmla="*/ 345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8" h="350">
                <a:moveTo>
                  <a:pt x="126" y="350"/>
                </a:moveTo>
                <a:lnTo>
                  <a:pt x="122" y="343"/>
                </a:lnTo>
                <a:lnTo>
                  <a:pt x="118" y="337"/>
                </a:lnTo>
                <a:lnTo>
                  <a:pt x="115" y="333"/>
                </a:lnTo>
                <a:lnTo>
                  <a:pt x="117" y="332"/>
                </a:lnTo>
                <a:lnTo>
                  <a:pt x="120" y="330"/>
                </a:lnTo>
                <a:lnTo>
                  <a:pt x="122" y="328"/>
                </a:lnTo>
                <a:lnTo>
                  <a:pt x="122" y="321"/>
                </a:lnTo>
                <a:lnTo>
                  <a:pt x="120" y="312"/>
                </a:lnTo>
                <a:lnTo>
                  <a:pt x="119" y="308"/>
                </a:lnTo>
                <a:lnTo>
                  <a:pt x="119" y="301"/>
                </a:lnTo>
                <a:lnTo>
                  <a:pt x="117" y="291"/>
                </a:lnTo>
                <a:lnTo>
                  <a:pt x="119" y="272"/>
                </a:lnTo>
                <a:lnTo>
                  <a:pt x="125" y="248"/>
                </a:lnTo>
                <a:lnTo>
                  <a:pt x="129" y="237"/>
                </a:lnTo>
                <a:lnTo>
                  <a:pt x="127" y="230"/>
                </a:lnTo>
                <a:lnTo>
                  <a:pt x="128" y="215"/>
                </a:lnTo>
                <a:lnTo>
                  <a:pt x="126" y="207"/>
                </a:lnTo>
                <a:lnTo>
                  <a:pt x="121" y="197"/>
                </a:lnTo>
                <a:lnTo>
                  <a:pt x="115" y="176"/>
                </a:lnTo>
                <a:lnTo>
                  <a:pt x="107" y="168"/>
                </a:lnTo>
                <a:lnTo>
                  <a:pt x="98" y="160"/>
                </a:lnTo>
                <a:lnTo>
                  <a:pt x="94" y="154"/>
                </a:lnTo>
                <a:lnTo>
                  <a:pt x="91" y="147"/>
                </a:lnTo>
                <a:lnTo>
                  <a:pt x="85" y="140"/>
                </a:lnTo>
                <a:lnTo>
                  <a:pt x="79" y="134"/>
                </a:lnTo>
                <a:lnTo>
                  <a:pt x="71" y="118"/>
                </a:lnTo>
                <a:lnTo>
                  <a:pt x="67" y="111"/>
                </a:lnTo>
                <a:lnTo>
                  <a:pt x="66" y="109"/>
                </a:lnTo>
                <a:lnTo>
                  <a:pt x="57" y="99"/>
                </a:lnTo>
                <a:lnTo>
                  <a:pt x="52" y="90"/>
                </a:lnTo>
                <a:lnTo>
                  <a:pt x="50" y="82"/>
                </a:lnTo>
                <a:lnTo>
                  <a:pt x="49" y="75"/>
                </a:lnTo>
                <a:lnTo>
                  <a:pt x="42" y="61"/>
                </a:lnTo>
                <a:lnTo>
                  <a:pt x="37" y="51"/>
                </a:lnTo>
                <a:lnTo>
                  <a:pt x="31" y="43"/>
                </a:lnTo>
                <a:lnTo>
                  <a:pt x="29" y="38"/>
                </a:lnTo>
                <a:lnTo>
                  <a:pt x="22" y="31"/>
                </a:lnTo>
                <a:lnTo>
                  <a:pt x="13" y="26"/>
                </a:lnTo>
                <a:lnTo>
                  <a:pt x="8" y="25"/>
                </a:lnTo>
                <a:lnTo>
                  <a:pt x="0" y="26"/>
                </a:lnTo>
                <a:lnTo>
                  <a:pt x="2" y="22"/>
                </a:lnTo>
                <a:lnTo>
                  <a:pt x="18" y="11"/>
                </a:lnTo>
                <a:lnTo>
                  <a:pt x="22" y="12"/>
                </a:lnTo>
                <a:lnTo>
                  <a:pt x="31" y="13"/>
                </a:lnTo>
                <a:lnTo>
                  <a:pt x="48" y="12"/>
                </a:lnTo>
                <a:lnTo>
                  <a:pt x="57" y="5"/>
                </a:lnTo>
                <a:lnTo>
                  <a:pt x="62" y="7"/>
                </a:lnTo>
                <a:lnTo>
                  <a:pt x="67" y="4"/>
                </a:lnTo>
                <a:lnTo>
                  <a:pt x="74" y="0"/>
                </a:lnTo>
                <a:lnTo>
                  <a:pt x="75" y="1"/>
                </a:lnTo>
                <a:lnTo>
                  <a:pt x="76" y="1"/>
                </a:lnTo>
                <a:lnTo>
                  <a:pt x="87" y="3"/>
                </a:lnTo>
                <a:lnTo>
                  <a:pt x="95" y="7"/>
                </a:lnTo>
                <a:lnTo>
                  <a:pt x="101" y="13"/>
                </a:lnTo>
                <a:lnTo>
                  <a:pt x="107" y="17"/>
                </a:lnTo>
                <a:lnTo>
                  <a:pt x="113" y="18"/>
                </a:lnTo>
                <a:lnTo>
                  <a:pt x="116" y="21"/>
                </a:lnTo>
                <a:lnTo>
                  <a:pt x="117" y="26"/>
                </a:lnTo>
                <a:lnTo>
                  <a:pt x="122" y="28"/>
                </a:lnTo>
                <a:lnTo>
                  <a:pt x="133" y="28"/>
                </a:lnTo>
                <a:lnTo>
                  <a:pt x="137" y="31"/>
                </a:lnTo>
                <a:lnTo>
                  <a:pt x="135" y="37"/>
                </a:lnTo>
                <a:lnTo>
                  <a:pt x="137" y="39"/>
                </a:lnTo>
                <a:lnTo>
                  <a:pt x="140" y="37"/>
                </a:lnTo>
                <a:lnTo>
                  <a:pt x="143" y="39"/>
                </a:lnTo>
                <a:lnTo>
                  <a:pt x="145" y="44"/>
                </a:lnTo>
                <a:lnTo>
                  <a:pt x="146" y="46"/>
                </a:lnTo>
                <a:lnTo>
                  <a:pt x="152" y="39"/>
                </a:lnTo>
                <a:lnTo>
                  <a:pt x="157" y="39"/>
                </a:lnTo>
                <a:lnTo>
                  <a:pt x="171" y="42"/>
                </a:lnTo>
                <a:lnTo>
                  <a:pt x="178" y="57"/>
                </a:lnTo>
                <a:lnTo>
                  <a:pt x="183" y="62"/>
                </a:lnTo>
                <a:lnTo>
                  <a:pt x="187" y="64"/>
                </a:lnTo>
                <a:lnTo>
                  <a:pt x="192" y="62"/>
                </a:lnTo>
                <a:lnTo>
                  <a:pt x="196" y="59"/>
                </a:lnTo>
                <a:lnTo>
                  <a:pt x="199" y="61"/>
                </a:lnTo>
                <a:lnTo>
                  <a:pt x="204" y="70"/>
                </a:lnTo>
                <a:lnTo>
                  <a:pt x="205" y="83"/>
                </a:lnTo>
                <a:lnTo>
                  <a:pt x="205" y="88"/>
                </a:lnTo>
                <a:lnTo>
                  <a:pt x="203" y="97"/>
                </a:lnTo>
                <a:lnTo>
                  <a:pt x="201" y="106"/>
                </a:lnTo>
                <a:lnTo>
                  <a:pt x="198" y="112"/>
                </a:lnTo>
                <a:lnTo>
                  <a:pt x="199" y="116"/>
                </a:lnTo>
                <a:lnTo>
                  <a:pt x="201" y="120"/>
                </a:lnTo>
                <a:lnTo>
                  <a:pt x="205" y="122"/>
                </a:lnTo>
                <a:lnTo>
                  <a:pt x="215" y="130"/>
                </a:lnTo>
                <a:lnTo>
                  <a:pt x="219" y="135"/>
                </a:lnTo>
                <a:lnTo>
                  <a:pt x="225" y="139"/>
                </a:lnTo>
                <a:lnTo>
                  <a:pt x="229" y="140"/>
                </a:lnTo>
                <a:lnTo>
                  <a:pt x="231" y="142"/>
                </a:lnTo>
                <a:lnTo>
                  <a:pt x="232" y="145"/>
                </a:lnTo>
                <a:lnTo>
                  <a:pt x="232" y="152"/>
                </a:lnTo>
                <a:lnTo>
                  <a:pt x="229" y="158"/>
                </a:lnTo>
                <a:lnTo>
                  <a:pt x="230" y="163"/>
                </a:lnTo>
                <a:lnTo>
                  <a:pt x="233" y="168"/>
                </a:lnTo>
                <a:lnTo>
                  <a:pt x="234" y="174"/>
                </a:lnTo>
                <a:lnTo>
                  <a:pt x="234" y="177"/>
                </a:lnTo>
                <a:lnTo>
                  <a:pt x="236" y="180"/>
                </a:lnTo>
                <a:lnTo>
                  <a:pt x="246" y="187"/>
                </a:lnTo>
                <a:lnTo>
                  <a:pt x="258" y="193"/>
                </a:lnTo>
                <a:lnTo>
                  <a:pt x="261" y="198"/>
                </a:lnTo>
                <a:lnTo>
                  <a:pt x="263" y="205"/>
                </a:lnTo>
                <a:lnTo>
                  <a:pt x="263" y="217"/>
                </a:lnTo>
                <a:lnTo>
                  <a:pt x="262" y="226"/>
                </a:lnTo>
                <a:lnTo>
                  <a:pt x="278" y="240"/>
                </a:lnTo>
                <a:lnTo>
                  <a:pt x="276" y="242"/>
                </a:lnTo>
                <a:lnTo>
                  <a:pt x="274" y="245"/>
                </a:lnTo>
                <a:lnTo>
                  <a:pt x="258" y="247"/>
                </a:lnTo>
                <a:lnTo>
                  <a:pt x="255" y="248"/>
                </a:lnTo>
                <a:lnTo>
                  <a:pt x="248" y="238"/>
                </a:lnTo>
                <a:lnTo>
                  <a:pt x="245" y="237"/>
                </a:lnTo>
                <a:lnTo>
                  <a:pt x="241" y="240"/>
                </a:lnTo>
                <a:lnTo>
                  <a:pt x="237" y="242"/>
                </a:lnTo>
                <a:lnTo>
                  <a:pt x="233" y="241"/>
                </a:lnTo>
                <a:lnTo>
                  <a:pt x="228" y="238"/>
                </a:lnTo>
                <a:lnTo>
                  <a:pt x="225" y="236"/>
                </a:lnTo>
                <a:lnTo>
                  <a:pt x="223" y="236"/>
                </a:lnTo>
                <a:lnTo>
                  <a:pt x="220" y="238"/>
                </a:lnTo>
                <a:lnTo>
                  <a:pt x="216" y="237"/>
                </a:lnTo>
                <a:lnTo>
                  <a:pt x="213" y="235"/>
                </a:lnTo>
                <a:lnTo>
                  <a:pt x="209" y="243"/>
                </a:lnTo>
                <a:lnTo>
                  <a:pt x="206" y="245"/>
                </a:lnTo>
                <a:lnTo>
                  <a:pt x="205" y="245"/>
                </a:lnTo>
                <a:lnTo>
                  <a:pt x="205" y="230"/>
                </a:lnTo>
                <a:lnTo>
                  <a:pt x="203" y="228"/>
                </a:lnTo>
                <a:lnTo>
                  <a:pt x="200" y="228"/>
                </a:lnTo>
                <a:lnTo>
                  <a:pt x="193" y="231"/>
                </a:lnTo>
                <a:lnTo>
                  <a:pt x="185" y="236"/>
                </a:lnTo>
                <a:lnTo>
                  <a:pt x="183" y="240"/>
                </a:lnTo>
                <a:lnTo>
                  <a:pt x="183" y="247"/>
                </a:lnTo>
                <a:lnTo>
                  <a:pt x="184" y="255"/>
                </a:lnTo>
                <a:lnTo>
                  <a:pt x="189" y="268"/>
                </a:lnTo>
                <a:lnTo>
                  <a:pt x="187" y="273"/>
                </a:lnTo>
                <a:lnTo>
                  <a:pt x="185" y="282"/>
                </a:lnTo>
                <a:lnTo>
                  <a:pt x="177" y="290"/>
                </a:lnTo>
                <a:lnTo>
                  <a:pt x="168" y="295"/>
                </a:lnTo>
                <a:lnTo>
                  <a:pt x="167" y="305"/>
                </a:lnTo>
                <a:lnTo>
                  <a:pt x="162" y="311"/>
                </a:lnTo>
                <a:lnTo>
                  <a:pt x="154" y="318"/>
                </a:lnTo>
                <a:lnTo>
                  <a:pt x="148" y="326"/>
                </a:lnTo>
                <a:lnTo>
                  <a:pt x="150" y="331"/>
                </a:lnTo>
                <a:lnTo>
                  <a:pt x="150" y="336"/>
                </a:lnTo>
                <a:lnTo>
                  <a:pt x="149" y="340"/>
                </a:lnTo>
                <a:lnTo>
                  <a:pt x="149" y="343"/>
                </a:lnTo>
                <a:lnTo>
                  <a:pt x="147" y="344"/>
                </a:lnTo>
                <a:lnTo>
                  <a:pt x="134" y="345"/>
                </a:lnTo>
                <a:lnTo>
                  <a:pt x="130" y="346"/>
                </a:lnTo>
                <a:lnTo>
                  <a:pt x="126" y="3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4" name="Freeform 143"/>
          <p:cNvSpPr>
            <a:spLocks noEditPoints="1"/>
          </p:cNvSpPr>
          <p:nvPr/>
        </p:nvSpPr>
        <p:spPr bwMode="auto">
          <a:xfrm>
            <a:off x="5141540" y="5248953"/>
            <a:ext cx="136858" cy="269504"/>
          </a:xfrm>
          <a:custGeom>
            <a:avLst/>
            <a:gdLst>
              <a:gd name="T0" fmla="*/ 524 w 572"/>
              <a:gd name="T1" fmla="*/ 72 h 1125"/>
              <a:gd name="T2" fmla="*/ 550 w 572"/>
              <a:gd name="T3" fmla="*/ 196 h 1125"/>
              <a:gd name="T4" fmla="*/ 566 w 572"/>
              <a:gd name="T5" fmla="*/ 287 h 1125"/>
              <a:gd name="T6" fmla="*/ 542 w 572"/>
              <a:gd name="T7" fmla="*/ 309 h 1125"/>
              <a:gd name="T8" fmla="*/ 514 w 572"/>
              <a:gd name="T9" fmla="*/ 273 h 1125"/>
              <a:gd name="T10" fmla="*/ 511 w 572"/>
              <a:gd name="T11" fmla="*/ 312 h 1125"/>
              <a:gd name="T12" fmla="*/ 521 w 572"/>
              <a:gd name="T13" fmla="*/ 358 h 1125"/>
              <a:gd name="T14" fmla="*/ 513 w 572"/>
              <a:gd name="T15" fmla="*/ 387 h 1125"/>
              <a:gd name="T16" fmla="*/ 489 w 572"/>
              <a:gd name="T17" fmla="*/ 428 h 1125"/>
              <a:gd name="T18" fmla="*/ 471 w 572"/>
              <a:gd name="T19" fmla="*/ 548 h 1125"/>
              <a:gd name="T20" fmla="*/ 424 w 572"/>
              <a:gd name="T21" fmla="*/ 687 h 1125"/>
              <a:gd name="T22" fmla="*/ 368 w 572"/>
              <a:gd name="T23" fmla="*/ 857 h 1125"/>
              <a:gd name="T24" fmla="*/ 343 w 572"/>
              <a:gd name="T25" fmla="*/ 968 h 1125"/>
              <a:gd name="T26" fmla="*/ 321 w 572"/>
              <a:gd name="T27" fmla="*/ 1027 h 1125"/>
              <a:gd name="T28" fmla="*/ 275 w 572"/>
              <a:gd name="T29" fmla="*/ 1088 h 1125"/>
              <a:gd name="T30" fmla="*/ 193 w 572"/>
              <a:gd name="T31" fmla="*/ 1116 h 1125"/>
              <a:gd name="T32" fmla="*/ 123 w 572"/>
              <a:gd name="T33" fmla="*/ 1104 h 1125"/>
              <a:gd name="T34" fmla="*/ 79 w 572"/>
              <a:gd name="T35" fmla="*/ 1085 h 1125"/>
              <a:gd name="T36" fmla="*/ 54 w 572"/>
              <a:gd name="T37" fmla="*/ 1057 h 1125"/>
              <a:gd name="T38" fmla="*/ 32 w 572"/>
              <a:gd name="T39" fmla="*/ 998 h 1125"/>
              <a:gd name="T40" fmla="*/ 35 w 572"/>
              <a:gd name="T41" fmla="*/ 939 h 1125"/>
              <a:gd name="T42" fmla="*/ 8 w 572"/>
              <a:gd name="T43" fmla="*/ 885 h 1125"/>
              <a:gd name="T44" fmla="*/ 3 w 572"/>
              <a:gd name="T45" fmla="*/ 812 h 1125"/>
              <a:gd name="T46" fmla="*/ 14 w 572"/>
              <a:gd name="T47" fmla="*/ 788 h 1125"/>
              <a:gd name="T48" fmla="*/ 47 w 572"/>
              <a:gd name="T49" fmla="*/ 739 h 1125"/>
              <a:gd name="T50" fmla="*/ 86 w 572"/>
              <a:gd name="T51" fmla="*/ 661 h 1125"/>
              <a:gd name="T52" fmla="*/ 94 w 572"/>
              <a:gd name="T53" fmla="*/ 601 h 1125"/>
              <a:gd name="T54" fmla="*/ 77 w 572"/>
              <a:gd name="T55" fmla="*/ 544 h 1125"/>
              <a:gd name="T56" fmla="*/ 60 w 572"/>
              <a:gd name="T57" fmla="*/ 466 h 1125"/>
              <a:gd name="T58" fmla="*/ 93 w 572"/>
              <a:gd name="T59" fmla="*/ 369 h 1125"/>
              <a:gd name="T60" fmla="*/ 103 w 572"/>
              <a:gd name="T61" fmla="*/ 335 h 1125"/>
              <a:gd name="T62" fmla="*/ 156 w 572"/>
              <a:gd name="T63" fmla="*/ 314 h 1125"/>
              <a:gd name="T64" fmla="*/ 181 w 572"/>
              <a:gd name="T65" fmla="*/ 317 h 1125"/>
              <a:gd name="T66" fmla="*/ 194 w 572"/>
              <a:gd name="T67" fmla="*/ 303 h 1125"/>
              <a:gd name="T68" fmla="*/ 242 w 572"/>
              <a:gd name="T69" fmla="*/ 310 h 1125"/>
              <a:gd name="T70" fmla="*/ 243 w 572"/>
              <a:gd name="T71" fmla="*/ 299 h 1125"/>
              <a:gd name="T72" fmla="*/ 287 w 572"/>
              <a:gd name="T73" fmla="*/ 255 h 1125"/>
              <a:gd name="T74" fmla="*/ 301 w 572"/>
              <a:gd name="T75" fmla="*/ 273 h 1125"/>
              <a:gd name="T76" fmla="*/ 304 w 572"/>
              <a:gd name="T77" fmla="*/ 252 h 1125"/>
              <a:gd name="T78" fmla="*/ 324 w 572"/>
              <a:gd name="T79" fmla="*/ 217 h 1125"/>
              <a:gd name="T80" fmla="*/ 334 w 572"/>
              <a:gd name="T81" fmla="*/ 226 h 1125"/>
              <a:gd name="T82" fmla="*/ 343 w 572"/>
              <a:gd name="T83" fmla="*/ 225 h 1125"/>
              <a:gd name="T84" fmla="*/ 373 w 572"/>
              <a:gd name="T85" fmla="*/ 210 h 1125"/>
              <a:gd name="T86" fmla="*/ 374 w 572"/>
              <a:gd name="T87" fmla="*/ 154 h 1125"/>
              <a:gd name="T88" fmla="*/ 371 w 572"/>
              <a:gd name="T89" fmla="*/ 128 h 1125"/>
              <a:gd name="T90" fmla="*/ 396 w 572"/>
              <a:gd name="T91" fmla="*/ 132 h 1125"/>
              <a:gd name="T92" fmla="*/ 439 w 572"/>
              <a:gd name="T93" fmla="*/ 96 h 1125"/>
              <a:gd name="T94" fmla="*/ 438 w 572"/>
              <a:gd name="T95" fmla="*/ 31 h 1125"/>
              <a:gd name="T96" fmla="*/ 471 w 572"/>
              <a:gd name="T97" fmla="*/ 0 h 1125"/>
              <a:gd name="T98" fmla="*/ 493 w 572"/>
              <a:gd name="T99" fmla="*/ 21 h 1125"/>
              <a:gd name="T100" fmla="*/ 391 w 572"/>
              <a:gd name="T101" fmla="*/ 95 h 1125"/>
              <a:gd name="T102" fmla="*/ 403 w 572"/>
              <a:gd name="T103" fmla="*/ 103 h 1125"/>
              <a:gd name="T104" fmla="*/ 536 w 572"/>
              <a:gd name="T105" fmla="*/ 375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 h="1125">
                <a:moveTo>
                  <a:pt x="498" y="28"/>
                </a:moveTo>
                <a:lnTo>
                  <a:pt x="501" y="36"/>
                </a:lnTo>
                <a:lnTo>
                  <a:pt x="505" y="44"/>
                </a:lnTo>
                <a:lnTo>
                  <a:pt x="519" y="64"/>
                </a:lnTo>
                <a:lnTo>
                  <a:pt x="524" y="72"/>
                </a:lnTo>
                <a:lnTo>
                  <a:pt x="529" y="80"/>
                </a:lnTo>
                <a:lnTo>
                  <a:pt x="531" y="96"/>
                </a:lnTo>
                <a:lnTo>
                  <a:pt x="540" y="120"/>
                </a:lnTo>
                <a:lnTo>
                  <a:pt x="548" y="158"/>
                </a:lnTo>
                <a:lnTo>
                  <a:pt x="550" y="196"/>
                </a:lnTo>
                <a:lnTo>
                  <a:pt x="553" y="214"/>
                </a:lnTo>
                <a:lnTo>
                  <a:pt x="559" y="231"/>
                </a:lnTo>
                <a:lnTo>
                  <a:pt x="569" y="248"/>
                </a:lnTo>
                <a:lnTo>
                  <a:pt x="572" y="267"/>
                </a:lnTo>
                <a:lnTo>
                  <a:pt x="566" y="287"/>
                </a:lnTo>
                <a:lnTo>
                  <a:pt x="557" y="306"/>
                </a:lnTo>
                <a:lnTo>
                  <a:pt x="555" y="310"/>
                </a:lnTo>
                <a:lnTo>
                  <a:pt x="551" y="314"/>
                </a:lnTo>
                <a:lnTo>
                  <a:pt x="549" y="314"/>
                </a:lnTo>
                <a:lnTo>
                  <a:pt x="542" y="309"/>
                </a:lnTo>
                <a:lnTo>
                  <a:pt x="536" y="301"/>
                </a:lnTo>
                <a:lnTo>
                  <a:pt x="528" y="283"/>
                </a:lnTo>
                <a:lnTo>
                  <a:pt x="526" y="273"/>
                </a:lnTo>
                <a:lnTo>
                  <a:pt x="522" y="272"/>
                </a:lnTo>
                <a:lnTo>
                  <a:pt x="514" y="273"/>
                </a:lnTo>
                <a:lnTo>
                  <a:pt x="507" y="279"/>
                </a:lnTo>
                <a:lnTo>
                  <a:pt x="506" y="282"/>
                </a:lnTo>
                <a:lnTo>
                  <a:pt x="508" y="293"/>
                </a:lnTo>
                <a:lnTo>
                  <a:pt x="510" y="302"/>
                </a:lnTo>
                <a:lnTo>
                  <a:pt x="511" y="312"/>
                </a:lnTo>
                <a:lnTo>
                  <a:pt x="511" y="324"/>
                </a:lnTo>
                <a:lnTo>
                  <a:pt x="514" y="328"/>
                </a:lnTo>
                <a:lnTo>
                  <a:pt x="517" y="331"/>
                </a:lnTo>
                <a:lnTo>
                  <a:pt x="521" y="339"/>
                </a:lnTo>
                <a:lnTo>
                  <a:pt x="521" y="358"/>
                </a:lnTo>
                <a:lnTo>
                  <a:pt x="519" y="367"/>
                </a:lnTo>
                <a:lnTo>
                  <a:pt x="513" y="375"/>
                </a:lnTo>
                <a:lnTo>
                  <a:pt x="513" y="380"/>
                </a:lnTo>
                <a:lnTo>
                  <a:pt x="516" y="385"/>
                </a:lnTo>
                <a:lnTo>
                  <a:pt x="513" y="387"/>
                </a:lnTo>
                <a:lnTo>
                  <a:pt x="505" y="391"/>
                </a:lnTo>
                <a:lnTo>
                  <a:pt x="502" y="394"/>
                </a:lnTo>
                <a:lnTo>
                  <a:pt x="498" y="403"/>
                </a:lnTo>
                <a:lnTo>
                  <a:pt x="490" y="420"/>
                </a:lnTo>
                <a:lnTo>
                  <a:pt x="489" y="428"/>
                </a:lnTo>
                <a:lnTo>
                  <a:pt x="494" y="455"/>
                </a:lnTo>
                <a:lnTo>
                  <a:pt x="493" y="474"/>
                </a:lnTo>
                <a:lnTo>
                  <a:pt x="484" y="510"/>
                </a:lnTo>
                <a:lnTo>
                  <a:pt x="478" y="527"/>
                </a:lnTo>
                <a:lnTo>
                  <a:pt x="471" y="548"/>
                </a:lnTo>
                <a:lnTo>
                  <a:pt x="460" y="575"/>
                </a:lnTo>
                <a:lnTo>
                  <a:pt x="448" y="610"/>
                </a:lnTo>
                <a:lnTo>
                  <a:pt x="439" y="645"/>
                </a:lnTo>
                <a:lnTo>
                  <a:pt x="432" y="666"/>
                </a:lnTo>
                <a:lnTo>
                  <a:pt x="424" y="687"/>
                </a:lnTo>
                <a:lnTo>
                  <a:pt x="413" y="724"/>
                </a:lnTo>
                <a:lnTo>
                  <a:pt x="403" y="762"/>
                </a:lnTo>
                <a:lnTo>
                  <a:pt x="390" y="804"/>
                </a:lnTo>
                <a:lnTo>
                  <a:pt x="370" y="851"/>
                </a:lnTo>
                <a:lnTo>
                  <a:pt x="368" y="857"/>
                </a:lnTo>
                <a:lnTo>
                  <a:pt x="364" y="881"/>
                </a:lnTo>
                <a:lnTo>
                  <a:pt x="360" y="902"/>
                </a:lnTo>
                <a:lnTo>
                  <a:pt x="355" y="923"/>
                </a:lnTo>
                <a:lnTo>
                  <a:pt x="344" y="957"/>
                </a:lnTo>
                <a:lnTo>
                  <a:pt x="343" y="968"/>
                </a:lnTo>
                <a:lnTo>
                  <a:pt x="341" y="978"/>
                </a:lnTo>
                <a:lnTo>
                  <a:pt x="330" y="999"/>
                </a:lnTo>
                <a:lnTo>
                  <a:pt x="326" y="1008"/>
                </a:lnTo>
                <a:lnTo>
                  <a:pt x="323" y="1016"/>
                </a:lnTo>
                <a:lnTo>
                  <a:pt x="321" y="1027"/>
                </a:lnTo>
                <a:lnTo>
                  <a:pt x="318" y="1037"/>
                </a:lnTo>
                <a:lnTo>
                  <a:pt x="310" y="1057"/>
                </a:lnTo>
                <a:lnTo>
                  <a:pt x="299" y="1073"/>
                </a:lnTo>
                <a:lnTo>
                  <a:pt x="292" y="1080"/>
                </a:lnTo>
                <a:lnTo>
                  <a:pt x="275" y="1088"/>
                </a:lnTo>
                <a:lnTo>
                  <a:pt x="267" y="1090"/>
                </a:lnTo>
                <a:lnTo>
                  <a:pt x="248" y="1090"/>
                </a:lnTo>
                <a:lnTo>
                  <a:pt x="230" y="1095"/>
                </a:lnTo>
                <a:lnTo>
                  <a:pt x="211" y="1105"/>
                </a:lnTo>
                <a:lnTo>
                  <a:pt x="193" y="1116"/>
                </a:lnTo>
                <a:lnTo>
                  <a:pt x="186" y="1121"/>
                </a:lnTo>
                <a:lnTo>
                  <a:pt x="178" y="1124"/>
                </a:lnTo>
                <a:lnTo>
                  <a:pt x="154" y="1125"/>
                </a:lnTo>
                <a:lnTo>
                  <a:pt x="147" y="1123"/>
                </a:lnTo>
                <a:lnTo>
                  <a:pt x="123" y="1104"/>
                </a:lnTo>
                <a:lnTo>
                  <a:pt x="114" y="1101"/>
                </a:lnTo>
                <a:lnTo>
                  <a:pt x="96" y="1099"/>
                </a:lnTo>
                <a:lnTo>
                  <a:pt x="91" y="1097"/>
                </a:lnTo>
                <a:lnTo>
                  <a:pt x="86" y="1095"/>
                </a:lnTo>
                <a:lnTo>
                  <a:pt x="79" y="1085"/>
                </a:lnTo>
                <a:lnTo>
                  <a:pt x="65" y="1077"/>
                </a:lnTo>
                <a:lnTo>
                  <a:pt x="62" y="1075"/>
                </a:lnTo>
                <a:lnTo>
                  <a:pt x="59" y="1069"/>
                </a:lnTo>
                <a:lnTo>
                  <a:pt x="58" y="1063"/>
                </a:lnTo>
                <a:lnTo>
                  <a:pt x="54" y="1057"/>
                </a:lnTo>
                <a:lnTo>
                  <a:pt x="52" y="1044"/>
                </a:lnTo>
                <a:lnTo>
                  <a:pt x="47" y="1035"/>
                </a:lnTo>
                <a:lnTo>
                  <a:pt x="34" y="1020"/>
                </a:lnTo>
                <a:lnTo>
                  <a:pt x="33" y="1015"/>
                </a:lnTo>
                <a:lnTo>
                  <a:pt x="32" y="998"/>
                </a:lnTo>
                <a:lnTo>
                  <a:pt x="32" y="987"/>
                </a:lnTo>
                <a:lnTo>
                  <a:pt x="31" y="966"/>
                </a:lnTo>
                <a:lnTo>
                  <a:pt x="32" y="957"/>
                </a:lnTo>
                <a:lnTo>
                  <a:pt x="37" y="948"/>
                </a:lnTo>
                <a:lnTo>
                  <a:pt x="35" y="939"/>
                </a:lnTo>
                <a:lnTo>
                  <a:pt x="30" y="929"/>
                </a:lnTo>
                <a:lnTo>
                  <a:pt x="28" y="919"/>
                </a:lnTo>
                <a:lnTo>
                  <a:pt x="25" y="910"/>
                </a:lnTo>
                <a:lnTo>
                  <a:pt x="11" y="893"/>
                </a:lnTo>
                <a:lnTo>
                  <a:pt x="8" y="885"/>
                </a:lnTo>
                <a:lnTo>
                  <a:pt x="6" y="877"/>
                </a:lnTo>
                <a:lnTo>
                  <a:pt x="1" y="850"/>
                </a:lnTo>
                <a:lnTo>
                  <a:pt x="0" y="841"/>
                </a:lnTo>
                <a:lnTo>
                  <a:pt x="1" y="822"/>
                </a:lnTo>
                <a:lnTo>
                  <a:pt x="3" y="812"/>
                </a:lnTo>
                <a:lnTo>
                  <a:pt x="6" y="805"/>
                </a:lnTo>
                <a:lnTo>
                  <a:pt x="7" y="800"/>
                </a:lnTo>
                <a:lnTo>
                  <a:pt x="9" y="795"/>
                </a:lnTo>
                <a:lnTo>
                  <a:pt x="12" y="792"/>
                </a:lnTo>
                <a:lnTo>
                  <a:pt x="14" y="788"/>
                </a:lnTo>
                <a:lnTo>
                  <a:pt x="19" y="763"/>
                </a:lnTo>
                <a:lnTo>
                  <a:pt x="26" y="758"/>
                </a:lnTo>
                <a:lnTo>
                  <a:pt x="35" y="755"/>
                </a:lnTo>
                <a:lnTo>
                  <a:pt x="43" y="748"/>
                </a:lnTo>
                <a:lnTo>
                  <a:pt x="47" y="739"/>
                </a:lnTo>
                <a:lnTo>
                  <a:pt x="52" y="722"/>
                </a:lnTo>
                <a:lnTo>
                  <a:pt x="64" y="704"/>
                </a:lnTo>
                <a:lnTo>
                  <a:pt x="68" y="695"/>
                </a:lnTo>
                <a:lnTo>
                  <a:pt x="78" y="681"/>
                </a:lnTo>
                <a:lnTo>
                  <a:pt x="86" y="661"/>
                </a:lnTo>
                <a:lnTo>
                  <a:pt x="89" y="652"/>
                </a:lnTo>
                <a:lnTo>
                  <a:pt x="91" y="642"/>
                </a:lnTo>
                <a:lnTo>
                  <a:pt x="93" y="622"/>
                </a:lnTo>
                <a:lnTo>
                  <a:pt x="95" y="611"/>
                </a:lnTo>
                <a:lnTo>
                  <a:pt x="94" y="601"/>
                </a:lnTo>
                <a:lnTo>
                  <a:pt x="89" y="591"/>
                </a:lnTo>
                <a:lnTo>
                  <a:pt x="78" y="572"/>
                </a:lnTo>
                <a:lnTo>
                  <a:pt x="77" y="568"/>
                </a:lnTo>
                <a:lnTo>
                  <a:pt x="78" y="554"/>
                </a:lnTo>
                <a:lnTo>
                  <a:pt x="77" y="544"/>
                </a:lnTo>
                <a:lnTo>
                  <a:pt x="73" y="534"/>
                </a:lnTo>
                <a:lnTo>
                  <a:pt x="67" y="524"/>
                </a:lnTo>
                <a:lnTo>
                  <a:pt x="62" y="506"/>
                </a:lnTo>
                <a:lnTo>
                  <a:pt x="59" y="477"/>
                </a:lnTo>
                <a:lnTo>
                  <a:pt x="60" y="466"/>
                </a:lnTo>
                <a:lnTo>
                  <a:pt x="58" y="457"/>
                </a:lnTo>
                <a:lnTo>
                  <a:pt x="54" y="448"/>
                </a:lnTo>
                <a:lnTo>
                  <a:pt x="57" y="432"/>
                </a:lnTo>
                <a:lnTo>
                  <a:pt x="92" y="375"/>
                </a:lnTo>
                <a:lnTo>
                  <a:pt x="93" y="369"/>
                </a:lnTo>
                <a:lnTo>
                  <a:pt x="92" y="352"/>
                </a:lnTo>
                <a:lnTo>
                  <a:pt x="93" y="342"/>
                </a:lnTo>
                <a:lnTo>
                  <a:pt x="94" y="338"/>
                </a:lnTo>
                <a:lnTo>
                  <a:pt x="97" y="336"/>
                </a:lnTo>
                <a:lnTo>
                  <a:pt x="103" y="335"/>
                </a:lnTo>
                <a:lnTo>
                  <a:pt x="131" y="332"/>
                </a:lnTo>
                <a:lnTo>
                  <a:pt x="135" y="330"/>
                </a:lnTo>
                <a:lnTo>
                  <a:pt x="142" y="326"/>
                </a:lnTo>
                <a:lnTo>
                  <a:pt x="151" y="316"/>
                </a:lnTo>
                <a:lnTo>
                  <a:pt x="156" y="314"/>
                </a:lnTo>
                <a:lnTo>
                  <a:pt x="160" y="315"/>
                </a:lnTo>
                <a:lnTo>
                  <a:pt x="162" y="319"/>
                </a:lnTo>
                <a:lnTo>
                  <a:pt x="165" y="321"/>
                </a:lnTo>
                <a:lnTo>
                  <a:pt x="177" y="317"/>
                </a:lnTo>
                <a:lnTo>
                  <a:pt x="181" y="317"/>
                </a:lnTo>
                <a:lnTo>
                  <a:pt x="185" y="317"/>
                </a:lnTo>
                <a:lnTo>
                  <a:pt x="188" y="313"/>
                </a:lnTo>
                <a:lnTo>
                  <a:pt x="189" y="308"/>
                </a:lnTo>
                <a:lnTo>
                  <a:pt x="190" y="305"/>
                </a:lnTo>
                <a:lnTo>
                  <a:pt x="194" y="303"/>
                </a:lnTo>
                <a:lnTo>
                  <a:pt x="208" y="302"/>
                </a:lnTo>
                <a:lnTo>
                  <a:pt x="218" y="300"/>
                </a:lnTo>
                <a:lnTo>
                  <a:pt x="230" y="296"/>
                </a:lnTo>
                <a:lnTo>
                  <a:pt x="232" y="297"/>
                </a:lnTo>
                <a:lnTo>
                  <a:pt x="242" y="310"/>
                </a:lnTo>
                <a:lnTo>
                  <a:pt x="245" y="311"/>
                </a:lnTo>
                <a:lnTo>
                  <a:pt x="249" y="312"/>
                </a:lnTo>
                <a:lnTo>
                  <a:pt x="252" y="309"/>
                </a:lnTo>
                <a:lnTo>
                  <a:pt x="244" y="303"/>
                </a:lnTo>
                <a:lnTo>
                  <a:pt x="243" y="299"/>
                </a:lnTo>
                <a:lnTo>
                  <a:pt x="244" y="294"/>
                </a:lnTo>
                <a:lnTo>
                  <a:pt x="248" y="285"/>
                </a:lnTo>
                <a:lnTo>
                  <a:pt x="255" y="278"/>
                </a:lnTo>
                <a:lnTo>
                  <a:pt x="271" y="267"/>
                </a:lnTo>
                <a:lnTo>
                  <a:pt x="287" y="255"/>
                </a:lnTo>
                <a:lnTo>
                  <a:pt x="292" y="254"/>
                </a:lnTo>
                <a:lnTo>
                  <a:pt x="296" y="256"/>
                </a:lnTo>
                <a:lnTo>
                  <a:pt x="299" y="271"/>
                </a:lnTo>
                <a:lnTo>
                  <a:pt x="299" y="273"/>
                </a:lnTo>
                <a:lnTo>
                  <a:pt x="301" y="273"/>
                </a:lnTo>
                <a:lnTo>
                  <a:pt x="304" y="272"/>
                </a:lnTo>
                <a:lnTo>
                  <a:pt x="307" y="266"/>
                </a:lnTo>
                <a:lnTo>
                  <a:pt x="307" y="261"/>
                </a:lnTo>
                <a:lnTo>
                  <a:pt x="305" y="256"/>
                </a:lnTo>
                <a:lnTo>
                  <a:pt x="304" y="252"/>
                </a:lnTo>
                <a:lnTo>
                  <a:pt x="304" y="248"/>
                </a:lnTo>
                <a:lnTo>
                  <a:pt x="312" y="240"/>
                </a:lnTo>
                <a:lnTo>
                  <a:pt x="319" y="232"/>
                </a:lnTo>
                <a:lnTo>
                  <a:pt x="322" y="222"/>
                </a:lnTo>
                <a:lnTo>
                  <a:pt x="324" y="217"/>
                </a:lnTo>
                <a:lnTo>
                  <a:pt x="331" y="212"/>
                </a:lnTo>
                <a:lnTo>
                  <a:pt x="333" y="213"/>
                </a:lnTo>
                <a:lnTo>
                  <a:pt x="335" y="217"/>
                </a:lnTo>
                <a:lnTo>
                  <a:pt x="336" y="221"/>
                </a:lnTo>
                <a:lnTo>
                  <a:pt x="334" y="226"/>
                </a:lnTo>
                <a:lnTo>
                  <a:pt x="332" y="230"/>
                </a:lnTo>
                <a:lnTo>
                  <a:pt x="330" y="236"/>
                </a:lnTo>
                <a:lnTo>
                  <a:pt x="334" y="237"/>
                </a:lnTo>
                <a:lnTo>
                  <a:pt x="338" y="236"/>
                </a:lnTo>
                <a:lnTo>
                  <a:pt x="343" y="225"/>
                </a:lnTo>
                <a:lnTo>
                  <a:pt x="350" y="215"/>
                </a:lnTo>
                <a:lnTo>
                  <a:pt x="353" y="210"/>
                </a:lnTo>
                <a:lnTo>
                  <a:pt x="358" y="207"/>
                </a:lnTo>
                <a:lnTo>
                  <a:pt x="365" y="207"/>
                </a:lnTo>
                <a:lnTo>
                  <a:pt x="373" y="210"/>
                </a:lnTo>
                <a:lnTo>
                  <a:pt x="361" y="199"/>
                </a:lnTo>
                <a:lnTo>
                  <a:pt x="358" y="185"/>
                </a:lnTo>
                <a:lnTo>
                  <a:pt x="372" y="160"/>
                </a:lnTo>
                <a:lnTo>
                  <a:pt x="372" y="155"/>
                </a:lnTo>
                <a:lnTo>
                  <a:pt x="374" y="154"/>
                </a:lnTo>
                <a:lnTo>
                  <a:pt x="375" y="152"/>
                </a:lnTo>
                <a:lnTo>
                  <a:pt x="368" y="143"/>
                </a:lnTo>
                <a:lnTo>
                  <a:pt x="366" y="139"/>
                </a:lnTo>
                <a:lnTo>
                  <a:pt x="367" y="133"/>
                </a:lnTo>
                <a:lnTo>
                  <a:pt x="371" y="128"/>
                </a:lnTo>
                <a:lnTo>
                  <a:pt x="374" y="124"/>
                </a:lnTo>
                <a:lnTo>
                  <a:pt x="379" y="122"/>
                </a:lnTo>
                <a:lnTo>
                  <a:pt x="382" y="124"/>
                </a:lnTo>
                <a:lnTo>
                  <a:pt x="391" y="131"/>
                </a:lnTo>
                <a:lnTo>
                  <a:pt x="396" y="132"/>
                </a:lnTo>
                <a:lnTo>
                  <a:pt x="402" y="126"/>
                </a:lnTo>
                <a:lnTo>
                  <a:pt x="408" y="117"/>
                </a:lnTo>
                <a:lnTo>
                  <a:pt x="416" y="112"/>
                </a:lnTo>
                <a:lnTo>
                  <a:pt x="425" y="108"/>
                </a:lnTo>
                <a:lnTo>
                  <a:pt x="439" y="96"/>
                </a:lnTo>
                <a:lnTo>
                  <a:pt x="448" y="69"/>
                </a:lnTo>
                <a:lnTo>
                  <a:pt x="448" y="61"/>
                </a:lnTo>
                <a:lnTo>
                  <a:pt x="446" y="52"/>
                </a:lnTo>
                <a:lnTo>
                  <a:pt x="443" y="43"/>
                </a:lnTo>
                <a:lnTo>
                  <a:pt x="438" y="31"/>
                </a:lnTo>
                <a:lnTo>
                  <a:pt x="439" y="29"/>
                </a:lnTo>
                <a:lnTo>
                  <a:pt x="447" y="30"/>
                </a:lnTo>
                <a:lnTo>
                  <a:pt x="449" y="29"/>
                </a:lnTo>
                <a:lnTo>
                  <a:pt x="458" y="19"/>
                </a:lnTo>
                <a:lnTo>
                  <a:pt x="471" y="0"/>
                </a:lnTo>
                <a:lnTo>
                  <a:pt x="476" y="0"/>
                </a:lnTo>
                <a:lnTo>
                  <a:pt x="480" y="3"/>
                </a:lnTo>
                <a:lnTo>
                  <a:pt x="481" y="9"/>
                </a:lnTo>
                <a:lnTo>
                  <a:pt x="484" y="12"/>
                </a:lnTo>
                <a:lnTo>
                  <a:pt x="493" y="21"/>
                </a:lnTo>
                <a:lnTo>
                  <a:pt x="498" y="28"/>
                </a:lnTo>
                <a:close/>
                <a:moveTo>
                  <a:pt x="403" y="103"/>
                </a:moveTo>
                <a:lnTo>
                  <a:pt x="403" y="106"/>
                </a:lnTo>
                <a:lnTo>
                  <a:pt x="392" y="105"/>
                </a:lnTo>
                <a:lnTo>
                  <a:pt x="391" y="95"/>
                </a:lnTo>
                <a:lnTo>
                  <a:pt x="396" y="94"/>
                </a:lnTo>
                <a:lnTo>
                  <a:pt x="397" y="90"/>
                </a:lnTo>
                <a:lnTo>
                  <a:pt x="400" y="90"/>
                </a:lnTo>
                <a:lnTo>
                  <a:pt x="403" y="99"/>
                </a:lnTo>
                <a:lnTo>
                  <a:pt x="403" y="103"/>
                </a:lnTo>
                <a:close/>
                <a:moveTo>
                  <a:pt x="529" y="392"/>
                </a:moveTo>
                <a:lnTo>
                  <a:pt x="520" y="407"/>
                </a:lnTo>
                <a:lnTo>
                  <a:pt x="523" y="394"/>
                </a:lnTo>
                <a:lnTo>
                  <a:pt x="533" y="376"/>
                </a:lnTo>
                <a:lnTo>
                  <a:pt x="536" y="375"/>
                </a:lnTo>
                <a:lnTo>
                  <a:pt x="529" y="39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5" name="Freeform 144"/>
          <p:cNvSpPr>
            <a:spLocks/>
          </p:cNvSpPr>
          <p:nvPr/>
        </p:nvSpPr>
        <p:spPr bwMode="auto">
          <a:xfrm>
            <a:off x="4672012" y="4107771"/>
            <a:ext cx="36847" cy="43163"/>
          </a:xfrm>
          <a:custGeom>
            <a:avLst/>
            <a:gdLst>
              <a:gd name="T0" fmla="*/ 60 w 151"/>
              <a:gd name="T1" fmla="*/ 3 h 180"/>
              <a:gd name="T2" fmla="*/ 62 w 151"/>
              <a:gd name="T3" fmla="*/ 10 h 180"/>
              <a:gd name="T4" fmla="*/ 78 w 151"/>
              <a:gd name="T5" fmla="*/ 22 h 180"/>
              <a:gd name="T6" fmla="*/ 93 w 151"/>
              <a:gd name="T7" fmla="*/ 40 h 180"/>
              <a:gd name="T8" fmla="*/ 107 w 151"/>
              <a:gd name="T9" fmla="*/ 47 h 180"/>
              <a:gd name="T10" fmla="*/ 119 w 151"/>
              <a:gd name="T11" fmla="*/ 50 h 180"/>
              <a:gd name="T12" fmla="*/ 145 w 151"/>
              <a:gd name="T13" fmla="*/ 66 h 180"/>
              <a:gd name="T14" fmla="*/ 151 w 151"/>
              <a:gd name="T15" fmla="*/ 75 h 180"/>
              <a:gd name="T16" fmla="*/ 141 w 151"/>
              <a:gd name="T17" fmla="*/ 81 h 180"/>
              <a:gd name="T18" fmla="*/ 134 w 151"/>
              <a:gd name="T19" fmla="*/ 85 h 180"/>
              <a:gd name="T20" fmla="*/ 126 w 151"/>
              <a:gd name="T21" fmla="*/ 88 h 180"/>
              <a:gd name="T22" fmla="*/ 131 w 151"/>
              <a:gd name="T23" fmla="*/ 99 h 180"/>
              <a:gd name="T24" fmla="*/ 129 w 151"/>
              <a:gd name="T25" fmla="*/ 108 h 180"/>
              <a:gd name="T26" fmla="*/ 119 w 151"/>
              <a:gd name="T27" fmla="*/ 112 h 180"/>
              <a:gd name="T28" fmla="*/ 107 w 151"/>
              <a:gd name="T29" fmla="*/ 115 h 180"/>
              <a:gd name="T30" fmla="*/ 103 w 151"/>
              <a:gd name="T31" fmla="*/ 110 h 180"/>
              <a:gd name="T32" fmla="*/ 102 w 151"/>
              <a:gd name="T33" fmla="*/ 98 h 180"/>
              <a:gd name="T34" fmla="*/ 97 w 151"/>
              <a:gd name="T35" fmla="*/ 99 h 180"/>
              <a:gd name="T36" fmla="*/ 88 w 151"/>
              <a:gd name="T37" fmla="*/ 114 h 180"/>
              <a:gd name="T38" fmla="*/ 76 w 151"/>
              <a:gd name="T39" fmla="*/ 130 h 180"/>
              <a:gd name="T40" fmla="*/ 67 w 151"/>
              <a:gd name="T41" fmla="*/ 148 h 180"/>
              <a:gd name="T42" fmla="*/ 73 w 151"/>
              <a:gd name="T43" fmla="*/ 159 h 180"/>
              <a:gd name="T44" fmla="*/ 73 w 151"/>
              <a:gd name="T45" fmla="*/ 166 h 180"/>
              <a:gd name="T46" fmla="*/ 72 w 151"/>
              <a:gd name="T47" fmla="*/ 180 h 180"/>
              <a:gd name="T48" fmla="*/ 54 w 151"/>
              <a:gd name="T49" fmla="*/ 160 h 180"/>
              <a:gd name="T50" fmla="*/ 16 w 151"/>
              <a:gd name="T51" fmla="*/ 126 h 180"/>
              <a:gd name="T52" fmla="*/ 16 w 151"/>
              <a:gd name="T53" fmla="*/ 121 h 180"/>
              <a:gd name="T54" fmla="*/ 12 w 151"/>
              <a:gd name="T55" fmla="*/ 119 h 180"/>
              <a:gd name="T56" fmla="*/ 6 w 151"/>
              <a:gd name="T57" fmla="*/ 120 h 180"/>
              <a:gd name="T58" fmla="*/ 0 w 151"/>
              <a:gd name="T59" fmla="*/ 110 h 180"/>
              <a:gd name="T60" fmla="*/ 1 w 151"/>
              <a:gd name="T61" fmla="*/ 106 h 180"/>
              <a:gd name="T62" fmla="*/ 8 w 151"/>
              <a:gd name="T63" fmla="*/ 100 h 180"/>
              <a:gd name="T64" fmla="*/ 9 w 151"/>
              <a:gd name="T65" fmla="*/ 94 h 180"/>
              <a:gd name="T66" fmla="*/ 2 w 151"/>
              <a:gd name="T67" fmla="*/ 76 h 180"/>
              <a:gd name="T68" fmla="*/ 2 w 151"/>
              <a:gd name="T69" fmla="*/ 59 h 180"/>
              <a:gd name="T70" fmla="*/ 15 w 151"/>
              <a:gd name="T71" fmla="*/ 56 h 180"/>
              <a:gd name="T72" fmla="*/ 15 w 151"/>
              <a:gd name="T73" fmla="*/ 43 h 180"/>
              <a:gd name="T74" fmla="*/ 19 w 151"/>
              <a:gd name="T75" fmla="*/ 34 h 180"/>
              <a:gd name="T76" fmla="*/ 33 w 151"/>
              <a:gd name="T77" fmla="*/ 22 h 180"/>
              <a:gd name="T78" fmla="*/ 39 w 151"/>
              <a:gd name="T79" fmla="*/ 22 h 180"/>
              <a:gd name="T80" fmla="*/ 47 w 151"/>
              <a:gd name="T81" fmla="*/ 27 h 180"/>
              <a:gd name="T82" fmla="*/ 43 w 151"/>
              <a:gd name="T83" fmla="*/ 11 h 180"/>
              <a:gd name="T84" fmla="*/ 41 w 151"/>
              <a:gd name="T85" fmla="*/ 2 h 180"/>
              <a:gd name="T86" fmla="*/ 47 w 151"/>
              <a:gd name="T87" fmla="*/ 1 h 180"/>
              <a:gd name="T88" fmla="*/ 54 w 151"/>
              <a:gd name="T89" fmla="*/ 2 h 180"/>
              <a:gd name="T90" fmla="*/ 60 w 151"/>
              <a:gd name="T91" fmla="*/ 1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 h="180">
                <a:moveTo>
                  <a:pt x="60" y="1"/>
                </a:moveTo>
                <a:lnTo>
                  <a:pt x="60" y="3"/>
                </a:lnTo>
                <a:lnTo>
                  <a:pt x="60" y="7"/>
                </a:lnTo>
                <a:lnTo>
                  <a:pt x="62" y="10"/>
                </a:lnTo>
                <a:lnTo>
                  <a:pt x="68" y="14"/>
                </a:lnTo>
                <a:lnTo>
                  <a:pt x="78" y="22"/>
                </a:lnTo>
                <a:lnTo>
                  <a:pt x="88" y="36"/>
                </a:lnTo>
                <a:lnTo>
                  <a:pt x="93" y="40"/>
                </a:lnTo>
                <a:lnTo>
                  <a:pt x="98" y="41"/>
                </a:lnTo>
                <a:lnTo>
                  <a:pt x="107" y="47"/>
                </a:lnTo>
                <a:lnTo>
                  <a:pt x="113" y="49"/>
                </a:lnTo>
                <a:lnTo>
                  <a:pt x="119" y="50"/>
                </a:lnTo>
                <a:lnTo>
                  <a:pt x="137" y="63"/>
                </a:lnTo>
                <a:lnTo>
                  <a:pt x="145" y="66"/>
                </a:lnTo>
                <a:lnTo>
                  <a:pt x="151" y="71"/>
                </a:lnTo>
                <a:lnTo>
                  <a:pt x="151" y="75"/>
                </a:lnTo>
                <a:lnTo>
                  <a:pt x="151" y="78"/>
                </a:lnTo>
                <a:lnTo>
                  <a:pt x="141" y="81"/>
                </a:lnTo>
                <a:lnTo>
                  <a:pt x="139" y="86"/>
                </a:lnTo>
                <a:lnTo>
                  <a:pt x="134" y="85"/>
                </a:lnTo>
                <a:lnTo>
                  <a:pt x="128" y="85"/>
                </a:lnTo>
                <a:lnTo>
                  <a:pt x="126" y="88"/>
                </a:lnTo>
                <a:lnTo>
                  <a:pt x="129" y="93"/>
                </a:lnTo>
                <a:lnTo>
                  <a:pt x="131" y="99"/>
                </a:lnTo>
                <a:lnTo>
                  <a:pt x="129" y="107"/>
                </a:lnTo>
                <a:lnTo>
                  <a:pt x="129" y="108"/>
                </a:lnTo>
                <a:lnTo>
                  <a:pt x="128" y="108"/>
                </a:lnTo>
                <a:lnTo>
                  <a:pt x="119" y="112"/>
                </a:lnTo>
                <a:lnTo>
                  <a:pt x="113" y="114"/>
                </a:lnTo>
                <a:lnTo>
                  <a:pt x="107" y="115"/>
                </a:lnTo>
                <a:lnTo>
                  <a:pt x="104" y="113"/>
                </a:lnTo>
                <a:lnTo>
                  <a:pt x="103" y="110"/>
                </a:lnTo>
                <a:lnTo>
                  <a:pt x="103" y="101"/>
                </a:lnTo>
                <a:lnTo>
                  <a:pt x="102" y="98"/>
                </a:lnTo>
                <a:lnTo>
                  <a:pt x="100" y="97"/>
                </a:lnTo>
                <a:lnTo>
                  <a:pt x="97" y="99"/>
                </a:lnTo>
                <a:lnTo>
                  <a:pt x="92" y="106"/>
                </a:lnTo>
                <a:lnTo>
                  <a:pt x="88" y="114"/>
                </a:lnTo>
                <a:lnTo>
                  <a:pt x="82" y="122"/>
                </a:lnTo>
                <a:lnTo>
                  <a:pt x="76" y="130"/>
                </a:lnTo>
                <a:lnTo>
                  <a:pt x="71" y="140"/>
                </a:lnTo>
                <a:lnTo>
                  <a:pt x="67" y="148"/>
                </a:lnTo>
                <a:lnTo>
                  <a:pt x="71" y="152"/>
                </a:lnTo>
                <a:lnTo>
                  <a:pt x="73" y="159"/>
                </a:lnTo>
                <a:lnTo>
                  <a:pt x="73" y="164"/>
                </a:lnTo>
                <a:lnTo>
                  <a:pt x="73" y="166"/>
                </a:lnTo>
                <a:lnTo>
                  <a:pt x="72" y="175"/>
                </a:lnTo>
                <a:lnTo>
                  <a:pt x="72" y="180"/>
                </a:lnTo>
                <a:lnTo>
                  <a:pt x="59" y="172"/>
                </a:lnTo>
                <a:lnTo>
                  <a:pt x="54" y="160"/>
                </a:lnTo>
                <a:lnTo>
                  <a:pt x="36" y="140"/>
                </a:lnTo>
                <a:lnTo>
                  <a:pt x="16" y="126"/>
                </a:lnTo>
                <a:lnTo>
                  <a:pt x="15" y="124"/>
                </a:lnTo>
                <a:lnTo>
                  <a:pt x="16" y="121"/>
                </a:lnTo>
                <a:lnTo>
                  <a:pt x="17" y="119"/>
                </a:lnTo>
                <a:lnTo>
                  <a:pt x="12" y="119"/>
                </a:lnTo>
                <a:lnTo>
                  <a:pt x="9" y="121"/>
                </a:lnTo>
                <a:lnTo>
                  <a:pt x="6" y="120"/>
                </a:lnTo>
                <a:lnTo>
                  <a:pt x="3" y="115"/>
                </a:lnTo>
                <a:lnTo>
                  <a:pt x="0" y="110"/>
                </a:lnTo>
                <a:lnTo>
                  <a:pt x="0" y="106"/>
                </a:lnTo>
                <a:lnTo>
                  <a:pt x="1" y="106"/>
                </a:lnTo>
                <a:lnTo>
                  <a:pt x="3" y="104"/>
                </a:lnTo>
                <a:lnTo>
                  <a:pt x="8" y="100"/>
                </a:lnTo>
                <a:lnTo>
                  <a:pt x="9" y="98"/>
                </a:lnTo>
                <a:lnTo>
                  <a:pt x="9" y="94"/>
                </a:lnTo>
                <a:lnTo>
                  <a:pt x="2" y="83"/>
                </a:lnTo>
                <a:lnTo>
                  <a:pt x="2" y="76"/>
                </a:lnTo>
                <a:lnTo>
                  <a:pt x="1" y="63"/>
                </a:lnTo>
                <a:lnTo>
                  <a:pt x="2" y="59"/>
                </a:lnTo>
                <a:lnTo>
                  <a:pt x="4" y="58"/>
                </a:lnTo>
                <a:lnTo>
                  <a:pt x="15" y="56"/>
                </a:lnTo>
                <a:lnTo>
                  <a:pt x="15" y="46"/>
                </a:lnTo>
                <a:lnTo>
                  <a:pt x="15" y="43"/>
                </a:lnTo>
                <a:lnTo>
                  <a:pt x="18" y="38"/>
                </a:lnTo>
                <a:lnTo>
                  <a:pt x="19" y="34"/>
                </a:lnTo>
                <a:lnTo>
                  <a:pt x="25" y="28"/>
                </a:lnTo>
                <a:lnTo>
                  <a:pt x="33" y="22"/>
                </a:lnTo>
                <a:lnTo>
                  <a:pt x="36" y="21"/>
                </a:lnTo>
                <a:lnTo>
                  <a:pt x="39" y="22"/>
                </a:lnTo>
                <a:lnTo>
                  <a:pt x="43" y="28"/>
                </a:lnTo>
                <a:lnTo>
                  <a:pt x="47" y="27"/>
                </a:lnTo>
                <a:lnTo>
                  <a:pt x="48" y="20"/>
                </a:lnTo>
                <a:lnTo>
                  <a:pt x="43" y="11"/>
                </a:lnTo>
                <a:lnTo>
                  <a:pt x="40" y="5"/>
                </a:lnTo>
                <a:lnTo>
                  <a:pt x="41" y="2"/>
                </a:lnTo>
                <a:lnTo>
                  <a:pt x="43" y="0"/>
                </a:lnTo>
                <a:lnTo>
                  <a:pt x="47" y="1"/>
                </a:lnTo>
                <a:lnTo>
                  <a:pt x="51" y="3"/>
                </a:lnTo>
                <a:lnTo>
                  <a:pt x="54" y="2"/>
                </a:lnTo>
                <a:lnTo>
                  <a:pt x="58" y="1"/>
                </a:lnTo>
                <a:lnTo>
                  <a:pt x="6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6" name="Freeform 145"/>
          <p:cNvSpPr>
            <a:spLocks/>
          </p:cNvSpPr>
          <p:nvPr/>
        </p:nvSpPr>
        <p:spPr bwMode="auto">
          <a:xfrm>
            <a:off x="3129732" y="4674151"/>
            <a:ext cx="2106" cy="1052"/>
          </a:xfrm>
          <a:custGeom>
            <a:avLst/>
            <a:gdLst>
              <a:gd name="T0" fmla="*/ 9 w 9"/>
              <a:gd name="T1" fmla="*/ 4 h 4"/>
              <a:gd name="T2" fmla="*/ 0 w 9"/>
              <a:gd name="T3" fmla="*/ 4 h 4"/>
              <a:gd name="T4" fmla="*/ 1 w 9"/>
              <a:gd name="T5" fmla="*/ 2 h 4"/>
              <a:gd name="T6" fmla="*/ 5 w 9"/>
              <a:gd name="T7" fmla="*/ 0 h 4"/>
              <a:gd name="T8" fmla="*/ 8 w 9"/>
              <a:gd name="T9" fmla="*/ 0 h 4"/>
              <a:gd name="T10" fmla="*/ 9 w 9"/>
              <a:gd name="T11" fmla="*/ 1 h 4"/>
              <a:gd name="T12" fmla="*/ 9 w 9"/>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9" h="4">
                <a:moveTo>
                  <a:pt x="9" y="4"/>
                </a:moveTo>
                <a:lnTo>
                  <a:pt x="0" y="4"/>
                </a:lnTo>
                <a:lnTo>
                  <a:pt x="1" y="2"/>
                </a:lnTo>
                <a:lnTo>
                  <a:pt x="5" y="0"/>
                </a:lnTo>
                <a:lnTo>
                  <a:pt x="8" y="0"/>
                </a:lnTo>
                <a:lnTo>
                  <a:pt x="9" y="1"/>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7" name="Freeform 146"/>
          <p:cNvSpPr>
            <a:spLocks/>
          </p:cNvSpPr>
          <p:nvPr/>
        </p:nvSpPr>
        <p:spPr bwMode="auto">
          <a:xfrm>
            <a:off x="4709911" y="4139353"/>
            <a:ext cx="48427" cy="37899"/>
          </a:xfrm>
          <a:custGeom>
            <a:avLst/>
            <a:gdLst>
              <a:gd name="T0" fmla="*/ 163 w 203"/>
              <a:gd name="T1" fmla="*/ 21 h 159"/>
              <a:gd name="T2" fmla="*/ 177 w 203"/>
              <a:gd name="T3" fmla="*/ 32 h 159"/>
              <a:gd name="T4" fmla="*/ 190 w 203"/>
              <a:gd name="T5" fmla="*/ 39 h 159"/>
              <a:gd name="T6" fmla="*/ 198 w 203"/>
              <a:gd name="T7" fmla="*/ 62 h 159"/>
              <a:gd name="T8" fmla="*/ 203 w 203"/>
              <a:gd name="T9" fmla="*/ 66 h 159"/>
              <a:gd name="T10" fmla="*/ 199 w 203"/>
              <a:gd name="T11" fmla="*/ 80 h 159"/>
              <a:gd name="T12" fmla="*/ 196 w 203"/>
              <a:gd name="T13" fmla="*/ 108 h 159"/>
              <a:gd name="T14" fmla="*/ 185 w 203"/>
              <a:gd name="T15" fmla="*/ 109 h 159"/>
              <a:gd name="T16" fmla="*/ 181 w 203"/>
              <a:gd name="T17" fmla="*/ 125 h 159"/>
              <a:gd name="T18" fmla="*/ 162 w 203"/>
              <a:gd name="T19" fmla="*/ 131 h 159"/>
              <a:gd name="T20" fmla="*/ 142 w 203"/>
              <a:gd name="T21" fmla="*/ 127 h 159"/>
              <a:gd name="T22" fmla="*/ 134 w 203"/>
              <a:gd name="T23" fmla="*/ 129 h 159"/>
              <a:gd name="T24" fmla="*/ 118 w 203"/>
              <a:gd name="T25" fmla="*/ 132 h 159"/>
              <a:gd name="T26" fmla="*/ 94 w 203"/>
              <a:gd name="T27" fmla="*/ 154 h 159"/>
              <a:gd name="T28" fmla="*/ 81 w 203"/>
              <a:gd name="T29" fmla="*/ 154 h 159"/>
              <a:gd name="T30" fmla="*/ 70 w 203"/>
              <a:gd name="T31" fmla="*/ 157 h 159"/>
              <a:gd name="T32" fmla="*/ 52 w 203"/>
              <a:gd name="T33" fmla="*/ 159 h 159"/>
              <a:gd name="T34" fmla="*/ 41 w 203"/>
              <a:gd name="T35" fmla="*/ 157 h 159"/>
              <a:gd name="T36" fmla="*/ 34 w 203"/>
              <a:gd name="T37" fmla="*/ 152 h 159"/>
              <a:gd name="T38" fmla="*/ 21 w 203"/>
              <a:gd name="T39" fmla="*/ 151 h 159"/>
              <a:gd name="T40" fmla="*/ 14 w 203"/>
              <a:gd name="T41" fmla="*/ 135 h 159"/>
              <a:gd name="T42" fmla="*/ 4 w 203"/>
              <a:gd name="T43" fmla="*/ 115 h 159"/>
              <a:gd name="T44" fmla="*/ 4 w 203"/>
              <a:gd name="T45" fmla="*/ 102 h 159"/>
              <a:gd name="T46" fmla="*/ 3 w 203"/>
              <a:gd name="T47" fmla="*/ 85 h 159"/>
              <a:gd name="T48" fmla="*/ 6 w 203"/>
              <a:gd name="T49" fmla="*/ 78 h 159"/>
              <a:gd name="T50" fmla="*/ 9 w 203"/>
              <a:gd name="T51" fmla="*/ 53 h 159"/>
              <a:gd name="T52" fmla="*/ 11 w 203"/>
              <a:gd name="T53" fmla="*/ 52 h 159"/>
              <a:gd name="T54" fmla="*/ 22 w 203"/>
              <a:gd name="T55" fmla="*/ 52 h 159"/>
              <a:gd name="T56" fmla="*/ 24 w 203"/>
              <a:gd name="T57" fmla="*/ 36 h 159"/>
              <a:gd name="T58" fmla="*/ 49 w 203"/>
              <a:gd name="T59" fmla="*/ 20 h 159"/>
              <a:gd name="T60" fmla="*/ 60 w 203"/>
              <a:gd name="T61" fmla="*/ 24 h 159"/>
              <a:gd name="T62" fmla="*/ 67 w 203"/>
              <a:gd name="T63" fmla="*/ 27 h 159"/>
              <a:gd name="T64" fmla="*/ 70 w 203"/>
              <a:gd name="T65" fmla="*/ 18 h 159"/>
              <a:gd name="T66" fmla="*/ 89 w 203"/>
              <a:gd name="T67" fmla="*/ 12 h 159"/>
              <a:gd name="T68" fmla="*/ 93 w 203"/>
              <a:gd name="T69" fmla="*/ 12 h 159"/>
              <a:gd name="T70" fmla="*/ 109 w 203"/>
              <a:gd name="T71" fmla="*/ 6 h 159"/>
              <a:gd name="T72" fmla="*/ 116 w 203"/>
              <a:gd name="T73" fmla="*/ 4 h 159"/>
              <a:gd name="T74" fmla="*/ 127 w 203"/>
              <a:gd name="T75" fmla="*/ 6 h 159"/>
              <a:gd name="T76" fmla="*/ 142 w 203"/>
              <a:gd name="T77" fmla="*/ 0 h 159"/>
              <a:gd name="T78" fmla="*/ 148 w 203"/>
              <a:gd name="T79" fmla="*/ 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3" h="159">
                <a:moveTo>
                  <a:pt x="151" y="5"/>
                </a:moveTo>
                <a:lnTo>
                  <a:pt x="163" y="21"/>
                </a:lnTo>
                <a:lnTo>
                  <a:pt x="169" y="27"/>
                </a:lnTo>
                <a:lnTo>
                  <a:pt x="177" y="32"/>
                </a:lnTo>
                <a:lnTo>
                  <a:pt x="186" y="35"/>
                </a:lnTo>
                <a:lnTo>
                  <a:pt x="190" y="39"/>
                </a:lnTo>
                <a:lnTo>
                  <a:pt x="195" y="56"/>
                </a:lnTo>
                <a:lnTo>
                  <a:pt x="198" y="62"/>
                </a:lnTo>
                <a:lnTo>
                  <a:pt x="202" y="64"/>
                </a:lnTo>
                <a:lnTo>
                  <a:pt x="203" y="66"/>
                </a:lnTo>
                <a:lnTo>
                  <a:pt x="203" y="68"/>
                </a:lnTo>
                <a:lnTo>
                  <a:pt x="199" y="80"/>
                </a:lnTo>
                <a:lnTo>
                  <a:pt x="197" y="106"/>
                </a:lnTo>
                <a:lnTo>
                  <a:pt x="196" y="108"/>
                </a:lnTo>
                <a:lnTo>
                  <a:pt x="191" y="108"/>
                </a:lnTo>
                <a:lnTo>
                  <a:pt x="185" y="109"/>
                </a:lnTo>
                <a:lnTo>
                  <a:pt x="183" y="111"/>
                </a:lnTo>
                <a:lnTo>
                  <a:pt x="181" y="125"/>
                </a:lnTo>
                <a:lnTo>
                  <a:pt x="171" y="129"/>
                </a:lnTo>
                <a:lnTo>
                  <a:pt x="162" y="131"/>
                </a:lnTo>
                <a:lnTo>
                  <a:pt x="155" y="131"/>
                </a:lnTo>
                <a:lnTo>
                  <a:pt x="142" y="127"/>
                </a:lnTo>
                <a:lnTo>
                  <a:pt x="138" y="127"/>
                </a:lnTo>
                <a:lnTo>
                  <a:pt x="134" y="129"/>
                </a:lnTo>
                <a:lnTo>
                  <a:pt x="123" y="130"/>
                </a:lnTo>
                <a:lnTo>
                  <a:pt x="118" y="132"/>
                </a:lnTo>
                <a:lnTo>
                  <a:pt x="106" y="149"/>
                </a:lnTo>
                <a:lnTo>
                  <a:pt x="94" y="154"/>
                </a:lnTo>
                <a:lnTo>
                  <a:pt x="90" y="157"/>
                </a:lnTo>
                <a:lnTo>
                  <a:pt x="81" y="154"/>
                </a:lnTo>
                <a:lnTo>
                  <a:pt x="76" y="153"/>
                </a:lnTo>
                <a:lnTo>
                  <a:pt x="70" y="157"/>
                </a:lnTo>
                <a:lnTo>
                  <a:pt x="56" y="158"/>
                </a:lnTo>
                <a:lnTo>
                  <a:pt x="52" y="159"/>
                </a:lnTo>
                <a:lnTo>
                  <a:pt x="41" y="159"/>
                </a:lnTo>
                <a:lnTo>
                  <a:pt x="41" y="157"/>
                </a:lnTo>
                <a:lnTo>
                  <a:pt x="39" y="154"/>
                </a:lnTo>
                <a:lnTo>
                  <a:pt x="34" y="152"/>
                </a:lnTo>
                <a:lnTo>
                  <a:pt x="24" y="153"/>
                </a:lnTo>
                <a:lnTo>
                  <a:pt x="21" y="151"/>
                </a:lnTo>
                <a:lnTo>
                  <a:pt x="17" y="137"/>
                </a:lnTo>
                <a:lnTo>
                  <a:pt x="14" y="135"/>
                </a:lnTo>
                <a:lnTo>
                  <a:pt x="10" y="130"/>
                </a:lnTo>
                <a:lnTo>
                  <a:pt x="4" y="115"/>
                </a:lnTo>
                <a:lnTo>
                  <a:pt x="3" y="108"/>
                </a:lnTo>
                <a:lnTo>
                  <a:pt x="4" y="102"/>
                </a:lnTo>
                <a:lnTo>
                  <a:pt x="0" y="89"/>
                </a:lnTo>
                <a:lnTo>
                  <a:pt x="3" y="85"/>
                </a:lnTo>
                <a:lnTo>
                  <a:pt x="6" y="83"/>
                </a:lnTo>
                <a:lnTo>
                  <a:pt x="6" y="78"/>
                </a:lnTo>
                <a:lnTo>
                  <a:pt x="5" y="69"/>
                </a:lnTo>
                <a:lnTo>
                  <a:pt x="9" y="53"/>
                </a:lnTo>
                <a:lnTo>
                  <a:pt x="10" y="52"/>
                </a:lnTo>
                <a:lnTo>
                  <a:pt x="11" y="52"/>
                </a:lnTo>
                <a:lnTo>
                  <a:pt x="20" y="54"/>
                </a:lnTo>
                <a:lnTo>
                  <a:pt x="22" y="52"/>
                </a:lnTo>
                <a:lnTo>
                  <a:pt x="24" y="48"/>
                </a:lnTo>
                <a:lnTo>
                  <a:pt x="24" y="36"/>
                </a:lnTo>
                <a:lnTo>
                  <a:pt x="27" y="31"/>
                </a:lnTo>
                <a:lnTo>
                  <a:pt x="49" y="20"/>
                </a:lnTo>
                <a:lnTo>
                  <a:pt x="55" y="20"/>
                </a:lnTo>
                <a:lnTo>
                  <a:pt x="60" y="24"/>
                </a:lnTo>
                <a:lnTo>
                  <a:pt x="64" y="28"/>
                </a:lnTo>
                <a:lnTo>
                  <a:pt x="67" y="27"/>
                </a:lnTo>
                <a:lnTo>
                  <a:pt x="68" y="24"/>
                </a:lnTo>
                <a:lnTo>
                  <a:pt x="70" y="18"/>
                </a:lnTo>
                <a:lnTo>
                  <a:pt x="75" y="15"/>
                </a:lnTo>
                <a:lnTo>
                  <a:pt x="89" y="12"/>
                </a:lnTo>
                <a:lnTo>
                  <a:pt x="89" y="12"/>
                </a:lnTo>
                <a:lnTo>
                  <a:pt x="93" y="12"/>
                </a:lnTo>
                <a:lnTo>
                  <a:pt x="103" y="10"/>
                </a:lnTo>
                <a:lnTo>
                  <a:pt x="109" y="6"/>
                </a:lnTo>
                <a:lnTo>
                  <a:pt x="112" y="5"/>
                </a:lnTo>
                <a:lnTo>
                  <a:pt x="116" y="4"/>
                </a:lnTo>
                <a:lnTo>
                  <a:pt x="122" y="4"/>
                </a:lnTo>
                <a:lnTo>
                  <a:pt x="127" y="6"/>
                </a:lnTo>
                <a:lnTo>
                  <a:pt x="135" y="4"/>
                </a:lnTo>
                <a:lnTo>
                  <a:pt x="142" y="0"/>
                </a:lnTo>
                <a:lnTo>
                  <a:pt x="145" y="1"/>
                </a:lnTo>
                <a:lnTo>
                  <a:pt x="148" y="4"/>
                </a:lnTo>
                <a:lnTo>
                  <a:pt x="15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8" name="Freeform 147"/>
          <p:cNvSpPr>
            <a:spLocks/>
          </p:cNvSpPr>
          <p:nvPr/>
        </p:nvSpPr>
        <p:spPr bwMode="auto">
          <a:xfrm>
            <a:off x="4090894" y="4535188"/>
            <a:ext cx="312667" cy="293717"/>
          </a:xfrm>
          <a:custGeom>
            <a:avLst/>
            <a:gdLst>
              <a:gd name="T0" fmla="*/ 1308 w 1308"/>
              <a:gd name="T1" fmla="*/ 651 h 1231"/>
              <a:gd name="T2" fmla="*/ 1285 w 1308"/>
              <a:gd name="T3" fmla="*/ 762 h 1231"/>
              <a:gd name="T4" fmla="*/ 1250 w 1308"/>
              <a:gd name="T5" fmla="*/ 810 h 1231"/>
              <a:gd name="T6" fmla="*/ 1138 w 1308"/>
              <a:gd name="T7" fmla="*/ 814 h 1231"/>
              <a:gd name="T8" fmla="*/ 1007 w 1308"/>
              <a:gd name="T9" fmla="*/ 841 h 1231"/>
              <a:gd name="T10" fmla="*/ 937 w 1308"/>
              <a:gd name="T11" fmla="*/ 834 h 1231"/>
              <a:gd name="T12" fmla="*/ 854 w 1308"/>
              <a:gd name="T13" fmla="*/ 869 h 1231"/>
              <a:gd name="T14" fmla="*/ 778 w 1308"/>
              <a:gd name="T15" fmla="*/ 898 h 1231"/>
              <a:gd name="T16" fmla="*/ 739 w 1308"/>
              <a:gd name="T17" fmla="*/ 949 h 1231"/>
              <a:gd name="T18" fmla="*/ 704 w 1308"/>
              <a:gd name="T19" fmla="*/ 981 h 1231"/>
              <a:gd name="T20" fmla="*/ 640 w 1308"/>
              <a:gd name="T21" fmla="*/ 980 h 1231"/>
              <a:gd name="T22" fmla="*/ 620 w 1308"/>
              <a:gd name="T23" fmla="*/ 1031 h 1231"/>
              <a:gd name="T24" fmla="*/ 601 w 1308"/>
              <a:gd name="T25" fmla="*/ 1076 h 1231"/>
              <a:gd name="T26" fmla="*/ 554 w 1308"/>
              <a:gd name="T27" fmla="*/ 1107 h 1231"/>
              <a:gd name="T28" fmla="*/ 538 w 1308"/>
              <a:gd name="T29" fmla="*/ 1159 h 1231"/>
              <a:gd name="T30" fmla="*/ 522 w 1308"/>
              <a:gd name="T31" fmla="*/ 1207 h 1231"/>
              <a:gd name="T32" fmla="*/ 482 w 1308"/>
              <a:gd name="T33" fmla="*/ 1224 h 1231"/>
              <a:gd name="T34" fmla="*/ 479 w 1308"/>
              <a:gd name="T35" fmla="*/ 1194 h 1231"/>
              <a:gd name="T36" fmla="*/ 464 w 1308"/>
              <a:gd name="T37" fmla="*/ 1197 h 1231"/>
              <a:gd name="T38" fmla="*/ 443 w 1308"/>
              <a:gd name="T39" fmla="*/ 1214 h 1231"/>
              <a:gd name="T40" fmla="*/ 421 w 1308"/>
              <a:gd name="T41" fmla="*/ 1228 h 1231"/>
              <a:gd name="T42" fmla="*/ 385 w 1308"/>
              <a:gd name="T43" fmla="*/ 1215 h 1231"/>
              <a:gd name="T44" fmla="*/ 348 w 1308"/>
              <a:gd name="T45" fmla="*/ 1227 h 1231"/>
              <a:gd name="T46" fmla="*/ 315 w 1308"/>
              <a:gd name="T47" fmla="*/ 1193 h 1231"/>
              <a:gd name="T48" fmla="*/ 295 w 1308"/>
              <a:gd name="T49" fmla="*/ 1162 h 1231"/>
              <a:gd name="T50" fmla="*/ 305 w 1308"/>
              <a:gd name="T51" fmla="*/ 1138 h 1231"/>
              <a:gd name="T52" fmla="*/ 283 w 1308"/>
              <a:gd name="T53" fmla="*/ 1112 h 1231"/>
              <a:gd name="T54" fmla="*/ 260 w 1308"/>
              <a:gd name="T55" fmla="*/ 1054 h 1231"/>
              <a:gd name="T56" fmla="*/ 233 w 1308"/>
              <a:gd name="T57" fmla="*/ 1052 h 1231"/>
              <a:gd name="T58" fmla="*/ 203 w 1308"/>
              <a:gd name="T59" fmla="*/ 1078 h 1231"/>
              <a:gd name="T60" fmla="*/ 144 w 1308"/>
              <a:gd name="T61" fmla="*/ 1071 h 1231"/>
              <a:gd name="T62" fmla="*/ 117 w 1308"/>
              <a:gd name="T63" fmla="*/ 1079 h 1231"/>
              <a:gd name="T64" fmla="*/ 77 w 1308"/>
              <a:gd name="T65" fmla="*/ 1080 h 1231"/>
              <a:gd name="T66" fmla="*/ 71 w 1308"/>
              <a:gd name="T67" fmla="*/ 1043 h 1231"/>
              <a:gd name="T68" fmla="*/ 66 w 1308"/>
              <a:gd name="T69" fmla="*/ 999 h 1231"/>
              <a:gd name="T70" fmla="*/ 40 w 1308"/>
              <a:gd name="T71" fmla="*/ 971 h 1231"/>
              <a:gd name="T72" fmla="*/ 19 w 1308"/>
              <a:gd name="T73" fmla="*/ 942 h 1231"/>
              <a:gd name="T74" fmla="*/ 17 w 1308"/>
              <a:gd name="T75" fmla="*/ 898 h 1231"/>
              <a:gd name="T76" fmla="*/ 16 w 1308"/>
              <a:gd name="T77" fmla="*/ 858 h 1231"/>
              <a:gd name="T78" fmla="*/ 48 w 1308"/>
              <a:gd name="T79" fmla="*/ 797 h 1231"/>
              <a:gd name="T80" fmla="*/ 110 w 1308"/>
              <a:gd name="T81" fmla="*/ 827 h 1231"/>
              <a:gd name="T82" fmla="*/ 165 w 1308"/>
              <a:gd name="T83" fmla="*/ 807 h 1231"/>
              <a:gd name="T84" fmla="*/ 226 w 1308"/>
              <a:gd name="T85" fmla="*/ 788 h 1231"/>
              <a:gd name="T86" fmla="*/ 293 w 1308"/>
              <a:gd name="T87" fmla="*/ 798 h 1231"/>
              <a:gd name="T88" fmla="*/ 422 w 1308"/>
              <a:gd name="T89" fmla="*/ 798 h 1231"/>
              <a:gd name="T90" fmla="*/ 541 w 1308"/>
              <a:gd name="T91" fmla="*/ 774 h 1231"/>
              <a:gd name="T92" fmla="*/ 518 w 1308"/>
              <a:gd name="T93" fmla="*/ 629 h 1231"/>
              <a:gd name="T94" fmla="*/ 500 w 1308"/>
              <a:gd name="T95" fmla="*/ 464 h 1231"/>
              <a:gd name="T96" fmla="*/ 482 w 1308"/>
              <a:gd name="T97" fmla="*/ 297 h 1231"/>
              <a:gd name="T98" fmla="*/ 464 w 1308"/>
              <a:gd name="T99" fmla="*/ 127 h 1231"/>
              <a:gd name="T100" fmla="*/ 501 w 1308"/>
              <a:gd name="T101" fmla="*/ 0 h 1231"/>
              <a:gd name="T102" fmla="*/ 715 w 1308"/>
              <a:gd name="T103" fmla="*/ 88 h 1231"/>
              <a:gd name="T104" fmla="*/ 922 w 1308"/>
              <a:gd name="T105" fmla="*/ 235 h 1231"/>
              <a:gd name="T106" fmla="*/ 1066 w 1308"/>
              <a:gd name="T107" fmla="*/ 343 h 1231"/>
              <a:gd name="T108" fmla="*/ 1106 w 1308"/>
              <a:gd name="T109" fmla="*/ 394 h 1231"/>
              <a:gd name="T110" fmla="*/ 1184 w 1308"/>
              <a:gd name="T111" fmla="*/ 427 h 1231"/>
              <a:gd name="T112" fmla="*/ 1226 w 1308"/>
              <a:gd name="T113" fmla="*/ 463 h 1231"/>
              <a:gd name="T114" fmla="*/ 1219 w 1308"/>
              <a:gd name="T115" fmla="*/ 497 h 1231"/>
              <a:gd name="T116" fmla="*/ 1265 w 1308"/>
              <a:gd name="T117" fmla="*/ 506 h 1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08" h="1231">
                <a:moveTo>
                  <a:pt x="1308" y="498"/>
                </a:moveTo>
                <a:lnTo>
                  <a:pt x="1308" y="512"/>
                </a:lnTo>
                <a:lnTo>
                  <a:pt x="1308" y="534"/>
                </a:lnTo>
                <a:lnTo>
                  <a:pt x="1308" y="559"/>
                </a:lnTo>
                <a:lnTo>
                  <a:pt x="1308" y="581"/>
                </a:lnTo>
                <a:lnTo>
                  <a:pt x="1308" y="607"/>
                </a:lnTo>
                <a:lnTo>
                  <a:pt x="1308" y="627"/>
                </a:lnTo>
                <a:lnTo>
                  <a:pt x="1308" y="651"/>
                </a:lnTo>
                <a:lnTo>
                  <a:pt x="1308" y="675"/>
                </a:lnTo>
                <a:lnTo>
                  <a:pt x="1306" y="678"/>
                </a:lnTo>
                <a:lnTo>
                  <a:pt x="1305" y="692"/>
                </a:lnTo>
                <a:lnTo>
                  <a:pt x="1304" y="709"/>
                </a:lnTo>
                <a:lnTo>
                  <a:pt x="1299" y="728"/>
                </a:lnTo>
                <a:lnTo>
                  <a:pt x="1291" y="741"/>
                </a:lnTo>
                <a:lnTo>
                  <a:pt x="1288" y="754"/>
                </a:lnTo>
                <a:lnTo>
                  <a:pt x="1285" y="762"/>
                </a:lnTo>
                <a:lnTo>
                  <a:pt x="1282" y="766"/>
                </a:lnTo>
                <a:lnTo>
                  <a:pt x="1282" y="770"/>
                </a:lnTo>
                <a:lnTo>
                  <a:pt x="1280" y="777"/>
                </a:lnTo>
                <a:lnTo>
                  <a:pt x="1277" y="782"/>
                </a:lnTo>
                <a:lnTo>
                  <a:pt x="1275" y="784"/>
                </a:lnTo>
                <a:lnTo>
                  <a:pt x="1267" y="787"/>
                </a:lnTo>
                <a:lnTo>
                  <a:pt x="1252" y="799"/>
                </a:lnTo>
                <a:lnTo>
                  <a:pt x="1250" y="810"/>
                </a:lnTo>
                <a:lnTo>
                  <a:pt x="1233" y="807"/>
                </a:lnTo>
                <a:lnTo>
                  <a:pt x="1215" y="804"/>
                </a:lnTo>
                <a:lnTo>
                  <a:pt x="1213" y="804"/>
                </a:lnTo>
                <a:lnTo>
                  <a:pt x="1211" y="806"/>
                </a:lnTo>
                <a:lnTo>
                  <a:pt x="1210" y="811"/>
                </a:lnTo>
                <a:lnTo>
                  <a:pt x="1186" y="812"/>
                </a:lnTo>
                <a:lnTo>
                  <a:pt x="1165" y="813"/>
                </a:lnTo>
                <a:lnTo>
                  <a:pt x="1138" y="814"/>
                </a:lnTo>
                <a:lnTo>
                  <a:pt x="1120" y="814"/>
                </a:lnTo>
                <a:lnTo>
                  <a:pt x="1097" y="816"/>
                </a:lnTo>
                <a:lnTo>
                  <a:pt x="1076" y="817"/>
                </a:lnTo>
                <a:lnTo>
                  <a:pt x="1062" y="829"/>
                </a:lnTo>
                <a:lnTo>
                  <a:pt x="1049" y="840"/>
                </a:lnTo>
                <a:lnTo>
                  <a:pt x="1048" y="840"/>
                </a:lnTo>
                <a:lnTo>
                  <a:pt x="1030" y="843"/>
                </a:lnTo>
                <a:lnTo>
                  <a:pt x="1007" y="841"/>
                </a:lnTo>
                <a:lnTo>
                  <a:pt x="995" y="840"/>
                </a:lnTo>
                <a:lnTo>
                  <a:pt x="991" y="842"/>
                </a:lnTo>
                <a:lnTo>
                  <a:pt x="990" y="846"/>
                </a:lnTo>
                <a:lnTo>
                  <a:pt x="973" y="840"/>
                </a:lnTo>
                <a:lnTo>
                  <a:pt x="954" y="834"/>
                </a:lnTo>
                <a:lnTo>
                  <a:pt x="941" y="838"/>
                </a:lnTo>
                <a:lnTo>
                  <a:pt x="939" y="837"/>
                </a:lnTo>
                <a:lnTo>
                  <a:pt x="937" y="834"/>
                </a:lnTo>
                <a:lnTo>
                  <a:pt x="930" y="833"/>
                </a:lnTo>
                <a:lnTo>
                  <a:pt x="920" y="833"/>
                </a:lnTo>
                <a:lnTo>
                  <a:pt x="913" y="835"/>
                </a:lnTo>
                <a:lnTo>
                  <a:pt x="901" y="844"/>
                </a:lnTo>
                <a:lnTo>
                  <a:pt x="892" y="852"/>
                </a:lnTo>
                <a:lnTo>
                  <a:pt x="890" y="854"/>
                </a:lnTo>
                <a:lnTo>
                  <a:pt x="877" y="858"/>
                </a:lnTo>
                <a:lnTo>
                  <a:pt x="854" y="869"/>
                </a:lnTo>
                <a:lnTo>
                  <a:pt x="842" y="877"/>
                </a:lnTo>
                <a:lnTo>
                  <a:pt x="839" y="879"/>
                </a:lnTo>
                <a:lnTo>
                  <a:pt x="833" y="881"/>
                </a:lnTo>
                <a:lnTo>
                  <a:pt x="824" y="881"/>
                </a:lnTo>
                <a:lnTo>
                  <a:pt x="817" y="883"/>
                </a:lnTo>
                <a:lnTo>
                  <a:pt x="810" y="904"/>
                </a:lnTo>
                <a:lnTo>
                  <a:pt x="805" y="907"/>
                </a:lnTo>
                <a:lnTo>
                  <a:pt x="778" y="898"/>
                </a:lnTo>
                <a:lnTo>
                  <a:pt x="773" y="899"/>
                </a:lnTo>
                <a:lnTo>
                  <a:pt x="768" y="902"/>
                </a:lnTo>
                <a:lnTo>
                  <a:pt x="753" y="914"/>
                </a:lnTo>
                <a:lnTo>
                  <a:pt x="745" y="924"/>
                </a:lnTo>
                <a:lnTo>
                  <a:pt x="741" y="937"/>
                </a:lnTo>
                <a:lnTo>
                  <a:pt x="742" y="942"/>
                </a:lnTo>
                <a:lnTo>
                  <a:pt x="742" y="946"/>
                </a:lnTo>
                <a:lnTo>
                  <a:pt x="739" y="949"/>
                </a:lnTo>
                <a:lnTo>
                  <a:pt x="735" y="950"/>
                </a:lnTo>
                <a:lnTo>
                  <a:pt x="732" y="949"/>
                </a:lnTo>
                <a:lnTo>
                  <a:pt x="719" y="947"/>
                </a:lnTo>
                <a:lnTo>
                  <a:pt x="715" y="948"/>
                </a:lnTo>
                <a:lnTo>
                  <a:pt x="714" y="954"/>
                </a:lnTo>
                <a:lnTo>
                  <a:pt x="714" y="969"/>
                </a:lnTo>
                <a:lnTo>
                  <a:pt x="711" y="978"/>
                </a:lnTo>
                <a:lnTo>
                  <a:pt x="704" y="981"/>
                </a:lnTo>
                <a:lnTo>
                  <a:pt x="698" y="985"/>
                </a:lnTo>
                <a:lnTo>
                  <a:pt x="693" y="986"/>
                </a:lnTo>
                <a:lnTo>
                  <a:pt x="690" y="985"/>
                </a:lnTo>
                <a:lnTo>
                  <a:pt x="668" y="971"/>
                </a:lnTo>
                <a:lnTo>
                  <a:pt x="660" y="969"/>
                </a:lnTo>
                <a:lnTo>
                  <a:pt x="652" y="970"/>
                </a:lnTo>
                <a:lnTo>
                  <a:pt x="644" y="976"/>
                </a:lnTo>
                <a:lnTo>
                  <a:pt x="640" y="980"/>
                </a:lnTo>
                <a:lnTo>
                  <a:pt x="635" y="985"/>
                </a:lnTo>
                <a:lnTo>
                  <a:pt x="630" y="992"/>
                </a:lnTo>
                <a:lnTo>
                  <a:pt x="631" y="997"/>
                </a:lnTo>
                <a:lnTo>
                  <a:pt x="635" y="1003"/>
                </a:lnTo>
                <a:lnTo>
                  <a:pt x="638" y="1011"/>
                </a:lnTo>
                <a:lnTo>
                  <a:pt x="638" y="1018"/>
                </a:lnTo>
                <a:lnTo>
                  <a:pt x="618" y="1028"/>
                </a:lnTo>
                <a:lnTo>
                  <a:pt x="620" y="1031"/>
                </a:lnTo>
                <a:lnTo>
                  <a:pt x="623" y="1035"/>
                </a:lnTo>
                <a:lnTo>
                  <a:pt x="623" y="1042"/>
                </a:lnTo>
                <a:lnTo>
                  <a:pt x="622" y="1055"/>
                </a:lnTo>
                <a:lnTo>
                  <a:pt x="618" y="1059"/>
                </a:lnTo>
                <a:lnTo>
                  <a:pt x="613" y="1064"/>
                </a:lnTo>
                <a:lnTo>
                  <a:pt x="609" y="1069"/>
                </a:lnTo>
                <a:lnTo>
                  <a:pt x="606" y="1072"/>
                </a:lnTo>
                <a:lnTo>
                  <a:pt x="601" y="1076"/>
                </a:lnTo>
                <a:lnTo>
                  <a:pt x="593" y="1079"/>
                </a:lnTo>
                <a:lnTo>
                  <a:pt x="579" y="1082"/>
                </a:lnTo>
                <a:lnTo>
                  <a:pt x="568" y="1084"/>
                </a:lnTo>
                <a:lnTo>
                  <a:pt x="564" y="1086"/>
                </a:lnTo>
                <a:lnTo>
                  <a:pt x="559" y="1091"/>
                </a:lnTo>
                <a:lnTo>
                  <a:pt x="554" y="1096"/>
                </a:lnTo>
                <a:lnTo>
                  <a:pt x="553" y="1101"/>
                </a:lnTo>
                <a:lnTo>
                  <a:pt x="554" y="1107"/>
                </a:lnTo>
                <a:lnTo>
                  <a:pt x="555" y="1112"/>
                </a:lnTo>
                <a:lnTo>
                  <a:pt x="557" y="1116"/>
                </a:lnTo>
                <a:lnTo>
                  <a:pt x="559" y="1120"/>
                </a:lnTo>
                <a:lnTo>
                  <a:pt x="557" y="1132"/>
                </a:lnTo>
                <a:lnTo>
                  <a:pt x="553" y="1146"/>
                </a:lnTo>
                <a:lnTo>
                  <a:pt x="549" y="1152"/>
                </a:lnTo>
                <a:lnTo>
                  <a:pt x="543" y="1155"/>
                </a:lnTo>
                <a:lnTo>
                  <a:pt x="538" y="1159"/>
                </a:lnTo>
                <a:lnTo>
                  <a:pt x="540" y="1168"/>
                </a:lnTo>
                <a:lnTo>
                  <a:pt x="541" y="1180"/>
                </a:lnTo>
                <a:lnTo>
                  <a:pt x="539" y="1191"/>
                </a:lnTo>
                <a:lnTo>
                  <a:pt x="539" y="1197"/>
                </a:lnTo>
                <a:lnTo>
                  <a:pt x="537" y="1203"/>
                </a:lnTo>
                <a:lnTo>
                  <a:pt x="535" y="1208"/>
                </a:lnTo>
                <a:lnTo>
                  <a:pt x="533" y="1207"/>
                </a:lnTo>
                <a:lnTo>
                  <a:pt x="522" y="1207"/>
                </a:lnTo>
                <a:lnTo>
                  <a:pt x="510" y="1211"/>
                </a:lnTo>
                <a:lnTo>
                  <a:pt x="506" y="1214"/>
                </a:lnTo>
                <a:lnTo>
                  <a:pt x="505" y="1218"/>
                </a:lnTo>
                <a:lnTo>
                  <a:pt x="502" y="1220"/>
                </a:lnTo>
                <a:lnTo>
                  <a:pt x="498" y="1223"/>
                </a:lnTo>
                <a:lnTo>
                  <a:pt x="495" y="1227"/>
                </a:lnTo>
                <a:lnTo>
                  <a:pt x="488" y="1226"/>
                </a:lnTo>
                <a:lnTo>
                  <a:pt x="482" y="1224"/>
                </a:lnTo>
                <a:lnTo>
                  <a:pt x="479" y="1221"/>
                </a:lnTo>
                <a:lnTo>
                  <a:pt x="478" y="1220"/>
                </a:lnTo>
                <a:lnTo>
                  <a:pt x="481" y="1216"/>
                </a:lnTo>
                <a:lnTo>
                  <a:pt x="482" y="1213"/>
                </a:lnTo>
                <a:lnTo>
                  <a:pt x="482" y="1210"/>
                </a:lnTo>
                <a:lnTo>
                  <a:pt x="480" y="1204"/>
                </a:lnTo>
                <a:lnTo>
                  <a:pt x="479" y="1197"/>
                </a:lnTo>
                <a:lnTo>
                  <a:pt x="479" y="1194"/>
                </a:lnTo>
                <a:lnTo>
                  <a:pt x="478" y="1185"/>
                </a:lnTo>
                <a:lnTo>
                  <a:pt x="477" y="1184"/>
                </a:lnTo>
                <a:lnTo>
                  <a:pt x="469" y="1187"/>
                </a:lnTo>
                <a:lnTo>
                  <a:pt x="466" y="1187"/>
                </a:lnTo>
                <a:lnTo>
                  <a:pt x="464" y="1188"/>
                </a:lnTo>
                <a:lnTo>
                  <a:pt x="463" y="1190"/>
                </a:lnTo>
                <a:lnTo>
                  <a:pt x="465" y="1196"/>
                </a:lnTo>
                <a:lnTo>
                  <a:pt x="464" y="1197"/>
                </a:lnTo>
                <a:lnTo>
                  <a:pt x="459" y="1197"/>
                </a:lnTo>
                <a:lnTo>
                  <a:pt x="453" y="1195"/>
                </a:lnTo>
                <a:lnTo>
                  <a:pt x="446" y="1190"/>
                </a:lnTo>
                <a:lnTo>
                  <a:pt x="444" y="1191"/>
                </a:lnTo>
                <a:lnTo>
                  <a:pt x="443" y="1196"/>
                </a:lnTo>
                <a:lnTo>
                  <a:pt x="443" y="1201"/>
                </a:lnTo>
                <a:lnTo>
                  <a:pt x="445" y="1211"/>
                </a:lnTo>
                <a:lnTo>
                  <a:pt x="443" y="1214"/>
                </a:lnTo>
                <a:lnTo>
                  <a:pt x="438" y="1214"/>
                </a:lnTo>
                <a:lnTo>
                  <a:pt x="432" y="1214"/>
                </a:lnTo>
                <a:lnTo>
                  <a:pt x="426" y="1214"/>
                </a:lnTo>
                <a:lnTo>
                  <a:pt x="422" y="1215"/>
                </a:lnTo>
                <a:lnTo>
                  <a:pt x="420" y="1218"/>
                </a:lnTo>
                <a:lnTo>
                  <a:pt x="419" y="1222"/>
                </a:lnTo>
                <a:lnTo>
                  <a:pt x="421" y="1226"/>
                </a:lnTo>
                <a:lnTo>
                  <a:pt x="421" y="1228"/>
                </a:lnTo>
                <a:lnTo>
                  <a:pt x="419" y="1230"/>
                </a:lnTo>
                <a:lnTo>
                  <a:pt x="417" y="1231"/>
                </a:lnTo>
                <a:lnTo>
                  <a:pt x="415" y="1231"/>
                </a:lnTo>
                <a:lnTo>
                  <a:pt x="410" y="1226"/>
                </a:lnTo>
                <a:lnTo>
                  <a:pt x="404" y="1224"/>
                </a:lnTo>
                <a:lnTo>
                  <a:pt x="390" y="1221"/>
                </a:lnTo>
                <a:lnTo>
                  <a:pt x="388" y="1215"/>
                </a:lnTo>
                <a:lnTo>
                  <a:pt x="385" y="1215"/>
                </a:lnTo>
                <a:lnTo>
                  <a:pt x="382" y="1211"/>
                </a:lnTo>
                <a:lnTo>
                  <a:pt x="379" y="1207"/>
                </a:lnTo>
                <a:lnTo>
                  <a:pt x="376" y="1207"/>
                </a:lnTo>
                <a:lnTo>
                  <a:pt x="374" y="1208"/>
                </a:lnTo>
                <a:lnTo>
                  <a:pt x="366" y="1208"/>
                </a:lnTo>
                <a:lnTo>
                  <a:pt x="359" y="1215"/>
                </a:lnTo>
                <a:lnTo>
                  <a:pt x="354" y="1223"/>
                </a:lnTo>
                <a:lnTo>
                  <a:pt x="348" y="1227"/>
                </a:lnTo>
                <a:lnTo>
                  <a:pt x="342" y="1229"/>
                </a:lnTo>
                <a:lnTo>
                  <a:pt x="340" y="1229"/>
                </a:lnTo>
                <a:lnTo>
                  <a:pt x="341" y="1224"/>
                </a:lnTo>
                <a:lnTo>
                  <a:pt x="340" y="1220"/>
                </a:lnTo>
                <a:lnTo>
                  <a:pt x="339" y="1216"/>
                </a:lnTo>
                <a:lnTo>
                  <a:pt x="321" y="1207"/>
                </a:lnTo>
                <a:lnTo>
                  <a:pt x="318" y="1203"/>
                </a:lnTo>
                <a:lnTo>
                  <a:pt x="315" y="1193"/>
                </a:lnTo>
                <a:lnTo>
                  <a:pt x="313" y="1182"/>
                </a:lnTo>
                <a:lnTo>
                  <a:pt x="314" y="1176"/>
                </a:lnTo>
                <a:lnTo>
                  <a:pt x="315" y="1170"/>
                </a:lnTo>
                <a:lnTo>
                  <a:pt x="314" y="1166"/>
                </a:lnTo>
                <a:lnTo>
                  <a:pt x="312" y="1163"/>
                </a:lnTo>
                <a:lnTo>
                  <a:pt x="307" y="1160"/>
                </a:lnTo>
                <a:lnTo>
                  <a:pt x="302" y="1158"/>
                </a:lnTo>
                <a:lnTo>
                  <a:pt x="295" y="1162"/>
                </a:lnTo>
                <a:lnTo>
                  <a:pt x="291" y="1163"/>
                </a:lnTo>
                <a:lnTo>
                  <a:pt x="288" y="1163"/>
                </a:lnTo>
                <a:lnTo>
                  <a:pt x="286" y="1161"/>
                </a:lnTo>
                <a:lnTo>
                  <a:pt x="287" y="1159"/>
                </a:lnTo>
                <a:lnTo>
                  <a:pt x="294" y="1148"/>
                </a:lnTo>
                <a:lnTo>
                  <a:pt x="298" y="1143"/>
                </a:lnTo>
                <a:lnTo>
                  <a:pt x="302" y="1140"/>
                </a:lnTo>
                <a:lnTo>
                  <a:pt x="305" y="1138"/>
                </a:lnTo>
                <a:lnTo>
                  <a:pt x="307" y="1135"/>
                </a:lnTo>
                <a:lnTo>
                  <a:pt x="308" y="1133"/>
                </a:lnTo>
                <a:lnTo>
                  <a:pt x="307" y="1131"/>
                </a:lnTo>
                <a:lnTo>
                  <a:pt x="302" y="1129"/>
                </a:lnTo>
                <a:lnTo>
                  <a:pt x="294" y="1124"/>
                </a:lnTo>
                <a:lnTo>
                  <a:pt x="290" y="1123"/>
                </a:lnTo>
                <a:lnTo>
                  <a:pt x="286" y="1121"/>
                </a:lnTo>
                <a:lnTo>
                  <a:pt x="283" y="1112"/>
                </a:lnTo>
                <a:lnTo>
                  <a:pt x="281" y="1111"/>
                </a:lnTo>
                <a:lnTo>
                  <a:pt x="277" y="1110"/>
                </a:lnTo>
                <a:lnTo>
                  <a:pt x="274" y="1108"/>
                </a:lnTo>
                <a:lnTo>
                  <a:pt x="274" y="1097"/>
                </a:lnTo>
                <a:lnTo>
                  <a:pt x="274" y="1088"/>
                </a:lnTo>
                <a:lnTo>
                  <a:pt x="267" y="1073"/>
                </a:lnTo>
                <a:lnTo>
                  <a:pt x="264" y="1064"/>
                </a:lnTo>
                <a:lnTo>
                  <a:pt x="260" y="1054"/>
                </a:lnTo>
                <a:lnTo>
                  <a:pt x="257" y="1049"/>
                </a:lnTo>
                <a:lnTo>
                  <a:pt x="250" y="1046"/>
                </a:lnTo>
                <a:lnTo>
                  <a:pt x="243" y="1043"/>
                </a:lnTo>
                <a:lnTo>
                  <a:pt x="236" y="1042"/>
                </a:lnTo>
                <a:lnTo>
                  <a:pt x="231" y="1043"/>
                </a:lnTo>
                <a:lnTo>
                  <a:pt x="229" y="1044"/>
                </a:lnTo>
                <a:lnTo>
                  <a:pt x="229" y="1046"/>
                </a:lnTo>
                <a:lnTo>
                  <a:pt x="233" y="1052"/>
                </a:lnTo>
                <a:lnTo>
                  <a:pt x="234" y="1056"/>
                </a:lnTo>
                <a:lnTo>
                  <a:pt x="233" y="1059"/>
                </a:lnTo>
                <a:lnTo>
                  <a:pt x="232" y="1061"/>
                </a:lnTo>
                <a:lnTo>
                  <a:pt x="228" y="1061"/>
                </a:lnTo>
                <a:lnTo>
                  <a:pt x="221" y="1063"/>
                </a:lnTo>
                <a:lnTo>
                  <a:pt x="213" y="1067"/>
                </a:lnTo>
                <a:lnTo>
                  <a:pt x="208" y="1070"/>
                </a:lnTo>
                <a:lnTo>
                  <a:pt x="203" y="1078"/>
                </a:lnTo>
                <a:lnTo>
                  <a:pt x="200" y="1079"/>
                </a:lnTo>
                <a:lnTo>
                  <a:pt x="195" y="1078"/>
                </a:lnTo>
                <a:lnTo>
                  <a:pt x="180" y="1072"/>
                </a:lnTo>
                <a:lnTo>
                  <a:pt x="168" y="1067"/>
                </a:lnTo>
                <a:lnTo>
                  <a:pt x="159" y="1065"/>
                </a:lnTo>
                <a:lnTo>
                  <a:pt x="154" y="1066"/>
                </a:lnTo>
                <a:lnTo>
                  <a:pt x="151" y="1067"/>
                </a:lnTo>
                <a:lnTo>
                  <a:pt x="144" y="1071"/>
                </a:lnTo>
                <a:lnTo>
                  <a:pt x="134" y="1083"/>
                </a:lnTo>
                <a:lnTo>
                  <a:pt x="132" y="1086"/>
                </a:lnTo>
                <a:lnTo>
                  <a:pt x="130" y="1088"/>
                </a:lnTo>
                <a:lnTo>
                  <a:pt x="127" y="1090"/>
                </a:lnTo>
                <a:lnTo>
                  <a:pt x="125" y="1090"/>
                </a:lnTo>
                <a:lnTo>
                  <a:pt x="123" y="1088"/>
                </a:lnTo>
                <a:lnTo>
                  <a:pt x="122" y="1088"/>
                </a:lnTo>
                <a:lnTo>
                  <a:pt x="117" y="1079"/>
                </a:lnTo>
                <a:lnTo>
                  <a:pt x="111" y="1070"/>
                </a:lnTo>
                <a:lnTo>
                  <a:pt x="107" y="1065"/>
                </a:lnTo>
                <a:lnTo>
                  <a:pt x="101" y="1065"/>
                </a:lnTo>
                <a:lnTo>
                  <a:pt x="96" y="1068"/>
                </a:lnTo>
                <a:lnTo>
                  <a:pt x="91" y="1074"/>
                </a:lnTo>
                <a:lnTo>
                  <a:pt x="85" y="1080"/>
                </a:lnTo>
                <a:lnTo>
                  <a:pt x="81" y="1081"/>
                </a:lnTo>
                <a:lnTo>
                  <a:pt x="77" y="1080"/>
                </a:lnTo>
                <a:lnTo>
                  <a:pt x="69" y="1073"/>
                </a:lnTo>
                <a:lnTo>
                  <a:pt x="63" y="1068"/>
                </a:lnTo>
                <a:lnTo>
                  <a:pt x="62" y="1066"/>
                </a:lnTo>
                <a:lnTo>
                  <a:pt x="64" y="1062"/>
                </a:lnTo>
                <a:lnTo>
                  <a:pt x="66" y="1056"/>
                </a:lnTo>
                <a:lnTo>
                  <a:pt x="68" y="1051"/>
                </a:lnTo>
                <a:lnTo>
                  <a:pt x="71" y="1049"/>
                </a:lnTo>
                <a:lnTo>
                  <a:pt x="71" y="1043"/>
                </a:lnTo>
                <a:lnTo>
                  <a:pt x="66" y="1039"/>
                </a:lnTo>
                <a:lnTo>
                  <a:pt x="66" y="1037"/>
                </a:lnTo>
                <a:lnTo>
                  <a:pt x="66" y="1031"/>
                </a:lnTo>
                <a:lnTo>
                  <a:pt x="69" y="1019"/>
                </a:lnTo>
                <a:lnTo>
                  <a:pt x="68" y="1015"/>
                </a:lnTo>
                <a:lnTo>
                  <a:pt x="71" y="1006"/>
                </a:lnTo>
                <a:lnTo>
                  <a:pt x="67" y="1002"/>
                </a:lnTo>
                <a:lnTo>
                  <a:pt x="66" y="999"/>
                </a:lnTo>
                <a:lnTo>
                  <a:pt x="62" y="994"/>
                </a:lnTo>
                <a:lnTo>
                  <a:pt x="58" y="987"/>
                </a:lnTo>
                <a:lnTo>
                  <a:pt x="57" y="982"/>
                </a:lnTo>
                <a:lnTo>
                  <a:pt x="55" y="978"/>
                </a:lnTo>
                <a:lnTo>
                  <a:pt x="51" y="971"/>
                </a:lnTo>
                <a:lnTo>
                  <a:pt x="48" y="970"/>
                </a:lnTo>
                <a:lnTo>
                  <a:pt x="41" y="969"/>
                </a:lnTo>
                <a:lnTo>
                  <a:pt x="40" y="971"/>
                </a:lnTo>
                <a:lnTo>
                  <a:pt x="38" y="975"/>
                </a:lnTo>
                <a:lnTo>
                  <a:pt x="36" y="976"/>
                </a:lnTo>
                <a:lnTo>
                  <a:pt x="32" y="972"/>
                </a:lnTo>
                <a:lnTo>
                  <a:pt x="31" y="968"/>
                </a:lnTo>
                <a:lnTo>
                  <a:pt x="31" y="965"/>
                </a:lnTo>
                <a:lnTo>
                  <a:pt x="26" y="960"/>
                </a:lnTo>
                <a:lnTo>
                  <a:pt x="18" y="950"/>
                </a:lnTo>
                <a:lnTo>
                  <a:pt x="19" y="942"/>
                </a:lnTo>
                <a:lnTo>
                  <a:pt x="24" y="937"/>
                </a:lnTo>
                <a:lnTo>
                  <a:pt x="25" y="934"/>
                </a:lnTo>
                <a:lnTo>
                  <a:pt x="25" y="930"/>
                </a:lnTo>
                <a:lnTo>
                  <a:pt x="23" y="926"/>
                </a:lnTo>
                <a:lnTo>
                  <a:pt x="21" y="922"/>
                </a:lnTo>
                <a:lnTo>
                  <a:pt x="21" y="914"/>
                </a:lnTo>
                <a:lnTo>
                  <a:pt x="21" y="903"/>
                </a:lnTo>
                <a:lnTo>
                  <a:pt x="17" y="898"/>
                </a:lnTo>
                <a:lnTo>
                  <a:pt x="13" y="894"/>
                </a:lnTo>
                <a:lnTo>
                  <a:pt x="8" y="890"/>
                </a:lnTo>
                <a:lnTo>
                  <a:pt x="4" y="883"/>
                </a:lnTo>
                <a:lnTo>
                  <a:pt x="6" y="874"/>
                </a:lnTo>
                <a:lnTo>
                  <a:pt x="8" y="868"/>
                </a:lnTo>
                <a:lnTo>
                  <a:pt x="0" y="854"/>
                </a:lnTo>
                <a:lnTo>
                  <a:pt x="14" y="860"/>
                </a:lnTo>
                <a:lnTo>
                  <a:pt x="16" y="858"/>
                </a:lnTo>
                <a:lnTo>
                  <a:pt x="21" y="855"/>
                </a:lnTo>
                <a:lnTo>
                  <a:pt x="27" y="848"/>
                </a:lnTo>
                <a:lnTo>
                  <a:pt x="32" y="839"/>
                </a:lnTo>
                <a:lnTo>
                  <a:pt x="35" y="828"/>
                </a:lnTo>
                <a:lnTo>
                  <a:pt x="36" y="819"/>
                </a:lnTo>
                <a:lnTo>
                  <a:pt x="38" y="811"/>
                </a:lnTo>
                <a:lnTo>
                  <a:pt x="41" y="804"/>
                </a:lnTo>
                <a:lnTo>
                  <a:pt x="48" y="797"/>
                </a:lnTo>
                <a:lnTo>
                  <a:pt x="54" y="792"/>
                </a:lnTo>
                <a:lnTo>
                  <a:pt x="62" y="787"/>
                </a:lnTo>
                <a:lnTo>
                  <a:pt x="65" y="788"/>
                </a:lnTo>
                <a:lnTo>
                  <a:pt x="73" y="795"/>
                </a:lnTo>
                <a:lnTo>
                  <a:pt x="88" y="810"/>
                </a:lnTo>
                <a:lnTo>
                  <a:pt x="101" y="821"/>
                </a:lnTo>
                <a:lnTo>
                  <a:pt x="106" y="827"/>
                </a:lnTo>
                <a:lnTo>
                  <a:pt x="110" y="827"/>
                </a:lnTo>
                <a:lnTo>
                  <a:pt x="116" y="816"/>
                </a:lnTo>
                <a:lnTo>
                  <a:pt x="123" y="807"/>
                </a:lnTo>
                <a:lnTo>
                  <a:pt x="126" y="804"/>
                </a:lnTo>
                <a:lnTo>
                  <a:pt x="134" y="803"/>
                </a:lnTo>
                <a:lnTo>
                  <a:pt x="142" y="803"/>
                </a:lnTo>
                <a:lnTo>
                  <a:pt x="148" y="803"/>
                </a:lnTo>
                <a:lnTo>
                  <a:pt x="160" y="805"/>
                </a:lnTo>
                <a:lnTo>
                  <a:pt x="165" y="807"/>
                </a:lnTo>
                <a:lnTo>
                  <a:pt x="170" y="808"/>
                </a:lnTo>
                <a:lnTo>
                  <a:pt x="185" y="808"/>
                </a:lnTo>
                <a:lnTo>
                  <a:pt x="200" y="806"/>
                </a:lnTo>
                <a:lnTo>
                  <a:pt x="214" y="803"/>
                </a:lnTo>
                <a:lnTo>
                  <a:pt x="225" y="802"/>
                </a:lnTo>
                <a:lnTo>
                  <a:pt x="225" y="797"/>
                </a:lnTo>
                <a:lnTo>
                  <a:pt x="224" y="792"/>
                </a:lnTo>
                <a:lnTo>
                  <a:pt x="226" y="788"/>
                </a:lnTo>
                <a:lnTo>
                  <a:pt x="229" y="784"/>
                </a:lnTo>
                <a:lnTo>
                  <a:pt x="232" y="784"/>
                </a:lnTo>
                <a:lnTo>
                  <a:pt x="233" y="796"/>
                </a:lnTo>
                <a:lnTo>
                  <a:pt x="237" y="798"/>
                </a:lnTo>
                <a:lnTo>
                  <a:pt x="246" y="798"/>
                </a:lnTo>
                <a:lnTo>
                  <a:pt x="261" y="798"/>
                </a:lnTo>
                <a:lnTo>
                  <a:pt x="277" y="798"/>
                </a:lnTo>
                <a:lnTo>
                  <a:pt x="293" y="798"/>
                </a:lnTo>
                <a:lnTo>
                  <a:pt x="309" y="798"/>
                </a:lnTo>
                <a:lnTo>
                  <a:pt x="326" y="798"/>
                </a:lnTo>
                <a:lnTo>
                  <a:pt x="342" y="798"/>
                </a:lnTo>
                <a:lnTo>
                  <a:pt x="358" y="798"/>
                </a:lnTo>
                <a:lnTo>
                  <a:pt x="374" y="798"/>
                </a:lnTo>
                <a:lnTo>
                  <a:pt x="390" y="798"/>
                </a:lnTo>
                <a:lnTo>
                  <a:pt x="406" y="798"/>
                </a:lnTo>
                <a:lnTo>
                  <a:pt x="422" y="798"/>
                </a:lnTo>
                <a:lnTo>
                  <a:pt x="439" y="798"/>
                </a:lnTo>
                <a:lnTo>
                  <a:pt x="455" y="798"/>
                </a:lnTo>
                <a:lnTo>
                  <a:pt x="471" y="798"/>
                </a:lnTo>
                <a:lnTo>
                  <a:pt x="487" y="798"/>
                </a:lnTo>
                <a:lnTo>
                  <a:pt x="503" y="798"/>
                </a:lnTo>
                <a:lnTo>
                  <a:pt x="519" y="798"/>
                </a:lnTo>
                <a:lnTo>
                  <a:pt x="536" y="798"/>
                </a:lnTo>
                <a:lnTo>
                  <a:pt x="541" y="774"/>
                </a:lnTo>
                <a:lnTo>
                  <a:pt x="545" y="752"/>
                </a:lnTo>
                <a:lnTo>
                  <a:pt x="548" y="734"/>
                </a:lnTo>
                <a:lnTo>
                  <a:pt x="536" y="721"/>
                </a:lnTo>
                <a:lnTo>
                  <a:pt x="527" y="711"/>
                </a:lnTo>
                <a:lnTo>
                  <a:pt x="525" y="691"/>
                </a:lnTo>
                <a:lnTo>
                  <a:pt x="523" y="670"/>
                </a:lnTo>
                <a:lnTo>
                  <a:pt x="520" y="650"/>
                </a:lnTo>
                <a:lnTo>
                  <a:pt x="518" y="629"/>
                </a:lnTo>
                <a:lnTo>
                  <a:pt x="516" y="609"/>
                </a:lnTo>
                <a:lnTo>
                  <a:pt x="514" y="588"/>
                </a:lnTo>
                <a:lnTo>
                  <a:pt x="511" y="568"/>
                </a:lnTo>
                <a:lnTo>
                  <a:pt x="509" y="547"/>
                </a:lnTo>
                <a:lnTo>
                  <a:pt x="507" y="526"/>
                </a:lnTo>
                <a:lnTo>
                  <a:pt x="504" y="506"/>
                </a:lnTo>
                <a:lnTo>
                  <a:pt x="502" y="485"/>
                </a:lnTo>
                <a:lnTo>
                  <a:pt x="500" y="464"/>
                </a:lnTo>
                <a:lnTo>
                  <a:pt x="498" y="443"/>
                </a:lnTo>
                <a:lnTo>
                  <a:pt x="495" y="422"/>
                </a:lnTo>
                <a:lnTo>
                  <a:pt x="493" y="402"/>
                </a:lnTo>
                <a:lnTo>
                  <a:pt x="491" y="381"/>
                </a:lnTo>
                <a:lnTo>
                  <a:pt x="489" y="360"/>
                </a:lnTo>
                <a:lnTo>
                  <a:pt x="486" y="339"/>
                </a:lnTo>
                <a:lnTo>
                  <a:pt x="484" y="318"/>
                </a:lnTo>
                <a:lnTo>
                  <a:pt x="482" y="297"/>
                </a:lnTo>
                <a:lnTo>
                  <a:pt x="480" y="276"/>
                </a:lnTo>
                <a:lnTo>
                  <a:pt x="477" y="255"/>
                </a:lnTo>
                <a:lnTo>
                  <a:pt x="475" y="233"/>
                </a:lnTo>
                <a:lnTo>
                  <a:pt x="473" y="212"/>
                </a:lnTo>
                <a:lnTo>
                  <a:pt x="471" y="191"/>
                </a:lnTo>
                <a:lnTo>
                  <a:pt x="468" y="170"/>
                </a:lnTo>
                <a:lnTo>
                  <a:pt x="466" y="149"/>
                </a:lnTo>
                <a:lnTo>
                  <a:pt x="464" y="127"/>
                </a:lnTo>
                <a:lnTo>
                  <a:pt x="462" y="106"/>
                </a:lnTo>
                <a:lnTo>
                  <a:pt x="459" y="84"/>
                </a:lnTo>
                <a:lnTo>
                  <a:pt x="457" y="63"/>
                </a:lnTo>
                <a:lnTo>
                  <a:pt x="455" y="41"/>
                </a:lnTo>
                <a:lnTo>
                  <a:pt x="453" y="20"/>
                </a:lnTo>
                <a:lnTo>
                  <a:pt x="450" y="0"/>
                </a:lnTo>
                <a:lnTo>
                  <a:pt x="475" y="0"/>
                </a:lnTo>
                <a:lnTo>
                  <a:pt x="501" y="0"/>
                </a:lnTo>
                <a:lnTo>
                  <a:pt x="526" y="0"/>
                </a:lnTo>
                <a:lnTo>
                  <a:pt x="563" y="0"/>
                </a:lnTo>
                <a:lnTo>
                  <a:pt x="591" y="0"/>
                </a:lnTo>
                <a:lnTo>
                  <a:pt x="615" y="17"/>
                </a:lnTo>
                <a:lnTo>
                  <a:pt x="637" y="32"/>
                </a:lnTo>
                <a:lnTo>
                  <a:pt x="663" y="51"/>
                </a:lnTo>
                <a:lnTo>
                  <a:pt x="689" y="69"/>
                </a:lnTo>
                <a:lnTo>
                  <a:pt x="715" y="88"/>
                </a:lnTo>
                <a:lnTo>
                  <a:pt x="741" y="106"/>
                </a:lnTo>
                <a:lnTo>
                  <a:pt x="767" y="125"/>
                </a:lnTo>
                <a:lnTo>
                  <a:pt x="793" y="143"/>
                </a:lnTo>
                <a:lnTo>
                  <a:pt x="819" y="161"/>
                </a:lnTo>
                <a:lnTo>
                  <a:pt x="844" y="180"/>
                </a:lnTo>
                <a:lnTo>
                  <a:pt x="870" y="198"/>
                </a:lnTo>
                <a:lnTo>
                  <a:pt x="896" y="216"/>
                </a:lnTo>
                <a:lnTo>
                  <a:pt x="922" y="235"/>
                </a:lnTo>
                <a:lnTo>
                  <a:pt x="948" y="253"/>
                </a:lnTo>
                <a:lnTo>
                  <a:pt x="974" y="271"/>
                </a:lnTo>
                <a:lnTo>
                  <a:pt x="1000" y="289"/>
                </a:lnTo>
                <a:lnTo>
                  <a:pt x="1026" y="307"/>
                </a:lnTo>
                <a:lnTo>
                  <a:pt x="1052" y="325"/>
                </a:lnTo>
                <a:lnTo>
                  <a:pt x="1064" y="333"/>
                </a:lnTo>
                <a:lnTo>
                  <a:pt x="1065" y="337"/>
                </a:lnTo>
                <a:lnTo>
                  <a:pt x="1066" y="343"/>
                </a:lnTo>
                <a:lnTo>
                  <a:pt x="1065" y="351"/>
                </a:lnTo>
                <a:lnTo>
                  <a:pt x="1065" y="357"/>
                </a:lnTo>
                <a:lnTo>
                  <a:pt x="1069" y="362"/>
                </a:lnTo>
                <a:lnTo>
                  <a:pt x="1075" y="366"/>
                </a:lnTo>
                <a:lnTo>
                  <a:pt x="1100" y="379"/>
                </a:lnTo>
                <a:lnTo>
                  <a:pt x="1102" y="382"/>
                </a:lnTo>
                <a:lnTo>
                  <a:pt x="1103" y="388"/>
                </a:lnTo>
                <a:lnTo>
                  <a:pt x="1106" y="394"/>
                </a:lnTo>
                <a:lnTo>
                  <a:pt x="1112" y="398"/>
                </a:lnTo>
                <a:lnTo>
                  <a:pt x="1118" y="401"/>
                </a:lnTo>
                <a:lnTo>
                  <a:pt x="1126" y="403"/>
                </a:lnTo>
                <a:lnTo>
                  <a:pt x="1149" y="405"/>
                </a:lnTo>
                <a:lnTo>
                  <a:pt x="1153" y="408"/>
                </a:lnTo>
                <a:lnTo>
                  <a:pt x="1163" y="421"/>
                </a:lnTo>
                <a:lnTo>
                  <a:pt x="1169" y="423"/>
                </a:lnTo>
                <a:lnTo>
                  <a:pt x="1184" y="427"/>
                </a:lnTo>
                <a:lnTo>
                  <a:pt x="1195" y="429"/>
                </a:lnTo>
                <a:lnTo>
                  <a:pt x="1200" y="430"/>
                </a:lnTo>
                <a:lnTo>
                  <a:pt x="1210" y="433"/>
                </a:lnTo>
                <a:lnTo>
                  <a:pt x="1221" y="439"/>
                </a:lnTo>
                <a:lnTo>
                  <a:pt x="1227" y="444"/>
                </a:lnTo>
                <a:lnTo>
                  <a:pt x="1227" y="445"/>
                </a:lnTo>
                <a:lnTo>
                  <a:pt x="1226" y="450"/>
                </a:lnTo>
                <a:lnTo>
                  <a:pt x="1226" y="463"/>
                </a:lnTo>
                <a:lnTo>
                  <a:pt x="1228" y="470"/>
                </a:lnTo>
                <a:lnTo>
                  <a:pt x="1231" y="475"/>
                </a:lnTo>
                <a:lnTo>
                  <a:pt x="1231" y="478"/>
                </a:lnTo>
                <a:lnTo>
                  <a:pt x="1228" y="481"/>
                </a:lnTo>
                <a:lnTo>
                  <a:pt x="1226" y="484"/>
                </a:lnTo>
                <a:lnTo>
                  <a:pt x="1224" y="487"/>
                </a:lnTo>
                <a:lnTo>
                  <a:pt x="1221" y="492"/>
                </a:lnTo>
                <a:lnTo>
                  <a:pt x="1219" y="497"/>
                </a:lnTo>
                <a:lnTo>
                  <a:pt x="1220" y="501"/>
                </a:lnTo>
                <a:lnTo>
                  <a:pt x="1224" y="503"/>
                </a:lnTo>
                <a:lnTo>
                  <a:pt x="1231" y="508"/>
                </a:lnTo>
                <a:lnTo>
                  <a:pt x="1236" y="511"/>
                </a:lnTo>
                <a:lnTo>
                  <a:pt x="1239" y="511"/>
                </a:lnTo>
                <a:lnTo>
                  <a:pt x="1242" y="511"/>
                </a:lnTo>
                <a:lnTo>
                  <a:pt x="1245" y="510"/>
                </a:lnTo>
                <a:lnTo>
                  <a:pt x="1265" y="506"/>
                </a:lnTo>
                <a:lnTo>
                  <a:pt x="1282" y="503"/>
                </a:lnTo>
                <a:lnTo>
                  <a:pt x="1308" y="49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49" name="Freeform 148"/>
          <p:cNvSpPr>
            <a:spLocks/>
          </p:cNvSpPr>
          <p:nvPr/>
        </p:nvSpPr>
        <p:spPr bwMode="auto">
          <a:xfrm>
            <a:off x="6470112" y="4590984"/>
            <a:ext cx="1052" cy="1052"/>
          </a:xfrm>
          <a:custGeom>
            <a:avLst/>
            <a:gdLst>
              <a:gd name="T0" fmla="*/ 0 w 1"/>
              <a:gd name="T1" fmla="*/ 1 h 1"/>
              <a:gd name="T2" fmla="*/ 0 w 1"/>
              <a:gd name="T3" fmla="*/ 1 h 1"/>
              <a:gd name="T4" fmla="*/ 0 w 1"/>
              <a:gd name="T5" fmla="*/ 0 h 1"/>
              <a:gd name="T6" fmla="*/ 1 w 1"/>
              <a:gd name="T7" fmla="*/ 0 h 1"/>
              <a:gd name="T8" fmla="*/ 1 w 1"/>
              <a:gd name="T9" fmla="*/ 1 h 1"/>
              <a:gd name="T10" fmla="*/ 1 w 1"/>
              <a:gd name="T11" fmla="*/ 1 h 1"/>
              <a:gd name="T12" fmla="*/ 0 w 1"/>
              <a:gd name="T13" fmla="*/ 1 h 1"/>
              <a:gd name="T14" fmla="*/ 0 w 1"/>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1">
                <a:moveTo>
                  <a:pt x="0" y="1"/>
                </a:moveTo>
                <a:lnTo>
                  <a:pt x="0" y="1"/>
                </a:lnTo>
                <a:lnTo>
                  <a:pt x="0" y="0"/>
                </a:lnTo>
                <a:lnTo>
                  <a:pt x="1" y="0"/>
                </a:lnTo>
                <a:lnTo>
                  <a:pt x="1" y="1"/>
                </a:lnTo>
                <a:lnTo>
                  <a:pt x="1" y="1"/>
                </a:lnTo>
                <a:lnTo>
                  <a:pt x="0" y="1"/>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0" name="Freeform 149"/>
          <p:cNvSpPr>
            <a:spLocks noEditPoints="1"/>
          </p:cNvSpPr>
          <p:nvPr/>
        </p:nvSpPr>
        <p:spPr bwMode="auto">
          <a:xfrm>
            <a:off x="6066908" y="4460442"/>
            <a:ext cx="169493" cy="373727"/>
          </a:xfrm>
          <a:custGeom>
            <a:avLst/>
            <a:gdLst>
              <a:gd name="T0" fmla="*/ 669 w 710"/>
              <a:gd name="T1" fmla="*/ 665 h 1563"/>
              <a:gd name="T2" fmla="*/ 597 w 710"/>
              <a:gd name="T3" fmla="*/ 710 h 1563"/>
              <a:gd name="T4" fmla="*/ 546 w 710"/>
              <a:gd name="T5" fmla="*/ 729 h 1563"/>
              <a:gd name="T6" fmla="*/ 470 w 710"/>
              <a:gd name="T7" fmla="*/ 757 h 1563"/>
              <a:gd name="T8" fmla="*/ 427 w 710"/>
              <a:gd name="T9" fmla="*/ 860 h 1563"/>
              <a:gd name="T10" fmla="*/ 437 w 710"/>
              <a:gd name="T11" fmla="*/ 918 h 1563"/>
              <a:gd name="T12" fmla="*/ 513 w 710"/>
              <a:gd name="T13" fmla="*/ 1041 h 1563"/>
              <a:gd name="T14" fmla="*/ 503 w 710"/>
              <a:gd name="T15" fmla="*/ 1121 h 1563"/>
              <a:gd name="T16" fmla="*/ 535 w 710"/>
              <a:gd name="T17" fmla="*/ 1227 h 1563"/>
              <a:gd name="T18" fmla="*/ 570 w 710"/>
              <a:gd name="T19" fmla="*/ 1345 h 1563"/>
              <a:gd name="T20" fmla="*/ 555 w 710"/>
              <a:gd name="T21" fmla="*/ 1465 h 1563"/>
              <a:gd name="T22" fmla="*/ 500 w 710"/>
              <a:gd name="T23" fmla="*/ 1539 h 1563"/>
              <a:gd name="T24" fmla="*/ 530 w 710"/>
              <a:gd name="T25" fmla="*/ 1415 h 1563"/>
              <a:gd name="T26" fmla="*/ 510 w 710"/>
              <a:gd name="T27" fmla="*/ 1369 h 1563"/>
              <a:gd name="T28" fmla="*/ 477 w 710"/>
              <a:gd name="T29" fmla="*/ 1233 h 1563"/>
              <a:gd name="T30" fmla="*/ 445 w 710"/>
              <a:gd name="T31" fmla="*/ 1135 h 1563"/>
              <a:gd name="T32" fmla="*/ 408 w 710"/>
              <a:gd name="T33" fmla="*/ 1013 h 1563"/>
              <a:gd name="T34" fmla="*/ 367 w 710"/>
              <a:gd name="T35" fmla="*/ 1004 h 1563"/>
              <a:gd name="T36" fmla="*/ 326 w 710"/>
              <a:gd name="T37" fmla="*/ 1035 h 1563"/>
              <a:gd name="T38" fmla="*/ 252 w 710"/>
              <a:gd name="T39" fmla="*/ 1070 h 1563"/>
              <a:gd name="T40" fmla="*/ 207 w 710"/>
              <a:gd name="T41" fmla="*/ 1071 h 1563"/>
              <a:gd name="T42" fmla="*/ 179 w 710"/>
              <a:gd name="T43" fmla="*/ 1061 h 1563"/>
              <a:gd name="T44" fmla="*/ 183 w 710"/>
              <a:gd name="T45" fmla="*/ 918 h 1563"/>
              <a:gd name="T46" fmla="*/ 141 w 710"/>
              <a:gd name="T47" fmla="*/ 824 h 1563"/>
              <a:gd name="T48" fmla="*/ 135 w 710"/>
              <a:gd name="T49" fmla="*/ 779 h 1563"/>
              <a:gd name="T50" fmla="*/ 77 w 710"/>
              <a:gd name="T51" fmla="*/ 734 h 1563"/>
              <a:gd name="T52" fmla="*/ 51 w 710"/>
              <a:gd name="T53" fmla="*/ 722 h 1563"/>
              <a:gd name="T54" fmla="*/ 10 w 710"/>
              <a:gd name="T55" fmla="*/ 664 h 1563"/>
              <a:gd name="T56" fmla="*/ 33 w 710"/>
              <a:gd name="T57" fmla="*/ 630 h 1563"/>
              <a:gd name="T58" fmla="*/ 58 w 710"/>
              <a:gd name="T59" fmla="*/ 569 h 1563"/>
              <a:gd name="T60" fmla="*/ 77 w 710"/>
              <a:gd name="T61" fmla="*/ 483 h 1563"/>
              <a:gd name="T62" fmla="*/ 101 w 710"/>
              <a:gd name="T63" fmla="*/ 398 h 1563"/>
              <a:gd name="T64" fmla="*/ 176 w 710"/>
              <a:gd name="T65" fmla="*/ 353 h 1563"/>
              <a:gd name="T66" fmla="*/ 206 w 710"/>
              <a:gd name="T67" fmla="*/ 265 h 1563"/>
              <a:gd name="T68" fmla="*/ 234 w 710"/>
              <a:gd name="T69" fmla="*/ 171 h 1563"/>
              <a:gd name="T70" fmla="*/ 372 w 710"/>
              <a:gd name="T71" fmla="*/ 120 h 1563"/>
              <a:gd name="T72" fmla="*/ 408 w 710"/>
              <a:gd name="T73" fmla="*/ 52 h 1563"/>
              <a:gd name="T74" fmla="*/ 440 w 710"/>
              <a:gd name="T75" fmla="*/ 10 h 1563"/>
              <a:gd name="T76" fmla="*/ 489 w 710"/>
              <a:gd name="T77" fmla="*/ 88 h 1563"/>
              <a:gd name="T78" fmla="*/ 519 w 710"/>
              <a:gd name="T79" fmla="*/ 172 h 1563"/>
              <a:gd name="T80" fmla="*/ 487 w 710"/>
              <a:gd name="T81" fmla="*/ 259 h 1563"/>
              <a:gd name="T82" fmla="*/ 439 w 710"/>
              <a:gd name="T83" fmla="*/ 324 h 1563"/>
              <a:gd name="T84" fmla="*/ 436 w 710"/>
              <a:gd name="T85" fmla="*/ 406 h 1563"/>
              <a:gd name="T86" fmla="*/ 515 w 710"/>
              <a:gd name="T87" fmla="*/ 405 h 1563"/>
              <a:gd name="T88" fmla="*/ 573 w 710"/>
              <a:gd name="T89" fmla="*/ 477 h 1563"/>
              <a:gd name="T90" fmla="*/ 559 w 710"/>
              <a:gd name="T91" fmla="*/ 559 h 1563"/>
              <a:gd name="T92" fmla="*/ 626 w 710"/>
              <a:gd name="T93" fmla="*/ 606 h 1563"/>
              <a:gd name="T94" fmla="*/ 709 w 710"/>
              <a:gd name="T95" fmla="*/ 593 h 1563"/>
              <a:gd name="T96" fmla="*/ 98 w 710"/>
              <a:gd name="T97" fmla="*/ 741 h 1563"/>
              <a:gd name="T98" fmla="*/ 119 w 710"/>
              <a:gd name="T99" fmla="*/ 775 h 1563"/>
              <a:gd name="T100" fmla="*/ 419 w 710"/>
              <a:gd name="T101" fmla="*/ 1030 h 1563"/>
              <a:gd name="T102" fmla="*/ 193 w 710"/>
              <a:gd name="T103" fmla="*/ 1057 h 1563"/>
              <a:gd name="T104" fmla="*/ 481 w 710"/>
              <a:gd name="T105" fmla="*/ 1297 h 1563"/>
              <a:gd name="T106" fmla="*/ 486 w 710"/>
              <a:gd name="T107" fmla="*/ 1338 h 1563"/>
              <a:gd name="T108" fmla="*/ 470 w 710"/>
              <a:gd name="T109" fmla="*/ 1381 h 1563"/>
              <a:gd name="T110" fmla="*/ 498 w 710"/>
              <a:gd name="T111" fmla="*/ 1386 h 1563"/>
              <a:gd name="T112" fmla="*/ 498 w 710"/>
              <a:gd name="T113" fmla="*/ 1428 h 1563"/>
              <a:gd name="T114" fmla="*/ 485 w 710"/>
              <a:gd name="T115" fmla="*/ 1410 h 1563"/>
              <a:gd name="T116" fmla="*/ 482 w 710"/>
              <a:gd name="T117" fmla="*/ 1494 h 1563"/>
              <a:gd name="T118" fmla="*/ 483 w 710"/>
              <a:gd name="T119" fmla="*/ 1552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10" h="1563">
                <a:moveTo>
                  <a:pt x="710" y="605"/>
                </a:moveTo>
                <a:lnTo>
                  <a:pt x="705" y="613"/>
                </a:lnTo>
                <a:lnTo>
                  <a:pt x="693" y="622"/>
                </a:lnTo>
                <a:lnTo>
                  <a:pt x="684" y="626"/>
                </a:lnTo>
                <a:lnTo>
                  <a:pt x="679" y="627"/>
                </a:lnTo>
                <a:lnTo>
                  <a:pt x="675" y="632"/>
                </a:lnTo>
                <a:lnTo>
                  <a:pt x="672" y="642"/>
                </a:lnTo>
                <a:lnTo>
                  <a:pt x="668" y="648"/>
                </a:lnTo>
                <a:lnTo>
                  <a:pt x="664" y="650"/>
                </a:lnTo>
                <a:lnTo>
                  <a:pt x="662" y="654"/>
                </a:lnTo>
                <a:lnTo>
                  <a:pt x="661" y="659"/>
                </a:lnTo>
                <a:lnTo>
                  <a:pt x="663" y="663"/>
                </a:lnTo>
                <a:lnTo>
                  <a:pt x="668" y="663"/>
                </a:lnTo>
                <a:lnTo>
                  <a:pt x="669" y="665"/>
                </a:lnTo>
                <a:lnTo>
                  <a:pt x="664" y="668"/>
                </a:lnTo>
                <a:lnTo>
                  <a:pt x="658" y="669"/>
                </a:lnTo>
                <a:lnTo>
                  <a:pt x="652" y="668"/>
                </a:lnTo>
                <a:lnTo>
                  <a:pt x="645" y="670"/>
                </a:lnTo>
                <a:lnTo>
                  <a:pt x="639" y="676"/>
                </a:lnTo>
                <a:lnTo>
                  <a:pt x="634" y="688"/>
                </a:lnTo>
                <a:lnTo>
                  <a:pt x="630" y="706"/>
                </a:lnTo>
                <a:lnTo>
                  <a:pt x="629" y="710"/>
                </a:lnTo>
                <a:lnTo>
                  <a:pt x="620" y="705"/>
                </a:lnTo>
                <a:lnTo>
                  <a:pt x="616" y="702"/>
                </a:lnTo>
                <a:lnTo>
                  <a:pt x="611" y="701"/>
                </a:lnTo>
                <a:lnTo>
                  <a:pt x="605" y="705"/>
                </a:lnTo>
                <a:lnTo>
                  <a:pt x="601" y="708"/>
                </a:lnTo>
                <a:lnTo>
                  <a:pt x="597" y="710"/>
                </a:lnTo>
                <a:lnTo>
                  <a:pt x="591" y="710"/>
                </a:lnTo>
                <a:lnTo>
                  <a:pt x="582" y="708"/>
                </a:lnTo>
                <a:lnTo>
                  <a:pt x="576" y="707"/>
                </a:lnTo>
                <a:lnTo>
                  <a:pt x="576" y="707"/>
                </a:lnTo>
                <a:lnTo>
                  <a:pt x="579" y="715"/>
                </a:lnTo>
                <a:lnTo>
                  <a:pt x="580" y="721"/>
                </a:lnTo>
                <a:lnTo>
                  <a:pt x="578" y="724"/>
                </a:lnTo>
                <a:lnTo>
                  <a:pt x="576" y="727"/>
                </a:lnTo>
                <a:lnTo>
                  <a:pt x="572" y="729"/>
                </a:lnTo>
                <a:lnTo>
                  <a:pt x="567" y="730"/>
                </a:lnTo>
                <a:lnTo>
                  <a:pt x="562" y="730"/>
                </a:lnTo>
                <a:lnTo>
                  <a:pt x="556" y="727"/>
                </a:lnTo>
                <a:lnTo>
                  <a:pt x="550" y="727"/>
                </a:lnTo>
                <a:lnTo>
                  <a:pt x="546" y="729"/>
                </a:lnTo>
                <a:lnTo>
                  <a:pt x="543" y="731"/>
                </a:lnTo>
                <a:lnTo>
                  <a:pt x="542" y="734"/>
                </a:lnTo>
                <a:lnTo>
                  <a:pt x="539" y="749"/>
                </a:lnTo>
                <a:lnTo>
                  <a:pt x="537" y="753"/>
                </a:lnTo>
                <a:lnTo>
                  <a:pt x="533" y="756"/>
                </a:lnTo>
                <a:lnTo>
                  <a:pt x="530" y="756"/>
                </a:lnTo>
                <a:lnTo>
                  <a:pt x="526" y="756"/>
                </a:lnTo>
                <a:lnTo>
                  <a:pt x="521" y="756"/>
                </a:lnTo>
                <a:lnTo>
                  <a:pt x="500" y="762"/>
                </a:lnTo>
                <a:lnTo>
                  <a:pt x="497" y="763"/>
                </a:lnTo>
                <a:lnTo>
                  <a:pt x="490" y="763"/>
                </a:lnTo>
                <a:lnTo>
                  <a:pt x="484" y="763"/>
                </a:lnTo>
                <a:lnTo>
                  <a:pt x="480" y="763"/>
                </a:lnTo>
                <a:lnTo>
                  <a:pt x="470" y="757"/>
                </a:lnTo>
                <a:lnTo>
                  <a:pt x="465" y="756"/>
                </a:lnTo>
                <a:lnTo>
                  <a:pt x="462" y="758"/>
                </a:lnTo>
                <a:lnTo>
                  <a:pt x="460" y="766"/>
                </a:lnTo>
                <a:lnTo>
                  <a:pt x="454" y="771"/>
                </a:lnTo>
                <a:lnTo>
                  <a:pt x="446" y="782"/>
                </a:lnTo>
                <a:lnTo>
                  <a:pt x="445" y="798"/>
                </a:lnTo>
                <a:lnTo>
                  <a:pt x="445" y="810"/>
                </a:lnTo>
                <a:lnTo>
                  <a:pt x="438" y="821"/>
                </a:lnTo>
                <a:lnTo>
                  <a:pt x="438" y="826"/>
                </a:lnTo>
                <a:lnTo>
                  <a:pt x="441" y="852"/>
                </a:lnTo>
                <a:lnTo>
                  <a:pt x="441" y="855"/>
                </a:lnTo>
                <a:lnTo>
                  <a:pt x="439" y="856"/>
                </a:lnTo>
                <a:lnTo>
                  <a:pt x="435" y="857"/>
                </a:lnTo>
                <a:lnTo>
                  <a:pt x="427" y="860"/>
                </a:lnTo>
                <a:lnTo>
                  <a:pt x="422" y="862"/>
                </a:lnTo>
                <a:lnTo>
                  <a:pt x="420" y="863"/>
                </a:lnTo>
                <a:lnTo>
                  <a:pt x="413" y="861"/>
                </a:lnTo>
                <a:lnTo>
                  <a:pt x="411" y="861"/>
                </a:lnTo>
                <a:lnTo>
                  <a:pt x="412" y="863"/>
                </a:lnTo>
                <a:lnTo>
                  <a:pt x="417" y="874"/>
                </a:lnTo>
                <a:lnTo>
                  <a:pt x="423" y="879"/>
                </a:lnTo>
                <a:lnTo>
                  <a:pt x="429" y="879"/>
                </a:lnTo>
                <a:lnTo>
                  <a:pt x="432" y="880"/>
                </a:lnTo>
                <a:lnTo>
                  <a:pt x="431" y="882"/>
                </a:lnTo>
                <a:lnTo>
                  <a:pt x="433" y="889"/>
                </a:lnTo>
                <a:lnTo>
                  <a:pt x="439" y="901"/>
                </a:lnTo>
                <a:lnTo>
                  <a:pt x="440" y="909"/>
                </a:lnTo>
                <a:lnTo>
                  <a:pt x="437" y="918"/>
                </a:lnTo>
                <a:lnTo>
                  <a:pt x="438" y="921"/>
                </a:lnTo>
                <a:lnTo>
                  <a:pt x="439" y="922"/>
                </a:lnTo>
                <a:lnTo>
                  <a:pt x="444" y="930"/>
                </a:lnTo>
                <a:lnTo>
                  <a:pt x="455" y="942"/>
                </a:lnTo>
                <a:lnTo>
                  <a:pt x="466" y="956"/>
                </a:lnTo>
                <a:lnTo>
                  <a:pt x="475" y="967"/>
                </a:lnTo>
                <a:lnTo>
                  <a:pt x="481" y="974"/>
                </a:lnTo>
                <a:lnTo>
                  <a:pt x="496" y="988"/>
                </a:lnTo>
                <a:lnTo>
                  <a:pt x="498" y="995"/>
                </a:lnTo>
                <a:lnTo>
                  <a:pt x="499" y="1008"/>
                </a:lnTo>
                <a:lnTo>
                  <a:pt x="502" y="1016"/>
                </a:lnTo>
                <a:lnTo>
                  <a:pt x="506" y="1022"/>
                </a:lnTo>
                <a:lnTo>
                  <a:pt x="508" y="1026"/>
                </a:lnTo>
                <a:lnTo>
                  <a:pt x="513" y="1041"/>
                </a:lnTo>
                <a:lnTo>
                  <a:pt x="515" y="1043"/>
                </a:lnTo>
                <a:lnTo>
                  <a:pt x="527" y="1034"/>
                </a:lnTo>
                <a:lnTo>
                  <a:pt x="530" y="1036"/>
                </a:lnTo>
                <a:lnTo>
                  <a:pt x="531" y="1040"/>
                </a:lnTo>
                <a:lnTo>
                  <a:pt x="531" y="1044"/>
                </a:lnTo>
                <a:lnTo>
                  <a:pt x="529" y="1049"/>
                </a:lnTo>
                <a:lnTo>
                  <a:pt x="526" y="1054"/>
                </a:lnTo>
                <a:lnTo>
                  <a:pt x="508" y="1064"/>
                </a:lnTo>
                <a:lnTo>
                  <a:pt x="506" y="1073"/>
                </a:lnTo>
                <a:lnTo>
                  <a:pt x="505" y="1087"/>
                </a:lnTo>
                <a:lnTo>
                  <a:pt x="505" y="1104"/>
                </a:lnTo>
                <a:lnTo>
                  <a:pt x="506" y="1117"/>
                </a:lnTo>
                <a:lnTo>
                  <a:pt x="505" y="1120"/>
                </a:lnTo>
                <a:lnTo>
                  <a:pt x="503" y="1121"/>
                </a:lnTo>
                <a:lnTo>
                  <a:pt x="497" y="1121"/>
                </a:lnTo>
                <a:lnTo>
                  <a:pt x="487" y="1127"/>
                </a:lnTo>
                <a:lnTo>
                  <a:pt x="484" y="1128"/>
                </a:lnTo>
                <a:lnTo>
                  <a:pt x="479" y="1130"/>
                </a:lnTo>
                <a:lnTo>
                  <a:pt x="476" y="1133"/>
                </a:lnTo>
                <a:lnTo>
                  <a:pt x="475" y="1138"/>
                </a:lnTo>
                <a:lnTo>
                  <a:pt x="477" y="1152"/>
                </a:lnTo>
                <a:lnTo>
                  <a:pt x="480" y="1165"/>
                </a:lnTo>
                <a:lnTo>
                  <a:pt x="487" y="1175"/>
                </a:lnTo>
                <a:lnTo>
                  <a:pt x="493" y="1182"/>
                </a:lnTo>
                <a:lnTo>
                  <a:pt x="500" y="1193"/>
                </a:lnTo>
                <a:lnTo>
                  <a:pt x="506" y="1202"/>
                </a:lnTo>
                <a:lnTo>
                  <a:pt x="518" y="1212"/>
                </a:lnTo>
                <a:lnTo>
                  <a:pt x="535" y="1227"/>
                </a:lnTo>
                <a:lnTo>
                  <a:pt x="541" y="1236"/>
                </a:lnTo>
                <a:lnTo>
                  <a:pt x="547" y="1246"/>
                </a:lnTo>
                <a:lnTo>
                  <a:pt x="551" y="1254"/>
                </a:lnTo>
                <a:lnTo>
                  <a:pt x="552" y="1266"/>
                </a:lnTo>
                <a:lnTo>
                  <a:pt x="554" y="1272"/>
                </a:lnTo>
                <a:lnTo>
                  <a:pt x="554" y="1293"/>
                </a:lnTo>
                <a:lnTo>
                  <a:pt x="551" y="1298"/>
                </a:lnTo>
                <a:lnTo>
                  <a:pt x="549" y="1304"/>
                </a:lnTo>
                <a:lnTo>
                  <a:pt x="550" y="1310"/>
                </a:lnTo>
                <a:lnTo>
                  <a:pt x="554" y="1315"/>
                </a:lnTo>
                <a:lnTo>
                  <a:pt x="554" y="1322"/>
                </a:lnTo>
                <a:lnTo>
                  <a:pt x="558" y="1333"/>
                </a:lnTo>
                <a:lnTo>
                  <a:pt x="564" y="1340"/>
                </a:lnTo>
                <a:lnTo>
                  <a:pt x="570" y="1345"/>
                </a:lnTo>
                <a:lnTo>
                  <a:pt x="572" y="1349"/>
                </a:lnTo>
                <a:lnTo>
                  <a:pt x="571" y="1355"/>
                </a:lnTo>
                <a:lnTo>
                  <a:pt x="573" y="1361"/>
                </a:lnTo>
                <a:lnTo>
                  <a:pt x="574" y="1368"/>
                </a:lnTo>
                <a:lnTo>
                  <a:pt x="577" y="1378"/>
                </a:lnTo>
                <a:lnTo>
                  <a:pt x="582" y="1386"/>
                </a:lnTo>
                <a:lnTo>
                  <a:pt x="589" y="1411"/>
                </a:lnTo>
                <a:lnTo>
                  <a:pt x="589" y="1413"/>
                </a:lnTo>
                <a:lnTo>
                  <a:pt x="586" y="1418"/>
                </a:lnTo>
                <a:lnTo>
                  <a:pt x="581" y="1423"/>
                </a:lnTo>
                <a:lnTo>
                  <a:pt x="578" y="1424"/>
                </a:lnTo>
                <a:lnTo>
                  <a:pt x="575" y="1429"/>
                </a:lnTo>
                <a:lnTo>
                  <a:pt x="569" y="1442"/>
                </a:lnTo>
                <a:lnTo>
                  <a:pt x="555" y="1465"/>
                </a:lnTo>
                <a:lnTo>
                  <a:pt x="542" y="1480"/>
                </a:lnTo>
                <a:lnTo>
                  <a:pt x="531" y="1490"/>
                </a:lnTo>
                <a:lnTo>
                  <a:pt x="523" y="1497"/>
                </a:lnTo>
                <a:lnTo>
                  <a:pt x="521" y="1500"/>
                </a:lnTo>
                <a:lnTo>
                  <a:pt x="521" y="1503"/>
                </a:lnTo>
                <a:lnTo>
                  <a:pt x="522" y="1509"/>
                </a:lnTo>
                <a:lnTo>
                  <a:pt x="522" y="1519"/>
                </a:lnTo>
                <a:lnTo>
                  <a:pt x="520" y="1525"/>
                </a:lnTo>
                <a:lnTo>
                  <a:pt x="518" y="1532"/>
                </a:lnTo>
                <a:lnTo>
                  <a:pt x="517" y="1538"/>
                </a:lnTo>
                <a:lnTo>
                  <a:pt x="513" y="1539"/>
                </a:lnTo>
                <a:lnTo>
                  <a:pt x="506" y="1550"/>
                </a:lnTo>
                <a:lnTo>
                  <a:pt x="502" y="1545"/>
                </a:lnTo>
                <a:lnTo>
                  <a:pt x="500" y="1539"/>
                </a:lnTo>
                <a:lnTo>
                  <a:pt x="502" y="1525"/>
                </a:lnTo>
                <a:lnTo>
                  <a:pt x="498" y="1499"/>
                </a:lnTo>
                <a:lnTo>
                  <a:pt x="501" y="1496"/>
                </a:lnTo>
                <a:lnTo>
                  <a:pt x="503" y="1494"/>
                </a:lnTo>
                <a:lnTo>
                  <a:pt x="508" y="1484"/>
                </a:lnTo>
                <a:lnTo>
                  <a:pt x="515" y="1474"/>
                </a:lnTo>
                <a:lnTo>
                  <a:pt x="515" y="1463"/>
                </a:lnTo>
                <a:lnTo>
                  <a:pt x="520" y="1454"/>
                </a:lnTo>
                <a:lnTo>
                  <a:pt x="519" y="1447"/>
                </a:lnTo>
                <a:lnTo>
                  <a:pt x="519" y="1438"/>
                </a:lnTo>
                <a:lnTo>
                  <a:pt x="520" y="1431"/>
                </a:lnTo>
                <a:lnTo>
                  <a:pt x="520" y="1426"/>
                </a:lnTo>
                <a:lnTo>
                  <a:pt x="524" y="1420"/>
                </a:lnTo>
                <a:lnTo>
                  <a:pt x="530" y="1415"/>
                </a:lnTo>
                <a:lnTo>
                  <a:pt x="528" y="1414"/>
                </a:lnTo>
                <a:lnTo>
                  <a:pt x="525" y="1411"/>
                </a:lnTo>
                <a:lnTo>
                  <a:pt x="516" y="1416"/>
                </a:lnTo>
                <a:lnTo>
                  <a:pt x="511" y="1414"/>
                </a:lnTo>
                <a:lnTo>
                  <a:pt x="511" y="1409"/>
                </a:lnTo>
                <a:lnTo>
                  <a:pt x="512" y="1403"/>
                </a:lnTo>
                <a:lnTo>
                  <a:pt x="512" y="1400"/>
                </a:lnTo>
                <a:lnTo>
                  <a:pt x="516" y="1396"/>
                </a:lnTo>
                <a:lnTo>
                  <a:pt x="515" y="1389"/>
                </a:lnTo>
                <a:lnTo>
                  <a:pt x="514" y="1383"/>
                </a:lnTo>
                <a:lnTo>
                  <a:pt x="516" y="1375"/>
                </a:lnTo>
                <a:lnTo>
                  <a:pt x="511" y="1375"/>
                </a:lnTo>
                <a:lnTo>
                  <a:pt x="509" y="1373"/>
                </a:lnTo>
                <a:lnTo>
                  <a:pt x="510" y="1369"/>
                </a:lnTo>
                <a:lnTo>
                  <a:pt x="515" y="1365"/>
                </a:lnTo>
                <a:lnTo>
                  <a:pt x="510" y="1357"/>
                </a:lnTo>
                <a:lnTo>
                  <a:pt x="514" y="1349"/>
                </a:lnTo>
                <a:lnTo>
                  <a:pt x="514" y="1340"/>
                </a:lnTo>
                <a:lnTo>
                  <a:pt x="511" y="1331"/>
                </a:lnTo>
                <a:lnTo>
                  <a:pt x="511" y="1325"/>
                </a:lnTo>
                <a:lnTo>
                  <a:pt x="508" y="1313"/>
                </a:lnTo>
                <a:lnTo>
                  <a:pt x="507" y="1299"/>
                </a:lnTo>
                <a:lnTo>
                  <a:pt x="500" y="1289"/>
                </a:lnTo>
                <a:lnTo>
                  <a:pt x="494" y="1273"/>
                </a:lnTo>
                <a:lnTo>
                  <a:pt x="480" y="1253"/>
                </a:lnTo>
                <a:lnTo>
                  <a:pt x="481" y="1244"/>
                </a:lnTo>
                <a:lnTo>
                  <a:pt x="480" y="1237"/>
                </a:lnTo>
                <a:lnTo>
                  <a:pt x="477" y="1233"/>
                </a:lnTo>
                <a:lnTo>
                  <a:pt x="473" y="1260"/>
                </a:lnTo>
                <a:lnTo>
                  <a:pt x="470" y="1255"/>
                </a:lnTo>
                <a:lnTo>
                  <a:pt x="469" y="1240"/>
                </a:lnTo>
                <a:lnTo>
                  <a:pt x="467" y="1232"/>
                </a:lnTo>
                <a:lnTo>
                  <a:pt x="469" y="1218"/>
                </a:lnTo>
                <a:lnTo>
                  <a:pt x="461" y="1204"/>
                </a:lnTo>
                <a:lnTo>
                  <a:pt x="459" y="1194"/>
                </a:lnTo>
                <a:lnTo>
                  <a:pt x="454" y="1178"/>
                </a:lnTo>
                <a:lnTo>
                  <a:pt x="455" y="1175"/>
                </a:lnTo>
                <a:lnTo>
                  <a:pt x="463" y="1178"/>
                </a:lnTo>
                <a:lnTo>
                  <a:pt x="456" y="1169"/>
                </a:lnTo>
                <a:lnTo>
                  <a:pt x="451" y="1171"/>
                </a:lnTo>
                <a:lnTo>
                  <a:pt x="446" y="1162"/>
                </a:lnTo>
                <a:lnTo>
                  <a:pt x="445" y="1135"/>
                </a:lnTo>
                <a:lnTo>
                  <a:pt x="441" y="1125"/>
                </a:lnTo>
                <a:lnTo>
                  <a:pt x="443" y="1115"/>
                </a:lnTo>
                <a:lnTo>
                  <a:pt x="438" y="1079"/>
                </a:lnTo>
                <a:lnTo>
                  <a:pt x="428" y="1067"/>
                </a:lnTo>
                <a:lnTo>
                  <a:pt x="430" y="1057"/>
                </a:lnTo>
                <a:lnTo>
                  <a:pt x="433" y="1048"/>
                </a:lnTo>
                <a:lnTo>
                  <a:pt x="432" y="1031"/>
                </a:lnTo>
                <a:lnTo>
                  <a:pt x="434" y="1026"/>
                </a:lnTo>
                <a:lnTo>
                  <a:pt x="439" y="1022"/>
                </a:lnTo>
                <a:lnTo>
                  <a:pt x="435" y="1023"/>
                </a:lnTo>
                <a:lnTo>
                  <a:pt x="431" y="1024"/>
                </a:lnTo>
                <a:lnTo>
                  <a:pt x="422" y="1025"/>
                </a:lnTo>
                <a:lnTo>
                  <a:pt x="412" y="1025"/>
                </a:lnTo>
                <a:lnTo>
                  <a:pt x="408" y="1013"/>
                </a:lnTo>
                <a:lnTo>
                  <a:pt x="403" y="1007"/>
                </a:lnTo>
                <a:lnTo>
                  <a:pt x="399" y="995"/>
                </a:lnTo>
                <a:lnTo>
                  <a:pt x="396" y="981"/>
                </a:lnTo>
                <a:lnTo>
                  <a:pt x="398" y="978"/>
                </a:lnTo>
                <a:lnTo>
                  <a:pt x="390" y="973"/>
                </a:lnTo>
                <a:lnTo>
                  <a:pt x="388" y="969"/>
                </a:lnTo>
                <a:lnTo>
                  <a:pt x="380" y="960"/>
                </a:lnTo>
                <a:lnTo>
                  <a:pt x="370" y="953"/>
                </a:lnTo>
                <a:lnTo>
                  <a:pt x="372" y="958"/>
                </a:lnTo>
                <a:lnTo>
                  <a:pt x="375" y="961"/>
                </a:lnTo>
                <a:lnTo>
                  <a:pt x="370" y="970"/>
                </a:lnTo>
                <a:lnTo>
                  <a:pt x="375" y="984"/>
                </a:lnTo>
                <a:lnTo>
                  <a:pt x="371" y="993"/>
                </a:lnTo>
                <a:lnTo>
                  <a:pt x="367" y="1004"/>
                </a:lnTo>
                <a:lnTo>
                  <a:pt x="363" y="1010"/>
                </a:lnTo>
                <a:lnTo>
                  <a:pt x="352" y="1022"/>
                </a:lnTo>
                <a:lnTo>
                  <a:pt x="343" y="1026"/>
                </a:lnTo>
                <a:lnTo>
                  <a:pt x="337" y="1027"/>
                </a:lnTo>
                <a:lnTo>
                  <a:pt x="331" y="1026"/>
                </a:lnTo>
                <a:lnTo>
                  <a:pt x="325" y="1019"/>
                </a:lnTo>
                <a:lnTo>
                  <a:pt x="323" y="1014"/>
                </a:lnTo>
                <a:lnTo>
                  <a:pt x="322" y="1006"/>
                </a:lnTo>
                <a:lnTo>
                  <a:pt x="320" y="1004"/>
                </a:lnTo>
                <a:lnTo>
                  <a:pt x="318" y="1005"/>
                </a:lnTo>
                <a:lnTo>
                  <a:pt x="321" y="1017"/>
                </a:lnTo>
                <a:lnTo>
                  <a:pt x="321" y="1022"/>
                </a:lnTo>
                <a:lnTo>
                  <a:pt x="328" y="1032"/>
                </a:lnTo>
                <a:lnTo>
                  <a:pt x="326" y="1035"/>
                </a:lnTo>
                <a:lnTo>
                  <a:pt x="313" y="1040"/>
                </a:lnTo>
                <a:lnTo>
                  <a:pt x="309" y="1039"/>
                </a:lnTo>
                <a:lnTo>
                  <a:pt x="306" y="1040"/>
                </a:lnTo>
                <a:lnTo>
                  <a:pt x="305" y="1045"/>
                </a:lnTo>
                <a:lnTo>
                  <a:pt x="304" y="1048"/>
                </a:lnTo>
                <a:lnTo>
                  <a:pt x="284" y="1054"/>
                </a:lnTo>
                <a:lnTo>
                  <a:pt x="280" y="1062"/>
                </a:lnTo>
                <a:lnTo>
                  <a:pt x="277" y="1070"/>
                </a:lnTo>
                <a:lnTo>
                  <a:pt x="267" y="1082"/>
                </a:lnTo>
                <a:lnTo>
                  <a:pt x="254" y="1091"/>
                </a:lnTo>
                <a:lnTo>
                  <a:pt x="251" y="1090"/>
                </a:lnTo>
                <a:lnTo>
                  <a:pt x="247" y="1088"/>
                </a:lnTo>
                <a:lnTo>
                  <a:pt x="248" y="1078"/>
                </a:lnTo>
                <a:lnTo>
                  <a:pt x="252" y="1070"/>
                </a:lnTo>
                <a:lnTo>
                  <a:pt x="251" y="1060"/>
                </a:lnTo>
                <a:lnTo>
                  <a:pt x="250" y="1066"/>
                </a:lnTo>
                <a:lnTo>
                  <a:pt x="241" y="1078"/>
                </a:lnTo>
                <a:lnTo>
                  <a:pt x="237" y="1083"/>
                </a:lnTo>
                <a:lnTo>
                  <a:pt x="230" y="1081"/>
                </a:lnTo>
                <a:lnTo>
                  <a:pt x="219" y="1083"/>
                </a:lnTo>
                <a:lnTo>
                  <a:pt x="215" y="1070"/>
                </a:lnTo>
                <a:lnTo>
                  <a:pt x="215" y="1065"/>
                </a:lnTo>
                <a:lnTo>
                  <a:pt x="214" y="1061"/>
                </a:lnTo>
                <a:lnTo>
                  <a:pt x="215" y="1057"/>
                </a:lnTo>
                <a:lnTo>
                  <a:pt x="215" y="1053"/>
                </a:lnTo>
                <a:lnTo>
                  <a:pt x="212" y="1060"/>
                </a:lnTo>
                <a:lnTo>
                  <a:pt x="211" y="1066"/>
                </a:lnTo>
                <a:lnTo>
                  <a:pt x="207" y="1071"/>
                </a:lnTo>
                <a:lnTo>
                  <a:pt x="197" y="1076"/>
                </a:lnTo>
                <a:lnTo>
                  <a:pt x="196" y="1069"/>
                </a:lnTo>
                <a:lnTo>
                  <a:pt x="196" y="1063"/>
                </a:lnTo>
                <a:lnTo>
                  <a:pt x="198" y="1057"/>
                </a:lnTo>
                <a:lnTo>
                  <a:pt x="198" y="1049"/>
                </a:lnTo>
                <a:lnTo>
                  <a:pt x="201" y="1036"/>
                </a:lnTo>
                <a:lnTo>
                  <a:pt x="201" y="1031"/>
                </a:lnTo>
                <a:lnTo>
                  <a:pt x="200" y="1026"/>
                </a:lnTo>
                <a:lnTo>
                  <a:pt x="198" y="1033"/>
                </a:lnTo>
                <a:lnTo>
                  <a:pt x="197" y="1041"/>
                </a:lnTo>
                <a:lnTo>
                  <a:pt x="195" y="1043"/>
                </a:lnTo>
                <a:lnTo>
                  <a:pt x="191" y="1045"/>
                </a:lnTo>
                <a:lnTo>
                  <a:pt x="183" y="1053"/>
                </a:lnTo>
                <a:lnTo>
                  <a:pt x="179" y="1061"/>
                </a:lnTo>
                <a:lnTo>
                  <a:pt x="168" y="1068"/>
                </a:lnTo>
                <a:lnTo>
                  <a:pt x="162" y="1067"/>
                </a:lnTo>
                <a:lnTo>
                  <a:pt x="161" y="1058"/>
                </a:lnTo>
                <a:lnTo>
                  <a:pt x="166" y="1026"/>
                </a:lnTo>
                <a:lnTo>
                  <a:pt x="170" y="1021"/>
                </a:lnTo>
                <a:lnTo>
                  <a:pt x="172" y="1016"/>
                </a:lnTo>
                <a:lnTo>
                  <a:pt x="176" y="997"/>
                </a:lnTo>
                <a:lnTo>
                  <a:pt x="180" y="990"/>
                </a:lnTo>
                <a:lnTo>
                  <a:pt x="182" y="975"/>
                </a:lnTo>
                <a:lnTo>
                  <a:pt x="183" y="973"/>
                </a:lnTo>
                <a:lnTo>
                  <a:pt x="189" y="961"/>
                </a:lnTo>
                <a:lnTo>
                  <a:pt x="191" y="939"/>
                </a:lnTo>
                <a:lnTo>
                  <a:pt x="189" y="929"/>
                </a:lnTo>
                <a:lnTo>
                  <a:pt x="183" y="918"/>
                </a:lnTo>
                <a:lnTo>
                  <a:pt x="178" y="887"/>
                </a:lnTo>
                <a:lnTo>
                  <a:pt x="165" y="862"/>
                </a:lnTo>
                <a:lnTo>
                  <a:pt x="164" y="853"/>
                </a:lnTo>
                <a:lnTo>
                  <a:pt x="158" y="843"/>
                </a:lnTo>
                <a:lnTo>
                  <a:pt x="164" y="842"/>
                </a:lnTo>
                <a:lnTo>
                  <a:pt x="151" y="833"/>
                </a:lnTo>
                <a:lnTo>
                  <a:pt x="150" y="830"/>
                </a:lnTo>
                <a:lnTo>
                  <a:pt x="147" y="809"/>
                </a:lnTo>
                <a:lnTo>
                  <a:pt x="148" y="797"/>
                </a:lnTo>
                <a:lnTo>
                  <a:pt x="146" y="798"/>
                </a:lnTo>
                <a:lnTo>
                  <a:pt x="144" y="806"/>
                </a:lnTo>
                <a:lnTo>
                  <a:pt x="139" y="809"/>
                </a:lnTo>
                <a:lnTo>
                  <a:pt x="142" y="821"/>
                </a:lnTo>
                <a:lnTo>
                  <a:pt x="141" y="824"/>
                </a:lnTo>
                <a:lnTo>
                  <a:pt x="139" y="829"/>
                </a:lnTo>
                <a:lnTo>
                  <a:pt x="128" y="824"/>
                </a:lnTo>
                <a:lnTo>
                  <a:pt x="121" y="818"/>
                </a:lnTo>
                <a:lnTo>
                  <a:pt x="112" y="805"/>
                </a:lnTo>
                <a:lnTo>
                  <a:pt x="104" y="790"/>
                </a:lnTo>
                <a:lnTo>
                  <a:pt x="107" y="788"/>
                </a:lnTo>
                <a:lnTo>
                  <a:pt x="111" y="787"/>
                </a:lnTo>
                <a:lnTo>
                  <a:pt x="123" y="798"/>
                </a:lnTo>
                <a:lnTo>
                  <a:pt x="130" y="801"/>
                </a:lnTo>
                <a:lnTo>
                  <a:pt x="135" y="798"/>
                </a:lnTo>
                <a:lnTo>
                  <a:pt x="141" y="793"/>
                </a:lnTo>
                <a:lnTo>
                  <a:pt x="144" y="784"/>
                </a:lnTo>
                <a:lnTo>
                  <a:pt x="141" y="780"/>
                </a:lnTo>
                <a:lnTo>
                  <a:pt x="135" y="779"/>
                </a:lnTo>
                <a:lnTo>
                  <a:pt x="131" y="776"/>
                </a:lnTo>
                <a:lnTo>
                  <a:pt x="126" y="770"/>
                </a:lnTo>
                <a:lnTo>
                  <a:pt x="125" y="767"/>
                </a:lnTo>
                <a:lnTo>
                  <a:pt x="124" y="762"/>
                </a:lnTo>
                <a:lnTo>
                  <a:pt x="118" y="760"/>
                </a:lnTo>
                <a:lnTo>
                  <a:pt x="113" y="756"/>
                </a:lnTo>
                <a:lnTo>
                  <a:pt x="117" y="749"/>
                </a:lnTo>
                <a:lnTo>
                  <a:pt x="121" y="744"/>
                </a:lnTo>
                <a:lnTo>
                  <a:pt x="111" y="745"/>
                </a:lnTo>
                <a:lnTo>
                  <a:pt x="100" y="736"/>
                </a:lnTo>
                <a:lnTo>
                  <a:pt x="97" y="734"/>
                </a:lnTo>
                <a:lnTo>
                  <a:pt x="94" y="732"/>
                </a:lnTo>
                <a:lnTo>
                  <a:pt x="85" y="731"/>
                </a:lnTo>
                <a:lnTo>
                  <a:pt x="77" y="734"/>
                </a:lnTo>
                <a:lnTo>
                  <a:pt x="81" y="746"/>
                </a:lnTo>
                <a:lnTo>
                  <a:pt x="80" y="750"/>
                </a:lnTo>
                <a:lnTo>
                  <a:pt x="75" y="749"/>
                </a:lnTo>
                <a:lnTo>
                  <a:pt x="65" y="731"/>
                </a:lnTo>
                <a:lnTo>
                  <a:pt x="68" y="726"/>
                </a:lnTo>
                <a:lnTo>
                  <a:pt x="73" y="722"/>
                </a:lnTo>
                <a:lnTo>
                  <a:pt x="70" y="721"/>
                </a:lnTo>
                <a:lnTo>
                  <a:pt x="66" y="722"/>
                </a:lnTo>
                <a:lnTo>
                  <a:pt x="70" y="705"/>
                </a:lnTo>
                <a:lnTo>
                  <a:pt x="68" y="703"/>
                </a:lnTo>
                <a:lnTo>
                  <a:pt x="66" y="708"/>
                </a:lnTo>
                <a:lnTo>
                  <a:pt x="64" y="713"/>
                </a:lnTo>
                <a:lnTo>
                  <a:pt x="56" y="724"/>
                </a:lnTo>
                <a:lnTo>
                  <a:pt x="51" y="722"/>
                </a:lnTo>
                <a:lnTo>
                  <a:pt x="48" y="719"/>
                </a:lnTo>
                <a:lnTo>
                  <a:pt x="53" y="713"/>
                </a:lnTo>
                <a:lnTo>
                  <a:pt x="55" y="712"/>
                </a:lnTo>
                <a:lnTo>
                  <a:pt x="56" y="709"/>
                </a:lnTo>
                <a:lnTo>
                  <a:pt x="53" y="702"/>
                </a:lnTo>
                <a:lnTo>
                  <a:pt x="48" y="698"/>
                </a:lnTo>
                <a:lnTo>
                  <a:pt x="44" y="690"/>
                </a:lnTo>
                <a:lnTo>
                  <a:pt x="42" y="690"/>
                </a:lnTo>
                <a:lnTo>
                  <a:pt x="44" y="699"/>
                </a:lnTo>
                <a:lnTo>
                  <a:pt x="43" y="712"/>
                </a:lnTo>
                <a:lnTo>
                  <a:pt x="34" y="698"/>
                </a:lnTo>
                <a:lnTo>
                  <a:pt x="16" y="677"/>
                </a:lnTo>
                <a:lnTo>
                  <a:pt x="11" y="671"/>
                </a:lnTo>
                <a:lnTo>
                  <a:pt x="10" y="664"/>
                </a:lnTo>
                <a:lnTo>
                  <a:pt x="8" y="659"/>
                </a:lnTo>
                <a:lnTo>
                  <a:pt x="7" y="653"/>
                </a:lnTo>
                <a:lnTo>
                  <a:pt x="7" y="648"/>
                </a:lnTo>
                <a:lnTo>
                  <a:pt x="3" y="643"/>
                </a:lnTo>
                <a:lnTo>
                  <a:pt x="1" y="636"/>
                </a:lnTo>
                <a:lnTo>
                  <a:pt x="0" y="628"/>
                </a:lnTo>
                <a:lnTo>
                  <a:pt x="2" y="623"/>
                </a:lnTo>
                <a:lnTo>
                  <a:pt x="8" y="617"/>
                </a:lnTo>
                <a:lnTo>
                  <a:pt x="12" y="616"/>
                </a:lnTo>
                <a:lnTo>
                  <a:pt x="15" y="618"/>
                </a:lnTo>
                <a:lnTo>
                  <a:pt x="23" y="622"/>
                </a:lnTo>
                <a:lnTo>
                  <a:pt x="28" y="626"/>
                </a:lnTo>
                <a:lnTo>
                  <a:pt x="31" y="631"/>
                </a:lnTo>
                <a:lnTo>
                  <a:pt x="33" y="630"/>
                </a:lnTo>
                <a:lnTo>
                  <a:pt x="36" y="627"/>
                </a:lnTo>
                <a:lnTo>
                  <a:pt x="35" y="623"/>
                </a:lnTo>
                <a:lnTo>
                  <a:pt x="33" y="613"/>
                </a:lnTo>
                <a:lnTo>
                  <a:pt x="32" y="601"/>
                </a:lnTo>
                <a:lnTo>
                  <a:pt x="32" y="573"/>
                </a:lnTo>
                <a:lnTo>
                  <a:pt x="31" y="570"/>
                </a:lnTo>
                <a:lnTo>
                  <a:pt x="36" y="567"/>
                </a:lnTo>
                <a:lnTo>
                  <a:pt x="37" y="564"/>
                </a:lnTo>
                <a:lnTo>
                  <a:pt x="39" y="559"/>
                </a:lnTo>
                <a:lnTo>
                  <a:pt x="40" y="557"/>
                </a:lnTo>
                <a:lnTo>
                  <a:pt x="43" y="557"/>
                </a:lnTo>
                <a:lnTo>
                  <a:pt x="47" y="559"/>
                </a:lnTo>
                <a:lnTo>
                  <a:pt x="53" y="567"/>
                </a:lnTo>
                <a:lnTo>
                  <a:pt x="58" y="569"/>
                </a:lnTo>
                <a:lnTo>
                  <a:pt x="62" y="568"/>
                </a:lnTo>
                <a:lnTo>
                  <a:pt x="67" y="556"/>
                </a:lnTo>
                <a:lnTo>
                  <a:pt x="68" y="553"/>
                </a:lnTo>
                <a:lnTo>
                  <a:pt x="71" y="551"/>
                </a:lnTo>
                <a:lnTo>
                  <a:pt x="75" y="551"/>
                </a:lnTo>
                <a:lnTo>
                  <a:pt x="77" y="549"/>
                </a:lnTo>
                <a:lnTo>
                  <a:pt x="78" y="543"/>
                </a:lnTo>
                <a:lnTo>
                  <a:pt x="78" y="538"/>
                </a:lnTo>
                <a:lnTo>
                  <a:pt x="73" y="522"/>
                </a:lnTo>
                <a:lnTo>
                  <a:pt x="72" y="514"/>
                </a:lnTo>
                <a:lnTo>
                  <a:pt x="71" y="507"/>
                </a:lnTo>
                <a:lnTo>
                  <a:pt x="74" y="500"/>
                </a:lnTo>
                <a:lnTo>
                  <a:pt x="78" y="491"/>
                </a:lnTo>
                <a:lnTo>
                  <a:pt x="77" y="483"/>
                </a:lnTo>
                <a:lnTo>
                  <a:pt x="78" y="480"/>
                </a:lnTo>
                <a:lnTo>
                  <a:pt x="81" y="480"/>
                </a:lnTo>
                <a:lnTo>
                  <a:pt x="85" y="482"/>
                </a:lnTo>
                <a:lnTo>
                  <a:pt x="89" y="480"/>
                </a:lnTo>
                <a:lnTo>
                  <a:pt x="93" y="476"/>
                </a:lnTo>
                <a:lnTo>
                  <a:pt x="94" y="472"/>
                </a:lnTo>
                <a:lnTo>
                  <a:pt x="96" y="454"/>
                </a:lnTo>
                <a:lnTo>
                  <a:pt x="97" y="438"/>
                </a:lnTo>
                <a:lnTo>
                  <a:pt x="98" y="424"/>
                </a:lnTo>
                <a:lnTo>
                  <a:pt x="94" y="417"/>
                </a:lnTo>
                <a:lnTo>
                  <a:pt x="89" y="395"/>
                </a:lnTo>
                <a:lnTo>
                  <a:pt x="91" y="392"/>
                </a:lnTo>
                <a:lnTo>
                  <a:pt x="93" y="391"/>
                </a:lnTo>
                <a:lnTo>
                  <a:pt x="101" y="398"/>
                </a:lnTo>
                <a:lnTo>
                  <a:pt x="104" y="399"/>
                </a:lnTo>
                <a:lnTo>
                  <a:pt x="110" y="398"/>
                </a:lnTo>
                <a:lnTo>
                  <a:pt x="115" y="397"/>
                </a:lnTo>
                <a:lnTo>
                  <a:pt x="119" y="397"/>
                </a:lnTo>
                <a:lnTo>
                  <a:pt x="125" y="399"/>
                </a:lnTo>
                <a:lnTo>
                  <a:pt x="133" y="402"/>
                </a:lnTo>
                <a:lnTo>
                  <a:pt x="145" y="405"/>
                </a:lnTo>
                <a:lnTo>
                  <a:pt x="150" y="408"/>
                </a:lnTo>
                <a:lnTo>
                  <a:pt x="154" y="408"/>
                </a:lnTo>
                <a:lnTo>
                  <a:pt x="158" y="399"/>
                </a:lnTo>
                <a:lnTo>
                  <a:pt x="162" y="387"/>
                </a:lnTo>
                <a:lnTo>
                  <a:pt x="167" y="369"/>
                </a:lnTo>
                <a:lnTo>
                  <a:pt x="174" y="356"/>
                </a:lnTo>
                <a:lnTo>
                  <a:pt x="176" y="353"/>
                </a:lnTo>
                <a:lnTo>
                  <a:pt x="183" y="342"/>
                </a:lnTo>
                <a:lnTo>
                  <a:pt x="190" y="331"/>
                </a:lnTo>
                <a:lnTo>
                  <a:pt x="197" y="317"/>
                </a:lnTo>
                <a:lnTo>
                  <a:pt x="200" y="306"/>
                </a:lnTo>
                <a:lnTo>
                  <a:pt x="200" y="302"/>
                </a:lnTo>
                <a:lnTo>
                  <a:pt x="198" y="299"/>
                </a:lnTo>
                <a:lnTo>
                  <a:pt x="193" y="296"/>
                </a:lnTo>
                <a:lnTo>
                  <a:pt x="189" y="294"/>
                </a:lnTo>
                <a:lnTo>
                  <a:pt x="188" y="292"/>
                </a:lnTo>
                <a:lnTo>
                  <a:pt x="188" y="289"/>
                </a:lnTo>
                <a:lnTo>
                  <a:pt x="190" y="283"/>
                </a:lnTo>
                <a:lnTo>
                  <a:pt x="194" y="275"/>
                </a:lnTo>
                <a:lnTo>
                  <a:pt x="197" y="271"/>
                </a:lnTo>
                <a:lnTo>
                  <a:pt x="206" y="265"/>
                </a:lnTo>
                <a:lnTo>
                  <a:pt x="212" y="259"/>
                </a:lnTo>
                <a:lnTo>
                  <a:pt x="219" y="250"/>
                </a:lnTo>
                <a:lnTo>
                  <a:pt x="223" y="243"/>
                </a:lnTo>
                <a:lnTo>
                  <a:pt x="225" y="231"/>
                </a:lnTo>
                <a:lnTo>
                  <a:pt x="227" y="228"/>
                </a:lnTo>
                <a:lnTo>
                  <a:pt x="231" y="224"/>
                </a:lnTo>
                <a:lnTo>
                  <a:pt x="234" y="220"/>
                </a:lnTo>
                <a:lnTo>
                  <a:pt x="234" y="217"/>
                </a:lnTo>
                <a:lnTo>
                  <a:pt x="232" y="215"/>
                </a:lnTo>
                <a:lnTo>
                  <a:pt x="229" y="207"/>
                </a:lnTo>
                <a:lnTo>
                  <a:pt x="227" y="193"/>
                </a:lnTo>
                <a:lnTo>
                  <a:pt x="228" y="182"/>
                </a:lnTo>
                <a:lnTo>
                  <a:pt x="230" y="177"/>
                </a:lnTo>
                <a:lnTo>
                  <a:pt x="234" y="171"/>
                </a:lnTo>
                <a:lnTo>
                  <a:pt x="239" y="167"/>
                </a:lnTo>
                <a:lnTo>
                  <a:pt x="247" y="164"/>
                </a:lnTo>
                <a:lnTo>
                  <a:pt x="260" y="157"/>
                </a:lnTo>
                <a:lnTo>
                  <a:pt x="282" y="140"/>
                </a:lnTo>
                <a:lnTo>
                  <a:pt x="290" y="134"/>
                </a:lnTo>
                <a:lnTo>
                  <a:pt x="295" y="131"/>
                </a:lnTo>
                <a:lnTo>
                  <a:pt x="300" y="124"/>
                </a:lnTo>
                <a:lnTo>
                  <a:pt x="307" y="116"/>
                </a:lnTo>
                <a:lnTo>
                  <a:pt x="318" y="112"/>
                </a:lnTo>
                <a:lnTo>
                  <a:pt x="324" y="111"/>
                </a:lnTo>
                <a:lnTo>
                  <a:pt x="355" y="105"/>
                </a:lnTo>
                <a:lnTo>
                  <a:pt x="360" y="106"/>
                </a:lnTo>
                <a:lnTo>
                  <a:pt x="366" y="109"/>
                </a:lnTo>
                <a:lnTo>
                  <a:pt x="372" y="120"/>
                </a:lnTo>
                <a:lnTo>
                  <a:pt x="378" y="124"/>
                </a:lnTo>
                <a:lnTo>
                  <a:pt x="385" y="126"/>
                </a:lnTo>
                <a:lnTo>
                  <a:pt x="390" y="125"/>
                </a:lnTo>
                <a:lnTo>
                  <a:pt x="390" y="121"/>
                </a:lnTo>
                <a:lnTo>
                  <a:pt x="374" y="96"/>
                </a:lnTo>
                <a:lnTo>
                  <a:pt x="373" y="90"/>
                </a:lnTo>
                <a:lnTo>
                  <a:pt x="372" y="83"/>
                </a:lnTo>
                <a:lnTo>
                  <a:pt x="374" y="78"/>
                </a:lnTo>
                <a:lnTo>
                  <a:pt x="379" y="73"/>
                </a:lnTo>
                <a:lnTo>
                  <a:pt x="386" y="68"/>
                </a:lnTo>
                <a:lnTo>
                  <a:pt x="394" y="61"/>
                </a:lnTo>
                <a:lnTo>
                  <a:pt x="400" y="56"/>
                </a:lnTo>
                <a:lnTo>
                  <a:pt x="406" y="55"/>
                </a:lnTo>
                <a:lnTo>
                  <a:pt x="408" y="52"/>
                </a:lnTo>
                <a:lnTo>
                  <a:pt x="409" y="48"/>
                </a:lnTo>
                <a:lnTo>
                  <a:pt x="409" y="44"/>
                </a:lnTo>
                <a:lnTo>
                  <a:pt x="406" y="39"/>
                </a:lnTo>
                <a:lnTo>
                  <a:pt x="406" y="33"/>
                </a:lnTo>
                <a:lnTo>
                  <a:pt x="407" y="27"/>
                </a:lnTo>
                <a:lnTo>
                  <a:pt x="410" y="24"/>
                </a:lnTo>
                <a:lnTo>
                  <a:pt x="416" y="15"/>
                </a:lnTo>
                <a:lnTo>
                  <a:pt x="420" y="8"/>
                </a:lnTo>
                <a:lnTo>
                  <a:pt x="421" y="6"/>
                </a:lnTo>
                <a:lnTo>
                  <a:pt x="424" y="1"/>
                </a:lnTo>
                <a:lnTo>
                  <a:pt x="429" y="0"/>
                </a:lnTo>
                <a:lnTo>
                  <a:pt x="434" y="2"/>
                </a:lnTo>
                <a:lnTo>
                  <a:pt x="437" y="4"/>
                </a:lnTo>
                <a:lnTo>
                  <a:pt x="440" y="10"/>
                </a:lnTo>
                <a:lnTo>
                  <a:pt x="443" y="15"/>
                </a:lnTo>
                <a:lnTo>
                  <a:pt x="446" y="15"/>
                </a:lnTo>
                <a:lnTo>
                  <a:pt x="450" y="14"/>
                </a:lnTo>
                <a:lnTo>
                  <a:pt x="452" y="15"/>
                </a:lnTo>
                <a:lnTo>
                  <a:pt x="456" y="18"/>
                </a:lnTo>
                <a:lnTo>
                  <a:pt x="463" y="28"/>
                </a:lnTo>
                <a:lnTo>
                  <a:pt x="466" y="30"/>
                </a:lnTo>
                <a:lnTo>
                  <a:pt x="469" y="34"/>
                </a:lnTo>
                <a:lnTo>
                  <a:pt x="470" y="42"/>
                </a:lnTo>
                <a:lnTo>
                  <a:pt x="471" y="49"/>
                </a:lnTo>
                <a:lnTo>
                  <a:pt x="480" y="77"/>
                </a:lnTo>
                <a:lnTo>
                  <a:pt x="483" y="82"/>
                </a:lnTo>
                <a:lnTo>
                  <a:pt x="485" y="87"/>
                </a:lnTo>
                <a:lnTo>
                  <a:pt x="489" y="88"/>
                </a:lnTo>
                <a:lnTo>
                  <a:pt x="492" y="83"/>
                </a:lnTo>
                <a:lnTo>
                  <a:pt x="493" y="79"/>
                </a:lnTo>
                <a:lnTo>
                  <a:pt x="497" y="77"/>
                </a:lnTo>
                <a:lnTo>
                  <a:pt x="501" y="78"/>
                </a:lnTo>
                <a:lnTo>
                  <a:pt x="508" y="82"/>
                </a:lnTo>
                <a:lnTo>
                  <a:pt x="512" y="85"/>
                </a:lnTo>
                <a:lnTo>
                  <a:pt x="515" y="98"/>
                </a:lnTo>
                <a:lnTo>
                  <a:pt x="515" y="114"/>
                </a:lnTo>
                <a:lnTo>
                  <a:pt x="514" y="118"/>
                </a:lnTo>
                <a:lnTo>
                  <a:pt x="518" y="131"/>
                </a:lnTo>
                <a:lnTo>
                  <a:pt x="519" y="146"/>
                </a:lnTo>
                <a:lnTo>
                  <a:pt x="519" y="154"/>
                </a:lnTo>
                <a:lnTo>
                  <a:pt x="519" y="162"/>
                </a:lnTo>
                <a:lnTo>
                  <a:pt x="519" y="172"/>
                </a:lnTo>
                <a:lnTo>
                  <a:pt x="517" y="186"/>
                </a:lnTo>
                <a:lnTo>
                  <a:pt x="514" y="197"/>
                </a:lnTo>
                <a:lnTo>
                  <a:pt x="515" y="207"/>
                </a:lnTo>
                <a:lnTo>
                  <a:pt x="513" y="211"/>
                </a:lnTo>
                <a:lnTo>
                  <a:pt x="506" y="213"/>
                </a:lnTo>
                <a:lnTo>
                  <a:pt x="506" y="217"/>
                </a:lnTo>
                <a:lnTo>
                  <a:pt x="508" y="223"/>
                </a:lnTo>
                <a:lnTo>
                  <a:pt x="513" y="231"/>
                </a:lnTo>
                <a:lnTo>
                  <a:pt x="513" y="235"/>
                </a:lnTo>
                <a:lnTo>
                  <a:pt x="510" y="239"/>
                </a:lnTo>
                <a:lnTo>
                  <a:pt x="505" y="239"/>
                </a:lnTo>
                <a:lnTo>
                  <a:pt x="498" y="242"/>
                </a:lnTo>
                <a:lnTo>
                  <a:pt x="493" y="252"/>
                </a:lnTo>
                <a:lnTo>
                  <a:pt x="487" y="259"/>
                </a:lnTo>
                <a:lnTo>
                  <a:pt x="484" y="261"/>
                </a:lnTo>
                <a:lnTo>
                  <a:pt x="475" y="259"/>
                </a:lnTo>
                <a:lnTo>
                  <a:pt x="472" y="261"/>
                </a:lnTo>
                <a:lnTo>
                  <a:pt x="469" y="274"/>
                </a:lnTo>
                <a:lnTo>
                  <a:pt x="466" y="280"/>
                </a:lnTo>
                <a:lnTo>
                  <a:pt x="462" y="285"/>
                </a:lnTo>
                <a:lnTo>
                  <a:pt x="458" y="288"/>
                </a:lnTo>
                <a:lnTo>
                  <a:pt x="454" y="290"/>
                </a:lnTo>
                <a:lnTo>
                  <a:pt x="447" y="289"/>
                </a:lnTo>
                <a:lnTo>
                  <a:pt x="442" y="297"/>
                </a:lnTo>
                <a:lnTo>
                  <a:pt x="438" y="308"/>
                </a:lnTo>
                <a:lnTo>
                  <a:pt x="438" y="313"/>
                </a:lnTo>
                <a:lnTo>
                  <a:pt x="440" y="322"/>
                </a:lnTo>
                <a:lnTo>
                  <a:pt x="439" y="324"/>
                </a:lnTo>
                <a:lnTo>
                  <a:pt x="435" y="326"/>
                </a:lnTo>
                <a:lnTo>
                  <a:pt x="428" y="330"/>
                </a:lnTo>
                <a:lnTo>
                  <a:pt x="424" y="343"/>
                </a:lnTo>
                <a:lnTo>
                  <a:pt x="424" y="355"/>
                </a:lnTo>
                <a:lnTo>
                  <a:pt x="426" y="359"/>
                </a:lnTo>
                <a:lnTo>
                  <a:pt x="431" y="361"/>
                </a:lnTo>
                <a:lnTo>
                  <a:pt x="435" y="364"/>
                </a:lnTo>
                <a:lnTo>
                  <a:pt x="435" y="370"/>
                </a:lnTo>
                <a:lnTo>
                  <a:pt x="438" y="377"/>
                </a:lnTo>
                <a:lnTo>
                  <a:pt x="436" y="386"/>
                </a:lnTo>
                <a:lnTo>
                  <a:pt x="427" y="398"/>
                </a:lnTo>
                <a:lnTo>
                  <a:pt x="426" y="405"/>
                </a:lnTo>
                <a:lnTo>
                  <a:pt x="432" y="407"/>
                </a:lnTo>
                <a:lnTo>
                  <a:pt x="436" y="406"/>
                </a:lnTo>
                <a:lnTo>
                  <a:pt x="442" y="403"/>
                </a:lnTo>
                <a:lnTo>
                  <a:pt x="448" y="398"/>
                </a:lnTo>
                <a:lnTo>
                  <a:pt x="462" y="391"/>
                </a:lnTo>
                <a:lnTo>
                  <a:pt x="478" y="388"/>
                </a:lnTo>
                <a:lnTo>
                  <a:pt x="490" y="387"/>
                </a:lnTo>
                <a:lnTo>
                  <a:pt x="500" y="387"/>
                </a:lnTo>
                <a:lnTo>
                  <a:pt x="506" y="389"/>
                </a:lnTo>
                <a:lnTo>
                  <a:pt x="507" y="391"/>
                </a:lnTo>
                <a:lnTo>
                  <a:pt x="522" y="387"/>
                </a:lnTo>
                <a:lnTo>
                  <a:pt x="525" y="387"/>
                </a:lnTo>
                <a:lnTo>
                  <a:pt x="527" y="387"/>
                </a:lnTo>
                <a:lnTo>
                  <a:pt x="527" y="389"/>
                </a:lnTo>
                <a:lnTo>
                  <a:pt x="517" y="400"/>
                </a:lnTo>
                <a:lnTo>
                  <a:pt x="515" y="405"/>
                </a:lnTo>
                <a:lnTo>
                  <a:pt x="515" y="411"/>
                </a:lnTo>
                <a:lnTo>
                  <a:pt x="519" y="416"/>
                </a:lnTo>
                <a:lnTo>
                  <a:pt x="523" y="420"/>
                </a:lnTo>
                <a:lnTo>
                  <a:pt x="527" y="429"/>
                </a:lnTo>
                <a:lnTo>
                  <a:pt x="524" y="438"/>
                </a:lnTo>
                <a:lnTo>
                  <a:pt x="526" y="442"/>
                </a:lnTo>
                <a:lnTo>
                  <a:pt x="529" y="445"/>
                </a:lnTo>
                <a:lnTo>
                  <a:pt x="531" y="450"/>
                </a:lnTo>
                <a:lnTo>
                  <a:pt x="531" y="457"/>
                </a:lnTo>
                <a:lnTo>
                  <a:pt x="529" y="467"/>
                </a:lnTo>
                <a:lnTo>
                  <a:pt x="544" y="472"/>
                </a:lnTo>
                <a:lnTo>
                  <a:pt x="558" y="474"/>
                </a:lnTo>
                <a:lnTo>
                  <a:pt x="567" y="475"/>
                </a:lnTo>
                <a:lnTo>
                  <a:pt x="573" y="477"/>
                </a:lnTo>
                <a:lnTo>
                  <a:pt x="577" y="479"/>
                </a:lnTo>
                <a:lnTo>
                  <a:pt x="580" y="483"/>
                </a:lnTo>
                <a:lnTo>
                  <a:pt x="580" y="486"/>
                </a:lnTo>
                <a:lnTo>
                  <a:pt x="577" y="489"/>
                </a:lnTo>
                <a:lnTo>
                  <a:pt x="571" y="498"/>
                </a:lnTo>
                <a:lnTo>
                  <a:pt x="567" y="510"/>
                </a:lnTo>
                <a:lnTo>
                  <a:pt x="567" y="518"/>
                </a:lnTo>
                <a:lnTo>
                  <a:pt x="567" y="526"/>
                </a:lnTo>
                <a:lnTo>
                  <a:pt x="559" y="537"/>
                </a:lnTo>
                <a:lnTo>
                  <a:pt x="556" y="544"/>
                </a:lnTo>
                <a:lnTo>
                  <a:pt x="554" y="552"/>
                </a:lnTo>
                <a:lnTo>
                  <a:pt x="554" y="555"/>
                </a:lnTo>
                <a:lnTo>
                  <a:pt x="555" y="558"/>
                </a:lnTo>
                <a:lnTo>
                  <a:pt x="559" y="559"/>
                </a:lnTo>
                <a:lnTo>
                  <a:pt x="564" y="560"/>
                </a:lnTo>
                <a:lnTo>
                  <a:pt x="571" y="559"/>
                </a:lnTo>
                <a:lnTo>
                  <a:pt x="587" y="561"/>
                </a:lnTo>
                <a:lnTo>
                  <a:pt x="605" y="564"/>
                </a:lnTo>
                <a:lnTo>
                  <a:pt x="613" y="566"/>
                </a:lnTo>
                <a:lnTo>
                  <a:pt x="615" y="569"/>
                </a:lnTo>
                <a:lnTo>
                  <a:pt x="615" y="577"/>
                </a:lnTo>
                <a:lnTo>
                  <a:pt x="613" y="583"/>
                </a:lnTo>
                <a:lnTo>
                  <a:pt x="615" y="589"/>
                </a:lnTo>
                <a:lnTo>
                  <a:pt x="618" y="594"/>
                </a:lnTo>
                <a:lnTo>
                  <a:pt x="623" y="595"/>
                </a:lnTo>
                <a:lnTo>
                  <a:pt x="627" y="597"/>
                </a:lnTo>
                <a:lnTo>
                  <a:pt x="628" y="601"/>
                </a:lnTo>
                <a:lnTo>
                  <a:pt x="626" y="606"/>
                </a:lnTo>
                <a:lnTo>
                  <a:pt x="629" y="610"/>
                </a:lnTo>
                <a:lnTo>
                  <a:pt x="631" y="612"/>
                </a:lnTo>
                <a:lnTo>
                  <a:pt x="636" y="614"/>
                </a:lnTo>
                <a:lnTo>
                  <a:pt x="647" y="611"/>
                </a:lnTo>
                <a:lnTo>
                  <a:pt x="655" y="612"/>
                </a:lnTo>
                <a:lnTo>
                  <a:pt x="661" y="614"/>
                </a:lnTo>
                <a:lnTo>
                  <a:pt x="667" y="613"/>
                </a:lnTo>
                <a:lnTo>
                  <a:pt x="673" y="610"/>
                </a:lnTo>
                <a:lnTo>
                  <a:pt x="685" y="598"/>
                </a:lnTo>
                <a:lnTo>
                  <a:pt x="700" y="591"/>
                </a:lnTo>
                <a:lnTo>
                  <a:pt x="705" y="589"/>
                </a:lnTo>
                <a:lnTo>
                  <a:pt x="708" y="590"/>
                </a:lnTo>
                <a:lnTo>
                  <a:pt x="709" y="591"/>
                </a:lnTo>
                <a:lnTo>
                  <a:pt x="709" y="593"/>
                </a:lnTo>
                <a:lnTo>
                  <a:pt x="710" y="604"/>
                </a:lnTo>
                <a:lnTo>
                  <a:pt x="710" y="605"/>
                </a:lnTo>
                <a:close/>
                <a:moveTo>
                  <a:pt x="66" y="743"/>
                </a:moveTo>
                <a:lnTo>
                  <a:pt x="67" y="751"/>
                </a:lnTo>
                <a:lnTo>
                  <a:pt x="63" y="748"/>
                </a:lnTo>
                <a:lnTo>
                  <a:pt x="58" y="737"/>
                </a:lnTo>
                <a:lnTo>
                  <a:pt x="58" y="730"/>
                </a:lnTo>
                <a:lnTo>
                  <a:pt x="62" y="733"/>
                </a:lnTo>
                <a:lnTo>
                  <a:pt x="66" y="743"/>
                </a:lnTo>
                <a:close/>
                <a:moveTo>
                  <a:pt x="104" y="746"/>
                </a:moveTo>
                <a:lnTo>
                  <a:pt x="106" y="758"/>
                </a:lnTo>
                <a:lnTo>
                  <a:pt x="100" y="753"/>
                </a:lnTo>
                <a:lnTo>
                  <a:pt x="98" y="747"/>
                </a:lnTo>
                <a:lnTo>
                  <a:pt x="98" y="741"/>
                </a:lnTo>
                <a:lnTo>
                  <a:pt x="104" y="746"/>
                </a:lnTo>
                <a:close/>
                <a:moveTo>
                  <a:pt x="121" y="774"/>
                </a:moveTo>
                <a:lnTo>
                  <a:pt x="131" y="781"/>
                </a:lnTo>
                <a:lnTo>
                  <a:pt x="134" y="780"/>
                </a:lnTo>
                <a:lnTo>
                  <a:pt x="140" y="785"/>
                </a:lnTo>
                <a:lnTo>
                  <a:pt x="140" y="787"/>
                </a:lnTo>
                <a:lnTo>
                  <a:pt x="139" y="790"/>
                </a:lnTo>
                <a:lnTo>
                  <a:pt x="136" y="793"/>
                </a:lnTo>
                <a:lnTo>
                  <a:pt x="129" y="796"/>
                </a:lnTo>
                <a:lnTo>
                  <a:pt x="125" y="793"/>
                </a:lnTo>
                <a:lnTo>
                  <a:pt x="123" y="786"/>
                </a:lnTo>
                <a:lnTo>
                  <a:pt x="117" y="782"/>
                </a:lnTo>
                <a:lnTo>
                  <a:pt x="116" y="779"/>
                </a:lnTo>
                <a:lnTo>
                  <a:pt x="119" y="775"/>
                </a:lnTo>
                <a:lnTo>
                  <a:pt x="121" y="774"/>
                </a:lnTo>
                <a:close/>
                <a:moveTo>
                  <a:pt x="120" y="847"/>
                </a:moveTo>
                <a:lnTo>
                  <a:pt x="118" y="848"/>
                </a:lnTo>
                <a:lnTo>
                  <a:pt x="110" y="841"/>
                </a:lnTo>
                <a:lnTo>
                  <a:pt x="104" y="832"/>
                </a:lnTo>
                <a:lnTo>
                  <a:pt x="114" y="830"/>
                </a:lnTo>
                <a:lnTo>
                  <a:pt x="124" y="832"/>
                </a:lnTo>
                <a:lnTo>
                  <a:pt x="124" y="837"/>
                </a:lnTo>
                <a:lnTo>
                  <a:pt x="122" y="844"/>
                </a:lnTo>
                <a:lnTo>
                  <a:pt x="120" y="847"/>
                </a:lnTo>
                <a:close/>
                <a:moveTo>
                  <a:pt x="427" y="1047"/>
                </a:moveTo>
                <a:lnTo>
                  <a:pt x="424" y="1049"/>
                </a:lnTo>
                <a:lnTo>
                  <a:pt x="420" y="1043"/>
                </a:lnTo>
                <a:lnTo>
                  <a:pt x="419" y="1030"/>
                </a:lnTo>
                <a:lnTo>
                  <a:pt x="423" y="1027"/>
                </a:lnTo>
                <a:lnTo>
                  <a:pt x="425" y="1027"/>
                </a:lnTo>
                <a:lnTo>
                  <a:pt x="428" y="1028"/>
                </a:lnTo>
                <a:lnTo>
                  <a:pt x="429" y="1030"/>
                </a:lnTo>
                <a:lnTo>
                  <a:pt x="429" y="1033"/>
                </a:lnTo>
                <a:lnTo>
                  <a:pt x="428" y="1036"/>
                </a:lnTo>
                <a:lnTo>
                  <a:pt x="427" y="1047"/>
                </a:lnTo>
                <a:close/>
                <a:moveTo>
                  <a:pt x="182" y="1073"/>
                </a:moveTo>
                <a:lnTo>
                  <a:pt x="177" y="1081"/>
                </a:lnTo>
                <a:lnTo>
                  <a:pt x="175" y="1069"/>
                </a:lnTo>
                <a:lnTo>
                  <a:pt x="183" y="1062"/>
                </a:lnTo>
                <a:lnTo>
                  <a:pt x="187" y="1056"/>
                </a:lnTo>
                <a:lnTo>
                  <a:pt x="192" y="1051"/>
                </a:lnTo>
                <a:lnTo>
                  <a:pt x="193" y="1057"/>
                </a:lnTo>
                <a:lnTo>
                  <a:pt x="189" y="1067"/>
                </a:lnTo>
                <a:lnTo>
                  <a:pt x="182" y="1073"/>
                </a:lnTo>
                <a:close/>
                <a:moveTo>
                  <a:pt x="208" y="1083"/>
                </a:moveTo>
                <a:lnTo>
                  <a:pt x="206" y="1085"/>
                </a:lnTo>
                <a:lnTo>
                  <a:pt x="203" y="1084"/>
                </a:lnTo>
                <a:lnTo>
                  <a:pt x="202" y="1083"/>
                </a:lnTo>
                <a:lnTo>
                  <a:pt x="210" y="1074"/>
                </a:lnTo>
                <a:lnTo>
                  <a:pt x="210" y="1077"/>
                </a:lnTo>
                <a:lnTo>
                  <a:pt x="208" y="1083"/>
                </a:lnTo>
                <a:close/>
                <a:moveTo>
                  <a:pt x="486" y="1304"/>
                </a:moveTo>
                <a:lnTo>
                  <a:pt x="485" y="1317"/>
                </a:lnTo>
                <a:lnTo>
                  <a:pt x="481" y="1311"/>
                </a:lnTo>
                <a:lnTo>
                  <a:pt x="481" y="1304"/>
                </a:lnTo>
                <a:lnTo>
                  <a:pt x="481" y="1297"/>
                </a:lnTo>
                <a:lnTo>
                  <a:pt x="482" y="1296"/>
                </a:lnTo>
                <a:lnTo>
                  <a:pt x="482" y="1297"/>
                </a:lnTo>
                <a:lnTo>
                  <a:pt x="485" y="1300"/>
                </a:lnTo>
                <a:lnTo>
                  <a:pt x="486" y="1304"/>
                </a:lnTo>
                <a:close/>
                <a:moveTo>
                  <a:pt x="494" y="1345"/>
                </a:moveTo>
                <a:lnTo>
                  <a:pt x="495" y="1347"/>
                </a:lnTo>
                <a:lnTo>
                  <a:pt x="498" y="1347"/>
                </a:lnTo>
                <a:lnTo>
                  <a:pt x="497" y="1355"/>
                </a:lnTo>
                <a:lnTo>
                  <a:pt x="491" y="1364"/>
                </a:lnTo>
                <a:lnTo>
                  <a:pt x="487" y="1366"/>
                </a:lnTo>
                <a:lnTo>
                  <a:pt x="486" y="1366"/>
                </a:lnTo>
                <a:lnTo>
                  <a:pt x="487" y="1352"/>
                </a:lnTo>
                <a:lnTo>
                  <a:pt x="485" y="1344"/>
                </a:lnTo>
                <a:lnTo>
                  <a:pt x="486" y="1338"/>
                </a:lnTo>
                <a:lnTo>
                  <a:pt x="492" y="1341"/>
                </a:lnTo>
                <a:lnTo>
                  <a:pt x="494" y="1345"/>
                </a:lnTo>
                <a:close/>
                <a:moveTo>
                  <a:pt x="466" y="1361"/>
                </a:moveTo>
                <a:lnTo>
                  <a:pt x="466" y="1364"/>
                </a:lnTo>
                <a:lnTo>
                  <a:pt x="461" y="1370"/>
                </a:lnTo>
                <a:lnTo>
                  <a:pt x="457" y="1367"/>
                </a:lnTo>
                <a:lnTo>
                  <a:pt x="456" y="1365"/>
                </a:lnTo>
                <a:lnTo>
                  <a:pt x="460" y="1361"/>
                </a:lnTo>
                <a:lnTo>
                  <a:pt x="464" y="1362"/>
                </a:lnTo>
                <a:lnTo>
                  <a:pt x="466" y="1361"/>
                </a:lnTo>
                <a:lnTo>
                  <a:pt x="466" y="1361"/>
                </a:lnTo>
                <a:close/>
                <a:moveTo>
                  <a:pt x="472" y="1381"/>
                </a:moveTo>
                <a:lnTo>
                  <a:pt x="471" y="1381"/>
                </a:lnTo>
                <a:lnTo>
                  <a:pt x="470" y="1381"/>
                </a:lnTo>
                <a:lnTo>
                  <a:pt x="467" y="1380"/>
                </a:lnTo>
                <a:lnTo>
                  <a:pt x="464" y="1374"/>
                </a:lnTo>
                <a:lnTo>
                  <a:pt x="465" y="1370"/>
                </a:lnTo>
                <a:lnTo>
                  <a:pt x="467" y="1369"/>
                </a:lnTo>
                <a:lnTo>
                  <a:pt x="469" y="1370"/>
                </a:lnTo>
                <a:lnTo>
                  <a:pt x="471" y="1370"/>
                </a:lnTo>
                <a:lnTo>
                  <a:pt x="471" y="1372"/>
                </a:lnTo>
                <a:lnTo>
                  <a:pt x="470" y="1375"/>
                </a:lnTo>
                <a:lnTo>
                  <a:pt x="470" y="1377"/>
                </a:lnTo>
                <a:lnTo>
                  <a:pt x="472" y="1381"/>
                </a:lnTo>
                <a:close/>
                <a:moveTo>
                  <a:pt x="502" y="1400"/>
                </a:moveTo>
                <a:lnTo>
                  <a:pt x="498" y="1401"/>
                </a:lnTo>
                <a:lnTo>
                  <a:pt x="497" y="1388"/>
                </a:lnTo>
                <a:lnTo>
                  <a:pt x="498" y="1386"/>
                </a:lnTo>
                <a:lnTo>
                  <a:pt x="503" y="1392"/>
                </a:lnTo>
                <a:lnTo>
                  <a:pt x="509" y="1396"/>
                </a:lnTo>
                <a:lnTo>
                  <a:pt x="507" y="1399"/>
                </a:lnTo>
                <a:lnTo>
                  <a:pt x="502" y="1400"/>
                </a:lnTo>
                <a:close/>
                <a:moveTo>
                  <a:pt x="467" y="1417"/>
                </a:moveTo>
                <a:lnTo>
                  <a:pt x="468" y="1422"/>
                </a:lnTo>
                <a:lnTo>
                  <a:pt x="463" y="1417"/>
                </a:lnTo>
                <a:lnTo>
                  <a:pt x="462" y="1404"/>
                </a:lnTo>
                <a:lnTo>
                  <a:pt x="466" y="1412"/>
                </a:lnTo>
                <a:lnTo>
                  <a:pt x="467" y="1414"/>
                </a:lnTo>
                <a:lnTo>
                  <a:pt x="467" y="1417"/>
                </a:lnTo>
                <a:close/>
                <a:moveTo>
                  <a:pt x="505" y="1413"/>
                </a:moveTo>
                <a:lnTo>
                  <a:pt x="503" y="1430"/>
                </a:lnTo>
                <a:lnTo>
                  <a:pt x="498" y="1428"/>
                </a:lnTo>
                <a:lnTo>
                  <a:pt x="495" y="1428"/>
                </a:lnTo>
                <a:lnTo>
                  <a:pt x="492" y="1418"/>
                </a:lnTo>
                <a:lnTo>
                  <a:pt x="493" y="1416"/>
                </a:lnTo>
                <a:lnTo>
                  <a:pt x="491" y="1410"/>
                </a:lnTo>
                <a:lnTo>
                  <a:pt x="502" y="1408"/>
                </a:lnTo>
                <a:lnTo>
                  <a:pt x="505" y="1413"/>
                </a:lnTo>
                <a:close/>
                <a:moveTo>
                  <a:pt x="478" y="1435"/>
                </a:moveTo>
                <a:lnTo>
                  <a:pt x="478" y="1437"/>
                </a:lnTo>
                <a:lnTo>
                  <a:pt x="477" y="1436"/>
                </a:lnTo>
                <a:lnTo>
                  <a:pt x="476" y="1435"/>
                </a:lnTo>
                <a:lnTo>
                  <a:pt x="477" y="1428"/>
                </a:lnTo>
                <a:lnTo>
                  <a:pt x="480" y="1421"/>
                </a:lnTo>
                <a:lnTo>
                  <a:pt x="483" y="1412"/>
                </a:lnTo>
                <a:lnTo>
                  <a:pt x="485" y="1410"/>
                </a:lnTo>
                <a:lnTo>
                  <a:pt x="485" y="1415"/>
                </a:lnTo>
                <a:lnTo>
                  <a:pt x="483" y="1425"/>
                </a:lnTo>
                <a:lnTo>
                  <a:pt x="482" y="1431"/>
                </a:lnTo>
                <a:lnTo>
                  <a:pt x="478" y="1435"/>
                </a:lnTo>
                <a:close/>
                <a:moveTo>
                  <a:pt x="504" y="1476"/>
                </a:moveTo>
                <a:lnTo>
                  <a:pt x="502" y="1476"/>
                </a:lnTo>
                <a:lnTo>
                  <a:pt x="500" y="1476"/>
                </a:lnTo>
                <a:lnTo>
                  <a:pt x="499" y="1475"/>
                </a:lnTo>
                <a:lnTo>
                  <a:pt x="503" y="1466"/>
                </a:lnTo>
                <a:lnTo>
                  <a:pt x="504" y="1476"/>
                </a:lnTo>
                <a:close/>
                <a:moveTo>
                  <a:pt x="478" y="1477"/>
                </a:moveTo>
                <a:lnTo>
                  <a:pt x="484" y="1491"/>
                </a:lnTo>
                <a:lnTo>
                  <a:pt x="483" y="1493"/>
                </a:lnTo>
                <a:lnTo>
                  <a:pt x="482" y="1494"/>
                </a:lnTo>
                <a:lnTo>
                  <a:pt x="481" y="1494"/>
                </a:lnTo>
                <a:lnTo>
                  <a:pt x="478" y="1486"/>
                </a:lnTo>
                <a:lnTo>
                  <a:pt x="473" y="1481"/>
                </a:lnTo>
                <a:lnTo>
                  <a:pt x="467" y="1482"/>
                </a:lnTo>
                <a:lnTo>
                  <a:pt x="472" y="1476"/>
                </a:lnTo>
                <a:lnTo>
                  <a:pt x="474" y="1475"/>
                </a:lnTo>
                <a:lnTo>
                  <a:pt x="478" y="1477"/>
                </a:lnTo>
                <a:close/>
                <a:moveTo>
                  <a:pt x="475" y="1558"/>
                </a:moveTo>
                <a:lnTo>
                  <a:pt x="472" y="1563"/>
                </a:lnTo>
                <a:lnTo>
                  <a:pt x="470" y="1563"/>
                </a:lnTo>
                <a:lnTo>
                  <a:pt x="472" y="1555"/>
                </a:lnTo>
                <a:lnTo>
                  <a:pt x="478" y="1549"/>
                </a:lnTo>
                <a:lnTo>
                  <a:pt x="484" y="1549"/>
                </a:lnTo>
                <a:lnTo>
                  <a:pt x="483" y="1552"/>
                </a:lnTo>
                <a:lnTo>
                  <a:pt x="479" y="1557"/>
                </a:lnTo>
                <a:lnTo>
                  <a:pt x="475" y="155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1" name="Freeform 150"/>
          <p:cNvSpPr>
            <a:spLocks/>
          </p:cNvSpPr>
          <p:nvPr/>
        </p:nvSpPr>
        <p:spPr bwMode="auto">
          <a:xfrm>
            <a:off x="5982688" y="3866691"/>
            <a:ext cx="608491" cy="291612"/>
          </a:xfrm>
          <a:custGeom>
            <a:avLst/>
            <a:gdLst>
              <a:gd name="T0" fmla="*/ 2222 w 2546"/>
              <a:gd name="T1" fmla="*/ 466 h 1221"/>
              <a:gd name="T2" fmla="*/ 2263 w 2546"/>
              <a:gd name="T3" fmla="*/ 524 h 1221"/>
              <a:gd name="T4" fmla="*/ 2353 w 2546"/>
              <a:gd name="T5" fmla="*/ 538 h 1221"/>
              <a:gd name="T6" fmla="*/ 2456 w 2546"/>
              <a:gd name="T7" fmla="*/ 536 h 1221"/>
              <a:gd name="T8" fmla="*/ 2505 w 2546"/>
              <a:gd name="T9" fmla="*/ 580 h 1221"/>
              <a:gd name="T10" fmla="*/ 2534 w 2546"/>
              <a:gd name="T11" fmla="*/ 667 h 1221"/>
              <a:gd name="T12" fmla="*/ 2442 w 2546"/>
              <a:gd name="T13" fmla="*/ 660 h 1221"/>
              <a:gd name="T14" fmla="*/ 2349 w 2546"/>
              <a:gd name="T15" fmla="*/ 674 h 1221"/>
              <a:gd name="T16" fmla="*/ 2282 w 2546"/>
              <a:gd name="T17" fmla="*/ 706 h 1221"/>
              <a:gd name="T18" fmla="*/ 2221 w 2546"/>
              <a:gd name="T19" fmla="*/ 792 h 1221"/>
              <a:gd name="T20" fmla="*/ 2118 w 2546"/>
              <a:gd name="T21" fmla="*/ 821 h 1221"/>
              <a:gd name="T22" fmla="*/ 2036 w 2546"/>
              <a:gd name="T23" fmla="*/ 878 h 1221"/>
              <a:gd name="T24" fmla="*/ 1901 w 2546"/>
              <a:gd name="T25" fmla="*/ 855 h 1221"/>
              <a:gd name="T26" fmla="*/ 1896 w 2546"/>
              <a:gd name="T27" fmla="*/ 958 h 1221"/>
              <a:gd name="T28" fmla="*/ 1877 w 2546"/>
              <a:gd name="T29" fmla="*/ 1020 h 1221"/>
              <a:gd name="T30" fmla="*/ 1794 w 2546"/>
              <a:gd name="T31" fmla="*/ 1096 h 1221"/>
              <a:gd name="T32" fmla="*/ 1647 w 2546"/>
              <a:gd name="T33" fmla="*/ 1132 h 1221"/>
              <a:gd name="T34" fmla="*/ 1487 w 2546"/>
              <a:gd name="T35" fmla="*/ 1156 h 1221"/>
              <a:gd name="T36" fmla="*/ 1327 w 2546"/>
              <a:gd name="T37" fmla="*/ 1214 h 1221"/>
              <a:gd name="T38" fmla="*/ 1119 w 2546"/>
              <a:gd name="T39" fmla="*/ 1147 h 1221"/>
              <a:gd name="T40" fmla="*/ 928 w 2546"/>
              <a:gd name="T41" fmla="*/ 1118 h 1221"/>
              <a:gd name="T42" fmla="*/ 667 w 2546"/>
              <a:gd name="T43" fmla="*/ 1070 h 1221"/>
              <a:gd name="T44" fmla="*/ 600 w 2546"/>
              <a:gd name="T45" fmla="*/ 951 h 1221"/>
              <a:gd name="T46" fmla="*/ 476 w 2546"/>
              <a:gd name="T47" fmla="*/ 870 h 1221"/>
              <a:gd name="T48" fmla="*/ 304 w 2546"/>
              <a:gd name="T49" fmla="*/ 843 h 1221"/>
              <a:gd name="T50" fmla="*/ 238 w 2546"/>
              <a:gd name="T51" fmla="*/ 805 h 1221"/>
              <a:gd name="T52" fmla="*/ 250 w 2546"/>
              <a:gd name="T53" fmla="*/ 708 h 1221"/>
              <a:gd name="T54" fmla="*/ 229 w 2546"/>
              <a:gd name="T55" fmla="*/ 613 h 1221"/>
              <a:gd name="T56" fmla="*/ 184 w 2546"/>
              <a:gd name="T57" fmla="*/ 531 h 1221"/>
              <a:gd name="T58" fmla="*/ 125 w 2546"/>
              <a:gd name="T59" fmla="*/ 504 h 1221"/>
              <a:gd name="T60" fmla="*/ 44 w 2546"/>
              <a:gd name="T61" fmla="*/ 451 h 1221"/>
              <a:gd name="T62" fmla="*/ 5 w 2546"/>
              <a:gd name="T63" fmla="*/ 408 h 1221"/>
              <a:gd name="T64" fmla="*/ 19 w 2546"/>
              <a:gd name="T65" fmla="*/ 366 h 1221"/>
              <a:gd name="T66" fmla="*/ 79 w 2546"/>
              <a:gd name="T67" fmla="*/ 334 h 1221"/>
              <a:gd name="T68" fmla="*/ 123 w 2546"/>
              <a:gd name="T69" fmla="*/ 314 h 1221"/>
              <a:gd name="T70" fmla="*/ 183 w 2546"/>
              <a:gd name="T71" fmla="*/ 255 h 1221"/>
              <a:gd name="T72" fmla="*/ 262 w 2546"/>
              <a:gd name="T73" fmla="*/ 214 h 1221"/>
              <a:gd name="T74" fmla="*/ 345 w 2546"/>
              <a:gd name="T75" fmla="*/ 181 h 1221"/>
              <a:gd name="T76" fmla="*/ 398 w 2546"/>
              <a:gd name="T77" fmla="*/ 170 h 1221"/>
              <a:gd name="T78" fmla="*/ 468 w 2546"/>
              <a:gd name="T79" fmla="*/ 194 h 1221"/>
              <a:gd name="T80" fmla="*/ 540 w 2546"/>
              <a:gd name="T81" fmla="*/ 256 h 1221"/>
              <a:gd name="T82" fmla="*/ 609 w 2546"/>
              <a:gd name="T83" fmla="*/ 277 h 1221"/>
              <a:gd name="T84" fmla="*/ 672 w 2546"/>
              <a:gd name="T85" fmla="*/ 272 h 1221"/>
              <a:gd name="T86" fmla="*/ 744 w 2546"/>
              <a:gd name="T87" fmla="*/ 296 h 1221"/>
              <a:gd name="T88" fmla="*/ 820 w 2546"/>
              <a:gd name="T89" fmla="*/ 257 h 1221"/>
              <a:gd name="T90" fmla="*/ 812 w 2546"/>
              <a:gd name="T91" fmla="*/ 180 h 1221"/>
              <a:gd name="T92" fmla="*/ 808 w 2546"/>
              <a:gd name="T93" fmla="*/ 99 h 1221"/>
              <a:gd name="T94" fmla="*/ 875 w 2546"/>
              <a:gd name="T95" fmla="*/ 21 h 1221"/>
              <a:gd name="T96" fmla="*/ 964 w 2546"/>
              <a:gd name="T97" fmla="*/ 47 h 1221"/>
              <a:gd name="T98" fmla="*/ 1095 w 2546"/>
              <a:gd name="T99" fmla="*/ 83 h 1221"/>
              <a:gd name="T100" fmla="*/ 1147 w 2546"/>
              <a:gd name="T101" fmla="*/ 169 h 1221"/>
              <a:gd name="T102" fmla="*/ 1197 w 2546"/>
              <a:gd name="T103" fmla="*/ 226 h 1221"/>
              <a:gd name="T104" fmla="*/ 1293 w 2546"/>
              <a:gd name="T105" fmla="*/ 248 h 1221"/>
              <a:gd name="T106" fmla="*/ 1409 w 2546"/>
              <a:gd name="T107" fmla="*/ 212 h 1221"/>
              <a:gd name="T108" fmla="*/ 1536 w 2546"/>
              <a:gd name="T109" fmla="*/ 263 h 1221"/>
              <a:gd name="T110" fmla="*/ 1607 w 2546"/>
              <a:gd name="T111" fmla="*/ 316 h 1221"/>
              <a:gd name="T112" fmla="*/ 1762 w 2546"/>
              <a:gd name="T113" fmla="*/ 363 h 1221"/>
              <a:gd name="T114" fmla="*/ 1887 w 2546"/>
              <a:gd name="T115" fmla="*/ 343 h 1221"/>
              <a:gd name="T116" fmla="*/ 2013 w 2546"/>
              <a:gd name="T117" fmla="*/ 291 h 1221"/>
              <a:gd name="T118" fmla="*/ 2138 w 2546"/>
              <a:gd name="T119" fmla="*/ 238 h 1221"/>
              <a:gd name="T120" fmla="*/ 2255 w 2546"/>
              <a:gd name="T121" fmla="*/ 265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6" h="1221">
                <a:moveTo>
                  <a:pt x="2292" y="288"/>
                </a:moveTo>
                <a:lnTo>
                  <a:pt x="2284" y="305"/>
                </a:lnTo>
                <a:lnTo>
                  <a:pt x="2269" y="339"/>
                </a:lnTo>
                <a:lnTo>
                  <a:pt x="2257" y="368"/>
                </a:lnTo>
                <a:lnTo>
                  <a:pt x="2250" y="384"/>
                </a:lnTo>
                <a:lnTo>
                  <a:pt x="2245" y="396"/>
                </a:lnTo>
                <a:lnTo>
                  <a:pt x="2240" y="407"/>
                </a:lnTo>
                <a:lnTo>
                  <a:pt x="2240" y="414"/>
                </a:lnTo>
                <a:lnTo>
                  <a:pt x="2234" y="425"/>
                </a:lnTo>
                <a:lnTo>
                  <a:pt x="2223" y="439"/>
                </a:lnTo>
                <a:lnTo>
                  <a:pt x="2221" y="453"/>
                </a:lnTo>
                <a:lnTo>
                  <a:pt x="2222" y="466"/>
                </a:lnTo>
                <a:lnTo>
                  <a:pt x="2221" y="478"/>
                </a:lnTo>
                <a:lnTo>
                  <a:pt x="2209" y="485"/>
                </a:lnTo>
                <a:lnTo>
                  <a:pt x="2200" y="492"/>
                </a:lnTo>
                <a:lnTo>
                  <a:pt x="2203" y="514"/>
                </a:lnTo>
                <a:lnTo>
                  <a:pt x="2207" y="522"/>
                </a:lnTo>
                <a:lnTo>
                  <a:pt x="2215" y="531"/>
                </a:lnTo>
                <a:lnTo>
                  <a:pt x="2223" y="538"/>
                </a:lnTo>
                <a:lnTo>
                  <a:pt x="2230" y="544"/>
                </a:lnTo>
                <a:lnTo>
                  <a:pt x="2237" y="541"/>
                </a:lnTo>
                <a:lnTo>
                  <a:pt x="2244" y="532"/>
                </a:lnTo>
                <a:lnTo>
                  <a:pt x="2256" y="524"/>
                </a:lnTo>
                <a:lnTo>
                  <a:pt x="2263" y="524"/>
                </a:lnTo>
                <a:lnTo>
                  <a:pt x="2268" y="526"/>
                </a:lnTo>
                <a:lnTo>
                  <a:pt x="2278" y="526"/>
                </a:lnTo>
                <a:lnTo>
                  <a:pt x="2289" y="523"/>
                </a:lnTo>
                <a:lnTo>
                  <a:pt x="2298" y="523"/>
                </a:lnTo>
                <a:lnTo>
                  <a:pt x="2309" y="525"/>
                </a:lnTo>
                <a:lnTo>
                  <a:pt x="2313" y="527"/>
                </a:lnTo>
                <a:lnTo>
                  <a:pt x="2322" y="530"/>
                </a:lnTo>
                <a:lnTo>
                  <a:pt x="2332" y="538"/>
                </a:lnTo>
                <a:lnTo>
                  <a:pt x="2339" y="547"/>
                </a:lnTo>
                <a:lnTo>
                  <a:pt x="2345" y="548"/>
                </a:lnTo>
                <a:lnTo>
                  <a:pt x="2347" y="546"/>
                </a:lnTo>
                <a:lnTo>
                  <a:pt x="2353" y="538"/>
                </a:lnTo>
                <a:lnTo>
                  <a:pt x="2361" y="530"/>
                </a:lnTo>
                <a:lnTo>
                  <a:pt x="2370" y="518"/>
                </a:lnTo>
                <a:lnTo>
                  <a:pt x="2378" y="509"/>
                </a:lnTo>
                <a:lnTo>
                  <a:pt x="2383" y="507"/>
                </a:lnTo>
                <a:lnTo>
                  <a:pt x="2394" y="507"/>
                </a:lnTo>
                <a:lnTo>
                  <a:pt x="2399" y="505"/>
                </a:lnTo>
                <a:lnTo>
                  <a:pt x="2408" y="504"/>
                </a:lnTo>
                <a:lnTo>
                  <a:pt x="2415" y="507"/>
                </a:lnTo>
                <a:lnTo>
                  <a:pt x="2435" y="509"/>
                </a:lnTo>
                <a:lnTo>
                  <a:pt x="2441" y="514"/>
                </a:lnTo>
                <a:lnTo>
                  <a:pt x="2451" y="528"/>
                </a:lnTo>
                <a:lnTo>
                  <a:pt x="2456" y="536"/>
                </a:lnTo>
                <a:lnTo>
                  <a:pt x="2466" y="540"/>
                </a:lnTo>
                <a:lnTo>
                  <a:pt x="2472" y="542"/>
                </a:lnTo>
                <a:lnTo>
                  <a:pt x="2477" y="544"/>
                </a:lnTo>
                <a:lnTo>
                  <a:pt x="2482" y="548"/>
                </a:lnTo>
                <a:lnTo>
                  <a:pt x="2483" y="553"/>
                </a:lnTo>
                <a:lnTo>
                  <a:pt x="2485" y="559"/>
                </a:lnTo>
                <a:lnTo>
                  <a:pt x="2488" y="563"/>
                </a:lnTo>
                <a:lnTo>
                  <a:pt x="2494" y="567"/>
                </a:lnTo>
                <a:lnTo>
                  <a:pt x="2498" y="569"/>
                </a:lnTo>
                <a:lnTo>
                  <a:pt x="2500" y="574"/>
                </a:lnTo>
                <a:lnTo>
                  <a:pt x="2501" y="577"/>
                </a:lnTo>
                <a:lnTo>
                  <a:pt x="2505" y="580"/>
                </a:lnTo>
                <a:lnTo>
                  <a:pt x="2517" y="595"/>
                </a:lnTo>
                <a:lnTo>
                  <a:pt x="2523" y="598"/>
                </a:lnTo>
                <a:lnTo>
                  <a:pt x="2532" y="607"/>
                </a:lnTo>
                <a:lnTo>
                  <a:pt x="2535" y="614"/>
                </a:lnTo>
                <a:lnTo>
                  <a:pt x="2535" y="621"/>
                </a:lnTo>
                <a:lnTo>
                  <a:pt x="2538" y="627"/>
                </a:lnTo>
                <a:lnTo>
                  <a:pt x="2544" y="635"/>
                </a:lnTo>
                <a:lnTo>
                  <a:pt x="2546" y="641"/>
                </a:lnTo>
                <a:lnTo>
                  <a:pt x="2545" y="648"/>
                </a:lnTo>
                <a:lnTo>
                  <a:pt x="2546" y="655"/>
                </a:lnTo>
                <a:lnTo>
                  <a:pt x="2544" y="662"/>
                </a:lnTo>
                <a:lnTo>
                  <a:pt x="2534" y="667"/>
                </a:lnTo>
                <a:lnTo>
                  <a:pt x="2531" y="670"/>
                </a:lnTo>
                <a:lnTo>
                  <a:pt x="2524" y="670"/>
                </a:lnTo>
                <a:lnTo>
                  <a:pt x="2513" y="667"/>
                </a:lnTo>
                <a:lnTo>
                  <a:pt x="2502" y="669"/>
                </a:lnTo>
                <a:lnTo>
                  <a:pt x="2488" y="666"/>
                </a:lnTo>
                <a:lnTo>
                  <a:pt x="2477" y="660"/>
                </a:lnTo>
                <a:lnTo>
                  <a:pt x="2472" y="655"/>
                </a:lnTo>
                <a:lnTo>
                  <a:pt x="2463" y="652"/>
                </a:lnTo>
                <a:lnTo>
                  <a:pt x="2459" y="654"/>
                </a:lnTo>
                <a:lnTo>
                  <a:pt x="2453" y="660"/>
                </a:lnTo>
                <a:lnTo>
                  <a:pt x="2447" y="659"/>
                </a:lnTo>
                <a:lnTo>
                  <a:pt x="2442" y="660"/>
                </a:lnTo>
                <a:lnTo>
                  <a:pt x="2428" y="659"/>
                </a:lnTo>
                <a:lnTo>
                  <a:pt x="2420" y="657"/>
                </a:lnTo>
                <a:lnTo>
                  <a:pt x="2408" y="661"/>
                </a:lnTo>
                <a:lnTo>
                  <a:pt x="2402" y="663"/>
                </a:lnTo>
                <a:lnTo>
                  <a:pt x="2389" y="668"/>
                </a:lnTo>
                <a:lnTo>
                  <a:pt x="2381" y="678"/>
                </a:lnTo>
                <a:lnTo>
                  <a:pt x="2376" y="680"/>
                </a:lnTo>
                <a:lnTo>
                  <a:pt x="2370" y="679"/>
                </a:lnTo>
                <a:lnTo>
                  <a:pt x="2366" y="676"/>
                </a:lnTo>
                <a:lnTo>
                  <a:pt x="2360" y="672"/>
                </a:lnTo>
                <a:lnTo>
                  <a:pt x="2352" y="672"/>
                </a:lnTo>
                <a:lnTo>
                  <a:pt x="2349" y="674"/>
                </a:lnTo>
                <a:lnTo>
                  <a:pt x="2348" y="678"/>
                </a:lnTo>
                <a:lnTo>
                  <a:pt x="2345" y="689"/>
                </a:lnTo>
                <a:lnTo>
                  <a:pt x="2345" y="694"/>
                </a:lnTo>
                <a:lnTo>
                  <a:pt x="2343" y="698"/>
                </a:lnTo>
                <a:lnTo>
                  <a:pt x="2338" y="699"/>
                </a:lnTo>
                <a:lnTo>
                  <a:pt x="2329" y="699"/>
                </a:lnTo>
                <a:lnTo>
                  <a:pt x="2315" y="698"/>
                </a:lnTo>
                <a:lnTo>
                  <a:pt x="2306" y="695"/>
                </a:lnTo>
                <a:lnTo>
                  <a:pt x="2300" y="696"/>
                </a:lnTo>
                <a:lnTo>
                  <a:pt x="2292" y="702"/>
                </a:lnTo>
                <a:lnTo>
                  <a:pt x="2287" y="703"/>
                </a:lnTo>
                <a:lnTo>
                  <a:pt x="2282" y="706"/>
                </a:lnTo>
                <a:lnTo>
                  <a:pt x="2279" y="715"/>
                </a:lnTo>
                <a:lnTo>
                  <a:pt x="2273" y="721"/>
                </a:lnTo>
                <a:lnTo>
                  <a:pt x="2266" y="728"/>
                </a:lnTo>
                <a:lnTo>
                  <a:pt x="2259" y="743"/>
                </a:lnTo>
                <a:lnTo>
                  <a:pt x="2254" y="752"/>
                </a:lnTo>
                <a:lnTo>
                  <a:pt x="2256" y="757"/>
                </a:lnTo>
                <a:lnTo>
                  <a:pt x="2257" y="762"/>
                </a:lnTo>
                <a:lnTo>
                  <a:pt x="2253" y="769"/>
                </a:lnTo>
                <a:lnTo>
                  <a:pt x="2246" y="775"/>
                </a:lnTo>
                <a:lnTo>
                  <a:pt x="2241" y="776"/>
                </a:lnTo>
                <a:lnTo>
                  <a:pt x="2232" y="781"/>
                </a:lnTo>
                <a:lnTo>
                  <a:pt x="2221" y="792"/>
                </a:lnTo>
                <a:lnTo>
                  <a:pt x="2212" y="800"/>
                </a:lnTo>
                <a:lnTo>
                  <a:pt x="2201" y="802"/>
                </a:lnTo>
                <a:lnTo>
                  <a:pt x="2193" y="805"/>
                </a:lnTo>
                <a:lnTo>
                  <a:pt x="2176" y="807"/>
                </a:lnTo>
                <a:lnTo>
                  <a:pt x="2171" y="808"/>
                </a:lnTo>
                <a:lnTo>
                  <a:pt x="2152" y="809"/>
                </a:lnTo>
                <a:lnTo>
                  <a:pt x="2138" y="805"/>
                </a:lnTo>
                <a:lnTo>
                  <a:pt x="2130" y="805"/>
                </a:lnTo>
                <a:lnTo>
                  <a:pt x="2124" y="808"/>
                </a:lnTo>
                <a:lnTo>
                  <a:pt x="2120" y="811"/>
                </a:lnTo>
                <a:lnTo>
                  <a:pt x="2119" y="816"/>
                </a:lnTo>
                <a:lnTo>
                  <a:pt x="2118" y="821"/>
                </a:lnTo>
                <a:lnTo>
                  <a:pt x="2112" y="829"/>
                </a:lnTo>
                <a:lnTo>
                  <a:pt x="2101" y="839"/>
                </a:lnTo>
                <a:lnTo>
                  <a:pt x="2092" y="846"/>
                </a:lnTo>
                <a:lnTo>
                  <a:pt x="2086" y="855"/>
                </a:lnTo>
                <a:lnTo>
                  <a:pt x="2082" y="858"/>
                </a:lnTo>
                <a:lnTo>
                  <a:pt x="2074" y="861"/>
                </a:lnTo>
                <a:lnTo>
                  <a:pt x="2069" y="863"/>
                </a:lnTo>
                <a:lnTo>
                  <a:pt x="2060" y="871"/>
                </a:lnTo>
                <a:lnTo>
                  <a:pt x="2052" y="878"/>
                </a:lnTo>
                <a:lnTo>
                  <a:pt x="2046" y="880"/>
                </a:lnTo>
                <a:lnTo>
                  <a:pt x="2040" y="878"/>
                </a:lnTo>
                <a:lnTo>
                  <a:pt x="2036" y="878"/>
                </a:lnTo>
                <a:lnTo>
                  <a:pt x="2024" y="875"/>
                </a:lnTo>
                <a:lnTo>
                  <a:pt x="2016" y="875"/>
                </a:lnTo>
                <a:lnTo>
                  <a:pt x="2004" y="873"/>
                </a:lnTo>
                <a:lnTo>
                  <a:pt x="1977" y="865"/>
                </a:lnTo>
                <a:lnTo>
                  <a:pt x="1968" y="861"/>
                </a:lnTo>
                <a:lnTo>
                  <a:pt x="1960" y="850"/>
                </a:lnTo>
                <a:lnTo>
                  <a:pt x="1953" y="845"/>
                </a:lnTo>
                <a:lnTo>
                  <a:pt x="1944" y="845"/>
                </a:lnTo>
                <a:lnTo>
                  <a:pt x="1930" y="845"/>
                </a:lnTo>
                <a:lnTo>
                  <a:pt x="1923" y="843"/>
                </a:lnTo>
                <a:lnTo>
                  <a:pt x="1913" y="844"/>
                </a:lnTo>
                <a:lnTo>
                  <a:pt x="1901" y="855"/>
                </a:lnTo>
                <a:lnTo>
                  <a:pt x="1896" y="863"/>
                </a:lnTo>
                <a:lnTo>
                  <a:pt x="1891" y="871"/>
                </a:lnTo>
                <a:lnTo>
                  <a:pt x="1885" y="888"/>
                </a:lnTo>
                <a:lnTo>
                  <a:pt x="1882" y="899"/>
                </a:lnTo>
                <a:lnTo>
                  <a:pt x="1880" y="906"/>
                </a:lnTo>
                <a:lnTo>
                  <a:pt x="1874" y="916"/>
                </a:lnTo>
                <a:lnTo>
                  <a:pt x="1873" y="922"/>
                </a:lnTo>
                <a:lnTo>
                  <a:pt x="1876" y="927"/>
                </a:lnTo>
                <a:lnTo>
                  <a:pt x="1880" y="932"/>
                </a:lnTo>
                <a:lnTo>
                  <a:pt x="1883" y="941"/>
                </a:lnTo>
                <a:lnTo>
                  <a:pt x="1889" y="951"/>
                </a:lnTo>
                <a:lnTo>
                  <a:pt x="1896" y="958"/>
                </a:lnTo>
                <a:lnTo>
                  <a:pt x="1908" y="969"/>
                </a:lnTo>
                <a:lnTo>
                  <a:pt x="1911" y="976"/>
                </a:lnTo>
                <a:lnTo>
                  <a:pt x="1915" y="983"/>
                </a:lnTo>
                <a:lnTo>
                  <a:pt x="1916" y="989"/>
                </a:lnTo>
                <a:lnTo>
                  <a:pt x="1915" y="994"/>
                </a:lnTo>
                <a:lnTo>
                  <a:pt x="1911" y="997"/>
                </a:lnTo>
                <a:lnTo>
                  <a:pt x="1903" y="999"/>
                </a:lnTo>
                <a:lnTo>
                  <a:pt x="1899" y="1004"/>
                </a:lnTo>
                <a:lnTo>
                  <a:pt x="1892" y="1010"/>
                </a:lnTo>
                <a:lnTo>
                  <a:pt x="1885" y="1017"/>
                </a:lnTo>
                <a:lnTo>
                  <a:pt x="1881" y="1018"/>
                </a:lnTo>
                <a:lnTo>
                  <a:pt x="1877" y="1020"/>
                </a:lnTo>
                <a:lnTo>
                  <a:pt x="1856" y="1029"/>
                </a:lnTo>
                <a:lnTo>
                  <a:pt x="1848" y="1031"/>
                </a:lnTo>
                <a:lnTo>
                  <a:pt x="1842" y="1034"/>
                </a:lnTo>
                <a:lnTo>
                  <a:pt x="1835" y="1043"/>
                </a:lnTo>
                <a:lnTo>
                  <a:pt x="1829" y="1050"/>
                </a:lnTo>
                <a:lnTo>
                  <a:pt x="1822" y="1059"/>
                </a:lnTo>
                <a:lnTo>
                  <a:pt x="1818" y="1063"/>
                </a:lnTo>
                <a:lnTo>
                  <a:pt x="1812" y="1072"/>
                </a:lnTo>
                <a:lnTo>
                  <a:pt x="1804" y="1082"/>
                </a:lnTo>
                <a:lnTo>
                  <a:pt x="1799" y="1088"/>
                </a:lnTo>
                <a:lnTo>
                  <a:pt x="1796" y="1091"/>
                </a:lnTo>
                <a:lnTo>
                  <a:pt x="1794" y="1096"/>
                </a:lnTo>
                <a:lnTo>
                  <a:pt x="1785" y="1099"/>
                </a:lnTo>
                <a:lnTo>
                  <a:pt x="1778" y="1102"/>
                </a:lnTo>
                <a:lnTo>
                  <a:pt x="1767" y="1108"/>
                </a:lnTo>
                <a:lnTo>
                  <a:pt x="1751" y="1113"/>
                </a:lnTo>
                <a:lnTo>
                  <a:pt x="1738" y="1119"/>
                </a:lnTo>
                <a:lnTo>
                  <a:pt x="1730" y="1124"/>
                </a:lnTo>
                <a:lnTo>
                  <a:pt x="1718" y="1130"/>
                </a:lnTo>
                <a:lnTo>
                  <a:pt x="1710" y="1131"/>
                </a:lnTo>
                <a:lnTo>
                  <a:pt x="1694" y="1131"/>
                </a:lnTo>
                <a:lnTo>
                  <a:pt x="1673" y="1133"/>
                </a:lnTo>
                <a:lnTo>
                  <a:pt x="1658" y="1134"/>
                </a:lnTo>
                <a:lnTo>
                  <a:pt x="1647" y="1132"/>
                </a:lnTo>
                <a:lnTo>
                  <a:pt x="1630" y="1132"/>
                </a:lnTo>
                <a:lnTo>
                  <a:pt x="1618" y="1130"/>
                </a:lnTo>
                <a:lnTo>
                  <a:pt x="1609" y="1133"/>
                </a:lnTo>
                <a:lnTo>
                  <a:pt x="1589" y="1135"/>
                </a:lnTo>
                <a:lnTo>
                  <a:pt x="1584" y="1135"/>
                </a:lnTo>
                <a:lnTo>
                  <a:pt x="1548" y="1141"/>
                </a:lnTo>
                <a:lnTo>
                  <a:pt x="1532" y="1144"/>
                </a:lnTo>
                <a:lnTo>
                  <a:pt x="1517" y="1145"/>
                </a:lnTo>
                <a:lnTo>
                  <a:pt x="1507" y="1147"/>
                </a:lnTo>
                <a:lnTo>
                  <a:pt x="1500" y="1150"/>
                </a:lnTo>
                <a:lnTo>
                  <a:pt x="1491" y="1154"/>
                </a:lnTo>
                <a:lnTo>
                  <a:pt x="1487" y="1156"/>
                </a:lnTo>
                <a:lnTo>
                  <a:pt x="1471" y="1163"/>
                </a:lnTo>
                <a:lnTo>
                  <a:pt x="1435" y="1179"/>
                </a:lnTo>
                <a:lnTo>
                  <a:pt x="1411" y="1191"/>
                </a:lnTo>
                <a:lnTo>
                  <a:pt x="1407" y="1194"/>
                </a:lnTo>
                <a:lnTo>
                  <a:pt x="1391" y="1202"/>
                </a:lnTo>
                <a:lnTo>
                  <a:pt x="1382" y="1206"/>
                </a:lnTo>
                <a:lnTo>
                  <a:pt x="1375" y="1214"/>
                </a:lnTo>
                <a:lnTo>
                  <a:pt x="1370" y="1219"/>
                </a:lnTo>
                <a:lnTo>
                  <a:pt x="1365" y="1221"/>
                </a:lnTo>
                <a:lnTo>
                  <a:pt x="1355" y="1216"/>
                </a:lnTo>
                <a:lnTo>
                  <a:pt x="1348" y="1216"/>
                </a:lnTo>
                <a:lnTo>
                  <a:pt x="1327" y="1214"/>
                </a:lnTo>
                <a:lnTo>
                  <a:pt x="1327" y="1191"/>
                </a:lnTo>
                <a:lnTo>
                  <a:pt x="1311" y="1194"/>
                </a:lnTo>
                <a:lnTo>
                  <a:pt x="1287" y="1200"/>
                </a:lnTo>
                <a:lnTo>
                  <a:pt x="1264" y="1205"/>
                </a:lnTo>
                <a:lnTo>
                  <a:pt x="1244" y="1193"/>
                </a:lnTo>
                <a:lnTo>
                  <a:pt x="1228" y="1185"/>
                </a:lnTo>
                <a:lnTo>
                  <a:pt x="1214" y="1178"/>
                </a:lnTo>
                <a:lnTo>
                  <a:pt x="1193" y="1173"/>
                </a:lnTo>
                <a:lnTo>
                  <a:pt x="1174" y="1168"/>
                </a:lnTo>
                <a:lnTo>
                  <a:pt x="1141" y="1161"/>
                </a:lnTo>
                <a:lnTo>
                  <a:pt x="1127" y="1155"/>
                </a:lnTo>
                <a:lnTo>
                  <a:pt x="1119" y="1147"/>
                </a:lnTo>
                <a:lnTo>
                  <a:pt x="1106" y="1129"/>
                </a:lnTo>
                <a:lnTo>
                  <a:pt x="1102" y="1125"/>
                </a:lnTo>
                <a:lnTo>
                  <a:pt x="1095" y="1122"/>
                </a:lnTo>
                <a:lnTo>
                  <a:pt x="1089" y="1121"/>
                </a:lnTo>
                <a:lnTo>
                  <a:pt x="1074" y="1121"/>
                </a:lnTo>
                <a:lnTo>
                  <a:pt x="1057" y="1119"/>
                </a:lnTo>
                <a:lnTo>
                  <a:pt x="1032" y="1115"/>
                </a:lnTo>
                <a:lnTo>
                  <a:pt x="1011" y="1112"/>
                </a:lnTo>
                <a:lnTo>
                  <a:pt x="977" y="1107"/>
                </a:lnTo>
                <a:lnTo>
                  <a:pt x="969" y="1106"/>
                </a:lnTo>
                <a:lnTo>
                  <a:pt x="951" y="1111"/>
                </a:lnTo>
                <a:lnTo>
                  <a:pt x="928" y="1118"/>
                </a:lnTo>
                <a:lnTo>
                  <a:pt x="887" y="1112"/>
                </a:lnTo>
                <a:lnTo>
                  <a:pt x="869" y="1110"/>
                </a:lnTo>
                <a:lnTo>
                  <a:pt x="832" y="1105"/>
                </a:lnTo>
                <a:lnTo>
                  <a:pt x="790" y="1100"/>
                </a:lnTo>
                <a:lnTo>
                  <a:pt x="749" y="1094"/>
                </a:lnTo>
                <a:lnTo>
                  <a:pt x="719" y="1097"/>
                </a:lnTo>
                <a:lnTo>
                  <a:pt x="703" y="1099"/>
                </a:lnTo>
                <a:lnTo>
                  <a:pt x="684" y="1101"/>
                </a:lnTo>
                <a:lnTo>
                  <a:pt x="681" y="1098"/>
                </a:lnTo>
                <a:lnTo>
                  <a:pt x="681" y="1087"/>
                </a:lnTo>
                <a:lnTo>
                  <a:pt x="677" y="1079"/>
                </a:lnTo>
                <a:lnTo>
                  <a:pt x="667" y="1070"/>
                </a:lnTo>
                <a:lnTo>
                  <a:pt x="660" y="1061"/>
                </a:lnTo>
                <a:lnTo>
                  <a:pt x="647" y="1049"/>
                </a:lnTo>
                <a:lnTo>
                  <a:pt x="642" y="1041"/>
                </a:lnTo>
                <a:lnTo>
                  <a:pt x="641" y="1030"/>
                </a:lnTo>
                <a:lnTo>
                  <a:pt x="629" y="999"/>
                </a:lnTo>
                <a:lnTo>
                  <a:pt x="621" y="978"/>
                </a:lnTo>
                <a:lnTo>
                  <a:pt x="619" y="974"/>
                </a:lnTo>
                <a:lnTo>
                  <a:pt x="616" y="967"/>
                </a:lnTo>
                <a:lnTo>
                  <a:pt x="612" y="964"/>
                </a:lnTo>
                <a:lnTo>
                  <a:pt x="603" y="962"/>
                </a:lnTo>
                <a:lnTo>
                  <a:pt x="600" y="958"/>
                </a:lnTo>
                <a:lnTo>
                  <a:pt x="600" y="951"/>
                </a:lnTo>
                <a:lnTo>
                  <a:pt x="602" y="941"/>
                </a:lnTo>
                <a:lnTo>
                  <a:pt x="603" y="934"/>
                </a:lnTo>
                <a:lnTo>
                  <a:pt x="602" y="932"/>
                </a:lnTo>
                <a:lnTo>
                  <a:pt x="578" y="934"/>
                </a:lnTo>
                <a:lnTo>
                  <a:pt x="564" y="929"/>
                </a:lnTo>
                <a:lnTo>
                  <a:pt x="551" y="924"/>
                </a:lnTo>
                <a:lnTo>
                  <a:pt x="534" y="910"/>
                </a:lnTo>
                <a:lnTo>
                  <a:pt x="524" y="905"/>
                </a:lnTo>
                <a:lnTo>
                  <a:pt x="511" y="891"/>
                </a:lnTo>
                <a:lnTo>
                  <a:pt x="492" y="888"/>
                </a:lnTo>
                <a:lnTo>
                  <a:pt x="485" y="882"/>
                </a:lnTo>
                <a:lnTo>
                  <a:pt x="476" y="870"/>
                </a:lnTo>
                <a:lnTo>
                  <a:pt x="468" y="863"/>
                </a:lnTo>
                <a:lnTo>
                  <a:pt x="457" y="858"/>
                </a:lnTo>
                <a:lnTo>
                  <a:pt x="439" y="854"/>
                </a:lnTo>
                <a:lnTo>
                  <a:pt x="409" y="849"/>
                </a:lnTo>
                <a:lnTo>
                  <a:pt x="399" y="848"/>
                </a:lnTo>
                <a:lnTo>
                  <a:pt x="383" y="850"/>
                </a:lnTo>
                <a:lnTo>
                  <a:pt x="370" y="851"/>
                </a:lnTo>
                <a:lnTo>
                  <a:pt x="350" y="848"/>
                </a:lnTo>
                <a:lnTo>
                  <a:pt x="339" y="844"/>
                </a:lnTo>
                <a:lnTo>
                  <a:pt x="325" y="844"/>
                </a:lnTo>
                <a:lnTo>
                  <a:pt x="316" y="844"/>
                </a:lnTo>
                <a:lnTo>
                  <a:pt x="304" y="843"/>
                </a:lnTo>
                <a:lnTo>
                  <a:pt x="298" y="841"/>
                </a:lnTo>
                <a:lnTo>
                  <a:pt x="292" y="838"/>
                </a:lnTo>
                <a:lnTo>
                  <a:pt x="282" y="838"/>
                </a:lnTo>
                <a:lnTo>
                  <a:pt x="275" y="835"/>
                </a:lnTo>
                <a:lnTo>
                  <a:pt x="268" y="830"/>
                </a:lnTo>
                <a:lnTo>
                  <a:pt x="261" y="827"/>
                </a:lnTo>
                <a:lnTo>
                  <a:pt x="254" y="827"/>
                </a:lnTo>
                <a:lnTo>
                  <a:pt x="251" y="830"/>
                </a:lnTo>
                <a:lnTo>
                  <a:pt x="248" y="830"/>
                </a:lnTo>
                <a:lnTo>
                  <a:pt x="246" y="822"/>
                </a:lnTo>
                <a:lnTo>
                  <a:pt x="239" y="810"/>
                </a:lnTo>
                <a:lnTo>
                  <a:pt x="238" y="805"/>
                </a:lnTo>
                <a:lnTo>
                  <a:pt x="233" y="798"/>
                </a:lnTo>
                <a:lnTo>
                  <a:pt x="231" y="793"/>
                </a:lnTo>
                <a:lnTo>
                  <a:pt x="231" y="785"/>
                </a:lnTo>
                <a:lnTo>
                  <a:pt x="234" y="770"/>
                </a:lnTo>
                <a:lnTo>
                  <a:pt x="241" y="756"/>
                </a:lnTo>
                <a:lnTo>
                  <a:pt x="246" y="752"/>
                </a:lnTo>
                <a:lnTo>
                  <a:pt x="249" y="748"/>
                </a:lnTo>
                <a:lnTo>
                  <a:pt x="254" y="741"/>
                </a:lnTo>
                <a:lnTo>
                  <a:pt x="258" y="735"/>
                </a:lnTo>
                <a:lnTo>
                  <a:pt x="257" y="727"/>
                </a:lnTo>
                <a:lnTo>
                  <a:pt x="253" y="719"/>
                </a:lnTo>
                <a:lnTo>
                  <a:pt x="250" y="708"/>
                </a:lnTo>
                <a:lnTo>
                  <a:pt x="251" y="702"/>
                </a:lnTo>
                <a:lnTo>
                  <a:pt x="255" y="695"/>
                </a:lnTo>
                <a:lnTo>
                  <a:pt x="260" y="679"/>
                </a:lnTo>
                <a:lnTo>
                  <a:pt x="260" y="674"/>
                </a:lnTo>
                <a:lnTo>
                  <a:pt x="258" y="671"/>
                </a:lnTo>
                <a:lnTo>
                  <a:pt x="257" y="663"/>
                </a:lnTo>
                <a:lnTo>
                  <a:pt x="256" y="653"/>
                </a:lnTo>
                <a:lnTo>
                  <a:pt x="250" y="638"/>
                </a:lnTo>
                <a:lnTo>
                  <a:pt x="247" y="630"/>
                </a:lnTo>
                <a:lnTo>
                  <a:pt x="242" y="626"/>
                </a:lnTo>
                <a:lnTo>
                  <a:pt x="235" y="624"/>
                </a:lnTo>
                <a:lnTo>
                  <a:pt x="229" y="613"/>
                </a:lnTo>
                <a:lnTo>
                  <a:pt x="222" y="599"/>
                </a:lnTo>
                <a:lnTo>
                  <a:pt x="218" y="591"/>
                </a:lnTo>
                <a:lnTo>
                  <a:pt x="216" y="586"/>
                </a:lnTo>
                <a:lnTo>
                  <a:pt x="215" y="577"/>
                </a:lnTo>
                <a:lnTo>
                  <a:pt x="212" y="566"/>
                </a:lnTo>
                <a:lnTo>
                  <a:pt x="208" y="560"/>
                </a:lnTo>
                <a:lnTo>
                  <a:pt x="206" y="555"/>
                </a:lnTo>
                <a:lnTo>
                  <a:pt x="204" y="548"/>
                </a:lnTo>
                <a:lnTo>
                  <a:pt x="203" y="545"/>
                </a:lnTo>
                <a:lnTo>
                  <a:pt x="193" y="542"/>
                </a:lnTo>
                <a:lnTo>
                  <a:pt x="186" y="537"/>
                </a:lnTo>
                <a:lnTo>
                  <a:pt x="184" y="531"/>
                </a:lnTo>
                <a:lnTo>
                  <a:pt x="183" y="525"/>
                </a:lnTo>
                <a:lnTo>
                  <a:pt x="180" y="522"/>
                </a:lnTo>
                <a:lnTo>
                  <a:pt x="175" y="521"/>
                </a:lnTo>
                <a:lnTo>
                  <a:pt x="171" y="526"/>
                </a:lnTo>
                <a:lnTo>
                  <a:pt x="165" y="528"/>
                </a:lnTo>
                <a:lnTo>
                  <a:pt x="161" y="528"/>
                </a:lnTo>
                <a:lnTo>
                  <a:pt x="157" y="525"/>
                </a:lnTo>
                <a:lnTo>
                  <a:pt x="154" y="522"/>
                </a:lnTo>
                <a:lnTo>
                  <a:pt x="150" y="518"/>
                </a:lnTo>
                <a:lnTo>
                  <a:pt x="143" y="507"/>
                </a:lnTo>
                <a:lnTo>
                  <a:pt x="137" y="504"/>
                </a:lnTo>
                <a:lnTo>
                  <a:pt x="125" y="504"/>
                </a:lnTo>
                <a:lnTo>
                  <a:pt x="115" y="510"/>
                </a:lnTo>
                <a:lnTo>
                  <a:pt x="108" y="509"/>
                </a:lnTo>
                <a:lnTo>
                  <a:pt x="103" y="507"/>
                </a:lnTo>
                <a:lnTo>
                  <a:pt x="97" y="502"/>
                </a:lnTo>
                <a:lnTo>
                  <a:pt x="93" y="497"/>
                </a:lnTo>
                <a:lnTo>
                  <a:pt x="86" y="495"/>
                </a:lnTo>
                <a:lnTo>
                  <a:pt x="74" y="487"/>
                </a:lnTo>
                <a:lnTo>
                  <a:pt x="65" y="481"/>
                </a:lnTo>
                <a:lnTo>
                  <a:pt x="65" y="470"/>
                </a:lnTo>
                <a:lnTo>
                  <a:pt x="61" y="462"/>
                </a:lnTo>
                <a:lnTo>
                  <a:pt x="53" y="460"/>
                </a:lnTo>
                <a:lnTo>
                  <a:pt x="44" y="451"/>
                </a:lnTo>
                <a:lnTo>
                  <a:pt x="32" y="447"/>
                </a:lnTo>
                <a:lnTo>
                  <a:pt x="25" y="444"/>
                </a:lnTo>
                <a:lnTo>
                  <a:pt x="18" y="442"/>
                </a:lnTo>
                <a:lnTo>
                  <a:pt x="17" y="438"/>
                </a:lnTo>
                <a:lnTo>
                  <a:pt x="18" y="436"/>
                </a:lnTo>
                <a:lnTo>
                  <a:pt x="21" y="431"/>
                </a:lnTo>
                <a:lnTo>
                  <a:pt x="24" y="427"/>
                </a:lnTo>
                <a:lnTo>
                  <a:pt x="25" y="423"/>
                </a:lnTo>
                <a:lnTo>
                  <a:pt x="22" y="420"/>
                </a:lnTo>
                <a:lnTo>
                  <a:pt x="15" y="416"/>
                </a:lnTo>
                <a:lnTo>
                  <a:pt x="7" y="413"/>
                </a:lnTo>
                <a:lnTo>
                  <a:pt x="5" y="408"/>
                </a:lnTo>
                <a:lnTo>
                  <a:pt x="0" y="402"/>
                </a:lnTo>
                <a:lnTo>
                  <a:pt x="0" y="398"/>
                </a:lnTo>
                <a:lnTo>
                  <a:pt x="5" y="395"/>
                </a:lnTo>
                <a:lnTo>
                  <a:pt x="9" y="392"/>
                </a:lnTo>
                <a:lnTo>
                  <a:pt x="10" y="388"/>
                </a:lnTo>
                <a:lnTo>
                  <a:pt x="7" y="384"/>
                </a:lnTo>
                <a:lnTo>
                  <a:pt x="5" y="379"/>
                </a:lnTo>
                <a:lnTo>
                  <a:pt x="6" y="374"/>
                </a:lnTo>
                <a:lnTo>
                  <a:pt x="5" y="369"/>
                </a:lnTo>
                <a:lnTo>
                  <a:pt x="5" y="369"/>
                </a:lnTo>
                <a:lnTo>
                  <a:pt x="15" y="368"/>
                </a:lnTo>
                <a:lnTo>
                  <a:pt x="19" y="366"/>
                </a:lnTo>
                <a:lnTo>
                  <a:pt x="22" y="362"/>
                </a:lnTo>
                <a:lnTo>
                  <a:pt x="29" y="357"/>
                </a:lnTo>
                <a:lnTo>
                  <a:pt x="30" y="352"/>
                </a:lnTo>
                <a:lnTo>
                  <a:pt x="31" y="342"/>
                </a:lnTo>
                <a:lnTo>
                  <a:pt x="35" y="334"/>
                </a:lnTo>
                <a:lnTo>
                  <a:pt x="47" y="331"/>
                </a:lnTo>
                <a:lnTo>
                  <a:pt x="51" y="330"/>
                </a:lnTo>
                <a:lnTo>
                  <a:pt x="56" y="331"/>
                </a:lnTo>
                <a:lnTo>
                  <a:pt x="63" y="330"/>
                </a:lnTo>
                <a:lnTo>
                  <a:pt x="70" y="329"/>
                </a:lnTo>
                <a:lnTo>
                  <a:pt x="74" y="332"/>
                </a:lnTo>
                <a:lnTo>
                  <a:pt x="79" y="334"/>
                </a:lnTo>
                <a:lnTo>
                  <a:pt x="86" y="334"/>
                </a:lnTo>
                <a:lnTo>
                  <a:pt x="88" y="330"/>
                </a:lnTo>
                <a:lnTo>
                  <a:pt x="88" y="324"/>
                </a:lnTo>
                <a:lnTo>
                  <a:pt x="91" y="323"/>
                </a:lnTo>
                <a:lnTo>
                  <a:pt x="95" y="327"/>
                </a:lnTo>
                <a:lnTo>
                  <a:pt x="97" y="330"/>
                </a:lnTo>
                <a:lnTo>
                  <a:pt x="100" y="331"/>
                </a:lnTo>
                <a:lnTo>
                  <a:pt x="108" y="328"/>
                </a:lnTo>
                <a:lnTo>
                  <a:pt x="113" y="324"/>
                </a:lnTo>
                <a:lnTo>
                  <a:pt x="115" y="316"/>
                </a:lnTo>
                <a:lnTo>
                  <a:pt x="118" y="312"/>
                </a:lnTo>
                <a:lnTo>
                  <a:pt x="123" y="314"/>
                </a:lnTo>
                <a:lnTo>
                  <a:pt x="130" y="314"/>
                </a:lnTo>
                <a:lnTo>
                  <a:pt x="137" y="308"/>
                </a:lnTo>
                <a:lnTo>
                  <a:pt x="145" y="303"/>
                </a:lnTo>
                <a:lnTo>
                  <a:pt x="151" y="301"/>
                </a:lnTo>
                <a:lnTo>
                  <a:pt x="152" y="297"/>
                </a:lnTo>
                <a:lnTo>
                  <a:pt x="149" y="288"/>
                </a:lnTo>
                <a:lnTo>
                  <a:pt x="150" y="279"/>
                </a:lnTo>
                <a:lnTo>
                  <a:pt x="158" y="273"/>
                </a:lnTo>
                <a:lnTo>
                  <a:pt x="169" y="272"/>
                </a:lnTo>
                <a:lnTo>
                  <a:pt x="176" y="269"/>
                </a:lnTo>
                <a:lnTo>
                  <a:pt x="179" y="258"/>
                </a:lnTo>
                <a:lnTo>
                  <a:pt x="183" y="255"/>
                </a:lnTo>
                <a:lnTo>
                  <a:pt x="186" y="254"/>
                </a:lnTo>
                <a:lnTo>
                  <a:pt x="196" y="252"/>
                </a:lnTo>
                <a:lnTo>
                  <a:pt x="203" y="248"/>
                </a:lnTo>
                <a:lnTo>
                  <a:pt x="207" y="246"/>
                </a:lnTo>
                <a:lnTo>
                  <a:pt x="219" y="240"/>
                </a:lnTo>
                <a:lnTo>
                  <a:pt x="230" y="239"/>
                </a:lnTo>
                <a:lnTo>
                  <a:pt x="235" y="235"/>
                </a:lnTo>
                <a:lnTo>
                  <a:pt x="239" y="229"/>
                </a:lnTo>
                <a:lnTo>
                  <a:pt x="245" y="227"/>
                </a:lnTo>
                <a:lnTo>
                  <a:pt x="251" y="222"/>
                </a:lnTo>
                <a:lnTo>
                  <a:pt x="259" y="215"/>
                </a:lnTo>
                <a:lnTo>
                  <a:pt x="262" y="214"/>
                </a:lnTo>
                <a:lnTo>
                  <a:pt x="276" y="211"/>
                </a:lnTo>
                <a:lnTo>
                  <a:pt x="281" y="209"/>
                </a:lnTo>
                <a:lnTo>
                  <a:pt x="284" y="209"/>
                </a:lnTo>
                <a:lnTo>
                  <a:pt x="290" y="209"/>
                </a:lnTo>
                <a:lnTo>
                  <a:pt x="293" y="202"/>
                </a:lnTo>
                <a:lnTo>
                  <a:pt x="299" y="197"/>
                </a:lnTo>
                <a:lnTo>
                  <a:pt x="305" y="195"/>
                </a:lnTo>
                <a:lnTo>
                  <a:pt x="308" y="191"/>
                </a:lnTo>
                <a:lnTo>
                  <a:pt x="313" y="184"/>
                </a:lnTo>
                <a:lnTo>
                  <a:pt x="321" y="181"/>
                </a:lnTo>
                <a:lnTo>
                  <a:pt x="333" y="180"/>
                </a:lnTo>
                <a:lnTo>
                  <a:pt x="345" y="181"/>
                </a:lnTo>
                <a:lnTo>
                  <a:pt x="352" y="180"/>
                </a:lnTo>
                <a:lnTo>
                  <a:pt x="358" y="171"/>
                </a:lnTo>
                <a:lnTo>
                  <a:pt x="359" y="166"/>
                </a:lnTo>
                <a:lnTo>
                  <a:pt x="360" y="161"/>
                </a:lnTo>
                <a:lnTo>
                  <a:pt x="365" y="159"/>
                </a:lnTo>
                <a:lnTo>
                  <a:pt x="370" y="167"/>
                </a:lnTo>
                <a:lnTo>
                  <a:pt x="375" y="172"/>
                </a:lnTo>
                <a:lnTo>
                  <a:pt x="383" y="177"/>
                </a:lnTo>
                <a:lnTo>
                  <a:pt x="386" y="181"/>
                </a:lnTo>
                <a:lnTo>
                  <a:pt x="391" y="182"/>
                </a:lnTo>
                <a:lnTo>
                  <a:pt x="395" y="179"/>
                </a:lnTo>
                <a:lnTo>
                  <a:pt x="398" y="170"/>
                </a:lnTo>
                <a:lnTo>
                  <a:pt x="405" y="169"/>
                </a:lnTo>
                <a:lnTo>
                  <a:pt x="411" y="170"/>
                </a:lnTo>
                <a:lnTo>
                  <a:pt x="413" y="174"/>
                </a:lnTo>
                <a:lnTo>
                  <a:pt x="414" y="178"/>
                </a:lnTo>
                <a:lnTo>
                  <a:pt x="417" y="186"/>
                </a:lnTo>
                <a:lnTo>
                  <a:pt x="424" y="192"/>
                </a:lnTo>
                <a:lnTo>
                  <a:pt x="433" y="192"/>
                </a:lnTo>
                <a:lnTo>
                  <a:pt x="437" y="190"/>
                </a:lnTo>
                <a:lnTo>
                  <a:pt x="447" y="191"/>
                </a:lnTo>
                <a:lnTo>
                  <a:pt x="456" y="193"/>
                </a:lnTo>
                <a:lnTo>
                  <a:pt x="465" y="194"/>
                </a:lnTo>
                <a:lnTo>
                  <a:pt x="468" y="194"/>
                </a:lnTo>
                <a:lnTo>
                  <a:pt x="479" y="195"/>
                </a:lnTo>
                <a:lnTo>
                  <a:pt x="494" y="196"/>
                </a:lnTo>
                <a:lnTo>
                  <a:pt x="501" y="196"/>
                </a:lnTo>
                <a:lnTo>
                  <a:pt x="515" y="198"/>
                </a:lnTo>
                <a:lnTo>
                  <a:pt x="518" y="203"/>
                </a:lnTo>
                <a:lnTo>
                  <a:pt x="520" y="217"/>
                </a:lnTo>
                <a:lnTo>
                  <a:pt x="523" y="229"/>
                </a:lnTo>
                <a:lnTo>
                  <a:pt x="523" y="239"/>
                </a:lnTo>
                <a:lnTo>
                  <a:pt x="527" y="245"/>
                </a:lnTo>
                <a:lnTo>
                  <a:pt x="531" y="246"/>
                </a:lnTo>
                <a:lnTo>
                  <a:pt x="534" y="250"/>
                </a:lnTo>
                <a:lnTo>
                  <a:pt x="540" y="256"/>
                </a:lnTo>
                <a:lnTo>
                  <a:pt x="544" y="264"/>
                </a:lnTo>
                <a:lnTo>
                  <a:pt x="549" y="263"/>
                </a:lnTo>
                <a:lnTo>
                  <a:pt x="552" y="261"/>
                </a:lnTo>
                <a:lnTo>
                  <a:pt x="559" y="261"/>
                </a:lnTo>
                <a:lnTo>
                  <a:pt x="569" y="261"/>
                </a:lnTo>
                <a:lnTo>
                  <a:pt x="575" y="266"/>
                </a:lnTo>
                <a:lnTo>
                  <a:pt x="578" y="271"/>
                </a:lnTo>
                <a:lnTo>
                  <a:pt x="583" y="275"/>
                </a:lnTo>
                <a:lnTo>
                  <a:pt x="587" y="274"/>
                </a:lnTo>
                <a:lnTo>
                  <a:pt x="600" y="273"/>
                </a:lnTo>
                <a:lnTo>
                  <a:pt x="605" y="274"/>
                </a:lnTo>
                <a:lnTo>
                  <a:pt x="609" y="277"/>
                </a:lnTo>
                <a:lnTo>
                  <a:pt x="616" y="278"/>
                </a:lnTo>
                <a:lnTo>
                  <a:pt x="619" y="274"/>
                </a:lnTo>
                <a:lnTo>
                  <a:pt x="630" y="271"/>
                </a:lnTo>
                <a:lnTo>
                  <a:pt x="637" y="265"/>
                </a:lnTo>
                <a:lnTo>
                  <a:pt x="642" y="265"/>
                </a:lnTo>
                <a:lnTo>
                  <a:pt x="646" y="268"/>
                </a:lnTo>
                <a:lnTo>
                  <a:pt x="648" y="272"/>
                </a:lnTo>
                <a:lnTo>
                  <a:pt x="653" y="270"/>
                </a:lnTo>
                <a:lnTo>
                  <a:pt x="655" y="267"/>
                </a:lnTo>
                <a:lnTo>
                  <a:pt x="659" y="267"/>
                </a:lnTo>
                <a:lnTo>
                  <a:pt x="662" y="269"/>
                </a:lnTo>
                <a:lnTo>
                  <a:pt x="672" y="272"/>
                </a:lnTo>
                <a:lnTo>
                  <a:pt x="678" y="279"/>
                </a:lnTo>
                <a:lnTo>
                  <a:pt x="684" y="279"/>
                </a:lnTo>
                <a:lnTo>
                  <a:pt x="690" y="277"/>
                </a:lnTo>
                <a:lnTo>
                  <a:pt x="694" y="277"/>
                </a:lnTo>
                <a:lnTo>
                  <a:pt x="697" y="280"/>
                </a:lnTo>
                <a:lnTo>
                  <a:pt x="701" y="282"/>
                </a:lnTo>
                <a:lnTo>
                  <a:pt x="704" y="279"/>
                </a:lnTo>
                <a:lnTo>
                  <a:pt x="710" y="277"/>
                </a:lnTo>
                <a:lnTo>
                  <a:pt x="732" y="281"/>
                </a:lnTo>
                <a:lnTo>
                  <a:pt x="737" y="287"/>
                </a:lnTo>
                <a:lnTo>
                  <a:pt x="740" y="291"/>
                </a:lnTo>
                <a:lnTo>
                  <a:pt x="744" y="296"/>
                </a:lnTo>
                <a:lnTo>
                  <a:pt x="749" y="300"/>
                </a:lnTo>
                <a:lnTo>
                  <a:pt x="761" y="298"/>
                </a:lnTo>
                <a:lnTo>
                  <a:pt x="766" y="294"/>
                </a:lnTo>
                <a:lnTo>
                  <a:pt x="776" y="286"/>
                </a:lnTo>
                <a:lnTo>
                  <a:pt x="779" y="277"/>
                </a:lnTo>
                <a:lnTo>
                  <a:pt x="784" y="275"/>
                </a:lnTo>
                <a:lnTo>
                  <a:pt x="790" y="273"/>
                </a:lnTo>
                <a:lnTo>
                  <a:pt x="795" y="273"/>
                </a:lnTo>
                <a:lnTo>
                  <a:pt x="800" y="273"/>
                </a:lnTo>
                <a:lnTo>
                  <a:pt x="807" y="267"/>
                </a:lnTo>
                <a:lnTo>
                  <a:pt x="812" y="265"/>
                </a:lnTo>
                <a:lnTo>
                  <a:pt x="820" y="257"/>
                </a:lnTo>
                <a:lnTo>
                  <a:pt x="822" y="254"/>
                </a:lnTo>
                <a:lnTo>
                  <a:pt x="825" y="244"/>
                </a:lnTo>
                <a:lnTo>
                  <a:pt x="828" y="239"/>
                </a:lnTo>
                <a:lnTo>
                  <a:pt x="832" y="229"/>
                </a:lnTo>
                <a:lnTo>
                  <a:pt x="834" y="214"/>
                </a:lnTo>
                <a:lnTo>
                  <a:pt x="835" y="206"/>
                </a:lnTo>
                <a:lnTo>
                  <a:pt x="834" y="201"/>
                </a:lnTo>
                <a:lnTo>
                  <a:pt x="829" y="198"/>
                </a:lnTo>
                <a:lnTo>
                  <a:pt x="823" y="196"/>
                </a:lnTo>
                <a:lnTo>
                  <a:pt x="818" y="192"/>
                </a:lnTo>
                <a:lnTo>
                  <a:pt x="814" y="187"/>
                </a:lnTo>
                <a:lnTo>
                  <a:pt x="812" y="180"/>
                </a:lnTo>
                <a:lnTo>
                  <a:pt x="809" y="171"/>
                </a:lnTo>
                <a:lnTo>
                  <a:pt x="809" y="165"/>
                </a:lnTo>
                <a:lnTo>
                  <a:pt x="808" y="161"/>
                </a:lnTo>
                <a:lnTo>
                  <a:pt x="806" y="157"/>
                </a:lnTo>
                <a:lnTo>
                  <a:pt x="801" y="150"/>
                </a:lnTo>
                <a:lnTo>
                  <a:pt x="798" y="144"/>
                </a:lnTo>
                <a:lnTo>
                  <a:pt x="799" y="136"/>
                </a:lnTo>
                <a:lnTo>
                  <a:pt x="805" y="122"/>
                </a:lnTo>
                <a:lnTo>
                  <a:pt x="805" y="115"/>
                </a:lnTo>
                <a:lnTo>
                  <a:pt x="806" y="111"/>
                </a:lnTo>
                <a:lnTo>
                  <a:pt x="806" y="107"/>
                </a:lnTo>
                <a:lnTo>
                  <a:pt x="808" y="99"/>
                </a:lnTo>
                <a:lnTo>
                  <a:pt x="811" y="95"/>
                </a:lnTo>
                <a:lnTo>
                  <a:pt x="815" y="86"/>
                </a:lnTo>
                <a:lnTo>
                  <a:pt x="820" y="81"/>
                </a:lnTo>
                <a:lnTo>
                  <a:pt x="827" y="81"/>
                </a:lnTo>
                <a:lnTo>
                  <a:pt x="829" y="79"/>
                </a:lnTo>
                <a:lnTo>
                  <a:pt x="831" y="69"/>
                </a:lnTo>
                <a:lnTo>
                  <a:pt x="834" y="62"/>
                </a:lnTo>
                <a:lnTo>
                  <a:pt x="836" y="57"/>
                </a:lnTo>
                <a:lnTo>
                  <a:pt x="840" y="52"/>
                </a:lnTo>
                <a:lnTo>
                  <a:pt x="863" y="41"/>
                </a:lnTo>
                <a:lnTo>
                  <a:pt x="872" y="28"/>
                </a:lnTo>
                <a:lnTo>
                  <a:pt x="875" y="21"/>
                </a:lnTo>
                <a:lnTo>
                  <a:pt x="879" y="7"/>
                </a:lnTo>
                <a:lnTo>
                  <a:pt x="883" y="0"/>
                </a:lnTo>
                <a:lnTo>
                  <a:pt x="888" y="2"/>
                </a:lnTo>
                <a:lnTo>
                  <a:pt x="894" y="11"/>
                </a:lnTo>
                <a:lnTo>
                  <a:pt x="898" y="11"/>
                </a:lnTo>
                <a:lnTo>
                  <a:pt x="905" y="16"/>
                </a:lnTo>
                <a:lnTo>
                  <a:pt x="923" y="25"/>
                </a:lnTo>
                <a:lnTo>
                  <a:pt x="933" y="28"/>
                </a:lnTo>
                <a:lnTo>
                  <a:pt x="940" y="29"/>
                </a:lnTo>
                <a:lnTo>
                  <a:pt x="948" y="32"/>
                </a:lnTo>
                <a:lnTo>
                  <a:pt x="954" y="38"/>
                </a:lnTo>
                <a:lnTo>
                  <a:pt x="964" y="47"/>
                </a:lnTo>
                <a:lnTo>
                  <a:pt x="973" y="49"/>
                </a:lnTo>
                <a:lnTo>
                  <a:pt x="989" y="50"/>
                </a:lnTo>
                <a:lnTo>
                  <a:pt x="1007" y="51"/>
                </a:lnTo>
                <a:lnTo>
                  <a:pt x="1013" y="52"/>
                </a:lnTo>
                <a:lnTo>
                  <a:pt x="1027" y="59"/>
                </a:lnTo>
                <a:lnTo>
                  <a:pt x="1042" y="66"/>
                </a:lnTo>
                <a:lnTo>
                  <a:pt x="1056" y="73"/>
                </a:lnTo>
                <a:lnTo>
                  <a:pt x="1067" y="78"/>
                </a:lnTo>
                <a:lnTo>
                  <a:pt x="1074" y="83"/>
                </a:lnTo>
                <a:lnTo>
                  <a:pt x="1080" y="85"/>
                </a:lnTo>
                <a:lnTo>
                  <a:pt x="1086" y="83"/>
                </a:lnTo>
                <a:lnTo>
                  <a:pt x="1095" y="83"/>
                </a:lnTo>
                <a:lnTo>
                  <a:pt x="1115" y="89"/>
                </a:lnTo>
                <a:lnTo>
                  <a:pt x="1127" y="94"/>
                </a:lnTo>
                <a:lnTo>
                  <a:pt x="1138" y="98"/>
                </a:lnTo>
                <a:lnTo>
                  <a:pt x="1141" y="103"/>
                </a:lnTo>
                <a:lnTo>
                  <a:pt x="1141" y="110"/>
                </a:lnTo>
                <a:lnTo>
                  <a:pt x="1140" y="115"/>
                </a:lnTo>
                <a:lnTo>
                  <a:pt x="1141" y="129"/>
                </a:lnTo>
                <a:lnTo>
                  <a:pt x="1144" y="136"/>
                </a:lnTo>
                <a:lnTo>
                  <a:pt x="1145" y="146"/>
                </a:lnTo>
                <a:lnTo>
                  <a:pt x="1147" y="155"/>
                </a:lnTo>
                <a:lnTo>
                  <a:pt x="1146" y="164"/>
                </a:lnTo>
                <a:lnTo>
                  <a:pt x="1147" y="169"/>
                </a:lnTo>
                <a:lnTo>
                  <a:pt x="1151" y="171"/>
                </a:lnTo>
                <a:lnTo>
                  <a:pt x="1154" y="178"/>
                </a:lnTo>
                <a:lnTo>
                  <a:pt x="1153" y="184"/>
                </a:lnTo>
                <a:lnTo>
                  <a:pt x="1151" y="188"/>
                </a:lnTo>
                <a:lnTo>
                  <a:pt x="1152" y="194"/>
                </a:lnTo>
                <a:lnTo>
                  <a:pt x="1155" y="199"/>
                </a:lnTo>
                <a:lnTo>
                  <a:pt x="1161" y="200"/>
                </a:lnTo>
                <a:lnTo>
                  <a:pt x="1166" y="202"/>
                </a:lnTo>
                <a:lnTo>
                  <a:pt x="1172" y="210"/>
                </a:lnTo>
                <a:lnTo>
                  <a:pt x="1183" y="219"/>
                </a:lnTo>
                <a:lnTo>
                  <a:pt x="1189" y="221"/>
                </a:lnTo>
                <a:lnTo>
                  <a:pt x="1197" y="226"/>
                </a:lnTo>
                <a:lnTo>
                  <a:pt x="1211" y="230"/>
                </a:lnTo>
                <a:lnTo>
                  <a:pt x="1221" y="231"/>
                </a:lnTo>
                <a:lnTo>
                  <a:pt x="1226" y="234"/>
                </a:lnTo>
                <a:lnTo>
                  <a:pt x="1232" y="242"/>
                </a:lnTo>
                <a:lnTo>
                  <a:pt x="1241" y="244"/>
                </a:lnTo>
                <a:lnTo>
                  <a:pt x="1247" y="246"/>
                </a:lnTo>
                <a:lnTo>
                  <a:pt x="1258" y="250"/>
                </a:lnTo>
                <a:lnTo>
                  <a:pt x="1265" y="248"/>
                </a:lnTo>
                <a:lnTo>
                  <a:pt x="1272" y="245"/>
                </a:lnTo>
                <a:lnTo>
                  <a:pt x="1276" y="245"/>
                </a:lnTo>
                <a:lnTo>
                  <a:pt x="1284" y="247"/>
                </a:lnTo>
                <a:lnTo>
                  <a:pt x="1293" y="248"/>
                </a:lnTo>
                <a:lnTo>
                  <a:pt x="1301" y="246"/>
                </a:lnTo>
                <a:lnTo>
                  <a:pt x="1308" y="240"/>
                </a:lnTo>
                <a:lnTo>
                  <a:pt x="1315" y="233"/>
                </a:lnTo>
                <a:lnTo>
                  <a:pt x="1324" y="229"/>
                </a:lnTo>
                <a:lnTo>
                  <a:pt x="1334" y="228"/>
                </a:lnTo>
                <a:lnTo>
                  <a:pt x="1341" y="224"/>
                </a:lnTo>
                <a:lnTo>
                  <a:pt x="1365" y="219"/>
                </a:lnTo>
                <a:lnTo>
                  <a:pt x="1374" y="218"/>
                </a:lnTo>
                <a:lnTo>
                  <a:pt x="1381" y="214"/>
                </a:lnTo>
                <a:lnTo>
                  <a:pt x="1387" y="210"/>
                </a:lnTo>
                <a:lnTo>
                  <a:pt x="1397" y="208"/>
                </a:lnTo>
                <a:lnTo>
                  <a:pt x="1409" y="212"/>
                </a:lnTo>
                <a:lnTo>
                  <a:pt x="1421" y="215"/>
                </a:lnTo>
                <a:lnTo>
                  <a:pt x="1436" y="217"/>
                </a:lnTo>
                <a:lnTo>
                  <a:pt x="1445" y="221"/>
                </a:lnTo>
                <a:lnTo>
                  <a:pt x="1452" y="226"/>
                </a:lnTo>
                <a:lnTo>
                  <a:pt x="1463" y="229"/>
                </a:lnTo>
                <a:lnTo>
                  <a:pt x="1475" y="227"/>
                </a:lnTo>
                <a:lnTo>
                  <a:pt x="1491" y="226"/>
                </a:lnTo>
                <a:lnTo>
                  <a:pt x="1502" y="228"/>
                </a:lnTo>
                <a:lnTo>
                  <a:pt x="1513" y="236"/>
                </a:lnTo>
                <a:lnTo>
                  <a:pt x="1520" y="242"/>
                </a:lnTo>
                <a:lnTo>
                  <a:pt x="1528" y="256"/>
                </a:lnTo>
                <a:lnTo>
                  <a:pt x="1536" y="263"/>
                </a:lnTo>
                <a:lnTo>
                  <a:pt x="1543" y="268"/>
                </a:lnTo>
                <a:lnTo>
                  <a:pt x="1552" y="268"/>
                </a:lnTo>
                <a:lnTo>
                  <a:pt x="1575" y="269"/>
                </a:lnTo>
                <a:lnTo>
                  <a:pt x="1587" y="272"/>
                </a:lnTo>
                <a:lnTo>
                  <a:pt x="1597" y="273"/>
                </a:lnTo>
                <a:lnTo>
                  <a:pt x="1600" y="276"/>
                </a:lnTo>
                <a:lnTo>
                  <a:pt x="1599" y="285"/>
                </a:lnTo>
                <a:lnTo>
                  <a:pt x="1599" y="298"/>
                </a:lnTo>
                <a:lnTo>
                  <a:pt x="1599" y="304"/>
                </a:lnTo>
                <a:lnTo>
                  <a:pt x="1601" y="309"/>
                </a:lnTo>
                <a:lnTo>
                  <a:pt x="1605" y="310"/>
                </a:lnTo>
                <a:lnTo>
                  <a:pt x="1607" y="316"/>
                </a:lnTo>
                <a:lnTo>
                  <a:pt x="1612" y="320"/>
                </a:lnTo>
                <a:lnTo>
                  <a:pt x="1621" y="325"/>
                </a:lnTo>
                <a:lnTo>
                  <a:pt x="1636" y="340"/>
                </a:lnTo>
                <a:lnTo>
                  <a:pt x="1645" y="347"/>
                </a:lnTo>
                <a:lnTo>
                  <a:pt x="1653" y="349"/>
                </a:lnTo>
                <a:lnTo>
                  <a:pt x="1662" y="348"/>
                </a:lnTo>
                <a:lnTo>
                  <a:pt x="1677" y="348"/>
                </a:lnTo>
                <a:lnTo>
                  <a:pt x="1702" y="348"/>
                </a:lnTo>
                <a:lnTo>
                  <a:pt x="1719" y="352"/>
                </a:lnTo>
                <a:lnTo>
                  <a:pt x="1725" y="356"/>
                </a:lnTo>
                <a:lnTo>
                  <a:pt x="1743" y="359"/>
                </a:lnTo>
                <a:lnTo>
                  <a:pt x="1762" y="363"/>
                </a:lnTo>
                <a:lnTo>
                  <a:pt x="1778" y="368"/>
                </a:lnTo>
                <a:lnTo>
                  <a:pt x="1788" y="362"/>
                </a:lnTo>
                <a:lnTo>
                  <a:pt x="1796" y="362"/>
                </a:lnTo>
                <a:lnTo>
                  <a:pt x="1804" y="366"/>
                </a:lnTo>
                <a:lnTo>
                  <a:pt x="1812" y="372"/>
                </a:lnTo>
                <a:lnTo>
                  <a:pt x="1819" y="371"/>
                </a:lnTo>
                <a:lnTo>
                  <a:pt x="1828" y="368"/>
                </a:lnTo>
                <a:lnTo>
                  <a:pt x="1858" y="351"/>
                </a:lnTo>
                <a:lnTo>
                  <a:pt x="1868" y="345"/>
                </a:lnTo>
                <a:lnTo>
                  <a:pt x="1876" y="347"/>
                </a:lnTo>
                <a:lnTo>
                  <a:pt x="1882" y="345"/>
                </a:lnTo>
                <a:lnTo>
                  <a:pt x="1887" y="343"/>
                </a:lnTo>
                <a:lnTo>
                  <a:pt x="1900" y="340"/>
                </a:lnTo>
                <a:lnTo>
                  <a:pt x="1908" y="339"/>
                </a:lnTo>
                <a:lnTo>
                  <a:pt x="1916" y="338"/>
                </a:lnTo>
                <a:lnTo>
                  <a:pt x="1927" y="337"/>
                </a:lnTo>
                <a:lnTo>
                  <a:pt x="1950" y="326"/>
                </a:lnTo>
                <a:lnTo>
                  <a:pt x="1960" y="324"/>
                </a:lnTo>
                <a:lnTo>
                  <a:pt x="1976" y="327"/>
                </a:lnTo>
                <a:lnTo>
                  <a:pt x="1985" y="325"/>
                </a:lnTo>
                <a:lnTo>
                  <a:pt x="1993" y="319"/>
                </a:lnTo>
                <a:lnTo>
                  <a:pt x="2004" y="314"/>
                </a:lnTo>
                <a:lnTo>
                  <a:pt x="2007" y="304"/>
                </a:lnTo>
                <a:lnTo>
                  <a:pt x="2013" y="291"/>
                </a:lnTo>
                <a:lnTo>
                  <a:pt x="2025" y="282"/>
                </a:lnTo>
                <a:lnTo>
                  <a:pt x="2035" y="274"/>
                </a:lnTo>
                <a:lnTo>
                  <a:pt x="2045" y="266"/>
                </a:lnTo>
                <a:lnTo>
                  <a:pt x="2058" y="259"/>
                </a:lnTo>
                <a:lnTo>
                  <a:pt x="2070" y="254"/>
                </a:lnTo>
                <a:lnTo>
                  <a:pt x="2085" y="241"/>
                </a:lnTo>
                <a:lnTo>
                  <a:pt x="2097" y="235"/>
                </a:lnTo>
                <a:lnTo>
                  <a:pt x="2103" y="233"/>
                </a:lnTo>
                <a:lnTo>
                  <a:pt x="2110" y="235"/>
                </a:lnTo>
                <a:lnTo>
                  <a:pt x="2123" y="237"/>
                </a:lnTo>
                <a:lnTo>
                  <a:pt x="2133" y="236"/>
                </a:lnTo>
                <a:lnTo>
                  <a:pt x="2138" y="238"/>
                </a:lnTo>
                <a:lnTo>
                  <a:pt x="2149" y="244"/>
                </a:lnTo>
                <a:lnTo>
                  <a:pt x="2159" y="250"/>
                </a:lnTo>
                <a:lnTo>
                  <a:pt x="2166" y="259"/>
                </a:lnTo>
                <a:lnTo>
                  <a:pt x="2180" y="273"/>
                </a:lnTo>
                <a:lnTo>
                  <a:pt x="2187" y="277"/>
                </a:lnTo>
                <a:lnTo>
                  <a:pt x="2192" y="279"/>
                </a:lnTo>
                <a:lnTo>
                  <a:pt x="2205" y="281"/>
                </a:lnTo>
                <a:lnTo>
                  <a:pt x="2215" y="281"/>
                </a:lnTo>
                <a:lnTo>
                  <a:pt x="2221" y="278"/>
                </a:lnTo>
                <a:lnTo>
                  <a:pt x="2232" y="273"/>
                </a:lnTo>
                <a:lnTo>
                  <a:pt x="2248" y="265"/>
                </a:lnTo>
                <a:lnTo>
                  <a:pt x="2255" y="265"/>
                </a:lnTo>
                <a:lnTo>
                  <a:pt x="2265" y="269"/>
                </a:lnTo>
                <a:lnTo>
                  <a:pt x="2281" y="276"/>
                </a:lnTo>
                <a:lnTo>
                  <a:pt x="2288" y="282"/>
                </a:lnTo>
                <a:lnTo>
                  <a:pt x="2292" y="2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2" name="Freeform 151"/>
          <p:cNvSpPr>
            <a:spLocks noEditPoints="1"/>
          </p:cNvSpPr>
          <p:nvPr/>
        </p:nvSpPr>
        <p:spPr bwMode="auto">
          <a:xfrm>
            <a:off x="7069127" y="4660465"/>
            <a:ext cx="12633" cy="91589"/>
          </a:xfrm>
          <a:custGeom>
            <a:avLst/>
            <a:gdLst>
              <a:gd name="T0" fmla="*/ 44 w 54"/>
              <a:gd name="T1" fmla="*/ 3 h 385"/>
              <a:gd name="T2" fmla="*/ 41 w 54"/>
              <a:gd name="T3" fmla="*/ 6 h 385"/>
              <a:gd name="T4" fmla="*/ 39 w 54"/>
              <a:gd name="T5" fmla="*/ 4 h 385"/>
              <a:gd name="T6" fmla="*/ 39 w 54"/>
              <a:gd name="T7" fmla="*/ 0 h 385"/>
              <a:gd name="T8" fmla="*/ 42 w 54"/>
              <a:gd name="T9" fmla="*/ 0 h 385"/>
              <a:gd name="T10" fmla="*/ 44 w 54"/>
              <a:gd name="T11" fmla="*/ 1 h 385"/>
              <a:gd name="T12" fmla="*/ 44 w 54"/>
              <a:gd name="T13" fmla="*/ 3 h 385"/>
              <a:gd name="T14" fmla="*/ 49 w 54"/>
              <a:gd name="T15" fmla="*/ 60 h 385"/>
              <a:gd name="T16" fmla="*/ 45 w 54"/>
              <a:gd name="T17" fmla="*/ 62 h 385"/>
              <a:gd name="T18" fmla="*/ 50 w 54"/>
              <a:gd name="T19" fmla="*/ 54 h 385"/>
              <a:gd name="T20" fmla="*/ 52 w 54"/>
              <a:gd name="T21" fmla="*/ 52 h 385"/>
              <a:gd name="T22" fmla="*/ 54 w 54"/>
              <a:gd name="T23" fmla="*/ 55 h 385"/>
              <a:gd name="T24" fmla="*/ 49 w 54"/>
              <a:gd name="T25" fmla="*/ 60 h 385"/>
              <a:gd name="T26" fmla="*/ 44 w 54"/>
              <a:gd name="T27" fmla="*/ 203 h 385"/>
              <a:gd name="T28" fmla="*/ 42 w 54"/>
              <a:gd name="T29" fmla="*/ 204 h 385"/>
              <a:gd name="T30" fmla="*/ 40 w 54"/>
              <a:gd name="T31" fmla="*/ 204 h 385"/>
              <a:gd name="T32" fmla="*/ 38 w 54"/>
              <a:gd name="T33" fmla="*/ 202 h 385"/>
              <a:gd name="T34" fmla="*/ 38 w 54"/>
              <a:gd name="T35" fmla="*/ 200 h 385"/>
              <a:gd name="T36" fmla="*/ 43 w 54"/>
              <a:gd name="T37" fmla="*/ 200 h 385"/>
              <a:gd name="T38" fmla="*/ 45 w 54"/>
              <a:gd name="T39" fmla="*/ 202 h 385"/>
              <a:gd name="T40" fmla="*/ 44 w 54"/>
              <a:gd name="T41" fmla="*/ 203 h 385"/>
              <a:gd name="T42" fmla="*/ 47 w 54"/>
              <a:gd name="T43" fmla="*/ 302 h 385"/>
              <a:gd name="T44" fmla="*/ 47 w 54"/>
              <a:gd name="T45" fmla="*/ 304 h 385"/>
              <a:gd name="T46" fmla="*/ 43 w 54"/>
              <a:gd name="T47" fmla="*/ 304 h 385"/>
              <a:gd name="T48" fmla="*/ 42 w 54"/>
              <a:gd name="T49" fmla="*/ 303 h 385"/>
              <a:gd name="T50" fmla="*/ 44 w 54"/>
              <a:gd name="T51" fmla="*/ 295 h 385"/>
              <a:gd name="T52" fmla="*/ 50 w 54"/>
              <a:gd name="T53" fmla="*/ 292 h 385"/>
              <a:gd name="T54" fmla="*/ 53 w 54"/>
              <a:gd name="T55" fmla="*/ 291 h 385"/>
              <a:gd name="T56" fmla="*/ 50 w 54"/>
              <a:gd name="T57" fmla="*/ 295 h 385"/>
              <a:gd name="T58" fmla="*/ 49 w 54"/>
              <a:gd name="T59" fmla="*/ 299 h 385"/>
              <a:gd name="T60" fmla="*/ 47 w 54"/>
              <a:gd name="T61" fmla="*/ 302 h 385"/>
              <a:gd name="T62" fmla="*/ 40 w 54"/>
              <a:gd name="T63" fmla="*/ 315 h 385"/>
              <a:gd name="T64" fmla="*/ 37 w 54"/>
              <a:gd name="T65" fmla="*/ 319 h 385"/>
              <a:gd name="T66" fmla="*/ 34 w 54"/>
              <a:gd name="T67" fmla="*/ 313 h 385"/>
              <a:gd name="T68" fmla="*/ 34 w 54"/>
              <a:gd name="T69" fmla="*/ 310 h 385"/>
              <a:gd name="T70" fmla="*/ 37 w 54"/>
              <a:gd name="T71" fmla="*/ 308 h 385"/>
              <a:gd name="T72" fmla="*/ 39 w 54"/>
              <a:gd name="T73" fmla="*/ 308 h 385"/>
              <a:gd name="T74" fmla="*/ 40 w 54"/>
              <a:gd name="T75" fmla="*/ 315 h 385"/>
              <a:gd name="T76" fmla="*/ 9 w 54"/>
              <a:gd name="T77" fmla="*/ 381 h 385"/>
              <a:gd name="T78" fmla="*/ 5 w 54"/>
              <a:gd name="T79" fmla="*/ 385 h 385"/>
              <a:gd name="T80" fmla="*/ 2 w 54"/>
              <a:gd name="T81" fmla="*/ 384 h 385"/>
              <a:gd name="T82" fmla="*/ 0 w 54"/>
              <a:gd name="T83" fmla="*/ 383 h 385"/>
              <a:gd name="T84" fmla="*/ 0 w 54"/>
              <a:gd name="T85" fmla="*/ 381 h 385"/>
              <a:gd name="T86" fmla="*/ 6 w 54"/>
              <a:gd name="T87" fmla="*/ 379 h 385"/>
              <a:gd name="T88" fmla="*/ 9 w 54"/>
              <a:gd name="T89" fmla="*/ 380 h 385"/>
              <a:gd name="T90" fmla="*/ 9 w 54"/>
              <a:gd name="T91" fmla="*/ 381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 h="385">
                <a:moveTo>
                  <a:pt x="44" y="3"/>
                </a:moveTo>
                <a:lnTo>
                  <a:pt x="41" y="6"/>
                </a:lnTo>
                <a:lnTo>
                  <a:pt x="39" y="4"/>
                </a:lnTo>
                <a:lnTo>
                  <a:pt x="39" y="0"/>
                </a:lnTo>
                <a:lnTo>
                  <a:pt x="42" y="0"/>
                </a:lnTo>
                <a:lnTo>
                  <a:pt x="44" y="1"/>
                </a:lnTo>
                <a:lnTo>
                  <a:pt x="44" y="3"/>
                </a:lnTo>
                <a:close/>
                <a:moveTo>
                  <a:pt x="49" y="60"/>
                </a:moveTo>
                <a:lnTo>
                  <a:pt x="45" y="62"/>
                </a:lnTo>
                <a:lnTo>
                  <a:pt x="50" y="54"/>
                </a:lnTo>
                <a:lnTo>
                  <a:pt x="52" y="52"/>
                </a:lnTo>
                <a:lnTo>
                  <a:pt x="54" y="55"/>
                </a:lnTo>
                <a:lnTo>
                  <a:pt x="49" y="60"/>
                </a:lnTo>
                <a:close/>
                <a:moveTo>
                  <a:pt x="44" y="203"/>
                </a:moveTo>
                <a:lnTo>
                  <a:pt x="42" y="204"/>
                </a:lnTo>
                <a:lnTo>
                  <a:pt x="40" y="204"/>
                </a:lnTo>
                <a:lnTo>
                  <a:pt x="38" y="202"/>
                </a:lnTo>
                <a:lnTo>
                  <a:pt x="38" y="200"/>
                </a:lnTo>
                <a:lnTo>
                  <a:pt x="43" y="200"/>
                </a:lnTo>
                <a:lnTo>
                  <a:pt x="45" y="202"/>
                </a:lnTo>
                <a:lnTo>
                  <a:pt x="44" y="203"/>
                </a:lnTo>
                <a:close/>
                <a:moveTo>
                  <a:pt x="47" y="302"/>
                </a:moveTo>
                <a:lnTo>
                  <a:pt x="47" y="304"/>
                </a:lnTo>
                <a:lnTo>
                  <a:pt x="43" y="304"/>
                </a:lnTo>
                <a:lnTo>
                  <a:pt x="42" y="303"/>
                </a:lnTo>
                <a:lnTo>
                  <a:pt x="44" y="295"/>
                </a:lnTo>
                <a:lnTo>
                  <a:pt x="50" y="292"/>
                </a:lnTo>
                <a:lnTo>
                  <a:pt x="53" y="291"/>
                </a:lnTo>
                <a:lnTo>
                  <a:pt x="50" y="295"/>
                </a:lnTo>
                <a:lnTo>
                  <a:pt x="49" y="299"/>
                </a:lnTo>
                <a:lnTo>
                  <a:pt x="47" y="302"/>
                </a:lnTo>
                <a:close/>
                <a:moveTo>
                  <a:pt x="40" y="315"/>
                </a:moveTo>
                <a:lnTo>
                  <a:pt x="37" y="319"/>
                </a:lnTo>
                <a:lnTo>
                  <a:pt x="34" y="313"/>
                </a:lnTo>
                <a:lnTo>
                  <a:pt x="34" y="310"/>
                </a:lnTo>
                <a:lnTo>
                  <a:pt x="37" y="308"/>
                </a:lnTo>
                <a:lnTo>
                  <a:pt x="39" y="308"/>
                </a:lnTo>
                <a:lnTo>
                  <a:pt x="40" y="315"/>
                </a:lnTo>
                <a:close/>
                <a:moveTo>
                  <a:pt x="9" y="381"/>
                </a:moveTo>
                <a:lnTo>
                  <a:pt x="5" y="385"/>
                </a:lnTo>
                <a:lnTo>
                  <a:pt x="2" y="384"/>
                </a:lnTo>
                <a:lnTo>
                  <a:pt x="0" y="383"/>
                </a:lnTo>
                <a:lnTo>
                  <a:pt x="0" y="381"/>
                </a:lnTo>
                <a:lnTo>
                  <a:pt x="6" y="379"/>
                </a:lnTo>
                <a:lnTo>
                  <a:pt x="9" y="380"/>
                </a:lnTo>
                <a:lnTo>
                  <a:pt x="9" y="3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3" name="Freeform 152"/>
          <p:cNvSpPr>
            <a:spLocks/>
          </p:cNvSpPr>
          <p:nvPr/>
        </p:nvSpPr>
        <p:spPr bwMode="auto">
          <a:xfrm>
            <a:off x="3165525" y="4737316"/>
            <a:ext cx="7369" cy="9475"/>
          </a:xfrm>
          <a:custGeom>
            <a:avLst/>
            <a:gdLst>
              <a:gd name="T0" fmla="*/ 31 w 31"/>
              <a:gd name="T1" fmla="*/ 31 h 37"/>
              <a:gd name="T2" fmla="*/ 30 w 31"/>
              <a:gd name="T3" fmla="*/ 36 h 37"/>
              <a:gd name="T4" fmla="*/ 28 w 31"/>
              <a:gd name="T5" fmla="*/ 37 h 37"/>
              <a:gd name="T6" fmla="*/ 25 w 31"/>
              <a:gd name="T7" fmla="*/ 33 h 37"/>
              <a:gd name="T8" fmla="*/ 12 w 31"/>
              <a:gd name="T9" fmla="*/ 33 h 37"/>
              <a:gd name="T10" fmla="*/ 10 w 31"/>
              <a:gd name="T11" fmla="*/ 30 h 37"/>
              <a:gd name="T12" fmla="*/ 10 w 31"/>
              <a:gd name="T13" fmla="*/ 28 h 37"/>
              <a:gd name="T14" fmla="*/ 16 w 31"/>
              <a:gd name="T15" fmla="*/ 22 h 37"/>
              <a:gd name="T16" fmla="*/ 9 w 31"/>
              <a:gd name="T17" fmla="*/ 21 h 37"/>
              <a:gd name="T18" fmla="*/ 6 w 31"/>
              <a:gd name="T19" fmla="*/ 18 h 37"/>
              <a:gd name="T20" fmla="*/ 0 w 31"/>
              <a:gd name="T21" fmla="*/ 6 h 37"/>
              <a:gd name="T22" fmla="*/ 0 w 31"/>
              <a:gd name="T23" fmla="*/ 2 h 37"/>
              <a:gd name="T24" fmla="*/ 3 w 31"/>
              <a:gd name="T25" fmla="*/ 0 h 37"/>
              <a:gd name="T26" fmla="*/ 7 w 31"/>
              <a:gd name="T27" fmla="*/ 0 h 37"/>
              <a:gd name="T28" fmla="*/ 15 w 31"/>
              <a:gd name="T29" fmla="*/ 4 h 37"/>
              <a:gd name="T30" fmla="*/ 21 w 31"/>
              <a:gd name="T31" fmla="*/ 10 h 37"/>
              <a:gd name="T32" fmla="*/ 23 w 31"/>
              <a:gd name="T33" fmla="*/ 10 h 37"/>
              <a:gd name="T34" fmla="*/ 24 w 31"/>
              <a:gd name="T35" fmla="*/ 11 h 37"/>
              <a:gd name="T36" fmla="*/ 23 w 31"/>
              <a:gd name="T37" fmla="*/ 15 h 37"/>
              <a:gd name="T38" fmla="*/ 26 w 31"/>
              <a:gd name="T39" fmla="*/ 19 h 37"/>
              <a:gd name="T40" fmla="*/ 28 w 31"/>
              <a:gd name="T41" fmla="*/ 21 h 37"/>
              <a:gd name="T42" fmla="*/ 31 w 31"/>
              <a:gd name="T43" fmla="*/ 3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37">
                <a:moveTo>
                  <a:pt x="31" y="31"/>
                </a:moveTo>
                <a:lnTo>
                  <a:pt x="30" y="36"/>
                </a:lnTo>
                <a:lnTo>
                  <a:pt x="28" y="37"/>
                </a:lnTo>
                <a:lnTo>
                  <a:pt x="25" y="33"/>
                </a:lnTo>
                <a:lnTo>
                  <a:pt x="12" y="33"/>
                </a:lnTo>
                <a:lnTo>
                  <a:pt x="10" y="30"/>
                </a:lnTo>
                <a:lnTo>
                  <a:pt x="10" y="28"/>
                </a:lnTo>
                <a:lnTo>
                  <a:pt x="16" y="22"/>
                </a:lnTo>
                <a:lnTo>
                  <a:pt x="9" y="21"/>
                </a:lnTo>
                <a:lnTo>
                  <a:pt x="6" y="18"/>
                </a:lnTo>
                <a:lnTo>
                  <a:pt x="0" y="6"/>
                </a:lnTo>
                <a:lnTo>
                  <a:pt x="0" y="2"/>
                </a:lnTo>
                <a:lnTo>
                  <a:pt x="3" y="0"/>
                </a:lnTo>
                <a:lnTo>
                  <a:pt x="7" y="0"/>
                </a:lnTo>
                <a:lnTo>
                  <a:pt x="15" y="4"/>
                </a:lnTo>
                <a:lnTo>
                  <a:pt x="21" y="10"/>
                </a:lnTo>
                <a:lnTo>
                  <a:pt x="23" y="10"/>
                </a:lnTo>
                <a:lnTo>
                  <a:pt x="24" y="11"/>
                </a:lnTo>
                <a:lnTo>
                  <a:pt x="23" y="15"/>
                </a:lnTo>
                <a:lnTo>
                  <a:pt x="26" y="19"/>
                </a:lnTo>
                <a:lnTo>
                  <a:pt x="28" y="21"/>
                </a:lnTo>
                <a:lnTo>
                  <a:pt x="31" y="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4" name="Freeform 153"/>
          <p:cNvSpPr>
            <a:spLocks noEditPoints="1"/>
          </p:cNvSpPr>
          <p:nvPr/>
        </p:nvSpPr>
        <p:spPr bwMode="auto">
          <a:xfrm>
            <a:off x="4001411" y="4486761"/>
            <a:ext cx="231605" cy="253713"/>
          </a:xfrm>
          <a:custGeom>
            <a:avLst/>
            <a:gdLst>
              <a:gd name="T0" fmla="*/ 830 w 970"/>
              <a:gd name="T1" fmla="*/ 201 h 1061"/>
              <a:gd name="T2" fmla="*/ 843 w 970"/>
              <a:gd name="T3" fmla="*/ 328 h 1061"/>
              <a:gd name="T4" fmla="*/ 856 w 970"/>
              <a:gd name="T5" fmla="*/ 456 h 1061"/>
              <a:gd name="T6" fmla="*/ 870 w 970"/>
              <a:gd name="T7" fmla="*/ 582 h 1061"/>
              <a:gd name="T8" fmla="*/ 884 w 970"/>
              <a:gd name="T9" fmla="*/ 707 h 1061"/>
              <a:gd name="T10" fmla="*/ 897 w 970"/>
              <a:gd name="T11" fmla="*/ 830 h 1061"/>
              <a:gd name="T12" fmla="*/ 927 w 970"/>
              <a:gd name="T13" fmla="*/ 935 h 1061"/>
              <a:gd name="T14" fmla="*/ 866 w 970"/>
              <a:gd name="T15" fmla="*/ 999 h 1061"/>
              <a:gd name="T16" fmla="*/ 769 w 970"/>
              <a:gd name="T17" fmla="*/ 999 h 1061"/>
              <a:gd name="T18" fmla="*/ 672 w 970"/>
              <a:gd name="T19" fmla="*/ 999 h 1061"/>
              <a:gd name="T20" fmla="*/ 611 w 970"/>
              <a:gd name="T21" fmla="*/ 985 h 1061"/>
              <a:gd name="T22" fmla="*/ 593 w 970"/>
              <a:gd name="T23" fmla="*/ 1004 h 1061"/>
              <a:gd name="T24" fmla="*/ 527 w 970"/>
              <a:gd name="T25" fmla="*/ 1004 h 1061"/>
              <a:gd name="T26" fmla="*/ 489 w 970"/>
              <a:gd name="T27" fmla="*/ 1028 h 1061"/>
              <a:gd name="T28" fmla="*/ 441 w 970"/>
              <a:gd name="T29" fmla="*/ 988 h 1061"/>
              <a:gd name="T30" fmla="*/ 414 w 970"/>
              <a:gd name="T31" fmla="*/ 1029 h 1061"/>
              <a:gd name="T32" fmla="*/ 379 w 970"/>
              <a:gd name="T33" fmla="*/ 1055 h 1061"/>
              <a:gd name="T34" fmla="*/ 343 w 970"/>
              <a:gd name="T35" fmla="*/ 1029 h 1061"/>
              <a:gd name="T36" fmla="*/ 333 w 970"/>
              <a:gd name="T37" fmla="*/ 1012 h 1061"/>
              <a:gd name="T38" fmla="*/ 314 w 970"/>
              <a:gd name="T39" fmla="*/ 993 h 1061"/>
              <a:gd name="T40" fmla="*/ 290 w 970"/>
              <a:gd name="T41" fmla="*/ 953 h 1061"/>
              <a:gd name="T42" fmla="*/ 273 w 970"/>
              <a:gd name="T43" fmla="*/ 948 h 1061"/>
              <a:gd name="T44" fmla="*/ 248 w 970"/>
              <a:gd name="T45" fmla="*/ 942 h 1061"/>
              <a:gd name="T46" fmla="*/ 181 w 970"/>
              <a:gd name="T47" fmla="*/ 905 h 1061"/>
              <a:gd name="T48" fmla="*/ 157 w 970"/>
              <a:gd name="T49" fmla="*/ 904 h 1061"/>
              <a:gd name="T50" fmla="*/ 115 w 970"/>
              <a:gd name="T51" fmla="*/ 917 h 1061"/>
              <a:gd name="T52" fmla="*/ 66 w 970"/>
              <a:gd name="T53" fmla="*/ 915 h 1061"/>
              <a:gd name="T54" fmla="*/ 45 w 970"/>
              <a:gd name="T55" fmla="*/ 965 h 1061"/>
              <a:gd name="T56" fmla="*/ 68 w 970"/>
              <a:gd name="T57" fmla="*/ 860 h 1061"/>
              <a:gd name="T58" fmla="*/ 68 w 970"/>
              <a:gd name="T59" fmla="*/ 710 h 1061"/>
              <a:gd name="T60" fmla="*/ 61 w 970"/>
              <a:gd name="T61" fmla="*/ 668 h 1061"/>
              <a:gd name="T62" fmla="*/ 58 w 970"/>
              <a:gd name="T63" fmla="*/ 592 h 1061"/>
              <a:gd name="T64" fmla="*/ 35 w 970"/>
              <a:gd name="T65" fmla="*/ 574 h 1061"/>
              <a:gd name="T66" fmla="*/ 2 w 970"/>
              <a:gd name="T67" fmla="*/ 559 h 1061"/>
              <a:gd name="T68" fmla="*/ 37 w 970"/>
              <a:gd name="T69" fmla="*/ 515 h 1061"/>
              <a:gd name="T70" fmla="*/ 146 w 970"/>
              <a:gd name="T71" fmla="*/ 515 h 1061"/>
              <a:gd name="T72" fmla="*/ 255 w 970"/>
              <a:gd name="T73" fmla="*/ 515 h 1061"/>
              <a:gd name="T74" fmla="*/ 320 w 970"/>
              <a:gd name="T75" fmla="*/ 495 h 1061"/>
              <a:gd name="T76" fmla="*/ 316 w 970"/>
              <a:gd name="T77" fmla="*/ 426 h 1061"/>
              <a:gd name="T78" fmla="*/ 313 w 970"/>
              <a:gd name="T79" fmla="*/ 383 h 1061"/>
              <a:gd name="T80" fmla="*/ 372 w 970"/>
              <a:gd name="T81" fmla="*/ 346 h 1061"/>
              <a:gd name="T82" fmla="*/ 400 w 970"/>
              <a:gd name="T83" fmla="*/ 302 h 1061"/>
              <a:gd name="T84" fmla="*/ 400 w 970"/>
              <a:gd name="T85" fmla="*/ 231 h 1061"/>
              <a:gd name="T86" fmla="*/ 400 w 970"/>
              <a:gd name="T87" fmla="*/ 160 h 1061"/>
              <a:gd name="T88" fmla="*/ 427 w 970"/>
              <a:gd name="T89" fmla="*/ 114 h 1061"/>
              <a:gd name="T90" fmla="*/ 515 w 970"/>
              <a:gd name="T91" fmla="*/ 114 h 1061"/>
              <a:gd name="T92" fmla="*/ 604 w 970"/>
              <a:gd name="T93" fmla="*/ 114 h 1061"/>
              <a:gd name="T94" fmla="*/ 664 w 970"/>
              <a:gd name="T95" fmla="*/ 90 h 1061"/>
              <a:gd name="T96" fmla="*/ 679 w 970"/>
              <a:gd name="T97" fmla="*/ 10 h 1061"/>
              <a:gd name="T98" fmla="*/ 769 w 970"/>
              <a:gd name="T99" fmla="*/ 68 h 1061"/>
              <a:gd name="T100" fmla="*/ 858 w 970"/>
              <a:gd name="T101" fmla="*/ 127 h 1061"/>
              <a:gd name="T102" fmla="*/ 952 w 970"/>
              <a:gd name="T103" fmla="*/ 189 h 1061"/>
              <a:gd name="T104" fmla="*/ 51 w 970"/>
              <a:gd name="T105" fmla="*/ 644 h 1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70" h="1061">
                <a:moveTo>
                  <a:pt x="970" y="201"/>
                </a:moveTo>
                <a:lnTo>
                  <a:pt x="942" y="201"/>
                </a:lnTo>
                <a:lnTo>
                  <a:pt x="905" y="201"/>
                </a:lnTo>
                <a:lnTo>
                  <a:pt x="880" y="201"/>
                </a:lnTo>
                <a:lnTo>
                  <a:pt x="854" y="201"/>
                </a:lnTo>
                <a:lnTo>
                  <a:pt x="830" y="201"/>
                </a:lnTo>
                <a:lnTo>
                  <a:pt x="832" y="221"/>
                </a:lnTo>
                <a:lnTo>
                  <a:pt x="834" y="242"/>
                </a:lnTo>
                <a:lnTo>
                  <a:pt x="836" y="264"/>
                </a:lnTo>
                <a:lnTo>
                  <a:pt x="838" y="285"/>
                </a:lnTo>
                <a:lnTo>
                  <a:pt x="841" y="307"/>
                </a:lnTo>
                <a:lnTo>
                  <a:pt x="843" y="328"/>
                </a:lnTo>
                <a:lnTo>
                  <a:pt x="845" y="350"/>
                </a:lnTo>
                <a:lnTo>
                  <a:pt x="847" y="371"/>
                </a:lnTo>
                <a:lnTo>
                  <a:pt x="850" y="392"/>
                </a:lnTo>
                <a:lnTo>
                  <a:pt x="852" y="413"/>
                </a:lnTo>
                <a:lnTo>
                  <a:pt x="854" y="434"/>
                </a:lnTo>
                <a:lnTo>
                  <a:pt x="856" y="456"/>
                </a:lnTo>
                <a:lnTo>
                  <a:pt x="859" y="477"/>
                </a:lnTo>
                <a:lnTo>
                  <a:pt x="861" y="498"/>
                </a:lnTo>
                <a:lnTo>
                  <a:pt x="863" y="519"/>
                </a:lnTo>
                <a:lnTo>
                  <a:pt x="866" y="540"/>
                </a:lnTo>
                <a:lnTo>
                  <a:pt x="868" y="561"/>
                </a:lnTo>
                <a:lnTo>
                  <a:pt x="870" y="582"/>
                </a:lnTo>
                <a:lnTo>
                  <a:pt x="872" y="603"/>
                </a:lnTo>
                <a:lnTo>
                  <a:pt x="875" y="623"/>
                </a:lnTo>
                <a:lnTo>
                  <a:pt x="877" y="644"/>
                </a:lnTo>
                <a:lnTo>
                  <a:pt x="879" y="665"/>
                </a:lnTo>
                <a:lnTo>
                  <a:pt x="881" y="686"/>
                </a:lnTo>
                <a:lnTo>
                  <a:pt x="884" y="707"/>
                </a:lnTo>
                <a:lnTo>
                  <a:pt x="886" y="727"/>
                </a:lnTo>
                <a:lnTo>
                  <a:pt x="888" y="748"/>
                </a:lnTo>
                <a:lnTo>
                  <a:pt x="890" y="769"/>
                </a:lnTo>
                <a:lnTo>
                  <a:pt x="893" y="789"/>
                </a:lnTo>
                <a:lnTo>
                  <a:pt x="895" y="810"/>
                </a:lnTo>
                <a:lnTo>
                  <a:pt x="897" y="830"/>
                </a:lnTo>
                <a:lnTo>
                  <a:pt x="899" y="851"/>
                </a:lnTo>
                <a:lnTo>
                  <a:pt x="902" y="871"/>
                </a:lnTo>
                <a:lnTo>
                  <a:pt x="904" y="892"/>
                </a:lnTo>
                <a:lnTo>
                  <a:pt x="906" y="912"/>
                </a:lnTo>
                <a:lnTo>
                  <a:pt x="916" y="922"/>
                </a:lnTo>
                <a:lnTo>
                  <a:pt x="927" y="935"/>
                </a:lnTo>
                <a:lnTo>
                  <a:pt x="924" y="953"/>
                </a:lnTo>
                <a:lnTo>
                  <a:pt x="920" y="975"/>
                </a:lnTo>
                <a:lnTo>
                  <a:pt x="915" y="999"/>
                </a:lnTo>
                <a:lnTo>
                  <a:pt x="899" y="999"/>
                </a:lnTo>
                <a:lnTo>
                  <a:pt x="882" y="999"/>
                </a:lnTo>
                <a:lnTo>
                  <a:pt x="866" y="999"/>
                </a:lnTo>
                <a:lnTo>
                  <a:pt x="850" y="999"/>
                </a:lnTo>
                <a:lnTo>
                  <a:pt x="834" y="999"/>
                </a:lnTo>
                <a:lnTo>
                  <a:pt x="818" y="999"/>
                </a:lnTo>
                <a:lnTo>
                  <a:pt x="802" y="999"/>
                </a:lnTo>
                <a:lnTo>
                  <a:pt x="785" y="999"/>
                </a:lnTo>
                <a:lnTo>
                  <a:pt x="769" y="999"/>
                </a:lnTo>
                <a:lnTo>
                  <a:pt x="753" y="999"/>
                </a:lnTo>
                <a:lnTo>
                  <a:pt x="737" y="999"/>
                </a:lnTo>
                <a:lnTo>
                  <a:pt x="721" y="999"/>
                </a:lnTo>
                <a:lnTo>
                  <a:pt x="705" y="999"/>
                </a:lnTo>
                <a:lnTo>
                  <a:pt x="689" y="999"/>
                </a:lnTo>
                <a:lnTo>
                  <a:pt x="672" y="999"/>
                </a:lnTo>
                <a:lnTo>
                  <a:pt x="656" y="999"/>
                </a:lnTo>
                <a:lnTo>
                  <a:pt x="640" y="999"/>
                </a:lnTo>
                <a:lnTo>
                  <a:pt x="625" y="999"/>
                </a:lnTo>
                <a:lnTo>
                  <a:pt x="616" y="999"/>
                </a:lnTo>
                <a:lnTo>
                  <a:pt x="613" y="997"/>
                </a:lnTo>
                <a:lnTo>
                  <a:pt x="611" y="985"/>
                </a:lnTo>
                <a:lnTo>
                  <a:pt x="609" y="985"/>
                </a:lnTo>
                <a:lnTo>
                  <a:pt x="605" y="989"/>
                </a:lnTo>
                <a:lnTo>
                  <a:pt x="604" y="993"/>
                </a:lnTo>
                <a:lnTo>
                  <a:pt x="604" y="998"/>
                </a:lnTo>
                <a:lnTo>
                  <a:pt x="604" y="1002"/>
                </a:lnTo>
                <a:lnTo>
                  <a:pt x="593" y="1004"/>
                </a:lnTo>
                <a:lnTo>
                  <a:pt x="579" y="1007"/>
                </a:lnTo>
                <a:lnTo>
                  <a:pt x="564" y="1009"/>
                </a:lnTo>
                <a:lnTo>
                  <a:pt x="550" y="1009"/>
                </a:lnTo>
                <a:lnTo>
                  <a:pt x="545" y="1008"/>
                </a:lnTo>
                <a:lnTo>
                  <a:pt x="539" y="1006"/>
                </a:lnTo>
                <a:lnTo>
                  <a:pt x="527" y="1004"/>
                </a:lnTo>
                <a:lnTo>
                  <a:pt x="521" y="1004"/>
                </a:lnTo>
                <a:lnTo>
                  <a:pt x="513" y="1004"/>
                </a:lnTo>
                <a:lnTo>
                  <a:pt x="505" y="1005"/>
                </a:lnTo>
                <a:lnTo>
                  <a:pt x="502" y="1008"/>
                </a:lnTo>
                <a:lnTo>
                  <a:pt x="495" y="1017"/>
                </a:lnTo>
                <a:lnTo>
                  <a:pt x="489" y="1028"/>
                </a:lnTo>
                <a:lnTo>
                  <a:pt x="485" y="1028"/>
                </a:lnTo>
                <a:lnTo>
                  <a:pt x="480" y="1022"/>
                </a:lnTo>
                <a:lnTo>
                  <a:pt x="467" y="1011"/>
                </a:lnTo>
                <a:lnTo>
                  <a:pt x="452" y="996"/>
                </a:lnTo>
                <a:lnTo>
                  <a:pt x="445" y="989"/>
                </a:lnTo>
                <a:lnTo>
                  <a:pt x="441" y="988"/>
                </a:lnTo>
                <a:lnTo>
                  <a:pt x="433" y="993"/>
                </a:lnTo>
                <a:lnTo>
                  <a:pt x="427" y="998"/>
                </a:lnTo>
                <a:lnTo>
                  <a:pt x="420" y="1005"/>
                </a:lnTo>
                <a:lnTo>
                  <a:pt x="417" y="1012"/>
                </a:lnTo>
                <a:lnTo>
                  <a:pt x="415" y="1020"/>
                </a:lnTo>
                <a:lnTo>
                  <a:pt x="414" y="1029"/>
                </a:lnTo>
                <a:lnTo>
                  <a:pt x="412" y="1040"/>
                </a:lnTo>
                <a:lnTo>
                  <a:pt x="406" y="1049"/>
                </a:lnTo>
                <a:lnTo>
                  <a:pt x="400" y="1056"/>
                </a:lnTo>
                <a:lnTo>
                  <a:pt x="395" y="1059"/>
                </a:lnTo>
                <a:lnTo>
                  <a:pt x="393" y="1061"/>
                </a:lnTo>
                <a:lnTo>
                  <a:pt x="379" y="1055"/>
                </a:lnTo>
                <a:lnTo>
                  <a:pt x="378" y="1055"/>
                </a:lnTo>
                <a:lnTo>
                  <a:pt x="369" y="1049"/>
                </a:lnTo>
                <a:lnTo>
                  <a:pt x="365" y="1042"/>
                </a:lnTo>
                <a:lnTo>
                  <a:pt x="358" y="1037"/>
                </a:lnTo>
                <a:lnTo>
                  <a:pt x="349" y="1033"/>
                </a:lnTo>
                <a:lnTo>
                  <a:pt x="343" y="1029"/>
                </a:lnTo>
                <a:lnTo>
                  <a:pt x="340" y="1025"/>
                </a:lnTo>
                <a:lnTo>
                  <a:pt x="337" y="1022"/>
                </a:lnTo>
                <a:lnTo>
                  <a:pt x="333" y="1020"/>
                </a:lnTo>
                <a:lnTo>
                  <a:pt x="333" y="1018"/>
                </a:lnTo>
                <a:lnTo>
                  <a:pt x="334" y="1016"/>
                </a:lnTo>
                <a:lnTo>
                  <a:pt x="333" y="1012"/>
                </a:lnTo>
                <a:lnTo>
                  <a:pt x="328" y="1003"/>
                </a:lnTo>
                <a:lnTo>
                  <a:pt x="323" y="999"/>
                </a:lnTo>
                <a:lnTo>
                  <a:pt x="318" y="999"/>
                </a:lnTo>
                <a:lnTo>
                  <a:pt x="316" y="998"/>
                </a:lnTo>
                <a:lnTo>
                  <a:pt x="315" y="996"/>
                </a:lnTo>
                <a:lnTo>
                  <a:pt x="314" y="993"/>
                </a:lnTo>
                <a:lnTo>
                  <a:pt x="311" y="991"/>
                </a:lnTo>
                <a:lnTo>
                  <a:pt x="306" y="990"/>
                </a:lnTo>
                <a:lnTo>
                  <a:pt x="302" y="983"/>
                </a:lnTo>
                <a:lnTo>
                  <a:pt x="299" y="970"/>
                </a:lnTo>
                <a:lnTo>
                  <a:pt x="295" y="960"/>
                </a:lnTo>
                <a:lnTo>
                  <a:pt x="290" y="953"/>
                </a:lnTo>
                <a:lnTo>
                  <a:pt x="286" y="951"/>
                </a:lnTo>
                <a:lnTo>
                  <a:pt x="284" y="950"/>
                </a:lnTo>
                <a:lnTo>
                  <a:pt x="283" y="949"/>
                </a:lnTo>
                <a:lnTo>
                  <a:pt x="282" y="947"/>
                </a:lnTo>
                <a:lnTo>
                  <a:pt x="278" y="946"/>
                </a:lnTo>
                <a:lnTo>
                  <a:pt x="273" y="948"/>
                </a:lnTo>
                <a:lnTo>
                  <a:pt x="268" y="948"/>
                </a:lnTo>
                <a:lnTo>
                  <a:pt x="266" y="944"/>
                </a:lnTo>
                <a:lnTo>
                  <a:pt x="262" y="944"/>
                </a:lnTo>
                <a:lnTo>
                  <a:pt x="258" y="947"/>
                </a:lnTo>
                <a:lnTo>
                  <a:pt x="254" y="946"/>
                </a:lnTo>
                <a:lnTo>
                  <a:pt x="248" y="942"/>
                </a:lnTo>
                <a:lnTo>
                  <a:pt x="246" y="937"/>
                </a:lnTo>
                <a:lnTo>
                  <a:pt x="245" y="933"/>
                </a:lnTo>
                <a:lnTo>
                  <a:pt x="236" y="924"/>
                </a:lnTo>
                <a:lnTo>
                  <a:pt x="219" y="911"/>
                </a:lnTo>
                <a:lnTo>
                  <a:pt x="201" y="904"/>
                </a:lnTo>
                <a:lnTo>
                  <a:pt x="181" y="905"/>
                </a:lnTo>
                <a:lnTo>
                  <a:pt x="170" y="905"/>
                </a:lnTo>
                <a:lnTo>
                  <a:pt x="167" y="902"/>
                </a:lnTo>
                <a:lnTo>
                  <a:pt x="165" y="903"/>
                </a:lnTo>
                <a:lnTo>
                  <a:pt x="162" y="905"/>
                </a:lnTo>
                <a:lnTo>
                  <a:pt x="160" y="906"/>
                </a:lnTo>
                <a:lnTo>
                  <a:pt x="157" y="904"/>
                </a:lnTo>
                <a:lnTo>
                  <a:pt x="155" y="905"/>
                </a:lnTo>
                <a:lnTo>
                  <a:pt x="154" y="909"/>
                </a:lnTo>
                <a:lnTo>
                  <a:pt x="147" y="910"/>
                </a:lnTo>
                <a:lnTo>
                  <a:pt x="134" y="910"/>
                </a:lnTo>
                <a:lnTo>
                  <a:pt x="123" y="912"/>
                </a:lnTo>
                <a:lnTo>
                  <a:pt x="115" y="917"/>
                </a:lnTo>
                <a:lnTo>
                  <a:pt x="103" y="918"/>
                </a:lnTo>
                <a:lnTo>
                  <a:pt x="88" y="918"/>
                </a:lnTo>
                <a:lnTo>
                  <a:pt x="79" y="916"/>
                </a:lnTo>
                <a:lnTo>
                  <a:pt x="76" y="914"/>
                </a:lnTo>
                <a:lnTo>
                  <a:pt x="71" y="913"/>
                </a:lnTo>
                <a:lnTo>
                  <a:pt x="66" y="915"/>
                </a:lnTo>
                <a:lnTo>
                  <a:pt x="61" y="921"/>
                </a:lnTo>
                <a:lnTo>
                  <a:pt x="56" y="933"/>
                </a:lnTo>
                <a:lnTo>
                  <a:pt x="53" y="940"/>
                </a:lnTo>
                <a:lnTo>
                  <a:pt x="50" y="941"/>
                </a:lnTo>
                <a:lnTo>
                  <a:pt x="47" y="950"/>
                </a:lnTo>
                <a:lnTo>
                  <a:pt x="45" y="965"/>
                </a:lnTo>
                <a:lnTo>
                  <a:pt x="42" y="971"/>
                </a:lnTo>
                <a:lnTo>
                  <a:pt x="42" y="935"/>
                </a:lnTo>
                <a:lnTo>
                  <a:pt x="47" y="921"/>
                </a:lnTo>
                <a:lnTo>
                  <a:pt x="48" y="909"/>
                </a:lnTo>
                <a:lnTo>
                  <a:pt x="57" y="882"/>
                </a:lnTo>
                <a:lnTo>
                  <a:pt x="68" y="860"/>
                </a:lnTo>
                <a:lnTo>
                  <a:pt x="78" y="831"/>
                </a:lnTo>
                <a:lnTo>
                  <a:pt x="82" y="803"/>
                </a:lnTo>
                <a:lnTo>
                  <a:pt x="81" y="775"/>
                </a:lnTo>
                <a:lnTo>
                  <a:pt x="78" y="750"/>
                </a:lnTo>
                <a:lnTo>
                  <a:pt x="73" y="734"/>
                </a:lnTo>
                <a:lnTo>
                  <a:pt x="68" y="710"/>
                </a:lnTo>
                <a:lnTo>
                  <a:pt x="60" y="698"/>
                </a:lnTo>
                <a:lnTo>
                  <a:pt x="47" y="687"/>
                </a:lnTo>
                <a:lnTo>
                  <a:pt x="44" y="680"/>
                </a:lnTo>
                <a:lnTo>
                  <a:pt x="47" y="678"/>
                </a:lnTo>
                <a:lnTo>
                  <a:pt x="55" y="676"/>
                </a:lnTo>
                <a:lnTo>
                  <a:pt x="61" y="668"/>
                </a:lnTo>
                <a:lnTo>
                  <a:pt x="49" y="671"/>
                </a:lnTo>
                <a:lnTo>
                  <a:pt x="62" y="645"/>
                </a:lnTo>
                <a:lnTo>
                  <a:pt x="66" y="627"/>
                </a:lnTo>
                <a:lnTo>
                  <a:pt x="66" y="615"/>
                </a:lnTo>
                <a:lnTo>
                  <a:pt x="68" y="608"/>
                </a:lnTo>
                <a:lnTo>
                  <a:pt x="58" y="592"/>
                </a:lnTo>
                <a:lnTo>
                  <a:pt x="51" y="572"/>
                </a:lnTo>
                <a:lnTo>
                  <a:pt x="47" y="569"/>
                </a:lnTo>
                <a:lnTo>
                  <a:pt x="43" y="567"/>
                </a:lnTo>
                <a:lnTo>
                  <a:pt x="42" y="572"/>
                </a:lnTo>
                <a:lnTo>
                  <a:pt x="40" y="576"/>
                </a:lnTo>
                <a:lnTo>
                  <a:pt x="35" y="574"/>
                </a:lnTo>
                <a:lnTo>
                  <a:pt x="27" y="559"/>
                </a:lnTo>
                <a:lnTo>
                  <a:pt x="15" y="536"/>
                </a:lnTo>
                <a:lnTo>
                  <a:pt x="11" y="533"/>
                </a:lnTo>
                <a:lnTo>
                  <a:pt x="8" y="536"/>
                </a:lnTo>
                <a:lnTo>
                  <a:pt x="6" y="540"/>
                </a:lnTo>
                <a:lnTo>
                  <a:pt x="2" y="559"/>
                </a:lnTo>
                <a:lnTo>
                  <a:pt x="0" y="551"/>
                </a:lnTo>
                <a:lnTo>
                  <a:pt x="2" y="542"/>
                </a:lnTo>
                <a:lnTo>
                  <a:pt x="5" y="531"/>
                </a:lnTo>
                <a:lnTo>
                  <a:pt x="8" y="515"/>
                </a:lnTo>
                <a:lnTo>
                  <a:pt x="18" y="515"/>
                </a:lnTo>
                <a:lnTo>
                  <a:pt x="37" y="515"/>
                </a:lnTo>
                <a:lnTo>
                  <a:pt x="55" y="515"/>
                </a:lnTo>
                <a:lnTo>
                  <a:pt x="73" y="515"/>
                </a:lnTo>
                <a:lnTo>
                  <a:pt x="91" y="515"/>
                </a:lnTo>
                <a:lnTo>
                  <a:pt x="109" y="515"/>
                </a:lnTo>
                <a:lnTo>
                  <a:pt x="127" y="515"/>
                </a:lnTo>
                <a:lnTo>
                  <a:pt x="146" y="515"/>
                </a:lnTo>
                <a:lnTo>
                  <a:pt x="164" y="515"/>
                </a:lnTo>
                <a:lnTo>
                  <a:pt x="182" y="515"/>
                </a:lnTo>
                <a:lnTo>
                  <a:pt x="200" y="515"/>
                </a:lnTo>
                <a:lnTo>
                  <a:pt x="218" y="515"/>
                </a:lnTo>
                <a:lnTo>
                  <a:pt x="237" y="515"/>
                </a:lnTo>
                <a:lnTo>
                  <a:pt x="255" y="515"/>
                </a:lnTo>
                <a:lnTo>
                  <a:pt x="273" y="515"/>
                </a:lnTo>
                <a:lnTo>
                  <a:pt x="291" y="515"/>
                </a:lnTo>
                <a:lnTo>
                  <a:pt x="309" y="515"/>
                </a:lnTo>
                <a:lnTo>
                  <a:pt x="321" y="515"/>
                </a:lnTo>
                <a:lnTo>
                  <a:pt x="320" y="504"/>
                </a:lnTo>
                <a:lnTo>
                  <a:pt x="320" y="495"/>
                </a:lnTo>
                <a:lnTo>
                  <a:pt x="319" y="483"/>
                </a:lnTo>
                <a:lnTo>
                  <a:pt x="318" y="471"/>
                </a:lnTo>
                <a:lnTo>
                  <a:pt x="318" y="459"/>
                </a:lnTo>
                <a:lnTo>
                  <a:pt x="317" y="448"/>
                </a:lnTo>
                <a:lnTo>
                  <a:pt x="316" y="436"/>
                </a:lnTo>
                <a:lnTo>
                  <a:pt x="316" y="426"/>
                </a:lnTo>
                <a:lnTo>
                  <a:pt x="315" y="416"/>
                </a:lnTo>
                <a:lnTo>
                  <a:pt x="314" y="411"/>
                </a:lnTo>
                <a:lnTo>
                  <a:pt x="310" y="400"/>
                </a:lnTo>
                <a:lnTo>
                  <a:pt x="309" y="394"/>
                </a:lnTo>
                <a:lnTo>
                  <a:pt x="310" y="389"/>
                </a:lnTo>
                <a:lnTo>
                  <a:pt x="313" y="383"/>
                </a:lnTo>
                <a:lnTo>
                  <a:pt x="320" y="373"/>
                </a:lnTo>
                <a:lnTo>
                  <a:pt x="331" y="366"/>
                </a:lnTo>
                <a:lnTo>
                  <a:pt x="343" y="357"/>
                </a:lnTo>
                <a:lnTo>
                  <a:pt x="352" y="350"/>
                </a:lnTo>
                <a:lnTo>
                  <a:pt x="357" y="348"/>
                </a:lnTo>
                <a:lnTo>
                  <a:pt x="372" y="346"/>
                </a:lnTo>
                <a:lnTo>
                  <a:pt x="384" y="341"/>
                </a:lnTo>
                <a:lnTo>
                  <a:pt x="395" y="336"/>
                </a:lnTo>
                <a:lnTo>
                  <a:pt x="400" y="333"/>
                </a:lnTo>
                <a:lnTo>
                  <a:pt x="400" y="324"/>
                </a:lnTo>
                <a:lnTo>
                  <a:pt x="400" y="313"/>
                </a:lnTo>
                <a:lnTo>
                  <a:pt x="400" y="302"/>
                </a:lnTo>
                <a:lnTo>
                  <a:pt x="400" y="290"/>
                </a:lnTo>
                <a:lnTo>
                  <a:pt x="400" y="278"/>
                </a:lnTo>
                <a:lnTo>
                  <a:pt x="400" y="266"/>
                </a:lnTo>
                <a:lnTo>
                  <a:pt x="400" y="255"/>
                </a:lnTo>
                <a:lnTo>
                  <a:pt x="400" y="243"/>
                </a:lnTo>
                <a:lnTo>
                  <a:pt x="400" y="231"/>
                </a:lnTo>
                <a:lnTo>
                  <a:pt x="400" y="219"/>
                </a:lnTo>
                <a:lnTo>
                  <a:pt x="400" y="207"/>
                </a:lnTo>
                <a:lnTo>
                  <a:pt x="400" y="196"/>
                </a:lnTo>
                <a:lnTo>
                  <a:pt x="400" y="184"/>
                </a:lnTo>
                <a:lnTo>
                  <a:pt x="400" y="172"/>
                </a:lnTo>
                <a:lnTo>
                  <a:pt x="400" y="160"/>
                </a:lnTo>
                <a:lnTo>
                  <a:pt x="400" y="148"/>
                </a:lnTo>
                <a:lnTo>
                  <a:pt x="400" y="136"/>
                </a:lnTo>
                <a:lnTo>
                  <a:pt x="400" y="124"/>
                </a:lnTo>
                <a:lnTo>
                  <a:pt x="400" y="114"/>
                </a:lnTo>
                <a:lnTo>
                  <a:pt x="412" y="114"/>
                </a:lnTo>
                <a:lnTo>
                  <a:pt x="427" y="114"/>
                </a:lnTo>
                <a:lnTo>
                  <a:pt x="442" y="114"/>
                </a:lnTo>
                <a:lnTo>
                  <a:pt x="456" y="114"/>
                </a:lnTo>
                <a:lnTo>
                  <a:pt x="471" y="114"/>
                </a:lnTo>
                <a:lnTo>
                  <a:pt x="486" y="114"/>
                </a:lnTo>
                <a:lnTo>
                  <a:pt x="501" y="114"/>
                </a:lnTo>
                <a:lnTo>
                  <a:pt x="515" y="114"/>
                </a:lnTo>
                <a:lnTo>
                  <a:pt x="530" y="114"/>
                </a:lnTo>
                <a:lnTo>
                  <a:pt x="545" y="114"/>
                </a:lnTo>
                <a:lnTo>
                  <a:pt x="560" y="114"/>
                </a:lnTo>
                <a:lnTo>
                  <a:pt x="575" y="114"/>
                </a:lnTo>
                <a:lnTo>
                  <a:pt x="589" y="114"/>
                </a:lnTo>
                <a:lnTo>
                  <a:pt x="604" y="114"/>
                </a:lnTo>
                <a:lnTo>
                  <a:pt x="619" y="114"/>
                </a:lnTo>
                <a:lnTo>
                  <a:pt x="634" y="114"/>
                </a:lnTo>
                <a:lnTo>
                  <a:pt x="648" y="114"/>
                </a:lnTo>
                <a:lnTo>
                  <a:pt x="664" y="114"/>
                </a:lnTo>
                <a:lnTo>
                  <a:pt x="664" y="104"/>
                </a:lnTo>
                <a:lnTo>
                  <a:pt x="664" y="90"/>
                </a:lnTo>
                <a:lnTo>
                  <a:pt x="664" y="70"/>
                </a:lnTo>
                <a:lnTo>
                  <a:pt x="664" y="50"/>
                </a:lnTo>
                <a:lnTo>
                  <a:pt x="664" y="32"/>
                </a:lnTo>
                <a:lnTo>
                  <a:pt x="664" y="15"/>
                </a:lnTo>
                <a:lnTo>
                  <a:pt x="664" y="0"/>
                </a:lnTo>
                <a:lnTo>
                  <a:pt x="679" y="10"/>
                </a:lnTo>
                <a:lnTo>
                  <a:pt x="694" y="20"/>
                </a:lnTo>
                <a:lnTo>
                  <a:pt x="709" y="29"/>
                </a:lnTo>
                <a:lnTo>
                  <a:pt x="724" y="39"/>
                </a:lnTo>
                <a:lnTo>
                  <a:pt x="739" y="49"/>
                </a:lnTo>
                <a:lnTo>
                  <a:pt x="754" y="59"/>
                </a:lnTo>
                <a:lnTo>
                  <a:pt x="769" y="68"/>
                </a:lnTo>
                <a:lnTo>
                  <a:pt x="783" y="78"/>
                </a:lnTo>
                <a:lnTo>
                  <a:pt x="798" y="88"/>
                </a:lnTo>
                <a:lnTo>
                  <a:pt x="813" y="98"/>
                </a:lnTo>
                <a:lnTo>
                  <a:pt x="828" y="107"/>
                </a:lnTo>
                <a:lnTo>
                  <a:pt x="843" y="117"/>
                </a:lnTo>
                <a:lnTo>
                  <a:pt x="858" y="127"/>
                </a:lnTo>
                <a:lnTo>
                  <a:pt x="873" y="136"/>
                </a:lnTo>
                <a:lnTo>
                  <a:pt x="888" y="146"/>
                </a:lnTo>
                <a:lnTo>
                  <a:pt x="903" y="156"/>
                </a:lnTo>
                <a:lnTo>
                  <a:pt x="915" y="164"/>
                </a:lnTo>
                <a:lnTo>
                  <a:pt x="934" y="177"/>
                </a:lnTo>
                <a:lnTo>
                  <a:pt x="952" y="189"/>
                </a:lnTo>
                <a:lnTo>
                  <a:pt x="970" y="201"/>
                </a:lnTo>
                <a:close/>
                <a:moveTo>
                  <a:pt x="55" y="652"/>
                </a:moveTo>
                <a:lnTo>
                  <a:pt x="50" y="660"/>
                </a:lnTo>
                <a:lnTo>
                  <a:pt x="48" y="657"/>
                </a:lnTo>
                <a:lnTo>
                  <a:pt x="47" y="651"/>
                </a:lnTo>
                <a:lnTo>
                  <a:pt x="51" y="644"/>
                </a:lnTo>
                <a:lnTo>
                  <a:pt x="53" y="640"/>
                </a:lnTo>
                <a:lnTo>
                  <a:pt x="57" y="638"/>
                </a:lnTo>
                <a:lnTo>
                  <a:pt x="55" y="6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5" name="Freeform 154"/>
          <p:cNvSpPr>
            <a:spLocks/>
          </p:cNvSpPr>
          <p:nvPr/>
        </p:nvSpPr>
        <p:spPr bwMode="auto">
          <a:xfrm>
            <a:off x="3146576" y="4699417"/>
            <a:ext cx="2106" cy="3158"/>
          </a:xfrm>
          <a:custGeom>
            <a:avLst/>
            <a:gdLst>
              <a:gd name="T0" fmla="*/ 6 w 6"/>
              <a:gd name="T1" fmla="*/ 5 h 10"/>
              <a:gd name="T2" fmla="*/ 6 w 6"/>
              <a:gd name="T3" fmla="*/ 10 h 10"/>
              <a:gd name="T4" fmla="*/ 0 w 6"/>
              <a:gd name="T5" fmla="*/ 9 h 10"/>
              <a:gd name="T6" fmla="*/ 0 w 6"/>
              <a:gd name="T7" fmla="*/ 5 h 10"/>
              <a:gd name="T8" fmla="*/ 3 w 6"/>
              <a:gd name="T9" fmla="*/ 0 h 10"/>
              <a:gd name="T10" fmla="*/ 4 w 6"/>
              <a:gd name="T11" fmla="*/ 0 h 10"/>
              <a:gd name="T12" fmla="*/ 6 w 6"/>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6" h="10">
                <a:moveTo>
                  <a:pt x="6" y="5"/>
                </a:moveTo>
                <a:lnTo>
                  <a:pt x="6" y="10"/>
                </a:lnTo>
                <a:lnTo>
                  <a:pt x="0" y="9"/>
                </a:lnTo>
                <a:lnTo>
                  <a:pt x="0" y="5"/>
                </a:lnTo>
                <a:lnTo>
                  <a:pt x="3" y="0"/>
                </a:lnTo>
                <a:lnTo>
                  <a:pt x="4" y="0"/>
                </a:lnTo>
                <a:lnTo>
                  <a:pt x="6"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6" name="Freeform 155"/>
          <p:cNvSpPr>
            <a:spLocks noEditPoints="1"/>
          </p:cNvSpPr>
          <p:nvPr/>
        </p:nvSpPr>
        <p:spPr bwMode="auto">
          <a:xfrm>
            <a:off x="4592003" y="4292002"/>
            <a:ext cx="7369" cy="5264"/>
          </a:xfrm>
          <a:custGeom>
            <a:avLst/>
            <a:gdLst>
              <a:gd name="T0" fmla="*/ 10 w 30"/>
              <a:gd name="T1" fmla="*/ 5 h 25"/>
              <a:gd name="T2" fmla="*/ 6 w 30"/>
              <a:gd name="T3" fmla="*/ 7 h 25"/>
              <a:gd name="T4" fmla="*/ 1 w 30"/>
              <a:gd name="T5" fmla="*/ 4 h 25"/>
              <a:gd name="T6" fmla="*/ 0 w 30"/>
              <a:gd name="T7" fmla="*/ 2 h 25"/>
              <a:gd name="T8" fmla="*/ 6 w 30"/>
              <a:gd name="T9" fmla="*/ 0 h 25"/>
              <a:gd name="T10" fmla="*/ 10 w 30"/>
              <a:gd name="T11" fmla="*/ 2 h 25"/>
              <a:gd name="T12" fmla="*/ 11 w 30"/>
              <a:gd name="T13" fmla="*/ 4 h 25"/>
              <a:gd name="T14" fmla="*/ 10 w 30"/>
              <a:gd name="T15" fmla="*/ 5 h 25"/>
              <a:gd name="T16" fmla="*/ 30 w 30"/>
              <a:gd name="T17" fmla="*/ 22 h 25"/>
              <a:gd name="T18" fmla="*/ 28 w 30"/>
              <a:gd name="T19" fmla="*/ 25 h 25"/>
              <a:gd name="T20" fmla="*/ 20 w 30"/>
              <a:gd name="T21" fmla="*/ 25 h 25"/>
              <a:gd name="T22" fmla="*/ 14 w 30"/>
              <a:gd name="T23" fmla="*/ 20 h 25"/>
              <a:gd name="T24" fmla="*/ 14 w 30"/>
              <a:gd name="T25" fmla="*/ 10 h 25"/>
              <a:gd name="T26" fmla="*/ 21 w 30"/>
              <a:gd name="T27" fmla="*/ 12 h 25"/>
              <a:gd name="T28" fmla="*/ 28 w 30"/>
              <a:gd name="T29" fmla="*/ 19 h 25"/>
              <a:gd name="T30" fmla="*/ 30 w 30"/>
              <a:gd name="T31" fmla="*/ 2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5">
                <a:moveTo>
                  <a:pt x="10" y="5"/>
                </a:moveTo>
                <a:lnTo>
                  <a:pt x="6" y="7"/>
                </a:lnTo>
                <a:lnTo>
                  <a:pt x="1" y="4"/>
                </a:lnTo>
                <a:lnTo>
                  <a:pt x="0" y="2"/>
                </a:lnTo>
                <a:lnTo>
                  <a:pt x="6" y="0"/>
                </a:lnTo>
                <a:lnTo>
                  <a:pt x="10" y="2"/>
                </a:lnTo>
                <a:lnTo>
                  <a:pt x="11" y="4"/>
                </a:lnTo>
                <a:lnTo>
                  <a:pt x="10" y="5"/>
                </a:lnTo>
                <a:close/>
                <a:moveTo>
                  <a:pt x="30" y="22"/>
                </a:moveTo>
                <a:lnTo>
                  <a:pt x="28" y="25"/>
                </a:lnTo>
                <a:lnTo>
                  <a:pt x="20" y="25"/>
                </a:lnTo>
                <a:lnTo>
                  <a:pt x="14" y="20"/>
                </a:lnTo>
                <a:lnTo>
                  <a:pt x="14" y="10"/>
                </a:lnTo>
                <a:lnTo>
                  <a:pt x="21" y="12"/>
                </a:lnTo>
                <a:lnTo>
                  <a:pt x="28" y="19"/>
                </a:lnTo>
                <a:lnTo>
                  <a:pt x="30"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7" name="Freeform 156"/>
          <p:cNvSpPr>
            <a:spLocks/>
          </p:cNvSpPr>
          <p:nvPr/>
        </p:nvSpPr>
        <p:spPr bwMode="auto">
          <a:xfrm>
            <a:off x="5407886" y="5403707"/>
            <a:ext cx="8422" cy="10528"/>
          </a:xfrm>
          <a:custGeom>
            <a:avLst/>
            <a:gdLst>
              <a:gd name="T0" fmla="*/ 26 w 37"/>
              <a:gd name="T1" fmla="*/ 42 h 44"/>
              <a:gd name="T2" fmla="*/ 16 w 37"/>
              <a:gd name="T3" fmla="*/ 44 h 44"/>
              <a:gd name="T4" fmla="*/ 5 w 37"/>
              <a:gd name="T5" fmla="*/ 43 h 44"/>
              <a:gd name="T6" fmla="*/ 0 w 37"/>
              <a:gd name="T7" fmla="*/ 39 h 44"/>
              <a:gd name="T8" fmla="*/ 0 w 37"/>
              <a:gd name="T9" fmla="*/ 37 h 44"/>
              <a:gd name="T10" fmla="*/ 3 w 37"/>
              <a:gd name="T11" fmla="*/ 35 h 44"/>
              <a:gd name="T12" fmla="*/ 3 w 37"/>
              <a:gd name="T13" fmla="*/ 29 h 44"/>
              <a:gd name="T14" fmla="*/ 5 w 37"/>
              <a:gd name="T15" fmla="*/ 20 h 44"/>
              <a:gd name="T16" fmla="*/ 7 w 37"/>
              <a:gd name="T17" fmla="*/ 16 h 44"/>
              <a:gd name="T18" fmla="*/ 13 w 37"/>
              <a:gd name="T19" fmla="*/ 13 h 44"/>
              <a:gd name="T20" fmla="*/ 15 w 37"/>
              <a:gd name="T21" fmla="*/ 6 h 44"/>
              <a:gd name="T22" fmla="*/ 20 w 37"/>
              <a:gd name="T23" fmla="*/ 1 h 44"/>
              <a:gd name="T24" fmla="*/ 26 w 37"/>
              <a:gd name="T25" fmla="*/ 0 h 44"/>
              <a:gd name="T26" fmla="*/ 33 w 37"/>
              <a:gd name="T27" fmla="*/ 9 h 44"/>
              <a:gd name="T28" fmla="*/ 37 w 37"/>
              <a:gd name="T29" fmla="*/ 19 h 44"/>
              <a:gd name="T30" fmla="*/ 36 w 37"/>
              <a:gd name="T31" fmla="*/ 28 h 44"/>
              <a:gd name="T32" fmla="*/ 32 w 37"/>
              <a:gd name="T33" fmla="*/ 32 h 44"/>
              <a:gd name="T34" fmla="*/ 30 w 37"/>
              <a:gd name="T35" fmla="*/ 37 h 44"/>
              <a:gd name="T36" fmla="*/ 26 w 37"/>
              <a:gd name="T37" fmla="*/ 4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 h="44">
                <a:moveTo>
                  <a:pt x="26" y="42"/>
                </a:moveTo>
                <a:lnTo>
                  <a:pt x="16" y="44"/>
                </a:lnTo>
                <a:lnTo>
                  <a:pt x="5" y="43"/>
                </a:lnTo>
                <a:lnTo>
                  <a:pt x="0" y="39"/>
                </a:lnTo>
                <a:lnTo>
                  <a:pt x="0" y="37"/>
                </a:lnTo>
                <a:lnTo>
                  <a:pt x="3" y="35"/>
                </a:lnTo>
                <a:lnTo>
                  <a:pt x="3" y="29"/>
                </a:lnTo>
                <a:lnTo>
                  <a:pt x="5" y="20"/>
                </a:lnTo>
                <a:lnTo>
                  <a:pt x="7" y="16"/>
                </a:lnTo>
                <a:lnTo>
                  <a:pt x="13" y="13"/>
                </a:lnTo>
                <a:lnTo>
                  <a:pt x="15" y="6"/>
                </a:lnTo>
                <a:lnTo>
                  <a:pt x="20" y="1"/>
                </a:lnTo>
                <a:lnTo>
                  <a:pt x="26" y="0"/>
                </a:lnTo>
                <a:lnTo>
                  <a:pt x="33" y="9"/>
                </a:lnTo>
                <a:lnTo>
                  <a:pt x="37" y="19"/>
                </a:lnTo>
                <a:lnTo>
                  <a:pt x="36" y="28"/>
                </a:lnTo>
                <a:lnTo>
                  <a:pt x="32" y="32"/>
                </a:lnTo>
                <a:lnTo>
                  <a:pt x="30" y="37"/>
                </a:lnTo>
                <a:lnTo>
                  <a:pt x="26"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8" name="Freeform 157"/>
          <p:cNvSpPr>
            <a:spLocks noEditPoints="1"/>
          </p:cNvSpPr>
          <p:nvPr/>
        </p:nvSpPr>
        <p:spPr bwMode="auto">
          <a:xfrm>
            <a:off x="5711078" y="4940497"/>
            <a:ext cx="3158" cy="18949"/>
          </a:xfrm>
          <a:custGeom>
            <a:avLst/>
            <a:gdLst>
              <a:gd name="T0" fmla="*/ 10 w 12"/>
              <a:gd name="T1" fmla="*/ 7 h 81"/>
              <a:gd name="T2" fmla="*/ 9 w 12"/>
              <a:gd name="T3" fmla="*/ 8 h 81"/>
              <a:gd name="T4" fmla="*/ 8 w 12"/>
              <a:gd name="T5" fmla="*/ 7 h 81"/>
              <a:gd name="T6" fmla="*/ 7 w 12"/>
              <a:gd name="T7" fmla="*/ 7 h 81"/>
              <a:gd name="T8" fmla="*/ 8 w 12"/>
              <a:gd name="T9" fmla="*/ 5 h 81"/>
              <a:gd name="T10" fmla="*/ 9 w 12"/>
              <a:gd name="T11" fmla="*/ 3 h 81"/>
              <a:gd name="T12" fmla="*/ 10 w 12"/>
              <a:gd name="T13" fmla="*/ 1 h 81"/>
              <a:gd name="T14" fmla="*/ 11 w 12"/>
              <a:gd name="T15" fmla="*/ 0 h 81"/>
              <a:gd name="T16" fmla="*/ 12 w 12"/>
              <a:gd name="T17" fmla="*/ 1 h 81"/>
              <a:gd name="T18" fmla="*/ 11 w 12"/>
              <a:gd name="T19" fmla="*/ 2 h 81"/>
              <a:gd name="T20" fmla="*/ 11 w 12"/>
              <a:gd name="T21" fmla="*/ 3 h 81"/>
              <a:gd name="T22" fmla="*/ 11 w 12"/>
              <a:gd name="T23" fmla="*/ 5 h 81"/>
              <a:gd name="T24" fmla="*/ 10 w 12"/>
              <a:gd name="T25" fmla="*/ 7 h 81"/>
              <a:gd name="T26" fmla="*/ 3 w 12"/>
              <a:gd name="T27" fmla="*/ 81 h 81"/>
              <a:gd name="T28" fmla="*/ 1 w 12"/>
              <a:gd name="T29" fmla="*/ 81 h 81"/>
              <a:gd name="T30" fmla="*/ 0 w 12"/>
              <a:gd name="T31" fmla="*/ 79 h 81"/>
              <a:gd name="T32" fmla="*/ 0 w 12"/>
              <a:gd name="T33" fmla="*/ 77 h 81"/>
              <a:gd name="T34" fmla="*/ 2 w 12"/>
              <a:gd name="T35" fmla="*/ 76 h 81"/>
              <a:gd name="T36" fmla="*/ 4 w 12"/>
              <a:gd name="T37" fmla="*/ 76 h 81"/>
              <a:gd name="T38" fmla="*/ 5 w 12"/>
              <a:gd name="T39" fmla="*/ 77 h 81"/>
              <a:gd name="T40" fmla="*/ 4 w 12"/>
              <a:gd name="T41" fmla="*/ 79 h 81"/>
              <a:gd name="T42" fmla="*/ 3 w 12"/>
              <a:gd name="T4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81">
                <a:moveTo>
                  <a:pt x="10" y="7"/>
                </a:moveTo>
                <a:lnTo>
                  <a:pt x="9" y="8"/>
                </a:lnTo>
                <a:lnTo>
                  <a:pt x="8" y="7"/>
                </a:lnTo>
                <a:lnTo>
                  <a:pt x="7" y="7"/>
                </a:lnTo>
                <a:lnTo>
                  <a:pt x="8" y="5"/>
                </a:lnTo>
                <a:lnTo>
                  <a:pt x="9" y="3"/>
                </a:lnTo>
                <a:lnTo>
                  <a:pt x="10" y="1"/>
                </a:lnTo>
                <a:lnTo>
                  <a:pt x="11" y="0"/>
                </a:lnTo>
                <a:lnTo>
                  <a:pt x="12" y="1"/>
                </a:lnTo>
                <a:lnTo>
                  <a:pt x="11" y="2"/>
                </a:lnTo>
                <a:lnTo>
                  <a:pt x="11" y="3"/>
                </a:lnTo>
                <a:lnTo>
                  <a:pt x="11" y="5"/>
                </a:lnTo>
                <a:lnTo>
                  <a:pt x="10" y="7"/>
                </a:lnTo>
                <a:close/>
                <a:moveTo>
                  <a:pt x="3" y="81"/>
                </a:moveTo>
                <a:lnTo>
                  <a:pt x="1" y="81"/>
                </a:lnTo>
                <a:lnTo>
                  <a:pt x="0" y="79"/>
                </a:lnTo>
                <a:lnTo>
                  <a:pt x="0" y="77"/>
                </a:lnTo>
                <a:lnTo>
                  <a:pt x="2" y="76"/>
                </a:lnTo>
                <a:lnTo>
                  <a:pt x="4" y="76"/>
                </a:lnTo>
                <a:lnTo>
                  <a:pt x="5" y="77"/>
                </a:lnTo>
                <a:lnTo>
                  <a:pt x="4" y="79"/>
                </a:lnTo>
                <a:lnTo>
                  <a:pt x="3" y="8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59" name="Freeform 158"/>
          <p:cNvSpPr>
            <a:spLocks noEditPoints="1"/>
          </p:cNvSpPr>
          <p:nvPr/>
        </p:nvSpPr>
        <p:spPr bwMode="auto">
          <a:xfrm>
            <a:off x="4941517" y="5197368"/>
            <a:ext cx="61060" cy="150543"/>
          </a:xfrm>
          <a:custGeom>
            <a:avLst/>
            <a:gdLst>
              <a:gd name="T0" fmla="*/ 155 w 256"/>
              <a:gd name="T1" fmla="*/ 179 h 627"/>
              <a:gd name="T2" fmla="*/ 142 w 256"/>
              <a:gd name="T3" fmla="*/ 208 h 627"/>
              <a:gd name="T4" fmla="*/ 138 w 256"/>
              <a:gd name="T5" fmla="*/ 241 h 627"/>
              <a:gd name="T6" fmla="*/ 149 w 256"/>
              <a:gd name="T7" fmla="*/ 298 h 627"/>
              <a:gd name="T8" fmla="*/ 158 w 256"/>
              <a:gd name="T9" fmla="*/ 329 h 627"/>
              <a:gd name="T10" fmla="*/ 205 w 256"/>
              <a:gd name="T11" fmla="*/ 362 h 627"/>
              <a:gd name="T12" fmla="*/ 252 w 256"/>
              <a:gd name="T13" fmla="*/ 425 h 627"/>
              <a:gd name="T14" fmla="*/ 249 w 256"/>
              <a:gd name="T15" fmla="*/ 474 h 627"/>
              <a:gd name="T16" fmla="*/ 245 w 256"/>
              <a:gd name="T17" fmla="*/ 538 h 627"/>
              <a:gd name="T18" fmla="*/ 210 w 256"/>
              <a:gd name="T19" fmla="*/ 549 h 627"/>
              <a:gd name="T20" fmla="*/ 198 w 256"/>
              <a:gd name="T21" fmla="*/ 580 h 627"/>
              <a:gd name="T22" fmla="*/ 208 w 256"/>
              <a:gd name="T23" fmla="*/ 624 h 627"/>
              <a:gd name="T24" fmla="*/ 192 w 256"/>
              <a:gd name="T25" fmla="*/ 625 h 627"/>
              <a:gd name="T26" fmla="*/ 194 w 256"/>
              <a:gd name="T27" fmla="*/ 607 h 627"/>
              <a:gd name="T28" fmla="*/ 166 w 256"/>
              <a:gd name="T29" fmla="*/ 580 h 627"/>
              <a:gd name="T30" fmla="*/ 139 w 256"/>
              <a:gd name="T31" fmla="*/ 554 h 627"/>
              <a:gd name="T32" fmla="*/ 136 w 256"/>
              <a:gd name="T33" fmla="*/ 536 h 627"/>
              <a:gd name="T34" fmla="*/ 128 w 256"/>
              <a:gd name="T35" fmla="*/ 515 h 627"/>
              <a:gd name="T36" fmla="*/ 149 w 256"/>
              <a:gd name="T37" fmla="*/ 476 h 627"/>
              <a:gd name="T38" fmla="*/ 147 w 256"/>
              <a:gd name="T39" fmla="*/ 430 h 627"/>
              <a:gd name="T40" fmla="*/ 122 w 256"/>
              <a:gd name="T41" fmla="*/ 405 h 627"/>
              <a:gd name="T42" fmla="*/ 87 w 256"/>
              <a:gd name="T43" fmla="*/ 413 h 627"/>
              <a:gd name="T44" fmla="*/ 67 w 256"/>
              <a:gd name="T45" fmla="*/ 406 h 627"/>
              <a:gd name="T46" fmla="*/ 38 w 256"/>
              <a:gd name="T47" fmla="*/ 366 h 627"/>
              <a:gd name="T48" fmla="*/ 26 w 256"/>
              <a:gd name="T49" fmla="*/ 372 h 627"/>
              <a:gd name="T50" fmla="*/ 16 w 256"/>
              <a:gd name="T51" fmla="*/ 356 h 627"/>
              <a:gd name="T52" fmla="*/ 11 w 256"/>
              <a:gd name="T53" fmla="*/ 347 h 627"/>
              <a:gd name="T54" fmla="*/ 0 w 256"/>
              <a:gd name="T55" fmla="*/ 337 h 627"/>
              <a:gd name="T56" fmla="*/ 19 w 256"/>
              <a:gd name="T57" fmla="*/ 319 h 627"/>
              <a:gd name="T58" fmla="*/ 24 w 256"/>
              <a:gd name="T59" fmla="*/ 296 h 627"/>
              <a:gd name="T60" fmla="*/ 22 w 256"/>
              <a:gd name="T61" fmla="*/ 274 h 627"/>
              <a:gd name="T62" fmla="*/ 58 w 256"/>
              <a:gd name="T63" fmla="*/ 248 h 627"/>
              <a:gd name="T64" fmla="*/ 65 w 256"/>
              <a:gd name="T65" fmla="*/ 236 h 627"/>
              <a:gd name="T66" fmla="*/ 50 w 256"/>
              <a:gd name="T67" fmla="*/ 200 h 627"/>
              <a:gd name="T68" fmla="*/ 46 w 256"/>
              <a:gd name="T69" fmla="*/ 175 h 627"/>
              <a:gd name="T70" fmla="*/ 54 w 256"/>
              <a:gd name="T71" fmla="*/ 149 h 627"/>
              <a:gd name="T72" fmla="*/ 48 w 256"/>
              <a:gd name="T73" fmla="*/ 122 h 627"/>
              <a:gd name="T74" fmla="*/ 58 w 256"/>
              <a:gd name="T75" fmla="*/ 113 h 627"/>
              <a:gd name="T76" fmla="*/ 76 w 256"/>
              <a:gd name="T77" fmla="*/ 88 h 627"/>
              <a:gd name="T78" fmla="*/ 66 w 256"/>
              <a:gd name="T79" fmla="*/ 65 h 627"/>
              <a:gd name="T80" fmla="*/ 54 w 256"/>
              <a:gd name="T81" fmla="*/ 38 h 627"/>
              <a:gd name="T82" fmla="*/ 42 w 256"/>
              <a:gd name="T83" fmla="*/ 19 h 627"/>
              <a:gd name="T84" fmla="*/ 30 w 256"/>
              <a:gd name="T85" fmla="*/ 20 h 627"/>
              <a:gd name="T86" fmla="*/ 23 w 256"/>
              <a:gd name="T87" fmla="*/ 7 h 627"/>
              <a:gd name="T88" fmla="*/ 24 w 256"/>
              <a:gd name="T89" fmla="*/ 0 h 627"/>
              <a:gd name="T90" fmla="*/ 60 w 256"/>
              <a:gd name="T91" fmla="*/ 17 h 627"/>
              <a:gd name="T92" fmla="*/ 87 w 256"/>
              <a:gd name="T93" fmla="*/ 18 h 627"/>
              <a:gd name="T94" fmla="*/ 102 w 256"/>
              <a:gd name="T95" fmla="*/ 21 h 627"/>
              <a:gd name="T96" fmla="*/ 105 w 256"/>
              <a:gd name="T97" fmla="*/ 8 h 627"/>
              <a:gd name="T98" fmla="*/ 143 w 256"/>
              <a:gd name="T99" fmla="*/ 45 h 627"/>
              <a:gd name="T100" fmla="*/ 152 w 256"/>
              <a:gd name="T101" fmla="*/ 74 h 627"/>
              <a:gd name="T102" fmla="*/ 152 w 256"/>
              <a:gd name="T103" fmla="*/ 91 h 627"/>
              <a:gd name="T104" fmla="*/ 157 w 256"/>
              <a:gd name="T105" fmla="*/ 119 h 627"/>
              <a:gd name="T106" fmla="*/ 156 w 256"/>
              <a:gd name="T107" fmla="*/ 139 h 627"/>
              <a:gd name="T108" fmla="*/ 167 w 256"/>
              <a:gd name="T109" fmla="*/ 156 h 627"/>
              <a:gd name="T110" fmla="*/ 180 w 256"/>
              <a:gd name="T111" fmla="*/ 166 h 627"/>
              <a:gd name="T112" fmla="*/ 155 w 256"/>
              <a:gd name="T113" fmla="*/ 214 h 627"/>
              <a:gd name="T114" fmla="*/ 153 w 256"/>
              <a:gd name="T115" fmla="*/ 207 h 627"/>
              <a:gd name="T116" fmla="*/ 160 w 256"/>
              <a:gd name="T117" fmla="*/ 219 h 627"/>
              <a:gd name="T118" fmla="*/ 162 w 256"/>
              <a:gd name="T119" fmla="*/ 209 h 627"/>
              <a:gd name="T120" fmla="*/ 165 w 256"/>
              <a:gd name="T121" fmla="*/ 216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627">
                <a:moveTo>
                  <a:pt x="182" y="175"/>
                </a:moveTo>
                <a:lnTo>
                  <a:pt x="171" y="175"/>
                </a:lnTo>
                <a:lnTo>
                  <a:pt x="158" y="176"/>
                </a:lnTo>
                <a:lnTo>
                  <a:pt x="155" y="179"/>
                </a:lnTo>
                <a:lnTo>
                  <a:pt x="154" y="184"/>
                </a:lnTo>
                <a:lnTo>
                  <a:pt x="150" y="196"/>
                </a:lnTo>
                <a:lnTo>
                  <a:pt x="147" y="200"/>
                </a:lnTo>
                <a:lnTo>
                  <a:pt x="142" y="208"/>
                </a:lnTo>
                <a:lnTo>
                  <a:pt x="136" y="219"/>
                </a:lnTo>
                <a:lnTo>
                  <a:pt x="134" y="222"/>
                </a:lnTo>
                <a:lnTo>
                  <a:pt x="134" y="226"/>
                </a:lnTo>
                <a:lnTo>
                  <a:pt x="138" y="241"/>
                </a:lnTo>
                <a:lnTo>
                  <a:pt x="143" y="257"/>
                </a:lnTo>
                <a:lnTo>
                  <a:pt x="144" y="263"/>
                </a:lnTo>
                <a:lnTo>
                  <a:pt x="147" y="284"/>
                </a:lnTo>
                <a:lnTo>
                  <a:pt x="149" y="298"/>
                </a:lnTo>
                <a:lnTo>
                  <a:pt x="149" y="307"/>
                </a:lnTo>
                <a:lnTo>
                  <a:pt x="150" y="319"/>
                </a:lnTo>
                <a:lnTo>
                  <a:pt x="154" y="325"/>
                </a:lnTo>
                <a:lnTo>
                  <a:pt x="158" y="329"/>
                </a:lnTo>
                <a:lnTo>
                  <a:pt x="173" y="331"/>
                </a:lnTo>
                <a:lnTo>
                  <a:pt x="178" y="334"/>
                </a:lnTo>
                <a:lnTo>
                  <a:pt x="186" y="342"/>
                </a:lnTo>
                <a:lnTo>
                  <a:pt x="205" y="362"/>
                </a:lnTo>
                <a:lnTo>
                  <a:pt x="215" y="375"/>
                </a:lnTo>
                <a:lnTo>
                  <a:pt x="224" y="387"/>
                </a:lnTo>
                <a:lnTo>
                  <a:pt x="240" y="408"/>
                </a:lnTo>
                <a:lnTo>
                  <a:pt x="252" y="425"/>
                </a:lnTo>
                <a:lnTo>
                  <a:pt x="254" y="441"/>
                </a:lnTo>
                <a:lnTo>
                  <a:pt x="256" y="443"/>
                </a:lnTo>
                <a:lnTo>
                  <a:pt x="252" y="455"/>
                </a:lnTo>
                <a:lnTo>
                  <a:pt x="249" y="474"/>
                </a:lnTo>
                <a:lnTo>
                  <a:pt x="251" y="486"/>
                </a:lnTo>
                <a:lnTo>
                  <a:pt x="250" y="507"/>
                </a:lnTo>
                <a:lnTo>
                  <a:pt x="248" y="530"/>
                </a:lnTo>
                <a:lnTo>
                  <a:pt x="245" y="538"/>
                </a:lnTo>
                <a:lnTo>
                  <a:pt x="241" y="541"/>
                </a:lnTo>
                <a:lnTo>
                  <a:pt x="232" y="544"/>
                </a:lnTo>
                <a:lnTo>
                  <a:pt x="213" y="547"/>
                </a:lnTo>
                <a:lnTo>
                  <a:pt x="210" y="549"/>
                </a:lnTo>
                <a:lnTo>
                  <a:pt x="208" y="554"/>
                </a:lnTo>
                <a:lnTo>
                  <a:pt x="204" y="564"/>
                </a:lnTo>
                <a:lnTo>
                  <a:pt x="200" y="575"/>
                </a:lnTo>
                <a:lnTo>
                  <a:pt x="198" y="580"/>
                </a:lnTo>
                <a:lnTo>
                  <a:pt x="199" y="581"/>
                </a:lnTo>
                <a:lnTo>
                  <a:pt x="203" y="586"/>
                </a:lnTo>
                <a:lnTo>
                  <a:pt x="207" y="600"/>
                </a:lnTo>
                <a:lnTo>
                  <a:pt x="208" y="624"/>
                </a:lnTo>
                <a:lnTo>
                  <a:pt x="207" y="626"/>
                </a:lnTo>
                <a:lnTo>
                  <a:pt x="201" y="627"/>
                </a:lnTo>
                <a:lnTo>
                  <a:pt x="195" y="626"/>
                </a:lnTo>
                <a:lnTo>
                  <a:pt x="192" y="625"/>
                </a:lnTo>
                <a:lnTo>
                  <a:pt x="190" y="622"/>
                </a:lnTo>
                <a:lnTo>
                  <a:pt x="188" y="617"/>
                </a:lnTo>
                <a:lnTo>
                  <a:pt x="192" y="614"/>
                </a:lnTo>
                <a:lnTo>
                  <a:pt x="194" y="607"/>
                </a:lnTo>
                <a:lnTo>
                  <a:pt x="191" y="602"/>
                </a:lnTo>
                <a:lnTo>
                  <a:pt x="186" y="601"/>
                </a:lnTo>
                <a:lnTo>
                  <a:pt x="180" y="596"/>
                </a:lnTo>
                <a:lnTo>
                  <a:pt x="166" y="580"/>
                </a:lnTo>
                <a:lnTo>
                  <a:pt x="154" y="569"/>
                </a:lnTo>
                <a:lnTo>
                  <a:pt x="148" y="560"/>
                </a:lnTo>
                <a:lnTo>
                  <a:pt x="141" y="556"/>
                </a:lnTo>
                <a:lnTo>
                  <a:pt x="139" y="554"/>
                </a:lnTo>
                <a:lnTo>
                  <a:pt x="137" y="550"/>
                </a:lnTo>
                <a:lnTo>
                  <a:pt x="137" y="544"/>
                </a:lnTo>
                <a:lnTo>
                  <a:pt x="138" y="540"/>
                </a:lnTo>
                <a:lnTo>
                  <a:pt x="136" y="536"/>
                </a:lnTo>
                <a:lnTo>
                  <a:pt x="129" y="528"/>
                </a:lnTo>
                <a:lnTo>
                  <a:pt x="125" y="524"/>
                </a:lnTo>
                <a:lnTo>
                  <a:pt x="125" y="520"/>
                </a:lnTo>
                <a:lnTo>
                  <a:pt x="128" y="515"/>
                </a:lnTo>
                <a:lnTo>
                  <a:pt x="134" y="510"/>
                </a:lnTo>
                <a:lnTo>
                  <a:pt x="139" y="498"/>
                </a:lnTo>
                <a:lnTo>
                  <a:pt x="140" y="491"/>
                </a:lnTo>
                <a:lnTo>
                  <a:pt x="149" y="476"/>
                </a:lnTo>
                <a:lnTo>
                  <a:pt x="150" y="463"/>
                </a:lnTo>
                <a:lnTo>
                  <a:pt x="150" y="453"/>
                </a:lnTo>
                <a:lnTo>
                  <a:pt x="149" y="446"/>
                </a:lnTo>
                <a:lnTo>
                  <a:pt x="147" y="430"/>
                </a:lnTo>
                <a:lnTo>
                  <a:pt x="146" y="419"/>
                </a:lnTo>
                <a:lnTo>
                  <a:pt x="135" y="405"/>
                </a:lnTo>
                <a:lnTo>
                  <a:pt x="132" y="404"/>
                </a:lnTo>
                <a:lnTo>
                  <a:pt x="122" y="405"/>
                </a:lnTo>
                <a:lnTo>
                  <a:pt x="114" y="407"/>
                </a:lnTo>
                <a:lnTo>
                  <a:pt x="110" y="410"/>
                </a:lnTo>
                <a:lnTo>
                  <a:pt x="103" y="410"/>
                </a:lnTo>
                <a:lnTo>
                  <a:pt x="87" y="413"/>
                </a:lnTo>
                <a:lnTo>
                  <a:pt x="82" y="414"/>
                </a:lnTo>
                <a:lnTo>
                  <a:pt x="79" y="416"/>
                </a:lnTo>
                <a:lnTo>
                  <a:pt x="77" y="417"/>
                </a:lnTo>
                <a:lnTo>
                  <a:pt x="67" y="406"/>
                </a:lnTo>
                <a:lnTo>
                  <a:pt x="57" y="394"/>
                </a:lnTo>
                <a:lnTo>
                  <a:pt x="46" y="374"/>
                </a:lnTo>
                <a:lnTo>
                  <a:pt x="43" y="372"/>
                </a:lnTo>
                <a:lnTo>
                  <a:pt x="38" y="366"/>
                </a:lnTo>
                <a:lnTo>
                  <a:pt x="35" y="367"/>
                </a:lnTo>
                <a:lnTo>
                  <a:pt x="30" y="371"/>
                </a:lnTo>
                <a:lnTo>
                  <a:pt x="27" y="373"/>
                </a:lnTo>
                <a:lnTo>
                  <a:pt x="26" y="372"/>
                </a:lnTo>
                <a:lnTo>
                  <a:pt x="25" y="371"/>
                </a:lnTo>
                <a:lnTo>
                  <a:pt x="24" y="369"/>
                </a:lnTo>
                <a:lnTo>
                  <a:pt x="20" y="361"/>
                </a:lnTo>
                <a:lnTo>
                  <a:pt x="16" y="356"/>
                </a:lnTo>
                <a:lnTo>
                  <a:pt x="12" y="354"/>
                </a:lnTo>
                <a:lnTo>
                  <a:pt x="8" y="351"/>
                </a:lnTo>
                <a:lnTo>
                  <a:pt x="10" y="349"/>
                </a:lnTo>
                <a:lnTo>
                  <a:pt x="11" y="347"/>
                </a:lnTo>
                <a:lnTo>
                  <a:pt x="10" y="345"/>
                </a:lnTo>
                <a:lnTo>
                  <a:pt x="8" y="343"/>
                </a:lnTo>
                <a:lnTo>
                  <a:pt x="1" y="339"/>
                </a:lnTo>
                <a:lnTo>
                  <a:pt x="0" y="337"/>
                </a:lnTo>
                <a:lnTo>
                  <a:pt x="7" y="334"/>
                </a:lnTo>
                <a:lnTo>
                  <a:pt x="12" y="330"/>
                </a:lnTo>
                <a:lnTo>
                  <a:pt x="15" y="327"/>
                </a:lnTo>
                <a:lnTo>
                  <a:pt x="19" y="319"/>
                </a:lnTo>
                <a:lnTo>
                  <a:pt x="22" y="310"/>
                </a:lnTo>
                <a:lnTo>
                  <a:pt x="24" y="308"/>
                </a:lnTo>
                <a:lnTo>
                  <a:pt x="25" y="302"/>
                </a:lnTo>
                <a:lnTo>
                  <a:pt x="24" y="296"/>
                </a:lnTo>
                <a:lnTo>
                  <a:pt x="26" y="289"/>
                </a:lnTo>
                <a:lnTo>
                  <a:pt x="27" y="282"/>
                </a:lnTo>
                <a:lnTo>
                  <a:pt x="24" y="279"/>
                </a:lnTo>
                <a:lnTo>
                  <a:pt x="22" y="274"/>
                </a:lnTo>
                <a:lnTo>
                  <a:pt x="25" y="266"/>
                </a:lnTo>
                <a:lnTo>
                  <a:pt x="28" y="260"/>
                </a:lnTo>
                <a:lnTo>
                  <a:pt x="46" y="254"/>
                </a:lnTo>
                <a:lnTo>
                  <a:pt x="58" y="248"/>
                </a:lnTo>
                <a:lnTo>
                  <a:pt x="61" y="246"/>
                </a:lnTo>
                <a:lnTo>
                  <a:pt x="65" y="242"/>
                </a:lnTo>
                <a:lnTo>
                  <a:pt x="67" y="237"/>
                </a:lnTo>
                <a:lnTo>
                  <a:pt x="65" y="236"/>
                </a:lnTo>
                <a:lnTo>
                  <a:pt x="56" y="236"/>
                </a:lnTo>
                <a:lnTo>
                  <a:pt x="53" y="234"/>
                </a:lnTo>
                <a:lnTo>
                  <a:pt x="46" y="218"/>
                </a:lnTo>
                <a:lnTo>
                  <a:pt x="50" y="200"/>
                </a:lnTo>
                <a:lnTo>
                  <a:pt x="51" y="193"/>
                </a:lnTo>
                <a:lnTo>
                  <a:pt x="51" y="184"/>
                </a:lnTo>
                <a:lnTo>
                  <a:pt x="49" y="178"/>
                </a:lnTo>
                <a:lnTo>
                  <a:pt x="46" y="175"/>
                </a:lnTo>
                <a:lnTo>
                  <a:pt x="44" y="172"/>
                </a:lnTo>
                <a:lnTo>
                  <a:pt x="45" y="162"/>
                </a:lnTo>
                <a:lnTo>
                  <a:pt x="48" y="161"/>
                </a:lnTo>
                <a:lnTo>
                  <a:pt x="54" y="149"/>
                </a:lnTo>
                <a:lnTo>
                  <a:pt x="57" y="141"/>
                </a:lnTo>
                <a:lnTo>
                  <a:pt x="53" y="136"/>
                </a:lnTo>
                <a:lnTo>
                  <a:pt x="50" y="127"/>
                </a:lnTo>
                <a:lnTo>
                  <a:pt x="48" y="122"/>
                </a:lnTo>
                <a:lnTo>
                  <a:pt x="47" y="120"/>
                </a:lnTo>
                <a:lnTo>
                  <a:pt x="50" y="117"/>
                </a:lnTo>
                <a:lnTo>
                  <a:pt x="54" y="114"/>
                </a:lnTo>
                <a:lnTo>
                  <a:pt x="58" y="113"/>
                </a:lnTo>
                <a:lnTo>
                  <a:pt x="63" y="111"/>
                </a:lnTo>
                <a:lnTo>
                  <a:pt x="79" y="96"/>
                </a:lnTo>
                <a:lnTo>
                  <a:pt x="79" y="93"/>
                </a:lnTo>
                <a:lnTo>
                  <a:pt x="76" y="88"/>
                </a:lnTo>
                <a:lnTo>
                  <a:pt x="70" y="80"/>
                </a:lnTo>
                <a:lnTo>
                  <a:pt x="69" y="77"/>
                </a:lnTo>
                <a:lnTo>
                  <a:pt x="68" y="67"/>
                </a:lnTo>
                <a:lnTo>
                  <a:pt x="66" y="65"/>
                </a:lnTo>
                <a:lnTo>
                  <a:pt x="58" y="58"/>
                </a:lnTo>
                <a:lnTo>
                  <a:pt x="51" y="52"/>
                </a:lnTo>
                <a:lnTo>
                  <a:pt x="53" y="45"/>
                </a:lnTo>
                <a:lnTo>
                  <a:pt x="54" y="38"/>
                </a:lnTo>
                <a:lnTo>
                  <a:pt x="51" y="34"/>
                </a:lnTo>
                <a:lnTo>
                  <a:pt x="46" y="29"/>
                </a:lnTo>
                <a:lnTo>
                  <a:pt x="43" y="23"/>
                </a:lnTo>
                <a:lnTo>
                  <a:pt x="42" y="19"/>
                </a:lnTo>
                <a:lnTo>
                  <a:pt x="38" y="17"/>
                </a:lnTo>
                <a:lnTo>
                  <a:pt x="35" y="17"/>
                </a:lnTo>
                <a:lnTo>
                  <a:pt x="32" y="20"/>
                </a:lnTo>
                <a:lnTo>
                  <a:pt x="30" y="20"/>
                </a:lnTo>
                <a:lnTo>
                  <a:pt x="26" y="19"/>
                </a:lnTo>
                <a:lnTo>
                  <a:pt x="25" y="15"/>
                </a:lnTo>
                <a:lnTo>
                  <a:pt x="25" y="10"/>
                </a:lnTo>
                <a:lnTo>
                  <a:pt x="23" y="7"/>
                </a:lnTo>
                <a:lnTo>
                  <a:pt x="20" y="3"/>
                </a:lnTo>
                <a:lnTo>
                  <a:pt x="20" y="1"/>
                </a:lnTo>
                <a:lnTo>
                  <a:pt x="22" y="1"/>
                </a:lnTo>
                <a:lnTo>
                  <a:pt x="24" y="0"/>
                </a:lnTo>
                <a:lnTo>
                  <a:pt x="37" y="8"/>
                </a:lnTo>
                <a:lnTo>
                  <a:pt x="44" y="9"/>
                </a:lnTo>
                <a:lnTo>
                  <a:pt x="53" y="10"/>
                </a:lnTo>
                <a:lnTo>
                  <a:pt x="60" y="17"/>
                </a:lnTo>
                <a:lnTo>
                  <a:pt x="64" y="18"/>
                </a:lnTo>
                <a:lnTo>
                  <a:pt x="68" y="17"/>
                </a:lnTo>
                <a:lnTo>
                  <a:pt x="82" y="17"/>
                </a:lnTo>
                <a:lnTo>
                  <a:pt x="87" y="18"/>
                </a:lnTo>
                <a:lnTo>
                  <a:pt x="94" y="22"/>
                </a:lnTo>
                <a:lnTo>
                  <a:pt x="97" y="22"/>
                </a:lnTo>
                <a:lnTo>
                  <a:pt x="101" y="22"/>
                </a:lnTo>
                <a:lnTo>
                  <a:pt x="102" y="21"/>
                </a:lnTo>
                <a:lnTo>
                  <a:pt x="102" y="19"/>
                </a:lnTo>
                <a:lnTo>
                  <a:pt x="102" y="14"/>
                </a:lnTo>
                <a:lnTo>
                  <a:pt x="103" y="11"/>
                </a:lnTo>
                <a:lnTo>
                  <a:pt x="105" y="8"/>
                </a:lnTo>
                <a:lnTo>
                  <a:pt x="113" y="12"/>
                </a:lnTo>
                <a:lnTo>
                  <a:pt x="131" y="27"/>
                </a:lnTo>
                <a:lnTo>
                  <a:pt x="132" y="29"/>
                </a:lnTo>
                <a:lnTo>
                  <a:pt x="143" y="45"/>
                </a:lnTo>
                <a:lnTo>
                  <a:pt x="147" y="51"/>
                </a:lnTo>
                <a:lnTo>
                  <a:pt x="147" y="54"/>
                </a:lnTo>
                <a:lnTo>
                  <a:pt x="151" y="68"/>
                </a:lnTo>
                <a:lnTo>
                  <a:pt x="152" y="74"/>
                </a:lnTo>
                <a:lnTo>
                  <a:pt x="151" y="79"/>
                </a:lnTo>
                <a:lnTo>
                  <a:pt x="151" y="83"/>
                </a:lnTo>
                <a:lnTo>
                  <a:pt x="152" y="88"/>
                </a:lnTo>
                <a:lnTo>
                  <a:pt x="152" y="91"/>
                </a:lnTo>
                <a:lnTo>
                  <a:pt x="156" y="99"/>
                </a:lnTo>
                <a:lnTo>
                  <a:pt x="158" y="105"/>
                </a:lnTo>
                <a:lnTo>
                  <a:pt x="158" y="112"/>
                </a:lnTo>
                <a:lnTo>
                  <a:pt x="157" y="119"/>
                </a:lnTo>
                <a:lnTo>
                  <a:pt x="154" y="128"/>
                </a:lnTo>
                <a:lnTo>
                  <a:pt x="153" y="132"/>
                </a:lnTo>
                <a:lnTo>
                  <a:pt x="154" y="135"/>
                </a:lnTo>
                <a:lnTo>
                  <a:pt x="156" y="139"/>
                </a:lnTo>
                <a:lnTo>
                  <a:pt x="160" y="143"/>
                </a:lnTo>
                <a:lnTo>
                  <a:pt x="163" y="148"/>
                </a:lnTo>
                <a:lnTo>
                  <a:pt x="165" y="154"/>
                </a:lnTo>
                <a:lnTo>
                  <a:pt x="167" y="156"/>
                </a:lnTo>
                <a:lnTo>
                  <a:pt x="169" y="156"/>
                </a:lnTo>
                <a:lnTo>
                  <a:pt x="173" y="157"/>
                </a:lnTo>
                <a:lnTo>
                  <a:pt x="176" y="160"/>
                </a:lnTo>
                <a:lnTo>
                  <a:pt x="180" y="166"/>
                </a:lnTo>
                <a:lnTo>
                  <a:pt x="181" y="172"/>
                </a:lnTo>
                <a:lnTo>
                  <a:pt x="182" y="175"/>
                </a:lnTo>
                <a:close/>
                <a:moveTo>
                  <a:pt x="157" y="210"/>
                </a:moveTo>
                <a:lnTo>
                  <a:pt x="155" y="214"/>
                </a:lnTo>
                <a:lnTo>
                  <a:pt x="152" y="214"/>
                </a:lnTo>
                <a:lnTo>
                  <a:pt x="149" y="211"/>
                </a:lnTo>
                <a:lnTo>
                  <a:pt x="150" y="208"/>
                </a:lnTo>
                <a:lnTo>
                  <a:pt x="153" y="207"/>
                </a:lnTo>
                <a:lnTo>
                  <a:pt x="155" y="208"/>
                </a:lnTo>
                <a:lnTo>
                  <a:pt x="157" y="210"/>
                </a:lnTo>
                <a:close/>
                <a:moveTo>
                  <a:pt x="163" y="218"/>
                </a:moveTo>
                <a:lnTo>
                  <a:pt x="160" y="219"/>
                </a:lnTo>
                <a:lnTo>
                  <a:pt x="158" y="217"/>
                </a:lnTo>
                <a:lnTo>
                  <a:pt x="159" y="213"/>
                </a:lnTo>
                <a:lnTo>
                  <a:pt x="160" y="210"/>
                </a:lnTo>
                <a:lnTo>
                  <a:pt x="162" y="209"/>
                </a:lnTo>
                <a:lnTo>
                  <a:pt x="164" y="210"/>
                </a:lnTo>
                <a:lnTo>
                  <a:pt x="166" y="212"/>
                </a:lnTo>
                <a:lnTo>
                  <a:pt x="166" y="214"/>
                </a:lnTo>
                <a:lnTo>
                  <a:pt x="165" y="216"/>
                </a:lnTo>
                <a:lnTo>
                  <a:pt x="163" y="21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0" name="Freeform 159"/>
          <p:cNvSpPr>
            <a:spLocks noEditPoints="1"/>
          </p:cNvSpPr>
          <p:nvPr/>
        </p:nvSpPr>
        <p:spPr bwMode="auto">
          <a:xfrm>
            <a:off x="2084350" y="4368853"/>
            <a:ext cx="600068" cy="374780"/>
          </a:xfrm>
          <a:custGeom>
            <a:avLst/>
            <a:gdLst>
              <a:gd name="T0" fmla="*/ 1628 w 2511"/>
              <a:gd name="T1" fmla="*/ 905 h 1571"/>
              <a:gd name="T2" fmla="*/ 1648 w 2511"/>
              <a:gd name="T3" fmla="*/ 973 h 1571"/>
              <a:gd name="T4" fmla="*/ 1751 w 2511"/>
              <a:gd name="T5" fmla="*/ 1176 h 1571"/>
              <a:gd name="T6" fmla="*/ 1839 w 2511"/>
              <a:gd name="T7" fmla="*/ 1229 h 1571"/>
              <a:gd name="T8" fmla="*/ 2035 w 2511"/>
              <a:gd name="T9" fmla="*/ 1237 h 1571"/>
              <a:gd name="T10" fmla="*/ 2146 w 2511"/>
              <a:gd name="T11" fmla="*/ 1223 h 1571"/>
              <a:gd name="T12" fmla="*/ 2210 w 2511"/>
              <a:gd name="T13" fmla="*/ 1125 h 1571"/>
              <a:gd name="T14" fmla="*/ 2393 w 2511"/>
              <a:gd name="T15" fmla="*/ 988 h 1571"/>
              <a:gd name="T16" fmla="*/ 2456 w 2511"/>
              <a:gd name="T17" fmla="*/ 990 h 1571"/>
              <a:gd name="T18" fmla="*/ 2453 w 2511"/>
              <a:gd name="T19" fmla="*/ 1102 h 1571"/>
              <a:gd name="T20" fmla="*/ 2449 w 2511"/>
              <a:gd name="T21" fmla="*/ 1168 h 1571"/>
              <a:gd name="T22" fmla="*/ 2417 w 2511"/>
              <a:gd name="T23" fmla="*/ 1265 h 1571"/>
              <a:gd name="T24" fmla="*/ 2349 w 2511"/>
              <a:gd name="T25" fmla="*/ 1282 h 1571"/>
              <a:gd name="T26" fmla="*/ 2171 w 2511"/>
              <a:gd name="T27" fmla="*/ 1349 h 1571"/>
              <a:gd name="T28" fmla="*/ 2216 w 2511"/>
              <a:gd name="T29" fmla="*/ 1424 h 1571"/>
              <a:gd name="T30" fmla="*/ 2085 w 2511"/>
              <a:gd name="T31" fmla="*/ 1528 h 1571"/>
              <a:gd name="T32" fmla="*/ 1998 w 2511"/>
              <a:gd name="T33" fmla="*/ 1497 h 1571"/>
              <a:gd name="T34" fmla="*/ 1895 w 2511"/>
              <a:gd name="T35" fmla="*/ 1437 h 1571"/>
              <a:gd name="T36" fmla="*/ 1870 w 2511"/>
              <a:gd name="T37" fmla="*/ 1434 h 1571"/>
              <a:gd name="T38" fmla="*/ 1536 w 2511"/>
              <a:gd name="T39" fmla="*/ 1405 h 1571"/>
              <a:gd name="T40" fmla="*/ 1282 w 2511"/>
              <a:gd name="T41" fmla="*/ 1291 h 1571"/>
              <a:gd name="T42" fmla="*/ 1023 w 2511"/>
              <a:gd name="T43" fmla="*/ 1123 h 1571"/>
              <a:gd name="T44" fmla="*/ 1030 w 2511"/>
              <a:gd name="T45" fmla="*/ 1043 h 1571"/>
              <a:gd name="T46" fmla="*/ 937 w 2511"/>
              <a:gd name="T47" fmla="*/ 829 h 1571"/>
              <a:gd name="T48" fmla="*/ 823 w 2511"/>
              <a:gd name="T49" fmla="*/ 721 h 1571"/>
              <a:gd name="T50" fmla="*/ 757 w 2511"/>
              <a:gd name="T51" fmla="*/ 647 h 1571"/>
              <a:gd name="T52" fmla="*/ 716 w 2511"/>
              <a:gd name="T53" fmla="*/ 595 h 1571"/>
              <a:gd name="T54" fmla="*/ 671 w 2511"/>
              <a:gd name="T55" fmla="*/ 517 h 1571"/>
              <a:gd name="T56" fmla="*/ 564 w 2511"/>
              <a:gd name="T57" fmla="*/ 420 h 1571"/>
              <a:gd name="T58" fmla="*/ 474 w 2511"/>
              <a:gd name="T59" fmla="*/ 292 h 1571"/>
              <a:gd name="T60" fmla="*/ 424 w 2511"/>
              <a:gd name="T61" fmla="*/ 142 h 1571"/>
              <a:gd name="T62" fmla="*/ 300 w 2511"/>
              <a:gd name="T63" fmla="*/ 89 h 1571"/>
              <a:gd name="T64" fmla="*/ 305 w 2511"/>
              <a:gd name="T65" fmla="*/ 248 h 1571"/>
              <a:gd name="T66" fmla="*/ 420 w 2511"/>
              <a:gd name="T67" fmla="*/ 385 h 1571"/>
              <a:gd name="T68" fmla="*/ 506 w 2511"/>
              <a:gd name="T69" fmla="*/ 512 h 1571"/>
              <a:gd name="T70" fmla="*/ 553 w 2511"/>
              <a:gd name="T71" fmla="*/ 577 h 1571"/>
              <a:gd name="T72" fmla="*/ 632 w 2511"/>
              <a:gd name="T73" fmla="*/ 765 h 1571"/>
              <a:gd name="T74" fmla="*/ 691 w 2511"/>
              <a:gd name="T75" fmla="*/ 810 h 1571"/>
              <a:gd name="T76" fmla="*/ 615 w 2511"/>
              <a:gd name="T77" fmla="*/ 804 h 1571"/>
              <a:gd name="T78" fmla="*/ 502 w 2511"/>
              <a:gd name="T79" fmla="*/ 652 h 1571"/>
              <a:gd name="T80" fmla="*/ 380 w 2511"/>
              <a:gd name="T81" fmla="*/ 544 h 1571"/>
              <a:gd name="T82" fmla="*/ 267 w 2511"/>
              <a:gd name="T83" fmla="*/ 448 h 1571"/>
              <a:gd name="T84" fmla="*/ 328 w 2511"/>
              <a:gd name="T85" fmla="*/ 439 h 1571"/>
              <a:gd name="T86" fmla="*/ 205 w 2511"/>
              <a:gd name="T87" fmla="*/ 254 h 1571"/>
              <a:gd name="T88" fmla="*/ 133 w 2511"/>
              <a:gd name="T89" fmla="*/ 91 h 1571"/>
              <a:gd name="T90" fmla="*/ 259 w 2511"/>
              <a:gd name="T91" fmla="*/ 3 h 1571"/>
              <a:gd name="T92" fmla="*/ 695 w 2511"/>
              <a:gd name="T93" fmla="*/ 129 h 1571"/>
              <a:gd name="T94" fmla="*/ 946 w 2511"/>
              <a:gd name="T95" fmla="*/ 88 h 1571"/>
              <a:gd name="T96" fmla="*/ 1091 w 2511"/>
              <a:gd name="T97" fmla="*/ 263 h 1571"/>
              <a:gd name="T98" fmla="*/ 1230 w 2511"/>
              <a:gd name="T99" fmla="*/ 318 h 1571"/>
              <a:gd name="T100" fmla="*/ 1338 w 2511"/>
              <a:gd name="T101" fmla="*/ 271 h 1571"/>
              <a:gd name="T102" fmla="*/ 1434 w 2511"/>
              <a:gd name="T103" fmla="*/ 401 h 1571"/>
              <a:gd name="T104" fmla="*/ 1500 w 2511"/>
              <a:gd name="T105" fmla="*/ 514 h 1571"/>
              <a:gd name="T106" fmla="*/ 1631 w 2511"/>
              <a:gd name="T107" fmla="*/ 604 h 1571"/>
              <a:gd name="T108" fmla="*/ 293 w 2511"/>
              <a:gd name="T109" fmla="*/ 94 h 1571"/>
              <a:gd name="T110" fmla="*/ 485 w 2511"/>
              <a:gd name="T111" fmla="*/ 362 h 1571"/>
              <a:gd name="T112" fmla="*/ 7 w 2511"/>
              <a:gd name="T113" fmla="*/ 329 h 1571"/>
              <a:gd name="T114" fmla="*/ 575 w 2511"/>
              <a:gd name="T115" fmla="*/ 607 h 1571"/>
              <a:gd name="T116" fmla="*/ 491 w 2511"/>
              <a:gd name="T117" fmla="*/ 705 h 1571"/>
              <a:gd name="T118" fmla="*/ 531 w 2511"/>
              <a:gd name="T119" fmla="*/ 747 h 1571"/>
              <a:gd name="T120" fmla="*/ 934 w 2511"/>
              <a:gd name="T121" fmla="*/ 990 h 1571"/>
              <a:gd name="T122" fmla="*/ 2488 w 2511"/>
              <a:gd name="T123" fmla="*/ 1098 h 1571"/>
              <a:gd name="T124" fmla="*/ 2116 w 2511"/>
              <a:gd name="T125" fmla="*/ 1231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1" h="1571">
                <a:moveTo>
                  <a:pt x="1683" y="611"/>
                </a:moveTo>
                <a:lnTo>
                  <a:pt x="1682" y="629"/>
                </a:lnTo>
                <a:lnTo>
                  <a:pt x="1677" y="644"/>
                </a:lnTo>
                <a:lnTo>
                  <a:pt x="1661" y="674"/>
                </a:lnTo>
                <a:lnTo>
                  <a:pt x="1655" y="693"/>
                </a:lnTo>
                <a:lnTo>
                  <a:pt x="1642" y="748"/>
                </a:lnTo>
                <a:lnTo>
                  <a:pt x="1638" y="783"/>
                </a:lnTo>
                <a:lnTo>
                  <a:pt x="1637" y="799"/>
                </a:lnTo>
                <a:lnTo>
                  <a:pt x="1636" y="802"/>
                </a:lnTo>
                <a:lnTo>
                  <a:pt x="1637" y="804"/>
                </a:lnTo>
                <a:lnTo>
                  <a:pt x="1634" y="841"/>
                </a:lnTo>
                <a:lnTo>
                  <a:pt x="1636" y="872"/>
                </a:lnTo>
                <a:lnTo>
                  <a:pt x="1635" y="877"/>
                </a:lnTo>
                <a:lnTo>
                  <a:pt x="1630" y="886"/>
                </a:lnTo>
                <a:lnTo>
                  <a:pt x="1627" y="899"/>
                </a:lnTo>
                <a:lnTo>
                  <a:pt x="1628" y="905"/>
                </a:lnTo>
                <a:lnTo>
                  <a:pt x="1628" y="909"/>
                </a:lnTo>
                <a:lnTo>
                  <a:pt x="1633" y="929"/>
                </a:lnTo>
                <a:lnTo>
                  <a:pt x="1634" y="943"/>
                </a:lnTo>
                <a:lnTo>
                  <a:pt x="1648" y="969"/>
                </a:lnTo>
                <a:lnTo>
                  <a:pt x="1656" y="977"/>
                </a:lnTo>
                <a:lnTo>
                  <a:pt x="1666" y="985"/>
                </a:lnTo>
                <a:lnTo>
                  <a:pt x="1670" y="989"/>
                </a:lnTo>
                <a:lnTo>
                  <a:pt x="1668" y="1000"/>
                </a:lnTo>
                <a:lnTo>
                  <a:pt x="1664" y="1005"/>
                </a:lnTo>
                <a:lnTo>
                  <a:pt x="1662" y="1014"/>
                </a:lnTo>
                <a:lnTo>
                  <a:pt x="1660" y="1007"/>
                </a:lnTo>
                <a:lnTo>
                  <a:pt x="1661" y="998"/>
                </a:lnTo>
                <a:lnTo>
                  <a:pt x="1664" y="993"/>
                </a:lnTo>
                <a:lnTo>
                  <a:pt x="1664" y="989"/>
                </a:lnTo>
                <a:lnTo>
                  <a:pt x="1659" y="985"/>
                </a:lnTo>
                <a:lnTo>
                  <a:pt x="1648" y="973"/>
                </a:lnTo>
                <a:lnTo>
                  <a:pt x="1635" y="950"/>
                </a:lnTo>
                <a:lnTo>
                  <a:pt x="1644" y="986"/>
                </a:lnTo>
                <a:lnTo>
                  <a:pt x="1647" y="992"/>
                </a:lnTo>
                <a:lnTo>
                  <a:pt x="1650" y="994"/>
                </a:lnTo>
                <a:lnTo>
                  <a:pt x="1654" y="997"/>
                </a:lnTo>
                <a:lnTo>
                  <a:pt x="1655" y="1000"/>
                </a:lnTo>
                <a:lnTo>
                  <a:pt x="1655" y="1003"/>
                </a:lnTo>
                <a:lnTo>
                  <a:pt x="1666" y="1028"/>
                </a:lnTo>
                <a:lnTo>
                  <a:pt x="1679" y="1054"/>
                </a:lnTo>
                <a:lnTo>
                  <a:pt x="1680" y="1061"/>
                </a:lnTo>
                <a:lnTo>
                  <a:pt x="1685" y="1069"/>
                </a:lnTo>
                <a:lnTo>
                  <a:pt x="1718" y="1105"/>
                </a:lnTo>
                <a:lnTo>
                  <a:pt x="1738" y="1132"/>
                </a:lnTo>
                <a:lnTo>
                  <a:pt x="1745" y="1157"/>
                </a:lnTo>
                <a:lnTo>
                  <a:pt x="1749" y="1165"/>
                </a:lnTo>
                <a:lnTo>
                  <a:pt x="1751" y="1176"/>
                </a:lnTo>
                <a:lnTo>
                  <a:pt x="1764" y="1188"/>
                </a:lnTo>
                <a:lnTo>
                  <a:pt x="1768" y="1196"/>
                </a:lnTo>
                <a:lnTo>
                  <a:pt x="1775" y="1200"/>
                </a:lnTo>
                <a:lnTo>
                  <a:pt x="1781" y="1213"/>
                </a:lnTo>
                <a:lnTo>
                  <a:pt x="1792" y="1221"/>
                </a:lnTo>
                <a:lnTo>
                  <a:pt x="1789" y="1221"/>
                </a:lnTo>
                <a:lnTo>
                  <a:pt x="1780" y="1217"/>
                </a:lnTo>
                <a:lnTo>
                  <a:pt x="1780" y="1220"/>
                </a:lnTo>
                <a:lnTo>
                  <a:pt x="1788" y="1225"/>
                </a:lnTo>
                <a:lnTo>
                  <a:pt x="1803" y="1230"/>
                </a:lnTo>
                <a:lnTo>
                  <a:pt x="1807" y="1230"/>
                </a:lnTo>
                <a:lnTo>
                  <a:pt x="1801" y="1227"/>
                </a:lnTo>
                <a:lnTo>
                  <a:pt x="1796" y="1224"/>
                </a:lnTo>
                <a:lnTo>
                  <a:pt x="1798" y="1223"/>
                </a:lnTo>
                <a:lnTo>
                  <a:pt x="1809" y="1228"/>
                </a:lnTo>
                <a:lnTo>
                  <a:pt x="1839" y="1229"/>
                </a:lnTo>
                <a:lnTo>
                  <a:pt x="1852" y="1240"/>
                </a:lnTo>
                <a:lnTo>
                  <a:pt x="1869" y="1245"/>
                </a:lnTo>
                <a:lnTo>
                  <a:pt x="1878" y="1259"/>
                </a:lnTo>
                <a:lnTo>
                  <a:pt x="1889" y="1273"/>
                </a:lnTo>
                <a:lnTo>
                  <a:pt x="1896" y="1274"/>
                </a:lnTo>
                <a:lnTo>
                  <a:pt x="1901" y="1274"/>
                </a:lnTo>
                <a:lnTo>
                  <a:pt x="1917" y="1271"/>
                </a:lnTo>
                <a:lnTo>
                  <a:pt x="1942" y="1262"/>
                </a:lnTo>
                <a:lnTo>
                  <a:pt x="1951" y="1258"/>
                </a:lnTo>
                <a:lnTo>
                  <a:pt x="1968" y="1252"/>
                </a:lnTo>
                <a:lnTo>
                  <a:pt x="1993" y="1251"/>
                </a:lnTo>
                <a:lnTo>
                  <a:pt x="2001" y="1252"/>
                </a:lnTo>
                <a:lnTo>
                  <a:pt x="2021" y="1249"/>
                </a:lnTo>
                <a:lnTo>
                  <a:pt x="2030" y="1244"/>
                </a:lnTo>
                <a:lnTo>
                  <a:pt x="2033" y="1240"/>
                </a:lnTo>
                <a:lnTo>
                  <a:pt x="2035" y="1237"/>
                </a:lnTo>
                <a:lnTo>
                  <a:pt x="2052" y="1232"/>
                </a:lnTo>
                <a:lnTo>
                  <a:pt x="2056" y="1232"/>
                </a:lnTo>
                <a:lnTo>
                  <a:pt x="2074" y="1231"/>
                </a:lnTo>
                <a:lnTo>
                  <a:pt x="2083" y="1229"/>
                </a:lnTo>
                <a:lnTo>
                  <a:pt x="2093" y="1228"/>
                </a:lnTo>
                <a:lnTo>
                  <a:pt x="2100" y="1235"/>
                </a:lnTo>
                <a:lnTo>
                  <a:pt x="2100" y="1238"/>
                </a:lnTo>
                <a:lnTo>
                  <a:pt x="2095" y="1241"/>
                </a:lnTo>
                <a:lnTo>
                  <a:pt x="2098" y="1244"/>
                </a:lnTo>
                <a:lnTo>
                  <a:pt x="2106" y="1249"/>
                </a:lnTo>
                <a:lnTo>
                  <a:pt x="2122" y="1250"/>
                </a:lnTo>
                <a:lnTo>
                  <a:pt x="2128" y="1250"/>
                </a:lnTo>
                <a:lnTo>
                  <a:pt x="2135" y="1243"/>
                </a:lnTo>
                <a:lnTo>
                  <a:pt x="2148" y="1236"/>
                </a:lnTo>
                <a:lnTo>
                  <a:pt x="2148" y="1228"/>
                </a:lnTo>
                <a:lnTo>
                  <a:pt x="2146" y="1223"/>
                </a:lnTo>
                <a:lnTo>
                  <a:pt x="2142" y="1223"/>
                </a:lnTo>
                <a:lnTo>
                  <a:pt x="2141" y="1221"/>
                </a:lnTo>
                <a:lnTo>
                  <a:pt x="2144" y="1215"/>
                </a:lnTo>
                <a:lnTo>
                  <a:pt x="2143" y="1213"/>
                </a:lnTo>
                <a:lnTo>
                  <a:pt x="2135" y="1218"/>
                </a:lnTo>
                <a:lnTo>
                  <a:pt x="2133" y="1218"/>
                </a:lnTo>
                <a:lnTo>
                  <a:pt x="2134" y="1216"/>
                </a:lnTo>
                <a:lnTo>
                  <a:pt x="2135" y="1214"/>
                </a:lnTo>
                <a:lnTo>
                  <a:pt x="2159" y="1201"/>
                </a:lnTo>
                <a:lnTo>
                  <a:pt x="2165" y="1196"/>
                </a:lnTo>
                <a:lnTo>
                  <a:pt x="2174" y="1192"/>
                </a:lnTo>
                <a:lnTo>
                  <a:pt x="2191" y="1175"/>
                </a:lnTo>
                <a:lnTo>
                  <a:pt x="2194" y="1144"/>
                </a:lnTo>
                <a:lnTo>
                  <a:pt x="2198" y="1138"/>
                </a:lnTo>
                <a:lnTo>
                  <a:pt x="2209" y="1128"/>
                </a:lnTo>
                <a:lnTo>
                  <a:pt x="2210" y="1125"/>
                </a:lnTo>
                <a:lnTo>
                  <a:pt x="2211" y="1119"/>
                </a:lnTo>
                <a:lnTo>
                  <a:pt x="2211" y="1102"/>
                </a:lnTo>
                <a:lnTo>
                  <a:pt x="2211" y="1089"/>
                </a:lnTo>
                <a:lnTo>
                  <a:pt x="2211" y="1074"/>
                </a:lnTo>
                <a:lnTo>
                  <a:pt x="2213" y="1061"/>
                </a:lnTo>
                <a:lnTo>
                  <a:pt x="2215" y="1057"/>
                </a:lnTo>
                <a:lnTo>
                  <a:pt x="2221" y="1036"/>
                </a:lnTo>
                <a:lnTo>
                  <a:pt x="2235" y="1027"/>
                </a:lnTo>
                <a:lnTo>
                  <a:pt x="2258" y="1016"/>
                </a:lnTo>
                <a:lnTo>
                  <a:pt x="2263" y="1014"/>
                </a:lnTo>
                <a:lnTo>
                  <a:pt x="2338" y="1002"/>
                </a:lnTo>
                <a:lnTo>
                  <a:pt x="2348" y="999"/>
                </a:lnTo>
                <a:lnTo>
                  <a:pt x="2361" y="991"/>
                </a:lnTo>
                <a:lnTo>
                  <a:pt x="2371" y="989"/>
                </a:lnTo>
                <a:lnTo>
                  <a:pt x="2388" y="989"/>
                </a:lnTo>
                <a:lnTo>
                  <a:pt x="2393" y="988"/>
                </a:lnTo>
                <a:lnTo>
                  <a:pt x="2394" y="987"/>
                </a:lnTo>
                <a:lnTo>
                  <a:pt x="2394" y="986"/>
                </a:lnTo>
                <a:lnTo>
                  <a:pt x="2397" y="985"/>
                </a:lnTo>
                <a:lnTo>
                  <a:pt x="2407" y="986"/>
                </a:lnTo>
                <a:lnTo>
                  <a:pt x="2426" y="991"/>
                </a:lnTo>
                <a:lnTo>
                  <a:pt x="2432" y="992"/>
                </a:lnTo>
                <a:lnTo>
                  <a:pt x="2449" y="997"/>
                </a:lnTo>
                <a:lnTo>
                  <a:pt x="2467" y="999"/>
                </a:lnTo>
                <a:lnTo>
                  <a:pt x="2470" y="998"/>
                </a:lnTo>
                <a:lnTo>
                  <a:pt x="2472" y="997"/>
                </a:lnTo>
                <a:lnTo>
                  <a:pt x="2474" y="994"/>
                </a:lnTo>
                <a:lnTo>
                  <a:pt x="2472" y="991"/>
                </a:lnTo>
                <a:lnTo>
                  <a:pt x="2470" y="991"/>
                </a:lnTo>
                <a:lnTo>
                  <a:pt x="2467" y="992"/>
                </a:lnTo>
                <a:lnTo>
                  <a:pt x="2463" y="993"/>
                </a:lnTo>
                <a:lnTo>
                  <a:pt x="2456" y="990"/>
                </a:lnTo>
                <a:lnTo>
                  <a:pt x="2458" y="988"/>
                </a:lnTo>
                <a:lnTo>
                  <a:pt x="2465" y="989"/>
                </a:lnTo>
                <a:lnTo>
                  <a:pt x="2470" y="988"/>
                </a:lnTo>
                <a:lnTo>
                  <a:pt x="2477" y="984"/>
                </a:lnTo>
                <a:lnTo>
                  <a:pt x="2484" y="987"/>
                </a:lnTo>
                <a:lnTo>
                  <a:pt x="2494" y="998"/>
                </a:lnTo>
                <a:lnTo>
                  <a:pt x="2501" y="1001"/>
                </a:lnTo>
                <a:lnTo>
                  <a:pt x="2501" y="1017"/>
                </a:lnTo>
                <a:lnTo>
                  <a:pt x="2502" y="1020"/>
                </a:lnTo>
                <a:lnTo>
                  <a:pt x="2505" y="1024"/>
                </a:lnTo>
                <a:lnTo>
                  <a:pt x="2501" y="1037"/>
                </a:lnTo>
                <a:lnTo>
                  <a:pt x="2498" y="1047"/>
                </a:lnTo>
                <a:lnTo>
                  <a:pt x="2493" y="1055"/>
                </a:lnTo>
                <a:lnTo>
                  <a:pt x="2482" y="1068"/>
                </a:lnTo>
                <a:lnTo>
                  <a:pt x="2469" y="1078"/>
                </a:lnTo>
                <a:lnTo>
                  <a:pt x="2453" y="1102"/>
                </a:lnTo>
                <a:lnTo>
                  <a:pt x="2450" y="1112"/>
                </a:lnTo>
                <a:lnTo>
                  <a:pt x="2450" y="1121"/>
                </a:lnTo>
                <a:lnTo>
                  <a:pt x="2453" y="1130"/>
                </a:lnTo>
                <a:lnTo>
                  <a:pt x="2452" y="1133"/>
                </a:lnTo>
                <a:lnTo>
                  <a:pt x="2450" y="1136"/>
                </a:lnTo>
                <a:lnTo>
                  <a:pt x="2447" y="1136"/>
                </a:lnTo>
                <a:lnTo>
                  <a:pt x="2440" y="1140"/>
                </a:lnTo>
                <a:lnTo>
                  <a:pt x="2432" y="1151"/>
                </a:lnTo>
                <a:lnTo>
                  <a:pt x="2432" y="1155"/>
                </a:lnTo>
                <a:lnTo>
                  <a:pt x="2436" y="1158"/>
                </a:lnTo>
                <a:lnTo>
                  <a:pt x="2440" y="1157"/>
                </a:lnTo>
                <a:lnTo>
                  <a:pt x="2446" y="1157"/>
                </a:lnTo>
                <a:lnTo>
                  <a:pt x="2450" y="1156"/>
                </a:lnTo>
                <a:lnTo>
                  <a:pt x="2453" y="1156"/>
                </a:lnTo>
                <a:lnTo>
                  <a:pt x="2452" y="1163"/>
                </a:lnTo>
                <a:lnTo>
                  <a:pt x="2449" y="1168"/>
                </a:lnTo>
                <a:lnTo>
                  <a:pt x="2446" y="1169"/>
                </a:lnTo>
                <a:lnTo>
                  <a:pt x="2442" y="1170"/>
                </a:lnTo>
                <a:lnTo>
                  <a:pt x="2437" y="1173"/>
                </a:lnTo>
                <a:lnTo>
                  <a:pt x="2435" y="1175"/>
                </a:lnTo>
                <a:lnTo>
                  <a:pt x="2435" y="1183"/>
                </a:lnTo>
                <a:lnTo>
                  <a:pt x="2438" y="1184"/>
                </a:lnTo>
                <a:lnTo>
                  <a:pt x="2443" y="1178"/>
                </a:lnTo>
                <a:lnTo>
                  <a:pt x="2446" y="1178"/>
                </a:lnTo>
                <a:lnTo>
                  <a:pt x="2447" y="1181"/>
                </a:lnTo>
                <a:lnTo>
                  <a:pt x="2440" y="1201"/>
                </a:lnTo>
                <a:lnTo>
                  <a:pt x="2435" y="1221"/>
                </a:lnTo>
                <a:lnTo>
                  <a:pt x="2429" y="1233"/>
                </a:lnTo>
                <a:lnTo>
                  <a:pt x="2426" y="1251"/>
                </a:lnTo>
                <a:lnTo>
                  <a:pt x="2423" y="1258"/>
                </a:lnTo>
                <a:lnTo>
                  <a:pt x="2419" y="1265"/>
                </a:lnTo>
                <a:lnTo>
                  <a:pt x="2417" y="1265"/>
                </a:lnTo>
                <a:lnTo>
                  <a:pt x="2411" y="1251"/>
                </a:lnTo>
                <a:lnTo>
                  <a:pt x="2404" y="1248"/>
                </a:lnTo>
                <a:lnTo>
                  <a:pt x="2403" y="1244"/>
                </a:lnTo>
                <a:lnTo>
                  <a:pt x="2407" y="1227"/>
                </a:lnTo>
                <a:lnTo>
                  <a:pt x="2405" y="1218"/>
                </a:lnTo>
                <a:lnTo>
                  <a:pt x="2402" y="1218"/>
                </a:lnTo>
                <a:lnTo>
                  <a:pt x="2397" y="1224"/>
                </a:lnTo>
                <a:lnTo>
                  <a:pt x="2392" y="1228"/>
                </a:lnTo>
                <a:lnTo>
                  <a:pt x="2392" y="1234"/>
                </a:lnTo>
                <a:lnTo>
                  <a:pt x="2386" y="1245"/>
                </a:lnTo>
                <a:lnTo>
                  <a:pt x="2384" y="1249"/>
                </a:lnTo>
                <a:lnTo>
                  <a:pt x="2378" y="1248"/>
                </a:lnTo>
                <a:lnTo>
                  <a:pt x="2371" y="1248"/>
                </a:lnTo>
                <a:lnTo>
                  <a:pt x="2366" y="1251"/>
                </a:lnTo>
                <a:lnTo>
                  <a:pt x="2361" y="1264"/>
                </a:lnTo>
                <a:lnTo>
                  <a:pt x="2349" y="1282"/>
                </a:lnTo>
                <a:lnTo>
                  <a:pt x="2344" y="1291"/>
                </a:lnTo>
                <a:lnTo>
                  <a:pt x="2340" y="1294"/>
                </a:lnTo>
                <a:lnTo>
                  <a:pt x="2336" y="1295"/>
                </a:lnTo>
                <a:lnTo>
                  <a:pt x="2333" y="1293"/>
                </a:lnTo>
                <a:lnTo>
                  <a:pt x="2324" y="1288"/>
                </a:lnTo>
                <a:lnTo>
                  <a:pt x="2318" y="1290"/>
                </a:lnTo>
                <a:lnTo>
                  <a:pt x="2315" y="1296"/>
                </a:lnTo>
                <a:lnTo>
                  <a:pt x="2316" y="1303"/>
                </a:lnTo>
                <a:lnTo>
                  <a:pt x="2299" y="1303"/>
                </a:lnTo>
                <a:lnTo>
                  <a:pt x="2271" y="1303"/>
                </a:lnTo>
                <a:lnTo>
                  <a:pt x="2235" y="1303"/>
                </a:lnTo>
                <a:lnTo>
                  <a:pt x="2200" y="1303"/>
                </a:lnTo>
                <a:lnTo>
                  <a:pt x="2171" y="1303"/>
                </a:lnTo>
                <a:lnTo>
                  <a:pt x="2171" y="1319"/>
                </a:lnTo>
                <a:lnTo>
                  <a:pt x="2171" y="1333"/>
                </a:lnTo>
                <a:lnTo>
                  <a:pt x="2171" y="1349"/>
                </a:lnTo>
                <a:lnTo>
                  <a:pt x="2154" y="1349"/>
                </a:lnTo>
                <a:lnTo>
                  <a:pt x="2138" y="1349"/>
                </a:lnTo>
                <a:lnTo>
                  <a:pt x="2139" y="1351"/>
                </a:lnTo>
                <a:lnTo>
                  <a:pt x="2145" y="1354"/>
                </a:lnTo>
                <a:lnTo>
                  <a:pt x="2152" y="1361"/>
                </a:lnTo>
                <a:lnTo>
                  <a:pt x="2161" y="1372"/>
                </a:lnTo>
                <a:lnTo>
                  <a:pt x="2172" y="1381"/>
                </a:lnTo>
                <a:lnTo>
                  <a:pt x="2185" y="1388"/>
                </a:lnTo>
                <a:lnTo>
                  <a:pt x="2193" y="1394"/>
                </a:lnTo>
                <a:lnTo>
                  <a:pt x="2197" y="1401"/>
                </a:lnTo>
                <a:lnTo>
                  <a:pt x="2199" y="1406"/>
                </a:lnTo>
                <a:lnTo>
                  <a:pt x="2199" y="1410"/>
                </a:lnTo>
                <a:lnTo>
                  <a:pt x="2204" y="1414"/>
                </a:lnTo>
                <a:lnTo>
                  <a:pt x="2212" y="1416"/>
                </a:lnTo>
                <a:lnTo>
                  <a:pt x="2216" y="1420"/>
                </a:lnTo>
                <a:lnTo>
                  <a:pt x="2216" y="1424"/>
                </a:lnTo>
                <a:lnTo>
                  <a:pt x="2214" y="1431"/>
                </a:lnTo>
                <a:lnTo>
                  <a:pt x="2213" y="1439"/>
                </a:lnTo>
                <a:lnTo>
                  <a:pt x="2214" y="1446"/>
                </a:lnTo>
                <a:lnTo>
                  <a:pt x="2208" y="1446"/>
                </a:lnTo>
                <a:lnTo>
                  <a:pt x="2193" y="1446"/>
                </a:lnTo>
                <a:lnTo>
                  <a:pt x="2172" y="1446"/>
                </a:lnTo>
                <a:lnTo>
                  <a:pt x="2151" y="1446"/>
                </a:lnTo>
                <a:lnTo>
                  <a:pt x="2136" y="1446"/>
                </a:lnTo>
                <a:lnTo>
                  <a:pt x="2112" y="1447"/>
                </a:lnTo>
                <a:lnTo>
                  <a:pt x="2105" y="1458"/>
                </a:lnTo>
                <a:lnTo>
                  <a:pt x="2094" y="1477"/>
                </a:lnTo>
                <a:lnTo>
                  <a:pt x="2084" y="1494"/>
                </a:lnTo>
                <a:lnTo>
                  <a:pt x="2076" y="1508"/>
                </a:lnTo>
                <a:lnTo>
                  <a:pt x="2075" y="1512"/>
                </a:lnTo>
                <a:lnTo>
                  <a:pt x="2075" y="1515"/>
                </a:lnTo>
                <a:lnTo>
                  <a:pt x="2085" y="1528"/>
                </a:lnTo>
                <a:lnTo>
                  <a:pt x="2083" y="1532"/>
                </a:lnTo>
                <a:lnTo>
                  <a:pt x="2079" y="1534"/>
                </a:lnTo>
                <a:lnTo>
                  <a:pt x="2078" y="1537"/>
                </a:lnTo>
                <a:lnTo>
                  <a:pt x="2078" y="1542"/>
                </a:lnTo>
                <a:lnTo>
                  <a:pt x="2076" y="1549"/>
                </a:lnTo>
                <a:lnTo>
                  <a:pt x="2077" y="1553"/>
                </a:lnTo>
                <a:lnTo>
                  <a:pt x="2078" y="1559"/>
                </a:lnTo>
                <a:lnTo>
                  <a:pt x="2076" y="1564"/>
                </a:lnTo>
                <a:lnTo>
                  <a:pt x="2074" y="1569"/>
                </a:lnTo>
                <a:lnTo>
                  <a:pt x="2072" y="1571"/>
                </a:lnTo>
                <a:lnTo>
                  <a:pt x="2070" y="1569"/>
                </a:lnTo>
                <a:lnTo>
                  <a:pt x="2049" y="1547"/>
                </a:lnTo>
                <a:lnTo>
                  <a:pt x="2027" y="1523"/>
                </a:lnTo>
                <a:lnTo>
                  <a:pt x="2018" y="1515"/>
                </a:lnTo>
                <a:lnTo>
                  <a:pt x="2010" y="1509"/>
                </a:lnTo>
                <a:lnTo>
                  <a:pt x="1998" y="1497"/>
                </a:lnTo>
                <a:lnTo>
                  <a:pt x="1969" y="1473"/>
                </a:lnTo>
                <a:lnTo>
                  <a:pt x="1953" y="1461"/>
                </a:lnTo>
                <a:lnTo>
                  <a:pt x="1939" y="1448"/>
                </a:lnTo>
                <a:lnTo>
                  <a:pt x="1926" y="1440"/>
                </a:lnTo>
                <a:lnTo>
                  <a:pt x="1913" y="1436"/>
                </a:lnTo>
                <a:lnTo>
                  <a:pt x="1908" y="1433"/>
                </a:lnTo>
                <a:lnTo>
                  <a:pt x="1903" y="1429"/>
                </a:lnTo>
                <a:lnTo>
                  <a:pt x="1900" y="1429"/>
                </a:lnTo>
                <a:lnTo>
                  <a:pt x="1899" y="1434"/>
                </a:lnTo>
                <a:lnTo>
                  <a:pt x="1903" y="1436"/>
                </a:lnTo>
                <a:lnTo>
                  <a:pt x="1908" y="1438"/>
                </a:lnTo>
                <a:lnTo>
                  <a:pt x="1913" y="1439"/>
                </a:lnTo>
                <a:lnTo>
                  <a:pt x="1917" y="1440"/>
                </a:lnTo>
                <a:lnTo>
                  <a:pt x="1930" y="1447"/>
                </a:lnTo>
                <a:lnTo>
                  <a:pt x="1932" y="1451"/>
                </a:lnTo>
                <a:lnTo>
                  <a:pt x="1895" y="1437"/>
                </a:lnTo>
                <a:lnTo>
                  <a:pt x="1880" y="1436"/>
                </a:lnTo>
                <a:lnTo>
                  <a:pt x="1878" y="1434"/>
                </a:lnTo>
                <a:lnTo>
                  <a:pt x="1886" y="1427"/>
                </a:lnTo>
                <a:lnTo>
                  <a:pt x="1884" y="1424"/>
                </a:lnTo>
                <a:lnTo>
                  <a:pt x="1881" y="1424"/>
                </a:lnTo>
                <a:lnTo>
                  <a:pt x="1873" y="1429"/>
                </a:lnTo>
                <a:lnTo>
                  <a:pt x="1870" y="1429"/>
                </a:lnTo>
                <a:lnTo>
                  <a:pt x="1869" y="1426"/>
                </a:lnTo>
                <a:lnTo>
                  <a:pt x="1870" y="1422"/>
                </a:lnTo>
                <a:lnTo>
                  <a:pt x="1864" y="1418"/>
                </a:lnTo>
                <a:lnTo>
                  <a:pt x="1861" y="1418"/>
                </a:lnTo>
                <a:lnTo>
                  <a:pt x="1858" y="1421"/>
                </a:lnTo>
                <a:lnTo>
                  <a:pt x="1851" y="1427"/>
                </a:lnTo>
                <a:lnTo>
                  <a:pt x="1852" y="1430"/>
                </a:lnTo>
                <a:lnTo>
                  <a:pt x="1865" y="1432"/>
                </a:lnTo>
                <a:lnTo>
                  <a:pt x="1870" y="1434"/>
                </a:lnTo>
                <a:lnTo>
                  <a:pt x="1869" y="1435"/>
                </a:lnTo>
                <a:lnTo>
                  <a:pt x="1857" y="1435"/>
                </a:lnTo>
                <a:lnTo>
                  <a:pt x="1842" y="1438"/>
                </a:lnTo>
                <a:lnTo>
                  <a:pt x="1816" y="1454"/>
                </a:lnTo>
                <a:lnTo>
                  <a:pt x="1792" y="1462"/>
                </a:lnTo>
                <a:lnTo>
                  <a:pt x="1757" y="1477"/>
                </a:lnTo>
                <a:lnTo>
                  <a:pt x="1742" y="1478"/>
                </a:lnTo>
                <a:lnTo>
                  <a:pt x="1733" y="1481"/>
                </a:lnTo>
                <a:lnTo>
                  <a:pt x="1710" y="1475"/>
                </a:lnTo>
                <a:lnTo>
                  <a:pt x="1680" y="1460"/>
                </a:lnTo>
                <a:lnTo>
                  <a:pt x="1635" y="1455"/>
                </a:lnTo>
                <a:lnTo>
                  <a:pt x="1605" y="1435"/>
                </a:lnTo>
                <a:lnTo>
                  <a:pt x="1574" y="1427"/>
                </a:lnTo>
                <a:lnTo>
                  <a:pt x="1555" y="1408"/>
                </a:lnTo>
                <a:lnTo>
                  <a:pt x="1544" y="1408"/>
                </a:lnTo>
                <a:lnTo>
                  <a:pt x="1536" y="1405"/>
                </a:lnTo>
                <a:lnTo>
                  <a:pt x="1509" y="1398"/>
                </a:lnTo>
                <a:lnTo>
                  <a:pt x="1482" y="1393"/>
                </a:lnTo>
                <a:lnTo>
                  <a:pt x="1455" y="1377"/>
                </a:lnTo>
                <a:lnTo>
                  <a:pt x="1438" y="1372"/>
                </a:lnTo>
                <a:lnTo>
                  <a:pt x="1423" y="1365"/>
                </a:lnTo>
                <a:lnTo>
                  <a:pt x="1390" y="1354"/>
                </a:lnTo>
                <a:lnTo>
                  <a:pt x="1378" y="1348"/>
                </a:lnTo>
                <a:lnTo>
                  <a:pt x="1366" y="1338"/>
                </a:lnTo>
                <a:lnTo>
                  <a:pt x="1347" y="1328"/>
                </a:lnTo>
                <a:lnTo>
                  <a:pt x="1339" y="1320"/>
                </a:lnTo>
                <a:lnTo>
                  <a:pt x="1330" y="1317"/>
                </a:lnTo>
                <a:lnTo>
                  <a:pt x="1318" y="1301"/>
                </a:lnTo>
                <a:lnTo>
                  <a:pt x="1311" y="1294"/>
                </a:lnTo>
                <a:lnTo>
                  <a:pt x="1305" y="1291"/>
                </a:lnTo>
                <a:lnTo>
                  <a:pt x="1299" y="1290"/>
                </a:lnTo>
                <a:lnTo>
                  <a:pt x="1282" y="1291"/>
                </a:lnTo>
                <a:lnTo>
                  <a:pt x="1255" y="1284"/>
                </a:lnTo>
                <a:lnTo>
                  <a:pt x="1243" y="1282"/>
                </a:lnTo>
                <a:lnTo>
                  <a:pt x="1218" y="1272"/>
                </a:lnTo>
                <a:lnTo>
                  <a:pt x="1185" y="1261"/>
                </a:lnTo>
                <a:lnTo>
                  <a:pt x="1174" y="1248"/>
                </a:lnTo>
                <a:lnTo>
                  <a:pt x="1164" y="1235"/>
                </a:lnTo>
                <a:lnTo>
                  <a:pt x="1147" y="1219"/>
                </a:lnTo>
                <a:lnTo>
                  <a:pt x="1137" y="1212"/>
                </a:lnTo>
                <a:lnTo>
                  <a:pt x="1118" y="1204"/>
                </a:lnTo>
                <a:lnTo>
                  <a:pt x="1108" y="1197"/>
                </a:lnTo>
                <a:lnTo>
                  <a:pt x="1093" y="1192"/>
                </a:lnTo>
                <a:lnTo>
                  <a:pt x="1066" y="1179"/>
                </a:lnTo>
                <a:lnTo>
                  <a:pt x="1058" y="1168"/>
                </a:lnTo>
                <a:lnTo>
                  <a:pt x="1053" y="1158"/>
                </a:lnTo>
                <a:lnTo>
                  <a:pt x="1038" y="1146"/>
                </a:lnTo>
                <a:lnTo>
                  <a:pt x="1023" y="1123"/>
                </a:lnTo>
                <a:lnTo>
                  <a:pt x="1019" y="1115"/>
                </a:lnTo>
                <a:lnTo>
                  <a:pt x="1016" y="1102"/>
                </a:lnTo>
                <a:lnTo>
                  <a:pt x="1012" y="1095"/>
                </a:lnTo>
                <a:lnTo>
                  <a:pt x="1008" y="1089"/>
                </a:lnTo>
                <a:lnTo>
                  <a:pt x="1010" y="1085"/>
                </a:lnTo>
                <a:lnTo>
                  <a:pt x="1018" y="1079"/>
                </a:lnTo>
                <a:lnTo>
                  <a:pt x="1031" y="1078"/>
                </a:lnTo>
                <a:lnTo>
                  <a:pt x="1041" y="1073"/>
                </a:lnTo>
                <a:lnTo>
                  <a:pt x="1042" y="1068"/>
                </a:lnTo>
                <a:lnTo>
                  <a:pt x="1041" y="1065"/>
                </a:lnTo>
                <a:lnTo>
                  <a:pt x="1035" y="1058"/>
                </a:lnTo>
                <a:lnTo>
                  <a:pt x="1028" y="1056"/>
                </a:lnTo>
                <a:lnTo>
                  <a:pt x="1022" y="1056"/>
                </a:lnTo>
                <a:lnTo>
                  <a:pt x="1021" y="1053"/>
                </a:lnTo>
                <a:lnTo>
                  <a:pt x="1025" y="1050"/>
                </a:lnTo>
                <a:lnTo>
                  <a:pt x="1030" y="1043"/>
                </a:lnTo>
                <a:lnTo>
                  <a:pt x="1037" y="1035"/>
                </a:lnTo>
                <a:lnTo>
                  <a:pt x="1042" y="1027"/>
                </a:lnTo>
                <a:lnTo>
                  <a:pt x="1043" y="1016"/>
                </a:lnTo>
                <a:lnTo>
                  <a:pt x="1043" y="1005"/>
                </a:lnTo>
                <a:lnTo>
                  <a:pt x="1045" y="996"/>
                </a:lnTo>
                <a:lnTo>
                  <a:pt x="1027" y="985"/>
                </a:lnTo>
                <a:lnTo>
                  <a:pt x="1025" y="980"/>
                </a:lnTo>
                <a:lnTo>
                  <a:pt x="1019" y="968"/>
                </a:lnTo>
                <a:lnTo>
                  <a:pt x="1010" y="953"/>
                </a:lnTo>
                <a:lnTo>
                  <a:pt x="1010" y="925"/>
                </a:lnTo>
                <a:lnTo>
                  <a:pt x="998" y="899"/>
                </a:lnTo>
                <a:lnTo>
                  <a:pt x="986" y="886"/>
                </a:lnTo>
                <a:lnTo>
                  <a:pt x="980" y="882"/>
                </a:lnTo>
                <a:lnTo>
                  <a:pt x="963" y="862"/>
                </a:lnTo>
                <a:lnTo>
                  <a:pt x="950" y="850"/>
                </a:lnTo>
                <a:lnTo>
                  <a:pt x="937" y="829"/>
                </a:lnTo>
                <a:lnTo>
                  <a:pt x="924" y="815"/>
                </a:lnTo>
                <a:lnTo>
                  <a:pt x="908" y="791"/>
                </a:lnTo>
                <a:lnTo>
                  <a:pt x="896" y="780"/>
                </a:lnTo>
                <a:lnTo>
                  <a:pt x="842" y="740"/>
                </a:lnTo>
                <a:lnTo>
                  <a:pt x="845" y="740"/>
                </a:lnTo>
                <a:lnTo>
                  <a:pt x="861" y="750"/>
                </a:lnTo>
                <a:lnTo>
                  <a:pt x="864" y="749"/>
                </a:lnTo>
                <a:lnTo>
                  <a:pt x="864" y="745"/>
                </a:lnTo>
                <a:lnTo>
                  <a:pt x="862" y="739"/>
                </a:lnTo>
                <a:lnTo>
                  <a:pt x="859" y="738"/>
                </a:lnTo>
                <a:lnTo>
                  <a:pt x="855" y="739"/>
                </a:lnTo>
                <a:lnTo>
                  <a:pt x="849" y="738"/>
                </a:lnTo>
                <a:lnTo>
                  <a:pt x="847" y="736"/>
                </a:lnTo>
                <a:lnTo>
                  <a:pt x="838" y="735"/>
                </a:lnTo>
                <a:lnTo>
                  <a:pt x="827" y="728"/>
                </a:lnTo>
                <a:lnTo>
                  <a:pt x="823" y="721"/>
                </a:lnTo>
                <a:lnTo>
                  <a:pt x="822" y="713"/>
                </a:lnTo>
                <a:lnTo>
                  <a:pt x="807" y="697"/>
                </a:lnTo>
                <a:lnTo>
                  <a:pt x="801" y="688"/>
                </a:lnTo>
                <a:lnTo>
                  <a:pt x="804" y="688"/>
                </a:lnTo>
                <a:lnTo>
                  <a:pt x="808" y="692"/>
                </a:lnTo>
                <a:lnTo>
                  <a:pt x="812" y="693"/>
                </a:lnTo>
                <a:lnTo>
                  <a:pt x="817" y="693"/>
                </a:lnTo>
                <a:lnTo>
                  <a:pt x="821" y="692"/>
                </a:lnTo>
                <a:lnTo>
                  <a:pt x="819" y="689"/>
                </a:lnTo>
                <a:lnTo>
                  <a:pt x="816" y="686"/>
                </a:lnTo>
                <a:lnTo>
                  <a:pt x="794" y="678"/>
                </a:lnTo>
                <a:lnTo>
                  <a:pt x="787" y="672"/>
                </a:lnTo>
                <a:lnTo>
                  <a:pt x="768" y="661"/>
                </a:lnTo>
                <a:lnTo>
                  <a:pt x="764" y="658"/>
                </a:lnTo>
                <a:lnTo>
                  <a:pt x="761" y="648"/>
                </a:lnTo>
                <a:lnTo>
                  <a:pt x="757" y="647"/>
                </a:lnTo>
                <a:lnTo>
                  <a:pt x="753" y="650"/>
                </a:lnTo>
                <a:lnTo>
                  <a:pt x="742" y="653"/>
                </a:lnTo>
                <a:lnTo>
                  <a:pt x="739" y="650"/>
                </a:lnTo>
                <a:lnTo>
                  <a:pt x="739" y="647"/>
                </a:lnTo>
                <a:lnTo>
                  <a:pt x="746" y="643"/>
                </a:lnTo>
                <a:lnTo>
                  <a:pt x="753" y="634"/>
                </a:lnTo>
                <a:lnTo>
                  <a:pt x="753" y="631"/>
                </a:lnTo>
                <a:lnTo>
                  <a:pt x="749" y="634"/>
                </a:lnTo>
                <a:lnTo>
                  <a:pt x="744" y="639"/>
                </a:lnTo>
                <a:lnTo>
                  <a:pt x="738" y="641"/>
                </a:lnTo>
                <a:lnTo>
                  <a:pt x="729" y="643"/>
                </a:lnTo>
                <a:lnTo>
                  <a:pt x="724" y="641"/>
                </a:lnTo>
                <a:lnTo>
                  <a:pt x="720" y="639"/>
                </a:lnTo>
                <a:lnTo>
                  <a:pt x="714" y="631"/>
                </a:lnTo>
                <a:lnTo>
                  <a:pt x="711" y="604"/>
                </a:lnTo>
                <a:lnTo>
                  <a:pt x="716" y="595"/>
                </a:lnTo>
                <a:lnTo>
                  <a:pt x="723" y="586"/>
                </a:lnTo>
                <a:lnTo>
                  <a:pt x="728" y="580"/>
                </a:lnTo>
                <a:lnTo>
                  <a:pt x="732" y="585"/>
                </a:lnTo>
                <a:lnTo>
                  <a:pt x="735" y="585"/>
                </a:lnTo>
                <a:lnTo>
                  <a:pt x="733" y="580"/>
                </a:lnTo>
                <a:lnTo>
                  <a:pt x="727" y="576"/>
                </a:lnTo>
                <a:lnTo>
                  <a:pt x="725" y="572"/>
                </a:lnTo>
                <a:lnTo>
                  <a:pt x="725" y="568"/>
                </a:lnTo>
                <a:lnTo>
                  <a:pt x="722" y="560"/>
                </a:lnTo>
                <a:lnTo>
                  <a:pt x="706" y="545"/>
                </a:lnTo>
                <a:lnTo>
                  <a:pt x="691" y="546"/>
                </a:lnTo>
                <a:lnTo>
                  <a:pt x="685" y="545"/>
                </a:lnTo>
                <a:lnTo>
                  <a:pt x="679" y="540"/>
                </a:lnTo>
                <a:lnTo>
                  <a:pt x="674" y="530"/>
                </a:lnTo>
                <a:lnTo>
                  <a:pt x="671" y="521"/>
                </a:lnTo>
                <a:lnTo>
                  <a:pt x="671" y="517"/>
                </a:lnTo>
                <a:lnTo>
                  <a:pt x="669" y="512"/>
                </a:lnTo>
                <a:lnTo>
                  <a:pt x="643" y="505"/>
                </a:lnTo>
                <a:lnTo>
                  <a:pt x="635" y="499"/>
                </a:lnTo>
                <a:lnTo>
                  <a:pt x="627" y="491"/>
                </a:lnTo>
                <a:lnTo>
                  <a:pt x="624" y="484"/>
                </a:lnTo>
                <a:lnTo>
                  <a:pt x="621" y="479"/>
                </a:lnTo>
                <a:lnTo>
                  <a:pt x="618" y="471"/>
                </a:lnTo>
                <a:lnTo>
                  <a:pt x="616" y="461"/>
                </a:lnTo>
                <a:lnTo>
                  <a:pt x="619" y="449"/>
                </a:lnTo>
                <a:lnTo>
                  <a:pt x="623" y="443"/>
                </a:lnTo>
                <a:lnTo>
                  <a:pt x="605" y="438"/>
                </a:lnTo>
                <a:lnTo>
                  <a:pt x="598" y="438"/>
                </a:lnTo>
                <a:lnTo>
                  <a:pt x="592" y="440"/>
                </a:lnTo>
                <a:lnTo>
                  <a:pt x="587" y="437"/>
                </a:lnTo>
                <a:lnTo>
                  <a:pt x="576" y="434"/>
                </a:lnTo>
                <a:lnTo>
                  <a:pt x="564" y="420"/>
                </a:lnTo>
                <a:lnTo>
                  <a:pt x="549" y="396"/>
                </a:lnTo>
                <a:lnTo>
                  <a:pt x="532" y="388"/>
                </a:lnTo>
                <a:lnTo>
                  <a:pt x="527" y="380"/>
                </a:lnTo>
                <a:lnTo>
                  <a:pt x="520" y="373"/>
                </a:lnTo>
                <a:lnTo>
                  <a:pt x="514" y="363"/>
                </a:lnTo>
                <a:lnTo>
                  <a:pt x="513" y="359"/>
                </a:lnTo>
                <a:lnTo>
                  <a:pt x="512" y="357"/>
                </a:lnTo>
                <a:lnTo>
                  <a:pt x="503" y="350"/>
                </a:lnTo>
                <a:lnTo>
                  <a:pt x="494" y="339"/>
                </a:lnTo>
                <a:lnTo>
                  <a:pt x="492" y="330"/>
                </a:lnTo>
                <a:lnTo>
                  <a:pt x="489" y="317"/>
                </a:lnTo>
                <a:lnTo>
                  <a:pt x="483" y="312"/>
                </a:lnTo>
                <a:lnTo>
                  <a:pt x="477" y="310"/>
                </a:lnTo>
                <a:lnTo>
                  <a:pt x="476" y="303"/>
                </a:lnTo>
                <a:lnTo>
                  <a:pt x="476" y="299"/>
                </a:lnTo>
                <a:lnTo>
                  <a:pt x="474" y="292"/>
                </a:lnTo>
                <a:lnTo>
                  <a:pt x="461" y="276"/>
                </a:lnTo>
                <a:lnTo>
                  <a:pt x="455" y="262"/>
                </a:lnTo>
                <a:lnTo>
                  <a:pt x="452" y="258"/>
                </a:lnTo>
                <a:lnTo>
                  <a:pt x="448" y="252"/>
                </a:lnTo>
                <a:lnTo>
                  <a:pt x="447" y="239"/>
                </a:lnTo>
                <a:lnTo>
                  <a:pt x="442" y="223"/>
                </a:lnTo>
                <a:lnTo>
                  <a:pt x="431" y="204"/>
                </a:lnTo>
                <a:lnTo>
                  <a:pt x="423" y="191"/>
                </a:lnTo>
                <a:lnTo>
                  <a:pt x="419" y="178"/>
                </a:lnTo>
                <a:lnTo>
                  <a:pt x="421" y="165"/>
                </a:lnTo>
                <a:lnTo>
                  <a:pt x="419" y="156"/>
                </a:lnTo>
                <a:lnTo>
                  <a:pt x="418" y="154"/>
                </a:lnTo>
                <a:lnTo>
                  <a:pt x="419" y="152"/>
                </a:lnTo>
                <a:lnTo>
                  <a:pt x="422" y="153"/>
                </a:lnTo>
                <a:lnTo>
                  <a:pt x="424" y="151"/>
                </a:lnTo>
                <a:lnTo>
                  <a:pt x="424" y="142"/>
                </a:lnTo>
                <a:lnTo>
                  <a:pt x="421" y="140"/>
                </a:lnTo>
                <a:lnTo>
                  <a:pt x="413" y="137"/>
                </a:lnTo>
                <a:lnTo>
                  <a:pt x="409" y="135"/>
                </a:lnTo>
                <a:lnTo>
                  <a:pt x="390" y="132"/>
                </a:lnTo>
                <a:lnTo>
                  <a:pt x="378" y="127"/>
                </a:lnTo>
                <a:lnTo>
                  <a:pt x="378" y="116"/>
                </a:lnTo>
                <a:lnTo>
                  <a:pt x="372" y="111"/>
                </a:lnTo>
                <a:lnTo>
                  <a:pt x="368" y="107"/>
                </a:lnTo>
                <a:lnTo>
                  <a:pt x="353" y="101"/>
                </a:lnTo>
                <a:lnTo>
                  <a:pt x="350" y="104"/>
                </a:lnTo>
                <a:lnTo>
                  <a:pt x="348" y="110"/>
                </a:lnTo>
                <a:lnTo>
                  <a:pt x="342" y="112"/>
                </a:lnTo>
                <a:lnTo>
                  <a:pt x="337" y="112"/>
                </a:lnTo>
                <a:lnTo>
                  <a:pt x="328" y="108"/>
                </a:lnTo>
                <a:lnTo>
                  <a:pt x="305" y="91"/>
                </a:lnTo>
                <a:lnTo>
                  <a:pt x="300" y="89"/>
                </a:lnTo>
                <a:lnTo>
                  <a:pt x="293" y="87"/>
                </a:lnTo>
                <a:lnTo>
                  <a:pt x="290" y="84"/>
                </a:lnTo>
                <a:lnTo>
                  <a:pt x="274" y="76"/>
                </a:lnTo>
                <a:lnTo>
                  <a:pt x="277" y="80"/>
                </a:lnTo>
                <a:lnTo>
                  <a:pt x="282" y="85"/>
                </a:lnTo>
                <a:lnTo>
                  <a:pt x="286" y="99"/>
                </a:lnTo>
                <a:lnTo>
                  <a:pt x="281" y="109"/>
                </a:lnTo>
                <a:lnTo>
                  <a:pt x="279" y="144"/>
                </a:lnTo>
                <a:lnTo>
                  <a:pt x="281" y="151"/>
                </a:lnTo>
                <a:lnTo>
                  <a:pt x="288" y="163"/>
                </a:lnTo>
                <a:lnTo>
                  <a:pt x="293" y="180"/>
                </a:lnTo>
                <a:lnTo>
                  <a:pt x="294" y="194"/>
                </a:lnTo>
                <a:lnTo>
                  <a:pt x="298" y="204"/>
                </a:lnTo>
                <a:lnTo>
                  <a:pt x="297" y="229"/>
                </a:lnTo>
                <a:lnTo>
                  <a:pt x="298" y="236"/>
                </a:lnTo>
                <a:lnTo>
                  <a:pt x="305" y="248"/>
                </a:lnTo>
                <a:lnTo>
                  <a:pt x="316" y="260"/>
                </a:lnTo>
                <a:lnTo>
                  <a:pt x="319" y="266"/>
                </a:lnTo>
                <a:lnTo>
                  <a:pt x="334" y="274"/>
                </a:lnTo>
                <a:lnTo>
                  <a:pt x="343" y="286"/>
                </a:lnTo>
                <a:lnTo>
                  <a:pt x="362" y="301"/>
                </a:lnTo>
                <a:lnTo>
                  <a:pt x="368" y="308"/>
                </a:lnTo>
                <a:lnTo>
                  <a:pt x="384" y="332"/>
                </a:lnTo>
                <a:lnTo>
                  <a:pt x="385" y="339"/>
                </a:lnTo>
                <a:lnTo>
                  <a:pt x="388" y="347"/>
                </a:lnTo>
                <a:lnTo>
                  <a:pt x="397" y="346"/>
                </a:lnTo>
                <a:lnTo>
                  <a:pt x="401" y="352"/>
                </a:lnTo>
                <a:lnTo>
                  <a:pt x="401" y="355"/>
                </a:lnTo>
                <a:lnTo>
                  <a:pt x="402" y="358"/>
                </a:lnTo>
                <a:lnTo>
                  <a:pt x="407" y="357"/>
                </a:lnTo>
                <a:lnTo>
                  <a:pt x="411" y="359"/>
                </a:lnTo>
                <a:lnTo>
                  <a:pt x="420" y="385"/>
                </a:lnTo>
                <a:lnTo>
                  <a:pt x="425" y="388"/>
                </a:lnTo>
                <a:lnTo>
                  <a:pt x="431" y="390"/>
                </a:lnTo>
                <a:lnTo>
                  <a:pt x="438" y="393"/>
                </a:lnTo>
                <a:lnTo>
                  <a:pt x="438" y="399"/>
                </a:lnTo>
                <a:lnTo>
                  <a:pt x="438" y="404"/>
                </a:lnTo>
                <a:lnTo>
                  <a:pt x="444" y="412"/>
                </a:lnTo>
                <a:lnTo>
                  <a:pt x="443" y="422"/>
                </a:lnTo>
                <a:lnTo>
                  <a:pt x="447" y="431"/>
                </a:lnTo>
                <a:lnTo>
                  <a:pt x="447" y="439"/>
                </a:lnTo>
                <a:lnTo>
                  <a:pt x="449" y="446"/>
                </a:lnTo>
                <a:lnTo>
                  <a:pt x="463" y="461"/>
                </a:lnTo>
                <a:lnTo>
                  <a:pt x="481" y="473"/>
                </a:lnTo>
                <a:lnTo>
                  <a:pt x="484" y="489"/>
                </a:lnTo>
                <a:lnTo>
                  <a:pt x="492" y="503"/>
                </a:lnTo>
                <a:lnTo>
                  <a:pt x="499" y="506"/>
                </a:lnTo>
                <a:lnTo>
                  <a:pt x="506" y="512"/>
                </a:lnTo>
                <a:lnTo>
                  <a:pt x="505" y="518"/>
                </a:lnTo>
                <a:lnTo>
                  <a:pt x="506" y="522"/>
                </a:lnTo>
                <a:lnTo>
                  <a:pt x="516" y="533"/>
                </a:lnTo>
                <a:lnTo>
                  <a:pt x="518" y="548"/>
                </a:lnTo>
                <a:lnTo>
                  <a:pt x="526" y="557"/>
                </a:lnTo>
                <a:lnTo>
                  <a:pt x="529" y="558"/>
                </a:lnTo>
                <a:lnTo>
                  <a:pt x="531" y="556"/>
                </a:lnTo>
                <a:lnTo>
                  <a:pt x="524" y="547"/>
                </a:lnTo>
                <a:lnTo>
                  <a:pt x="521" y="541"/>
                </a:lnTo>
                <a:lnTo>
                  <a:pt x="521" y="531"/>
                </a:lnTo>
                <a:lnTo>
                  <a:pt x="523" y="530"/>
                </a:lnTo>
                <a:lnTo>
                  <a:pt x="541" y="545"/>
                </a:lnTo>
                <a:lnTo>
                  <a:pt x="543" y="556"/>
                </a:lnTo>
                <a:lnTo>
                  <a:pt x="549" y="563"/>
                </a:lnTo>
                <a:lnTo>
                  <a:pt x="549" y="572"/>
                </a:lnTo>
                <a:lnTo>
                  <a:pt x="553" y="577"/>
                </a:lnTo>
                <a:lnTo>
                  <a:pt x="554" y="584"/>
                </a:lnTo>
                <a:lnTo>
                  <a:pt x="560" y="596"/>
                </a:lnTo>
                <a:lnTo>
                  <a:pt x="560" y="613"/>
                </a:lnTo>
                <a:lnTo>
                  <a:pt x="563" y="626"/>
                </a:lnTo>
                <a:lnTo>
                  <a:pt x="574" y="645"/>
                </a:lnTo>
                <a:lnTo>
                  <a:pt x="583" y="649"/>
                </a:lnTo>
                <a:lnTo>
                  <a:pt x="585" y="658"/>
                </a:lnTo>
                <a:lnTo>
                  <a:pt x="594" y="682"/>
                </a:lnTo>
                <a:lnTo>
                  <a:pt x="605" y="695"/>
                </a:lnTo>
                <a:lnTo>
                  <a:pt x="611" y="706"/>
                </a:lnTo>
                <a:lnTo>
                  <a:pt x="611" y="713"/>
                </a:lnTo>
                <a:lnTo>
                  <a:pt x="607" y="723"/>
                </a:lnTo>
                <a:lnTo>
                  <a:pt x="607" y="730"/>
                </a:lnTo>
                <a:lnTo>
                  <a:pt x="613" y="752"/>
                </a:lnTo>
                <a:lnTo>
                  <a:pt x="622" y="763"/>
                </a:lnTo>
                <a:lnTo>
                  <a:pt x="632" y="765"/>
                </a:lnTo>
                <a:lnTo>
                  <a:pt x="633" y="767"/>
                </a:lnTo>
                <a:lnTo>
                  <a:pt x="633" y="770"/>
                </a:lnTo>
                <a:lnTo>
                  <a:pt x="636" y="773"/>
                </a:lnTo>
                <a:lnTo>
                  <a:pt x="640" y="769"/>
                </a:lnTo>
                <a:lnTo>
                  <a:pt x="642" y="764"/>
                </a:lnTo>
                <a:lnTo>
                  <a:pt x="640" y="759"/>
                </a:lnTo>
                <a:lnTo>
                  <a:pt x="639" y="755"/>
                </a:lnTo>
                <a:lnTo>
                  <a:pt x="641" y="752"/>
                </a:lnTo>
                <a:lnTo>
                  <a:pt x="644" y="751"/>
                </a:lnTo>
                <a:lnTo>
                  <a:pt x="663" y="766"/>
                </a:lnTo>
                <a:lnTo>
                  <a:pt x="667" y="772"/>
                </a:lnTo>
                <a:lnTo>
                  <a:pt x="674" y="778"/>
                </a:lnTo>
                <a:lnTo>
                  <a:pt x="680" y="786"/>
                </a:lnTo>
                <a:lnTo>
                  <a:pt x="683" y="793"/>
                </a:lnTo>
                <a:lnTo>
                  <a:pt x="688" y="798"/>
                </a:lnTo>
                <a:lnTo>
                  <a:pt x="691" y="810"/>
                </a:lnTo>
                <a:lnTo>
                  <a:pt x="704" y="816"/>
                </a:lnTo>
                <a:lnTo>
                  <a:pt x="711" y="826"/>
                </a:lnTo>
                <a:lnTo>
                  <a:pt x="711" y="832"/>
                </a:lnTo>
                <a:lnTo>
                  <a:pt x="708" y="849"/>
                </a:lnTo>
                <a:lnTo>
                  <a:pt x="705" y="853"/>
                </a:lnTo>
                <a:lnTo>
                  <a:pt x="694" y="860"/>
                </a:lnTo>
                <a:lnTo>
                  <a:pt x="687" y="869"/>
                </a:lnTo>
                <a:lnTo>
                  <a:pt x="679" y="874"/>
                </a:lnTo>
                <a:lnTo>
                  <a:pt x="671" y="877"/>
                </a:lnTo>
                <a:lnTo>
                  <a:pt x="665" y="876"/>
                </a:lnTo>
                <a:lnTo>
                  <a:pt x="658" y="867"/>
                </a:lnTo>
                <a:lnTo>
                  <a:pt x="651" y="838"/>
                </a:lnTo>
                <a:lnTo>
                  <a:pt x="646" y="832"/>
                </a:lnTo>
                <a:lnTo>
                  <a:pt x="642" y="823"/>
                </a:lnTo>
                <a:lnTo>
                  <a:pt x="636" y="815"/>
                </a:lnTo>
                <a:lnTo>
                  <a:pt x="615" y="804"/>
                </a:lnTo>
                <a:lnTo>
                  <a:pt x="605" y="792"/>
                </a:lnTo>
                <a:lnTo>
                  <a:pt x="594" y="784"/>
                </a:lnTo>
                <a:lnTo>
                  <a:pt x="583" y="772"/>
                </a:lnTo>
                <a:lnTo>
                  <a:pt x="553" y="753"/>
                </a:lnTo>
                <a:lnTo>
                  <a:pt x="540" y="743"/>
                </a:lnTo>
                <a:lnTo>
                  <a:pt x="532" y="733"/>
                </a:lnTo>
                <a:lnTo>
                  <a:pt x="526" y="733"/>
                </a:lnTo>
                <a:lnTo>
                  <a:pt x="522" y="734"/>
                </a:lnTo>
                <a:lnTo>
                  <a:pt x="521" y="732"/>
                </a:lnTo>
                <a:lnTo>
                  <a:pt x="521" y="727"/>
                </a:lnTo>
                <a:lnTo>
                  <a:pt x="519" y="723"/>
                </a:lnTo>
                <a:lnTo>
                  <a:pt x="501" y="709"/>
                </a:lnTo>
                <a:lnTo>
                  <a:pt x="497" y="700"/>
                </a:lnTo>
                <a:lnTo>
                  <a:pt x="497" y="691"/>
                </a:lnTo>
                <a:lnTo>
                  <a:pt x="501" y="666"/>
                </a:lnTo>
                <a:lnTo>
                  <a:pt x="502" y="652"/>
                </a:lnTo>
                <a:lnTo>
                  <a:pt x="501" y="645"/>
                </a:lnTo>
                <a:lnTo>
                  <a:pt x="499" y="644"/>
                </a:lnTo>
                <a:lnTo>
                  <a:pt x="498" y="640"/>
                </a:lnTo>
                <a:lnTo>
                  <a:pt x="497" y="628"/>
                </a:lnTo>
                <a:lnTo>
                  <a:pt x="493" y="615"/>
                </a:lnTo>
                <a:lnTo>
                  <a:pt x="477" y="589"/>
                </a:lnTo>
                <a:lnTo>
                  <a:pt x="465" y="583"/>
                </a:lnTo>
                <a:lnTo>
                  <a:pt x="455" y="580"/>
                </a:lnTo>
                <a:lnTo>
                  <a:pt x="426" y="556"/>
                </a:lnTo>
                <a:lnTo>
                  <a:pt x="418" y="544"/>
                </a:lnTo>
                <a:lnTo>
                  <a:pt x="416" y="538"/>
                </a:lnTo>
                <a:lnTo>
                  <a:pt x="415" y="524"/>
                </a:lnTo>
                <a:lnTo>
                  <a:pt x="411" y="532"/>
                </a:lnTo>
                <a:lnTo>
                  <a:pt x="406" y="538"/>
                </a:lnTo>
                <a:lnTo>
                  <a:pt x="394" y="537"/>
                </a:lnTo>
                <a:lnTo>
                  <a:pt x="380" y="544"/>
                </a:lnTo>
                <a:lnTo>
                  <a:pt x="372" y="538"/>
                </a:lnTo>
                <a:lnTo>
                  <a:pt x="368" y="531"/>
                </a:lnTo>
                <a:lnTo>
                  <a:pt x="361" y="522"/>
                </a:lnTo>
                <a:lnTo>
                  <a:pt x="353" y="521"/>
                </a:lnTo>
                <a:lnTo>
                  <a:pt x="349" y="520"/>
                </a:lnTo>
                <a:lnTo>
                  <a:pt x="340" y="510"/>
                </a:lnTo>
                <a:lnTo>
                  <a:pt x="332" y="507"/>
                </a:lnTo>
                <a:lnTo>
                  <a:pt x="322" y="505"/>
                </a:lnTo>
                <a:lnTo>
                  <a:pt x="313" y="500"/>
                </a:lnTo>
                <a:lnTo>
                  <a:pt x="310" y="494"/>
                </a:lnTo>
                <a:lnTo>
                  <a:pt x="309" y="486"/>
                </a:lnTo>
                <a:lnTo>
                  <a:pt x="306" y="481"/>
                </a:lnTo>
                <a:lnTo>
                  <a:pt x="292" y="471"/>
                </a:lnTo>
                <a:lnTo>
                  <a:pt x="280" y="461"/>
                </a:lnTo>
                <a:lnTo>
                  <a:pt x="270" y="454"/>
                </a:lnTo>
                <a:lnTo>
                  <a:pt x="267" y="448"/>
                </a:lnTo>
                <a:lnTo>
                  <a:pt x="266" y="445"/>
                </a:lnTo>
                <a:lnTo>
                  <a:pt x="283" y="446"/>
                </a:lnTo>
                <a:lnTo>
                  <a:pt x="303" y="450"/>
                </a:lnTo>
                <a:lnTo>
                  <a:pt x="313" y="449"/>
                </a:lnTo>
                <a:lnTo>
                  <a:pt x="319" y="445"/>
                </a:lnTo>
                <a:lnTo>
                  <a:pt x="325" y="442"/>
                </a:lnTo>
                <a:lnTo>
                  <a:pt x="325" y="445"/>
                </a:lnTo>
                <a:lnTo>
                  <a:pt x="324" y="450"/>
                </a:lnTo>
                <a:lnTo>
                  <a:pt x="330" y="456"/>
                </a:lnTo>
                <a:lnTo>
                  <a:pt x="337" y="460"/>
                </a:lnTo>
                <a:lnTo>
                  <a:pt x="343" y="459"/>
                </a:lnTo>
                <a:lnTo>
                  <a:pt x="338" y="455"/>
                </a:lnTo>
                <a:lnTo>
                  <a:pt x="334" y="446"/>
                </a:lnTo>
                <a:lnTo>
                  <a:pt x="336" y="442"/>
                </a:lnTo>
                <a:lnTo>
                  <a:pt x="336" y="438"/>
                </a:lnTo>
                <a:lnTo>
                  <a:pt x="328" y="439"/>
                </a:lnTo>
                <a:lnTo>
                  <a:pt x="327" y="436"/>
                </a:lnTo>
                <a:lnTo>
                  <a:pt x="334" y="429"/>
                </a:lnTo>
                <a:lnTo>
                  <a:pt x="341" y="411"/>
                </a:lnTo>
                <a:lnTo>
                  <a:pt x="345" y="392"/>
                </a:lnTo>
                <a:lnTo>
                  <a:pt x="337" y="376"/>
                </a:lnTo>
                <a:lnTo>
                  <a:pt x="324" y="365"/>
                </a:lnTo>
                <a:lnTo>
                  <a:pt x="296" y="332"/>
                </a:lnTo>
                <a:lnTo>
                  <a:pt x="279" y="315"/>
                </a:lnTo>
                <a:lnTo>
                  <a:pt x="274" y="309"/>
                </a:lnTo>
                <a:lnTo>
                  <a:pt x="270" y="306"/>
                </a:lnTo>
                <a:lnTo>
                  <a:pt x="256" y="302"/>
                </a:lnTo>
                <a:lnTo>
                  <a:pt x="244" y="293"/>
                </a:lnTo>
                <a:lnTo>
                  <a:pt x="224" y="279"/>
                </a:lnTo>
                <a:lnTo>
                  <a:pt x="216" y="272"/>
                </a:lnTo>
                <a:lnTo>
                  <a:pt x="210" y="256"/>
                </a:lnTo>
                <a:lnTo>
                  <a:pt x="205" y="254"/>
                </a:lnTo>
                <a:lnTo>
                  <a:pt x="207" y="243"/>
                </a:lnTo>
                <a:lnTo>
                  <a:pt x="205" y="223"/>
                </a:lnTo>
                <a:lnTo>
                  <a:pt x="201" y="217"/>
                </a:lnTo>
                <a:lnTo>
                  <a:pt x="190" y="212"/>
                </a:lnTo>
                <a:lnTo>
                  <a:pt x="188" y="199"/>
                </a:lnTo>
                <a:lnTo>
                  <a:pt x="187" y="186"/>
                </a:lnTo>
                <a:lnTo>
                  <a:pt x="185" y="177"/>
                </a:lnTo>
                <a:lnTo>
                  <a:pt x="166" y="161"/>
                </a:lnTo>
                <a:lnTo>
                  <a:pt x="165" y="154"/>
                </a:lnTo>
                <a:lnTo>
                  <a:pt x="165" y="147"/>
                </a:lnTo>
                <a:lnTo>
                  <a:pt x="164" y="140"/>
                </a:lnTo>
                <a:lnTo>
                  <a:pt x="154" y="125"/>
                </a:lnTo>
                <a:lnTo>
                  <a:pt x="142" y="113"/>
                </a:lnTo>
                <a:lnTo>
                  <a:pt x="138" y="107"/>
                </a:lnTo>
                <a:lnTo>
                  <a:pt x="137" y="94"/>
                </a:lnTo>
                <a:lnTo>
                  <a:pt x="133" y="91"/>
                </a:lnTo>
                <a:lnTo>
                  <a:pt x="134" y="90"/>
                </a:lnTo>
                <a:lnTo>
                  <a:pt x="138" y="90"/>
                </a:lnTo>
                <a:lnTo>
                  <a:pt x="141" y="89"/>
                </a:lnTo>
                <a:lnTo>
                  <a:pt x="141" y="80"/>
                </a:lnTo>
                <a:lnTo>
                  <a:pt x="123" y="67"/>
                </a:lnTo>
                <a:lnTo>
                  <a:pt x="118" y="48"/>
                </a:lnTo>
                <a:lnTo>
                  <a:pt x="108" y="38"/>
                </a:lnTo>
                <a:lnTo>
                  <a:pt x="106" y="34"/>
                </a:lnTo>
                <a:lnTo>
                  <a:pt x="101" y="17"/>
                </a:lnTo>
                <a:lnTo>
                  <a:pt x="123" y="15"/>
                </a:lnTo>
                <a:lnTo>
                  <a:pt x="146" y="13"/>
                </a:lnTo>
                <a:lnTo>
                  <a:pt x="169" y="11"/>
                </a:lnTo>
                <a:lnTo>
                  <a:pt x="191" y="9"/>
                </a:lnTo>
                <a:lnTo>
                  <a:pt x="214" y="7"/>
                </a:lnTo>
                <a:lnTo>
                  <a:pt x="237" y="5"/>
                </a:lnTo>
                <a:lnTo>
                  <a:pt x="259" y="3"/>
                </a:lnTo>
                <a:lnTo>
                  <a:pt x="282" y="1"/>
                </a:lnTo>
                <a:lnTo>
                  <a:pt x="291" y="0"/>
                </a:lnTo>
                <a:lnTo>
                  <a:pt x="286" y="14"/>
                </a:lnTo>
                <a:lnTo>
                  <a:pt x="282" y="19"/>
                </a:lnTo>
                <a:lnTo>
                  <a:pt x="320" y="33"/>
                </a:lnTo>
                <a:lnTo>
                  <a:pt x="357" y="47"/>
                </a:lnTo>
                <a:lnTo>
                  <a:pt x="395" y="60"/>
                </a:lnTo>
                <a:lnTo>
                  <a:pt x="432" y="74"/>
                </a:lnTo>
                <a:lnTo>
                  <a:pt x="470" y="88"/>
                </a:lnTo>
                <a:lnTo>
                  <a:pt x="507" y="102"/>
                </a:lnTo>
                <a:lnTo>
                  <a:pt x="545" y="115"/>
                </a:lnTo>
                <a:lnTo>
                  <a:pt x="583" y="129"/>
                </a:lnTo>
                <a:lnTo>
                  <a:pt x="611" y="129"/>
                </a:lnTo>
                <a:lnTo>
                  <a:pt x="639" y="129"/>
                </a:lnTo>
                <a:lnTo>
                  <a:pt x="667" y="129"/>
                </a:lnTo>
                <a:lnTo>
                  <a:pt x="695" y="129"/>
                </a:lnTo>
                <a:lnTo>
                  <a:pt x="723" y="129"/>
                </a:lnTo>
                <a:lnTo>
                  <a:pt x="751" y="129"/>
                </a:lnTo>
                <a:lnTo>
                  <a:pt x="779" y="129"/>
                </a:lnTo>
                <a:lnTo>
                  <a:pt x="807" y="128"/>
                </a:lnTo>
                <a:lnTo>
                  <a:pt x="807" y="118"/>
                </a:lnTo>
                <a:lnTo>
                  <a:pt x="807" y="108"/>
                </a:lnTo>
                <a:lnTo>
                  <a:pt x="807" y="97"/>
                </a:lnTo>
                <a:lnTo>
                  <a:pt x="807" y="87"/>
                </a:lnTo>
                <a:lnTo>
                  <a:pt x="824" y="87"/>
                </a:lnTo>
                <a:lnTo>
                  <a:pt x="842" y="87"/>
                </a:lnTo>
                <a:lnTo>
                  <a:pt x="859" y="87"/>
                </a:lnTo>
                <a:lnTo>
                  <a:pt x="876" y="87"/>
                </a:lnTo>
                <a:lnTo>
                  <a:pt x="894" y="87"/>
                </a:lnTo>
                <a:lnTo>
                  <a:pt x="911" y="87"/>
                </a:lnTo>
                <a:lnTo>
                  <a:pt x="929" y="88"/>
                </a:lnTo>
                <a:lnTo>
                  <a:pt x="946" y="88"/>
                </a:lnTo>
                <a:lnTo>
                  <a:pt x="947" y="88"/>
                </a:lnTo>
                <a:lnTo>
                  <a:pt x="947" y="88"/>
                </a:lnTo>
                <a:lnTo>
                  <a:pt x="955" y="96"/>
                </a:lnTo>
                <a:lnTo>
                  <a:pt x="962" y="109"/>
                </a:lnTo>
                <a:lnTo>
                  <a:pt x="970" y="117"/>
                </a:lnTo>
                <a:lnTo>
                  <a:pt x="980" y="122"/>
                </a:lnTo>
                <a:lnTo>
                  <a:pt x="997" y="137"/>
                </a:lnTo>
                <a:lnTo>
                  <a:pt x="1020" y="161"/>
                </a:lnTo>
                <a:lnTo>
                  <a:pt x="1039" y="176"/>
                </a:lnTo>
                <a:lnTo>
                  <a:pt x="1053" y="184"/>
                </a:lnTo>
                <a:lnTo>
                  <a:pt x="1063" y="191"/>
                </a:lnTo>
                <a:lnTo>
                  <a:pt x="1068" y="197"/>
                </a:lnTo>
                <a:lnTo>
                  <a:pt x="1074" y="209"/>
                </a:lnTo>
                <a:lnTo>
                  <a:pt x="1086" y="238"/>
                </a:lnTo>
                <a:lnTo>
                  <a:pt x="1086" y="251"/>
                </a:lnTo>
                <a:lnTo>
                  <a:pt x="1091" y="263"/>
                </a:lnTo>
                <a:lnTo>
                  <a:pt x="1100" y="280"/>
                </a:lnTo>
                <a:lnTo>
                  <a:pt x="1109" y="289"/>
                </a:lnTo>
                <a:lnTo>
                  <a:pt x="1116" y="292"/>
                </a:lnTo>
                <a:lnTo>
                  <a:pt x="1123" y="297"/>
                </a:lnTo>
                <a:lnTo>
                  <a:pt x="1132" y="306"/>
                </a:lnTo>
                <a:lnTo>
                  <a:pt x="1141" y="312"/>
                </a:lnTo>
                <a:lnTo>
                  <a:pt x="1152" y="315"/>
                </a:lnTo>
                <a:lnTo>
                  <a:pt x="1167" y="322"/>
                </a:lnTo>
                <a:lnTo>
                  <a:pt x="1186" y="334"/>
                </a:lnTo>
                <a:lnTo>
                  <a:pt x="1199" y="341"/>
                </a:lnTo>
                <a:lnTo>
                  <a:pt x="1206" y="341"/>
                </a:lnTo>
                <a:lnTo>
                  <a:pt x="1212" y="337"/>
                </a:lnTo>
                <a:lnTo>
                  <a:pt x="1218" y="329"/>
                </a:lnTo>
                <a:lnTo>
                  <a:pt x="1223" y="324"/>
                </a:lnTo>
                <a:lnTo>
                  <a:pt x="1228" y="321"/>
                </a:lnTo>
                <a:lnTo>
                  <a:pt x="1230" y="318"/>
                </a:lnTo>
                <a:lnTo>
                  <a:pt x="1229" y="312"/>
                </a:lnTo>
                <a:lnTo>
                  <a:pt x="1233" y="301"/>
                </a:lnTo>
                <a:lnTo>
                  <a:pt x="1241" y="283"/>
                </a:lnTo>
                <a:lnTo>
                  <a:pt x="1250" y="273"/>
                </a:lnTo>
                <a:lnTo>
                  <a:pt x="1261" y="271"/>
                </a:lnTo>
                <a:lnTo>
                  <a:pt x="1268" y="268"/>
                </a:lnTo>
                <a:lnTo>
                  <a:pt x="1272" y="263"/>
                </a:lnTo>
                <a:lnTo>
                  <a:pt x="1277" y="262"/>
                </a:lnTo>
                <a:lnTo>
                  <a:pt x="1286" y="266"/>
                </a:lnTo>
                <a:lnTo>
                  <a:pt x="1299" y="269"/>
                </a:lnTo>
                <a:lnTo>
                  <a:pt x="1318" y="270"/>
                </a:lnTo>
                <a:lnTo>
                  <a:pt x="1329" y="270"/>
                </a:lnTo>
                <a:lnTo>
                  <a:pt x="1333" y="268"/>
                </a:lnTo>
                <a:lnTo>
                  <a:pt x="1335" y="268"/>
                </a:lnTo>
                <a:lnTo>
                  <a:pt x="1335" y="270"/>
                </a:lnTo>
                <a:lnTo>
                  <a:pt x="1338" y="271"/>
                </a:lnTo>
                <a:lnTo>
                  <a:pt x="1343" y="271"/>
                </a:lnTo>
                <a:lnTo>
                  <a:pt x="1348" y="274"/>
                </a:lnTo>
                <a:lnTo>
                  <a:pt x="1354" y="284"/>
                </a:lnTo>
                <a:lnTo>
                  <a:pt x="1375" y="299"/>
                </a:lnTo>
                <a:lnTo>
                  <a:pt x="1375" y="299"/>
                </a:lnTo>
                <a:lnTo>
                  <a:pt x="1377" y="305"/>
                </a:lnTo>
                <a:lnTo>
                  <a:pt x="1384" y="312"/>
                </a:lnTo>
                <a:lnTo>
                  <a:pt x="1397" y="324"/>
                </a:lnTo>
                <a:lnTo>
                  <a:pt x="1405" y="335"/>
                </a:lnTo>
                <a:lnTo>
                  <a:pt x="1407" y="343"/>
                </a:lnTo>
                <a:lnTo>
                  <a:pt x="1414" y="357"/>
                </a:lnTo>
                <a:lnTo>
                  <a:pt x="1425" y="376"/>
                </a:lnTo>
                <a:lnTo>
                  <a:pt x="1431" y="386"/>
                </a:lnTo>
                <a:lnTo>
                  <a:pt x="1429" y="387"/>
                </a:lnTo>
                <a:lnTo>
                  <a:pt x="1430" y="392"/>
                </a:lnTo>
                <a:lnTo>
                  <a:pt x="1434" y="401"/>
                </a:lnTo>
                <a:lnTo>
                  <a:pt x="1440" y="409"/>
                </a:lnTo>
                <a:lnTo>
                  <a:pt x="1448" y="415"/>
                </a:lnTo>
                <a:lnTo>
                  <a:pt x="1457" y="426"/>
                </a:lnTo>
                <a:lnTo>
                  <a:pt x="1466" y="442"/>
                </a:lnTo>
                <a:lnTo>
                  <a:pt x="1476" y="455"/>
                </a:lnTo>
                <a:lnTo>
                  <a:pt x="1489" y="463"/>
                </a:lnTo>
                <a:lnTo>
                  <a:pt x="1496" y="471"/>
                </a:lnTo>
                <a:lnTo>
                  <a:pt x="1498" y="478"/>
                </a:lnTo>
                <a:lnTo>
                  <a:pt x="1498" y="484"/>
                </a:lnTo>
                <a:lnTo>
                  <a:pt x="1496" y="489"/>
                </a:lnTo>
                <a:lnTo>
                  <a:pt x="1497" y="494"/>
                </a:lnTo>
                <a:lnTo>
                  <a:pt x="1500" y="499"/>
                </a:lnTo>
                <a:lnTo>
                  <a:pt x="1501" y="504"/>
                </a:lnTo>
                <a:lnTo>
                  <a:pt x="1500" y="512"/>
                </a:lnTo>
                <a:lnTo>
                  <a:pt x="1500" y="514"/>
                </a:lnTo>
                <a:lnTo>
                  <a:pt x="1500" y="514"/>
                </a:lnTo>
                <a:lnTo>
                  <a:pt x="1501" y="516"/>
                </a:lnTo>
                <a:lnTo>
                  <a:pt x="1512" y="530"/>
                </a:lnTo>
                <a:lnTo>
                  <a:pt x="1518" y="540"/>
                </a:lnTo>
                <a:lnTo>
                  <a:pt x="1523" y="558"/>
                </a:lnTo>
                <a:lnTo>
                  <a:pt x="1523" y="558"/>
                </a:lnTo>
                <a:lnTo>
                  <a:pt x="1528" y="568"/>
                </a:lnTo>
                <a:lnTo>
                  <a:pt x="1535" y="572"/>
                </a:lnTo>
                <a:lnTo>
                  <a:pt x="1546" y="574"/>
                </a:lnTo>
                <a:lnTo>
                  <a:pt x="1555" y="577"/>
                </a:lnTo>
                <a:lnTo>
                  <a:pt x="1561" y="583"/>
                </a:lnTo>
                <a:lnTo>
                  <a:pt x="1568" y="586"/>
                </a:lnTo>
                <a:lnTo>
                  <a:pt x="1577" y="588"/>
                </a:lnTo>
                <a:lnTo>
                  <a:pt x="1585" y="591"/>
                </a:lnTo>
                <a:lnTo>
                  <a:pt x="1594" y="598"/>
                </a:lnTo>
                <a:lnTo>
                  <a:pt x="1609" y="602"/>
                </a:lnTo>
                <a:lnTo>
                  <a:pt x="1631" y="604"/>
                </a:lnTo>
                <a:lnTo>
                  <a:pt x="1648" y="609"/>
                </a:lnTo>
                <a:lnTo>
                  <a:pt x="1660" y="617"/>
                </a:lnTo>
                <a:lnTo>
                  <a:pt x="1665" y="619"/>
                </a:lnTo>
                <a:lnTo>
                  <a:pt x="1666" y="619"/>
                </a:lnTo>
                <a:lnTo>
                  <a:pt x="1667" y="617"/>
                </a:lnTo>
                <a:lnTo>
                  <a:pt x="1668" y="615"/>
                </a:lnTo>
                <a:lnTo>
                  <a:pt x="1672" y="612"/>
                </a:lnTo>
                <a:lnTo>
                  <a:pt x="1683" y="611"/>
                </a:lnTo>
                <a:close/>
                <a:moveTo>
                  <a:pt x="293" y="94"/>
                </a:moveTo>
                <a:lnTo>
                  <a:pt x="291" y="94"/>
                </a:lnTo>
                <a:lnTo>
                  <a:pt x="286" y="90"/>
                </a:lnTo>
                <a:lnTo>
                  <a:pt x="286" y="86"/>
                </a:lnTo>
                <a:lnTo>
                  <a:pt x="287" y="86"/>
                </a:lnTo>
                <a:lnTo>
                  <a:pt x="292" y="89"/>
                </a:lnTo>
                <a:lnTo>
                  <a:pt x="294" y="92"/>
                </a:lnTo>
                <a:lnTo>
                  <a:pt x="293" y="94"/>
                </a:lnTo>
                <a:close/>
                <a:moveTo>
                  <a:pt x="415" y="336"/>
                </a:moveTo>
                <a:lnTo>
                  <a:pt x="415" y="338"/>
                </a:lnTo>
                <a:lnTo>
                  <a:pt x="407" y="332"/>
                </a:lnTo>
                <a:lnTo>
                  <a:pt x="388" y="313"/>
                </a:lnTo>
                <a:lnTo>
                  <a:pt x="382" y="304"/>
                </a:lnTo>
                <a:lnTo>
                  <a:pt x="380" y="299"/>
                </a:lnTo>
                <a:lnTo>
                  <a:pt x="381" y="289"/>
                </a:lnTo>
                <a:lnTo>
                  <a:pt x="387" y="290"/>
                </a:lnTo>
                <a:lnTo>
                  <a:pt x="395" y="297"/>
                </a:lnTo>
                <a:lnTo>
                  <a:pt x="398" y="303"/>
                </a:lnTo>
                <a:lnTo>
                  <a:pt x="398" y="310"/>
                </a:lnTo>
                <a:lnTo>
                  <a:pt x="412" y="314"/>
                </a:lnTo>
                <a:lnTo>
                  <a:pt x="413" y="329"/>
                </a:lnTo>
                <a:lnTo>
                  <a:pt x="415" y="336"/>
                </a:lnTo>
                <a:close/>
                <a:moveTo>
                  <a:pt x="491" y="340"/>
                </a:moveTo>
                <a:lnTo>
                  <a:pt x="485" y="362"/>
                </a:lnTo>
                <a:lnTo>
                  <a:pt x="479" y="361"/>
                </a:lnTo>
                <a:lnTo>
                  <a:pt x="466" y="355"/>
                </a:lnTo>
                <a:lnTo>
                  <a:pt x="465" y="350"/>
                </a:lnTo>
                <a:lnTo>
                  <a:pt x="470" y="326"/>
                </a:lnTo>
                <a:lnTo>
                  <a:pt x="473" y="322"/>
                </a:lnTo>
                <a:lnTo>
                  <a:pt x="484" y="319"/>
                </a:lnTo>
                <a:lnTo>
                  <a:pt x="486" y="322"/>
                </a:lnTo>
                <a:lnTo>
                  <a:pt x="487" y="329"/>
                </a:lnTo>
                <a:lnTo>
                  <a:pt x="491" y="340"/>
                </a:lnTo>
                <a:close/>
                <a:moveTo>
                  <a:pt x="12" y="346"/>
                </a:moveTo>
                <a:lnTo>
                  <a:pt x="9" y="350"/>
                </a:lnTo>
                <a:lnTo>
                  <a:pt x="0" y="331"/>
                </a:lnTo>
                <a:lnTo>
                  <a:pt x="0" y="326"/>
                </a:lnTo>
                <a:lnTo>
                  <a:pt x="2" y="324"/>
                </a:lnTo>
                <a:lnTo>
                  <a:pt x="7" y="324"/>
                </a:lnTo>
                <a:lnTo>
                  <a:pt x="7" y="329"/>
                </a:lnTo>
                <a:lnTo>
                  <a:pt x="11" y="333"/>
                </a:lnTo>
                <a:lnTo>
                  <a:pt x="12" y="337"/>
                </a:lnTo>
                <a:lnTo>
                  <a:pt x="12" y="346"/>
                </a:lnTo>
                <a:close/>
                <a:moveTo>
                  <a:pt x="256" y="424"/>
                </a:moveTo>
                <a:lnTo>
                  <a:pt x="255" y="427"/>
                </a:lnTo>
                <a:lnTo>
                  <a:pt x="241" y="421"/>
                </a:lnTo>
                <a:lnTo>
                  <a:pt x="249" y="411"/>
                </a:lnTo>
                <a:lnTo>
                  <a:pt x="247" y="400"/>
                </a:lnTo>
                <a:lnTo>
                  <a:pt x="251" y="398"/>
                </a:lnTo>
                <a:lnTo>
                  <a:pt x="254" y="401"/>
                </a:lnTo>
                <a:lnTo>
                  <a:pt x="257" y="415"/>
                </a:lnTo>
                <a:lnTo>
                  <a:pt x="256" y="424"/>
                </a:lnTo>
                <a:close/>
                <a:moveTo>
                  <a:pt x="578" y="606"/>
                </a:moveTo>
                <a:lnTo>
                  <a:pt x="579" y="609"/>
                </a:lnTo>
                <a:lnTo>
                  <a:pt x="579" y="610"/>
                </a:lnTo>
                <a:lnTo>
                  <a:pt x="575" y="607"/>
                </a:lnTo>
                <a:lnTo>
                  <a:pt x="570" y="621"/>
                </a:lnTo>
                <a:lnTo>
                  <a:pt x="568" y="622"/>
                </a:lnTo>
                <a:lnTo>
                  <a:pt x="571" y="604"/>
                </a:lnTo>
                <a:lnTo>
                  <a:pt x="575" y="601"/>
                </a:lnTo>
                <a:lnTo>
                  <a:pt x="579" y="601"/>
                </a:lnTo>
                <a:lnTo>
                  <a:pt x="578" y="606"/>
                </a:lnTo>
                <a:close/>
                <a:moveTo>
                  <a:pt x="502" y="734"/>
                </a:moveTo>
                <a:lnTo>
                  <a:pt x="501" y="735"/>
                </a:lnTo>
                <a:lnTo>
                  <a:pt x="494" y="725"/>
                </a:lnTo>
                <a:lnTo>
                  <a:pt x="493" y="718"/>
                </a:lnTo>
                <a:lnTo>
                  <a:pt x="490" y="715"/>
                </a:lnTo>
                <a:lnTo>
                  <a:pt x="483" y="713"/>
                </a:lnTo>
                <a:lnTo>
                  <a:pt x="489" y="699"/>
                </a:lnTo>
                <a:lnTo>
                  <a:pt x="494" y="670"/>
                </a:lnTo>
                <a:lnTo>
                  <a:pt x="496" y="675"/>
                </a:lnTo>
                <a:lnTo>
                  <a:pt x="491" y="705"/>
                </a:lnTo>
                <a:lnTo>
                  <a:pt x="491" y="708"/>
                </a:lnTo>
                <a:lnTo>
                  <a:pt x="494" y="712"/>
                </a:lnTo>
                <a:lnTo>
                  <a:pt x="496" y="718"/>
                </a:lnTo>
                <a:lnTo>
                  <a:pt x="497" y="725"/>
                </a:lnTo>
                <a:lnTo>
                  <a:pt x="501" y="731"/>
                </a:lnTo>
                <a:lnTo>
                  <a:pt x="502" y="734"/>
                </a:lnTo>
                <a:close/>
                <a:moveTo>
                  <a:pt x="620" y="694"/>
                </a:moveTo>
                <a:lnTo>
                  <a:pt x="623" y="704"/>
                </a:lnTo>
                <a:lnTo>
                  <a:pt x="618" y="703"/>
                </a:lnTo>
                <a:lnTo>
                  <a:pt x="613" y="697"/>
                </a:lnTo>
                <a:lnTo>
                  <a:pt x="610" y="691"/>
                </a:lnTo>
                <a:lnTo>
                  <a:pt x="610" y="688"/>
                </a:lnTo>
                <a:lnTo>
                  <a:pt x="611" y="687"/>
                </a:lnTo>
                <a:lnTo>
                  <a:pt x="618" y="691"/>
                </a:lnTo>
                <a:lnTo>
                  <a:pt x="620" y="694"/>
                </a:lnTo>
                <a:close/>
                <a:moveTo>
                  <a:pt x="531" y="747"/>
                </a:moveTo>
                <a:lnTo>
                  <a:pt x="530" y="751"/>
                </a:lnTo>
                <a:lnTo>
                  <a:pt x="506" y="735"/>
                </a:lnTo>
                <a:lnTo>
                  <a:pt x="511" y="734"/>
                </a:lnTo>
                <a:lnTo>
                  <a:pt x="518" y="735"/>
                </a:lnTo>
                <a:lnTo>
                  <a:pt x="531" y="747"/>
                </a:lnTo>
                <a:close/>
                <a:moveTo>
                  <a:pt x="681" y="768"/>
                </a:moveTo>
                <a:lnTo>
                  <a:pt x="679" y="768"/>
                </a:lnTo>
                <a:lnTo>
                  <a:pt x="675" y="764"/>
                </a:lnTo>
                <a:lnTo>
                  <a:pt x="673" y="753"/>
                </a:lnTo>
                <a:lnTo>
                  <a:pt x="674" y="751"/>
                </a:lnTo>
                <a:lnTo>
                  <a:pt x="682" y="765"/>
                </a:lnTo>
                <a:lnTo>
                  <a:pt x="681" y="767"/>
                </a:lnTo>
                <a:lnTo>
                  <a:pt x="681" y="768"/>
                </a:lnTo>
                <a:close/>
                <a:moveTo>
                  <a:pt x="942" y="985"/>
                </a:moveTo>
                <a:lnTo>
                  <a:pt x="940" y="992"/>
                </a:lnTo>
                <a:lnTo>
                  <a:pt x="934" y="990"/>
                </a:lnTo>
                <a:lnTo>
                  <a:pt x="932" y="985"/>
                </a:lnTo>
                <a:lnTo>
                  <a:pt x="931" y="978"/>
                </a:lnTo>
                <a:lnTo>
                  <a:pt x="935" y="977"/>
                </a:lnTo>
                <a:lnTo>
                  <a:pt x="940" y="980"/>
                </a:lnTo>
                <a:lnTo>
                  <a:pt x="941" y="982"/>
                </a:lnTo>
                <a:lnTo>
                  <a:pt x="942" y="985"/>
                </a:lnTo>
                <a:close/>
                <a:moveTo>
                  <a:pt x="2510" y="1017"/>
                </a:moveTo>
                <a:lnTo>
                  <a:pt x="2511" y="1021"/>
                </a:lnTo>
                <a:lnTo>
                  <a:pt x="2510" y="1020"/>
                </a:lnTo>
                <a:lnTo>
                  <a:pt x="2508" y="1017"/>
                </a:lnTo>
                <a:lnTo>
                  <a:pt x="2507" y="1013"/>
                </a:lnTo>
                <a:lnTo>
                  <a:pt x="2508" y="1013"/>
                </a:lnTo>
                <a:lnTo>
                  <a:pt x="2509" y="1015"/>
                </a:lnTo>
                <a:lnTo>
                  <a:pt x="2510" y="1017"/>
                </a:lnTo>
                <a:close/>
                <a:moveTo>
                  <a:pt x="2492" y="1096"/>
                </a:moveTo>
                <a:lnTo>
                  <a:pt x="2488" y="1098"/>
                </a:lnTo>
                <a:lnTo>
                  <a:pt x="2485" y="1089"/>
                </a:lnTo>
                <a:lnTo>
                  <a:pt x="2489" y="1080"/>
                </a:lnTo>
                <a:lnTo>
                  <a:pt x="2493" y="1075"/>
                </a:lnTo>
                <a:lnTo>
                  <a:pt x="2500" y="1074"/>
                </a:lnTo>
                <a:lnTo>
                  <a:pt x="2506" y="1072"/>
                </a:lnTo>
                <a:lnTo>
                  <a:pt x="2506" y="1075"/>
                </a:lnTo>
                <a:lnTo>
                  <a:pt x="2502" y="1082"/>
                </a:lnTo>
                <a:lnTo>
                  <a:pt x="2492" y="1096"/>
                </a:lnTo>
                <a:close/>
                <a:moveTo>
                  <a:pt x="593" y="1226"/>
                </a:moveTo>
                <a:lnTo>
                  <a:pt x="588" y="1228"/>
                </a:lnTo>
                <a:lnTo>
                  <a:pt x="581" y="1223"/>
                </a:lnTo>
                <a:lnTo>
                  <a:pt x="583" y="1219"/>
                </a:lnTo>
                <a:lnTo>
                  <a:pt x="587" y="1216"/>
                </a:lnTo>
                <a:lnTo>
                  <a:pt x="591" y="1221"/>
                </a:lnTo>
                <a:lnTo>
                  <a:pt x="593" y="1226"/>
                </a:lnTo>
                <a:close/>
                <a:moveTo>
                  <a:pt x="2116" y="1231"/>
                </a:moveTo>
                <a:lnTo>
                  <a:pt x="2107" y="1233"/>
                </a:lnTo>
                <a:lnTo>
                  <a:pt x="2105" y="1232"/>
                </a:lnTo>
                <a:lnTo>
                  <a:pt x="2123" y="1223"/>
                </a:lnTo>
                <a:lnTo>
                  <a:pt x="2127" y="1223"/>
                </a:lnTo>
                <a:lnTo>
                  <a:pt x="2128" y="1225"/>
                </a:lnTo>
                <a:lnTo>
                  <a:pt x="2118" y="1229"/>
                </a:lnTo>
                <a:lnTo>
                  <a:pt x="2116" y="123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1" name="Freeform 160"/>
          <p:cNvSpPr>
            <a:spLocks noEditPoints="1"/>
          </p:cNvSpPr>
          <p:nvPr/>
        </p:nvSpPr>
        <p:spPr bwMode="auto">
          <a:xfrm>
            <a:off x="6207977" y="4881543"/>
            <a:ext cx="371621" cy="122119"/>
          </a:xfrm>
          <a:custGeom>
            <a:avLst/>
            <a:gdLst>
              <a:gd name="T0" fmla="*/ 1396 w 1554"/>
              <a:gd name="T1" fmla="*/ 10 h 512"/>
              <a:gd name="T2" fmla="*/ 1362 w 1554"/>
              <a:gd name="T3" fmla="*/ 238 h 512"/>
              <a:gd name="T4" fmla="*/ 1321 w 1554"/>
              <a:gd name="T5" fmla="*/ 237 h 512"/>
              <a:gd name="T6" fmla="*/ 1270 w 1554"/>
              <a:gd name="T7" fmla="*/ 250 h 512"/>
              <a:gd name="T8" fmla="*/ 1258 w 1554"/>
              <a:gd name="T9" fmla="*/ 315 h 512"/>
              <a:gd name="T10" fmla="*/ 1236 w 1554"/>
              <a:gd name="T11" fmla="*/ 342 h 512"/>
              <a:gd name="T12" fmla="*/ 1223 w 1554"/>
              <a:gd name="T13" fmla="*/ 373 h 512"/>
              <a:gd name="T14" fmla="*/ 1200 w 1554"/>
              <a:gd name="T15" fmla="*/ 403 h 512"/>
              <a:gd name="T16" fmla="*/ 1197 w 1554"/>
              <a:gd name="T17" fmla="*/ 433 h 512"/>
              <a:gd name="T18" fmla="*/ 1168 w 1554"/>
              <a:gd name="T19" fmla="*/ 462 h 512"/>
              <a:gd name="T20" fmla="*/ 1107 w 1554"/>
              <a:gd name="T21" fmla="*/ 483 h 512"/>
              <a:gd name="T22" fmla="*/ 1058 w 1554"/>
              <a:gd name="T23" fmla="*/ 462 h 512"/>
              <a:gd name="T24" fmla="*/ 989 w 1554"/>
              <a:gd name="T25" fmla="*/ 482 h 512"/>
              <a:gd name="T26" fmla="*/ 938 w 1554"/>
              <a:gd name="T27" fmla="*/ 502 h 512"/>
              <a:gd name="T28" fmla="*/ 852 w 1554"/>
              <a:gd name="T29" fmla="*/ 506 h 512"/>
              <a:gd name="T30" fmla="*/ 799 w 1554"/>
              <a:gd name="T31" fmla="*/ 460 h 512"/>
              <a:gd name="T32" fmla="*/ 798 w 1554"/>
              <a:gd name="T33" fmla="*/ 434 h 512"/>
              <a:gd name="T34" fmla="*/ 874 w 1554"/>
              <a:gd name="T35" fmla="*/ 458 h 512"/>
              <a:gd name="T36" fmla="*/ 904 w 1554"/>
              <a:gd name="T37" fmla="*/ 463 h 512"/>
              <a:gd name="T38" fmla="*/ 921 w 1554"/>
              <a:gd name="T39" fmla="*/ 412 h 512"/>
              <a:gd name="T40" fmla="*/ 935 w 1554"/>
              <a:gd name="T41" fmla="*/ 393 h 512"/>
              <a:gd name="T42" fmla="*/ 1037 w 1554"/>
              <a:gd name="T43" fmla="*/ 338 h 512"/>
              <a:gd name="T44" fmla="*/ 1131 w 1554"/>
              <a:gd name="T45" fmla="*/ 246 h 512"/>
              <a:gd name="T46" fmla="*/ 1145 w 1554"/>
              <a:gd name="T47" fmla="*/ 220 h 512"/>
              <a:gd name="T48" fmla="*/ 1172 w 1554"/>
              <a:gd name="T49" fmla="*/ 249 h 512"/>
              <a:gd name="T50" fmla="*/ 1199 w 1554"/>
              <a:gd name="T51" fmla="*/ 243 h 512"/>
              <a:gd name="T52" fmla="*/ 1199 w 1554"/>
              <a:gd name="T53" fmla="*/ 206 h 512"/>
              <a:gd name="T54" fmla="*/ 1230 w 1554"/>
              <a:gd name="T55" fmla="*/ 236 h 512"/>
              <a:gd name="T56" fmla="*/ 1230 w 1554"/>
              <a:gd name="T57" fmla="*/ 197 h 512"/>
              <a:gd name="T58" fmla="*/ 1250 w 1554"/>
              <a:gd name="T59" fmla="*/ 160 h 512"/>
              <a:gd name="T60" fmla="*/ 1286 w 1554"/>
              <a:gd name="T61" fmla="*/ 138 h 512"/>
              <a:gd name="T62" fmla="*/ 1357 w 1554"/>
              <a:gd name="T63" fmla="*/ 29 h 512"/>
              <a:gd name="T64" fmla="*/ 1376 w 1554"/>
              <a:gd name="T65" fmla="*/ 44 h 512"/>
              <a:gd name="T66" fmla="*/ 1405 w 1554"/>
              <a:gd name="T67" fmla="*/ 59 h 512"/>
              <a:gd name="T68" fmla="*/ 1426 w 1554"/>
              <a:gd name="T69" fmla="*/ 101 h 512"/>
              <a:gd name="T70" fmla="*/ 1463 w 1554"/>
              <a:gd name="T71" fmla="*/ 118 h 512"/>
              <a:gd name="T72" fmla="*/ 1478 w 1554"/>
              <a:gd name="T73" fmla="*/ 122 h 512"/>
              <a:gd name="T74" fmla="*/ 1533 w 1554"/>
              <a:gd name="T75" fmla="*/ 153 h 512"/>
              <a:gd name="T76" fmla="*/ 1551 w 1554"/>
              <a:gd name="T77" fmla="*/ 174 h 512"/>
              <a:gd name="T78" fmla="*/ 1469 w 1554"/>
              <a:gd name="T79" fmla="*/ 200 h 512"/>
              <a:gd name="T80" fmla="*/ 1472 w 1554"/>
              <a:gd name="T81" fmla="*/ 240 h 512"/>
              <a:gd name="T82" fmla="*/ 1420 w 1554"/>
              <a:gd name="T83" fmla="*/ 252 h 512"/>
              <a:gd name="T84" fmla="*/ 274 w 1554"/>
              <a:gd name="T85" fmla="*/ 154 h 512"/>
              <a:gd name="T86" fmla="*/ 302 w 1554"/>
              <a:gd name="T87" fmla="*/ 303 h 512"/>
              <a:gd name="T88" fmla="*/ 343 w 1554"/>
              <a:gd name="T89" fmla="*/ 402 h 512"/>
              <a:gd name="T90" fmla="*/ 353 w 1554"/>
              <a:gd name="T91" fmla="*/ 463 h 512"/>
              <a:gd name="T92" fmla="*/ 321 w 1554"/>
              <a:gd name="T93" fmla="*/ 466 h 512"/>
              <a:gd name="T94" fmla="*/ 230 w 1554"/>
              <a:gd name="T95" fmla="*/ 419 h 512"/>
              <a:gd name="T96" fmla="*/ 136 w 1554"/>
              <a:gd name="T97" fmla="*/ 343 h 512"/>
              <a:gd name="T98" fmla="*/ 88 w 1554"/>
              <a:gd name="T99" fmla="*/ 265 h 512"/>
              <a:gd name="T100" fmla="*/ 58 w 1554"/>
              <a:gd name="T101" fmla="*/ 125 h 512"/>
              <a:gd name="T102" fmla="*/ 45 w 1554"/>
              <a:gd name="T103" fmla="*/ 53 h 512"/>
              <a:gd name="T104" fmla="*/ 93 w 1554"/>
              <a:gd name="T105" fmla="*/ 81 h 512"/>
              <a:gd name="T106" fmla="*/ 107 w 1554"/>
              <a:gd name="T107" fmla="*/ 119 h 512"/>
              <a:gd name="T108" fmla="*/ 128 w 1554"/>
              <a:gd name="T109" fmla="*/ 124 h 512"/>
              <a:gd name="T110" fmla="*/ 170 w 1554"/>
              <a:gd name="T111" fmla="*/ 124 h 512"/>
              <a:gd name="T112" fmla="*/ 22 w 1554"/>
              <a:gd name="T113" fmla="*/ 79 h 512"/>
              <a:gd name="T114" fmla="*/ 0 w 1554"/>
              <a:gd name="T115" fmla="*/ 74 h 512"/>
              <a:gd name="T116" fmla="*/ 44 w 1554"/>
              <a:gd name="T117" fmla="*/ 151 h 512"/>
              <a:gd name="T118" fmla="*/ 1428 w 1554"/>
              <a:gd name="T119" fmla="*/ 249 h 512"/>
              <a:gd name="T120" fmla="*/ 129 w 1554"/>
              <a:gd name="T121" fmla="*/ 341 h 512"/>
              <a:gd name="T122" fmla="*/ 359 w 1554"/>
              <a:gd name="T123" fmla="*/ 355 h 512"/>
              <a:gd name="T124" fmla="*/ 926 w 1554"/>
              <a:gd name="T125" fmla="*/ 36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4" h="512">
                <a:moveTo>
                  <a:pt x="1386" y="14"/>
                </a:moveTo>
                <a:lnTo>
                  <a:pt x="1381" y="19"/>
                </a:lnTo>
                <a:lnTo>
                  <a:pt x="1380" y="14"/>
                </a:lnTo>
                <a:lnTo>
                  <a:pt x="1380" y="7"/>
                </a:lnTo>
                <a:lnTo>
                  <a:pt x="1386" y="1"/>
                </a:lnTo>
                <a:lnTo>
                  <a:pt x="1396" y="0"/>
                </a:lnTo>
                <a:lnTo>
                  <a:pt x="1397" y="5"/>
                </a:lnTo>
                <a:lnTo>
                  <a:pt x="1396" y="10"/>
                </a:lnTo>
                <a:lnTo>
                  <a:pt x="1394" y="13"/>
                </a:lnTo>
                <a:lnTo>
                  <a:pt x="1386" y="14"/>
                </a:lnTo>
                <a:close/>
                <a:moveTo>
                  <a:pt x="1420" y="252"/>
                </a:moveTo>
                <a:lnTo>
                  <a:pt x="1417" y="251"/>
                </a:lnTo>
                <a:lnTo>
                  <a:pt x="1411" y="250"/>
                </a:lnTo>
                <a:lnTo>
                  <a:pt x="1397" y="241"/>
                </a:lnTo>
                <a:lnTo>
                  <a:pt x="1383" y="238"/>
                </a:lnTo>
                <a:lnTo>
                  <a:pt x="1362" y="238"/>
                </a:lnTo>
                <a:lnTo>
                  <a:pt x="1351" y="237"/>
                </a:lnTo>
                <a:lnTo>
                  <a:pt x="1346" y="238"/>
                </a:lnTo>
                <a:lnTo>
                  <a:pt x="1342" y="238"/>
                </a:lnTo>
                <a:lnTo>
                  <a:pt x="1339" y="237"/>
                </a:lnTo>
                <a:lnTo>
                  <a:pt x="1336" y="236"/>
                </a:lnTo>
                <a:lnTo>
                  <a:pt x="1328" y="241"/>
                </a:lnTo>
                <a:lnTo>
                  <a:pt x="1325" y="239"/>
                </a:lnTo>
                <a:lnTo>
                  <a:pt x="1321" y="237"/>
                </a:lnTo>
                <a:lnTo>
                  <a:pt x="1314" y="236"/>
                </a:lnTo>
                <a:lnTo>
                  <a:pt x="1306" y="237"/>
                </a:lnTo>
                <a:lnTo>
                  <a:pt x="1297" y="242"/>
                </a:lnTo>
                <a:lnTo>
                  <a:pt x="1287" y="238"/>
                </a:lnTo>
                <a:lnTo>
                  <a:pt x="1285" y="238"/>
                </a:lnTo>
                <a:lnTo>
                  <a:pt x="1283" y="239"/>
                </a:lnTo>
                <a:lnTo>
                  <a:pt x="1278" y="245"/>
                </a:lnTo>
                <a:lnTo>
                  <a:pt x="1270" y="250"/>
                </a:lnTo>
                <a:lnTo>
                  <a:pt x="1266" y="259"/>
                </a:lnTo>
                <a:lnTo>
                  <a:pt x="1264" y="267"/>
                </a:lnTo>
                <a:lnTo>
                  <a:pt x="1261" y="270"/>
                </a:lnTo>
                <a:lnTo>
                  <a:pt x="1261" y="286"/>
                </a:lnTo>
                <a:lnTo>
                  <a:pt x="1260" y="294"/>
                </a:lnTo>
                <a:lnTo>
                  <a:pt x="1262" y="304"/>
                </a:lnTo>
                <a:lnTo>
                  <a:pt x="1261" y="309"/>
                </a:lnTo>
                <a:lnTo>
                  <a:pt x="1258" y="315"/>
                </a:lnTo>
                <a:lnTo>
                  <a:pt x="1257" y="317"/>
                </a:lnTo>
                <a:lnTo>
                  <a:pt x="1255" y="327"/>
                </a:lnTo>
                <a:lnTo>
                  <a:pt x="1256" y="330"/>
                </a:lnTo>
                <a:lnTo>
                  <a:pt x="1255" y="334"/>
                </a:lnTo>
                <a:lnTo>
                  <a:pt x="1252" y="341"/>
                </a:lnTo>
                <a:lnTo>
                  <a:pt x="1247" y="343"/>
                </a:lnTo>
                <a:lnTo>
                  <a:pt x="1241" y="344"/>
                </a:lnTo>
                <a:lnTo>
                  <a:pt x="1236" y="342"/>
                </a:lnTo>
                <a:lnTo>
                  <a:pt x="1231" y="346"/>
                </a:lnTo>
                <a:lnTo>
                  <a:pt x="1226" y="352"/>
                </a:lnTo>
                <a:lnTo>
                  <a:pt x="1223" y="356"/>
                </a:lnTo>
                <a:lnTo>
                  <a:pt x="1223" y="360"/>
                </a:lnTo>
                <a:lnTo>
                  <a:pt x="1224" y="363"/>
                </a:lnTo>
                <a:lnTo>
                  <a:pt x="1223" y="366"/>
                </a:lnTo>
                <a:lnTo>
                  <a:pt x="1223" y="369"/>
                </a:lnTo>
                <a:lnTo>
                  <a:pt x="1223" y="373"/>
                </a:lnTo>
                <a:lnTo>
                  <a:pt x="1227" y="374"/>
                </a:lnTo>
                <a:lnTo>
                  <a:pt x="1231" y="378"/>
                </a:lnTo>
                <a:lnTo>
                  <a:pt x="1231" y="381"/>
                </a:lnTo>
                <a:lnTo>
                  <a:pt x="1228" y="384"/>
                </a:lnTo>
                <a:lnTo>
                  <a:pt x="1223" y="388"/>
                </a:lnTo>
                <a:lnTo>
                  <a:pt x="1214" y="395"/>
                </a:lnTo>
                <a:lnTo>
                  <a:pt x="1203" y="401"/>
                </a:lnTo>
                <a:lnTo>
                  <a:pt x="1200" y="403"/>
                </a:lnTo>
                <a:lnTo>
                  <a:pt x="1198" y="406"/>
                </a:lnTo>
                <a:lnTo>
                  <a:pt x="1197" y="410"/>
                </a:lnTo>
                <a:lnTo>
                  <a:pt x="1200" y="419"/>
                </a:lnTo>
                <a:lnTo>
                  <a:pt x="1202" y="421"/>
                </a:lnTo>
                <a:lnTo>
                  <a:pt x="1203" y="424"/>
                </a:lnTo>
                <a:lnTo>
                  <a:pt x="1202" y="428"/>
                </a:lnTo>
                <a:lnTo>
                  <a:pt x="1201" y="431"/>
                </a:lnTo>
                <a:lnTo>
                  <a:pt x="1197" y="433"/>
                </a:lnTo>
                <a:lnTo>
                  <a:pt x="1193" y="434"/>
                </a:lnTo>
                <a:lnTo>
                  <a:pt x="1192" y="437"/>
                </a:lnTo>
                <a:lnTo>
                  <a:pt x="1190" y="447"/>
                </a:lnTo>
                <a:lnTo>
                  <a:pt x="1187" y="453"/>
                </a:lnTo>
                <a:lnTo>
                  <a:pt x="1182" y="461"/>
                </a:lnTo>
                <a:lnTo>
                  <a:pt x="1180" y="465"/>
                </a:lnTo>
                <a:lnTo>
                  <a:pt x="1178" y="466"/>
                </a:lnTo>
                <a:lnTo>
                  <a:pt x="1168" y="462"/>
                </a:lnTo>
                <a:lnTo>
                  <a:pt x="1159" y="464"/>
                </a:lnTo>
                <a:lnTo>
                  <a:pt x="1147" y="466"/>
                </a:lnTo>
                <a:lnTo>
                  <a:pt x="1137" y="465"/>
                </a:lnTo>
                <a:lnTo>
                  <a:pt x="1129" y="467"/>
                </a:lnTo>
                <a:lnTo>
                  <a:pt x="1124" y="471"/>
                </a:lnTo>
                <a:lnTo>
                  <a:pt x="1118" y="477"/>
                </a:lnTo>
                <a:lnTo>
                  <a:pt x="1112" y="481"/>
                </a:lnTo>
                <a:lnTo>
                  <a:pt x="1107" y="483"/>
                </a:lnTo>
                <a:lnTo>
                  <a:pt x="1099" y="477"/>
                </a:lnTo>
                <a:lnTo>
                  <a:pt x="1094" y="478"/>
                </a:lnTo>
                <a:lnTo>
                  <a:pt x="1086" y="476"/>
                </a:lnTo>
                <a:lnTo>
                  <a:pt x="1068" y="469"/>
                </a:lnTo>
                <a:lnTo>
                  <a:pt x="1063" y="467"/>
                </a:lnTo>
                <a:lnTo>
                  <a:pt x="1059" y="467"/>
                </a:lnTo>
                <a:lnTo>
                  <a:pt x="1057" y="465"/>
                </a:lnTo>
                <a:lnTo>
                  <a:pt x="1058" y="462"/>
                </a:lnTo>
                <a:lnTo>
                  <a:pt x="1057" y="458"/>
                </a:lnTo>
                <a:lnTo>
                  <a:pt x="1053" y="457"/>
                </a:lnTo>
                <a:lnTo>
                  <a:pt x="1016" y="457"/>
                </a:lnTo>
                <a:lnTo>
                  <a:pt x="1006" y="461"/>
                </a:lnTo>
                <a:lnTo>
                  <a:pt x="999" y="464"/>
                </a:lnTo>
                <a:lnTo>
                  <a:pt x="993" y="467"/>
                </a:lnTo>
                <a:lnTo>
                  <a:pt x="992" y="475"/>
                </a:lnTo>
                <a:lnTo>
                  <a:pt x="989" y="482"/>
                </a:lnTo>
                <a:lnTo>
                  <a:pt x="985" y="490"/>
                </a:lnTo>
                <a:lnTo>
                  <a:pt x="973" y="492"/>
                </a:lnTo>
                <a:lnTo>
                  <a:pt x="964" y="500"/>
                </a:lnTo>
                <a:lnTo>
                  <a:pt x="961" y="501"/>
                </a:lnTo>
                <a:lnTo>
                  <a:pt x="954" y="500"/>
                </a:lnTo>
                <a:lnTo>
                  <a:pt x="948" y="500"/>
                </a:lnTo>
                <a:lnTo>
                  <a:pt x="943" y="502"/>
                </a:lnTo>
                <a:lnTo>
                  <a:pt x="938" y="502"/>
                </a:lnTo>
                <a:lnTo>
                  <a:pt x="922" y="498"/>
                </a:lnTo>
                <a:lnTo>
                  <a:pt x="908" y="497"/>
                </a:lnTo>
                <a:lnTo>
                  <a:pt x="899" y="499"/>
                </a:lnTo>
                <a:lnTo>
                  <a:pt x="895" y="500"/>
                </a:lnTo>
                <a:lnTo>
                  <a:pt x="869" y="511"/>
                </a:lnTo>
                <a:lnTo>
                  <a:pt x="860" y="512"/>
                </a:lnTo>
                <a:lnTo>
                  <a:pt x="857" y="511"/>
                </a:lnTo>
                <a:lnTo>
                  <a:pt x="852" y="506"/>
                </a:lnTo>
                <a:lnTo>
                  <a:pt x="845" y="502"/>
                </a:lnTo>
                <a:lnTo>
                  <a:pt x="829" y="486"/>
                </a:lnTo>
                <a:lnTo>
                  <a:pt x="824" y="483"/>
                </a:lnTo>
                <a:lnTo>
                  <a:pt x="820" y="479"/>
                </a:lnTo>
                <a:lnTo>
                  <a:pt x="816" y="475"/>
                </a:lnTo>
                <a:lnTo>
                  <a:pt x="811" y="470"/>
                </a:lnTo>
                <a:lnTo>
                  <a:pt x="806" y="467"/>
                </a:lnTo>
                <a:lnTo>
                  <a:pt x="799" y="460"/>
                </a:lnTo>
                <a:lnTo>
                  <a:pt x="793" y="453"/>
                </a:lnTo>
                <a:lnTo>
                  <a:pt x="791" y="440"/>
                </a:lnTo>
                <a:lnTo>
                  <a:pt x="786" y="438"/>
                </a:lnTo>
                <a:lnTo>
                  <a:pt x="785" y="435"/>
                </a:lnTo>
                <a:lnTo>
                  <a:pt x="784" y="431"/>
                </a:lnTo>
                <a:lnTo>
                  <a:pt x="791" y="420"/>
                </a:lnTo>
                <a:lnTo>
                  <a:pt x="796" y="431"/>
                </a:lnTo>
                <a:lnTo>
                  <a:pt x="798" y="434"/>
                </a:lnTo>
                <a:lnTo>
                  <a:pt x="810" y="441"/>
                </a:lnTo>
                <a:lnTo>
                  <a:pt x="819" y="445"/>
                </a:lnTo>
                <a:lnTo>
                  <a:pt x="829" y="446"/>
                </a:lnTo>
                <a:lnTo>
                  <a:pt x="840" y="447"/>
                </a:lnTo>
                <a:lnTo>
                  <a:pt x="844" y="446"/>
                </a:lnTo>
                <a:lnTo>
                  <a:pt x="848" y="445"/>
                </a:lnTo>
                <a:lnTo>
                  <a:pt x="852" y="446"/>
                </a:lnTo>
                <a:lnTo>
                  <a:pt x="874" y="458"/>
                </a:lnTo>
                <a:lnTo>
                  <a:pt x="882" y="460"/>
                </a:lnTo>
                <a:lnTo>
                  <a:pt x="891" y="459"/>
                </a:lnTo>
                <a:lnTo>
                  <a:pt x="895" y="461"/>
                </a:lnTo>
                <a:lnTo>
                  <a:pt x="907" y="470"/>
                </a:lnTo>
                <a:lnTo>
                  <a:pt x="911" y="471"/>
                </a:lnTo>
                <a:lnTo>
                  <a:pt x="917" y="470"/>
                </a:lnTo>
                <a:lnTo>
                  <a:pt x="909" y="466"/>
                </a:lnTo>
                <a:lnTo>
                  <a:pt x="904" y="463"/>
                </a:lnTo>
                <a:lnTo>
                  <a:pt x="902" y="457"/>
                </a:lnTo>
                <a:lnTo>
                  <a:pt x="903" y="452"/>
                </a:lnTo>
                <a:lnTo>
                  <a:pt x="908" y="448"/>
                </a:lnTo>
                <a:lnTo>
                  <a:pt x="912" y="443"/>
                </a:lnTo>
                <a:lnTo>
                  <a:pt x="913" y="430"/>
                </a:lnTo>
                <a:lnTo>
                  <a:pt x="915" y="424"/>
                </a:lnTo>
                <a:lnTo>
                  <a:pt x="919" y="418"/>
                </a:lnTo>
                <a:lnTo>
                  <a:pt x="921" y="412"/>
                </a:lnTo>
                <a:lnTo>
                  <a:pt x="916" y="407"/>
                </a:lnTo>
                <a:lnTo>
                  <a:pt x="915" y="399"/>
                </a:lnTo>
                <a:lnTo>
                  <a:pt x="916" y="393"/>
                </a:lnTo>
                <a:lnTo>
                  <a:pt x="919" y="388"/>
                </a:lnTo>
                <a:lnTo>
                  <a:pt x="923" y="391"/>
                </a:lnTo>
                <a:lnTo>
                  <a:pt x="927" y="394"/>
                </a:lnTo>
                <a:lnTo>
                  <a:pt x="932" y="394"/>
                </a:lnTo>
                <a:lnTo>
                  <a:pt x="935" y="393"/>
                </a:lnTo>
                <a:lnTo>
                  <a:pt x="935" y="389"/>
                </a:lnTo>
                <a:lnTo>
                  <a:pt x="934" y="383"/>
                </a:lnTo>
                <a:lnTo>
                  <a:pt x="935" y="373"/>
                </a:lnTo>
                <a:lnTo>
                  <a:pt x="940" y="364"/>
                </a:lnTo>
                <a:lnTo>
                  <a:pt x="949" y="358"/>
                </a:lnTo>
                <a:lnTo>
                  <a:pt x="957" y="355"/>
                </a:lnTo>
                <a:lnTo>
                  <a:pt x="988" y="351"/>
                </a:lnTo>
                <a:lnTo>
                  <a:pt x="1037" y="338"/>
                </a:lnTo>
                <a:lnTo>
                  <a:pt x="1052" y="334"/>
                </a:lnTo>
                <a:lnTo>
                  <a:pt x="1057" y="331"/>
                </a:lnTo>
                <a:lnTo>
                  <a:pt x="1061" y="328"/>
                </a:lnTo>
                <a:lnTo>
                  <a:pt x="1069" y="317"/>
                </a:lnTo>
                <a:lnTo>
                  <a:pt x="1083" y="300"/>
                </a:lnTo>
                <a:lnTo>
                  <a:pt x="1093" y="285"/>
                </a:lnTo>
                <a:lnTo>
                  <a:pt x="1114" y="265"/>
                </a:lnTo>
                <a:lnTo>
                  <a:pt x="1131" y="246"/>
                </a:lnTo>
                <a:lnTo>
                  <a:pt x="1133" y="242"/>
                </a:lnTo>
                <a:lnTo>
                  <a:pt x="1136" y="232"/>
                </a:lnTo>
                <a:lnTo>
                  <a:pt x="1136" y="227"/>
                </a:lnTo>
                <a:lnTo>
                  <a:pt x="1136" y="222"/>
                </a:lnTo>
                <a:lnTo>
                  <a:pt x="1138" y="220"/>
                </a:lnTo>
                <a:lnTo>
                  <a:pt x="1141" y="218"/>
                </a:lnTo>
                <a:lnTo>
                  <a:pt x="1142" y="218"/>
                </a:lnTo>
                <a:lnTo>
                  <a:pt x="1145" y="220"/>
                </a:lnTo>
                <a:lnTo>
                  <a:pt x="1150" y="223"/>
                </a:lnTo>
                <a:lnTo>
                  <a:pt x="1155" y="227"/>
                </a:lnTo>
                <a:lnTo>
                  <a:pt x="1158" y="232"/>
                </a:lnTo>
                <a:lnTo>
                  <a:pt x="1160" y="237"/>
                </a:lnTo>
                <a:lnTo>
                  <a:pt x="1160" y="241"/>
                </a:lnTo>
                <a:lnTo>
                  <a:pt x="1163" y="244"/>
                </a:lnTo>
                <a:lnTo>
                  <a:pt x="1170" y="245"/>
                </a:lnTo>
                <a:lnTo>
                  <a:pt x="1172" y="249"/>
                </a:lnTo>
                <a:lnTo>
                  <a:pt x="1178" y="256"/>
                </a:lnTo>
                <a:lnTo>
                  <a:pt x="1182" y="261"/>
                </a:lnTo>
                <a:lnTo>
                  <a:pt x="1185" y="263"/>
                </a:lnTo>
                <a:lnTo>
                  <a:pt x="1189" y="262"/>
                </a:lnTo>
                <a:lnTo>
                  <a:pt x="1195" y="257"/>
                </a:lnTo>
                <a:lnTo>
                  <a:pt x="1199" y="252"/>
                </a:lnTo>
                <a:lnTo>
                  <a:pt x="1201" y="244"/>
                </a:lnTo>
                <a:lnTo>
                  <a:pt x="1199" y="243"/>
                </a:lnTo>
                <a:lnTo>
                  <a:pt x="1203" y="237"/>
                </a:lnTo>
                <a:lnTo>
                  <a:pt x="1204" y="234"/>
                </a:lnTo>
                <a:lnTo>
                  <a:pt x="1202" y="231"/>
                </a:lnTo>
                <a:lnTo>
                  <a:pt x="1200" y="228"/>
                </a:lnTo>
                <a:lnTo>
                  <a:pt x="1199" y="221"/>
                </a:lnTo>
                <a:lnTo>
                  <a:pt x="1197" y="213"/>
                </a:lnTo>
                <a:lnTo>
                  <a:pt x="1196" y="208"/>
                </a:lnTo>
                <a:lnTo>
                  <a:pt x="1199" y="206"/>
                </a:lnTo>
                <a:lnTo>
                  <a:pt x="1206" y="202"/>
                </a:lnTo>
                <a:lnTo>
                  <a:pt x="1212" y="198"/>
                </a:lnTo>
                <a:lnTo>
                  <a:pt x="1218" y="194"/>
                </a:lnTo>
                <a:lnTo>
                  <a:pt x="1219" y="200"/>
                </a:lnTo>
                <a:lnTo>
                  <a:pt x="1218" y="211"/>
                </a:lnTo>
                <a:lnTo>
                  <a:pt x="1220" y="219"/>
                </a:lnTo>
                <a:lnTo>
                  <a:pt x="1225" y="234"/>
                </a:lnTo>
                <a:lnTo>
                  <a:pt x="1230" y="236"/>
                </a:lnTo>
                <a:lnTo>
                  <a:pt x="1236" y="238"/>
                </a:lnTo>
                <a:lnTo>
                  <a:pt x="1239" y="237"/>
                </a:lnTo>
                <a:lnTo>
                  <a:pt x="1242" y="236"/>
                </a:lnTo>
                <a:lnTo>
                  <a:pt x="1242" y="235"/>
                </a:lnTo>
                <a:lnTo>
                  <a:pt x="1238" y="229"/>
                </a:lnTo>
                <a:lnTo>
                  <a:pt x="1237" y="215"/>
                </a:lnTo>
                <a:lnTo>
                  <a:pt x="1234" y="206"/>
                </a:lnTo>
                <a:lnTo>
                  <a:pt x="1230" y="197"/>
                </a:lnTo>
                <a:lnTo>
                  <a:pt x="1227" y="194"/>
                </a:lnTo>
                <a:lnTo>
                  <a:pt x="1246" y="192"/>
                </a:lnTo>
                <a:lnTo>
                  <a:pt x="1250" y="189"/>
                </a:lnTo>
                <a:lnTo>
                  <a:pt x="1257" y="182"/>
                </a:lnTo>
                <a:lnTo>
                  <a:pt x="1260" y="179"/>
                </a:lnTo>
                <a:lnTo>
                  <a:pt x="1262" y="171"/>
                </a:lnTo>
                <a:lnTo>
                  <a:pt x="1253" y="166"/>
                </a:lnTo>
                <a:lnTo>
                  <a:pt x="1250" y="160"/>
                </a:lnTo>
                <a:lnTo>
                  <a:pt x="1250" y="154"/>
                </a:lnTo>
                <a:lnTo>
                  <a:pt x="1260" y="141"/>
                </a:lnTo>
                <a:lnTo>
                  <a:pt x="1264" y="139"/>
                </a:lnTo>
                <a:lnTo>
                  <a:pt x="1266" y="143"/>
                </a:lnTo>
                <a:lnTo>
                  <a:pt x="1271" y="144"/>
                </a:lnTo>
                <a:lnTo>
                  <a:pt x="1275" y="144"/>
                </a:lnTo>
                <a:lnTo>
                  <a:pt x="1279" y="144"/>
                </a:lnTo>
                <a:lnTo>
                  <a:pt x="1286" y="138"/>
                </a:lnTo>
                <a:lnTo>
                  <a:pt x="1289" y="129"/>
                </a:lnTo>
                <a:lnTo>
                  <a:pt x="1300" y="117"/>
                </a:lnTo>
                <a:lnTo>
                  <a:pt x="1304" y="107"/>
                </a:lnTo>
                <a:lnTo>
                  <a:pt x="1307" y="97"/>
                </a:lnTo>
                <a:lnTo>
                  <a:pt x="1335" y="66"/>
                </a:lnTo>
                <a:lnTo>
                  <a:pt x="1338" y="61"/>
                </a:lnTo>
                <a:lnTo>
                  <a:pt x="1355" y="30"/>
                </a:lnTo>
                <a:lnTo>
                  <a:pt x="1357" y="29"/>
                </a:lnTo>
                <a:lnTo>
                  <a:pt x="1362" y="32"/>
                </a:lnTo>
                <a:lnTo>
                  <a:pt x="1363" y="42"/>
                </a:lnTo>
                <a:lnTo>
                  <a:pt x="1362" y="46"/>
                </a:lnTo>
                <a:lnTo>
                  <a:pt x="1360" y="53"/>
                </a:lnTo>
                <a:lnTo>
                  <a:pt x="1358" y="59"/>
                </a:lnTo>
                <a:lnTo>
                  <a:pt x="1360" y="59"/>
                </a:lnTo>
                <a:lnTo>
                  <a:pt x="1368" y="55"/>
                </a:lnTo>
                <a:lnTo>
                  <a:pt x="1376" y="44"/>
                </a:lnTo>
                <a:lnTo>
                  <a:pt x="1381" y="35"/>
                </a:lnTo>
                <a:lnTo>
                  <a:pt x="1385" y="31"/>
                </a:lnTo>
                <a:lnTo>
                  <a:pt x="1393" y="33"/>
                </a:lnTo>
                <a:lnTo>
                  <a:pt x="1395" y="34"/>
                </a:lnTo>
                <a:lnTo>
                  <a:pt x="1394" y="41"/>
                </a:lnTo>
                <a:lnTo>
                  <a:pt x="1395" y="45"/>
                </a:lnTo>
                <a:lnTo>
                  <a:pt x="1398" y="54"/>
                </a:lnTo>
                <a:lnTo>
                  <a:pt x="1405" y="59"/>
                </a:lnTo>
                <a:lnTo>
                  <a:pt x="1414" y="62"/>
                </a:lnTo>
                <a:lnTo>
                  <a:pt x="1423" y="67"/>
                </a:lnTo>
                <a:lnTo>
                  <a:pt x="1426" y="70"/>
                </a:lnTo>
                <a:lnTo>
                  <a:pt x="1428" y="73"/>
                </a:lnTo>
                <a:lnTo>
                  <a:pt x="1430" y="80"/>
                </a:lnTo>
                <a:lnTo>
                  <a:pt x="1430" y="86"/>
                </a:lnTo>
                <a:lnTo>
                  <a:pt x="1424" y="92"/>
                </a:lnTo>
                <a:lnTo>
                  <a:pt x="1426" y="101"/>
                </a:lnTo>
                <a:lnTo>
                  <a:pt x="1426" y="107"/>
                </a:lnTo>
                <a:lnTo>
                  <a:pt x="1424" y="112"/>
                </a:lnTo>
                <a:lnTo>
                  <a:pt x="1414" y="116"/>
                </a:lnTo>
                <a:lnTo>
                  <a:pt x="1440" y="112"/>
                </a:lnTo>
                <a:lnTo>
                  <a:pt x="1446" y="110"/>
                </a:lnTo>
                <a:lnTo>
                  <a:pt x="1454" y="103"/>
                </a:lnTo>
                <a:lnTo>
                  <a:pt x="1459" y="109"/>
                </a:lnTo>
                <a:lnTo>
                  <a:pt x="1463" y="118"/>
                </a:lnTo>
                <a:lnTo>
                  <a:pt x="1460" y="121"/>
                </a:lnTo>
                <a:lnTo>
                  <a:pt x="1449" y="124"/>
                </a:lnTo>
                <a:lnTo>
                  <a:pt x="1448" y="126"/>
                </a:lnTo>
                <a:lnTo>
                  <a:pt x="1452" y="131"/>
                </a:lnTo>
                <a:lnTo>
                  <a:pt x="1456" y="130"/>
                </a:lnTo>
                <a:lnTo>
                  <a:pt x="1465" y="127"/>
                </a:lnTo>
                <a:lnTo>
                  <a:pt x="1474" y="121"/>
                </a:lnTo>
                <a:lnTo>
                  <a:pt x="1478" y="122"/>
                </a:lnTo>
                <a:lnTo>
                  <a:pt x="1482" y="123"/>
                </a:lnTo>
                <a:lnTo>
                  <a:pt x="1490" y="126"/>
                </a:lnTo>
                <a:lnTo>
                  <a:pt x="1495" y="129"/>
                </a:lnTo>
                <a:lnTo>
                  <a:pt x="1499" y="132"/>
                </a:lnTo>
                <a:lnTo>
                  <a:pt x="1501" y="140"/>
                </a:lnTo>
                <a:lnTo>
                  <a:pt x="1510" y="142"/>
                </a:lnTo>
                <a:lnTo>
                  <a:pt x="1530" y="152"/>
                </a:lnTo>
                <a:lnTo>
                  <a:pt x="1533" y="153"/>
                </a:lnTo>
                <a:lnTo>
                  <a:pt x="1537" y="154"/>
                </a:lnTo>
                <a:lnTo>
                  <a:pt x="1547" y="152"/>
                </a:lnTo>
                <a:lnTo>
                  <a:pt x="1551" y="154"/>
                </a:lnTo>
                <a:lnTo>
                  <a:pt x="1553" y="157"/>
                </a:lnTo>
                <a:lnTo>
                  <a:pt x="1554" y="162"/>
                </a:lnTo>
                <a:lnTo>
                  <a:pt x="1554" y="167"/>
                </a:lnTo>
                <a:lnTo>
                  <a:pt x="1553" y="171"/>
                </a:lnTo>
                <a:lnTo>
                  <a:pt x="1551" y="174"/>
                </a:lnTo>
                <a:lnTo>
                  <a:pt x="1544" y="178"/>
                </a:lnTo>
                <a:lnTo>
                  <a:pt x="1526" y="185"/>
                </a:lnTo>
                <a:lnTo>
                  <a:pt x="1507" y="189"/>
                </a:lnTo>
                <a:lnTo>
                  <a:pt x="1498" y="189"/>
                </a:lnTo>
                <a:lnTo>
                  <a:pt x="1484" y="185"/>
                </a:lnTo>
                <a:lnTo>
                  <a:pt x="1479" y="185"/>
                </a:lnTo>
                <a:lnTo>
                  <a:pt x="1475" y="187"/>
                </a:lnTo>
                <a:lnTo>
                  <a:pt x="1469" y="200"/>
                </a:lnTo>
                <a:lnTo>
                  <a:pt x="1480" y="213"/>
                </a:lnTo>
                <a:lnTo>
                  <a:pt x="1498" y="226"/>
                </a:lnTo>
                <a:lnTo>
                  <a:pt x="1501" y="229"/>
                </a:lnTo>
                <a:lnTo>
                  <a:pt x="1500" y="233"/>
                </a:lnTo>
                <a:lnTo>
                  <a:pt x="1497" y="235"/>
                </a:lnTo>
                <a:lnTo>
                  <a:pt x="1493" y="237"/>
                </a:lnTo>
                <a:lnTo>
                  <a:pt x="1483" y="239"/>
                </a:lnTo>
                <a:lnTo>
                  <a:pt x="1472" y="240"/>
                </a:lnTo>
                <a:lnTo>
                  <a:pt x="1463" y="243"/>
                </a:lnTo>
                <a:lnTo>
                  <a:pt x="1455" y="246"/>
                </a:lnTo>
                <a:lnTo>
                  <a:pt x="1446" y="244"/>
                </a:lnTo>
                <a:lnTo>
                  <a:pt x="1433" y="239"/>
                </a:lnTo>
                <a:lnTo>
                  <a:pt x="1430" y="238"/>
                </a:lnTo>
                <a:lnTo>
                  <a:pt x="1426" y="241"/>
                </a:lnTo>
                <a:lnTo>
                  <a:pt x="1423" y="249"/>
                </a:lnTo>
                <a:lnTo>
                  <a:pt x="1420" y="252"/>
                </a:lnTo>
                <a:close/>
                <a:moveTo>
                  <a:pt x="195" y="88"/>
                </a:moveTo>
                <a:lnTo>
                  <a:pt x="208" y="91"/>
                </a:lnTo>
                <a:lnTo>
                  <a:pt x="214" y="93"/>
                </a:lnTo>
                <a:lnTo>
                  <a:pt x="229" y="118"/>
                </a:lnTo>
                <a:lnTo>
                  <a:pt x="249" y="135"/>
                </a:lnTo>
                <a:lnTo>
                  <a:pt x="258" y="142"/>
                </a:lnTo>
                <a:lnTo>
                  <a:pt x="265" y="145"/>
                </a:lnTo>
                <a:lnTo>
                  <a:pt x="274" y="154"/>
                </a:lnTo>
                <a:lnTo>
                  <a:pt x="282" y="165"/>
                </a:lnTo>
                <a:lnTo>
                  <a:pt x="299" y="198"/>
                </a:lnTo>
                <a:lnTo>
                  <a:pt x="302" y="212"/>
                </a:lnTo>
                <a:lnTo>
                  <a:pt x="303" y="234"/>
                </a:lnTo>
                <a:lnTo>
                  <a:pt x="299" y="267"/>
                </a:lnTo>
                <a:lnTo>
                  <a:pt x="295" y="283"/>
                </a:lnTo>
                <a:lnTo>
                  <a:pt x="295" y="291"/>
                </a:lnTo>
                <a:lnTo>
                  <a:pt x="302" y="303"/>
                </a:lnTo>
                <a:lnTo>
                  <a:pt x="300" y="314"/>
                </a:lnTo>
                <a:lnTo>
                  <a:pt x="301" y="323"/>
                </a:lnTo>
                <a:lnTo>
                  <a:pt x="301" y="349"/>
                </a:lnTo>
                <a:lnTo>
                  <a:pt x="304" y="357"/>
                </a:lnTo>
                <a:lnTo>
                  <a:pt x="308" y="362"/>
                </a:lnTo>
                <a:lnTo>
                  <a:pt x="330" y="377"/>
                </a:lnTo>
                <a:lnTo>
                  <a:pt x="332" y="383"/>
                </a:lnTo>
                <a:lnTo>
                  <a:pt x="343" y="402"/>
                </a:lnTo>
                <a:lnTo>
                  <a:pt x="362" y="444"/>
                </a:lnTo>
                <a:lnTo>
                  <a:pt x="368" y="463"/>
                </a:lnTo>
                <a:lnTo>
                  <a:pt x="367" y="469"/>
                </a:lnTo>
                <a:lnTo>
                  <a:pt x="365" y="471"/>
                </a:lnTo>
                <a:lnTo>
                  <a:pt x="359" y="473"/>
                </a:lnTo>
                <a:lnTo>
                  <a:pt x="354" y="469"/>
                </a:lnTo>
                <a:lnTo>
                  <a:pt x="353" y="466"/>
                </a:lnTo>
                <a:lnTo>
                  <a:pt x="353" y="463"/>
                </a:lnTo>
                <a:lnTo>
                  <a:pt x="351" y="460"/>
                </a:lnTo>
                <a:lnTo>
                  <a:pt x="346" y="456"/>
                </a:lnTo>
                <a:lnTo>
                  <a:pt x="344" y="452"/>
                </a:lnTo>
                <a:lnTo>
                  <a:pt x="344" y="458"/>
                </a:lnTo>
                <a:lnTo>
                  <a:pt x="344" y="465"/>
                </a:lnTo>
                <a:lnTo>
                  <a:pt x="338" y="466"/>
                </a:lnTo>
                <a:lnTo>
                  <a:pt x="331" y="464"/>
                </a:lnTo>
                <a:lnTo>
                  <a:pt x="321" y="466"/>
                </a:lnTo>
                <a:lnTo>
                  <a:pt x="309" y="475"/>
                </a:lnTo>
                <a:lnTo>
                  <a:pt x="304" y="475"/>
                </a:lnTo>
                <a:lnTo>
                  <a:pt x="300" y="467"/>
                </a:lnTo>
                <a:lnTo>
                  <a:pt x="298" y="462"/>
                </a:lnTo>
                <a:lnTo>
                  <a:pt x="294" y="458"/>
                </a:lnTo>
                <a:lnTo>
                  <a:pt x="258" y="439"/>
                </a:lnTo>
                <a:lnTo>
                  <a:pt x="244" y="434"/>
                </a:lnTo>
                <a:lnTo>
                  <a:pt x="230" y="419"/>
                </a:lnTo>
                <a:lnTo>
                  <a:pt x="198" y="403"/>
                </a:lnTo>
                <a:lnTo>
                  <a:pt x="178" y="387"/>
                </a:lnTo>
                <a:lnTo>
                  <a:pt x="169" y="377"/>
                </a:lnTo>
                <a:lnTo>
                  <a:pt x="149" y="369"/>
                </a:lnTo>
                <a:lnTo>
                  <a:pt x="140" y="359"/>
                </a:lnTo>
                <a:lnTo>
                  <a:pt x="135" y="357"/>
                </a:lnTo>
                <a:lnTo>
                  <a:pt x="131" y="353"/>
                </a:lnTo>
                <a:lnTo>
                  <a:pt x="136" y="343"/>
                </a:lnTo>
                <a:lnTo>
                  <a:pt x="134" y="333"/>
                </a:lnTo>
                <a:lnTo>
                  <a:pt x="131" y="324"/>
                </a:lnTo>
                <a:lnTo>
                  <a:pt x="117" y="307"/>
                </a:lnTo>
                <a:lnTo>
                  <a:pt x="109" y="295"/>
                </a:lnTo>
                <a:lnTo>
                  <a:pt x="96" y="283"/>
                </a:lnTo>
                <a:lnTo>
                  <a:pt x="90" y="276"/>
                </a:lnTo>
                <a:lnTo>
                  <a:pt x="85" y="268"/>
                </a:lnTo>
                <a:lnTo>
                  <a:pt x="88" y="265"/>
                </a:lnTo>
                <a:lnTo>
                  <a:pt x="91" y="263"/>
                </a:lnTo>
                <a:lnTo>
                  <a:pt x="89" y="257"/>
                </a:lnTo>
                <a:lnTo>
                  <a:pt x="81" y="247"/>
                </a:lnTo>
                <a:lnTo>
                  <a:pt x="77" y="236"/>
                </a:lnTo>
                <a:lnTo>
                  <a:pt x="77" y="214"/>
                </a:lnTo>
                <a:lnTo>
                  <a:pt x="66" y="183"/>
                </a:lnTo>
                <a:lnTo>
                  <a:pt x="56" y="140"/>
                </a:lnTo>
                <a:lnTo>
                  <a:pt x="58" y="125"/>
                </a:lnTo>
                <a:lnTo>
                  <a:pt x="55" y="108"/>
                </a:lnTo>
                <a:lnTo>
                  <a:pt x="49" y="93"/>
                </a:lnTo>
                <a:lnTo>
                  <a:pt x="41" y="81"/>
                </a:lnTo>
                <a:lnTo>
                  <a:pt x="38" y="72"/>
                </a:lnTo>
                <a:lnTo>
                  <a:pt x="39" y="68"/>
                </a:lnTo>
                <a:lnTo>
                  <a:pt x="41" y="56"/>
                </a:lnTo>
                <a:lnTo>
                  <a:pt x="42" y="54"/>
                </a:lnTo>
                <a:lnTo>
                  <a:pt x="45" y="53"/>
                </a:lnTo>
                <a:lnTo>
                  <a:pt x="49" y="53"/>
                </a:lnTo>
                <a:lnTo>
                  <a:pt x="56" y="64"/>
                </a:lnTo>
                <a:lnTo>
                  <a:pt x="73" y="70"/>
                </a:lnTo>
                <a:lnTo>
                  <a:pt x="78" y="72"/>
                </a:lnTo>
                <a:lnTo>
                  <a:pt x="85" y="69"/>
                </a:lnTo>
                <a:lnTo>
                  <a:pt x="88" y="71"/>
                </a:lnTo>
                <a:lnTo>
                  <a:pt x="91" y="73"/>
                </a:lnTo>
                <a:lnTo>
                  <a:pt x="93" y="81"/>
                </a:lnTo>
                <a:lnTo>
                  <a:pt x="97" y="88"/>
                </a:lnTo>
                <a:lnTo>
                  <a:pt x="107" y="87"/>
                </a:lnTo>
                <a:lnTo>
                  <a:pt x="110" y="88"/>
                </a:lnTo>
                <a:lnTo>
                  <a:pt x="112" y="88"/>
                </a:lnTo>
                <a:lnTo>
                  <a:pt x="113" y="94"/>
                </a:lnTo>
                <a:lnTo>
                  <a:pt x="114" y="104"/>
                </a:lnTo>
                <a:lnTo>
                  <a:pt x="113" y="110"/>
                </a:lnTo>
                <a:lnTo>
                  <a:pt x="107" y="119"/>
                </a:lnTo>
                <a:lnTo>
                  <a:pt x="106" y="125"/>
                </a:lnTo>
                <a:lnTo>
                  <a:pt x="109" y="129"/>
                </a:lnTo>
                <a:lnTo>
                  <a:pt x="114" y="133"/>
                </a:lnTo>
                <a:lnTo>
                  <a:pt x="116" y="136"/>
                </a:lnTo>
                <a:lnTo>
                  <a:pt x="119" y="135"/>
                </a:lnTo>
                <a:lnTo>
                  <a:pt x="123" y="133"/>
                </a:lnTo>
                <a:lnTo>
                  <a:pt x="126" y="128"/>
                </a:lnTo>
                <a:lnTo>
                  <a:pt x="128" y="124"/>
                </a:lnTo>
                <a:lnTo>
                  <a:pt x="139" y="119"/>
                </a:lnTo>
                <a:lnTo>
                  <a:pt x="151" y="114"/>
                </a:lnTo>
                <a:lnTo>
                  <a:pt x="153" y="115"/>
                </a:lnTo>
                <a:lnTo>
                  <a:pt x="155" y="117"/>
                </a:lnTo>
                <a:lnTo>
                  <a:pt x="159" y="123"/>
                </a:lnTo>
                <a:lnTo>
                  <a:pt x="161" y="125"/>
                </a:lnTo>
                <a:lnTo>
                  <a:pt x="164" y="125"/>
                </a:lnTo>
                <a:lnTo>
                  <a:pt x="170" y="124"/>
                </a:lnTo>
                <a:lnTo>
                  <a:pt x="177" y="121"/>
                </a:lnTo>
                <a:lnTo>
                  <a:pt x="180" y="114"/>
                </a:lnTo>
                <a:lnTo>
                  <a:pt x="182" y="109"/>
                </a:lnTo>
                <a:lnTo>
                  <a:pt x="191" y="99"/>
                </a:lnTo>
                <a:lnTo>
                  <a:pt x="192" y="92"/>
                </a:lnTo>
                <a:lnTo>
                  <a:pt x="195" y="88"/>
                </a:lnTo>
                <a:close/>
                <a:moveTo>
                  <a:pt x="16" y="70"/>
                </a:moveTo>
                <a:lnTo>
                  <a:pt x="22" y="79"/>
                </a:lnTo>
                <a:lnTo>
                  <a:pt x="19" y="82"/>
                </a:lnTo>
                <a:lnTo>
                  <a:pt x="18" y="84"/>
                </a:lnTo>
                <a:lnTo>
                  <a:pt x="14" y="82"/>
                </a:lnTo>
                <a:lnTo>
                  <a:pt x="11" y="86"/>
                </a:lnTo>
                <a:lnTo>
                  <a:pt x="8" y="86"/>
                </a:lnTo>
                <a:lnTo>
                  <a:pt x="5" y="80"/>
                </a:lnTo>
                <a:lnTo>
                  <a:pt x="1" y="78"/>
                </a:lnTo>
                <a:lnTo>
                  <a:pt x="0" y="74"/>
                </a:lnTo>
                <a:lnTo>
                  <a:pt x="5" y="73"/>
                </a:lnTo>
                <a:lnTo>
                  <a:pt x="8" y="75"/>
                </a:lnTo>
                <a:lnTo>
                  <a:pt x="14" y="72"/>
                </a:lnTo>
                <a:lnTo>
                  <a:pt x="16" y="70"/>
                </a:lnTo>
                <a:close/>
                <a:moveTo>
                  <a:pt x="51" y="163"/>
                </a:moveTo>
                <a:lnTo>
                  <a:pt x="49" y="165"/>
                </a:lnTo>
                <a:lnTo>
                  <a:pt x="43" y="164"/>
                </a:lnTo>
                <a:lnTo>
                  <a:pt x="44" y="151"/>
                </a:lnTo>
                <a:lnTo>
                  <a:pt x="48" y="149"/>
                </a:lnTo>
                <a:lnTo>
                  <a:pt x="53" y="151"/>
                </a:lnTo>
                <a:lnTo>
                  <a:pt x="55" y="154"/>
                </a:lnTo>
                <a:lnTo>
                  <a:pt x="51" y="163"/>
                </a:lnTo>
                <a:close/>
                <a:moveTo>
                  <a:pt x="1445" y="250"/>
                </a:moveTo>
                <a:lnTo>
                  <a:pt x="1434" y="252"/>
                </a:lnTo>
                <a:lnTo>
                  <a:pt x="1426" y="252"/>
                </a:lnTo>
                <a:lnTo>
                  <a:pt x="1428" y="249"/>
                </a:lnTo>
                <a:lnTo>
                  <a:pt x="1427" y="245"/>
                </a:lnTo>
                <a:lnTo>
                  <a:pt x="1431" y="244"/>
                </a:lnTo>
                <a:lnTo>
                  <a:pt x="1435" y="245"/>
                </a:lnTo>
                <a:lnTo>
                  <a:pt x="1445" y="250"/>
                </a:lnTo>
                <a:close/>
                <a:moveTo>
                  <a:pt x="133" y="345"/>
                </a:moveTo>
                <a:lnTo>
                  <a:pt x="129" y="346"/>
                </a:lnTo>
                <a:lnTo>
                  <a:pt x="129" y="344"/>
                </a:lnTo>
                <a:lnTo>
                  <a:pt x="129" y="341"/>
                </a:lnTo>
                <a:lnTo>
                  <a:pt x="132" y="338"/>
                </a:lnTo>
                <a:lnTo>
                  <a:pt x="134" y="340"/>
                </a:lnTo>
                <a:lnTo>
                  <a:pt x="133" y="345"/>
                </a:lnTo>
                <a:close/>
                <a:moveTo>
                  <a:pt x="363" y="365"/>
                </a:moveTo>
                <a:lnTo>
                  <a:pt x="359" y="366"/>
                </a:lnTo>
                <a:lnTo>
                  <a:pt x="357" y="365"/>
                </a:lnTo>
                <a:lnTo>
                  <a:pt x="355" y="362"/>
                </a:lnTo>
                <a:lnTo>
                  <a:pt x="359" y="355"/>
                </a:lnTo>
                <a:lnTo>
                  <a:pt x="360" y="354"/>
                </a:lnTo>
                <a:lnTo>
                  <a:pt x="363" y="362"/>
                </a:lnTo>
                <a:lnTo>
                  <a:pt x="363" y="365"/>
                </a:lnTo>
                <a:close/>
                <a:moveTo>
                  <a:pt x="930" y="390"/>
                </a:moveTo>
                <a:lnTo>
                  <a:pt x="928" y="391"/>
                </a:lnTo>
                <a:lnTo>
                  <a:pt x="924" y="388"/>
                </a:lnTo>
                <a:lnTo>
                  <a:pt x="923" y="364"/>
                </a:lnTo>
                <a:lnTo>
                  <a:pt x="926" y="362"/>
                </a:lnTo>
                <a:lnTo>
                  <a:pt x="928" y="362"/>
                </a:lnTo>
                <a:lnTo>
                  <a:pt x="930" y="367"/>
                </a:lnTo>
                <a:lnTo>
                  <a:pt x="929" y="377"/>
                </a:lnTo>
                <a:lnTo>
                  <a:pt x="930" y="386"/>
                </a:lnTo>
                <a:lnTo>
                  <a:pt x="930" y="39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2" name="Freeform 161"/>
          <p:cNvSpPr>
            <a:spLocks noEditPoints="1"/>
          </p:cNvSpPr>
          <p:nvPr/>
        </p:nvSpPr>
        <p:spPr bwMode="auto">
          <a:xfrm>
            <a:off x="4895196" y="5218423"/>
            <a:ext cx="201076" cy="326353"/>
          </a:xfrm>
          <a:custGeom>
            <a:avLst/>
            <a:gdLst>
              <a:gd name="T0" fmla="*/ 149 w 841"/>
              <a:gd name="T1" fmla="*/ 1338 h 1368"/>
              <a:gd name="T2" fmla="*/ 136 w 841"/>
              <a:gd name="T3" fmla="*/ 1289 h 1368"/>
              <a:gd name="T4" fmla="*/ 139 w 841"/>
              <a:gd name="T5" fmla="*/ 1174 h 1368"/>
              <a:gd name="T6" fmla="*/ 117 w 841"/>
              <a:gd name="T7" fmla="*/ 1096 h 1368"/>
              <a:gd name="T8" fmla="*/ 89 w 841"/>
              <a:gd name="T9" fmla="*/ 1000 h 1368"/>
              <a:gd name="T10" fmla="*/ 142 w 841"/>
              <a:gd name="T11" fmla="*/ 922 h 1368"/>
              <a:gd name="T12" fmla="*/ 178 w 841"/>
              <a:gd name="T13" fmla="*/ 839 h 1368"/>
              <a:gd name="T14" fmla="*/ 220 w 841"/>
              <a:gd name="T15" fmla="*/ 768 h 1368"/>
              <a:gd name="T16" fmla="*/ 206 w 841"/>
              <a:gd name="T17" fmla="*/ 700 h 1368"/>
              <a:gd name="T18" fmla="*/ 212 w 841"/>
              <a:gd name="T19" fmla="*/ 669 h 1368"/>
              <a:gd name="T20" fmla="*/ 216 w 841"/>
              <a:gd name="T21" fmla="*/ 593 h 1368"/>
              <a:gd name="T22" fmla="*/ 205 w 841"/>
              <a:gd name="T23" fmla="*/ 505 h 1368"/>
              <a:gd name="T24" fmla="*/ 95 w 841"/>
              <a:gd name="T25" fmla="*/ 460 h 1368"/>
              <a:gd name="T26" fmla="*/ 12 w 841"/>
              <a:gd name="T27" fmla="*/ 407 h 1368"/>
              <a:gd name="T28" fmla="*/ 25 w 841"/>
              <a:gd name="T29" fmla="*/ 355 h 1368"/>
              <a:gd name="T30" fmla="*/ 139 w 841"/>
              <a:gd name="T31" fmla="*/ 318 h 1368"/>
              <a:gd name="T32" fmla="*/ 239 w 841"/>
              <a:gd name="T33" fmla="*/ 288 h 1368"/>
              <a:gd name="T34" fmla="*/ 303 w 841"/>
              <a:gd name="T35" fmla="*/ 324 h 1368"/>
              <a:gd name="T36" fmla="*/ 343 w 841"/>
              <a:gd name="T37" fmla="*/ 367 h 1368"/>
              <a:gd name="T38" fmla="*/ 319 w 841"/>
              <a:gd name="T39" fmla="*/ 438 h 1368"/>
              <a:gd name="T40" fmla="*/ 341 w 841"/>
              <a:gd name="T41" fmla="*/ 474 h 1368"/>
              <a:gd name="T42" fmla="*/ 382 w 841"/>
              <a:gd name="T43" fmla="*/ 531 h 1368"/>
              <a:gd name="T44" fmla="*/ 396 w 841"/>
              <a:gd name="T45" fmla="*/ 500 h 1368"/>
              <a:gd name="T46" fmla="*/ 426 w 841"/>
              <a:gd name="T47" fmla="*/ 458 h 1368"/>
              <a:gd name="T48" fmla="*/ 449 w 841"/>
              <a:gd name="T49" fmla="*/ 357 h 1368"/>
              <a:gd name="T50" fmla="*/ 371 w 841"/>
              <a:gd name="T51" fmla="*/ 248 h 1368"/>
              <a:gd name="T52" fmla="*/ 337 w 841"/>
              <a:gd name="T53" fmla="*/ 177 h 1368"/>
              <a:gd name="T54" fmla="*/ 343 w 841"/>
              <a:gd name="T55" fmla="*/ 110 h 1368"/>
              <a:gd name="T56" fmla="*/ 414 w 841"/>
              <a:gd name="T57" fmla="*/ 90 h 1368"/>
              <a:gd name="T58" fmla="*/ 471 w 841"/>
              <a:gd name="T59" fmla="*/ 92 h 1368"/>
              <a:gd name="T60" fmla="*/ 541 w 841"/>
              <a:gd name="T61" fmla="*/ 90 h 1368"/>
              <a:gd name="T62" fmla="*/ 607 w 841"/>
              <a:gd name="T63" fmla="*/ 68 h 1368"/>
              <a:gd name="T64" fmla="*/ 694 w 841"/>
              <a:gd name="T65" fmla="*/ 56 h 1368"/>
              <a:gd name="T66" fmla="*/ 787 w 841"/>
              <a:gd name="T67" fmla="*/ 18 h 1368"/>
              <a:gd name="T68" fmla="*/ 815 w 841"/>
              <a:gd name="T69" fmla="*/ 37 h 1368"/>
              <a:gd name="T70" fmla="*/ 808 w 841"/>
              <a:gd name="T71" fmla="*/ 95 h 1368"/>
              <a:gd name="T72" fmla="*/ 818 w 841"/>
              <a:gd name="T73" fmla="*/ 165 h 1368"/>
              <a:gd name="T74" fmla="*/ 820 w 841"/>
              <a:gd name="T75" fmla="*/ 208 h 1368"/>
              <a:gd name="T76" fmla="*/ 821 w 841"/>
              <a:gd name="T77" fmla="*/ 272 h 1368"/>
              <a:gd name="T78" fmla="*/ 825 w 841"/>
              <a:gd name="T79" fmla="*/ 328 h 1368"/>
              <a:gd name="T80" fmla="*/ 840 w 841"/>
              <a:gd name="T81" fmla="*/ 349 h 1368"/>
              <a:gd name="T82" fmla="*/ 826 w 841"/>
              <a:gd name="T83" fmla="*/ 387 h 1368"/>
              <a:gd name="T84" fmla="*/ 763 w 841"/>
              <a:gd name="T85" fmla="*/ 468 h 1368"/>
              <a:gd name="T86" fmla="*/ 692 w 841"/>
              <a:gd name="T87" fmla="*/ 530 h 1368"/>
              <a:gd name="T88" fmla="*/ 623 w 841"/>
              <a:gd name="T89" fmla="*/ 552 h 1368"/>
              <a:gd name="T90" fmla="*/ 530 w 841"/>
              <a:gd name="T91" fmla="*/ 619 h 1368"/>
              <a:gd name="T92" fmla="*/ 478 w 841"/>
              <a:gd name="T93" fmla="*/ 672 h 1368"/>
              <a:gd name="T94" fmla="*/ 374 w 841"/>
              <a:gd name="T95" fmla="*/ 763 h 1368"/>
              <a:gd name="T96" fmla="*/ 358 w 841"/>
              <a:gd name="T97" fmla="*/ 786 h 1368"/>
              <a:gd name="T98" fmla="*/ 399 w 841"/>
              <a:gd name="T99" fmla="*/ 918 h 1368"/>
              <a:gd name="T100" fmla="*/ 411 w 841"/>
              <a:gd name="T101" fmla="*/ 962 h 1368"/>
              <a:gd name="T102" fmla="*/ 418 w 841"/>
              <a:gd name="T103" fmla="*/ 1013 h 1368"/>
              <a:gd name="T104" fmla="*/ 420 w 841"/>
              <a:gd name="T105" fmla="*/ 1100 h 1368"/>
              <a:gd name="T106" fmla="*/ 286 w 841"/>
              <a:gd name="T107" fmla="*/ 1211 h 1368"/>
              <a:gd name="T108" fmla="*/ 192 w 841"/>
              <a:gd name="T109" fmla="*/ 1300 h 1368"/>
              <a:gd name="T110" fmla="*/ 214 w 841"/>
              <a:gd name="T111" fmla="*/ 1314 h 1368"/>
              <a:gd name="T112" fmla="*/ 355 w 841"/>
              <a:gd name="T113" fmla="*/ 123 h 1368"/>
              <a:gd name="T114" fmla="*/ 346 w 841"/>
              <a:gd name="T115" fmla="*/ 12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1" h="1368">
                <a:moveTo>
                  <a:pt x="211" y="1367"/>
                </a:moveTo>
                <a:lnTo>
                  <a:pt x="202" y="1367"/>
                </a:lnTo>
                <a:lnTo>
                  <a:pt x="187" y="1368"/>
                </a:lnTo>
                <a:lnTo>
                  <a:pt x="178" y="1368"/>
                </a:lnTo>
                <a:lnTo>
                  <a:pt x="168" y="1368"/>
                </a:lnTo>
                <a:lnTo>
                  <a:pt x="156" y="1366"/>
                </a:lnTo>
                <a:lnTo>
                  <a:pt x="149" y="1366"/>
                </a:lnTo>
                <a:lnTo>
                  <a:pt x="149" y="1338"/>
                </a:lnTo>
                <a:lnTo>
                  <a:pt x="146" y="1332"/>
                </a:lnTo>
                <a:lnTo>
                  <a:pt x="144" y="1323"/>
                </a:lnTo>
                <a:lnTo>
                  <a:pt x="144" y="1317"/>
                </a:lnTo>
                <a:lnTo>
                  <a:pt x="145" y="1311"/>
                </a:lnTo>
                <a:lnTo>
                  <a:pt x="146" y="1302"/>
                </a:lnTo>
                <a:lnTo>
                  <a:pt x="145" y="1294"/>
                </a:lnTo>
                <a:lnTo>
                  <a:pt x="138" y="1290"/>
                </a:lnTo>
                <a:lnTo>
                  <a:pt x="136" y="1289"/>
                </a:lnTo>
                <a:lnTo>
                  <a:pt x="135" y="1282"/>
                </a:lnTo>
                <a:lnTo>
                  <a:pt x="134" y="1273"/>
                </a:lnTo>
                <a:lnTo>
                  <a:pt x="139" y="1260"/>
                </a:lnTo>
                <a:lnTo>
                  <a:pt x="139" y="1236"/>
                </a:lnTo>
                <a:lnTo>
                  <a:pt x="139" y="1228"/>
                </a:lnTo>
                <a:lnTo>
                  <a:pt x="139" y="1212"/>
                </a:lnTo>
                <a:lnTo>
                  <a:pt x="139" y="1192"/>
                </a:lnTo>
                <a:lnTo>
                  <a:pt x="139" y="1174"/>
                </a:lnTo>
                <a:lnTo>
                  <a:pt x="139" y="1158"/>
                </a:lnTo>
                <a:lnTo>
                  <a:pt x="138" y="1151"/>
                </a:lnTo>
                <a:lnTo>
                  <a:pt x="136" y="1147"/>
                </a:lnTo>
                <a:lnTo>
                  <a:pt x="133" y="1139"/>
                </a:lnTo>
                <a:lnTo>
                  <a:pt x="129" y="1122"/>
                </a:lnTo>
                <a:lnTo>
                  <a:pt x="124" y="1109"/>
                </a:lnTo>
                <a:lnTo>
                  <a:pt x="118" y="1101"/>
                </a:lnTo>
                <a:lnTo>
                  <a:pt x="117" y="1096"/>
                </a:lnTo>
                <a:lnTo>
                  <a:pt x="115" y="1091"/>
                </a:lnTo>
                <a:lnTo>
                  <a:pt x="109" y="1080"/>
                </a:lnTo>
                <a:lnTo>
                  <a:pt x="104" y="1074"/>
                </a:lnTo>
                <a:lnTo>
                  <a:pt x="103" y="1069"/>
                </a:lnTo>
                <a:lnTo>
                  <a:pt x="103" y="1057"/>
                </a:lnTo>
                <a:lnTo>
                  <a:pt x="98" y="1034"/>
                </a:lnTo>
                <a:lnTo>
                  <a:pt x="94" y="1018"/>
                </a:lnTo>
                <a:lnTo>
                  <a:pt x="89" y="1000"/>
                </a:lnTo>
                <a:lnTo>
                  <a:pt x="85" y="988"/>
                </a:lnTo>
                <a:lnTo>
                  <a:pt x="84" y="986"/>
                </a:lnTo>
                <a:lnTo>
                  <a:pt x="84" y="982"/>
                </a:lnTo>
                <a:lnTo>
                  <a:pt x="95" y="973"/>
                </a:lnTo>
                <a:lnTo>
                  <a:pt x="106" y="961"/>
                </a:lnTo>
                <a:lnTo>
                  <a:pt x="119" y="946"/>
                </a:lnTo>
                <a:lnTo>
                  <a:pt x="131" y="933"/>
                </a:lnTo>
                <a:lnTo>
                  <a:pt x="142" y="922"/>
                </a:lnTo>
                <a:lnTo>
                  <a:pt x="156" y="906"/>
                </a:lnTo>
                <a:lnTo>
                  <a:pt x="170" y="891"/>
                </a:lnTo>
                <a:lnTo>
                  <a:pt x="173" y="889"/>
                </a:lnTo>
                <a:lnTo>
                  <a:pt x="174" y="888"/>
                </a:lnTo>
                <a:lnTo>
                  <a:pt x="168" y="874"/>
                </a:lnTo>
                <a:lnTo>
                  <a:pt x="178" y="859"/>
                </a:lnTo>
                <a:lnTo>
                  <a:pt x="179" y="849"/>
                </a:lnTo>
                <a:lnTo>
                  <a:pt x="178" y="839"/>
                </a:lnTo>
                <a:lnTo>
                  <a:pt x="179" y="834"/>
                </a:lnTo>
                <a:lnTo>
                  <a:pt x="182" y="830"/>
                </a:lnTo>
                <a:lnTo>
                  <a:pt x="194" y="822"/>
                </a:lnTo>
                <a:lnTo>
                  <a:pt x="202" y="809"/>
                </a:lnTo>
                <a:lnTo>
                  <a:pt x="209" y="797"/>
                </a:lnTo>
                <a:lnTo>
                  <a:pt x="219" y="778"/>
                </a:lnTo>
                <a:lnTo>
                  <a:pt x="220" y="773"/>
                </a:lnTo>
                <a:lnTo>
                  <a:pt x="220" y="768"/>
                </a:lnTo>
                <a:lnTo>
                  <a:pt x="217" y="762"/>
                </a:lnTo>
                <a:lnTo>
                  <a:pt x="211" y="751"/>
                </a:lnTo>
                <a:lnTo>
                  <a:pt x="206" y="742"/>
                </a:lnTo>
                <a:lnTo>
                  <a:pt x="202" y="728"/>
                </a:lnTo>
                <a:lnTo>
                  <a:pt x="206" y="715"/>
                </a:lnTo>
                <a:lnTo>
                  <a:pt x="208" y="708"/>
                </a:lnTo>
                <a:lnTo>
                  <a:pt x="208" y="704"/>
                </a:lnTo>
                <a:lnTo>
                  <a:pt x="206" y="700"/>
                </a:lnTo>
                <a:lnTo>
                  <a:pt x="201" y="697"/>
                </a:lnTo>
                <a:lnTo>
                  <a:pt x="197" y="695"/>
                </a:lnTo>
                <a:lnTo>
                  <a:pt x="196" y="690"/>
                </a:lnTo>
                <a:lnTo>
                  <a:pt x="196" y="684"/>
                </a:lnTo>
                <a:lnTo>
                  <a:pt x="198" y="681"/>
                </a:lnTo>
                <a:lnTo>
                  <a:pt x="208" y="676"/>
                </a:lnTo>
                <a:lnTo>
                  <a:pt x="210" y="673"/>
                </a:lnTo>
                <a:lnTo>
                  <a:pt x="212" y="669"/>
                </a:lnTo>
                <a:lnTo>
                  <a:pt x="212" y="665"/>
                </a:lnTo>
                <a:lnTo>
                  <a:pt x="215" y="653"/>
                </a:lnTo>
                <a:lnTo>
                  <a:pt x="219" y="642"/>
                </a:lnTo>
                <a:lnTo>
                  <a:pt x="219" y="638"/>
                </a:lnTo>
                <a:lnTo>
                  <a:pt x="218" y="635"/>
                </a:lnTo>
                <a:lnTo>
                  <a:pt x="217" y="629"/>
                </a:lnTo>
                <a:lnTo>
                  <a:pt x="216" y="619"/>
                </a:lnTo>
                <a:lnTo>
                  <a:pt x="216" y="593"/>
                </a:lnTo>
                <a:lnTo>
                  <a:pt x="218" y="566"/>
                </a:lnTo>
                <a:lnTo>
                  <a:pt x="217" y="550"/>
                </a:lnTo>
                <a:lnTo>
                  <a:pt x="211" y="533"/>
                </a:lnTo>
                <a:lnTo>
                  <a:pt x="210" y="520"/>
                </a:lnTo>
                <a:lnTo>
                  <a:pt x="215" y="511"/>
                </a:lnTo>
                <a:lnTo>
                  <a:pt x="216" y="506"/>
                </a:lnTo>
                <a:lnTo>
                  <a:pt x="212" y="505"/>
                </a:lnTo>
                <a:lnTo>
                  <a:pt x="205" y="505"/>
                </a:lnTo>
                <a:lnTo>
                  <a:pt x="199" y="503"/>
                </a:lnTo>
                <a:lnTo>
                  <a:pt x="191" y="496"/>
                </a:lnTo>
                <a:lnTo>
                  <a:pt x="176" y="490"/>
                </a:lnTo>
                <a:lnTo>
                  <a:pt x="160" y="484"/>
                </a:lnTo>
                <a:lnTo>
                  <a:pt x="136" y="483"/>
                </a:lnTo>
                <a:lnTo>
                  <a:pt x="116" y="465"/>
                </a:lnTo>
                <a:lnTo>
                  <a:pt x="100" y="462"/>
                </a:lnTo>
                <a:lnTo>
                  <a:pt x="95" y="460"/>
                </a:lnTo>
                <a:lnTo>
                  <a:pt x="80" y="450"/>
                </a:lnTo>
                <a:lnTo>
                  <a:pt x="56" y="449"/>
                </a:lnTo>
                <a:lnTo>
                  <a:pt x="32" y="448"/>
                </a:lnTo>
                <a:lnTo>
                  <a:pt x="17" y="447"/>
                </a:lnTo>
                <a:lnTo>
                  <a:pt x="14" y="446"/>
                </a:lnTo>
                <a:lnTo>
                  <a:pt x="14" y="431"/>
                </a:lnTo>
                <a:lnTo>
                  <a:pt x="13" y="418"/>
                </a:lnTo>
                <a:lnTo>
                  <a:pt x="12" y="407"/>
                </a:lnTo>
                <a:lnTo>
                  <a:pt x="10" y="394"/>
                </a:lnTo>
                <a:lnTo>
                  <a:pt x="6" y="389"/>
                </a:lnTo>
                <a:lnTo>
                  <a:pt x="2" y="381"/>
                </a:lnTo>
                <a:lnTo>
                  <a:pt x="0" y="371"/>
                </a:lnTo>
                <a:lnTo>
                  <a:pt x="0" y="367"/>
                </a:lnTo>
                <a:lnTo>
                  <a:pt x="0" y="365"/>
                </a:lnTo>
                <a:lnTo>
                  <a:pt x="17" y="358"/>
                </a:lnTo>
                <a:lnTo>
                  <a:pt x="25" y="355"/>
                </a:lnTo>
                <a:lnTo>
                  <a:pt x="35" y="351"/>
                </a:lnTo>
                <a:lnTo>
                  <a:pt x="54" y="346"/>
                </a:lnTo>
                <a:lnTo>
                  <a:pt x="72" y="341"/>
                </a:lnTo>
                <a:lnTo>
                  <a:pt x="87" y="336"/>
                </a:lnTo>
                <a:lnTo>
                  <a:pt x="104" y="332"/>
                </a:lnTo>
                <a:lnTo>
                  <a:pt x="111" y="328"/>
                </a:lnTo>
                <a:lnTo>
                  <a:pt x="119" y="325"/>
                </a:lnTo>
                <a:lnTo>
                  <a:pt x="139" y="318"/>
                </a:lnTo>
                <a:lnTo>
                  <a:pt x="145" y="316"/>
                </a:lnTo>
                <a:lnTo>
                  <a:pt x="156" y="312"/>
                </a:lnTo>
                <a:lnTo>
                  <a:pt x="162" y="311"/>
                </a:lnTo>
                <a:lnTo>
                  <a:pt x="184" y="303"/>
                </a:lnTo>
                <a:lnTo>
                  <a:pt x="210" y="295"/>
                </a:lnTo>
                <a:lnTo>
                  <a:pt x="219" y="292"/>
                </a:lnTo>
                <a:lnTo>
                  <a:pt x="236" y="286"/>
                </a:lnTo>
                <a:lnTo>
                  <a:pt x="239" y="288"/>
                </a:lnTo>
                <a:lnTo>
                  <a:pt x="251" y="308"/>
                </a:lnTo>
                <a:lnTo>
                  <a:pt x="260" y="320"/>
                </a:lnTo>
                <a:lnTo>
                  <a:pt x="270" y="331"/>
                </a:lnTo>
                <a:lnTo>
                  <a:pt x="272" y="330"/>
                </a:lnTo>
                <a:lnTo>
                  <a:pt x="275" y="328"/>
                </a:lnTo>
                <a:lnTo>
                  <a:pt x="280" y="327"/>
                </a:lnTo>
                <a:lnTo>
                  <a:pt x="297" y="324"/>
                </a:lnTo>
                <a:lnTo>
                  <a:pt x="303" y="324"/>
                </a:lnTo>
                <a:lnTo>
                  <a:pt x="307" y="321"/>
                </a:lnTo>
                <a:lnTo>
                  <a:pt x="315" y="319"/>
                </a:lnTo>
                <a:lnTo>
                  <a:pt x="325" y="318"/>
                </a:lnTo>
                <a:lnTo>
                  <a:pt x="329" y="319"/>
                </a:lnTo>
                <a:lnTo>
                  <a:pt x="339" y="333"/>
                </a:lnTo>
                <a:lnTo>
                  <a:pt x="340" y="344"/>
                </a:lnTo>
                <a:lnTo>
                  <a:pt x="343" y="360"/>
                </a:lnTo>
                <a:lnTo>
                  <a:pt x="343" y="367"/>
                </a:lnTo>
                <a:lnTo>
                  <a:pt x="343" y="377"/>
                </a:lnTo>
                <a:lnTo>
                  <a:pt x="342" y="390"/>
                </a:lnTo>
                <a:lnTo>
                  <a:pt x="333" y="405"/>
                </a:lnTo>
                <a:lnTo>
                  <a:pt x="332" y="412"/>
                </a:lnTo>
                <a:lnTo>
                  <a:pt x="327" y="424"/>
                </a:lnTo>
                <a:lnTo>
                  <a:pt x="321" y="429"/>
                </a:lnTo>
                <a:lnTo>
                  <a:pt x="318" y="434"/>
                </a:lnTo>
                <a:lnTo>
                  <a:pt x="319" y="438"/>
                </a:lnTo>
                <a:lnTo>
                  <a:pt x="322" y="442"/>
                </a:lnTo>
                <a:lnTo>
                  <a:pt x="329" y="450"/>
                </a:lnTo>
                <a:lnTo>
                  <a:pt x="331" y="454"/>
                </a:lnTo>
                <a:lnTo>
                  <a:pt x="330" y="458"/>
                </a:lnTo>
                <a:lnTo>
                  <a:pt x="330" y="464"/>
                </a:lnTo>
                <a:lnTo>
                  <a:pt x="332" y="468"/>
                </a:lnTo>
                <a:lnTo>
                  <a:pt x="334" y="470"/>
                </a:lnTo>
                <a:lnTo>
                  <a:pt x="341" y="474"/>
                </a:lnTo>
                <a:lnTo>
                  <a:pt x="347" y="483"/>
                </a:lnTo>
                <a:lnTo>
                  <a:pt x="359" y="494"/>
                </a:lnTo>
                <a:lnTo>
                  <a:pt x="373" y="510"/>
                </a:lnTo>
                <a:lnTo>
                  <a:pt x="379" y="515"/>
                </a:lnTo>
                <a:lnTo>
                  <a:pt x="384" y="516"/>
                </a:lnTo>
                <a:lnTo>
                  <a:pt x="387" y="521"/>
                </a:lnTo>
                <a:lnTo>
                  <a:pt x="386" y="528"/>
                </a:lnTo>
                <a:lnTo>
                  <a:pt x="382" y="531"/>
                </a:lnTo>
                <a:lnTo>
                  <a:pt x="383" y="536"/>
                </a:lnTo>
                <a:lnTo>
                  <a:pt x="385" y="539"/>
                </a:lnTo>
                <a:lnTo>
                  <a:pt x="388" y="540"/>
                </a:lnTo>
                <a:lnTo>
                  <a:pt x="394" y="541"/>
                </a:lnTo>
                <a:lnTo>
                  <a:pt x="400" y="540"/>
                </a:lnTo>
                <a:lnTo>
                  <a:pt x="401" y="538"/>
                </a:lnTo>
                <a:lnTo>
                  <a:pt x="400" y="514"/>
                </a:lnTo>
                <a:lnTo>
                  <a:pt x="396" y="500"/>
                </a:lnTo>
                <a:lnTo>
                  <a:pt x="392" y="495"/>
                </a:lnTo>
                <a:lnTo>
                  <a:pt x="391" y="494"/>
                </a:lnTo>
                <a:lnTo>
                  <a:pt x="393" y="489"/>
                </a:lnTo>
                <a:lnTo>
                  <a:pt x="397" y="478"/>
                </a:lnTo>
                <a:lnTo>
                  <a:pt x="401" y="468"/>
                </a:lnTo>
                <a:lnTo>
                  <a:pt x="404" y="463"/>
                </a:lnTo>
                <a:lnTo>
                  <a:pt x="406" y="461"/>
                </a:lnTo>
                <a:lnTo>
                  <a:pt x="426" y="458"/>
                </a:lnTo>
                <a:lnTo>
                  <a:pt x="434" y="455"/>
                </a:lnTo>
                <a:lnTo>
                  <a:pt x="438" y="452"/>
                </a:lnTo>
                <a:lnTo>
                  <a:pt x="441" y="444"/>
                </a:lnTo>
                <a:lnTo>
                  <a:pt x="443" y="421"/>
                </a:lnTo>
                <a:lnTo>
                  <a:pt x="444" y="400"/>
                </a:lnTo>
                <a:lnTo>
                  <a:pt x="442" y="388"/>
                </a:lnTo>
                <a:lnTo>
                  <a:pt x="445" y="369"/>
                </a:lnTo>
                <a:lnTo>
                  <a:pt x="449" y="357"/>
                </a:lnTo>
                <a:lnTo>
                  <a:pt x="447" y="355"/>
                </a:lnTo>
                <a:lnTo>
                  <a:pt x="445" y="339"/>
                </a:lnTo>
                <a:lnTo>
                  <a:pt x="433" y="322"/>
                </a:lnTo>
                <a:lnTo>
                  <a:pt x="417" y="301"/>
                </a:lnTo>
                <a:lnTo>
                  <a:pt x="408" y="289"/>
                </a:lnTo>
                <a:lnTo>
                  <a:pt x="398" y="276"/>
                </a:lnTo>
                <a:lnTo>
                  <a:pt x="379" y="256"/>
                </a:lnTo>
                <a:lnTo>
                  <a:pt x="371" y="248"/>
                </a:lnTo>
                <a:lnTo>
                  <a:pt x="366" y="245"/>
                </a:lnTo>
                <a:lnTo>
                  <a:pt x="351" y="243"/>
                </a:lnTo>
                <a:lnTo>
                  <a:pt x="347" y="239"/>
                </a:lnTo>
                <a:lnTo>
                  <a:pt x="344" y="233"/>
                </a:lnTo>
                <a:lnTo>
                  <a:pt x="342" y="221"/>
                </a:lnTo>
                <a:lnTo>
                  <a:pt x="342" y="212"/>
                </a:lnTo>
                <a:lnTo>
                  <a:pt x="340" y="198"/>
                </a:lnTo>
                <a:lnTo>
                  <a:pt x="337" y="177"/>
                </a:lnTo>
                <a:lnTo>
                  <a:pt x="336" y="171"/>
                </a:lnTo>
                <a:lnTo>
                  <a:pt x="332" y="155"/>
                </a:lnTo>
                <a:lnTo>
                  <a:pt x="327" y="140"/>
                </a:lnTo>
                <a:lnTo>
                  <a:pt x="327" y="136"/>
                </a:lnTo>
                <a:lnTo>
                  <a:pt x="329" y="133"/>
                </a:lnTo>
                <a:lnTo>
                  <a:pt x="336" y="122"/>
                </a:lnTo>
                <a:lnTo>
                  <a:pt x="340" y="114"/>
                </a:lnTo>
                <a:lnTo>
                  <a:pt x="343" y="110"/>
                </a:lnTo>
                <a:lnTo>
                  <a:pt x="347" y="98"/>
                </a:lnTo>
                <a:lnTo>
                  <a:pt x="348" y="93"/>
                </a:lnTo>
                <a:lnTo>
                  <a:pt x="351" y="90"/>
                </a:lnTo>
                <a:lnTo>
                  <a:pt x="364" y="89"/>
                </a:lnTo>
                <a:lnTo>
                  <a:pt x="375" y="89"/>
                </a:lnTo>
                <a:lnTo>
                  <a:pt x="393" y="89"/>
                </a:lnTo>
                <a:lnTo>
                  <a:pt x="411" y="90"/>
                </a:lnTo>
                <a:lnTo>
                  <a:pt x="414" y="90"/>
                </a:lnTo>
                <a:lnTo>
                  <a:pt x="418" y="91"/>
                </a:lnTo>
                <a:lnTo>
                  <a:pt x="423" y="91"/>
                </a:lnTo>
                <a:lnTo>
                  <a:pt x="428" y="89"/>
                </a:lnTo>
                <a:lnTo>
                  <a:pt x="434" y="85"/>
                </a:lnTo>
                <a:lnTo>
                  <a:pt x="440" y="79"/>
                </a:lnTo>
                <a:lnTo>
                  <a:pt x="450" y="79"/>
                </a:lnTo>
                <a:lnTo>
                  <a:pt x="464" y="86"/>
                </a:lnTo>
                <a:lnTo>
                  <a:pt x="471" y="92"/>
                </a:lnTo>
                <a:lnTo>
                  <a:pt x="472" y="97"/>
                </a:lnTo>
                <a:lnTo>
                  <a:pt x="482" y="99"/>
                </a:lnTo>
                <a:lnTo>
                  <a:pt x="498" y="100"/>
                </a:lnTo>
                <a:lnTo>
                  <a:pt x="511" y="98"/>
                </a:lnTo>
                <a:lnTo>
                  <a:pt x="518" y="92"/>
                </a:lnTo>
                <a:lnTo>
                  <a:pt x="526" y="89"/>
                </a:lnTo>
                <a:lnTo>
                  <a:pt x="535" y="88"/>
                </a:lnTo>
                <a:lnTo>
                  <a:pt x="541" y="90"/>
                </a:lnTo>
                <a:lnTo>
                  <a:pt x="546" y="95"/>
                </a:lnTo>
                <a:lnTo>
                  <a:pt x="554" y="98"/>
                </a:lnTo>
                <a:lnTo>
                  <a:pt x="566" y="100"/>
                </a:lnTo>
                <a:lnTo>
                  <a:pt x="579" y="97"/>
                </a:lnTo>
                <a:lnTo>
                  <a:pt x="594" y="89"/>
                </a:lnTo>
                <a:lnTo>
                  <a:pt x="602" y="81"/>
                </a:lnTo>
                <a:lnTo>
                  <a:pt x="604" y="73"/>
                </a:lnTo>
                <a:lnTo>
                  <a:pt x="607" y="68"/>
                </a:lnTo>
                <a:lnTo>
                  <a:pt x="609" y="66"/>
                </a:lnTo>
                <a:lnTo>
                  <a:pt x="617" y="65"/>
                </a:lnTo>
                <a:lnTo>
                  <a:pt x="630" y="65"/>
                </a:lnTo>
                <a:lnTo>
                  <a:pt x="641" y="68"/>
                </a:lnTo>
                <a:lnTo>
                  <a:pt x="655" y="76"/>
                </a:lnTo>
                <a:lnTo>
                  <a:pt x="664" y="70"/>
                </a:lnTo>
                <a:lnTo>
                  <a:pt x="679" y="61"/>
                </a:lnTo>
                <a:lnTo>
                  <a:pt x="694" y="56"/>
                </a:lnTo>
                <a:lnTo>
                  <a:pt x="708" y="56"/>
                </a:lnTo>
                <a:lnTo>
                  <a:pt x="720" y="53"/>
                </a:lnTo>
                <a:lnTo>
                  <a:pt x="730" y="46"/>
                </a:lnTo>
                <a:lnTo>
                  <a:pt x="740" y="41"/>
                </a:lnTo>
                <a:lnTo>
                  <a:pt x="750" y="39"/>
                </a:lnTo>
                <a:lnTo>
                  <a:pt x="760" y="36"/>
                </a:lnTo>
                <a:lnTo>
                  <a:pt x="773" y="28"/>
                </a:lnTo>
                <a:lnTo>
                  <a:pt x="787" y="18"/>
                </a:lnTo>
                <a:lnTo>
                  <a:pt x="802" y="7"/>
                </a:lnTo>
                <a:lnTo>
                  <a:pt x="811" y="0"/>
                </a:lnTo>
                <a:lnTo>
                  <a:pt x="815" y="8"/>
                </a:lnTo>
                <a:lnTo>
                  <a:pt x="823" y="16"/>
                </a:lnTo>
                <a:lnTo>
                  <a:pt x="818" y="20"/>
                </a:lnTo>
                <a:lnTo>
                  <a:pt x="813" y="24"/>
                </a:lnTo>
                <a:lnTo>
                  <a:pt x="821" y="29"/>
                </a:lnTo>
                <a:lnTo>
                  <a:pt x="815" y="37"/>
                </a:lnTo>
                <a:lnTo>
                  <a:pt x="814" y="43"/>
                </a:lnTo>
                <a:lnTo>
                  <a:pt x="816" y="45"/>
                </a:lnTo>
                <a:lnTo>
                  <a:pt x="817" y="48"/>
                </a:lnTo>
                <a:lnTo>
                  <a:pt x="813" y="57"/>
                </a:lnTo>
                <a:lnTo>
                  <a:pt x="807" y="64"/>
                </a:lnTo>
                <a:lnTo>
                  <a:pt x="806" y="69"/>
                </a:lnTo>
                <a:lnTo>
                  <a:pt x="811" y="79"/>
                </a:lnTo>
                <a:lnTo>
                  <a:pt x="808" y="95"/>
                </a:lnTo>
                <a:lnTo>
                  <a:pt x="813" y="110"/>
                </a:lnTo>
                <a:lnTo>
                  <a:pt x="815" y="118"/>
                </a:lnTo>
                <a:lnTo>
                  <a:pt x="816" y="123"/>
                </a:lnTo>
                <a:lnTo>
                  <a:pt x="814" y="133"/>
                </a:lnTo>
                <a:lnTo>
                  <a:pt x="814" y="148"/>
                </a:lnTo>
                <a:lnTo>
                  <a:pt x="816" y="155"/>
                </a:lnTo>
                <a:lnTo>
                  <a:pt x="813" y="163"/>
                </a:lnTo>
                <a:lnTo>
                  <a:pt x="818" y="165"/>
                </a:lnTo>
                <a:lnTo>
                  <a:pt x="820" y="174"/>
                </a:lnTo>
                <a:lnTo>
                  <a:pt x="819" y="184"/>
                </a:lnTo>
                <a:lnTo>
                  <a:pt x="818" y="189"/>
                </a:lnTo>
                <a:lnTo>
                  <a:pt x="810" y="196"/>
                </a:lnTo>
                <a:lnTo>
                  <a:pt x="809" y="198"/>
                </a:lnTo>
                <a:lnTo>
                  <a:pt x="809" y="202"/>
                </a:lnTo>
                <a:lnTo>
                  <a:pt x="819" y="202"/>
                </a:lnTo>
                <a:lnTo>
                  <a:pt x="820" y="208"/>
                </a:lnTo>
                <a:lnTo>
                  <a:pt x="819" y="213"/>
                </a:lnTo>
                <a:lnTo>
                  <a:pt x="819" y="222"/>
                </a:lnTo>
                <a:lnTo>
                  <a:pt x="818" y="227"/>
                </a:lnTo>
                <a:lnTo>
                  <a:pt x="820" y="234"/>
                </a:lnTo>
                <a:lnTo>
                  <a:pt x="817" y="241"/>
                </a:lnTo>
                <a:lnTo>
                  <a:pt x="818" y="247"/>
                </a:lnTo>
                <a:lnTo>
                  <a:pt x="819" y="254"/>
                </a:lnTo>
                <a:lnTo>
                  <a:pt x="821" y="272"/>
                </a:lnTo>
                <a:lnTo>
                  <a:pt x="821" y="294"/>
                </a:lnTo>
                <a:lnTo>
                  <a:pt x="822" y="298"/>
                </a:lnTo>
                <a:lnTo>
                  <a:pt x="826" y="301"/>
                </a:lnTo>
                <a:lnTo>
                  <a:pt x="831" y="302"/>
                </a:lnTo>
                <a:lnTo>
                  <a:pt x="831" y="308"/>
                </a:lnTo>
                <a:lnTo>
                  <a:pt x="825" y="316"/>
                </a:lnTo>
                <a:lnTo>
                  <a:pt x="824" y="321"/>
                </a:lnTo>
                <a:lnTo>
                  <a:pt x="825" y="328"/>
                </a:lnTo>
                <a:lnTo>
                  <a:pt x="832" y="319"/>
                </a:lnTo>
                <a:lnTo>
                  <a:pt x="836" y="319"/>
                </a:lnTo>
                <a:lnTo>
                  <a:pt x="839" y="322"/>
                </a:lnTo>
                <a:lnTo>
                  <a:pt x="838" y="328"/>
                </a:lnTo>
                <a:lnTo>
                  <a:pt x="840" y="331"/>
                </a:lnTo>
                <a:lnTo>
                  <a:pt x="839" y="336"/>
                </a:lnTo>
                <a:lnTo>
                  <a:pt x="841" y="343"/>
                </a:lnTo>
                <a:lnTo>
                  <a:pt x="840" y="349"/>
                </a:lnTo>
                <a:lnTo>
                  <a:pt x="836" y="353"/>
                </a:lnTo>
                <a:lnTo>
                  <a:pt x="830" y="360"/>
                </a:lnTo>
                <a:lnTo>
                  <a:pt x="829" y="367"/>
                </a:lnTo>
                <a:lnTo>
                  <a:pt x="829" y="371"/>
                </a:lnTo>
                <a:lnTo>
                  <a:pt x="825" y="372"/>
                </a:lnTo>
                <a:lnTo>
                  <a:pt x="823" y="375"/>
                </a:lnTo>
                <a:lnTo>
                  <a:pt x="826" y="381"/>
                </a:lnTo>
                <a:lnTo>
                  <a:pt x="826" y="387"/>
                </a:lnTo>
                <a:lnTo>
                  <a:pt x="818" y="404"/>
                </a:lnTo>
                <a:lnTo>
                  <a:pt x="799" y="428"/>
                </a:lnTo>
                <a:lnTo>
                  <a:pt x="791" y="437"/>
                </a:lnTo>
                <a:lnTo>
                  <a:pt x="783" y="446"/>
                </a:lnTo>
                <a:lnTo>
                  <a:pt x="783" y="449"/>
                </a:lnTo>
                <a:lnTo>
                  <a:pt x="782" y="453"/>
                </a:lnTo>
                <a:lnTo>
                  <a:pt x="773" y="466"/>
                </a:lnTo>
                <a:lnTo>
                  <a:pt x="763" y="468"/>
                </a:lnTo>
                <a:lnTo>
                  <a:pt x="758" y="472"/>
                </a:lnTo>
                <a:lnTo>
                  <a:pt x="762" y="483"/>
                </a:lnTo>
                <a:lnTo>
                  <a:pt x="756" y="486"/>
                </a:lnTo>
                <a:lnTo>
                  <a:pt x="745" y="495"/>
                </a:lnTo>
                <a:lnTo>
                  <a:pt x="714" y="512"/>
                </a:lnTo>
                <a:lnTo>
                  <a:pt x="709" y="517"/>
                </a:lnTo>
                <a:lnTo>
                  <a:pt x="702" y="527"/>
                </a:lnTo>
                <a:lnTo>
                  <a:pt x="692" y="530"/>
                </a:lnTo>
                <a:lnTo>
                  <a:pt x="686" y="533"/>
                </a:lnTo>
                <a:lnTo>
                  <a:pt x="676" y="534"/>
                </a:lnTo>
                <a:lnTo>
                  <a:pt x="672" y="533"/>
                </a:lnTo>
                <a:lnTo>
                  <a:pt x="669" y="534"/>
                </a:lnTo>
                <a:lnTo>
                  <a:pt x="666" y="536"/>
                </a:lnTo>
                <a:lnTo>
                  <a:pt x="646" y="544"/>
                </a:lnTo>
                <a:lnTo>
                  <a:pt x="627" y="549"/>
                </a:lnTo>
                <a:lnTo>
                  <a:pt x="623" y="552"/>
                </a:lnTo>
                <a:lnTo>
                  <a:pt x="620" y="556"/>
                </a:lnTo>
                <a:lnTo>
                  <a:pt x="603" y="562"/>
                </a:lnTo>
                <a:lnTo>
                  <a:pt x="577" y="577"/>
                </a:lnTo>
                <a:lnTo>
                  <a:pt x="556" y="591"/>
                </a:lnTo>
                <a:lnTo>
                  <a:pt x="541" y="605"/>
                </a:lnTo>
                <a:lnTo>
                  <a:pt x="537" y="607"/>
                </a:lnTo>
                <a:lnTo>
                  <a:pt x="532" y="611"/>
                </a:lnTo>
                <a:lnTo>
                  <a:pt x="530" y="619"/>
                </a:lnTo>
                <a:lnTo>
                  <a:pt x="529" y="623"/>
                </a:lnTo>
                <a:lnTo>
                  <a:pt x="517" y="638"/>
                </a:lnTo>
                <a:lnTo>
                  <a:pt x="500" y="655"/>
                </a:lnTo>
                <a:lnTo>
                  <a:pt x="497" y="660"/>
                </a:lnTo>
                <a:lnTo>
                  <a:pt x="490" y="670"/>
                </a:lnTo>
                <a:lnTo>
                  <a:pt x="489" y="676"/>
                </a:lnTo>
                <a:lnTo>
                  <a:pt x="483" y="678"/>
                </a:lnTo>
                <a:lnTo>
                  <a:pt x="478" y="672"/>
                </a:lnTo>
                <a:lnTo>
                  <a:pt x="476" y="684"/>
                </a:lnTo>
                <a:lnTo>
                  <a:pt x="472" y="684"/>
                </a:lnTo>
                <a:lnTo>
                  <a:pt x="467" y="682"/>
                </a:lnTo>
                <a:lnTo>
                  <a:pt x="456" y="688"/>
                </a:lnTo>
                <a:lnTo>
                  <a:pt x="446" y="695"/>
                </a:lnTo>
                <a:lnTo>
                  <a:pt x="430" y="709"/>
                </a:lnTo>
                <a:lnTo>
                  <a:pt x="407" y="736"/>
                </a:lnTo>
                <a:lnTo>
                  <a:pt x="374" y="763"/>
                </a:lnTo>
                <a:lnTo>
                  <a:pt x="370" y="764"/>
                </a:lnTo>
                <a:lnTo>
                  <a:pt x="367" y="764"/>
                </a:lnTo>
                <a:lnTo>
                  <a:pt x="356" y="754"/>
                </a:lnTo>
                <a:lnTo>
                  <a:pt x="350" y="754"/>
                </a:lnTo>
                <a:lnTo>
                  <a:pt x="356" y="759"/>
                </a:lnTo>
                <a:lnTo>
                  <a:pt x="359" y="764"/>
                </a:lnTo>
                <a:lnTo>
                  <a:pt x="358" y="773"/>
                </a:lnTo>
                <a:lnTo>
                  <a:pt x="358" y="786"/>
                </a:lnTo>
                <a:lnTo>
                  <a:pt x="354" y="813"/>
                </a:lnTo>
                <a:lnTo>
                  <a:pt x="355" y="818"/>
                </a:lnTo>
                <a:lnTo>
                  <a:pt x="360" y="826"/>
                </a:lnTo>
                <a:lnTo>
                  <a:pt x="368" y="835"/>
                </a:lnTo>
                <a:lnTo>
                  <a:pt x="377" y="846"/>
                </a:lnTo>
                <a:lnTo>
                  <a:pt x="388" y="879"/>
                </a:lnTo>
                <a:lnTo>
                  <a:pt x="388" y="896"/>
                </a:lnTo>
                <a:lnTo>
                  <a:pt x="399" y="918"/>
                </a:lnTo>
                <a:lnTo>
                  <a:pt x="400" y="927"/>
                </a:lnTo>
                <a:lnTo>
                  <a:pt x="404" y="951"/>
                </a:lnTo>
                <a:lnTo>
                  <a:pt x="404" y="969"/>
                </a:lnTo>
                <a:lnTo>
                  <a:pt x="403" y="981"/>
                </a:lnTo>
                <a:lnTo>
                  <a:pt x="409" y="986"/>
                </a:lnTo>
                <a:lnTo>
                  <a:pt x="411" y="982"/>
                </a:lnTo>
                <a:lnTo>
                  <a:pt x="410" y="974"/>
                </a:lnTo>
                <a:lnTo>
                  <a:pt x="411" y="962"/>
                </a:lnTo>
                <a:lnTo>
                  <a:pt x="414" y="957"/>
                </a:lnTo>
                <a:lnTo>
                  <a:pt x="417" y="958"/>
                </a:lnTo>
                <a:lnTo>
                  <a:pt x="418" y="963"/>
                </a:lnTo>
                <a:lnTo>
                  <a:pt x="420" y="968"/>
                </a:lnTo>
                <a:lnTo>
                  <a:pt x="421" y="973"/>
                </a:lnTo>
                <a:lnTo>
                  <a:pt x="421" y="979"/>
                </a:lnTo>
                <a:lnTo>
                  <a:pt x="417" y="1003"/>
                </a:lnTo>
                <a:lnTo>
                  <a:pt x="418" y="1013"/>
                </a:lnTo>
                <a:lnTo>
                  <a:pt x="424" y="1029"/>
                </a:lnTo>
                <a:lnTo>
                  <a:pt x="417" y="1048"/>
                </a:lnTo>
                <a:lnTo>
                  <a:pt x="408" y="1093"/>
                </a:lnTo>
                <a:lnTo>
                  <a:pt x="408" y="1101"/>
                </a:lnTo>
                <a:lnTo>
                  <a:pt x="410" y="1104"/>
                </a:lnTo>
                <a:lnTo>
                  <a:pt x="415" y="1106"/>
                </a:lnTo>
                <a:lnTo>
                  <a:pt x="417" y="1100"/>
                </a:lnTo>
                <a:lnTo>
                  <a:pt x="420" y="1100"/>
                </a:lnTo>
                <a:lnTo>
                  <a:pt x="421" y="1103"/>
                </a:lnTo>
                <a:lnTo>
                  <a:pt x="417" y="1124"/>
                </a:lnTo>
                <a:lnTo>
                  <a:pt x="413" y="1133"/>
                </a:lnTo>
                <a:lnTo>
                  <a:pt x="398" y="1156"/>
                </a:lnTo>
                <a:lnTo>
                  <a:pt x="390" y="1165"/>
                </a:lnTo>
                <a:lnTo>
                  <a:pt x="378" y="1175"/>
                </a:lnTo>
                <a:lnTo>
                  <a:pt x="347" y="1189"/>
                </a:lnTo>
                <a:lnTo>
                  <a:pt x="286" y="1211"/>
                </a:lnTo>
                <a:lnTo>
                  <a:pt x="262" y="1221"/>
                </a:lnTo>
                <a:lnTo>
                  <a:pt x="247" y="1228"/>
                </a:lnTo>
                <a:lnTo>
                  <a:pt x="217" y="1248"/>
                </a:lnTo>
                <a:lnTo>
                  <a:pt x="203" y="1261"/>
                </a:lnTo>
                <a:lnTo>
                  <a:pt x="198" y="1276"/>
                </a:lnTo>
                <a:lnTo>
                  <a:pt x="192" y="1284"/>
                </a:lnTo>
                <a:lnTo>
                  <a:pt x="187" y="1293"/>
                </a:lnTo>
                <a:lnTo>
                  <a:pt x="192" y="1300"/>
                </a:lnTo>
                <a:lnTo>
                  <a:pt x="196" y="1306"/>
                </a:lnTo>
                <a:lnTo>
                  <a:pt x="201" y="1310"/>
                </a:lnTo>
                <a:lnTo>
                  <a:pt x="204" y="1313"/>
                </a:lnTo>
                <a:lnTo>
                  <a:pt x="208" y="1316"/>
                </a:lnTo>
                <a:lnTo>
                  <a:pt x="211" y="1304"/>
                </a:lnTo>
                <a:lnTo>
                  <a:pt x="213" y="1300"/>
                </a:lnTo>
                <a:lnTo>
                  <a:pt x="216" y="1300"/>
                </a:lnTo>
                <a:lnTo>
                  <a:pt x="214" y="1314"/>
                </a:lnTo>
                <a:lnTo>
                  <a:pt x="211" y="1365"/>
                </a:lnTo>
                <a:lnTo>
                  <a:pt x="211" y="1367"/>
                </a:lnTo>
                <a:close/>
                <a:moveTo>
                  <a:pt x="356" y="132"/>
                </a:moveTo>
                <a:lnTo>
                  <a:pt x="358" y="130"/>
                </a:lnTo>
                <a:lnTo>
                  <a:pt x="359" y="128"/>
                </a:lnTo>
                <a:lnTo>
                  <a:pt x="359" y="126"/>
                </a:lnTo>
                <a:lnTo>
                  <a:pt x="357" y="124"/>
                </a:lnTo>
                <a:lnTo>
                  <a:pt x="355" y="123"/>
                </a:lnTo>
                <a:lnTo>
                  <a:pt x="353" y="124"/>
                </a:lnTo>
                <a:lnTo>
                  <a:pt x="352" y="127"/>
                </a:lnTo>
                <a:lnTo>
                  <a:pt x="351" y="131"/>
                </a:lnTo>
                <a:lnTo>
                  <a:pt x="353" y="133"/>
                </a:lnTo>
                <a:lnTo>
                  <a:pt x="356" y="132"/>
                </a:lnTo>
                <a:close/>
                <a:moveTo>
                  <a:pt x="350" y="124"/>
                </a:moveTo>
                <a:lnTo>
                  <a:pt x="348" y="122"/>
                </a:lnTo>
                <a:lnTo>
                  <a:pt x="346" y="121"/>
                </a:lnTo>
                <a:lnTo>
                  <a:pt x="343" y="122"/>
                </a:lnTo>
                <a:lnTo>
                  <a:pt x="342" y="125"/>
                </a:lnTo>
                <a:lnTo>
                  <a:pt x="345" y="128"/>
                </a:lnTo>
                <a:lnTo>
                  <a:pt x="348" y="128"/>
                </a:lnTo>
                <a:lnTo>
                  <a:pt x="350"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3" name="Freeform 162"/>
          <p:cNvSpPr>
            <a:spLocks/>
          </p:cNvSpPr>
          <p:nvPr/>
        </p:nvSpPr>
        <p:spPr bwMode="auto">
          <a:xfrm>
            <a:off x="4545682" y="5343701"/>
            <a:ext cx="255818" cy="245291"/>
          </a:xfrm>
          <a:custGeom>
            <a:avLst/>
            <a:gdLst>
              <a:gd name="T0" fmla="*/ 976 w 1072"/>
              <a:gd name="T1" fmla="*/ 46 h 1027"/>
              <a:gd name="T2" fmla="*/ 1047 w 1072"/>
              <a:gd name="T3" fmla="*/ 48 h 1027"/>
              <a:gd name="T4" fmla="*/ 1069 w 1072"/>
              <a:gd name="T5" fmla="*/ 68 h 1027"/>
              <a:gd name="T6" fmla="*/ 1010 w 1072"/>
              <a:gd name="T7" fmla="*/ 88 h 1027"/>
              <a:gd name="T8" fmla="*/ 983 w 1072"/>
              <a:gd name="T9" fmla="*/ 92 h 1027"/>
              <a:gd name="T10" fmla="*/ 949 w 1072"/>
              <a:gd name="T11" fmla="*/ 120 h 1027"/>
              <a:gd name="T12" fmla="*/ 938 w 1072"/>
              <a:gd name="T13" fmla="*/ 117 h 1027"/>
              <a:gd name="T14" fmla="*/ 911 w 1072"/>
              <a:gd name="T15" fmla="*/ 85 h 1027"/>
              <a:gd name="T16" fmla="*/ 815 w 1072"/>
              <a:gd name="T17" fmla="*/ 102 h 1027"/>
              <a:gd name="T18" fmla="*/ 733 w 1072"/>
              <a:gd name="T19" fmla="*/ 128 h 1027"/>
              <a:gd name="T20" fmla="*/ 733 w 1072"/>
              <a:gd name="T21" fmla="*/ 265 h 1027"/>
              <a:gd name="T22" fmla="*/ 733 w 1072"/>
              <a:gd name="T23" fmla="*/ 402 h 1027"/>
              <a:gd name="T24" fmla="*/ 694 w 1072"/>
              <a:gd name="T25" fmla="*/ 421 h 1027"/>
              <a:gd name="T26" fmla="*/ 654 w 1072"/>
              <a:gd name="T27" fmla="*/ 466 h 1027"/>
              <a:gd name="T28" fmla="*/ 654 w 1072"/>
              <a:gd name="T29" fmla="*/ 564 h 1027"/>
              <a:gd name="T30" fmla="*/ 654 w 1072"/>
              <a:gd name="T31" fmla="*/ 657 h 1027"/>
              <a:gd name="T32" fmla="*/ 654 w 1072"/>
              <a:gd name="T33" fmla="*/ 773 h 1027"/>
              <a:gd name="T34" fmla="*/ 654 w 1072"/>
              <a:gd name="T35" fmla="*/ 930 h 1027"/>
              <a:gd name="T36" fmla="*/ 630 w 1072"/>
              <a:gd name="T37" fmla="*/ 987 h 1027"/>
              <a:gd name="T38" fmla="*/ 601 w 1072"/>
              <a:gd name="T39" fmla="*/ 1008 h 1027"/>
              <a:gd name="T40" fmla="*/ 590 w 1072"/>
              <a:gd name="T41" fmla="*/ 1027 h 1027"/>
              <a:gd name="T42" fmla="*/ 522 w 1072"/>
              <a:gd name="T43" fmla="*/ 1022 h 1027"/>
              <a:gd name="T44" fmla="*/ 474 w 1072"/>
              <a:gd name="T45" fmla="*/ 1011 h 1027"/>
              <a:gd name="T46" fmla="*/ 450 w 1072"/>
              <a:gd name="T47" fmla="*/ 993 h 1027"/>
              <a:gd name="T48" fmla="*/ 449 w 1072"/>
              <a:gd name="T49" fmla="*/ 974 h 1027"/>
              <a:gd name="T50" fmla="*/ 434 w 1072"/>
              <a:gd name="T51" fmla="*/ 960 h 1027"/>
              <a:gd name="T52" fmla="*/ 413 w 1072"/>
              <a:gd name="T53" fmla="*/ 949 h 1027"/>
              <a:gd name="T54" fmla="*/ 402 w 1072"/>
              <a:gd name="T55" fmla="*/ 973 h 1027"/>
              <a:gd name="T56" fmla="*/ 394 w 1072"/>
              <a:gd name="T57" fmla="*/ 984 h 1027"/>
              <a:gd name="T58" fmla="*/ 366 w 1072"/>
              <a:gd name="T59" fmla="*/ 990 h 1027"/>
              <a:gd name="T60" fmla="*/ 287 w 1072"/>
              <a:gd name="T61" fmla="*/ 888 h 1027"/>
              <a:gd name="T62" fmla="*/ 270 w 1072"/>
              <a:gd name="T63" fmla="*/ 824 h 1027"/>
              <a:gd name="T64" fmla="*/ 257 w 1072"/>
              <a:gd name="T65" fmla="*/ 793 h 1027"/>
              <a:gd name="T66" fmla="*/ 246 w 1072"/>
              <a:gd name="T67" fmla="*/ 709 h 1027"/>
              <a:gd name="T68" fmla="*/ 230 w 1072"/>
              <a:gd name="T69" fmla="*/ 639 h 1027"/>
              <a:gd name="T70" fmla="*/ 218 w 1072"/>
              <a:gd name="T71" fmla="*/ 547 h 1027"/>
              <a:gd name="T72" fmla="*/ 215 w 1072"/>
              <a:gd name="T73" fmla="*/ 496 h 1027"/>
              <a:gd name="T74" fmla="*/ 222 w 1072"/>
              <a:gd name="T75" fmla="*/ 480 h 1027"/>
              <a:gd name="T76" fmla="*/ 172 w 1072"/>
              <a:gd name="T77" fmla="*/ 387 h 1027"/>
              <a:gd name="T78" fmla="*/ 115 w 1072"/>
              <a:gd name="T79" fmla="*/ 267 h 1027"/>
              <a:gd name="T80" fmla="*/ 30 w 1072"/>
              <a:gd name="T81" fmla="*/ 130 h 1027"/>
              <a:gd name="T82" fmla="*/ 1 w 1072"/>
              <a:gd name="T83" fmla="*/ 65 h 1027"/>
              <a:gd name="T84" fmla="*/ 23 w 1072"/>
              <a:gd name="T85" fmla="*/ 17 h 1027"/>
              <a:gd name="T86" fmla="*/ 51 w 1072"/>
              <a:gd name="T87" fmla="*/ 20 h 1027"/>
              <a:gd name="T88" fmla="*/ 90 w 1072"/>
              <a:gd name="T89" fmla="*/ 8 h 1027"/>
              <a:gd name="T90" fmla="*/ 123 w 1072"/>
              <a:gd name="T91" fmla="*/ 2 h 1027"/>
              <a:gd name="T92" fmla="*/ 156 w 1072"/>
              <a:gd name="T93" fmla="*/ 22 h 1027"/>
              <a:gd name="T94" fmla="*/ 180 w 1072"/>
              <a:gd name="T95" fmla="*/ 36 h 1027"/>
              <a:gd name="T96" fmla="*/ 230 w 1072"/>
              <a:gd name="T97" fmla="*/ 35 h 1027"/>
              <a:gd name="T98" fmla="*/ 351 w 1072"/>
              <a:gd name="T99" fmla="*/ 35 h 1027"/>
              <a:gd name="T100" fmla="*/ 472 w 1072"/>
              <a:gd name="T101" fmla="*/ 35 h 1027"/>
              <a:gd name="T102" fmla="*/ 531 w 1072"/>
              <a:gd name="T103" fmla="*/ 36 h 1027"/>
              <a:gd name="T104" fmla="*/ 554 w 1072"/>
              <a:gd name="T105" fmla="*/ 61 h 1027"/>
              <a:gd name="T106" fmla="*/ 592 w 1072"/>
              <a:gd name="T107" fmla="*/ 69 h 1027"/>
              <a:gd name="T108" fmla="*/ 671 w 1072"/>
              <a:gd name="T109" fmla="*/ 74 h 1027"/>
              <a:gd name="T110" fmla="*/ 715 w 1072"/>
              <a:gd name="T111" fmla="*/ 87 h 1027"/>
              <a:gd name="T112" fmla="*/ 764 w 1072"/>
              <a:gd name="T113" fmla="*/ 85 h 1027"/>
              <a:gd name="T114" fmla="*/ 840 w 1072"/>
              <a:gd name="T115" fmla="*/ 72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72" h="1027">
                <a:moveTo>
                  <a:pt x="924" y="56"/>
                </a:moveTo>
                <a:lnTo>
                  <a:pt x="941" y="52"/>
                </a:lnTo>
                <a:lnTo>
                  <a:pt x="957" y="49"/>
                </a:lnTo>
                <a:lnTo>
                  <a:pt x="976" y="46"/>
                </a:lnTo>
                <a:lnTo>
                  <a:pt x="991" y="43"/>
                </a:lnTo>
                <a:lnTo>
                  <a:pt x="994" y="42"/>
                </a:lnTo>
                <a:lnTo>
                  <a:pt x="1031" y="45"/>
                </a:lnTo>
                <a:lnTo>
                  <a:pt x="1047" y="48"/>
                </a:lnTo>
                <a:lnTo>
                  <a:pt x="1052" y="50"/>
                </a:lnTo>
                <a:lnTo>
                  <a:pt x="1059" y="55"/>
                </a:lnTo>
                <a:lnTo>
                  <a:pt x="1072" y="68"/>
                </a:lnTo>
                <a:lnTo>
                  <a:pt x="1069" y="68"/>
                </a:lnTo>
                <a:lnTo>
                  <a:pt x="1045" y="71"/>
                </a:lnTo>
                <a:lnTo>
                  <a:pt x="1035" y="74"/>
                </a:lnTo>
                <a:lnTo>
                  <a:pt x="1015" y="90"/>
                </a:lnTo>
                <a:lnTo>
                  <a:pt x="1010" y="88"/>
                </a:lnTo>
                <a:lnTo>
                  <a:pt x="1005" y="84"/>
                </a:lnTo>
                <a:lnTo>
                  <a:pt x="1001" y="83"/>
                </a:lnTo>
                <a:lnTo>
                  <a:pt x="992" y="87"/>
                </a:lnTo>
                <a:lnTo>
                  <a:pt x="983" y="92"/>
                </a:lnTo>
                <a:lnTo>
                  <a:pt x="973" y="98"/>
                </a:lnTo>
                <a:lnTo>
                  <a:pt x="965" y="104"/>
                </a:lnTo>
                <a:lnTo>
                  <a:pt x="962" y="108"/>
                </a:lnTo>
                <a:lnTo>
                  <a:pt x="949" y="120"/>
                </a:lnTo>
                <a:lnTo>
                  <a:pt x="945" y="123"/>
                </a:lnTo>
                <a:lnTo>
                  <a:pt x="941" y="123"/>
                </a:lnTo>
                <a:lnTo>
                  <a:pt x="939" y="123"/>
                </a:lnTo>
                <a:lnTo>
                  <a:pt x="938" y="117"/>
                </a:lnTo>
                <a:lnTo>
                  <a:pt x="930" y="104"/>
                </a:lnTo>
                <a:lnTo>
                  <a:pt x="917" y="88"/>
                </a:lnTo>
                <a:lnTo>
                  <a:pt x="913" y="86"/>
                </a:lnTo>
                <a:lnTo>
                  <a:pt x="911" y="85"/>
                </a:lnTo>
                <a:lnTo>
                  <a:pt x="901" y="86"/>
                </a:lnTo>
                <a:lnTo>
                  <a:pt x="874" y="91"/>
                </a:lnTo>
                <a:lnTo>
                  <a:pt x="851" y="95"/>
                </a:lnTo>
                <a:lnTo>
                  <a:pt x="815" y="102"/>
                </a:lnTo>
                <a:lnTo>
                  <a:pt x="777" y="107"/>
                </a:lnTo>
                <a:lnTo>
                  <a:pt x="754" y="111"/>
                </a:lnTo>
                <a:lnTo>
                  <a:pt x="733" y="112"/>
                </a:lnTo>
                <a:lnTo>
                  <a:pt x="733" y="128"/>
                </a:lnTo>
                <a:lnTo>
                  <a:pt x="733" y="162"/>
                </a:lnTo>
                <a:lnTo>
                  <a:pt x="733" y="196"/>
                </a:lnTo>
                <a:lnTo>
                  <a:pt x="733" y="230"/>
                </a:lnTo>
                <a:lnTo>
                  <a:pt x="733" y="265"/>
                </a:lnTo>
                <a:lnTo>
                  <a:pt x="733" y="299"/>
                </a:lnTo>
                <a:lnTo>
                  <a:pt x="733" y="333"/>
                </a:lnTo>
                <a:lnTo>
                  <a:pt x="733" y="368"/>
                </a:lnTo>
                <a:lnTo>
                  <a:pt x="733" y="402"/>
                </a:lnTo>
                <a:lnTo>
                  <a:pt x="733" y="417"/>
                </a:lnTo>
                <a:lnTo>
                  <a:pt x="733" y="421"/>
                </a:lnTo>
                <a:lnTo>
                  <a:pt x="721" y="421"/>
                </a:lnTo>
                <a:lnTo>
                  <a:pt x="694" y="421"/>
                </a:lnTo>
                <a:lnTo>
                  <a:pt x="672" y="421"/>
                </a:lnTo>
                <a:lnTo>
                  <a:pt x="654" y="421"/>
                </a:lnTo>
                <a:lnTo>
                  <a:pt x="654" y="441"/>
                </a:lnTo>
                <a:lnTo>
                  <a:pt x="654" y="466"/>
                </a:lnTo>
                <a:lnTo>
                  <a:pt x="654" y="490"/>
                </a:lnTo>
                <a:lnTo>
                  <a:pt x="654" y="515"/>
                </a:lnTo>
                <a:lnTo>
                  <a:pt x="654" y="539"/>
                </a:lnTo>
                <a:lnTo>
                  <a:pt x="654" y="564"/>
                </a:lnTo>
                <a:lnTo>
                  <a:pt x="654" y="588"/>
                </a:lnTo>
                <a:lnTo>
                  <a:pt x="654" y="613"/>
                </a:lnTo>
                <a:lnTo>
                  <a:pt x="654" y="638"/>
                </a:lnTo>
                <a:lnTo>
                  <a:pt x="654" y="657"/>
                </a:lnTo>
                <a:lnTo>
                  <a:pt x="654" y="659"/>
                </a:lnTo>
                <a:lnTo>
                  <a:pt x="654" y="695"/>
                </a:lnTo>
                <a:lnTo>
                  <a:pt x="654" y="734"/>
                </a:lnTo>
                <a:lnTo>
                  <a:pt x="654" y="773"/>
                </a:lnTo>
                <a:lnTo>
                  <a:pt x="654" y="812"/>
                </a:lnTo>
                <a:lnTo>
                  <a:pt x="654" y="851"/>
                </a:lnTo>
                <a:lnTo>
                  <a:pt x="654" y="891"/>
                </a:lnTo>
                <a:lnTo>
                  <a:pt x="654" y="930"/>
                </a:lnTo>
                <a:lnTo>
                  <a:pt x="654" y="970"/>
                </a:lnTo>
                <a:lnTo>
                  <a:pt x="654" y="983"/>
                </a:lnTo>
                <a:lnTo>
                  <a:pt x="646" y="983"/>
                </a:lnTo>
                <a:lnTo>
                  <a:pt x="630" y="987"/>
                </a:lnTo>
                <a:lnTo>
                  <a:pt x="619" y="994"/>
                </a:lnTo>
                <a:lnTo>
                  <a:pt x="615" y="1002"/>
                </a:lnTo>
                <a:lnTo>
                  <a:pt x="609" y="1006"/>
                </a:lnTo>
                <a:lnTo>
                  <a:pt x="601" y="1008"/>
                </a:lnTo>
                <a:lnTo>
                  <a:pt x="598" y="1012"/>
                </a:lnTo>
                <a:lnTo>
                  <a:pt x="599" y="1018"/>
                </a:lnTo>
                <a:lnTo>
                  <a:pt x="596" y="1023"/>
                </a:lnTo>
                <a:lnTo>
                  <a:pt x="590" y="1027"/>
                </a:lnTo>
                <a:lnTo>
                  <a:pt x="579" y="1026"/>
                </a:lnTo>
                <a:lnTo>
                  <a:pt x="564" y="1020"/>
                </a:lnTo>
                <a:lnTo>
                  <a:pt x="545" y="1019"/>
                </a:lnTo>
                <a:lnTo>
                  <a:pt x="522" y="1022"/>
                </a:lnTo>
                <a:lnTo>
                  <a:pt x="506" y="1020"/>
                </a:lnTo>
                <a:lnTo>
                  <a:pt x="496" y="1015"/>
                </a:lnTo>
                <a:lnTo>
                  <a:pt x="485" y="1012"/>
                </a:lnTo>
                <a:lnTo>
                  <a:pt x="474" y="1011"/>
                </a:lnTo>
                <a:lnTo>
                  <a:pt x="467" y="1009"/>
                </a:lnTo>
                <a:lnTo>
                  <a:pt x="454" y="1005"/>
                </a:lnTo>
                <a:lnTo>
                  <a:pt x="451" y="998"/>
                </a:lnTo>
                <a:lnTo>
                  <a:pt x="450" y="993"/>
                </a:lnTo>
                <a:lnTo>
                  <a:pt x="446" y="987"/>
                </a:lnTo>
                <a:lnTo>
                  <a:pt x="445" y="983"/>
                </a:lnTo>
                <a:lnTo>
                  <a:pt x="448" y="979"/>
                </a:lnTo>
                <a:lnTo>
                  <a:pt x="449" y="974"/>
                </a:lnTo>
                <a:lnTo>
                  <a:pt x="447" y="966"/>
                </a:lnTo>
                <a:lnTo>
                  <a:pt x="443" y="963"/>
                </a:lnTo>
                <a:lnTo>
                  <a:pt x="438" y="963"/>
                </a:lnTo>
                <a:lnTo>
                  <a:pt x="434" y="960"/>
                </a:lnTo>
                <a:lnTo>
                  <a:pt x="433" y="954"/>
                </a:lnTo>
                <a:lnTo>
                  <a:pt x="430" y="950"/>
                </a:lnTo>
                <a:lnTo>
                  <a:pt x="423" y="945"/>
                </a:lnTo>
                <a:lnTo>
                  <a:pt x="413" y="949"/>
                </a:lnTo>
                <a:lnTo>
                  <a:pt x="408" y="954"/>
                </a:lnTo>
                <a:lnTo>
                  <a:pt x="406" y="962"/>
                </a:lnTo>
                <a:lnTo>
                  <a:pt x="403" y="966"/>
                </a:lnTo>
                <a:lnTo>
                  <a:pt x="402" y="973"/>
                </a:lnTo>
                <a:lnTo>
                  <a:pt x="401" y="978"/>
                </a:lnTo>
                <a:lnTo>
                  <a:pt x="399" y="983"/>
                </a:lnTo>
                <a:lnTo>
                  <a:pt x="396" y="985"/>
                </a:lnTo>
                <a:lnTo>
                  <a:pt x="394" y="984"/>
                </a:lnTo>
                <a:lnTo>
                  <a:pt x="389" y="986"/>
                </a:lnTo>
                <a:lnTo>
                  <a:pt x="378" y="994"/>
                </a:lnTo>
                <a:lnTo>
                  <a:pt x="375" y="998"/>
                </a:lnTo>
                <a:lnTo>
                  <a:pt x="366" y="990"/>
                </a:lnTo>
                <a:lnTo>
                  <a:pt x="340" y="963"/>
                </a:lnTo>
                <a:lnTo>
                  <a:pt x="330" y="956"/>
                </a:lnTo>
                <a:lnTo>
                  <a:pt x="317" y="939"/>
                </a:lnTo>
                <a:lnTo>
                  <a:pt x="287" y="888"/>
                </a:lnTo>
                <a:lnTo>
                  <a:pt x="283" y="878"/>
                </a:lnTo>
                <a:lnTo>
                  <a:pt x="277" y="853"/>
                </a:lnTo>
                <a:lnTo>
                  <a:pt x="270" y="835"/>
                </a:lnTo>
                <a:lnTo>
                  <a:pt x="270" y="824"/>
                </a:lnTo>
                <a:lnTo>
                  <a:pt x="273" y="818"/>
                </a:lnTo>
                <a:lnTo>
                  <a:pt x="271" y="810"/>
                </a:lnTo>
                <a:lnTo>
                  <a:pt x="268" y="803"/>
                </a:lnTo>
                <a:lnTo>
                  <a:pt x="257" y="793"/>
                </a:lnTo>
                <a:lnTo>
                  <a:pt x="254" y="762"/>
                </a:lnTo>
                <a:lnTo>
                  <a:pt x="248" y="741"/>
                </a:lnTo>
                <a:lnTo>
                  <a:pt x="249" y="725"/>
                </a:lnTo>
                <a:lnTo>
                  <a:pt x="246" y="709"/>
                </a:lnTo>
                <a:lnTo>
                  <a:pt x="246" y="700"/>
                </a:lnTo>
                <a:lnTo>
                  <a:pt x="247" y="681"/>
                </a:lnTo>
                <a:lnTo>
                  <a:pt x="241" y="660"/>
                </a:lnTo>
                <a:lnTo>
                  <a:pt x="230" y="639"/>
                </a:lnTo>
                <a:lnTo>
                  <a:pt x="220" y="609"/>
                </a:lnTo>
                <a:lnTo>
                  <a:pt x="219" y="596"/>
                </a:lnTo>
                <a:lnTo>
                  <a:pt x="220" y="561"/>
                </a:lnTo>
                <a:lnTo>
                  <a:pt x="218" y="547"/>
                </a:lnTo>
                <a:lnTo>
                  <a:pt x="218" y="530"/>
                </a:lnTo>
                <a:lnTo>
                  <a:pt x="214" y="512"/>
                </a:lnTo>
                <a:lnTo>
                  <a:pt x="213" y="503"/>
                </a:lnTo>
                <a:lnTo>
                  <a:pt x="215" y="496"/>
                </a:lnTo>
                <a:lnTo>
                  <a:pt x="217" y="498"/>
                </a:lnTo>
                <a:lnTo>
                  <a:pt x="220" y="499"/>
                </a:lnTo>
                <a:lnTo>
                  <a:pt x="222" y="489"/>
                </a:lnTo>
                <a:lnTo>
                  <a:pt x="222" y="480"/>
                </a:lnTo>
                <a:lnTo>
                  <a:pt x="217" y="459"/>
                </a:lnTo>
                <a:lnTo>
                  <a:pt x="206" y="437"/>
                </a:lnTo>
                <a:lnTo>
                  <a:pt x="179" y="401"/>
                </a:lnTo>
                <a:lnTo>
                  <a:pt x="172" y="387"/>
                </a:lnTo>
                <a:lnTo>
                  <a:pt x="168" y="376"/>
                </a:lnTo>
                <a:lnTo>
                  <a:pt x="137" y="329"/>
                </a:lnTo>
                <a:lnTo>
                  <a:pt x="124" y="296"/>
                </a:lnTo>
                <a:lnTo>
                  <a:pt x="115" y="267"/>
                </a:lnTo>
                <a:lnTo>
                  <a:pt x="105" y="254"/>
                </a:lnTo>
                <a:lnTo>
                  <a:pt x="59" y="162"/>
                </a:lnTo>
                <a:lnTo>
                  <a:pt x="48" y="148"/>
                </a:lnTo>
                <a:lnTo>
                  <a:pt x="30" y="130"/>
                </a:lnTo>
                <a:lnTo>
                  <a:pt x="26" y="124"/>
                </a:lnTo>
                <a:lnTo>
                  <a:pt x="18" y="108"/>
                </a:lnTo>
                <a:lnTo>
                  <a:pt x="5" y="85"/>
                </a:lnTo>
                <a:lnTo>
                  <a:pt x="1" y="65"/>
                </a:lnTo>
                <a:lnTo>
                  <a:pt x="0" y="41"/>
                </a:lnTo>
                <a:lnTo>
                  <a:pt x="2" y="23"/>
                </a:lnTo>
                <a:lnTo>
                  <a:pt x="15" y="21"/>
                </a:lnTo>
                <a:lnTo>
                  <a:pt x="23" y="17"/>
                </a:lnTo>
                <a:lnTo>
                  <a:pt x="31" y="16"/>
                </a:lnTo>
                <a:lnTo>
                  <a:pt x="39" y="20"/>
                </a:lnTo>
                <a:lnTo>
                  <a:pt x="47" y="20"/>
                </a:lnTo>
                <a:lnTo>
                  <a:pt x="51" y="20"/>
                </a:lnTo>
                <a:lnTo>
                  <a:pt x="66" y="20"/>
                </a:lnTo>
                <a:lnTo>
                  <a:pt x="74" y="16"/>
                </a:lnTo>
                <a:lnTo>
                  <a:pt x="84" y="12"/>
                </a:lnTo>
                <a:lnTo>
                  <a:pt x="90" y="8"/>
                </a:lnTo>
                <a:lnTo>
                  <a:pt x="99" y="4"/>
                </a:lnTo>
                <a:lnTo>
                  <a:pt x="109" y="0"/>
                </a:lnTo>
                <a:lnTo>
                  <a:pt x="116" y="0"/>
                </a:lnTo>
                <a:lnTo>
                  <a:pt x="123" y="2"/>
                </a:lnTo>
                <a:lnTo>
                  <a:pt x="133" y="3"/>
                </a:lnTo>
                <a:lnTo>
                  <a:pt x="139" y="6"/>
                </a:lnTo>
                <a:lnTo>
                  <a:pt x="146" y="14"/>
                </a:lnTo>
                <a:lnTo>
                  <a:pt x="156" y="22"/>
                </a:lnTo>
                <a:lnTo>
                  <a:pt x="164" y="27"/>
                </a:lnTo>
                <a:lnTo>
                  <a:pt x="173" y="32"/>
                </a:lnTo>
                <a:lnTo>
                  <a:pt x="176" y="35"/>
                </a:lnTo>
                <a:lnTo>
                  <a:pt x="180" y="36"/>
                </a:lnTo>
                <a:lnTo>
                  <a:pt x="182" y="36"/>
                </a:lnTo>
                <a:lnTo>
                  <a:pt x="199" y="36"/>
                </a:lnTo>
                <a:lnTo>
                  <a:pt x="213" y="35"/>
                </a:lnTo>
                <a:lnTo>
                  <a:pt x="230" y="35"/>
                </a:lnTo>
                <a:lnTo>
                  <a:pt x="260" y="35"/>
                </a:lnTo>
                <a:lnTo>
                  <a:pt x="290" y="35"/>
                </a:lnTo>
                <a:lnTo>
                  <a:pt x="321" y="35"/>
                </a:lnTo>
                <a:lnTo>
                  <a:pt x="351" y="35"/>
                </a:lnTo>
                <a:lnTo>
                  <a:pt x="381" y="35"/>
                </a:lnTo>
                <a:lnTo>
                  <a:pt x="411" y="35"/>
                </a:lnTo>
                <a:lnTo>
                  <a:pt x="442" y="35"/>
                </a:lnTo>
                <a:lnTo>
                  <a:pt x="472" y="35"/>
                </a:lnTo>
                <a:lnTo>
                  <a:pt x="484" y="35"/>
                </a:lnTo>
                <a:lnTo>
                  <a:pt x="506" y="35"/>
                </a:lnTo>
                <a:lnTo>
                  <a:pt x="529" y="36"/>
                </a:lnTo>
                <a:lnTo>
                  <a:pt x="531" y="36"/>
                </a:lnTo>
                <a:lnTo>
                  <a:pt x="534" y="38"/>
                </a:lnTo>
                <a:lnTo>
                  <a:pt x="536" y="39"/>
                </a:lnTo>
                <a:lnTo>
                  <a:pt x="544" y="50"/>
                </a:lnTo>
                <a:lnTo>
                  <a:pt x="554" y="61"/>
                </a:lnTo>
                <a:lnTo>
                  <a:pt x="563" y="66"/>
                </a:lnTo>
                <a:lnTo>
                  <a:pt x="573" y="69"/>
                </a:lnTo>
                <a:lnTo>
                  <a:pt x="583" y="70"/>
                </a:lnTo>
                <a:lnTo>
                  <a:pt x="592" y="69"/>
                </a:lnTo>
                <a:lnTo>
                  <a:pt x="607" y="71"/>
                </a:lnTo>
                <a:lnTo>
                  <a:pt x="627" y="74"/>
                </a:lnTo>
                <a:lnTo>
                  <a:pt x="649" y="75"/>
                </a:lnTo>
                <a:lnTo>
                  <a:pt x="671" y="74"/>
                </a:lnTo>
                <a:lnTo>
                  <a:pt x="687" y="76"/>
                </a:lnTo>
                <a:lnTo>
                  <a:pt x="696" y="81"/>
                </a:lnTo>
                <a:lnTo>
                  <a:pt x="705" y="85"/>
                </a:lnTo>
                <a:lnTo>
                  <a:pt x="715" y="87"/>
                </a:lnTo>
                <a:lnTo>
                  <a:pt x="728" y="86"/>
                </a:lnTo>
                <a:lnTo>
                  <a:pt x="744" y="82"/>
                </a:lnTo>
                <a:lnTo>
                  <a:pt x="758" y="82"/>
                </a:lnTo>
                <a:lnTo>
                  <a:pt x="764" y="85"/>
                </a:lnTo>
                <a:lnTo>
                  <a:pt x="768" y="85"/>
                </a:lnTo>
                <a:lnTo>
                  <a:pt x="792" y="81"/>
                </a:lnTo>
                <a:lnTo>
                  <a:pt x="811" y="77"/>
                </a:lnTo>
                <a:lnTo>
                  <a:pt x="840" y="72"/>
                </a:lnTo>
                <a:lnTo>
                  <a:pt x="864" y="67"/>
                </a:lnTo>
                <a:lnTo>
                  <a:pt x="899" y="60"/>
                </a:lnTo>
                <a:lnTo>
                  <a:pt x="924" y="5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4" name="Freeform 163"/>
          <p:cNvSpPr>
            <a:spLocks noEditPoints="1"/>
          </p:cNvSpPr>
          <p:nvPr/>
        </p:nvSpPr>
        <p:spPr bwMode="auto">
          <a:xfrm>
            <a:off x="7348107" y="5386863"/>
            <a:ext cx="155807" cy="71587"/>
          </a:xfrm>
          <a:custGeom>
            <a:avLst/>
            <a:gdLst>
              <a:gd name="T0" fmla="*/ 1 w 650"/>
              <a:gd name="T1" fmla="*/ 18 h 299"/>
              <a:gd name="T2" fmla="*/ 2 w 650"/>
              <a:gd name="T3" fmla="*/ 0 h 299"/>
              <a:gd name="T4" fmla="*/ 2 w 650"/>
              <a:gd name="T5" fmla="*/ 16 h 299"/>
              <a:gd name="T6" fmla="*/ 347 w 650"/>
              <a:gd name="T7" fmla="*/ 100 h 299"/>
              <a:gd name="T8" fmla="*/ 369 w 650"/>
              <a:gd name="T9" fmla="*/ 106 h 299"/>
              <a:gd name="T10" fmla="*/ 411 w 650"/>
              <a:gd name="T11" fmla="*/ 136 h 299"/>
              <a:gd name="T12" fmla="*/ 422 w 650"/>
              <a:gd name="T13" fmla="*/ 142 h 299"/>
              <a:gd name="T14" fmla="*/ 432 w 650"/>
              <a:gd name="T15" fmla="*/ 152 h 299"/>
              <a:gd name="T16" fmla="*/ 435 w 650"/>
              <a:gd name="T17" fmla="*/ 161 h 299"/>
              <a:gd name="T18" fmla="*/ 448 w 650"/>
              <a:gd name="T19" fmla="*/ 173 h 299"/>
              <a:gd name="T20" fmla="*/ 463 w 650"/>
              <a:gd name="T21" fmla="*/ 184 h 299"/>
              <a:gd name="T22" fmla="*/ 472 w 650"/>
              <a:gd name="T23" fmla="*/ 191 h 299"/>
              <a:gd name="T24" fmla="*/ 485 w 650"/>
              <a:gd name="T25" fmla="*/ 199 h 299"/>
              <a:gd name="T26" fmla="*/ 520 w 650"/>
              <a:gd name="T27" fmla="*/ 224 h 299"/>
              <a:gd name="T28" fmla="*/ 535 w 650"/>
              <a:gd name="T29" fmla="*/ 239 h 299"/>
              <a:gd name="T30" fmla="*/ 556 w 650"/>
              <a:gd name="T31" fmla="*/ 250 h 299"/>
              <a:gd name="T32" fmla="*/ 558 w 650"/>
              <a:gd name="T33" fmla="*/ 270 h 299"/>
              <a:gd name="T34" fmla="*/ 547 w 650"/>
              <a:gd name="T35" fmla="*/ 273 h 299"/>
              <a:gd name="T36" fmla="*/ 526 w 650"/>
              <a:gd name="T37" fmla="*/ 265 h 299"/>
              <a:gd name="T38" fmla="*/ 518 w 650"/>
              <a:gd name="T39" fmla="*/ 264 h 299"/>
              <a:gd name="T40" fmla="*/ 514 w 650"/>
              <a:gd name="T41" fmla="*/ 259 h 299"/>
              <a:gd name="T42" fmla="*/ 495 w 650"/>
              <a:gd name="T43" fmla="*/ 250 h 299"/>
              <a:gd name="T44" fmla="*/ 491 w 650"/>
              <a:gd name="T45" fmla="*/ 242 h 299"/>
              <a:gd name="T46" fmla="*/ 476 w 650"/>
              <a:gd name="T47" fmla="*/ 235 h 299"/>
              <a:gd name="T48" fmla="*/ 461 w 650"/>
              <a:gd name="T49" fmla="*/ 224 h 299"/>
              <a:gd name="T50" fmla="*/ 435 w 650"/>
              <a:gd name="T51" fmla="*/ 210 h 299"/>
              <a:gd name="T52" fmla="*/ 421 w 650"/>
              <a:gd name="T53" fmla="*/ 202 h 299"/>
              <a:gd name="T54" fmla="*/ 396 w 650"/>
              <a:gd name="T55" fmla="*/ 182 h 299"/>
              <a:gd name="T56" fmla="*/ 374 w 650"/>
              <a:gd name="T57" fmla="*/ 157 h 299"/>
              <a:gd name="T58" fmla="*/ 358 w 650"/>
              <a:gd name="T59" fmla="*/ 144 h 299"/>
              <a:gd name="T60" fmla="*/ 347 w 650"/>
              <a:gd name="T61" fmla="*/ 127 h 299"/>
              <a:gd name="T62" fmla="*/ 334 w 650"/>
              <a:gd name="T63" fmla="*/ 109 h 299"/>
              <a:gd name="T64" fmla="*/ 332 w 650"/>
              <a:gd name="T65" fmla="*/ 99 h 299"/>
              <a:gd name="T66" fmla="*/ 325 w 650"/>
              <a:gd name="T67" fmla="*/ 94 h 299"/>
              <a:gd name="T68" fmla="*/ 327 w 650"/>
              <a:gd name="T69" fmla="*/ 86 h 299"/>
              <a:gd name="T70" fmla="*/ 524 w 650"/>
              <a:gd name="T71" fmla="*/ 133 h 299"/>
              <a:gd name="T72" fmla="*/ 525 w 650"/>
              <a:gd name="T73" fmla="*/ 126 h 299"/>
              <a:gd name="T74" fmla="*/ 527 w 650"/>
              <a:gd name="T75" fmla="*/ 112 h 299"/>
              <a:gd name="T76" fmla="*/ 530 w 650"/>
              <a:gd name="T77" fmla="*/ 109 h 299"/>
              <a:gd name="T78" fmla="*/ 530 w 650"/>
              <a:gd name="T79" fmla="*/ 114 h 299"/>
              <a:gd name="T80" fmla="*/ 529 w 650"/>
              <a:gd name="T81" fmla="*/ 123 h 299"/>
              <a:gd name="T82" fmla="*/ 528 w 650"/>
              <a:gd name="T83" fmla="*/ 129 h 299"/>
              <a:gd name="T84" fmla="*/ 592 w 650"/>
              <a:gd name="T85" fmla="*/ 171 h 299"/>
              <a:gd name="T86" fmla="*/ 582 w 650"/>
              <a:gd name="T87" fmla="*/ 166 h 299"/>
              <a:gd name="T88" fmla="*/ 566 w 650"/>
              <a:gd name="T89" fmla="*/ 158 h 299"/>
              <a:gd name="T90" fmla="*/ 569 w 650"/>
              <a:gd name="T91" fmla="*/ 150 h 299"/>
              <a:gd name="T92" fmla="*/ 571 w 650"/>
              <a:gd name="T93" fmla="*/ 138 h 299"/>
              <a:gd name="T94" fmla="*/ 565 w 650"/>
              <a:gd name="T95" fmla="*/ 134 h 299"/>
              <a:gd name="T96" fmla="*/ 581 w 650"/>
              <a:gd name="T97" fmla="*/ 133 h 299"/>
              <a:gd name="T98" fmla="*/ 583 w 650"/>
              <a:gd name="T99" fmla="*/ 149 h 299"/>
              <a:gd name="T100" fmla="*/ 594 w 650"/>
              <a:gd name="T101" fmla="*/ 163 h 299"/>
              <a:gd name="T102" fmla="*/ 592 w 650"/>
              <a:gd name="T103" fmla="*/ 171 h 299"/>
              <a:gd name="T104" fmla="*/ 644 w 650"/>
              <a:gd name="T105" fmla="*/ 196 h 299"/>
              <a:gd name="T106" fmla="*/ 649 w 650"/>
              <a:gd name="T107" fmla="*/ 210 h 299"/>
              <a:gd name="T108" fmla="*/ 637 w 650"/>
              <a:gd name="T109" fmla="*/ 212 h 299"/>
              <a:gd name="T110" fmla="*/ 629 w 650"/>
              <a:gd name="T111" fmla="*/ 207 h 299"/>
              <a:gd name="T112" fmla="*/ 625 w 650"/>
              <a:gd name="T113" fmla="*/ 191 h 299"/>
              <a:gd name="T114" fmla="*/ 638 w 650"/>
              <a:gd name="T115" fmla="*/ 186 h 299"/>
              <a:gd name="T116" fmla="*/ 639 w 650"/>
              <a:gd name="T117" fmla="*/ 192 h 299"/>
              <a:gd name="T118" fmla="*/ 603 w 650"/>
              <a:gd name="T119" fmla="*/ 296 h 299"/>
              <a:gd name="T120" fmla="*/ 598 w 650"/>
              <a:gd name="T121" fmla="*/ 298 h 299"/>
              <a:gd name="T122" fmla="*/ 593 w 650"/>
              <a:gd name="T123" fmla="*/ 295 h 299"/>
              <a:gd name="T124" fmla="*/ 602 w 650"/>
              <a:gd name="T125" fmla="*/ 292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0" h="299">
                <a:moveTo>
                  <a:pt x="2" y="16"/>
                </a:moveTo>
                <a:lnTo>
                  <a:pt x="1" y="18"/>
                </a:lnTo>
                <a:lnTo>
                  <a:pt x="0" y="5"/>
                </a:lnTo>
                <a:lnTo>
                  <a:pt x="2" y="0"/>
                </a:lnTo>
                <a:lnTo>
                  <a:pt x="4" y="10"/>
                </a:lnTo>
                <a:lnTo>
                  <a:pt x="2" y="16"/>
                </a:lnTo>
                <a:close/>
                <a:moveTo>
                  <a:pt x="338" y="94"/>
                </a:moveTo>
                <a:lnTo>
                  <a:pt x="347" y="100"/>
                </a:lnTo>
                <a:lnTo>
                  <a:pt x="357" y="97"/>
                </a:lnTo>
                <a:lnTo>
                  <a:pt x="369" y="106"/>
                </a:lnTo>
                <a:lnTo>
                  <a:pt x="400" y="131"/>
                </a:lnTo>
                <a:lnTo>
                  <a:pt x="411" y="136"/>
                </a:lnTo>
                <a:lnTo>
                  <a:pt x="417" y="138"/>
                </a:lnTo>
                <a:lnTo>
                  <a:pt x="422" y="142"/>
                </a:lnTo>
                <a:lnTo>
                  <a:pt x="426" y="148"/>
                </a:lnTo>
                <a:lnTo>
                  <a:pt x="432" y="152"/>
                </a:lnTo>
                <a:lnTo>
                  <a:pt x="434" y="156"/>
                </a:lnTo>
                <a:lnTo>
                  <a:pt x="435" y="161"/>
                </a:lnTo>
                <a:lnTo>
                  <a:pt x="437" y="165"/>
                </a:lnTo>
                <a:lnTo>
                  <a:pt x="448" y="173"/>
                </a:lnTo>
                <a:lnTo>
                  <a:pt x="454" y="180"/>
                </a:lnTo>
                <a:lnTo>
                  <a:pt x="463" y="184"/>
                </a:lnTo>
                <a:lnTo>
                  <a:pt x="467" y="189"/>
                </a:lnTo>
                <a:lnTo>
                  <a:pt x="472" y="191"/>
                </a:lnTo>
                <a:lnTo>
                  <a:pt x="477" y="195"/>
                </a:lnTo>
                <a:lnTo>
                  <a:pt x="485" y="199"/>
                </a:lnTo>
                <a:lnTo>
                  <a:pt x="505" y="212"/>
                </a:lnTo>
                <a:lnTo>
                  <a:pt x="520" y="224"/>
                </a:lnTo>
                <a:lnTo>
                  <a:pt x="527" y="232"/>
                </a:lnTo>
                <a:lnTo>
                  <a:pt x="535" y="239"/>
                </a:lnTo>
                <a:lnTo>
                  <a:pt x="546" y="244"/>
                </a:lnTo>
                <a:lnTo>
                  <a:pt x="556" y="250"/>
                </a:lnTo>
                <a:lnTo>
                  <a:pt x="560" y="265"/>
                </a:lnTo>
                <a:lnTo>
                  <a:pt x="558" y="270"/>
                </a:lnTo>
                <a:lnTo>
                  <a:pt x="552" y="273"/>
                </a:lnTo>
                <a:lnTo>
                  <a:pt x="547" y="273"/>
                </a:lnTo>
                <a:lnTo>
                  <a:pt x="542" y="275"/>
                </a:lnTo>
                <a:lnTo>
                  <a:pt x="526" y="265"/>
                </a:lnTo>
                <a:lnTo>
                  <a:pt x="522" y="264"/>
                </a:lnTo>
                <a:lnTo>
                  <a:pt x="518" y="264"/>
                </a:lnTo>
                <a:lnTo>
                  <a:pt x="516" y="262"/>
                </a:lnTo>
                <a:lnTo>
                  <a:pt x="514" y="259"/>
                </a:lnTo>
                <a:lnTo>
                  <a:pt x="504" y="256"/>
                </a:lnTo>
                <a:lnTo>
                  <a:pt x="495" y="250"/>
                </a:lnTo>
                <a:lnTo>
                  <a:pt x="492" y="246"/>
                </a:lnTo>
                <a:lnTo>
                  <a:pt x="491" y="242"/>
                </a:lnTo>
                <a:lnTo>
                  <a:pt x="488" y="239"/>
                </a:lnTo>
                <a:lnTo>
                  <a:pt x="476" y="235"/>
                </a:lnTo>
                <a:lnTo>
                  <a:pt x="467" y="230"/>
                </a:lnTo>
                <a:lnTo>
                  <a:pt x="461" y="224"/>
                </a:lnTo>
                <a:lnTo>
                  <a:pt x="451" y="219"/>
                </a:lnTo>
                <a:lnTo>
                  <a:pt x="435" y="210"/>
                </a:lnTo>
                <a:lnTo>
                  <a:pt x="428" y="207"/>
                </a:lnTo>
                <a:lnTo>
                  <a:pt x="421" y="202"/>
                </a:lnTo>
                <a:lnTo>
                  <a:pt x="402" y="186"/>
                </a:lnTo>
                <a:lnTo>
                  <a:pt x="396" y="182"/>
                </a:lnTo>
                <a:lnTo>
                  <a:pt x="390" y="175"/>
                </a:lnTo>
                <a:lnTo>
                  <a:pt x="374" y="157"/>
                </a:lnTo>
                <a:lnTo>
                  <a:pt x="367" y="150"/>
                </a:lnTo>
                <a:lnTo>
                  <a:pt x="358" y="144"/>
                </a:lnTo>
                <a:lnTo>
                  <a:pt x="352" y="136"/>
                </a:lnTo>
                <a:lnTo>
                  <a:pt x="347" y="127"/>
                </a:lnTo>
                <a:lnTo>
                  <a:pt x="336" y="114"/>
                </a:lnTo>
                <a:lnTo>
                  <a:pt x="334" y="109"/>
                </a:lnTo>
                <a:lnTo>
                  <a:pt x="335" y="103"/>
                </a:lnTo>
                <a:lnTo>
                  <a:pt x="332" y="99"/>
                </a:lnTo>
                <a:lnTo>
                  <a:pt x="328" y="97"/>
                </a:lnTo>
                <a:lnTo>
                  <a:pt x="325" y="94"/>
                </a:lnTo>
                <a:lnTo>
                  <a:pt x="326" y="88"/>
                </a:lnTo>
                <a:lnTo>
                  <a:pt x="327" y="86"/>
                </a:lnTo>
                <a:lnTo>
                  <a:pt x="338" y="94"/>
                </a:lnTo>
                <a:close/>
                <a:moveTo>
                  <a:pt x="524" y="133"/>
                </a:moveTo>
                <a:lnTo>
                  <a:pt x="520" y="133"/>
                </a:lnTo>
                <a:lnTo>
                  <a:pt x="525" y="126"/>
                </a:lnTo>
                <a:lnTo>
                  <a:pt x="525" y="121"/>
                </a:lnTo>
                <a:lnTo>
                  <a:pt x="527" y="112"/>
                </a:lnTo>
                <a:lnTo>
                  <a:pt x="527" y="108"/>
                </a:lnTo>
                <a:lnTo>
                  <a:pt x="530" y="109"/>
                </a:lnTo>
                <a:lnTo>
                  <a:pt x="534" y="112"/>
                </a:lnTo>
                <a:lnTo>
                  <a:pt x="530" y="114"/>
                </a:lnTo>
                <a:lnTo>
                  <a:pt x="528" y="118"/>
                </a:lnTo>
                <a:lnTo>
                  <a:pt x="529" y="123"/>
                </a:lnTo>
                <a:lnTo>
                  <a:pt x="530" y="124"/>
                </a:lnTo>
                <a:lnTo>
                  <a:pt x="528" y="129"/>
                </a:lnTo>
                <a:lnTo>
                  <a:pt x="524" y="133"/>
                </a:lnTo>
                <a:close/>
                <a:moveTo>
                  <a:pt x="592" y="171"/>
                </a:moveTo>
                <a:lnTo>
                  <a:pt x="588" y="172"/>
                </a:lnTo>
                <a:lnTo>
                  <a:pt x="582" y="166"/>
                </a:lnTo>
                <a:lnTo>
                  <a:pt x="571" y="163"/>
                </a:lnTo>
                <a:lnTo>
                  <a:pt x="566" y="158"/>
                </a:lnTo>
                <a:lnTo>
                  <a:pt x="563" y="151"/>
                </a:lnTo>
                <a:lnTo>
                  <a:pt x="569" y="150"/>
                </a:lnTo>
                <a:lnTo>
                  <a:pt x="575" y="141"/>
                </a:lnTo>
                <a:lnTo>
                  <a:pt x="571" y="138"/>
                </a:lnTo>
                <a:lnTo>
                  <a:pt x="564" y="138"/>
                </a:lnTo>
                <a:lnTo>
                  <a:pt x="565" y="134"/>
                </a:lnTo>
                <a:lnTo>
                  <a:pt x="576" y="130"/>
                </a:lnTo>
                <a:lnTo>
                  <a:pt x="581" y="133"/>
                </a:lnTo>
                <a:lnTo>
                  <a:pt x="584" y="135"/>
                </a:lnTo>
                <a:lnTo>
                  <a:pt x="583" y="149"/>
                </a:lnTo>
                <a:lnTo>
                  <a:pt x="589" y="153"/>
                </a:lnTo>
                <a:lnTo>
                  <a:pt x="594" y="163"/>
                </a:lnTo>
                <a:lnTo>
                  <a:pt x="594" y="165"/>
                </a:lnTo>
                <a:lnTo>
                  <a:pt x="592" y="171"/>
                </a:lnTo>
                <a:close/>
                <a:moveTo>
                  <a:pt x="640" y="194"/>
                </a:moveTo>
                <a:lnTo>
                  <a:pt x="644" y="196"/>
                </a:lnTo>
                <a:lnTo>
                  <a:pt x="650" y="195"/>
                </a:lnTo>
                <a:lnTo>
                  <a:pt x="649" y="210"/>
                </a:lnTo>
                <a:lnTo>
                  <a:pt x="640" y="212"/>
                </a:lnTo>
                <a:lnTo>
                  <a:pt x="637" y="212"/>
                </a:lnTo>
                <a:lnTo>
                  <a:pt x="635" y="209"/>
                </a:lnTo>
                <a:lnTo>
                  <a:pt x="629" y="207"/>
                </a:lnTo>
                <a:lnTo>
                  <a:pt x="630" y="202"/>
                </a:lnTo>
                <a:lnTo>
                  <a:pt x="625" y="191"/>
                </a:lnTo>
                <a:lnTo>
                  <a:pt x="633" y="189"/>
                </a:lnTo>
                <a:lnTo>
                  <a:pt x="638" y="186"/>
                </a:lnTo>
                <a:lnTo>
                  <a:pt x="638" y="189"/>
                </a:lnTo>
                <a:lnTo>
                  <a:pt x="639" y="192"/>
                </a:lnTo>
                <a:lnTo>
                  <a:pt x="640" y="194"/>
                </a:lnTo>
                <a:close/>
                <a:moveTo>
                  <a:pt x="603" y="296"/>
                </a:moveTo>
                <a:lnTo>
                  <a:pt x="601" y="299"/>
                </a:lnTo>
                <a:lnTo>
                  <a:pt x="598" y="298"/>
                </a:lnTo>
                <a:lnTo>
                  <a:pt x="595" y="297"/>
                </a:lnTo>
                <a:lnTo>
                  <a:pt x="593" y="295"/>
                </a:lnTo>
                <a:lnTo>
                  <a:pt x="595" y="289"/>
                </a:lnTo>
                <a:lnTo>
                  <a:pt x="602" y="292"/>
                </a:lnTo>
                <a:lnTo>
                  <a:pt x="603" y="2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5" name="Freeform 164"/>
          <p:cNvSpPr>
            <a:spLocks/>
          </p:cNvSpPr>
          <p:nvPr/>
        </p:nvSpPr>
        <p:spPr bwMode="auto">
          <a:xfrm>
            <a:off x="4326711" y="4565717"/>
            <a:ext cx="298981" cy="233711"/>
          </a:xfrm>
          <a:custGeom>
            <a:avLst/>
            <a:gdLst>
              <a:gd name="T0" fmla="*/ 270 w 284"/>
              <a:gd name="T1" fmla="*/ 37 h 222"/>
              <a:gd name="T2" fmla="*/ 277 w 284"/>
              <a:gd name="T3" fmla="*/ 49 h 222"/>
              <a:gd name="T4" fmla="*/ 283 w 284"/>
              <a:gd name="T5" fmla="*/ 59 h 222"/>
              <a:gd name="T6" fmla="*/ 280 w 284"/>
              <a:gd name="T7" fmla="*/ 69 h 222"/>
              <a:gd name="T8" fmla="*/ 277 w 284"/>
              <a:gd name="T9" fmla="*/ 99 h 222"/>
              <a:gd name="T10" fmla="*/ 270 w 284"/>
              <a:gd name="T11" fmla="*/ 131 h 222"/>
              <a:gd name="T12" fmla="*/ 245 w 284"/>
              <a:gd name="T13" fmla="*/ 162 h 222"/>
              <a:gd name="T14" fmla="*/ 240 w 284"/>
              <a:gd name="T15" fmla="*/ 177 h 222"/>
              <a:gd name="T16" fmla="*/ 234 w 284"/>
              <a:gd name="T17" fmla="*/ 187 h 222"/>
              <a:gd name="T18" fmla="*/ 224 w 284"/>
              <a:gd name="T19" fmla="*/ 192 h 222"/>
              <a:gd name="T20" fmla="*/ 215 w 284"/>
              <a:gd name="T21" fmla="*/ 196 h 222"/>
              <a:gd name="T22" fmla="*/ 202 w 284"/>
              <a:gd name="T23" fmla="*/ 191 h 222"/>
              <a:gd name="T24" fmla="*/ 180 w 284"/>
              <a:gd name="T25" fmla="*/ 193 h 222"/>
              <a:gd name="T26" fmla="*/ 163 w 284"/>
              <a:gd name="T27" fmla="*/ 201 h 222"/>
              <a:gd name="T28" fmla="*/ 143 w 284"/>
              <a:gd name="T29" fmla="*/ 192 h 222"/>
              <a:gd name="T30" fmla="*/ 129 w 284"/>
              <a:gd name="T31" fmla="*/ 196 h 222"/>
              <a:gd name="T32" fmla="*/ 124 w 284"/>
              <a:gd name="T33" fmla="*/ 198 h 222"/>
              <a:gd name="T34" fmla="*/ 119 w 284"/>
              <a:gd name="T35" fmla="*/ 196 h 222"/>
              <a:gd name="T36" fmla="*/ 112 w 284"/>
              <a:gd name="T37" fmla="*/ 187 h 222"/>
              <a:gd name="T38" fmla="*/ 102 w 284"/>
              <a:gd name="T39" fmla="*/ 184 h 222"/>
              <a:gd name="T40" fmla="*/ 91 w 284"/>
              <a:gd name="T41" fmla="*/ 184 h 222"/>
              <a:gd name="T42" fmla="*/ 81 w 284"/>
              <a:gd name="T43" fmla="*/ 184 h 222"/>
              <a:gd name="T44" fmla="*/ 72 w 284"/>
              <a:gd name="T45" fmla="*/ 189 h 222"/>
              <a:gd name="T46" fmla="*/ 68 w 284"/>
              <a:gd name="T47" fmla="*/ 202 h 222"/>
              <a:gd name="T48" fmla="*/ 62 w 284"/>
              <a:gd name="T49" fmla="*/ 212 h 222"/>
              <a:gd name="T50" fmla="*/ 62 w 284"/>
              <a:gd name="T51" fmla="*/ 218 h 222"/>
              <a:gd name="T52" fmla="*/ 63 w 284"/>
              <a:gd name="T53" fmla="*/ 221 h 222"/>
              <a:gd name="T54" fmla="*/ 57 w 284"/>
              <a:gd name="T55" fmla="*/ 218 h 222"/>
              <a:gd name="T56" fmla="*/ 49 w 284"/>
              <a:gd name="T57" fmla="*/ 209 h 222"/>
              <a:gd name="T58" fmla="*/ 45 w 284"/>
              <a:gd name="T59" fmla="*/ 210 h 222"/>
              <a:gd name="T60" fmla="*/ 40 w 284"/>
              <a:gd name="T61" fmla="*/ 212 h 222"/>
              <a:gd name="T62" fmla="*/ 39 w 284"/>
              <a:gd name="T63" fmla="*/ 217 h 222"/>
              <a:gd name="T64" fmla="*/ 34 w 284"/>
              <a:gd name="T65" fmla="*/ 209 h 222"/>
              <a:gd name="T66" fmla="*/ 37 w 284"/>
              <a:gd name="T67" fmla="*/ 208 h 222"/>
              <a:gd name="T68" fmla="*/ 35 w 284"/>
              <a:gd name="T69" fmla="*/ 203 h 222"/>
              <a:gd name="T70" fmla="*/ 30 w 284"/>
              <a:gd name="T71" fmla="*/ 205 h 222"/>
              <a:gd name="T72" fmla="*/ 24 w 284"/>
              <a:gd name="T73" fmla="*/ 204 h 222"/>
              <a:gd name="T74" fmla="*/ 15 w 284"/>
              <a:gd name="T75" fmla="*/ 197 h 222"/>
              <a:gd name="T76" fmla="*/ 16 w 284"/>
              <a:gd name="T77" fmla="*/ 192 h 222"/>
              <a:gd name="T78" fmla="*/ 15 w 284"/>
              <a:gd name="T79" fmla="*/ 189 h 222"/>
              <a:gd name="T80" fmla="*/ 12 w 284"/>
              <a:gd name="T81" fmla="*/ 186 h 222"/>
              <a:gd name="T82" fmla="*/ 8 w 284"/>
              <a:gd name="T83" fmla="*/ 185 h 222"/>
              <a:gd name="T84" fmla="*/ 4 w 284"/>
              <a:gd name="T85" fmla="*/ 177 h 222"/>
              <a:gd name="T86" fmla="*/ 0 w 284"/>
              <a:gd name="T87" fmla="*/ 170 h 222"/>
              <a:gd name="T88" fmla="*/ 1 w 284"/>
              <a:gd name="T89" fmla="*/ 163 h 222"/>
              <a:gd name="T90" fmla="*/ 10 w 284"/>
              <a:gd name="T91" fmla="*/ 162 h 222"/>
              <a:gd name="T92" fmla="*/ 21 w 284"/>
              <a:gd name="T93" fmla="*/ 156 h 222"/>
              <a:gd name="T94" fmla="*/ 41 w 284"/>
              <a:gd name="T95" fmla="*/ 155 h 222"/>
              <a:gd name="T96" fmla="*/ 52 w 284"/>
              <a:gd name="T97" fmla="*/ 153 h 222"/>
              <a:gd name="T98" fmla="*/ 60 w 284"/>
              <a:gd name="T99" fmla="*/ 152 h 222"/>
              <a:gd name="T100" fmla="*/ 67 w 284"/>
              <a:gd name="T101" fmla="*/ 147 h 222"/>
              <a:gd name="T102" fmla="*/ 69 w 284"/>
              <a:gd name="T103" fmla="*/ 142 h 222"/>
              <a:gd name="T104" fmla="*/ 72 w 284"/>
              <a:gd name="T105" fmla="*/ 128 h 222"/>
              <a:gd name="T106" fmla="*/ 73 w 284"/>
              <a:gd name="T107" fmla="*/ 113 h 222"/>
              <a:gd name="T108" fmla="*/ 73 w 284"/>
              <a:gd name="T109" fmla="*/ 92 h 222"/>
              <a:gd name="T110" fmla="*/ 81 w 284"/>
              <a:gd name="T111" fmla="*/ 82 h 222"/>
              <a:gd name="T112" fmla="*/ 102 w 284"/>
              <a:gd name="T113" fmla="*/ 77 h 222"/>
              <a:gd name="T114" fmla="*/ 118 w 284"/>
              <a:gd name="T115" fmla="*/ 62 h 222"/>
              <a:gd name="T116" fmla="*/ 138 w 284"/>
              <a:gd name="T117" fmla="*/ 47 h 222"/>
              <a:gd name="T118" fmla="*/ 175 w 284"/>
              <a:gd name="T119" fmla="*/ 23 h 222"/>
              <a:gd name="T120" fmla="*/ 212 w 284"/>
              <a:gd name="T121" fmla="*/ 0 h 222"/>
              <a:gd name="T122" fmla="*/ 241 w 284"/>
              <a:gd name="T123" fmla="*/ 7 h 222"/>
              <a:gd name="T124" fmla="*/ 253 w 284"/>
              <a:gd name="T125" fmla="*/ 17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222">
                <a:moveTo>
                  <a:pt x="266" y="10"/>
                </a:moveTo>
                <a:lnTo>
                  <a:pt x="268" y="21"/>
                </a:lnTo>
                <a:lnTo>
                  <a:pt x="270" y="30"/>
                </a:lnTo>
                <a:lnTo>
                  <a:pt x="270" y="37"/>
                </a:lnTo>
                <a:lnTo>
                  <a:pt x="270" y="38"/>
                </a:lnTo>
                <a:lnTo>
                  <a:pt x="270" y="39"/>
                </a:lnTo>
                <a:lnTo>
                  <a:pt x="272" y="40"/>
                </a:lnTo>
                <a:lnTo>
                  <a:pt x="277" y="49"/>
                </a:lnTo>
                <a:lnTo>
                  <a:pt x="276" y="51"/>
                </a:lnTo>
                <a:lnTo>
                  <a:pt x="277" y="53"/>
                </a:lnTo>
                <a:lnTo>
                  <a:pt x="279" y="55"/>
                </a:lnTo>
                <a:lnTo>
                  <a:pt x="283" y="59"/>
                </a:lnTo>
                <a:lnTo>
                  <a:pt x="284" y="61"/>
                </a:lnTo>
                <a:lnTo>
                  <a:pt x="284" y="62"/>
                </a:lnTo>
                <a:lnTo>
                  <a:pt x="280" y="67"/>
                </a:lnTo>
                <a:lnTo>
                  <a:pt x="280" y="69"/>
                </a:lnTo>
                <a:lnTo>
                  <a:pt x="279" y="77"/>
                </a:lnTo>
                <a:lnTo>
                  <a:pt x="279" y="82"/>
                </a:lnTo>
                <a:lnTo>
                  <a:pt x="278" y="90"/>
                </a:lnTo>
                <a:lnTo>
                  <a:pt x="277" y="99"/>
                </a:lnTo>
                <a:lnTo>
                  <a:pt x="277" y="106"/>
                </a:lnTo>
                <a:lnTo>
                  <a:pt x="276" y="116"/>
                </a:lnTo>
                <a:lnTo>
                  <a:pt x="275" y="126"/>
                </a:lnTo>
                <a:lnTo>
                  <a:pt x="270" y="131"/>
                </a:lnTo>
                <a:lnTo>
                  <a:pt x="262" y="140"/>
                </a:lnTo>
                <a:lnTo>
                  <a:pt x="255" y="147"/>
                </a:lnTo>
                <a:lnTo>
                  <a:pt x="252" y="152"/>
                </a:lnTo>
                <a:lnTo>
                  <a:pt x="245" y="162"/>
                </a:lnTo>
                <a:lnTo>
                  <a:pt x="242" y="168"/>
                </a:lnTo>
                <a:lnTo>
                  <a:pt x="240" y="171"/>
                </a:lnTo>
                <a:lnTo>
                  <a:pt x="239" y="172"/>
                </a:lnTo>
                <a:lnTo>
                  <a:pt x="240" y="177"/>
                </a:lnTo>
                <a:lnTo>
                  <a:pt x="241" y="185"/>
                </a:lnTo>
                <a:lnTo>
                  <a:pt x="238" y="185"/>
                </a:lnTo>
                <a:lnTo>
                  <a:pt x="236" y="185"/>
                </a:lnTo>
                <a:lnTo>
                  <a:pt x="234" y="187"/>
                </a:lnTo>
                <a:lnTo>
                  <a:pt x="231" y="188"/>
                </a:lnTo>
                <a:lnTo>
                  <a:pt x="228" y="190"/>
                </a:lnTo>
                <a:lnTo>
                  <a:pt x="226" y="191"/>
                </a:lnTo>
                <a:lnTo>
                  <a:pt x="224" y="192"/>
                </a:lnTo>
                <a:lnTo>
                  <a:pt x="222" y="194"/>
                </a:lnTo>
                <a:lnTo>
                  <a:pt x="221" y="196"/>
                </a:lnTo>
                <a:lnTo>
                  <a:pt x="219" y="196"/>
                </a:lnTo>
                <a:lnTo>
                  <a:pt x="215" y="196"/>
                </a:lnTo>
                <a:lnTo>
                  <a:pt x="212" y="194"/>
                </a:lnTo>
                <a:lnTo>
                  <a:pt x="207" y="192"/>
                </a:lnTo>
                <a:lnTo>
                  <a:pt x="204" y="192"/>
                </a:lnTo>
                <a:lnTo>
                  <a:pt x="202" y="191"/>
                </a:lnTo>
                <a:lnTo>
                  <a:pt x="194" y="191"/>
                </a:lnTo>
                <a:lnTo>
                  <a:pt x="185" y="192"/>
                </a:lnTo>
                <a:lnTo>
                  <a:pt x="181" y="192"/>
                </a:lnTo>
                <a:lnTo>
                  <a:pt x="180" y="193"/>
                </a:lnTo>
                <a:lnTo>
                  <a:pt x="177" y="194"/>
                </a:lnTo>
                <a:lnTo>
                  <a:pt x="175" y="195"/>
                </a:lnTo>
                <a:lnTo>
                  <a:pt x="170" y="201"/>
                </a:lnTo>
                <a:lnTo>
                  <a:pt x="163" y="201"/>
                </a:lnTo>
                <a:lnTo>
                  <a:pt x="158" y="200"/>
                </a:lnTo>
                <a:lnTo>
                  <a:pt x="154" y="200"/>
                </a:lnTo>
                <a:lnTo>
                  <a:pt x="149" y="197"/>
                </a:lnTo>
                <a:lnTo>
                  <a:pt x="143" y="192"/>
                </a:lnTo>
                <a:lnTo>
                  <a:pt x="140" y="192"/>
                </a:lnTo>
                <a:lnTo>
                  <a:pt x="138" y="192"/>
                </a:lnTo>
                <a:lnTo>
                  <a:pt x="137" y="192"/>
                </a:lnTo>
                <a:lnTo>
                  <a:pt x="129" y="196"/>
                </a:lnTo>
                <a:lnTo>
                  <a:pt x="128" y="196"/>
                </a:lnTo>
                <a:lnTo>
                  <a:pt x="126" y="196"/>
                </a:lnTo>
                <a:lnTo>
                  <a:pt x="125" y="197"/>
                </a:lnTo>
                <a:lnTo>
                  <a:pt x="124" y="198"/>
                </a:lnTo>
                <a:lnTo>
                  <a:pt x="123" y="198"/>
                </a:lnTo>
                <a:lnTo>
                  <a:pt x="122" y="197"/>
                </a:lnTo>
                <a:lnTo>
                  <a:pt x="121" y="197"/>
                </a:lnTo>
                <a:lnTo>
                  <a:pt x="119" y="196"/>
                </a:lnTo>
                <a:lnTo>
                  <a:pt x="116" y="191"/>
                </a:lnTo>
                <a:lnTo>
                  <a:pt x="116" y="190"/>
                </a:lnTo>
                <a:lnTo>
                  <a:pt x="114" y="189"/>
                </a:lnTo>
                <a:lnTo>
                  <a:pt x="112" y="187"/>
                </a:lnTo>
                <a:lnTo>
                  <a:pt x="110" y="186"/>
                </a:lnTo>
                <a:lnTo>
                  <a:pt x="109" y="185"/>
                </a:lnTo>
                <a:lnTo>
                  <a:pt x="108" y="185"/>
                </a:lnTo>
                <a:lnTo>
                  <a:pt x="102" y="184"/>
                </a:lnTo>
                <a:lnTo>
                  <a:pt x="96" y="182"/>
                </a:lnTo>
                <a:lnTo>
                  <a:pt x="94" y="182"/>
                </a:lnTo>
                <a:lnTo>
                  <a:pt x="93" y="182"/>
                </a:lnTo>
                <a:lnTo>
                  <a:pt x="91" y="184"/>
                </a:lnTo>
                <a:lnTo>
                  <a:pt x="89" y="184"/>
                </a:lnTo>
                <a:lnTo>
                  <a:pt x="86" y="184"/>
                </a:lnTo>
                <a:lnTo>
                  <a:pt x="84" y="184"/>
                </a:lnTo>
                <a:lnTo>
                  <a:pt x="81" y="184"/>
                </a:lnTo>
                <a:lnTo>
                  <a:pt x="79" y="185"/>
                </a:lnTo>
                <a:lnTo>
                  <a:pt x="77" y="186"/>
                </a:lnTo>
                <a:lnTo>
                  <a:pt x="73" y="189"/>
                </a:lnTo>
                <a:lnTo>
                  <a:pt x="72" y="189"/>
                </a:lnTo>
                <a:lnTo>
                  <a:pt x="72" y="189"/>
                </a:lnTo>
                <a:lnTo>
                  <a:pt x="71" y="197"/>
                </a:lnTo>
                <a:lnTo>
                  <a:pt x="70" y="199"/>
                </a:lnTo>
                <a:lnTo>
                  <a:pt x="68" y="202"/>
                </a:lnTo>
                <a:lnTo>
                  <a:pt x="65" y="205"/>
                </a:lnTo>
                <a:lnTo>
                  <a:pt x="63" y="206"/>
                </a:lnTo>
                <a:lnTo>
                  <a:pt x="62" y="209"/>
                </a:lnTo>
                <a:lnTo>
                  <a:pt x="62" y="212"/>
                </a:lnTo>
                <a:lnTo>
                  <a:pt x="62" y="215"/>
                </a:lnTo>
                <a:lnTo>
                  <a:pt x="62" y="217"/>
                </a:lnTo>
                <a:lnTo>
                  <a:pt x="62" y="217"/>
                </a:lnTo>
                <a:lnTo>
                  <a:pt x="62" y="218"/>
                </a:lnTo>
                <a:lnTo>
                  <a:pt x="62" y="219"/>
                </a:lnTo>
                <a:lnTo>
                  <a:pt x="63" y="220"/>
                </a:lnTo>
                <a:lnTo>
                  <a:pt x="63" y="220"/>
                </a:lnTo>
                <a:lnTo>
                  <a:pt x="63" y="221"/>
                </a:lnTo>
                <a:lnTo>
                  <a:pt x="62" y="222"/>
                </a:lnTo>
                <a:lnTo>
                  <a:pt x="61" y="220"/>
                </a:lnTo>
                <a:lnTo>
                  <a:pt x="59" y="219"/>
                </a:lnTo>
                <a:lnTo>
                  <a:pt x="57" y="218"/>
                </a:lnTo>
                <a:lnTo>
                  <a:pt x="56" y="217"/>
                </a:lnTo>
                <a:lnTo>
                  <a:pt x="56" y="216"/>
                </a:lnTo>
                <a:lnTo>
                  <a:pt x="54" y="214"/>
                </a:lnTo>
                <a:lnTo>
                  <a:pt x="49" y="209"/>
                </a:lnTo>
                <a:lnTo>
                  <a:pt x="48" y="209"/>
                </a:lnTo>
                <a:lnTo>
                  <a:pt x="48" y="209"/>
                </a:lnTo>
                <a:lnTo>
                  <a:pt x="46" y="209"/>
                </a:lnTo>
                <a:lnTo>
                  <a:pt x="45" y="210"/>
                </a:lnTo>
                <a:lnTo>
                  <a:pt x="45" y="211"/>
                </a:lnTo>
                <a:lnTo>
                  <a:pt x="44" y="211"/>
                </a:lnTo>
                <a:lnTo>
                  <a:pt x="41" y="211"/>
                </a:lnTo>
                <a:lnTo>
                  <a:pt x="40" y="212"/>
                </a:lnTo>
                <a:lnTo>
                  <a:pt x="40" y="213"/>
                </a:lnTo>
                <a:lnTo>
                  <a:pt x="40" y="216"/>
                </a:lnTo>
                <a:lnTo>
                  <a:pt x="40" y="218"/>
                </a:lnTo>
                <a:lnTo>
                  <a:pt x="39" y="217"/>
                </a:lnTo>
                <a:lnTo>
                  <a:pt x="37" y="214"/>
                </a:lnTo>
                <a:lnTo>
                  <a:pt x="35" y="211"/>
                </a:lnTo>
                <a:lnTo>
                  <a:pt x="34" y="210"/>
                </a:lnTo>
                <a:lnTo>
                  <a:pt x="34" y="209"/>
                </a:lnTo>
                <a:lnTo>
                  <a:pt x="34" y="209"/>
                </a:lnTo>
                <a:lnTo>
                  <a:pt x="35" y="209"/>
                </a:lnTo>
                <a:lnTo>
                  <a:pt x="37" y="209"/>
                </a:lnTo>
                <a:lnTo>
                  <a:pt x="37" y="208"/>
                </a:lnTo>
                <a:lnTo>
                  <a:pt x="37" y="207"/>
                </a:lnTo>
                <a:lnTo>
                  <a:pt x="37" y="206"/>
                </a:lnTo>
                <a:lnTo>
                  <a:pt x="36" y="204"/>
                </a:lnTo>
                <a:lnTo>
                  <a:pt x="35" y="203"/>
                </a:lnTo>
                <a:lnTo>
                  <a:pt x="34" y="203"/>
                </a:lnTo>
                <a:lnTo>
                  <a:pt x="33" y="203"/>
                </a:lnTo>
                <a:lnTo>
                  <a:pt x="32" y="203"/>
                </a:lnTo>
                <a:lnTo>
                  <a:pt x="30" y="205"/>
                </a:lnTo>
                <a:lnTo>
                  <a:pt x="29" y="205"/>
                </a:lnTo>
                <a:lnTo>
                  <a:pt x="27" y="205"/>
                </a:lnTo>
                <a:lnTo>
                  <a:pt x="25" y="205"/>
                </a:lnTo>
                <a:lnTo>
                  <a:pt x="24" y="204"/>
                </a:lnTo>
                <a:lnTo>
                  <a:pt x="21" y="201"/>
                </a:lnTo>
                <a:lnTo>
                  <a:pt x="17" y="198"/>
                </a:lnTo>
                <a:lnTo>
                  <a:pt x="15" y="197"/>
                </a:lnTo>
                <a:lnTo>
                  <a:pt x="15" y="197"/>
                </a:lnTo>
                <a:lnTo>
                  <a:pt x="15" y="195"/>
                </a:lnTo>
                <a:lnTo>
                  <a:pt x="15" y="192"/>
                </a:lnTo>
                <a:lnTo>
                  <a:pt x="15" y="191"/>
                </a:lnTo>
                <a:lnTo>
                  <a:pt x="16" y="192"/>
                </a:lnTo>
                <a:lnTo>
                  <a:pt x="18" y="192"/>
                </a:lnTo>
                <a:lnTo>
                  <a:pt x="19" y="191"/>
                </a:lnTo>
                <a:lnTo>
                  <a:pt x="17" y="190"/>
                </a:lnTo>
                <a:lnTo>
                  <a:pt x="15" y="189"/>
                </a:lnTo>
                <a:lnTo>
                  <a:pt x="15" y="188"/>
                </a:lnTo>
                <a:lnTo>
                  <a:pt x="14" y="187"/>
                </a:lnTo>
                <a:lnTo>
                  <a:pt x="13" y="187"/>
                </a:lnTo>
                <a:lnTo>
                  <a:pt x="12" y="186"/>
                </a:lnTo>
                <a:lnTo>
                  <a:pt x="11" y="186"/>
                </a:lnTo>
                <a:lnTo>
                  <a:pt x="11" y="185"/>
                </a:lnTo>
                <a:lnTo>
                  <a:pt x="9" y="185"/>
                </a:lnTo>
                <a:lnTo>
                  <a:pt x="8" y="185"/>
                </a:lnTo>
                <a:lnTo>
                  <a:pt x="6" y="182"/>
                </a:lnTo>
                <a:lnTo>
                  <a:pt x="5" y="180"/>
                </a:lnTo>
                <a:lnTo>
                  <a:pt x="4" y="178"/>
                </a:lnTo>
                <a:lnTo>
                  <a:pt x="4" y="177"/>
                </a:lnTo>
                <a:lnTo>
                  <a:pt x="4" y="175"/>
                </a:lnTo>
                <a:lnTo>
                  <a:pt x="4" y="174"/>
                </a:lnTo>
                <a:lnTo>
                  <a:pt x="2" y="172"/>
                </a:lnTo>
                <a:lnTo>
                  <a:pt x="0" y="170"/>
                </a:lnTo>
                <a:lnTo>
                  <a:pt x="0" y="167"/>
                </a:lnTo>
                <a:lnTo>
                  <a:pt x="1" y="165"/>
                </a:lnTo>
                <a:lnTo>
                  <a:pt x="1" y="163"/>
                </a:lnTo>
                <a:lnTo>
                  <a:pt x="1" y="163"/>
                </a:lnTo>
                <a:lnTo>
                  <a:pt x="1" y="162"/>
                </a:lnTo>
                <a:lnTo>
                  <a:pt x="2" y="161"/>
                </a:lnTo>
                <a:lnTo>
                  <a:pt x="5" y="161"/>
                </a:lnTo>
                <a:lnTo>
                  <a:pt x="10" y="162"/>
                </a:lnTo>
                <a:lnTo>
                  <a:pt x="14" y="161"/>
                </a:lnTo>
                <a:lnTo>
                  <a:pt x="14" y="161"/>
                </a:lnTo>
                <a:lnTo>
                  <a:pt x="17" y="159"/>
                </a:lnTo>
                <a:lnTo>
                  <a:pt x="21" y="156"/>
                </a:lnTo>
                <a:lnTo>
                  <a:pt x="25" y="156"/>
                </a:lnTo>
                <a:lnTo>
                  <a:pt x="31" y="155"/>
                </a:lnTo>
                <a:lnTo>
                  <a:pt x="35" y="155"/>
                </a:lnTo>
                <a:lnTo>
                  <a:pt x="41" y="155"/>
                </a:lnTo>
                <a:lnTo>
                  <a:pt x="45" y="155"/>
                </a:lnTo>
                <a:lnTo>
                  <a:pt x="51" y="155"/>
                </a:lnTo>
                <a:lnTo>
                  <a:pt x="51" y="153"/>
                </a:lnTo>
                <a:lnTo>
                  <a:pt x="52" y="153"/>
                </a:lnTo>
                <a:lnTo>
                  <a:pt x="52" y="153"/>
                </a:lnTo>
                <a:lnTo>
                  <a:pt x="56" y="154"/>
                </a:lnTo>
                <a:lnTo>
                  <a:pt x="60" y="154"/>
                </a:lnTo>
                <a:lnTo>
                  <a:pt x="60" y="152"/>
                </a:lnTo>
                <a:lnTo>
                  <a:pt x="64" y="149"/>
                </a:lnTo>
                <a:lnTo>
                  <a:pt x="66" y="148"/>
                </a:lnTo>
                <a:lnTo>
                  <a:pt x="66" y="148"/>
                </a:lnTo>
                <a:lnTo>
                  <a:pt x="67" y="147"/>
                </a:lnTo>
                <a:lnTo>
                  <a:pt x="67" y="145"/>
                </a:lnTo>
                <a:lnTo>
                  <a:pt x="67" y="144"/>
                </a:lnTo>
                <a:lnTo>
                  <a:pt x="68" y="143"/>
                </a:lnTo>
                <a:lnTo>
                  <a:pt x="69" y="142"/>
                </a:lnTo>
                <a:lnTo>
                  <a:pt x="69" y="139"/>
                </a:lnTo>
                <a:lnTo>
                  <a:pt x="71" y="136"/>
                </a:lnTo>
                <a:lnTo>
                  <a:pt x="72" y="131"/>
                </a:lnTo>
                <a:lnTo>
                  <a:pt x="72" y="128"/>
                </a:lnTo>
                <a:lnTo>
                  <a:pt x="73" y="124"/>
                </a:lnTo>
                <a:lnTo>
                  <a:pt x="73" y="124"/>
                </a:lnTo>
                <a:lnTo>
                  <a:pt x="73" y="118"/>
                </a:lnTo>
                <a:lnTo>
                  <a:pt x="73" y="113"/>
                </a:lnTo>
                <a:lnTo>
                  <a:pt x="73" y="108"/>
                </a:lnTo>
                <a:lnTo>
                  <a:pt x="73" y="102"/>
                </a:lnTo>
                <a:lnTo>
                  <a:pt x="73" y="97"/>
                </a:lnTo>
                <a:lnTo>
                  <a:pt x="73" y="92"/>
                </a:lnTo>
                <a:lnTo>
                  <a:pt x="73" y="87"/>
                </a:lnTo>
                <a:lnTo>
                  <a:pt x="73" y="84"/>
                </a:lnTo>
                <a:lnTo>
                  <a:pt x="77" y="83"/>
                </a:lnTo>
                <a:lnTo>
                  <a:pt x="81" y="82"/>
                </a:lnTo>
                <a:lnTo>
                  <a:pt x="87" y="81"/>
                </a:lnTo>
                <a:lnTo>
                  <a:pt x="93" y="79"/>
                </a:lnTo>
                <a:lnTo>
                  <a:pt x="100" y="78"/>
                </a:lnTo>
                <a:lnTo>
                  <a:pt x="102" y="77"/>
                </a:lnTo>
                <a:lnTo>
                  <a:pt x="107" y="72"/>
                </a:lnTo>
                <a:lnTo>
                  <a:pt x="110" y="70"/>
                </a:lnTo>
                <a:lnTo>
                  <a:pt x="114" y="66"/>
                </a:lnTo>
                <a:lnTo>
                  <a:pt x="118" y="62"/>
                </a:lnTo>
                <a:lnTo>
                  <a:pt x="123" y="58"/>
                </a:lnTo>
                <a:lnTo>
                  <a:pt x="128" y="54"/>
                </a:lnTo>
                <a:lnTo>
                  <a:pt x="131" y="51"/>
                </a:lnTo>
                <a:lnTo>
                  <a:pt x="138" y="47"/>
                </a:lnTo>
                <a:lnTo>
                  <a:pt x="147" y="41"/>
                </a:lnTo>
                <a:lnTo>
                  <a:pt x="156" y="35"/>
                </a:lnTo>
                <a:lnTo>
                  <a:pt x="166" y="29"/>
                </a:lnTo>
                <a:lnTo>
                  <a:pt x="175" y="23"/>
                </a:lnTo>
                <a:lnTo>
                  <a:pt x="184" y="17"/>
                </a:lnTo>
                <a:lnTo>
                  <a:pt x="194" y="11"/>
                </a:lnTo>
                <a:lnTo>
                  <a:pt x="203" y="5"/>
                </a:lnTo>
                <a:lnTo>
                  <a:pt x="212" y="0"/>
                </a:lnTo>
                <a:lnTo>
                  <a:pt x="221" y="2"/>
                </a:lnTo>
                <a:lnTo>
                  <a:pt x="230" y="4"/>
                </a:lnTo>
                <a:lnTo>
                  <a:pt x="239" y="6"/>
                </a:lnTo>
                <a:lnTo>
                  <a:pt x="241" y="7"/>
                </a:lnTo>
                <a:lnTo>
                  <a:pt x="246" y="11"/>
                </a:lnTo>
                <a:lnTo>
                  <a:pt x="252" y="17"/>
                </a:lnTo>
                <a:lnTo>
                  <a:pt x="253" y="17"/>
                </a:lnTo>
                <a:lnTo>
                  <a:pt x="253" y="17"/>
                </a:lnTo>
                <a:lnTo>
                  <a:pt x="259" y="14"/>
                </a:lnTo>
                <a:lnTo>
                  <a:pt x="266"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6" name="Freeform 165"/>
          <p:cNvSpPr>
            <a:spLocks noEditPoints="1"/>
          </p:cNvSpPr>
          <p:nvPr/>
        </p:nvSpPr>
        <p:spPr bwMode="auto">
          <a:xfrm>
            <a:off x="4374084" y="4757319"/>
            <a:ext cx="226341" cy="182126"/>
          </a:xfrm>
          <a:custGeom>
            <a:avLst/>
            <a:gdLst>
              <a:gd name="T0" fmla="*/ 909 w 945"/>
              <a:gd name="T1" fmla="*/ 110 h 766"/>
              <a:gd name="T2" fmla="*/ 937 w 945"/>
              <a:gd name="T3" fmla="*/ 128 h 766"/>
              <a:gd name="T4" fmla="*/ 943 w 945"/>
              <a:gd name="T5" fmla="*/ 165 h 766"/>
              <a:gd name="T6" fmla="*/ 928 w 945"/>
              <a:gd name="T7" fmla="*/ 200 h 766"/>
              <a:gd name="T8" fmla="*/ 872 w 945"/>
              <a:gd name="T9" fmla="*/ 242 h 766"/>
              <a:gd name="T10" fmla="*/ 836 w 945"/>
              <a:gd name="T11" fmla="*/ 319 h 766"/>
              <a:gd name="T12" fmla="*/ 811 w 945"/>
              <a:gd name="T13" fmla="*/ 358 h 766"/>
              <a:gd name="T14" fmla="*/ 795 w 945"/>
              <a:gd name="T15" fmla="*/ 412 h 766"/>
              <a:gd name="T16" fmla="*/ 756 w 945"/>
              <a:gd name="T17" fmla="*/ 453 h 766"/>
              <a:gd name="T18" fmla="*/ 722 w 945"/>
              <a:gd name="T19" fmla="*/ 523 h 766"/>
              <a:gd name="T20" fmla="*/ 710 w 945"/>
              <a:gd name="T21" fmla="*/ 555 h 766"/>
              <a:gd name="T22" fmla="*/ 690 w 945"/>
              <a:gd name="T23" fmla="*/ 588 h 766"/>
              <a:gd name="T24" fmla="*/ 661 w 945"/>
              <a:gd name="T25" fmla="*/ 575 h 766"/>
              <a:gd name="T26" fmla="*/ 625 w 945"/>
              <a:gd name="T27" fmla="*/ 546 h 766"/>
              <a:gd name="T28" fmla="*/ 595 w 945"/>
              <a:gd name="T29" fmla="*/ 559 h 766"/>
              <a:gd name="T30" fmla="*/ 565 w 945"/>
              <a:gd name="T31" fmla="*/ 568 h 766"/>
              <a:gd name="T32" fmla="*/ 535 w 945"/>
              <a:gd name="T33" fmla="*/ 601 h 766"/>
              <a:gd name="T34" fmla="*/ 492 w 945"/>
              <a:gd name="T35" fmla="*/ 659 h 766"/>
              <a:gd name="T36" fmla="*/ 465 w 945"/>
              <a:gd name="T37" fmla="*/ 728 h 766"/>
              <a:gd name="T38" fmla="*/ 441 w 945"/>
              <a:gd name="T39" fmla="*/ 715 h 766"/>
              <a:gd name="T40" fmla="*/ 392 w 945"/>
              <a:gd name="T41" fmla="*/ 747 h 766"/>
              <a:gd name="T42" fmla="*/ 364 w 945"/>
              <a:gd name="T43" fmla="*/ 745 h 766"/>
              <a:gd name="T44" fmla="*/ 354 w 945"/>
              <a:gd name="T45" fmla="*/ 747 h 766"/>
              <a:gd name="T46" fmla="*/ 324 w 945"/>
              <a:gd name="T47" fmla="*/ 731 h 766"/>
              <a:gd name="T48" fmla="*/ 322 w 945"/>
              <a:gd name="T49" fmla="*/ 761 h 766"/>
              <a:gd name="T50" fmla="*/ 306 w 945"/>
              <a:gd name="T51" fmla="*/ 761 h 766"/>
              <a:gd name="T52" fmla="*/ 284 w 945"/>
              <a:gd name="T53" fmla="*/ 759 h 766"/>
              <a:gd name="T54" fmla="*/ 260 w 945"/>
              <a:gd name="T55" fmla="*/ 761 h 766"/>
              <a:gd name="T56" fmla="*/ 218 w 945"/>
              <a:gd name="T57" fmla="*/ 713 h 766"/>
              <a:gd name="T58" fmla="*/ 212 w 945"/>
              <a:gd name="T59" fmla="*/ 694 h 766"/>
              <a:gd name="T60" fmla="*/ 227 w 945"/>
              <a:gd name="T61" fmla="*/ 672 h 766"/>
              <a:gd name="T62" fmla="*/ 214 w 945"/>
              <a:gd name="T63" fmla="*/ 664 h 766"/>
              <a:gd name="T64" fmla="*/ 207 w 945"/>
              <a:gd name="T65" fmla="*/ 654 h 766"/>
              <a:gd name="T66" fmla="*/ 186 w 945"/>
              <a:gd name="T67" fmla="*/ 646 h 766"/>
              <a:gd name="T68" fmla="*/ 60 w 945"/>
              <a:gd name="T69" fmla="*/ 596 h 766"/>
              <a:gd name="T70" fmla="*/ 59 w 945"/>
              <a:gd name="T71" fmla="*/ 588 h 766"/>
              <a:gd name="T72" fmla="*/ 5 w 945"/>
              <a:gd name="T73" fmla="*/ 578 h 766"/>
              <a:gd name="T74" fmla="*/ 5 w 945"/>
              <a:gd name="T75" fmla="*/ 545 h 766"/>
              <a:gd name="T76" fmla="*/ 5 w 945"/>
              <a:gd name="T77" fmla="*/ 508 h 766"/>
              <a:gd name="T78" fmla="*/ 2 w 945"/>
              <a:gd name="T79" fmla="*/ 450 h 766"/>
              <a:gd name="T80" fmla="*/ 16 w 945"/>
              <a:gd name="T81" fmla="*/ 387 h 766"/>
              <a:gd name="T82" fmla="*/ 42 w 945"/>
              <a:gd name="T83" fmla="*/ 347 h 766"/>
              <a:gd name="T84" fmla="*/ 69 w 945"/>
              <a:gd name="T85" fmla="*/ 319 h 766"/>
              <a:gd name="T86" fmla="*/ 76 w 945"/>
              <a:gd name="T87" fmla="*/ 279 h 766"/>
              <a:gd name="T88" fmla="*/ 90 w 945"/>
              <a:gd name="T89" fmla="*/ 260 h 766"/>
              <a:gd name="T90" fmla="*/ 77 w 945"/>
              <a:gd name="T91" fmla="*/ 220 h 766"/>
              <a:gd name="T92" fmla="*/ 76 w 945"/>
              <a:gd name="T93" fmla="*/ 173 h 766"/>
              <a:gd name="T94" fmla="*/ 75 w 945"/>
              <a:gd name="T95" fmla="*/ 154 h 766"/>
              <a:gd name="T96" fmla="*/ 100 w 945"/>
              <a:gd name="T97" fmla="*/ 89 h 766"/>
              <a:gd name="T98" fmla="*/ 137 w 945"/>
              <a:gd name="T99" fmla="*/ 19 h 766"/>
              <a:gd name="T100" fmla="*/ 202 w 945"/>
              <a:gd name="T101" fmla="*/ 10 h 766"/>
              <a:gd name="T102" fmla="*/ 282 w 945"/>
              <a:gd name="T103" fmla="*/ 17 h 766"/>
              <a:gd name="T104" fmla="*/ 326 w 945"/>
              <a:gd name="T105" fmla="*/ 62 h 766"/>
              <a:gd name="T106" fmla="*/ 355 w 945"/>
              <a:gd name="T107" fmla="*/ 64 h 766"/>
              <a:gd name="T108" fmla="*/ 428 w 945"/>
              <a:gd name="T109" fmla="*/ 48 h 766"/>
              <a:gd name="T110" fmla="*/ 573 w 945"/>
              <a:gd name="T111" fmla="*/ 60 h 766"/>
              <a:gd name="T112" fmla="*/ 691 w 945"/>
              <a:gd name="T113" fmla="*/ 43 h 766"/>
              <a:gd name="T114" fmla="*/ 774 w 945"/>
              <a:gd name="T115" fmla="*/ 64 h 766"/>
              <a:gd name="T116" fmla="*/ 832 w 945"/>
              <a:gd name="T117" fmla="*/ 25 h 766"/>
              <a:gd name="T118" fmla="*/ 352 w 945"/>
              <a:gd name="T119" fmla="*/ 757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45" h="766">
                <a:moveTo>
                  <a:pt x="864" y="14"/>
                </a:moveTo>
                <a:lnTo>
                  <a:pt x="877" y="32"/>
                </a:lnTo>
                <a:lnTo>
                  <a:pt x="890" y="50"/>
                </a:lnTo>
                <a:lnTo>
                  <a:pt x="901" y="65"/>
                </a:lnTo>
                <a:lnTo>
                  <a:pt x="908" y="102"/>
                </a:lnTo>
                <a:lnTo>
                  <a:pt x="909" y="110"/>
                </a:lnTo>
                <a:lnTo>
                  <a:pt x="910" y="113"/>
                </a:lnTo>
                <a:lnTo>
                  <a:pt x="910" y="116"/>
                </a:lnTo>
                <a:lnTo>
                  <a:pt x="911" y="121"/>
                </a:lnTo>
                <a:lnTo>
                  <a:pt x="917" y="123"/>
                </a:lnTo>
                <a:lnTo>
                  <a:pt x="929" y="124"/>
                </a:lnTo>
                <a:lnTo>
                  <a:pt x="937" y="128"/>
                </a:lnTo>
                <a:lnTo>
                  <a:pt x="942" y="134"/>
                </a:lnTo>
                <a:lnTo>
                  <a:pt x="942" y="135"/>
                </a:lnTo>
                <a:lnTo>
                  <a:pt x="945" y="140"/>
                </a:lnTo>
                <a:lnTo>
                  <a:pt x="945" y="143"/>
                </a:lnTo>
                <a:lnTo>
                  <a:pt x="945" y="153"/>
                </a:lnTo>
                <a:lnTo>
                  <a:pt x="943" y="165"/>
                </a:lnTo>
                <a:lnTo>
                  <a:pt x="940" y="174"/>
                </a:lnTo>
                <a:lnTo>
                  <a:pt x="942" y="185"/>
                </a:lnTo>
                <a:lnTo>
                  <a:pt x="941" y="189"/>
                </a:lnTo>
                <a:lnTo>
                  <a:pt x="940" y="193"/>
                </a:lnTo>
                <a:lnTo>
                  <a:pt x="935" y="196"/>
                </a:lnTo>
                <a:lnTo>
                  <a:pt x="928" y="200"/>
                </a:lnTo>
                <a:lnTo>
                  <a:pt x="912" y="211"/>
                </a:lnTo>
                <a:lnTo>
                  <a:pt x="907" y="212"/>
                </a:lnTo>
                <a:lnTo>
                  <a:pt x="900" y="212"/>
                </a:lnTo>
                <a:lnTo>
                  <a:pt x="894" y="215"/>
                </a:lnTo>
                <a:lnTo>
                  <a:pt x="887" y="221"/>
                </a:lnTo>
                <a:lnTo>
                  <a:pt x="872" y="242"/>
                </a:lnTo>
                <a:lnTo>
                  <a:pt x="859" y="264"/>
                </a:lnTo>
                <a:lnTo>
                  <a:pt x="854" y="281"/>
                </a:lnTo>
                <a:lnTo>
                  <a:pt x="849" y="298"/>
                </a:lnTo>
                <a:lnTo>
                  <a:pt x="838" y="309"/>
                </a:lnTo>
                <a:lnTo>
                  <a:pt x="836" y="315"/>
                </a:lnTo>
                <a:lnTo>
                  <a:pt x="836" y="319"/>
                </a:lnTo>
                <a:lnTo>
                  <a:pt x="835" y="327"/>
                </a:lnTo>
                <a:lnTo>
                  <a:pt x="834" y="340"/>
                </a:lnTo>
                <a:lnTo>
                  <a:pt x="832" y="347"/>
                </a:lnTo>
                <a:lnTo>
                  <a:pt x="830" y="349"/>
                </a:lnTo>
                <a:lnTo>
                  <a:pt x="818" y="353"/>
                </a:lnTo>
                <a:lnTo>
                  <a:pt x="811" y="358"/>
                </a:lnTo>
                <a:lnTo>
                  <a:pt x="807" y="368"/>
                </a:lnTo>
                <a:lnTo>
                  <a:pt x="805" y="378"/>
                </a:lnTo>
                <a:lnTo>
                  <a:pt x="803" y="390"/>
                </a:lnTo>
                <a:lnTo>
                  <a:pt x="801" y="401"/>
                </a:lnTo>
                <a:lnTo>
                  <a:pt x="799" y="406"/>
                </a:lnTo>
                <a:lnTo>
                  <a:pt x="795" y="412"/>
                </a:lnTo>
                <a:lnTo>
                  <a:pt x="789" y="418"/>
                </a:lnTo>
                <a:lnTo>
                  <a:pt x="783" y="422"/>
                </a:lnTo>
                <a:lnTo>
                  <a:pt x="769" y="424"/>
                </a:lnTo>
                <a:lnTo>
                  <a:pt x="762" y="438"/>
                </a:lnTo>
                <a:lnTo>
                  <a:pt x="756" y="449"/>
                </a:lnTo>
                <a:lnTo>
                  <a:pt x="756" y="453"/>
                </a:lnTo>
                <a:lnTo>
                  <a:pt x="750" y="476"/>
                </a:lnTo>
                <a:lnTo>
                  <a:pt x="739" y="493"/>
                </a:lnTo>
                <a:lnTo>
                  <a:pt x="739" y="499"/>
                </a:lnTo>
                <a:lnTo>
                  <a:pt x="739" y="504"/>
                </a:lnTo>
                <a:lnTo>
                  <a:pt x="726" y="519"/>
                </a:lnTo>
                <a:lnTo>
                  <a:pt x="722" y="523"/>
                </a:lnTo>
                <a:lnTo>
                  <a:pt x="719" y="529"/>
                </a:lnTo>
                <a:lnTo>
                  <a:pt x="722" y="535"/>
                </a:lnTo>
                <a:lnTo>
                  <a:pt x="726" y="540"/>
                </a:lnTo>
                <a:lnTo>
                  <a:pt x="726" y="542"/>
                </a:lnTo>
                <a:lnTo>
                  <a:pt x="721" y="546"/>
                </a:lnTo>
                <a:lnTo>
                  <a:pt x="710" y="555"/>
                </a:lnTo>
                <a:lnTo>
                  <a:pt x="704" y="560"/>
                </a:lnTo>
                <a:lnTo>
                  <a:pt x="703" y="562"/>
                </a:lnTo>
                <a:lnTo>
                  <a:pt x="702" y="575"/>
                </a:lnTo>
                <a:lnTo>
                  <a:pt x="700" y="578"/>
                </a:lnTo>
                <a:lnTo>
                  <a:pt x="696" y="583"/>
                </a:lnTo>
                <a:lnTo>
                  <a:pt x="690" y="588"/>
                </a:lnTo>
                <a:lnTo>
                  <a:pt x="684" y="592"/>
                </a:lnTo>
                <a:lnTo>
                  <a:pt x="677" y="594"/>
                </a:lnTo>
                <a:lnTo>
                  <a:pt x="670" y="595"/>
                </a:lnTo>
                <a:lnTo>
                  <a:pt x="667" y="594"/>
                </a:lnTo>
                <a:lnTo>
                  <a:pt x="664" y="590"/>
                </a:lnTo>
                <a:lnTo>
                  <a:pt x="661" y="575"/>
                </a:lnTo>
                <a:lnTo>
                  <a:pt x="659" y="572"/>
                </a:lnTo>
                <a:lnTo>
                  <a:pt x="655" y="569"/>
                </a:lnTo>
                <a:lnTo>
                  <a:pt x="646" y="560"/>
                </a:lnTo>
                <a:lnTo>
                  <a:pt x="637" y="552"/>
                </a:lnTo>
                <a:lnTo>
                  <a:pt x="627" y="546"/>
                </a:lnTo>
                <a:lnTo>
                  <a:pt x="625" y="546"/>
                </a:lnTo>
                <a:lnTo>
                  <a:pt x="623" y="548"/>
                </a:lnTo>
                <a:lnTo>
                  <a:pt x="620" y="556"/>
                </a:lnTo>
                <a:lnTo>
                  <a:pt x="617" y="559"/>
                </a:lnTo>
                <a:lnTo>
                  <a:pt x="612" y="561"/>
                </a:lnTo>
                <a:lnTo>
                  <a:pt x="602" y="561"/>
                </a:lnTo>
                <a:lnTo>
                  <a:pt x="595" y="559"/>
                </a:lnTo>
                <a:lnTo>
                  <a:pt x="594" y="558"/>
                </a:lnTo>
                <a:lnTo>
                  <a:pt x="592" y="554"/>
                </a:lnTo>
                <a:lnTo>
                  <a:pt x="590" y="551"/>
                </a:lnTo>
                <a:lnTo>
                  <a:pt x="582" y="557"/>
                </a:lnTo>
                <a:lnTo>
                  <a:pt x="569" y="566"/>
                </a:lnTo>
                <a:lnTo>
                  <a:pt x="565" y="568"/>
                </a:lnTo>
                <a:lnTo>
                  <a:pt x="561" y="570"/>
                </a:lnTo>
                <a:lnTo>
                  <a:pt x="557" y="579"/>
                </a:lnTo>
                <a:lnTo>
                  <a:pt x="552" y="588"/>
                </a:lnTo>
                <a:lnTo>
                  <a:pt x="545" y="593"/>
                </a:lnTo>
                <a:lnTo>
                  <a:pt x="539" y="597"/>
                </a:lnTo>
                <a:lnTo>
                  <a:pt x="535" y="601"/>
                </a:lnTo>
                <a:lnTo>
                  <a:pt x="529" y="605"/>
                </a:lnTo>
                <a:lnTo>
                  <a:pt x="519" y="615"/>
                </a:lnTo>
                <a:lnTo>
                  <a:pt x="504" y="629"/>
                </a:lnTo>
                <a:lnTo>
                  <a:pt x="499" y="637"/>
                </a:lnTo>
                <a:lnTo>
                  <a:pt x="495" y="647"/>
                </a:lnTo>
                <a:lnTo>
                  <a:pt x="492" y="659"/>
                </a:lnTo>
                <a:lnTo>
                  <a:pt x="489" y="672"/>
                </a:lnTo>
                <a:lnTo>
                  <a:pt x="484" y="693"/>
                </a:lnTo>
                <a:lnTo>
                  <a:pt x="477" y="705"/>
                </a:lnTo>
                <a:lnTo>
                  <a:pt x="471" y="715"/>
                </a:lnTo>
                <a:lnTo>
                  <a:pt x="467" y="722"/>
                </a:lnTo>
                <a:lnTo>
                  <a:pt x="465" y="728"/>
                </a:lnTo>
                <a:lnTo>
                  <a:pt x="464" y="728"/>
                </a:lnTo>
                <a:lnTo>
                  <a:pt x="461" y="731"/>
                </a:lnTo>
                <a:lnTo>
                  <a:pt x="455" y="729"/>
                </a:lnTo>
                <a:lnTo>
                  <a:pt x="452" y="724"/>
                </a:lnTo>
                <a:lnTo>
                  <a:pt x="448" y="723"/>
                </a:lnTo>
                <a:lnTo>
                  <a:pt x="441" y="715"/>
                </a:lnTo>
                <a:lnTo>
                  <a:pt x="439" y="716"/>
                </a:lnTo>
                <a:lnTo>
                  <a:pt x="446" y="736"/>
                </a:lnTo>
                <a:lnTo>
                  <a:pt x="444" y="744"/>
                </a:lnTo>
                <a:lnTo>
                  <a:pt x="423" y="744"/>
                </a:lnTo>
                <a:lnTo>
                  <a:pt x="405" y="747"/>
                </a:lnTo>
                <a:lnTo>
                  <a:pt x="392" y="747"/>
                </a:lnTo>
                <a:lnTo>
                  <a:pt x="386" y="744"/>
                </a:lnTo>
                <a:lnTo>
                  <a:pt x="383" y="736"/>
                </a:lnTo>
                <a:lnTo>
                  <a:pt x="382" y="737"/>
                </a:lnTo>
                <a:lnTo>
                  <a:pt x="382" y="741"/>
                </a:lnTo>
                <a:lnTo>
                  <a:pt x="378" y="744"/>
                </a:lnTo>
                <a:lnTo>
                  <a:pt x="364" y="745"/>
                </a:lnTo>
                <a:lnTo>
                  <a:pt x="358" y="740"/>
                </a:lnTo>
                <a:lnTo>
                  <a:pt x="353" y="734"/>
                </a:lnTo>
                <a:lnTo>
                  <a:pt x="347" y="731"/>
                </a:lnTo>
                <a:lnTo>
                  <a:pt x="348" y="734"/>
                </a:lnTo>
                <a:lnTo>
                  <a:pt x="354" y="739"/>
                </a:lnTo>
                <a:lnTo>
                  <a:pt x="354" y="747"/>
                </a:lnTo>
                <a:lnTo>
                  <a:pt x="342" y="757"/>
                </a:lnTo>
                <a:lnTo>
                  <a:pt x="335" y="757"/>
                </a:lnTo>
                <a:lnTo>
                  <a:pt x="331" y="753"/>
                </a:lnTo>
                <a:lnTo>
                  <a:pt x="329" y="747"/>
                </a:lnTo>
                <a:lnTo>
                  <a:pt x="327" y="737"/>
                </a:lnTo>
                <a:lnTo>
                  <a:pt x="324" y="731"/>
                </a:lnTo>
                <a:lnTo>
                  <a:pt x="323" y="731"/>
                </a:lnTo>
                <a:lnTo>
                  <a:pt x="324" y="737"/>
                </a:lnTo>
                <a:lnTo>
                  <a:pt x="325" y="741"/>
                </a:lnTo>
                <a:lnTo>
                  <a:pt x="325" y="751"/>
                </a:lnTo>
                <a:lnTo>
                  <a:pt x="330" y="759"/>
                </a:lnTo>
                <a:lnTo>
                  <a:pt x="322" y="761"/>
                </a:lnTo>
                <a:lnTo>
                  <a:pt x="319" y="761"/>
                </a:lnTo>
                <a:lnTo>
                  <a:pt x="312" y="761"/>
                </a:lnTo>
                <a:lnTo>
                  <a:pt x="311" y="758"/>
                </a:lnTo>
                <a:lnTo>
                  <a:pt x="310" y="752"/>
                </a:lnTo>
                <a:lnTo>
                  <a:pt x="308" y="750"/>
                </a:lnTo>
                <a:lnTo>
                  <a:pt x="306" y="761"/>
                </a:lnTo>
                <a:lnTo>
                  <a:pt x="302" y="762"/>
                </a:lnTo>
                <a:lnTo>
                  <a:pt x="299" y="762"/>
                </a:lnTo>
                <a:lnTo>
                  <a:pt x="286" y="764"/>
                </a:lnTo>
                <a:lnTo>
                  <a:pt x="283" y="764"/>
                </a:lnTo>
                <a:lnTo>
                  <a:pt x="282" y="762"/>
                </a:lnTo>
                <a:lnTo>
                  <a:pt x="284" y="759"/>
                </a:lnTo>
                <a:lnTo>
                  <a:pt x="284" y="754"/>
                </a:lnTo>
                <a:lnTo>
                  <a:pt x="279" y="758"/>
                </a:lnTo>
                <a:lnTo>
                  <a:pt x="278" y="765"/>
                </a:lnTo>
                <a:lnTo>
                  <a:pt x="276" y="766"/>
                </a:lnTo>
                <a:lnTo>
                  <a:pt x="268" y="765"/>
                </a:lnTo>
                <a:lnTo>
                  <a:pt x="260" y="761"/>
                </a:lnTo>
                <a:lnTo>
                  <a:pt x="255" y="757"/>
                </a:lnTo>
                <a:lnTo>
                  <a:pt x="246" y="752"/>
                </a:lnTo>
                <a:lnTo>
                  <a:pt x="229" y="737"/>
                </a:lnTo>
                <a:lnTo>
                  <a:pt x="227" y="730"/>
                </a:lnTo>
                <a:lnTo>
                  <a:pt x="222" y="722"/>
                </a:lnTo>
                <a:lnTo>
                  <a:pt x="218" y="713"/>
                </a:lnTo>
                <a:lnTo>
                  <a:pt x="213" y="699"/>
                </a:lnTo>
                <a:lnTo>
                  <a:pt x="215" y="698"/>
                </a:lnTo>
                <a:lnTo>
                  <a:pt x="219" y="699"/>
                </a:lnTo>
                <a:lnTo>
                  <a:pt x="221" y="697"/>
                </a:lnTo>
                <a:lnTo>
                  <a:pt x="214" y="695"/>
                </a:lnTo>
                <a:lnTo>
                  <a:pt x="212" y="694"/>
                </a:lnTo>
                <a:lnTo>
                  <a:pt x="212" y="689"/>
                </a:lnTo>
                <a:lnTo>
                  <a:pt x="212" y="682"/>
                </a:lnTo>
                <a:lnTo>
                  <a:pt x="218" y="680"/>
                </a:lnTo>
                <a:lnTo>
                  <a:pt x="223" y="679"/>
                </a:lnTo>
                <a:lnTo>
                  <a:pt x="225" y="675"/>
                </a:lnTo>
                <a:lnTo>
                  <a:pt x="227" y="672"/>
                </a:lnTo>
                <a:lnTo>
                  <a:pt x="214" y="677"/>
                </a:lnTo>
                <a:lnTo>
                  <a:pt x="201" y="671"/>
                </a:lnTo>
                <a:lnTo>
                  <a:pt x="199" y="667"/>
                </a:lnTo>
                <a:lnTo>
                  <a:pt x="200" y="664"/>
                </a:lnTo>
                <a:lnTo>
                  <a:pt x="206" y="663"/>
                </a:lnTo>
                <a:lnTo>
                  <a:pt x="214" y="664"/>
                </a:lnTo>
                <a:lnTo>
                  <a:pt x="219" y="661"/>
                </a:lnTo>
                <a:lnTo>
                  <a:pt x="216" y="660"/>
                </a:lnTo>
                <a:lnTo>
                  <a:pt x="211" y="660"/>
                </a:lnTo>
                <a:lnTo>
                  <a:pt x="209" y="658"/>
                </a:lnTo>
                <a:lnTo>
                  <a:pt x="209" y="653"/>
                </a:lnTo>
                <a:lnTo>
                  <a:pt x="207" y="654"/>
                </a:lnTo>
                <a:lnTo>
                  <a:pt x="205" y="658"/>
                </a:lnTo>
                <a:lnTo>
                  <a:pt x="197" y="661"/>
                </a:lnTo>
                <a:lnTo>
                  <a:pt x="192" y="658"/>
                </a:lnTo>
                <a:lnTo>
                  <a:pt x="191" y="651"/>
                </a:lnTo>
                <a:lnTo>
                  <a:pt x="190" y="648"/>
                </a:lnTo>
                <a:lnTo>
                  <a:pt x="186" y="646"/>
                </a:lnTo>
                <a:lnTo>
                  <a:pt x="172" y="628"/>
                </a:lnTo>
                <a:lnTo>
                  <a:pt x="154" y="613"/>
                </a:lnTo>
                <a:lnTo>
                  <a:pt x="138" y="602"/>
                </a:lnTo>
                <a:lnTo>
                  <a:pt x="114" y="597"/>
                </a:lnTo>
                <a:lnTo>
                  <a:pt x="63" y="598"/>
                </a:lnTo>
                <a:lnTo>
                  <a:pt x="60" y="596"/>
                </a:lnTo>
                <a:lnTo>
                  <a:pt x="63" y="594"/>
                </a:lnTo>
                <a:lnTo>
                  <a:pt x="68" y="592"/>
                </a:lnTo>
                <a:lnTo>
                  <a:pt x="84" y="584"/>
                </a:lnTo>
                <a:lnTo>
                  <a:pt x="81" y="583"/>
                </a:lnTo>
                <a:lnTo>
                  <a:pt x="64" y="588"/>
                </a:lnTo>
                <a:lnTo>
                  <a:pt x="59" y="588"/>
                </a:lnTo>
                <a:lnTo>
                  <a:pt x="51" y="599"/>
                </a:lnTo>
                <a:lnTo>
                  <a:pt x="7" y="600"/>
                </a:lnTo>
                <a:lnTo>
                  <a:pt x="1" y="601"/>
                </a:lnTo>
                <a:lnTo>
                  <a:pt x="1" y="596"/>
                </a:lnTo>
                <a:lnTo>
                  <a:pt x="4" y="583"/>
                </a:lnTo>
                <a:lnTo>
                  <a:pt x="5" y="578"/>
                </a:lnTo>
                <a:lnTo>
                  <a:pt x="7" y="574"/>
                </a:lnTo>
                <a:lnTo>
                  <a:pt x="5" y="569"/>
                </a:lnTo>
                <a:lnTo>
                  <a:pt x="3" y="562"/>
                </a:lnTo>
                <a:lnTo>
                  <a:pt x="3" y="552"/>
                </a:lnTo>
                <a:lnTo>
                  <a:pt x="5" y="549"/>
                </a:lnTo>
                <a:lnTo>
                  <a:pt x="5" y="545"/>
                </a:lnTo>
                <a:lnTo>
                  <a:pt x="5" y="539"/>
                </a:lnTo>
                <a:lnTo>
                  <a:pt x="5" y="519"/>
                </a:lnTo>
                <a:lnTo>
                  <a:pt x="6" y="517"/>
                </a:lnTo>
                <a:lnTo>
                  <a:pt x="7" y="516"/>
                </a:lnTo>
                <a:lnTo>
                  <a:pt x="8" y="513"/>
                </a:lnTo>
                <a:lnTo>
                  <a:pt x="5" y="508"/>
                </a:lnTo>
                <a:lnTo>
                  <a:pt x="2" y="502"/>
                </a:lnTo>
                <a:lnTo>
                  <a:pt x="2" y="493"/>
                </a:lnTo>
                <a:lnTo>
                  <a:pt x="1" y="485"/>
                </a:lnTo>
                <a:lnTo>
                  <a:pt x="0" y="481"/>
                </a:lnTo>
                <a:lnTo>
                  <a:pt x="1" y="467"/>
                </a:lnTo>
                <a:lnTo>
                  <a:pt x="2" y="450"/>
                </a:lnTo>
                <a:lnTo>
                  <a:pt x="1" y="442"/>
                </a:lnTo>
                <a:lnTo>
                  <a:pt x="3" y="436"/>
                </a:lnTo>
                <a:lnTo>
                  <a:pt x="4" y="423"/>
                </a:lnTo>
                <a:lnTo>
                  <a:pt x="3" y="409"/>
                </a:lnTo>
                <a:lnTo>
                  <a:pt x="7" y="388"/>
                </a:lnTo>
                <a:lnTo>
                  <a:pt x="16" y="387"/>
                </a:lnTo>
                <a:lnTo>
                  <a:pt x="28" y="385"/>
                </a:lnTo>
                <a:lnTo>
                  <a:pt x="33" y="377"/>
                </a:lnTo>
                <a:lnTo>
                  <a:pt x="36" y="366"/>
                </a:lnTo>
                <a:lnTo>
                  <a:pt x="35" y="356"/>
                </a:lnTo>
                <a:lnTo>
                  <a:pt x="38" y="352"/>
                </a:lnTo>
                <a:lnTo>
                  <a:pt x="42" y="347"/>
                </a:lnTo>
                <a:lnTo>
                  <a:pt x="51" y="339"/>
                </a:lnTo>
                <a:lnTo>
                  <a:pt x="50" y="330"/>
                </a:lnTo>
                <a:lnTo>
                  <a:pt x="53" y="327"/>
                </a:lnTo>
                <a:lnTo>
                  <a:pt x="57" y="325"/>
                </a:lnTo>
                <a:lnTo>
                  <a:pt x="62" y="324"/>
                </a:lnTo>
                <a:lnTo>
                  <a:pt x="69" y="319"/>
                </a:lnTo>
                <a:lnTo>
                  <a:pt x="72" y="312"/>
                </a:lnTo>
                <a:lnTo>
                  <a:pt x="76" y="299"/>
                </a:lnTo>
                <a:lnTo>
                  <a:pt x="70" y="291"/>
                </a:lnTo>
                <a:lnTo>
                  <a:pt x="70" y="289"/>
                </a:lnTo>
                <a:lnTo>
                  <a:pt x="72" y="284"/>
                </a:lnTo>
                <a:lnTo>
                  <a:pt x="76" y="279"/>
                </a:lnTo>
                <a:lnTo>
                  <a:pt x="78" y="278"/>
                </a:lnTo>
                <a:lnTo>
                  <a:pt x="85" y="279"/>
                </a:lnTo>
                <a:lnTo>
                  <a:pt x="86" y="279"/>
                </a:lnTo>
                <a:lnTo>
                  <a:pt x="87" y="277"/>
                </a:lnTo>
                <a:lnTo>
                  <a:pt x="91" y="263"/>
                </a:lnTo>
                <a:lnTo>
                  <a:pt x="90" y="260"/>
                </a:lnTo>
                <a:lnTo>
                  <a:pt x="85" y="251"/>
                </a:lnTo>
                <a:lnTo>
                  <a:pt x="84" y="244"/>
                </a:lnTo>
                <a:lnTo>
                  <a:pt x="83" y="234"/>
                </a:lnTo>
                <a:lnTo>
                  <a:pt x="81" y="226"/>
                </a:lnTo>
                <a:lnTo>
                  <a:pt x="80" y="222"/>
                </a:lnTo>
                <a:lnTo>
                  <a:pt x="77" y="220"/>
                </a:lnTo>
                <a:lnTo>
                  <a:pt x="75" y="218"/>
                </a:lnTo>
                <a:lnTo>
                  <a:pt x="63" y="200"/>
                </a:lnTo>
                <a:lnTo>
                  <a:pt x="63" y="192"/>
                </a:lnTo>
                <a:lnTo>
                  <a:pt x="68" y="181"/>
                </a:lnTo>
                <a:lnTo>
                  <a:pt x="72" y="176"/>
                </a:lnTo>
                <a:lnTo>
                  <a:pt x="76" y="173"/>
                </a:lnTo>
                <a:lnTo>
                  <a:pt x="77" y="171"/>
                </a:lnTo>
                <a:lnTo>
                  <a:pt x="76" y="168"/>
                </a:lnTo>
                <a:lnTo>
                  <a:pt x="74" y="166"/>
                </a:lnTo>
                <a:lnTo>
                  <a:pt x="73" y="161"/>
                </a:lnTo>
                <a:lnTo>
                  <a:pt x="74" y="158"/>
                </a:lnTo>
                <a:lnTo>
                  <a:pt x="75" y="154"/>
                </a:lnTo>
                <a:lnTo>
                  <a:pt x="75" y="147"/>
                </a:lnTo>
                <a:lnTo>
                  <a:pt x="75" y="136"/>
                </a:lnTo>
                <a:lnTo>
                  <a:pt x="76" y="119"/>
                </a:lnTo>
                <a:lnTo>
                  <a:pt x="76" y="109"/>
                </a:lnTo>
                <a:lnTo>
                  <a:pt x="85" y="102"/>
                </a:lnTo>
                <a:lnTo>
                  <a:pt x="100" y="89"/>
                </a:lnTo>
                <a:lnTo>
                  <a:pt x="107" y="76"/>
                </a:lnTo>
                <a:lnTo>
                  <a:pt x="111" y="67"/>
                </a:lnTo>
                <a:lnTo>
                  <a:pt x="115" y="34"/>
                </a:lnTo>
                <a:lnTo>
                  <a:pt x="119" y="32"/>
                </a:lnTo>
                <a:lnTo>
                  <a:pt x="123" y="31"/>
                </a:lnTo>
                <a:lnTo>
                  <a:pt x="137" y="19"/>
                </a:lnTo>
                <a:lnTo>
                  <a:pt x="148" y="14"/>
                </a:lnTo>
                <a:lnTo>
                  <a:pt x="156" y="12"/>
                </a:lnTo>
                <a:lnTo>
                  <a:pt x="169" y="10"/>
                </a:lnTo>
                <a:lnTo>
                  <a:pt x="177" y="11"/>
                </a:lnTo>
                <a:lnTo>
                  <a:pt x="191" y="11"/>
                </a:lnTo>
                <a:lnTo>
                  <a:pt x="202" y="10"/>
                </a:lnTo>
                <a:lnTo>
                  <a:pt x="212" y="3"/>
                </a:lnTo>
                <a:lnTo>
                  <a:pt x="216" y="2"/>
                </a:lnTo>
                <a:lnTo>
                  <a:pt x="222" y="0"/>
                </a:lnTo>
                <a:lnTo>
                  <a:pt x="249" y="9"/>
                </a:lnTo>
                <a:lnTo>
                  <a:pt x="277" y="17"/>
                </a:lnTo>
                <a:lnTo>
                  <a:pt x="282" y="17"/>
                </a:lnTo>
                <a:lnTo>
                  <a:pt x="286" y="18"/>
                </a:lnTo>
                <a:lnTo>
                  <a:pt x="293" y="22"/>
                </a:lnTo>
                <a:lnTo>
                  <a:pt x="303" y="32"/>
                </a:lnTo>
                <a:lnTo>
                  <a:pt x="309" y="38"/>
                </a:lnTo>
                <a:lnTo>
                  <a:pt x="312" y="42"/>
                </a:lnTo>
                <a:lnTo>
                  <a:pt x="326" y="62"/>
                </a:lnTo>
                <a:lnTo>
                  <a:pt x="331" y="68"/>
                </a:lnTo>
                <a:lnTo>
                  <a:pt x="336" y="70"/>
                </a:lnTo>
                <a:lnTo>
                  <a:pt x="342" y="72"/>
                </a:lnTo>
                <a:lnTo>
                  <a:pt x="346" y="71"/>
                </a:lnTo>
                <a:lnTo>
                  <a:pt x="350" y="69"/>
                </a:lnTo>
                <a:lnTo>
                  <a:pt x="355" y="64"/>
                </a:lnTo>
                <a:lnTo>
                  <a:pt x="363" y="62"/>
                </a:lnTo>
                <a:lnTo>
                  <a:pt x="370" y="62"/>
                </a:lnTo>
                <a:lnTo>
                  <a:pt x="404" y="44"/>
                </a:lnTo>
                <a:lnTo>
                  <a:pt x="407" y="44"/>
                </a:lnTo>
                <a:lnTo>
                  <a:pt x="417" y="45"/>
                </a:lnTo>
                <a:lnTo>
                  <a:pt x="428" y="48"/>
                </a:lnTo>
                <a:lnTo>
                  <a:pt x="457" y="66"/>
                </a:lnTo>
                <a:lnTo>
                  <a:pt x="480" y="79"/>
                </a:lnTo>
                <a:lnTo>
                  <a:pt x="496" y="83"/>
                </a:lnTo>
                <a:lnTo>
                  <a:pt x="516" y="86"/>
                </a:lnTo>
                <a:lnTo>
                  <a:pt x="549" y="86"/>
                </a:lnTo>
                <a:lnTo>
                  <a:pt x="573" y="60"/>
                </a:lnTo>
                <a:lnTo>
                  <a:pt x="583" y="54"/>
                </a:lnTo>
                <a:lnTo>
                  <a:pt x="594" y="49"/>
                </a:lnTo>
                <a:lnTo>
                  <a:pt x="597" y="48"/>
                </a:lnTo>
                <a:lnTo>
                  <a:pt x="617" y="44"/>
                </a:lnTo>
                <a:lnTo>
                  <a:pt x="655" y="41"/>
                </a:lnTo>
                <a:lnTo>
                  <a:pt x="691" y="43"/>
                </a:lnTo>
                <a:lnTo>
                  <a:pt x="698" y="44"/>
                </a:lnTo>
                <a:lnTo>
                  <a:pt x="713" y="47"/>
                </a:lnTo>
                <a:lnTo>
                  <a:pt x="737" y="56"/>
                </a:lnTo>
                <a:lnTo>
                  <a:pt x="747" y="64"/>
                </a:lnTo>
                <a:lnTo>
                  <a:pt x="763" y="65"/>
                </a:lnTo>
                <a:lnTo>
                  <a:pt x="774" y="64"/>
                </a:lnTo>
                <a:lnTo>
                  <a:pt x="778" y="55"/>
                </a:lnTo>
                <a:lnTo>
                  <a:pt x="789" y="45"/>
                </a:lnTo>
                <a:lnTo>
                  <a:pt x="798" y="40"/>
                </a:lnTo>
                <a:lnTo>
                  <a:pt x="806" y="35"/>
                </a:lnTo>
                <a:lnTo>
                  <a:pt x="820" y="28"/>
                </a:lnTo>
                <a:lnTo>
                  <a:pt x="832" y="25"/>
                </a:lnTo>
                <a:lnTo>
                  <a:pt x="842" y="17"/>
                </a:lnTo>
                <a:lnTo>
                  <a:pt x="850" y="14"/>
                </a:lnTo>
                <a:lnTo>
                  <a:pt x="864" y="14"/>
                </a:lnTo>
                <a:close/>
                <a:moveTo>
                  <a:pt x="365" y="755"/>
                </a:moveTo>
                <a:lnTo>
                  <a:pt x="357" y="757"/>
                </a:lnTo>
                <a:lnTo>
                  <a:pt x="352" y="757"/>
                </a:lnTo>
                <a:lnTo>
                  <a:pt x="359" y="746"/>
                </a:lnTo>
                <a:lnTo>
                  <a:pt x="363" y="749"/>
                </a:lnTo>
                <a:lnTo>
                  <a:pt x="367" y="750"/>
                </a:lnTo>
                <a:lnTo>
                  <a:pt x="365" y="75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7" name="Freeform 166"/>
          <p:cNvSpPr>
            <a:spLocks/>
          </p:cNvSpPr>
          <p:nvPr/>
        </p:nvSpPr>
        <p:spPr bwMode="auto">
          <a:xfrm>
            <a:off x="2665469" y="4735210"/>
            <a:ext cx="85273" cy="82115"/>
          </a:xfrm>
          <a:custGeom>
            <a:avLst/>
            <a:gdLst>
              <a:gd name="T0" fmla="*/ 353 w 357"/>
              <a:gd name="T1" fmla="*/ 6 h 345"/>
              <a:gd name="T2" fmla="*/ 345 w 357"/>
              <a:gd name="T3" fmla="*/ 10 h 345"/>
              <a:gd name="T4" fmla="*/ 337 w 357"/>
              <a:gd name="T5" fmla="*/ 15 h 345"/>
              <a:gd name="T6" fmla="*/ 346 w 357"/>
              <a:gd name="T7" fmla="*/ 21 h 345"/>
              <a:gd name="T8" fmla="*/ 348 w 357"/>
              <a:gd name="T9" fmla="*/ 70 h 345"/>
              <a:gd name="T10" fmla="*/ 331 w 357"/>
              <a:gd name="T11" fmla="*/ 103 h 345"/>
              <a:gd name="T12" fmla="*/ 327 w 357"/>
              <a:gd name="T13" fmla="*/ 196 h 345"/>
              <a:gd name="T14" fmla="*/ 325 w 357"/>
              <a:gd name="T15" fmla="*/ 212 h 345"/>
              <a:gd name="T16" fmla="*/ 320 w 357"/>
              <a:gd name="T17" fmla="*/ 202 h 345"/>
              <a:gd name="T18" fmla="*/ 323 w 357"/>
              <a:gd name="T19" fmla="*/ 186 h 345"/>
              <a:gd name="T20" fmla="*/ 313 w 357"/>
              <a:gd name="T21" fmla="*/ 199 h 345"/>
              <a:gd name="T22" fmla="*/ 317 w 357"/>
              <a:gd name="T23" fmla="*/ 217 h 345"/>
              <a:gd name="T24" fmla="*/ 316 w 357"/>
              <a:gd name="T25" fmla="*/ 242 h 345"/>
              <a:gd name="T26" fmla="*/ 309 w 357"/>
              <a:gd name="T27" fmla="*/ 239 h 345"/>
              <a:gd name="T28" fmla="*/ 305 w 357"/>
              <a:gd name="T29" fmla="*/ 252 h 345"/>
              <a:gd name="T30" fmla="*/ 310 w 357"/>
              <a:gd name="T31" fmla="*/ 258 h 345"/>
              <a:gd name="T32" fmla="*/ 318 w 357"/>
              <a:gd name="T33" fmla="*/ 273 h 345"/>
              <a:gd name="T34" fmla="*/ 304 w 357"/>
              <a:gd name="T35" fmla="*/ 290 h 345"/>
              <a:gd name="T36" fmla="*/ 304 w 357"/>
              <a:gd name="T37" fmla="*/ 314 h 345"/>
              <a:gd name="T38" fmla="*/ 319 w 357"/>
              <a:gd name="T39" fmla="*/ 331 h 345"/>
              <a:gd name="T40" fmla="*/ 305 w 357"/>
              <a:gd name="T41" fmla="*/ 345 h 345"/>
              <a:gd name="T42" fmla="*/ 277 w 357"/>
              <a:gd name="T43" fmla="*/ 342 h 345"/>
              <a:gd name="T44" fmla="*/ 270 w 357"/>
              <a:gd name="T45" fmla="*/ 332 h 345"/>
              <a:gd name="T46" fmla="*/ 252 w 357"/>
              <a:gd name="T47" fmla="*/ 325 h 345"/>
              <a:gd name="T48" fmla="*/ 227 w 357"/>
              <a:gd name="T49" fmla="*/ 324 h 345"/>
              <a:gd name="T50" fmla="*/ 182 w 357"/>
              <a:gd name="T51" fmla="*/ 316 h 345"/>
              <a:gd name="T52" fmla="*/ 162 w 357"/>
              <a:gd name="T53" fmla="*/ 309 h 345"/>
              <a:gd name="T54" fmla="*/ 156 w 357"/>
              <a:gd name="T55" fmla="*/ 318 h 345"/>
              <a:gd name="T56" fmla="*/ 152 w 357"/>
              <a:gd name="T57" fmla="*/ 317 h 345"/>
              <a:gd name="T58" fmla="*/ 95 w 357"/>
              <a:gd name="T59" fmla="*/ 265 h 345"/>
              <a:gd name="T60" fmla="*/ 65 w 357"/>
              <a:gd name="T61" fmla="*/ 224 h 345"/>
              <a:gd name="T62" fmla="*/ 16 w 357"/>
              <a:gd name="T63" fmla="*/ 183 h 345"/>
              <a:gd name="T64" fmla="*/ 7 w 357"/>
              <a:gd name="T65" fmla="*/ 160 h 345"/>
              <a:gd name="T66" fmla="*/ 19 w 357"/>
              <a:gd name="T67" fmla="*/ 170 h 345"/>
              <a:gd name="T68" fmla="*/ 26 w 357"/>
              <a:gd name="T69" fmla="*/ 165 h 345"/>
              <a:gd name="T70" fmla="*/ 56 w 357"/>
              <a:gd name="T71" fmla="*/ 159 h 345"/>
              <a:gd name="T72" fmla="*/ 59 w 357"/>
              <a:gd name="T73" fmla="*/ 145 h 345"/>
              <a:gd name="T74" fmla="*/ 74 w 357"/>
              <a:gd name="T75" fmla="*/ 140 h 345"/>
              <a:gd name="T76" fmla="*/ 72 w 357"/>
              <a:gd name="T77" fmla="*/ 112 h 345"/>
              <a:gd name="T78" fmla="*/ 74 w 357"/>
              <a:gd name="T79" fmla="*/ 101 h 345"/>
              <a:gd name="T80" fmla="*/ 106 w 357"/>
              <a:gd name="T81" fmla="*/ 101 h 345"/>
              <a:gd name="T82" fmla="*/ 125 w 357"/>
              <a:gd name="T83" fmla="*/ 79 h 345"/>
              <a:gd name="T84" fmla="*/ 149 w 357"/>
              <a:gd name="T85" fmla="*/ 95 h 345"/>
              <a:gd name="T86" fmla="*/ 154 w 357"/>
              <a:gd name="T87" fmla="*/ 92 h 345"/>
              <a:gd name="T88" fmla="*/ 165 w 357"/>
              <a:gd name="T89" fmla="*/ 80 h 345"/>
              <a:gd name="T90" fmla="*/ 189 w 357"/>
              <a:gd name="T91" fmla="*/ 59 h 345"/>
              <a:gd name="T92" fmla="*/ 196 w 357"/>
              <a:gd name="T93" fmla="*/ 51 h 345"/>
              <a:gd name="T94" fmla="*/ 202 w 357"/>
              <a:gd name="T95" fmla="*/ 36 h 345"/>
              <a:gd name="T96" fmla="*/ 207 w 357"/>
              <a:gd name="T97" fmla="*/ 30 h 345"/>
              <a:gd name="T98" fmla="*/ 222 w 357"/>
              <a:gd name="T99" fmla="*/ 16 h 345"/>
              <a:gd name="T100" fmla="*/ 239 w 357"/>
              <a:gd name="T101" fmla="*/ 28 h 345"/>
              <a:gd name="T102" fmla="*/ 259 w 357"/>
              <a:gd name="T103" fmla="*/ 26 h 345"/>
              <a:gd name="T104" fmla="*/ 269 w 357"/>
              <a:gd name="T105" fmla="*/ 25 h 345"/>
              <a:gd name="T106" fmla="*/ 275 w 357"/>
              <a:gd name="T107" fmla="*/ 23 h 345"/>
              <a:gd name="T108" fmla="*/ 283 w 357"/>
              <a:gd name="T109" fmla="*/ 21 h 345"/>
              <a:gd name="T110" fmla="*/ 293 w 357"/>
              <a:gd name="T111" fmla="*/ 20 h 345"/>
              <a:gd name="T112" fmla="*/ 316 w 357"/>
              <a:gd name="T113" fmla="*/ 10 h 345"/>
              <a:gd name="T114" fmla="*/ 327 w 357"/>
              <a:gd name="T115" fmla="*/ 3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7" h="345">
                <a:moveTo>
                  <a:pt x="357" y="1"/>
                </a:moveTo>
                <a:lnTo>
                  <a:pt x="355" y="4"/>
                </a:lnTo>
                <a:lnTo>
                  <a:pt x="353" y="6"/>
                </a:lnTo>
                <a:lnTo>
                  <a:pt x="348" y="16"/>
                </a:lnTo>
                <a:lnTo>
                  <a:pt x="346" y="17"/>
                </a:lnTo>
                <a:lnTo>
                  <a:pt x="345" y="10"/>
                </a:lnTo>
                <a:lnTo>
                  <a:pt x="342" y="9"/>
                </a:lnTo>
                <a:lnTo>
                  <a:pt x="339" y="11"/>
                </a:lnTo>
                <a:lnTo>
                  <a:pt x="337" y="15"/>
                </a:lnTo>
                <a:lnTo>
                  <a:pt x="340" y="20"/>
                </a:lnTo>
                <a:lnTo>
                  <a:pt x="343" y="20"/>
                </a:lnTo>
                <a:lnTo>
                  <a:pt x="346" y="21"/>
                </a:lnTo>
                <a:lnTo>
                  <a:pt x="355" y="55"/>
                </a:lnTo>
                <a:lnTo>
                  <a:pt x="353" y="61"/>
                </a:lnTo>
                <a:lnTo>
                  <a:pt x="348" y="70"/>
                </a:lnTo>
                <a:lnTo>
                  <a:pt x="342" y="78"/>
                </a:lnTo>
                <a:lnTo>
                  <a:pt x="337" y="82"/>
                </a:lnTo>
                <a:lnTo>
                  <a:pt x="331" y="103"/>
                </a:lnTo>
                <a:lnTo>
                  <a:pt x="325" y="137"/>
                </a:lnTo>
                <a:lnTo>
                  <a:pt x="329" y="168"/>
                </a:lnTo>
                <a:lnTo>
                  <a:pt x="327" y="196"/>
                </a:lnTo>
                <a:lnTo>
                  <a:pt x="329" y="202"/>
                </a:lnTo>
                <a:lnTo>
                  <a:pt x="329" y="211"/>
                </a:lnTo>
                <a:lnTo>
                  <a:pt x="325" y="212"/>
                </a:lnTo>
                <a:lnTo>
                  <a:pt x="323" y="212"/>
                </a:lnTo>
                <a:lnTo>
                  <a:pt x="320" y="207"/>
                </a:lnTo>
                <a:lnTo>
                  <a:pt x="320" y="202"/>
                </a:lnTo>
                <a:lnTo>
                  <a:pt x="323" y="197"/>
                </a:lnTo>
                <a:lnTo>
                  <a:pt x="324" y="190"/>
                </a:lnTo>
                <a:lnTo>
                  <a:pt x="323" y="186"/>
                </a:lnTo>
                <a:lnTo>
                  <a:pt x="320" y="194"/>
                </a:lnTo>
                <a:lnTo>
                  <a:pt x="316" y="198"/>
                </a:lnTo>
                <a:lnTo>
                  <a:pt x="313" y="199"/>
                </a:lnTo>
                <a:lnTo>
                  <a:pt x="310" y="203"/>
                </a:lnTo>
                <a:lnTo>
                  <a:pt x="313" y="211"/>
                </a:lnTo>
                <a:lnTo>
                  <a:pt x="317" y="217"/>
                </a:lnTo>
                <a:lnTo>
                  <a:pt x="318" y="221"/>
                </a:lnTo>
                <a:lnTo>
                  <a:pt x="317" y="225"/>
                </a:lnTo>
                <a:lnTo>
                  <a:pt x="316" y="242"/>
                </a:lnTo>
                <a:lnTo>
                  <a:pt x="314" y="241"/>
                </a:lnTo>
                <a:lnTo>
                  <a:pt x="313" y="239"/>
                </a:lnTo>
                <a:lnTo>
                  <a:pt x="309" y="239"/>
                </a:lnTo>
                <a:lnTo>
                  <a:pt x="308" y="246"/>
                </a:lnTo>
                <a:lnTo>
                  <a:pt x="309" y="249"/>
                </a:lnTo>
                <a:lnTo>
                  <a:pt x="305" y="252"/>
                </a:lnTo>
                <a:lnTo>
                  <a:pt x="304" y="255"/>
                </a:lnTo>
                <a:lnTo>
                  <a:pt x="307" y="257"/>
                </a:lnTo>
                <a:lnTo>
                  <a:pt x="310" y="258"/>
                </a:lnTo>
                <a:lnTo>
                  <a:pt x="314" y="258"/>
                </a:lnTo>
                <a:lnTo>
                  <a:pt x="317" y="266"/>
                </a:lnTo>
                <a:lnTo>
                  <a:pt x="318" y="273"/>
                </a:lnTo>
                <a:lnTo>
                  <a:pt x="311" y="279"/>
                </a:lnTo>
                <a:lnTo>
                  <a:pt x="308" y="284"/>
                </a:lnTo>
                <a:lnTo>
                  <a:pt x="304" y="290"/>
                </a:lnTo>
                <a:lnTo>
                  <a:pt x="302" y="296"/>
                </a:lnTo>
                <a:lnTo>
                  <a:pt x="301" y="300"/>
                </a:lnTo>
                <a:lnTo>
                  <a:pt x="304" y="314"/>
                </a:lnTo>
                <a:lnTo>
                  <a:pt x="309" y="323"/>
                </a:lnTo>
                <a:lnTo>
                  <a:pt x="313" y="329"/>
                </a:lnTo>
                <a:lnTo>
                  <a:pt x="319" y="331"/>
                </a:lnTo>
                <a:lnTo>
                  <a:pt x="318" y="337"/>
                </a:lnTo>
                <a:lnTo>
                  <a:pt x="313" y="341"/>
                </a:lnTo>
                <a:lnTo>
                  <a:pt x="305" y="345"/>
                </a:lnTo>
                <a:lnTo>
                  <a:pt x="297" y="345"/>
                </a:lnTo>
                <a:lnTo>
                  <a:pt x="283" y="342"/>
                </a:lnTo>
                <a:lnTo>
                  <a:pt x="277" y="342"/>
                </a:lnTo>
                <a:lnTo>
                  <a:pt x="275" y="340"/>
                </a:lnTo>
                <a:lnTo>
                  <a:pt x="274" y="337"/>
                </a:lnTo>
                <a:lnTo>
                  <a:pt x="270" y="332"/>
                </a:lnTo>
                <a:lnTo>
                  <a:pt x="263" y="326"/>
                </a:lnTo>
                <a:lnTo>
                  <a:pt x="259" y="326"/>
                </a:lnTo>
                <a:lnTo>
                  <a:pt x="252" y="325"/>
                </a:lnTo>
                <a:lnTo>
                  <a:pt x="240" y="320"/>
                </a:lnTo>
                <a:lnTo>
                  <a:pt x="235" y="320"/>
                </a:lnTo>
                <a:lnTo>
                  <a:pt x="227" y="324"/>
                </a:lnTo>
                <a:lnTo>
                  <a:pt x="219" y="328"/>
                </a:lnTo>
                <a:lnTo>
                  <a:pt x="197" y="321"/>
                </a:lnTo>
                <a:lnTo>
                  <a:pt x="182" y="316"/>
                </a:lnTo>
                <a:lnTo>
                  <a:pt x="169" y="311"/>
                </a:lnTo>
                <a:lnTo>
                  <a:pt x="165" y="309"/>
                </a:lnTo>
                <a:lnTo>
                  <a:pt x="162" y="309"/>
                </a:lnTo>
                <a:lnTo>
                  <a:pt x="160" y="312"/>
                </a:lnTo>
                <a:lnTo>
                  <a:pt x="157" y="316"/>
                </a:lnTo>
                <a:lnTo>
                  <a:pt x="156" y="318"/>
                </a:lnTo>
                <a:lnTo>
                  <a:pt x="154" y="319"/>
                </a:lnTo>
                <a:lnTo>
                  <a:pt x="152" y="319"/>
                </a:lnTo>
                <a:lnTo>
                  <a:pt x="152" y="317"/>
                </a:lnTo>
                <a:lnTo>
                  <a:pt x="146" y="308"/>
                </a:lnTo>
                <a:lnTo>
                  <a:pt x="135" y="297"/>
                </a:lnTo>
                <a:lnTo>
                  <a:pt x="95" y="265"/>
                </a:lnTo>
                <a:lnTo>
                  <a:pt x="80" y="245"/>
                </a:lnTo>
                <a:lnTo>
                  <a:pt x="72" y="231"/>
                </a:lnTo>
                <a:lnTo>
                  <a:pt x="65" y="224"/>
                </a:lnTo>
                <a:lnTo>
                  <a:pt x="43" y="209"/>
                </a:lnTo>
                <a:lnTo>
                  <a:pt x="38" y="203"/>
                </a:lnTo>
                <a:lnTo>
                  <a:pt x="16" y="183"/>
                </a:lnTo>
                <a:lnTo>
                  <a:pt x="0" y="171"/>
                </a:lnTo>
                <a:lnTo>
                  <a:pt x="0" y="166"/>
                </a:lnTo>
                <a:lnTo>
                  <a:pt x="7" y="160"/>
                </a:lnTo>
                <a:lnTo>
                  <a:pt x="10" y="160"/>
                </a:lnTo>
                <a:lnTo>
                  <a:pt x="13" y="164"/>
                </a:lnTo>
                <a:lnTo>
                  <a:pt x="19" y="170"/>
                </a:lnTo>
                <a:lnTo>
                  <a:pt x="22" y="170"/>
                </a:lnTo>
                <a:lnTo>
                  <a:pt x="26" y="167"/>
                </a:lnTo>
                <a:lnTo>
                  <a:pt x="26" y="165"/>
                </a:lnTo>
                <a:lnTo>
                  <a:pt x="48" y="164"/>
                </a:lnTo>
                <a:lnTo>
                  <a:pt x="52" y="163"/>
                </a:lnTo>
                <a:lnTo>
                  <a:pt x="56" y="159"/>
                </a:lnTo>
                <a:lnTo>
                  <a:pt x="58" y="154"/>
                </a:lnTo>
                <a:lnTo>
                  <a:pt x="59" y="149"/>
                </a:lnTo>
                <a:lnTo>
                  <a:pt x="59" y="145"/>
                </a:lnTo>
                <a:lnTo>
                  <a:pt x="63" y="142"/>
                </a:lnTo>
                <a:lnTo>
                  <a:pt x="69" y="141"/>
                </a:lnTo>
                <a:lnTo>
                  <a:pt x="74" y="140"/>
                </a:lnTo>
                <a:lnTo>
                  <a:pt x="76" y="138"/>
                </a:lnTo>
                <a:lnTo>
                  <a:pt x="74" y="130"/>
                </a:lnTo>
                <a:lnTo>
                  <a:pt x="72" y="112"/>
                </a:lnTo>
                <a:lnTo>
                  <a:pt x="71" y="107"/>
                </a:lnTo>
                <a:lnTo>
                  <a:pt x="72" y="103"/>
                </a:lnTo>
                <a:lnTo>
                  <a:pt x="74" y="101"/>
                </a:lnTo>
                <a:lnTo>
                  <a:pt x="84" y="100"/>
                </a:lnTo>
                <a:lnTo>
                  <a:pt x="102" y="102"/>
                </a:lnTo>
                <a:lnTo>
                  <a:pt x="106" y="101"/>
                </a:lnTo>
                <a:lnTo>
                  <a:pt x="113" y="90"/>
                </a:lnTo>
                <a:lnTo>
                  <a:pt x="120" y="83"/>
                </a:lnTo>
                <a:lnTo>
                  <a:pt x="125" y="79"/>
                </a:lnTo>
                <a:lnTo>
                  <a:pt x="129" y="78"/>
                </a:lnTo>
                <a:lnTo>
                  <a:pt x="133" y="85"/>
                </a:lnTo>
                <a:lnTo>
                  <a:pt x="149" y="95"/>
                </a:lnTo>
                <a:lnTo>
                  <a:pt x="152" y="94"/>
                </a:lnTo>
                <a:lnTo>
                  <a:pt x="153" y="94"/>
                </a:lnTo>
                <a:lnTo>
                  <a:pt x="154" y="92"/>
                </a:lnTo>
                <a:lnTo>
                  <a:pt x="153" y="88"/>
                </a:lnTo>
                <a:lnTo>
                  <a:pt x="157" y="84"/>
                </a:lnTo>
                <a:lnTo>
                  <a:pt x="165" y="80"/>
                </a:lnTo>
                <a:lnTo>
                  <a:pt x="174" y="73"/>
                </a:lnTo>
                <a:lnTo>
                  <a:pt x="182" y="64"/>
                </a:lnTo>
                <a:lnTo>
                  <a:pt x="189" y="59"/>
                </a:lnTo>
                <a:lnTo>
                  <a:pt x="195" y="57"/>
                </a:lnTo>
                <a:lnTo>
                  <a:pt x="197" y="54"/>
                </a:lnTo>
                <a:lnTo>
                  <a:pt x="196" y="51"/>
                </a:lnTo>
                <a:lnTo>
                  <a:pt x="196" y="46"/>
                </a:lnTo>
                <a:lnTo>
                  <a:pt x="199" y="40"/>
                </a:lnTo>
                <a:lnTo>
                  <a:pt x="202" y="36"/>
                </a:lnTo>
                <a:lnTo>
                  <a:pt x="207" y="35"/>
                </a:lnTo>
                <a:lnTo>
                  <a:pt x="208" y="33"/>
                </a:lnTo>
                <a:lnTo>
                  <a:pt x="207" y="30"/>
                </a:lnTo>
                <a:lnTo>
                  <a:pt x="208" y="27"/>
                </a:lnTo>
                <a:lnTo>
                  <a:pt x="213" y="21"/>
                </a:lnTo>
                <a:lnTo>
                  <a:pt x="222" y="16"/>
                </a:lnTo>
                <a:lnTo>
                  <a:pt x="228" y="18"/>
                </a:lnTo>
                <a:lnTo>
                  <a:pt x="233" y="24"/>
                </a:lnTo>
                <a:lnTo>
                  <a:pt x="239" y="28"/>
                </a:lnTo>
                <a:lnTo>
                  <a:pt x="248" y="31"/>
                </a:lnTo>
                <a:lnTo>
                  <a:pt x="255" y="30"/>
                </a:lnTo>
                <a:lnTo>
                  <a:pt x="259" y="26"/>
                </a:lnTo>
                <a:lnTo>
                  <a:pt x="264" y="25"/>
                </a:lnTo>
                <a:lnTo>
                  <a:pt x="267" y="26"/>
                </a:lnTo>
                <a:lnTo>
                  <a:pt x="269" y="25"/>
                </a:lnTo>
                <a:lnTo>
                  <a:pt x="270" y="22"/>
                </a:lnTo>
                <a:lnTo>
                  <a:pt x="272" y="21"/>
                </a:lnTo>
                <a:lnTo>
                  <a:pt x="275" y="23"/>
                </a:lnTo>
                <a:lnTo>
                  <a:pt x="279" y="24"/>
                </a:lnTo>
                <a:lnTo>
                  <a:pt x="281" y="23"/>
                </a:lnTo>
                <a:lnTo>
                  <a:pt x="283" y="21"/>
                </a:lnTo>
                <a:lnTo>
                  <a:pt x="283" y="20"/>
                </a:lnTo>
                <a:lnTo>
                  <a:pt x="285" y="18"/>
                </a:lnTo>
                <a:lnTo>
                  <a:pt x="293" y="20"/>
                </a:lnTo>
                <a:lnTo>
                  <a:pt x="301" y="18"/>
                </a:lnTo>
                <a:lnTo>
                  <a:pt x="310" y="13"/>
                </a:lnTo>
                <a:lnTo>
                  <a:pt x="316" y="10"/>
                </a:lnTo>
                <a:lnTo>
                  <a:pt x="319" y="11"/>
                </a:lnTo>
                <a:lnTo>
                  <a:pt x="323" y="8"/>
                </a:lnTo>
                <a:lnTo>
                  <a:pt x="327" y="3"/>
                </a:lnTo>
                <a:lnTo>
                  <a:pt x="337" y="0"/>
                </a:lnTo>
                <a:lnTo>
                  <a:pt x="357"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8" name="Freeform 167"/>
          <p:cNvSpPr>
            <a:spLocks noEditPoints="1"/>
          </p:cNvSpPr>
          <p:nvPr/>
        </p:nvSpPr>
        <p:spPr bwMode="auto">
          <a:xfrm>
            <a:off x="4386717" y="3819316"/>
            <a:ext cx="72640" cy="88431"/>
          </a:xfrm>
          <a:custGeom>
            <a:avLst/>
            <a:gdLst>
              <a:gd name="T0" fmla="*/ 175 w 305"/>
              <a:gd name="T1" fmla="*/ 24 h 371"/>
              <a:gd name="T2" fmla="*/ 189 w 305"/>
              <a:gd name="T3" fmla="*/ 24 h 371"/>
              <a:gd name="T4" fmla="*/ 187 w 305"/>
              <a:gd name="T5" fmla="*/ 20 h 371"/>
              <a:gd name="T6" fmla="*/ 236 w 305"/>
              <a:gd name="T7" fmla="*/ 15 h 371"/>
              <a:gd name="T8" fmla="*/ 225 w 305"/>
              <a:gd name="T9" fmla="*/ 20 h 371"/>
              <a:gd name="T10" fmla="*/ 124 w 305"/>
              <a:gd name="T11" fmla="*/ 50 h 371"/>
              <a:gd name="T12" fmla="*/ 270 w 305"/>
              <a:gd name="T13" fmla="*/ 0 h 371"/>
              <a:gd name="T14" fmla="*/ 273 w 305"/>
              <a:gd name="T15" fmla="*/ 0 h 371"/>
              <a:gd name="T16" fmla="*/ 19 w 305"/>
              <a:gd name="T17" fmla="*/ 289 h 371"/>
              <a:gd name="T18" fmla="*/ 4 w 305"/>
              <a:gd name="T19" fmla="*/ 306 h 371"/>
              <a:gd name="T20" fmla="*/ 18 w 305"/>
              <a:gd name="T21" fmla="*/ 303 h 371"/>
              <a:gd name="T22" fmla="*/ 38 w 305"/>
              <a:gd name="T23" fmla="*/ 313 h 371"/>
              <a:gd name="T24" fmla="*/ 68 w 305"/>
              <a:gd name="T25" fmla="*/ 295 h 371"/>
              <a:gd name="T26" fmla="*/ 305 w 305"/>
              <a:gd name="T27" fmla="*/ 46 h 371"/>
              <a:gd name="T28" fmla="*/ 275 w 305"/>
              <a:gd name="T29" fmla="*/ 25 h 371"/>
              <a:gd name="T30" fmla="*/ 200 w 305"/>
              <a:gd name="T31" fmla="*/ 33 h 371"/>
              <a:gd name="T32" fmla="*/ 136 w 305"/>
              <a:gd name="T33" fmla="*/ 88 h 371"/>
              <a:gd name="T34" fmla="*/ 108 w 305"/>
              <a:gd name="T35" fmla="*/ 99 h 371"/>
              <a:gd name="T36" fmla="*/ 81 w 305"/>
              <a:gd name="T37" fmla="*/ 187 h 371"/>
              <a:gd name="T38" fmla="*/ 54 w 305"/>
              <a:gd name="T39" fmla="*/ 222 h 371"/>
              <a:gd name="T40" fmla="*/ 64 w 305"/>
              <a:gd name="T41" fmla="*/ 259 h 371"/>
              <a:gd name="T42" fmla="*/ 66 w 305"/>
              <a:gd name="T43" fmla="*/ 274 h 371"/>
              <a:gd name="T44" fmla="*/ 63 w 305"/>
              <a:gd name="T45" fmla="*/ 282 h 371"/>
              <a:gd name="T46" fmla="*/ 12 w 305"/>
              <a:gd name="T47" fmla="*/ 267 h 371"/>
              <a:gd name="T48" fmla="*/ 27 w 305"/>
              <a:gd name="T49" fmla="*/ 283 h 371"/>
              <a:gd name="T50" fmla="*/ 70 w 305"/>
              <a:gd name="T51" fmla="*/ 291 h 371"/>
              <a:gd name="T52" fmla="*/ 82 w 305"/>
              <a:gd name="T53" fmla="*/ 285 h 371"/>
              <a:gd name="T54" fmla="*/ 98 w 305"/>
              <a:gd name="T55" fmla="*/ 286 h 371"/>
              <a:gd name="T56" fmla="*/ 116 w 305"/>
              <a:gd name="T57" fmla="*/ 282 h 371"/>
              <a:gd name="T58" fmla="*/ 126 w 305"/>
              <a:gd name="T59" fmla="*/ 288 h 371"/>
              <a:gd name="T60" fmla="*/ 137 w 305"/>
              <a:gd name="T61" fmla="*/ 288 h 371"/>
              <a:gd name="T62" fmla="*/ 165 w 305"/>
              <a:gd name="T63" fmla="*/ 305 h 371"/>
              <a:gd name="T64" fmla="*/ 179 w 305"/>
              <a:gd name="T65" fmla="*/ 314 h 371"/>
              <a:gd name="T66" fmla="*/ 196 w 305"/>
              <a:gd name="T67" fmla="*/ 329 h 371"/>
              <a:gd name="T68" fmla="*/ 189 w 305"/>
              <a:gd name="T69" fmla="*/ 348 h 371"/>
              <a:gd name="T70" fmla="*/ 186 w 305"/>
              <a:gd name="T71" fmla="*/ 368 h 371"/>
              <a:gd name="T72" fmla="*/ 210 w 305"/>
              <a:gd name="T73" fmla="*/ 371 h 371"/>
              <a:gd name="T74" fmla="*/ 202 w 305"/>
              <a:gd name="T75" fmla="*/ 341 h 371"/>
              <a:gd name="T76" fmla="*/ 205 w 305"/>
              <a:gd name="T77" fmla="*/ 334 h 371"/>
              <a:gd name="T78" fmla="*/ 219 w 305"/>
              <a:gd name="T79" fmla="*/ 317 h 371"/>
              <a:gd name="T80" fmla="*/ 223 w 305"/>
              <a:gd name="T81" fmla="*/ 295 h 371"/>
              <a:gd name="T82" fmla="*/ 221 w 305"/>
              <a:gd name="T83" fmla="*/ 270 h 371"/>
              <a:gd name="T84" fmla="*/ 206 w 305"/>
              <a:gd name="T85" fmla="*/ 243 h 371"/>
              <a:gd name="T86" fmla="*/ 219 w 305"/>
              <a:gd name="T87" fmla="*/ 229 h 371"/>
              <a:gd name="T88" fmla="*/ 240 w 305"/>
              <a:gd name="T89" fmla="*/ 234 h 371"/>
              <a:gd name="T90" fmla="*/ 272 w 305"/>
              <a:gd name="T91" fmla="*/ 221 h 371"/>
              <a:gd name="T92" fmla="*/ 267 w 305"/>
              <a:gd name="T93" fmla="*/ 205 h 371"/>
              <a:gd name="T94" fmla="*/ 278 w 305"/>
              <a:gd name="T95" fmla="*/ 195 h 371"/>
              <a:gd name="T96" fmla="*/ 292 w 305"/>
              <a:gd name="T97" fmla="*/ 164 h 371"/>
              <a:gd name="T98" fmla="*/ 276 w 305"/>
              <a:gd name="T99" fmla="*/ 156 h 371"/>
              <a:gd name="T100" fmla="*/ 267 w 305"/>
              <a:gd name="T101" fmla="*/ 142 h 371"/>
              <a:gd name="T102" fmla="*/ 269 w 305"/>
              <a:gd name="T103" fmla="*/ 131 h 371"/>
              <a:gd name="T104" fmla="*/ 299 w 305"/>
              <a:gd name="T105" fmla="*/ 98 h 371"/>
              <a:gd name="T106" fmla="*/ 305 w 305"/>
              <a:gd name="T107" fmla="*/ 46 h 371"/>
              <a:gd name="T108" fmla="*/ 58 w 305"/>
              <a:gd name="T109" fmla="*/ 257 h 371"/>
              <a:gd name="T110" fmla="*/ 35 w 305"/>
              <a:gd name="T111" fmla="*/ 245 h 371"/>
              <a:gd name="T112" fmla="*/ 114 w 305"/>
              <a:gd name="T113" fmla="*/ 83 h 371"/>
              <a:gd name="T114" fmla="*/ 108 w 305"/>
              <a:gd name="T115" fmla="*/ 78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5" h="371">
                <a:moveTo>
                  <a:pt x="149" y="33"/>
                </a:moveTo>
                <a:lnTo>
                  <a:pt x="146" y="31"/>
                </a:lnTo>
                <a:lnTo>
                  <a:pt x="164" y="26"/>
                </a:lnTo>
                <a:lnTo>
                  <a:pt x="175" y="24"/>
                </a:lnTo>
                <a:lnTo>
                  <a:pt x="177" y="25"/>
                </a:lnTo>
                <a:lnTo>
                  <a:pt x="157" y="32"/>
                </a:lnTo>
                <a:lnTo>
                  <a:pt x="149" y="33"/>
                </a:lnTo>
                <a:close/>
                <a:moveTo>
                  <a:pt x="189" y="24"/>
                </a:moveTo>
                <a:lnTo>
                  <a:pt x="204" y="22"/>
                </a:lnTo>
                <a:lnTo>
                  <a:pt x="204" y="21"/>
                </a:lnTo>
                <a:lnTo>
                  <a:pt x="200" y="20"/>
                </a:lnTo>
                <a:lnTo>
                  <a:pt x="187" y="20"/>
                </a:lnTo>
                <a:lnTo>
                  <a:pt x="183" y="21"/>
                </a:lnTo>
                <a:lnTo>
                  <a:pt x="184" y="23"/>
                </a:lnTo>
                <a:lnTo>
                  <a:pt x="189" y="24"/>
                </a:lnTo>
                <a:close/>
                <a:moveTo>
                  <a:pt x="236" y="15"/>
                </a:moveTo>
                <a:lnTo>
                  <a:pt x="233" y="15"/>
                </a:lnTo>
                <a:lnTo>
                  <a:pt x="223" y="18"/>
                </a:lnTo>
                <a:lnTo>
                  <a:pt x="223" y="19"/>
                </a:lnTo>
                <a:lnTo>
                  <a:pt x="225" y="20"/>
                </a:lnTo>
                <a:lnTo>
                  <a:pt x="236" y="15"/>
                </a:lnTo>
                <a:close/>
                <a:moveTo>
                  <a:pt x="139" y="42"/>
                </a:moveTo>
                <a:lnTo>
                  <a:pt x="133" y="42"/>
                </a:lnTo>
                <a:lnTo>
                  <a:pt x="124" y="50"/>
                </a:lnTo>
                <a:lnTo>
                  <a:pt x="125" y="52"/>
                </a:lnTo>
                <a:lnTo>
                  <a:pt x="139" y="42"/>
                </a:lnTo>
                <a:close/>
                <a:moveTo>
                  <a:pt x="273" y="0"/>
                </a:moveTo>
                <a:lnTo>
                  <a:pt x="270" y="0"/>
                </a:lnTo>
                <a:lnTo>
                  <a:pt x="263" y="3"/>
                </a:lnTo>
                <a:lnTo>
                  <a:pt x="261" y="6"/>
                </a:lnTo>
                <a:lnTo>
                  <a:pt x="268" y="6"/>
                </a:lnTo>
                <a:lnTo>
                  <a:pt x="273" y="0"/>
                </a:lnTo>
                <a:close/>
                <a:moveTo>
                  <a:pt x="52" y="290"/>
                </a:moveTo>
                <a:lnTo>
                  <a:pt x="42" y="295"/>
                </a:lnTo>
                <a:lnTo>
                  <a:pt x="29" y="293"/>
                </a:lnTo>
                <a:lnTo>
                  <a:pt x="19" y="289"/>
                </a:lnTo>
                <a:lnTo>
                  <a:pt x="6" y="290"/>
                </a:lnTo>
                <a:lnTo>
                  <a:pt x="0" y="292"/>
                </a:lnTo>
                <a:lnTo>
                  <a:pt x="3" y="303"/>
                </a:lnTo>
                <a:lnTo>
                  <a:pt x="4" y="306"/>
                </a:lnTo>
                <a:lnTo>
                  <a:pt x="7" y="309"/>
                </a:lnTo>
                <a:lnTo>
                  <a:pt x="10" y="309"/>
                </a:lnTo>
                <a:lnTo>
                  <a:pt x="13" y="306"/>
                </a:lnTo>
                <a:lnTo>
                  <a:pt x="18" y="303"/>
                </a:lnTo>
                <a:lnTo>
                  <a:pt x="26" y="305"/>
                </a:lnTo>
                <a:lnTo>
                  <a:pt x="32" y="307"/>
                </a:lnTo>
                <a:lnTo>
                  <a:pt x="34" y="310"/>
                </a:lnTo>
                <a:lnTo>
                  <a:pt x="38" y="313"/>
                </a:lnTo>
                <a:lnTo>
                  <a:pt x="44" y="313"/>
                </a:lnTo>
                <a:lnTo>
                  <a:pt x="55" y="308"/>
                </a:lnTo>
                <a:lnTo>
                  <a:pt x="65" y="301"/>
                </a:lnTo>
                <a:lnTo>
                  <a:pt x="68" y="295"/>
                </a:lnTo>
                <a:lnTo>
                  <a:pt x="70" y="291"/>
                </a:lnTo>
                <a:lnTo>
                  <a:pt x="60" y="294"/>
                </a:lnTo>
                <a:lnTo>
                  <a:pt x="52" y="290"/>
                </a:lnTo>
                <a:close/>
                <a:moveTo>
                  <a:pt x="305" y="46"/>
                </a:moveTo>
                <a:lnTo>
                  <a:pt x="294" y="43"/>
                </a:lnTo>
                <a:lnTo>
                  <a:pt x="287" y="40"/>
                </a:lnTo>
                <a:lnTo>
                  <a:pt x="282" y="33"/>
                </a:lnTo>
                <a:lnTo>
                  <a:pt x="275" y="25"/>
                </a:lnTo>
                <a:lnTo>
                  <a:pt x="255" y="25"/>
                </a:lnTo>
                <a:lnTo>
                  <a:pt x="238" y="28"/>
                </a:lnTo>
                <a:lnTo>
                  <a:pt x="215" y="29"/>
                </a:lnTo>
                <a:lnTo>
                  <a:pt x="200" y="33"/>
                </a:lnTo>
                <a:lnTo>
                  <a:pt x="173" y="47"/>
                </a:lnTo>
                <a:lnTo>
                  <a:pt x="166" y="55"/>
                </a:lnTo>
                <a:lnTo>
                  <a:pt x="159" y="70"/>
                </a:lnTo>
                <a:lnTo>
                  <a:pt x="136" y="88"/>
                </a:lnTo>
                <a:lnTo>
                  <a:pt x="122" y="95"/>
                </a:lnTo>
                <a:lnTo>
                  <a:pt x="118" y="92"/>
                </a:lnTo>
                <a:lnTo>
                  <a:pt x="113" y="90"/>
                </a:lnTo>
                <a:lnTo>
                  <a:pt x="108" y="99"/>
                </a:lnTo>
                <a:lnTo>
                  <a:pt x="105" y="108"/>
                </a:lnTo>
                <a:lnTo>
                  <a:pt x="96" y="155"/>
                </a:lnTo>
                <a:lnTo>
                  <a:pt x="90" y="173"/>
                </a:lnTo>
                <a:lnTo>
                  <a:pt x="81" y="187"/>
                </a:lnTo>
                <a:lnTo>
                  <a:pt x="68" y="205"/>
                </a:lnTo>
                <a:lnTo>
                  <a:pt x="62" y="211"/>
                </a:lnTo>
                <a:lnTo>
                  <a:pt x="58" y="213"/>
                </a:lnTo>
                <a:lnTo>
                  <a:pt x="54" y="222"/>
                </a:lnTo>
                <a:lnTo>
                  <a:pt x="50" y="232"/>
                </a:lnTo>
                <a:lnTo>
                  <a:pt x="47" y="237"/>
                </a:lnTo>
                <a:lnTo>
                  <a:pt x="62" y="254"/>
                </a:lnTo>
                <a:lnTo>
                  <a:pt x="64" y="259"/>
                </a:lnTo>
                <a:lnTo>
                  <a:pt x="66" y="262"/>
                </a:lnTo>
                <a:lnTo>
                  <a:pt x="52" y="264"/>
                </a:lnTo>
                <a:lnTo>
                  <a:pt x="58" y="270"/>
                </a:lnTo>
                <a:lnTo>
                  <a:pt x="66" y="274"/>
                </a:lnTo>
                <a:lnTo>
                  <a:pt x="71" y="276"/>
                </a:lnTo>
                <a:lnTo>
                  <a:pt x="73" y="280"/>
                </a:lnTo>
                <a:lnTo>
                  <a:pt x="68" y="282"/>
                </a:lnTo>
                <a:lnTo>
                  <a:pt x="63" y="282"/>
                </a:lnTo>
                <a:lnTo>
                  <a:pt x="43" y="267"/>
                </a:lnTo>
                <a:lnTo>
                  <a:pt x="31" y="264"/>
                </a:lnTo>
                <a:lnTo>
                  <a:pt x="16" y="265"/>
                </a:lnTo>
                <a:lnTo>
                  <a:pt x="12" y="267"/>
                </a:lnTo>
                <a:lnTo>
                  <a:pt x="8" y="271"/>
                </a:lnTo>
                <a:lnTo>
                  <a:pt x="14" y="278"/>
                </a:lnTo>
                <a:lnTo>
                  <a:pt x="19" y="282"/>
                </a:lnTo>
                <a:lnTo>
                  <a:pt x="27" y="283"/>
                </a:lnTo>
                <a:lnTo>
                  <a:pt x="38" y="288"/>
                </a:lnTo>
                <a:lnTo>
                  <a:pt x="52" y="283"/>
                </a:lnTo>
                <a:lnTo>
                  <a:pt x="63" y="289"/>
                </a:lnTo>
                <a:lnTo>
                  <a:pt x="70" y="291"/>
                </a:lnTo>
                <a:lnTo>
                  <a:pt x="76" y="294"/>
                </a:lnTo>
                <a:lnTo>
                  <a:pt x="81" y="294"/>
                </a:lnTo>
                <a:lnTo>
                  <a:pt x="84" y="293"/>
                </a:lnTo>
                <a:lnTo>
                  <a:pt x="82" y="285"/>
                </a:lnTo>
                <a:lnTo>
                  <a:pt x="87" y="281"/>
                </a:lnTo>
                <a:lnTo>
                  <a:pt x="92" y="279"/>
                </a:lnTo>
                <a:lnTo>
                  <a:pt x="94" y="283"/>
                </a:lnTo>
                <a:lnTo>
                  <a:pt x="98" y="286"/>
                </a:lnTo>
                <a:lnTo>
                  <a:pt x="102" y="286"/>
                </a:lnTo>
                <a:lnTo>
                  <a:pt x="112" y="277"/>
                </a:lnTo>
                <a:lnTo>
                  <a:pt x="114" y="279"/>
                </a:lnTo>
                <a:lnTo>
                  <a:pt x="116" y="282"/>
                </a:lnTo>
                <a:lnTo>
                  <a:pt x="116" y="285"/>
                </a:lnTo>
                <a:lnTo>
                  <a:pt x="117" y="287"/>
                </a:lnTo>
                <a:lnTo>
                  <a:pt x="119" y="289"/>
                </a:lnTo>
                <a:lnTo>
                  <a:pt x="126" y="288"/>
                </a:lnTo>
                <a:lnTo>
                  <a:pt x="130" y="283"/>
                </a:lnTo>
                <a:lnTo>
                  <a:pt x="133" y="280"/>
                </a:lnTo>
                <a:lnTo>
                  <a:pt x="136" y="282"/>
                </a:lnTo>
                <a:lnTo>
                  <a:pt x="137" y="288"/>
                </a:lnTo>
                <a:lnTo>
                  <a:pt x="139" y="296"/>
                </a:lnTo>
                <a:lnTo>
                  <a:pt x="148" y="304"/>
                </a:lnTo>
                <a:lnTo>
                  <a:pt x="156" y="307"/>
                </a:lnTo>
                <a:lnTo>
                  <a:pt x="165" y="305"/>
                </a:lnTo>
                <a:lnTo>
                  <a:pt x="169" y="304"/>
                </a:lnTo>
                <a:lnTo>
                  <a:pt x="171" y="305"/>
                </a:lnTo>
                <a:lnTo>
                  <a:pt x="174" y="309"/>
                </a:lnTo>
                <a:lnTo>
                  <a:pt x="179" y="314"/>
                </a:lnTo>
                <a:lnTo>
                  <a:pt x="190" y="318"/>
                </a:lnTo>
                <a:lnTo>
                  <a:pt x="194" y="320"/>
                </a:lnTo>
                <a:lnTo>
                  <a:pt x="196" y="324"/>
                </a:lnTo>
                <a:lnTo>
                  <a:pt x="196" y="329"/>
                </a:lnTo>
                <a:lnTo>
                  <a:pt x="190" y="341"/>
                </a:lnTo>
                <a:lnTo>
                  <a:pt x="190" y="344"/>
                </a:lnTo>
                <a:lnTo>
                  <a:pt x="190" y="346"/>
                </a:lnTo>
                <a:lnTo>
                  <a:pt x="189" y="348"/>
                </a:lnTo>
                <a:lnTo>
                  <a:pt x="182" y="356"/>
                </a:lnTo>
                <a:lnTo>
                  <a:pt x="182" y="359"/>
                </a:lnTo>
                <a:lnTo>
                  <a:pt x="184" y="364"/>
                </a:lnTo>
                <a:lnTo>
                  <a:pt x="186" y="368"/>
                </a:lnTo>
                <a:lnTo>
                  <a:pt x="186" y="368"/>
                </a:lnTo>
                <a:lnTo>
                  <a:pt x="197" y="363"/>
                </a:lnTo>
                <a:lnTo>
                  <a:pt x="202" y="370"/>
                </a:lnTo>
                <a:lnTo>
                  <a:pt x="210" y="371"/>
                </a:lnTo>
                <a:lnTo>
                  <a:pt x="214" y="351"/>
                </a:lnTo>
                <a:lnTo>
                  <a:pt x="211" y="346"/>
                </a:lnTo>
                <a:lnTo>
                  <a:pt x="207" y="343"/>
                </a:lnTo>
                <a:lnTo>
                  <a:pt x="202" y="341"/>
                </a:lnTo>
                <a:lnTo>
                  <a:pt x="200" y="339"/>
                </a:lnTo>
                <a:lnTo>
                  <a:pt x="199" y="336"/>
                </a:lnTo>
                <a:lnTo>
                  <a:pt x="200" y="334"/>
                </a:lnTo>
                <a:lnTo>
                  <a:pt x="205" y="334"/>
                </a:lnTo>
                <a:lnTo>
                  <a:pt x="207" y="332"/>
                </a:lnTo>
                <a:lnTo>
                  <a:pt x="220" y="321"/>
                </a:lnTo>
                <a:lnTo>
                  <a:pt x="221" y="319"/>
                </a:lnTo>
                <a:lnTo>
                  <a:pt x="219" y="317"/>
                </a:lnTo>
                <a:lnTo>
                  <a:pt x="217" y="317"/>
                </a:lnTo>
                <a:lnTo>
                  <a:pt x="216" y="314"/>
                </a:lnTo>
                <a:lnTo>
                  <a:pt x="216" y="311"/>
                </a:lnTo>
                <a:lnTo>
                  <a:pt x="223" y="295"/>
                </a:lnTo>
                <a:lnTo>
                  <a:pt x="225" y="288"/>
                </a:lnTo>
                <a:lnTo>
                  <a:pt x="226" y="283"/>
                </a:lnTo>
                <a:lnTo>
                  <a:pt x="225" y="278"/>
                </a:lnTo>
                <a:lnTo>
                  <a:pt x="221" y="270"/>
                </a:lnTo>
                <a:lnTo>
                  <a:pt x="217" y="264"/>
                </a:lnTo>
                <a:lnTo>
                  <a:pt x="217" y="259"/>
                </a:lnTo>
                <a:lnTo>
                  <a:pt x="214" y="256"/>
                </a:lnTo>
                <a:lnTo>
                  <a:pt x="206" y="243"/>
                </a:lnTo>
                <a:lnTo>
                  <a:pt x="206" y="238"/>
                </a:lnTo>
                <a:lnTo>
                  <a:pt x="211" y="234"/>
                </a:lnTo>
                <a:lnTo>
                  <a:pt x="217" y="231"/>
                </a:lnTo>
                <a:lnTo>
                  <a:pt x="219" y="229"/>
                </a:lnTo>
                <a:lnTo>
                  <a:pt x="223" y="228"/>
                </a:lnTo>
                <a:lnTo>
                  <a:pt x="234" y="232"/>
                </a:lnTo>
                <a:lnTo>
                  <a:pt x="238" y="235"/>
                </a:lnTo>
                <a:lnTo>
                  <a:pt x="240" y="234"/>
                </a:lnTo>
                <a:lnTo>
                  <a:pt x="244" y="231"/>
                </a:lnTo>
                <a:lnTo>
                  <a:pt x="251" y="231"/>
                </a:lnTo>
                <a:lnTo>
                  <a:pt x="269" y="224"/>
                </a:lnTo>
                <a:lnTo>
                  <a:pt x="272" y="221"/>
                </a:lnTo>
                <a:lnTo>
                  <a:pt x="273" y="217"/>
                </a:lnTo>
                <a:lnTo>
                  <a:pt x="274" y="215"/>
                </a:lnTo>
                <a:lnTo>
                  <a:pt x="267" y="208"/>
                </a:lnTo>
                <a:lnTo>
                  <a:pt x="267" y="205"/>
                </a:lnTo>
                <a:lnTo>
                  <a:pt x="267" y="202"/>
                </a:lnTo>
                <a:lnTo>
                  <a:pt x="269" y="200"/>
                </a:lnTo>
                <a:lnTo>
                  <a:pt x="273" y="198"/>
                </a:lnTo>
                <a:lnTo>
                  <a:pt x="278" y="195"/>
                </a:lnTo>
                <a:lnTo>
                  <a:pt x="287" y="186"/>
                </a:lnTo>
                <a:lnTo>
                  <a:pt x="291" y="178"/>
                </a:lnTo>
                <a:lnTo>
                  <a:pt x="292" y="170"/>
                </a:lnTo>
                <a:lnTo>
                  <a:pt x="292" y="164"/>
                </a:lnTo>
                <a:lnTo>
                  <a:pt x="289" y="159"/>
                </a:lnTo>
                <a:lnTo>
                  <a:pt x="287" y="155"/>
                </a:lnTo>
                <a:lnTo>
                  <a:pt x="283" y="156"/>
                </a:lnTo>
                <a:lnTo>
                  <a:pt x="276" y="156"/>
                </a:lnTo>
                <a:lnTo>
                  <a:pt x="269" y="153"/>
                </a:lnTo>
                <a:lnTo>
                  <a:pt x="266" y="148"/>
                </a:lnTo>
                <a:lnTo>
                  <a:pt x="265" y="144"/>
                </a:lnTo>
                <a:lnTo>
                  <a:pt x="267" y="142"/>
                </a:lnTo>
                <a:lnTo>
                  <a:pt x="267" y="139"/>
                </a:lnTo>
                <a:lnTo>
                  <a:pt x="266" y="135"/>
                </a:lnTo>
                <a:lnTo>
                  <a:pt x="266" y="133"/>
                </a:lnTo>
                <a:lnTo>
                  <a:pt x="269" y="131"/>
                </a:lnTo>
                <a:lnTo>
                  <a:pt x="290" y="131"/>
                </a:lnTo>
                <a:lnTo>
                  <a:pt x="292" y="128"/>
                </a:lnTo>
                <a:lnTo>
                  <a:pt x="293" y="116"/>
                </a:lnTo>
                <a:lnTo>
                  <a:pt x="299" y="98"/>
                </a:lnTo>
                <a:lnTo>
                  <a:pt x="304" y="87"/>
                </a:lnTo>
                <a:lnTo>
                  <a:pt x="304" y="83"/>
                </a:lnTo>
                <a:lnTo>
                  <a:pt x="304" y="58"/>
                </a:lnTo>
                <a:lnTo>
                  <a:pt x="305" y="46"/>
                </a:lnTo>
                <a:close/>
                <a:moveTo>
                  <a:pt x="30" y="254"/>
                </a:moveTo>
                <a:lnTo>
                  <a:pt x="37" y="252"/>
                </a:lnTo>
                <a:lnTo>
                  <a:pt x="48" y="260"/>
                </a:lnTo>
                <a:lnTo>
                  <a:pt x="58" y="257"/>
                </a:lnTo>
                <a:lnTo>
                  <a:pt x="57" y="255"/>
                </a:lnTo>
                <a:lnTo>
                  <a:pt x="55" y="253"/>
                </a:lnTo>
                <a:lnTo>
                  <a:pt x="48" y="246"/>
                </a:lnTo>
                <a:lnTo>
                  <a:pt x="35" y="245"/>
                </a:lnTo>
                <a:lnTo>
                  <a:pt x="28" y="247"/>
                </a:lnTo>
                <a:lnTo>
                  <a:pt x="28" y="250"/>
                </a:lnTo>
                <a:lnTo>
                  <a:pt x="30" y="254"/>
                </a:lnTo>
                <a:close/>
                <a:moveTo>
                  <a:pt x="114" y="83"/>
                </a:moveTo>
                <a:lnTo>
                  <a:pt x="122" y="73"/>
                </a:lnTo>
                <a:lnTo>
                  <a:pt x="122" y="59"/>
                </a:lnTo>
                <a:lnTo>
                  <a:pt x="110" y="71"/>
                </a:lnTo>
                <a:lnTo>
                  <a:pt x="108" y="78"/>
                </a:lnTo>
                <a:lnTo>
                  <a:pt x="109" y="80"/>
                </a:lnTo>
                <a:lnTo>
                  <a:pt x="114" y="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69" name="Freeform 168"/>
          <p:cNvSpPr>
            <a:spLocks noEditPoints="1"/>
          </p:cNvSpPr>
          <p:nvPr/>
        </p:nvSpPr>
        <p:spPr bwMode="auto">
          <a:xfrm>
            <a:off x="4414088" y="3080285"/>
            <a:ext cx="494793" cy="591646"/>
          </a:xfrm>
          <a:custGeom>
            <a:avLst/>
            <a:gdLst>
              <a:gd name="T0" fmla="*/ 2045 w 2072"/>
              <a:gd name="T1" fmla="*/ 379 h 2473"/>
              <a:gd name="T2" fmla="*/ 1932 w 2072"/>
              <a:gd name="T3" fmla="*/ 416 h 2473"/>
              <a:gd name="T4" fmla="*/ 1680 w 2072"/>
              <a:gd name="T5" fmla="*/ 352 h 2473"/>
              <a:gd name="T6" fmla="*/ 1503 w 2072"/>
              <a:gd name="T7" fmla="*/ 551 h 2473"/>
              <a:gd name="T8" fmla="*/ 1291 w 2072"/>
              <a:gd name="T9" fmla="*/ 486 h 2473"/>
              <a:gd name="T10" fmla="*/ 1106 w 2072"/>
              <a:gd name="T11" fmla="*/ 607 h 2473"/>
              <a:gd name="T12" fmla="*/ 921 w 2072"/>
              <a:gd name="T13" fmla="*/ 889 h 2473"/>
              <a:gd name="T14" fmla="*/ 723 w 2072"/>
              <a:gd name="T15" fmla="*/ 1348 h 2473"/>
              <a:gd name="T16" fmla="*/ 581 w 2072"/>
              <a:gd name="T17" fmla="*/ 1656 h 2473"/>
              <a:gd name="T18" fmla="*/ 628 w 2072"/>
              <a:gd name="T19" fmla="*/ 1991 h 2473"/>
              <a:gd name="T20" fmla="*/ 545 w 2072"/>
              <a:gd name="T21" fmla="*/ 2233 h 2473"/>
              <a:gd name="T22" fmla="*/ 459 w 2072"/>
              <a:gd name="T23" fmla="*/ 2206 h 2473"/>
              <a:gd name="T24" fmla="*/ 376 w 2072"/>
              <a:gd name="T25" fmla="*/ 2335 h 2473"/>
              <a:gd name="T26" fmla="*/ 156 w 2072"/>
              <a:gd name="T27" fmla="*/ 2456 h 2473"/>
              <a:gd name="T28" fmla="*/ 106 w 2072"/>
              <a:gd name="T29" fmla="*/ 2344 h 2473"/>
              <a:gd name="T30" fmla="*/ 68 w 2072"/>
              <a:gd name="T31" fmla="*/ 2277 h 2473"/>
              <a:gd name="T32" fmla="*/ 74 w 2072"/>
              <a:gd name="T33" fmla="*/ 2190 h 2473"/>
              <a:gd name="T34" fmla="*/ 87 w 2072"/>
              <a:gd name="T35" fmla="*/ 2145 h 2473"/>
              <a:gd name="T36" fmla="*/ 68 w 2072"/>
              <a:gd name="T37" fmla="*/ 2144 h 2473"/>
              <a:gd name="T38" fmla="*/ 118 w 2072"/>
              <a:gd name="T39" fmla="*/ 1995 h 2473"/>
              <a:gd name="T40" fmla="*/ 170 w 2072"/>
              <a:gd name="T41" fmla="*/ 1982 h 2473"/>
              <a:gd name="T42" fmla="*/ 24 w 2072"/>
              <a:gd name="T43" fmla="*/ 1906 h 2473"/>
              <a:gd name="T44" fmla="*/ 39 w 2072"/>
              <a:gd name="T45" fmla="*/ 1816 h 2473"/>
              <a:gd name="T46" fmla="*/ 123 w 2072"/>
              <a:gd name="T47" fmla="*/ 1738 h 2473"/>
              <a:gd name="T48" fmla="*/ 157 w 2072"/>
              <a:gd name="T49" fmla="*/ 1707 h 2473"/>
              <a:gd name="T50" fmla="*/ 300 w 2072"/>
              <a:gd name="T51" fmla="*/ 1596 h 2473"/>
              <a:gd name="T52" fmla="*/ 418 w 2072"/>
              <a:gd name="T53" fmla="*/ 1595 h 2473"/>
              <a:gd name="T54" fmla="*/ 508 w 2072"/>
              <a:gd name="T55" fmla="*/ 1488 h 2473"/>
              <a:gd name="T56" fmla="*/ 478 w 2072"/>
              <a:gd name="T57" fmla="*/ 1404 h 2473"/>
              <a:gd name="T58" fmla="*/ 603 w 2072"/>
              <a:gd name="T59" fmla="*/ 1275 h 2473"/>
              <a:gd name="T60" fmla="*/ 731 w 2072"/>
              <a:gd name="T61" fmla="*/ 1061 h 2473"/>
              <a:gd name="T62" fmla="*/ 719 w 2072"/>
              <a:gd name="T63" fmla="*/ 928 h 2473"/>
              <a:gd name="T64" fmla="*/ 840 w 2072"/>
              <a:gd name="T65" fmla="*/ 824 h 2473"/>
              <a:gd name="T66" fmla="*/ 840 w 2072"/>
              <a:gd name="T67" fmla="*/ 731 h 2473"/>
              <a:gd name="T68" fmla="*/ 901 w 2072"/>
              <a:gd name="T69" fmla="*/ 654 h 2473"/>
              <a:gd name="T70" fmla="*/ 997 w 2072"/>
              <a:gd name="T71" fmla="*/ 542 h 2473"/>
              <a:gd name="T72" fmla="*/ 1124 w 2072"/>
              <a:gd name="T73" fmla="*/ 372 h 2473"/>
              <a:gd name="T74" fmla="*/ 1207 w 2072"/>
              <a:gd name="T75" fmla="*/ 419 h 2473"/>
              <a:gd name="T76" fmla="*/ 1354 w 2072"/>
              <a:gd name="T77" fmla="*/ 271 h 2473"/>
              <a:gd name="T78" fmla="*/ 1473 w 2072"/>
              <a:gd name="T79" fmla="*/ 267 h 2473"/>
              <a:gd name="T80" fmla="*/ 1630 w 2072"/>
              <a:gd name="T81" fmla="*/ 61 h 2473"/>
              <a:gd name="T82" fmla="*/ 1737 w 2072"/>
              <a:gd name="T83" fmla="*/ 70 h 2473"/>
              <a:gd name="T84" fmla="*/ 1849 w 2072"/>
              <a:gd name="T85" fmla="*/ 24 h 2473"/>
              <a:gd name="T86" fmla="*/ 1925 w 2072"/>
              <a:gd name="T87" fmla="*/ 69 h 2473"/>
              <a:gd name="T88" fmla="*/ 1901 w 2072"/>
              <a:gd name="T89" fmla="*/ 251 h 2473"/>
              <a:gd name="T90" fmla="*/ 1472 w 2072"/>
              <a:gd name="T91" fmla="*/ 94 h 2473"/>
              <a:gd name="T92" fmla="*/ 1464 w 2072"/>
              <a:gd name="T93" fmla="*/ 80 h 2473"/>
              <a:gd name="T94" fmla="*/ 1454 w 2072"/>
              <a:gd name="T95" fmla="*/ 206 h 2473"/>
              <a:gd name="T96" fmla="*/ 1196 w 2072"/>
              <a:gd name="T97" fmla="*/ 256 h 2473"/>
              <a:gd name="T98" fmla="*/ 1109 w 2072"/>
              <a:gd name="T99" fmla="*/ 362 h 2473"/>
              <a:gd name="T100" fmla="*/ 1122 w 2072"/>
              <a:gd name="T101" fmla="*/ 262 h 2473"/>
              <a:gd name="T102" fmla="*/ 1992 w 2072"/>
              <a:gd name="T103" fmla="*/ 319 h 2473"/>
              <a:gd name="T104" fmla="*/ 1028 w 2072"/>
              <a:gd name="T105" fmla="*/ 460 h 2473"/>
              <a:gd name="T106" fmla="*/ 994 w 2072"/>
              <a:gd name="T107" fmla="*/ 380 h 2473"/>
              <a:gd name="T108" fmla="*/ 891 w 2072"/>
              <a:gd name="T109" fmla="*/ 615 h 2473"/>
              <a:gd name="T110" fmla="*/ 840 w 2072"/>
              <a:gd name="T111" fmla="*/ 582 h 2473"/>
              <a:gd name="T112" fmla="*/ 824 w 2072"/>
              <a:gd name="T113" fmla="*/ 511 h 2473"/>
              <a:gd name="T114" fmla="*/ 811 w 2072"/>
              <a:gd name="T115" fmla="*/ 521 h 2473"/>
              <a:gd name="T116" fmla="*/ 668 w 2072"/>
              <a:gd name="T117" fmla="*/ 715 h 2473"/>
              <a:gd name="T118" fmla="*/ 597 w 2072"/>
              <a:gd name="T119" fmla="*/ 1103 h 2473"/>
              <a:gd name="T120" fmla="*/ 552 w 2072"/>
              <a:gd name="T121" fmla="*/ 1190 h 2473"/>
              <a:gd name="T122" fmla="*/ 314 w 2072"/>
              <a:gd name="T123" fmla="*/ 1529 h 2473"/>
              <a:gd name="T124" fmla="*/ 13 w 2072"/>
              <a:gd name="T125" fmla="*/ 1994 h 2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2" h="2473">
                <a:moveTo>
                  <a:pt x="1646" y="0"/>
                </a:moveTo>
                <a:lnTo>
                  <a:pt x="1668" y="10"/>
                </a:lnTo>
                <a:lnTo>
                  <a:pt x="1675" y="9"/>
                </a:lnTo>
                <a:lnTo>
                  <a:pt x="1685" y="27"/>
                </a:lnTo>
                <a:lnTo>
                  <a:pt x="1691" y="25"/>
                </a:lnTo>
                <a:lnTo>
                  <a:pt x="1690" y="36"/>
                </a:lnTo>
                <a:lnTo>
                  <a:pt x="1679" y="41"/>
                </a:lnTo>
                <a:lnTo>
                  <a:pt x="1663" y="44"/>
                </a:lnTo>
                <a:lnTo>
                  <a:pt x="1660" y="46"/>
                </a:lnTo>
                <a:lnTo>
                  <a:pt x="1646" y="44"/>
                </a:lnTo>
                <a:lnTo>
                  <a:pt x="1638" y="30"/>
                </a:lnTo>
                <a:lnTo>
                  <a:pt x="1625" y="27"/>
                </a:lnTo>
                <a:lnTo>
                  <a:pt x="1625" y="22"/>
                </a:lnTo>
                <a:lnTo>
                  <a:pt x="1633" y="11"/>
                </a:lnTo>
                <a:lnTo>
                  <a:pt x="1646" y="0"/>
                </a:lnTo>
                <a:close/>
                <a:moveTo>
                  <a:pt x="2065" y="322"/>
                </a:moveTo>
                <a:lnTo>
                  <a:pt x="2069" y="352"/>
                </a:lnTo>
                <a:lnTo>
                  <a:pt x="2069" y="362"/>
                </a:lnTo>
                <a:lnTo>
                  <a:pt x="2067" y="372"/>
                </a:lnTo>
                <a:lnTo>
                  <a:pt x="2064" y="378"/>
                </a:lnTo>
                <a:lnTo>
                  <a:pt x="2058" y="380"/>
                </a:lnTo>
                <a:lnTo>
                  <a:pt x="2045" y="379"/>
                </a:lnTo>
                <a:lnTo>
                  <a:pt x="2026" y="367"/>
                </a:lnTo>
                <a:lnTo>
                  <a:pt x="2014" y="356"/>
                </a:lnTo>
                <a:lnTo>
                  <a:pt x="2010" y="356"/>
                </a:lnTo>
                <a:lnTo>
                  <a:pt x="2009" y="357"/>
                </a:lnTo>
                <a:lnTo>
                  <a:pt x="2012" y="368"/>
                </a:lnTo>
                <a:lnTo>
                  <a:pt x="2011" y="377"/>
                </a:lnTo>
                <a:lnTo>
                  <a:pt x="2009" y="386"/>
                </a:lnTo>
                <a:lnTo>
                  <a:pt x="2006" y="394"/>
                </a:lnTo>
                <a:lnTo>
                  <a:pt x="2003" y="401"/>
                </a:lnTo>
                <a:lnTo>
                  <a:pt x="1995" y="411"/>
                </a:lnTo>
                <a:lnTo>
                  <a:pt x="1983" y="418"/>
                </a:lnTo>
                <a:lnTo>
                  <a:pt x="1948" y="432"/>
                </a:lnTo>
                <a:lnTo>
                  <a:pt x="1945" y="438"/>
                </a:lnTo>
                <a:lnTo>
                  <a:pt x="1933" y="476"/>
                </a:lnTo>
                <a:lnTo>
                  <a:pt x="1930" y="482"/>
                </a:lnTo>
                <a:lnTo>
                  <a:pt x="1926" y="487"/>
                </a:lnTo>
                <a:lnTo>
                  <a:pt x="1914" y="493"/>
                </a:lnTo>
                <a:lnTo>
                  <a:pt x="1908" y="485"/>
                </a:lnTo>
                <a:lnTo>
                  <a:pt x="1903" y="472"/>
                </a:lnTo>
                <a:lnTo>
                  <a:pt x="1905" y="459"/>
                </a:lnTo>
                <a:lnTo>
                  <a:pt x="1919" y="434"/>
                </a:lnTo>
                <a:lnTo>
                  <a:pt x="1932" y="416"/>
                </a:lnTo>
                <a:lnTo>
                  <a:pt x="1936" y="410"/>
                </a:lnTo>
                <a:lnTo>
                  <a:pt x="1943" y="392"/>
                </a:lnTo>
                <a:lnTo>
                  <a:pt x="1928" y="347"/>
                </a:lnTo>
                <a:lnTo>
                  <a:pt x="1901" y="334"/>
                </a:lnTo>
                <a:lnTo>
                  <a:pt x="1870" y="313"/>
                </a:lnTo>
                <a:lnTo>
                  <a:pt x="1859" y="302"/>
                </a:lnTo>
                <a:lnTo>
                  <a:pt x="1841" y="278"/>
                </a:lnTo>
                <a:lnTo>
                  <a:pt x="1829" y="258"/>
                </a:lnTo>
                <a:lnTo>
                  <a:pt x="1818" y="257"/>
                </a:lnTo>
                <a:lnTo>
                  <a:pt x="1805" y="262"/>
                </a:lnTo>
                <a:lnTo>
                  <a:pt x="1786" y="281"/>
                </a:lnTo>
                <a:lnTo>
                  <a:pt x="1775" y="291"/>
                </a:lnTo>
                <a:lnTo>
                  <a:pt x="1768" y="294"/>
                </a:lnTo>
                <a:lnTo>
                  <a:pt x="1767" y="294"/>
                </a:lnTo>
                <a:lnTo>
                  <a:pt x="1753" y="289"/>
                </a:lnTo>
                <a:lnTo>
                  <a:pt x="1738" y="287"/>
                </a:lnTo>
                <a:lnTo>
                  <a:pt x="1725" y="289"/>
                </a:lnTo>
                <a:lnTo>
                  <a:pt x="1721" y="292"/>
                </a:lnTo>
                <a:lnTo>
                  <a:pt x="1704" y="322"/>
                </a:lnTo>
                <a:lnTo>
                  <a:pt x="1692" y="338"/>
                </a:lnTo>
                <a:lnTo>
                  <a:pt x="1685" y="343"/>
                </a:lnTo>
                <a:lnTo>
                  <a:pt x="1680" y="352"/>
                </a:lnTo>
                <a:lnTo>
                  <a:pt x="1676" y="366"/>
                </a:lnTo>
                <a:lnTo>
                  <a:pt x="1667" y="416"/>
                </a:lnTo>
                <a:lnTo>
                  <a:pt x="1661" y="435"/>
                </a:lnTo>
                <a:lnTo>
                  <a:pt x="1659" y="447"/>
                </a:lnTo>
                <a:lnTo>
                  <a:pt x="1661" y="481"/>
                </a:lnTo>
                <a:lnTo>
                  <a:pt x="1659" y="500"/>
                </a:lnTo>
                <a:lnTo>
                  <a:pt x="1651" y="516"/>
                </a:lnTo>
                <a:lnTo>
                  <a:pt x="1645" y="523"/>
                </a:lnTo>
                <a:lnTo>
                  <a:pt x="1638" y="524"/>
                </a:lnTo>
                <a:lnTo>
                  <a:pt x="1628" y="528"/>
                </a:lnTo>
                <a:lnTo>
                  <a:pt x="1620" y="537"/>
                </a:lnTo>
                <a:lnTo>
                  <a:pt x="1614" y="550"/>
                </a:lnTo>
                <a:lnTo>
                  <a:pt x="1607" y="577"/>
                </a:lnTo>
                <a:lnTo>
                  <a:pt x="1595" y="587"/>
                </a:lnTo>
                <a:lnTo>
                  <a:pt x="1584" y="584"/>
                </a:lnTo>
                <a:lnTo>
                  <a:pt x="1576" y="574"/>
                </a:lnTo>
                <a:lnTo>
                  <a:pt x="1560" y="566"/>
                </a:lnTo>
                <a:lnTo>
                  <a:pt x="1547" y="561"/>
                </a:lnTo>
                <a:lnTo>
                  <a:pt x="1533" y="551"/>
                </a:lnTo>
                <a:lnTo>
                  <a:pt x="1521" y="542"/>
                </a:lnTo>
                <a:lnTo>
                  <a:pt x="1509" y="541"/>
                </a:lnTo>
                <a:lnTo>
                  <a:pt x="1503" y="551"/>
                </a:lnTo>
                <a:lnTo>
                  <a:pt x="1498" y="561"/>
                </a:lnTo>
                <a:lnTo>
                  <a:pt x="1478" y="569"/>
                </a:lnTo>
                <a:lnTo>
                  <a:pt x="1467" y="575"/>
                </a:lnTo>
                <a:lnTo>
                  <a:pt x="1453" y="576"/>
                </a:lnTo>
                <a:lnTo>
                  <a:pt x="1447" y="569"/>
                </a:lnTo>
                <a:lnTo>
                  <a:pt x="1427" y="565"/>
                </a:lnTo>
                <a:lnTo>
                  <a:pt x="1402" y="559"/>
                </a:lnTo>
                <a:lnTo>
                  <a:pt x="1395" y="559"/>
                </a:lnTo>
                <a:lnTo>
                  <a:pt x="1393" y="547"/>
                </a:lnTo>
                <a:lnTo>
                  <a:pt x="1386" y="530"/>
                </a:lnTo>
                <a:lnTo>
                  <a:pt x="1369" y="500"/>
                </a:lnTo>
                <a:lnTo>
                  <a:pt x="1361" y="489"/>
                </a:lnTo>
                <a:lnTo>
                  <a:pt x="1348" y="464"/>
                </a:lnTo>
                <a:lnTo>
                  <a:pt x="1332" y="438"/>
                </a:lnTo>
                <a:lnTo>
                  <a:pt x="1330" y="437"/>
                </a:lnTo>
                <a:lnTo>
                  <a:pt x="1320" y="436"/>
                </a:lnTo>
                <a:lnTo>
                  <a:pt x="1304" y="437"/>
                </a:lnTo>
                <a:lnTo>
                  <a:pt x="1294" y="443"/>
                </a:lnTo>
                <a:lnTo>
                  <a:pt x="1288" y="450"/>
                </a:lnTo>
                <a:lnTo>
                  <a:pt x="1287" y="457"/>
                </a:lnTo>
                <a:lnTo>
                  <a:pt x="1293" y="480"/>
                </a:lnTo>
                <a:lnTo>
                  <a:pt x="1291" y="486"/>
                </a:lnTo>
                <a:lnTo>
                  <a:pt x="1288" y="489"/>
                </a:lnTo>
                <a:lnTo>
                  <a:pt x="1274" y="482"/>
                </a:lnTo>
                <a:lnTo>
                  <a:pt x="1257" y="483"/>
                </a:lnTo>
                <a:lnTo>
                  <a:pt x="1253" y="490"/>
                </a:lnTo>
                <a:lnTo>
                  <a:pt x="1243" y="491"/>
                </a:lnTo>
                <a:lnTo>
                  <a:pt x="1213" y="493"/>
                </a:lnTo>
                <a:lnTo>
                  <a:pt x="1226" y="512"/>
                </a:lnTo>
                <a:lnTo>
                  <a:pt x="1231" y="520"/>
                </a:lnTo>
                <a:lnTo>
                  <a:pt x="1231" y="531"/>
                </a:lnTo>
                <a:lnTo>
                  <a:pt x="1229" y="552"/>
                </a:lnTo>
                <a:lnTo>
                  <a:pt x="1223" y="570"/>
                </a:lnTo>
                <a:lnTo>
                  <a:pt x="1216" y="584"/>
                </a:lnTo>
                <a:lnTo>
                  <a:pt x="1201" y="598"/>
                </a:lnTo>
                <a:lnTo>
                  <a:pt x="1223" y="612"/>
                </a:lnTo>
                <a:lnTo>
                  <a:pt x="1208" y="631"/>
                </a:lnTo>
                <a:lnTo>
                  <a:pt x="1201" y="638"/>
                </a:lnTo>
                <a:lnTo>
                  <a:pt x="1194" y="637"/>
                </a:lnTo>
                <a:lnTo>
                  <a:pt x="1179" y="630"/>
                </a:lnTo>
                <a:lnTo>
                  <a:pt x="1145" y="615"/>
                </a:lnTo>
                <a:lnTo>
                  <a:pt x="1129" y="609"/>
                </a:lnTo>
                <a:lnTo>
                  <a:pt x="1114" y="607"/>
                </a:lnTo>
                <a:lnTo>
                  <a:pt x="1106" y="607"/>
                </a:lnTo>
                <a:lnTo>
                  <a:pt x="1075" y="594"/>
                </a:lnTo>
                <a:lnTo>
                  <a:pt x="1069" y="595"/>
                </a:lnTo>
                <a:lnTo>
                  <a:pt x="1058" y="601"/>
                </a:lnTo>
                <a:lnTo>
                  <a:pt x="1057" y="614"/>
                </a:lnTo>
                <a:lnTo>
                  <a:pt x="1058" y="647"/>
                </a:lnTo>
                <a:lnTo>
                  <a:pt x="1059" y="671"/>
                </a:lnTo>
                <a:lnTo>
                  <a:pt x="1055" y="686"/>
                </a:lnTo>
                <a:lnTo>
                  <a:pt x="1051" y="695"/>
                </a:lnTo>
                <a:lnTo>
                  <a:pt x="1039" y="721"/>
                </a:lnTo>
                <a:lnTo>
                  <a:pt x="1011" y="704"/>
                </a:lnTo>
                <a:lnTo>
                  <a:pt x="992" y="692"/>
                </a:lnTo>
                <a:lnTo>
                  <a:pt x="980" y="708"/>
                </a:lnTo>
                <a:lnTo>
                  <a:pt x="949" y="736"/>
                </a:lnTo>
                <a:lnTo>
                  <a:pt x="933" y="792"/>
                </a:lnTo>
                <a:lnTo>
                  <a:pt x="933" y="794"/>
                </a:lnTo>
                <a:lnTo>
                  <a:pt x="923" y="808"/>
                </a:lnTo>
                <a:lnTo>
                  <a:pt x="911" y="814"/>
                </a:lnTo>
                <a:lnTo>
                  <a:pt x="902" y="817"/>
                </a:lnTo>
                <a:lnTo>
                  <a:pt x="897" y="834"/>
                </a:lnTo>
                <a:lnTo>
                  <a:pt x="909" y="857"/>
                </a:lnTo>
                <a:lnTo>
                  <a:pt x="916" y="869"/>
                </a:lnTo>
                <a:lnTo>
                  <a:pt x="921" y="889"/>
                </a:lnTo>
                <a:lnTo>
                  <a:pt x="920" y="902"/>
                </a:lnTo>
                <a:lnTo>
                  <a:pt x="919" y="910"/>
                </a:lnTo>
                <a:lnTo>
                  <a:pt x="906" y="926"/>
                </a:lnTo>
                <a:lnTo>
                  <a:pt x="878" y="967"/>
                </a:lnTo>
                <a:lnTo>
                  <a:pt x="852" y="1011"/>
                </a:lnTo>
                <a:lnTo>
                  <a:pt x="841" y="1023"/>
                </a:lnTo>
                <a:lnTo>
                  <a:pt x="846" y="1059"/>
                </a:lnTo>
                <a:lnTo>
                  <a:pt x="838" y="1070"/>
                </a:lnTo>
                <a:lnTo>
                  <a:pt x="820" y="1082"/>
                </a:lnTo>
                <a:lnTo>
                  <a:pt x="811" y="1087"/>
                </a:lnTo>
                <a:lnTo>
                  <a:pt x="801" y="1089"/>
                </a:lnTo>
                <a:lnTo>
                  <a:pt x="772" y="1094"/>
                </a:lnTo>
                <a:lnTo>
                  <a:pt x="777" y="1132"/>
                </a:lnTo>
                <a:lnTo>
                  <a:pt x="779" y="1149"/>
                </a:lnTo>
                <a:lnTo>
                  <a:pt x="779" y="1159"/>
                </a:lnTo>
                <a:lnTo>
                  <a:pt x="776" y="1169"/>
                </a:lnTo>
                <a:lnTo>
                  <a:pt x="772" y="1188"/>
                </a:lnTo>
                <a:lnTo>
                  <a:pt x="767" y="1253"/>
                </a:lnTo>
                <a:lnTo>
                  <a:pt x="762" y="1260"/>
                </a:lnTo>
                <a:lnTo>
                  <a:pt x="757" y="1278"/>
                </a:lnTo>
                <a:lnTo>
                  <a:pt x="738" y="1320"/>
                </a:lnTo>
                <a:lnTo>
                  <a:pt x="723" y="1348"/>
                </a:lnTo>
                <a:lnTo>
                  <a:pt x="701" y="1388"/>
                </a:lnTo>
                <a:lnTo>
                  <a:pt x="719" y="1400"/>
                </a:lnTo>
                <a:lnTo>
                  <a:pt x="735" y="1409"/>
                </a:lnTo>
                <a:lnTo>
                  <a:pt x="738" y="1423"/>
                </a:lnTo>
                <a:lnTo>
                  <a:pt x="740" y="1447"/>
                </a:lnTo>
                <a:lnTo>
                  <a:pt x="740" y="1462"/>
                </a:lnTo>
                <a:lnTo>
                  <a:pt x="734" y="1477"/>
                </a:lnTo>
                <a:lnTo>
                  <a:pt x="729" y="1486"/>
                </a:lnTo>
                <a:lnTo>
                  <a:pt x="726" y="1491"/>
                </a:lnTo>
                <a:lnTo>
                  <a:pt x="703" y="1486"/>
                </a:lnTo>
                <a:lnTo>
                  <a:pt x="673" y="1480"/>
                </a:lnTo>
                <a:lnTo>
                  <a:pt x="666" y="1480"/>
                </a:lnTo>
                <a:lnTo>
                  <a:pt x="648" y="1485"/>
                </a:lnTo>
                <a:lnTo>
                  <a:pt x="633" y="1494"/>
                </a:lnTo>
                <a:lnTo>
                  <a:pt x="625" y="1502"/>
                </a:lnTo>
                <a:lnTo>
                  <a:pt x="623" y="1505"/>
                </a:lnTo>
                <a:lnTo>
                  <a:pt x="612" y="1522"/>
                </a:lnTo>
                <a:lnTo>
                  <a:pt x="594" y="1553"/>
                </a:lnTo>
                <a:lnTo>
                  <a:pt x="584" y="1566"/>
                </a:lnTo>
                <a:lnTo>
                  <a:pt x="587" y="1585"/>
                </a:lnTo>
                <a:lnTo>
                  <a:pt x="570" y="1620"/>
                </a:lnTo>
                <a:lnTo>
                  <a:pt x="581" y="1656"/>
                </a:lnTo>
                <a:lnTo>
                  <a:pt x="582" y="1657"/>
                </a:lnTo>
                <a:lnTo>
                  <a:pt x="588" y="1671"/>
                </a:lnTo>
                <a:lnTo>
                  <a:pt x="581" y="1680"/>
                </a:lnTo>
                <a:lnTo>
                  <a:pt x="579" y="1685"/>
                </a:lnTo>
                <a:lnTo>
                  <a:pt x="580" y="1701"/>
                </a:lnTo>
                <a:lnTo>
                  <a:pt x="581" y="1719"/>
                </a:lnTo>
                <a:lnTo>
                  <a:pt x="580" y="1730"/>
                </a:lnTo>
                <a:lnTo>
                  <a:pt x="579" y="1742"/>
                </a:lnTo>
                <a:lnTo>
                  <a:pt x="594" y="1794"/>
                </a:lnTo>
                <a:lnTo>
                  <a:pt x="594" y="1806"/>
                </a:lnTo>
                <a:lnTo>
                  <a:pt x="593" y="1814"/>
                </a:lnTo>
                <a:lnTo>
                  <a:pt x="589" y="1846"/>
                </a:lnTo>
                <a:lnTo>
                  <a:pt x="583" y="1889"/>
                </a:lnTo>
                <a:lnTo>
                  <a:pt x="593" y="1901"/>
                </a:lnTo>
                <a:lnTo>
                  <a:pt x="609" y="1914"/>
                </a:lnTo>
                <a:lnTo>
                  <a:pt x="618" y="1919"/>
                </a:lnTo>
                <a:lnTo>
                  <a:pt x="630" y="1935"/>
                </a:lnTo>
                <a:lnTo>
                  <a:pt x="640" y="1950"/>
                </a:lnTo>
                <a:lnTo>
                  <a:pt x="639" y="1961"/>
                </a:lnTo>
                <a:lnTo>
                  <a:pt x="636" y="1972"/>
                </a:lnTo>
                <a:lnTo>
                  <a:pt x="632" y="1980"/>
                </a:lnTo>
                <a:lnTo>
                  <a:pt x="628" y="1991"/>
                </a:lnTo>
                <a:lnTo>
                  <a:pt x="626" y="1998"/>
                </a:lnTo>
                <a:lnTo>
                  <a:pt x="624" y="2001"/>
                </a:lnTo>
                <a:lnTo>
                  <a:pt x="607" y="2001"/>
                </a:lnTo>
                <a:lnTo>
                  <a:pt x="598" y="2004"/>
                </a:lnTo>
                <a:lnTo>
                  <a:pt x="594" y="2008"/>
                </a:lnTo>
                <a:lnTo>
                  <a:pt x="595" y="2026"/>
                </a:lnTo>
                <a:lnTo>
                  <a:pt x="606" y="2059"/>
                </a:lnTo>
                <a:lnTo>
                  <a:pt x="614" y="2082"/>
                </a:lnTo>
                <a:lnTo>
                  <a:pt x="617" y="2097"/>
                </a:lnTo>
                <a:lnTo>
                  <a:pt x="614" y="2112"/>
                </a:lnTo>
                <a:lnTo>
                  <a:pt x="611" y="2120"/>
                </a:lnTo>
                <a:lnTo>
                  <a:pt x="611" y="2131"/>
                </a:lnTo>
                <a:lnTo>
                  <a:pt x="609" y="2152"/>
                </a:lnTo>
                <a:lnTo>
                  <a:pt x="602" y="2163"/>
                </a:lnTo>
                <a:lnTo>
                  <a:pt x="593" y="2174"/>
                </a:lnTo>
                <a:lnTo>
                  <a:pt x="584" y="2183"/>
                </a:lnTo>
                <a:lnTo>
                  <a:pt x="576" y="2185"/>
                </a:lnTo>
                <a:lnTo>
                  <a:pt x="569" y="2186"/>
                </a:lnTo>
                <a:lnTo>
                  <a:pt x="565" y="2190"/>
                </a:lnTo>
                <a:lnTo>
                  <a:pt x="561" y="2203"/>
                </a:lnTo>
                <a:lnTo>
                  <a:pt x="557" y="2217"/>
                </a:lnTo>
                <a:lnTo>
                  <a:pt x="545" y="2233"/>
                </a:lnTo>
                <a:lnTo>
                  <a:pt x="545" y="2239"/>
                </a:lnTo>
                <a:lnTo>
                  <a:pt x="550" y="2258"/>
                </a:lnTo>
                <a:lnTo>
                  <a:pt x="554" y="2280"/>
                </a:lnTo>
                <a:lnTo>
                  <a:pt x="551" y="2300"/>
                </a:lnTo>
                <a:lnTo>
                  <a:pt x="548" y="2322"/>
                </a:lnTo>
                <a:lnTo>
                  <a:pt x="542" y="2336"/>
                </a:lnTo>
                <a:lnTo>
                  <a:pt x="534" y="2341"/>
                </a:lnTo>
                <a:lnTo>
                  <a:pt x="528" y="2339"/>
                </a:lnTo>
                <a:lnTo>
                  <a:pt x="522" y="2319"/>
                </a:lnTo>
                <a:lnTo>
                  <a:pt x="522" y="2314"/>
                </a:lnTo>
                <a:lnTo>
                  <a:pt x="520" y="2308"/>
                </a:lnTo>
                <a:lnTo>
                  <a:pt x="502" y="2303"/>
                </a:lnTo>
                <a:lnTo>
                  <a:pt x="498" y="2303"/>
                </a:lnTo>
                <a:lnTo>
                  <a:pt x="491" y="2299"/>
                </a:lnTo>
                <a:lnTo>
                  <a:pt x="487" y="2298"/>
                </a:lnTo>
                <a:lnTo>
                  <a:pt x="478" y="2296"/>
                </a:lnTo>
                <a:lnTo>
                  <a:pt x="471" y="2279"/>
                </a:lnTo>
                <a:lnTo>
                  <a:pt x="463" y="2264"/>
                </a:lnTo>
                <a:lnTo>
                  <a:pt x="462" y="2258"/>
                </a:lnTo>
                <a:lnTo>
                  <a:pt x="462" y="2231"/>
                </a:lnTo>
                <a:lnTo>
                  <a:pt x="460" y="2219"/>
                </a:lnTo>
                <a:lnTo>
                  <a:pt x="459" y="2206"/>
                </a:lnTo>
                <a:lnTo>
                  <a:pt x="454" y="2217"/>
                </a:lnTo>
                <a:lnTo>
                  <a:pt x="457" y="2234"/>
                </a:lnTo>
                <a:lnTo>
                  <a:pt x="451" y="2241"/>
                </a:lnTo>
                <a:lnTo>
                  <a:pt x="443" y="2244"/>
                </a:lnTo>
                <a:lnTo>
                  <a:pt x="444" y="2254"/>
                </a:lnTo>
                <a:lnTo>
                  <a:pt x="447" y="2256"/>
                </a:lnTo>
                <a:lnTo>
                  <a:pt x="448" y="2266"/>
                </a:lnTo>
                <a:lnTo>
                  <a:pt x="446" y="2281"/>
                </a:lnTo>
                <a:lnTo>
                  <a:pt x="431" y="2315"/>
                </a:lnTo>
                <a:lnTo>
                  <a:pt x="428" y="2319"/>
                </a:lnTo>
                <a:lnTo>
                  <a:pt x="426" y="2323"/>
                </a:lnTo>
                <a:lnTo>
                  <a:pt x="418" y="2320"/>
                </a:lnTo>
                <a:lnTo>
                  <a:pt x="409" y="2329"/>
                </a:lnTo>
                <a:lnTo>
                  <a:pt x="399" y="2331"/>
                </a:lnTo>
                <a:lnTo>
                  <a:pt x="396" y="2320"/>
                </a:lnTo>
                <a:lnTo>
                  <a:pt x="383" y="2306"/>
                </a:lnTo>
                <a:lnTo>
                  <a:pt x="377" y="2307"/>
                </a:lnTo>
                <a:lnTo>
                  <a:pt x="382" y="2314"/>
                </a:lnTo>
                <a:lnTo>
                  <a:pt x="388" y="2323"/>
                </a:lnTo>
                <a:lnTo>
                  <a:pt x="385" y="2329"/>
                </a:lnTo>
                <a:lnTo>
                  <a:pt x="382" y="2333"/>
                </a:lnTo>
                <a:lnTo>
                  <a:pt x="376" y="2335"/>
                </a:lnTo>
                <a:lnTo>
                  <a:pt x="357" y="2346"/>
                </a:lnTo>
                <a:lnTo>
                  <a:pt x="364" y="2354"/>
                </a:lnTo>
                <a:lnTo>
                  <a:pt x="358" y="2363"/>
                </a:lnTo>
                <a:lnTo>
                  <a:pt x="352" y="2364"/>
                </a:lnTo>
                <a:lnTo>
                  <a:pt x="348" y="2369"/>
                </a:lnTo>
                <a:lnTo>
                  <a:pt x="347" y="2374"/>
                </a:lnTo>
                <a:lnTo>
                  <a:pt x="327" y="2390"/>
                </a:lnTo>
                <a:lnTo>
                  <a:pt x="295" y="2431"/>
                </a:lnTo>
                <a:lnTo>
                  <a:pt x="278" y="2442"/>
                </a:lnTo>
                <a:lnTo>
                  <a:pt x="267" y="2454"/>
                </a:lnTo>
                <a:lnTo>
                  <a:pt x="256" y="2454"/>
                </a:lnTo>
                <a:lnTo>
                  <a:pt x="244" y="2464"/>
                </a:lnTo>
                <a:lnTo>
                  <a:pt x="211" y="2473"/>
                </a:lnTo>
                <a:lnTo>
                  <a:pt x="190" y="2469"/>
                </a:lnTo>
                <a:lnTo>
                  <a:pt x="175" y="2472"/>
                </a:lnTo>
                <a:lnTo>
                  <a:pt x="167" y="2465"/>
                </a:lnTo>
                <a:lnTo>
                  <a:pt x="166" y="2461"/>
                </a:lnTo>
                <a:lnTo>
                  <a:pt x="166" y="2458"/>
                </a:lnTo>
                <a:lnTo>
                  <a:pt x="167" y="2454"/>
                </a:lnTo>
                <a:lnTo>
                  <a:pt x="164" y="2453"/>
                </a:lnTo>
                <a:lnTo>
                  <a:pt x="159" y="2453"/>
                </a:lnTo>
                <a:lnTo>
                  <a:pt x="156" y="2456"/>
                </a:lnTo>
                <a:lnTo>
                  <a:pt x="156" y="2464"/>
                </a:lnTo>
                <a:lnTo>
                  <a:pt x="153" y="2466"/>
                </a:lnTo>
                <a:lnTo>
                  <a:pt x="142" y="2461"/>
                </a:lnTo>
                <a:lnTo>
                  <a:pt x="139" y="2457"/>
                </a:lnTo>
                <a:lnTo>
                  <a:pt x="143" y="2449"/>
                </a:lnTo>
                <a:lnTo>
                  <a:pt x="150" y="2442"/>
                </a:lnTo>
                <a:lnTo>
                  <a:pt x="149" y="2441"/>
                </a:lnTo>
                <a:lnTo>
                  <a:pt x="147" y="2437"/>
                </a:lnTo>
                <a:lnTo>
                  <a:pt x="144" y="2436"/>
                </a:lnTo>
                <a:lnTo>
                  <a:pt x="134" y="2437"/>
                </a:lnTo>
                <a:lnTo>
                  <a:pt x="126" y="2436"/>
                </a:lnTo>
                <a:lnTo>
                  <a:pt x="99" y="2420"/>
                </a:lnTo>
                <a:lnTo>
                  <a:pt x="93" y="2411"/>
                </a:lnTo>
                <a:lnTo>
                  <a:pt x="72" y="2397"/>
                </a:lnTo>
                <a:lnTo>
                  <a:pt x="62" y="2383"/>
                </a:lnTo>
                <a:lnTo>
                  <a:pt x="57" y="2366"/>
                </a:lnTo>
                <a:lnTo>
                  <a:pt x="57" y="2352"/>
                </a:lnTo>
                <a:lnTo>
                  <a:pt x="60" y="2328"/>
                </a:lnTo>
                <a:lnTo>
                  <a:pt x="64" y="2323"/>
                </a:lnTo>
                <a:lnTo>
                  <a:pt x="83" y="2331"/>
                </a:lnTo>
                <a:lnTo>
                  <a:pt x="103" y="2344"/>
                </a:lnTo>
                <a:lnTo>
                  <a:pt x="106" y="2344"/>
                </a:lnTo>
                <a:lnTo>
                  <a:pt x="112" y="2333"/>
                </a:lnTo>
                <a:lnTo>
                  <a:pt x="124" y="2324"/>
                </a:lnTo>
                <a:lnTo>
                  <a:pt x="120" y="2322"/>
                </a:lnTo>
                <a:lnTo>
                  <a:pt x="103" y="2332"/>
                </a:lnTo>
                <a:lnTo>
                  <a:pt x="96" y="2326"/>
                </a:lnTo>
                <a:lnTo>
                  <a:pt x="86" y="2315"/>
                </a:lnTo>
                <a:lnTo>
                  <a:pt x="86" y="2310"/>
                </a:lnTo>
                <a:lnTo>
                  <a:pt x="91" y="2304"/>
                </a:lnTo>
                <a:lnTo>
                  <a:pt x="93" y="2296"/>
                </a:lnTo>
                <a:lnTo>
                  <a:pt x="90" y="2289"/>
                </a:lnTo>
                <a:lnTo>
                  <a:pt x="91" y="2278"/>
                </a:lnTo>
                <a:lnTo>
                  <a:pt x="99" y="2268"/>
                </a:lnTo>
                <a:lnTo>
                  <a:pt x="111" y="2257"/>
                </a:lnTo>
                <a:lnTo>
                  <a:pt x="119" y="2246"/>
                </a:lnTo>
                <a:lnTo>
                  <a:pt x="128" y="2240"/>
                </a:lnTo>
                <a:lnTo>
                  <a:pt x="127" y="2238"/>
                </a:lnTo>
                <a:lnTo>
                  <a:pt x="117" y="2242"/>
                </a:lnTo>
                <a:lnTo>
                  <a:pt x="108" y="2249"/>
                </a:lnTo>
                <a:lnTo>
                  <a:pt x="96" y="2261"/>
                </a:lnTo>
                <a:lnTo>
                  <a:pt x="83" y="2270"/>
                </a:lnTo>
                <a:lnTo>
                  <a:pt x="73" y="2274"/>
                </a:lnTo>
                <a:lnTo>
                  <a:pt x="68" y="2277"/>
                </a:lnTo>
                <a:lnTo>
                  <a:pt x="61" y="2280"/>
                </a:lnTo>
                <a:lnTo>
                  <a:pt x="53" y="2293"/>
                </a:lnTo>
                <a:lnTo>
                  <a:pt x="45" y="2299"/>
                </a:lnTo>
                <a:lnTo>
                  <a:pt x="30" y="2300"/>
                </a:lnTo>
                <a:lnTo>
                  <a:pt x="26" y="2290"/>
                </a:lnTo>
                <a:lnTo>
                  <a:pt x="30" y="2254"/>
                </a:lnTo>
                <a:lnTo>
                  <a:pt x="35" y="2237"/>
                </a:lnTo>
                <a:lnTo>
                  <a:pt x="40" y="2225"/>
                </a:lnTo>
                <a:lnTo>
                  <a:pt x="48" y="2223"/>
                </a:lnTo>
                <a:lnTo>
                  <a:pt x="53" y="2214"/>
                </a:lnTo>
                <a:lnTo>
                  <a:pt x="58" y="2214"/>
                </a:lnTo>
                <a:lnTo>
                  <a:pt x="62" y="2218"/>
                </a:lnTo>
                <a:lnTo>
                  <a:pt x="77" y="2222"/>
                </a:lnTo>
                <a:lnTo>
                  <a:pt x="85" y="2211"/>
                </a:lnTo>
                <a:lnTo>
                  <a:pt x="94" y="2209"/>
                </a:lnTo>
                <a:lnTo>
                  <a:pt x="112" y="2197"/>
                </a:lnTo>
                <a:lnTo>
                  <a:pt x="112" y="2195"/>
                </a:lnTo>
                <a:lnTo>
                  <a:pt x="100" y="2198"/>
                </a:lnTo>
                <a:lnTo>
                  <a:pt x="92" y="2198"/>
                </a:lnTo>
                <a:lnTo>
                  <a:pt x="82" y="2201"/>
                </a:lnTo>
                <a:lnTo>
                  <a:pt x="76" y="2199"/>
                </a:lnTo>
                <a:lnTo>
                  <a:pt x="74" y="2190"/>
                </a:lnTo>
                <a:lnTo>
                  <a:pt x="78" y="2183"/>
                </a:lnTo>
                <a:lnTo>
                  <a:pt x="95" y="2164"/>
                </a:lnTo>
                <a:lnTo>
                  <a:pt x="101" y="2156"/>
                </a:lnTo>
                <a:lnTo>
                  <a:pt x="104" y="2148"/>
                </a:lnTo>
                <a:lnTo>
                  <a:pt x="103" y="2143"/>
                </a:lnTo>
                <a:lnTo>
                  <a:pt x="106" y="2132"/>
                </a:lnTo>
                <a:lnTo>
                  <a:pt x="123" y="2113"/>
                </a:lnTo>
                <a:lnTo>
                  <a:pt x="136" y="2104"/>
                </a:lnTo>
                <a:lnTo>
                  <a:pt x="140" y="2111"/>
                </a:lnTo>
                <a:lnTo>
                  <a:pt x="137" y="2135"/>
                </a:lnTo>
                <a:lnTo>
                  <a:pt x="137" y="2144"/>
                </a:lnTo>
                <a:lnTo>
                  <a:pt x="147" y="2110"/>
                </a:lnTo>
                <a:lnTo>
                  <a:pt x="152" y="2102"/>
                </a:lnTo>
                <a:lnTo>
                  <a:pt x="157" y="2096"/>
                </a:lnTo>
                <a:lnTo>
                  <a:pt x="170" y="2093"/>
                </a:lnTo>
                <a:lnTo>
                  <a:pt x="174" y="2087"/>
                </a:lnTo>
                <a:lnTo>
                  <a:pt x="159" y="2089"/>
                </a:lnTo>
                <a:lnTo>
                  <a:pt x="122" y="2102"/>
                </a:lnTo>
                <a:lnTo>
                  <a:pt x="107" y="2114"/>
                </a:lnTo>
                <a:lnTo>
                  <a:pt x="103" y="2123"/>
                </a:lnTo>
                <a:lnTo>
                  <a:pt x="92" y="2136"/>
                </a:lnTo>
                <a:lnTo>
                  <a:pt x="87" y="2145"/>
                </a:lnTo>
                <a:lnTo>
                  <a:pt x="85" y="2158"/>
                </a:lnTo>
                <a:lnTo>
                  <a:pt x="79" y="2165"/>
                </a:lnTo>
                <a:lnTo>
                  <a:pt x="71" y="2167"/>
                </a:lnTo>
                <a:lnTo>
                  <a:pt x="60" y="2183"/>
                </a:lnTo>
                <a:lnTo>
                  <a:pt x="55" y="2196"/>
                </a:lnTo>
                <a:lnTo>
                  <a:pt x="44" y="2206"/>
                </a:lnTo>
                <a:lnTo>
                  <a:pt x="37" y="2214"/>
                </a:lnTo>
                <a:lnTo>
                  <a:pt x="34" y="2217"/>
                </a:lnTo>
                <a:lnTo>
                  <a:pt x="31" y="2225"/>
                </a:lnTo>
                <a:lnTo>
                  <a:pt x="27" y="2226"/>
                </a:lnTo>
                <a:lnTo>
                  <a:pt x="25" y="2221"/>
                </a:lnTo>
                <a:lnTo>
                  <a:pt x="24" y="2211"/>
                </a:lnTo>
                <a:lnTo>
                  <a:pt x="25" y="2195"/>
                </a:lnTo>
                <a:lnTo>
                  <a:pt x="31" y="2183"/>
                </a:lnTo>
                <a:lnTo>
                  <a:pt x="33" y="2172"/>
                </a:lnTo>
                <a:lnTo>
                  <a:pt x="30" y="2161"/>
                </a:lnTo>
                <a:lnTo>
                  <a:pt x="32" y="2155"/>
                </a:lnTo>
                <a:lnTo>
                  <a:pt x="37" y="2155"/>
                </a:lnTo>
                <a:lnTo>
                  <a:pt x="46" y="2158"/>
                </a:lnTo>
                <a:lnTo>
                  <a:pt x="55" y="2158"/>
                </a:lnTo>
                <a:lnTo>
                  <a:pt x="70" y="2149"/>
                </a:lnTo>
                <a:lnTo>
                  <a:pt x="68" y="2144"/>
                </a:lnTo>
                <a:lnTo>
                  <a:pt x="61" y="2144"/>
                </a:lnTo>
                <a:lnTo>
                  <a:pt x="49" y="2144"/>
                </a:lnTo>
                <a:lnTo>
                  <a:pt x="38" y="2136"/>
                </a:lnTo>
                <a:lnTo>
                  <a:pt x="30" y="2120"/>
                </a:lnTo>
                <a:lnTo>
                  <a:pt x="27" y="2098"/>
                </a:lnTo>
                <a:lnTo>
                  <a:pt x="29" y="2091"/>
                </a:lnTo>
                <a:lnTo>
                  <a:pt x="59" y="2069"/>
                </a:lnTo>
                <a:lnTo>
                  <a:pt x="67" y="2059"/>
                </a:lnTo>
                <a:lnTo>
                  <a:pt x="62" y="2058"/>
                </a:lnTo>
                <a:lnTo>
                  <a:pt x="51" y="2070"/>
                </a:lnTo>
                <a:lnTo>
                  <a:pt x="35" y="2078"/>
                </a:lnTo>
                <a:lnTo>
                  <a:pt x="25" y="2067"/>
                </a:lnTo>
                <a:lnTo>
                  <a:pt x="20" y="2056"/>
                </a:lnTo>
                <a:lnTo>
                  <a:pt x="17" y="2031"/>
                </a:lnTo>
                <a:lnTo>
                  <a:pt x="18" y="2019"/>
                </a:lnTo>
                <a:lnTo>
                  <a:pt x="16" y="2002"/>
                </a:lnTo>
                <a:lnTo>
                  <a:pt x="23" y="1996"/>
                </a:lnTo>
                <a:lnTo>
                  <a:pt x="31" y="1999"/>
                </a:lnTo>
                <a:lnTo>
                  <a:pt x="39" y="2000"/>
                </a:lnTo>
                <a:lnTo>
                  <a:pt x="56" y="1999"/>
                </a:lnTo>
                <a:lnTo>
                  <a:pt x="94" y="1989"/>
                </a:lnTo>
                <a:lnTo>
                  <a:pt x="118" y="1995"/>
                </a:lnTo>
                <a:lnTo>
                  <a:pt x="128" y="1994"/>
                </a:lnTo>
                <a:lnTo>
                  <a:pt x="143" y="1986"/>
                </a:lnTo>
                <a:lnTo>
                  <a:pt x="157" y="1985"/>
                </a:lnTo>
                <a:lnTo>
                  <a:pt x="167" y="1991"/>
                </a:lnTo>
                <a:lnTo>
                  <a:pt x="172" y="1999"/>
                </a:lnTo>
                <a:lnTo>
                  <a:pt x="173" y="2009"/>
                </a:lnTo>
                <a:lnTo>
                  <a:pt x="177" y="2016"/>
                </a:lnTo>
                <a:lnTo>
                  <a:pt x="180" y="2014"/>
                </a:lnTo>
                <a:lnTo>
                  <a:pt x="178" y="2006"/>
                </a:lnTo>
                <a:lnTo>
                  <a:pt x="177" y="1993"/>
                </a:lnTo>
                <a:lnTo>
                  <a:pt x="217" y="1979"/>
                </a:lnTo>
                <a:lnTo>
                  <a:pt x="222" y="1974"/>
                </a:lnTo>
                <a:lnTo>
                  <a:pt x="206" y="1972"/>
                </a:lnTo>
                <a:lnTo>
                  <a:pt x="202" y="1959"/>
                </a:lnTo>
                <a:lnTo>
                  <a:pt x="210" y="1939"/>
                </a:lnTo>
                <a:lnTo>
                  <a:pt x="209" y="1937"/>
                </a:lnTo>
                <a:lnTo>
                  <a:pt x="200" y="1947"/>
                </a:lnTo>
                <a:lnTo>
                  <a:pt x="196" y="1962"/>
                </a:lnTo>
                <a:lnTo>
                  <a:pt x="198" y="1973"/>
                </a:lnTo>
                <a:lnTo>
                  <a:pt x="196" y="1978"/>
                </a:lnTo>
                <a:lnTo>
                  <a:pt x="188" y="1981"/>
                </a:lnTo>
                <a:lnTo>
                  <a:pt x="170" y="1982"/>
                </a:lnTo>
                <a:lnTo>
                  <a:pt x="158" y="1977"/>
                </a:lnTo>
                <a:lnTo>
                  <a:pt x="147" y="1974"/>
                </a:lnTo>
                <a:lnTo>
                  <a:pt x="143" y="1971"/>
                </a:lnTo>
                <a:lnTo>
                  <a:pt x="145" y="1962"/>
                </a:lnTo>
                <a:lnTo>
                  <a:pt x="143" y="1961"/>
                </a:lnTo>
                <a:lnTo>
                  <a:pt x="138" y="1968"/>
                </a:lnTo>
                <a:lnTo>
                  <a:pt x="134" y="1983"/>
                </a:lnTo>
                <a:lnTo>
                  <a:pt x="125" y="1986"/>
                </a:lnTo>
                <a:lnTo>
                  <a:pt x="102" y="1981"/>
                </a:lnTo>
                <a:lnTo>
                  <a:pt x="67" y="1984"/>
                </a:lnTo>
                <a:lnTo>
                  <a:pt x="52" y="1991"/>
                </a:lnTo>
                <a:lnTo>
                  <a:pt x="42" y="1990"/>
                </a:lnTo>
                <a:lnTo>
                  <a:pt x="24" y="1977"/>
                </a:lnTo>
                <a:lnTo>
                  <a:pt x="18" y="1967"/>
                </a:lnTo>
                <a:lnTo>
                  <a:pt x="15" y="1946"/>
                </a:lnTo>
                <a:lnTo>
                  <a:pt x="16" y="1937"/>
                </a:lnTo>
                <a:lnTo>
                  <a:pt x="30" y="1933"/>
                </a:lnTo>
                <a:lnTo>
                  <a:pt x="36" y="1933"/>
                </a:lnTo>
                <a:lnTo>
                  <a:pt x="43" y="1928"/>
                </a:lnTo>
                <a:lnTo>
                  <a:pt x="37" y="1925"/>
                </a:lnTo>
                <a:lnTo>
                  <a:pt x="29" y="1919"/>
                </a:lnTo>
                <a:lnTo>
                  <a:pt x="24" y="1906"/>
                </a:lnTo>
                <a:lnTo>
                  <a:pt x="16" y="1902"/>
                </a:lnTo>
                <a:lnTo>
                  <a:pt x="10" y="1891"/>
                </a:lnTo>
                <a:lnTo>
                  <a:pt x="9" y="1874"/>
                </a:lnTo>
                <a:lnTo>
                  <a:pt x="10" y="1863"/>
                </a:lnTo>
                <a:lnTo>
                  <a:pt x="15" y="1859"/>
                </a:lnTo>
                <a:lnTo>
                  <a:pt x="25" y="1862"/>
                </a:lnTo>
                <a:lnTo>
                  <a:pt x="53" y="1860"/>
                </a:lnTo>
                <a:lnTo>
                  <a:pt x="79" y="1871"/>
                </a:lnTo>
                <a:lnTo>
                  <a:pt x="96" y="1878"/>
                </a:lnTo>
                <a:lnTo>
                  <a:pt x="132" y="1875"/>
                </a:lnTo>
                <a:lnTo>
                  <a:pt x="153" y="1864"/>
                </a:lnTo>
                <a:lnTo>
                  <a:pt x="149" y="1861"/>
                </a:lnTo>
                <a:lnTo>
                  <a:pt x="126" y="1867"/>
                </a:lnTo>
                <a:lnTo>
                  <a:pt x="105" y="1867"/>
                </a:lnTo>
                <a:lnTo>
                  <a:pt x="68" y="1855"/>
                </a:lnTo>
                <a:lnTo>
                  <a:pt x="53" y="1851"/>
                </a:lnTo>
                <a:lnTo>
                  <a:pt x="37" y="1853"/>
                </a:lnTo>
                <a:lnTo>
                  <a:pt x="28" y="1850"/>
                </a:lnTo>
                <a:lnTo>
                  <a:pt x="23" y="1838"/>
                </a:lnTo>
                <a:lnTo>
                  <a:pt x="27" y="1815"/>
                </a:lnTo>
                <a:lnTo>
                  <a:pt x="35" y="1810"/>
                </a:lnTo>
                <a:lnTo>
                  <a:pt x="39" y="1816"/>
                </a:lnTo>
                <a:lnTo>
                  <a:pt x="44" y="1817"/>
                </a:lnTo>
                <a:lnTo>
                  <a:pt x="49" y="1807"/>
                </a:lnTo>
                <a:lnTo>
                  <a:pt x="54" y="1802"/>
                </a:lnTo>
                <a:lnTo>
                  <a:pt x="58" y="1790"/>
                </a:lnTo>
                <a:lnTo>
                  <a:pt x="73" y="1778"/>
                </a:lnTo>
                <a:lnTo>
                  <a:pt x="79" y="1777"/>
                </a:lnTo>
                <a:lnTo>
                  <a:pt x="88" y="1772"/>
                </a:lnTo>
                <a:lnTo>
                  <a:pt x="93" y="1773"/>
                </a:lnTo>
                <a:lnTo>
                  <a:pt x="97" y="1779"/>
                </a:lnTo>
                <a:lnTo>
                  <a:pt x="102" y="1783"/>
                </a:lnTo>
                <a:lnTo>
                  <a:pt x="112" y="1783"/>
                </a:lnTo>
                <a:lnTo>
                  <a:pt x="141" y="1773"/>
                </a:lnTo>
                <a:lnTo>
                  <a:pt x="144" y="1770"/>
                </a:lnTo>
                <a:lnTo>
                  <a:pt x="150" y="1763"/>
                </a:lnTo>
                <a:lnTo>
                  <a:pt x="131" y="1766"/>
                </a:lnTo>
                <a:lnTo>
                  <a:pt x="116" y="1772"/>
                </a:lnTo>
                <a:lnTo>
                  <a:pt x="106" y="1773"/>
                </a:lnTo>
                <a:lnTo>
                  <a:pt x="104" y="1766"/>
                </a:lnTo>
                <a:lnTo>
                  <a:pt x="108" y="1760"/>
                </a:lnTo>
                <a:lnTo>
                  <a:pt x="114" y="1754"/>
                </a:lnTo>
                <a:lnTo>
                  <a:pt x="117" y="1743"/>
                </a:lnTo>
                <a:lnTo>
                  <a:pt x="123" y="1738"/>
                </a:lnTo>
                <a:lnTo>
                  <a:pt x="130" y="1739"/>
                </a:lnTo>
                <a:lnTo>
                  <a:pt x="144" y="1737"/>
                </a:lnTo>
                <a:lnTo>
                  <a:pt x="154" y="1734"/>
                </a:lnTo>
                <a:lnTo>
                  <a:pt x="171" y="1736"/>
                </a:lnTo>
                <a:lnTo>
                  <a:pt x="197" y="1740"/>
                </a:lnTo>
                <a:lnTo>
                  <a:pt x="213" y="1750"/>
                </a:lnTo>
                <a:lnTo>
                  <a:pt x="219" y="1749"/>
                </a:lnTo>
                <a:lnTo>
                  <a:pt x="226" y="1746"/>
                </a:lnTo>
                <a:lnTo>
                  <a:pt x="229" y="1743"/>
                </a:lnTo>
                <a:lnTo>
                  <a:pt x="216" y="1738"/>
                </a:lnTo>
                <a:lnTo>
                  <a:pt x="215" y="1732"/>
                </a:lnTo>
                <a:lnTo>
                  <a:pt x="217" y="1728"/>
                </a:lnTo>
                <a:lnTo>
                  <a:pt x="238" y="1719"/>
                </a:lnTo>
                <a:lnTo>
                  <a:pt x="261" y="1717"/>
                </a:lnTo>
                <a:lnTo>
                  <a:pt x="257" y="1711"/>
                </a:lnTo>
                <a:lnTo>
                  <a:pt x="207" y="1721"/>
                </a:lnTo>
                <a:lnTo>
                  <a:pt x="193" y="1714"/>
                </a:lnTo>
                <a:lnTo>
                  <a:pt x="183" y="1714"/>
                </a:lnTo>
                <a:lnTo>
                  <a:pt x="176" y="1718"/>
                </a:lnTo>
                <a:lnTo>
                  <a:pt x="157" y="1723"/>
                </a:lnTo>
                <a:lnTo>
                  <a:pt x="153" y="1719"/>
                </a:lnTo>
                <a:lnTo>
                  <a:pt x="157" y="1707"/>
                </a:lnTo>
                <a:lnTo>
                  <a:pt x="169" y="1688"/>
                </a:lnTo>
                <a:lnTo>
                  <a:pt x="169" y="1683"/>
                </a:lnTo>
                <a:lnTo>
                  <a:pt x="175" y="1678"/>
                </a:lnTo>
                <a:lnTo>
                  <a:pt x="205" y="1667"/>
                </a:lnTo>
                <a:lnTo>
                  <a:pt x="219" y="1654"/>
                </a:lnTo>
                <a:lnTo>
                  <a:pt x="226" y="1652"/>
                </a:lnTo>
                <a:lnTo>
                  <a:pt x="232" y="1653"/>
                </a:lnTo>
                <a:lnTo>
                  <a:pt x="242" y="1651"/>
                </a:lnTo>
                <a:lnTo>
                  <a:pt x="261" y="1655"/>
                </a:lnTo>
                <a:lnTo>
                  <a:pt x="270" y="1672"/>
                </a:lnTo>
                <a:lnTo>
                  <a:pt x="278" y="1677"/>
                </a:lnTo>
                <a:lnTo>
                  <a:pt x="303" y="1698"/>
                </a:lnTo>
                <a:lnTo>
                  <a:pt x="302" y="1692"/>
                </a:lnTo>
                <a:lnTo>
                  <a:pt x="280" y="1664"/>
                </a:lnTo>
                <a:lnTo>
                  <a:pt x="272" y="1657"/>
                </a:lnTo>
                <a:lnTo>
                  <a:pt x="266" y="1643"/>
                </a:lnTo>
                <a:lnTo>
                  <a:pt x="268" y="1630"/>
                </a:lnTo>
                <a:lnTo>
                  <a:pt x="275" y="1621"/>
                </a:lnTo>
                <a:lnTo>
                  <a:pt x="299" y="1616"/>
                </a:lnTo>
                <a:lnTo>
                  <a:pt x="304" y="1611"/>
                </a:lnTo>
                <a:lnTo>
                  <a:pt x="304" y="1602"/>
                </a:lnTo>
                <a:lnTo>
                  <a:pt x="300" y="1596"/>
                </a:lnTo>
                <a:lnTo>
                  <a:pt x="291" y="1597"/>
                </a:lnTo>
                <a:lnTo>
                  <a:pt x="284" y="1593"/>
                </a:lnTo>
                <a:lnTo>
                  <a:pt x="282" y="1583"/>
                </a:lnTo>
                <a:lnTo>
                  <a:pt x="285" y="1577"/>
                </a:lnTo>
                <a:lnTo>
                  <a:pt x="299" y="1565"/>
                </a:lnTo>
                <a:lnTo>
                  <a:pt x="307" y="1561"/>
                </a:lnTo>
                <a:lnTo>
                  <a:pt x="320" y="1557"/>
                </a:lnTo>
                <a:lnTo>
                  <a:pt x="343" y="1566"/>
                </a:lnTo>
                <a:lnTo>
                  <a:pt x="345" y="1571"/>
                </a:lnTo>
                <a:lnTo>
                  <a:pt x="339" y="1583"/>
                </a:lnTo>
                <a:lnTo>
                  <a:pt x="339" y="1590"/>
                </a:lnTo>
                <a:lnTo>
                  <a:pt x="345" y="1590"/>
                </a:lnTo>
                <a:lnTo>
                  <a:pt x="358" y="1571"/>
                </a:lnTo>
                <a:lnTo>
                  <a:pt x="374" y="1568"/>
                </a:lnTo>
                <a:lnTo>
                  <a:pt x="380" y="1564"/>
                </a:lnTo>
                <a:lnTo>
                  <a:pt x="388" y="1561"/>
                </a:lnTo>
                <a:lnTo>
                  <a:pt x="398" y="1579"/>
                </a:lnTo>
                <a:lnTo>
                  <a:pt x="403" y="1584"/>
                </a:lnTo>
                <a:lnTo>
                  <a:pt x="407" y="1587"/>
                </a:lnTo>
                <a:lnTo>
                  <a:pt x="410" y="1602"/>
                </a:lnTo>
                <a:lnTo>
                  <a:pt x="413" y="1602"/>
                </a:lnTo>
                <a:lnTo>
                  <a:pt x="418" y="1595"/>
                </a:lnTo>
                <a:lnTo>
                  <a:pt x="427" y="1591"/>
                </a:lnTo>
                <a:lnTo>
                  <a:pt x="439" y="1588"/>
                </a:lnTo>
                <a:lnTo>
                  <a:pt x="459" y="1592"/>
                </a:lnTo>
                <a:lnTo>
                  <a:pt x="468" y="1590"/>
                </a:lnTo>
                <a:lnTo>
                  <a:pt x="472" y="1590"/>
                </a:lnTo>
                <a:lnTo>
                  <a:pt x="468" y="1577"/>
                </a:lnTo>
                <a:lnTo>
                  <a:pt x="465" y="1573"/>
                </a:lnTo>
                <a:lnTo>
                  <a:pt x="469" y="1561"/>
                </a:lnTo>
                <a:lnTo>
                  <a:pt x="473" y="1556"/>
                </a:lnTo>
                <a:lnTo>
                  <a:pt x="487" y="1548"/>
                </a:lnTo>
                <a:lnTo>
                  <a:pt x="500" y="1544"/>
                </a:lnTo>
                <a:lnTo>
                  <a:pt x="509" y="1536"/>
                </a:lnTo>
                <a:lnTo>
                  <a:pt x="520" y="1529"/>
                </a:lnTo>
                <a:lnTo>
                  <a:pt x="519" y="1523"/>
                </a:lnTo>
                <a:lnTo>
                  <a:pt x="515" y="1516"/>
                </a:lnTo>
                <a:lnTo>
                  <a:pt x="508" y="1516"/>
                </a:lnTo>
                <a:lnTo>
                  <a:pt x="505" y="1512"/>
                </a:lnTo>
                <a:lnTo>
                  <a:pt x="514" y="1503"/>
                </a:lnTo>
                <a:lnTo>
                  <a:pt x="527" y="1493"/>
                </a:lnTo>
                <a:lnTo>
                  <a:pt x="525" y="1489"/>
                </a:lnTo>
                <a:lnTo>
                  <a:pt x="515" y="1485"/>
                </a:lnTo>
                <a:lnTo>
                  <a:pt x="508" y="1488"/>
                </a:lnTo>
                <a:lnTo>
                  <a:pt x="497" y="1496"/>
                </a:lnTo>
                <a:lnTo>
                  <a:pt x="484" y="1508"/>
                </a:lnTo>
                <a:lnTo>
                  <a:pt x="488" y="1511"/>
                </a:lnTo>
                <a:lnTo>
                  <a:pt x="495" y="1522"/>
                </a:lnTo>
                <a:lnTo>
                  <a:pt x="486" y="1535"/>
                </a:lnTo>
                <a:lnTo>
                  <a:pt x="439" y="1571"/>
                </a:lnTo>
                <a:lnTo>
                  <a:pt x="416" y="1581"/>
                </a:lnTo>
                <a:lnTo>
                  <a:pt x="406" y="1579"/>
                </a:lnTo>
                <a:lnTo>
                  <a:pt x="403" y="1570"/>
                </a:lnTo>
                <a:lnTo>
                  <a:pt x="398" y="1562"/>
                </a:lnTo>
                <a:lnTo>
                  <a:pt x="393" y="1548"/>
                </a:lnTo>
                <a:lnTo>
                  <a:pt x="385" y="1548"/>
                </a:lnTo>
                <a:lnTo>
                  <a:pt x="380" y="1551"/>
                </a:lnTo>
                <a:lnTo>
                  <a:pt x="377" y="1546"/>
                </a:lnTo>
                <a:lnTo>
                  <a:pt x="381" y="1531"/>
                </a:lnTo>
                <a:lnTo>
                  <a:pt x="389" y="1518"/>
                </a:lnTo>
                <a:lnTo>
                  <a:pt x="401" y="1509"/>
                </a:lnTo>
                <a:lnTo>
                  <a:pt x="407" y="1497"/>
                </a:lnTo>
                <a:lnTo>
                  <a:pt x="413" y="1479"/>
                </a:lnTo>
                <a:lnTo>
                  <a:pt x="430" y="1461"/>
                </a:lnTo>
                <a:lnTo>
                  <a:pt x="457" y="1418"/>
                </a:lnTo>
                <a:lnTo>
                  <a:pt x="478" y="1404"/>
                </a:lnTo>
                <a:lnTo>
                  <a:pt x="486" y="1388"/>
                </a:lnTo>
                <a:lnTo>
                  <a:pt x="498" y="1382"/>
                </a:lnTo>
                <a:lnTo>
                  <a:pt x="509" y="1370"/>
                </a:lnTo>
                <a:lnTo>
                  <a:pt x="517" y="1368"/>
                </a:lnTo>
                <a:lnTo>
                  <a:pt x="532" y="1358"/>
                </a:lnTo>
                <a:lnTo>
                  <a:pt x="541" y="1345"/>
                </a:lnTo>
                <a:lnTo>
                  <a:pt x="535" y="1344"/>
                </a:lnTo>
                <a:lnTo>
                  <a:pt x="522" y="1352"/>
                </a:lnTo>
                <a:lnTo>
                  <a:pt x="514" y="1356"/>
                </a:lnTo>
                <a:lnTo>
                  <a:pt x="515" y="1342"/>
                </a:lnTo>
                <a:lnTo>
                  <a:pt x="519" y="1328"/>
                </a:lnTo>
                <a:lnTo>
                  <a:pt x="530" y="1314"/>
                </a:lnTo>
                <a:lnTo>
                  <a:pt x="583" y="1276"/>
                </a:lnTo>
                <a:lnTo>
                  <a:pt x="588" y="1283"/>
                </a:lnTo>
                <a:lnTo>
                  <a:pt x="594" y="1294"/>
                </a:lnTo>
                <a:lnTo>
                  <a:pt x="610" y="1291"/>
                </a:lnTo>
                <a:lnTo>
                  <a:pt x="629" y="1270"/>
                </a:lnTo>
                <a:lnTo>
                  <a:pt x="643" y="1246"/>
                </a:lnTo>
                <a:lnTo>
                  <a:pt x="635" y="1250"/>
                </a:lnTo>
                <a:lnTo>
                  <a:pt x="627" y="1260"/>
                </a:lnTo>
                <a:lnTo>
                  <a:pt x="611" y="1273"/>
                </a:lnTo>
                <a:lnTo>
                  <a:pt x="603" y="1275"/>
                </a:lnTo>
                <a:lnTo>
                  <a:pt x="599" y="1274"/>
                </a:lnTo>
                <a:lnTo>
                  <a:pt x="597" y="1265"/>
                </a:lnTo>
                <a:lnTo>
                  <a:pt x="591" y="1262"/>
                </a:lnTo>
                <a:lnTo>
                  <a:pt x="586" y="1264"/>
                </a:lnTo>
                <a:lnTo>
                  <a:pt x="581" y="1257"/>
                </a:lnTo>
                <a:lnTo>
                  <a:pt x="580" y="1242"/>
                </a:lnTo>
                <a:lnTo>
                  <a:pt x="586" y="1218"/>
                </a:lnTo>
                <a:lnTo>
                  <a:pt x="592" y="1202"/>
                </a:lnTo>
                <a:lnTo>
                  <a:pt x="597" y="1191"/>
                </a:lnTo>
                <a:lnTo>
                  <a:pt x="620" y="1157"/>
                </a:lnTo>
                <a:lnTo>
                  <a:pt x="625" y="1138"/>
                </a:lnTo>
                <a:lnTo>
                  <a:pt x="635" y="1128"/>
                </a:lnTo>
                <a:lnTo>
                  <a:pt x="648" y="1130"/>
                </a:lnTo>
                <a:lnTo>
                  <a:pt x="652" y="1128"/>
                </a:lnTo>
                <a:lnTo>
                  <a:pt x="647" y="1115"/>
                </a:lnTo>
                <a:lnTo>
                  <a:pt x="633" y="1106"/>
                </a:lnTo>
                <a:lnTo>
                  <a:pt x="632" y="1100"/>
                </a:lnTo>
                <a:lnTo>
                  <a:pt x="680" y="1083"/>
                </a:lnTo>
                <a:lnTo>
                  <a:pt x="703" y="1084"/>
                </a:lnTo>
                <a:lnTo>
                  <a:pt x="709" y="1076"/>
                </a:lnTo>
                <a:lnTo>
                  <a:pt x="722" y="1071"/>
                </a:lnTo>
                <a:lnTo>
                  <a:pt x="731" y="1061"/>
                </a:lnTo>
                <a:lnTo>
                  <a:pt x="726" y="1056"/>
                </a:lnTo>
                <a:lnTo>
                  <a:pt x="703" y="1066"/>
                </a:lnTo>
                <a:lnTo>
                  <a:pt x="689" y="1070"/>
                </a:lnTo>
                <a:lnTo>
                  <a:pt x="682" y="1070"/>
                </a:lnTo>
                <a:lnTo>
                  <a:pt x="677" y="1073"/>
                </a:lnTo>
                <a:lnTo>
                  <a:pt x="659" y="1074"/>
                </a:lnTo>
                <a:lnTo>
                  <a:pt x="655" y="1035"/>
                </a:lnTo>
                <a:lnTo>
                  <a:pt x="658" y="1013"/>
                </a:lnTo>
                <a:lnTo>
                  <a:pt x="665" y="1013"/>
                </a:lnTo>
                <a:lnTo>
                  <a:pt x="666" y="993"/>
                </a:lnTo>
                <a:lnTo>
                  <a:pt x="674" y="981"/>
                </a:lnTo>
                <a:lnTo>
                  <a:pt x="685" y="978"/>
                </a:lnTo>
                <a:lnTo>
                  <a:pt x="691" y="973"/>
                </a:lnTo>
                <a:lnTo>
                  <a:pt x="699" y="962"/>
                </a:lnTo>
                <a:lnTo>
                  <a:pt x="712" y="964"/>
                </a:lnTo>
                <a:lnTo>
                  <a:pt x="725" y="962"/>
                </a:lnTo>
                <a:lnTo>
                  <a:pt x="722" y="957"/>
                </a:lnTo>
                <a:lnTo>
                  <a:pt x="705" y="950"/>
                </a:lnTo>
                <a:lnTo>
                  <a:pt x="701" y="939"/>
                </a:lnTo>
                <a:lnTo>
                  <a:pt x="707" y="933"/>
                </a:lnTo>
                <a:lnTo>
                  <a:pt x="713" y="928"/>
                </a:lnTo>
                <a:lnTo>
                  <a:pt x="719" y="928"/>
                </a:lnTo>
                <a:lnTo>
                  <a:pt x="730" y="906"/>
                </a:lnTo>
                <a:lnTo>
                  <a:pt x="737" y="896"/>
                </a:lnTo>
                <a:lnTo>
                  <a:pt x="745" y="898"/>
                </a:lnTo>
                <a:lnTo>
                  <a:pt x="755" y="888"/>
                </a:lnTo>
                <a:lnTo>
                  <a:pt x="766" y="892"/>
                </a:lnTo>
                <a:lnTo>
                  <a:pt x="776" y="885"/>
                </a:lnTo>
                <a:lnTo>
                  <a:pt x="790" y="881"/>
                </a:lnTo>
                <a:lnTo>
                  <a:pt x="841" y="879"/>
                </a:lnTo>
                <a:lnTo>
                  <a:pt x="842" y="870"/>
                </a:lnTo>
                <a:lnTo>
                  <a:pt x="831" y="868"/>
                </a:lnTo>
                <a:lnTo>
                  <a:pt x="794" y="866"/>
                </a:lnTo>
                <a:lnTo>
                  <a:pt x="775" y="866"/>
                </a:lnTo>
                <a:lnTo>
                  <a:pt x="766" y="868"/>
                </a:lnTo>
                <a:lnTo>
                  <a:pt x="764" y="865"/>
                </a:lnTo>
                <a:lnTo>
                  <a:pt x="764" y="860"/>
                </a:lnTo>
                <a:lnTo>
                  <a:pt x="771" y="851"/>
                </a:lnTo>
                <a:lnTo>
                  <a:pt x="774" y="842"/>
                </a:lnTo>
                <a:lnTo>
                  <a:pt x="788" y="818"/>
                </a:lnTo>
                <a:lnTo>
                  <a:pt x="805" y="803"/>
                </a:lnTo>
                <a:lnTo>
                  <a:pt x="817" y="807"/>
                </a:lnTo>
                <a:lnTo>
                  <a:pt x="831" y="822"/>
                </a:lnTo>
                <a:lnTo>
                  <a:pt x="840" y="824"/>
                </a:lnTo>
                <a:lnTo>
                  <a:pt x="845" y="828"/>
                </a:lnTo>
                <a:lnTo>
                  <a:pt x="852" y="849"/>
                </a:lnTo>
                <a:lnTo>
                  <a:pt x="855" y="849"/>
                </a:lnTo>
                <a:lnTo>
                  <a:pt x="853" y="830"/>
                </a:lnTo>
                <a:lnTo>
                  <a:pt x="863" y="814"/>
                </a:lnTo>
                <a:lnTo>
                  <a:pt x="860" y="809"/>
                </a:lnTo>
                <a:lnTo>
                  <a:pt x="846" y="815"/>
                </a:lnTo>
                <a:lnTo>
                  <a:pt x="836" y="809"/>
                </a:lnTo>
                <a:lnTo>
                  <a:pt x="827" y="797"/>
                </a:lnTo>
                <a:lnTo>
                  <a:pt x="825" y="786"/>
                </a:lnTo>
                <a:lnTo>
                  <a:pt x="830" y="775"/>
                </a:lnTo>
                <a:lnTo>
                  <a:pt x="835" y="770"/>
                </a:lnTo>
                <a:lnTo>
                  <a:pt x="832" y="763"/>
                </a:lnTo>
                <a:lnTo>
                  <a:pt x="811" y="780"/>
                </a:lnTo>
                <a:lnTo>
                  <a:pt x="796" y="784"/>
                </a:lnTo>
                <a:lnTo>
                  <a:pt x="791" y="782"/>
                </a:lnTo>
                <a:lnTo>
                  <a:pt x="794" y="766"/>
                </a:lnTo>
                <a:lnTo>
                  <a:pt x="792" y="754"/>
                </a:lnTo>
                <a:lnTo>
                  <a:pt x="812" y="723"/>
                </a:lnTo>
                <a:lnTo>
                  <a:pt x="818" y="720"/>
                </a:lnTo>
                <a:lnTo>
                  <a:pt x="830" y="722"/>
                </a:lnTo>
                <a:lnTo>
                  <a:pt x="840" y="731"/>
                </a:lnTo>
                <a:lnTo>
                  <a:pt x="848" y="729"/>
                </a:lnTo>
                <a:lnTo>
                  <a:pt x="857" y="725"/>
                </a:lnTo>
                <a:lnTo>
                  <a:pt x="856" y="716"/>
                </a:lnTo>
                <a:lnTo>
                  <a:pt x="836" y="713"/>
                </a:lnTo>
                <a:lnTo>
                  <a:pt x="831" y="706"/>
                </a:lnTo>
                <a:lnTo>
                  <a:pt x="833" y="699"/>
                </a:lnTo>
                <a:lnTo>
                  <a:pt x="846" y="692"/>
                </a:lnTo>
                <a:lnTo>
                  <a:pt x="860" y="679"/>
                </a:lnTo>
                <a:lnTo>
                  <a:pt x="875" y="675"/>
                </a:lnTo>
                <a:lnTo>
                  <a:pt x="888" y="665"/>
                </a:lnTo>
                <a:lnTo>
                  <a:pt x="890" y="667"/>
                </a:lnTo>
                <a:lnTo>
                  <a:pt x="892" y="671"/>
                </a:lnTo>
                <a:lnTo>
                  <a:pt x="897" y="708"/>
                </a:lnTo>
                <a:lnTo>
                  <a:pt x="908" y="738"/>
                </a:lnTo>
                <a:lnTo>
                  <a:pt x="912" y="739"/>
                </a:lnTo>
                <a:lnTo>
                  <a:pt x="907" y="713"/>
                </a:lnTo>
                <a:lnTo>
                  <a:pt x="911" y="706"/>
                </a:lnTo>
                <a:lnTo>
                  <a:pt x="916" y="701"/>
                </a:lnTo>
                <a:lnTo>
                  <a:pt x="918" y="694"/>
                </a:lnTo>
                <a:lnTo>
                  <a:pt x="912" y="692"/>
                </a:lnTo>
                <a:lnTo>
                  <a:pt x="908" y="683"/>
                </a:lnTo>
                <a:lnTo>
                  <a:pt x="901" y="654"/>
                </a:lnTo>
                <a:lnTo>
                  <a:pt x="903" y="646"/>
                </a:lnTo>
                <a:lnTo>
                  <a:pt x="918" y="631"/>
                </a:lnTo>
                <a:lnTo>
                  <a:pt x="936" y="627"/>
                </a:lnTo>
                <a:lnTo>
                  <a:pt x="956" y="638"/>
                </a:lnTo>
                <a:lnTo>
                  <a:pt x="962" y="638"/>
                </a:lnTo>
                <a:lnTo>
                  <a:pt x="974" y="635"/>
                </a:lnTo>
                <a:lnTo>
                  <a:pt x="993" y="626"/>
                </a:lnTo>
                <a:lnTo>
                  <a:pt x="1004" y="623"/>
                </a:lnTo>
                <a:lnTo>
                  <a:pt x="1010" y="623"/>
                </a:lnTo>
                <a:lnTo>
                  <a:pt x="1011" y="618"/>
                </a:lnTo>
                <a:lnTo>
                  <a:pt x="1006" y="615"/>
                </a:lnTo>
                <a:lnTo>
                  <a:pt x="1004" y="612"/>
                </a:lnTo>
                <a:lnTo>
                  <a:pt x="1000" y="611"/>
                </a:lnTo>
                <a:lnTo>
                  <a:pt x="982" y="616"/>
                </a:lnTo>
                <a:lnTo>
                  <a:pt x="933" y="614"/>
                </a:lnTo>
                <a:lnTo>
                  <a:pt x="929" y="609"/>
                </a:lnTo>
                <a:lnTo>
                  <a:pt x="928" y="600"/>
                </a:lnTo>
                <a:lnTo>
                  <a:pt x="933" y="587"/>
                </a:lnTo>
                <a:lnTo>
                  <a:pt x="939" y="580"/>
                </a:lnTo>
                <a:lnTo>
                  <a:pt x="957" y="567"/>
                </a:lnTo>
                <a:lnTo>
                  <a:pt x="977" y="565"/>
                </a:lnTo>
                <a:lnTo>
                  <a:pt x="997" y="542"/>
                </a:lnTo>
                <a:lnTo>
                  <a:pt x="1005" y="524"/>
                </a:lnTo>
                <a:lnTo>
                  <a:pt x="1010" y="498"/>
                </a:lnTo>
                <a:lnTo>
                  <a:pt x="1022" y="476"/>
                </a:lnTo>
                <a:lnTo>
                  <a:pt x="1053" y="463"/>
                </a:lnTo>
                <a:lnTo>
                  <a:pt x="1055" y="458"/>
                </a:lnTo>
                <a:lnTo>
                  <a:pt x="1051" y="446"/>
                </a:lnTo>
                <a:lnTo>
                  <a:pt x="1052" y="425"/>
                </a:lnTo>
                <a:lnTo>
                  <a:pt x="1060" y="401"/>
                </a:lnTo>
                <a:lnTo>
                  <a:pt x="1066" y="393"/>
                </a:lnTo>
                <a:lnTo>
                  <a:pt x="1069" y="392"/>
                </a:lnTo>
                <a:lnTo>
                  <a:pt x="1075" y="400"/>
                </a:lnTo>
                <a:lnTo>
                  <a:pt x="1084" y="417"/>
                </a:lnTo>
                <a:lnTo>
                  <a:pt x="1097" y="426"/>
                </a:lnTo>
                <a:lnTo>
                  <a:pt x="1114" y="428"/>
                </a:lnTo>
                <a:lnTo>
                  <a:pt x="1118" y="423"/>
                </a:lnTo>
                <a:lnTo>
                  <a:pt x="1105" y="413"/>
                </a:lnTo>
                <a:lnTo>
                  <a:pt x="1095" y="401"/>
                </a:lnTo>
                <a:lnTo>
                  <a:pt x="1094" y="388"/>
                </a:lnTo>
                <a:lnTo>
                  <a:pt x="1099" y="382"/>
                </a:lnTo>
                <a:lnTo>
                  <a:pt x="1106" y="382"/>
                </a:lnTo>
                <a:lnTo>
                  <a:pt x="1115" y="381"/>
                </a:lnTo>
                <a:lnTo>
                  <a:pt x="1124" y="372"/>
                </a:lnTo>
                <a:lnTo>
                  <a:pt x="1125" y="366"/>
                </a:lnTo>
                <a:lnTo>
                  <a:pt x="1126" y="358"/>
                </a:lnTo>
                <a:lnTo>
                  <a:pt x="1128" y="350"/>
                </a:lnTo>
                <a:lnTo>
                  <a:pt x="1140" y="330"/>
                </a:lnTo>
                <a:lnTo>
                  <a:pt x="1179" y="317"/>
                </a:lnTo>
                <a:lnTo>
                  <a:pt x="1182" y="322"/>
                </a:lnTo>
                <a:lnTo>
                  <a:pt x="1180" y="361"/>
                </a:lnTo>
                <a:lnTo>
                  <a:pt x="1175" y="385"/>
                </a:lnTo>
                <a:lnTo>
                  <a:pt x="1176" y="403"/>
                </a:lnTo>
                <a:lnTo>
                  <a:pt x="1183" y="385"/>
                </a:lnTo>
                <a:lnTo>
                  <a:pt x="1193" y="336"/>
                </a:lnTo>
                <a:lnTo>
                  <a:pt x="1201" y="312"/>
                </a:lnTo>
                <a:lnTo>
                  <a:pt x="1209" y="299"/>
                </a:lnTo>
                <a:lnTo>
                  <a:pt x="1216" y="296"/>
                </a:lnTo>
                <a:lnTo>
                  <a:pt x="1222" y="289"/>
                </a:lnTo>
                <a:lnTo>
                  <a:pt x="1230" y="284"/>
                </a:lnTo>
                <a:lnTo>
                  <a:pt x="1232" y="290"/>
                </a:lnTo>
                <a:lnTo>
                  <a:pt x="1235" y="302"/>
                </a:lnTo>
                <a:lnTo>
                  <a:pt x="1230" y="346"/>
                </a:lnTo>
                <a:lnTo>
                  <a:pt x="1231" y="360"/>
                </a:lnTo>
                <a:lnTo>
                  <a:pt x="1226" y="378"/>
                </a:lnTo>
                <a:lnTo>
                  <a:pt x="1207" y="419"/>
                </a:lnTo>
                <a:lnTo>
                  <a:pt x="1208" y="424"/>
                </a:lnTo>
                <a:lnTo>
                  <a:pt x="1212" y="422"/>
                </a:lnTo>
                <a:lnTo>
                  <a:pt x="1220" y="415"/>
                </a:lnTo>
                <a:lnTo>
                  <a:pt x="1242" y="377"/>
                </a:lnTo>
                <a:lnTo>
                  <a:pt x="1262" y="381"/>
                </a:lnTo>
                <a:lnTo>
                  <a:pt x="1263" y="378"/>
                </a:lnTo>
                <a:lnTo>
                  <a:pt x="1256" y="367"/>
                </a:lnTo>
                <a:lnTo>
                  <a:pt x="1248" y="356"/>
                </a:lnTo>
                <a:lnTo>
                  <a:pt x="1246" y="342"/>
                </a:lnTo>
                <a:lnTo>
                  <a:pt x="1247" y="306"/>
                </a:lnTo>
                <a:lnTo>
                  <a:pt x="1253" y="292"/>
                </a:lnTo>
                <a:lnTo>
                  <a:pt x="1270" y="293"/>
                </a:lnTo>
                <a:lnTo>
                  <a:pt x="1281" y="291"/>
                </a:lnTo>
                <a:lnTo>
                  <a:pt x="1286" y="298"/>
                </a:lnTo>
                <a:lnTo>
                  <a:pt x="1296" y="297"/>
                </a:lnTo>
                <a:lnTo>
                  <a:pt x="1303" y="271"/>
                </a:lnTo>
                <a:lnTo>
                  <a:pt x="1317" y="269"/>
                </a:lnTo>
                <a:lnTo>
                  <a:pt x="1330" y="286"/>
                </a:lnTo>
                <a:lnTo>
                  <a:pt x="1345" y="298"/>
                </a:lnTo>
                <a:lnTo>
                  <a:pt x="1357" y="314"/>
                </a:lnTo>
                <a:lnTo>
                  <a:pt x="1360" y="310"/>
                </a:lnTo>
                <a:lnTo>
                  <a:pt x="1354" y="271"/>
                </a:lnTo>
                <a:lnTo>
                  <a:pt x="1347" y="256"/>
                </a:lnTo>
                <a:lnTo>
                  <a:pt x="1331" y="249"/>
                </a:lnTo>
                <a:lnTo>
                  <a:pt x="1315" y="231"/>
                </a:lnTo>
                <a:lnTo>
                  <a:pt x="1311" y="223"/>
                </a:lnTo>
                <a:lnTo>
                  <a:pt x="1311" y="217"/>
                </a:lnTo>
                <a:lnTo>
                  <a:pt x="1326" y="212"/>
                </a:lnTo>
                <a:lnTo>
                  <a:pt x="1345" y="218"/>
                </a:lnTo>
                <a:lnTo>
                  <a:pt x="1362" y="203"/>
                </a:lnTo>
                <a:lnTo>
                  <a:pt x="1367" y="207"/>
                </a:lnTo>
                <a:lnTo>
                  <a:pt x="1380" y="200"/>
                </a:lnTo>
                <a:lnTo>
                  <a:pt x="1388" y="210"/>
                </a:lnTo>
                <a:lnTo>
                  <a:pt x="1393" y="207"/>
                </a:lnTo>
                <a:lnTo>
                  <a:pt x="1396" y="193"/>
                </a:lnTo>
                <a:lnTo>
                  <a:pt x="1417" y="184"/>
                </a:lnTo>
                <a:lnTo>
                  <a:pt x="1430" y="192"/>
                </a:lnTo>
                <a:lnTo>
                  <a:pt x="1437" y="201"/>
                </a:lnTo>
                <a:lnTo>
                  <a:pt x="1440" y="217"/>
                </a:lnTo>
                <a:lnTo>
                  <a:pt x="1445" y="248"/>
                </a:lnTo>
                <a:lnTo>
                  <a:pt x="1456" y="265"/>
                </a:lnTo>
                <a:lnTo>
                  <a:pt x="1462" y="273"/>
                </a:lnTo>
                <a:lnTo>
                  <a:pt x="1470" y="276"/>
                </a:lnTo>
                <a:lnTo>
                  <a:pt x="1473" y="267"/>
                </a:lnTo>
                <a:lnTo>
                  <a:pt x="1466" y="257"/>
                </a:lnTo>
                <a:lnTo>
                  <a:pt x="1464" y="247"/>
                </a:lnTo>
                <a:lnTo>
                  <a:pt x="1468" y="224"/>
                </a:lnTo>
                <a:lnTo>
                  <a:pt x="1472" y="214"/>
                </a:lnTo>
                <a:lnTo>
                  <a:pt x="1494" y="178"/>
                </a:lnTo>
                <a:lnTo>
                  <a:pt x="1513" y="160"/>
                </a:lnTo>
                <a:lnTo>
                  <a:pt x="1524" y="158"/>
                </a:lnTo>
                <a:lnTo>
                  <a:pt x="1543" y="116"/>
                </a:lnTo>
                <a:lnTo>
                  <a:pt x="1549" y="108"/>
                </a:lnTo>
                <a:lnTo>
                  <a:pt x="1554" y="106"/>
                </a:lnTo>
                <a:lnTo>
                  <a:pt x="1553" y="96"/>
                </a:lnTo>
                <a:lnTo>
                  <a:pt x="1542" y="90"/>
                </a:lnTo>
                <a:lnTo>
                  <a:pt x="1542" y="77"/>
                </a:lnTo>
                <a:lnTo>
                  <a:pt x="1556" y="61"/>
                </a:lnTo>
                <a:lnTo>
                  <a:pt x="1573" y="34"/>
                </a:lnTo>
                <a:lnTo>
                  <a:pt x="1581" y="33"/>
                </a:lnTo>
                <a:lnTo>
                  <a:pt x="1587" y="40"/>
                </a:lnTo>
                <a:lnTo>
                  <a:pt x="1603" y="52"/>
                </a:lnTo>
                <a:lnTo>
                  <a:pt x="1614" y="66"/>
                </a:lnTo>
                <a:lnTo>
                  <a:pt x="1621" y="72"/>
                </a:lnTo>
                <a:lnTo>
                  <a:pt x="1626" y="71"/>
                </a:lnTo>
                <a:lnTo>
                  <a:pt x="1630" y="61"/>
                </a:lnTo>
                <a:lnTo>
                  <a:pt x="1634" y="56"/>
                </a:lnTo>
                <a:lnTo>
                  <a:pt x="1645" y="59"/>
                </a:lnTo>
                <a:lnTo>
                  <a:pt x="1651" y="65"/>
                </a:lnTo>
                <a:lnTo>
                  <a:pt x="1656" y="66"/>
                </a:lnTo>
                <a:lnTo>
                  <a:pt x="1661" y="70"/>
                </a:lnTo>
                <a:lnTo>
                  <a:pt x="1662" y="79"/>
                </a:lnTo>
                <a:lnTo>
                  <a:pt x="1653" y="88"/>
                </a:lnTo>
                <a:lnTo>
                  <a:pt x="1637" y="114"/>
                </a:lnTo>
                <a:lnTo>
                  <a:pt x="1622" y="142"/>
                </a:lnTo>
                <a:lnTo>
                  <a:pt x="1617" y="157"/>
                </a:lnTo>
                <a:lnTo>
                  <a:pt x="1612" y="196"/>
                </a:lnTo>
                <a:lnTo>
                  <a:pt x="1600" y="221"/>
                </a:lnTo>
                <a:lnTo>
                  <a:pt x="1599" y="238"/>
                </a:lnTo>
                <a:lnTo>
                  <a:pt x="1603" y="246"/>
                </a:lnTo>
                <a:lnTo>
                  <a:pt x="1617" y="240"/>
                </a:lnTo>
                <a:lnTo>
                  <a:pt x="1633" y="217"/>
                </a:lnTo>
                <a:lnTo>
                  <a:pt x="1637" y="192"/>
                </a:lnTo>
                <a:lnTo>
                  <a:pt x="1678" y="125"/>
                </a:lnTo>
                <a:lnTo>
                  <a:pt x="1697" y="87"/>
                </a:lnTo>
                <a:lnTo>
                  <a:pt x="1719" y="56"/>
                </a:lnTo>
                <a:lnTo>
                  <a:pt x="1732" y="49"/>
                </a:lnTo>
                <a:lnTo>
                  <a:pt x="1737" y="70"/>
                </a:lnTo>
                <a:lnTo>
                  <a:pt x="1733" y="97"/>
                </a:lnTo>
                <a:lnTo>
                  <a:pt x="1723" y="114"/>
                </a:lnTo>
                <a:lnTo>
                  <a:pt x="1730" y="122"/>
                </a:lnTo>
                <a:lnTo>
                  <a:pt x="1729" y="143"/>
                </a:lnTo>
                <a:lnTo>
                  <a:pt x="1727" y="154"/>
                </a:lnTo>
                <a:lnTo>
                  <a:pt x="1725" y="166"/>
                </a:lnTo>
                <a:lnTo>
                  <a:pt x="1726" y="176"/>
                </a:lnTo>
                <a:lnTo>
                  <a:pt x="1732" y="173"/>
                </a:lnTo>
                <a:lnTo>
                  <a:pt x="1758" y="152"/>
                </a:lnTo>
                <a:lnTo>
                  <a:pt x="1764" y="129"/>
                </a:lnTo>
                <a:lnTo>
                  <a:pt x="1770" y="111"/>
                </a:lnTo>
                <a:lnTo>
                  <a:pt x="1773" y="96"/>
                </a:lnTo>
                <a:lnTo>
                  <a:pt x="1783" y="82"/>
                </a:lnTo>
                <a:lnTo>
                  <a:pt x="1802" y="82"/>
                </a:lnTo>
                <a:lnTo>
                  <a:pt x="1802" y="76"/>
                </a:lnTo>
                <a:lnTo>
                  <a:pt x="1780" y="57"/>
                </a:lnTo>
                <a:lnTo>
                  <a:pt x="1777" y="48"/>
                </a:lnTo>
                <a:lnTo>
                  <a:pt x="1785" y="36"/>
                </a:lnTo>
                <a:lnTo>
                  <a:pt x="1806" y="13"/>
                </a:lnTo>
                <a:lnTo>
                  <a:pt x="1816" y="15"/>
                </a:lnTo>
                <a:lnTo>
                  <a:pt x="1823" y="20"/>
                </a:lnTo>
                <a:lnTo>
                  <a:pt x="1849" y="24"/>
                </a:lnTo>
                <a:lnTo>
                  <a:pt x="1869" y="41"/>
                </a:lnTo>
                <a:lnTo>
                  <a:pt x="1868" y="67"/>
                </a:lnTo>
                <a:lnTo>
                  <a:pt x="1863" y="77"/>
                </a:lnTo>
                <a:lnTo>
                  <a:pt x="1859" y="84"/>
                </a:lnTo>
                <a:lnTo>
                  <a:pt x="1834" y="103"/>
                </a:lnTo>
                <a:lnTo>
                  <a:pt x="1830" y="113"/>
                </a:lnTo>
                <a:lnTo>
                  <a:pt x="1838" y="116"/>
                </a:lnTo>
                <a:lnTo>
                  <a:pt x="1855" y="106"/>
                </a:lnTo>
                <a:lnTo>
                  <a:pt x="1859" y="115"/>
                </a:lnTo>
                <a:lnTo>
                  <a:pt x="1854" y="137"/>
                </a:lnTo>
                <a:lnTo>
                  <a:pt x="1853" y="169"/>
                </a:lnTo>
                <a:lnTo>
                  <a:pt x="1851" y="188"/>
                </a:lnTo>
                <a:lnTo>
                  <a:pt x="1851" y="205"/>
                </a:lnTo>
                <a:lnTo>
                  <a:pt x="1853" y="214"/>
                </a:lnTo>
                <a:lnTo>
                  <a:pt x="1860" y="178"/>
                </a:lnTo>
                <a:lnTo>
                  <a:pt x="1862" y="168"/>
                </a:lnTo>
                <a:lnTo>
                  <a:pt x="1872" y="155"/>
                </a:lnTo>
                <a:lnTo>
                  <a:pt x="1876" y="127"/>
                </a:lnTo>
                <a:lnTo>
                  <a:pt x="1886" y="93"/>
                </a:lnTo>
                <a:lnTo>
                  <a:pt x="1897" y="73"/>
                </a:lnTo>
                <a:lnTo>
                  <a:pt x="1903" y="68"/>
                </a:lnTo>
                <a:lnTo>
                  <a:pt x="1925" y="69"/>
                </a:lnTo>
                <a:lnTo>
                  <a:pt x="1934" y="76"/>
                </a:lnTo>
                <a:lnTo>
                  <a:pt x="1942" y="93"/>
                </a:lnTo>
                <a:lnTo>
                  <a:pt x="1948" y="99"/>
                </a:lnTo>
                <a:lnTo>
                  <a:pt x="1967" y="106"/>
                </a:lnTo>
                <a:lnTo>
                  <a:pt x="1974" y="115"/>
                </a:lnTo>
                <a:lnTo>
                  <a:pt x="1975" y="120"/>
                </a:lnTo>
                <a:lnTo>
                  <a:pt x="1980" y="121"/>
                </a:lnTo>
                <a:lnTo>
                  <a:pt x="1993" y="109"/>
                </a:lnTo>
                <a:lnTo>
                  <a:pt x="2001" y="107"/>
                </a:lnTo>
                <a:lnTo>
                  <a:pt x="2015" y="126"/>
                </a:lnTo>
                <a:lnTo>
                  <a:pt x="2012" y="140"/>
                </a:lnTo>
                <a:lnTo>
                  <a:pt x="2013" y="145"/>
                </a:lnTo>
                <a:lnTo>
                  <a:pt x="2029" y="144"/>
                </a:lnTo>
                <a:lnTo>
                  <a:pt x="2043" y="149"/>
                </a:lnTo>
                <a:lnTo>
                  <a:pt x="2069" y="178"/>
                </a:lnTo>
                <a:lnTo>
                  <a:pt x="2072" y="192"/>
                </a:lnTo>
                <a:lnTo>
                  <a:pt x="2071" y="208"/>
                </a:lnTo>
                <a:lnTo>
                  <a:pt x="2033" y="226"/>
                </a:lnTo>
                <a:lnTo>
                  <a:pt x="2017" y="243"/>
                </a:lnTo>
                <a:lnTo>
                  <a:pt x="1990" y="250"/>
                </a:lnTo>
                <a:lnTo>
                  <a:pt x="1899" y="238"/>
                </a:lnTo>
                <a:lnTo>
                  <a:pt x="1901" y="251"/>
                </a:lnTo>
                <a:lnTo>
                  <a:pt x="1964" y="277"/>
                </a:lnTo>
                <a:lnTo>
                  <a:pt x="1968" y="285"/>
                </a:lnTo>
                <a:lnTo>
                  <a:pt x="1966" y="301"/>
                </a:lnTo>
                <a:lnTo>
                  <a:pt x="1966" y="314"/>
                </a:lnTo>
                <a:lnTo>
                  <a:pt x="1967" y="323"/>
                </a:lnTo>
                <a:lnTo>
                  <a:pt x="1972" y="331"/>
                </a:lnTo>
                <a:lnTo>
                  <a:pt x="1979" y="335"/>
                </a:lnTo>
                <a:lnTo>
                  <a:pt x="1995" y="333"/>
                </a:lnTo>
                <a:lnTo>
                  <a:pt x="2003" y="337"/>
                </a:lnTo>
                <a:lnTo>
                  <a:pt x="2008" y="330"/>
                </a:lnTo>
                <a:lnTo>
                  <a:pt x="2010" y="309"/>
                </a:lnTo>
                <a:lnTo>
                  <a:pt x="2015" y="304"/>
                </a:lnTo>
                <a:lnTo>
                  <a:pt x="2024" y="310"/>
                </a:lnTo>
                <a:lnTo>
                  <a:pt x="2027" y="334"/>
                </a:lnTo>
                <a:lnTo>
                  <a:pt x="2030" y="336"/>
                </a:lnTo>
                <a:lnTo>
                  <a:pt x="2034" y="319"/>
                </a:lnTo>
                <a:lnTo>
                  <a:pt x="2043" y="320"/>
                </a:lnTo>
                <a:lnTo>
                  <a:pt x="2053" y="319"/>
                </a:lnTo>
                <a:lnTo>
                  <a:pt x="2065" y="322"/>
                </a:lnTo>
                <a:close/>
                <a:moveTo>
                  <a:pt x="1476" y="79"/>
                </a:moveTo>
                <a:lnTo>
                  <a:pt x="1475" y="87"/>
                </a:lnTo>
                <a:lnTo>
                  <a:pt x="1472" y="94"/>
                </a:lnTo>
                <a:lnTo>
                  <a:pt x="1466" y="102"/>
                </a:lnTo>
                <a:lnTo>
                  <a:pt x="1447" y="133"/>
                </a:lnTo>
                <a:lnTo>
                  <a:pt x="1436" y="137"/>
                </a:lnTo>
                <a:lnTo>
                  <a:pt x="1432" y="142"/>
                </a:lnTo>
                <a:lnTo>
                  <a:pt x="1428" y="145"/>
                </a:lnTo>
                <a:lnTo>
                  <a:pt x="1414" y="141"/>
                </a:lnTo>
                <a:lnTo>
                  <a:pt x="1410" y="147"/>
                </a:lnTo>
                <a:lnTo>
                  <a:pt x="1406" y="151"/>
                </a:lnTo>
                <a:lnTo>
                  <a:pt x="1396" y="153"/>
                </a:lnTo>
                <a:lnTo>
                  <a:pt x="1391" y="151"/>
                </a:lnTo>
                <a:lnTo>
                  <a:pt x="1376" y="140"/>
                </a:lnTo>
                <a:lnTo>
                  <a:pt x="1367" y="128"/>
                </a:lnTo>
                <a:lnTo>
                  <a:pt x="1362" y="118"/>
                </a:lnTo>
                <a:lnTo>
                  <a:pt x="1376" y="118"/>
                </a:lnTo>
                <a:lnTo>
                  <a:pt x="1381" y="115"/>
                </a:lnTo>
                <a:lnTo>
                  <a:pt x="1390" y="117"/>
                </a:lnTo>
                <a:lnTo>
                  <a:pt x="1396" y="107"/>
                </a:lnTo>
                <a:lnTo>
                  <a:pt x="1407" y="108"/>
                </a:lnTo>
                <a:lnTo>
                  <a:pt x="1430" y="100"/>
                </a:lnTo>
                <a:lnTo>
                  <a:pt x="1439" y="105"/>
                </a:lnTo>
                <a:lnTo>
                  <a:pt x="1458" y="80"/>
                </a:lnTo>
                <a:lnTo>
                  <a:pt x="1464" y="80"/>
                </a:lnTo>
                <a:lnTo>
                  <a:pt x="1473" y="73"/>
                </a:lnTo>
                <a:lnTo>
                  <a:pt x="1476" y="79"/>
                </a:lnTo>
                <a:close/>
                <a:moveTo>
                  <a:pt x="1522" y="139"/>
                </a:moveTo>
                <a:lnTo>
                  <a:pt x="1507" y="148"/>
                </a:lnTo>
                <a:lnTo>
                  <a:pt x="1498" y="140"/>
                </a:lnTo>
                <a:lnTo>
                  <a:pt x="1495" y="132"/>
                </a:lnTo>
                <a:lnTo>
                  <a:pt x="1494" y="113"/>
                </a:lnTo>
                <a:lnTo>
                  <a:pt x="1496" y="102"/>
                </a:lnTo>
                <a:lnTo>
                  <a:pt x="1503" y="96"/>
                </a:lnTo>
                <a:lnTo>
                  <a:pt x="1508" y="100"/>
                </a:lnTo>
                <a:lnTo>
                  <a:pt x="1509" y="104"/>
                </a:lnTo>
                <a:lnTo>
                  <a:pt x="1517" y="107"/>
                </a:lnTo>
                <a:lnTo>
                  <a:pt x="1527" y="119"/>
                </a:lnTo>
                <a:lnTo>
                  <a:pt x="1522" y="139"/>
                </a:lnTo>
                <a:close/>
                <a:moveTo>
                  <a:pt x="1490" y="143"/>
                </a:moveTo>
                <a:lnTo>
                  <a:pt x="1492" y="154"/>
                </a:lnTo>
                <a:lnTo>
                  <a:pt x="1492" y="163"/>
                </a:lnTo>
                <a:lnTo>
                  <a:pt x="1485" y="177"/>
                </a:lnTo>
                <a:lnTo>
                  <a:pt x="1468" y="194"/>
                </a:lnTo>
                <a:lnTo>
                  <a:pt x="1469" y="198"/>
                </a:lnTo>
                <a:lnTo>
                  <a:pt x="1463" y="203"/>
                </a:lnTo>
                <a:lnTo>
                  <a:pt x="1454" y="206"/>
                </a:lnTo>
                <a:lnTo>
                  <a:pt x="1449" y="203"/>
                </a:lnTo>
                <a:lnTo>
                  <a:pt x="1450" y="188"/>
                </a:lnTo>
                <a:lnTo>
                  <a:pt x="1449" y="184"/>
                </a:lnTo>
                <a:lnTo>
                  <a:pt x="1442" y="190"/>
                </a:lnTo>
                <a:lnTo>
                  <a:pt x="1435" y="182"/>
                </a:lnTo>
                <a:lnTo>
                  <a:pt x="1435" y="175"/>
                </a:lnTo>
                <a:lnTo>
                  <a:pt x="1437" y="168"/>
                </a:lnTo>
                <a:lnTo>
                  <a:pt x="1443" y="158"/>
                </a:lnTo>
                <a:lnTo>
                  <a:pt x="1454" y="151"/>
                </a:lnTo>
                <a:lnTo>
                  <a:pt x="1461" y="154"/>
                </a:lnTo>
                <a:lnTo>
                  <a:pt x="1485" y="127"/>
                </a:lnTo>
                <a:lnTo>
                  <a:pt x="1487" y="133"/>
                </a:lnTo>
                <a:lnTo>
                  <a:pt x="1490" y="143"/>
                </a:lnTo>
                <a:close/>
                <a:moveTo>
                  <a:pt x="1185" y="222"/>
                </a:moveTo>
                <a:lnTo>
                  <a:pt x="1190" y="224"/>
                </a:lnTo>
                <a:lnTo>
                  <a:pt x="1194" y="223"/>
                </a:lnTo>
                <a:lnTo>
                  <a:pt x="1197" y="225"/>
                </a:lnTo>
                <a:lnTo>
                  <a:pt x="1203" y="237"/>
                </a:lnTo>
                <a:lnTo>
                  <a:pt x="1211" y="242"/>
                </a:lnTo>
                <a:lnTo>
                  <a:pt x="1211" y="248"/>
                </a:lnTo>
                <a:lnTo>
                  <a:pt x="1204" y="254"/>
                </a:lnTo>
                <a:lnTo>
                  <a:pt x="1196" y="256"/>
                </a:lnTo>
                <a:lnTo>
                  <a:pt x="1187" y="254"/>
                </a:lnTo>
                <a:lnTo>
                  <a:pt x="1184" y="246"/>
                </a:lnTo>
                <a:lnTo>
                  <a:pt x="1181" y="234"/>
                </a:lnTo>
                <a:lnTo>
                  <a:pt x="1173" y="221"/>
                </a:lnTo>
                <a:lnTo>
                  <a:pt x="1172" y="210"/>
                </a:lnTo>
                <a:lnTo>
                  <a:pt x="1179" y="208"/>
                </a:lnTo>
                <a:lnTo>
                  <a:pt x="1185" y="222"/>
                </a:lnTo>
                <a:close/>
                <a:moveTo>
                  <a:pt x="1145" y="257"/>
                </a:moveTo>
                <a:lnTo>
                  <a:pt x="1152" y="269"/>
                </a:lnTo>
                <a:lnTo>
                  <a:pt x="1158" y="268"/>
                </a:lnTo>
                <a:lnTo>
                  <a:pt x="1160" y="263"/>
                </a:lnTo>
                <a:lnTo>
                  <a:pt x="1164" y="261"/>
                </a:lnTo>
                <a:lnTo>
                  <a:pt x="1173" y="268"/>
                </a:lnTo>
                <a:lnTo>
                  <a:pt x="1172" y="279"/>
                </a:lnTo>
                <a:lnTo>
                  <a:pt x="1160" y="293"/>
                </a:lnTo>
                <a:lnTo>
                  <a:pt x="1151" y="313"/>
                </a:lnTo>
                <a:lnTo>
                  <a:pt x="1140" y="318"/>
                </a:lnTo>
                <a:lnTo>
                  <a:pt x="1135" y="316"/>
                </a:lnTo>
                <a:lnTo>
                  <a:pt x="1125" y="327"/>
                </a:lnTo>
                <a:lnTo>
                  <a:pt x="1118" y="339"/>
                </a:lnTo>
                <a:lnTo>
                  <a:pt x="1109" y="355"/>
                </a:lnTo>
                <a:lnTo>
                  <a:pt x="1109" y="362"/>
                </a:lnTo>
                <a:lnTo>
                  <a:pt x="1108" y="368"/>
                </a:lnTo>
                <a:lnTo>
                  <a:pt x="1078" y="374"/>
                </a:lnTo>
                <a:lnTo>
                  <a:pt x="1067" y="378"/>
                </a:lnTo>
                <a:lnTo>
                  <a:pt x="1056" y="373"/>
                </a:lnTo>
                <a:lnTo>
                  <a:pt x="1050" y="363"/>
                </a:lnTo>
                <a:lnTo>
                  <a:pt x="1052" y="358"/>
                </a:lnTo>
                <a:lnTo>
                  <a:pt x="1064" y="356"/>
                </a:lnTo>
                <a:lnTo>
                  <a:pt x="1064" y="346"/>
                </a:lnTo>
                <a:lnTo>
                  <a:pt x="1067" y="341"/>
                </a:lnTo>
                <a:lnTo>
                  <a:pt x="1070" y="337"/>
                </a:lnTo>
                <a:lnTo>
                  <a:pt x="1073" y="325"/>
                </a:lnTo>
                <a:lnTo>
                  <a:pt x="1078" y="322"/>
                </a:lnTo>
                <a:lnTo>
                  <a:pt x="1086" y="325"/>
                </a:lnTo>
                <a:lnTo>
                  <a:pt x="1092" y="317"/>
                </a:lnTo>
                <a:lnTo>
                  <a:pt x="1095" y="315"/>
                </a:lnTo>
                <a:lnTo>
                  <a:pt x="1099" y="322"/>
                </a:lnTo>
                <a:lnTo>
                  <a:pt x="1101" y="312"/>
                </a:lnTo>
                <a:lnTo>
                  <a:pt x="1099" y="303"/>
                </a:lnTo>
                <a:lnTo>
                  <a:pt x="1100" y="297"/>
                </a:lnTo>
                <a:lnTo>
                  <a:pt x="1111" y="281"/>
                </a:lnTo>
                <a:lnTo>
                  <a:pt x="1115" y="270"/>
                </a:lnTo>
                <a:lnTo>
                  <a:pt x="1122" y="262"/>
                </a:lnTo>
                <a:lnTo>
                  <a:pt x="1129" y="263"/>
                </a:lnTo>
                <a:lnTo>
                  <a:pt x="1131" y="252"/>
                </a:lnTo>
                <a:lnTo>
                  <a:pt x="1129" y="241"/>
                </a:lnTo>
                <a:lnTo>
                  <a:pt x="1129" y="233"/>
                </a:lnTo>
                <a:lnTo>
                  <a:pt x="1135" y="215"/>
                </a:lnTo>
                <a:lnTo>
                  <a:pt x="1142" y="214"/>
                </a:lnTo>
                <a:lnTo>
                  <a:pt x="1144" y="230"/>
                </a:lnTo>
                <a:lnTo>
                  <a:pt x="1145" y="257"/>
                </a:lnTo>
                <a:close/>
                <a:moveTo>
                  <a:pt x="1266" y="251"/>
                </a:moveTo>
                <a:lnTo>
                  <a:pt x="1261" y="257"/>
                </a:lnTo>
                <a:lnTo>
                  <a:pt x="1255" y="259"/>
                </a:lnTo>
                <a:lnTo>
                  <a:pt x="1251" y="255"/>
                </a:lnTo>
                <a:lnTo>
                  <a:pt x="1246" y="253"/>
                </a:lnTo>
                <a:lnTo>
                  <a:pt x="1241" y="254"/>
                </a:lnTo>
                <a:lnTo>
                  <a:pt x="1236" y="244"/>
                </a:lnTo>
                <a:lnTo>
                  <a:pt x="1237" y="236"/>
                </a:lnTo>
                <a:lnTo>
                  <a:pt x="1243" y="225"/>
                </a:lnTo>
                <a:lnTo>
                  <a:pt x="1256" y="218"/>
                </a:lnTo>
                <a:lnTo>
                  <a:pt x="1266" y="221"/>
                </a:lnTo>
                <a:lnTo>
                  <a:pt x="1269" y="224"/>
                </a:lnTo>
                <a:lnTo>
                  <a:pt x="1266" y="251"/>
                </a:lnTo>
                <a:close/>
                <a:moveTo>
                  <a:pt x="1992" y="319"/>
                </a:moveTo>
                <a:lnTo>
                  <a:pt x="1977" y="325"/>
                </a:lnTo>
                <a:lnTo>
                  <a:pt x="1976" y="320"/>
                </a:lnTo>
                <a:lnTo>
                  <a:pt x="1979" y="311"/>
                </a:lnTo>
                <a:lnTo>
                  <a:pt x="1983" y="294"/>
                </a:lnTo>
                <a:lnTo>
                  <a:pt x="1989" y="294"/>
                </a:lnTo>
                <a:lnTo>
                  <a:pt x="1995" y="301"/>
                </a:lnTo>
                <a:lnTo>
                  <a:pt x="2000" y="309"/>
                </a:lnTo>
                <a:lnTo>
                  <a:pt x="1992" y="319"/>
                </a:lnTo>
                <a:close/>
                <a:moveTo>
                  <a:pt x="1006" y="365"/>
                </a:moveTo>
                <a:lnTo>
                  <a:pt x="1016" y="377"/>
                </a:lnTo>
                <a:lnTo>
                  <a:pt x="1020" y="374"/>
                </a:lnTo>
                <a:lnTo>
                  <a:pt x="1028" y="372"/>
                </a:lnTo>
                <a:lnTo>
                  <a:pt x="1035" y="377"/>
                </a:lnTo>
                <a:lnTo>
                  <a:pt x="1040" y="385"/>
                </a:lnTo>
                <a:lnTo>
                  <a:pt x="1046" y="385"/>
                </a:lnTo>
                <a:lnTo>
                  <a:pt x="1050" y="396"/>
                </a:lnTo>
                <a:lnTo>
                  <a:pt x="1052" y="410"/>
                </a:lnTo>
                <a:lnTo>
                  <a:pt x="1047" y="420"/>
                </a:lnTo>
                <a:lnTo>
                  <a:pt x="1041" y="425"/>
                </a:lnTo>
                <a:lnTo>
                  <a:pt x="1039" y="437"/>
                </a:lnTo>
                <a:lnTo>
                  <a:pt x="1042" y="454"/>
                </a:lnTo>
                <a:lnTo>
                  <a:pt x="1028" y="460"/>
                </a:lnTo>
                <a:lnTo>
                  <a:pt x="1011" y="462"/>
                </a:lnTo>
                <a:lnTo>
                  <a:pt x="1005" y="454"/>
                </a:lnTo>
                <a:lnTo>
                  <a:pt x="992" y="469"/>
                </a:lnTo>
                <a:lnTo>
                  <a:pt x="979" y="492"/>
                </a:lnTo>
                <a:lnTo>
                  <a:pt x="973" y="495"/>
                </a:lnTo>
                <a:lnTo>
                  <a:pt x="972" y="488"/>
                </a:lnTo>
                <a:lnTo>
                  <a:pt x="963" y="483"/>
                </a:lnTo>
                <a:lnTo>
                  <a:pt x="951" y="482"/>
                </a:lnTo>
                <a:lnTo>
                  <a:pt x="952" y="477"/>
                </a:lnTo>
                <a:lnTo>
                  <a:pt x="954" y="473"/>
                </a:lnTo>
                <a:lnTo>
                  <a:pt x="964" y="467"/>
                </a:lnTo>
                <a:lnTo>
                  <a:pt x="966" y="456"/>
                </a:lnTo>
                <a:lnTo>
                  <a:pt x="964" y="435"/>
                </a:lnTo>
                <a:lnTo>
                  <a:pt x="966" y="424"/>
                </a:lnTo>
                <a:lnTo>
                  <a:pt x="966" y="417"/>
                </a:lnTo>
                <a:lnTo>
                  <a:pt x="973" y="409"/>
                </a:lnTo>
                <a:lnTo>
                  <a:pt x="995" y="413"/>
                </a:lnTo>
                <a:lnTo>
                  <a:pt x="998" y="405"/>
                </a:lnTo>
                <a:lnTo>
                  <a:pt x="996" y="400"/>
                </a:lnTo>
                <a:lnTo>
                  <a:pt x="984" y="391"/>
                </a:lnTo>
                <a:lnTo>
                  <a:pt x="986" y="385"/>
                </a:lnTo>
                <a:lnTo>
                  <a:pt x="994" y="380"/>
                </a:lnTo>
                <a:lnTo>
                  <a:pt x="1002" y="379"/>
                </a:lnTo>
                <a:lnTo>
                  <a:pt x="1005" y="371"/>
                </a:lnTo>
                <a:lnTo>
                  <a:pt x="1005" y="367"/>
                </a:lnTo>
                <a:lnTo>
                  <a:pt x="1006" y="365"/>
                </a:lnTo>
                <a:close/>
                <a:moveTo>
                  <a:pt x="868" y="594"/>
                </a:moveTo>
                <a:lnTo>
                  <a:pt x="869" y="595"/>
                </a:lnTo>
                <a:lnTo>
                  <a:pt x="880" y="575"/>
                </a:lnTo>
                <a:lnTo>
                  <a:pt x="892" y="568"/>
                </a:lnTo>
                <a:lnTo>
                  <a:pt x="893" y="561"/>
                </a:lnTo>
                <a:lnTo>
                  <a:pt x="897" y="554"/>
                </a:lnTo>
                <a:lnTo>
                  <a:pt x="897" y="542"/>
                </a:lnTo>
                <a:lnTo>
                  <a:pt x="899" y="533"/>
                </a:lnTo>
                <a:lnTo>
                  <a:pt x="905" y="530"/>
                </a:lnTo>
                <a:lnTo>
                  <a:pt x="909" y="527"/>
                </a:lnTo>
                <a:lnTo>
                  <a:pt x="913" y="525"/>
                </a:lnTo>
                <a:lnTo>
                  <a:pt x="921" y="533"/>
                </a:lnTo>
                <a:lnTo>
                  <a:pt x="925" y="541"/>
                </a:lnTo>
                <a:lnTo>
                  <a:pt x="930" y="560"/>
                </a:lnTo>
                <a:lnTo>
                  <a:pt x="928" y="578"/>
                </a:lnTo>
                <a:lnTo>
                  <a:pt x="914" y="593"/>
                </a:lnTo>
                <a:lnTo>
                  <a:pt x="902" y="599"/>
                </a:lnTo>
                <a:lnTo>
                  <a:pt x="891" y="615"/>
                </a:lnTo>
                <a:lnTo>
                  <a:pt x="885" y="628"/>
                </a:lnTo>
                <a:lnTo>
                  <a:pt x="880" y="631"/>
                </a:lnTo>
                <a:lnTo>
                  <a:pt x="877" y="630"/>
                </a:lnTo>
                <a:lnTo>
                  <a:pt x="874" y="627"/>
                </a:lnTo>
                <a:lnTo>
                  <a:pt x="868" y="627"/>
                </a:lnTo>
                <a:lnTo>
                  <a:pt x="862" y="638"/>
                </a:lnTo>
                <a:lnTo>
                  <a:pt x="842" y="648"/>
                </a:lnTo>
                <a:lnTo>
                  <a:pt x="835" y="645"/>
                </a:lnTo>
                <a:lnTo>
                  <a:pt x="834" y="633"/>
                </a:lnTo>
                <a:lnTo>
                  <a:pt x="830" y="634"/>
                </a:lnTo>
                <a:lnTo>
                  <a:pt x="823" y="648"/>
                </a:lnTo>
                <a:lnTo>
                  <a:pt x="816" y="653"/>
                </a:lnTo>
                <a:lnTo>
                  <a:pt x="811" y="654"/>
                </a:lnTo>
                <a:lnTo>
                  <a:pt x="802" y="649"/>
                </a:lnTo>
                <a:lnTo>
                  <a:pt x="778" y="672"/>
                </a:lnTo>
                <a:lnTo>
                  <a:pt x="756" y="676"/>
                </a:lnTo>
                <a:lnTo>
                  <a:pt x="749" y="674"/>
                </a:lnTo>
                <a:lnTo>
                  <a:pt x="749" y="659"/>
                </a:lnTo>
                <a:lnTo>
                  <a:pt x="763" y="641"/>
                </a:lnTo>
                <a:lnTo>
                  <a:pt x="775" y="629"/>
                </a:lnTo>
                <a:lnTo>
                  <a:pt x="815" y="620"/>
                </a:lnTo>
                <a:lnTo>
                  <a:pt x="840" y="582"/>
                </a:lnTo>
                <a:lnTo>
                  <a:pt x="847" y="541"/>
                </a:lnTo>
                <a:lnTo>
                  <a:pt x="852" y="526"/>
                </a:lnTo>
                <a:lnTo>
                  <a:pt x="850" y="517"/>
                </a:lnTo>
                <a:lnTo>
                  <a:pt x="843" y="516"/>
                </a:lnTo>
                <a:lnTo>
                  <a:pt x="843" y="503"/>
                </a:lnTo>
                <a:lnTo>
                  <a:pt x="846" y="488"/>
                </a:lnTo>
                <a:lnTo>
                  <a:pt x="859" y="469"/>
                </a:lnTo>
                <a:lnTo>
                  <a:pt x="867" y="460"/>
                </a:lnTo>
                <a:lnTo>
                  <a:pt x="879" y="436"/>
                </a:lnTo>
                <a:lnTo>
                  <a:pt x="884" y="431"/>
                </a:lnTo>
                <a:lnTo>
                  <a:pt x="891" y="431"/>
                </a:lnTo>
                <a:lnTo>
                  <a:pt x="897" y="437"/>
                </a:lnTo>
                <a:lnTo>
                  <a:pt x="896" y="450"/>
                </a:lnTo>
                <a:lnTo>
                  <a:pt x="886" y="473"/>
                </a:lnTo>
                <a:lnTo>
                  <a:pt x="872" y="493"/>
                </a:lnTo>
                <a:lnTo>
                  <a:pt x="874" y="507"/>
                </a:lnTo>
                <a:lnTo>
                  <a:pt x="880" y="518"/>
                </a:lnTo>
                <a:lnTo>
                  <a:pt x="881" y="538"/>
                </a:lnTo>
                <a:lnTo>
                  <a:pt x="881" y="557"/>
                </a:lnTo>
                <a:lnTo>
                  <a:pt x="870" y="582"/>
                </a:lnTo>
                <a:lnTo>
                  <a:pt x="868" y="594"/>
                </a:lnTo>
                <a:close/>
                <a:moveTo>
                  <a:pt x="824" y="511"/>
                </a:moveTo>
                <a:lnTo>
                  <a:pt x="835" y="533"/>
                </a:lnTo>
                <a:lnTo>
                  <a:pt x="839" y="546"/>
                </a:lnTo>
                <a:lnTo>
                  <a:pt x="835" y="570"/>
                </a:lnTo>
                <a:lnTo>
                  <a:pt x="825" y="582"/>
                </a:lnTo>
                <a:lnTo>
                  <a:pt x="810" y="584"/>
                </a:lnTo>
                <a:lnTo>
                  <a:pt x="799" y="583"/>
                </a:lnTo>
                <a:lnTo>
                  <a:pt x="792" y="577"/>
                </a:lnTo>
                <a:lnTo>
                  <a:pt x="792" y="571"/>
                </a:lnTo>
                <a:lnTo>
                  <a:pt x="788" y="569"/>
                </a:lnTo>
                <a:lnTo>
                  <a:pt x="777" y="577"/>
                </a:lnTo>
                <a:lnTo>
                  <a:pt x="770" y="578"/>
                </a:lnTo>
                <a:lnTo>
                  <a:pt x="761" y="572"/>
                </a:lnTo>
                <a:lnTo>
                  <a:pt x="758" y="561"/>
                </a:lnTo>
                <a:lnTo>
                  <a:pt x="768" y="548"/>
                </a:lnTo>
                <a:lnTo>
                  <a:pt x="773" y="538"/>
                </a:lnTo>
                <a:lnTo>
                  <a:pt x="783" y="539"/>
                </a:lnTo>
                <a:lnTo>
                  <a:pt x="786" y="542"/>
                </a:lnTo>
                <a:lnTo>
                  <a:pt x="792" y="544"/>
                </a:lnTo>
                <a:lnTo>
                  <a:pt x="796" y="532"/>
                </a:lnTo>
                <a:lnTo>
                  <a:pt x="795" y="523"/>
                </a:lnTo>
                <a:lnTo>
                  <a:pt x="798" y="517"/>
                </a:lnTo>
                <a:lnTo>
                  <a:pt x="811" y="521"/>
                </a:lnTo>
                <a:lnTo>
                  <a:pt x="811" y="498"/>
                </a:lnTo>
                <a:lnTo>
                  <a:pt x="816" y="496"/>
                </a:lnTo>
                <a:lnTo>
                  <a:pt x="818" y="497"/>
                </a:lnTo>
                <a:lnTo>
                  <a:pt x="822" y="502"/>
                </a:lnTo>
                <a:lnTo>
                  <a:pt x="824" y="511"/>
                </a:lnTo>
                <a:close/>
                <a:moveTo>
                  <a:pt x="719" y="658"/>
                </a:moveTo>
                <a:lnTo>
                  <a:pt x="723" y="661"/>
                </a:lnTo>
                <a:lnTo>
                  <a:pt x="736" y="660"/>
                </a:lnTo>
                <a:lnTo>
                  <a:pt x="738" y="662"/>
                </a:lnTo>
                <a:lnTo>
                  <a:pt x="736" y="668"/>
                </a:lnTo>
                <a:lnTo>
                  <a:pt x="731" y="674"/>
                </a:lnTo>
                <a:lnTo>
                  <a:pt x="720" y="678"/>
                </a:lnTo>
                <a:lnTo>
                  <a:pt x="715" y="688"/>
                </a:lnTo>
                <a:lnTo>
                  <a:pt x="711" y="692"/>
                </a:lnTo>
                <a:lnTo>
                  <a:pt x="701" y="692"/>
                </a:lnTo>
                <a:lnTo>
                  <a:pt x="696" y="694"/>
                </a:lnTo>
                <a:lnTo>
                  <a:pt x="689" y="703"/>
                </a:lnTo>
                <a:lnTo>
                  <a:pt x="683" y="696"/>
                </a:lnTo>
                <a:lnTo>
                  <a:pt x="681" y="701"/>
                </a:lnTo>
                <a:lnTo>
                  <a:pt x="680" y="709"/>
                </a:lnTo>
                <a:lnTo>
                  <a:pt x="677" y="712"/>
                </a:lnTo>
                <a:lnTo>
                  <a:pt x="668" y="715"/>
                </a:lnTo>
                <a:lnTo>
                  <a:pt x="665" y="695"/>
                </a:lnTo>
                <a:lnTo>
                  <a:pt x="670" y="688"/>
                </a:lnTo>
                <a:lnTo>
                  <a:pt x="673" y="680"/>
                </a:lnTo>
                <a:lnTo>
                  <a:pt x="679" y="679"/>
                </a:lnTo>
                <a:lnTo>
                  <a:pt x="683" y="679"/>
                </a:lnTo>
                <a:lnTo>
                  <a:pt x="692" y="661"/>
                </a:lnTo>
                <a:lnTo>
                  <a:pt x="704" y="656"/>
                </a:lnTo>
                <a:lnTo>
                  <a:pt x="712" y="655"/>
                </a:lnTo>
                <a:lnTo>
                  <a:pt x="719" y="658"/>
                </a:lnTo>
                <a:close/>
                <a:moveTo>
                  <a:pt x="647" y="740"/>
                </a:moveTo>
                <a:lnTo>
                  <a:pt x="635" y="752"/>
                </a:lnTo>
                <a:lnTo>
                  <a:pt x="640" y="731"/>
                </a:lnTo>
                <a:lnTo>
                  <a:pt x="646" y="711"/>
                </a:lnTo>
                <a:lnTo>
                  <a:pt x="655" y="699"/>
                </a:lnTo>
                <a:lnTo>
                  <a:pt x="659" y="704"/>
                </a:lnTo>
                <a:lnTo>
                  <a:pt x="657" y="713"/>
                </a:lnTo>
                <a:lnTo>
                  <a:pt x="657" y="723"/>
                </a:lnTo>
                <a:lnTo>
                  <a:pt x="655" y="728"/>
                </a:lnTo>
                <a:lnTo>
                  <a:pt x="647" y="740"/>
                </a:lnTo>
                <a:close/>
                <a:moveTo>
                  <a:pt x="604" y="1111"/>
                </a:moveTo>
                <a:lnTo>
                  <a:pt x="596" y="1112"/>
                </a:lnTo>
                <a:lnTo>
                  <a:pt x="597" y="1103"/>
                </a:lnTo>
                <a:lnTo>
                  <a:pt x="603" y="1095"/>
                </a:lnTo>
                <a:lnTo>
                  <a:pt x="606" y="1090"/>
                </a:lnTo>
                <a:lnTo>
                  <a:pt x="607" y="1083"/>
                </a:lnTo>
                <a:lnTo>
                  <a:pt x="612" y="1078"/>
                </a:lnTo>
                <a:lnTo>
                  <a:pt x="619" y="1084"/>
                </a:lnTo>
                <a:lnTo>
                  <a:pt x="620" y="1095"/>
                </a:lnTo>
                <a:lnTo>
                  <a:pt x="616" y="1105"/>
                </a:lnTo>
                <a:lnTo>
                  <a:pt x="604" y="1111"/>
                </a:lnTo>
                <a:close/>
                <a:moveTo>
                  <a:pt x="611" y="1138"/>
                </a:moveTo>
                <a:lnTo>
                  <a:pt x="604" y="1139"/>
                </a:lnTo>
                <a:lnTo>
                  <a:pt x="604" y="1131"/>
                </a:lnTo>
                <a:lnTo>
                  <a:pt x="608" y="1124"/>
                </a:lnTo>
                <a:lnTo>
                  <a:pt x="614" y="1119"/>
                </a:lnTo>
                <a:lnTo>
                  <a:pt x="621" y="1118"/>
                </a:lnTo>
                <a:lnTo>
                  <a:pt x="629" y="1117"/>
                </a:lnTo>
                <a:lnTo>
                  <a:pt x="632" y="1121"/>
                </a:lnTo>
                <a:lnTo>
                  <a:pt x="627" y="1126"/>
                </a:lnTo>
                <a:lnTo>
                  <a:pt x="611" y="1138"/>
                </a:lnTo>
                <a:close/>
                <a:moveTo>
                  <a:pt x="568" y="1191"/>
                </a:moveTo>
                <a:lnTo>
                  <a:pt x="562" y="1197"/>
                </a:lnTo>
                <a:lnTo>
                  <a:pt x="553" y="1196"/>
                </a:lnTo>
                <a:lnTo>
                  <a:pt x="552" y="1190"/>
                </a:lnTo>
                <a:lnTo>
                  <a:pt x="554" y="1180"/>
                </a:lnTo>
                <a:lnTo>
                  <a:pt x="560" y="1176"/>
                </a:lnTo>
                <a:lnTo>
                  <a:pt x="568" y="1177"/>
                </a:lnTo>
                <a:lnTo>
                  <a:pt x="571" y="1181"/>
                </a:lnTo>
                <a:lnTo>
                  <a:pt x="568" y="1191"/>
                </a:lnTo>
                <a:close/>
                <a:moveTo>
                  <a:pt x="509" y="1335"/>
                </a:moveTo>
                <a:lnTo>
                  <a:pt x="505" y="1340"/>
                </a:lnTo>
                <a:lnTo>
                  <a:pt x="496" y="1336"/>
                </a:lnTo>
                <a:lnTo>
                  <a:pt x="478" y="1339"/>
                </a:lnTo>
                <a:lnTo>
                  <a:pt x="470" y="1334"/>
                </a:lnTo>
                <a:lnTo>
                  <a:pt x="476" y="1324"/>
                </a:lnTo>
                <a:lnTo>
                  <a:pt x="493" y="1314"/>
                </a:lnTo>
                <a:lnTo>
                  <a:pt x="502" y="1314"/>
                </a:lnTo>
                <a:lnTo>
                  <a:pt x="511" y="1327"/>
                </a:lnTo>
                <a:lnTo>
                  <a:pt x="509" y="1335"/>
                </a:lnTo>
                <a:close/>
                <a:moveTo>
                  <a:pt x="291" y="1554"/>
                </a:moveTo>
                <a:lnTo>
                  <a:pt x="282" y="1554"/>
                </a:lnTo>
                <a:lnTo>
                  <a:pt x="276" y="1550"/>
                </a:lnTo>
                <a:lnTo>
                  <a:pt x="289" y="1542"/>
                </a:lnTo>
                <a:lnTo>
                  <a:pt x="310" y="1534"/>
                </a:lnTo>
                <a:lnTo>
                  <a:pt x="312" y="1530"/>
                </a:lnTo>
                <a:lnTo>
                  <a:pt x="314" y="1529"/>
                </a:lnTo>
                <a:lnTo>
                  <a:pt x="318" y="1535"/>
                </a:lnTo>
                <a:lnTo>
                  <a:pt x="318" y="1543"/>
                </a:lnTo>
                <a:lnTo>
                  <a:pt x="316" y="1547"/>
                </a:lnTo>
                <a:lnTo>
                  <a:pt x="291" y="1554"/>
                </a:lnTo>
                <a:close/>
                <a:moveTo>
                  <a:pt x="262" y="1612"/>
                </a:moveTo>
                <a:lnTo>
                  <a:pt x="254" y="1612"/>
                </a:lnTo>
                <a:lnTo>
                  <a:pt x="245" y="1609"/>
                </a:lnTo>
                <a:lnTo>
                  <a:pt x="239" y="1604"/>
                </a:lnTo>
                <a:lnTo>
                  <a:pt x="238" y="1598"/>
                </a:lnTo>
                <a:lnTo>
                  <a:pt x="249" y="1592"/>
                </a:lnTo>
                <a:lnTo>
                  <a:pt x="259" y="1588"/>
                </a:lnTo>
                <a:lnTo>
                  <a:pt x="264" y="1595"/>
                </a:lnTo>
                <a:lnTo>
                  <a:pt x="265" y="1607"/>
                </a:lnTo>
                <a:lnTo>
                  <a:pt x="262" y="1612"/>
                </a:lnTo>
                <a:close/>
                <a:moveTo>
                  <a:pt x="13" y="1994"/>
                </a:moveTo>
                <a:lnTo>
                  <a:pt x="6" y="1996"/>
                </a:lnTo>
                <a:lnTo>
                  <a:pt x="0" y="1995"/>
                </a:lnTo>
                <a:lnTo>
                  <a:pt x="2" y="1979"/>
                </a:lnTo>
                <a:lnTo>
                  <a:pt x="5" y="1976"/>
                </a:lnTo>
                <a:lnTo>
                  <a:pt x="9" y="1976"/>
                </a:lnTo>
                <a:lnTo>
                  <a:pt x="14" y="1984"/>
                </a:lnTo>
                <a:lnTo>
                  <a:pt x="13" y="1994"/>
                </a:lnTo>
                <a:close/>
                <a:moveTo>
                  <a:pt x="23" y="2120"/>
                </a:moveTo>
                <a:lnTo>
                  <a:pt x="23" y="2139"/>
                </a:lnTo>
                <a:lnTo>
                  <a:pt x="16" y="2137"/>
                </a:lnTo>
                <a:lnTo>
                  <a:pt x="12" y="2130"/>
                </a:lnTo>
                <a:lnTo>
                  <a:pt x="11" y="2125"/>
                </a:lnTo>
                <a:lnTo>
                  <a:pt x="12" y="2114"/>
                </a:lnTo>
                <a:lnTo>
                  <a:pt x="10" y="2103"/>
                </a:lnTo>
                <a:lnTo>
                  <a:pt x="12" y="2098"/>
                </a:lnTo>
                <a:lnTo>
                  <a:pt x="15" y="2097"/>
                </a:lnTo>
                <a:lnTo>
                  <a:pt x="20" y="2107"/>
                </a:lnTo>
                <a:lnTo>
                  <a:pt x="23" y="21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0" name="Freeform 169"/>
          <p:cNvSpPr>
            <a:spLocks/>
          </p:cNvSpPr>
          <p:nvPr/>
        </p:nvSpPr>
        <p:spPr bwMode="auto">
          <a:xfrm>
            <a:off x="5837408" y="4420438"/>
            <a:ext cx="153701" cy="86325"/>
          </a:xfrm>
          <a:custGeom>
            <a:avLst/>
            <a:gdLst>
              <a:gd name="T0" fmla="*/ 641 w 643"/>
              <a:gd name="T1" fmla="*/ 238 h 361"/>
              <a:gd name="T2" fmla="*/ 629 w 643"/>
              <a:gd name="T3" fmla="*/ 292 h 361"/>
              <a:gd name="T4" fmla="*/ 643 w 643"/>
              <a:gd name="T5" fmla="*/ 329 h 361"/>
              <a:gd name="T6" fmla="*/ 629 w 643"/>
              <a:gd name="T7" fmla="*/ 359 h 361"/>
              <a:gd name="T8" fmla="*/ 591 w 643"/>
              <a:gd name="T9" fmla="*/ 357 h 361"/>
              <a:gd name="T10" fmla="*/ 558 w 643"/>
              <a:gd name="T11" fmla="*/ 354 h 361"/>
              <a:gd name="T12" fmla="*/ 527 w 643"/>
              <a:gd name="T13" fmla="*/ 354 h 361"/>
              <a:gd name="T14" fmla="*/ 491 w 643"/>
              <a:gd name="T15" fmla="*/ 340 h 361"/>
              <a:gd name="T16" fmla="*/ 455 w 643"/>
              <a:gd name="T17" fmla="*/ 339 h 361"/>
              <a:gd name="T18" fmla="*/ 444 w 643"/>
              <a:gd name="T19" fmla="*/ 319 h 361"/>
              <a:gd name="T20" fmla="*/ 411 w 643"/>
              <a:gd name="T21" fmla="*/ 326 h 361"/>
              <a:gd name="T22" fmla="*/ 402 w 643"/>
              <a:gd name="T23" fmla="*/ 317 h 361"/>
              <a:gd name="T24" fmla="*/ 367 w 643"/>
              <a:gd name="T25" fmla="*/ 301 h 361"/>
              <a:gd name="T26" fmla="*/ 361 w 643"/>
              <a:gd name="T27" fmla="*/ 278 h 361"/>
              <a:gd name="T28" fmla="*/ 315 w 643"/>
              <a:gd name="T29" fmla="*/ 263 h 361"/>
              <a:gd name="T30" fmla="*/ 278 w 643"/>
              <a:gd name="T31" fmla="*/ 264 h 361"/>
              <a:gd name="T32" fmla="*/ 257 w 643"/>
              <a:gd name="T33" fmla="*/ 271 h 361"/>
              <a:gd name="T34" fmla="*/ 213 w 643"/>
              <a:gd name="T35" fmla="*/ 258 h 361"/>
              <a:gd name="T36" fmla="*/ 190 w 643"/>
              <a:gd name="T37" fmla="*/ 245 h 361"/>
              <a:gd name="T38" fmla="*/ 154 w 643"/>
              <a:gd name="T39" fmla="*/ 223 h 361"/>
              <a:gd name="T40" fmla="*/ 135 w 643"/>
              <a:gd name="T41" fmla="*/ 223 h 361"/>
              <a:gd name="T42" fmla="*/ 94 w 643"/>
              <a:gd name="T43" fmla="*/ 194 h 361"/>
              <a:gd name="T44" fmla="*/ 67 w 643"/>
              <a:gd name="T45" fmla="*/ 174 h 361"/>
              <a:gd name="T46" fmla="*/ 43 w 643"/>
              <a:gd name="T47" fmla="*/ 157 h 361"/>
              <a:gd name="T48" fmla="*/ 29 w 643"/>
              <a:gd name="T49" fmla="*/ 161 h 361"/>
              <a:gd name="T50" fmla="*/ 2 w 643"/>
              <a:gd name="T51" fmla="*/ 141 h 361"/>
              <a:gd name="T52" fmla="*/ 10 w 643"/>
              <a:gd name="T53" fmla="*/ 115 h 361"/>
              <a:gd name="T54" fmla="*/ 21 w 643"/>
              <a:gd name="T55" fmla="*/ 74 h 361"/>
              <a:gd name="T56" fmla="*/ 50 w 643"/>
              <a:gd name="T57" fmla="*/ 36 h 361"/>
              <a:gd name="T58" fmla="*/ 73 w 643"/>
              <a:gd name="T59" fmla="*/ 19 h 361"/>
              <a:gd name="T60" fmla="*/ 89 w 643"/>
              <a:gd name="T61" fmla="*/ 32 h 361"/>
              <a:gd name="T62" fmla="*/ 143 w 643"/>
              <a:gd name="T63" fmla="*/ 2 h 361"/>
              <a:gd name="T64" fmla="*/ 167 w 643"/>
              <a:gd name="T65" fmla="*/ 25 h 361"/>
              <a:gd name="T66" fmla="*/ 222 w 643"/>
              <a:gd name="T67" fmla="*/ 64 h 361"/>
              <a:gd name="T68" fmla="*/ 262 w 643"/>
              <a:gd name="T69" fmla="*/ 86 h 361"/>
              <a:gd name="T70" fmla="*/ 296 w 643"/>
              <a:gd name="T71" fmla="*/ 105 h 361"/>
              <a:gd name="T72" fmla="*/ 323 w 643"/>
              <a:gd name="T73" fmla="*/ 112 h 361"/>
              <a:gd name="T74" fmla="*/ 346 w 643"/>
              <a:gd name="T75" fmla="*/ 143 h 361"/>
              <a:gd name="T76" fmla="*/ 370 w 643"/>
              <a:gd name="T77" fmla="*/ 162 h 361"/>
              <a:gd name="T78" fmla="*/ 398 w 643"/>
              <a:gd name="T79" fmla="*/ 161 h 361"/>
              <a:gd name="T80" fmla="*/ 402 w 643"/>
              <a:gd name="T81" fmla="*/ 172 h 361"/>
              <a:gd name="T82" fmla="*/ 425 w 643"/>
              <a:gd name="T83" fmla="*/ 191 h 361"/>
              <a:gd name="T84" fmla="*/ 465 w 643"/>
              <a:gd name="T85" fmla="*/ 216 h 361"/>
              <a:gd name="T86" fmla="*/ 477 w 643"/>
              <a:gd name="T87" fmla="*/ 216 h 361"/>
              <a:gd name="T88" fmla="*/ 489 w 643"/>
              <a:gd name="T89" fmla="*/ 214 h 361"/>
              <a:gd name="T90" fmla="*/ 512 w 643"/>
              <a:gd name="T91" fmla="*/ 219 h 361"/>
              <a:gd name="T92" fmla="*/ 528 w 643"/>
              <a:gd name="T93" fmla="*/ 209 h 361"/>
              <a:gd name="T94" fmla="*/ 552 w 643"/>
              <a:gd name="T95" fmla="*/ 222 h 361"/>
              <a:gd name="T96" fmla="*/ 595 w 643"/>
              <a:gd name="T97" fmla="*/ 231 h 361"/>
              <a:gd name="T98" fmla="*/ 625 w 643"/>
              <a:gd name="T99" fmla="*/ 225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43" h="361">
                <a:moveTo>
                  <a:pt x="639" y="227"/>
                </a:moveTo>
                <a:lnTo>
                  <a:pt x="642" y="229"/>
                </a:lnTo>
                <a:lnTo>
                  <a:pt x="642" y="233"/>
                </a:lnTo>
                <a:lnTo>
                  <a:pt x="641" y="238"/>
                </a:lnTo>
                <a:lnTo>
                  <a:pt x="638" y="247"/>
                </a:lnTo>
                <a:lnTo>
                  <a:pt x="635" y="254"/>
                </a:lnTo>
                <a:lnTo>
                  <a:pt x="632" y="268"/>
                </a:lnTo>
                <a:lnTo>
                  <a:pt x="629" y="292"/>
                </a:lnTo>
                <a:lnTo>
                  <a:pt x="629" y="297"/>
                </a:lnTo>
                <a:lnTo>
                  <a:pt x="639" y="311"/>
                </a:lnTo>
                <a:lnTo>
                  <a:pt x="642" y="321"/>
                </a:lnTo>
                <a:lnTo>
                  <a:pt x="643" y="329"/>
                </a:lnTo>
                <a:lnTo>
                  <a:pt x="639" y="341"/>
                </a:lnTo>
                <a:lnTo>
                  <a:pt x="634" y="355"/>
                </a:lnTo>
                <a:lnTo>
                  <a:pt x="632" y="358"/>
                </a:lnTo>
                <a:lnTo>
                  <a:pt x="629" y="359"/>
                </a:lnTo>
                <a:lnTo>
                  <a:pt x="618" y="354"/>
                </a:lnTo>
                <a:lnTo>
                  <a:pt x="610" y="355"/>
                </a:lnTo>
                <a:lnTo>
                  <a:pt x="601" y="357"/>
                </a:lnTo>
                <a:lnTo>
                  <a:pt x="591" y="357"/>
                </a:lnTo>
                <a:lnTo>
                  <a:pt x="583" y="355"/>
                </a:lnTo>
                <a:lnTo>
                  <a:pt x="573" y="361"/>
                </a:lnTo>
                <a:lnTo>
                  <a:pt x="564" y="358"/>
                </a:lnTo>
                <a:lnTo>
                  <a:pt x="558" y="354"/>
                </a:lnTo>
                <a:lnTo>
                  <a:pt x="554" y="345"/>
                </a:lnTo>
                <a:lnTo>
                  <a:pt x="552" y="344"/>
                </a:lnTo>
                <a:lnTo>
                  <a:pt x="532" y="354"/>
                </a:lnTo>
                <a:lnTo>
                  <a:pt x="527" y="354"/>
                </a:lnTo>
                <a:lnTo>
                  <a:pt x="514" y="349"/>
                </a:lnTo>
                <a:lnTo>
                  <a:pt x="504" y="343"/>
                </a:lnTo>
                <a:lnTo>
                  <a:pt x="500" y="342"/>
                </a:lnTo>
                <a:lnTo>
                  <a:pt x="491" y="340"/>
                </a:lnTo>
                <a:lnTo>
                  <a:pt x="482" y="339"/>
                </a:lnTo>
                <a:lnTo>
                  <a:pt x="472" y="335"/>
                </a:lnTo>
                <a:lnTo>
                  <a:pt x="460" y="340"/>
                </a:lnTo>
                <a:lnTo>
                  <a:pt x="455" y="339"/>
                </a:lnTo>
                <a:lnTo>
                  <a:pt x="451" y="336"/>
                </a:lnTo>
                <a:lnTo>
                  <a:pt x="448" y="330"/>
                </a:lnTo>
                <a:lnTo>
                  <a:pt x="448" y="324"/>
                </a:lnTo>
                <a:lnTo>
                  <a:pt x="444" y="319"/>
                </a:lnTo>
                <a:lnTo>
                  <a:pt x="437" y="318"/>
                </a:lnTo>
                <a:lnTo>
                  <a:pt x="428" y="322"/>
                </a:lnTo>
                <a:lnTo>
                  <a:pt x="415" y="327"/>
                </a:lnTo>
                <a:lnTo>
                  <a:pt x="411" y="326"/>
                </a:lnTo>
                <a:lnTo>
                  <a:pt x="407" y="325"/>
                </a:lnTo>
                <a:lnTo>
                  <a:pt x="406" y="324"/>
                </a:lnTo>
                <a:lnTo>
                  <a:pt x="404" y="318"/>
                </a:lnTo>
                <a:lnTo>
                  <a:pt x="402" y="317"/>
                </a:lnTo>
                <a:lnTo>
                  <a:pt x="399" y="316"/>
                </a:lnTo>
                <a:lnTo>
                  <a:pt x="394" y="315"/>
                </a:lnTo>
                <a:lnTo>
                  <a:pt x="387" y="311"/>
                </a:lnTo>
                <a:lnTo>
                  <a:pt x="367" y="301"/>
                </a:lnTo>
                <a:lnTo>
                  <a:pt x="365" y="296"/>
                </a:lnTo>
                <a:lnTo>
                  <a:pt x="365" y="286"/>
                </a:lnTo>
                <a:lnTo>
                  <a:pt x="364" y="282"/>
                </a:lnTo>
                <a:lnTo>
                  <a:pt x="361" y="278"/>
                </a:lnTo>
                <a:lnTo>
                  <a:pt x="351" y="273"/>
                </a:lnTo>
                <a:lnTo>
                  <a:pt x="331" y="266"/>
                </a:lnTo>
                <a:lnTo>
                  <a:pt x="320" y="261"/>
                </a:lnTo>
                <a:lnTo>
                  <a:pt x="315" y="263"/>
                </a:lnTo>
                <a:lnTo>
                  <a:pt x="305" y="266"/>
                </a:lnTo>
                <a:lnTo>
                  <a:pt x="299" y="271"/>
                </a:lnTo>
                <a:lnTo>
                  <a:pt x="293" y="269"/>
                </a:lnTo>
                <a:lnTo>
                  <a:pt x="278" y="264"/>
                </a:lnTo>
                <a:lnTo>
                  <a:pt x="269" y="263"/>
                </a:lnTo>
                <a:lnTo>
                  <a:pt x="264" y="265"/>
                </a:lnTo>
                <a:lnTo>
                  <a:pt x="263" y="268"/>
                </a:lnTo>
                <a:lnTo>
                  <a:pt x="257" y="271"/>
                </a:lnTo>
                <a:lnTo>
                  <a:pt x="251" y="269"/>
                </a:lnTo>
                <a:lnTo>
                  <a:pt x="239" y="265"/>
                </a:lnTo>
                <a:lnTo>
                  <a:pt x="228" y="263"/>
                </a:lnTo>
                <a:lnTo>
                  <a:pt x="213" y="258"/>
                </a:lnTo>
                <a:lnTo>
                  <a:pt x="211" y="251"/>
                </a:lnTo>
                <a:lnTo>
                  <a:pt x="208" y="245"/>
                </a:lnTo>
                <a:lnTo>
                  <a:pt x="205" y="243"/>
                </a:lnTo>
                <a:lnTo>
                  <a:pt x="190" y="245"/>
                </a:lnTo>
                <a:lnTo>
                  <a:pt x="177" y="237"/>
                </a:lnTo>
                <a:lnTo>
                  <a:pt x="163" y="228"/>
                </a:lnTo>
                <a:lnTo>
                  <a:pt x="158" y="224"/>
                </a:lnTo>
                <a:lnTo>
                  <a:pt x="154" y="223"/>
                </a:lnTo>
                <a:lnTo>
                  <a:pt x="150" y="224"/>
                </a:lnTo>
                <a:lnTo>
                  <a:pt x="146" y="227"/>
                </a:lnTo>
                <a:lnTo>
                  <a:pt x="143" y="227"/>
                </a:lnTo>
                <a:lnTo>
                  <a:pt x="135" y="223"/>
                </a:lnTo>
                <a:lnTo>
                  <a:pt x="126" y="217"/>
                </a:lnTo>
                <a:lnTo>
                  <a:pt x="114" y="210"/>
                </a:lnTo>
                <a:lnTo>
                  <a:pt x="100" y="200"/>
                </a:lnTo>
                <a:lnTo>
                  <a:pt x="94" y="194"/>
                </a:lnTo>
                <a:lnTo>
                  <a:pt x="92" y="190"/>
                </a:lnTo>
                <a:lnTo>
                  <a:pt x="89" y="186"/>
                </a:lnTo>
                <a:lnTo>
                  <a:pt x="77" y="179"/>
                </a:lnTo>
                <a:lnTo>
                  <a:pt x="67" y="174"/>
                </a:lnTo>
                <a:lnTo>
                  <a:pt x="56" y="167"/>
                </a:lnTo>
                <a:lnTo>
                  <a:pt x="54" y="166"/>
                </a:lnTo>
                <a:lnTo>
                  <a:pt x="49" y="162"/>
                </a:lnTo>
                <a:lnTo>
                  <a:pt x="43" y="157"/>
                </a:lnTo>
                <a:lnTo>
                  <a:pt x="37" y="156"/>
                </a:lnTo>
                <a:lnTo>
                  <a:pt x="35" y="159"/>
                </a:lnTo>
                <a:lnTo>
                  <a:pt x="34" y="161"/>
                </a:lnTo>
                <a:lnTo>
                  <a:pt x="29" y="161"/>
                </a:lnTo>
                <a:lnTo>
                  <a:pt x="22" y="156"/>
                </a:lnTo>
                <a:lnTo>
                  <a:pt x="14" y="151"/>
                </a:lnTo>
                <a:lnTo>
                  <a:pt x="8" y="146"/>
                </a:lnTo>
                <a:lnTo>
                  <a:pt x="2" y="141"/>
                </a:lnTo>
                <a:lnTo>
                  <a:pt x="0" y="138"/>
                </a:lnTo>
                <a:lnTo>
                  <a:pt x="3" y="126"/>
                </a:lnTo>
                <a:lnTo>
                  <a:pt x="7" y="117"/>
                </a:lnTo>
                <a:lnTo>
                  <a:pt x="10" y="115"/>
                </a:lnTo>
                <a:lnTo>
                  <a:pt x="15" y="108"/>
                </a:lnTo>
                <a:lnTo>
                  <a:pt x="16" y="97"/>
                </a:lnTo>
                <a:lnTo>
                  <a:pt x="16" y="88"/>
                </a:lnTo>
                <a:lnTo>
                  <a:pt x="21" y="74"/>
                </a:lnTo>
                <a:lnTo>
                  <a:pt x="28" y="60"/>
                </a:lnTo>
                <a:lnTo>
                  <a:pt x="40" y="44"/>
                </a:lnTo>
                <a:lnTo>
                  <a:pt x="45" y="39"/>
                </a:lnTo>
                <a:lnTo>
                  <a:pt x="50" y="36"/>
                </a:lnTo>
                <a:lnTo>
                  <a:pt x="61" y="24"/>
                </a:lnTo>
                <a:lnTo>
                  <a:pt x="63" y="23"/>
                </a:lnTo>
                <a:lnTo>
                  <a:pt x="68" y="20"/>
                </a:lnTo>
                <a:lnTo>
                  <a:pt x="73" y="19"/>
                </a:lnTo>
                <a:lnTo>
                  <a:pt x="76" y="20"/>
                </a:lnTo>
                <a:lnTo>
                  <a:pt x="80" y="26"/>
                </a:lnTo>
                <a:lnTo>
                  <a:pt x="84" y="32"/>
                </a:lnTo>
                <a:lnTo>
                  <a:pt x="89" y="32"/>
                </a:lnTo>
                <a:lnTo>
                  <a:pt x="96" y="27"/>
                </a:lnTo>
                <a:lnTo>
                  <a:pt x="108" y="5"/>
                </a:lnTo>
                <a:lnTo>
                  <a:pt x="126" y="0"/>
                </a:lnTo>
                <a:lnTo>
                  <a:pt x="143" y="2"/>
                </a:lnTo>
                <a:lnTo>
                  <a:pt x="158" y="6"/>
                </a:lnTo>
                <a:lnTo>
                  <a:pt x="162" y="13"/>
                </a:lnTo>
                <a:lnTo>
                  <a:pt x="165" y="21"/>
                </a:lnTo>
                <a:lnTo>
                  <a:pt x="167" y="25"/>
                </a:lnTo>
                <a:lnTo>
                  <a:pt x="172" y="29"/>
                </a:lnTo>
                <a:lnTo>
                  <a:pt x="193" y="41"/>
                </a:lnTo>
                <a:lnTo>
                  <a:pt x="205" y="51"/>
                </a:lnTo>
                <a:lnTo>
                  <a:pt x="222" y="64"/>
                </a:lnTo>
                <a:lnTo>
                  <a:pt x="235" y="70"/>
                </a:lnTo>
                <a:lnTo>
                  <a:pt x="246" y="70"/>
                </a:lnTo>
                <a:lnTo>
                  <a:pt x="252" y="76"/>
                </a:lnTo>
                <a:lnTo>
                  <a:pt x="262" y="86"/>
                </a:lnTo>
                <a:lnTo>
                  <a:pt x="270" y="98"/>
                </a:lnTo>
                <a:lnTo>
                  <a:pt x="280" y="109"/>
                </a:lnTo>
                <a:lnTo>
                  <a:pt x="287" y="109"/>
                </a:lnTo>
                <a:lnTo>
                  <a:pt x="296" y="105"/>
                </a:lnTo>
                <a:lnTo>
                  <a:pt x="308" y="101"/>
                </a:lnTo>
                <a:lnTo>
                  <a:pt x="315" y="103"/>
                </a:lnTo>
                <a:lnTo>
                  <a:pt x="321" y="106"/>
                </a:lnTo>
                <a:lnTo>
                  <a:pt x="323" y="112"/>
                </a:lnTo>
                <a:lnTo>
                  <a:pt x="327" y="123"/>
                </a:lnTo>
                <a:lnTo>
                  <a:pt x="331" y="134"/>
                </a:lnTo>
                <a:lnTo>
                  <a:pt x="338" y="138"/>
                </a:lnTo>
                <a:lnTo>
                  <a:pt x="346" y="143"/>
                </a:lnTo>
                <a:lnTo>
                  <a:pt x="350" y="148"/>
                </a:lnTo>
                <a:lnTo>
                  <a:pt x="365" y="156"/>
                </a:lnTo>
                <a:lnTo>
                  <a:pt x="367" y="160"/>
                </a:lnTo>
                <a:lnTo>
                  <a:pt x="370" y="162"/>
                </a:lnTo>
                <a:lnTo>
                  <a:pt x="373" y="164"/>
                </a:lnTo>
                <a:lnTo>
                  <a:pt x="376" y="165"/>
                </a:lnTo>
                <a:lnTo>
                  <a:pt x="381" y="166"/>
                </a:lnTo>
                <a:lnTo>
                  <a:pt x="398" y="161"/>
                </a:lnTo>
                <a:lnTo>
                  <a:pt x="402" y="162"/>
                </a:lnTo>
                <a:lnTo>
                  <a:pt x="405" y="163"/>
                </a:lnTo>
                <a:lnTo>
                  <a:pt x="405" y="164"/>
                </a:lnTo>
                <a:lnTo>
                  <a:pt x="402" y="172"/>
                </a:lnTo>
                <a:lnTo>
                  <a:pt x="399" y="182"/>
                </a:lnTo>
                <a:lnTo>
                  <a:pt x="402" y="187"/>
                </a:lnTo>
                <a:lnTo>
                  <a:pt x="409" y="189"/>
                </a:lnTo>
                <a:lnTo>
                  <a:pt x="425" y="191"/>
                </a:lnTo>
                <a:lnTo>
                  <a:pt x="446" y="191"/>
                </a:lnTo>
                <a:lnTo>
                  <a:pt x="452" y="196"/>
                </a:lnTo>
                <a:lnTo>
                  <a:pt x="459" y="203"/>
                </a:lnTo>
                <a:lnTo>
                  <a:pt x="465" y="216"/>
                </a:lnTo>
                <a:lnTo>
                  <a:pt x="468" y="222"/>
                </a:lnTo>
                <a:lnTo>
                  <a:pt x="471" y="223"/>
                </a:lnTo>
                <a:lnTo>
                  <a:pt x="477" y="221"/>
                </a:lnTo>
                <a:lnTo>
                  <a:pt x="477" y="216"/>
                </a:lnTo>
                <a:lnTo>
                  <a:pt x="478" y="208"/>
                </a:lnTo>
                <a:lnTo>
                  <a:pt x="482" y="205"/>
                </a:lnTo>
                <a:lnTo>
                  <a:pt x="485" y="207"/>
                </a:lnTo>
                <a:lnTo>
                  <a:pt x="489" y="214"/>
                </a:lnTo>
                <a:lnTo>
                  <a:pt x="497" y="219"/>
                </a:lnTo>
                <a:lnTo>
                  <a:pt x="504" y="222"/>
                </a:lnTo>
                <a:lnTo>
                  <a:pt x="510" y="221"/>
                </a:lnTo>
                <a:lnTo>
                  <a:pt x="512" y="219"/>
                </a:lnTo>
                <a:lnTo>
                  <a:pt x="515" y="208"/>
                </a:lnTo>
                <a:lnTo>
                  <a:pt x="520" y="206"/>
                </a:lnTo>
                <a:lnTo>
                  <a:pt x="526" y="207"/>
                </a:lnTo>
                <a:lnTo>
                  <a:pt x="528" y="209"/>
                </a:lnTo>
                <a:lnTo>
                  <a:pt x="531" y="214"/>
                </a:lnTo>
                <a:lnTo>
                  <a:pt x="538" y="216"/>
                </a:lnTo>
                <a:lnTo>
                  <a:pt x="545" y="218"/>
                </a:lnTo>
                <a:lnTo>
                  <a:pt x="552" y="222"/>
                </a:lnTo>
                <a:lnTo>
                  <a:pt x="562" y="230"/>
                </a:lnTo>
                <a:lnTo>
                  <a:pt x="574" y="231"/>
                </a:lnTo>
                <a:lnTo>
                  <a:pt x="587" y="231"/>
                </a:lnTo>
                <a:lnTo>
                  <a:pt x="595" y="231"/>
                </a:lnTo>
                <a:lnTo>
                  <a:pt x="600" y="232"/>
                </a:lnTo>
                <a:lnTo>
                  <a:pt x="605" y="231"/>
                </a:lnTo>
                <a:lnTo>
                  <a:pt x="619" y="226"/>
                </a:lnTo>
                <a:lnTo>
                  <a:pt x="625" y="225"/>
                </a:lnTo>
                <a:lnTo>
                  <a:pt x="632" y="226"/>
                </a:lnTo>
                <a:lnTo>
                  <a:pt x="639" y="2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1" name="Freeform 170"/>
          <p:cNvSpPr>
            <a:spLocks noEditPoints="1"/>
          </p:cNvSpPr>
          <p:nvPr/>
        </p:nvSpPr>
        <p:spPr bwMode="auto">
          <a:xfrm>
            <a:off x="7460751" y="5711111"/>
            <a:ext cx="340039" cy="476897"/>
          </a:xfrm>
          <a:custGeom>
            <a:avLst/>
            <a:gdLst>
              <a:gd name="T0" fmla="*/ 1400 w 1425"/>
              <a:gd name="T1" fmla="*/ 973 h 1998"/>
              <a:gd name="T2" fmla="*/ 1391 w 1425"/>
              <a:gd name="T3" fmla="*/ 961 h 1998"/>
              <a:gd name="T4" fmla="*/ 1422 w 1425"/>
              <a:gd name="T5" fmla="*/ 1002 h 1998"/>
              <a:gd name="T6" fmla="*/ 626 w 1425"/>
              <a:gd name="T7" fmla="*/ 62 h 1998"/>
              <a:gd name="T8" fmla="*/ 672 w 1425"/>
              <a:gd name="T9" fmla="*/ 86 h 1998"/>
              <a:gd name="T10" fmla="*/ 681 w 1425"/>
              <a:gd name="T11" fmla="*/ 141 h 1998"/>
              <a:gd name="T12" fmla="*/ 706 w 1425"/>
              <a:gd name="T13" fmla="*/ 236 h 1998"/>
              <a:gd name="T14" fmla="*/ 765 w 1425"/>
              <a:gd name="T15" fmla="*/ 270 h 1998"/>
              <a:gd name="T16" fmla="*/ 761 w 1425"/>
              <a:gd name="T17" fmla="*/ 203 h 1998"/>
              <a:gd name="T18" fmla="*/ 803 w 1425"/>
              <a:gd name="T19" fmla="*/ 307 h 1998"/>
              <a:gd name="T20" fmla="*/ 924 w 1425"/>
              <a:gd name="T21" fmla="*/ 339 h 1998"/>
              <a:gd name="T22" fmla="*/ 995 w 1425"/>
              <a:gd name="T23" fmla="*/ 335 h 1998"/>
              <a:gd name="T24" fmla="*/ 957 w 1425"/>
              <a:gd name="T25" fmla="*/ 465 h 1998"/>
              <a:gd name="T26" fmla="*/ 877 w 1425"/>
              <a:gd name="T27" fmla="*/ 488 h 1998"/>
              <a:gd name="T28" fmla="*/ 826 w 1425"/>
              <a:gd name="T29" fmla="*/ 632 h 1998"/>
              <a:gd name="T30" fmla="*/ 736 w 1425"/>
              <a:gd name="T31" fmla="*/ 703 h 1998"/>
              <a:gd name="T32" fmla="*/ 703 w 1425"/>
              <a:gd name="T33" fmla="*/ 690 h 1998"/>
              <a:gd name="T34" fmla="*/ 734 w 1425"/>
              <a:gd name="T35" fmla="*/ 564 h 1998"/>
              <a:gd name="T36" fmla="*/ 624 w 1425"/>
              <a:gd name="T37" fmla="*/ 477 h 1998"/>
              <a:gd name="T38" fmla="*/ 694 w 1425"/>
              <a:gd name="T39" fmla="*/ 393 h 1998"/>
              <a:gd name="T40" fmla="*/ 703 w 1425"/>
              <a:gd name="T41" fmla="*/ 284 h 1998"/>
              <a:gd name="T42" fmla="*/ 701 w 1425"/>
              <a:gd name="T43" fmla="*/ 245 h 1998"/>
              <a:gd name="T44" fmla="*/ 679 w 1425"/>
              <a:gd name="T45" fmla="*/ 202 h 1998"/>
              <a:gd name="T46" fmla="*/ 645 w 1425"/>
              <a:gd name="T47" fmla="*/ 164 h 1998"/>
              <a:gd name="T48" fmla="*/ 638 w 1425"/>
              <a:gd name="T49" fmla="*/ 169 h 1998"/>
              <a:gd name="T50" fmla="*/ 588 w 1425"/>
              <a:gd name="T51" fmla="*/ 98 h 1998"/>
              <a:gd name="T52" fmla="*/ 540 w 1425"/>
              <a:gd name="T53" fmla="*/ 3 h 1998"/>
              <a:gd name="T54" fmla="*/ 759 w 1425"/>
              <a:gd name="T55" fmla="*/ 183 h 1998"/>
              <a:gd name="T56" fmla="*/ 582 w 1425"/>
              <a:gd name="T57" fmla="*/ 686 h 1998"/>
              <a:gd name="T58" fmla="*/ 636 w 1425"/>
              <a:gd name="T59" fmla="*/ 664 h 1998"/>
              <a:gd name="T60" fmla="*/ 652 w 1425"/>
              <a:gd name="T61" fmla="*/ 657 h 1998"/>
              <a:gd name="T62" fmla="*/ 672 w 1425"/>
              <a:gd name="T63" fmla="*/ 667 h 1998"/>
              <a:gd name="T64" fmla="*/ 660 w 1425"/>
              <a:gd name="T65" fmla="*/ 728 h 1998"/>
              <a:gd name="T66" fmla="*/ 581 w 1425"/>
              <a:gd name="T67" fmla="*/ 866 h 1998"/>
              <a:gd name="T68" fmla="*/ 529 w 1425"/>
              <a:gd name="T69" fmla="*/ 916 h 1998"/>
              <a:gd name="T70" fmla="*/ 569 w 1425"/>
              <a:gd name="T71" fmla="*/ 964 h 1998"/>
              <a:gd name="T72" fmla="*/ 515 w 1425"/>
              <a:gd name="T73" fmla="*/ 953 h 1998"/>
              <a:gd name="T74" fmla="*/ 475 w 1425"/>
              <a:gd name="T75" fmla="*/ 978 h 1998"/>
              <a:gd name="T76" fmla="*/ 422 w 1425"/>
              <a:gd name="T77" fmla="*/ 1045 h 1998"/>
              <a:gd name="T78" fmla="*/ 381 w 1425"/>
              <a:gd name="T79" fmla="*/ 1168 h 1998"/>
              <a:gd name="T80" fmla="*/ 307 w 1425"/>
              <a:gd name="T81" fmla="*/ 1256 h 1998"/>
              <a:gd name="T82" fmla="*/ 196 w 1425"/>
              <a:gd name="T83" fmla="*/ 1268 h 1998"/>
              <a:gd name="T84" fmla="*/ 131 w 1425"/>
              <a:gd name="T85" fmla="*/ 1218 h 1998"/>
              <a:gd name="T86" fmla="*/ 67 w 1425"/>
              <a:gd name="T87" fmla="*/ 1197 h 1998"/>
              <a:gd name="T88" fmla="*/ 72 w 1425"/>
              <a:gd name="T89" fmla="*/ 1161 h 1998"/>
              <a:gd name="T90" fmla="*/ 100 w 1425"/>
              <a:gd name="T91" fmla="*/ 1134 h 1998"/>
              <a:gd name="T92" fmla="*/ 109 w 1425"/>
              <a:gd name="T93" fmla="*/ 1097 h 1998"/>
              <a:gd name="T94" fmla="*/ 143 w 1425"/>
              <a:gd name="T95" fmla="*/ 1048 h 1998"/>
              <a:gd name="T96" fmla="*/ 229 w 1425"/>
              <a:gd name="T97" fmla="*/ 977 h 1998"/>
              <a:gd name="T98" fmla="*/ 313 w 1425"/>
              <a:gd name="T99" fmla="*/ 927 h 1998"/>
              <a:gd name="T100" fmla="*/ 354 w 1425"/>
              <a:gd name="T101" fmla="*/ 885 h 1998"/>
              <a:gd name="T102" fmla="*/ 384 w 1425"/>
              <a:gd name="T103" fmla="*/ 872 h 1998"/>
              <a:gd name="T104" fmla="*/ 422 w 1425"/>
              <a:gd name="T105" fmla="*/ 813 h 1998"/>
              <a:gd name="T106" fmla="*/ 463 w 1425"/>
              <a:gd name="T107" fmla="*/ 732 h 1998"/>
              <a:gd name="T108" fmla="*/ 542 w 1425"/>
              <a:gd name="T109" fmla="*/ 609 h 1998"/>
              <a:gd name="T110" fmla="*/ 625 w 1425"/>
              <a:gd name="T111" fmla="*/ 648 h 1998"/>
              <a:gd name="T112" fmla="*/ 85 w 1425"/>
              <a:gd name="T113" fmla="*/ 1108 h 1998"/>
              <a:gd name="T114" fmla="*/ 67 w 1425"/>
              <a:gd name="T115" fmla="*/ 1160 h 1998"/>
              <a:gd name="T116" fmla="*/ 168 w 1425"/>
              <a:gd name="T117" fmla="*/ 1329 h 1998"/>
              <a:gd name="T118" fmla="*/ 147 w 1425"/>
              <a:gd name="T119" fmla="*/ 1311 h 1998"/>
              <a:gd name="T120" fmla="*/ 7 w 1425"/>
              <a:gd name="T121" fmla="*/ 1775 h 1998"/>
              <a:gd name="T122" fmla="*/ 25 w 1425"/>
              <a:gd name="T123" fmla="*/ 1754 h 1998"/>
              <a:gd name="T124" fmla="*/ 257 w 1425"/>
              <a:gd name="T125" fmla="*/ 1987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25" h="1998">
                <a:moveTo>
                  <a:pt x="1421" y="949"/>
                </a:moveTo>
                <a:lnTo>
                  <a:pt x="1418" y="952"/>
                </a:lnTo>
                <a:lnTo>
                  <a:pt x="1413" y="952"/>
                </a:lnTo>
                <a:lnTo>
                  <a:pt x="1404" y="963"/>
                </a:lnTo>
                <a:lnTo>
                  <a:pt x="1405" y="955"/>
                </a:lnTo>
                <a:lnTo>
                  <a:pt x="1402" y="951"/>
                </a:lnTo>
                <a:lnTo>
                  <a:pt x="1395" y="952"/>
                </a:lnTo>
                <a:lnTo>
                  <a:pt x="1394" y="954"/>
                </a:lnTo>
                <a:lnTo>
                  <a:pt x="1399" y="956"/>
                </a:lnTo>
                <a:lnTo>
                  <a:pt x="1400" y="957"/>
                </a:lnTo>
                <a:lnTo>
                  <a:pt x="1395" y="962"/>
                </a:lnTo>
                <a:lnTo>
                  <a:pt x="1400" y="973"/>
                </a:lnTo>
                <a:lnTo>
                  <a:pt x="1404" y="972"/>
                </a:lnTo>
                <a:lnTo>
                  <a:pt x="1408" y="980"/>
                </a:lnTo>
                <a:lnTo>
                  <a:pt x="1408" y="983"/>
                </a:lnTo>
                <a:lnTo>
                  <a:pt x="1399" y="986"/>
                </a:lnTo>
                <a:lnTo>
                  <a:pt x="1394" y="990"/>
                </a:lnTo>
                <a:lnTo>
                  <a:pt x="1389" y="990"/>
                </a:lnTo>
                <a:lnTo>
                  <a:pt x="1387" y="989"/>
                </a:lnTo>
                <a:lnTo>
                  <a:pt x="1385" y="982"/>
                </a:lnTo>
                <a:lnTo>
                  <a:pt x="1385" y="978"/>
                </a:lnTo>
                <a:lnTo>
                  <a:pt x="1390" y="973"/>
                </a:lnTo>
                <a:lnTo>
                  <a:pt x="1393" y="967"/>
                </a:lnTo>
                <a:lnTo>
                  <a:pt x="1391" y="961"/>
                </a:lnTo>
                <a:lnTo>
                  <a:pt x="1384" y="958"/>
                </a:lnTo>
                <a:lnTo>
                  <a:pt x="1371" y="959"/>
                </a:lnTo>
                <a:lnTo>
                  <a:pt x="1367" y="958"/>
                </a:lnTo>
                <a:lnTo>
                  <a:pt x="1374" y="951"/>
                </a:lnTo>
                <a:lnTo>
                  <a:pt x="1382" y="952"/>
                </a:lnTo>
                <a:lnTo>
                  <a:pt x="1390" y="947"/>
                </a:lnTo>
                <a:lnTo>
                  <a:pt x="1421" y="949"/>
                </a:lnTo>
                <a:close/>
                <a:moveTo>
                  <a:pt x="1421" y="1013"/>
                </a:moveTo>
                <a:lnTo>
                  <a:pt x="1417" y="1014"/>
                </a:lnTo>
                <a:lnTo>
                  <a:pt x="1418" y="1008"/>
                </a:lnTo>
                <a:lnTo>
                  <a:pt x="1416" y="1004"/>
                </a:lnTo>
                <a:lnTo>
                  <a:pt x="1422" y="1002"/>
                </a:lnTo>
                <a:lnTo>
                  <a:pt x="1425" y="1007"/>
                </a:lnTo>
                <a:lnTo>
                  <a:pt x="1421" y="1013"/>
                </a:lnTo>
                <a:close/>
                <a:moveTo>
                  <a:pt x="585" y="49"/>
                </a:moveTo>
                <a:lnTo>
                  <a:pt x="586" y="53"/>
                </a:lnTo>
                <a:lnTo>
                  <a:pt x="590" y="50"/>
                </a:lnTo>
                <a:lnTo>
                  <a:pt x="594" y="45"/>
                </a:lnTo>
                <a:lnTo>
                  <a:pt x="599" y="40"/>
                </a:lnTo>
                <a:lnTo>
                  <a:pt x="598" y="48"/>
                </a:lnTo>
                <a:lnTo>
                  <a:pt x="601" y="50"/>
                </a:lnTo>
                <a:lnTo>
                  <a:pt x="618" y="56"/>
                </a:lnTo>
                <a:lnTo>
                  <a:pt x="622" y="60"/>
                </a:lnTo>
                <a:lnTo>
                  <a:pt x="626" y="62"/>
                </a:lnTo>
                <a:lnTo>
                  <a:pt x="628" y="59"/>
                </a:lnTo>
                <a:lnTo>
                  <a:pt x="630" y="58"/>
                </a:lnTo>
                <a:lnTo>
                  <a:pt x="637" y="61"/>
                </a:lnTo>
                <a:lnTo>
                  <a:pt x="651" y="69"/>
                </a:lnTo>
                <a:lnTo>
                  <a:pt x="652" y="72"/>
                </a:lnTo>
                <a:lnTo>
                  <a:pt x="651" y="76"/>
                </a:lnTo>
                <a:lnTo>
                  <a:pt x="652" y="80"/>
                </a:lnTo>
                <a:lnTo>
                  <a:pt x="654" y="84"/>
                </a:lnTo>
                <a:lnTo>
                  <a:pt x="659" y="85"/>
                </a:lnTo>
                <a:lnTo>
                  <a:pt x="665" y="80"/>
                </a:lnTo>
                <a:lnTo>
                  <a:pt x="668" y="79"/>
                </a:lnTo>
                <a:lnTo>
                  <a:pt x="672" y="86"/>
                </a:lnTo>
                <a:lnTo>
                  <a:pt x="674" y="91"/>
                </a:lnTo>
                <a:lnTo>
                  <a:pt x="673" y="91"/>
                </a:lnTo>
                <a:lnTo>
                  <a:pt x="676" y="95"/>
                </a:lnTo>
                <a:lnTo>
                  <a:pt x="679" y="99"/>
                </a:lnTo>
                <a:lnTo>
                  <a:pt x="686" y="111"/>
                </a:lnTo>
                <a:lnTo>
                  <a:pt x="685" y="116"/>
                </a:lnTo>
                <a:lnTo>
                  <a:pt x="683" y="120"/>
                </a:lnTo>
                <a:lnTo>
                  <a:pt x="689" y="131"/>
                </a:lnTo>
                <a:lnTo>
                  <a:pt x="685" y="132"/>
                </a:lnTo>
                <a:lnTo>
                  <a:pt x="674" y="130"/>
                </a:lnTo>
                <a:lnTo>
                  <a:pt x="674" y="132"/>
                </a:lnTo>
                <a:lnTo>
                  <a:pt x="681" y="141"/>
                </a:lnTo>
                <a:lnTo>
                  <a:pt x="686" y="153"/>
                </a:lnTo>
                <a:lnTo>
                  <a:pt x="690" y="160"/>
                </a:lnTo>
                <a:lnTo>
                  <a:pt x="706" y="182"/>
                </a:lnTo>
                <a:lnTo>
                  <a:pt x="704" y="190"/>
                </a:lnTo>
                <a:lnTo>
                  <a:pt x="704" y="195"/>
                </a:lnTo>
                <a:lnTo>
                  <a:pt x="702" y="200"/>
                </a:lnTo>
                <a:lnTo>
                  <a:pt x="707" y="212"/>
                </a:lnTo>
                <a:lnTo>
                  <a:pt x="704" y="216"/>
                </a:lnTo>
                <a:lnTo>
                  <a:pt x="702" y="228"/>
                </a:lnTo>
                <a:lnTo>
                  <a:pt x="700" y="230"/>
                </a:lnTo>
                <a:lnTo>
                  <a:pt x="700" y="234"/>
                </a:lnTo>
                <a:lnTo>
                  <a:pt x="706" y="236"/>
                </a:lnTo>
                <a:lnTo>
                  <a:pt x="710" y="237"/>
                </a:lnTo>
                <a:lnTo>
                  <a:pt x="713" y="241"/>
                </a:lnTo>
                <a:lnTo>
                  <a:pt x="715" y="237"/>
                </a:lnTo>
                <a:lnTo>
                  <a:pt x="718" y="236"/>
                </a:lnTo>
                <a:lnTo>
                  <a:pt x="726" y="241"/>
                </a:lnTo>
                <a:lnTo>
                  <a:pt x="741" y="247"/>
                </a:lnTo>
                <a:lnTo>
                  <a:pt x="746" y="249"/>
                </a:lnTo>
                <a:lnTo>
                  <a:pt x="748" y="254"/>
                </a:lnTo>
                <a:lnTo>
                  <a:pt x="749" y="266"/>
                </a:lnTo>
                <a:lnTo>
                  <a:pt x="752" y="271"/>
                </a:lnTo>
                <a:lnTo>
                  <a:pt x="758" y="272"/>
                </a:lnTo>
                <a:lnTo>
                  <a:pt x="765" y="270"/>
                </a:lnTo>
                <a:lnTo>
                  <a:pt x="767" y="266"/>
                </a:lnTo>
                <a:lnTo>
                  <a:pt x="766" y="255"/>
                </a:lnTo>
                <a:lnTo>
                  <a:pt x="761" y="237"/>
                </a:lnTo>
                <a:lnTo>
                  <a:pt x="761" y="231"/>
                </a:lnTo>
                <a:lnTo>
                  <a:pt x="762" y="225"/>
                </a:lnTo>
                <a:lnTo>
                  <a:pt x="760" y="219"/>
                </a:lnTo>
                <a:lnTo>
                  <a:pt x="758" y="214"/>
                </a:lnTo>
                <a:lnTo>
                  <a:pt x="756" y="210"/>
                </a:lnTo>
                <a:lnTo>
                  <a:pt x="752" y="206"/>
                </a:lnTo>
                <a:lnTo>
                  <a:pt x="753" y="201"/>
                </a:lnTo>
                <a:lnTo>
                  <a:pt x="758" y="199"/>
                </a:lnTo>
                <a:lnTo>
                  <a:pt x="761" y="203"/>
                </a:lnTo>
                <a:lnTo>
                  <a:pt x="764" y="209"/>
                </a:lnTo>
                <a:lnTo>
                  <a:pt x="776" y="225"/>
                </a:lnTo>
                <a:lnTo>
                  <a:pt x="783" y="224"/>
                </a:lnTo>
                <a:lnTo>
                  <a:pt x="784" y="231"/>
                </a:lnTo>
                <a:lnTo>
                  <a:pt x="789" y="238"/>
                </a:lnTo>
                <a:lnTo>
                  <a:pt x="791" y="246"/>
                </a:lnTo>
                <a:lnTo>
                  <a:pt x="795" y="270"/>
                </a:lnTo>
                <a:lnTo>
                  <a:pt x="800" y="293"/>
                </a:lnTo>
                <a:lnTo>
                  <a:pt x="810" y="303"/>
                </a:lnTo>
                <a:lnTo>
                  <a:pt x="811" y="308"/>
                </a:lnTo>
                <a:lnTo>
                  <a:pt x="805" y="306"/>
                </a:lnTo>
                <a:lnTo>
                  <a:pt x="803" y="307"/>
                </a:lnTo>
                <a:lnTo>
                  <a:pt x="804" y="310"/>
                </a:lnTo>
                <a:lnTo>
                  <a:pt x="810" y="314"/>
                </a:lnTo>
                <a:lnTo>
                  <a:pt x="816" y="316"/>
                </a:lnTo>
                <a:lnTo>
                  <a:pt x="820" y="316"/>
                </a:lnTo>
                <a:lnTo>
                  <a:pt x="824" y="318"/>
                </a:lnTo>
                <a:lnTo>
                  <a:pt x="850" y="333"/>
                </a:lnTo>
                <a:lnTo>
                  <a:pt x="862" y="339"/>
                </a:lnTo>
                <a:lnTo>
                  <a:pt x="893" y="348"/>
                </a:lnTo>
                <a:lnTo>
                  <a:pt x="902" y="349"/>
                </a:lnTo>
                <a:lnTo>
                  <a:pt x="907" y="349"/>
                </a:lnTo>
                <a:lnTo>
                  <a:pt x="916" y="345"/>
                </a:lnTo>
                <a:lnTo>
                  <a:pt x="924" y="339"/>
                </a:lnTo>
                <a:lnTo>
                  <a:pt x="932" y="330"/>
                </a:lnTo>
                <a:lnTo>
                  <a:pt x="938" y="320"/>
                </a:lnTo>
                <a:lnTo>
                  <a:pt x="945" y="315"/>
                </a:lnTo>
                <a:lnTo>
                  <a:pt x="952" y="311"/>
                </a:lnTo>
                <a:lnTo>
                  <a:pt x="956" y="308"/>
                </a:lnTo>
                <a:lnTo>
                  <a:pt x="960" y="305"/>
                </a:lnTo>
                <a:lnTo>
                  <a:pt x="981" y="306"/>
                </a:lnTo>
                <a:lnTo>
                  <a:pt x="988" y="311"/>
                </a:lnTo>
                <a:lnTo>
                  <a:pt x="997" y="316"/>
                </a:lnTo>
                <a:lnTo>
                  <a:pt x="1002" y="319"/>
                </a:lnTo>
                <a:lnTo>
                  <a:pt x="1000" y="325"/>
                </a:lnTo>
                <a:lnTo>
                  <a:pt x="995" y="335"/>
                </a:lnTo>
                <a:lnTo>
                  <a:pt x="991" y="346"/>
                </a:lnTo>
                <a:lnTo>
                  <a:pt x="987" y="370"/>
                </a:lnTo>
                <a:lnTo>
                  <a:pt x="984" y="394"/>
                </a:lnTo>
                <a:lnTo>
                  <a:pt x="981" y="405"/>
                </a:lnTo>
                <a:lnTo>
                  <a:pt x="974" y="413"/>
                </a:lnTo>
                <a:lnTo>
                  <a:pt x="966" y="419"/>
                </a:lnTo>
                <a:lnTo>
                  <a:pt x="958" y="422"/>
                </a:lnTo>
                <a:lnTo>
                  <a:pt x="954" y="436"/>
                </a:lnTo>
                <a:lnTo>
                  <a:pt x="952" y="453"/>
                </a:lnTo>
                <a:lnTo>
                  <a:pt x="953" y="457"/>
                </a:lnTo>
                <a:lnTo>
                  <a:pt x="956" y="460"/>
                </a:lnTo>
                <a:lnTo>
                  <a:pt x="957" y="465"/>
                </a:lnTo>
                <a:lnTo>
                  <a:pt x="952" y="475"/>
                </a:lnTo>
                <a:lnTo>
                  <a:pt x="950" y="473"/>
                </a:lnTo>
                <a:lnTo>
                  <a:pt x="946" y="465"/>
                </a:lnTo>
                <a:lnTo>
                  <a:pt x="943" y="462"/>
                </a:lnTo>
                <a:lnTo>
                  <a:pt x="932" y="459"/>
                </a:lnTo>
                <a:lnTo>
                  <a:pt x="922" y="458"/>
                </a:lnTo>
                <a:lnTo>
                  <a:pt x="913" y="459"/>
                </a:lnTo>
                <a:lnTo>
                  <a:pt x="904" y="462"/>
                </a:lnTo>
                <a:lnTo>
                  <a:pt x="890" y="469"/>
                </a:lnTo>
                <a:lnTo>
                  <a:pt x="886" y="473"/>
                </a:lnTo>
                <a:lnTo>
                  <a:pt x="883" y="478"/>
                </a:lnTo>
                <a:lnTo>
                  <a:pt x="877" y="488"/>
                </a:lnTo>
                <a:lnTo>
                  <a:pt x="875" y="500"/>
                </a:lnTo>
                <a:lnTo>
                  <a:pt x="875" y="507"/>
                </a:lnTo>
                <a:lnTo>
                  <a:pt x="878" y="512"/>
                </a:lnTo>
                <a:lnTo>
                  <a:pt x="889" y="519"/>
                </a:lnTo>
                <a:lnTo>
                  <a:pt x="878" y="543"/>
                </a:lnTo>
                <a:lnTo>
                  <a:pt x="868" y="569"/>
                </a:lnTo>
                <a:lnTo>
                  <a:pt x="862" y="576"/>
                </a:lnTo>
                <a:lnTo>
                  <a:pt x="856" y="583"/>
                </a:lnTo>
                <a:lnTo>
                  <a:pt x="849" y="598"/>
                </a:lnTo>
                <a:lnTo>
                  <a:pt x="839" y="612"/>
                </a:lnTo>
                <a:lnTo>
                  <a:pt x="832" y="622"/>
                </a:lnTo>
                <a:lnTo>
                  <a:pt x="826" y="632"/>
                </a:lnTo>
                <a:lnTo>
                  <a:pt x="821" y="644"/>
                </a:lnTo>
                <a:lnTo>
                  <a:pt x="810" y="659"/>
                </a:lnTo>
                <a:lnTo>
                  <a:pt x="806" y="670"/>
                </a:lnTo>
                <a:lnTo>
                  <a:pt x="800" y="679"/>
                </a:lnTo>
                <a:lnTo>
                  <a:pt x="788" y="690"/>
                </a:lnTo>
                <a:lnTo>
                  <a:pt x="776" y="700"/>
                </a:lnTo>
                <a:lnTo>
                  <a:pt x="757" y="713"/>
                </a:lnTo>
                <a:lnTo>
                  <a:pt x="752" y="717"/>
                </a:lnTo>
                <a:lnTo>
                  <a:pt x="746" y="721"/>
                </a:lnTo>
                <a:lnTo>
                  <a:pt x="739" y="717"/>
                </a:lnTo>
                <a:lnTo>
                  <a:pt x="738" y="713"/>
                </a:lnTo>
                <a:lnTo>
                  <a:pt x="736" y="703"/>
                </a:lnTo>
                <a:lnTo>
                  <a:pt x="735" y="700"/>
                </a:lnTo>
                <a:lnTo>
                  <a:pt x="726" y="697"/>
                </a:lnTo>
                <a:lnTo>
                  <a:pt x="714" y="702"/>
                </a:lnTo>
                <a:lnTo>
                  <a:pt x="712" y="701"/>
                </a:lnTo>
                <a:lnTo>
                  <a:pt x="712" y="699"/>
                </a:lnTo>
                <a:lnTo>
                  <a:pt x="712" y="685"/>
                </a:lnTo>
                <a:lnTo>
                  <a:pt x="714" y="682"/>
                </a:lnTo>
                <a:lnTo>
                  <a:pt x="711" y="680"/>
                </a:lnTo>
                <a:lnTo>
                  <a:pt x="708" y="681"/>
                </a:lnTo>
                <a:lnTo>
                  <a:pt x="707" y="684"/>
                </a:lnTo>
                <a:lnTo>
                  <a:pt x="709" y="687"/>
                </a:lnTo>
                <a:lnTo>
                  <a:pt x="703" y="690"/>
                </a:lnTo>
                <a:lnTo>
                  <a:pt x="696" y="691"/>
                </a:lnTo>
                <a:lnTo>
                  <a:pt x="693" y="689"/>
                </a:lnTo>
                <a:lnTo>
                  <a:pt x="693" y="687"/>
                </a:lnTo>
                <a:lnTo>
                  <a:pt x="695" y="683"/>
                </a:lnTo>
                <a:lnTo>
                  <a:pt x="697" y="679"/>
                </a:lnTo>
                <a:lnTo>
                  <a:pt x="710" y="663"/>
                </a:lnTo>
                <a:lnTo>
                  <a:pt x="723" y="640"/>
                </a:lnTo>
                <a:lnTo>
                  <a:pt x="735" y="617"/>
                </a:lnTo>
                <a:lnTo>
                  <a:pt x="738" y="605"/>
                </a:lnTo>
                <a:lnTo>
                  <a:pt x="742" y="583"/>
                </a:lnTo>
                <a:lnTo>
                  <a:pt x="738" y="573"/>
                </a:lnTo>
                <a:lnTo>
                  <a:pt x="734" y="564"/>
                </a:lnTo>
                <a:lnTo>
                  <a:pt x="723" y="548"/>
                </a:lnTo>
                <a:lnTo>
                  <a:pt x="707" y="538"/>
                </a:lnTo>
                <a:lnTo>
                  <a:pt x="697" y="537"/>
                </a:lnTo>
                <a:lnTo>
                  <a:pt x="688" y="533"/>
                </a:lnTo>
                <a:lnTo>
                  <a:pt x="679" y="525"/>
                </a:lnTo>
                <a:lnTo>
                  <a:pt x="670" y="516"/>
                </a:lnTo>
                <a:lnTo>
                  <a:pt x="654" y="508"/>
                </a:lnTo>
                <a:lnTo>
                  <a:pt x="637" y="502"/>
                </a:lnTo>
                <a:lnTo>
                  <a:pt x="628" y="494"/>
                </a:lnTo>
                <a:lnTo>
                  <a:pt x="625" y="489"/>
                </a:lnTo>
                <a:lnTo>
                  <a:pt x="624" y="483"/>
                </a:lnTo>
                <a:lnTo>
                  <a:pt x="624" y="477"/>
                </a:lnTo>
                <a:lnTo>
                  <a:pt x="625" y="472"/>
                </a:lnTo>
                <a:lnTo>
                  <a:pt x="627" y="468"/>
                </a:lnTo>
                <a:lnTo>
                  <a:pt x="630" y="465"/>
                </a:lnTo>
                <a:lnTo>
                  <a:pt x="648" y="454"/>
                </a:lnTo>
                <a:lnTo>
                  <a:pt x="667" y="447"/>
                </a:lnTo>
                <a:lnTo>
                  <a:pt x="671" y="448"/>
                </a:lnTo>
                <a:lnTo>
                  <a:pt x="674" y="447"/>
                </a:lnTo>
                <a:lnTo>
                  <a:pt x="679" y="443"/>
                </a:lnTo>
                <a:lnTo>
                  <a:pt x="687" y="434"/>
                </a:lnTo>
                <a:lnTo>
                  <a:pt x="690" y="429"/>
                </a:lnTo>
                <a:lnTo>
                  <a:pt x="692" y="410"/>
                </a:lnTo>
                <a:lnTo>
                  <a:pt x="694" y="393"/>
                </a:lnTo>
                <a:lnTo>
                  <a:pt x="699" y="372"/>
                </a:lnTo>
                <a:lnTo>
                  <a:pt x="707" y="360"/>
                </a:lnTo>
                <a:lnTo>
                  <a:pt x="709" y="352"/>
                </a:lnTo>
                <a:lnTo>
                  <a:pt x="706" y="339"/>
                </a:lnTo>
                <a:lnTo>
                  <a:pt x="709" y="334"/>
                </a:lnTo>
                <a:lnTo>
                  <a:pt x="712" y="332"/>
                </a:lnTo>
                <a:lnTo>
                  <a:pt x="716" y="330"/>
                </a:lnTo>
                <a:lnTo>
                  <a:pt x="710" y="318"/>
                </a:lnTo>
                <a:lnTo>
                  <a:pt x="702" y="300"/>
                </a:lnTo>
                <a:lnTo>
                  <a:pt x="700" y="295"/>
                </a:lnTo>
                <a:lnTo>
                  <a:pt x="702" y="289"/>
                </a:lnTo>
                <a:lnTo>
                  <a:pt x="703" y="284"/>
                </a:lnTo>
                <a:lnTo>
                  <a:pt x="699" y="282"/>
                </a:lnTo>
                <a:lnTo>
                  <a:pt x="696" y="277"/>
                </a:lnTo>
                <a:lnTo>
                  <a:pt x="689" y="260"/>
                </a:lnTo>
                <a:lnTo>
                  <a:pt x="691" y="257"/>
                </a:lnTo>
                <a:lnTo>
                  <a:pt x="695" y="259"/>
                </a:lnTo>
                <a:lnTo>
                  <a:pt x="701" y="271"/>
                </a:lnTo>
                <a:lnTo>
                  <a:pt x="702" y="265"/>
                </a:lnTo>
                <a:lnTo>
                  <a:pt x="706" y="261"/>
                </a:lnTo>
                <a:lnTo>
                  <a:pt x="711" y="259"/>
                </a:lnTo>
                <a:lnTo>
                  <a:pt x="716" y="258"/>
                </a:lnTo>
                <a:lnTo>
                  <a:pt x="705" y="245"/>
                </a:lnTo>
                <a:lnTo>
                  <a:pt x="701" y="245"/>
                </a:lnTo>
                <a:lnTo>
                  <a:pt x="696" y="247"/>
                </a:lnTo>
                <a:lnTo>
                  <a:pt x="690" y="249"/>
                </a:lnTo>
                <a:lnTo>
                  <a:pt x="685" y="247"/>
                </a:lnTo>
                <a:lnTo>
                  <a:pt x="680" y="244"/>
                </a:lnTo>
                <a:lnTo>
                  <a:pt x="678" y="239"/>
                </a:lnTo>
                <a:lnTo>
                  <a:pt x="675" y="227"/>
                </a:lnTo>
                <a:lnTo>
                  <a:pt x="673" y="223"/>
                </a:lnTo>
                <a:lnTo>
                  <a:pt x="658" y="200"/>
                </a:lnTo>
                <a:lnTo>
                  <a:pt x="662" y="199"/>
                </a:lnTo>
                <a:lnTo>
                  <a:pt x="674" y="211"/>
                </a:lnTo>
                <a:lnTo>
                  <a:pt x="677" y="207"/>
                </a:lnTo>
                <a:lnTo>
                  <a:pt x="679" y="202"/>
                </a:lnTo>
                <a:lnTo>
                  <a:pt x="678" y="196"/>
                </a:lnTo>
                <a:lnTo>
                  <a:pt x="675" y="192"/>
                </a:lnTo>
                <a:lnTo>
                  <a:pt x="671" y="189"/>
                </a:lnTo>
                <a:lnTo>
                  <a:pt x="671" y="184"/>
                </a:lnTo>
                <a:lnTo>
                  <a:pt x="674" y="179"/>
                </a:lnTo>
                <a:lnTo>
                  <a:pt x="674" y="175"/>
                </a:lnTo>
                <a:lnTo>
                  <a:pt x="667" y="169"/>
                </a:lnTo>
                <a:lnTo>
                  <a:pt x="664" y="168"/>
                </a:lnTo>
                <a:lnTo>
                  <a:pt x="663" y="171"/>
                </a:lnTo>
                <a:lnTo>
                  <a:pt x="665" y="176"/>
                </a:lnTo>
                <a:lnTo>
                  <a:pt x="663" y="176"/>
                </a:lnTo>
                <a:lnTo>
                  <a:pt x="645" y="164"/>
                </a:lnTo>
                <a:lnTo>
                  <a:pt x="640" y="154"/>
                </a:lnTo>
                <a:lnTo>
                  <a:pt x="636" y="143"/>
                </a:lnTo>
                <a:lnTo>
                  <a:pt x="635" y="148"/>
                </a:lnTo>
                <a:lnTo>
                  <a:pt x="636" y="154"/>
                </a:lnTo>
                <a:lnTo>
                  <a:pt x="643" y="166"/>
                </a:lnTo>
                <a:lnTo>
                  <a:pt x="654" y="180"/>
                </a:lnTo>
                <a:lnTo>
                  <a:pt x="656" y="184"/>
                </a:lnTo>
                <a:lnTo>
                  <a:pt x="654" y="189"/>
                </a:lnTo>
                <a:lnTo>
                  <a:pt x="650" y="190"/>
                </a:lnTo>
                <a:lnTo>
                  <a:pt x="647" y="187"/>
                </a:lnTo>
                <a:lnTo>
                  <a:pt x="642" y="175"/>
                </a:lnTo>
                <a:lnTo>
                  <a:pt x="638" y="169"/>
                </a:lnTo>
                <a:lnTo>
                  <a:pt x="596" y="108"/>
                </a:lnTo>
                <a:lnTo>
                  <a:pt x="601" y="99"/>
                </a:lnTo>
                <a:lnTo>
                  <a:pt x="610" y="93"/>
                </a:lnTo>
                <a:lnTo>
                  <a:pt x="612" y="90"/>
                </a:lnTo>
                <a:lnTo>
                  <a:pt x="613" y="86"/>
                </a:lnTo>
                <a:lnTo>
                  <a:pt x="609" y="85"/>
                </a:lnTo>
                <a:lnTo>
                  <a:pt x="606" y="87"/>
                </a:lnTo>
                <a:lnTo>
                  <a:pt x="603" y="90"/>
                </a:lnTo>
                <a:lnTo>
                  <a:pt x="599" y="94"/>
                </a:lnTo>
                <a:lnTo>
                  <a:pt x="595" y="102"/>
                </a:lnTo>
                <a:lnTo>
                  <a:pt x="593" y="103"/>
                </a:lnTo>
                <a:lnTo>
                  <a:pt x="588" y="98"/>
                </a:lnTo>
                <a:lnTo>
                  <a:pt x="586" y="95"/>
                </a:lnTo>
                <a:lnTo>
                  <a:pt x="586" y="90"/>
                </a:lnTo>
                <a:lnTo>
                  <a:pt x="585" y="88"/>
                </a:lnTo>
                <a:lnTo>
                  <a:pt x="581" y="87"/>
                </a:lnTo>
                <a:lnTo>
                  <a:pt x="576" y="79"/>
                </a:lnTo>
                <a:lnTo>
                  <a:pt x="573" y="75"/>
                </a:lnTo>
                <a:lnTo>
                  <a:pt x="578" y="67"/>
                </a:lnTo>
                <a:lnTo>
                  <a:pt x="578" y="57"/>
                </a:lnTo>
                <a:lnTo>
                  <a:pt x="573" y="46"/>
                </a:lnTo>
                <a:lnTo>
                  <a:pt x="566" y="36"/>
                </a:lnTo>
                <a:lnTo>
                  <a:pt x="552" y="20"/>
                </a:lnTo>
                <a:lnTo>
                  <a:pt x="540" y="3"/>
                </a:lnTo>
                <a:lnTo>
                  <a:pt x="553" y="1"/>
                </a:lnTo>
                <a:lnTo>
                  <a:pt x="567" y="0"/>
                </a:lnTo>
                <a:lnTo>
                  <a:pt x="561" y="11"/>
                </a:lnTo>
                <a:lnTo>
                  <a:pt x="563" y="16"/>
                </a:lnTo>
                <a:lnTo>
                  <a:pt x="568" y="21"/>
                </a:lnTo>
                <a:lnTo>
                  <a:pt x="577" y="37"/>
                </a:lnTo>
                <a:lnTo>
                  <a:pt x="578" y="41"/>
                </a:lnTo>
                <a:lnTo>
                  <a:pt x="582" y="45"/>
                </a:lnTo>
                <a:lnTo>
                  <a:pt x="585" y="49"/>
                </a:lnTo>
                <a:close/>
                <a:moveTo>
                  <a:pt x="765" y="179"/>
                </a:moveTo>
                <a:lnTo>
                  <a:pt x="765" y="185"/>
                </a:lnTo>
                <a:lnTo>
                  <a:pt x="759" y="183"/>
                </a:lnTo>
                <a:lnTo>
                  <a:pt x="757" y="179"/>
                </a:lnTo>
                <a:lnTo>
                  <a:pt x="750" y="175"/>
                </a:lnTo>
                <a:lnTo>
                  <a:pt x="749" y="173"/>
                </a:lnTo>
                <a:lnTo>
                  <a:pt x="748" y="165"/>
                </a:lnTo>
                <a:lnTo>
                  <a:pt x="752" y="161"/>
                </a:lnTo>
                <a:lnTo>
                  <a:pt x="753" y="160"/>
                </a:lnTo>
                <a:lnTo>
                  <a:pt x="754" y="159"/>
                </a:lnTo>
                <a:lnTo>
                  <a:pt x="757" y="163"/>
                </a:lnTo>
                <a:lnTo>
                  <a:pt x="762" y="169"/>
                </a:lnTo>
                <a:lnTo>
                  <a:pt x="765" y="179"/>
                </a:lnTo>
                <a:close/>
                <a:moveTo>
                  <a:pt x="572" y="686"/>
                </a:moveTo>
                <a:lnTo>
                  <a:pt x="582" y="686"/>
                </a:lnTo>
                <a:lnTo>
                  <a:pt x="590" y="678"/>
                </a:lnTo>
                <a:lnTo>
                  <a:pt x="599" y="672"/>
                </a:lnTo>
                <a:lnTo>
                  <a:pt x="608" y="667"/>
                </a:lnTo>
                <a:lnTo>
                  <a:pt x="622" y="655"/>
                </a:lnTo>
                <a:lnTo>
                  <a:pt x="625" y="653"/>
                </a:lnTo>
                <a:lnTo>
                  <a:pt x="634" y="651"/>
                </a:lnTo>
                <a:lnTo>
                  <a:pt x="638" y="648"/>
                </a:lnTo>
                <a:lnTo>
                  <a:pt x="643" y="648"/>
                </a:lnTo>
                <a:lnTo>
                  <a:pt x="639" y="655"/>
                </a:lnTo>
                <a:lnTo>
                  <a:pt x="634" y="657"/>
                </a:lnTo>
                <a:lnTo>
                  <a:pt x="633" y="660"/>
                </a:lnTo>
                <a:lnTo>
                  <a:pt x="636" y="664"/>
                </a:lnTo>
                <a:lnTo>
                  <a:pt x="631" y="669"/>
                </a:lnTo>
                <a:lnTo>
                  <a:pt x="632" y="676"/>
                </a:lnTo>
                <a:lnTo>
                  <a:pt x="626" y="685"/>
                </a:lnTo>
                <a:lnTo>
                  <a:pt x="634" y="681"/>
                </a:lnTo>
                <a:lnTo>
                  <a:pt x="637" y="676"/>
                </a:lnTo>
                <a:lnTo>
                  <a:pt x="636" y="673"/>
                </a:lnTo>
                <a:lnTo>
                  <a:pt x="639" y="667"/>
                </a:lnTo>
                <a:lnTo>
                  <a:pt x="644" y="664"/>
                </a:lnTo>
                <a:lnTo>
                  <a:pt x="642" y="659"/>
                </a:lnTo>
                <a:lnTo>
                  <a:pt x="642" y="656"/>
                </a:lnTo>
                <a:lnTo>
                  <a:pt x="649" y="657"/>
                </a:lnTo>
                <a:lnTo>
                  <a:pt x="652" y="657"/>
                </a:lnTo>
                <a:lnTo>
                  <a:pt x="655" y="655"/>
                </a:lnTo>
                <a:lnTo>
                  <a:pt x="659" y="655"/>
                </a:lnTo>
                <a:lnTo>
                  <a:pt x="660" y="659"/>
                </a:lnTo>
                <a:lnTo>
                  <a:pt x="667" y="658"/>
                </a:lnTo>
                <a:lnTo>
                  <a:pt x="664" y="663"/>
                </a:lnTo>
                <a:lnTo>
                  <a:pt x="659" y="669"/>
                </a:lnTo>
                <a:lnTo>
                  <a:pt x="658" y="673"/>
                </a:lnTo>
                <a:lnTo>
                  <a:pt x="651" y="679"/>
                </a:lnTo>
                <a:lnTo>
                  <a:pt x="646" y="682"/>
                </a:lnTo>
                <a:lnTo>
                  <a:pt x="653" y="682"/>
                </a:lnTo>
                <a:lnTo>
                  <a:pt x="665" y="674"/>
                </a:lnTo>
                <a:lnTo>
                  <a:pt x="672" y="667"/>
                </a:lnTo>
                <a:lnTo>
                  <a:pt x="672" y="676"/>
                </a:lnTo>
                <a:lnTo>
                  <a:pt x="666" y="684"/>
                </a:lnTo>
                <a:lnTo>
                  <a:pt x="661" y="689"/>
                </a:lnTo>
                <a:lnTo>
                  <a:pt x="656" y="691"/>
                </a:lnTo>
                <a:lnTo>
                  <a:pt x="651" y="695"/>
                </a:lnTo>
                <a:lnTo>
                  <a:pt x="648" y="701"/>
                </a:lnTo>
                <a:lnTo>
                  <a:pt x="648" y="706"/>
                </a:lnTo>
                <a:lnTo>
                  <a:pt x="650" y="709"/>
                </a:lnTo>
                <a:lnTo>
                  <a:pt x="655" y="715"/>
                </a:lnTo>
                <a:lnTo>
                  <a:pt x="649" y="727"/>
                </a:lnTo>
                <a:lnTo>
                  <a:pt x="656" y="725"/>
                </a:lnTo>
                <a:lnTo>
                  <a:pt x="660" y="728"/>
                </a:lnTo>
                <a:lnTo>
                  <a:pt x="665" y="734"/>
                </a:lnTo>
                <a:lnTo>
                  <a:pt x="662" y="742"/>
                </a:lnTo>
                <a:lnTo>
                  <a:pt x="660" y="746"/>
                </a:lnTo>
                <a:lnTo>
                  <a:pt x="646" y="762"/>
                </a:lnTo>
                <a:lnTo>
                  <a:pt x="640" y="770"/>
                </a:lnTo>
                <a:lnTo>
                  <a:pt x="634" y="776"/>
                </a:lnTo>
                <a:lnTo>
                  <a:pt x="634" y="784"/>
                </a:lnTo>
                <a:lnTo>
                  <a:pt x="630" y="791"/>
                </a:lnTo>
                <a:lnTo>
                  <a:pt x="610" y="812"/>
                </a:lnTo>
                <a:lnTo>
                  <a:pt x="607" y="817"/>
                </a:lnTo>
                <a:lnTo>
                  <a:pt x="591" y="852"/>
                </a:lnTo>
                <a:lnTo>
                  <a:pt x="581" y="866"/>
                </a:lnTo>
                <a:lnTo>
                  <a:pt x="575" y="871"/>
                </a:lnTo>
                <a:lnTo>
                  <a:pt x="569" y="875"/>
                </a:lnTo>
                <a:lnTo>
                  <a:pt x="555" y="882"/>
                </a:lnTo>
                <a:lnTo>
                  <a:pt x="548" y="890"/>
                </a:lnTo>
                <a:lnTo>
                  <a:pt x="541" y="897"/>
                </a:lnTo>
                <a:lnTo>
                  <a:pt x="534" y="898"/>
                </a:lnTo>
                <a:lnTo>
                  <a:pt x="534" y="901"/>
                </a:lnTo>
                <a:lnTo>
                  <a:pt x="539" y="903"/>
                </a:lnTo>
                <a:lnTo>
                  <a:pt x="542" y="907"/>
                </a:lnTo>
                <a:lnTo>
                  <a:pt x="540" y="912"/>
                </a:lnTo>
                <a:lnTo>
                  <a:pt x="534" y="915"/>
                </a:lnTo>
                <a:lnTo>
                  <a:pt x="529" y="916"/>
                </a:lnTo>
                <a:lnTo>
                  <a:pt x="526" y="919"/>
                </a:lnTo>
                <a:lnTo>
                  <a:pt x="539" y="917"/>
                </a:lnTo>
                <a:lnTo>
                  <a:pt x="543" y="919"/>
                </a:lnTo>
                <a:lnTo>
                  <a:pt x="543" y="925"/>
                </a:lnTo>
                <a:lnTo>
                  <a:pt x="545" y="930"/>
                </a:lnTo>
                <a:lnTo>
                  <a:pt x="548" y="936"/>
                </a:lnTo>
                <a:lnTo>
                  <a:pt x="559" y="940"/>
                </a:lnTo>
                <a:lnTo>
                  <a:pt x="569" y="942"/>
                </a:lnTo>
                <a:lnTo>
                  <a:pt x="571" y="945"/>
                </a:lnTo>
                <a:lnTo>
                  <a:pt x="573" y="955"/>
                </a:lnTo>
                <a:lnTo>
                  <a:pt x="571" y="960"/>
                </a:lnTo>
                <a:lnTo>
                  <a:pt x="569" y="964"/>
                </a:lnTo>
                <a:lnTo>
                  <a:pt x="565" y="965"/>
                </a:lnTo>
                <a:lnTo>
                  <a:pt x="557" y="966"/>
                </a:lnTo>
                <a:lnTo>
                  <a:pt x="549" y="963"/>
                </a:lnTo>
                <a:lnTo>
                  <a:pt x="544" y="957"/>
                </a:lnTo>
                <a:lnTo>
                  <a:pt x="528" y="959"/>
                </a:lnTo>
                <a:lnTo>
                  <a:pt x="524" y="960"/>
                </a:lnTo>
                <a:lnTo>
                  <a:pt x="522" y="959"/>
                </a:lnTo>
                <a:lnTo>
                  <a:pt x="530" y="953"/>
                </a:lnTo>
                <a:lnTo>
                  <a:pt x="526" y="949"/>
                </a:lnTo>
                <a:lnTo>
                  <a:pt x="522" y="948"/>
                </a:lnTo>
                <a:lnTo>
                  <a:pt x="518" y="950"/>
                </a:lnTo>
                <a:lnTo>
                  <a:pt x="515" y="953"/>
                </a:lnTo>
                <a:lnTo>
                  <a:pt x="515" y="959"/>
                </a:lnTo>
                <a:lnTo>
                  <a:pt x="512" y="962"/>
                </a:lnTo>
                <a:lnTo>
                  <a:pt x="508" y="963"/>
                </a:lnTo>
                <a:lnTo>
                  <a:pt x="502" y="958"/>
                </a:lnTo>
                <a:lnTo>
                  <a:pt x="496" y="952"/>
                </a:lnTo>
                <a:lnTo>
                  <a:pt x="487" y="945"/>
                </a:lnTo>
                <a:lnTo>
                  <a:pt x="488" y="949"/>
                </a:lnTo>
                <a:lnTo>
                  <a:pt x="495" y="959"/>
                </a:lnTo>
                <a:lnTo>
                  <a:pt x="498" y="966"/>
                </a:lnTo>
                <a:lnTo>
                  <a:pt x="491" y="972"/>
                </a:lnTo>
                <a:lnTo>
                  <a:pt x="482" y="976"/>
                </a:lnTo>
                <a:lnTo>
                  <a:pt x="475" y="978"/>
                </a:lnTo>
                <a:lnTo>
                  <a:pt x="469" y="982"/>
                </a:lnTo>
                <a:lnTo>
                  <a:pt x="461" y="988"/>
                </a:lnTo>
                <a:lnTo>
                  <a:pt x="457" y="990"/>
                </a:lnTo>
                <a:lnTo>
                  <a:pt x="446" y="990"/>
                </a:lnTo>
                <a:lnTo>
                  <a:pt x="440" y="992"/>
                </a:lnTo>
                <a:lnTo>
                  <a:pt x="438" y="1000"/>
                </a:lnTo>
                <a:lnTo>
                  <a:pt x="434" y="1006"/>
                </a:lnTo>
                <a:lnTo>
                  <a:pt x="424" y="1007"/>
                </a:lnTo>
                <a:lnTo>
                  <a:pt x="428" y="1008"/>
                </a:lnTo>
                <a:lnTo>
                  <a:pt x="430" y="1011"/>
                </a:lnTo>
                <a:lnTo>
                  <a:pt x="423" y="1035"/>
                </a:lnTo>
                <a:lnTo>
                  <a:pt x="422" y="1045"/>
                </a:lnTo>
                <a:lnTo>
                  <a:pt x="421" y="1062"/>
                </a:lnTo>
                <a:lnTo>
                  <a:pt x="417" y="1078"/>
                </a:lnTo>
                <a:lnTo>
                  <a:pt x="405" y="1078"/>
                </a:lnTo>
                <a:lnTo>
                  <a:pt x="407" y="1081"/>
                </a:lnTo>
                <a:lnTo>
                  <a:pt x="416" y="1086"/>
                </a:lnTo>
                <a:lnTo>
                  <a:pt x="414" y="1093"/>
                </a:lnTo>
                <a:lnTo>
                  <a:pt x="404" y="1105"/>
                </a:lnTo>
                <a:lnTo>
                  <a:pt x="400" y="1112"/>
                </a:lnTo>
                <a:lnTo>
                  <a:pt x="396" y="1130"/>
                </a:lnTo>
                <a:lnTo>
                  <a:pt x="390" y="1146"/>
                </a:lnTo>
                <a:lnTo>
                  <a:pt x="381" y="1165"/>
                </a:lnTo>
                <a:lnTo>
                  <a:pt x="381" y="1168"/>
                </a:lnTo>
                <a:lnTo>
                  <a:pt x="384" y="1173"/>
                </a:lnTo>
                <a:lnTo>
                  <a:pt x="388" y="1177"/>
                </a:lnTo>
                <a:lnTo>
                  <a:pt x="388" y="1183"/>
                </a:lnTo>
                <a:lnTo>
                  <a:pt x="387" y="1186"/>
                </a:lnTo>
                <a:lnTo>
                  <a:pt x="383" y="1187"/>
                </a:lnTo>
                <a:lnTo>
                  <a:pt x="379" y="1189"/>
                </a:lnTo>
                <a:lnTo>
                  <a:pt x="359" y="1194"/>
                </a:lnTo>
                <a:lnTo>
                  <a:pt x="352" y="1200"/>
                </a:lnTo>
                <a:lnTo>
                  <a:pt x="347" y="1210"/>
                </a:lnTo>
                <a:lnTo>
                  <a:pt x="340" y="1219"/>
                </a:lnTo>
                <a:lnTo>
                  <a:pt x="319" y="1239"/>
                </a:lnTo>
                <a:lnTo>
                  <a:pt x="307" y="1256"/>
                </a:lnTo>
                <a:lnTo>
                  <a:pt x="304" y="1260"/>
                </a:lnTo>
                <a:lnTo>
                  <a:pt x="301" y="1264"/>
                </a:lnTo>
                <a:lnTo>
                  <a:pt x="274" y="1272"/>
                </a:lnTo>
                <a:lnTo>
                  <a:pt x="254" y="1273"/>
                </a:lnTo>
                <a:lnTo>
                  <a:pt x="244" y="1271"/>
                </a:lnTo>
                <a:lnTo>
                  <a:pt x="234" y="1267"/>
                </a:lnTo>
                <a:lnTo>
                  <a:pt x="228" y="1265"/>
                </a:lnTo>
                <a:lnTo>
                  <a:pt x="217" y="1268"/>
                </a:lnTo>
                <a:lnTo>
                  <a:pt x="213" y="1271"/>
                </a:lnTo>
                <a:lnTo>
                  <a:pt x="204" y="1268"/>
                </a:lnTo>
                <a:lnTo>
                  <a:pt x="198" y="1270"/>
                </a:lnTo>
                <a:lnTo>
                  <a:pt x="196" y="1268"/>
                </a:lnTo>
                <a:lnTo>
                  <a:pt x="193" y="1263"/>
                </a:lnTo>
                <a:lnTo>
                  <a:pt x="195" y="1257"/>
                </a:lnTo>
                <a:lnTo>
                  <a:pt x="193" y="1252"/>
                </a:lnTo>
                <a:lnTo>
                  <a:pt x="188" y="1249"/>
                </a:lnTo>
                <a:lnTo>
                  <a:pt x="186" y="1245"/>
                </a:lnTo>
                <a:lnTo>
                  <a:pt x="182" y="1242"/>
                </a:lnTo>
                <a:lnTo>
                  <a:pt x="173" y="1241"/>
                </a:lnTo>
                <a:lnTo>
                  <a:pt x="159" y="1243"/>
                </a:lnTo>
                <a:lnTo>
                  <a:pt x="155" y="1243"/>
                </a:lnTo>
                <a:lnTo>
                  <a:pt x="145" y="1227"/>
                </a:lnTo>
                <a:lnTo>
                  <a:pt x="142" y="1223"/>
                </a:lnTo>
                <a:lnTo>
                  <a:pt x="131" y="1218"/>
                </a:lnTo>
                <a:lnTo>
                  <a:pt x="127" y="1218"/>
                </a:lnTo>
                <a:lnTo>
                  <a:pt x="121" y="1227"/>
                </a:lnTo>
                <a:lnTo>
                  <a:pt x="117" y="1228"/>
                </a:lnTo>
                <a:lnTo>
                  <a:pt x="96" y="1229"/>
                </a:lnTo>
                <a:lnTo>
                  <a:pt x="75" y="1227"/>
                </a:lnTo>
                <a:lnTo>
                  <a:pt x="67" y="1223"/>
                </a:lnTo>
                <a:lnTo>
                  <a:pt x="65" y="1216"/>
                </a:lnTo>
                <a:lnTo>
                  <a:pt x="82" y="1196"/>
                </a:lnTo>
                <a:lnTo>
                  <a:pt x="77" y="1199"/>
                </a:lnTo>
                <a:lnTo>
                  <a:pt x="67" y="1207"/>
                </a:lnTo>
                <a:lnTo>
                  <a:pt x="60" y="1206"/>
                </a:lnTo>
                <a:lnTo>
                  <a:pt x="67" y="1197"/>
                </a:lnTo>
                <a:lnTo>
                  <a:pt x="67" y="1193"/>
                </a:lnTo>
                <a:lnTo>
                  <a:pt x="66" y="1188"/>
                </a:lnTo>
                <a:lnTo>
                  <a:pt x="57" y="1196"/>
                </a:lnTo>
                <a:lnTo>
                  <a:pt x="48" y="1197"/>
                </a:lnTo>
                <a:lnTo>
                  <a:pt x="47" y="1190"/>
                </a:lnTo>
                <a:lnTo>
                  <a:pt x="48" y="1182"/>
                </a:lnTo>
                <a:lnTo>
                  <a:pt x="50" y="1180"/>
                </a:lnTo>
                <a:lnTo>
                  <a:pt x="75" y="1175"/>
                </a:lnTo>
                <a:lnTo>
                  <a:pt x="84" y="1173"/>
                </a:lnTo>
                <a:lnTo>
                  <a:pt x="88" y="1168"/>
                </a:lnTo>
                <a:lnTo>
                  <a:pt x="73" y="1167"/>
                </a:lnTo>
                <a:lnTo>
                  <a:pt x="72" y="1161"/>
                </a:lnTo>
                <a:lnTo>
                  <a:pt x="74" y="1156"/>
                </a:lnTo>
                <a:lnTo>
                  <a:pt x="87" y="1148"/>
                </a:lnTo>
                <a:lnTo>
                  <a:pt x="78" y="1150"/>
                </a:lnTo>
                <a:lnTo>
                  <a:pt x="67" y="1149"/>
                </a:lnTo>
                <a:lnTo>
                  <a:pt x="68" y="1141"/>
                </a:lnTo>
                <a:lnTo>
                  <a:pt x="71" y="1134"/>
                </a:lnTo>
                <a:lnTo>
                  <a:pt x="82" y="1134"/>
                </a:lnTo>
                <a:lnTo>
                  <a:pt x="78" y="1129"/>
                </a:lnTo>
                <a:lnTo>
                  <a:pt x="78" y="1123"/>
                </a:lnTo>
                <a:lnTo>
                  <a:pt x="81" y="1123"/>
                </a:lnTo>
                <a:lnTo>
                  <a:pt x="92" y="1131"/>
                </a:lnTo>
                <a:lnTo>
                  <a:pt x="100" y="1134"/>
                </a:lnTo>
                <a:lnTo>
                  <a:pt x="97" y="1128"/>
                </a:lnTo>
                <a:lnTo>
                  <a:pt x="97" y="1124"/>
                </a:lnTo>
                <a:lnTo>
                  <a:pt x="100" y="1122"/>
                </a:lnTo>
                <a:lnTo>
                  <a:pt x="106" y="1121"/>
                </a:lnTo>
                <a:lnTo>
                  <a:pt x="104" y="1120"/>
                </a:lnTo>
                <a:lnTo>
                  <a:pt x="98" y="1118"/>
                </a:lnTo>
                <a:lnTo>
                  <a:pt x="91" y="1113"/>
                </a:lnTo>
                <a:lnTo>
                  <a:pt x="90" y="1108"/>
                </a:lnTo>
                <a:lnTo>
                  <a:pt x="90" y="1102"/>
                </a:lnTo>
                <a:lnTo>
                  <a:pt x="98" y="1094"/>
                </a:lnTo>
                <a:lnTo>
                  <a:pt x="103" y="1099"/>
                </a:lnTo>
                <a:lnTo>
                  <a:pt x="109" y="1097"/>
                </a:lnTo>
                <a:lnTo>
                  <a:pt x="104" y="1094"/>
                </a:lnTo>
                <a:lnTo>
                  <a:pt x="102" y="1088"/>
                </a:lnTo>
                <a:lnTo>
                  <a:pt x="103" y="1084"/>
                </a:lnTo>
                <a:lnTo>
                  <a:pt x="121" y="1069"/>
                </a:lnTo>
                <a:lnTo>
                  <a:pt x="125" y="1084"/>
                </a:lnTo>
                <a:lnTo>
                  <a:pt x="126" y="1079"/>
                </a:lnTo>
                <a:lnTo>
                  <a:pt x="126" y="1074"/>
                </a:lnTo>
                <a:lnTo>
                  <a:pt x="124" y="1070"/>
                </a:lnTo>
                <a:lnTo>
                  <a:pt x="124" y="1066"/>
                </a:lnTo>
                <a:lnTo>
                  <a:pt x="126" y="1063"/>
                </a:lnTo>
                <a:lnTo>
                  <a:pt x="134" y="1059"/>
                </a:lnTo>
                <a:lnTo>
                  <a:pt x="143" y="1048"/>
                </a:lnTo>
                <a:lnTo>
                  <a:pt x="150" y="1043"/>
                </a:lnTo>
                <a:lnTo>
                  <a:pt x="156" y="1047"/>
                </a:lnTo>
                <a:lnTo>
                  <a:pt x="160" y="1051"/>
                </a:lnTo>
                <a:lnTo>
                  <a:pt x="159" y="1047"/>
                </a:lnTo>
                <a:lnTo>
                  <a:pt x="157" y="1043"/>
                </a:lnTo>
                <a:lnTo>
                  <a:pt x="156" y="1033"/>
                </a:lnTo>
                <a:lnTo>
                  <a:pt x="169" y="1017"/>
                </a:lnTo>
                <a:lnTo>
                  <a:pt x="183" y="1002"/>
                </a:lnTo>
                <a:lnTo>
                  <a:pt x="196" y="987"/>
                </a:lnTo>
                <a:lnTo>
                  <a:pt x="204" y="981"/>
                </a:lnTo>
                <a:lnTo>
                  <a:pt x="219" y="975"/>
                </a:lnTo>
                <a:lnTo>
                  <a:pt x="229" y="977"/>
                </a:lnTo>
                <a:lnTo>
                  <a:pt x="231" y="977"/>
                </a:lnTo>
                <a:lnTo>
                  <a:pt x="246" y="966"/>
                </a:lnTo>
                <a:lnTo>
                  <a:pt x="252" y="963"/>
                </a:lnTo>
                <a:lnTo>
                  <a:pt x="257" y="967"/>
                </a:lnTo>
                <a:lnTo>
                  <a:pt x="261" y="968"/>
                </a:lnTo>
                <a:lnTo>
                  <a:pt x="257" y="958"/>
                </a:lnTo>
                <a:lnTo>
                  <a:pt x="260" y="953"/>
                </a:lnTo>
                <a:lnTo>
                  <a:pt x="272" y="945"/>
                </a:lnTo>
                <a:lnTo>
                  <a:pt x="287" y="936"/>
                </a:lnTo>
                <a:lnTo>
                  <a:pt x="299" y="933"/>
                </a:lnTo>
                <a:lnTo>
                  <a:pt x="307" y="927"/>
                </a:lnTo>
                <a:lnTo>
                  <a:pt x="313" y="927"/>
                </a:lnTo>
                <a:lnTo>
                  <a:pt x="312" y="923"/>
                </a:lnTo>
                <a:lnTo>
                  <a:pt x="313" y="919"/>
                </a:lnTo>
                <a:lnTo>
                  <a:pt x="317" y="919"/>
                </a:lnTo>
                <a:lnTo>
                  <a:pt x="318" y="917"/>
                </a:lnTo>
                <a:lnTo>
                  <a:pt x="315" y="915"/>
                </a:lnTo>
                <a:lnTo>
                  <a:pt x="327" y="907"/>
                </a:lnTo>
                <a:lnTo>
                  <a:pt x="334" y="897"/>
                </a:lnTo>
                <a:lnTo>
                  <a:pt x="337" y="896"/>
                </a:lnTo>
                <a:lnTo>
                  <a:pt x="341" y="893"/>
                </a:lnTo>
                <a:lnTo>
                  <a:pt x="345" y="886"/>
                </a:lnTo>
                <a:lnTo>
                  <a:pt x="349" y="884"/>
                </a:lnTo>
                <a:lnTo>
                  <a:pt x="354" y="885"/>
                </a:lnTo>
                <a:lnTo>
                  <a:pt x="357" y="888"/>
                </a:lnTo>
                <a:lnTo>
                  <a:pt x="355" y="883"/>
                </a:lnTo>
                <a:lnTo>
                  <a:pt x="350" y="880"/>
                </a:lnTo>
                <a:lnTo>
                  <a:pt x="356" y="876"/>
                </a:lnTo>
                <a:lnTo>
                  <a:pt x="362" y="873"/>
                </a:lnTo>
                <a:lnTo>
                  <a:pt x="368" y="875"/>
                </a:lnTo>
                <a:lnTo>
                  <a:pt x="374" y="879"/>
                </a:lnTo>
                <a:lnTo>
                  <a:pt x="368" y="873"/>
                </a:lnTo>
                <a:lnTo>
                  <a:pt x="367" y="870"/>
                </a:lnTo>
                <a:lnTo>
                  <a:pt x="374" y="866"/>
                </a:lnTo>
                <a:lnTo>
                  <a:pt x="378" y="865"/>
                </a:lnTo>
                <a:lnTo>
                  <a:pt x="384" y="872"/>
                </a:lnTo>
                <a:lnTo>
                  <a:pt x="383" y="866"/>
                </a:lnTo>
                <a:lnTo>
                  <a:pt x="384" y="861"/>
                </a:lnTo>
                <a:lnTo>
                  <a:pt x="392" y="852"/>
                </a:lnTo>
                <a:lnTo>
                  <a:pt x="403" y="838"/>
                </a:lnTo>
                <a:lnTo>
                  <a:pt x="406" y="843"/>
                </a:lnTo>
                <a:lnTo>
                  <a:pt x="406" y="849"/>
                </a:lnTo>
                <a:lnTo>
                  <a:pt x="406" y="856"/>
                </a:lnTo>
                <a:lnTo>
                  <a:pt x="408" y="854"/>
                </a:lnTo>
                <a:lnTo>
                  <a:pt x="409" y="847"/>
                </a:lnTo>
                <a:lnTo>
                  <a:pt x="407" y="836"/>
                </a:lnTo>
                <a:lnTo>
                  <a:pt x="420" y="815"/>
                </a:lnTo>
                <a:lnTo>
                  <a:pt x="422" y="813"/>
                </a:lnTo>
                <a:lnTo>
                  <a:pt x="425" y="811"/>
                </a:lnTo>
                <a:lnTo>
                  <a:pt x="430" y="811"/>
                </a:lnTo>
                <a:lnTo>
                  <a:pt x="428" y="808"/>
                </a:lnTo>
                <a:lnTo>
                  <a:pt x="425" y="804"/>
                </a:lnTo>
                <a:lnTo>
                  <a:pt x="428" y="794"/>
                </a:lnTo>
                <a:lnTo>
                  <a:pt x="430" y="782"/>
                </a:lnTo>
                <a:lnTo>
                  <a:pt x="433" y="770"/>
                </a:lnTo>
                <a:lnTo>
                  <a:pt x="438" y="759"/>
                </a:lnTo>
                <a:lnTo>
                  <a:pt x="443" y="740"/>
                </a:lnTo>
                <a:lnTo>
                  <a:pt x="447" y="736"/>
                </a:lnTo>
                <a:lnTo>
                  <a:pt x="458" y="735"/>
                </a:lnTo>
                <a:lnTo>
                  <a:pt x="463" y="732"/>
                </a:lnTo>
                <a:lnTo>
                  <a:pt x="471" y="725"/>
                </a:lnTo>
                <a:lnTo>
                  <a:pt x="480" y="713"/>
                </a:lnTo>
                <a:lnTo>
                  <a:pt x="485" y="703"/>
                </a:lnTo>
                <a:lnTo>
                  <a:pt x="491" y="677"/>
                </a:lnTo>
                <a:lnTo>
                  <a:pt x="495" y="651"/>
                </a:lnTo>
                <a:lnTo>
                  <a:pt x="506" y="631"/>
                </a:lnTo>
                <a:lnTo>
                  <a:pt x="521" y="617"/>
                </a:lnTo>
                <a:lnTo>
                  <a:pt x="535" y="606"/>
                </a:lnTo>
                <a:lnTo>
                  <a:pt x="540" y="604"/>
                </a:lnTo>
                <a:lnTo>
                  <a:pt x="550" y="603"/>
                </a:lnTo>
                <a:lnTo>
                  <a:pt x="559" y="606"/>
                </a:lnTo>
                <a:lnTo>
                  <a:pt x="542" y="609"/>
                </a:lnTo>
                <a:lnTo>
                  <a:pt x="540" y="615"/>
                </a:lnTo>
                <a:lnTo>
                  <a:pt x="540" y="622"/>
                </a:lnTo>
                <a:lnTo>
                  <a:pt x="542" y="627"/>
                </a:lnTo>
                <a:lnTo>
                  <a:pt x="545" y="633"/>
                </a:lnTo>
                <a:lnTo>
                  <a:pt x="553" y="638"/>
                </a:lnTo>
                <a:lnTo>
                  <a:pt x="562" y="640"/>
                </a:lnTo>
                <a:lnTo>
                  <a:pt x="567" y="651"/>
                </a:lnTo>
                <a:lnTo>
                  <a:pt x="567" y="665"/>
                </a:lnTo>
                <a:lnTo>
                  <a:pt x="569" y="676"/>
                </a:lnTo>
                <a:lnTo>
                  <a:pt x="572" y="686"/>
                </a:lnTo>
                <a:close/>
                <a:moveTo>
                  <a:pt x="636" y="642"/>
                </a:moveTo>
                <a:lnTo>
                  <a:pt x="625" y="648"/>
                </a:lnTo>
                <a:lnTo>
                  <a:pt x="626" y="644"/>
                </a:lnTo>
                <a:lnTo>
                  <a:pt x="628" y="635"/>
                </a:lnTo>
                <a:lnTo>
                  <a:pt x="632" y="630"/>
                </a:lnTo>
                <a:lnTo>
                  <a:pt x="635" y="630"/>
                </a:lnTo>
                <a:lnTo>
                  <a:pt x="640" y="626"/>
                </a:lnTo>
                <a:lnTo>
                  <a:pt x="639" y="634"/>
                </a:lnTo>
                <a:lnTo>
                  <a:pt x="636" y="642"/>
                </a:lnTo>
                <a:close/>
                <a:moveTo>
                  <a:pt x="86" y="1108"/>
                </a:moveTo>
                <a:lnTo>
                  <a:pt x="90" y="1122"/>
                </a:lnTo>
                <a:lnTo>
                  <a:pt x="83" y="1119"/>
                </a:lnTo>
                <a:lnTo>
                  <a:pt x="80" y="1115"/>
                </a:lnTo>
                <a:lnTo>
                  <a:pt x="85" y="1108"/>
                </a:lnTo>
                <a:lnTo>
                  <a:pt x="86" y="1108"/>
                </a:lnTo>
                <a:close/>
                <a:moveTo>
                  <a:pt x="68" y="1162"/>
                </a:moveTo>
                <a:lnTo>
                  <a:pt x="68" y="1167"/>
                </a:lnTo>
                <a:lnTo>
                  <a:pt x="67" y="1170"/>
                </a:lnTo>
                <a:lnTo>
                  <a:pt x="64" y="1170"/>
                </a:lnTo>
                <a:lnTo>
                  <a:pt x="60" y="1170"/>
                </a:lnTo>
                <a:lnTo>
                  <a:pt x="56" y="1167"/>
                </a:lnTo>
                <a:lnTo>
                  <a:pt x="53" y="1168"/>
                </a:lnTo>
                <a:lnTo>
                  <a:pt x="51" y="1167"/>
                </a:lnTo>
                <a:lnTo>
                  <a:pt x="54" y="1161"/>
                </a:lnTo>
                <a:lnTo>
                  <a:pt x="63" y="1157"/>
                </a:lnTo>
                <a:lnTo>
                  <a:pt x="67" y="1160"/>
                </a:lnTo>
                <a:lnTo>
                  <a:pt x="68" y="1162"/>
                </a:lnTo>
                <a:close/>
                <a:moveTo>
                  <a:pt x="179" y="1300"/>
                </a:moveTo>
                <a:lnTo>
                  <a:pt x="179" y="1304"/>
                </a:lnTo>
                <a:lnTo>
                  <a:pt x="171" y="1303"/>
                </a:lnTo>
                <a:lnTo>
                  <a:pt x="171" y="1308"/>
                </a:lnTo>
                <a:lnTo>
                  <a:pt x="177" y="1310"/>
                </a:lnTo>
                <a:lnTo>
                  <a:pt x="180" y="1314"/>
                </a:lnTo>
                <a:lnTo>
                  <a:pt x="186" y="1313"/>
                </a:lnTo>
                <a:lnTo>
                  <a:pt x="188" y="1319"/>
                </a:lnTo>
                <a:lnTo>
                  <a:pt x="186" y="1324"/>
                </a:lnTo>
                <a:lnTo>
                  <a:pt x="182" y="1327"/>
                </a:lnTo>
                <a:lnTo>
                  <a:pt x="168" y="1329"/>
                </a:lnTo>
                <a:lnTo>
                  <a:pt x="160" y="1336"/>
                </a:lnTo>
                <a:lnTo>
                  <a:pt x="152" y="1335"/>
                </a:lnTo>
                <a:lnTo>
                  <a:pt x="150" y="1336"/>
                </a:lnTo>
                <a:lnTo>
                  <a:pt x="142" y="1344"/>
                </a:lnTo>
                <a:lnTo>
                  <a:pt x="132" y="1346"/>
                </a:lnTo>
                <a:lnTo>
                  <a:pt x="129" y="1346"/>
                </a:lnTo>
                <a:lnTo>
                  <a:pt x="131" y="1339"/>
                </a:lnTo>
                <a:lnTo>
                  <a:pt x="138" y="1332"/>
                </a:lnTo>
                <a:lnTo>
                  <a:pt x="138" y="1326"/>
                </a:lnTo>
                <a:lnTo>
                  <a:pt x="140" y="1321"/>
                </a:lnTo>
                <a:lnTo>
                  <a:pt x="147" y="1317"/>
                </a:lnTo>
                <a:lnTo>
                  <a:pt x="147" y="1311"/>
                </a:lnTo>
                <a:lnTo>
                  <a:pt x="151" y="1305"/>
                </a:lnTo>
                <a:lnTo>
                  <a:pt x="149" y="1292"/>
                </a:lnTo>
                <a:lnTo>
                  <a:pt x="150" y="1281"/>
                </a:lnTo>
                <a:lnTo>
                  <a:pt x="164" y="1280"/>
                </a:lnTo>
                <a:lnTo>
                  <a:pt x="179" y="1300"/>
                </a:lnTo>
                <a:close/>
                <a:moveTo>
                  <a:pt x="26" y="1768"/>
                </a:moveTo>
                <a:lnTo>
                  <a:pt x="28" y="1778"/>
                </a:lnTo>
                <a:lnTo>
                  <a:pt x="24" y="1778"/>
                </a:lnTo>
                <a:lnTo>
                  <a:pt x="15" y="1775"/>
                </a:lnTo>
                <a:lnTo>
                  <a:pt x="12" y="1771"/>
                </a:lnTo>
                <a:lnTo>
                  <a:pt x="10" y="1770"/>
                </a:lnTo>
                <a:lnTo>
                  <a:pt x="7" y="1775"/>
                </a:lnTo>
                <a:lnTo>
                  <a:pt x="1" y="1775"/>
                </a:lnTo>
                <a:lnTo>
                  <a:pt x="0" y="1773"/>
                </a:lnTo>
                <a:lnTo>
                  <a:pt x="2" y="1768"/>
                </a:lnTo>
                <a:lnTo>
                  <a:pt x="15" y="1757"/>
                </a:lnTo>
                <a:lnTo>
                  <a:pt x="17" y="1744"/>
                </a:lnTo>
                <a:lnTo>
                  <a:pt x="17" y="1740"/>
                </a:lnTo>
                <a:lnTo>
                  <a:pt x="27" y="1739"/>
                </a:lnTo>
                <a:lnTo>
                  <a:pt x="29" y="1740"/>
                </a:lnTo>
                <a:lnTo>
                  <a:pt x="30" y="1742"/>
                </a:lnTo>
                <a:lnTo>
                  <a:pt x="29" y="1745"/>
                </a:lnTo>
                <a:lnTo>
                  <a:pt x="25" y="1749"/>
                </a:lnTo>
                <a:lnTo>
                  <a:pt x="25" y="1754"/>
                </a:lnTo>
                <a:lnTo>
                  <a:pt x="26" y="1759"/>
                </a:lnTo>
                <a:lnTo>
                  <a:pt x="23" y="1762"/>
                </a:lnTo>
                <a:lnTo>
                  <a:pt x="25" y="1766"/>
                </a:lnTo>
                <a:lnTo>
                  <a:pt x="26" y="1768"/>
                </a:lnTo>
                <a:close/>
                <a:moveTo>
                  <a:pt x="261" y="1988"/>
                </a:moveTo>
                <a:lnTo>
                  <a:pt x="265" y="1995"/>
                </a:lnTo>
                <a:lnTo>
                  <a:pt x="257" y="1998"/>
                </a:lnTo>
                <a:lnTo>
                  <a:pt x="252" y="1996"/>
                </a:lnTo>
                <a:lnTo>
                  <a:pt x="250" y="1993"/>
                </a:lnTo>
                <a:lnTo>
                  <a:pt x="248" y="1988"/>
                </a:lnTo>
                <a:lnTo>
                  <a:pt x="253" y="1989"/>
                </a:lnTo>
                <a:lnTo>
                  <a:pt x="257" y="1987"/>
                </a:lnTo>
                <a:lnTo>
                  <a:pt x="261" y="198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2" name="Freeform 171"/>
          <p:cNvSpPr>
            <a:spLocks noEditPoints="1"/>
          </p:cNvSpPr>
          <p:nvPr/>
        </p:nvSpPr>
        <p:spPr bwMode="auto">
          <a:xfrm>
            <a:off x="5306822" y="4506763"/>
            <a:ext cx="148438" cy="195812"/>
          </a:xfrm>
          <a:custGeom>
            <a:avLst/>
            <a:gdLst>
              <a:gd name="T0" fmla="*/ 333 w 622"/>
              <a:gd name="T1" fmla="*/ 62 h 823"/>
              <a:gd name="T2" fmla="*/ 332 w 622"/>
              <a:gd name="T3" fmla="*/ 36 h 823"/>
              <a:gd name="T4" fmla="*/ 331 w 622"/>
              <a:gd name="T5" fmla="*/ 13 h 823"/>
              <a:gd name="T6" fmla="*/ 346 w 622"/>
              <a:gd name="T7" fmla="*/ 4 h 823"/>
              <a:gd name="T8" fmla="*/ 351 w 622"/>
              <a:gd name="T9" fmla="*/ 13 h 823"/>
              <a:gd name="T10" fmla="*/ 343 w 622"/>
              <a:gd name="T11" fmla="*/ 57 h 823"/>
              <a:gd name="T12" fmla="*/ 335 w 622"/>
              <a:gd name="T13" fmla="*/ 100 h 823"/>
              <a:gd name="T14" fmla="*/ 341 w 622"/>
              <a:gd name="T15" fmla="*/ 94 h 823"/>
              <a:gd name="T16" fmla="*/ 78 w 622"/>
              <a:gd name="T17" fmla="*/ 801 h 823"/>
              <a:gd name="T18" fmla="*/ 59 w 622"/>
              <a:gd name="T19" fmla="*/ 769 h 823"/>
              <a:gd name="T20" fmla="*/ 45 w 622"/>
              <a:gd name="T21" fmla="*/ 737 h 823"/>
              <a:gd name="T22" fmla="*/ 31 w 622"/>
              <a:gd name="T23" fmla="*/ 704 h 823"/>
              <a:gd name="T24" fmla="*/ 17 w 622"/>
              <a:gd name="T25" fmla="*/ 670 h 823"/>
              <a:gd name="T26" fmla="*/ 3 w 622"/>
              <a:gd name="T27" fmla="*/ 637 h 823"/>
              <a:gd name="T28" fmla="*/ 38 w 622"/>
              <a:gd name="T29" fmla="*/ 615 h 823"/>
              <a:gd name="T30" fmla="*/ 93 w 622"/>
              <a:gd name="T31" fmla="*/ 596 h 823"/>
              <a:gd name="T32" fmla="*/ 147 w 622"/>
              <a:gd name="T33" fmla="*/ 577 h 823"/>
              <a:gd name="T34" fmla="*/ 201 w 622"/>
              <a:gd name="T35" fmla="*/ 558 h 823"/>
              <a:gd name="T36" fmla="*/ 241 w 622"/>
              <a:gd name="T37" fmla="*/ 534 h 823"/>
              <a:gd name="T38" fmla="*/ 252 w 622"/>
              <a:gd name="T39" fmla="*/ 497 h 823"/>
              <a:gd name="T40" fmla="*/ 264 w 622"/>
              <a:gd name="T41" fmla="*/ 460 h 823"/>
              <a:gd name="T42" fmla="*/ 276 w 622"/>
              <a:gd name="T43" fmla="*/ 422 h 823"/>
              <a:gd name="T44" fmla="*/ 287 w 622"/>
              <a:gd name="T45" fmla="*/ 385 h 823"/>
              <a:gd name="T46" fmla="*/ 271 w 622"/>
              <a:gd name="T47" fmla="*/ 345 h 823"/>
              <a:gd name="T48" fmla="*/ 255 w 622"/>
              <a:gd name="T49" fmla="*/ 304 h 823"/>
              <a:gd name="T50" fmla="*/ 267 w 622"/>
              <a:gd name="T51" fmla="*/ 258 h 823"/>
              <a:gd name="T52" fmla="*/ 281 w 622"/>
              <a:gd name="T53" fmla="*/ 221 h 823"/>
              <a:gd name="T54" fmla="*/ 283 w 622"/>
              <a:gd name="T55" fmla="*/ 206 h 823"/>
              <a:gd name="T56" fmla="*/ 317 w 622"/>
              <a:gd name="T57" fmla="*/ 200 h 823"/>
              <a:gd name="T58" fmla="*/ 302 w 622"/>
              <a:gd name="T59" fmla="*/ 186 h 823"/>
              <a:gd name="T60" fmla="*/ 301 w 622"/>
              <a:gd name="T61" fmla="*/ 169 h 823"/>
              <a:gd name="T62" fmla="*/ 303 w 622"/>
              <a:gd name="T63" fmla="*/ 146 h 823"/>
              <a:gd name="T64" fmla="*/ 308 w 622"/>
              <a:gd name="T65" fmla="*/ 123 h 823"/>
              <a:gd name="T66" fmla="*/ 320 w 622"/>
              <a:gd name="T67" fmla="*/ 127 h 823"/>
              <a:gd name="T68" fmla="*/ 319 w 622"/>
              <a:gd name="T69" fmla="*/ 136 h 823"/>
              <a:gd name="T70" fmla="*/ 335 w 622"/>
              <a:gd name="T71" fmla="*/ 133 h 823"/>
              <a:gd name="T72" fmla="*/ 349 w 622"/>
              <a:gd name="T73" fmla="*/ 120 h 823"/>
              <a:gd name="T74" fmla="*/ 391 w 622"/>
              <a:gd name="T75" fmla="*/ 192 h 823"/>
              <a:gd name="T76" fmla="*/ 463 w 622"/>
              <a:gd name="T77" fmla="*/ 226 h 823"/>
              <a:gd name="T78" fmla="*/ 516 w 622"/>
              <a:gd name="T79" fmla="*/ 236 h 823"/>
              <a:gd name="T80" fmla="*/ 549 w 622"/>
              <a:gd name="T81" fmla="*/ 262 h 823"/>
              <a:gd name="T82" fmla="*/ 581 w 622"/>
              <a:gd name="T83" fmla="*/ 309 h 823"/>
              <a:gd name="T84" fmla="*/ 621 w 622"/>
              <a:gd name="T85" fmla="*/ 333 h 823"/>
              <a:gd name="T86" fmla="*/ 610 w 622"/>
              <a:gd name="T87" fmla="*/ 372 h 823"/>
              <a:gd name="T88" fmla="*/ 580 w 622"/>
              <a:gd name="T89" fmla="*/ 424 h 823"/>
              <a:gd name="T90" fmla="*/ 519 w 622"/>
              <a:gd name="T91" fmla="*/ 503 h 823"/>
              <a:gd name="T92" fmla="*/ 493 w 622"/>
              <a:gd name="T93" fmla="*/ 509 h 823"/>
              <a:gd name="T94" fmla="*/ 485 w 622"/>
              <a:gd name="T95" fmla="*/ 497 h 823"/>
              <a:gd name="T96" fmla="*/ 461 w 622"/>
              <a:gd name="T97" fmla="*/ 549 h 823"/>
              <a:gd name="T98" fmla="*/ 458 w 622"/>
              <a:gd name="T99" fmla="*/ 592 h 823"/>
              <a:gd name="T100" fmla="*/ 456 w 622"/>
              <a:gd name="T101" fmla="*/ 630 h 823"/>
              <a:gd name="T102" fmla="*/ 394 w 622"/>
              <a:gd name="T103" fmla="*/ 643 h 823"/>
              <a:gd name="T104" fmla="*/ 349 w 622"/>
              <a:gd name="T105" fmla="*/ 712 h 823"/>
              <a:gd name="T106" fmla="*/ 277 w 622"/>
              <a:gd name="T107" fmla="*/ 724 h 823"/>
              <a:gd name="T108" fmla="*/ 263 w 622"/>
              <a:gd name="T109" fmla="*/ 762 h 823"/>
              <a:gd name="T110" fmla="*/ 221 w 622"/>
              <a:gd name="T111" fmla="*/ 797 h 823"/>
              <a:gd name="T112" fmla="*/ 165 w 622"/>
              <a:gd name="T113" fmla="*/ 793 h 823"/>
              <a:gd name="T114" fmla="*/ 104 w 622"/>
              <a:gd name="T115" fmla="*/ 817 h 823"/>
              <a:gd name="T116" fmla="*/ 527 w 622"/>
              <a:gd name="T117" fmla="*/ 527 h 823"/>
              <a:gd name="T118" fmla="*/ 552 w 622"/>
              <a:gd name="T119" fmla="*/ 502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2" h="823">
                <a:moveTo>
                  <a:pt x="342" y="62"/>
                </a:moveTo>
                <a:lnTo>
                  <a:pt x="340" y="64"/>
                </a:lnTo>
                <a:lnTo>
                  <a:pt x="338" y="64"/>
                </a:lnTo>
                <a:lnTo>
                  <a:pt x="333" y="62"/>
                </a:lnTo>
                <a:lnTo>
                  <a:pt x="330" y="58"/>
                </a:lnTo>
                <a:lnTo>
                  <a:pt x="330" y="54"/>
                </a:lnTo>
                <a:lnTo>
                  <a:pt x="330" y="45"/>
                </a:lnTo>
                <a:lnTo>
                  <a:pt x="332" y="36"/>
                </a:lnTo>
                <a:lnTo>
                  <a:pt x="332" y="27"/>
                </a:lnTo>
                <a:lnTo>
                  <a:pt x="327" y="25"/>
                </a:lnTo>
                <a:lnTo>
                  <a:pt x="325" y="26"/>
                </a:lnTo>
                <a:lnTo>
                  <a:pt x="331" y="13"/>
                </a:lnTo>
                <a:lnTo>
                  <a:pt x="334" y="11"/>
                </a:lnTo>
                <a:lnTo>
                  <a:pt x="336" y="12"/>
                </a:lnTo>
                <a:lnTo>
                  <a:pt x="342" y="11"/>
                </a:lnTo>
                <a:lnTo>
                  <a:pt x="346" y="4"/>
                </a:lnTo>
                <a:lnTo>
                  <a:pt x="348" y="0"/>
                </a:lnTo>
                <a:lnTo>
                  <a:pt x="351" y="1"/>
                </a:lnTo>
                <a:lnTo>
                  <a:pt x="352" y="3"/>
                </a:lnTo>
                <a:lnTo>
                  <a:pt x="351" y="13"/>
                </a:lnTo>
                <a:lnTo>
                  <a:pt x="351" y="22"/>
                </a:lnTo>
                <a:lnTo>
                  <a:pt x="348" y="48"/>
                </a:lnTo>
                <a:lnTo>
                  <a:pt x="344" y="53"/>
                </a:lnTo>
                <a:lnTo>
                  <a:pt x="343" y="57"/>
                </a:lnTo>
                <a:lnTo>
                  <a:pt x="342" y="62"/>
                </a:lnTo>
                <a:close/>
                <a:moveTo>
                  <a:pt x="341" y="98"/>
                </a:moveTo>
                <a:lnTo>
                  <a:pt x="337" y="100"/>
                </a:lnTo>
                <a:lnTo>
                  <a:pt x="335" y="100"/>
                </a:lnTo>
                <a:lnTo>
                  <a:pt x="335" y="95"/>
                </a:lnTo>
                <a:lnTo>
                  <a:pt x="337" y="92"/>
                </a:lnTo>
                <a:lnTo>
                  <a:pt x="340" y="92"/>
                </a:lnTo>
                <a:lnTo>
                  <a:pt x="341" y="94"/>
                </a:lnTo>
                <a:lnTo>
                  <a:pt x="341" y="98"/>
                </a:lnTo>
                <a:close/>
                <a:moveTo>
                  <a:pt x="87" y="823"/>
                </a:moveTo>
                <a:lnTo>
                  <a:pt x="83" y="812"/>
                </a:lnTo>
                <a:lnTo>
                  <a:pt x="78" y="801"/>
                </a:lnTo>
                <a:lnTo>
                  <a:pt x="73" y="791"/>
                </a:lnTo>
                <a:lnTo>
                  <a:pt x="68" y="780"/>
                </a:lnTo>
                <a:lnTo>
                  <a:pt x="65" y="772"/>
                </a:lnTo>
                <a:lnTo>
                  <a:pt x="59" y="769"/>
                </a:lnTo>
                <a:lnTo>
                  <a:pt x="56" y="761"/>
                </a:lnTo>
                <a:lnTo>
                  <a:pt x="52" y="753"/>
                </a:lnTo>
                <a:lnTo>
                  <a:pt x="49" y="745"/>
                </a:lnTo>
                <a:lnTo>
                  <a:pt x="45" y="737"/>
                </a:lnTo>
                <a:lnTo>
                  <a:pt x="42" y="728"/>
                </a:lnTo>
                <a:lnTo>
                  <a:pt x="38" y="720"/>
                </a:lnTo>
                <a:lnTo>
                  <a:pt x="35" y="712"/>
                </a:lnTo>
                <a:lnTo>
                  <a:pt x="31" y="704"/>
                </a:lnTo>
                <a:lnTo>
                  <a:pt x="28" y="695"/>
                </a:lnTo>
                <a:lnTo>
                  <a:pt x="24" y="687"/>
                </a:lnTo>
                <a:lnTo>
                  <a:pt x="21" y="679"/>
                </a:lnTo>
                <a:lnTo>
                  <a:pt x="17" y="670"/>
                </a:lnTo>
                <a:lnTo>
                  <a:pt x="14" y="662"/>
                </a:lnTo>
                <a:lnTo>
                  <a:pt x="10" y="654"/>
                </a:lnTo>
                <a:lnTo>
                  <a:pt x="7" y="646"/>
                </a:lnTo>
                <a:lnTo>
                  <a:pt x="3" y="637"/>
                </a:lnTo>
                <a:lnTo>
                  <a:pt x="0" y="629"/>
                </a:lnTo>
                <a:lnTo>
                  <a:pt x="11" y="625"/>
                </a:lnTo>
                <a:lnTo>
                  <a:pt x="24" y="620"/>
                </a:lnTo>
                <a:lnTo>
                  <a:pt x="38" y="615"/>
                </a:lnTo>
                <a:lnTo>
                  <a:pt x="52" y="611"/>
                </a:lnTo>
                <a:lnTo>
                  <a:pt x="65" y="606"/>
                </a:lnTo>
                <a:lnTo>
                  <a:pt x="79" y="601"/>
                </a:lnTo>
                <a:lnTo>
                  <a:pt x="93" y="596"/>
                </a:lnTo>
                <a:lnTo>
                  <a:pt x="106" y="592"/>
                </a:lnTo>
                <a:lnTo>
                  <a:pt x="120" y="587"/>
                </a:lnTo>
                <a:lnTo>
                  <a:pt x="133" y="582"/>
                </a:lnTo>
                <a:lnTo>
                  <a:pt x="147" y="577"/>
                </a:lnTo>
                <a:lnTo>
                  <a:pt x="161" y="572"/>
                </a:lnTo>
                <a:lnTo>
                  <a:pt x="174" y="568"/>
                </a:lnTo>
                <a:lnTo>
                  <a:pt x="188" y="563"/>
                </a:lnTo>
                <a:lnTo>
                  <a:pt x="201" y="558"/>
                </a:lnTo>
                <a:lnTo>
                  <a:pt x="215" y="553"/>
                </a:lnTo>
                <a:lnTo>
                  <a:pt x="229" y="548"/>
                </a:lnTo>
                <a:lnTo>
                  <a:pt x="237" y="546"/>
                </a:lnTo>
                <a:lnTo>
                  <a:pt x="241" y="534"/>
                </a:lnTo>
                <a:lnTo>
                  <a:pt x="244" y="525"/>
                </a:lnTo>
                <a:lnTo>
                  <a:pt x="246" y="516"/>
                </a:lnTo>
                <a:lnTo>
                  <a:pt x="249" y="506"/>
                </a:lnTo>
                <a:lnTo>
                  <a:pt x="252" y="497"/>
                </a:lnTo>
                <a:lnTo>
                  <a:pt x="255" y="488"/>
                </a:lnTo>
                <a:lnTo>
                  <a:pt x="258" y="479"/>
                </a:lnTo>
                <a:lnTo>
                  <a:pt x="261" y="469"/>
                </a:lnTo>
                <a:lnTo>
                  <a:pt x="264" y="460"/>
                </a:lnTo>
                <a:lnTo>
                  <a:pt x="267" y="450"/>
                </a:lnTo>
                <a:lnTo>
                  <a:pt x="270" y="441"/>
                </a:lnTo>
                <a:lnTo>
                  <a:pt x="273" y="432"/>
                </a:lnTo>
                <a:lnTo>
                  <a:pt x="276" y="422"/>
                </a:lnTo>
                <a:lnTo>
                  <a:pt x="279" y="413"/>
                </a:lnTo>
                <a:lnTo>
                  <a:pt x="281" y="404"/>
                </a:lnTo>
                <a:lnTo>
                  <a:pt x="284" y="394"/>
                </a:lnTo>
                <a:lnTo>
                  <a:pt x="287" y="385"/>
                </a:lnTo>
                <a:lnTo>
                  <a:pt x="290" y="376"/>
                </a:lnTo>
                <a:lnTo>
                  <a:pt x="285" y="368"/>
                </a:lnTo>
                <a:lnTo>
                  <a:pt x="278" y="357"/>
                </a:lnTo>
                <a:lnTo>
                  <a:pt x="271" y="345"/>
                </a:lnTo>
                <a:lnTo>
                  <a:pt x="265" y="334"/>
                </a:lnTo>
                <a:lnTo>
                  <a:pt x="260" y="326"/>
                </a:lnTo>
                <a:lnTo>
                  <a:pt x="254" y="316"/>
                </a:lnTo>
                <a:lnTo>
                  <a:pt x="255" y="304"/>
                </a:lnTo>
                <a:lnTo>
                  <a:pt x="254" y="298"/>
                </a:lnTo>
                <a:lnTo>
                  <a:pt x="255" y="288"/>
                </a:lnTo>
                <a:lnTo>
                  <a:pt x="261" y="275"/>
                </a:lnTo>
                <a:lnTo>
                  <a:pt x="267" y="258"/>
                </a:lnTo>
                <a:lnTo>
                  <a:pt x="272" y="247"/>
                </a:lnTo>
                <a:lnTo>
                  <a:pt x="276" y="237"/>
                </a:lnTo>
                <a:lnTo>
                  <a:pt x="279" y="229"/>
                </a:lnTo>
                <a:lnTo>
                  <a:pt x="281" y="221"/>
                </a:lnTo>
                <a:lnTo>
                  <a:pt x="280" y="215"/>
                </a:lnTo>
                <a:lnTo>
                  <a:pt x="278" y="213"/>
                </a:lnTo>
                <a:lnTo>
                  <a:pt x="276" y="210"/>
                </a:lnTo>
                <a:lnTo>
                  <a:pt x="283" y="206"/>
                </a:lnTo>
                <a:lnTo>
                  <a:pt x="294" y="203"/>
                </a:lnTo>
                <a:lnTo>
                  <a:pt x="301" y="204"/>
                </a:lnTo>
                <a:lnTo>
                  <a:pt x="310" y="202"/>
                </a:lnTo>
                <a:lnTo>
                  <a:pt x="317" y="200"/>
                </a:lnTo>
                <a:lnTo>
                  <a:pt x="318" y="197"/>
                </a:lnTo>
                <a:lnTo>
                  <a:pt x="316" y="193"/>
                </a:lnTo>
                <a:lnTo>
                  <a:pt x="313" y="187"/>
                </a:lnTo>
                <a:lnTo>
                  <a:pt x="302" y="186"/>
                </a:lnTo>
                <a:lnTo>
                  <a:pt x="299" y="184"/>
                </a:lnTo>
                <a:lnTo>
                  <a:pt x="303" y="175"/>
                </a:lnTo>
                <a:lnTo>
                  <a:pt x="303" y="172"/>
                </a:lnTo>
                <a:lnTo>
                  <a:pt x="301" y="169"/>
                </a:lnTo>
                <a:lnTo>
                  <a:pt x="300" y="163"/>
                </a:lnTo>
                <a:lnTo>
                  <a:pt x="301" y="155"/>
                </a:lnTo>
                <a:lnTo>
                  <a:pt x="303" y="150"/>
                </a:lnTo>
                <a:lnTo>
                  <a:pt x="303" y="146"/>
                </a:lnTo>
                <a:lnTo>
                  <a:pt x="302" y="138"/>
                </a:lnTo>
                <a:lnTo>
                  <a:pt x="302" y="130"/>
                </a:lnTo>
                <a:lnTo>
                  <a:pt x="304" y="126"/>
                </a:lnTo>
                <a:lnTo>
                  <a:pt x="308" y="123"/>
                </a:lnTo>
                <a:lnTo>
                  <a:pt x="312" y="121"/>
                </a:lnTo>
                <a:lnTo>
                  <a:pt x="315" y="121"/>
                </a:lnTo>
                <a:lnTo>
                  <a:pt x="318" y="123"/>
                </a:lnTo>
                <a:lnTo>
                  <a:pt x="320" y="127"/>
                </a:lnTo>
                <a:lnTo>
                  <a:pt x="319" y="129"/>
                </a:lnTo>
                <a:lnTo>
                  <a:pt x="317" y="130"/>
                </a:lnTo>
                <a:lnTo>
                  <a:pt x="316" y="131"/>
                </a:lnTo>
                <a:lnTo>
                  <a:pt x="319" y="136"/>
                </a:lnTo>
                <a:lnTo>
                  <a:pt x="323" y="141"/>
                </a:lnTo>
                <a:lnTo>
                  <a:pt x="327" y="140"/>
                </a:lnTo>
                <a:lnTo>
                  <a:pt x="331" y="136"/>
                </a:lnTo>
                <a:lnTo>
                  <a:pt x="335" y="133"/>
                </a:lnTo>
                <a:lnTo>
                  <a:pt x="340" y="130"/>
                </a:lnTo>
                <a:lnTo>
                  <a:pt x="343" y="125"/>
                </a:lnTo>
                <a:lnTo>
                  <a:pt x="346" y="121"/>
                </a:lnTo>
                <a:lnTo>
                  <a:pt x="349" y="120"/>
                </a:lnTo>
                <a:lnTo>
                  <a:pt x="357" y="143"/>
                </a:lnTo>
                <a:lnTo>
                  <a:pt x="369" y="165"/>
                </a:lnTo>
                <a:lnTo>
                  <a:pt x="380" y="176"/>
                </a:lnTo>
                <a:lnTo>
                  <a:pt x="391" y="192"/>
                </a:lnTo>
                <a:lnTo>
                  <a:pt x="407" y="207"/>
                </a:lnTo>
                <a:lnTo>
                  <a:pt x="415" y="212"/>
                </a:lnTo>
                <a:lnTo>
                  <a:pt x="446" y="222"/>
                </a:lnTo>
                <a:lnTo>
                  <a:pt x="463" y="226"/>
                </a:lnTo>
                <a:lnTo>
                  <a:pt x="486" y="230"/>
                </a:lnTo>
                <a:lnTo>
                  <a:pt x="502" y="237"/>
                </a:lnTo>
                <a:lnTo>
                  <a:pt x="508" y="238"/>
                </a:lnTo>
                <a:lnTo>
                  <a:pt x="516" y="236"/>
                </a:lnTo>
                <a:lnTo>
                  <a:pt x="523" y="236"/>
                </a:lnTo>
                <a:lnTo>
                  <a:pt x="538" y="247"/>
                </a:lnTo>
                <a:lnTo>
                  <a:pt x="543" y="257"/>
                </a:lnTo>
                <a:lnTo>
                  <a:pt x="549" y="262"/>
                </a:lnTo>
                <a:lnTo>
                  <a:pt x="555" y="271"/>
                </a:lnTo>
                <a:lnTo>
                  <a:pt x="558" y="280"/>
                </a:lnTo>
                <a:lnTo>
                  <a:pt x="571" y="293"/>
                </a:lnTo>
                <a:lnTo>
                  <a:pt x="581" y="309"/>
                </a:lnTo>
                <a:lnTo>
                  <a:pt x="590" y="320"/>
                </a:lnTo>
                <a:lnTo>
                  <a:pt x="598" y="327"/>
                </a:lnTo>
                <a:lnTo>
                  <a:pt x="611" y="330"/>
                </a:lnTo>
                <a:lnTo>
                  <a:pt x="621" y="333"/>
                </a:lnTo>
                <a:lnTo>
                  <a:pt x="622" y="340"/>
                </a:lnTo>
                <a:lnTo>
                  <a:pt x="621" y="350"/>
                </a:lnTo>
                <a:lnTo>
                  <a:pt x="619" y="357"/>
                </a:lnTo>
                <a:lnTo>
                  <a:pt x="610" y="372"/>
                </a:lnTo>
                <a:lnTo>
                  <a:pt x="608" y="380"/>
                </a:lnTo>
                <a:lnTo>
                  <a:pt x="597" y="395"/>
                </a:lnTo>
                <a:lnTo>
                  <a:pt x="585" y="419"/>
                </a:lnTo>
                <a:lnTo>
                  <a:pt x="580" y="424"/>
                </a:lnTo>
                <a:lnTo>
                  <a:pt x="561" y="436"/>
                </a:lnTo>
                <a:lnTo>
                  <a:pt x="548" y="451"/>
                </a:lnTo>
                <a:lnTo>
                  <a:pt x="532" y="477"/>
                </a:lnTo>
                <a:lnTo>
                  <a:pt x="519" y="503"/>
                </a:lnTo>
                <a:lnTo>
                  <a:pt x="514" y="511"/>
                </a:lnTo>
                <a:lnTo>
                  <a:pt x="504" y="512"/>
                </a:lnTo>
                <a:lnTo>
                  <a:pt x="498" y="512"/>
                </a:lnTo>
                <a:lnTo>
                  <a:pt x="493" y="509"/>
                </a:lnTo>
                <a:lnTo>
                  <a:pt x="495" y="502"/>
                </a:lnTo>
                <a:lnTo>
                  <a:pt x="496" y="495"/>
                </a:lnTo>
                <a:lnTo>
                  <a:pt x="490" y="495"/>
                </a:lnTo>
                <a:lnTo>
                  <a:pt x="485" y="497"/>
                </a:lnTo>
                <a:lnTo>
                  <a:pt x="473" y="516"/>
                </a:lnTo>
                <a:lnTo>
                  <a:pt x="466" y="524"/>
                </a:lnTo>
                <a:lnTo>
                  <a:pt x="464" y="535"/>
                </a:lnTo>
                <a:lnTo>
                  <a:pt x="461" y="549"/>
                </a:lnTo>
                <a:lnTo>
                  <a:pt x="456" y="561"/>
                </a:lnTo>
                <a:lnTo>
                  <a:pt x="454" y="572"/>
                </a:lnTo>
                <a:lnTo>
                  <a:pt x="454" y="578"/>
                </a:lnTo>
                <a:lnTo>
                  <a:pt x="458" y="592"/>
                </a:lnTo>
                <a:lnTo>
                  <a:pt x="458" y="607"/>
                </a:lnTo>
                <a:lnTo>
                  <a:pt x="460" y="616"/>
                </a:lnTo>
                <a:lnTo>
                  <a:pt x="462" y="627"/>
                </a:lnTo>
                <a:lnTo>
                  <a:pt x="456" y="630"/>
                </a:lnTo>
                <a:lnTo>
                  <a:pt x="451" y="632"/>
                </a:lnTo>
                <a:lnTo>
                  <a:pt x="432" y="633"/>
                </a:lnTo>
                <a:lnTo>
                  <a:pt x="412" y="636"/>
                </a:lnTo>
                <a:lnTo>
                  <a:pt x="394" y="643"/>
                </a:lnTo>
                <a:lnTo>
                  <a:pt x="384" y="649"/>
                </a:lnTo>
                <a:lnTo>
                  <a:pt x="370" y="663"/>
                </a:lnTo>
                <a:lnTo>
                  <a:pt x="362" y="698"/>
                </a:lnTo>
                <a:lnTo>
                  <a:pt x="349" y="712"/>
                </a:lnTo>
                <a:lnTo>
                  <a:pt x="340" y="715"/>
                </a:lnTo>
                <a:lnTo>
                  <a:pt x="318" y="717"/>
                </a:lnTo>
                <a:lnTo>
                  <a:pt x="288" y="721"/>
                </a:lnTo>
                <a:lnTo>
                  <a:pt x="277" y="724"/>
                </a:lnTo>
                <a:lnTo>
                  <a:pt x="259" y="746"/>
                </a:lnTo>
                <a:lnTo>
                  <a:pt x="258" y="752"/>
                </a:lnTo>
                <a:lnTo>
                  <a:pt x="262" y="757"/>
                </a:lnTo>
                <a:lnTo>
                  <a:pt x="263" y="762"/>
                </a:lnTo>
                <a:lnTo>
                  <a:pt x="261" y="767"/>
                </a:lnTo>
                <a:lnTo>
                  <a:pt x="253" y="781"/>
                </a:lnTo>
                <a:lnTo>
                  <a:pt x="244" y="791"/>
                </a:lnTo>
                <a:lnTo>
                  <a:pt x="221" y="797"/>
                </a:lnTo>
                <a:lnTo>
                  <a:pt x="213" y="793"/>
                </a:lnTo>
                <a:lnTo>
                  <a:pt x="205" y="791"/>
                </a:lnTo>
                <a:lnTo>
                  <a:pt x="190" y="791"/>
                </a:lnTo>
                <a:lnTo>
                  <a:pt x="165" y="793"/>
                </a:lnTo>
                <a:lnTo>
                  <a:pt x="156" y="801"/>
                </a:lnTo>
                <a:lnTo>
                  <a:pt x="142" y="806"/>
                </a:lnTo>
                <a:lnTo>
                  <a:pt x="129" y="814"/>
                </a:lnTo>
                <a:lnTo>
                  <a:pt x="104" y="817"/>
                </a:lnTo>
                <a:lnTo>
                  <a:pt x="87" y="823"/>
                </a:lnTo>
                <a:close/>
                <a:moveTo>
                  <a:pt x="534" y="527"/>
                </a:moveTo>
                <a:lnTo>
                  <a:pt x="529" y="528"/>
                </a:lnTo>
                <a:lnTo>
                  <a:pt x="527" y="527"/>
                </a:lnTo>
                <a:lnTo>
                  <a:pt x="527" y="517"/>
                </a:lnTo>
                <a:lnTo>
                  <a:pt x="539" y="503"/>
                </a:lnTo>
                <a:lnTo>
                  <a:pt x="547" y="488"/>
                </a:lnTo>
                <a:lnTo>
                  <a:pt x="552" y="502"/>
                </a:lnTo>
                <a:lnTo>
                  <a:pt x="543" y="509"/>
                </a:lnTo>
                <a:lnTo>
                  <a:pt x="538" y="523"/>
                </a:lnTo>
                <a:lnTo>
                  <a:pt x="534" y="52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3" name="Freeform 172"/>
          <p:cNvSpPr>
            <a:spLocks noEditPoints="1"/>
          </p:cNvSpPr>
          <p:nvPr/>
        </p:nvSpPr>
        <p:spPr bwMode="auto">
          <a:xfrm>
            <a:off x="2753900" y="4839433"/>
            <a:ext cx="109486" cy="45268"/>
          </a:xfrm>
          <a:custGeom>
            <a:avLst/>
            <a:gdLst>
              <a:gd name="T0" fmla="*/ 439 w 461"/>
              <a:gd name="T1" fmla="*/ 88 h 189"/>
              <a:gd name="T2" fmla="*/ 455 w 461"/>
              <a:gd name="T3" fmla="*/ 113 h 189"/>
              <a:gd name="T4" fmla="*/ 455 w 461"/>
              <a:gd name="T5" fmla="*/ 135 h 189"/>
              <a:gd name="T6" fmla="*/ 434 w 461"/>
              <a:gd name="T7" fmla="*/ 162 h 189"/>
              <a:gd name="T8" fmla="*/ 421 w 461"/>
              <a:gd name="T9" fmla="*/ 152 h 189"/>
              <a:gd name="T10" fmla="*/ 416 w 461"/>
              <a:gd name="T11" fmla="*/ 154 h 189"/>
              <a:gd name="T12" fmla="*/ 406 w 461"/>
              <a:gd name="T13" fmla="*/ 189 h 189"/>
              <a:gd name="T14" fmla="*/ 364 w 461"/>
              <a:gd name="T15" fmla="*/ 123 h 189"/>
              <a:gd name="T16" fmla="*/ 378 w 461"/>
              <a:gd name="T17" fmla="*/ 116 h 189"/>
              <a:gd name="T18" fmla="*/ 389 w 461"/>
              <a:gd name="T19" fmla="*/ 97 h 189"/>
              <a:gd name="T20" fmla="*/ 417 w 461"/>
              <a:gd name="T21" fmla="*/ 117 h 189"/>
              <a:gd name="T22" fmla="*/ 390 w 461"/>
              <a:gd name="T23" fmla="*/ 88 h 189"/>
              <a:gd name="T24" fmla="*/ 378 w 461"/>
              <a:gd name="T25" fmla="*/ 94 h 189"/>
              <a:gd name="T26" fmla="*/ 366 w 461"/>
              <a:gd name="T27" fmla="*/ 87 h 189"/>
              <a:gd name="T28" fmla="*/ 365 w 461"/>
              <a:gd name="T29" fmla="*/ 99 h 189"/>
              <a:gd name="T30" fmla="*/ 349 w 461"/>
              <a:gd name="T31" fmla="*/ 71 h 189"/>
              <a:gd name="T32" fmla="*/ 331 w 461"/>
              <a:gd name="T33" fmla="*/ 60 h 189"/>
              <a:gd name="T34" fmla="*/ 284 w 461"/>
              <a:gd name="T35" fmla="*/ 47 h 189"/>
              <a:gd name="T36" fmla="*/ 264 w 461"/>
              <a:gd name="T37" fmla="*/ 60 h 189"/>
              <a:gd name="T38" fmla="*/ 259 w 461"/>
              <a:gd name="T39" fmla="*/ 80 h 189"/>
              <a:gd name="T40" fmla="*/ 207 w 461"/>
              <a:gd name="T41" fmla="*/ 107 h 189"/>
              <a:gd name="T42" fmla="*/ 207 w 461"/>
              <a:gd name="T43" fmla="*/ 125 h 189"/>
              <a:gd name="T44" fmla="*/ 236 w 461"/>
              <a:gd name="T45" fmla="*/ 159 h 189"/>
              <a:gd name="T46" fmla="*/ 217 w 461"/>
              <a:gd name="T47" fmla="*/ 173 h 189"/>
              <a:gd name="T48" fmla="*/ 187 w 461"/>
              <a:gd name="T49" fmla="*/ 189 h 189"/>
              <a:gd name="T50" fmla="*/ 157 w 461"/>
              <a:gd name="T51" fmla="*/ 150 h 189"/>
              <a:gd name="T52" fmla="*/ 146 w 461"/>
              <a:gd name="T53" fmla="*/ 143 h 189"/>
              <a:gd name="T54" fmla="*/ 131 w 461"/>
              <a:gd name="T55" fmla="*/ 153 h 189"/>
              <a:gd name="T56" fmla="*/ 103 w 461"/>
              <a:gd name="T57" fmla="*/ 117 h 189"/>
              <a:gd name="T58" fmla="*/ 68 w 461"/>
              <a:gd name="T59" fmla="*/ 112 h 189"/>
              <a:gd name="T60" fmla="*/ 39 w 461"/>
              <a:gd name="T61" fmla="*/ 105 h 189"/>
              <a:gd name="T62" fmla="*/ 13 w 461"/>
              <a:gd name="T63" fmla="*/ 120 h 189"/>
              <a:gd name="T64" fmla="*/ 6 w 461"/>
              <a:gd name="T65" fmla="*/ 107 h 189"/>
              <a:gd name="T66" fmla="*/ 13 w 461"/>
              <a:gd name="T67" fmla="*/ 91 h 189"/>
              <a:gd name="T68" fmla="*/ 8 w 461"/>
              <a:gd name="T69" fmla="*/ 69 h 189"/>
              <a:gd name="T70" fmla="*/ 23 w 461"/>
              <a:gd name="T71" fmla="*/ 55 h 189"/>
              <a:gd name="T72" fmla="*/ 7 w 461"/>
              <a:gd name="T73" fmla="*/ 43 h 189"/>
              <a:gd name="T74" fmla="*/ 11 w 461"/>
              <a:gd name="T75" fmla="*/ 10 h 189"/>
              <a:gd name="T76" fmla="*/ 24 w 461"/>
              <a:gd name="T77" fmla="*/ 4 h 189"/>
              <a:gd name="T78" fmla="*/ 36 w 461"/>
              <a:gd name="T79" fmla="*/ 3 h 189"/>
              <a:gd name="T80" fmla="*/ 52 w 461"/>
              <a:gd name="T81" fmla="*/ 18 h 189"/>
              <a:gd name="T82" fmla="*/ 65 w 461"/>
              <a:gd name="T83" fmla="*/ 31 h 189"/>
              <a:gd name="T84" fmla="*/ 62 w 461"/>
              <a:gd name="T85" fmla="*/ 45 h 189"/>
              <a:gd name="T86" fmla="*/ 95 w 461"/>
              <a:gd name="T87" fmla="*/ 52 h 189"/>
              <a:gd name="T88" fmla="*/ 89 w 461"/>
              <a:gd name="T89" fmla="*/ 37 h 189"/>
              <a:gd name="T90" fmla="*/ 117 w 461"/>
              <a:gd name="T91" fmla="*/ 62 h 189"/>
              <a:gd name="T92" fmla="*/ 173 w 461"/>
              <a:gd name="T93" fmla="*/ 57 h 189"/>
              <a:gd name="T94" fmla="*/ 241 w 461"/>
              <a:gd name="T95" fmla="*/ 21 h 189"/>
              <a:gd name="T96" fmla="*/ 267 w 461"/>
              <a:gd name="T97" fmla="*/ 4 h 189"/>
              <a:gd name="T98" fmla="*/ 310 w 461"/>
              <a:gd name="T99" fmla="*/ 5 h 189"/>
              <a:gd name="T100" fmla="*/ 343 w 461"/>
              <a:gd name="T101" fmla="*/ 13 h 189"/>
              <a:gd name="T102" fmla="*/ 422 w 461"/>
              <a:gd name="T103" fmla="*/ 57 h 189"/>
              <a:gd name="T104" fmla="*/ 55 w 461"/>
              <a:gd name="T105" fmla="*/ 15 h 189"/>
              <a:gd name="T106" fmla="*/ 327 w 461"/>
              <a:gd name="T107" fmla="*/ 106 h 189"/>
              <a:gd name="T108" fmla="*/ 322 w 461"/>
              <a:gd name="T109" fmla="*/ 93 h 189"/>
              <a:gd name="T110" fmla="*/ 331 w 461"/>
              <a:gd name="T111" fmla="*/ 100 h 189"/>
              <a:gd name="T112" fmla="*/ 310 w 461"/>
              <a:gd name="T113" fmla="*/ 111 h 189"/>
              <a:gd name="T114" fmla="*/ 313 w 461"/>
              <a:gd name="T115" fmla="*/ 107 h 189"/>
              <a:gd name="T116" fmla="*/ 93 w 461"/>
              <a:gd name="T117" fmla="*/ 171 h 189"/>
              <a:gd name="T118" fmla="*/ 101 w 461"/>
              <a:gd name="T119" fmla="*/ 157 h 189"/>
              <a:gd name="T120" fmla="*/ 105 w 461"/>
              <a:gd name="T121"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189">
                <a:moveTo>
                  <a:pt x="447" y="75"/>
                </a:moveTo>
                <a:lnTo>
                  <a:pt x="446" y="76"/>
                </a:lnTo>
                <a:lnTo>
                  <a:pt x="441" y="82"/>
                </a:lnTo>
                <a:lnTo>
                  <a:pt x="439" y="88"/>
                </a:lnTo>
                <a:lnTo>
                  <a:pt x="445" y="93"/>
                </a:lnTo>
                <a:lnTo>
                  <a:pt x="446" y="100"/>
                </a:lnTo>
                <a:lnTo>
                  <a:pt x="450" y="106"/>
                </a:lnTo>
                <a:lnTo>
                  <a:pt x="455" y="113"/>
                </a:lnTo>
                <a:lnTo>
                  <a:pt x="460" y="125"/>
                </a:lnTo>
                <a:lnTo>
                  <a:pt x="461" y="130"/>
                </a:lnTo>
                <a:lnTo>
                  <a:pt x="460" y="133"/>
                </a:lnTo>
                <a:lnTo>
                  <a:pt x="455" y="135"/>
                </a:lnTo>
                <a:lnTo>
                  <a:pt x="450" y="140"/>
                </a:lnTo>
                <a:lnTo>
                  <a:pt x="448" y="147"/>
                </a:lnTo>
                <a:lnTo>
                  <a:pt x="449" y="151"/>
                </a:lnTo>
                <a:lnTo>
                  <a:pt x="434" y="162"/>
                </a:lnTo>
                <a:lnTo>
                  <a:pt x="431" y="164"/>
                </a:lnTo>
                <a:lnTo>
                  <a:pt x="428" y="162"/>
                </a:lnTo>
                <a:lnTo>
                  <a:pt x="425" y="156"/>
                </a:lnTo>
                <a:lnTo>
                  <a:pt x="421" y="152"/>
                </a:lnTo>
                <a:lnTo>
                  <a:pt x="419" y="150"/>
                </a:lnTo>
                <a:lnTo>
                  <a:pt x="418" y="150"/>
                </a:lnTo>
                <a:lnTo>
                  <a:pt x="417" y="151"/>
                </a:lnTo>
                <a:lnTo>
                  <a:pt x="416" y="154"/>
                </a:lnTo>
                <a:lnTo>
                  <a:pt x="418" y="164"/>
                </a:lnTo>
                <a:lnTo>
                  <a:pt x="416" y="168"/>
                </a:lnTo>
                <a:lnTo>
                  <a:pt x="411" y="172"/>
                </a:lnTo>
                <a:lnTo>
                  <a:pt x="406" y="189"/>
                </a:lnTo>
                <a:lnTo>
                  <a:pt x="403" y="186"/>
                </a:lnTo>
                <a:lnTo>
                  <a:pt x="384" y="164"/>
                </a:lnTo>
                <a:lnTo>
                  <a:pt x="368" y="135"/>
                </a:lnTo>
                <a:lnTo>
                  <a:pt x="364" y="123"/>
                </a:lnTo>
                <a:lnTo>
                  <a:pt x="369" y="122"/>
                </a:lnTo>
                <a:lnTo>
                  <a:pt x="373" y="122"/>
                </a:lnTo>
                <a:lnTo>
                  <a:pt x="375" y="120"/>
                </a:lnTo>
                <a:lnTo>
                  <a:pt x="378" y="116"/>
                </a:lnTo>
                <a:lnTo>
                  <a:pt x="375" y="108"/>
                </a:lnTo>
                <a:lnTo>
                  <a:pt x="383" y="101"/>
                </a:lnTo>
                <a:lnTo>
                  <a:pt x="386" y="97"/>
                </a:lnTo>
                <a:lnTo>
                  <a:pt x="389" y="97"/>
                </a:lnTo>
                <a:lnTo>
                  <a:pt x="394" y="105"/>
                </a:lnTo>
                <a:lnTo>
                  <a:pt x="402" y="109"/>
                </a:lnTo>
                <a:lnTo>
                  <a:pt x="411" y="115"/>
                </a:lnTo>
                <a:lnTo>
                  <a:pt x="417" y="117"/>
                </a:lnTo>
                <a:lnTo>
                  <a:pt x="409" y="110"/>
                </a:lnTo>
                <a:lnTo>
                  <a:pt x="397" y="102"/>
                </a:lnTo>
                <a:lnTo>
                  <a:pt x="393" y="96"/>
                </a:lnTo>
                <a:lnTo>
                  <a:pt x="390" y="88"/>
                </a:lnTo>
                <a:lnTo>
                  <a:pt x="385" y="91"/>
                </a:lnTo>
                <a:lnTo>
                  <a:pt x="383" y="94"/>
                </a:lnTo>
                <a:lnTo>
                  <a:pt x="380" y="96"/>
                </a:lnTo>
                <a:lnTo>
                  <a:pt x="378" y="94"/>
                </a:lnTo>
                <a:lnTo>
                  <a:pt x="377" y="91"/>
                </a:lnTo>
                <a:lnTo>
                  <a:pt x="370" y="91"/>
                </a:lnTo>
                <a:lnTo>
                  <a:pt x="368" y="89"/>
                </a:lnTo>
                <a:lnTo>
                  <a:pt x="366" y="87"/>
                </a:lnTo>
                <a:lnTo>
                  <a:pt x="367" y="92"/>
                </a:lnTo>
                <a:lnTo>
                  <a:pt x="368" y="95"/>
                </a:lnTo>
                <a:lnTo>
                  <a:pt x="368" y="99"/>
                </a:lnTo>
                <a:lnTo>
                  <a:pt x="365" y="99"/>
                </a:lnTo>
                <a:lnTo>
                  <a:pt x="363" y="95"/>
                </a:lnTo>
                <a:lnTo>
                  <a:pt x="361" y="92"/>
                </a:lnTo>
                <a:lnTo>
                  <a:pt x="357" y="77"/>
                </a:lnTo>
                <a:lnTo>
                  <a:pt x="349" y="71"/>
                </a:lnTo>
                <a:lnTo>
                  <a:pt x="345" y="68"/>
                </a:lnTo>
                <a:lnTo>
                  <a:pt x="341" y="68"/>
                </a:lnTo>
                <a:lnTo>
                  <a:pt x="337" y="63"/>
                </a:lnTo>
                <a:lnTo>
                  <a:pt x="331" y="60"/>
                </a:lnTo>
                <a:lnTo>
                  <a:pt x="322" y="53"/>
                </a:lnTo>
                <a:lnTo>
                  <a:pt x="312" y="48"/>
                </a:lnTo>
                <a:lnTo>
                  <a:pt x="299" y="46"/>
                </a:lnTo>
                <a:lnTo>
                  <a:pt x="284" y="47"/>
                </a:lnTo>
                <a:lnTo>
                  <a:pt x="278" y="50"/>
                </a:lnTo>
                <a:lnTo>
                  <a:pt x="275" y="54"/>
                </a:lnTo>
                <a:lnTo>
                  <a:pt x="273" y="56"/>
                </a:lnTo>
                <a:lnTo>
                  <a:pt x="264" y="60"/>
                </a:lnTo>
                <a:lnTo>
                  <a:pt x="261" y="66"/>
                </a:lnTo>
                <a:lnTo>
                  <a:pt x="258" y="71"/>
                </a:lnTo>
                <a:lnTo>
                  <a:pt x="254" y="77"/>
                </a:lnTo>
                <a:lnTo>
                  <a:pt x="259" y="80"/>
                </a:lnTo>
                <a:lnTo>
                  <a:pt x="229" y="100"/>
                </a:lnTo>
                <a:lnTo>
                  <a:pt x="224" y="102"/>
                </a:lnTo>
                <a:lnTo>
                  <a:pt x="210" y="104"/>
                </a:lnTo>
                <a:lnTo>
                  <a:pt x="207" y="107"/>
                </a:lnTo>
                <a:lnTo>
                  <a:pt x="203" y="110"/>
                </a:lnTo>
                <a:lnTo>
                  <a:pt x="202" y="116"/>
                </a:lnTo>
                <a:lnTo>
                  <a:pt x="203" y="121"/>
                </a:lnTo>
                <a:lnTo>
                  <a:pt x="207" y="125"/>
                </a:lnTo>
                <a:lnTo>
                  <a:pt x="210" y="128"/>
                </a:lnTo>
                <a:lnTo>
                  <a:pt x="219" y="139"/>
                </a:lnTo>
                <a:lnTo>
                  <a:pt x="233" y="154"/>
                </a:lnTo>
                <a:lnTo>
                  <a:pt x="236" y="159"/>
                </a:lnTo>
                <a:lnTo>
                  <a:pt x="238" y="167"/>
                </a:lnTo>
                <a:lnTo>
                  <a:pt x="234" y="171"/>
                </a:lnTo>
                <a:lnTo>
                  <a:pt x="231" y="172"/>
                </a:lnTo>
                <a:lnTo>
                  <a:pt x="217" y="173"/>
                </a:lnTo>
                <a:lnTo>
                  <a:pt x="212" y="176"/>
                </a:lnTo>
                <a:lnTo>
                  <a:pt x="210" y="181"/>
                </a:lnTo>
                <a:lnTo>
                  <a:pt x="205" y="185"/>
                </a:lnTo>
                <a:lnTo>
                  <a:pt x="187" y="189"/>
                </a:lnTo>
                <a:lnTo>
                  <a:pt x="172" y="189"/>
                </a:lnTo>
                <a:lnTo>
                  <a:pt x="168" y="185"/>
                </a:lnTo>
                <a:lnTo>
                  <a:pt x="167" y="172"/>
                </a:lnTo>
                <a:lnTo>
                  <a:pt x="157" y="150"/>
                </a:lnTo>
                <a:lnTo>
                  <a:pt x="155" y="135"/>
                </a:lnTo>
                <a:lnTo>
                  <a:pt x="153" y="137"/>
                </a:lnTo>
                <a:lnTo>
                  <a:pt x="148" y="139"/>
                </a:lnTo>
                <a:lnTo>
                  <a:pt x="146" y="143"/>
                </a:lnTo>
                <a:lnTo>
                  <a:pt x="145" y="154"/>
                </a:lnTo>
                <a:lnTo>
                  <a:pt x="143" y="158"/>
                </a:lnTo>
                <a:lnTo>
                  <a:pt x="139" y="157"/>
                </a:lnTo>
                <a:lnTo>
                  <a:pt x="131" y="153"/>
                </a:lnTo>
                <a:lnTo>
                  <a:pt x="120" y="150"/>
                </a:lnTo>
                <a:lnTo>
                  <a:pt x="107" y="126"/>
                </a:lnTo>
                <a:lnTo>
                  <a:pt x="105" y="122"/>
                </a:lnTo>
                <a:lnTo>
                  <a:pt x="103" y="117"/>
                </a:lnTo>
                <a:lnTo>
                  <a:pt x="92" y="114"/>
                </a:lnTo>
                <a:lnTo>
                  <a:pt x="83" y="110"/>
                </a:lnTo>
                <a:lnTo>
                  <a:pt x="73" y="110"/>
                </a:lnTo>
                <a:lnTo>
                  <a:pt x="68" y="112"/>
                </a:lnTo>
                <a:lnTo>
                  <a:pt x="63" y="109"/>
                </a:lnTo>
                <a:lnTo>
                  <a:pt x="62" y="103"/>
                </a:lnTo>
                <a:lnTo>
                  <a:pt x="52" y="106"/>
                </a:lnTo>
                <a:lnTo>
                  <a:pt x="39" y="105"/>
                </a:lnTo>
                <a:lnTo>
                  <a:pt x="27" y="102"/>
                </a:lnTo>
                <a:lnTo>
                  <a:pt x="19" y="103"/>
                </a:lnTo>
                <a:lnTo>
                  <a:pt x="12" y="108"/>
                </a:lnTo>
                <a:lnTo>
                  <a:pt x="13" y="120"/>
                </a:lnTo>
                <a:lnTo>
                  <a:pt x="11" y="122"/>
                </a:lnTo>
                <a:lnTo>
                  <a:pt x="11" y="117"/>
                </a:lnTo>
                <a:lnTo>
                  <a:pt x="9" y="112"/>
                </a:lnTo>
                <a:lnTo>
                  <a:pt x="6" y="107"/>
                </a:lnTo>
                <a:lnTo>
                  <a:pt x="0" y="102"/>
                </a:lnTo>
                <a:lnTo>
                  <a:pt x="0" y="101"/>
                </a:lnTo>
                <a:lnTo>
                  <a:pt x="2" y="98"/>
                </a:lnTo>
                <a:lnTo>
                  <a:pt x="13" y="91"/>
                </a:lnTo>
                <a:lnTo>
                  <a:pt x="14" y="89"/>
                </a:lnTo>
                <a:lnTo>
                  <a:pt x="14" y="83"/>
                </a:lnTo>
                <a:lnTo>
                  <a:pt x="13" y="77"/>
                </a:lnTo>
                <a:lnTo>
                  <a:pt x="8" y="69"/>
                </a:lnTo>
                <a:lnTo>
                  <a:pt x="11" y="64"/>
                </a:lnTo>
                <a:lnTo>
                  <a:pt x="17" y="59"/>
                </a:lnTo>
                <a:lnTo>
                  <a:pt x="22" y="56"/>
                </a:lnTo>
                <a:lnTo>
                  <a:pt x="23" y="55"/>
                </a:lnTo>
                <a:lnTo>
                  <a:pt x="22" y="52"/>
                </a:lnTo>
                <a:lnTo>
                  <a:pt x="19" y="49"/>
                </a:lnTo>
                <a:lnTo>
                  <a:pt x="11" y="44"/>
                </a:lnTo>
                <a:lnTo>
                  <a:pt x="7" y="43"/>
                </a:lnTo>
                <a:lnTo>
                  <a:pt x="6" y="28"/>
                </a:lnTo>
                <a:lnTo>
                  <a:pt x="7" y="12"/>
                </a:lnTo>
                <a:lnTo>
                  <a:pt x="8" y="11"/>
                </a:lnTo>
                <a:lnTo>
                  <a:pt x="11" y="10"/>
                </a:lnTo>
                <a:lnTo>
                  <a:pt x="13" y="7"/>
                </a:lnTo>
                <a:lnTo>
                  <a:pt x="14" y="3"/>
                </a:lnTo>
                <a:lnTo>
                  <a:pt x="18" y="1"/>
                </a:lnTo>
                <a:lnTo>
                  <a:pt x="24" y="4"/>
                </a:lnTo>
                <a:lnTo>
                  <a:pt x="30" y="8"/>
                </a:lnTo>
                <a:lnTo>
                  <a:pt x="33" y="7"/>
                </a:lnTo>
                <a:lnTo>
                  <a:pt x="35" y="5"/>
                </a:lnTo>
                <a:lnTo>
                  <a:pt x="36" y="3"/>
                </a:lnTo>
                <a:lnTo>
                  <a:pt x="36" y="2"/>
                </a:lnTo>
                <a:lnTo>
                  <a:pt x="41" y="6"/>
                </a:lnTo>
                <a:lnTo>
                  <a:pt x="52" y="14"/>
                </a:lnTo>
                <a:lnTo>
                  <a:pt x="52" y="18"/>
                </a:lnTo>
                <a:lnTo>
                  <a:pt x="51" y="21"/>
                </a:lnTo>
                <a:lnTo>
                  <a:pt x="54" y="31"/>
                </a:lnTo>
                <a:lnTo>
                  <a:pt x="59" y="33"/>
                </a:lnTo>
                <a:lnTo>
                  <a:pt x="65" y="31"/>
                </a:lnTo>
                <a:lnTo>
                  <a:pt x="66" y="33"/>
                </a:lnTo>
                <a:lnTo>
                  <a:pt x="65" y="35"/>
                </a:lnTo>
                <a:lnTo>
                  <a:pt x="62" y="37"/>
                </a:lnTo>
                <a:lnTo>
                  <a:pt x="62" y="45"/>
                </a:lnTo>
                <a:lnTo>
                  <a:pt x="70" y="50"/>
                </a:lnTo>
                <a:lnTo>
                  <a:pt x="75" y="53"/>
                </a:lnTo>
                <a:lnTo>
                  <a:pt x="89" y="51"/>
                </a:lnTo>
                <a:lnTo>
                  <a:pt x="95" y="52"/>
                </a:lnTo>
                <a:lnTo>
                  <a:pt x="98" y="51"/>
                </a:lnTo>
                <a:lnTo>
                  <a:pt x="94" y="44"/>
                </a:lnTo>
                <a:lnTo>
                  <a:pt x="89" y="39"/>
                </a:lnTo>
                <a:lnTo>
                  <a:pt x="89" y="37"/>
                </a:lnTo>
                <a:lnTo>
                  <a:pt x="93" y="38"/>
                </a:lnTo>
                <a:lnTo>
                  <a:pt x="97" y="42"/>
                </a:lnTo>
                <a:lnTo>
                  <a:pt x="104" y="46"/>
                </a:lnTo>
                <a:lnTo>
                  <a:pt x="117" y="62"/>
                </a:lnTo>
                <a:lnTo>
                  <a:pt x="132" y="65"/>
                </a:lnTo>
                <a:lnTo>
                  <a:pt x="144" y="65"/>
                </a:lnTo>
                <a:lnTo>
                  <a:pt x="155" y="63"/>
                </a:lnTo>
                <a:lnTo>
                  <a:pt x="173" y="57"/>
                </a:lnTo>
                <a:lnTo>
                  <a:pt x="186" y="46"/>
                </a:lnTo>
                <a:lnTo>
                  <a:pt x="196" y="41"/>
                </a:lnTo>
                <a:lnTo>
                  <a:pt x="229" y="31"/>
                </a:lnTo>
                <a:lnTo>
                  <a:pt x="241" y="21"/>
                </a:lnTo>
                <a:lnTo>
                  <a:pt x="246" y="19"/>
                </a:lnTo>
                <a:lnTo>
                  <a:pt x="251" y="18"/>
                </a:lnTo>
                <a:lnTo>
                  <a:pt x="261" y="10"/>
                </a:lnTo>
                <a:lnTo>
                  <a:pt x="267" y="4"/>
                </a:lnTo>
                <a:lnTo>
                  <a:pt x="273" y="0"/>
                </a:lnTo>
                <a:lnTo>
                  <a:pt x="290" y="3"/>
                </a:lnTo>
                <a:lnTo>
                  <a:pt x="302" y="6"/>
                </a:lnTo>
                <a:lnTo>
                  <a:pt x="310" y="5"/>
                </a:lnTo>
                <a:lnTo>
                  <a:pt x="317" y="7"/>
                </a:lnTo>
                <a:lnTo>
                  <a:pt x="321" y="12"/>
                </a:lnTo>
                <a:lnTo>
                  <a:pt x="324" y="14"/>
                </a:lnTo>
                <a:lnTo>
                  <a:pt x="343" y="13"/>
                </a:lnTo>
                <a:lnTo>
                  <a:pt x="358" y="16"/>
                </a:lnTo>
                <a:lnTo>
                  <a:pt x="391" y="29"/>
                </a:lnTo>
                <a:lnTo>
                  <a:pt x="411" y="43"/>
                </a:lnTo>
                <a:lnTo>
                  <a:pt x="422" y="57"/>
                </a:lnTo>
                <a:lnTo>
                  <a:pt x="447" y="75"/>
                </a:lnTo>
                <a:close/>
                <a:moveTo>
                  <a:pt x="62" y="18"/>
                </a:moveTo>
                <a:lnTo>
                  <a:pt x="62" y="21"/>
                </a:lnTo>
                <a:lnTo>
                  <a:pt x="55" y="15"/>
                </a:lnTo>
                <a:lnTo>
                  <a:pt x="59" y="13"/>
                </a:lnTo>
                <a:lnTo>
                  <a:pt x="60" y="14"/>
                </a:lnTo>
                <a:lnTo>
                  <a:pt x="62" y="18"/>
                </a:lnTo>
                <a:close/>
                <a:moveTo>
                  <a:pt x="327" y="106"/>
                </a:moveTo>
                <a:lnTo>
                  <a:pt x="325" y="109"/>
                </a:lnTo>
                <a:lnTo>
                  <a:pt x="321" y="101"/>
                </a:lnTo>
                <a:lnTo>
                  <a:pt x="322" y="100"/>
                </a:lnTo>
                <a:lnTo>
                  <a:pt x="322" y="93"/>
                </a:lnTo>
                <a:lnTo>
                  <a:pt x="325" y="91"/>
                </a:lnTo>
                <a:lnTo>
                  <a:pt x="328" y="91"/>
                </a:lnTo>
                <a:lnTo>
                  <a:pt x="330" y="92"/>
                </a:lnTo>
                <a:lnTo>
                  <a:pt x="331" y="100"/>
                </a:lnTo>
                <a:lnTo>
                  <a:pt x="330" y="103"/>
                </a:lnTo>
                <a:lnTo>
                  <a:pt x="327" y="106"/>
                </a:lnTo>
                <a:close/>
                <a:moveTo>
                  <a:pt x="313" y="107"/>
                </a:moveTo>
                <a:lnTo>
                  <a:pt x="310" y="111"/>
                </a:lnTo>
                <a:lnTo>
                  <a:pt x="308" y="107"/>
                </a:lnTo>
                <a:lnTo>
                  <a:pt x="311" y="104"/>
                </a:lnTo>
                <a:lnTo>
                  <a:pt x="312" y="104"/>
                </a:lnTo>
                <a:lnTo>
                  <a:pt x="313" y="107"/>
                </a:lnTo>
                <a:close/>
                <a:moveTo>
                  <a:pt x="112" y="180"/>
                </a:moveTo>
                <a:lnTo>
                  <a:pt x="108" y="181"/>
                </a:lnTo>
                <a:lnTo>
                  <a:pt x="99" y="177"/>
                </a:lnTo>
                <a:lnTo>
                  <a:pt x="93" y="171"/>
                </a:lnTo>
                <a:lnTo>
                  <a:pt x="92" y="169"/>
                </a:lnTo>
                <a:lnTo>
                  <a:pt x="92" y="167"/>
                </a:lnTo>
                <a:lnTo>
                  <a:pt x="96" y="160"/>
                </a:lnTo>
                <a:lnTo>
                  <a:pt x="101" y="157"/>
                </a:lnTo>
                <a:lnTo>
                  <a:pt x="102" y="158"/>
                </a:lnTo>
                <a:lnTo>
                  <a:pt x="107" y="165"/>
                </a:lnTo>
                <a:lnTo>
                  <a:pt x="104" y="168"/>
                </a:lnTo>
                <a:lnTo>
                  <a:pt x="105" y="173"/>
                </a:lnTo>
                <a:lnTo>
                  <a:pt x="112" y="177"/>
                </a:lnTo>
                <a:lnTo>
                  <a:pt x="112" y="1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4" name="Freeform 173"/>
          <p:cNvSpPr>
            <a:spLocks/>
          </p:cNvSpPr>
          <p:nvPr/>
        </p:nvSpPr>
        <p:spPr bwMode="auto">
          <a:xfrm>
            <a:off x="2785483" y="5021559"/>
            <a:ext cx="238975" cy="349513"/>
          </a:xfrm>
          <a:custGeom>
            <a:avLst/>
            <a:gdLst>
              <a:gd name="T0" fmla="*/ 866 w 1003"/>
              <a:gd name="T1" fmla="*/ 324 h 1466"/>
              <a:gd name="T2" fmla="*/ 794 w 1003"/>
              <a:gd name="T3" fmla="*/ 345 h 1466"/>
              <a:gd name="T4" fmla="*/ 703 w 1003"/>
              <a:gd name="T5" fmla="*/ 383 h 1466"/>
              <a:gd name="T6" fmla="*/ 662 w 1003"/>
              <a:gd name="T7" fmla="*/ 441 h 1466"/>
              <a:gd name="T8" fmla="*/ 647 w 1003"/>
              <a:gd name="T9" fmla="*/ 511 h 1466"/>
              <a:gd name="T10" fmla="*/ 604 w 1003"/>
              <a:gd name="T11" fmla="*/ 570 h 1466"/>
              <a:gd name="T12" fmla="*/ 585 w 1003"/>
              <a:gd name="T13" fmla="*/ 589 h 1466"/>
              <a:gd name="T14" fmla="*/ 603 w 1003"/>
              <a:gd name="T15" fmla="*/ 619 h 1466"/>
              <a:gd name="T16" fmla="*/ 617 w 1003"/>
              <a:gd name="T17" fmla="*/ 656 h 1466"/>
              <a:gd name="T18" fmla="*/ 655 w 1003"/>
              <a:gd name="T19" fmla="*/ 699 h 1466"/>
              <a:gd name="T20" fmla="*/ 715 w 1003"/>
              <a:gd name="T21" fmla="*/ 752 h 1466"/>
              <a:gd name="T22" fmla="*/ 792 w 1003"/>
              <a:gd name="T23" fmla="*/ 787 h 1466"/>
              <a:gd name="T24" fmla="*/ 850 w 1003"/>
              <a:gd name="T25" fmla="*/ 745 h 1466"/>
              <a:gd name="T26" fmla="*/ 848 w 1003"/>
              <a:gd name="T27" fmla="*/ 817 h 1466"/>
              <a:gd name="T28" fmla="*/ 881 w 1003"/>
              <a:gd name="T29" fmla="*/ 872 h 1466"/>
              <a:gd name="T30" fmla="*/ 974 w 1003"/>
              <a:gd name="T31" fmla="*/ 938 h 1466"/>
              <a:gd name="T32" fmla="*/ 979 w 1003"/>
              <a:gd name="T33" fmla="*/ 1019 h 1466"/>
              <a:gd name="T34" fmla="*/ 986 w 1003"/>
              <a:gd name="T35" fmla="*/ 1117 h 1466"/>
              <a:gd name="T36" fmla="*/ 959 w 1003"/>
              <a:gd name="T37" fmla="*/ 1158 h 1466"/>
              <a:gd name="T38" fmla="*/ 954 w 1003"/>
              <a:gd name="T39" fmla="*/ 1224 h 1466"/>
              <a:gd name="T40" fmla="*/ 990 w 1003"/>
              <a:gd name="T41" fmla="*/ 1300 h 1466"/>
              <a:gd name="T42" fmla="*/ 956 w 1003"/>
              <a:gd name="T43" fmla="*/ 1343 h 1466"/>
              <a:gd name="T44" fmla="*/ 937 w 1003"/>
              <a:gd name="T45" fmla="*/ 1393 h 1466"/>
              <a:gd name="T46" fmla="*/ 911 w 1003"/>
              <a:gd name="T47" fmla="*/ 1445 h 1466"/>
              <a:gd name="T48" fmla="*/ 815 w 1003"/>
              <a:gd name="T49" fmla="*/ 1427 h 1466"/>
              <a:gd name="T50" fmla="*/ 719 w 1003"/>
              <a:gd name="T51" fmla="*/ 1345 h 1466"/>
              <a:gd name="T52" fmla="*/ 552 w 1003"/>
              <a:gd name="T53" fmla="*/ 1259 h 1466"/>
              <a:gd name="T54" fmla="*/ 412 w 1003"/>
              <a:gd name="T55" fmla="*/ 1136 h 1466"/>
              <a:gd name="T56" fmla="*/ 383 w 1003"/>
              <a:gd name="T57" fmla="*/ 1027 h 1466"/>
              <a:gd name="T58" fmla="*/ 327 w 1003"/>
              <a:gd name="T59" fmla="*/ 921 h 1466"/>
              <a:gd name="T60" fmla="*/ 229 w 1003"/>
              <a:gd name="T61" fmla="*/ 738 h 1466"/>
              <a:gd name="T62" fmla="*/ 139 w 1003"/>
              <a:gd name="T63" fmla="*/ 582 h 1466"/>
              <a:gd name="T64" fmla="*/ 14 w 1003"/>
              <a:gd name="T65" fmla="*/ 460 h 1466"/>
              <a:gd name="T66" fmla="*/ 12 w 1003"/>
              <a:gd name="T67" fmla="*/ 381 h 1466"/>
              <a:gd name="T68" fmla="*/ 83 w 1003"/>
              <a:gd name="T69" fmla="*/ 265 h 1466"/>
              <a:gd name="T70" fmla="*/ 89 w 1003"/>
              <a:gd name="T71" fmla="*/ 295 h 1466"/>
              <a:gd name="T72" fmla="*/ 67 w 1003"/>
              <a:gd name="T73" fmla="*/ 321 h 1466"/>
              <a:gd name="T74" fmla="*/ 88 w 1003"/>
              <a:gd name="T75" fmla="*/ 339 h 1466"/>
              <a:gd name="T76" fmla="*/ 145 w 1003"/>
              <a:gd name="T77" fmla="*/ 354 h 1466"/>
              <a:gd name="T78" fmla="*/ 188 w 1003"/>
              <a:gd name="T79" fmla="*/ 381 h 1466"/>
              <a:gd name="T80" fmla="*/ 212 w 1003"/>
              <a:gd name="T81" fmla="*/ 345 h 1466"/>
              <a:gd name="T82" fmla="*/ 232 w 1003"/>
              <a:gd name="T83" fmla="*/ 294 h 1466"/>
              <a:gd name="T84" fmla="*/ 247 w 1003"/>
              <a:gd name="T85" fmla="*/ 272 h 1466"/>
              <a:gd name="T86" fmla="*/ 276 w 1003"/>
              <a:gd name="T87" fmla="*/ 232 h 1466"/>
              <a:gd name="T88" fmla="*/ 416 w 1003"/>
              <a:gd name="T89" fmla="*/ 165 h 1466"/>
              <a:gd name="T90" fmla="*/ 475 w 1003"/>
              <a:gd name="T91" fmla="*/ 73 h 1466"/>
              <a:gd name="T92" fmla="*/ 465 w 1003"/>
              <a:gd name="T93" fmla="*/ 22 h 1466"/>
              <a:gd name="T94" fmla="*/ 485 w 1003"/>
              <a:gd name="T95" fmla="*/ 0 h 1466"/>
              <a:gd name="T96" fmla="*/ 522 w 1003"/>
              <a:gd name="T97" fmla="*/ 20 h 1466"/>
              <a:gd name="T98" fmla="*/ 555 w 1003"/>
              <a:gd name="T99" fmla="*/ 64 h 1466"/>
              <a:gd name="T100" fmla="*/ 608 w 1003"/>
              <a:gd name="T101" fmla="*/ 95 h 1466"/>
              <a:gd name="T102" fmla="*/ 643 w 1003"/>
              <a:gd name="T103" fmla="*/ 138 h 1466"/>
              <a:gd name="T104" fmla="*/ 665 w 1003"/>
              <a:gd name="T105" fmla="*/ 185 h 1466"/>
              <a:gd name="T106" fmla="*/ 723 w 1003"/>
              <a:gd name="T107" fmla="*/ 186 h 1466"/>
              <a:gd name="T108" fmla="*/ 780 w 1003"/>
              <a:gd name="T109" fmla="*/ 176 h 1466"/>
              <a:gd name="T110" fmla="*/ 847 w 1003"/>
              <a:gd name="T111" fmla="*/ 186 h 1466"/>
              <a:gd name="T112" fmla="*/ 893 w 1003"/>
              <a:gd name="T113" fmla="*/ 212 h 1466"/>
              <a:gd name="T114" fmla="*/ 865 w 1003"/>
              <a:gd name="T115" fmla="*/ 30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03" h="1466">
                <a:moveTo>
                  <a:pt x="901" y="330"/>
                </a:moveTo>
                <a:lnTo>
                  <a:pt x="901" y="336"/>
                </a:lnTo>
                <a:lnTo>
                  <a:pt x="898" y="338"/>
                </a:lnTo>
                <a:lnTo>
                  <a:pt x="894" y="338"/>
                </a:lnTo>
                <a:lnTo>
                  <a:pt x="888" y="334"/>
                </a:lnTo>
                <a:lnTo>
                  <a:pt x="884" y="335"/>
                </a:lnTo>
                <a:lnTo>
                  <a:pt x="879" y="336"/>
                </a:lnTo>
                <a:lnTo>
                  <a:pt x="873" y="331"/>
                </a:lnTo>
                <a:lnTo>
                  <a:pt x="871" y="327"/>
                </a:lnTo>
                <a:lnTo>
                  <a:pt x="866" y="324"/>
                </a:lnTo>
                <a:lnTo>
                  <a:pt x="856" y="325"/>
                </a:lnTo>
                <a:lnTo>
                  <a:pt x="848" y="325"/>
                </a:lnTo>
                <a:lnTo>
                  <a:pt x="841" y="324"/>
                </a:lnTo>
                <a:lnTo>
                  <a:pt x="835" y="326"/>
                </a:lnTo>
                <a:lnTo>
                  <a:pt x="830" y="330"/>
                </a:lnTo>
                <a:lnTo>
                  <a:pt x="826" y="335"/>
                </a:lnTo>
                <a:lnTo>
                  <a:pt x="821" y="340"/>
                </a:lnTo>
                <a:lnTo>
                  <a:pt x="808" y="342"/>
                </a:lnTo>
                <a:lnTo>
                  <a:pt x="801" y="343"/>
                </a:lnTo>
                <a:lnTo>
                  <a:pt x="794" y="345"/>
                </a:lnTo>
                <a:lnTo>
                  <a:pt x="784" y="346"/>
                </a:lnTo>
                <a:lnTo>
                  <a:pt x="778" y="349"/>
                </a:lnTo>
                <a:lnTo>
                  <a:pt x="766" y="350"/>
                </a:lnTo>
                <a:lnTo>
                  <a:pt x="752" y="352"/>
                </a:lnTo>
                <a:lnTo>
                  <a:pt x="745" y="356"/>
                </a:lnTo>
                <a:lnTo>
                  <a:pt x="741" y="357"/>
                </a:lnTo>
                <a:lnTo>
                  <a:pt x="733" y="363"/>
                </a:lnTo>
                <a:lnTo>
                  <a:pt x="720" y="371"/>
                </a:lnTo>
                <a:lnTo>
                  <a:pt x="712" y="374"/>
                </a:lnTo>
                <a:lnTo>
                  <a:pt x="703" y="383"/>
                </a:lnTo>
                <a:lnTo>
                  <a:pt x="692" y="392"/>
                </a:lnTo>
                <a:lnTo>
                  <a:pt x="685" y="396"/>
                </a:lnTo>
                <a:lnTo>
                  <a:pt x="674" y="398"/>
                </a:lnTo>
                <a:lnTo>
                  <a:pt x="670" y="401"/>
                </a:lnTo>
                <a:lnTo>
                  <a:pt x="668" y="403"/>
                </a:lnTo>
                <a:lnTo>
                  <a:pt x="669" y="406"/>
                </a:lnTo>
                <a:lnTo>
                  <a:pt x="667" y="415"/>
                </a:lnTo>
                <a:lnTo>
                  <a:pt x="664" y="430"/>
                </a:lnTo>
                <a:lnTo>
                  <a:pt x="663" y="437"/>
                </a:lnTo>
                <a:lnTo>
                  <a:pt x="662" y="441"/>
                </a:lnTo>
                <a:lnTo>
                  <a:pt x="655" y="453"/>
                </a:lnTo>
                <a:lnTo>
                  <a:pt x="648" y="465"/>
                </a:lnTo>
                <a:lnTo>
                  <a:pt x="644" y="472"/>
                </a:lnTo>
                <a:lnTo>
                  <a:pt x="642" y="478"/>
                </a:lnTo>
                <a:lnTo>
                  <a:pt x="644" y="482"/>
                </a:lnTo>
                <a:lnTo>
                  <a:pt x="648" y="490"/>
                </a:lnTo>
                <a:lnTo>
                  <a:pt x="650" y="497"/>
                </a:lnTo>
                <a:lnTo>
                  <a:pt x="651" y="502"/>
                </a:lnTo>
                <a:lnTo>
                  <a:pt x="650" y="507"/>
                </a:lnTo>
                <a:lnTo>
                  <a:pt x="647" y="511"/>
                </a:lnTo>
                <a:lnTo>
                  <a:pt x="642" y="515"/>
                </a:lnTo>
                <a:lnTo>
                  <a:pt x="635" y="515"/>
                </a:lnTo>
                <a:lnTo>
                  <a:pt x="621" y="524"/>
                </a:lnTo>
                <a:lnTo>
                  <a:pt x="606" y="536"/>
                </a:lnTo>
                <a:lnTo>
                  <a:pt x="601" y="542"/>
                </a:lnTo>
                <a:lnTo>
                  <a:pt x="599" y="547"/>
                </a:lnTo>
                <a:lnTo>
                  <a:pt x="597" y="555"/>
                </a:lnTo>
                <a:lnTo>
                  <a:pt x="598" y="560"/>
                </a:lnTo>
                <a:lnTo>
                  <a:pt x="601" y="563"/>
                </a:lnTo>
                <a:lnTo>
                  <a:pt x="604" y="570"/>
                </a:lnTo>
                <a:lnTo>
                  <a:pt x="604" y="574"/>
                </a:lnTo>
                <a:lnTo>
                  <a:pt x="601" y="576"/>
                </a:lnTo>
                <a:lnTo>
                  <a:pt x="597" y="576"/>
                </a:lnTo>
                <a:lnTo>
                  <a:pt x="593" y="577"/>
                </a:lnTo>
                <a:lnTo>
                  <a:pt x="590" y="579"/>
                </a:lnTo>
                <a:lnTo>
                  <a:pt x="587" y="578"/>
                </a:lnTo>
                <a:lnTo>
                  <a:pt x="584" y="579"/>
                </a:lnTo>
                <a:lnTo>
                  <a:pt x="584" y="582"/>
                </a:lnTo>
                <a:lnTo>
                  <a:pt x="585" y="586"/>
                </a:lnTo>
                <a:lnTo>
                  <a:pt x="585" y="589"/>
                </a:lnTo>
                <a:lnTo>
                  <a:pt x="583" y="592"/>
                </a:lnTo>
                <a:lnTo>
                  <a:pt x="581" y="593"/>
                </a:lnTo>
                <a:lnTo>
                  <a:pt x="583" y="595"/>
                </a:lnTo>
                <a:lnTo>
                  <a:pt x="586" y="598"/>
                </a:lnTo>
                <a:lnTo>
                  <a:pt x="590" y="601"/>
                </a:lnTo>
                <a:lnTo>
                  <a:pt x="596" y="608"/>
                </a:lnTo>
                <a:lnTo>
                  <a:pt x="600" y="609"/>
                </a:lnTo>
                <a:lnTo>
                  <a:pt x="604" y="611"/>
                </a:lnTo>
                <a:lnTo>
                  <a:pt x="604" y="615"/>
                </a:lnTo>
                <a:lnTo>
                  <a:pt x="603" y="619"/>
                </a:lnTo>
                <a:lnTo>
                  <a:pt x="600" y="620"/>
                </a:lnTo>
                <a:lnTo>
                  <a:pt x="599" y="623"/>
                </a:lnTo>
                <a:lnTo>
                  <a:pt x="604" y="627"/>
                </a:lnTo>
                <a:lnTo>
                  <a:pt x="607" y="630"/>
                </a:lnTo>
                <a:lnTo>
                  <a:pt x="610" y="634"/>
                </a:lnTo>
                <a:lnTo>
                  <a:pt x="612" y="640"/>
                </a:lnTo>
                <a:lnTo>
                  <a:pt x="612" y="644"/>
                </a:lnTo>
                <a:lnTo>
                  <a:pt x="615" y="648"/>
                </a:lnTo>
                <a:lnTo>
                  <a:pt x="617" y="652"/>
                </a:lnTo>
                <a:lnTo>
                  <a:pt x="617" y="656"/>
                </a:lnTo>
                <a:lnTo>
                  <a:pt x="622" y="660"/>
                </a:lnTo>
                <a:lnTo>
                  <a:pt x="626" y="662"/>
                </a:lnTo>
                <a:lnTo>
                  <a:pt x="629" y="665"/>
                </a:lnTo>
                <a:lnTo>
                  <a:pt x="632" y="667"/>
                </a:lnTo>
                <a:lnTo>
                  <a:pt x="633" y="669"/>
                </a:lnTo>
                <a:lnTo>
                  <a:pt x="633" y="673"/>
                </a:lnTo>
                <a:lnTo>
                  <a:pt x="637" y="680"/>
                </a:lnTo>
                <a:lnTo>
                  <a:pt x="645" y="686"/>
                </a:lnTo>
                <a:lnTo>
                  <a:pt x="651" y="693"/>
                </a:lnTo>
                <a:lnTo>
                  <a:pt x="655" y="699"/>
                </a:lnTo>
                <a:lnTo>
                  <a:pt x="663" y="707"/>
                </a:lnTo>
                <a:lnTo>
                  <a:pt x="663" y="718"/>
                </a:lnTo>
                <a:lnTo>
                  <a:pt x="654" y="729"/>
                </a:lnTo>
                <a:lnTo>
                  <a:pt x="644" y="741"/>
                </a:lnTo>
                <a:lnTo>
                  <a:pt x="660" y="740"/>
                </a:lnTo>
                <a:lnTo>
                  <a:pt x="676" y="741"/>
                </a:lnTo>
                <a:lnTo>
                  <a:pt x="692" y="744"/>
                </a:lnTo>
                <a:lnTo>
                  <a:pt x="703" y="747"/>
                </a:lnTo>
                <a:lnTo>
                  <a:pt x="710" y="749"/>
                </a:lnTo>
                <a:lnTo>
                  <a:pt x="715" y="752"/>
                </a:lnTo>
                <a:lnTo>
                  <a:pt x="717" y="758"/>
                </a:lnTo>
                <a:lnTo>
                  <a:pt x="719" y="763"/>
                </a:lnTo>
                <a:lnTo>
                  <a:pt x="719" y="770"/>
                </a:lnTo>
                <a:lnTo>
                  <a:pt x="726" y="775"/>
                </a:lnTo>
                <a:lnTo>
                  <a:pt x="726" y="781"/>
                </a:lnTo>
                <a:lnTo>
                  <a:pt x="726" y="788"/>
                </a:lnTo>
                <a:lnTo>
                  <a:pt x="729" y="788"/>
                </a:lnTo>
                <a:lnTo>
                  <a:pt x="749" y="788"/>
                </a:lnTo>
                <a:lnTo>
                  <a:pt x="771" y="788"/>
                </a:lnTo>
                <a:lnTo>
                  <a:pt x="792" y="787"/>
                </a:lnTo>
                <a:lnTo>
                  <a:pt x="800" y="785"/>
                </a:lnTo>
                <a:lnTo>
                  <a:pt x="810" y="776"/>
                </a:lnTo>
                <a:lnTo>
                  <a:pt x="816" y="773"/>
                </a:lnTo>
                <a:lnTo>
                  <a:pt x="822" y="769"/>
                </a:lnTo>
                <a:lnTo>
                  <a:pt x="828" y="761"/>
                </a:lnTo>
                <a:lnTo>
                  <a:pt x="834" y="758"/>
                </a:lnTo>
                <a:lnTo>
                  <a:pt x="838" y="754"/>
                </a:lnTo>
                <a:lnTo>
                  <a:pt x="845" y="749"/>
                </a:lnTo>
                <a:lnTo>
                  <a:pt x="848" y="746"/>
                </a:lnTo>
                <a:lnTo>
                  <a:pt x="850" y="745"/>
                </a:lnTo>
                <a:lnTo>
                  <a:pt x="856" y="743"/>
                </a:lnTo>
                <a:lnTo>
                  <a:pt x="853" y="747"/>
                </a:lnTo>
                <a:lnTo>
                  <a:pt x="851" y="751"/>
                </a:lnTo>
                <a:lnTo>
                  <a:pt x="851" y="757"/>
                </a:lnTo>
                <a:lnTo>
                  <a:pt x="853" y="764"/>
                </a:lnTo>
                <a:lnTo>
                  <a:pt x="851" y="769"/>
                </a:lnTo>
                <a:lnTo>
                  <a:pt x="848" y="774"/>
                </a:lnTo>
                <a:lnTo>
                  <a:pt x="848" y="785"/>
                </a:lnTo>
                <a:lnTo>
                  <a:pt x="848" y="802"/>
                </a:lnTo>
                <a:lnTo>
                  <a:pt x="848" y="817"/>
                </a:lnTo>
                <a:lnTo>
                  <a:pt x="848" y="835"/>
                </a:lnTo>
                <a:lnTo>
                  <a:pt x="848" y="855"/>
                </a:lnTo>
                <a:lnTo>
                  <a:pt x="848" y="869"/>
                </a:lnTo>
                <a:lnTo>
                  <a:pt x="851" y="866"/>
                </a:lnTo>
                <a:lnTo>
                  <a:pt x="856" y="864"/>
                </a:lnTo>
                <a:lnTo>
                  <a:pt x="863" y="870"/>
                </a:lnTo>
                <a:lnTo>
                  <a:pt x="867" y="872"/>
                </a:lnTo>
                <a:lnTo>
                  <a:pt x="871" y="873"/>
                </a:lnTo>
                <a:lnTo>
                  <a:pt x="875" y="873"/>
                </a:lnTo>
                <a:lnTo>
                  <a:pt x="881" y="872"/>
                </a:lnTo>
                <a:lnTo>
                  <a:pt x="893" y="866"/>
                </a:lnTo>
                <a:lnTo>
                  <a:pt x="902" y="862"/>
                </a:lnTo>
                <a:lnTo>
                  <a:pt x="911" y="862"/>
                </a:lnTo>
                <a:lnTo>
                  <a:pt x="924" y="864"/>
                </a:lnTo>
                <a:lnTo>
                  <a:pt x="932" y="864"/>
                </a:lnTo>
                <a:lnTo>
                  <a:pt x="942" y="881"/>
                </a:lnTo>
                <a:lnTo>
                  <a:pt x="949" y="894"/>
                </a:lnTo>
                <a:lnTo>
                  <a:pt x="957" y="909"/>
                </a:lnTo>
                <a:lnTo>
                  <a:pt x="964" y="920"/>
                </a:lnTo>
                <a:lnTo>
                  <a:pt x="974" y="938"/>
                </a:lnTo>
                <a:lnTo>
                  <a:pt x="983" y="953"/>
                </a:lnTo>
                <a:lnTo>
                  <a:pt x="992" y="970"/>
                </a:lnTo>
                <a:lnTo>
                  <a:pt x="1003" y="989"/>
                </a:lnTo>
                <a:lnTo>
                  <a:pt x="999" y="993"/>
                </a:lnTo>
                <a:lnTo>
                  <a:pt x="996" y="997"/>
                </a:lnTo>
                <a:lnTo>
                  <a:pt x="997" y="1003"/>
                </a:lnTo>
                <a:lnTo>
                  <a:pt x="993" y="1007"/>
                </a:lnTo>
                <a:lnTo>
                  <a:pt x="988" y="1009"/>
                </a:lnTo>
                <a:lnTo>
                  <a:pt x="983" y="1014"/>
                </a:lnTo>
                <a:lnTo>
                  <a:pt x="979" y="1019"/>
                </a:lnTo>
                <a:lnTo>
                  <a:pt x="979" y="1026"/>
                </a:lnTo>
                <a:lnTo>
                  <a:pt x="980" y="1060"/>
                </a:lnTo>
                <a:lnTo>
                  <a:pt x="979" y="1069"/>
                </a:lnTo>
                <a:lnTo>
                  <a:pt x="976" y="1077"/>
                </a:lnTo>
                <a:lnTo>
                  <a:pt x="973" y="1081"/>
                </a:lnTo>
                <a:lnTo>
                  <a:pt x="972" y="1084"/>
                </a:lnTo>
                <a:lnTo>
                  <a:pt x="976" y="1092"/>
                </a:lnTo>
                <a:lnTo>
                  <a:pt x="980" y="1108"/>
                </a:lnTo>
                <a:lnTo>
                  <a:pt x="983" y="1111"/>
                </a:lnTo>
                <a:lnTo>
                  <a:pt x="986" y="1117"/>
                </a:lnTo>
                <a:lnTo>
                  <a:pt x="988" y="1123"/>
                </a:lnTo>
                <a:lnTo>
                  <a:pt x="987" y="1126"/>
                </a:lnTo>
                <a:lnTo>
                  <a:pt x="980" y="1129"/>
                </a:lnTo>
                <a:lnTo>
                  <a:pt x="977" y="1131"/>
                </a:lnTo>
                <a:lnTo>
                  <a:pt x="977" y="1140"/>
                </a:lnTo>
                <a:lnTo>
                  <a:pt x="973" y="1144"/>
                </a:lnTo>
                <a:lnTo>
                  <a:pt x="968" y="1148"/>
                </a:lnTo>
                <a:lnTo>
                  <a:pt x="965" y="1153"/>
                </a:lnTo>
                <a:lnTo>
                  <a:pt x="962" y="1156"/>
                </a:lnTo>
                <a:lnTo>
                  <a:pt x="959" y="1158"/>
                </a:lnTo>
                <a:lnTo>
                  <a:pt x="958" y="1164"/>
                </a:lnTo>
                <a:lnTo>
                  <a:pt x="956" y="1170"/>
                </a:lnTo>
                <a:lnTo>
                  <a:pt x="949" y="1174"/>
                </a:lnTo>
                <a:lnTo>
                  <a:pt x="948" y="1182"/>
                </a:lnTo>
                <a:lnTo>
                  <a:pt x="948" y="1188"/>
                </a:lnTo>
                <a:lnTo>
                  <a:pt x="951" y="1194"/>
                </a:lnTo>
                <a:lnTo>
                  <a:pt x="963" y="1207"/>
                </a:lnTo>
                <a:lnTo>
                  <a:pt x="964" y="1210"/>
                </a:lnTo>
                <a:lnTo>
                  <a:pt x="957" y="1218"/>
                </a:lnTo>
                <a:lnTo>
                  <a:pt x="954" y="1224"/>
                </a:lnTo>
                <a:lnTo>
                  <a:pt x="944" y="1240"/>
                </a:lnTo>
                <a:lnTo>
                  <a:pt x="944" y="1243"/>
                </a:lnTo>
                <a:lnTo>
                  <a:pt x="947" y="1251"/>
                </a:lnTo>
                <a:lnTo>
                  <a:pt x="960" y="1285"/>
                </a:lnTo>
                <a:lnTo>
                  <a:pt x="963" y="1288"/>
                </a:lnTo>
                <a:lnTo>
                  <a:pt x="967" y="1291"/>
                </a:lnTo>
                <a:lnTo>
                  <a:pt x="974" y="1290"/>
                </a:lnTo>
                <a:lnTo>
                  <a:pt x="984" y="1294"/>
                </a:lnTo>
                <a:lnTo>
                  <a:pt x="990" y="1298"/>
                </a:lnTo>
                <a:lnTo>
                  <a:pt x="990" y="1300"/>
                </a:lnTo>
                <a:lnTo>
                  <a:pt x="989" y="1302"/>
                </a:lnTo>
                <a:lnTo>
                  <a:pt x="983" y="1305"/>
                </a:lnTo>
                <a:lnTo>
                  <a:pt x="977" y="1308"/>
                </a:lnTo>
                <a:lnTo>
                  <a:pt x="975" y="1312"/>
                </a:lnTo>
                <a:lnTo>
                  <a:pt x="975" y="1317"/>
                </a:lnTo>
                <a:lnTo>
                  <a:pt x="976" y="1325"/>
                </a:lnTo>
                <a:lnTo>
                  <a:pt x="973" y="1328"/>
                </a:lnTo>
                <a:lnTo>
                  <a:pt x="967" y="1331"/>
                </a:lnTo>
                <a:lnTo>
                  <a:pt x="962" y="1336"/>
                </a:lnTo>
                <a:lnTo>
                  <a:pt x="956" y="1343"/>
                </a:lnTo>
                <a:lnTo>
                  <a:pt x="947" y="1355"/>
                </a:lnTo>
                <a:lnTo>
                  <a:pt x="944" y="1358"/>
                </a:lnTo>
                <a:lnTo>
                  <a:pt x="943" y="1362"/>
                </a:lnTo>
                <a:lnTo>
                  <a:pt x="938" y="1363"/>
                </a:lnTo>
                <a:lnTo>
                  <a:pt x="928" y="1371"/>
                </a:lnTo>
                <a:lnTo>
                  <a:pt x="926" y="1375"/>
                </a:lnTo>
                <a:lnTo>
                  <a:pt x="928" y="1379"/>
                </a:lnTo>
                <a:lnTo>
                  <a:pt x="933" y="1382"/>
                </a:lnTo>
                <a:lnTo>
                  <a:pt x="936" y="1387"/>
                </a:lnTo>
                <a:lnTo>
                  <a:pt x="937" y="1393"/>
                </a:lnTo>
                <a:lnTo>
                  <a:pt x="937" y="1396"/>
                </a:lnTo>
                <a:lnTo>
                  <a:pt x="937" y="1396"/>
                </a:lnTo>
                <a:lnTo>
                  <a:pt x="931" y="1402"/>
                </a:lnTo>
                <a:lnTo>
                  <a:pt x="923" y="1408"/>
                </a:lnTo>
                <a:lnTo>
                  <a:pt x="914" y="1410"/>
                </a:lnTo>
                <a:lnTo>
                  <a:pt x="910" y="1413"/>
                </a:lnTo>
                <a:lnTo>
                  <a:pt x="911" y="1420"/>
                </a:lnTo>
                <a:lnTo>
                  <a:pt x="914" y="1429"/>
                </a:lnTo>
                <a:lnTo>
                  <a:pt x="914" y="1436"/>
                </a:lnTo>
                <a:lnTo>
                  <a:pt x="911" y="1445"/>
                </a:lnTo>
                <a:lnTo>
                  <a:pt x="904" y="1454"/>
                </a:lnTo>
                <a:lnTo>
                  <a:pt x="894" y="1461"/>
                </a:lnTo>
                <a:lnTo>
                  <a:pt x="884" y="1464"/>
                </a:lnTo>
                <a:lnTo>
                  <a:pt x="876" y="1464"/>
                </a:lnTo>
                <a:lnTo>
                  <a:pt x="869" y="1465"/>
                </a:lnTo>
                <a:lnTo>
                  <a:pt x="865" y="1466"/>
                </a:lnTo>
                <a:lnTo>
                  <a:pt x="859" y="1460"/>
                </a:lnTo>
                <a:lnTo>
                  <a:pt x="834" y="1442"/>
                </a:lnTo>
                <a:lnTo>
                  <a:pt x="824" y="1432"/>
                </a:lnTo>
                <a:lnTo>
                  <a:pt x="815" y="1427"/>
                </a:lnTo>
                <a:lnTo>
                  <a:pt x="793" y="1411"/>
                </a:lnTo>
                <a:lnTo>
                  <a:pt x="790" y="1406"/>
                </a:lnTo>
                <a:lnTo>
                  <a:pt x="788" y="1390"/>
                </a:lnTo>
                <a:lnTo>
                  <a:pt x="785" y="1385"/>
                </a:lnTo>
                <a:lnTo>
                  <a:pt x="777" y="1379"/>
                </a:lnTo>
                <a:lnTo>
                  <a:pt x="758" y="1371"/>
                </a:lnTo>
                <a:lnTo>
                  <a:pt x="750" y="1367"/>
                </a:lnTo>
                <a:lnTo>
                  <a:pt x="743" y="1360"/>
                </a:lnTo>
                <a:lnTo>
                  <a:pt x="731" y="1355"/>
                </a:lnTo>
                <a:lnTo>
                  <a:pt x="719" y="1345"/>
                </a:lnTo>
                <a:lnTo>
                  <a:pt x="711" y="1336"/>
                </a:lnTo>
                <a:lnTo>
                  <a:pt x="703" y="1331"/>
                </a:lnTo>
                <a:lnTo>
                  <a:pt x="677" y="1323"/>
                </a:lnTo>
                <a:lnTo>
                  <a:pt x="664" y="1315"/>
                </a:lnTo>
                <a:lnTo>
                  <a:pt x="640" y="1304"/>
                </a:lnTo>
                <a:lnTo>
                  <a:pt x="629" y="1298"/>
                </a:lnTo>
                <a:lnTo>
                  <a:pt x="603" y="1289"/>
                </a:lnTo>
                <a:lnTo>
                  <a:pt x="595" y="1285"/>
                </a:lnTo>
                <a:lnTo>
                  <a:pt x="570" y="1265"/>
                </a:lnTo>
                <a:lnTo>
                  <a:pt x="552" y="1259"/>
                </a:lnTo>
                <a:lnTo>
                  <a:pt x="538" y="1248"/>
                </a:lnTo>
                <a:lnTo>
                  <a:pt x="494" y="1225"/>
                </a:lnTo>
                <a:lnTo>
                  <a:pt x="487" y="1217"/>
                </a:lnTo>
                <a:lnTo>
                  <a:pt x="481" y="1205"/>
                </a:lnTo>
                <a:lnTo>
                  <a:pt x="471" y="1199"/>
                </a:lnTo>
                <a:lnTo>
                  <a:pt x="460" y="1183"/>
                </a:lnTo>
                <a:lnTo>
                  <a:pt x="444" y="1173"/>
                </a:lnTo>
                <a:lnTo>
                  <a:pt x="428" y="1161"/>
                </a:lnTo>
                <a:lnTo>
                  <a:pt x="423" y="1150"/>
                </a:lnTo>
                <a:lnTo>
                  <a:pt x="412" y="1136"/>
                </a:lnTo>
                <a:lnTo>
                  <a:pt x="409" y="1128"/>
                </a:lnTo>
                <a:lnTo>
                  <a:pt x="400" y="1120"/>
                </a:lnTo>
                <a:lnTo>
                  <a:pt x="400" y="1105"/>
                </a:lnTo>
                <a:lnTo>
                  <a:pt x="393" y="1099"/>
                </a:lnTo>
                <a:lnTo>
                  <a:pt x="398" y="1095"/>
                </a:lnTo>
                <a:lnTo>
                  <a:pt x="403" y="1094"/>
                </a:lnTo>
                <a:lnTo>
                  <a:pt x="409" y="1070"/>
                </a:lnTo>
                <a:lnTo>
                  <a:pt x="405" y="1059"/>
                </a:lnTo>
                <a:lnTo>
                  <a:pt x="389" y="1038"/>
                </a:lnTo>
                <a:lnTo>
                  <a:pt x="383" y="1027"/>
                </a:lnTo>
                <a:lnTo>
                  <a:pt x="379" y="1014"/>
                </a:lnTo>
                <a:lnTo>
                  <a:pt x="373" y="1007"/>
                </a:lnTo>
                <a:lnTo>
                  <a:pt x="363" y="991"/>
                </a:lnTo>
                <a:lnTo>
                  <a:pt x="357" y="976"/>
                </a:lnTo>
                <a:lnTo>
                  <a:pt x="344" y="966"/>
                </a:lnTo>
                <a:lnTo>
                  <a:pt x="341" y="962"/>
                </a:lnTo>
                <a:lnTo>
                  <a:pt x="339" y="957"/>
                </a:lnTo>
                <a:lnTo>
                  <a:pt x="332" y="953"/>
                </a:lnTo>
                <a:lnTo>
                  <a:pt x="332" y="942"/>
                </a:lnTo>
                <a:lnTo>
                  <a:pt x="327" y="921"/>
                </a:lnTo>
                <a:lnTo>
                  <a:pt x="319" y="911"/>
                </a:lnTo>
                <a:lnTo>
                  <a:pt x="294" y="891"/>
                </a:lnTo>
                <a:lnTo>
                  <a:pt x="293" y="883"/>
                </a:lnTo>
                <a:lnTo>
                  <a:pt x="291" y="870"/>
                </a:lnTo>
                <a:lnTo>
                  <a:pt x="286" y="855"/>
                </a:lnTo>
                <a:lnTo>
                  <a:pt x="257" y="809"/>
                </a:lnTo>
                <a:lnTo>
                  <a:pt x="250" y="795"/>
                </a:lnTo>
                <a:lnTo>
                  <a:pt x="243" y="773"/>
                </a:lnTo>
                <a:lnTo>
                  <a:pt x="237" y="760"/>
                </a:lnTo>
                <a:lnTo>
                  <a:pt x="229" y="738"/>
                </a:lnTo>
                <a:lnTo>
                  <a:pt x="219" y="720"/>
                </a:lnTo>
                <a:lnTo>
                  <a:pt x="212" y="706"/>
                </a:lnTo>
                <a:lnTo>
                  <a:pt x="205" y="687"/>
                </a:lnTo>
                <a:lnTo>
                  <a:pt x="204" y="677"/>
                </a:lnTo>
                <a:lnTo>
                  <a:pt x="191" y="661"/>
                </a:lnTo>
                <a:lnTo>
                  <a:pt x="185" y="645"/>
                </a:lnTo>
                <a:lnTo>
                  <a:pt x="173" y="632"/>
                </a:lnTo>
                <a:lnTo>
                  <a:pt x="161" y="622"/>
                </a:lnTo>
                <a:lnTo>
                  <a:pt x="156" y="615"/>
                </a:lnTo>
                <a:lnTo>
                  <a:pt x="139" y="582"/>
                </a:lnTo>
                <a:lnTo>
                  <a:pt x="137" y="572"/>
                </a:lnTo>
                <a:lnTo>
                  <a:pt x="125" y="554"/>
                </a:lnTo>
                <a:lnTo>
                  <a:pt x="114" y="541"/>
                </a:lnTo>
                <a:lnTo>
                  <a:pt x="107" y="531"/>
                </a:lnTo>
                <a:lnTo>
                  <a:pt x="98" y="521"/>
                </a:lnTo>
                <a:lnTo>
                  <a:pt x="42" y="492"/>
                </a:lnTo>
                <a:lnTo>
                  <a:pt x="23" y="480"/>
                </a:lnTo>
                <a:lnTo>
                  <a:pt x="16" y="474"/>
                </a:lnTo>
                <a:lnTo>
                  <a:pt x="13" y="465"/>
                </a:lnTo>
                <a:lnTo>
                  <a:pt x="14" y="460"/>
                </a:lnTo>
                <a:lnTo>
                  <a:pt x="20" y="455"/>
                </a:lnTo>
                <a:lnTo>
                  <a:pt x="28" y="459"/>
                </a:lnTo>
                <a:lnTo>
                  <a:pt x="33" y="457"/>
                </a:lnTo>
                <a:lnTo>
                  <a:pt x="36" y="451"/>
                </a:lnTo>
                <a:lnTo>
                  <a:pt x="37" y="441"/>
                </a:lnTo>
                <a:lnTo>
                  <a:pt x="32" y="428"/>
                </a:lnTo>
                <a:lnTo>
                  <a:pt x="14" y="404"/>
                </a:lnTo>
                <a:lnTo>
                  <a:pt x="15" y="399"/>
                </a:lnTo>
                <a:lnTo>
                  <a:pt x="19" y="393"/>
                </a:lnTo>
                <a:lnTo>
                  <a:pt x="12" y="381"/>
                </a:lnTo>
                <a:lnTo>
                  <a:pt x="4" y="372"/>
                </a:lnTo>
                <a:lnTo>
                  <a:pt x="0" y="365"/>
                </a:lnTo>
                <a:lnTo>
                  <a:pt x="5" y="337"/>
                </a:lnTo>
                <a:lnTo>
                  <a:pt x="9" y="330"/>
                </a:lnTo>
                <a:lnTo>
                  <a:pt x="36" y="303"/>
                </a:lnTo>
                <a:lnTo>
                  <a:pt x="43" y="291"/>
                </a:lnTo>
                <a:lnTo>
                  <a:pt x="55" y="283"/>
                </a:lnTo>
                <a:lnTo>
                  <a:pt x="66" y="272"/>
                </a:lnTo>
                <a:lnTo>
                  <a:pt x="81" y="264"/>
                </a:lnTo>
                <a:lnTo>
                  <a:pt x="83" y="265"/>
                </a:lnTo>
                <a:lnTo>
                  <a:pt x="85" y="267"/>
                </a:lnTo>
                <a:lnTo>
                  <a:pt x="85" y="269"/>
                </a:lnTo>
                <a:lnTo>
                  <a:pt x="85" y="272"/>
                </a:lnTo>
                <a:lnTo>
                  <a:pt x="87" y="274"/>
                </a:lnTo>
                <a:lnTo>
                  <a:pt x="87" y="279"/>
                </a:lnTo>
                <a:lnTo>
                  <a:pt x="89" y="281"/>
                </a:lnTo>
                <a:lnTo>
                  <a:pt x="89" y="285"/>
                </a:lnTo>
                <a:lnTo>
                  <a:pt x="89" y="289"/>
                </a:lnTo>
                <a:lnTo>
                  <a:pt x="88" y="291"/>
                </a:lnTo>
                <a:lnTo>
                  <a:pt x="89" y="295"/>
                </a:lnTo>
                <a:lnTo>
                  <a:pt x="92" y="302"/>
                </a:lnTo>
                <a:lnTo>
                  <a:pt x="91" y="304"/>
                </a:lnTo>
                <a:lnTo>
                  <a:pt x="88" y="306"/>
                </a:lnTo>
                <a:lnTo>
                  <a:pt x="85" y="308"/>
                </a:lnTo>
                <a:lnTo>
                  <a:pt x="82" y="312"/>
                </a:lnTo>
                <a:lnTo>
                  <a:pt x="78" y="312"/>
                </a:lnTo>
                <a:lnTo>
                  <a:pt x="72" y="310"/>
                </a:lnTo>
                <a:lnTo>
                  <a:pt x="68" y="313"/>
                </a:lnTo>
                <a:lnTo>
                  <a:pt x="66" y="317"/>
                </a:lnTo>
                <a:lnTo>
                  <a:pt x="67" y="321"/>
                </a:lnTo>
                <a:lnTo>
                  <a:pt x="68" y="325"/>
                </a:lnTo>
                <a:lnTo>
                  <a:pt x="70" y="328"/>
                </a:lnTo>
                <a:lnTo>
                  <a:pt x="78" y="328"/>
                </a:lnTo>
                <a:lnTo>
                  <a:pt x="71" y="338"/>
                </a:lnTo>
                <a:lnTo>
                  <a:pt x="68" y="343"/>
                </a:lnTo>
                <a:lnTo>
                  <a:pt x="68" y="346"/>
                </a:lnTo>
                <a:lnTo>
                  <a:pt x="73" y="348"/>
                </a:lnTo>
                <a:lnTo>
                  <a:pt x="76" y="348"/>
                </a:lnTo>
                <a:lnTo>
                  <a:pt x="83" y="345"/>
                </a:lnTo>
                <a:lnTo>
                  <a:pt x="88" y="339"/>
                </a:lnTo>
                <a:lnTo>
                  <a:pt x="91" y="336"/>
                </a:lnTo>
                <a:lnTo>
                  <a:pt x="95" y="335"/>
                </a:lnTo>
                <a:lnTo>
                  <a:pt x="101" y="338"/>
                </a:lnTo>
                <a:lnTo>
                  <a:pt x="109" y="343"/>
                </a:lnTo>
                <a:lnTo>
                  <a:pt x="119" y="347"/>
                </a:lnTo>
                <a:lnTo>
                  <a:pt x="122" y="349"/>
                </a:lnTo>
                <a:lnTo>
                  <a:pt x="129" y="349"/>
                </a:lnTo>
                <a:lnTo>
                  <a:pt x="135" y="348"/>
                </a:lnTo>
                <a:lnTo>
                  <a:pt x="140" y="351"/>
                </a:lnTo>
                <a:lnTo>
                  <a:pt x="145" y="354"/>
                </a:lnTo>
                <a:lnTo>
                  <a:pt x="146" y="365"/>
                </a:lnTo>
                <a:lnTo>
                  <a:pt x="149" y="372"/>
                </a:lnTo>
                <a:lnTo>
                  <a:pt x="154" y="378"/>
                </a:lnTo>
                <a:lnTo>
                  <a:pt x="159" y="385"/>
                </a:lnTo>
                <a:lnTo>
                  <a:pt x="164" y="387"/>
                </a:lnTo>
                <a:lnTo>
                  <a:pt x="171" y="388"/>
                </a:lnTo>
                <a:lnTo>
                  <a:pt x="180" y="390"/>
                </a:lnTo>
                <a:lnTo>
                  <a:pt x="183" y="388"/>
                </a:lnTo>
                <a:lnTo>
                  <a:pt x="186" y="384"/>
                </a:lnTo>
                <a:lnTo>
                  <a:pt x="188" y="381"/>
                </a:lnTo>
                <a:lnTo>
                  <a:pt x="192" y="380"/>
                </a:lnTo>
                <a:lnTo>
                  <a:pt x="192" y="377"/>
                </a:lnTo>
                <a:lnTo>
                  <a:pt x="191" y="373"/>
                </a:lnTo>
                <a:lnTo>
                  <a:pt x="193" y="368"/>
                </a:lnTo>
                <a:lnTo>
                  <a:pt x="197" y="364"/>
                </a:lnTo>
                <a:lnTo>
                  <a:pt x="206" y="359"/>
                </a:lnTo>
                <a:lnTo>
                  <a:pt x="210" y="356"/>
                </a:lnTo>
                <a:lnTo>
                  <a:pt x="211" y="353"/>
                </a:lnTo>
                <a:lnTo>
                  <a:pt x="213" y="348"/>
                </a:lnTo>
                <a:lnTo>
                  <a:pt x="212" y="345"/>
                </a:lnTo>
                <a:lnTo>
                  <a:pt x="211" y="342"/>
                </a:lnTo>
                <a:lnTo>
                  <a:pt x="211" y="338"/>
                </a:lnTo>
                <a:lnTo>
                  <a:pt x="213" y="331"/>
                </a:lnTo>
                <a:lnTo>
                  <a:pt x="217" y="324"/>
                </a:lnTo>
                <a:lnTo>
                  <a:pt x="220" y="315"/>
                </a:lnTo>
                <a:lnTo>
                  <a:pt x="221" y="311"/>
                </a:lnTo>
                <a:lnTo>
                  <a:pt x="224" y="308"/>
                </a:lnTo>
                <a:lnTo>
                  <a:pt x="226" y="304"/>
                </a:lnTo>
                <a:lnTo>
                  <a:pt x="227" y="300"/>
                </a:lnTo>
                <a:lnTo>
                  <a:pt x="232" y="294"/>
                </a:lnTo>
                <a:lnTo>
                  <a:pt x="231" y="289"/>
                </a:lnTo>
                <a:lnTo>
                  <a:pt x="233" y="286"/>
                </a:lnTo>
                <a:lnTo>
                  <a:pt x="233" y="280"/>
                </a:lnTo>
                <a:lnTo>
                  <a:pt x="237" y="267"/>
                </a:lnTo>
                <a:lnTo>
                  <a:pt x="237" y="264"/>
                </a:lnTo>
                <a:lnTo>
                  <a:pt x="239" y="264"/>
                </a:lnTo>
                <a:lnTo>
                  <a:pt x="242" y="264"/>
                </a:lnTo>
                <a:lnTo>
                  <a:pt x="245" y="267"/>
                </a:lnTo>
                <a:lnTo>
                  <a:pt x="246" y="270"/>
                </a:lnTo>
                <a:lnTo>
                  <a:pt x="247" y="272"/>
                </a:lnTo>
                <a:lnTo>
                  <a:pt x="249" y="271"/>
                </a:lnTo>
                <a:lnTo>
                  <a:pt x="252" y="270"/>
                </a:lnTo>
                <a:lnTo>
                  <a:pt x="252" y="267"/>
                </a:lnTo>
                <a:lnTo>
                  <a:pt x="250" y="265"/>
                </a:lnTo>
                <a:lnTo>
                  <a:pt x="249" y="263"/>
                </a:lnTo>
                <a:lnTo>
                  <a:pt x="250" y="261"/>
                </a:lnTo>
                <a:lnTo>
                  <a:pt x="255" y="255"/>
                </a:lnTo>
                <a:lnTo>
                  <a:pt x="259" y="249"/>
                </a:lnTo>
                <a:lnTo>
                  <a:pt x="270" y="237"/>
                </a:lnTo>
                <a:lnTo>
                  <a:pt x="276" y="232"/>
                </a:lnTo>
                <a:lnTo>
                  <a:pt x="292" y="226"/>
                </a:lnTo>
                <a:lnTo>
                  <a:pt x="304" y="222"/>
                </a:lnTo>
                <a:lnTo>
                  <a:pt x="315" y="218"/>
                </a:lnTo>
                <a:lnTo>
                  <a:pt x="331" y="212"/>
                </a:lnTo>
                <a:lnTo>
                  <a:pt x="353" y="204"/>
                </a:lnTo>
                <a:lnTo>
                  <a:pt x="369" y="199"/>
                </a:lnTo>
                <a:lnTo>
                  <a:pt x="384" y="188"/>
                </a:lnTo>
                <a:lnTo>
                  <a:pt x="395" y="180"/>
                </a:lnTo>
                <a:lnTo>
                  <a:pt x="404" y="174"/>
                </a:lnTo>
                <a:lnTo>
                  <a:pt x="416" y="165"/>
                </a:lnTo>
                <a:lnTo>
                  <a:pt x="432" y="146"/>
                </a:lnTo>
                <a:lnTo>
                  <a:pt x="443" y="133"/>
                </a:lnTo>
                <a:lnTo>
                  <a:pt x="452" y="123"/>
                </a:lnTo>
                <a:lnTo>
                  <a:pt x="457" y="117"/>
                </a:lnTo>
                <a:lnTo>
                  <a:pt x="462" y="100"/>
                </a:lnTo>
                <a:lnTo>
                  <a:pt x="467" y="81"/>
                </a:lnTo>
                <a:lnTo>
                  <a:pt x="469" y="73"/>
                </a:lnTo>
                <a:lnTo>
                  <a:pt x="470" y="70"/>
                </a:lnTo>
                <a:lnTo>
                  <a:pt x="472" y="71"/>
                </a:lnTo>
                <a:lnTo>
                  <a:pt x="475" y="73"/>
                </a:lnTo>
                <a:lnTo>
                  <a:pt x="478" y="73"/>
                </a:lnTo>
                <a:lnTo>
                  <a:pt x="481" y="73"/>
                </a:lnTo>
                <a:lnTo>
                  <a:pt x="483" y="72"/>
                </a:lnTo>
                <a:lnTo>
                  <a:pt x="480" y="53"/>
                </a:lnTo>
                <a:lnTo>
                  <a:pt x="480" y="48"/>
                </a:lnTo>
                <a:lnTo>
                  <a:pt x="482" y="43"/>
                </a:lnTo>
                <a:lnTo>
                  <a:pt x="482" y="41"/>
                </a:lnTo>
                <a:lnTo>
                  <a:pt x="477" y="37"/>
                </a:lnTo>
                <a:lnTo>
                  <a:pt x="469" y="29"/>
                </a:lnTo>
                <a:lnTo>
                  <a:pt x="465" y="22"/>
                </a:lnTo>
                <a:lnTo>
                  <a:pt x="463" y="16"/>
                </a:lnTo>
                <a:lnTo>
                  <a:pt x="458" y="13"/>
                </a:lnTo>
                <a:lnTo>
                  <a:pt x="452" y="9"/>
                </a:lnTo>
                <a:lnTo>
                  <a:pt x="453" y="7"/>
                </a:lnTo>
                <a:lnTo>
                  <a:pt x="456" y="7"/>
                </a:lnTo>
                <a:lnTo>
                  <a:pt x="465" y="9"/>
                </a:lnTo>
                <a:lnTo>
                  <a:pt x="471" y="8"/>
                </a:lnTo>
                <a:lnTo>
                  <a:pt x="475" y="8"/>
                </a:lnTo>
                <a:lnTo>
                  <a:pt x="480" y="5"/>
                </a:lnTo>
                <a:lnTo>
                  <a:pt x="485" y="0"/>
                </a:lnTo>
                <a:lnTo>
                  <a:pt x="488" y="0"/>
                </a:lnTo>
                <a:lnTo>
                  <a:pt x="491" y="1"/>
                </a:lnTo>
                <a:lnTo>
                  <a:pt x="498" y="6"/>
                </a:lnTo>
                <a:lnTo>
                  <a:pt x="502" y="9"/>
                </a:lnTo>
                <a:lnTo>
                  <a:pt x="507" y="12"/>
                </a:lnTo>
                <a:lnTo>
                  <a:pt x="511" y="13"/>
                </a:lnTo>
                <a:lnTo>
                  <a:pt x="515" y="13"/>
                </a:lnTo>
                <a:lnTo>
                  <a:pt x="518" y="13"/>
                </a:lnTo>
                <a:lnTo>
                  <a:pt x="520" y="16"/>
                </a:lnTo>
                <a:lnTo>
                  <a:pt x="522" y="20"/>
                </a:lnTo>
                <a:lnTo>
                  <a:pt x="527" y="23"/>
                </a:lnTo>
                <a:lnTo>
                  <a:pt x="533" y="26"/>
                </a:lnTo>
                <a:lnTo>
                  <a:pt x="538" y="31"/>
                </a:lnTo>
                <a:lnTo>
                  <a:pt x="541" y="34"/>
                </a:lnTo>
                <a:lnTo>
                  <a:pt x="545" y="38"/>
                </a:lnTo>
                <a:lnTo>
                  <a:pt x="549" y="43"/>
                </a:lnTo>
                <a:lnTo>
                  <a:pt x="552" y="51"/>
                </a:lnTo>
                <a:lnTo>
                  <a:pt x="554" y="57"/>
                </a:lnTo>
                <a:lnTo>
                  <a:pt x="556" y="61"/>
                </a:lnTo>
                <a:lnTo>
                  <a:pt x="555" y="64"/>
                </a:lnTo>
                <a:lnTo>
                  <a:pt x="559" y="70"/>
                </a:lnTo>
                <a:lnTo>
                  <a:pt x="562" y="73"/>
                </a:lnTo>
                <a:lnTo>
                  <a:pt x="567" y="75"/>
                </a:lnTo>
                <a:lnTo>
                  <a:pt x="577" y="78"/>
                </a:lnTo>
                <a:lnTo>
                  <a:pt x="583" y="83"/>
                </a:lnTo>
                <a:lnTo>
                  <a:pt x="587" y="85"/>
                </a:lnTo>
                <a:lnTo>
                  <a:pt x="592" y="91"/>
                </a:lnTo>
                <a:lnTo>
                  <a:pt x="597" y="93"/>
                </a:lnTo>
                <a:lnTo>
                  <a:pt x="603" y="92"/>
                </a:lnTo>
                <a:lnTo>
                  <a:pt x="608" y="95"/>
                </a:lnTo>
                <a:lnTo>
                  <a:pt x="612" y="101"/>
                </a:lnTo>
                <a:lnTo>
                  <a:pt x="615" y="107"/>
                </a:lnTo>
                <a:lnTo>
                  <a:pt x="620" y="111"/>
                </a:lnTo>
                <a:lnTo>
                  <a:pt x="622" y="118"/>
                </a:lnTo>
                <a:lnTo>
                  <a:pt x="619" y="126"/>
                </a:lnTo>
                <a:lnTo>
                  <a:pt x="621" y="130"/>
                </a:lnTo>
                <a:lnTo>
                  <a:pt x="626" y="134"/>
                </a:lnTo>
                <a:lnTo>
                  <a:pt x="633" y="137"/>
                </a:lnTo>
                <a:lnTo>
                  <a:pt x="640" y="136"/>
                </a:lnTo>
                <a:lnTo>
                  <a:pt x="643" y="138"/>
                </a:lnTo>
                <a:lnTo>
                  <a:pt x="645" y="141"/>
                </a:lnTo>
                <a:lnTo>
                  <a:pt x="646" y="145"/>
                </a:lnTo>
                <a:lnTo>
                  <a:pt x="649" y="155"/>
                </a:lnTo>
                <a:lnTo>
                  <a:pt x="651" y="161"/>
                </a:lnTo>
                <a:lnTo>
                  <a:pt x="648" y="167"/>
                </a:lnTo>
                <a:lnTo>
                  <a:pt x="647" y="171"/>
                </a:lnTo>
                <a:lnTo>
                  <a:pt x="649" y="176"/>
                </a:lnTo>
                <a:lnTo>
                  <a:pt x="655" y="179"/>
                </a:lnTo>
                <a:lnTo>
                  <a:pt x="662" y="181"/>
                </a:lnTo>
                <a:lnTo>
                  <a:pt x="665" y="185"/>
                </a:lnTo>
                <a:lnTo>
                  <a:pt x="670" y="186"/>
                </a:lnTo>
                <a:lnTo>
                  <a:pt x="676" y="186"/>
                </a:lnTo>
                <a:lnTo>
                  <a:pt x="683" y="185"/>
                </a:lnTo>
                <a:lnTo>
                  <a:pt x="688" y="183"/>
                </a:lnTo>
                <a:lnTo>
                  <a:pt x="690" y="182"/>
                </a:lnTo>
                <a:lnTo>
                  <a:pt x="694" y="183"/>
                </a:lnTo>
                <a:lnTo>
                  <a:pt x="700" y="185"/>
                </a:lnTo>
                <a:lnTo>
                  <a:pt x="709" y="188"/>
                </a:lnTo>
                <a:lnTo>
                  <a:pt x="716" y="187"/>
                </a:lnTo>
                <a:lnTo>
                  <a:pt x="723" y="186"/>
                </a:lnTo>
                <a:lnTo>
                  <a:pt x="729" y="184"/>
                </a:lnTo>
                <a:lnTo>
                  <a:pt x="736" y="180"/>
                </a:lnTo>
                <a:lnTo>
                  <a:pt x="741" y="180"/>
                </a:lnTo>
                <a:lnTo>
                  <a:pt x="745" y="177"/>
                </a:lnTo>
                <a:lnTo>
                  <a:pt x="751" y="172"/>
                </a:lnTo>
                <a:lnTo>
                  <a:pt x="756" y="167"/>
                </a:lnTo>
                <a:lnTo>
                  <a:pt x="760" y="166"/>
                </a:lnTo>
                <a:lnTo>
                  <a:pt x="766" y="169"/>
                </a:lnTo>
                <a:lnTo>
                  <a:pt x="775" y="172"/>
                </a:lnTo>
                <a:lnTo>
                  <a:pt x="780" y="176"/>
                </a:lnTo>
                <a:lnTo>
                  <a:pt x="784" y="177"/>
                </a:lnTo>
                <a:lnTo>
                  <a:pt x="788" y="181"/>
                </a:lnTo>
                <a:lnTo>
                  <a:pt x="795" y="181"/>
                </a:lnTo>
                <a:lnTo>
                  <a:pt x="804" y="179"/>
                </a:lnTo>
                <a:lnTo>
                  <a:pt x="810" y="174"/>
                </a:lnTo>
                <a:lnTo>
                  <a:pt x="817" y="172"/>
                </a:lnTo>
                <a:lnTo>
                  <a:pt x="822" y="171"/>
                </a:lnTo>
                <a:lnTo>
                  <a:pt x="826" y="171"/>
                </a:lnTo>
                <a:lnTo>
                  <a:pt x="843" y="181"/>
                </a:lnTo>
                <a:lnTo>
                  <a:pt x="847" y="186"/>
                </a:lnTo>
                <a:lnTo>
                  <a:pt x="853" y="187"/>
                </a:lnTo>
                <a:lnTo>
                  <a:pt x="857" y="190"/>
                </a:lnTo>
                <a:lnTo>
                  <a:pt x="865" y="193"/>
                </a:lnTo>
                <a:lnTo>
                  <a:pt x="870" y="196"/>
                </a:lnTo>
                <a:lnTo>
                  <a:pt x="875" y="198"/>
                </a:lnTo>
                <a:lnTo>
                  <a:pt x="879" y="202"/>
                </a:lnTo>
                <a:lnTo>
                  <a:pt x="885" y="205"/>
                </a:lnTo>
                <a:lnTo>
                  <a:pt x="891" y="206"/>
                </a:lnTo>
                <a:lnTo>
                  <a:pt x="893" y="210"/>
                </a:lnTo>
                <a:lnTo>
                  <a:pt x="893" y="212"/>
                </a:lnTo>
                <a:lnTo>
                  <a:pt x="893" y="213"/>
                </a:lnTo>
                <a:lnTo>
                  <a:pt x="887" y="222"/>
                </a:lnTo>
                <a:lnTo>
                  <a:pt x="875" y="240"/>
                </a:lnTo>
                <a:lnTo>
                  <a:pt x="865" y="256"/>
                </a:lnTo>
                <a:lnTo>
                  <a:pt x="849" y="281"/>
                </a:lnTo>
                <a:lnTo>
                  <a:pt x="840" y="295"/>
                </a:lnTo>
                <a:lnTo>
                  <a:pt x="842" y="295"/>
                </a:lnTo>
                <a:lnTo>
                  <a:pt x="856" y="301"/>
                </a:lnTo>
                <a:lnTo>
                  <a:pt x="860" y="302"/>
                </a:lnTo>
                <a:lnTo>
                  <a:pt x="865" y="300"/>
                </a:lnTo>
                <a:lnTo>
                  <a:pt x="868" y="298"/>
                </a:lnTo>
                <a:lnTo>
                  <a:pt x="872" y="297"/>
                </a:lnTo>
                <a:lnTo>
                  <a:pt x="875" y="300"/>
                </a:lnTo>
                <a:lnTo>
                  <a:pt x="879" y="303"/>
                </a:lnTo>
                <a:lnTo>
                  <a:pt x="883" y="312"/>
                </a:lnTo>
                <a:lnTo>
                  <a:pt x="885" y="316"/>
                </a:lnTo>
                <a:lnTo>
                  <a:pt x="891" y="319"/>
                </a:lnTo>
                <a:lnTo>
                  <a:pt x="897" y="325"/>
                </a:lnTo>
                <a:lnTo>
                  <a:pt x="901" y="33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6" name="Freeform 175"/>
          <p:cNvSpPr>
            <a:spLocks noEditPoints="1"/>
          </p:cNvSpPr>
          <p:nvPr/>
        </p:nvSpPr>
        <p:spPr bwMode="auto">
          <a:xfrm>
            <a:off x="6988066" y="5045772"/>
            <a:ext cx="285295" cy="194759"/>
          </a:xfrm>
          <a:custGeom>
            <a:avLst/>
            <a:gdLst>
              <a:gd name="T0" fmla="*/ 978 w 1195"/>
              <a:gd name="T1" fmla="*/ 793 h 815"/>
              <a:gd name="T2" fmla="*/ 1048 w 1195"/>
              <a:gd name="T3" fmla="*/ 790 h 815"/>
              <a:gd name="T4" fmla="*/ 818 w 1195"/>
              <a:gd name="T5" fmla="*/ 680 h 815"/>
              <a:gd name="T6" fmla="*/ 792 w 1195"/>
              <a:gd name="T7" fmla="*/ 669 h 815"/>
              <a:gd name="T8" fmla="*/ 790 w 1195"/>
              <a:gd name="T9" fmla="*/ 661 h 815"/>
              <a:gd name="T10" fmla="*/ 765 w 1195"/>
              <a:gd name="T11" fmla="*/ 633 h 815"/>
              <a:gd name="T12" fmla="*/ 937 w 1195"/>
              <a:gd name="T13" fmla="*/ 603 h 815"/>
              <a:gd name="T14" fmla="*/ 942 w 1195"/>
              <a:gd name="T15" fmla="*/ 619 h 815"/>
              <a:gd name="T16" fmla="*/ 186 w 1195"/>
              <a:gd name="T17" fmla="*/ 559 h 815"/>
              <a:gd name="T18" fmla="*/ 810 w 1195"/>
              <a:gd name="T19" fmla="*/ 559 h 815"/>
              <a:gd name="T20" fmla="*/ 216 w 1195"/>
              <a:gd name="T21" fmla="*/ 564 h 815"/>
              <a:gd name="T22" fmla="*/ 567 w 1195"/>
              <a:gd name="T23" fmla="*/ 353 h 815"/>
              <a:gd name="T24" fmla="*/ 1140 w 1195"/>
              <a:gd name="T25" fmla="*/ 416 h 815"/>
              <a:gd name="T26" fmla="*/ 1099 w 1195"/>
              <a:gd name="T27" fmla="*/ 331 h 815"/>
              <a:gd name="T28" fmla="*/ 1157 w 1195"/>
              <a:gd name="T29" fmla="*/ 378 h 815"/>
              <a:gd name="T30" fmla="*/ 486 w 1195"/>
              <a:gd name="T31" fmla="*/ 312 h 815"/>
              <a:gd name="T32" fmla="*/ 1088 w 1195"/>
              <a:gd name="T33" fmla="*/ 291 h 815"/>
              <a:gd name="T34" fmla="*/ 403 w 1195"/>
              <a:gd name="T35" fmla="*/ 253 h 815"/>
              <a:gd name="T36" fmla="*/ 912 w 1195"/>
              <a:gd name="T37" fmla="*/ 253 h 815"/>
              <a:gd name="T38" fmla="*/ 888 w 1195"/>
              <a:gd name="T39" fmla="*/ 324 h 815"/>
              <a:gd name="T40" fmla="*/ 806 w 1195"/>
              <a:gd name="T41" fmla="*/ 368 h 815"/>
              <a:gd name="T42" fmla="*/ 692 w 1195"/>
              <a:gd name="T43" fmla="*/ 387 h 815"/>
              <a:gd name="T44" fmla="*/ 592 w 1195"/>
              <a:gd name="T45" fmla="*/ 331 h 815"/>
              <a:gd name="T46" fmla="*/ 694 w 1195"/>
              <a:gd name="T47" fmla="*/ 329 h 815"/>
              <a:gd name="T48" fmla="*/ 732 w 1195"/>
              <a:gd name="T49" fmla="*/ 322 h 815"/>
              <a:gd name="T50" fmla="*/ 808 w 1195"/>
              <a:gd name="T51" fmla="*/ 304 h 815"/>
              <a:gd name="T52" fmla="*/ 850 w 1195"/>
              <a:gd name="T53" fmla="*/ 225 h 815"/>
              <a:gd name="T54" fmla="*/ 933 w 1195"/>
              <a:gd name="T55" fmla="*/ 147 h 815"/>
              <a:gd name="T56" fmla="*/ 888 w 1195"/>
              <a:gd name="T57" fmla="*/ 124 h 815"/>
              <a:gd name="T58" fmla="*/ 282 w 1195"/>
              <a:gd name="T59" fmla="*/ 194 h 815"/>
              <a:gd name="T60" fmla="*/ 388 w 1195"/>
              <a:gd name="T61" fmla="*/ 274 h 815"/>
              <a:gd name="T62" fmla="*/ 519 w 1195"/>
              <a:gd name="T63" fmla="*/ 364 h 815"/>
              <a:gd name="T64" fmla="*/ 514 w 1195"/>
              <a:gd name="T65" fmla="*/ 426 h 815"/>
              <a:gd name="T66" fmla="*/ 551 w 1195"/>
              <a:gd name="T67" fmla="*/ 520 h 815"/>
              <a:gd name="T68" fmla="*/ 619 w 1195"/>
              <a:gd name="T69" fmla="*/ 612 h 815"/>
              <a:gd name="T70" fmla="*/ 704 w 1195"/>
              <a:gd name="T71" fmla="*/ 654 h 815"/>
              <a:gd name="T72" fmla="*/ 721 w 1195"/>
              <a:gd name="T73" fmla="*/ 690 h 815"/>
              <a:gd name="T74" fmla="*/ 762 w 1195"/>
              <a:gd name="T75" fmla="*/ 719 h 815"/>
              <a:gd name="T76" fmla="*/ 704 w 1195"/>
              <a:gd name="T77" fmla="*/ 713 h 815"/>
              <a:gd name="T78" fmla="*/ 577 w 1195"/>
              <a:gd name="T79" fmla="*/ 693 h 815"/>
              <a:gd name="T80" fmla="*/ 487 w 1195"/>
              <a:gd name="T81" fmla="*/ 636 h 815"/>
              <a:gd name="T82" fmla="*/ 421 w 1195"/>
              <a:gd name="T83" fmla="*/ 545 h 815"/>
              <a:gd name="T84" fmla="*/ 334 w 1195"/>
              <a:gd name="T85" fmla="*/ 512 h 815"/>
              <a:gd name="T86" fmla="*/ 276 w 1195"/>
              <a:gd name="T87" fmla="*/ 499 h 815"/>
              <a:gd name="T88" fmla="*/ 244 w 1195"/>
              <a:gd name="T89" fmla="*/ 521 h 815"/>
              <a:gd name="T90" fmla="*/ 205 w 1195"/>
              <a:gd name="T91" fmla="*/ 544 h 815"/>
              <a:gd name="T92" fmla="*/ 112 w 1195"/>
              <a:gd name="T93" fmla="*/ 539 h 815"/>
              <a:gd name="T94" fmla="*/ 193 w 1195"/>
              <a:gd name="T95" fmla="*/ 578 h 815"/>
              <a:gd name="T96" fmla="*/ 113 w 1195"/>
              <a:gd name="T97" fmla="*/ 619 h 815"/>
              <a:gd name="T98" fmla="*/ 9 w 1195"/>
              <a:gd name="T99" fmla="*/ 597 h 815"/>
              <a:gd name="T100" fmla="*/ 0 w 1195"/>
              <a:gd name="T101" fmla="*/ 425 h 815"/>
              <a:gd name="T102" fmla="*/ 9 w 1195"/>
              <a:gd name="T103" fmla="*/ 259 h 815"/>
              <a:gd name="T104" fmla="*/ 9 w 1195"/>
              <a:gd name="T105" fmla="*/ 99 h 815"/>
              <a:gd name="T106" fmla="*/ 170 w 1195"/>
              <a:gd name="T107" fmla="*/ 157 h 815"/>
              <a:gd name="T108" fmla="*/ 949 w 1195"/>
              <a:gd name="T109" fmla="*/ 269 h 815"/>
              <a:gd name="T110" fmla="*/ 893 w 1195"/>
              <a:gd name="T111" fmla="*/ 168 h 815"/>
              <a:gd name="T112" fmla="*/ 789 w 1195"/>
              <a:gd name="T113" fmla="*/ 107 h 815"/>
              <a:gd name="T114" fmla="*/ 887 w 1195"/>
              <a:gd name="T115" fmla="*/ 152 h 815"/>
              <a:gd name="T116" fmla="*/ 758 w 1195"/>
              <a:gd name="T117" fmla="*/ 103 h 815"/>
              <a:gd name="T118" fmla="*/ 759 w 1195"/>
              <a:gd name="T119" fmla="*/ 101 h 815"/>
              <a:gd name="T120" fmla="*/ 519 w 1195"/>
              <a:gd name="T121" fmla="*/ 53 h 815"/>
              <a:gd name="T122" fmla="*/ 466 w 1195"/>
              <a:gd name="T123" fmla="*/ 63 h 815"/>
              <a:gd name="T124" fmla="*/ 491 w 1195"/>
              <a:gd name="T125" fmla="*/ 48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95" h="815">
                <a:moveTo>
                  <a:pt x="1004" y="803"/>
                </a:moveTo>
                <a:lnTo>
                  <a:pt x="1017" y="807"/>
                </a:lnTo>
                <a:lnTo>
                  <a:pt x="1021" y="812"/>
                </a:lnTo>
                <a:lnTo>
                  <a:pt x="1017" y="814"/>
                </a:lnTo>
                <a:lnTo>
                  <a:pt x="1005" y="815"/>
                </a:lnTo>
                <a:lnTo>
                  <a:pt x="1002" y="813"/>
                </a:lnTo>
                <a:lnTo>
                  <a:pt x="991" y="810"/>
                </a:lnTo>
                <a:lnTo>
                  <a:pt x="989" y="804"/>
                </a:lnTo>
                <a:lnTo>
                  <a:pt x="984" y="806"/>
                </a:lnTo>
                <a:lnTo>
                  <a:pt x="987" y="803"/>
                </a:lnTo>
                <a:lnTo>
                  <a:pt x="980" y="798"/>
                </a:lnTo>
                <a:lnTo>
                  <a:pt x="978" y="793"/>
                </a:lnTo>
                <a:lnTo>
                  <a:pt x="977" y="791"/>
                </a:lnTo>
                <a:lnTo>
                  <a:pt x="985" y="793"/>
                </a:lnTo>
                <a:lnTo>
                  <a:pt x="1004" y="803"/>
                </a:lnTo>
                <a:close/>
                <a:moveTo>
                  <a:pt x="1063" y="794"/>
                </a:moveTo>
                <a:lnTo>
                  <a:pt x="1061" y="798"/>
                </a:lnTo>
                <a:lnTo>
                  <a:pt x="1059" y="797"/>
                </a:lnTo>
                <a:lnTo>
                  <a:pt x="1050" y="799"/>
                </a:lnTo>
                <a:lnTo>
                  <a:pt x="1045" y="798"/>
                </a:lnTo>
                <a:lnTo>
                  <a:pt x="1043" y="795"/>
                </a:lnTo>
                <a:lnTo>
                  <a:pt x="1042" y="793"/>
                </a:lnTo>
                <a:lnTo>
                  <a:pt x="1050" y="794"/>
                </a:lnTo>
                <a:lnTo>
                  <a:pt x="1048" y="790"/>
                </a:lnTo>
                <a:lnTo>
                  <a:pt x="1059" y="792"/>
                </a:lnTo>
                <a:lnTo>
                  <a:pt x="1063" y="794"/>
                </a:lnTo>
                <a:close/>
                <a:moveTo>
                  <a:pt x="795" y="730"/>
                </a:moveTo>
                <a:lnTo>
                  <a:pt x="794" y="736"/>
                </a:lnTo>
                <a:lnTo>
                  <a:pt x="787" y="734"/>
                </a:lnTo>
                <a:lnTo>
                  <a:pt x="786" y="733"/>
                </a:lnTo>
                <a:lnTo>
                  <a:pt x="787" y="729"/>
                </a:lnTo>
                <a:lnTo>
                  <a:pt x="793" y="729"/>
                </a:lnTo>
                <a:lnTo>
                  <a:pt x="795" y="730"/>
                </a:lnTo>
                <a:close/>
                <a:moveTo>
                  <a:pt x="809" y="686"/>
                </a:moveTo>
                <a:lnTo>
                  <a:pt x="813" y="686"/>
                </a:lnTo>
                <a:lnTo>
                  <a:pt x="818" y="680"/>
                </a:lnTo>
                <a:lnTo>
                  <a:pt x="823" y="679"/>
                </a:lnTo>
                <a:lnTo>
                  <a:pt x="826" y="681"/>
                </a:lnTo>
                <a:lnTo>
                  <a:pt x="821" y="700"/>
                </a:lnTo>
                <a:lnTo>
                  <a:pt x="817" y="697"/>
                </a:lnTo>
                <a:lnTo>
                  <a:pt x="800" y="692"/>
                </a:lnTo>
                <a:lnTo>
                  <a:pt x="799" y="685"/>
                </a:lnTo>
                <a:lnTo>
                  <a:pt x="795" y="682"/>
                </a:lnTo>
                <a:lnTo>
                  <a:pt x="792" y="675"/>
                </a:lnTo>
                <a:lnTo>
                  <a:pt x="786" y="667"/>
                </a:lnTo>
                <a:lnTo>
                  <a:pt x="785" y="662"/>
                </a:lnTo>
                <a:lnTo>
                  <a:pt x="788" y="664"/>
                </a:lnTo>
                <a:lnTo>
                  <a:pt x="792" y="669"/>
                </a:lnTo>
                <a:lnTo>
                  <a:pt x="807" y="680"/>
                </a:lnTo>
                <a:lnTo>
                  <a:pt x="806" y="683"/>
                </a:lnTo>
                <a:lnTo>
                  <a:pt x="809" y="686"/>
                </a:lnTo>
                <a:close/>
                <a:moveTo>
                  <a:pt x="765" y="633"/>
                </a:moveTo>
                <a:lnTo>
                  <a:pt x="777" y="639"/>
                </a:lnTo>
                <a:lnTo>
                  <a:pt x="783" y="637"/>
                </a:lnTo>
                <a:lnTo>
                  <a:pt x="786" y="638"/>
                </a:lnTo>
                <a:lnTo>
                  <a:pt x="793" y="646"/>
                </a:lnTo>
                <a:lnTo>
                  <a:pt x="794" y="651"/>
                </a:lnTo>
                <a:lnTo>
                  <a:pt x="795" y="656"/>
                </a:lnTo>
                <a:lnTo>
                  <a:pt x="794" y="658"/>
                </a:lnTo>
                <a:lnTo>
                  <a:pt x="790" y="661"/>
                </a:lnTo>
                <a:lnTo>
                  <a:pt x="791" y="658"/>
                </a:lnTo>
                <a:lnTo>
                  <a:pt x="788" y="657"/>
                </a:lnTo>
                <a:lnTo>
                  <a:pt x="777" y="657"/>
                </a:lnTo>
                <a:lnTo>
                  <a:pt x="769" y="655"/>
                </a:lnTo>
                <a:lnTo>
                  <a:pt x="758" y="655"/>
                </a:lnTo>
                <a:lnTo>
                  <a:pt x="763" y="650"/>
                </a:lnTo>
                <a:lnTo>
                  <a:pt x="764" y="648"/>
                </a:lnTo>
                <a:lnTo>
                  <a:pt x="758" y="640"/>
                </a:lnTo>
                <a:lnTo>
                  <a:pt x="758" y="636"/>
                </a:lnTo>
                <a:lnTo>
                  <a:pt x="758" y="634"/>
                </a:lnTo>
                <a:lnTo>
                  <a:pt x="763" y="633"/>
                </a:lnTo>
                <a:lnTo>
                  <a:pt x="765" y="633"/>
                </a:lnTo>
                <a:close/>
                <a:moveTo>
                  <a:pt x="751" y="644"/>
                </a:moveTo>
                <a:lnTo>
                  <a:pt x="750" y="646"/>
                </a:lnTo>
                <a:lnTo>
                  <a:pt x="745" y="645"/>
                </a:lnTo>
                <a:lnTo>
                  <a:pt x="732" y="634"/>
                </a:lnTo>
                <a:lnTo>
                  <a:pt x="734" y="626"/>
                </a:lnTo>
                <a:lnTo>
                  <a:pt x="740" y="621"/>
                </a:lnTo>
                <a:lnTo>
                  <a:pt x="749" y="626"/>
                </a:lnTo>
                <a:lnTo>
                  <a:pt x="752" y="633"/>
                </a:lnTo>
                <a:lnTo>
                  <a:pt x="753" y="637"/>
                </a:lnTo>
                <a:lnTo>
                  <a:pt x="751" y="644"/>
                </a:lnTo>
                <a:close/>
                <a:moveTo>
                  <a:pt x="932" y="602"/>
                </a:moveTo>
                <a:lnTo>
                  <a:pt x="937" y="603"/>
                </a:lnTo>
                <a:lnTo>
                  <a:pt x="946" y="602"/>
                </a:lnTo>
                <a:lnTo>
                  <a:pt x="949" y="607"/>
                </a:lnTo>
                <a:lnTo>
                  <a:pt x="954" y="608"/>
                </a:lnTo>
                <a:lnTo>
                  <a:pt x="957" y="611"/>
                </a:lnTo>
                <a:lnTo>
                  <a:pt x="961" y="614"/>
                </a:lnTo>
                <a:lnTo>
                  <a:pt x="961" y="615"/>
                </a:lnTo>
                <a:lnTo>
                  <a:pt x="960" y="617"/>
                </a:lnTo>
                <a:lnTo>
                  <a:pt x="958" y="618"/>
                </a:lnTo>
                <a:lnTo>
                  <a:pt x="959" y="622"/>
                </a:lnTo>
                <a:lnTo>
                  <a:pt x="955" y="621"/>
                </a:lnTo>
                <a:lnTo>
                  <a:pt x="951" y="623"/>
                </a:lnTo>
                <a:lnTo>
                  <a:pt x="942" y="619"/>
                </a:lnTo>
                <a:lnTo>
                  <a:pt x="939" y="618"/>
                </a:lnTo>
                <a:lnTo>
                  <a:pt x="938" y="615"/>
                </a:lnTo>
                <a:lnTo>
                  <a:pt x="933" y="610"/>
                </a:lnTo>
                <a:lnTo>
                  <a:pt x="923" y="606"/>
                </a:lnTo>
                <a:lnTo>
                  <a:pt x="928" y="603"/>
                </a:lnTo>
                <a:lnTo>
                  <a:pt x="932" y="602"/>
                </a:lnTo>
                <a:close/>
                <a:moveTo>
                  <a:pt x="216" y="576"/>
                </a:moveTo>
                <a:lnTo>
                  <a:pt x="217" y="579"/>
                </a:lnTo>
                <a:lnTo>
                  <a:pt x="206" y="575"/>
                </a:lnTo>
                <a:lnTo>
                  <a:pt x="195" y="567"/>
                </a:lnTo>
                <a:lnTo>
                  <a:pt x="189" y="564"/>
                </a:lnTo>
                <a:lnTo>
                  <a:pt x="186" y="559"/>
                </a:lnTo>
                <a:lnTo>
                  <a:pt x="192" y="563"/>
                </a:lnTo>
                <a:lnTo>
                  <a:pt x="204" y="567"/>
                </a:lnTo>
                <a:lnTo>
                  <a:pt x="216" y="576"/>
                </a:lnTo>
                <a:close/>
                <a:moveTo>
                  <a:pt x="811" y="584"/>
                </a:moveTo>
                <a:lnTo>
                  <a:pt x="813" y="589"/>
                </a:lnTo>
                <a:lnTo>
                  <a:pt x="806" y="583"/>
                </a:lnTo>
                <a:lnTo>
                  <a:pt x="809" y="576"/>
                </a:lnTo>
                <a:lnTo>
                  <a:pt x="810" y="573"/>
                </a:lnTo>
                <a:lnTo>
                  <a:pt x="809" y="571"/>
                </a:lnTo>
                <a:lnTo>
                  <a:pt x="803" y="567"/>
                </a:lnTo>
                <a:lnTo>
                  <a:pt x="806" y="561"/>
                </a:lnTo>
                <a:lnTo>
                  <a:pt x="810" y="559"/>
                </a:lnTo>
                <a:lnTo>
                  <a:pt x="812" y="559"/>
                </a:lnTo>
                <a:lnTo>
                  <a:pt x="812" y="567"/>
                </a:lnTo>
                <a:lnTo>
                  <a:pt x="814" y="571"/>
                </a:lnTo>
                <a:lnTo>
                  <a:pt x="811" y="584"/>
                </a:lnTo>
                <a:close/>
                <a:moveTo>
                  <a:pt x="216" y="564"/>
                </a:moveTo>
                <a:lnTo>
                  <a:pt x="212" y="564"/>
                </a:lnTo>
                <a:lnTo>
                  <a:pt x="198" y="559"/>
                </a:lnTo>
                <a:lnTo>
                  <a:pt x="195" y="555"/>
                </a:lnTo>
                <a:lnTo>
                  <a:pt x="211" y="556"/>
                </a:lnTo>
                <a:lnTo>
                  <a:pt x="215" y="557"/>
                </a:lnTo>
                <a:lnTo>
                  <a:pt x="216" y="562"/>
                </a:lnTo>
                <a:lnTo>
                  <a:pt x="216" y="564"/>
                </a:lnTo>
                <a:close/>
                <a:moveTo>
                  <a:pt x="567" y="353"/>
                </a:moveTo>
                <a:lnTo>
                  <a:pt x="564" y="354"/>
                </a:lnTo>
                <a:lnTo>
                  <a:pt x="563" y="350"/>
                </a:lnTo>
                <a:lnTo>
                  <a:pt x="555" y="347"/>
                </a:lnTo>
                <a:lnTo>
                  <a:pt x="548" y="337"/>
                </a:lnTo>
                <a:lnTo>
                  <a:pt x="548" y="329"/>
                </a:lnTo>
                <a:lnTo>
                  <a:pt x="549" y="327"/>
                </a:lnTo>
                <a:lnTo>
                  <a:pt x="553" y="327"/>
                </a:lnTo>
                <a:lnTo>
                  <a:pt x="569" y="336"/>
                </a:lnTo>
                <a:lnTo>
                  <a:pt x="571" y="339"/>
                </a:lnTo>
                <a:lnTo>
                  <a:pt x="570" y="348"/>
                </a:lnTo>
                <a:lnTo>
                  <a:pt x="567" y="353"/>
                </a:lnTo>
                <a:close/>
                <a:moveTo>
                  <a:pt x="1195" y="421"/>
                </a:moveTo>
                <a:lnTo>
                  <a:pt x="1194" y="429"/>
                </a:lnTo>
                <a:lnTo>
                  <a:pt x="1192" y="430"/>
                </a:lnTo>
                <a:lnTo>
                  <a:pt x="1190" y="427"/>
                </a:lnTo>
                <a:lnTo>
                  <a:pt x="1183" y="430"/>
                </a:lnTo>
                <a:lnTo>
                  <a:pt x="1180" y="433"/>
                </a:lnTo>
                <a:lnTo>
                  <a:pt x="1177" y="435"/>
                </a:lnTo>
                <a:lnTo>
                  <a:pt x="1169" y="435"/>
                </a:lnTo>
                <a:lnTo>
                  <a:pt x="1161" y="433"/>
                </a:lnTo>
                <a:lnTo>
                  <a:pt x="1153" y="429"/>
                </a:lnTo>
                <a:lnTo>
                  <a:pt x="1147" y="424"/>
                </a:lnTo>
                <a:lnTo>
                  <a:pt x="1140" y="416"/>
                </a:lnTo>
                <a:lnTo>
                  <a:pt x="1136" y="409"/>
                </a:lnTo>
                <a:lnTo>
                  <a:pt x="1138" y="399"/>
                </a:lnTo>
                <a:lnTo>
                  <a:pt x="1136" y="391"/>
                </a:lnTo>
                <a:lnTo>
                  <a:pt x="1123" y="385"/>
                </a:lnTo>
                <a:lnTo>
                  <a:pt x="1120" y="383"/>
                </a:lnTo>
                <a:lnTo>
                  <a:pt x="1115" y="375"/>
                </a:lnTo>
                <a:lnTo>
                  <a:pt x="1109" y="372"/>
                </a:lnTo>
                <a:lnTo>
                  <a:pt x="1102" y="365"/>
                </a:lnTo>
                <a:lnTo>
                  <a:pt x="1101" y="361"/>
                </a:lnTo>
                <a:lnTo>
                  <a:pt x="1098" y="352"/>
                </a:lnTo>
                <a:lnTo>
                  <a:pt x="1097" y="347"/>
                </a:lnTo>
                <a:lnTo>
                  <a:pt x="1099" y="331"/>
                </a:lnTo>
                <a:lnTo>
                  <a:pt x="1098" y="323"/>
                </a:lnTo>
                <a:lnTo>
                  <a:pt x="1102" y="324"/>
                </a:lnTo>
                <a:lnTo>
                  <a:pt x="1105" y="327"/>
                </a:lnTo>
                <a:lnTo>
                  <a:pt x="1109" y="329"/>
                </a:lnTo>
                <a:lnTo>
                  <a:pt x="1119" y="331"/>
                </a:lnTo>
                <a:lnTo>
                  <a:pt x="1127" y="337"/>
                </a:lnTo>
                <a:lnTo>
                  <a:pt x="1134" y="349"/>
                </a:lnTo>
                <a:lnTo>
                  <a:pt x="1135" y="353"/>
                </a:lnTo>
                <a:lnTo>
                  <a:pt x="1138" y="356"/>
                </a:lnTo>
                <a:lnTo>
                  <a:pt x="1145" y="362"/>
                </a:lnTo>
                <a:lnTo>
                  <a:pt x="1149" y="365"/>
                </a:lnTo>
                <a:lnTo>
                  <a:pt x="1157" y="378"/>
                </a:lnTo>
                <a:lnTo>
                  <a:pt x="1161" y="381"/>
                </a:lnTo>
                <a:lnTo>
                  <a:pt x="1166" y="382"/>
                </a:lnTo>
                <a:lnTo>
                  <a:pt x="1170" y="384"/>
                </a:lnTo>
                <a:lnTo>
                  <a:pt x="1178" y="390"/>
                </a:lnTo>
                <a:lnTo>
                  <a:pt x="1185" y="397"/>
                </a:lnTo>
                <a:lnTo>
                  <a:pt x="1190" y="404"/>
                </a:lnTo>
                <a:lnTo>
                  <a:pt x="1193" y="412"/>
                </a:lnTo>
                <a:lnTo>
                  <a:pt x="1195" y="421"/>
                </a:lnTo>
                <a:close/>
                <a:moveTo>
                  <a:pt x="500" y="322"/>
                </a:moveTo>
                <a:lnTo>
                  <a:pt x="495" y="322"/>
                </a:lnTo>
                <a:lnTo>
                  <a:pt x="488" y="315"/>
                </a:lnTo>
                <a:lnTo>
                  <a:pt x="486" y="312"/>
                </a:lnTo>
                <a:lnTo>
                  <a:pt x="487" y="308"/>
                </a:lnTo>
                <a:lnTo>
                  <a:pt x="496" y="303"/>
                </a:lnTo>
                <a:lnTo>
                  <a:pt x="502" y="308"/>
                </a:lnTo>
                <a:lnTo>
                  <a:pt x="504" y="318"/>
                </a:lnTo>
                <a:lnTo>
                  <a:pt x="500" y="322"/>
                </a:lnTo>
                <a:close/>
                <a:moveTo>
                  <a:pt x="1092" y="322"/>
                </a:moveTo>
                <a:lnTo>
                  <a:pt x="1090" y="323"/>
                </a:lnTo>
                <a:lnTo>
                  <a:pt x="1087" y="313"/>
                </a:lnTo>
                <a:lnTo>
                  <a:pt x="1086" y="305"/>
                </a:lnTo>
                <a:lnTo>
                  <a:pt x="1085" y="300"/>
                </a:lnTo>
                <a:lnTo>
                  <a:pt x="1083" y="297"/>
                </a:lnTo>
                <a:lnTo>
                  <a:pt x="1088" y="291"/>
                </a:lnTo>
                <a:lnTo>
                  <a:pt x="1091" y="289"/>
                </a:lnTo>
                <a:lnTo>
                  <a:pt x="1094" y="292"/>
                </a:lnTo>
                <a:lnTo>
                  <a:pt x="1095" y="299"/>
                </a:lnTo>
                <a:lnTo>
                  <a:pt x="1098" y="305"/>
                </a:lnTo>
                <a:lnTo>
                  <a:pt x="1096" y="318"/>
                </a:lnTo>
                <a:lnTo>
                  <a:pt x="1092" y="322"/>
                </a:lnTo>
                <a:close/>
                <a:moveTo>
                  <a:pt x="408" y="266"/>
                </a:moveTo>
                <a:lnTo>
                  <a:pt x="403" y="269"/>
                </a:lnTo>
                <a:lnTo>
                  <a:pt x="399" y="267"/>
                </a:lnTo>
                <a:lnTo>
                  <a:pt x="398" y="262"/>
                </a:lnTo>
                <a:lnTo>
                  <a:pt x="399" y="257"/>
                </a:lnTo>
                <a:lnTo>
                  <a:pt x="403" y="253"/>
                </a:lnTo>
                <a:lnTo>
                  <a:pt x="406" y="251"/>
                </a:lnTo>
                <a:lnTo>
                  <a:pt x="410" y="254"/>
                </a:lnTo>
                <a:lnTo>
                  <a:pt x="411" y="259"/>
                </a:lnTo>
                <a:lnTo>
                  <a:pt x="408" y="266"/>
                </a:lnTo>
                <a:close/>
                <a:moveTo>
                  <a:pt x="875" y="232"/>
                </a:moveTo>
                <a:lnTo>
                  <a:pt x="879" y="234"/>
                </a:lnTo>
                <a:lnTo>
                  <a:pt x="891" y="226"/>
                </a:lnTo>
                <a:lnTo>
                  <a:pt x="898" y="231"/>
                </a:lnTo>
                <a:lnTo>
                  <a:pt x="906" y="234"/>
                </a:lnTo>
                <a:lnTo>
                  <a:pt x="914" y="236"/>
                </a:lnTo>
                <a:lnTo>
                  <a:pt x="911" y="248"/>
                </a:lnTo>
                <a:lnTo>
                  <a:pt x="912" y="253"/>
                </a:lnTo>
                <a:lnTo>
                  <a:pt x="914" y="259"/>
                </a:lnTo>
                <a:lnTo>
                  <a:pt x="914" y="267"/>
                </a:lnTo>
                <a:lnTo>
                  <a:pt x="910" y="274"/>
                </a:lnTo>
                <a:lnTo>
                  <a:pt x="902" y="284"/>
                </a:lnTo>
                <a:lnTo>
                  <a:pt x="899" y="286"/>
                </a:lnTo>
                <a:lnTo>
                  <a:pt x="895" y="287"/>
                </a:lnTo>
                <a:lnTo>
                  <a:pt x="883" y="288"/>
                </a:lnTo>
                <a:lnTo>
                  <a:pt x="881" y="294"/>
                </a:lnTo>
                <a:lnTo>
                  <a:pt x="881" y="300"/>
                </a:lnTo>
                <a:lnTo>
                  <a:pt x="888" y="307"/>
                </a:lnTo>
                <a:lnTo>
                  <a:pt x="893" y="316"/>
                </a:lnTo>
                <a:lnTo>
                  <a:pt x="888" y="324"/>
                </a:lnTo>
                <a:lnTo>
                  <a:pt x="879" y="330"/>
                </a:lnTo>
                <a:lnTo>
                  <a:pt x="871" y="332"/>
                </a:lnTo>
                <a:lnTo>
                  <a:pt x="858" y="331"/>
                </a:lnTo>
                <a:lnTo>
                  <a:pt x="844" y="331"/>
                </a:lnTo>
                <a:lnTo>
                  <a:pt x="841" y="334"/>
                </a:lnTo>
                <a:lnTo>
                  <a:pt x="841" y="340"/>
                </a:lnTo>
                <a:lnTo>
                  <a:pt x="839" y="343"/>
                </a:lnTo>
                <a:lnTo>
                  <a:pt x="836" y="347"/>
                </a:lnTo>
                <a:lnTo>
                  <a:pt x="829" y="354"/>
                </a:lnTo>
                <a:lnTo>
                  <a:pt x="821" y="361"/>
                </a:lnTo>
                <a:lnTo>
                  <a:pt x="810" y="367"/>
                </a:lnTo>
                <a:lnTo>
                  <a:pt x="806" y="368"/>
                </a:lnTo>
                <a:lnTo>
                  <a:pt x="796" y="369"/>
                </a:lnTo>
                <a:lnTo>
                  <a:pt x="788" y="373"/>
                </a:lnTo>
                <a:lnTo>
                  <a:pt x="784" y="376"/>
                </a:lnTo>
                <a:lnTo>
                  <a:pt x="779" y="379"/>
                </a:lnTo>
                <a:lnTo>
                  <a:pt x="770" y="382"/>
                </a:lnTo>
                <a:lnTo>
                  <a:pt x="761" y="388"/>
                </a:lnTo>
                <a:lnTo>
                  <a:pt x="757" y="389"/>
                </a:lnTo>
                <a:lnTo>
                  <a:pt x="739" y="390"/>
                </a:lnTo>
                <a:lnTo>
                  <a:pt x="712" y="390"/>
                </a:lnTo>
                <a:lnTo>
                  <a:pt x="704" y="391"/>
                </a:lnTo>
                <a:lnTo>
                  <a:pt x="696" y="390"/>
                </a:lnTo>
                <a:lnTo>
                  <a:pt x="692" y="387"/>
                </a:lnTo>
                <a:lnTo>
                  <a:pt x="683" y="377"/>
                </a:lnTo>
                <a:lnTo>
                  <a:pt x="675" y="373"/>
                </a:lnTo>
                <a:lnTo>
                  <a:pt x="666" y="373"/>
                </a:lnTo>
                <a:lnTo>
                  <a:pt x="654" y="377"/>
                </a:lnTo>
                <a:lnTo>
                  <a:pt x="652" y="376"/>
                </a:lnTo>
                <a:lnTo>
                  <a:pt x="629" y="360"/>
                </a:lnTo>
                <a:lnTo>
                  <a:pt x="622" y="356"/>
                </a:lnTo>
                <a:lnTo>
                  <a:pt x="615" y="353"/>
                </a:lnTo>
                <a:lnTo>
                  <a:pt x="606" y="351"/>
                </a:lnTo>
                <a:lnTo>
                  <a:pt x="597" y="348"/>
                </a:lnTo>
                <a:lnTo>
                  <a:pt x="592" y="341"/>
                </a:lnTo>
                <a:lnTo>
                  <a:pt x="592" y="331"/>
                </a:lnTo>
                <a:lnTo>
                  <a:pt x="599" y="325"/>
                </a:lnTo>
                <a:lnTo>
                  <a:pt x="610" y="328"/>
                </a:lnTo>
                <a:lnTo>
                  <a:pt x="614" y="328"/>
                </a:lnTo>
                <a:lnTo>
                  <a:pt x="618" y="326"/>
                </a:lnTo>
                <a:lnTo>
                  <a:pt x="622" y="327"/>
                </a:lnTo>
                <a:lnTo>
                  <a:pt x="627" y="328"/>
                </a:lnTo>
                <a:lnTo>
                  <a:pt x="644" y="326"/>
                </a:lnTo>
                <a:lnTo>
                  <a:pt x="654" y="329"/>
                </a:lnTo>
                <a:lnTo>
                  <a:pt x="664" y="333"/>
                </a:lnTo>
                <a:lnTo>
                  <a:pt x="673" y="334"/>
                </a:lnTo>
                <a:lnTo>
                  <a:pt x="682" y="333"/>
                </a:lnTo>
                <a:lnTo>
                  <a:pt x="694" y="329"/>
                </a:lnTo>
                <a:lnTo>
                  <a:pt x="698" y="329"/>
                </a:lnTo>
                <a:lnTo>
                  <a:pt x="710" y="329"/>
                </a:lnTo>
                <a:lnTo>
                  <a:pt x="721" y="323"/>
                </a:lnTo>
                <a:lnTo>
                  <a:pt x="724" y="299"/>
                </a:lnTo>
                <a:lnTo>
                  <a:pt x="727" y="290"/>
                </a:lnTo>
                <a:lnTo>
                  <a:pt x="731" y="289"/>
                </a:lnTo>
                <a:lnTo>
                  <a:pt x="733" y="289"/>
                </a:lnTo>
                <a:lnTo>
                  <a:pt x="737" y="293"/>
                </a:lnTo>
                <a:lnTo>
                  <a:pt x="732" y="298"/>
                </a:lnTo>
                <a:lnTo>
                  <a:pt x="730" y="302"/>
                </a:lnTo>
                <a:lnTo>
                  <a:pt x="729" y="312"/>
                </a:lnTo>
                <a:lnTo>
                  <a:pt x="732" y="322"/>
                </a:lnTo>
                <a:lnTo>
                  <a:pt x="738" y="329"/>
                </a:lnTo>
                <a:lnTo>
                  <a:pt x="747" y="330"/>
                </a:lnTo>
                <a:lnTo>
                  <a:pt x="756" y="325"/>
                </a:lnTo>
                <a:lnTo>
                  <a:pt x="765" y="324"/>
                </a:lnTo>
                <a:lnTo>
                  <a:pt x="773" y="329"/>
                </a:lnTo>
                <a:lnTo>
                  <a:pt x="782" y="328"/>
                </a:lnTo>
                <a:lnTo>
                  <a:pt x="786" y="325"/>
                </a:lnTo>
                <a:lnTo>
                  <a:pt x="790" y="324"/>
                </a:lnTo>
                <a:lnTo>
                  <a:pt x="795" y="323"/>
                </a:lnTo>
                <a:lnTo>
                  <a:pt x="799" y="321"/>
                </a:lnTo>
                <a:lnTo>
                  <a:pt x="805" y="313"/>
                </a:lnTo>
                <a:lnTo>
                  <a:pt x="808" y="304"/>
                </a:lnTo>
                <a:lnTo>
                  <a:pt x="814" y="297"/>
                </a:lnTo>
                <a:lnTo>
                  <a:pt x="829" y="285"/>
                </a:lnTo>
                <a:lnTo>
                  <a:pt x="833" y="283"/>
                </a:lnTo>
                <a:lnTo>
                  <a:pt x="838" y="282"/>
                </a:lnTo>
                <a:lnTo>
                  <a:pt x="848" y="283"/>
                </a:lnTo>
                <a:lnTo>
                  <a:pt x="856" y="278"/>
                </a:lnTo>
                <a:lnTo>
                  <a:pt x="856" y="269"/>
                </a:lnTo>
                <a:lnTo>
                  <a:pt x="855" y="259"/>
                </a:lnTo>
                <a:lnTo>
                  <a:pt x="846" y="236"/>
                </a:lnTo>
                <a:lnTo>
                  <a:pt x="846" y="232"/>
                </a:lnTo>
                <a:lnTo>
                  <a:pt x="847" y="228"/>
                </a:lnTo>
                <a:lnTo>
                  <a:pt x="850" y="225"/>
                </a:lnTo>
                <a:lnTo>
                  <a:pt x="858" y="225"/>
                </a:lnTo>
                <a:lnTo>
                  <a:pt x="868" y="226"/>
                </a:lnTo>
                <a:lnTo>
                  <a:pt x="871" y="229"/>
                </a:lnTo>
                <a:lnTo>
                  <a:pt x="875" y="232"/>
                </a:lnTo>
                <a:close/>
                <a:moveTo>
                  <a:pt x="1013" y="217"/>
                </a:moveTo>
                <a:lnTo>
                  <a:pt x="1013" y="219"/>
                </a:lnTo>
                <a:lnTo>
                  <a:pt x="1008" y="216"/>
                </a:lnTo>
                <a:lnTo>
                  <a:pt x="1012" y="212"/>
                </a:lnTo>
                <a:lnTo>
                  <a:pt x="1014" y="212"/>
                </a:lnTo>
                <a:lnTo>
                  <a:pt x="1013" y="217"/>
                </a:lnTo>
                <a:close/>
                <a:moveTo>
                  <a:pt x="935" y="141"/>
                </a:moveTo>
                <a:lnTo>
                  <a:pt x="933" y="147"/>
                </a:lnTo>
                <a:lnTo>
                  <a:pt x="928" y="143"/>
                </a:lnTo>
                <a:lnTo>
                  <a:pt x="925" y="138"/>
                </a:lnTo>
                <a:lnTo>
                  <a:pt x="927" y="135"/>
                </a:lnTo>
                <a:lnTo>
                  <a:pt x="933" y="133"/>
                </a:lnTo>
                <a:lnTo>
                  <a:pt x="935" y="141"/>
                </a:lnTo>
                <a:close/>
                <a:moveTo>
                  <a:pt x="890" y="126"/>
                </a:moveTo>
                <a:lnTo>
                  <a:pt x="889" y="130"/>
                </a:lnTo>
                <a:lnTo>
                  <a:pt x="887" y="130"/>
                </a:lnTo>
                <a:lnTo>
                  <a:pt x="880" y="122"/>
                </a:lnTo>
                <a:lnTo>
                  <a:pt x="878" y="120"/>
                </a:lnTo>
                <a:lnTo>
                  <a:pt x="880" y="118"/>
                </a:lnTo>
                <a:lnTo>
                  <a:pt x="888" y="124"/>
                </a:lnTo>
                <a:lnTo>
                  <a:pt x="890" y="126"/>
                </a:lnTo>
                <a:close/>
                <a:moveTo>
                  <a:pt x="879" y="117"/>
                </a:moveTo>
                <a:lnTo>
                  <a:pt x="877" y="117"/>
                </a:lnTo>
                <a:lnTo>
                  <a:pt x="876" y="110"/>
                </a:lnTo>
                <a:lnTo>
                  <a:pt x="878" y="107"/>
                </a:lnTo>
                <a:lnTo>
                  <a:pt x="882" y="109"/>
                </a:lnTo>
                <a:lnTo>
                  <a:pt x="883" y="115"/>
                </a:lnTo>
                <a:lnTo>
                  <a:pt x="879" y="117"/>
                </a:lnTo>
                <a:close/>
                <a:moveTo>
                  <a:pt x="258" y="194"/>
                </a:moveTo>
                <a:lnTo>
                  <a:pt x="268" y="195"/>
                </a:lnTo>
                <a:lnTo>
                  <a:pt x="278" y="193"/>
                </a:lnTo>
                <a:lnTo>
                  <a:pt x="282" y="194"/>
                </a:lnTo>
                <a:lnTo>
                  <a:pt x="286" y="195"/>
                </a:lnTo>
                <a:lnTo>
                  <a:pt x="290" y="197"/>
                </a:lnTo>
                <a:lnTo>
                  <a:pt x="292" y="202"/>
                </a:lnTo>
                <a:lnTo>
                  <a:pt x="298" y="208"/>
                </a:lnTo>
                <a:lnTo>
                  <a:pt x="307" y="211"/>
                </a:lnTo>
                <a:lnTo>
                  <a:pt x="315" y="217"/>
                </a:lnTo>
                <a:lnTo>
                  <a:pt x="323" y="224"/>
                </a:lnTo>
                <a:lnTo>
                  <a:pt x="328" y="231"/>
                </a:lnTo>
                <a:lnTo>
                  <a:pt x="335" y="236"/>
                </a:lnTo>
                <a:lnTo>
                  <a:pt x="344" y="239"/>
                </a:lnTo>
                <a:lnTo>
                  <a:pt x="354" y="239"/>
                </a:lnTo>
                <a:lnTo>
                  <a:pt x="388" y="274"/>
                </a:lnTo>
                <a:lnTo>
                  <a:pt x="390" y="279"/>
                </a:lnTo>
                <a:lnTo>
                  <a:pt x="390" y="302"/>
                </a:lnTo>
                <a:lnTo>
                  <a:pt x="387" y="320"/>
                </a:lnTo>
                <a:lnTo>
                  <a:pt x="395" y="325"/>
                </a:lnTo>
                <a:lnTo>
                  <a:pt x="407" y="327"/>
                </a:lnTo>
                <a:lnTo>
                  <a:pt x="423" y="331"/>
                </a:lnTo>
                <a:lnTo>
                  <a:pt x="439" y="337"/>
                </a:lnTo>
                <a:lnTo>
                  <a:pt x="489" y="360"/>
                </a:lnTo>
                <a:lnTo>
                  <a:pt x="496" y="362"/>
                </a:lnTo>
                <a:lnTo>
                  <a:pt x="506" y="363"/>
                </a:lnTo>
                <a:lnTo>
                  <a:pt x="516" y="363"/>
                </a:lnTo>
                <a:lnTo>
                  <a:pt x="519" y="364"/>
                </a:lnTo>
                <a:lnTo>
                  <a:pt x="527" y="368"/>
                </a:lnTo>
                <a:lnTo>
                  <a:pt x="531" y="371"/>
                </a:lnTo>
                <a:lnTo>
                  <a:pt x="538" y="379"/>
                </a:lnTo>
                <a:lnTo>
                  <a:pt x="544" y="387"/>
                </a:lnTo>
                <a:lnTo>
                  <a:pt x="546" y="390"/>
                </a:lnTo>
                <a:lnTo>
                  <a:pt x="550" y="392"/>
                </a:lnTo>
                <a:lnTo>
                  <a:pt x="551" y="396"/>
                </a:lnTo>
                <a:lnTo>
                  <a:pt x="554" y="410"/>
                </a:lnTo>
                <a:lnTo>
                  <a:pt x="553" y="419"/>
                </a:lnTo>
                <a:lnTo>
                  <a:pt x="550" y="423"/>
                </a:lnTo>
                <a:lnTo>
                  <a:pt x="542" y="424"/>
                </a:lnTo>
                <a:lnTo>
                  <a:pt x="514" y="426"/>
                </a:lnTo>
                <a:lnTo>
                  <a:pt x="495" y="424"/>
                </a:lnTo>
                <a:lnTo>
                  <a:pt x="482" y="433"/>
                </a:lnTo>
                <a:lnTo>
                  <a:pt x="482" y="437"/>
                </a:lnTo>
                <a:lnTo>
                  <a:pt x="483" y="440"/>
                </a:lnTo>
                <a:lnTo>
                  <a:pt x="494" y="459"/>
                </a:lnTo>
                <a:lnTo>
                  <a:pt x="501" y="476"/>
                </a:lnTo>
                <a:lnTo>
                  <a:pt x="507" y="483"/>
                </a:lnTo>
                <a:lnTo>
                  <a:pt x="515" y="488"/>
                </a:lnTo>
                <a:lnTo>
                  <a:pt x="522" y="495"/>
                </a:lnTo>
                <a:lnTo>
                  <a:pt x="529" y="502"/>
                </a:lnTo>
                <a:lnTo>
                  <a:pt x="543" y="516"/>
                </a:lnTo>
                <a:lnTo>
                  <a:pt x="551" y="520"/>
                </a:lnTo>
                <a:lnTo>
                  <a:pt x="560" y="523"/>
                </a:lnTo>
                <a:lnTo>
                  <a:pt x="575" y="534"/>
                </a:lnTo>
                <a:lnTo>
                  <a:pt x="577" y="538"/>
                </a:lnTo>
                <a:lnTo>
                  <a:pt x="581" y="552"/>
                </a:lnTo>
                <a:lnTo>
                  <a:pt x="583" y="562"/>
                </a:lnTo>
                <a:lnTo>
                  <a:pt x="584" y="566"/>
                </a:lnTo>
                <a:lnTo>
                  <a:pt x="585" y="569"/>
                </a:lnTo>
                <a:lnTo>
                  <a:pt x="598" y="578"/>
                </a:lnTo>
                <a:lnTo>
                  <a:pt x="601" y="581"/>
                </a:lnTo>
                <a:lnTo>
                  <a:pt x="607" y="600"/>
                </a:lnTo>
                <a:lnTo>
                  <a:pt x="611" y="609"/>
                </a:lnTo>
                <a:lnTo>
                  <a:pt x="619" y="612"/>
                </a:lnTo>
                <a:lnTo>
                  <a:pt x="628" y="612"/>
                </a:lnTo>
                <a:lnTo>
                  <a:pt x="652" y="606"/>
                </a:lnTo>
                <a:lnTo>
                  <a:pt x="656" y="606"/>
                </a:lnTo>
                <a:lnTo>
                  <a:pt x="660" y="607"/>
                </a:lnTo>
                <a:lnTo>
                  <a:pt x="664" y="611"/>
                </a:lnTo>
                <a:lnTo>
                  <a:pt x="665" y="619"/>
                </a:lnTo>
                <a:lnTo>
                  <a:pt x="661" y="628"/>
                </a:lnTo>
                <a:lnTo>
                  <a:pt x="660" y="637"/>
                </a:lnTo>
                <a:lnTo>
                  <a:pt x="665" y="645"/>
                </a:lnTo>
                <a:lnTo>
                  <a:pt x="678" y="650"/>
                </a:lnTo>
                <a:lnTo>
                  <a:pt x="682" y="652"/>
                </a:lnTo>
                <a:lnTo>
                  <a:pt x="704" y="654"/>
                </a:lnTo>
                <a:lnTo>
                  <a:pt x="713" y="655"/>
                </a:lnTo>
                <a:lnTo>
                  <a:pt x="722" y="658"/>
                </a:lnTo>
                <a:lnTo>
                  <a:pt x="724" y="660"/>
                </a:lnTo>
                <a:lnTo>
                  <a:pt x="722" y="664"/>
                </a:lnTo>
                <a:lnTo>
                  <a:pt x="718" y="666"/>
                </a:lnTo>
                <a:lnTo>
                  <a:pt x="713" y="666"/>
                </a:lnTo>
                <a:lnTo>
                  <a:pt x="705" y="669"/>
                </a:lnTo>
                <a:lnTo>
                  <a:pt x="705" y="674"/>
                </a:lnTo>
                <a:lnTo>
                  <a:pt x="709" y="679"/>
                </a:lnTo>
                <a:lnTo>
                  <a:pt x="714" y="686"/>
                </a:lnTo>
                <a:lnTo>
                  <a:pt x="717" y="688"/>
                </a:lnTo>
                <a:lnTo>
                  <a:pt x="721" y="690"/>
                </a:lnTo>
                <a:lnTo>
                  <a:pt x="731" y="692"/>
                </a:lnTo>
                <a:lnTo>
                  <a:pt x="740" y="695"/>
                </a:lnTo>
                <a:lnTo>
                  <a:pt x="746" y="698"/>
                </a:lnTo>
                <a:lnTo>
                  <a:pt x="752" y="700"/>
                </a:lnTo>
                <a:lnTo>
                  <a:pt x="766" y="701"/>
                </a:lnTo>
                <a:lnTo>
                  <a:pt x="776" y="705"/>
                </a:lnTo>
                <a:lnTo>
                  <a:pt x="791" y="703"/>
                </a:lnTo>
                <a:lnTo>
                  <a:pt x="778" y="710"/>
                </a:lnTo>
                <a:lnTo>
                  <a:pt x="774" y="712"/>
                </a:lnTo>
                <a:lnTo>
                  <a:pt x="759" y="709"/>
                </a:lnTo>
                <a:lnTo>
                  <a:pt x="756" y="712"/>
                </a:lnTo>
                <a:lnTo>
                  <a:pt x="762" y="719"/>
                </a:lnTo>
                <a:lnTo>
                  <a:pt x="772" y="723"/>
                </a:lnTo>
                <a:lnTo>
                  <a:pt x="775" y="726"/>
                </a:lnTo>
                <a:lnTo>
                  <a:pt x="773" y="729"/>
                </a:lnTo>
                <a:lnTo>
                  <a:pt x="762" y="736"/>
                </a:lnTo>
                <a:lnTo>
                  <a:pt x="757" y="736"/>
                </a:lnTo>
                <a:lnTo>
                  <a:pt x="749" y="737"/>
                </a:lnTo>
                <a:lnTo>
                  <a:pt x="735" y="734"/>
                </a:lnTo>
                <a:lnTo>
                  <a:pt x="725" y="731"/>
                </a:lnTo>
                <a:lnTo>
                  <a:pt x="722" y="726"/>
                </a:lnTo>
                <a:lnTo>
                  <a:pt x="719" y="723"/>
                </a:lnTo>
                <a:lnTo>
                  <a:pt x="710" y="716"/>
                </a:lnTo>
                <a:lnTo>
                  <a:pt x="704" y="713"/>
                </a:lnTo>
                <a:lnTo>
                  <a:pt x="696" y="712"/>
                </a:lnTo>
                <a:lnTo>
                  <a:pt x="687" y="712"/>
                </a:lnTo>
                <a:lnTo>
                  <a:pt x="672" y="708"/>
                </a:lnTo>
                <a:lnTo>
                  <a:pt x="639" y="705"/>
                </a:lnTo>
                <a:lnTo>
                  <a:pt x="632" y="703"/>
                </a:lnTo>
                <a:lnTo>
                  <a:pt x="622" y="698"/>
                </a:lnTo>
                <a:lnTo>
                  <a:pt x="617" y="697"/>
                </a:lnTo>
                <a:lnTo>
                  <a:pt x="612" y="699"/>
                </a:lnTo>
                <a:lnTo>
                  <a:pt x="599" y="700"/>
                </a:lnTo>
                <a:lnTo>
                  <a:pt x="596" y="699"/>
                </a:lnTo>
                <a:lnTo>
                  <a:pt x="586" y="695"/>
                </a:lnTo>
                <a:lnTo>
                  <a:pt x="577" y="693"/>
                </a:lnTo>
                <a:lnTo>
                  <a:pt x="573" y="695"/>
                </a:lnTo>
                <a:lnTo>
                  <a:pt x="569" y="695"/>
                </a:lnTo>
                <a:lnTo>
                  <a:pt x="556" y="692"/>
                </a:lnTo>
                <a:lnTo>
                  <a:pt x="547" y="690"/>
                </a:lnTo>
                <a:lnTo>
                  <a:pt x="539" y="686"/>
                </a:lnTo>
                <a:lnTo>
                  <a:pt x="535" y="681"/>
                </a:lnTo>
                <a:lnTo>
                  <a:pt x="530" y="678"/>
                </a:lnTo>
                <a:lnTo>
                  <a:pt x="525" y="668"/>
                </a:lnTo>
                <a:lnTo>
                  <a:pt x="518" y="659"/>
                </a:lnTo>
                <a:lnTo>
                  <a:pt x="510" y="651"/>
                </a:lnTo>
                <a:lnTo>
                  <a:pt x="491" y="639"/>
                </a:lnTo>
                <a:lnTo>
                  <a:pt x="487" y="636"/>
                </a:lnTo>
                <a:lnTo>
                  <a:pt x="480" y="625"/>
                </a:lnTo>
                <a:lnTo>
                  <a:pt x="480" y="617"/>
                </a:lnTo>
                <a:lnTo>
                  <a:pt x="483" y="610"/>
                </a:lnTo>
                <a:lnTo>
                  <a:pt x="479" y="612"/>
                </a:lnTo>
                <a:lnTo>
                  <a:pt x="475" y="612"/>
                </a:lnTo>
                <a:lnTo>
                  <a:pt x="462" y="607"/>
                </a:lnTo>
                <a:lnTo>
                  <a:pt x="457" y="601"/>
                </a:lnTo>
                <a:lnTo>
                  <a:pt x="448" y="585"/>
                </a:lnTo>
                <a:lnTo>
                  <a:pt x="443" y="576"/>
                </a:lnTo>
                <a:lnTo>
                  <a:pt x="430" y="561"/>
                </a:lnTo>
                <a:lnTo>
                  <a:pt x="427" y="553"/>
                </a:lnTo>
                <a:lnTo>
                  <a:pt x="421" y="545"/>
                </a:lnTo>
                <a:lnTo>
                  <a:pt x="418" y="542"/>
                </a:lnTo>
                <a:lnTo>
                  <a:pt x="415" y="539"/>
                </a:lnTo>
                <a:lnTo>
                  <a:pt x="413" y="534"/>
                </a:lnTo>
                <a:lnTo>
                  <a:pt x="409" y="531"/>
                </a:lnTo>
                <a:lnTo>
                  <a:pt x="392" y="525"/>
                </a:lnTo>
                <a:lnTo>
                  <a:pt x="389" y="523"/>
                </a:lnTo>
                <a:lnTo>
                  <a:pt x="385" y="521"/>
                </a:lnTo>
                <a:lnTo>
                  <a:pt x="372" y="521"/>
                </a:lnTo>
                <a:lnTo>
                  <a:pt x="365" y="520"/>
                </a:lnTo>
                <a:lnTo>
                  <a:pt x="350" y="514"/>
                </a:lnTo>
                <a:lnTo>
                  <a:pt x="343" y="513"/>
                </a:lnTo>
                <a:lnTo>
                  <a:pt x="334" y="512"/>
                </a:lnTo>
                <a:lnTo>
                  <a:pt x="325" y="510"/>
                </a:lnTo>
                <a:lnTo>
                  <a:pt x="321" y="507"/>
                </a:lnTo>
                <a:lnTo>
                  <a:pt x="318" y="504"/>
                </a:lnTo>
                <a:lnTo>
                  <a:pt x="317" y="496"/>
                </a:lnTo>
                <a:lnTo>
                  <a:pt x="310" y="497"/>
                </a:lnTo>
                <a:lnTo>
                  <a:pt x="302" y="495"/>
                </a:lnTo>
                <a:lnTo>
                  <a:pt x="296" y="493"/>
                </a:lnTo>
                <a:lnTo>
                  <a:pt x="289" y="491"/>
                </a:lnTo>
                <a:lnTo>
                  <a:pt x="284" y="493"/>
                </a:lnTo>
                <a:lnTo>
                  <a:pt x="282" y="500"/>
                </a:lnTo>
                <a:lnTo>
                  <a:pt x="280" y="500"/>
                </a:lnTo>
                <a:lnTo>
                  <a:pt x="276" y="499"/>
                </a:lnTo>
                <a:lnTo>
                  <a:pt x="274" y="500"/>
                </a:lnTo>
                <a:lnTo>
                  <a:pt x="270" y="503"/>
                </a:lnTo>
                <a:lnTo>
                  <a:pt x="266" y="507"/>
                </a:lnTo>
                <a:lnTo>
                  <a:pt x="260" y="506"/>
                </a:lnTo>
                <a:lnTo>
                  <a:pt x="246" y="502"/>
                </a:lnTo>
                <a:lnTo>
                  <a:pt x="240" y="499"/>
                </a:lnTo>
                <a:lnTo>
                  <a:pt x="235" y="495"/>
                </a:lnTo>
                <a:lnTo>
                  <a:pt x="231" y="490"/>
                </a:lnTo>
                <a:lnTo>
                  <a:pt x="226" y="485"/>
                </a:lnTo>
                <a:lnTo>
                  <a:pt x="221" y="482"/>
                </a:lnTo>
                <a:lnTo>
                  <a:pt x="228" y="490"/>
                </a:lnTo>
                <a:lnTo>
                  <a:pt x="244" y="521"/>
                </a:lnTo>
                <a:lnTo>
                  <a:pt x="240" y="521"/>
                </a:lnTo>
                <a:lnTo>
                  <a:pt x="236" y="521"/>
                </a:lnTo>
                <a:lnTo>
                  <a:pt x="239" y="527"/>
                </a:lnTo>
                <a:lnTo>
                  <a:pt x="235" y="528"/>
                </a:lnTo>
                <a:lnTo>
                  <a:pt x="231" y="528"/>
                </a:lnTo>
                <a:lnTo>
                  <a:pt x="222" y="525"/>
                </a:lnTo>
                <a:lnTo>
                  <a:pt x="213" y="524"/>
                </a:lnTo>
                <a:lnTo>
                  <a:pt x="210" y="525"/>
                </a:lnTo>
                <a:lnTo>
                  <a:pt x="212" y="528"/>
                </a:lnTo>
                <a:lnTo>
                  <a:pt x="215" y="534"/>
                </a:lnTo>
                <a:lnTo>
                  <a:pt x="218" y="541"/>
                </a:lnTo>
                <a:lnTo>
                  <a:pt x="205" y="544"/>
                </a:lnTo>
                <a:lnTo>
                  <a:pt x="191" y="546"/>
                </a:lnTo>
                <a:lnTo>
                  <a:pt x="177" y="550"/>
                </a:lnTo>
                <a:lnTo>
                  <a:pt x="162" y="550"/>
                </a:lnTo>
                <a:lnTo>
                  <a:pt x="154" y="548"/>
                </a:lnTo>
                <a:lnTo>
                  <a:pt x="146" y="547"/>
                </a:lnTo>
                <a:lnTo>
                  <a:pt x="139" y="548"/>
                </a:lnTo>
                <a:lnTo>
                  <a:pt x="131" y="551"/>
                </a:lnTo>
                <a:lnTo>
                  <a:pt x="125" y="550"/>
                </a:lnTo>
                <a:lnTo>
                  <a:pt x="122" y="545"/>
                </a:lnTo>
                <a:lnTo>
                  <a:pt x="120" y="542"/>
                </a:lnTo>
                <a:lnTo>
                  <a:pt x="117" y="539"/>
                </a:lnTo>
                <a:lnTo>
                  <a:pt x="112" y="539"/>
                </a:lnTo>
                <a:lnTo>
                  <a:pt x="106" y="541"/>
                </a:lnTo>
                <a:lnTo>
                  <a:pt x="116" y="541"/>
                </a:lnTo>
                <a:lnTo>
                  <a:pt x="119" y="545"/>
                </a:lnTo>
                <a:lnTo>
                  <a:pt x="121" y="550"/>
                </a:lnTo>
                <a:lnTo>
                  <a:pt x="128" y="555"/>
                </a:lnTo>
                <a:lnTo>
                  <a:pt x="136" y="552"/>
                </a:lnTo>
                <a:lnTo>
                  <a:pt x="153" y="553"/>
                </a:lnTo>
                <a:lnTo>
                  <a:pt x="170" y="561"/>
                </a:lnTo>
                <a:lnTo>
                  <a:pt x="174" y="561"/>
                </a:lnTo>
                <a:lnTo>
                  <a:pt x="178" y="563"/>
                </a:lnTo>
                <a:lnTo>
                  <a:pt x="187" y="571"/>
                </a:lnTo>
                <a:lnTo>
                  <a:pt x="193" y="578"/>
                </a:lnTo>
                <a:lnTo>
                  <a:pt x="199" y="586"/>
                </a:lnTo>
                <a:lnTo>
                  <a:pt x="200" y="589"/>
                </a:lnTo>
                <a:lnTo>
                  <a:pt x="200" y="598"/>
                </a:lnTo>
                <a:lnTo>
                  <a:pt x="198" y="602"/>
                </a:lnTo>
                <a:lnTo>
                  <a:pt x="187" y="608"/>
                </a:lnTo>
                <a:lnTo>
                  <a:pt x="175" y="612"/>
                </a:lnTo>
                <a:lnTo>
                  <a:pt x="158" y="621"/>
                </a:lnTo>
                <a:lnTo>
                  <a:pt x="141" y="631"/>
                </a:lnTo>
                <a:lnTo>
                  <a:pt x="132" y="629"/>
                </a:lnTo>
                <a:lnTo>
                  <a:pt x="124" y="624"/>
                </a:lnTo>
                <a:lnTo>
                  <a:pt x="121" y="622"/>
                </a:lnTo>
                <a:lnTo>
                  <a:pt x="113" y="619"/>
                </a:lnTo>
                <a:lnTo>
                  <a:pt x="108" y="618"/>
                </a:lnTo>
                <a:lnTo>
                  <a:pt x="88" y="621"/>
                </a:lnTo>
                <a:lnTo>
                  <a:pt x="68" y="622"/>
                </a:lnTo>
                <a:lnTo>
                  <a:pt x="60" y="622"/>
                </a:lnTo>
                <a:lnTo>
                  <a:pt x="52" y="620"/>
                </a:lnTo>
                <a:lnTo>
                  <a:pt x="43" y="617"/>
                </a:lnTo>
                <a:lnTo>
                  <a:pt x="34" y="618"/>
                </a:lnTo>
                <a:lnTo>
                  <a:pt x="28" y="622"/>
                </a:lnTo>
                <a:lnTo>
                  <a:pt x="21" y="622"/>
                </a:lnTo>
                <a:lnTo>
                  <a:pt x="9" y="614"/>
                </a:lnTo>
                <a:lnTo>
                  <a:pt x="9" y="613"/>
                </a:lnTo>
                <a:lnTo>
                  <a:pt x="9" y="597"/>
                </a:lnTo>
                <a:lnTo>
                  <a:pt x="9" y="581"/>
                </a:lnTo>
                <a:lnTo>
                  <a:pt x="9" y="565"/>
                </a:lnTo>
                <a:lnTo>
                  <a:pt x="9" y="549"/>
                </a:lnTo>
                <a:lnTo>
                  <a:pt x="9" y="532"/>
                </a:lnTo>
                <a:lnTo>
                  <a:pt x="9" y="516"/>
                </a:lnTo>
                <a:lnTo>
                  <a:pt x="9" y="500"/>
                </a:lnTo>
                <a:lnTo>
                  <a:pt x="9" y="484"/>
                </a:lnTo>
                <a:lnTo>
                  <a:pt x="9" y="468"/>
                </a:lnTo>
                <a:lnTo>
                  <a:pt x="9" y="452"/>
                </a:lnTo>
                <a:lnTo>
                  <a:pt x="9" y="438"/>
                </a:lnTo>
                <a:lnTo>
                  <a:pt x="4" y="433"/>
                </a:lnTo>
                <a:lnTo>
                  <a:pt x="0" y="425"/>
                </a:lnTo>
                <a:lnTo>
                  <a:pt x="1" y="415"/>
                </a:lnTo>
                <a:lnTo>
                  <a:pt x="6" y="403"/>
                </a:lnTo>
                <a:lnTo>
                  <a:pt x="9" y="394"/>
                </a:lnTo>
                <a:lnTo>
                  <a:pt x="9" y="387"/>
                </a:lnTo>
                <a:lnTo>
                  <a:pt x="9" y="371"/>
                </a:lnTo>
                <a:lnTo>
                  <a:pt x="9" y="355"/>
                </a:lnTo>
                <a:lnTo>
                  <a:pt x="9" y="339"/>
                </a:lnTo>
                <a:lnTo>
                  <a:pt x="9" y="323"/>
                </a:lnTo>
                <a:lnTo>
                  <a:pt x="9" y="307"/>
                </a:lnTo>
                <a:lnTo>
                  <a:pt x="9" y="291"/>
                </a:lnTo>
                <a:lnTo>
                  <a:pt x="9" y="275"/>
                </a:lnTo>
                <a:lnTo>
                  <a:pt x="9" y="259"/>
                </a:lnTo>
                <a:lnTo>
                  <a:pt x="9" y="243"/>
                </a:lnTo>
                <a:lnTo>
                  <a:pt x="9" y="227"/>
                </a:lnTo>
                <a:lnTo>
                  <a:pt x="9" y="211"/>
                </a:lnTo>
                <a:lnTo>
                  <a:pt x="9" y="195"/>
                </a:lnTo>
                <a:lnTo>
                  <a:pt x="9" y="179"/>
                </a:lnTo>
                <a:lnTo>
                  <a:pt x="9" y="163"/>
                </a:lnTo>
                <a:lnTo>
                  <a:pt x="9" y="147"/>
                </a:lnTo>
                <a:lnTo>
                  <a:pt x="9" y="130"/>
                </a:lnTo>
                <a:lnTo>
                  <a:pt x="9" y="114"/>
                </a:lnTo>
                <a:lnTo>
                  <a:pt x="9" y="105"/>
                </a:lnTo>
                <a:lnTo>
                  <a:pt x="9" y="100"/>
                </a:lnTo>
                <a:lnTo>
                  <a:pt x="9" y="99"/>
                </a:lnTo>
                <a:lnTo>
                  <a:pt x="11" y="99"/>
                </a:lnTo>
                <a:lnTo>
                  <a:pt x="19" y="99"/>
                </a:lnTo>
                <a:lnTo>
                  <a:pt x="25" y="101"/>
                </a:lnTo>
                <a:lnTo>
                  <a:pt x="65" y="118"/>
                </a:lnTo>
                <a:lnTo>
                  <a:pt x="77" y="125"/>
                </a:lnTo>
                <a:lnTo>
                  <a:pt x="81" y="126"/>
                </a:lnTo>
                <a:lnTo>
                  <a:pt x="85" y="126"/>
                </a:lnTo>
                <a:lnTo>
                  <a:pt x="89" y="127"/>
                </a:lnTo>
                <a:lnTo>
                  <a:pt x="107" y="137"/>
                </a:lnTo>
                <a:lnTo>
                  <a:pt x="133" y="146"/>
                </a:lnTo>
                <a:lnTo>
                  <a:pt x="162" y="155"/>
                </a:lnTo>
                <a:lnTo>
                  <a:pt x="170" y="157"/>
                </a:lnTo>
                <a:lnTo>
                  <a:pt x="179" y="158"/>
                </a:lnTo>
                <a:lnTo>
                  <a:pt x="199" y="161"/>
                </a:lnTo>
                <a:lnTo>
                  <a:pt x="209" y="164"/>
                </a:lnTo>
                <a:lnTo>
                  <a:pt x="225" y="175"/>
                </a:lnTo>
                <a:lnTo>
                  <a:pt x="232" y="179"/>
                </a:lnTo>
                <a:lnTo>
                  <a:pt x="239" y="185"/>
                </a:lnTo>
                <a:lnTo>
                  <a:pt x="250" y="192"/>
                </a:lnTo>
                <a:lnTo>
                  <a:pt x="254" y="193"/>
                </a:lnTo>
                <a:lnTo>
                  <a:pt x="258" y="194"/>
                </a:lnTo>
                <a:close/>
                <a:moveTo>
                  <a:pt x="958" y="269"/>
                </a:moveTo>
                <a:lnTo>
                  <a:pt x="953" y="275"/>
                </a:lnTo>
                <a:lnTo>
                  <a:pt x="949" y="269"/>
                </a:lnTo>
                <a:lnTo>
                  <a:pt x="944" y="264"/>
                </a:lnTo>
                <a:lnTo>
                  <a:pt x="941" y="259"/>
                </a:lnTo>
                <a:lnTo>
                  <a:pt x="936" y="248"/>
                </a:lnTo>
                <a:lnTo>
                  <a:pt x="936" y="243"/>
                </a:lnTo>
                <a:lnTo>
                  <a:pt x="937" y="237"/>
                </a:lnTo>
                <a:lnTo>
                  <a:pt x="937" y="231"/>
                </a:lnTo>
                <a:lnTo>
                  <a:pt x="935" y="219"/>
                </a:lnTo>
                <a:lnTo>
                  <a:pt x="929" y="208"/>
                </a:lnTo>
                <a:lnTo>
                  <a:pt x="910" y="183"/>
                </a:lnTo>
                <a:lnTo>
                  <a:pt x="904" y="176"/>
                </a:lnTo>
                <a:lnTo>
                  <a:pt x="897" y="170"/>
                </a:lnTo>
                <a:lnTo>
                  <a:pt x="893" y="168"/>
                </a:lnTo>
                <a:lnTo>
                  <a:pt x="884" y="167"/>
                </a:lnTo>
                <a:lnTo>
                  <a:pt x="880" y="166"/>
                </a:lnTo>
                <a:lnTo>
                  <a:pt x="872" y="162"/>
                </a:lnTo>
                <a:lnTo>
                  <a:pt x="866" y="157"/>
                </a:lnTo>
                <a:lnTo>
                  <a:pt x="849" y="142"/>
                </a:lnTo>
                <a:lnTo>
                  <a:pt x="840" y="138"/>
                </a:lnTo>
                <a:lnTo>
                  <a:pt x="835" y="133"/>
                </a:lnTo>
                <a:lnTo>
                  <a:pt x="808" y="117"/>
                </a:lnTo>
                <a:lnTo>
                  <a:pt x="800" y="113"/>
                </a:lnTo>
                <a:lnTo>
                  <a:pt x="791" y="113"/>
                </a:lnTo>
                <a:lnTo>
                  <a:pt x="783" y="110"/>
                </a:lnTo>
                <a:lnTo>
                  <a:pt x="789" y="107"/>
                </a:lnTo>
                <a:lnTo>
                  <a:pt x="790" y="102"/>
                </a:lnTo>
                <a:lnTo>
                  <a:pt x="789" y="96"/>
                </a:lnTo>
                <a:lnTo>
                  <a:pt x="802" y="106"/>
                </a:lnTo>
                <a:lnTo>
                  <a:pt x="817" y="113"/>
                </a:lnTo>
                <a:lnTo>
                  <a:pt x="821" y="120"/>
                </a:lnTo>
                <a:lnTo>
                  <a:pt x="828" y="120"/>
                </a:lnTo>
                <a:lnTo>
                  <a:pt x="840" y="126"/>
                </a:lnTo>
                <a:lnTo>
                  <a:pt x="849" y="130"/>
                </a:lnTo>
                <a:lnTo>
                  <a:pt x="857" y="136"/>
                </a:lnTo>
                <a:lnTo>
                  <a:pt x="867" y="144"/>
                </a:lnTo>
                <a:lnTo>
                  <a:pt x="885" y="150"/>
                </a:lnTo>
                <a:lnTo>
                  <a:pt x="887" y="152"/>
                </a:lnTo>
                <a:lnTo>
                  <a:pt x="896" y="162"/>
                </a:lnTo>
                <a:lnTo>
                  <a:pt x="908" y="171"/>
                </a:lnTo>
                <a:lnTo>
                  <a:pt x="912" y="176"/>
                </a:lnTo>
                <a:lnTo>
                  <a:pt x="963" y="217"/>
                </a:lnTo>
                <a:lnTo>
                  <a:pt x="971" y="229"/>
                </a:lnTo>
                <a:lnTo>
                  <a:pt x="972" y="237"/>
                </a:lnTo>
                <a:lnTo>
                  <a:pt x="970" y="240"/>
                </a:lnTo>
                <a:lnTo>
                  <a:pt x="965" y="246"/>
                </a:lnTo>
                <a:lnTo>
                  <a:pt x="965" y="254"/>
                </a:lnTo>
                <a:lnTo>
                  <a:pt x="963" y="261"/>
                </a:lnTo>
                <a:lnTo>
                  <a:pt x="958" y="269"/>
                </a:lnTo>
                <a:close/>
                <a:moveTo>
                  <a:pt x="758" y="103"/>
                </a:moveTo>
                <a:lnTo>
                  <a:pt x="742" y="104"/>
                </a:lnTo>
                <a:lnTo>
                  <a:pt x="737" y="103"/>
                </a:lnTo>
                <a:lnTo>
                  <a:pt x="732" y="99"/>
                </a:lnTo>
                <a:lnTo>
                  <a:pt x="727" y="92"/>
                </a:lnTo>
                <a:lnTo>
                  <a:pt x="722" y="90"/>
                </a:lnTo>
                <a:lnTo>
                  <a:pt x="721" y="89"/>
                </a:lnTo>
                <a:lnTo>
                  <a:pt x="732" y="83"/>
                </a:lnTo>
                <a:lnTo>
                  <a:pt x="742" y="82"/>
                </a:lnTo>
                <a:lnTo>
                  <a:pt x="758" y="88"/>
                </a:lnTo>
                <a:lnTo>
                  <a:pt x="759" y="92"/>
                </a:lnTo>
                <a:lnTo>
                  <a:pt x="759" y="94"/>
                </a:lnTo>
                <a:lnTo>
                  <a:pt x="759" y="101"/>
                </a:lnTo>
                <a:lnTo>
                  <a:pt x="758" y="103"/>
                </a:lnTo>
                <a:close/>
                <a:moveTo>
                  <a:pt x="555" y="74"/>
                </a:moveTo>
                <a:lnTo>
                  <a:pt x="553" y="78"/>
                </a:lnTo>
                <a:lnTo>
                  <a:pt x="547" y="77"/>
                </a:lnTo>
                <a:lnTo>
                  <a:pt x="544" y="76"/>
                </a:lnTo>
                <a:lnTo>
                  <a:pt x="549" y="75"/>
                </a:lnTo>
                <a:lnTo>
                  <a:pt x="550" y="72"/>
                </a:lnTo>
                <a:lnTo>
                  <a:pt x="552" y="71"/>
                </a:lnTo>
                <a:lnTo>
                  <a:pt x="555" y="74"/>
                </a:lnTo>
                <a:close/>
                <a:moveTo>
                  <a:pt x="491" y="48"/>
                </a:moveTo>
                <a:lnTo>
                  <a:pt x="518" y="53"/>
                </a:lnTo>
                <a:lnTo>
                  <a:pt x="519" y="53"/>
                </a:lnTo>
                <a:lnTo>
                  <a:pt x="519" y="51"/>
                </a:lnTo>
                <a:lnTo>
                  <a:pt x="520" y="51"/>
                </a:lnTo>
                <a:lnTo>
                  <a:pt x="521" y="52"/>
                </a:lnTo>
                <a:lnTo>
                  <a:pt x="521" y="56"/>
                </a:lnTo>
                <a:lnTo>
                  <a:pt x="517" y="57"/>
                </a:lnTo>
                <a:lnTo>
                  <a:pt x="513" y="57"/>
                </a:lnTo>
                <a:lnTo>
                  <a:pt x="510" y="58"/>
                </a:lnTo>
                <a:lnTo>
                  <a:pt x="502" y="66"/>
                </a:lnTo>
                <a:lnTo>
                  <a:pt x="497" y="64"/>
                </a:lnTo>
                <a:lnTo>
                  <a:pt x="491" y="66"/>
                </a:lnTo>
                <a:lnTo>
                  <a:pt x="480" y="66"/>
                </a:lnTo>
                <a:lnTo>
                  <a:pt x="466" y="63"/>
                </a:lnTo>
                <a:lnTo>
                  <a:pt x="462" y="66"/>
                </a:lnTo>
                <a:lnTo>
                  <a:pt x="457" y="65"/>
                </a:lnTo>
                <a:lnTo>
                  <a:pt x="452" y="68"/>
                </a:lnTo>
                <a:lnTo>
                  <a:pt x="450" y="68"/>
                </a:lnTo>
                <a:lnTo>
                  <a:pt x="449" y="63"/>
                </a:lnTo>
                <a:lnTo>
                  <a:pt x="449" y="61"/>
                </a:lnTo>
                <a:lnTo>
                  <a:pt x="455" y="59"/>
                </a:lnTo>
                <a:lnTo>
                  <a:pt x="454" y="53"/>
                </a:lnTo>
                <a:lnTo>
                  <a:pt x="459" y="49"/>
                </a:lnTo>
                <a:lnTo>
                  <a:pt x="467" y="50"/>
                </a:lnTo>
                <a:lnTo>
                  <a:pt x="475" y="47"/>
                </a:lnTo>
                <a:lnTo>
                  <a:pt x="491" y="48"/>
                </a:lnTo>
                <a:close/>
                <a:moveTo>
                  <a:pt x="705" y="16"/>
                </a:moveTo>
                <a:lnTo>
                  <a:pt x="705" y="19"/>
                </a:lnTo>
                <a:lnTo>
                  <a:pt x="699" y="18"/>
                </a:lnTo>
                <a:lnTo>
                  <a:pt x="698" y="18"/>
                </a:lnTo>
                <a:lnTo>
                  <a:pt x="688" y="10"/>
                </a:lnTo>
                <a:lnTo>
                  <a:pt x="688" y="5"/>
                </a:lnTo>
                <a:lnTo>
                  <a:pt x="690" y="0"/>
                </a:lnTo>
                <a:lnTo>
                  <a:pt x="695" y="1"/>
                </a:lnTo>
                <a:lnTo>
                  <a:pt x="702" y="6"/>
                </a:lnTo>
                <a:lnTo>
                  <a:pt x="705" y="1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7" name="Freeform 176"/>
          <p:cNvSpPr>
            <a:spLocks noEditPoints="1"/>
          </p:cNvSpPr>
          <p:nvPr/>
        </p:nvSpPr>
        <p:spPr bwMode="auto">
          <a:xfrm>
            <a:off x="6535382" y="4619408"/>
            <a:ext cx="182126" cy="305298"/>
          </a:xfrm>
          <a:custGeom>
            <a:avLst/>
            <a:gdLst>
              <a:gd name="T0" fmla="*/ 349 w 763"/>
              <a:gd name="T1" fmla="*/ 123 h 1279"/>
              <a:gd name="T2" fmla="*/ 328 w 763"/>
              <a:gd name="T3" fmla="*/ 187 h 1279"/>
              <a:gd name="T4" fmla="*/ 420 w 763"/>
              <a:gd name="T5" fmla="*/ 288 h 1279"/>
              <a:gd name="T6" fmla="*/ 368 w 763"/>
              <a:gd name="T7" fmla="*/ 429 h 1279"/>
              <a:gd name="T8" fmla="*/ 405 w 763"/>
              <a:gd name="T9" fmla="*/ 569 h 1279"/>
              <a:gd name="T10" fmla="*/ 483 w 763"/>
              <a:gd name="T11" fmla="*/ 582 h 1279"/>
              <a:gd name="T12" fmla="*/ 539 w 763"/>
              <a:gd name="T13" fmla="*/ 618 h 1279"/>
              <a:gd name="T14" fmla="*/ 510 w 763"/>
              <a:gd name="T15" fmla="*/ 644 h 1279"/>
              <a:gd name="T16" fmla="*/ 452 w 763"/>
              <a:gd name="T17" fmla="*/ 614 h 1279"/>
              <a:gd name="T18" fmla="*/ 320 w 763"/>
              <a:gd name="T19" fmla="*/ 585 h 1279"/>
              <a:gd name="T20" fmla="*/ 284 w 763"/>
              <a:gd name="T21" fmla="*/ 529 h 1279"/>
              <a:gd name="T22" fmla="*/ 221 w 763"/>
              <a:gd name="T23" fmla="*/ 398 h 1279"/>
              <a:gd name="T24" fmla="*/ 274 w 763"/>
              <a:gd name="T25" fmla="*/ 313 h 1279"/>
              <a:gd name="T26" fmla="*/ 396 w 763"/>
              <a:gd name="T27" fmla="*/ 493 h 1279"/>
              <a:gd name="T28" fmla="*/ 413 w 763"/>
              <a:gd name="T29" fmla="*/ 561 h 1279"/>
              <a:gd name="T30" fmla="*/ 262 w 763"/>
              <a:gd name="T31" fmla="*/ 591 h 1279"/>
              <a:gd name="T32" fmla="*/ 392 w 763"/>
              <a:gd name="T33" fmla="*/ 602 h 1279"/>
              <a:gd name="T34" fmla="*/ 352 w 763"/>
              <a:gd name="T35" fmla="*/ 693 h 1279"/>
              <a:gd name="T36" fmla="*/ 301 w 763"/>
              <a:gd name="T37" fmla="*/ 659 h 1279"/>
              <a:gd name="T38" fmla="*/ 482 w 763"/>
              <a:gd name="T39" fmla="*/ 647 h 1279"/>
              <a:gd name="T40" fmla="*/ 394 w 763"/>
              <a:gd name="T41" fmla="*/ 703 h 1279"/>
              <a:gd name="T42" fmla="*/ 562 w 763"/>
              <a:gd name="T43" fmla="*/ 742 h 1279"/>
              <a:gd name="T44" fmla="*/ 497 w 763"/>
              <a:gd name="T45" fmla="*/ 680 h 1279"/>
              <a:gd name="T46" fmla="*/ 675 w 763"/>
              <a:gd name="T47" fmla="*/ 759 h 1279"/>
              <a:gd name="T48" fmla="*/ 635 w 763"/>
              <a:gd name="T49" fmla="*/ 756 h 1279"/>
              <a:gd name="T50" fmla="*/ 447 w 763"/>
              <a:gd name="T51" fmla="*/ 704 h 1279"/>
              <a:gd name="T52" fmla="*/ 237 w 763"/>
              <a:gd name="T53" fmla="*/ 721 h 1279"/>
              <a:gd name="T54" fmla="*/ 240 w 763"/>
              <a:gd name="T55" fmla="*/ 732 h 1279"/>
              <a:gd name="T56" fmla="*/ 473 w 763"/>
              <a:gd name="T57" fmla="*/ 802 h 1279"/>
              <a:gd name="T58" fmla="*/ 403 w 763"/>
              <a:gd name="T59" fmla="*/ 799 h 1279"/>
              <a:gd name="T60" fmla="*/ 620 w 763"/>
              <a:gd name="T61" fmla="*/ 752 h 1279"/>
              <a:gd name="T62" fmla="*/ 640 w 763"/>
              <a:gd name="T63" fmla="*/ 811 h 1279"/>
              <a:gd name="T64" fmla="*/ 631 w 763"/>
              <a:gd name="T65" fmla="*/ 879 h 1279"/>
              <a:gd name="T66" fmla="*/ 592 w 763"/>
              <a:gd name="T67" fmla="*/ 770 h 1279"/>
              <a:gd name="T68" fmla="*/ 45 w 763"/>
              <a:gd name="T69" fmla="*/ 975 h 1279"/>
              <a:gd name="T70" fmla="*/ 185 w 763"/>
              <a:gd name="T71" fmla="*/ 827 h 1279"/>
              <a:gd name="T72" fmla="*/ 180 w 763"/>
              <a:gd name="T73" fmla="*/ 875 h 1279"/>
              <a:gd name="T74" fmla="*/ 46 w 763"/>
              <a:gd name="T75" fmla="*/ 999 h 1279"/>
              <a:gd name="T76" fmla="*/ 536 w 763"/>
              <a:gd name="T77" fmla="*/ 842 h 1279"/>
              <a:gd name="T78" fmla="*/ 529 w 763"/>
              <a:gd name="T79" fmla="*/ 885 h 1279"/>
              <a:gd name="T80" fmla="*/ 467 w 763"/>
              <a:gd name="T81" fmla="*/ 880 h 1279"/>
              <a:gd name="T82" fmla="*/ 505 w 763"/>
              <a:gd name="T83" fmla="*/ 861 h 1279"/>
              <a:gd name="T84" fmla="*/ 441 w 763"/>
              <a:gd name="T85" fmla="*/ 839 h 1279"/>
              <a:gd name="T86" fmla="*/ 236 w 763"/>
              <a:gd name="T87" fmla="*/ 839 h 1279"/>
              <a:gd name="T88" fmla="*/ 691 w 763"/>
              <a:gd name="T89" fmla="*/ 892 h 1279"/>
              <a:gd name="T90" fmla="*/ 587 w 763"/>
              <a:gd name="T91" fmla="*/ 877 h 1279"/>
              <a:gd name="T92" fmla="*/ 726 w 763"/>
              <a:gd name="T93" fmla="*/ 896 h 1279"/>
              <a:gd name="T94" fmla="*/ 752 w 763"/>
              <a:gd name="T95" fmla="*/ 1030 h 1279"/>
              <a:gd name="T96" fmla="*/ 722 w 763"/>
              <a:gd name="T97" fmla="*/ 1147 h 1279"/>
              <a:gd name="T98" fmla="*/ 689 w 763"/>
              <a:gd name="T99" fmla="*/ 1207 h 1279"/>
              <a:gd name="T100" fmla="*/ 561 w 763"/>
              <a:gd name="T101" fmla="*/ 1163 h 1279"/>
              <a:gd name="T102" fmla="*/ 516 w 763"/>
              <a:gd name="T103" fmla="*/ 1066 h 1279"/>
              <a:gd name="T104" fmla="*/ 434 w 763"/>
              <a:gd name="T105" fmla="*/ 1081 h 1279"/>
              <a:gd name="T106" fmla="*/ 463 w 763"/>
              <a:gd name="T107" fmla="*/ 1036 h 1279"/>
              <a:gd name="T108" fmla="*/ 546 w 763"/>
              <a:gd name="T109" fmla="*/ 1035 h 1279"/>
              <a:gd name="T110" fmla="*/ 640 w 763"/>
              <a:gd name="T111" fmla="*/ 976 h 1279"/>
              <a:gd name="T112" fmla="*/ 713 w 763"/>
              <a:gd name="T113" fmla="*/ 906 h 1279"/>
              <a:gd name="T114" fmla="*/ 620 w 763"/>
              <a:gd name="T115" fmla="*/ 952 h 1279"/>
              <a:gd name="T116" fmla="*/ 463 w 763"/>
              <a:gd name="T117" fmla="*/ 1101 h 1279"/>
              <a:gd name="T118" fmla="*/ 392 w 763"/>
              <a:gd name="T119" fmla="*/ 1151 h 1279"/>
              <a:gd name="T120" fmla="*/ 323 w 763"/>
              <a:gd name="T121" fmla="*/ 1197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63" h="1279">
                <a:moveTo>
                  <a:pt x="389" y="5"/>
                </a:moveTo>
                <a:lnTo>
                  <a:pt x="385" y="12"/>
                </a:lnTo>
                <a:lnTo>
                  <a:pt x="382" y="12"/>
                </a:lnTo>
                <a:lnTo>
                  <a:pt x="383" y="8"/>
                </a:lnTo>
                <a:lnTo>
                  <a:pt x="387" y="0"/>
                </a:lnTo>
                <a:lnTo>
                  <a:pt x="388" y="1"/>
                </a:lnTo>
                <a:lnTo>
                  <a:pt x="389" y="5"/>
                </a:lnTo>
                <a:close/>
                <a:moveTo>
                  <a:pt x="396" y="40"/>
                </a:moveTo>
                <a:lnTo>
                  <a:pt x="394" y="41"/>
                </a:lnTo>
                <a:lnTo>
                  <a:pt x="392" y="41"/>
                </a:lnTo>
                <a:lnTo>
                  <a:pt x="394" y="33"/>
                </a:lnTo>
                <a:lnTo>
                  <a:pt x="398" y="31"/>
                </a:lnTo>
                <a:lnTo>
                  <a:pt x="401" y="32"/>
                </a:lnTo>
                <a:lnTo>
                  <a:pt x="396" y="40"/>
                </a:lnTo>
                <a:close/>
                <a:moveTo>
                  <a:pt x="361" y="124"/>
                </a:moveTo>
                <a:lnTo>
                  <a:pt x="362" y="132"/>
                </a:lnTo>
                <a:lnTo>
                  <a:pt x="357" y="132"/>
                </a:lnTo>
                <a:lnTo>
                  <a:pt x="350" y="127"/>
                </a:lnTo>
                <a:lnTo>
                  <a:pt x="349" y="125"/>
                </a:lnTo>
                <a:lnTo>
                  <a:pt x="349" y="123"/>
                </a:lnTo>
                <a:lnTo>
                  <a:pt x="351" y="121"/>
                </a:lnTo>
                <a:lnTo>
                  <a:pt x="361" y="124"/>
                </a:lnTo>
                <a:close/>
                <a:moveTo>
                  <a:pt x="340" y="148"/>
                </a:moveTo>
                <a:lnTo>
                  <a:pt x="339" y="153"/>
                </a:lnTo>
                <a:lnTo>
                  <a:pt x="335" y="150"/>
                </a:lnTo>
                <a:lnTo>
                  <a:pt x="334" y="146"/>
                </a:lnTo>
                <a:lnTo>
                  <a:pt x="335" y="143"/>
                </a:lnTo>
                <a:lnTo>
                  <a:pt x="336" y="139"/>
                </a:lnTo>
                <a:lnTo>
                  <a:pt x="339" y="143"/>
                </a:lnTo>
                <a:lnTo>
                  <a:pt x="340" y="148"/>
                </a:lnTo>
                <a:close/>
                <a:moveTo>
                  <a:pt x="393" y="163"/>
                </a:moveTo>
                <a:lnTo>
                  <a:pt x="388" y="169"/>
                </a:lnTo>
                <a:lnTo>
                  <a:pt x="385" y="168"/>
                </a:lnTo>
                <a:lnTo>
                  <a:pt x="388" y="162"/>
                </a:lnTo>
                <a:lnTo>
                  <a:pt x="388" y="160"/>
                </a:lnTo>
                <a:lnTo>
                  <a:pt x="390" y="155"/>
                </a:lnTo>
                <a:lnTo>
                  <a:pt x="394" y="154"/>
                </a:lnTo>
                <a:lnTo>
                  <a:pt x="398" y="158"/>
                </a:lnTo>
                <a:lnTo>
                  <a:pt x="393" y="163"/>
                </a:lnTo>
                <a:close/>
                <a:moveTo>
                  <a:pt x="328" y="187"/>
                </a:moveTo>
                <a:lnTo>
                  <a:pt x="340" y="191"/>
                </a:lnTo>
                <a:lnTo>
                  <a:pt x="367" y="206"/>
                </a:lnTo>
                <a:lnTo>
                  <a:pt x="376" y="210"/>
                </a:lnTo>
                <a:lnTo>
                  <a:pt x="387" y="213"/>
                </a:lnTo>
                <a:lnTo>
                  <a:pt x="395" y="214"/>
                </a:lnTo>
                <a:lnTo>
                  <a:pt x="402" y="210"/>
                </a:lnTo>
                <a:lnTo>
                  <a:pt x="405" y="207"/>
                </a:lnTo>
                <a:lnTo>
                  <a:pt x="410" y="197"/>
                </a:lnTo>
                <a:lnTo>
                  <a:pt x="416" y="196"/>
                </a:lnTo>
                <a:lnTo>
                  <a:pt x="420" y="200"/>
                </a:lnTo>
                <a:lnTo>
                  <a:pt x="423" y="204"/>
                </a:lnTo>
                <a:lnTo>
                  <a:pt x="424" y="211"/>
                </a:lnTo>
                <a:lnTo>
                  <a:pt x="422" y="218"/>
                </a:lnTo>
                <a:lnTo>
                  <a:pt x="416" y="225"/>
                </a:lnTo>
                <a:lnTo>
                  <a:pt x="413" y="232"/>
                </a:lnTo>
                <a:lnTo>
                  <a:pt x="411" y="258"/>
                </a:lnTo>
                <a:lnTo>
                  <a:pt x="411" y="265"/>
                </a:lnTo>
                <a:lnTo>
                  <a:pt x="413" y="273"/>
                </a:lnTo>
                <a:lnTo>
                  <a:pt x="418" y="284"/>
                </a:lnTo>
                <a:lnTo>
                  <a:pt x="420" y="288"/>
                </a:lnTo>
                <a:lnTo>
                  <a:pt x="428" y="292"/>
                </a:lnTo>
                <a:lnTo>
                  <a:pt x="430" y="295"/>
                </a:lnTo>
                <a:lnTo>
                  <a:pt x="430" y="300"/>
                </a:lnTo>
                <a:lnTo>
                  <a:pt x="431" y="305"/>
                </a:lnTo>
                <a:lnTo>
                  <a:pt x="436" y="307"/>
                </a:lnTo>
                <a:lnTo>
                  <a:pt x="440" y="310"/>
                </a:lnTo>
                <a:lnTo>
                  <a:pt x="438" y="315"/>
                </a:lnTo>
                <a:lnTo>
                  <a:pt x="436" y="321"/>
                </a:lnTo>
                <a:lnTo>
                  <a:pt x="433" y="335"/>
                </a:lnTo>
                <a:lnTo>
                  <a:pt x="417" y="367"/>
                </a:lnTo>
                <a:lnTo>
                  <a:pt x="416" y="373"/>
                </a:lnTo>
                <a:lnTo>
                  <a:pt x="410" y="387"/>
                </a:lnTo>
                <a:lnTo>
                  <a:pt x="397" y="389"/>
                </a:lnTo>
                <a:lnTo>
                  <a:pt x="382" y="396"/>
                </a:lnTo>
                <a:lnTo>
                  <a:pt x="374" y="401"/>
                </a:lnTo>
                <a:lnTo>
                  <a:pt x="367" y="408"/>
                </a:lnTo>
                <a:lnTo>
                  <a:pt x="364" y="416"/>
                </a:lnTo>
                <a:lnTo>
                  <a:pt x="366" y="420"/>
                </a:lnTo>
                <a:lnTo>
                  <a:pt x="368" y="425"/>
                </a:lnTo>
                <a:lnTo>
                  <a:pt x="368" y="429"/>
                </a:lnTo>
                <a:lnTo>
                  <a:pt x="366" y="433"/>
                </a:lnTo>
                <a:lnTo>
                  <a:pt x="358" y="442"/>
                </a:lnTo>
                <a:lnTo>
                  <a:pt x="355" y="450"/>
                </a:lnTo>
                <a:lnTo>
                  <a:pt x="352" y="453"/>
                </a:lnTo>
                <a:lnTo>
                  <a:pt x="351" y="457"/>
                </a:lnTo>
                <a:lnTo>
                  <a:pt x="351" y="462"/>
                </a:lnTo>
                <a:lnTo>
                  <a:pt x="354" y="466"/>
                </a:lnTo>
                <a:lnTo>
                  <a:pt x="363" y="484"/>
                </a:lnTo>
                <a:lnTo>
                  <a:pt x="372" y="501"/>
                </a:lnTo>
                <a:lnTo>
                  <a:pt x="374" y="503"/>
                </a:lnTo>
                <a:lnTo>
                  <a:pt x="375" y="505"/>
                </a:lnTo>
                <a:lnTo>
                  <a:pt x="369" y="510"/>
                </a:lnTo>
                <a:lnTo>
                  <a:pt x="369" y="518"/>
                </a:lnTo>
                <a:lnTo>
                  <a:pt x="371" y="526"/>
                </a:lnTo>
                <a:lnTo>
                  <a:pt x="379" y="546"/>
                </a:lnTo>
                <a:lnTo>
                  <a:pt x="380" y="552"/>
                </a:lnTo>
                <a:lnTo>
                  <a:pt x="383" y="556"/>
                </a:lnTo>
                <a:lnTo>
                  <a:pt x="387" y="560"/>
                </a:lnTo>
                <a:lnTo>
                  <a:pt x="392" y="564"/>
                </a:lnTo>
                <a:lnTo>
                  <a:pt x="405" y="569"/>
                </a:lnTo>
                <a:lnTo>
                  <a:pt x="410" y="571"/>
                </a:lnTo>
                <a:lnTo>
                  <a:pt x="416" y="571"/>
                </a:lnTo>
                <a:lnTo>
                  <a:pt x="417" y="567"/>
                </a:lnTo>
                <a:lnTo>
                  <a:pt x="422" y="566"/>
                </a:lnTo>
                <a:lnTo>
                  <a:pt x="421" y="562"/>
                </a:lnTo>
                <a:lnTo>
                  <a:pt x="415" y="556"/>
                </a:lnTo>
                <a:lnTo>
                  <a:pt x="415" y="553"/>
                </a:lnTo>
                <a:lnTo>
                  <a:pt x="418" y="551"/>
                </a:lnTo>
                <a:lnTo>
                  <a:pt x="421" y="550"/>
                </a:lnTo>
                <a:lnTo>
                  <a:pt x="429" y="544"/>
                </a:lnTo>
                <a:lnTo>
                  <a:pt x="438" y="539"/>
                </a:lnTo>
                <a:lnTo>
                  <a:pt x="449" y="539"/>
                </a:lnTo>
                <a:lnTo>
                  <a:pt x="459" y="542"/>
                </a:lnTo>
                <a:lnTo>
                  <a:pt x="467" y="545"/>
                </a:lnTo>
                <a:lnTo>
                  <a:pt x="473" y="550"/>
                </a:lnTo>
                <a:lnTo>
                  <a:pt x="479" y="559"/>
                </a:lnTo>
                <a:lnTo>
                  <a:pt x="484" y="568"/>
                </a:lnTo>
                <a:lnTo>
                  <a:pt x="484" y="573"/>
                </a:lnTo>
                <a:lnTo>
                  <a:pt x="483" y="578"/>
                </a:lnTo>
                <a:lnTo>
                  <a:pt x="483" y="582"/>
                </a:lnTo>
                <a:lnTo>
                  <a:pt x="486" y="586"/>
                </a:lnTo>
                <a:lnTo>
                  <a:pt x="496" y="586"/>
                </a:lnTo>
                <a:lnTo>
                  <a:pt x="502" y="579"/>
                </a:lnTo>
                <a:lnTo>
                  <a:pt x="502" y="570"/>
                </a:lnTo>
                <a:lnTo>
                  <a:pt x="499" y="567"/>
                </a:lnTo>
                <a:lnTo>
                  <a:pt x="500" y="563"/>
                </a:lnTo>
                <a:lnTo>
                  <a:pt x="503" y="560"/>
                </a:lnTo>
                <a:lnTo>
                  <a:pt x="508" y="563"/>
                </a:lnTo>
                <a:lnTo>
                  <a:pt x="512" y="568"/>
                </a:lnTo>
                <a:lnTo>
                  <a:pt x="528" y="573"/>
                </a:lnTo>
                <a:lnTo>
                  <a:pt x="532" y="574"/>
                </a:lnTo>
                <a:lnTo>
                  <a:pt x="536" y="575"/>
                </a:lnTo>
                <a:lnTo>
                  <a:pt x="543" y="578"/>
                </a:lnTo>
                <a:lnTo>
                  <a:pt x="546" y="582"/>
                </a:lnTo>
                <a:lnTo>
                  <a:pt x="542" y="588"/>
                </a:lnTo>
                <a:lnTo>
                  <a:pt x="526" y="589"/>
                </a:lnTo>
                <a:lnTo>
                  <a:pt x="522" y="594"/>
                </a:lnTo>
                <a:lnTo>
                  <a:pt x="526" y="603"/>
                </a:lnTo>
                <a:lnTo>
                  <a:pt x="534" y="611"/>
                </a:lnTo>
                <a:lnTo>
                  <a:pt x="539" y="618"/>
                </a:lnTo>
                <a:lnTo>
                  <a:pt x="543" y="624"/>
                </a:lnTo>
                <a:lnTo>
                  <a:pt x="543" y="631"/>
                </a:lnTo>
                <a:lnTo>
                  <a:pt x="540" y="637"/>
                </a:lnTo>
                <a:lnTo>
                  <a:pt x="547" y="637"/>
                </a:lnTo>
                <a:lnTo>
                  <a:pt x="554" y="638"/>
                </a:lnTo>
                <a:lnTo>
                  <a:pt x="563" y="644"/>
                </a:lnTo>
                <a:lnTo>
                  <a:pt x="566" y="644"/>
                </a:lnTo>
                <a:lnTo>
                  <a:pt x="569" y="643"/>
                </a:lnTo>
                <a:lnTo>
                  <a:pt x="568" y="663"/>
                </a:lnTo>
                <a:lnTo>
                  <a:pt x="562" y="681"/>
                </a:lnTo>
                <a:lnTo>
                  <a:pt x="554" y="679"/>
                </a:lnTo>
                <a:lnTo>
                  <a:pt x="548" y="671"/>
                </a:lnTo>
                <a:lnTo>
                  <a:pt x="549" y="662"/>
                </a:lnTo>
                <a:lnTo>
                  <a:pt x="553" y="653"/>
                </a:lnTo>
                <a:lnTo>
                  <a:pt x="551" y="651"/>
                </a:lnTo>
                <a:lnTo>
                  <a:pt x="546" y="652"/>
                </a:lnTo>
                <a:lnTo>
                  <a:pt x="542" y="654"/>
                </a:lnTo>
                <a:lnTo>
                  <a:pt x="536" y="655"/>
                </a:lnTo>
                <a:lnTo>
                  <a:pt x="528" y="653"/>
                </a:lnTo>
                <a:lnTo>
                  <a:pt x="510" y="644"/>
                </a:lnTo>
                <a:lnTo>
                  <a:pt x="503" y="643"/>
                </a:lnTo>
                <a:lnTo>
                  <a:pt x="501" y="638"/>
                </a:lnTo>
                <a:lnTo>
                  <a:pt x="501" y="629"/>
                </a:lnTo>
                <a:lnTo>
                  <a:pt x="494" y="618"/>
                </a:lnTo>
                <a:lnTo>
                  <a:pt x="493" y="614"/>
                </a:lnTo>
                <a:lnTo>
                  <a:pt x="491" y="610"/>
                </a:lnTo>
                <a:lnTo>
                  <a:pt x="470" y="598"/>
                </a:lnTo>
                <a:lnTo>
                  <a:pt x="467" y="596"/>
                </a:lnTo>
                <a:lnTo>
                  <a:pt x="461" y="587"/>
                </a:lnTo>
                <a:lnTo>
                  <a:pt x="446" y="573"/>
                </a:lnTo>
                <a:lnTo>
                  <a:pt x="442" y="571"/>
                </a:lnTo>
                <a:lnTo>
                  <a:pt x="437" y="571"/>
                </a:lnTo>
                <a:lnTo>
                  <a:pt x="436" y="574"/>
                </a:lnTo>
                <a:lnTo>
                  <a:pt x="438" y="580"/>
                </a:lnTo>
                <a:lnTo>
                  <a:pt x="439" y="584"/>
                </a:lnTo>
                <a:lnTo>
                  <a:pt x="438" y="589"/>
                </a:lnTo>
                <a:lnTo>
                  <a:pt x="439" y="593"/>
                </a:lnTo>
                <a:lnTo>
                  <a:pt x="446" y="601"/>
                </a:lnTo>
                <a:lnTo>
                  <a:pt x="447" y="604"/>
                </a:lnTo>
                <a:lnTo>
                  <a:pt x="452" y="614"/>
                </a:lnTo>
                <a:lnTo>
                  <a:pt x="452" y="626"/>
                </a:lnTo>
                <a:lnTo>
                  <a:pt x="446" y="630"/>
                </a:lnTo>
                <a:lnTo>
                  <a:pt x="440" y="625"/>
                </a:lnTo>
                <a:lnTo>
                  <a:pt x="439" y="621"/>
                </a:lnTo>
                <a:lnTo>
                  <a:pt x="438" y="617"/>
                </a:lnTo>
                <a:lnTo>
                  <a:pt x="431" y="606"/>
                </a:lnTo>
                <a:lnTo>
                  <a:pt x="429" y="604"/>
                </a:lnTo>
                <a:lnTo>
                  <a:pt x="415" y="594"/>
                </a:lnTo>
                <a:lnTo>
                  <a:pt x="405" y="582"/>
                </a:lnTo>
                <a:lnTo>
                  <a:pt x="381" y="570"/>
                </a:lnTo>
                <a:lnTo>
                  <a:pt x="378" y="570"/>
                </a:lnTo>
                <a:lnTo>
                  <a:pt x="374" y="571"/>
                </a:lnTo>
                <a:lnTo>
                  <a:pt x="371" y="572"/>
                </a:lnTo>
                <a:lnTo>
                  <a:pt x="359" y="578"/>
                </a:lnTo>
                <a:lnTo>
                  <a:pt x="355" y="582"/>
                </a:lnTo>
                <a:lnTo>
                  <a:pt x="355" y="589"/>
                </a:lnTo>
                <a:lnTo>
                  <a:pt x="347" y="594"/>
                </a:lnTo>
                <a:lnTo>
                  <a:pt x="336" y="594"/>
                </a:lnTo>
                <a:lnTo>
                  <a:pt x="327" y="591"/>
                </a:lnTo>
                <a:lnTo>
                  <a:pt x="320" y="585"/>
                </a:lnTo>
                <a:lnTo>
                  <a:pt x="314" y="584"/>
                </a:lnTo>
                <a:lnTo>
                  <a:pt x="307" y="575"/>
                </a:lnTo>
                <a:lnTo>
                  <a:pt x="298" y="573"/>
                </a:lnTo>
                <a:lnTo>
                  <a:pt x="291" y="581"/>
                </a:lnTo>
                <a:lnTo>
                  <a:pt x="289" y="566"/>
                </a:lnTo>
                <a:lnTo>
                  <a:pt x="289" y="550"/>
                </a:lnTo>
                <a:lnTo>
                  <a:pt x="291" y="545"/>
                </a:lnTo>
                <a:lnTo>
                  <a:pt x="295" y="542"/>
                </a:lnTo>
                <a:lnTo>
                  <a:pt x="313" y="525"/>
                </a:lnTo>
                <a:lnTo>
                  <a:pt x="316" y="520"/>
                </a:lnTo>
                <a:lnTo>
                  <a:pt x="315" y="513"/>
                </a:lnTo>
                <a:lnTo>
                  <a:pt x="311" y="507"/>
                </a:lnTo>
                <a:lnTo>
                  <a:pt x="304" y="504"/>
                </a:lnTo>
                <a:lnTo>
                  <a:pt x="296" y="502"/>
                </a:lnTo>
                <a:lnTo>
                  <a:pt x="291" y="499"/>
                </a:lnTo>
                <a:lnTo>
                  <a:pt x="287" y="494"/>
                </a:lnTo>
                <a:lnTo>
                  <a:pt x="284" y="503"/>
                </a:lnTo>
                <a:lnTo>
                  <a:pt x="287" y="517"/>
                </a:lnTo>
                <a:lnTo>
                  <a:pt x="287" y="526"/>
                </a:lnTo>
                <a:lnTo>
                  <a:pt x="284" y="529"/>
                </a:lnTo>
                <a:lnTo>
                  <a:pt x="280" y="529"/>
                </a:lnTo>
                <a:lnTo>
                  <a:pt x="275" y="528"/>
                </a:lnTo>
                <a:lnTo>
                  <a:pt x="272" y="525"/>
                </a:lnTo>
                <a:lnTo>
                  <a:pt x="269" y="516"/>
                </a:lnTo>
                <a:lnTo>
                  <a:pt x="263" y="510"/>
                </a:lnTo>
                <a:lnTo>
                  <a:pt x="260" y="501"/>
                </a:lnTo>
                <a:lnTo>
                  <a:pt x="257" y="499"/>
                </a:lnTo>
                <a:lnTo>
                  <a:pt x="251" y="500"/>
                </a:lnTo>
                <a:lnTo>
                  <a:pt x="247" y="496"/>
                </a:lnTo>
                <a:lnTo>
                  <a:pt x="244" y="486"/>
                </a:lnTo>
                <a:lnTo>
                  <a:pt x="243" y="475"/>
                </a:lnTo>
                <a:lnTo>
                  <a:pt x="241" y="465"/>
                </a:lnTo>
                <a:lnTo>
                  <a:pt x="237" y="456"/>
                </a:lnTo>
                <a:lnTo>
                  <a:pt x="235" y="449"/>
                </a:lnTo>
                <a:lnTo>
                  <a:pt x="232" y="415"/>
                </a:lnTo>
                <a:lnTo>
                  <a:pt x="231" y="412"/>
                </a:lnTo>
                <a:lnTo>
                  <a:pt x="229" y="410"/>
                </a:lnTo>
                <a:lnTo>
                  <a:pt x="225" y="406"/>
                </a:lnTo>
                <a:lnTo>
                  <a:pt x="222" y="401"/>
                </a:lnTo>
                <a:lnTo>
                  <a:pt x="221" y="398"/>
                </a:lnTo>
                <a:lnTo>
                  <a:pt x="222" y="381"/>
                </a:lnTo>
                <a:lnTo>
                  <a:pt x="224" y="377"/>
                </a:lnTo>
                <a:lnTo>
                  <a:pt x="227" y="375"/>
                </a:lnTo>
                <a:lnTo>
                  <a:pt x="231" y="379"/>
                </a:lnTo>
                <a:lnTo>
                  <a:pt x="235" y="383"/>
                </a:lnTo>
                <a:lnTo>
                  <a:pt x="239" y="385"/>
                </a:lnTo>
                <a:lnTo>
                  <a:pt x="243" y="387"/>
                </a:lnTo>
                <a:lnTo>
                  <a:pt x="250" y="397"/>
                </a:lnTo>
                <a:lnTo>
                  <a:pt x="253" y="398"/>
                </a:lnTo>
                <a:lnTo>
                  <a:pt x="262" y="398"/>
                </a:lnTo>
                <a:lnTo>
                  <a:pt x="267" y="397"/>
                </a:lnTo>
                <a:lnTo>
                  <a:pt x="270" y="393"/>
                </a:lnTo>
                <a:lnTo>
                  <a:pt x="271" y="389"/>
                </a:lnTo>
                <a:lnTo>
                  <a:pt x="271" y="384"/>
                </a:lnTo>
                <a:lnTo>
                  <a:pt x="266" y="369"/>
                </a:lnTo>
                <a:lnTo>
                  <a:pt x="265" y="359"/>
                </a:lnTo>
                <a:lnTo>
                  <a:pt x="264" y="349"/>
                </a:lnTo>
                <a:lnTo>
                  <a:pt x="266" y="340"/>
                </a:lnTo>
                <a:lnTo>
                  <a:pt x="273" y="324"/>
                </a:lnTo>
                <a:lnTo>
                  <a:pt x="274" y="313"/>
                </a:lnTo>
                <a:lnTo>
                  <a:pt x="273" y="298"/>
                </a:lnTo>
                <a:lnTo>
                  <a:pt x="274" y="289"/>
                </a:lnTo>
                <a:lnTo>
                  <a:pt x="274" y="284"/>
                </a:lnTo>
                <a:lnTo>
                  <a:pt x="270" y="276"/>
                </a:lnTo>
                <a:lnTo>
                  <a:pt x="269" y="267"/>
                </a:lnTo>
                <a:lnTo>
                  <a:pt x="280" y="224"/>
                </a:lnTo>
                <a:lnTo>
                  <a:pt x="284" y="216"/>
                </a:lnTo>
                <a:lnTo>
                  <a:pt x="287" y="207"/>
                </a:lnTo>
                <a:lnTo>
                  <a:pt x="288" y="195"/>
                </a:lnTo>
                <a:lnTo>
                  <a:pt x="297" y="192"/>
                </a:lnTo>
                <a:lnTo>
                  <a:pt x="305" y="188"/>
                </a:lnTo>
                <a:lnTo>
                  <a:pt x="309" y="188"/>
                </a:lnTo>
                <a:lnTo>
                  <a:pt x="314" y="189"/>
                </a:lnTo>
                <a:lnTo>
                  <a:pt x="324" y="187"/>
                </a:lnTo>
                <a:lnTo>
                  <a:pt x="328" y="187"/>
                </a:lnTo>
                <a:close/>
                <a:moveTo>
                  <a:pt x="402" y="483"/>
                </a:moveTo>
                <a:lnTo>
                  <a:pt x="403" y="486"/>
                </a:lnTo>
                <a:lnTo>
                  <a:pt x="401" y="486"/>
                </a:lnTo>
                <a:lnTo>
                  <a:pt x="400" y="487"/>
                </a:lnTo>
                <a:lnTo>
                  <a:pt x="396" y="493"/>
                </a:lnTo>
                <a:lnTo>
                  <a:pt x="401" y="503"/>
                </a:lnTo>
                <a:lnTo>
                  <a:pt x="398" y="511"/>
                </a:lnTo>
                <a:lnTo>
                  <a:pt x="394" y="512"/>
                </a:lnTo>
                <a:lnTo>
                  <a:pt x="392" y="511"/>
                </a:lnTo>
                <a:lnTo>
                  <a:pt x="393" y="507"/>
                </a:lnTo>
                <a:lnTo>
                  <a:pt x="394" y="505"/>
                </a:lnTo>
                <a:lnTo>
                  <a:pt x="393" y="500"/>
                </a:lnTo>
                <a:lnTo>
                  <a:pt x="390" y="497"/>
                </a:lnTo>
                <a:lnTo>
                  <a:pt x="388" y="491"/>
                </a:lnTo>
                <a:lnTo>
                  <a:pt x="385" y="487"/>
                </a:lnTo>
                <a:lnTo>
                  <a:pt x="386" y="481"/>
                </a:lnTo>
                <a:lnTo>
                  <a:pt x="397" y="480"/>
                </a:lnTo>
                <a:lnTo>
                  <a:pt x="402" y="483"/>
                </a:lnTo>
                <a:close/>
                <a:moveTo>
                  <a:pt x="413" y="561"/>
                </a:moveTo>
                <a:lnTo>
                  <a:pt x="412" y="565"/>
                </a:lnTo>
                <a:lnTo>
                  <a:pt x="395" y="553"/>
                </a:lnTo>
                <a:lnTo>
                  <a:pt x="395" y="550"/>
                </a:lnTo>
                <a:lnTo>
                  <a:pt x="395" y="549"/>
                </a:lnTo>
                <a:lnTo>
                  <a:pt x="396" y="547"/>
                </a:lnTo>
                <a:lnTo>
                  <a:pt x="413" y="561"/>
                </a:lnTo>
                <a:close/>
                <a:moveTo>
                  <a:pt x="585" y="595"/>
                </a:moveTo>
                <a:lnTo>
                  <a:pt x="583" y="600"/>
                </a:lnTo>
                <a:lnTo>
                  <a:pt x="581" y="598"/>
                </a:lnTo>
                <a:lnTo>
                  <a:pt x="577" y="599"/>
                </a:lnTo>
                <a:lnTo>
                  <a:pt x="571" y="603"/>
                </a:lnTo>
                <a:lnTo>
                  <a:pt x="562" y="597"/>
                </a:lnTo>
                <a:lnTo>
                  <a:pt x="560" y="592"/>
                </a:lnTo>
                <a:lnTo>
                  <a:pt x="567" y="582"/>
                </a:lnTo>
                <a:lnTo>
                  <a:pt x="567" y="567"/>
                </a:lnTo>
                <a:lnTo>
                  <a:pt x="569" y="563"/>
                </a:lnTo>
                <a:lnTo>
                  <a:pt x="572" y="560"/>
                </a:lnTo>
                <a:lnTo>
                  <a:pt x="575" y="559"/>
                </a:lnTo>
                <a:lnTo>
                  <a:pt x="582" y="569"/>
                </a:lnTo>
                <a:lnTo>
                  <a:pt x="584" y="571"/>
                </a:lnTo>
                <a:lnTo>
                  <a:pt x="590" y="576"/>
                </a:lnTo>
                <a:lnTo>
                  <a:pt x="589" y="585"/>
                </a:lnTo>
                <a:lnTo>
                  <a:pt x="589" y="591"/>
                </a:lnTo>
                <a:lnTo>
                  <a:pt x="585" y="595"/>
                </a:lnTo>
                <a:close/>
                <a:moveTo>
                  <a:pt x="262" y="585"/>
                </a:moveTo>
                <a:lnTo>
                  <a:pt x="262" y="591"/>
                </a:lnTo>
                <a:lnTo>
                  <a:pt x="249" y="583"/>
                </a:lnTo>
                <a:lnTo>
                  <a:pt x="248" y="580"/>
                </a:lnTo>
                <a:lnTo>
                  <a:pt x="249" y="578"/>
                </a:lnTo>
                <a:lnTo>
                  <a:pt x="250" y="577"/>
                </a:lnTo>
                <a:lnTo>
                  <a:pt x="257" y="580"/>
                </a:lnTo>
                <a:lnTo>
                  <a:pt x="262" y="585"/>
                </a:lnTo>
                <a:close/>
                <a:moveTo>
                  <a:pt x="392" y="602"/>
                </a:moveTo>
                <a:lnTo>
                  <a:pt x="397" y="603"/>
                </a:lnTo>
                <a:lnTo>
                  <a:pt x="399" y="602"/>
                </a:lnTo>
                <a:lnTo>
                  <a:pt x="408" y="609"/>
                </a:lnTo>
                <a:lnTo>
                  <a:pt x="407" y="612"/>
                </a:lnTo>
                <a:lnTo>
                  <a:pt x="409" y="617"/>
                </a:lnTo>
                <a:lnTo>
                  <a:pt x="403" y="624"/>
                </a:lnTo>
                <a:lnTo>
                  <a:pt x="402" y="627"/>
                </a:lnTo>
                <a:lnTo>
                  <a:pt x="399" y="630"/>
                </a:lnTo>
                <a:lnTo>
                  <a:pt x="389" y="623"/>
                </a:lnTo>
                <a:lnTo>
                  <a:pt x="385" y="620"/>
                </a:lnTo>
                <a:lnTo>
                  <a:pt x="384" y="612"/>
                </a:lnTo>
                <a:lnTo>
                  <a:pt x="388" y="600"/>
                </a:lnTo>
                <a:lnTo>
                  <a:pt x="392" y="602"/>
                </a:lnTo>
                <a:close/>
                <a:moveTo>
                  <a:pt x="296" y="607"/>
                </a:moveTo>
                <a:lnTo>
                  <a:pt x="300" y="608"/>
                </a:lnTo>
                <a:lnTo>
                  <a:pt x="313" y="606"/>
                </a:lnTo>
                <a:lnTo>
                  <a:pt x="318" y="607"/>
                </a:lnTo>
                <a:lnTo>
                  <a:pt x="322" y="611"/>
                </a:lnTo>
                <a:lnTo>
                  <a:pt x="326" y="613"/>
                </a:lnTo>
                <a:lnTo>
                  <a:pt x="329" y="615"/>
                </a:lnTo>
                <a:lnTo>
                  <a:pt x="336" y="611"/>
                </a:lnTo>
                <a:lnTo>
                  <a:pt x="342" y="616"/>
                </a:lnTo>
                <a:lnTo>
                  <a:pt x="348" y="625"/>
                </a:lnTo>
                <a:lnTo>
                  <a:pt x="355" y="631"/>
                </a:lnTo>
                <a:lnTo>
                  <a:pt x="361" y="636"/>
                </a:lnTo>
                <a:lnTo>
                  <a:pt x="362" y="639"/>
                </a:lnTo>
                <a:lnTo>
                  <a:pt x="358" y="645"/>
                </a:lnTo>
                <a:lnTo>
                  <a:pt x="357" y="652"/>
                </a:lnTo>
                <a:lnTo>
                  <a:pt x="358" y="659"/>
                </a:lnTo>
                <a:lnTo>
                  <a:pt x="362" y="675"/>
                </a:lnTo>
                <a:lnTo>
                  <a:pt x="361" y="680"/>
                </a:lnTo>
                <a:lnTo>
                  <a:pt x="356" y="686"/>
                </a:lnTo>
                <a:lnTo>
                  <a:pt x="352" y="693"/>
                </a:lnTo>
                <a:lnTo>
                  <a:pt x="353" y="695"/>
                </a:lnTo>
                <a:lnTo>
                  <a:pt x="351" y="698"/>
                </a:lnTo>
                <a:lnTo>
                  <a:pt x="351" y="703"/>
                </a:lnTo>
                <a:lnTo>
                  <a:pt x="348" y="702"/>
                </a:lnTo>
                <a:lnTo>
                  <a:pt x="345" y="702"/>
                </a:lnTo>
                <a:lnTo>
                  <a:pt x="343" y="704"/>
                </a:lnTo>
                <a:lnTo>
                  <a:pt x="338" y="709"/>
                </a:lnTo>
                <a:lnTo>
                  <a:pt x="332" y="708"/>
                </a:lnTo>
                <a:lnTo>
                  <a:pt x="329" y="706"/>
                </a:lnTo>
                <a:lnTo>
                  <a:pt x="328" y="702"/>
                </a:lnTo>
                <a:lnTo>
                  <a:pt x="326" y="699"/>
                </a:lnTo>
                <a:lnTo>
                  <a:pt x="323" y="698"/>
                </a:lnTo>
                <a:lnTo>
                  <a:pt x="317" y="691"/>
                </a:lnTo>
                <a:lnTo>
                  <a:pt x="313" y="686"/>
                </a:lnTo>
                <a:lnTo>
                  <a:pt x="313" y="680"/>
                </a:lnTo>
                <a:lnTo>
                  <a:pt x="312" y="675"/>
                </a:lnTo>
                <a:lnTo>
                  <a:pt x="308" y="670"/>
                </a:lnTo>
                <a:lnTo>
                  <a:pt x="303" y="666"/>
                </a:lnTo>
                <a:lnTo>
                  <a:pt x="302" y="663"/>
                </a:lnTo>
                <a:lnTo>
                  <a:pt x="301" y="659"/>
                </a:lnTo>
                <a:lnTo>
                  <a:pt x="301" y="649"/>
                </a:lnTo>
                <a:lnTo>
                  <a:pt x="294" y="636"/>
                </a:lnTo>
                <a:lnTo>
                  <a:pt x="292" y="632"/>
                </a:lnTo>
                <a:lnTo>
                  <a:pt x="286" y="629"/>
                </a:lnTo>
                <a:lnTo>
                  <a:pt x="281" y="625"/>
                </a:lnTo>
                <a:lnTo>
                  <a:pt x="278" y="621"/>
                </a:lnTo>
                <a:lnTo>
                  <a:pt x="276" y="614"/>
                </a:lnTo>
                <a:lnTo>
                  <a:pt x="275" y="613"/>
                </a:lnTo>
                <a:lnTo>
                  <a:pt x="271" y="614"/>
                </a:lnTo>
                <a:lnTo>
                  <a:pt x="267" y="613"/>
                </a:lnTo>
                <a:lnTo>
                  <a:pt x="268" y="608"/>
                </a:lnTo>
                <a:lnTo>
                  <a:pt x="272" y="604"/>
                </a:lnTo>
                <a:lnTo>
                  <a:pt x="278" y="604"/>
                </a:lnTo>
                <a:lnTo>
                  <a:pt x="292" y="606"/>
                </a:lnTo>
                <a:lnTo>
                  <a:pt x="296" y="607"/>
                </a:lnTo>
                <a:close/>
                <a:moveTo>
                  <a:pt x="500" y="658"/>
                </a:moveTo>
                <a:lnTo>
                  <a:pt x="507" y="670"/>
                </a:lnTo>
                <a:lnTo>
                  <a:pt x="500" y="662"/>
                </a:lnTo>
                <a:lnTo>
                  <a:pt x="491" y="656"/>
                </a:lnTo>
                <a:lnTo>
                  <a:pt x="482" y="647"/>
                </a:lnTo>
                <a:lnTo>
                  <a:pt x="476" y="643"/>
                </a:lnTo>
                <a:lnTo>
                  <a:pt x="474" y="641"/>
                </a:lnTo>
                <a:lnTo>
                  <a:pt x="475" y="638"/>
                </a:lnTo>
                <a:lnTo>
                  <a:pt x="479" y="637"/>
                </a:lnTo>
                <a:lnTo>
                  <a:pt x="481" y="637"/>
                </a:lnTo>
                <a:lnTo>
                  <a:pt x="494" y="654"/>
                </a:lnTo>
                <a:lnTo>
                  <a:pt x="500" y="658"/>
                </a:lnTo>
                <a:close/>
                <a:moveTo>
                  <a:pt x="539" y="690"/>
                </a:moveTo>
                <a:lnTo>
                  <a:pt x="540" y="697"/>
                </a:lnTo>
                <a:lnTo>
                  <a:pt x="537" y="695"/>
                </a:lnTo>
                <a:lnTo>
                  <a:pt x="527" y="681"/>
                </a:lnTo>
                <a:lnTo>
                  <a:pt x="525" y="676"/>
                </a:lnTo>
                <a:lnTo>
                  <a:pt x="527" y="672"/>
                </a:lnTo>
                <a:lnTo>
                  <a:pt x="534" y="678"/>
                </a:lnTo>
                <a:lnTo>
                  <a:pt x="539" y="690"/>
                </a:lnTo>
                <a:close/>
                <a:moveTo>
                  <a:pt x="406" y="698"/>
                </a:moveTo>
                <a:lnTo>
                  <a:pt x="400" y="718"/>
                </a:lnTo>
                <a:lnTo>
                  <a:pt x="396" y="711"/>
                </a:lnTo>
                <a:lnTo>
                  <a:pt x="397" y="707"/>
                </a:lnTo>
                <a:lnTo>
                  <a:pt x="394" y="703"/>
                </a:lnTo>
                <a:lnTo>
                  <a:pt x="393" y="700"/>
                </a:lnTo>
                <a:lnTo>
                  <a:pt x="394" y="696"/>
                </a:lnTo>
                <a:lnTo>
                  <a:pt x="398" y="692"/>
                </a:lnTo>
                <a:lnTo>
                  <a:pt x="399" y="679"/>
                </a:lnTo>
                <a:lnTo>
                  <a:pt x="407" y="674"/>
                </a:lnTo>
                <a:lnTo>
                  <a:pt x="410" y="674"/>
                </a:lnTo>
                <a:lnTo>
                  <a:pt x="409" y="677"/>
                </a:lnTo>
                <a:lnTo>
                  <a:pt x="409" y="683"/>
                </a:lnTo>
                <a:lnTo>
                  <a:pt x="406" y="698"/>
                </a:lnTo>
                <a:close/>
                <a:moveTo>
                  <a:pt x="423" y="684"/>
                </a:moveTo>
                <a:lnTo>
                  <a:pt x="421" y="687"/>
                </a:lnTo>
                <a:lnTo>
                  <a:pt x="419" y="686"/>
                </a:lnTo>
                <a:lnTo>
                  <a:pt x="418" y="682"/>
                </a:lnTo>
                <a:lnTo>
                  <a:pt x="421" y="679"/>
                </a:lnTo>
                <a:lnTo>
                  <a:pt x="422" y="679"/>
                </a:lnTo>
                <a:lnTo>
                  <a:pt x="423" y="684"/>
                </a:lnTo>
                <a:close/>
                <a:moveTo>
                  <a:pt x="535" y="704"/>
                </a:moveTo>
                <a:lnTo>
                  <a:pt x="550" y="713"/>
                </a:lnTo>
                <a:lnTo>
                  <a:pt x="560" y="729"/>
                </a:lnTo>
                <a:lnTo>
                  <a:pt x="562" y="742"/>
                </a:lnTo>
                <a:lnTo>
                  <a:pt x="561" y="747"/>
                </a:lnTo>
                <a:lnTo>
                  <a:pt x="556" y="741"/>
                </a:lnTo>
                <a:lnTo>
                  <a:pt x="545" y="734"/>
                </a:lnTo>
                <a:lnTo>
                  <a:pt x="538" y="732"/>
                </a:lnTo>
                <a:lnTo>
                  <a:pt x="535" y="731"/>
                </a:lnTo>
                <a:lnTo>
                  <a:pt x="536" y="726"/>
                </a:lnTo>
                <a:lnTo>
                  <a:pt x="531" y="723"/>
                </a:lnTo>
                <a:lnTo>
                  <a:pt x="531" y="721"/>
                </a:lnTo>
                <a:lnTo>
                  <a:pt x="526" y="719"/>
                </a:lnTo>
                <a:lnTo>
                  <a:pt x="520" y="711"/>
                </a:lnTo>
                <a:lnTo>
                  <a:pt x="516" y="709"/>
                </a:lnTo>
                <a:lnTo>
                  <a:pt x="511" y="711"/>
                </a:lnTo>
                <a:lnTo>
                  <a:pt x="501" y="724"/>
                </a:lnTo>
                <a:lnTo>
                  <a:pt x="490" y="733"/>
                </a:lnTo>
                <a:lnTo>
                  <a:pt x="490" y="729"/>
                </a:lnTo>
                <a:lnTo>
                  <a:pt x="495" y="718"/>
                </a:lnTo>
                <a:lnTo>
                  <a:pt x="497" y="700"/>
                </a:lnTo>
                <a:lnTo>
                  <a:pt x="499" y="695"/>
                </a:lnTo>
                <a:lnTo>
                  <a:pt x="497" y="687"/>
                </a:lnTo>
                <a:lnTo>
                  <a:pt x="497" y="680"/>
                </a:lnTo>
                <a:lnTo>
                  <a:pt x="505" y="683"/>
                </a:lnTo>
                <a:lnTo>
                  <a:pt x="515" y="686"/>
                </a:lnTo>
                <a:lnTo>
                  <a:pt x="522" y="691"/>
                </a:lnTo>
                <a:lnTo>
                  <a:pt x="524" y="694"/>
                </a:lnTo>
                <a:lnTo>
                  <a:pt x="535" y="704"/>
                </a:lnTo>
                <a:close/>
                <a:moveTo>
                  <a:pt x="655" y="684"/>
                </a:moveTo>
                <a:lnTo>
                  <a:pt x="661" y="691"/>
                </a:lnTo>
                <a:lnTo>
                  <a:pt x="662" y="696"/>
                </a:lnTo>
                <a:lnTo>
                  <a:pt x="662" y="701"/>
                </a:lnTo>
                <a:lnTo>
                  <a:pt x="664" y="703"/>
                </a:lnTo>
                <a:lnTo>
                  <a:pt x="669" y="704"/>
                </a:lnTo>
                <a:lnTo>
                  <a:pt x="675" y="706"/>
                </a:lnTo>
                <a:lnTo>
                  <a:pt x="679" y="711"/>
                </a:lnTo>
                <a:lnTo>
                  <a:pt x="676" y="716"/>
                </a:lnTo>
                <a:lnTo>
                  <a:pt x="677" y="722"/>
                </a:lnTo>
                <a:lnTo>
                  <a:pt x="673" y="731"/>
                </a:lnTo>
                <a:lnTo>
                  <a:pt x="673" y="745"/>
                </a:lnTo>
                <a:lnTo>
                  <a:pt x="676" y="750"/>
                </a:lnTo>
                <a:lnTo>
                  <a:pt x="676" y="754"/>
                </a:lnTo>
                <a:lnTo>
                  <a:pt x="675" y="759"/>
                </a:lnTo>
                <a:lnTo>
                  <a:pt x="676" y="763"/>
                </a:lnTo>
                <a:lnTo>
                  <a:pt x="683" y="777"/>
                </a:lnTo>
                <a:lnTo>
                  <a:pt x="685" y="781"/>
                </a:lnTo>
                <a:lnTo>
                  <a:pt x="683" y="785"/>
                </a:lnTo>
                <a:lnTo>
                  <a:pt x="682" y="788"/>
                </a:lnTo>
                <a:lnTo>
                  <a:pt x="686" y="788"/>
                </a:lnTo>
                <a:lnTo>
                  <a:pt x="692" y="794"/>
                </a:lnTo>
                <a:lnTo>
                  <a:pt x="696" y="801"/>
                </a:lnTo>
                <a:lnTo>
                  <a:pt x="695" y="803"/>
                </a:lnTo>
                <a:lnTo>
                  <a:pt x="690" y="797"/>
                </a:lnTo>
                <a:lnTo>
                  <a:pt x="686" y="796"/>
                </a:lnTo>
                <a:lnTo>
                  <a:pt x="671" y="798"/>
                </a:lnTo>
                <a:lnTo>
                  <a:pt x="661" y="796"/>
                </a:lnTo>
                <a:lnTo>
                  <a:pt x="655" y="795"/>
                </a:lnTo>
                <a:lnTo>
                  <a:pt x="649" y="786"/>
                </a:lnTo>
                <a:lnTo>
                  <a:pt x="643" y="784"/>
                </a:lnTo>
                <a:lnTo>
                  <a:pt x="639" y="780"/>
                </a:lnTo>
                <a:lnTo>
                  <a:pt x="632" y="769"/>
                </a:lnTo>
                <a:lnTo>
                  <a:pt x="630" y="762"/>
                </a:lnTo>
                <a:lnTo>
                  <a:pt x="635" y="756"/>
                </a:lnTo>
                <a:lnTo>
                  <a:pt x="636" y="751"/>
                </a:lnTo>
                <a:lnTo>
                  <a:pt x="636" y="746"/>
                </a:lnTo>
                <a:lnTo>
                  <a:pt x="631" y="746"/>
                </a:lnTo>
                <a:lnTo>
                  <a:pt x="627" y="745"/>
                </a:lnTo>
                <a:lnTo>
                  <a:pt x="622" y="739"/>
                </a:lnTo>
                <a:lnTo>
                  <a:pt x="620" y="735"/>
                </a:lnTo>
                <a:lnTo>
                  <a:pt x="617" y="732"/>
                </a:lnTo>
                <a:lnTo>
                  <a:pt x="611" y="725"/>
                </a:lnTo>
                <a:lnTo>
                  <a:pt x="603" y="722"/>
                </a:lnTo>
                <a:lnTo>
                  <a:pt x="599" y="720"/>
                </a:lnTo>
                <a:lnTo>
                  <a:pt x="593" y="714"/>
                </a:lnTo>
                <a:lnTo>
                  <a:pt x="588" y="707"/>
                </a:lnTo>
                <a:lnTo>
                  <a:pt x="583" y="694"/>
                </a:lnTo>
                <a:lnTo>
                  <a:pt x="581" y="681"/>
                </a:lnTo>
                <a:lnTo>
                  <a:pt x="602" y="684"/>
                </a:lnTo>
                <a:lnTo>
                  <a:pt x="624" y="684"/>
                </a:lnTo>
                <a:lnTo>
                  <a:pt x="648" y="681"/>
                </a:lnTo>
                <a:lnTo>
                  <a:pt x="655" y="684"/>
                </a:lnTo>
                <a:close/>
                <a:moveTo>
                  <a:pt x="451" y="702"/>
                </a:moveTo>
                <a:lnTo>
                  <a:pt x="447" y="704"/>
                </a:lnTo>
                <a:lnTo>
                  <a:pt x="438" y="696"/>
                </a:lnTo>
                <a:lnTo>
                  <a:pt x="434" y="692"/>
                </a:lnTo>
                <a:lnTo>
                  <a:pt x="432" y="690"/>
                </a:lnTo>
                <a:lnTo>
                  <a:pt x="436" y="687"/>
                </a:lnTo>
                <a:lnTo>
                  <a:pt x="447" y="687"/>
                </a:lnTo>
                <a:lnTo>
                  <a:pt x="452" y="693"/>
                </a:lnTo>
                <a:lnTo>
                  <a:pt x="453" y="696"/>
                </a:lnTo>
                <a:lnTo>
                  <a:pt x="451" y="702"/>
                </a:lnTo>
                <a:close/>
                <a:moveTo>
                  <a:pt x="248" y="713"/>
                </a:moveTo>
                <a:lnTo>
                  <a:pt x="253" y="714"/>
                </a:lnTo>
                <a:lnTo>
                  <a:pt x="256" y="713"/>
                </a:lnTo>
                <a:lnTo>
                  <a:pt x="258" y="709"/>
                </a:lnTo>
                <a:lnTo>
                  <a:pt x="261" y="715"/>
                </a:lnTo>
                <a:lnTo>
                  <a:pt x="267" y="720"/>
                </a:lnTo>
                <a:lnTo>
                  <a:pt x="265" y="726"/>
                </a:lnTo>
                <a:lnTo>
                  <a:pt x="260" y="726"/>
                </a:lnTo>
                <a:lnTo>
                  <a:pt x="254" y="725"/>
                </a:lnTo>
                <a:lnTo>
                  <a:pt x="248" y="727"/>
                </a:lnTo>
                <a:lnTo>
                  <a:pt x="241" y="726"/>
                </a:lnTo>
                <a:lnTo>
                  <a:pt x="237" y="721"/>
                </a:lnTo>
                <a:lnTo>
                  <a:pt x="232" y="712"/>
                </a:lnTo>
                <a:lnTo>
                  <a:pt x="230" y="711"/>
                </a:lnTo>
                <a:lnTo>
                  <a:pt x="230" y="707"/>
                </a:lnTo>
                <a:lnTo>
                  <a:pt x="232" y="705"/>
                </a:lnTo>
                <a:lnTo>
                  <a:pt x="231" y="704"/>
                </a:lnTo>
                <a:lnTo>
                  <a:pt x="231" y="703"/>
                </a:lnTo>
                <a:lnTo>
                  <a:pt x="232" y="701"/>
                </a:lnTo>
                <a:lnTo>
                  <a:pt x="234" y="701"/>
                </a:lnTo>
                <a:lnTo>
                  <a:pt x="238" y="705"/>
                </a:lnTo>
                <a:lnTo>
                  <a:pt x="247" y="711"/>
                </a:lnTo>
                <a:lnTo>
                  <a:pt x="248" y="713"/>
                </a:lnTo>
                <a:close/>
                <a:moveTo>
                  <a:pt x="243" y="751"/>
                </a:moveTo>
                <a:lnTo>
                  <a:pt x="238" y="753"/>
                </a:lnTo>
                <a:lnTo>
                  <a:pt x="236" y="752"/>
                </a:lnTo>
                <a:lnTo>
                  <a:pt x="235" y="748"/>
                </a:lnTo>
                <a:lnTo>
                  <a:pt x="235" y="745"/>
                </a:lnTo>
                <a:lnTo>
                  <a:pt x="229" y="730"/>
                </a:lnTo>
                <a:lnTo>
                  <a:pt x="234" y="728"/>
                </a:lnTo>
                <a:lnTo>
                  <a:pt x="237" y="730"/>
                </a:lnTo>
                <a:lnTo>
                  <a:pt x="240" y="732"/>
                </a:lnTo>
                <a:lnTo>
                  <a:pt x="243" y="733"/>
                </a:lnTo>
                <a:lnTo>
                  <a:pt x="246" y="738"/>
                </a:lnTo>
                <a:lnTo>
                  <a:pt x="245" y="741"/>
                </a:lnTo>
                <a:lnTo>
                  <a:pt x="246" y="744"/>
                </a:lnTo>
                <a:lnTo>
                  <a:pt x="243" y="751"/>
                </a:lnTo>
                <a:close/>
                <a:moveTo>
                  <a:pt x="438" y="758"/>
                </a:moveTo>
                <a:lnTo>
                  <a:pt x="447" y="762"/>
                </a:lnTo>
                <a:lnTo>
                  <a:pt x="456" y="758"/>
                </a:lnTo>
                <a:lnTo>
                  <a:pt x="465" y="759"/>
                </a:lnTo>
                <a:lnTo>
                  <a:pt x="473" y="765"/>
                </a:lnTo>
                <a:lnTo>
                  <a:pt x="470" y="768"/>
                </a:lnTo>
                <a:lnTo>
                  <a:pt x="470" y="772"/>
                </a:lnTo>
                <a:lnTo>
                  <a:pt x="486" y="764"/>
                </a:lnTo>
                <a:lnTo>
                  <a:pt x="491" y="764"/>
                </a:lnTo>
                <a:lnTo>
                  <a:pt x="490" y="772"/>
                </a:lnTo>
                <a:lnTo>
                  <a:pt x="489" y="778"/>
                </a:lnTo>
                <a:lnTo>
                  <a:pt x="487" y="784"/>
                </a:lnTo>
                <a:lnTo>
                  <a:pt x="484" y="791"/>
                </a:lnTo>
                <a:lnTo>
                  <a:pt x="479" y="798"/>
                </a:lnTo>
                <a:lnTo>
                  <a:pt x="473" y="802"/>
                </a:lnTo>
                <a:lnTo>
                  <a:pt x="466" y="805"/>
                </a:lnTo>
                <a:lnTo>
                  <a:pt x="462" y="808"/>
                </a:lnTo>
                <a:lnTo>
                  <a:pt x="461" y="812"/>
                </a:lnTo>
                <a:lnTo>
                  <a:pt x="461" y="817"/>
                </a:lnTo>
                <a:lnTo>
                  <a:pt x="460" y="821"/>
                </a:lnTo>
                <a:lnTo>
                  <a:pt x="452" y="823"/>
                </a:lnTo>
                <a:lnTo>
                  <a:pt x="440" y="832"/>
                </a:lnTo>
                <a:lnTo>
                  <a:pt x="414" y="837"/>
                </a:lnTo>
                <a:lnTo>
                  <a:pt x="407" y="841"/>
                </a:lnTo>
                <a:lnTo>
                  <a:pt x="403" y="846"/>
                </a:lnTo>
                <a:lnTo>
                  <a:pt x="398" y="850"/>
                </a:lnTo>
                <a:lnTo>
                  <a:pt x="395" y="852"/>
                </a:lnTo>
                <a:lnTo>
                  <a:pt x="394" y="849"/>
                </a:lnTo>
                <a:lnTo>
                  <a:pt x="394" y="848"/>
                </a:lnTo>
                <a:lnTo>
                  <a:pt x="397" y="836"/>
                </a:lnTo>
                <a:lnTo>
                  <a:pt x="397" y="831"/>
                </a:lnTo>
                <a:lnTo>
                  <a:pt x="395" y="827"/>
                </a:lnTo>
                <a:lnTo>
                  <a:pt x="396" y="817"/>
                </a:lnTo>
                <a:lnTo>
                  <a:pt x="400" y="809"/>
                </a:lnTo>
                <a:lnTo>
                  <a:pt x="403" y="799"/>
                </a:lnTo>
                <a:lnTo>
                  <a:pt x="403" y="781"/>
                </a:lnTo>
                <a:lnTo>
                  <a:pt x="407" y="755"/>
                </a:lnTo>
                <a:lnTo>
                  <a:pt x="407" y="752"/>
                </a:lnTo>
                <a:lnTo>
                  <a:pt x="404" y="749"/>
                </a:lnTo>
                <a:lnTo>
                  <a:pt x="394" y="746"/>
                </a:lnTo>
                <a:lnTo>
                  <a:pt x="390" y="744"/>
                </a:lnTo>
                <a:lnTo>
                  <a:pt x="392" y="738"/>
                </a:lnTo>
                <a:lnTo>
                  <a:pt x="396" y="735"/>
                </a:lnTo>
                <a:lnTo>
                  <a:pt x="401" y="735"/>
                </a:lnTo>
                <a:lnTo>
                  <a:pt x="406" y="738"/>
                </a:lnTo>
                <a:lnTo>
                  <a:pt x="422" y="745"/>
                </a:lnTo>
                <a:lnTo>
                  <a:pt x="430" y="751"/>
                </a:lnTo>
                <a:lnTo>
                  <a:pt x="438" y="758"/>
                </a:lnTo>
                <a:close/>
                <a:moveTo>
                  <a:pt x="625" y="759"/>
                </a:moveTo>
                <a:lnTo>
                  <a:pt x="623" y="763"/>
                </a:lnTo>
                <a:lnTo>
                  <a:pt x="621" y="762"/>
                </a:lnTo>
                <a:lnTo>
                  <a:pt x="619" y="760"/>
                </a:lnTo>
                <a:lnTo>
                  <a:pt x="616" y="754"/>
                </a:lnTo>
                <a:lnTo>
                  <a:pt x="615" y="750"/>
                </a:lnTo>
                <a:lnTo>
                  <a:pt x="620" y="752"/>
                </a:lnTo>
                <a:lnTo>
                  <a:pt x="622" y="757"/>
                </a:lnTo>
                <a:lnTo>
                  <a:pt x="625" y="759"/>
                </a:lnTo>
                <a:close/>
                <a:moveTo>
                  <a:pt x="605" y="768"/>
                </a:moveTo>
                <a:lnTo>
                  <a:pt x="596" y="768"/>
                </a:lnTo>
                <a:lnTo>
                  <a:pt x="591" y="764"/>
                </a:lnTo>
                <a:lnTo>
                  <a:pt x="586" y="754"/>
                </a:lnTo>
                <a:lnTo>
                  <a:pt x="592" y="751"/>
                </a:lnTo>
                <a:lnTo>
                  <a:pt x="598" y="752"/>
                </a:lnTo>
                <a:lnTo>
                  <a:pt x="602" y="756"/>
                </a:lnTo>
                <a:lnTo>
                  <a:pt x="607" y="763"/>
                </a:lnTo>
                <a:lnTo>
                  <a:pt x="605" y="768"/>
                </a:lnTo>
                <a:close/>
                <a:moveTo>
                  <a:pt x="603" y="780"/>
                </a:moveTo>
                <a:lnTo>
                  <a:pt x="608" y="782"/>
                </a:lnTo>
                <a:lnTo>
                  <a:pt x="615" y="781"/>
                </a:lnTo>
                <a:lnTo>
                  <a:pt x="622" y="775"/>
                </a:lnTo>
                <a:lnTo>
                  <a:pt x="631" y="777"/>
                </a:lnTo>
                <a:lnTo>
                  <a:pt x="636" y="787"/>
                </a:lnTo>
                <a:lnTo>
                  <a:pt x="639" y="790"/>
                </a:lnTo>
                <a:lnTo>
                  <a:pt x="640" y="796"/>
                </a:lnTo>
                <a:lnTo>
                  <a:pt x="640" y="811"/>
                </a:lnTo>
                <a:lnTo>
                  <a:pt x="638" y="824"/>
                </a:lnTo>
                <a:lnTo>
                  <a:pt x="639" y="827"/>
                </a:lnTo>
                <a:lnTo>
                  <a:pt x="643" y="829"/>
                </a:lnTo>
                <a:lnTo>
                  <a:pt x="647" y="832"/>
                </a:lnTo>
                <a:lnTo>
                  <a:pt x="649" y="836"/>
                </a:lnTo>
                <a:lnTo>
                  <a:pt x="651" y="840"/>
                </a:lnTo>
                <a:lnTo>
                  <a:pt x="652" y="851"/>
                </a:lnTo>
                <a:lnTo>
                  <a:pt x="657" y="859"/>
                </a:lnTo>
                <a:lnTo>
                  <a:pt x="658" y="862"/>
                </a:lnTo>
                <a:lnTo>
                  <a:pt x="657" y="866"/>
                </a:lnTo>
                <a:lnTo>
                  <a:pt x="648" y="865"/>
                </a:lnTo>
                <a:lnTo>
                  <a:pt x="648" y="868"/>
                </a:lnTo>
                <a:lnTo>
                  <a:pt x="648" y="872"/>
                </a:lnTo>
                <a:lnTo>
                  <a:pt x="645" y="870"/>
                </a:lnTo>
                <a:lnTo>
                  <a:pt x="640" y="861"/>
                </a:lnTo>
                <a:lnTo>
                  <a:pt x="635" y="858"/>
                </a:lnTo>
                <a:lnTo>
                  <a:pt x="637" y="871"/>
                </a:lnTo>
                <a:lnTo>
                  <a:pt x="638" y="878"/>
                </a:lnTo>
                <a:lnTo>
                  <a:pt x="639" y="884"/>
                </a:lnTo>
                <a:lnTo>
                  <a:pt x="631" y="879"/>
                </a:lnTo>
                <a:lnTo>
                  <a:pt x="622" y="876"/>
                </a:lnTo>
                <a:lnTo>
                  <a:pt x="619" y="874"/>
                </a:lnTo>
                <a:lnTo>
                  <a:pt x="620" y="865"/>
                </a:lnTo>
                <a:lnTo>
                  <a:pt x="620" y="861"/>
                </a:lnTo>
                <a:lnTo>
                  <a:pt x="616" y="852"/>
                </a:lnTo>
                <a:lnTo>
                  <a:pt x="621" y="832"/>
                </a:lnTo>
                <a:lnTo>
                  <a:pt x="620" y="829"/>
                </a:lnTo>
                <a:lnTo>
                  <a:pt x="620" y="825"/>
                </a:lnTo>
                <a:lnTo>
                  <a:pt x="616" y="817"/>
                </a:lnTo>
                <a:lnTo>
                  <a:pt x="610" y="810"/>
                </a:lnTo>
                <a:lnTo>
                  <a:pt x="606" y="810"/>
                </a:lnTo>
                <a:lnTo>
                  <a:pt x="597" y="815"/>
                </a:lnTo>
                <a:lnTo>
                  <a:pt x="593" y="813"/>
                </a:lnTo>
                <a:lnTo>
                  <a:pt x="590" y="795"/>
                </a:lnTo>
                <a:lnTo>
                  <a:pt x="586" y="777"/>
                </a:lnTo>
                <a:lnTo>
                  <a:pt x="583" y="773"/>
                </a:lnTo>
                <a:lnTo>
                  <a:pt x="582" y="768"/>
                </a:lnTo>
                <a:lnTo>
                  <a:pt x="583" y="764"/>
                </a:lnTo>
                <a:lnTo>
                  <a:pt x="587" y="766"/>
                </a:lnTo>
                <a:lnTo>
                  <a:pt x="592" y="770"/>
                </a:lnTo>
                <a:lnTo>
                  <a:pt x="598" y="773"/>
                </a:lnTo>
                <a:lnTo>
                  <a:pt x="601" y="775"/>
                </a:lnTo>
                <a:lnTo>
                  <a:pt x="603" y="780"/>
                </a:lnTo>
                <a:close/>
                <a:moveTo>
                  <a:pt x="229" y="765"/>
                </a:moveTo>
                <a:lnTo>
                  <a:pt x="231" y="769"/>
                </a:lnTo>
                <a:lnTo>
                  <a:pt x="229" y="776"/>
                </a:lnTo>
                <a:lnTo>
                  <a:pt x="227" y="777"/>
                </a:lnTo>
                <a:lnTo>
                  <a:pt x="225" y="774"/>
                </a:lnTo>
                <a:lnTo>
                  <a:pt x="219" y="772"/>
                </a:lnTo>
                <a:lnTo>
                  <a:pt x="219" y="769"/>
                </a:lnTo>
                <a:lnTo>
                  <a:pt x="222" y="769"/>
                </a:lnTo>
                <a:lnTo>
                  <a:pt x="227" y="766"/>
                </a:lnTo>
                <a:lnTo>
                  <a:pt x="229" y="765"/>
                </a:lnTo>
                <a:close/>
                <a:moveTo>
                  <a:pt x="27" y="1012"/>
                </a:moveTo>
                <a:lnTo>
                  <a:pt x="20" y="1017"/>
                </a:lnTo>
                <a:lnTo>
                  <a:pt x="21" y="1010"/>
                </a:lnTo>
                <a:lnTo>
                  <a:pt x="23" y="1003"/>
                </a:lnTo>
                <a:lnTo>
                  <a:pt x="31" y="990"/>
                </a:lnTo>
                <a:lnTo>
                  <a:pt x="36" y="985"/>
                </a:lnTo>
                <a:lnTo>
                  <a:pt x="45" y="975"/>
                </a:lnTo>
                <a:lnTo>
                  <a:pt x="50" y="969"/>
                </a:lnTo>
                <a:lnTo>
                  <a:pt x="62" y="959"/>
                </a:lnTo>
                <a:lnTo>
                  <a:pt x="73" y="948"/>
                </a:lnTo>
                <a:lnTo>
                  <a:pt x="77" y="947"/>
                </a:lnTo>
                <a:lnTo>
                  <a:pt x="81" y="947"/>
                </a:lnTo>
                <a:lnTo>
                  <a:pt x="84" y="945"/>
                </a:lnTo>
                <a:lnTo>
                  <a:pt x="91" y="939"/>
                </a:lnTo>
                <a:lnTo>
                  <a:pt x="109" y="919"/>
                </a:lnTo>
                <a:lnTo>
                  <a:pt x="124" y="904"/>
                </a:lnTo>
                <a:lnTo>
                  <a:pt x="140" y="884"/>
                </a:lnTo>
                <a:lnTo>
                  <a:pt x="147" y="879"/>
                </a:lnTo>
                <a:lnTo>
                  <a:pt x="149" y="877"/>
                </a:lnTo>
                <a:lnTo>
                  <a:pt x="163" y="859"/>
                </a:lnTo>
                <a:lnTo>
                  <a:pt x="168" y="856"/>
                </a:lnTo>
                <a:lnTo>
                  <a:pt x="173" y="854"/>
                </a:lnTo>
                <a:lnTo>
                  <a:pt x="176" y="852"/>
                </a:lnTo>
                <a:lnTo>
                  <a:pt x="179" y="849"/>
                </a:lnTo>
                <a:lnTo>
                  <a:pt x="184" y="841"/>
                </a:lnTo>
                <a:lnTo>
                  <a:pt x="186" y="832"/>
                </a:lnTo>
                <a:lnTo>
                  <a:pt x="185" y="827"/>
                </a:lnTo>
                <a:lnTo>
                  <a:pt x="182" y="820"/>
                </a:lnTo>
                <a:lnTo>
                  <a:pt x="185" y="809"/>
                </a:lnTo>
                <a:lnTo>
                  <a:pt x="188" y="805"/>
                </a:lnTo>
                <a:lnTo>
                  <a:pt x="198" y="784"/>
                </a:lnTo>
                <a:lnTo>
                  <a:pt x="201" y="779"/>
                </a:lnTo>
                <a:lnTo>
                  <a:pt x="205" y="782"/>
                </a:lnTo>
                <a:lnTo>
                  <a:pt x="206" y="786"/>
                </a:lnTo>
                <a:lnTo>
                  <a:pt x="204" y="795"/>
                </a:lnTo>
                <a:lnTo>
                  <a:pt x="203" y="799"/>
                </a:lnTo>
                <a:lnTo>
                  <a:pt x="206" y="804"/>
                </a:lnTo>
                <a:lnTo>
                  <a:pt x="203" y="811"/>
                </a:lnTo>
                <a:lnTo>
                  <a:pt x="210" y="831"/>
                </a:lnTo>
                <a:lnTo>
                  <a:pt x="215" y="843"/>
                </a:lnTo>
                <a:lnTo>
                  <a:pt x="216" y="847"/>
                </a:lnTo>
                <a:lnTo>
                  <a:pt x="208" y="855"/>
                </a:lnTo>
                <a:lnTo>
                  <a:pt x="204" y="857"/>
                </a:lnTo>
                <a:lnTo>
                  <a:pt x="195" y="859"/>
                </a:lnTo>
                <a:lnTo>
                  <a:pt x="190" y="861"/>
                </a:lnTo>
                <a:lnTo>
                  <a:pt x="184" y="867"/>
                </a:lnTo>
                <a:lnTo>
                  <a:pt x="180" y="875"/>
                </a:lnTo>
                <a:lnTo>
                  <a:pt x="179" y="879"/>
                </a:lnTo>
                <a:lnTo>
                  <a:pt x="176" y="882"/>
                </a:lnTo>
                <a:lnTo>
                  <a:pt x="157" y="888"/>
                </a:lnTo>
                <a:lnTo>
                  <a:pt x="148" y="891"/>
                </a:lnTo>
                <a:lnTo>
                  <a:pt x="144" y="894"/>
                </a:lnTo>
                <a:lnTo>
                  <a:pt x="142" y="898"/>
                </a:lnTo>
                <a:lnTo>
                  <a:pt x="143" y="906"/>
                </a:lnTo>
                <a:lnTo>
                  <a:pt x="127" y="933"/>
                </a:lnTo>
                <a:lnTo>
                  <a:pt x="122" y="940"/>
                </a:lnTo>
                <a:lnTo>
                  <a:pt x="117" y="947"/>
                </a:lnTo>
                <a:lnTo>
                  <a:pt x="110" y="951"/>
                </a:lnTo>
                <a:lnTo>
                  <a:pt x="100" y="954"/>
                </a:lnTo>
                <a:lnTo>
                  <a:pt x="93" y="959"/>
                </a:lnTo>
                <a:lnTo>
                  <a:pt x="88" y="968"/>
                </a:lnTo>
                <a:lnTo>
                  <a:pt x="81" y="977"/>
                </a:lnTo>
                <a:lnTo>
                  <a:pt x="73" y="983"/>
                </a:lnTo>
                <a:lnTo>
                  <a:pt x="65" y="989"/>
                </a:lnTo>
                <a:lnTo>
                  <a:pt x="57" y="993"/>
                </a:lnTo>
                <a:lnTo>
                  <a:pt x="48" y="995"/>
                </a:lnTo>
                <a:lnTo>
                  <a:pt x="46" y="999"/>
                </a:lnTo>
                <a:lnTo>
                  <a:pt x="44" y="1004"/>
                </a:lnTo>
                <a:lnTo>
                  <a:pt x="40" y="1006"/>
                </a:lnTo>
                <a:lnTo>
                  <a:pt x="36" y="1007"/>
                </a:lnTo>
                <a:lnTo>
                  <a:pt x="27" y="1012"/>
                </a:lnTo>
                <a:close/>
                <a:moveTo>
                  <a:pt x="538" y="784"/>
                </a:moveTo>
                <a:lnTo>
                  <a:pt x="543" y="795"/>
                </a:lnTo>
                <a:lnTo>
                  <a:pt x="536" y="795"/>
                </a:lnTo>
                <a:lnTo>
                  <a:pt x="534" y="787"/>
                </a:lnTo>
                <a:lnTo>
                  <a:pt x="537" y="785"/>
                </a:lnTo>
                <a:lnTo>
                  <a:pt x="538" y="784"/>
                </a:lnTo>
                <a:close/>
                <a:moveTo>
                  <a:pt x="507" y="931"/>
                </a:moveTo>
                <a:lnTo>
                  <a:pt x="504" y="933"/>
                </a:lnTo>
                <a:lnTo>
                  <a:pt x="503" y="928"/>
                </a:lnTo>
                <a:lnTo>
                  <a:pt x="504" y="921"/>
                </a:lnTo>
                <a:lnTo>
                  <a:pt x="510" y="896"/>
                </a:lnTo>
                <a:lnTo>
                  <a:pt x="509" y="890"/>
                </a:lnTo>
                <a:lnTo>
                  <a:pt x="519" y="876"/>
                </a:lnTo>
                <a:lnTo>
                  <a:pt x="525" y="863"/>
                </a:lnTo>
                <a:lnTo>
                  <a:pt x="534" y="849"/>
                </a:lnTo>
                <a:lnTo>
                  <a:pt x="536" y="842"/>
                </a:lnTo>
                <a:lnTo>
                  <a:pt x="544" y="829"/>
                </a:lnTo>
                <a:lnTo>
                  <a:pt x="552" y="810"/>
                </a:lnTo>
                <a:lnTo>
                  <a:pt x="551" y="804"/>
                </a:lnTo>
                <a:lnTo>
                  <a:pt x="553" y="801"/>
                </a:lnTo>
                <a:lnTo>
                  <a:pt x="554" y="796"/>
                </a:lnTo>
                <a:lnTo>
                  <a:pt x="555" y="792"/>
                </a:lnTo>
                <a:lnTo>
                  <a:pt x="560" y="785"/>
                </a:lnTo>
                <a:lnTo>
                  <a:pt x="562" y="790"/>
                </a:lnTo>
                <a:lnTo>
                  <a:pt x="560" y="798"/>
                </a:lnTo>
                <a:lnTo>
                  <a:pt x="560" y="803"/>
                </a:lnTo>
                <a:lnTo>
                  <a:pt x="561" y="805"/>
                </a:lnTo>
                <a:lnTo>
                  <a:pt x="561" y="813"/>
                </a:lnTo>
                <a:lnTo>
                  <a:pt x="559" y="826"/>
                </a:lnTo>
                <a:lnTo>
                  <a:pt x="561" y="840"/>
                </a:lnTo>
                <a:lnTo>
                  <a:pt x="558" y="855"/>
                </a:lnTo>
                <a:lnTo>
                  <a:pt x="553" y="862"/>
                </a:lnTo>
                <a:lnTo>
                  <a:pt x="547" y="866"/>
                </a:lnTo>
                <a:lnTo>
                  <a:pt x="541" y="869"/>
                </a:lnTo>
                <a:lnTo>
                  <a:pt x="534" y="877"/>
                </a:lnTo>
                <a:lnTo>
                  <a:pt x="529" y="885"/>
                </a:lnTo>
                <a:lnTo>
                  <a:pt x="528" y="893"/>
                </a:lnTo>
                <a:lnTo>
                  <a:pt x="517" y="920"/>
                </a:lnTo>
                <a:lnTo>
                  <a:pt x="507" y="931"/>
                </a:lnTo>
                <a:close/>
                <a:moveTo>
                  <a:pt x="488" y="962"/>
                </a:moveTo>
                <a:lnTo>
                  <a:pt x="483" y="963"/>
                </a:lnTo>
                <a:lnTo>
                  <a:pt x="478" y="962"/>
                </a:lnTo>
                <a:lnTo>
                  <a:pt x="474" y="958"/>
                </a:lnTo>
                <a:lnTo>
                  <a:pt x="467" y="941"/>
                </a:lnTo>
                <a:lnTo>
                  <a:pt x="460" y="937"/>
                </a:lnTo>
                <a:lnTo>
                  <a:pt x="451" y="934"/>
                </a:lnTo>
                <a:lnTo>
                  <a:pt x="447" y="932"/>
                </a:lnTo>
                <a:lnTo>
                  <a:pt x="443" y="928"/>
                </a:lnTo>
                <a:lnTo>
                  <a:pt x="431" y="912"/>
                </a:lnTo>
                <a:lnTo>
                  <a:pt x="430" y="901"/>
                </a:lnTo>
                <a:lnTo>
                  <a:pt x="433" y="895"/>
                </a:lnTo>
                <a:lnTo>
                  <a:pt x="436" y="890"/>
                </a:lnTo>
                <a:lnTo>
                  <a:pt x="440" y="889"/>
                </a:lnTo>
                <a:lnTo>
                  <a:pt x="450" y="889"/>
                </a:lnTo>
                <a:lnTo>
                  <a:pt x="455" y="888"/>
                </a:lnTo>
                <a:lnTo>
                  <a:pt x="467" y="880"/>
                </a:lnTo>
                <a:lnTo>
                  <a:pt x="467" y="877"/>
                </a:lnTo>
                <a:lnTo>
                  <a:pt x="467" y="864"/>
                </a:lnTo>
                <a:lnTo>
                  <a:pt x="466" y="855"/>
                </a:lnTo>
                <a:lnTo>
                  <a:pt x="464" y="847"/>
                </a:lnTo>
                <a:lnTo>
                  <a:pt x="467" y="843"/>
                </a:lnTo>
                <a:lnTo>
                  <a:pt x="471" y="839"/>
                </a:lnTo>
                <a:lnTo>
                  <a:pt x="475" y="831"/>
                </a:lnTo>
                <a:lnTo>
                  <a:pt x="476" y="826"/>
                </a:lnTo>
                <a:lnTo>
                  <a:pt x="476" y="820"/>
                </a:lnTo>
                <a:lnTo>
                  <a:pt x="477" y="816"/>
                </a:lnTo>
                <a:lnTo>
                  <a:pt x="480" y="814"/>
                </a:lnTo>
                <a:lnTo>
                  <a:pt x="496" y="808"/>
                </a:lnTo>
                <a:lnTo>
                  <a:pt x="498" y="808"/>
                </a:lnTo>
                <a:lnTo>
                  <a:pt x="518" y="813"/>
                </a:lnTo>
                <a:lnTo>
                  <a:pt x="523" y="822"/>
                </a:lnTo>
                <a:lnTo>
                  <a:pt x="523" y="825"/>
                </a:lnTo>
                <a:lnTo>
                  <a:pt x="520" y="834"/>
                </a:lnTo>
                <a:lnTo>
                  <a:pt x="517" y="841"/>
                </a:lnTo>
                <a:lnTo>
                  <a:pt x="510" y="850"/>
                </a:lnTo>
                <a:lnTo>
                  <a:pt x="505" y="861"/>
                </a:lnTo>
                <a:lnTo>
                  <a:pt x="501" y="877"/>
                </a:lnTo>
                <a:lnTo>
                  <a:pt x="499" y="882"/>
                </a:lnTo>
                <a:lnTo>
                  <a:pt x="493" y="892"/>
                </a:lnTo>
                <a:lnTo>
                  <a:pt x="491" y="898"/>
                </a:lnTo>
                <a:lnTo>
                  <a:pt x="491" y="910"/>
                </a:lnTo>
                <a:lnTo>
                  <a:pt x="490" y="914"/>
                </a:lnTo>
                <a:lnTo>
                  <a:pt x="490" y="918"/>
                </a:lnTo>
                <a:lnTo>
                  <a:pt x="502" y="938"/>
                </a:lnTo>
                <a:lnTo>
                  <a:pt x="503" y="941"/>
                </a:lnTo>
                <a:lnTo>
                  <a:pt x="503" y="945"/>
                </a:lnTo>
                <a:lnTo>
                  <a:pt x="501" y="949"/>
                </a:lnTo>
                <a:lnTo>
                  <a:pt x="496" y="957"/>
                </a:lnTo>
                <a:lnTo>
                  <a:pt x="493" y="960"/>
                </a:lnTo>
                <a:lnTo>
                  <a:pt x="488" y="962"/>
                </a:lnTo>
                <a:close/>
                <a:moveTo>
                  <a:pt x="450" y="849"/>
                </a:moveTo>
                <a:lnTo>
                  <a:pt x="448" y="850"/>
                </a:lnTo>
                <a:lnTo>
                  <a:pt x="446" y="850"/>
                </a:lnTo>
                <a:lnTo>
                  <a:pt x="441" y="853"/>
                </a:lnTo>
                <a:lnTo>
                  <a:pt x="440" y="848"/>
                </a:lnTo>
                <a:lnTo>
                  <a:pt x="441" y="839"/>
                </a:lnTo>
                <a:lnTo>
                  <a:pt x="448" y="832"/>
                </a:lnTo>
                <a:lnTo>
                  <a:pt x="450" y="829"/>
                </a:lnTo>
                <a:lnTo>
                  <a:pt x="452" y="828"/>
                </a:lnTo>
                <a:lnTo>
                  <a:pt x="454" y="828"/>
                </a:lnTo>
                <a:lnTo>
                  <a:pt x="457" y="831"/>
                </a:lnTo>
                <a:lnTo>
                  <a:pt x="457" y="835"/>
                </a:lnTo>
                <a:lnTo>
                  <a:pt x="453" y="847"/>
                </a:lnTo>
                <a:lnTo>
                  <a:pt x="450" y="849"/>
                </a:lnTo>
                <a:close/>
                <a:moveTo>
                  <a:pt x="582" y="839"/>
                </a:moveTo>
                <a:lnTo>
                  <a:pt x="580" y="839"/>
                </a:lnTo>
                <a:lnTo>
                  <a:pt x="584" y="831"/>
                </a:lnTo>
                <a:lnTo>
                  <a:pt x="587" y="832"/>
                </a:lnTo>
                <a:lnTo>
                  <a:pt x="588" y="833"/>
                </a:lnTo>
                <a:lnTo>
                  <a:pt x="587" y="837"/>
                </a:lnTo>
                <a:lnTo>
                  <a:pt x="582" y="839"/>
                </a:lnTo>
                <a:close/>
                <a:moveTo>
                  <a:pt x="234" y="848"/>
                </a:moveTo>
                <a:lnTo>
                  <a:pt x="224" y="851"/>
                </a:lnTo>
                <a:lnTo>
                  <a:pt x="222" y="843"/>
                </a:lnTo>
                <a:lnTo>
                  <a:pt x="229" y="836"/>
                </a:lnTo>
                <a:lnTo>
                  <a:pt x="236" y="839"/>
                </a:lnTo>
                <a:lnTo>
                  <a:pt x="241" y="842"/>
                </a:lnTo>
                <a:lnTo>
                  <a:pt x="239" y="844"/>
                </a:lnTo>
                <a:lnTo>
                  <a:pt x="234" y="848"/>
                </a:lnTo>
                <a:close/>
                <a:moveTo>
                  <a:pt x="691" y="894"/>
                </a:moveTo>
                <a:lnTo>
                  <a:pt x="690" y="896"/>
                </a:lnTo>
                <a:lnTo>
                  <a:pt x="688" y="892"/>
                </a:lnTo>
                <a:lnTo>
                  <a:pt x="683" y="887"/>
                </a:lnTo>
                <a:lnTo>
                  <a:pt x="679" y="880"/>
                </a:lnTo>
                <a:lnTo>
                  <a:pt x="676" y="878"/>
                </a:lnTo>
                <a:lnTo>
                  <a:pt x="678" y="872"/>
                </a:lnTo>
                <a:lnTo>
                  <a:pt x="678" y="862"/>
                </a:lnTo>
                <a:lnTo>
                  <a:pt x="682" y="858"/>
                </a:lnTo>
                <a:lnTo>
                  <a:pt x="684" y="857"/>
                </a:lnTo>
                <a:lnTo>
                  <a:pt x="688" y="852"/>
                </a:lnTo>
                <a:lnTo>
                  <a:pt x="689" y="852"/>
                </a:lnTo>
                <a:lnTo>
                  <a:pt x="691" y="856"/>
                </a:lnTo>
                <a:lnTo>
                  <a:pt x="688" y="867"/>
                </a:lnTo>
                <a:lnTo>
                  <a:pt x="692" y="881"/>
                </a:lnTo>
                <a:lnTo>
                  <a:pt x="691" y="890"/>
                </a:lnTo>
                <a:lnTo>
                  <a:pt x="691" y="892"/>
                </a:lnTo>
                <a:lnTo>
                  <a:pt x="691" y="894"/>
                </a:lnTo>
                <a:close/>
                <a:moveTo>
                  <a:pt x="604" y="904"/>
                </a:moveTo>
                <a:lnTo>
                  <a:pt x="604" y="907"/>
                </a:lnTo>
                <a:lnTo>
                  <a:pt x="597" y="907"/>
                </a:lnTo>
                <a:lnTo>
                  <a:pt x="595" y="907"/>
                </a:lnTo>
                <a:lnTo>
                  <a:pt x="589" y="915"/>
                </a:lnTo>
                <a:lnTo>
                  <a:pt x="586" y="917"/>
                </a:lnTo>
                <a:lnTo>
                  <a:pt x="567" y="919"/>
                </a:lnTo>
                <a:lnTo>
                  <a:pt x="552" y="917"/>
                </a:lnTo>
                <a:lnTo>
                  <a:pt x="547" y="913"/>
                </a:lnTo>
                <a:lnTo>
                  <a:pt x="544" y="906"/>
                </a:lnTo>
                <a:lnTo>
                  <a:pt x="543" y="902"/>
                </a:lnTo>
                <a:lnTo>
                  <a:pt x="546" y="897"/>
                </a:lnTo>
                <a:lnTo>
                  <a:pt x="550" y="894"/>
                </a:lnTo>
                <a:lnTo>
                  <a:pt x="562" y="887"/>
                </a:lnTo>
                <a:lnTo>
                  <a:pt x="565" y="882"/>
                </a:lnTo>
                <a:lnTo>
                  <a:pt x="571" y="876"/>
                </a:lnTo>
                <a:lnTo>
                  <a:pt x="584" y="874"/>
                </a:lnTo>
                <a:lnTo>
                  <a:pt x="585" y="876"/>
                </a:lnTo>
                <a:lnTo>
                  <a:pt x="587" y="877"/>
                </a:lnTo>
                <a:lnTo>
                  <a:pt x="589" y="877"/>
                </a:lnTo>
                <a:lnTo>
                  <a:pt x="596" y="882"/>
                </a:lnTo>
                <a:lnTo>
                  <a:pt x="603" y="885"/>
                </a:lnTo>
                <a:lnTo>
                  <a:pt x="601" y="897"/>
                </a:lnTo>
                <a:lnTo>
                  <a:pt x="603" y="901"/>
                </a:lnTo>
                <a:lnTo>
                  <a:pt x="604" y="904"/>
                </a:lnTo>
                <a:close/>
                <a:moveTo>
                  <a:pt x="659" y="889"/>
                </a:moveTo>
                <a:lnTo>
                  <a:pt x="659" y="892"/>
                </a:lnTo>
                <a:lnTo>
                  <a:pt x="649" y="882"/>
                </a:lnTo>
                <a:lnTo>
                  <a:pt x="647" y="875"/>
                </a:lnTo>
                <a:lnTo>
                  <a:pt x="650" y="875"/>
                </a:lnTo>
                <a:lnTo>
                  <a:pt x="655" y="878"/>
                </a:lnTo>
                <a:lnTo>
                  <a:pt x="659" y="889"/>
                </a:lnTo>
                <a:close/>
                <a:moveTo>
                  <a:pt x="720" y="906"/>
                </a:moveTo>
                <a:lnTo>
                  <a:pt x="719" y="906"/>
                </a:lnTo>
                <a:lnTo>
                  <a:pt x="715" y="900"/>
                </a:lnTo>
                <a:lnTo>
                  <a:pt x="716" y="893"/>
                </a:lnTo>
                <a:lnTo>
                  <a:pt x="721" y="882"/>
                </a:lnTo>
                <a:lnTo>
                  <a:pt x="726" y="892"/>
                </a:lnTo>
                <a:lnTo>
                  <a:pt x="726" y="896"/>
                </a:lnTo>
                <a:lnTo>
                  <a:pt x="725" y="898"/>
                </a:lnTo>
                <a:lnTo>
                  <a:pt x="729" y="903"/>
                </a:lnTo>
                <a:lnTo>
                  <a:pt x="726" y="906"/>
                </a:lnTo>
                <a:lnTo>
                  <a:pt x="720" y="906"/>
                </a:lnTo>
                <a:close/>
                <a:moveTo>
                  <a:pt x="716" y="941"/>
                </a:moveTo>
                <a:lnTo>
                  <a:pt x="723" y="946"/>
                </a:lnTo>
                <a:lnTo>
                  <a:pt x="731" y="945"/>
                </a:lnTo>
                <a:lnTo>
                  <a:pt x="731" y="957"/>
                </a:lnTo>
                <a:lnTo>
                  <a:pt x="732" y="960"/>
                </a:lnTo>
                <a:lnTo>
                  <a:pt x="740" y="971"/>
                </a:lnTo>
                <a:lnTo>
                  <a:pt x="741" y="979"/>
                </a:lnTo>
                <a:lnTo>
                  <a:pt x="737" y="987"/>
                </a:lnTo>
                <a:lnTo>
                  <a:pt x="733" y="991"/>
                </a:lnTo>
                <a:lnTo>
                  <a:pt x="727" y="997"/>
                </a:lnTo>
                <a:lnTo>
                  <a:pt x="727" y="999"/>
                </a:lnTo>
                <a:lnTo>
                  <a:pt x="729" y="1002"/>
                </a:lnTo>
                <a:lnTo>
                  <a:pt x="738" y="1004"/>
                </a:lnTo>
                <a:lnTo>
                  <a:pt x="745" y="1008"/>
                </a:lnTo>
                <a:lnTo>
                  <a:pt x="746" y="1020"/>
                </a:lnTo>
                <a:lnTo>
                  <a:pt x="752" y="1030"/>
                </a:lnTo>
                <a:lnTo>
                  <a:pt x="752" y="1035"/>
                </a:lnTo>
                <a:lnTo>
                  <a:pt x="749" y="1052"/>
                </a:lnTo>
                <a:lnTo>
                  <a:pt x="750" y="1060"/>
                </a:lnTo>
                <a:lnTo>
                  <a:pt x="755" y="1066"/>
                </a:lnTo>
                <a:lnTo>
                  <a:pt x="759" y="1068"/>
                </a:lnTo>
                <a:lnTo>
                  <a:pt x="761" y="1072"/>
                </a:lnTo>
                <a:lnTo>
                  <a:pt x="763" y="1082"/>
                </a:lnTo>
                <a:lnTo>
                  <a:pt x="762" y="1100"/>
                </a:lnTo>
                <a:lnTo>
                  <a:pt x="762" y="1106"/>
                </a:lnTo>
                <a:lnTo>
                  <a:pt x="759" y="1112"/>
                </a:lnTo>
                <a:lnTo>
                  <a:pt x="750" y="1125"/>
                </a:lnTo>
                <a:lnTo>
                  <a:pt x="739" y="1135"/>
                </a:lnTo>
                <a:lnTo>
                  <a:pt x="733" y="1134"/>
                </a:lnTo>
                <a:lnTo>
                  <a:pt x="731" y="1137"/>
                </a:lnTo>
                <a:lnTo>
                  <a:pt x="735" y="1147"/>
                </a:lnTo>
                <a:lnTo>
                  <a:pt x="733" y="1167"/>
                </a:lnTo>
                <a:lnTo>
                  <a:pt x="731" y="1180"/>
                </a:lnTo>
                <a:lnTo>
                  <a:pt x="727" y="1173"/>
                </a:lnTo>
                <a:lnTo>
                  <a:pt x="724" y="1166"/>
                </a:lnTo>
                <a:lnTo>
                  <a:pt x="722" y="1147"/>
                </a:lnTo>
                <a:lnTo>
                  <a:pt x="719" y="1138"/>
                </a:lnTo>
                <a:lnTo>
                  <a:pt x="714" y="1130"/>
                </a:lnTo>
                <a:lnTo>
                  <a:pt x="713" y="1123"/>
                </a:lnTo>
                <a:lnTo>
                  <a:pt x="708" y="1116"/>
                </a:lnTo>
                <a:lnTo>
                  <a:pt x="702" y="1099"/>
                </a:lnTo>
                <a:lnTo>
                  <a:pt x="698" y="1100"/>
                </a:lnTo>
                <a:lnTo>
                  <a:pt x="691" y="1105"/>
                </a:lnTo>
                <a:lnTo>
                  <a:pt x="690" y="1108"/>
                </a:lnTo>
                <a:lnTo>
                  <a:pt x="689" y="1113"/>
                </a:lnTo>
                <a:lnTo>
                  <a:pt x="687" y="1117"/>
                </a:lnTo>
                <a:lnTo>
                  <a:pt x="679" y="1124"/>
                </a:lnTo>
                <a:lnTo>
                  <a:pt x="673" y="1133"/>
                </a:lnTo>
                <a:lnTo>
                  <a:pt x="668" y="1142"/>
                </a:lnTo>
                <a:lnTo>
                  <a:pt x="667" y="1150"/>
                </a:lnTo>
                <a:lnTo>
                  <a:pt x="671" y="1157"/>
                </a:lnTo>
                <a:lnTo>
                  <a:pt x="675" y="1160"/>
                </a:lnTo>
                <a:lnTo>
                  <a:pt x="681" y="1165"/>
                </a:lnTo>
                <a:lnTo>
                  <a:pt x="683" y="1168"/>
                </a:lnTo>
                <a:lnTo>
                  <a:pt x="690" y="1187"/>
                </a:lnTo>
                <a:lnTo>
                  <a:pt x="689" y="1207"/>
                </a:lnTo>
                <a:lnTo>
                  <a:pt x="685" y="1215"/>
                </a:lnTo>
                <a:lnTo>
                  <a:pt x="673" y="1231"/>
                </a:lnTo>
                <a:lnTo>
                  <a:pt x="664" y="1237"/>
                </a:lnTo>
                <a:lnTo>
                  <a:pt x="659" y="1234"/>
                </a:lnTo>
                <a:lnTo>
                  <a:pt x="655" y="1224"/>
                </a:lnTo>
                <a:lnTo>
                  <a:pt x="655" y="1220"/>
                </a:lnTo>
                <a:lnTo>
                  <a:pt x="657" y="1211"/>
                </a:lnTo>
                <a:lnTo>
                  <a:pt x="658" y="1202"/>
                </a:lnTo>
                <a:lnTo>
                  <a:pt x="655" y="1199"/>
                </a:lnTo>
                <a:lnTo>
                  <a:pt x="652" y="1200"/>
                </a:lnTo>
                <a:lnTo>
                  <a:pt x="650" y="1201"/>
                </a:lnTo>
                <a:lnTo>
                  <a:pt x="642" y="1212"/>
                </a:lnTo>
                <a:lnTo>
                  <a:pt x="639" y="1215"/>
                </a:lnTo>
                <a:lnTo>
                  <a:pt x="634" y="1216"/>
                </a:lnTo>
                <a:lnTo>
                  <a:pt x="631" y="1215"/>
                </a:lnTo>
                <a:lnTo>
                  <a:pt x="608" y="1205"/>
                </a:lnTo>
                <a:lnTo>
                  <a:pt x="589" y="1195"/>
                </a:lnTo>
                <a:lnTo>
                  <a:pt x="574" y="1187"/>
                </a:lnTo>
                <a:lnTo>
                  <a:pt x="563" y="1173"/>
                </a:lnTo>
                <a:lnTo>
                  <a:pt x="561" y="1163"/>
                </a:lnTo>
                <a:lnTo>
                  <a:pt x="561" y="1152"/>
                </a:lnTo>
                <a:lnTo>
                  <a:pt x="556" y="1137"/>
                </a:lnTo>
                <a:lnTo>
                  <a:pt x="556" y="1131"/>
                </a:lnTo>
                <a:lnTo>
                  <a:pt x="556" y="1126"/>
                </a:lnTo>
                <a:lnTo>
                  <a:pt x="561" y="1117"/>
                </a:lnTo>
                <a:lnTo>
                  <a:pt x="567" y="1112"/>
                </a:lnTo>
                <a:lnTo>
                  <a:pt x="570" y="1108"/>
                </a:lnTo>
                <a:lnTo>
                  <a:pt x="572" y="1105"/>
                </a:lnTo>
                <a:lnTo>
                  <a:pt x="574" y="1099"/>
                </a:lnTo>
                <a:lnTo>
                  <a:pt x="574" y="1094"/>
                </a:lnTo>
                <a:lnTo>
                  <a:pt x="572" y="1091"/>
                </a:lnTo>
                <a:lnTo>
                  <a:pt x="563" y="1080"/>
                </a:lnTo>
                <a:lnTo>
                  <a:pt x="555" y="1073"/>
                </a:lnTo>
                <a:lnTo>
                  <a:pt x="539" y="1067"/>
                </a:lnTo>
                <a:lnTo>
                  <a:pt x="535" y="1063"/>
                </a:lnTo>
                <a:lnTo>
                  <a:pt x="531" y="1061"/>
                </a:lnTo>
                <a:lnTo>
                  <a:pt x="526" y="1060"/>
                </a:lnTo>
                <a:lnTo>
                  <a:pt x="522" y="1060"/>
                </a:lnTo>
                <a:lnTo>
                  <a:pt x="517" y="1062"/>
                </a:lnTo>
                <a:lnTo>
                  <a:pt x="516" y="1066"/>
                </a:lnTo>
                <a:lnTo>
                  <a:pt x="516" y="1069"/>
                </a:lnTo>
                <a:lnTo>
                  <a:pt x="516" y="1073"/>
                </a:lnTo>
                <a:lnTo>
                  <a:pt x="509" y="1093"/>
                </a:lnTo>
                <a:lnTo>
                  <a:pt x="500" y="1089"/>
                </a:lnTo>
                <a:lnTo>
                  <a:pt x="492" y="1084"/>
                </a:lnTo>
                <a:lnTo>
                  <a:pt x="490" y="1080"/>
                </a:lnTo>
                <a:lnTo>
                  <a:pt x="489" y="1076"/>
                </a:lnTo>
                <a:lnTo>
                  <a:pt x="488" y="1073"/>
                </a:lnTo>
                <a:lnTo>
                  <a:pt x="486" y="1070"/>
                </a:lnTo>
                <a:lnTo>
                  <a:pt x="482" y="1077"/>
                </a:lnTo>
                <a:lnTo>
                  <a:pt x="477" y="1082"/>
                </a:lnTo>
                <a:lnTo>
                  <a:pt x="471" y="1084"/>
                </a:lnTo>
                <a:lnTo>
                  <a:pt x="466" y="1084"/>
                </a:lnTo>
                <a:lnTo>
                  <a:pt x="464" y="1081"/>
                </a:lnTo>
                <a:lnTo>
                  <a:pt x="462" y="1068"/>
                </a:lnTo>
                <a:lnTo>
                  <a:pt x="455" y="1064"/>
                </a:lnTo>
                <a:lnTo>
                  <a:pt x="448" y="1065"/>
                </a:lnTo>
                <a:lnTo>
                  <a:pt x="438" y="1072"/>
                </a:lnTo>
                <a:lnTo>
                  <a:pt x="436" y="1075"/>
                </a:lnTo>
                <a:lnTo>
                  <a:pt x="434" y="1081"/>
                </a:lnTo>
                <a:lnTo>
                  <a:pt x="424" y="1099"/>
                </a:lnTo>
                <a:lnTo>
                  <a:pt x="419" y="1112"/>
                </a:lnTo>
                <a:lnTo>
                  <a:pt x="413" y="1125"/>
                </a:lnTo>
                <a:lnTo>
                  <a:pt x="410" y="1130"/>
                </a:lnTo>
                <a:lnTo>
                  <a:pt x="407" y="1133"/>
                </a:lnTo>
                <a:lnTo>
                  <a:pt x="401" y="1131"/>
                </a:lnTo>
                <a:lnTo>
                  <a:pt x="396" y="1128"/>
                </a:lnTo>
                <a:lnTo>
                  <a:pt x="391" y="1120"/>
                </a:lnTo>
                <a:lnTo>
                  <a:pt x="393" y="1110"/>
                </a:lnTo>
                <a:lnTo>
                  <a:pt x="398" y="1104"/>
                </a:lnTo>
                <a:lnTo>
                  <a:pt x="403" y="1097"/>
                </a:lnTo>
                <a:lnTo>
                  <a:pt x="408" y="1073"/>
                </a:lnTo>
                <a:lnTo>
                  <a:pt x="408" y="1065"/>
                </a:lnTo>
                <a:lnTo>
                  <a:pt x="409" y="1061"/>
                </a:lnTo>
                <a:lnTo>
                  <a:pt x="418" y="1051"/>
                </a:lnTo>
                <a:lnTo>
                  <a:pt x="426" y="1044"/>
                </a:lnTo>
                <a:lnTo>
                  <a:pt x="430" y="1043"/>
                </a:lnTo>
                <a:lnTo>
                  <a:pt x="446" y="1039"/>
                </a:lnTo>
                <a:lnTo>
                  <a:pt x="452" y="1036"/>
                </a:lnTo>
                <a:lnTo>
                  <a:pt x="463" y="1036"/>
                </a:lnTo>
                <a:lnTo>
                  <a:pt x="471" y="1034"/>
                </a:lnTo>
                <a:lnTo>
                  <a:pt x="478" y="1029"/>
                </a:lnTo>
                <a:lnTo>
                  <a:pt x="478" y="1024"/>
                </a:lnTo>
                <a:lnTo>
                  <a:pt x="478" y="1018"/>
                </a:lnTo>
                <a:lnTo>
                  <a:pt x="480" y="1015"/>
                </a:lnTo>
                <a:lnTo>
                  <a:pt x="482" y="1012"/>
                </a:lnTo>
                <a:lnTo>
                  <a:pt x="486" y="1008"/>
                </a:lnTo>
                <a:lnTo>
                  <a:pt x="490" y="1005"/>
                </a:lnTo>
                <a:lnTo>
                  <a:pt x="501" y="1003"/>
                </a:lnTo>
                <a:lnTo>
                  <a:pt x="505" y="1001"/>
                </a:lnTo>
                <a:lnTo>
                  <a:pt x="508" y="997"/>
                </a:lnTo>
                <a:lnTo>
                  <a:pt x="513" y="990"/>
                </a:lnTo>
                <a:lnTo>
                  <a:pt x="518" y="992"/>
                </a:lnTo>
                <a:lnTo>
                  <a:pt x="523" y="995"/>
                </a:lnTo>
                <a:lnTo>
                  <a:pt x="532" y="997"/>
                </a:lnTo>
                <a:lnTo>
                  <a:pt x="540" y="1003"/>
                </a:lnTo>
                <a:lnTo>
                  <a:pt x="545" y="1012"/>
                </a:lnTo>
                <a:lnTo>
                  <a:pt x="546" y="1017"/>
                </a:lnTo>
                <a:lnTo>
                  <a:pt x="548" y="1031"/>
                </a:lnTo>
                <a:lnTo>
                  <a:pt x="546" y="1035"/>
                </a:lnTo>
                <a:lnTo>
                  <a:pt x="538" y="1042"/>
                </a:lnTo>
                <a:lnTo>
                  <a:pt x="541" y="1043"/>
                </a:lnTo>
                <a:lnTo>
                  <a:pt x="552" y="1036"/>
                </a:lnTo>
                <a:lnTo>
                  <a:pt x="557" y="1034"/>
                </a:lnTo>
                <a:lnTo>
                  <a:pt x="570" y="1030"/>
                </a:lnTo>
                <a:lnTo>
                  <a:pt x="573" y="1028"/>
                </a:lnTo>
                <a:lnTo>
                  <a:pt x="575" y="1025"/>
                </a:lnTo>
                <a:lnTo>
                  <a:pt x="580" y="1016"/>
                </a:lnTo>
                <a:lnTo>
                  <a:pt x="583" y="1006"/>
                </a:lnTo>
                <a:lnTo>
                  <a:pt x="586" y="1002"/>
                </a:lnTo>
                <a:lnTo>
                  <a:pt x="589" y="999"/>
                </a:lnTo>
                <a:lnTo>
                  <a:pt x="593" y="998"/>
                </a:lnTo>
                <a:lnTo>
                  <a:pt x="607" y="1005"/>
                </a:lnTo>
                <a:lnTo>
                  <a:pt x="615" y="1002"/>
                </a:lnTo>
                <a:lnTo>
                  <a:pt x="618" y="992"/>
                </a:lnTo>
                <a:lnTo>
                  <a:pt x="620" y="977"/>
                </a:lnTo>
                <a:lnTo>
                  <a:pt x="621" y="973"/>
                </a:lnTo>
                <a:lnTo>
                  <a:pt x="626" y="969"/>
                </a:lnTo>
                <a:lnTo>
                  <a:pt x="632" y="970"/>
                </a:lnTo>
                <a:lnTo>
                  <a:pt x="640" y="976"/>
                </a:lnTo>
                <a:lnTo>
                  <a:pt x="648" y="977"/>
                </a:lnTo>
                <a:lnTo>
                  <a:pt x="651" y="973"/>
                </a:lnTo>
                <a:lnTo>
                  <a:pt x="653" y="965"/>
                </a:lnTo>
                <a:lnTo>
                  <a:pt x="656" y="965"/>
                </a:lnTo>
                <a:lnTo>
                  <a:pt x="666" y="968"/>
                </a:lnTo>
                <a:lnTo>
                  <a:pt x="676" y="966"/>
                </a:lnTo>
                <a:lnTo>
                  <a:pt x="679" y="956"/>
                </a:lnTo>
                <a:lnTo>
                  <a:pt x="677" y="945"/>
                </a:lnTo>
                <a:lnTo>
                  <a:pt x="669" y="913"/>
                </a:lnTo>
                <a:lnTo>
                  <a:pt x="674" y="906"/>
                </a:lnTo>
                <a:lnTo>
                  <a:pt x="678" y="906"/>
                </a:lnTo>
                <a:lnTo>
                  <a:pt x="688" y="915"/>
                </a:lnTo>
                <a:lnTo>
                  <a:pt x="706" y="926"/>
                </a:lnTo>
                <a:lnTo>
                  <a:pt x="712" y="933"/>
                </a:lnTo>
                <a:lnTo>
                  <a:pt x="716" y="941"/>
                </a:lnTo>
                <a:close/>
                <a:moveTo>
                  <a:pt x="713" y="920"/>
                </a:moveTo>
                <a:lnTo>
                  <a:pt x="712" y="922"/>
                </a:lnTo>
                <a:lnTo>
                  <a:pt x="709" y="917"/>
                </a:lnTo>
                <a:lnTo>
                  <a:pt x="712" y="908"/>
                </a:lnTo>
                <a:lnTo>
                  <a:pt x="713" y="906"/>
                </a:lnTo>
                <a:lnTo>
                  <a:pt x="715" y="912"/>
                </a:lnTo>
                <a:lnTo>
                  <a:pt x="713" y="920"/>
                </a:lnTo>
                <a:close/>
                <a:moveTo>
                  <a:pt x="533" y="948"/>
                </a:moveTo>
                <a:lnTo>
                  <a:pt x="534" y="956"/>
                </a:lnTo>
                <a:lnTo>
                  <a:pt x="527" y="959"/>
                </a:lnTo>
                <a:lnTo>
                  <a:pt x="521" y="957"/>
                </a:lnTo>
                <a:lnTo>
                  <a:pt x="517" y="952"/>
                </a:lnTo>
                <a:lnTo>
                  <a:pt x="517" y="950"/>
                </a:lnTo>
                <a:lnTo>
                  <a:pt x="520" y="950"/>
                </a:lnTo>
                <a:lnTo>
                  <a:pt x="528" y="945"/>
                </a:lnTo>
                <a:lnTo>
                  <a:pt x="530" y="945"/>
                </a:lnTo>
                <a:lnTo>
                  <a:pt x="533" y="948"/>
                </a:lnTo>
                <a:close/>
                <a:moveTo>
                  <a:pt x="621" y="956"/>
                </a:moveTo>
                <a:lnTo>
                  <a:pt x="619" y="960"/>
                </a:lnTo>
                <a:lnTo>
                  <a:pt x="610" y="956"/>
                </a:lnTo>
                <a:lnTo>
                  <a:pt x="608" y="953"/>
                </a:lnTo>
                <a:lnTo>
                  <a:pt x="609" y="949"/>
                </a:lnTo>
                <a:lnTo>
                  <a:pt x="613" y="947"/>
                </a:lnTo>
                <a:lnTo>
                  <a:pt x="616" y="947"/>
                </a:lnTo>
                <a:lnTo>
                  <a:pt x="620" y="952"/>
                </a:lnTo>
                <a:lnTo>
                  <a:pt x="621" y="956"/>
                </a:lnTo>
                <a:close/>
                <a:moveTo>
                  <a:pt x="31" y="1029"/>
                </a:moveTo>
                <a:lnTo>
                  <a:pt x="26" y="1031"/>
                </a:lnTo>
                <a:lnTo>
                  <a:pt x="24" y="1026"/>
                </a:lnTo>
                <a:lnTo>
                  <a:pt x="25" y="1021"/>
                </a:lnTo>
                <a:lnTo>
                  <a:pt x="29" y="1022"/>
                </a:lnTo>
                <a:lnTo>
                  <a:pt x="31" y="1023"/>
                </a:lnTo>
                <a:lnTo>
                  <a:pt x="31" y="1029"/>
                </a:lnTo>
                <a:close/>
                <a:moveTo>
                  <a:pt x="9" y="1056"/>
                </a:moveTo>
                <a:lnTo>
                  <a:pt x="5" y="1062"/>
                </a:lnTo>
                <a:lnTo>
                  <a:pt x="0" y="1055"/>
                </a:lnTo>
                <a:lnTo>
                  <a:pt x="1" y="1045"/>
                </a:lnTo>
                <a:lnTo>
                  <a:pt x="2" y="1042"/>
                </a:lnTo>
                <a:lnTo>
                  <a:pt x="9" y="1041"/>
                </a:lnTo>
                <a:lnTo>
                  <a:pt x="9" y="1056"/>
                </a:lnTo>
                <a:close/>
                <a:moveTo>
                  <a:pt x="473" y="1093"/>
                </a:moveTo>
                <a:lnTo>
                  <a:pt x="474" y="1095"/>
                </a:lnTo>
                <a:lnTo>
                  <a:pt x="474" y="1097"/>
                </a:lnTo>
                <a:lnTo>
                  <a:pt x="465" y="1101"/>
                </a:lnTo>
                <a:lnTo>
                  <a:pt x="463" y="1101"/>
                </a:lnTo>
                <a:lnTo>
                  <a:pt x="462" y="1095"/>
                </a:lnTo>
                <a:lnTo>
                  <a:pt x="464" y="1092"/>
                </a:lnTo>
                <a:lnTo>
                  <a:pt x="468" y="1094"/>
                </a:lnTo>
                <a:lnTo>
                  <a:pt x="471" y="1091"/>
                </a:lnTo>
                <a:lnTo>
                  <a:pt x="473" y="1093"/>
                </a:lnTo>
                <a:close/>
                <a:moveTo>
                  <a:pt x="699" y="1129"/>
                </a:moveTo>
                <a:lnTo>
                  <a:pt x="697" y="1133"/>
                </a:lnTo>
                <a:lnTo>
                  <a:pt x="692" y="1123"/>
                </a:lnTo>
                <a:lnTo>
                  <a:pt x="691" y="1120"/>
                </a:lnTo>
                <a:lnTo>
                  <a:pt x="693" y="1111"/>
                </a:lnTo>
                <a:lnTo>
                  <a:pt x="698" y="1115"/>
                </a:lnTo>
                <a:lnTo>
                  <a:pt x="699" y="1129"/>
                </a:lnTo>
                <a:close/>
                <a:moveTo>
                  <a:pt x="406" y="1171"/>
                </a:moveTo>
                <a:lnTo>
                  <a:pt x="398" y="1172"/>
                </a:lnTo>
                <a:lnTo>
                  <a:pt x="396" y="1172"/>
                </a:lnTo>
                <a:lnTo>
                  <a:pt x="389" y="1164"/>
                </a:lnTo>
                <a:lnTo>
                  <a:pt x="389" y="1160"/>
                </a:lnTo>
                <a:lnTo>
                  <a:pt x="384" y="1156"/>
                </a:lnTo>
                <a:lnTo>
                  <a:pt x="386" y="1152"/>
                </a:lnTo>
                <a:lnTo>
                  <a:pt x="392" y="1151"/>
                </a:lnTo>
                <a:lnTo>
                  <a:pt x="403" y="1146"/>
                </a:lnTo>
                <a:lnTo>
                  <a:pt x="422" y="1154"/>
                </a:lnTo>
                <a:lnTo>
                  <a:pt x="424" y="1157"/>
                </a:lnTo>
                <a:lnTo>
                  <a:pt x="419" y="1159"/>
                </a:lnTo>
                <a:lnTo>
                  <a:pt x="415" y="1167"/>
                </a:lnTo>
                <a:lnTo>
                  <a:pt x="406" y="1171"/>
                </a:lnTo>
                <a:close/>
                <a:moveTo>
                  <a:pt x="332" y="1199"/>
                </a:moveTo>
                <a:lnTo>
                  <a:pt x="337" y="1205"/>
                </a:lnTo>
                <a:lnTo>
                  <a:pt x="342" y="1203"/>
                </a:lnTo>
                <a:lnTo>
                  <a:pt x="351" y="1205"/>
                </a:lnTo>
                <a:lnTo>
                  <a:pt x="352" y="1208"/>
                </a:lnTo>
                <a:lnTo>
                  <a:pt x="352" y="1210"/>
                </a:lnTo>
                <a:lnTo>
                  <a:pt x="343" y="1215"/>
                </a:lnTo>
                <a:lnTo>
                  <a:pt x="337" y="1209"/>
                </a:lnTo>
                <a:lnTo>
                  <a:pt x="326" y="1213"/>
                </a:lnTo>
                <a:lnTo>
                  <a:pt x="321" y="1211"/>
                </a:lnTo>
                <a:lnTo>
                  <a:pt x="314" y="1213"/>
                </a:lnTo>
                <a:lnTo>
                  <a:pt x="310" y="1209"/>
                </a:lnTo>
                <a:lnTo>
                  <a:pt x="312" y="1204"/>
                </a:lnTo>
                <a:lnTo>
                  <a:pt x="323" y="1197"/>
                </a:lnTo>
                <a:lnTo>
                  <a:pt x="332" y="1199"/>
                </a:lnTo>
                <a:close/>
                <a:moveTo>
                  <a:pt x="260" y="1264"/>
                </a:moveTo>
                <a:lnTo>
                  <a:pt x="258" y="1269"/>
                </a:lnTo>
                <a:lnTo>
                  <a:pt x="256" y="1271"/>
                </a:lnTo>
                <a:lnTo>
                  <a:pt x="252" y="1270"/>
                </a:lnTo>
                <a:lnTo>
                  <a:pt x="250" y="1267"/>
                </a:lnTo>
                <a:lnTo>
                  <a:pt x="248" y="1271"/>
                </a:lnTo>
                <a:lnTo>
                  <a:pt x="241" y="1272"/>
                </a:lnTo>
                <a:lnTo>
                  <a:pt x="237" y="1278"/>
                </a:lnTo>
                <a:lnTo>
                  <a:pt x="231" y="1279"/>
                </a:lnTo>
                <a:lnTo>
                  <a:pt x="226" y="1279"/>
                </a:lnTo>
                <a:lnTo>
                  <a:pt x="227" y="1274"/>
                </a:lnTo>
                <a:lnTo>
                  <a:pt x="239" y="1266"/>
                </a:lnTo>
                <a:lnTo>
                  <a:pt x="247" y="1263"/>
                </a:lnTo>
                <a:lnTo>
                  <a:pt x="254" y="1258"/>
                </a:lnTo>
                <a:lnTo>
                  <a:pt x="257" y="1257"/>
                </a:lnTo>
                <a:lnTo>
                  <a:pt x="259" y="1262"/>
                </a:lnTo>
                <a:lnTo>
                  <a:pt x="260" y="12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8" name="Freeform 177"/>
          <p:cNvSpPr>
            <a:spLocks/>
          </p:cNvSpPr>
          <p:nvPr/>
        </p:nvSpPr>
        <p:spPr bwMode="auto">
          <a:xfrm>
            <a:off x="5474209" y="4268842"/>
            <a:ext cx="321090" cy="291612"/>
          </a:xfrm>
          <a:custGeom>
            <a:avLst/>
            <a:gdLst>
              <a:gd name="T0" fmla="*/ 1167 w 1343"/>
              <a:gd name="T1" fmla="*/ 27 h 1218"/>
              <a:gd name="T2" fmla="*/ 1193 w 1343"/>
              <a:gd name="T3" fmla="*/ 93 h 1218"/>
              <a:gd name="T4" fmla="*/ 1240 w 1343"/>
              <a:gd name="T5" fmla="*/ 114 h 1218"/>
              <a:gd name="T6" fmla="*/ 1321 w 1343"/>
              <a:gd name="T7" fmla="*/ 153 h 1218"/>
              <a:gd name="T8" fmla="*/ 1282 w 1343"/>
              <a:gd name="T9" fmla="*/ 193 h 1218"/>
              <a:gd name="T10" fmla="*/ 1214 w 1343"/>
              <a:gd name="T11" fmla="*/ 231 h 1218"/>
              <a:gd name="T12" fmla="*/ 1117 w 1343"/>
              <a:gd name="T13" fmla="*/ 233 h 1218"/>
              <a:gd name="T14" fmla="*/ 1027 w 1343"/>
              <a:gd name="T15" fmla="*/ 254 h 1218"/>
              <a:gd name="T16" fmla="*/ 1038 w 1343"/>
              <a:gd name="T17" fmla="*/ 293 h 1218"/>
              <a:gd name="T18" fmla="*/ 1042 w 1343"/>
              <a:gd name="T19" fmla="*/ 329 h 1218"/>
              <a:gd name="T20" fmla="*/ 1046 w 1343"/>
              <a:gd name="T21" fmla="*/ 375 h 1218"/>
              <a:gd name="T22" fmla="*/ 1089 w 1343"/>
              <a:gd name="T23" fmla="*/ 412 h 1218"/>
              <a:gd name="T24" fmla="*/ 1145 w 1343"/>
              <a:gd name="T25" fmla="*/ 453 h 1218"/>
              <a:gd name="T26" fmla="*/ 1082 w 1343"/>
              <a:gd name="T27" fmla="*/ 509 h 1218"/>
              <a:gd name="T28" fmla="*/ 1072 w 1343"/>
              <a:gd name="T29" fmla="*/ 585 h 1218"/>
              <a:gd name="T30" fmla="*/ 1027 w 1343"/>
              <a:gd name="T31" fmla="*/ 658 h 1218"/>
              <a:gd name="T32" fmla="*/ 933 w 1343"/>
              <a:gd name="T33" fmla="*/ 766 h 1218"/>
              <a:gd name="T34" fmla="*/ 847 w 1343"/>
              <a:gd name="T35" fmla="*/ 858 h 1218"/>
              <a:gd name="T36" fmla="*/ 764 w 1343"/>
              <a:gd name="T37" fmla="*/ 844 h 1218"/>
              <a:gd name="T38" fmla="*/ 695 w 1343"/>
              <a:gd name="T39" fmla="*/ 915 h 1218"/>
              <a:gd name="T40" fmla="*/ 730 w 1343"/>
              <a:gd name="T41" fmla="*/ 972 h 1218"/>
              <a:gd name="T42" fmla="*/ 751 w 1343"/>
              <a:gd name="T43" fmla="*/ 1051 h 1218"/>
              <a:gd name="T44" fmla="*/ 795 w 1343"/>
              <a:gd name="T45" fmla="*/ 1105 h 1218"/>
              <a:gd name="T46" fmla="*/ 808 w 1343"/>
              <a:gd name="T47" fmla="*/ 1160 h 1218"/>
              <a:gd name="T48" fmla="*/ 769 w 1343"/>
              <a:gd name="T49" fmla="*/ 1169 h 1218"/>
              <a:gd name="T50" fmla="*/ 703 w 1343"/>
              <a:gd name="T51" fmla="*/ 1182 h 1218"/>
              <a:gd name="T52" fmla="*/ 632 w 1343"/>
              <a:gd name="T53" fmla="*/ 1174 h 1218"/>
              <a:gd name="T54" fmla="*/ 589 w 1343"/>
              <a:gd name="T55" fmla="*/ 1203 h 1218"/>
              <a:gd name="T56" fmla="*/ 552 w 1343"/>
              <a:gd name="T57" fmla="*/ 1212 h 1218"/>
              <a:gd name="T58" fmla="*/ 512 w 1343"/>
              <a:gd name="T59" fmla="*/ 1182 h 1218"/>
              <a:gd name="T60" fmla="*/ 451 w 1343"/>
              <a:gd name="T61" fmla="*/ 1068 h 1218"/>
              <a:gd name="T62" fmla="*/ 434 w 1343"/>
              <a:gd name="T63" fmla="*/ 1070 h 1218"/>
              <a:gd name="T64" fmla="*/ 262 w 1343"/>
              <a:gd name="T65" fmla="*/ 1082 h 1218"/>
              <a:gd name="T66" fmla="*/ 184 w 1343"/>
              <a:gd name="T67" fmla="*/ 1088 h 1218"/>
              <a:gd name="T68" fmla="*/ 99 w 1343"/>
              <a:gd name="T69" fmla="*/ 1097 h 1218"/>
              <a:gd name="T70" fmla="*/ 71 w 1343"/>
              <a:gd name="T71" fmla="*/ 1039 h 1218"/>
              <a:gd name="T72" fmla="*/ 112 w 1343"/>
              <a:gd name="T73" fmla="*/ 986 h 1218"/>
              <a:gd name="T74" fmla="*/ 185 w 1343"/>
              <a:gd name="T75" fmla="*/ 950 h 1218"/>
              <a:gd name="T76" fmla="*/ 164 w 1343"/>
              <a:gd name="T77" fmla="*/ 916 h 1218"/>
              <a:gd name="T78" fmla="*/ 152 w 1343"/>
              <a:gd name="T79" fmla="*/ 828 h 1218"/>
              <a:gd name="T80" fmla="*/ 72 w 1343"/>
              <a:gd name="T81" fmla="*/ 787 h 1218"/>
              <a:gd name="T82" fmla="*/ 30 w 1343"/>
              <a:gd name="T83" fmla="*/ 689 h 1218"/>
              <a:gd name="T84" fmla="*/ 271 w 1343"/>
              <a:gd name="T85" fmla="*/ 711 h 1218"/>
              <a:gd name="T86" fmla="*/ 405 w 1343"/>
              <a:gd name="T87" fmla="*/ 686 h 1218"/>
              <a:gd name="T88" fmla="*/ 431 w 1343"/>
              <a:gd name="T89" fmla="*/ 611 h 1218"/>
              <a:gd name="T90" fmla="*/ 490 w 1343"/>
              <a:gd name="T91" fmla="*/ 547 h 1218"/>
              <a:gd name="T92" fmla="*/ 533 w 1343"/>
              <a:gd name="T93" fmla="*/ 528 h 1218"/>
              <a:gd name="T94" fmla="*/ 614 w 1343"/>
              <a:gd name="T95" fmla="*/ 501 h 1218"/>
              <a:gd name="T96" fmla="*/ 665 w 1343"/>
              <a:gd name="T97" fmla="*/ 442 h 1218"/>
              <a:gd name="T98" fmla="*/ 732 w 1343"/>
              <a:gd name="T99" fmla="*/ 370 h 1218"/>
              <a:gd name="T100" fmla="*/ 751 w 1343"/>
              <a:gd name="T101" fmla="*/ 298 h 1218"/>
              <a:gd name="T102" fmla="*/ 803 w 1343"/>
              <a:gd name="T103" fmla="*/ 248 h 1218"/>
              <a:gd name="T104" fmla="*/ 848 w 1343"/>
              <a:gd name="T105" fmla="*/ 189 h 1218"/>
              <a:gd name="T106" fmla="*/ 850 w 1343"/>
              <a:gd name="T107" fmla="*/ 146 h 1218"/>
              <a:gd name="T108" fmla="*/ 841 w 1343"/>
              <a:gd name="T109" fmla="*/ 73 h 1218"/>
              <a:gd name="T110" fmla="*/ 909 w 1343"/>
              <a:gd name="T111" fmla="*/ 29 h 1218"/>
              <a:gd name="T112" fmla="*/ 1035 w 1343"/>
              <a:gd name="T113" fmla="*/ 1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3" h="1218">
                <a:moveTo>
                  <a:pt x="1109" y="6"/>
                </a:moveTo>
                <a:lnTo>
                  <a:pt x="1112" y="8"/>
                </a:lnTo>
                <a:lnTo>
                  <a:pt x="1117" y="7"/>
                </a:lnTo>
                <a:lnTo>
                  <a:pt x="1125" y="5"/>
                </a:lnTo>
                <a:lnTo>
                  <a:pt x="1133" y="6"/>
                </a:lnTo>
                <a:lnTo>
                  <a:pt x="1149" y="12"/>
                </a:lnTo>
                <a:lnTo>
                  <a:pt x="1151" y="15"/>
                </a:lnTo>
                <a:lnTo>
                  <a:pt x="1155" y="30"/>
                </a:lnTo>
                <a:lnTo>
                  <a:pt x="1158" y="31"/>
                </a:lnTo>
                <a:lnTo>
                  <a:pt x="1167" y="27"/>
                </a:lnTo>
                <a:lnTo>
                  <a:pt x="1174" y="29"/>
                </a:lnTo>
                <a:lnTo>
                  <a:pt x="1182" y="34"/>
                </a:lnTo>
                <a:lnTo>
                  <a:pt x="1188" y="38"/>
                </a:lnTo>
                <a:lnTo>
                  <a:pt x="1191" y="43"/>
                </a:lnTo>
                <a:lnTo>
                  <a:pt x="1195" y="51"/>
                </a:lnTo>
                <a:lnTo>
                  <a:pt x="1197" y="57"/>
                </a:lnTo>
                <a:lnTo>
                  <a:pt x="1198" y="64"/>
                </a:lnTo>
                <a:lnTo>
                  <a:pt x="1198" y="85"/>
                </a:lnTo>
                <a:lnTo>
                  <a:pt x="1195" y="89"/>
                </a:lnTo>
                <a:lnTo>
                  <a:pt x="1193" y="93"/>
                </a:lnTo>
                <a:lnTo>
                  <a:pt x="1193" y="97"/>
                </a:lnTo>
                <a:lnTo>
                  <a:pt x="1196" y="100"/>
                </a:lnTo>
                <a:lnTo>
                  <a:pt x="1201" y="102"/>
                </a:lnTo>
                <a:lnTo>
                  <a:pt x="1206" y="104"/>
                </a:lnTo>
                <a:lnTo>
                  <a:pt x="1209" y="107"/>
                </a:lnTo>
                <a:lnTo>
                  <a:pt x="1212" y="118"/>
                </a:lnTo>
                <a:lnTo>
                  <a:pt x="1214" y="120"/>
                </a:lnTo>
                <a:lnTo>
                  <a:pt x="1220" y="120"/>
                </a:lnTo>
                <a:lnTo>
                  <a:pt x="1231" y="118"/>
                </a:lnTo>
                <a:lnTo>
                  <a:pt x="1240" y="114"/>
                </a:lnTo>
                <a:lnTo>
                  <a:pt x="1244" y="113"/>
                </a:lnTo>
                <a:lnTo>
                  <a:pt x="1245" y="124"/>
                </a:lnTo>
                <a:lnTo>
                  <a:pt x="1250" y="128"/>
                </a:lnTo>
                <a:lnTo>
                  <a:pt x="1258" y="133"/>
                </a:lnTo>
                <a:lnTo>
                  <a:pt x="1261" y="135"/>
                </a:lnTo>
                <a:lnTo>
                  <a:pt x="1270" y="139"/>
                </a:lnTo>
                <a:lnTo>
                  <a:pt x="1287" y="145"/>
                </a:lnTo>
                <a:lnTo>
                  <a:pt x="1303" y="150"/>
                </a:lnTo>
                <a:lnTo>
                  <a:pt x="1315" y="153"/>
                </a:lnTo>
                <a:lnTo>
                  <a:pt x="1321" y="153"/>
                </a:lnTo>
                <a:lnTo>
                  <a:pt x="1325" y="153"/>
                </a:lnTo>
                <a:lnTo>
                  <a:pt x="1337" y="152"/>
                </a:lnTo>
                <a:lnTo>
                  <a:pt x="1343" y="151"/>
                </a:lnTo>
                <a:lnTo>
                  <a:pt x="1335" y="156"/>
                </a:lnTo>
                <a:lnTo>
                  <a:pt x="1325" y="162"/>
                </a:lnTo>
                <a:lnTo>
                  <a:pt x="1313" y="170"/>
                </a:lnTo>
                <a:lnTo>
                  <a:pt x="1303" y="176"/>
                </a:lnTo>
                <a:lnTo>
                  <a:pt x="1293" y="182"/>
                </a:lnTo>
                <a:lnTo>
                  <a:pt x="1283" y="188"/>
                </a:lnTo>
                <a:lnTo>
                  <a:pt x="1282" y="193"/>
                </a:lnTo>
                <a:lnTo>
                  <a:pt x="1280" y="199"/>
                </a:lnTo>
                <a:lnTo>
                  <a:pt x="1271" y="205"/>
                </a:lnTo>
                <a:lnTo>
                  <a:pt x="1262" y="208"/>
                </a:lnTo>
                <a:lnTo>
                  <a:pt x="1260" y="210"/>
                </a:lnTo>
                <a:lnTo>
                  <a:pt x="1260" y="213"/>
                </a:lnTo>
                <a:lnTo>
                  <a:pt x="1256" y="219"/>
                </a:lnTo>
                <a:lnTo>
                  <a:pt x="1247" y="224"/>
                </a:lnTo>
                <a:lnTo>
                  <a:pt x="1241" y="224"/>
                </a:lnTo>
                <a:lnTo>
                  <a:pt x="1237" y="222"/>
                </a:lnTo>
                <a:lnTo>
                  <a:pt x="1214" y="231"/>
                </a:lnTo>
                <a:lnTo>
                  <a:pt x="1204" y="230"/>
                </a:lnTo>
                <a:lnTo>
                  <a:pt x="1195" y="236"/>
                </a:lnTo>
                <a:lnTo>
                  <a:pt x="1189" y="241"/>
                </a:lnTo>
                <a:lnTo>
                  <a:pt x="1177" y="246"/>
                </a:lnTo>
                <a:lnTo>
                  <a:pt x="1169" y="246"/>
                </a:lnTo>
                <a:lnTo>
                  <a:pt x="1157" y="243"/>
                </a:lnTo>
                <a:lnTo>
                  <a:pt x="1142" y="237"/>
                </a:lnTo>
                <a:lnTo>
                  <a:pt x="1136" y="233"/>
                </a:lnTo>
                <a:lnTo>
                  <a:pt x="1131" y="234"/>
                </a:lnTo>
                <a:lnTo>
                  <a:pt x="1117" y="233"/>
                </a:lnTo>
                <a:lnTo>
                  <a:pt x="1104" y="230"/>
                </a:lnTo>
                <a:lnTo>
                  <a:pt x="1089" y="226"/>
                </a:lnTo>
                <a:lnTo>
                  <a:pt x="1081" y="224"/>
                </a:lnTo>
                <a:lnTo>
                  <a:pt x="1066" y="221"/>
                </a:lnTo>
                <a:lnTo>
                  <a:pt x="1056" y="226"/>
                </a:lnTo>
                <a:lnTo>
                  <a:pt x="1046" y="229"/>
                </a:lnTo>
                <a:lnTo>
                  <a:pt x="1039" y="232"/>
                </a:lnTo>
                <a:lnTo>
                  <a:pt x="1033" y="244"/>
                </a:lnTo>
                <a:lnTo>
                  <a:pt x="1030" y="248"/>
                </a:lnTo>
                <a:lnTo>
                  <a:pt x="1027" y="254"/>
                </a:lnTo>
                <a:lnTo>
                  <a:pt x="1026" y="258"/>
                </a:lnTo>
                <a:lnTo>
                  <a:pt x="1027" y="263"/>
                </a:lnTo>
                <a:lnTo>
                  <a:pt x="1036" y="267"/>
                </a:lnTo>
                <a:lnTo>
                  <a:pt x="1040" y="272"/>
                </a:lnTo>
                <a:lnTo>
                  <a:pt x="1040" y="276"/>
                </a:lnTo>
                <a:lnTo>
                  <a:pt x="1037" y="281"/>
                </a:lnTo>
                <a:lnTo>
                  <a:pt x="1034" y="284"/>
                </a:lnTo>
                <a:lnTo>
                  <a:pt x="1034" y="287"/>
                </a:lnTo>
                <a:lnTo>
                  <a:pt x="1036" y="290"/>
                </a:lnTo>
                <a:lnTo>
                  <a:pt x="1038" y="293"/>
                </a:lnTo>
                <a:lnTo>
                  <a:pt x="1051" y="294"/>
                </a:lnTo>
                <a:lnTo>
                  <a:pt x="1059" y="294"/>
                </a:lnTo>
                <a:lnTo>
                  <a:pt x="1061" y="295"/>
                </a:lnTo>
                <a:lnTo>
                  <a:pt x="1062" y="300"/>
                </a:lnTo>
                <a:lnTo>
                  <a:pt x="1059" y="305"/>
                </a:lnTo>
                <a:lnTo>
                  <a:pt x="1048" y="310"/>
                </a:lnTo>
                <a:lnTo>
                  <a:pt x="1042" y="314"/>
                </a:lnTo>
                <a:lnTo>
                  <a:pt x="1040" y="321"/>
                </a:lnTo>
                <a:lnTo>
                  <a:pt x="1040" y="326"/>
                </a:lnTo>
                <a:lnTo>
                  <a:pt x="1042" y="329"/>
                </a:lnTo>
                <a:lnTo>
                  <a:pt x="1047" y="333"/>
                </a:lnTo>
                <a:lnTo>
                  <a:pt x="1052" y="338"/>
                </a:lnTo>
                <a:lnTo>
                  <a:pt x="1054" y="341"/>
                </a:lnTo>
                <a:lnTo>
                  <a:pt x="1053" y="346"/>
                </a:lnTo>
                <a:lnTo>
                  <a:pt x="1051" y="353"/>
                </a:lnTo>
                <a:lnTo>
                  <a:pt x="1046" y="361"/>
                </a:lnTo>
                <a:lnTo>
                  <a:pt x="1042" y="366"/>
                </a:lnTo>
                <a:lnTo>
                  <a:pt x="1041" y="368"/>
                </a:lnTo>
                <a:lnTo>
                  <a:pt x="1042" y="371"/>
                </a:lnTo>
                <a:lnTo>
                  <a:pt x="1046" y="375"/>
                </a:lnTo>
                <a:lnTo>
                  <a:pt x="1052" y="382"/>
                </a:lnTo>
                <a:lnTo>
                  <a:pt x="1060" y="387"/>
                </a:lnTo>
                <a:lnTo>
                  <a:pt x="1064" y="388"/>
                </a:lnTo>
                <a:lnTo>
                  <a:pt x="1066" y="390"/>
                </a:lnTo>
                <a:lnTo>
                  <a:pt x="1068" y="396"/>
                </a:lnTo>
                <a:lnTo>
                  <a:pt x="1068" y="402"/>
                </a:lnTo>
                <a:lnTo>
                  <a:pt x="1066" y="407"/>
                </a:lnTo>
                <a:lnTo>
                  <a:pt x="1070" y="411"/>
                </a:lnTo>
                <a:lnTo>
                  <a:pt x="1080" y="410"/>
                </a:lnTo>
                <a:lnTo>
                  <a:pt x="1089" y="412"/>
                </a:lnTo>
                <a:lnTo>
                  <a:pt x="1092" y="410"/>
                </a:lnTo>
                <a:lnTo>
                  <a:pt x="1095" y="412"/>
                </a:lnTo>
                <a:lnTo>
                  <a:pt x="1093" y="426"/>
                </a:lnTo>
                <a:lnTo>
                  <a:pt x="1094" y="434"/>
                </a:lnTo>
                <a:lnTo>
                  <a:pt x="1096" y="436"/>
                </a:lnTo>
                <a:lnTo>
                  <a:pt x="1104" y="440"/>
                </a:lnTo>
                <a:lnTo>
                  <a:pt x="1120" y="439"/>
                </a:lnTo>
                <a:lnTo>
                  <a:pt x="1129" y="443"/>
                </a:lnTo>
                <a:lnTo>
                  <a:pt x="1140" y="448"/>
                </a:lnTo>
                <a:lnTo>
                  <a:pt x="1145" y="453"/>
                </a:lnTo>
                <a:lnTo>
                  <a:pt x="1148" y="456"/>
                </a:lnTo>
                <a:lnTo>
                  <a:pt x="1147" y="462"/>
                </a:lnTo>
                <a:lnTo>
                  <a:pt x="1141" y="469"/>
                </a:lnTo>
                <a:lnTo>
                  <a:pt x="1132" y="473"/>
                </a:lnTo>
                <a:lnTo>
                  <a:pt x="1127" y="474"/>
                </a:lnTo>
                <a:lnTo>
                  <a:pt x="1101" y="487"/>
                </a:lnTo>
                <a:lnTo>
                  <a:pt x="1092" y="493"/>
                </a:lnTo>
                <a:lnTo>
                  <a:pt x="1086" y="499"/>
                </a:lnTo>
                <a:lnTo>
                  <a:pt x="1084" y="504"/>
                </a:lnTo>
                <a:lnTo>
                  <a:pt x="1082" y="509"/>
                </a:lnTo>
                <a:lnTo>
                  <a:pt x="1088" y="527"/>
                </a:lnTo>
                <a:lnTo>
                  <a:pt x="1089" y="532"/>
                </a:lnTo>
                <a:lnTo>
                  <a:pt x="1084" y="551"/>
                </a:lnTo>
                <a:lnTo>
                  <a:pt x="1083" y="558"/>
                </a:lnTo>
                <a:lnTo>
                  <a:pt x="1085" y="563"/>
                </a:lnTo>
                <a:lnTo>
                  <a:pt x="1090" y="564"/>
                </a:lnTo>
                <a:lnTo>
                  <a:pt x="1092" y="569"/>
                </a:lnTo>
                <a:lnTo>
                  <a:pt x="1092" y="572"/>
                </a:lnTo>
                <a:lnTo>
                  <a:pt x="1082" y="579"/>
                </a:lnTo>
                <a:lnTo>
                  <a:pt x="1072" y="585"/>
                </a:lnTo>
                <a:lnTo>
                  <a:pt x="1069" y="585"/>
                </a:lnTo>
                <a:lnTo>
                  <a:pt x="1059" y="596"/>
                </a:lnTo>
                <a:lnTo>
                  <a:pt x="1043" y="619"/>
                </a:lnTo>
                <a:lnTo>
                  <a:pt x="1034" y="627"/>
                </a:lnTo>
                <a:lnTo>
                  <a:pt x="1033" y="630"/>
                </a:lnTo>
                <a:lnTo>
                  <a:pt x="1033" y="634"/>
                </a:lnTo>
                <a:lnTo>
                  <a:pt x="1036" y="641"/>
                </a:lnTo>
                <a:lnTo>
                  <a:pt x="1037" y="646"/>
                </a:lnTo>
                <a:lnTo>
                  <a:pt x="1033" y="652"/>
                </a:lnTo>
                <a:lnTo>
                  <a:pt x="1027" y="658"/>
                </a:lnTo>
                <a:lnTo>
                  <a:pt x="1015" y="663"/>
                </a:lnTo>
                <a:lnTo>
                  <a:pt x="1000" y="669"/>
                </a:lnTo>
                <a:lnTo>
                  <a:pt x="993" y="672"/>
                </a:lnTo>
                <a:lnTo>
                  <a:pt x="988" y="687"/>
                </a:lnTo>
                <a:lnTo>
                  <a:pt x="983" y="702"/>
                </a:lnTo>
                <a:lnTo>
                  <a:pt x="981" y="707"/>
                </a:lnTo>
                <a:lnTo>
                  <a:pt x="973" y="724"/>
                </a:lnTo>
                <a:lnTo>
                  <a:pt x="959" y="749"/>
                </a:lnTo>
                <a:lnTo>
                  <a:pt x="955" y="754"/>
                </a:lnTo>
                <a:lnTo>
                  <a:pt x="933" y="766"/>
                </a:lnTo>
                <a:lnTo>
                  <a:pt x="911" y="779"/>
                </a:lnTo>
                <a:lnTo>
                  <a:pt x="907" y="784"/>
                </a:lnTo>
                <a:lnTo>
                  <a:pt x="902" y="796"/>
                </a:lnTo>
                <a:lnTo>
                  <a:pt x="898" y="809"/>
                </a:lnTo>
                <a:lnTo>
                  <a:pt x="894" y="816"/>
                </a:lnTo>
                <a:lnTo>
                  <a:pt x="879" y="831"/>
                </a:lnTo>
                <a:lnTo>
                  <a:pt x="875" y="842"/>
                </a:lnTo>
                <a:lnTo>
                  <a:pt x="873" y="850"/>
                </a:lnTo>
                <a:lnTo>
                  <a:pt x="861" y="854"/>
                </a:lnTo>
                <a:lnTo>
                  <a:pt x="847" y="858"/>
                </a:lnTo>
                <a:lnTo>
                  <a:pt x="827" y="859"/>
                </a:lnTo>
                <a:lnTo>
                  <a:pt x="819" y="862"/>
                </a:lnTo>
                <a:lnTo>
                  <a:pt x="794" y="872"/>
                </a:lnTo>
                <a:lnTo>
                  <a:pt x="788" y="872"/>
                </a:lnTo>
                <a:lnTo>
                  <a:pt x="784" y="871"/>
                </a:lnTo>
                <a:lnTo>
                  <a:pt x="780" y="867"/>
                </a:lnTo>
                <a:lnTo>
                  <a:pt x="777" y="861"/>
                </a:lnTo>
                <a:lnTo>
                  <a:pt x="775" y="852"/>
                </a:lnTo>
                <a:lnTo>
                  <a:pt x="770" y="848"/>
                </a:lnTo>
                <a:lnTo>
                  <a:pt x="764" y="844"/>
                </a:lnTo>
                <a:lnTo>
                  <a:pt x="757" y="844"/>
                </a:lnTo>
                <a:lnTo>
                  <a:pt x="750" y="848"/>
                </a:lnTo>
                <a:lnTo>
                  <a:pt x="745" y="852"/>
                </a:lnTo>
                <a:lnTo>
                  <a:pt x="741" y="856"/>
                </a:lnTo>
                <a:lnTo>
                  <a:pt x="737" y="860"/>
                </a:lnTo>
                <a:lnTo>
                  <a:pt x="729" y="874"/>
                </a:lnTo>
                <a:lnTo>
                  <a:pt x="717" y="893"/>
                </a:lnTo>
                <a:lnTo>
                  <a:pt x="703" y="908"/>
                </a:lnTo>
                <a:lnTo>
                  <a:pt x="698" y="912"/>
                </a:lnTo>
                <a:lnTo>
                  <a:pt x="695" y="915"/>
                </a:lnTo>
                <a:lnTo>
                  <a:pt x="691" y="920"/>
                </a:lnTo>
                <a:lnTo>
                  <a:pt x="688" y="924"/>
                </a:lnTo>
                <a:lnTo>
                  <a:pt x="685" y="939"/>
                </a:lnTo>
                <a:lnTo>
                  <a:pt x="683" y="953"/>
                </a:lnTo>
                <a:lnTo>
                  <a:pt x="684" y="956"/>
                </a:lnTo>
                <a:lnTo>
                  <a:pt x="686" y="958"/>
                </a:lnTo>
                <a:lnTo>
                  <a:pt x="694" y="962"/>
                </a:lnTo>
                <a:lnTo>
                  <a:pt x="704" y="968"/>
                </a:lnTo>
                <a:lnTo>
                  <a:pt x="718" y="972"/>
                </a:lnTo>
                <a:lnTo>
                  <a:pt x="730" y="972"/>
                </a:lnTo>
                <a:lnTo>
                  <a:pt x="734" y="975"/>
                </a:lnTo>
                <a:lnTo>
                  <a:pt x="737" y="979"/>
                </a:lnTo>
                <a:lnTo>
                  <a:pt x="738" y="982"/>
                </a:lnTo>
                <a:lnTo>
                  <a:pt x="737" y="993"/>
                </a:lnTo>
                <a:lnTo>
                  <a:pt x="736" y="1005"/>
                </a:lnTo>
                <a:lnTo>
                  <a:pt x="731" y="1017"/>
                </a:lnTo>
                <a:lnTo>
                  <a:pt x="731" y="1024"/>
                </a:lnTo>
                <a:lnTo>
                  <a:pt x="733" y="1031"/>
                </a:lnTo>
                <a:lnTo>
                  <a:pt x="746" y="1049"/>
                </a:lnTo>
                <a:lnTo>
                  <a:pt x="751" y="1051"/>
                </a:lnTo>
                <a:lnTo>
                  <a:pt x="761" y="1051"/>
                </a:lnTo>
                <a:lnTo>
                  <a:pt x="765" y="1051"/>
                </a:lnTo>
                <a:lnTo>
                  <a:pt x="770" y="1049"/>
                </a:lnTo>
                <a:lnTo>
                  <a:pt x="774" y="1050"/>
                </a:lnTo>
                <a:lnTo>
                  <a:pt x="777" y="1053"/>
                </a:lnTo>
                <a:lnTo>
                  <a:pt x="777" y="1056"/>
                </a:lnTo>
                <a:lnTo>
                  <a:pt x="777" y="1074"/>
                </a:lnTo>
                <a:lnTo>
                  <a:pt x="781" y="1082"/>
                </a:lnTo>
                <a:lnTo>
                  <a:pt x="789" y="1093"/>
                </a:lnTo>
                <a:lnTo>
                  <a:pt x="795" y="1105"/>
                </a:lnTo>
                <a:lnTo>
                  <a:pt x="800" y="1120"/>
                </a:lnTo>
                <a:lnTo>
                  <a:pt x="806" y="1132"/>
                </a:lnTo>
                <a:lnTo>
                  <a:pt x="808" y="1138"/>
                </a:lnTo>
                <a:lnTo>
                  <a:pt x="805" y="1141"/>
                </a:lnTo>
                <a:lnTo>
                  <a:pt x="802" y="1144"/>
                </a:lnTo>
                <a:lnTo>
                  <a:pt x="802" y="1148"/>
                </a:lnTo>
                <a:lnTo>
                  <a:pt x="803" y="1152"/>
                </a:lnTo>
                <a:lnTo>
                  <a:pt x="802" y="1155"/>
                </a:lnTo>
                <a:lnTo>
                  <a:pt x="805" y="1159"/>
                </a:lnTo>
                <a:lnTo>
                  <a:pt x="808" y="1160"/>
                </a:lnTo>
                <a:lnTo>
                  <a:pt x="808" y="1163"/>
                </a:lnTo>
                <a:lnTo>
                  <a:pt x="803" y="1166"/>
                </a:lnTo>
                <a:lnTo>
                  <a:pt x="799" y="1166"/>
                </a:lnTo>
                <a:lnTo>
                  <a:pt x="795" y="1168"/>
                </a:lnTo>
                <a:lnTo>
                  <a:pt x="789" y="1175"/>
                </a:lnTo>
                <a:lnTo>
                  <a:pt x="786" y="1176"/>
                </a:lnTo>
                <a:lnTo>
                  <a:pt x="782" y="1177"/>
                </a:lnTo>
                <a:lnTo>
                  <a:pt x="777" y="1176"/>
                </a:lnTo>
                <a:lnTo>
                  <a:pt x="771" y="1173"/>
                </a:lnTo>
                <a:lnTo>
                  <a:pt x="769" y="1169"/>
                </a:lnTo>
                <a:lnTo>
                  <a:pt x="770" y="1164"/>
                </a:lnTo>
                <a:lnTo>
                  <a:pt x="768" y="1161"/>
                </a:lnTo>
                <a:lnTo>
                  <a:pt x="764" y="1162"/>
                </a:lnTo>
                <a:lnTo>
                  <a:pt x="748" y="1166"/>
                </a:lnTo>
                <a:lnTo>
                  <a:pt x="733" y="1172"/>
                </a:lnTo>
                <a:lnTo>
                  <a:pt x="730" y="1176"/>
                </a:lnTo>
                <a:lnTo>
                  <a:pt x="727" y="1181"/>
                </a:lnTo>
                <a:lnTo>
                  <a:pt x="720" y="1182"/>
                </a:lnTo>
                <a:lnTo>
                  <a:pt x="710" y="1183"/>
                </a:lnTo>
                <a:lnTo>
                  <a:pt x="703" y="1182"/>
                </a:lnTo>
                <a:lnTo>
                  <a:pt x="696" y="1178"/>
                </a:lnTo>
                <a:lnTo>
                  <a:pt x="690" y="1174"/>
                </a:lnTo>
                <a:lnTo>
                  <a:pt x="681" y="1173"/>
                </a:lnTo>
                <a:lnTo>
                  <a:pt x="665" y="1174"/>
                </a:lnTo>
                <a:lnTo>
                  <a:pt x="655" y="1174"/>
                </a:lnTo>
                <a:lnTo>
                  <a:pt x="650" y="1172"/>
                </a:lnTo>
                <a:lnTo>
                  <a:pt x="645" y="1174"/>
                </a:lnTo>
                <a:lnTo>
                  <a:pt x="638" y="1172"/>
                </a:lnTo>
                <a:lnTo>
                  <a:pt x="635" y="1174"/>
                </a:lnTo>
                <a:lnTo>
                  <a:pt x="632" y="1174"/>
                </a:lnTo>
                <a:lnTo>
                  <a:pt x="630" y="1171"/>
                </a:lnTo>
                <a:lnTo>
                  <a:pt x="629" y="1170"/>
                </a:lnTo>
                <a:lnTo>
                  <a:pt x="627" y="1171"/>
                </a:lnTo>
                <a:lnTo>
                  <a:pt x="625" y="1172"/>
                </a:lnTo>
                <a:lnTo>
                  <a:pt x="624" y="1174"/>
                </a:lnTo>
                <a:lnTo>
                  <a:pt x="624" y="1200"/>
                </a:lnTo>
                <a:lnTo>
                  <a:pt x="613" y="1200"/>
                </a:lnTo>
                <a:lnTo>
                  <a:pt x="605" y="1200"/>
                </a:lnTo>
                <a:lnTo>
                  <a:pt x="597" y="1201"/>
                </a:lnTo>
                <a:lnTo>
                  <a:pt x="589" y="1203"/>
                </a:lnTo>
                <a:lnTo>
                  <a:pt x="585" y="1206"/>
                </a:lnTo>
                <a:lnTo>
                  <a:pt x="580" y="1209"/>
                </a:lnTo>
                <a:lnTo>
                  <a:pt x="579" y="1215"/>
                </a:lnTo>
                <a:lnTo>
                  <a:pt x="576" y="1218"/>
                </a:lnTo>
                <a:lnTo>
                  <a:pt x="572" y="1213"/>
                </a:lnTo>
                <a:lnTo>
                  <a:pt x="570" y="1210"/>
                </a:lnTo>
                <a:lnTo>
                  <a:pt x="567" y="1212"/>
                </a:lnTo>
                <a:lnTo>
                  <a:pt x="563" y="1212"/>
                </a:lnTo>
                <a:lnTo>
                  <a:pt x="556" y="1206"/>
                </a:lnTo>
                <a:lnTo>
                  <a:pt x="552" y="1212"/>
                </a:lnTo>
                <a:lnTo>
                  <a:pt x="540" y="1213"/>
                </a:lnTo>
                <a:lnTo>
                  <a:pt x="539" y="1209"/>
                </a:lnTo>
                <a:lnTo>
                  <a:pt x="539" y="1204"/>
                </a:lnTo>
                <a:lnTo>
                  <a:pt x="532" y="1207"/>
                </a:lnTo>
                <a:lnTo>
                  <a:pt x="527" y="1202"/>
                </a:lnTo>
                <a:lnTo>
                  <a:pt x="525" y="1196"/>
                </a:lnTo>
                <a:lnTo>
                  <a:pt x="523" y="1194"/>
                </a:lnTo>
                <a:lnTo>
                  <a:pt x="521" y="1192"/>
                </a:lnTo>
                <a:lnTo>
                  <a:pt x="516" y="1189"/>
                </a:lnTo>
                <a:lnTo>
                  <a:pt x="512" y="1182"/>
                </a:lnTo>
                <a:lnTo>
                  <a:pt x="512" y="1175"/>
                </a:lnTo>
                <a:lnTo>
                  <a:pt x="510" y="1165"/>
                </a:lnTo>
                <a:lnTo>
                  <a:pt x="501" y="1132"/>
                </a:lnTo>
                <a:lnTo>
                  <a:pt x="496" y="1129"/>
                </a:lnTo>
                <a:lnTo>
                  <a:pt x="464" y="1123"/>
                </a:lnTo>
                <a:lnTo>
                  <a:pt x="462" y="1117"/>
                </a:lnTo>
                <a:lnTo>
                  <a:pt x="465" y="1101"/>
                </a:lnTo>
                <a:lnTo>
                  <a:pt x="464" y="1091"/>
                </a:lnTo>
                <a:lnTo>
                  <a:pt x="453" y="1078"/>
                </a:lnTo>
                <a:lnTo>
                  <a:pt x="451" y="1068"/>
                </a:lnTo>
                <a:lnTo>
                  <a:pt x="442" y="1061"/>
                </a:lnTo>
                <a:lnTo>
                  <a:pt x="434" y="1058"/>
                </a:lnTo>
                <a:lnTo>
                  <a:pt x="426" y="1059"/>
                </a:lnTo>
                <a:lnTo>
                  <a:pt x="421" y="1062"/>
                </a:lnTo>
                <a:lnTo>
                  <a:pt x="419" y="1068"/>
                </a:lnTo>
                <a:lnTo>
                  <a:pt x="437" y="1066"/>
                </a:lnTo>
                <a:lnTo>
                  <a:pt x="441" y="1068"/>
                </a:lnTo>
                <a:lnTo>
                  <a:pt x="445" y="1072"/>
                </a:lnTo>
                <a:lnTo>
                  <a:pt x="440" y="1072"/>
                </a:lnTo>
                <a:lnTo>
                  <a:pt x="434" y="1070"/>
                </a:lnTo>
                <a:lnTo>
                  <a:pt x="427" y="1070"/>
                </a:lnTo>
                <a:lnTo>
                  <a:pt x="399" y="1074"/>
                </a:lnTo>
                <a:lnTo>
                  <a:pt x="383" y="1080"/>
                </a:lnTo>
                <a:lnTo>
                  <a:pt x="361" y="1078"/>
                </a:lnTo>
                <a:lnTo>
                  <a:pt x="334" y="1084"/>
                </a:lnTo>
                <a:lnTo>
                  <a:pt x="311" y="1084"/>
                </a:lnTo>
                <a:lnTo>
                  <a:pt x="302" y="1095"/>
                </a:lnTo>
                <a:lnTo>
                  <a:pt x="297" y="1093"/>
                </a:lnTo>
                <a:lnTo>
                  <a:pt x="293" y="1090"/>
                </a:lnTo>
                <a:lnTo>
                  <a:pt x="262" y="1082"/>
                </a:lnTo>
                <a:lnTo>
                  <a:pt x="260" y="1078"/>
                </a:lnTo>
                <a:lnTo>
                  <a:pt x="255" y="1076"/>
                </a:lnTo>
                <a:lnTo>
                  <a:pt x="249" y="1080"/>
                </a:lnTo>
                <a:lnTo>
                  <a:pt x="245" y="1081"/>
                </a:lnTo>
                <a:lnTo>
                  <a:pt x="228" y="1077"/>
                </a:lnTo>
                <a:lnTo>
                  <a:pt x="215" y="1080"/>
                </a:lnTo>
                <a:lnTo>
                  <a:pt x="210" y="1085"/>
                </a:lnTo>
                <a:lnTo>
                  <a:pt x="210" y="1092"/>
                </a:lnTo>
                <a:lnTo>
                  <a:pt x="193" y="1091"/>
                </a:lnTo>
                <a:lnTo>
                  <a:pt x="184" y="1088"/>
                </a:lnTo>
                <a:lnTo>
                  <a:pt x="172" y="1091"/>
                </a:lnTo>
                <a:lnTo>
                  <a:pt x="144" y="1088"/>
                </a:lnTo>
                <a:lnTo>
                  <a:pt x="137" y="1088"/>
                </a:lnTo>
                <a:lnTo>
                  <a:pt x="127" y="1093"/>
                </a:lnTo>
                <a:lnTo>
                  <a:pt x="123" y="1097"/>
                </a:lnTo>
                <a:lnTo>
                  <a:pt x="116" y="1099"/>
                </a:lnTo>
                <a:lnTo>
                  <a:pt x="111" y="1093"/>
                </a:lnTo>
                <a:lnTo>
                  <a:pt x="107" y="1091"/>
                </a:lnTo>
                <a:lnTo>
                  <a:pt x="104" y="1093"/>
                </a:lnTo>
                <a:lnTo>
                  <a:pt x="99" y="1097"/>
                </a:lnTo>
                <a:lnTo>
                  <a:pt x="84" y="1099"/>
                </a:lnTo>
                <a:lnTo>
                  <a:pt x="71" y="1099"/>
                </a:lnTo>
                <a:lnTo>
                  <a:pt x="57" y="1094"/>
                </a:lnTo>
                <a:lnTo>
                  <a:pt x="59" y="1093"/>
                </a:lnTo>
                <a:lnTo>
                  <a:pt x="61" y="1086"/>
                </a:lnTo>
                <a:lnTo>
                  <a:pt x="63" y="1060"/>
                </a:lnTo>
                <a:lnTo>
                  <a:pt x="65" y="1050"/>
                </a:lnTo>
                <a:lnTo>
                  <a:pt x="65" y="1045"/>
                </a:lnTo>
                <a:lnTo>
                  <a:pt x="65" y="1044"/>
                </a:lnTo>
                <a:lnTo>
                  <a:pt x="71" y="1039"/>
                </a:lnTo>
                <a:lnTo>
                  <a:pt x="72" y="1037"/>
                </a:lnTo>
                <a:lnTo>
                  <a:pt x="74" y="1024"/>
                </a:lnTo>
                <a:lnTo>
                  <a:pt x="76" y="1009"/>
                </a:lnTo>
                <a:lnTo>
                  <a:pt x="79" y="1004"/>
                </a:lnTo>
                <a:lnTo>
                  <a:pt x="81" y="1002"/>
                </a:lnTo>
                <a:lnTo>
                  <a:pt x="99" y="995"/>
                </a:lnTo>
                <a:lnTo>
                  <a:pt x="102" y="991"/>
                </a:lnTo>
                <a:lnTo>
                  <a:pt x="110" y="992"/>
                </a:lnTo>
                <a:lnTo>
                  <a:pt x="111" y="991"/>
                </a:lnTo>
                <a:lnTo>
                  <a:pt x="112" y="986"/>
                </a:lnTo>
                <a:lnTo>
                  <a:pt x="116" y="980"/>
                </a:lnTo>
                <a:lnTo>
                  <a:pt x="122" y="976"/>
                </a:lnTo>
                <a:lnTo>
                  <a:pt x="126" y="974"/>
                </a:lnTo>
                <a:lnTo>
                  <a:pt x="142" y="971"/>
                </a:lnTo>
                <a:lnTo>
                  <a:pt x="151" y="967"/>
                </a:lnTo>
                <a:lnTo>
                  <a:pt x="154" y="967"/>
                </a:lnTo>
                <a:lnTo>
                  <a:pt x="178" y="968"/>
                </a:lnTo>
                <a:lnTo>
                  <a:pt x="183" y="966"/>
                </a:lnTo>
                <a:lnTo>
                  <a:pt x="184" y="965"/>
                </a:lnTo>
                <a:lnTo>
                  <a:pt x="185" y="950"/>
                </a:lnTo>
                <a:lnTo>
                  <a:pt x="190" y="947"/>
                </a:lnTo>
                <a:lnTo>
                  <a:pt x="191" y="946"/>
                </a:lnTo>
                <a:lnTo>
                  <a:pt x="189" y="935"/>
                </a:lnTo>
                <a:lnTo>
                  <a:pt x="190" y="928"/>
                </a:lnTo>
                <a:lnTo>
                  <a:pt x="195" y="924"/>
                </a:lnTo>
                <a:lnTo>
                  <a:pt x="195" y="922"/>
                </a:lnTo>
                <a:lnTo>
                  <a:pt x="191" y="917"/>
                </a:lnTo>
                <a:lnTo>
                  <a:pt x="186" y="914"/>
                </a:lnTo>
                <a:lnTo>
                  <a:pt x="184" y="913"/>
                </a:lnTo>
                <a:lnTo>
                  <a:pt x="164" y="916"/>
                </a:lnTo>
                <a:lnTo>
                  <a:pt x="156" y="915"/>
                </a:lnTo>
                <a:lnTo>
                  <a:pt x="152" y="913"/>
                </a:lnTo>
                <a:lnTo>
                  <a:pt x="151" y="912"/>
                </a:lnTo>
                <a:lnTo>
                  <a:pt x="152" y="909"/>
                </a:lnTo>
                <a:lnTo>
                  <a:pt x="152" y="904"/>
                </a:lnTo>
                <a:lnTo>
                  <a:pt x="155" y="896"/>
                </a:lnTo>
                <a:lnTo>
                  <a:pt x="156" y="891"/>
                </a:lnTo>
                <a:lnTo>
                  <a:pt x="153" y="864"/>
                </a:lnTo>
                <a:lnTo>
                  <a:pt x="150" y="846"/>
                </a:lnTo>
                <a:lnTo>
                  <a:pt x="152" y="828"/>
                </a:lnTo>
                <a:lnTo>
                  <a:pt x="152" y="825"/>
                </a:lnTo>
                <a:lnTo>
                  <a:pt x="151" y="824"/>
                </a:lnTo>
                <a:lnTo>
                  <a:pt x="148" y="824"/>
                </a:lnTo>
                <a:lnTo>
                  <a:pt x="136" y="825"/>
                </a:lnTo>
                <a:lnTo>
                  <a:pt x="126" y="814"/>
                </a:lnTo>
                <a:lnTo>
                  <a:pt x="119" y="809"/>
                </a:lnTo>
                <a:lnTo>
                  <a:pt x="102" y="804"/>
                </a:lnTo>
                <a:lnTo>
                  <a:pt x="94" y="803"/>
                </a:lnTo>
                <a:lnTo>
                  <a:pt x="83" y="798"/>
                </a:lnTo>
                <a:lnTo>
                  <a:pt x="72" y="787"/>
                </a:lnTo>
                <a:lnTo>
                  <a:pt x="62" y="776"/>
                </a:lnTo>
                <a:lnTo>
                  <a:pt x="57" y="768"/>
                </a:lnTo>
                <a:lnTo>
                  <a:pt x="53" y="756"/>
                </a:lnTo>
                <a:lnTo>
                  <a:pt x="39" y="733"/>
                </a:lnTo>
                <a:lnTo>
                  <a:pt x="39" y="727"/>
                </a:lnTo>
                <a:lnTo>
                  <a:pt x="38" y="723"/>
                </a:lnTo>
                <a:lnTo>
                  <a:pt x="24" y="708"/>
                </a:lnTo>
                <a:lnTo>
                  <a:pt x="15" y="697"/>
                </a:lnTo>
                <a:lnTo>
                  <a:pt x="0" y="679"/>
                </a:lnTo>
                <a:lnTo>
                  <a:pt x="30" y="689"/>
                </a:lnTo>
                <a:lnTo>
                  <a:pt x="54" y="697"/>
                </a:lnTo>
                <a:lnTo>
                  <a:pt x="92" y="709"/>
                </a:lnTo>
                <a:lnTo>
                  <a:pt x="121" y="718"/>
                </a:lnTo>
                <a:lnTo>
                  <a:pt x="129" y="720"/>
                </a:lnTo>
                <a:lnTo>
                  <a:pt x="216" y="712"/>
                </a:lnTo>
                <a:lnTo>
                  <a:pt x="248" y="718"/>
                </a:lnTo>
                <a:lnTo>
                  <a:pt x="258" y="721"/>
                </a:lnTo>
                <a:lnTo>
                  <a:pt x="259" y="719"/>
                </a:lnTo>
                <a:lnTo>
                  <a:pt x="264" y="715"/>
                </a:lnTo>
                <a:lnTo>
                  <a:pt x="271" y="711"/>
                </a:lnTo>
                <a:lnTo>
                  <a:pt x="281" y="708"/>
                </a:lnTo>
                <a:lnTo>
                  <a:pt x="291" y="706"/>
                </a:lnTo>
                <a:lnTo>
                  <a:pt x="306" y="706"/>
                </a:lnTo>
                <a:lnTo>
                  <a:pt x="315" y="706"/>
                </a:lnTo>
                <a:lnTo>
                  <a:pt x="323" y="707"/>
                </a:lnTo>
                <a:lnTo>
                  <a:pt x="337" y="706"/>
                </a:lnTo>
                <a:lnTo>
                  <a:pt x="343" y="705"/>
                </a:lnTo>
                <a:lnTo>
                  <a:pt x="366" y="698"/>
                </a:lnTo>
                <a:lnTo>
                  <a:pt x="382" y="693"/>
                </a:lnTo>
                <a:lnTo>
                  <a:pt x="405" y="686"/>
                </a:lnTo>
                <a:lnTo>
                  <a:pt x="422" y="681"/>
                </a:lnTo>
                <a:lnTo>
                  <a:pt x="427" y="679"/>
                </a:lnTo>
                <a:lnTo>
                  <a:pt x="431" y="674"/>
                </a:lnTo>
                <a:lnTo>
                  <a:pt x="433" y="669"/>
                </a:lnTo>
                <a:lnTo>
                  <a:pt x="428" y="662"/>
                </a:lnTo>
                <a:lnTo>
                  <a:pt x="427" y="656"/>
                </a:lnTo>
                <a:lnTo>
                  <a:pt x="431" y="649"/>
                </a:lnTo>
                <a:lnTo>
                  <a:pt x="433" y="637"/>
                </a:lnTo>
                <a:lnTo>
                  <a:pt x="432" y="620"/>
                </a:lnTo>
                <a:lnTo>
                  <a:pt x="431" y="611"/>
                </a:lnTo>
                <a:lnTo>
                  <a:pt x="436" y="593"/>
                </a:lnTo>
                <a:lnTo>
                  <a:pt x="440" y="583"/>
                </a:lnTo>
                <a:lnTo>
                  <a:pt x="448" y="578"/>
                </a:lnTo>
                <a:lnTo>
                  <a:pt x="453" y="575"/>
                </a:lnTo>
                <a:lnTo>
                  <a:pt x="456" y="573"/>
                </a:lnTo>
                <a:lnTo>
                  <a:pt x="458" y="571"/>
                </a:lnTo>
                <a:lnTo>
                  <a:pt x="466" y="557"/>
                </a:lnTo>
                <a:lnTo>
                  <a:pt x="474" y="551"/>
                </a:lnTo>
                <a:lnTo>
                  <a:pt x="482" y="547"/>
                </a:lnTo>
                <a:lnTo>
                  <a:pt x="490" y="547"/>
                </a:lnTo>
                <a:lnTo>
                  <a:pt x="497" y="552"/>
                </a:lnTo>
                <a:lnTo>
                  <a:pt x="510" y="555"/>
                </a:lnTo>
                <a:lnTo>
                  <a:pt x="523" y="553"/>
                </a:lnTo>
                <a:lnTo>
                  <a:pt x="535" y="549"/>
                </a:lnTo>
                <a:lnTo>
                  <a:pt x="540" y="546"/>
                </a:lnTo>
                <a:lnTo>
                  <a:pt x="546" y="543"/>
                </a:lnTo>
                <a:lnTo>
                  <a:pt x="546" y="540"/>
                </a:lnTo>
                <a:lnTo>
                  <a:pt x="539" y="537"/>
                </a:lnTo>
                <a:lnTo>
                  <a:pt x="535" y="533"/>
                </a:lnTo>
                <a:lnTo>
                  <a:pt x="533" y="528"/>
                </a:lnTo>
                <a:lnTo>
                  <a:pt x="537" y="525"/>
                </a:lnTo>
                <a:lnTo>
                  <a:pt x="546" y="524"/>
                </a:lnTo>
                <a:lnTo>
                  <a:pt x="568" y="512"/>
                </a:lnTo>
                <a:lnTo>
                  <a:pt x="577" y="504"/>
                </a:lnTo>
                <a:lnTo>
                  <a:pt x="579" y="501"/>
                </a:lnTo>
                <a:lnTo>
                  <a:pt x="584" y="500"/>
                </a:lnTo>
                <a:lnTo>
                  <a:pt x="592" y="504"/>
                </a:lnTo>
                <a:lnTo>
                  <a:pt x="602" y="505"/>
                </a:lnTo>
                <a:lnTo>
                  <a:pt x="608" y="501"/>
                </a:lnTo>
                <a:lnTo>
                  <a:pt x="614" y="501"/>
                </a:lnTo>
                <a:lnTo>
                  <a:pt x="620" y="505"/>
                </a:lnTo>
                <a:lnTo>
                  <a:pt x="623" y="509"/>
                </a:lnTo>
                <a:lnTo>
                  <a:pt x="629" y="515"/>
                </a:lnTo>
                <a:lnTo>
                  <a:pt x="636" y="516"/>
                </a:lnTo>
                <a:lnTo>
                  <a:pt x="644" y="513"/>
                </a:lnTo>
                <a:lnTo>
                  <a:pt x="653" y="507"/>
                </a:lnTo>
                <a:lnTo>
                  <a:pt x="661" y="497"/>
                </a:lnTo>
                <a:lnTo>
                  <a:pt x="668" y="488"/>
                </a:lnTo>
                <a:lnTo>
                  <a:pt x="666" y="459"/>
                </a:lnTo>
                <a:lnTo>
                  <a:pt x="665" y="442"/>
                </a:lnTo>
                <a:lnTo>
                  <a:pt x="669" y="433"/>
                </a:lnTo>
                <a:lnTo>
                  <a:pt x="674" y="427"/>
                </a:lnTo>
                <a:lnTo>
                  <a:pt x="678" y="419"/>
                </a:lnTo>
                <a:lnTo>
                  <a:pt x="678" y="411"/>
                </a:lnTo>
                <a:lnTo>
                  <a:pt x="682" y="405"/>
                </a:lnTo>
                <a:lnTo>
                  <a:pt x="686" y="387"/>
                </a:lnTo>
                <a:lnTo>
                  <a:pt x="691" y="383"/>
                </a:lnTo>
                <a:lnTo>
                  <a:pt x="702" y="380"/>
                </a:lnTo>
                <a:lnTo>
                  <a:pt x="719" y="378"/>
                </a:lnTo>
                <a:lnTo>
                  <a:pt x="732" y="370"/>
                </a:lnTo>
                <a:lnTo>
                  <a:pt x="746" y="362"/>
                </a:lnTo>
                <a:lnTo>
                  <a:pt x="748" y="354"/>
                </a:lnTo>
                <a:lnTo>
                  <a:pt x="743" y="346"/>
                </a:lnTo>
                <a:lnTo>
                  <a:pt x="736" y="330"/>
                </a:lnTo>
                <a:lnTo>
                  <a:pt x="730" y="321"/>
                </a:lnTo>
                <a:lnTo>
                  <a:pt x="715" y="304"/>
                </a:lnTo>
                <a:lnTo>
                  <a:pt x="716" y="294"/>
                </a:lnTo>
                <a:lnTo>
                  <a:pt x="725" y="289"/>
                </a:lnTo>
                <a:lnTo>
                  <a:pt x="745" y="297"/>
                </a:lnTo>
                <a:lnTo>
                  <a:pt x="751" y="298"/>
                </a:lnTo>
                <a:lnTo>
                  <a:pt x="758" y="299"/>
                </a:lnTo>
                <a:lnTo>
                  <a:pt x="777" y="299"/>
                </a:lnTo>
                <a:lnTo>
                  <a:pt x="792" y="296"/>
                </a:lnTo>
                <a:lnTo>
                  <a:pt x="808" y="290"/>
                </a:lnTo>
                <a:lnTo>
                  <a:pt x="812" y="283"/>
                </a:lnTo>
                <a:lnTo>
                  <a:pt x="811" y="275"/>
                </a:lnTo>
                <a:lnTo>
                  <a:pt x="812" y="268"/>
                </a:lnTo>
                <a:lnTo>
                  <a:pt x="812" y="259"/>
                </a:lnTo>
                <a:lnTo>
                  <a:pt x="806" y="253"/>
                </a:lnTo>
                <a:lnTo>
                  <a:pt x="803" y="248"/>
                </a:lnTo>
                <a:lnTo>
                  <a:pt x="802" y="244"/>
                </a:lnTo>
                <a:lnTo>
                  <a:pt x="806" y="241"/>
                </a:lnTo>
                <a:lnTo>
                  <a:pt x="810" y="237"/>
                </a:lnTo>
                <a:lnTo>
                  <a:pt x="813" y="229"/>
                </a:lnTo>
                <a:lnTo>
                  <a:pt x="822" y="220"/>
                </a:lnTo>
                <a:lnTo>
                  <a:pt x="828" y="211"/>
                </a:lnTo>
                <a:lnTo>
                  <a:pt x="833" y="207"/>
                </a:lnTo>
                <a:lnTo>
                  <a:pt x="840" y="202"/>
                </a:lnTo>
                <a:lnTo>
                  <a:pt x="845" y="194"/>
                </a:lnTo>
                <a:lnTo>
                  <a:pt x="848" y="189"/>
                </a:lnTo>
                <a:lnTo>
                  <a:pt x="852" y="184"/>
                </a:lnTo>
                <a:lnTo>
                  <a:pt x="853" y="181"/>
                </a:lnTo>
                <a:lnTo>
                  <a:pt x="852" y="178"/>
                </a:lnTo>
                <a:lnTo>
                  <a:pt x="850" y="175"/>
                </a:lnTo>
                <a:lnTo>
                  <a:pt x="848" y="171"/>
                </a:lnTo>
                <a:lnTo>
                  <a:pt x="848" y="167"/>
                </a:lnTo>
                <a:lnTo>
                  <a:pt x="850" y="163"/>
                </a:lnTo>
                <a:lnTo>
                  <a:pt x="852" y="159"/>
                </a:lnTo>
                <a:lnTo>
                  <a:pt x="851" y="154"/>
                </a:lnTo>
                <a:lnTo>
                  <a:pt x="850" y="146"/>
                </a:lnTo>
                <a:lnTo>
                  <a:pt x="845" y="141"/>
                </a:lnTo>
                <a:lnTo>
                  <a:pt x="843" y="130"/>
                </a:lnTo>
                <a:lnTo>
                  <a:pt x="838" y="118"/>
                </a:lnTo>
                <a:lnTo>
                  <a:pt x="836" y="114"/>
                </a:lnTo>
                <a:lnTo>
                  <a:pt x="832" y="108"/>
                </a:lnTo>
                <a:lnTo>
                  <a:pt x="822" y="102"/>
                </a:lnTo>
                <a:lnTo>
                  <a:pt x="819" y="98"/>
                </a:lnTo>
                <a:lnTo>
                  <a:pt x="823" y="90"/>
                </a:lnTo>
                <a:lnTo>
                  <a:pt x="829" y="85"/>
                </a:lnTo>
                <a:lnTo>
                  <a:pt x="841" y="73"/>
                </a:lnTo>
                <a:lnTo>
                  <a:pt x="848" y="65"/>
                </a:lnTo>
                <a:lnTo>
                  <a:pt x="853" y="59"/>
                </a:lnTo>
                <a:lnTo>
                  <a:pt x="861" y="60"/>
                </a:lnTo>
                <a:lnTo>
                  <a:pt x="866" y="60"/>
                </a:lnTo>
                <a:lnTo>
                  <a:pt x="869" y="54"/>
                </a:lnTo>
                <a:lnTo>
                  <a:pt x="877" y="50"/>
                </a:lnTo>
                <a:lnTo>
                  <a:pt x="891" y="40"/>
                </a:lnTo>
                <a:lnTo>
                  <a:pt x="896" y="33"/>
                </a:lnTo>
                <a:lnTo>
                  <a:pt x="903" y="30"/>
                </a:lnTo>
                <a:lnTo>
                  <a:pt x="909" y="29"/>
                </a:lnTo>
                <a:lnTo>
                  <a:pt x="918" y="27"/>
                </a:lnTo>
                <a:lnTo>
                  <a:pt x="926" y="23"/>
                </a:lnTo>
                <a:lnTo>
                  <a:pt x="933" y="21"/>
                </a:lnTo>
                <a:lnTo>
                  <a:pt x="944" y="20"/>
                </a:lnTo>
                <a:lnTo>
                  <a:pt x="962" y="18"/>
                </a:lnTo>
                <a:lnTo>
                  <a:pt x="972" y="17"/>
                </a:lnTo>
                <a:lnTo>
                  <a:pt x="995" y="15"/>
                </a:lnTo>
                <a:lnTo>
                  <a:pt x="1021" y="15"/>
                </a:lnTo>
                <a:lnTo>
                  <a:pt x="1024" y="15"/>
                </a:lnTo>
                <a:lnTo>
                  <a:pt x="1035" y="18"/>
                </a:lnTo>
                <a:lnTo>
                  <a:pt x="1042" y="21"/>
                </a:lnTo>
                <a:lnTo>
                  <a:pt x="1045" y="21"/>
                </a:lnTo>
                <a:lnTo>
                  <a:pt x="1057" y="14"/>
                </a:lnTo>
                <a:lnTo>
                  <a:pt x="1076" y="5"/>
                </a:lnTo>
                <a:lnTo>
                  <a:pt x="1085" y="2"/>
                </a:lnTo>
                <a:lnTo>
                  <a:pt x="1090" y="0"/>
                </a:lnTo>
                <a:lnTo>
                  <a:pt x="1097" y="0"/>
                </a:lnTo>
                <a:lnTo>
                  <a:pt x="1103" y="2"/>
                </a:lnTo>
                <a:lnTo>
                  <a:pt x="1109"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79" name="Freeform 178"/>
          <p:cNvSpPr>
            <a:spLocks/>
          </p:cNvSpPr>
          <p:nvPr/>
        </p:nvSpPr>
        <p:spPr bwMode="auto">
          <a:xfrm>
            <a:off x="4590951" y="3780365"/>
            <a:ext cx="188442" cy="177915"/>
          </a:xfrm>
          <a:custGeom>
            <a:avLst/>
            <a:gdLst>
              <a:gd name="T0" fmla="*/ 518 w 790"/>
              <a:gd name="T1" fmla="*/ 59 h 747"/>
              <a:gd name="T2" fmla="*/ 684 w 790"/>
              <a:gd name="T3" fmla="*/ 66 h 747"/>
              <a:gd name="T4" fmla="*/ 705 w 790"/>
              <a:gd name="T5" fmla="*/ 70 h 747"/>
              <a:gd name="T6" fmla="*/ 732 w 790"/>
              <a:gd name="T7" fmla="*/ 87 h 747"/>
              <a:gd name="T8" fmla="*/ 741 w 790"/>
              <a:gd name="T9" fmla="*/ 122 h 747"/>
              <a:gd name="T10" fmla="*/ 775 w 790"/>
              <a:gd name="T11" fmla="*/ 259 h 747"/>
              <a:gd name="T12" fmla="*/ 741 w 790"/>
              <a:gd name="T13" fmla="*/ 305 h 747"/>
              <a:gd name="T14" fmla="*/ 716 w 790"/>
              <a:gd name="T15" fmla="*/ 340 h 747"/>
              <a:gd name="T16" fmla="*/ 750 w 790"/>
              <a:gd name="T17" fmla="*/ 363 h 747"/>
              <a:gd name="T18" fmla="*/ 752 w 790"/>
              <a:gd name="T19" fmla="*/ 401 h 747"/>
              <a:gd name="T20" fmla="*/ 755 w 790"/>
              <a:gd name="T21" fmla="*/ 447 h 747"/>
              <a:gd name="T22" fmla="*/ 771 w 790"/>
              <a:gd name="T23" fmla="*/ 488 h 747"/>
              <a:gd name="T24" fmla="*/ 787 w 790"/>
              <a:gd name="T25" fmla="*/ 526 h 747"/>
              <a:gd name="T26" fmla="*/ 785 w 790"/>
              <a:gd name="T27" fmla="*/ 538 h 747"/>
              <a:gd name="T28" fmla="*/ 780 w 790"/>
              <a:gd name="T29" fmla="*/ 577 h 747"/>
              <a:gd name="T30" fmla="*/ 723 w 790"/>
              <a:gd name="T31" fmla="*/ 619 h 747"/>
              <a:gd name="T32" fmla="*/ 675 w 790"/>
              <a:gd name="T33" fmla="*/ 684 h 747"/>
              <a:gd name="T34" fmla="*/ 679 w 790"/>
              <a:gd name="T35" fmla="*/ 726 h 747"/>
              <a:gd name="T36" fmla="*/ 690 w 790"/>
              <a:gd name="T37" fmla="*/ 745 h 747"/>
              <a:gd name="T38" fmla="*/ 661 w 790"/>
              <a:gd name="T39" fmla="*/ 739 h 747"/>
              <a:gd name="T40" fmla="*/ 615 w 790"/>
              <a:gd name="T41" fmla="*/ 708 h 747"/>
              <a:gd name="T42" fmla="*/ 555 w 790"/>
              <a:gd name="T43" fmla="*/ 699 h 747"/>
              <a:gd name="T44" fmla="*/ 528 w 790"/>
              <a:gd name="T45" fmla="*/ 710 h 747"/>
              <a:gd name="T46" fmla="*/ 498 w 790"/>
              <a:gd name="T47" fmla="*/ 702 h 747"/>
              <a:gd name="T48" fmla="*/ 478 w 790"/>
              <a:gd name="T49" fmla="*/ 711 h 747"/>
              <a:gd name="T50" fmla="*/ 449 w 790"/>
              <a:gd name="T51" fmla="*/ 726 h 747"/>
              <a:gd name="T52" fmla="*/ 447 w 790"/>
              <a:gd name="T53" fmla="*/ 704 h 747"/>
              <a:gd name="T54" fmla="*/ 433 w 790"/>
              <a:gd name="T55" fmla="*/ 695 h 747"/>
              <a:gd name="T56" fmla="*/ 410 w 790"/>
              <a:gd name="T57" fmla="*/ 686 h 747"/>
              <a:gd name="T58" fmla="*/ 381 w 790"/>
              <a:gd name="T59" fmla="*/ 689 h 747"/>
              <a:gd name="T60" fmla="*/ 352 w 790"/>
              <a:gd name="T61" fmla="*/ 650 h 747"/>
              <a:gd name="T62" fmla="*/ 331 w 790"/>
              <a:gd name="T63" fmla="*/ 638 h 747"/>
              <a:gd name="T64" fmla="*/ 310 w 790"/>
              <a:gd name="T65" fmla="*/ 624 h 747"/>
              <a:gd name="T66" fmla="*/ 293 w 790"/>
              <a:gd name="T67" fmla="*/ 630 h 747"/>
              <a:gd name="T68" fmla="*/ 274 w 790"/>
              <a:gd name="T69" fmla="*/ 610 h 747"/>
              <a:gd name="T70" fmla="*/ 283 w 790"/>
              <a:gd name="T71" fmla="*/ 590 h 747"/>
              <a:gd name="T72" fmla="*/ 239 w 790"/>
              <a:gd name="T73" fmla="*/ 581 h 747"/>
              <a:gd name="T74" fmla="*/ 227 w 790"/>
              <a:gd name="T75" fmla="*/ 596 h 747"/>
              <a:gd name="T76" fmla="*/ 206 w 790"/>
              <a:gd name="T77" fmla="*/ 613 h 747"/>
              <a:gd name="T78" fmla="*/ 176 w 790"/>
              <a:gd name="T79" fmla="*/ 585 h 747"/>
              <a:gd name="T80" fmla="*/ 167 w 790"/>
              <a:gd name="T81" fmla="*/ 571 h 747"/>
              <a:gd name="T82" fmla="*/ 181 w 790"/>
              <a:gd name="T83" fmla="*/ 557 h 747"/>
              <a:gd name="T84" fmla="*/ 149 w 790"/>
              <a:gd name="T85" fmla="*/ 552 h 747"/>
              <a:gd name="T86" fmla="*/ 127 w 790"/>
              <a:gd name="T87" fmla="*/ 536 h 747"/>
              <a:gd name="T88" fmla="*/ 94 w 790"/>
              <a:gd name="T89" fmla="*/ 523 h 747"/>
              <a:gd name="T90" fmla="*/ 68 w 790"/>
              <a:gd name="T91" fmla="*/ 503 h 747"/>
              <a:gd name="T92" fmla="*/ 54 w 790"/>
              <a:gd name="T93" fmla="*/ 520 h 747"/>
              <a:gd name="T94" fmla="*/ 64 w 790"/>
              <a:gd name="T95" fmla="*/ 449 h 747"/>
              <a:gd name="T96" fmla="*/ 47 w 790"/>
              <a:gd name="T97" fmla="*/ 420 h 747"/>
              <a:gd name="T98" fmla="*/ 45 w 790"/>
              <a:gd name="T99" fmla="*/ 382 h 747"/>
              <a:gd name="T100" fmla="*/ 45 w 790"/>
              <a:gd name="T101" fmla="*/ 357 h 747"/>
              <a:gd name="T102" fmla="*/ 34 w 790"/>
              <a:gd name="T103" fmla="*/ 330 h 747"/>
              <a:gd name="T104" fmla="*/ 0 w 790"/>
              <a:gd name="T105" fmla="*/ 263 h 747"/>
              <a:gd name="T106" fmla="*/ 22 w 790"/>
              <a:gd name="T107" fmla="*/ 221 h 747"/>
              <a:gd name="T108" fmla="*/ 11 w 790"/>
              <a:gd name="T109" fmla="*/ 153 h 747"/>
              <a:gd name="T110" fmla="*/ 33 w 790"/>
              <a:gd name="T111" fmla="*/ 153 h 747"/>
              <a:gd name="T112" fmla="*/ 5 w 790"/>
              <a:gd name="T113" fmla="*/ 125 h 747"/>
              <a:gd name="T114" fmla="*/ 92 w 790"/>
              <a:gd name="T115" fmla="*/ 95 h 747"/>
              <a:gd name="T116" fmla="*/ 171 w 790"/>
              <a:gd name="T117" fmla="*/ 65 h 747"/>
              <a:gd name="T118" fmla="*/ 248 w 790"/>
              <a:gd name="T119" fmla="*/ 15 h 747"/>
              <a:gd name="T120" fmla="*/ 367 w 790"/>
              <a:gd name="T121" fmla="*/ 21 h 747"/>
              <a:gd name="T122" fmla="*/ 353 w 790"/>
              <a:gd name="T123" fmla="*/ 44 h 747"/>
              <a:gd name="T124" fmla="*/ 430 w 790"/>
              <a:gd name="T125" fmla="*/ 55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0" h="747">
                <a:moveTo>
                  <a:pt x="434" y="52"/>
                </a:moveTo>
                <a:lnTo>
                  <a:pt x="437" y="53"/>
                </a:lnTo>
                <a:lnTo>
                  <a:pt x="459" y="55"/>
                </a:lnTo>
                <a:lnTo>
                  <a:pt x="481" y="57"/>
                </a:lnTo>
                <a:lnTo>
                  <a:pt x="518" y="59"/>
                </a:lnTo>
                <a:lnTo>
                  <a:pt x="555" y="61"/>
                </a:lnTo>
                <a:lnTo>
                  <a:pt x="594" y="63"/>
                </a:lnTo>
                <a:lnTo>
                  <a:pt x="637" y="65"/>
                </a:lnTo>
                <a:lnTo>
                  <a:pt x="681" y="67"/>
                </a:lnTo>
                <a:lnTo>
                  <a:pt x="684" y="66"/>
                </a:lnTo>
                <a:lnTo>
                  <a:pt x="689" y="60"/>
                </a:lnTo>
                <a:lnTo>
                  <a:pt x="694" y="61"/>
                </a:lnTo>
                <a:lnTo>
                  <a:pt x="701" y="64"/>
                </a:lnTo>
                <a:lnTo>
                  <a:pt x="704" y="67"/>
                </a:lnTo>
                <a:lnTo>
                  <a:pt x="705" y="70"/>
                </a:lnTo>
                <a:lnTo>
                  <a:pt x="706" y="73"/>
                </a:lnTo>
                <a:lnTo>
                  <a:pt x="709" y="73"/>
                </a:lnTo>
                <a:lnTo>
                  <a:pt x="716" y="76"/>
                </a:lnTo>
                <a:lnTo>
                  <a:pt x="725" y="81"/>
                </a:lnTo>
                <a:lnTo>
                  <a:pt x="732" y="87"/>
                </a:lnTo>
                <a:lnTo>
                  <a:pt x="738" y="95"/>
                </a:lnTo>
                <a:lnTo>
                  <a:pt x="741" y="103"/>
                </a:lnTo>
                <a:lnTo>
                  <a:pt x="741" y="113"/>
                </a:lnTo>
                <a:lnTo>
                  <a:pt x="740" y="119"/>
                </a:lnTo>
                <a:lnTo>
                  <a:pt x="741" y="122"/>
                </a:lnTo>
                <a:lnTo>
                  <a:pt x="750" y="167"/>
                </a:lnTo>
                <a:lnTo>
                  <a:pt x="765" y="211"/>
                </a:lnTo>
                <a:lnTo>
                  <a:pt x="771" y="232"/>
                </a:lnTo>
                <a:lnTo>
                  <a:pt x="773" y="243"/>
                </a:lnTo>
                <a:lnTo>
                  <a:pt x="775" y="259"/>
                </a:lnTo>
                <a:lnTo>
                  <a:pt x="775" y="270"/>
                </a:lnTo>
                <a:lnTo>
                  <a:pt x="775" y="277"/>
                </a:lnTo>
                <a:lnTo>
                  <a:pt x="774" y="285"/>
                </a:lnTo>
                <a:lnTo>
                  <a:pt x="769" y="291"/>
                </a:lnTo>
                <a:lnTo>
                  <a:pt x="741" y="305"/>
                </a:lnTo>
                <a:lnTo>
                  <a:pt x="735" y="310"/>
                </a:lnTo>
                <a:lnTo>
                  <a:pt x="727" y="321"/>
                </a:lnTo>
                <a:lnTo>
                  <a:pt x="719" y="333"/>
                </a:lnTo>
                <a:lnTo>
                  <a:pt x="717" y="337"/>
                </a:lnTo>
                <a:lnTo>
                  <a:pt x="716" y="340"/>
                </a:lnTo>
                <a:lnTo>
                  <a:pt x="718" y="343"/>
                </a:lnTo>
                <a:lnTo>
                  <a:pt x="728" y="350"/>
                </a:lnTo>
                <a:lnTo>
                  <a:pt x="739" y="355"/>
                </a:lnTo>
                <a:lnTo>
                  <a:pt x="742" y="358"/>
                </a:lnTo>
                <a:lnTo>
                  <a:pt x="750" y="363"/>
                </a:lnTo>
                <a:lnTo>
                  <a:pt x="753" y="368"/>
                </a:lnTo>
                <a:lnTo>
                  <a:pt x="754" y="371"/>
                </a:lnTo>
                <a:lnTo>
                  <a:pt x="754" y="380"/>
                </a:lnTo>
                <a:lnTo>
                  <a:pt x="751" y="392"/>
                </a:lnTo>
                <a:lnTo>
                  <a:pt x="752" y="401"/>
                </a:lnTo>
                <a:lnTo>
                  <a:pt x="749" y="407"/>
                </a:lnTo>
                <a:lnTo>
                  <a:pt x="746" y="414"/>
                </a:lnTo>
                <a:lnTo>
                  <a:pt x="745" y="425"/>
                </a:lnTo>
                <a:lnTo>
                  <a:pt x="750" y="438"/>
                </a:lnTo>
                <a:lnTo>
                  <a:pt x="755" y="447"/>
                </a:lnTo>
                <a:lnTo>
                  <a:pt x="756" y="454"/>
                </a:lnTo>
                <a:lnTo>
                  <a:pt x="755" y="459"/>
                </a:lnTo>
                <a:lnTo>
                  <a:pt x="755" y="464"/>
                </a:lnTo>
                <a:lnTo>
                  <a:pt x="759" y="470"/>
                </a:lnTo>
                <a:lnTo>
                  <a:pt x="771" y="488"/>
                </a:lnTo>
                <a:lnTo>
                  <a:pt x="777" y="504"/>
                </a:lnTo>
                <a:lnTo>
                  <a:pt x="781" y="511"/>
                </a:lnTo>
                <a:lnTo>
                  <a:pt x="789" y="519"/>
                </a:lnTo>
                <a:lnTo>
                  <a:pt x="790" y="523"/>
                </a:lnTo>
                <a:lnTo>
                  <a:pt x="787" y="526"/>
                </a:lnTo>
                <a:lnTo>
                  <a:pt x="784" y="526"/>
                </a:lnTo>
                <a:lnTo>
                  <a:pt x="781" y="527"/>
                </a:lnTo>
                <a:lnTo>
                  <a:pt x="780" y="530"/>
                </a:lnTo>
                <a:lnTo>
                  <a:pt x="782" y="533"/>
                </a:lnTo>
                <a:lnTo>
                  <a:pt x="785" y="538"/>
                </a:lnTo>
                <a:lnTo>
                  <a:pt x="789" y="551"/>
                </a:lnTo>
                <a:lnTo>
                  <a:pt x="789" y="562"/>
                </a:lnTo>
                <a:lnTo>
                  <a:pt x="786" y="565"/>
                </a:lnTo>
                <a:lnTo>
                  <a:pt x="782" y="571"/>
                </a:lnTo>
                <a:lnTo>
                  <a:pt x="780" y="577"/>
                </a:lnTo>
                <a:lnTo>
                  <a:pt x="759" y="581"/>
                </a:lnTo>
                <a:lnTo>
                  <a:pt x="754" y="587"/>
                </a:lnTo>
                <a:lnTo>
                  <a:pt x="743" y="599"/>
                </a:lnTo>
                <a:lnTo>
                  <a:pt x="735" y="606"/>
                </a:lnTo>
                <a:lnTo>
                  <a:pt x="723" y="619"/>
                </a:lnTo>
                <a:lnTo>
                  <a:pt x="705" y="640"/>
                </a:lnTo>
                <a:lnTo>
                  <a:pt x="699" y="649"/>
                </a:lnTo>
                <a:lnTo>
                  <a:pt x="694" y="656"/>
                </a:lnTo>
                <a:lnTo>
                  <a:pt x="679" y="676"/>
                </a:lnTo>
                <a:lnTo>
                  <a:pt x="675" y="684"/>
                </a:lnTo>
                <a:lnTo>
                  <a:pt x="676" y="691"/>
                </a:lnTo>
                <a:lnTo>
                  <a:pt x="680" y="706"/>
                </a:lnTo>
                <a:lnTo>
                  <a:pt x="681" y="714"/>
                </a:lnTo>
                <a:lnTo>
                  <a:pt x="680" y="720"/>
                </a:lnTo>
                <a:lnTo>
                  <a:pt x="679" y="726"/>
                </a:lnTo>
                <a:lnTo>
                  <a:pt x="679" y="729"/>
                </a:lnTo>
                <a:lnTo>
                  <a:pt x="684" y="733"/>
                </a:lnTo>
                <a:lnTo>
                  <a:pt x="690" y="739"/>
                </a:lnTo>
                <a:lnTo>
                  <a:pt x="691" y="742"/>
                </a:lnTo>
                <a:lnTo>
                  <a:pt x="690" y="745"/>
                </a:lnTo>
                <a:lnTo>
                  <a:pt x="687" y="747"/>
                </a:lnTo>
                <a:lnTo>
                  <a:pt x="679" y="744"/>
                </a:lnTo>
                <a:lnTo>
                  <a:pt x="669" y="740"/>
                </a:lnTo>
                <a:lnTo>
                  <a:pt x="666" y="740"/>
                </a:lnTo>
                <a:lnTo>
                  <a:pt x="661" y="739"/>
                </a:lnTo>
                <a:lnTo>
                  <a:pt x="639" y="731"/>
                </a:lnTo>
                <a:lnTo>
                  <a:pt x="625" y="724"/>
                </a:lnTo>
                <a:lnTo>
                  <a:pt x="623" y="720"/>
                </a:lnTo>
                <a:lnTo>
                  <a:pt x="621" y="713"/>
                </a:lnTo>
                <a:lnTo>
                  <a:pt x="615" y="708"/>
                </a:lnTo>
                <a:lnTo>
                  <a:pt x="600" y="703"/>
                </a:lnTo>
                <a:lnTo>
                  <a:pt x="595" y="699"/>
                </a:lnTo>
                <a:lnTo>
                  <a:pt x="572" y="697"/>
                </a:lnTo>
                <a:lnTo>
                  <a:pt x="562" y="697"/>
                </a:lnTo>
                <a:lnTo>
                  <a:pt x="555" y="699"/>
                </a:lnTo>
                <a:lnTo>
                  <a:pt x="550" y="699"/>
                </a:lnTo>
                <a:lnTo>
                  <a:pt x="544" y="708"/>
                </a:lnTo>
                <a:lnTo>
                  <a:pt x="540" y="711"/>
                </a:lnTo>
                <a:lnTo>
                  <a:pt x="534" y="711"/>
                </a:lnTo>
                <a:lnTo>
                  <a:pt x="528" y="710"/>
                </a:lnTo>
                <a:lnTo>
                  <a:pt x="523" y="705"/>
                </a:lnTo>
                <a:lnTo>
                  <a:pt x="514" y="702"/>
                </a:lnTo>
                <a:lnTo>
                  <a:pt x="507" y="703"/>
                </a:lnTo>
                <a:lnTo>
                  <a:pt x="502" y="702"/>
                </a:lnTo>
                <a:lnTo>
                  <a:pt x="498" y="702"/>
                </a:lnTo>
                <a:lnTo>
                  <a:pt x="497" y="703"/>
                </a:lnTo>
                <a:lnTo>
                  <a:pt x="494" y="703"/>
                </a:lnTo>
                <a:lnTo>
                  <a:pt x="489" y="705"/>
                </a:lnTo>
                <a:lnTo>
                  <a:pt x="484" y="708"/>
                </a:lnTo>
                <a:lnTo>
                  <a:pt x="478" y="711"/>
                </a:lnTo>
                <a:lnTo>
                  <a:pt x="473" y="717"/>
                </a:lnTo>
                <a:lnTo>
                  <a:pt x="469" y="727"/>
                </a:lnTo>
                <a:lnTo>
                  <a:pt x="458" y="723"/>
                </a:lnTo>
                <a:lnTo>
                  <a:pt x="455" y="725"/>
                </a:lnTo>
                <a:lnTo>
                  <a:pt x="449" y="726"/>
                </a:lnTo>
                <a:lnTo>
                  <a:pt x="446" y="725"/>
                </a:lnTo>
                <a:lnTo>
                  <a:pt x="446" y="721"/>
                </a:lnTo>
                <a:lnTo>
                  <a:pt x="448" y="717"/>
                </a:lnTo>
                <a:lnTo>
                  <a:pt x="448" y="711"/>
                </a:lnTo>
                <a:lnTo>
                  <a:pt x="447" y="704"/>
                </a:lnTo>
                <a:lnTo>
                  <a:pt x="444" y="702"/>
                </a:lnTo>
                <a:lnTo>
                  <a:pt x="438" y="701"/>
                </a:lnTo>
                <a:lnTo>
                  <a:pt x="436" y="700"/>
                </a:lnTo>
                <a:lnTo>
                  <a:pt x="435" y="698"/>
                </a:lnTo>
                <a:lnTo>
                  <a:pt x="433" y="695"/>
                </a:lnTo>
                <a:lnTo>
                  <a:pt x="428" y="688"/>
                </a:lnTo>
                <a:lnTo>
                  <a:pt x="424" y="679"/>
                </a:lnTo>
                <a:lnTo>
                  <a:pt x="421" y="677"/>
                </a:lnTo>
                <a:lnTo>
                  <a:pt x="416" y="681"/>
                </a:lnTo>
                <a:lnTo>
                  <a:pt x="410" y="686"/>
                </a:lnTo>
                <a:lnTo>
                  <a:pt x="406" y="687"/>
                </a:lnTo>
                <a:lnTo>
                  <a:pt x="398" y="701"/>
                </a:lnTo>
                <a:lnTo>
                  <a:pt x="383" y="701"/>
                </a:lnTo>
                <a:lnTo>
                  <a:pt x="382" y="695"/>
                </a:lnTo>
                <a:lnTo>
                  <a:pt x="381" y="689"/>
                </a:lnTo>
                <a:lnTo>
                  <a:pt x="372" y="687"/>
                </a:lnTo>
                <a:lnTo>
                  <a:pt x="372" y="684"/>
                </a:lnTo>
                <a:lnTo>
                  <a:pt x="370" y="675"/>
                </a:lnTo>
                <a:lnTo>
                  <a:pt x="354" y="657"/>
                </a:lnTo>
                <a:lnTo>
                  <a:pt x="352" y="650"/>
                </a:lnTo>
                <a:lnTo>
                  <a:pt x="352" y="647"/>
                </a:lnTo>
                <a:lnTo>
                  <a:pt x="351" y="642"/>
                </a:lnTo>
                <a:lnTo>
                  <a:pt x="347" y="640"/>
                </a:lnTo>
                <a:lnTo>
                  <a:pt x="334" y="636"/>
                </a:lnTo>
                <a:lnTo>
                  <a:pt x="331" y="638"/>
                </a:lnTo>
                <a:lnTo>
                  <a:pt x="328" y="636"/>
                </a:lnTo>
                <a:lnTo>
                  <a:pt x="323" y="632"/>
                </a:lnTo>
                <a:lnTo>
                  <a:pt x="314" y="629"/>
                </a:lnTo>
                <a:lnTo>
                  <a:pt x="313" y="627"/>
                </a:lnTo>
                <a:lnTo>
                  <a:pt x="310" y="624"/>
                </a:lnTo>
                <a:lnTo>
                  <a:pt x="309" y="623"/>
                </a:lnTo>
                <a:lnTo>
                  <a:pt x="308" y="625"/>
                </a:lnTo>
                <a:lnTo>
                  <a:pt x="305" y="628"/>
                </a:lnTo>
                <a:lnTo>
                  <a:pt x="297" y="631"/>
                </a:lnTo>
                <a:lnTo>
                  <a:pt x="293" y="630"/>
                </a:lnTo>
                <a:lnTo>
                  <a:pt x="290" y="627"/>
                </a:lnTo>
                <a:lnTo>
                  <a:pt x="286" y="621"/>
                </a:lnTo>
                <a:lnTo>
                  <a:pt x="281" y="615"/>
                </a:lnTo>
                <a:lnTo>
                  <a:pt x="277" y="613"/>
                </a:lnTo>
                <a:lnTo>
                  <a:pt x="274" y="610"/>
                </a:lnTo>
                <a:lnTo>
                  <a:pt x="274" y="608"/>
                </a:lnTo>
                <a:lnTo>
                  <a:pt x="283" y="604"/>
                </a:lnTo>
                <a:lnTo>
                  <a:pt x="286" y="599"/>
                </a:lnTo>
                <a:lnTo>
                  <a:pt x="284" y="591"/>
                </a:lnTo>
                <a:lnTo>
                  <a:pt x="283" y="590"/>
                </a:lnTo>
                <a:lnTo>
                  <a:pt x="279" y="593"/>
                </a:lnTo>
                <a:lnTo>
                  <a:pt x="271" y="595"/>
                </a:lnTo>
                <a:lnTo>
                  <a:pt x="264" y="596"/>
                </a:lnTo>
                <a:lnTo>
                  <a:pt x="260" y="596"/>
                </a:lnTo>
                <a:lnTo>
                  <a:pt x="239" y="581"/>
                </a:lnTo>
                <a:lnTo>
                  <a:pt x="226" y="576"/>
                </a:lnTo>
                <a:lnTo>
                  <a:pt x="218" y="575"/>
                </a:lnTo>
                <a:lnTo>
                  <a:pt x="217" y="576"/>
                </a:lnTo>
                <a:lnTo>
                  <a:pt x="221" y="585"/>
                </a:lnTo>
                <a:lnTo>
                  <a:pt x="227" y="596"/>
                </a:lnTo>
                <a:lnTo>
                  <a:pt x="226" y="598"/>
                </a:lnTo>
                <a:lnTo>
                  <a:pt x="219" y="603"/>
                </a:lnTo>
                <a:lnTo>
                  <a:pt x="215" y="605"/>
                </a:lnTo>
                <a:lnTo>
                  <a:pt x="210" y="608"/>
                </a:lnTo>
                <a:lnTo>
                  <a:pt x="206" y="613"/>
                </a:lnTo>
                <a:lnTo>
                  <a:pt x="202" y="616"/>
                </a:lnTo>
                <a:lnTo>
                  <a:pt x="199" y="615"/>
                </a:lnTo>
                <a:lnTo>
                  <a:pt x="195" y="613"/>
                </a:lnTo>
                <a:lnTo>
                  <a:pt x="187" y="597"/>
                </a:lnTo>
                <a:lnTo>
                  <a:pt x="176" y="585"/>
                </a:lnTo>
                <a:lnTo>
                  <a:pt x="175" y="582"/>
                </a:lnTo>
                <a:lnTo>
                  <a:pt x="171" y="582"/>
                </a:lnTo>
                <a:lnTo>
                  <a:pt x="166" y="579"/>
                </a:lnTo>
                <a:lnTo>
                  <a:pt x="165" y="575"/>
                </a:lnTo>
                <a:lnTo>
                  <a:pt x="167" y="571"/>
                </a:lnTo>
                <a:lnTo>
                  <a:pt x="170" y="568"/>
                </a:lnTo>
                <a:lnTo>
                  <a:pt x="176" y="566"/>
                </a:lnTo>
                <a:lnTo>
                  <a:pt x="178" y="564"/>
                </a:lnTo>
                <a:lnTo>
                  <a:pt x="179" y="561"/>
                </a:lnTo>
                <a:lnTo>
                  <a:pt x="181" y="557"/>
                </a:lnTo>
                <a:lnTo>
                  <a:pt x="181" y="555"/>
                </a:lnTo>
                <a:lnTo>
                  <a:pt x="177" y="551"/>
                </a:lnTo>
                <a:lnTo>
                  <a:pt x="170" y="546"/>
                </a:lnTo>
                <a:lnTo>
                  <a:pt x="153" y="550"/>
                </a:lnTo>
                <a:lnTo>
                  <a:pt x="149" y="552"/>
                </a:lnTo>
                <a:lnTo>
                  <a:pt x="146" y="549"/>
                </a:lnTo>
                <a:lnTo>
                  <a:pt x="144" y="545"/>
                </a:lnTo>
                <a:lnTo>
                  <a:pt x="140" y="544"/>
                </a:lnTo>
                <a:lnTo>
                  <a:pt x="134" y="540"/>
                </a:lnTo>
                <a:lnTo>
                  <a:pt x="127" y="536"/>
                </a:lnTo>
                <a:lnTo>
                  <a:pt x="120" y="535"/>
                </a:lnTo>
                <a:lnTo>
                  <a:pt x="106" y="529"/>
                </a:lnTo>
                <a:lnTo>
                  <a:pt x="100" y="529"/>
                </a:lnTo>
                <a:lnTo>
                  <a:pt x="97" y="527"/>
                </a:lnTo>
                <a:lnTo>
                  <a:pt x="94" y="523"/>
                </a:lnTo>
                <a:lnTo>
                  <a:pt x="91" y="518"/>
                </a:lnTo>
                <a:lnTo>
                  <a:pt x="89" y="509"/>
                </a:lnTo>
                <a:lnTo>
                  <a:pt x="79" y="504"/>
                </a:lnTo>
                <a:lnTo>
                  <a:pt x="68" y="502"/>
                </a:lnTo>
                <a:lnTo>
                  <a:pt x="68" y="503"/>
                </a:lnTo>
                <a:lnTo>
                  <a:pt x="68" y="513"/>
                </a:lnTo>
                <a:lnTo>
                  <a:pt x="68" y="518"/>
                </a:lnTo>
                <a:lnTo>
                  <a:pt x="61" y="521"/>
                </a:lnTo>
                <a:lnTo>
                  <a:pt x="54" y="521"/>
                </a:lnTo>
                <a:lnTo>
                  <a:pt x="54" y="520"/>
                </a:lnTo>
                <a:lnTo>
                  <a:pt x="62" y="502"/>
                </a:lnTo>
                <a:lnTo>
                  <a:pt x="66" y="491"/>
                </a:lnTo>
                <a:lnTo>
                  <a:pt x="70" y="472"/>
                </a:lnTo>
                <a:lnTo>
                  <a:pt x="65" y="456"/>
                </a:lnTo>
                <a:lnTo>
                  <a:pt x="64" y="449"/>
                </a:lnTo>
                <a:lnTo>
                  <a:pt x="61" y="445"/>
                </a:lnTo>
                <a:lnTo>
                  <a:pt x="47" y="437"/>
                </a:lnTo>
                <a:lnTo>
                  <a:pt x="46" y="435"/>
                </a:lnTo>
                <a:lnTo>
                  <a:pt x="48" y="424"/>
                </a:lnTo>
                <a:lnTo>
                  <a:pt x="47" y="420"/>
                </a:lnTo>
                <a:lnTo>
                  <a:pt x="44" y="415"/>
                </a:lnTo>
                <a:lnTo>
                  <a:pt x="39" y="406"/>
                </a:lnTo>
                <a:lnTo>
                  <a:pt x="37" y="398"/>
                </a:lnTo>
                <a:lnTo>
                  <a:pt x="43" y="389"/>
                </a:lnTo>
                <a:lnTo>
                  <a:pt x="45" y="382"/>
                </a:lnTo>
                <a:lnTo>
                  <a:pt x="47" y="373"/>
                </a:lnTo>
                <a:lnTo>
                  <a:pt x="49" y="367"/>
                </a:lnTo>
                <a:lnTo>
                  <a:pt x="49" y="366"/>
                </a:lnTo>
                <a:lnTo>
                  <a:pt x="45" y="362"/>
                </a:lnTo>
                <a:lnTo>
                  <a:pt x="45" y="357"/>
                </a:lnTo>
                <a:lnTo>
                  <a:pt x="46" y="350"/>
                </a:lnTo>
                <a:lnTo>
                  <a:pt x="43" y="344"/>
                </a:lnTo>
                <a:lnTo>
                  <a:pt x="38" y="341"/>
                </a:lnTo>
                <a:lnTo>
                  <a:pt x="35" y="336"/>
                </a:lnTo>
                <a:lnTo>
                  <a:pt x="34" y="330"/>
                </a:lnTo>
                <a:lnTo>
                  <a:pt x="35" y="321"/>
                </a:lnTo>
                <a:lnTo>
                  <a:pt x="39" y="308"/>
                </a:lnTo>
                <a:lnTo>
                  <a:pt x="30" y="293"/>
                </a:lnTo>
                <a:lnTo>
                  <a:pt x="10" y="275"/>
                </a:lnTo>
                <a:lnTo>
                  <a:pt x="0" y="263"/>
                </a:lnTo>
                <a:lnTo>
                  <a:pt x="1" y="256"/>
                </a:lnTo>
                <a:lnTo>
                  <a:pt x="5" y="249"/>
                </a:lnTo>
                <a:lnTo>
                  <a:pt x="13" y="243"/>
                </a:lnTo>
                <a:lnTo>
                  <a:pt x="19" y="233"/>
                </a:lnTo>
                <a:lnTo>
                  <a:pt x="22" y="221"/>
                </a:lnTo>
                <a:lnTo>
                  <a:pt x="22" y="218"/>
                </a:lnTo>
                <a:lnTo>
                  <a:pt x="23" y="209"/>
                </a:lnTo>
                <a:lnTo>
                  <a:pt x="13" y="173"/>
                </a:lnTo>
                <a:lnTo>
                  <a:pt x="12" y="164"/>
                </a:lnTo>
                <a:lnTo>
                  <a:pt x="11" y="153"/>
                </a:lnTo>
                <a:lnTo>
                  <a:pt x="10" y="150"/>
                </a:lnTo>
                <a:lnTo>
                  <a:pt x="28" y="158"/>
                </a:lnTo>
                <a:lnTo>
                  <a:pt x="36" y="162"/>
                </a:lnTo>
                <a:lnTo>
                  <a:pt x="35" y="157"/>
                </a:lnTo>
                <a:lnTo>
                  <a:pt x="33" y="153"/>
                </a:lnTo>
                <a:lnTo>
                  <a:pt x="34" y="147"/>
                </a:lnTo>
                <a:lnTo>
                  <a:pt x="34" y="138"/>
                </a:lnTo>
                <a:lnTo>
                  <a:pt x="17" y="133"/>
                </a:lnTo>
                <a:lnTo>
                  <a:pt x="7" y="131"/>
                </a:lnTo>
                <a:lnTo>
                  <a:pt x="5" y="125"/>
                </a:lnTo>
                <a:lnTo>
                  <a:pt x="6" y="121"/>
                </a:lnTo>
                <a:lnTo>
                  <a:pt x="9" y="123"/>
                </a:lnTo>
                <a:lnTo>
                  <a:pt x="20" y="124"/>
                </a:lnTo>
                <a:lnTo>
                  <a:pt x="46" y="111"/>
                </a:lnTo>
                <a:lnTo>
                  <a:pt x="92" y="95"/>
                </a:lnTo>
                <a:lnTo>
                  <a:pt x="140" y="80"/>
                </a:lnTo>
                <a:lnTo>
                  <a:pt x="151" y="78"/>
                </a:lnTo>
                <a:lnTo>
                  <a:pt x="163" y="75"/>
                </a:lnTo>
                <a:lnTo>
                  <a:pt x="167" y="69"/>
                </a:lnTo>
                <a:lnTo>
                  <a:pt x="171" y="65"/>
                </a:lnTo>
                <a:lnTo>
                  <a:pt x="178" y="55"/>
                </a:lnTo>
                <a:lnTo>
                  <a:pt x="192" y="39"/>
                </a:lnTo>
                <a:lnTo>
                  <a:pt x="218" y="33"/>
                </a:lnTo>
                <a:lnTo>
                  <a:pt x="228" y="26"/>
                </a:lnTo>
                <a:lnTo>
                  <a:pt x="248" y="15"/>
                </a:lnTo>
                <a:lnTo>
                  <a:pt x="294" y="3"/>
                </a:lnTo>
                <a:lnTo>
                  <a:pt x="313" y="0"/>
                </a:lnTo>
                <a:lnTo>
                  <a:pt x="332" y="0"/>
                </a:lnTo>
                <a:lnTo>
                  <a:pt x="349" y="9"/>
                </a:lnTo>
                <a:lnTo>
                  <a:pt x="367" y="21"/>
                </a:lnTo>
                <a:lnTo>
                  <a:pt x="370" y="28"/>
                </a:lnTo>
                <a:lnTo>
                  <a:pt x="360" y="24"/>
                </a:lnTo>
                <a:lnTo>
                  <a:pt x="346" y="13"/>
                </a:lnTo>
                <a:lnTo>
                  <a:pt x="341" y="13"/>
                </a:lnTo>
                <a:lnTo>
                  <a:pt x="353" y="44"/>
                </a:lnTo>
                <a:lnTo>
                  <a:pt x="360" y="56"/>
                </a:lnTo>
                <a:lnTo>
                  <a:pt x="373" y="64"/>
                </a:lnTo>
                <a:lnTo>
                  <a:pt x="384" y="67"/>
                </a:lnTo>
                <a:lnTo>
                  <a:pt x="418" y="62"/>
                </a:lnTo>
                <a:lnTo>
                  <a:pt x="430" y="55"/>
                </a:lnTo>
                <a:lnTo>
                  <a:pt x="434" y="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0" name="Freeform 179"/>
          <p:cNvSpPr>
            <a:spLocks noEditPoints="1"/>
          </p:cNvSpPr>
          <p:nvPr/>
        </p:nvSpPr>
        <p:spPr bwMode="auto">
          <a:xfrm>
            <a:off x="3257115" y="4013023"/>
            <a:ext cx="5264" cy="9475"/>
          </a:xfrm>
          <a:custGeom>
            <a:avLst/>
            <a:gdLst>
              <a:gd name="T0" fmla="*/ 9 w 19"/>
              <a:gd name="T1" fmla="*/ 30 h 40"/>
              <a:gd name="T2" fmla="*/ 2 w 19"/>
              <a:gd name="T3" fmla="*/ 35 h 40"/>
              <a:gd name="T4" fmla="*/ 0 w 19"/>
              <a:gd name="T5" fmla="*/ 32 h 40"/>
              <a:gd name="T6" fmla="*/ 0 w 19"/>
              <a:gd name="T7" fmla="*/ 29 h 40"/>
              <a:gd name="T8" fmla="*/ 4 w 19"/>
              <a:gd name="T9" fmla="*/ 21 h 40"/>
              <a:gd name="T10" fmla="*/ 4 w 19"/>
              <a:gd name="T11" fmla="*/ 19 h 40"/>
              <a:gd name="T12" fmla="*/ 0 w 19"/>
              <a:gd name="T13" fmla="*/ 3 h 40"/>
              <a:gd name="T14" fmla="*/ 0 w 19"/>
              <a:gd name="T15" fmla="*/ 1 h 40"/>
              <a:gd name="T16" fmla="*/ 1 w 19"/>
              <a:gd name="T17" fmla="*/ 0 h 40"/>
              <a:gd name="T18" fmla="*/ 8 w 19"/>
              <a:gd name="T19" fmla="*/ 3 h 40"/>
              <a:gd name="T20" fmla="*/ 8 w 19"/>
              <a:gd name="T21" fmla="*/ 7 h 40"/>
              <a:gd name="T22" fmla="*/ 5 w 19"/>
              <a:gd name="T23" fmla="*/ 17 h 40"/>
              <a:gd name="T24" fmla="*/ 7 w 19"/>
              <a:gd name="T25" fmla="*/ 23 h 40"/>
              <a:gd name="T26" fmla="*/ 10 w 19"/>
              <a:gd name="T27" fmla="*/ 27 h 40"/>
              <a:gd name="T28" fmla="*/ 9 w 19"/>
              <a:gd name="T29" fmla="*/ 30 h 40"/>
              <a:gd name="T30" fmla="*/ 18 w 19"/>
              <a:gd name="T31" fmla="*/ 39 h 40"/>
              <a:gd name="T32" fmla="*/ 17 w 19"/>
              <a:gd name="T33" fmla="*/ 40 h 40"/>
              <a:gd name="T34" fmla="*/ 11 w 19"/>
              <a:gd name="T35" fmla="*/ 38 h 40"/>
              <a:gd name="T36" fmla="*/ 14 w 19"/>
              <a:gd name="T37" fmla="*/ 35 h 40"/>
              <a:gd name="T38" fmla="*/ 16 w 19"/>
              <a:gd name="T39" fmla="*/ 34 h 40"/>
              <a:gd name="T40" fmla="*/ 18 w 19"/>
              <a:gd name="T41" fmla="*/ 33 h 40"/>
              <a:gd name="T42" fmla="*/ 19 w 19"/>
              <a:gd name="T43" fmla="*/ 34 h 40"/>
              <a:gd name="T44" fmla="*/ 19 w 19"/>
              <a:gd name="T45" fmla="*/ 37 h 40"/>
              <a:gd name="T46" fmla="*/ 18 w 19"/>
              <a:gd name="T47" fmla="*/ 3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 h="40">
                <a:moveTo>
                  <a:pt x="9" y="30"/>
                </a:moveTo>
                <a:lnTo>
                  <a:pt x="2" y="35"/>
                </a:lnTo>
                <a:lnTo>
                  <a:pt x="0" y="32"/>
                </a:lnTo>
                <a:lnTo>
                  <a:pt x="0" y="29"/>
                </a:lnTo>
                <a:lnTo>
                  <a:pt x="4" y="21"/>
                </a:lnTo>
                <a:lnTo>
                  <a:pt x="4" y="19"/>
                </a:lnTo>
                <a:lnTo>
                  <a:pt x="0" y="3"/>
                </a:lnTo>
                <a:lnTo>
                  <a:pt x="0" y="1"/>
                </a:lnTo>
                <a:lnTo>
                  <a:pt x="1" y="0"/>
                </a:lnTo>
                <a:lnTo>
                  <a:pt x="8" y="3"/>
                </a:lnTo>
                <a:lnTo>
                  <a:pt x="8" y="7"/>
                </a:lnTo>
                <a:lnTo>
                  <a:pt x="5" y="17"/>
                </a:lnTo>
                <a:lnTo>
                  <a:pt x="7" y="23"/>
                </a:lnTo>
                <a:lnTo>
                  <a:pt x="10" y="27"/>
                </a:lnTo>
                <a:lnTo>
                  <a:pt x="9" y="30"/>
                </a:lnTo>
                <a:close/>
                <a:moveTo>
                  <a:pt x="18" y="39"/>
                </a:moveTo>
                <a:lnTo>
                  <a:pt x="17" y="40"/>
                </a:lnTo>
                <a:lnTo>
                  <a:pt x="11" y="38"/>
                </a:lnTo>
                <a:lnTo>
                  <a:pt x="14" y="35"/>
                </a:lnTo>
                <a:lnTo>
                  <a:pt x="16" y="34"/>
                </a:lnTo>
                <a:lnTo>
                  <a:pt x="18" y="33"/>
                </a:lnTo>
                <a:lnTo>
                  <a:pt x="19" y="34"/>
                </a:lnTo>
                <a:lnTo>
                  <a:pt x="19" y="37"/>
                </a:lnTo>
                <a:lnTo>
                  <a:pt x="18"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2" name="Freeform 181"/>
          <p:cNvSpPr>
            <a:spLocks noEditPoints="1"/>
          </p:cNvSpPr>
          <p:nvPr/>
        </p:nvSpPr>
        <p:spPr bwMode="auto">
          <a:xfrm>
            <a:off x="3039195" y="4665728"/>
            <a:ext cx="49479" cy="11580"/>
          </a:xfrm>
          <a:custGeom>
            <a:avLst/>
            <a:gdLst>
              <a:gd name="T0" fmla="*/ 145 w 209"/>
              <a:gd name="T1" fmla="*/ 8 h 48"/>
              <a:gd name="T2" fmla="*/ 146 w 209"/>
              <a:gd name="T3" fmla="*/ 5 h 48"/>
              <a:gd name="T4" fmla="*/ 163 w 209"/>
              <a:gd name="T5" fmla="*/ 7 h 48"/>
              <a:gd name="T6" fmla="*/ 183 w 209"/>
              <a:gd name="T7" fmla="*/ 12 h 48"/>
              <a:gd name="T8" fmla="*/ 176 w 209"/>
              <a:gd name="T9" fmla="*/ 28 h 48"/>
              <a:gd name="T10" fmla="*/ 166 w 209"/>
              <a:gd name="T11" fmla="*/ 39 h 48"/>
              <a:gd name="T12" fmla="*/ 142 w 209"/>
              <a:gd name="T13" fmla="*/ 48 h 48"/>
              <a:gd name="T14" fmla="*/ 131 w 209"/>
              <a:gd name="T15" fmla="*/ 48 h 48"/>
              <a:gd name="T16" fmla="*/ 121 w 209"/>
              <a:gd name="T17" fmla="*/ 48 h 48"/>
              <a:gd name="T18" fmla="*/ 106 w 209"/>
              <a:gd name="T19" fmla="*/ 45 h 48"/>
              <a:gd name="T20" fmla="*/ 87 w 209"/>
              <a:gd name="T21" fmla="*/ 47 h 48"/>
              <a:gd name="T22" fmla="*/ 77 w 209"/>
              <a:gd name="T23" fmla="*/ 47 h 48"/>
              <a:gd name="T24" fmla="*/ 63 w 209"/>
              <a:gd name="T25" fmla="*/ 46 h 48"/>
              <a:gd name="T26" fmla="*/ 60 w 209"/>
              <a:gd name="T27" fmla="*/ 31 h 48"/>
              <a:gd name="T28" fmla="*/ 58 w 209"/>
              <a:gd name="T29" fmla="*/ 20 h 48"/>
              <a:gd name="T30" fmla="*/ 53 w 209"/>
              <a:gd name="T31" fmla="*/ 13 h 48"/>
              <a:gd name="T32" fmla="*/ 60 w 209"/>
              <a:gd name="T33" fmla="*/ 7 h 48"/>
              <a:gd name="T34" fmla="*/ 65 w 209"/>
              <a:gd name="T35" fmla="*/ 1 h 48"/>
              <a:gd name="T36" fmla="*/ 89 w 209"/>
              <a:gd name="T37" fmla="*/ 3 h 48"/>
              <a:gd name="T38" fmla="*/ 141 w 209"/>
              <a:gd name="T39" fmla="*/ 5 h 48"/>
              <a:gd name="T40" fmla="*/ 199 w 209"/>
              <a:gd name="T41" fmla="*/ 35 h 48"/>
              <a:gd name="T42" fmla="*/ 188 w 209"/>
              <a:gd name="T43" fmla="*/ 35 h 48"/>
              <a:gd name="T44" fmla="*/ 195 w 209"/>
              <a:gd name="T45" fmla="*/ 30 h 48"/>
              <a:gd name="T46" fmla="*/ 208 w 209"/>
              <a:gd name="T47" fmla="*/ 32 h 48"/>
              <a:gd name="T48" fmla="*/ 199 w 209"/>
              <a:gd name="T49" fmla="*/ 35 h 48"/>
              <a:gd name="T50" fmla="*/ 4 w 209"/>
              <a:gd name="T51" fmla="*/ 39 h 48"/>
              <a:gd name="T52" fmla="*/ 3 w 209"/>
              <a:gd name="T53" fmla="*/ 38 h 48"/>
              <a:gd name="T54" fmla="*/ 0 w 209"/>
              <a:gd name="T55" fmla="*/ 36 h 48"/>
              <a:gd name="T56" fmla="*/ 0 w 209"/>
              <a:gd name="T57" fmla="*/ 34 h 48"/>
              <a:gd name="T58" fmla="*/ 6 w 209"/>
              <a:gd name="T59" fmla="*/ 33 h 48"/>
              <a:gd name="T60" fmla="*/ 7 w 209"/>
              <a:gd name="T61" fmla="*/ 34 h 48"/>
              <a:gd name="T62" fmla="*/ 7 w 209"/>
              <a:gd name="T63" fmla="*/ 36 h 48"/>
              <a:gd name="T64" fmla="*/ 6 w 209"/>
              <a:gd name="T65" fmla="*/ 37 h 48"/>
              <a:gd name="T66" fmla="*/ 5 w 209"/>
              <a:gd name="T67"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9" h="48">
                <a:moveTo>
                  <a:pt x="143" y="7"/>
                </a:moveTo>
                <a:lnTo>
                  <a:pt x="145" y="8"/>
                </a:lnTo>
                <a:lnTo>
                  <a:pt x="148" y="8"/>
                </a:lnTo>
                <a:lnTo>
                  <a:pt x="146" y="5"/>
                </a:lnTo>
                <a:lnTo>
                  <a:pt x="148" y="5"/>
                </a:lnTo>
                <a:lnTo>
                  <a:pt x="163" y="7"/>
                </a:lnTo>
                <a:lnTo>
                  <a:pt x="173" y="10"/>
                </a:lnTo>
                <a:lnTo>
                  <a:pt x="183" y="12"/>
                </a:lnTo>
                <a:lnTo>
                  <a:pt x="183" y="24"/>
                </a:lnTo>
                <a:lnTo>
                  <a:pt x="176" y="28"/>
                </a:lnTo>
                <a:lnTo>
                  <a:pt x="170" y="33"/>
                </a:lnTo>
                <a:lnTo>
                  <a:pt x="166" y="39"/>
                </a:lnTo>
                <a:lnTo>
                  <a:pt x="156" y="46"/>
                </a:lnTo>
                <a:lnTo>
                  <a:pt x="142" y="48"/>
                </a:lnTo>
                <a:lnTo>
                  <a:pt x="134" y="48"/>
                </a:lnTo>
                <a:lnTo>
                  <a:pt x="131" y="48"/>
                </a:lnTo>
                <a:lnTo>
                  <a:pt x="127" y="47"/>
                </a:lnTo>
                <a:lnTo>
                  <a:pt x="121" y="48"/>
                </a:lnTo>
                <a:lnTo>
                  <a:pt x="113" y="45"/>
                </a:lnTo>
                <a:lnTo>
                  <a:pt x="106" y="45"/>
                </a:lnTo>
                <a:lnTo>
                  <a:pt x="92" y="45"/>
                </a:lnTo>
                <a:lnTo>
                  <a:pt x="87" y="47"/>
                </a:lnTo>
                <a:lnTo>
                  <a:pt x="82" y="48"/>
                </a:lnTo>
                <a:lnTo>
                  <a:pt x="77" y="47"/>
                </a:lnTo>
                <a:lnTo>
                  <a:pt x="73" y="46"/>
                </a:lnTo>
                <a:lnTo>
                  <a:pt x="63" y="46"/>
                </a:lnTo>
                <a:lnTo>
                  <a:pt x="58" y="44"/>
                </a:lnTo>
                <a:lnTo>
                  <a:pt x="60" y="31"/>
                </a:lnTo>
                <a:lnTo>
                  <a:pt x="60" y="25"/>
                </a:lnTo>
                <a:lnTo>
                  <a:pt x="58" y="20"/>
                </a:lnTo>
                <a:lnTo>
                  <a:pt x="55" y="17"/>
                </a:lnTo>
                <a:lnTo>
                  <a:pt x="53" y="13"/>
                </a:lnTo>
                <a:lnTo>
                  <a:pt x="57" y="11"/>
                </a:lnTo>
                <a:lnTo>
                  <a:pt x="60" y="7"/>
                </a:lnTo>
                <a:lnTo>
                  <a:pt x="61" y="2"/>
                </a:lnTo>
                <a:lnTo>
                  <a:pt x="65" y="1"/>
                </a:lnTo>
                <a:lnTo>
                  <a:pt x="69" y="0"/>
                </a:lnTo>
                <a:lnTo>
                  <a:pt x="89" y="3"/>
                </a:lnTo>
                <a:lnTo>
                  <a:pt x="138" y="4"/>
                </a:lnTo>
                <a:lnTo>
                  <a:pt x="141" y="5"/>
                </a:lnTo>
                <a:lnTo>
                  <a:pt x="143" y="7"/>
                </a:lnTo>
                <a:close/>
                <a:moveTo>
                  <a:pt x="199" y="35"/>
                </a:moveTo>
                <a:lnTo>
                  <a:pt x="193" y="35"/>
                </a:lnTo>
                <a:lnTo>
                  <a:pt x="188" y="35"/>
                </a:lnTo>
                <a:lnTo>
                  <a:pt x="187" y="32"/>
                </a:lnTo>
                <a:lnTo>
                  <a:pt x="195" y="30"/>
                </a:lnTo>
                <a:lnTo>
                  <a:pt x="203" y="30"/>
                </a:lnTo>
                <a:lnTo>
                  <a:pt x="208" y="32"/>
                </a:lnTo>
                <a:lnTo>
                  <a:pt x="209" y="33"/>
                </a:lnTo>
                <a:lnTo>
                  <a:pt x="199" y="35"/>
                </a:lnTo>
                <a:close/>
                <a:moveTo>
                  <a:pt x="5" y="39"/>
                </a:moveTo>
                <a:lnTo>
                  <a:pt x="4" y="39"/>
                </a:lnTo>
                <a:lnTo>
                  <a:pt x="3" y="39"/>
                </a:lnTo>
                <a:lnTo>
                  <a:pt x="3" y="38"/>
                </a:lnTo>
                <a:lnTo>
                  <a:pt x="3" y="38"/>
                </a:lnTo>
                <a:lnTo>
                  <a:pt x="0" y="36"/>
                </a:lnTo>
                <a:lnTo>
                  <a:pt x="0" y="35"/>
                </a:lnTo>
                <a:lnTo>
                  <a:pt x="0" y="34"/>
                </a:lnTo>
                <a:lnTo>
                  <a:pt x="1" y="34"/>
                </a:lnTo>
                <a:lnTo>
                  <a:pt x="6" y="33"/>
                </a:lnTo>
                <a:lnTo>
                  <a:pt x="6" y="34"/>
                </a:lnTo>
                <a:lnTo>
                  <a:pt x="7" y="34"/>
                </a:lnTo>
                <a:lnTo>
                  <a:pt x="7" y="35"/>
                </a:lnTo>
                <a:lnTo>
                  <a:pt x="7" y="36"/>
                </a:lnTo>
                <a:lnTo>
                  <a:pt x="6" y="37"/>
                </a:lnTo>
                <a:lnTo>
                  <a:pt x="6" y="37"/>
                </a:lnTo>
                <a:lnTo>
                  <a:pt x="5" y="38"/>
                </a:lnTo>
                <a:lnTo>
                  <a:pt x="5" y="38"/>
                </a:lnTo>
                <a:lnTo>
                  <a:pt x="5" y="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3" name="Freeform 182"/>
          <p:cNvSpPr>
            <a:spLocks noEditPoints="1"/>
          </p:cNvSpPr>
          <p:nvPr/>
        </p:nvSpPr>
        <p:spPr bwMode="auto">
          <a:xfrm>
            <a:off x="4969941" y="4373063"/>
            <a:ext cx="26319" cy="29477"/>
          </a:xfrm>
          <a:custGeom>
            <a:avLst/>
            <a:gdLst>
              <a:gd name="T0" fmla="*/ 12 w 109"/>
              <a:gd name="T1" fmla="*/ 115 h 123"/>
              <a:gd name="T2" fmla="*/ 4 w 109"/>
              <a:gd name="T3" fmla="*/ 123 h 123"/>
              <a:gd name="T4" fmla="*/ 2 w 109"/>
              <a:gd name="T5" fmla="*/ 115 h 123"/>
              <a:gd name="T6" fmla="*/ 0 w 109"/>
              <a:gd name="T7" fmla="*/ 112 h 123"/>
              <a:gd name="T8" fmla="*/ 15 w 109"/>
              <a:gd name="T9" fmla="*/ 97 h 123"/>
              <a:gd name="T10" fmla="*/ 23 w 109"/>
              <a:gd name="T11" fmla="*/ 88 h 123"/>
              <a:gd name="T12" fmla="*/ 26 w 109"/>
              <a:gd name="T13" fmla="*/ 92 h 123"/>
              <a:gd name="T14" fmla="*/ 26 w 109"/>
              <a:gd name="T15" fmla="*/ 93 h 123"/>
              <a:gd name="T16" fmla="*/ 13 w 109"/>
              <a:gd name="T17" fmla="*/ 108 h 123"/>
              <a:gd name="T18" fmla="*/ 12 w 109"/>
              <a:gd name="T19" fmla="*/ 115 h 123"/>
              <a:gd name="T20" fmla="*/ 106 w 109"/>
              <a:gd name="T21" fmla="*/ 51 h 123"/>
              <a:gd name="T22" fmla="*/ 108 w 109"/>
              <a:gd name="T23" fmla="*/ 71 h 123"/>
              <a:gd name="T24" fmla="*/ 104 w 109"/>
              <a:gd name="T25" fmla="*/ 80 h 123"/>
              <a:gd name="T26" fmla="*/ 101 w 109"/>
              <a:gd name="T27" fmla="*/ 90 h 123"/>
              <a:gd name="T28" fmla="*/ 100 w 109"/>
              <a:gd name="T29" fmla="*/ 98 h 123"/>
              <a:gd name="T30" fmla="*/ 96 w 109"/>
              <a:gd name="T31" fmla="*/ 97 h 123"/>
              <a:gd name="T32" fmla="*/ 86 w 109"/>
              <a:gd name="T33" fmla="*/ 103 h 123"/>
              <a:gd name="T34" fmla="*/ 72 w 109"/>
              <a:gd name="T35" fmla="*/ 108 h 123"/>
              <a:gd name="T36" fmla="*/ 57 w 109"/>
              <a:gd name="T37" fmla="*/ 110 h 123"/>
              <a:gd name="T38" fmla="*/ 54 w 109"/>
              <a:gd name="T39" fmla="*/ 108 h 123"/>
              <a:gd name="T40" fmla="*/ 54 w 109"/>
              <a:gd name="T41" fmla="*/ 105 h 123"/>
              <a:gd name="T42" fmla="*/ 58 w 109"/>
              <a:gd name="T43" fmla="*/ 92 h 123"/>
              <a:gd name="T44" fmla="*/ 60 w 109"/>
              <a:gd name="T45" fmla="*/ 86 h 123"/>
              <a:gd name="T46" fmla="*/ 67 w 109"/>
              <a:gd name="T47" fmla="*/ 80 h 123"/>
              <a:gd name="T48" fmla="*/ 76 w 109"/>
              <a:gd name="T49" fmla="*/ 74 h 123"/>
              <a:gd name="T50" fmla="*/ 80 w 109"/>
              <a:gd name="T51" fmla="*/ 73 h 123"/>
              <a:gd name="T52" fmla="*/ 80 w 109"/>
              <a:gd name="T53" fmla="*/ 70 h 123"/>
              <a:gd name="T54" fmla="*/ 74 w 109"/>
              <a:gd name="T55" fmla="*/ 66 h 123"/>
              <a:gd name="T56" fmla="*/ 68 w 109"/>
              <a:gd name="T57" fmla="*/ 65 h 123"/>
              <a:gd name="T58" fmla="*/ 63 w 109"/>
              <a:gd name="T59" fmla="*/ 66 h 123"/>
              <a:gd name="T60" fmla="*/ 61 w 109"/>
              <a:gd name="T61" fmla="*/ 66 h 123"/>
              <a:gd name="T62" fmla="*/ 60 w 109"/>
              <a:gd name="T63" fmla="*/ 64 h 123"/>
              <a:gd name="T64" fmla="*/ 62 w 109"/>
              <a:gd name="T65" fmla="*/ 62 h 123"/>
              <a:gd name="T66" fmla="*/ 63 w 109"/>
              <a:gd name="T67" fmla="*/ 58 h 123"/>
              <a:gd name="T68" fmla="*/ 62 w 109"/>
              <a:gd name="T69" fmla="*/ 50 h 123"/>
              <a:gd name="T70" fmla="*/ 62 w 109"/>
              <a:gd name="T71" fmla="*/ 41 h 123"/>
              <a:gd name="T72" fmla="*/ 60 w 109"/>
              <a:gd name="T73" fmla="*/ 34 h 123"/>
              <a:gd name="T74" fmla="*/ 64 w 109"/>
              <a:gd name="T75" fmla="*/ 23 h 123"/>
              <a:gd name="T76" fmla="*/ 65 w 109"/>
              <a:gd name="T77" fmla="*/ 18 h 123"/>
              <a:gd name="T78" fmla="*/ 69 w 109"/>
              <a:gd name="T79" fmla="*/ 7 h 123"/>
              <a:gd name="T80" fmla="*/ 79 w 109"/>
              <a:gd name="T81" fmla="*/ 0 h 123"/>
              <a:gd name="T82" fmla="*/ 88 w 109"/>
              <a:gd name="T83" fmla="*/ 2 h 123"/>
              <a:gd name="T84" fmla="*/ 93 w 109"/>
              <a:gd name="T85" fmla="*/ 2 h 123"/>
              <a:gd name="T86" fmla="*/ 95 w 109"/>
              <a:gd name="T87" fmla="*/ 4 h 123"/>
              <a:gd name="T88" fmla="*/ 96 w 109"/>
              <a:gd name="T89" fmla="*/ 7 h 123"/>
              <a:gd name="T90" fmla="*/ 102 w 109"/>
              <a:gd name="T91" fmla="*/ 12 h 123"/>
              <a:gd name="T92" fmla="*/ 108 w 109"/>
              <a:gd name="T93" fmla="*/ 13 h 123"/>
              <a:gd name="T94" fmla="*/ 109 w 109"/>
              <a:gd name="T95" fmla="*/ 27 h 123"/>
              <a:gd name="T96" fmla="*/ 106 w 109"/>
              <a:gd name="T97" fmla="*/ 40 h 123"/>
              <a:gd name="T98" fmla="*/ 106 w 109"/>
              <a:gd name="T99" fmla="*/ 51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 h="123">
                <a:moveTo>
                  <a:pt x="12" y="115"/>
                </a:moveTo>
                <a:lnTo>
                  <a:pt x="4" y="123"/>
                </a:lnTo>
                <a:lnTo>
                  <a:pt x="2" y="115"/>
                </a:lnTo>
                <a:lnTo>
                  <a:pt x="0" y="112"/>
                </a:lnTo>
                <a:lnTo>
                  <a:pt x="15" y="97"/>
                </a:lnTo>
                <a:lnTo>
                  <a:pt x="23" y="88"/>
                </a:lnTo>
                <a:lnTo>
                  <a:pt x="26" y="92"/>
                </a:lnTo>
                <a:lnTo>
                  <a:pt x="26" y="93"/>
                </a:lnTo>
                <a:lnTo>
                  <a:pt x="13" y="108"/>
                </a:lnTo>
                <a:lnTo>
                  <a:pt x="12" y="115"/>
                </a:lnTo>
                <a:close/>
                <a:moveTo>
                  <a:pt x="106" y="51"/>
                </a:moveTo>
                <a:lnTo>
                  <a:pt x="108" y="71"/>
                </a:lnTo>
                <a:lnTo>
                  <a:pt x="104" y="80"/>
                </a:lnTo>
                <a:lnTo>
                  <a:pt x="101" y="90"/>
                </a:lnTo>
                <a:lnTo>
                  <a:pt x="100" y="98"/>
                </a:lnTo>
                <a:lnTo>
                  <a:pt x="96" y="97"/>
                </a:lnTo>
                <a:lnTo>
                  <a:pt x="86" y="103"/>
                </a:lnTo>
                <a:lnTo>
                  <a:pt x="72" y="108"/>
                </a:lnTo>
                <a:lnTo>
                  <a:pt x="57" y="110"/>
                </a:lnTo>
                <a:lnTo>
                  <a:pt x="54" y="108"/>
                </a:lnTo>
                <a:lnTo>
                  <a:pt x="54" y="105"/>
                </a:lnTo>
                <a:lnTo>
                  <a:pt x="58" y="92"/>
                </a:lnTo>
                <a:lnTo>
                  <a:pt x="60" y="86"/>
                </a:lnTo>
                <a:lnTo>
                  <a:pt x="67" y="80"/>
                </a:lnTo>
                <a:lnTo>
                  <a:pt x="76" y="74"/>
                </a:lnTo>
                <a:lnTo>
                  <a:pt x="80" y="73"/>
                </a:lnTo>
                <a:lnTo>
                  <a:pt x="80" y="70"/>
                </a:lnTo>
                <a:lnTo>
                  <a:pt x="74" y="66"/>
                </a:lnTo>
                <a:lnTo>
                  <a:pt x="68" y="65"/>
                </a:lnTo>
                <a:lnTo>
                  <a:pt x="63" y="66"/>
                </a:lnTo>
                <a:lnTo>
                  <a:pt x="61" y="66"/>
                </a:lnTo>
                <a:lnTo>
                  <a:pt x="60" y="64"/>
                </a:lnTo>
                <a:lnTo>
                  <a:pt x="62" y="62"/>
                </a:lnTo>
                <a:lnTo>
                  <a:pt x="63" y="58"/>
                </a:lnTo>
                <a:lnTo>
                  <a:pt x="62" y="50"/>
                </a:lnTo>
                <a:lnTo>
                  <a:pt x="62" y="41"/>
                </a:lnTo>
                <a:lnTo>
                  <a:pt x="60" y="34"/>
                </a:lnTo>
                <a:lnTo>
                  <a:pt x="64" y="23"/>
                </a:lnTo>
                <a:lnTo>
                  <a:pt x="65" y="18"/>
                </a:lnTo>
                <a:lnTo>
                  <a:pt x="69" y="7"/>
                </a:lnTo>
                <a:lnTo>
                  <a:pt x="79" y="0"/>
                </a:lnTo>
                <a:lnTo>
                  <a:pt x="88" y="2"/>
                </a:lnTo>
                <a:lnTo>
                  <a:pt x="93" y="2"/>
                </a:lnTo>
                <a:lnTo>
                  <a:pt x="95" y="4"/>
                </a:lnTo>
                <a:lnTo>
                  <a:pt x="96" y="7"/>
                </a:lnTo>
                <a:lnTo>
                  <a:pt x="102" y="12"/>
                </a:lnTo>
                <a:lnTo>
                  <a:pt x="108" y="13"/>
                </a:lnTo>
                <a:lnTo>
                  <a:pt x="109" y="27"/>
                </a:lnTo>
                <a:lnTo>
                  <a:pt x="106" y="40"/>
                </a:lnTo>
                <a:lnTo>
                  <a:pt x="106" y="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4" name="Freeform 183"/>
          <p:cNvSpPr>
            <a:spLocks noEditPoints="1"/>
          </p:cNvSpPr>
          <p:nvPr/>
        </p:nvSpPr>
        <p:spPr bwMode="auto">
          <a:xfrm>
            <a:off x="3731906" y="4144616"/>
            <a:ext cx="474791" cy="225289"/>
          </a:xfrm>
          <a:custGeom>
            <a:avLst/>
            <a:gdLst>
              <a:gd name="T0" fmla="*/ 1156 w 1986"/>
              <a:gd name="T1" fmla="*/ 935 h 945"/>
              <a:gd name="T2" fmla="*/ 1113 w 1986"/>
              <a:gd name="T3" fmla="*/ 934 h 945"/>
              <a:gd name="T4" fmla="*/ 491 w 1986"/>
              <a:gd name="T5" fmla="*/ 532 h 945"/>
              <a:gd name="T6" fmla="*/ 494 w 1986"/>
              <a:gd name="T7" fmla="*/ 527 h 945"/>
              <a:gd name="T8" fmla="*/ 483 w 1986"/>
              <a:gd name="T9" fmla="*/ 444 h 945"/>
              <a:gd name="T10" fmla="*/ 432 w 1986"/>
              <a:gd name="T11" fmla="*/ 445 h 945"/>
              <a:gd name="T12" fmla="*/ 248 w 1986"/>
              <a:gd name="T13" fmla="*/ 382 h 945"/>
              <a:gd name="T14" fmla="*/ 224 w 1986"/>
              <a:gd name="T15" fmla="*/ 386 h 945"/>
              <a:gd name="T16" fmla="*/ 248 w 1986"/>
              <a:gd name="T17" fmla="*/ 382 h 945"/>
              <a:gd name="T18" fmla="*/ 208 w 1986"/>
              <a:gd name="T19" fmla="*/ 366 h 945"/>
              <a:gd name="T20" fmla="*/ 274 w 1986"/>
              <a:gd name="T21" fmla="*/ 373 h 945"/>
              <a:gd name="T22" fmla="*/ 278 w 1986"/>
              <a:gd name="T23" fmla="*/ 371 h 945"/>
              <a:gd name="T24" fmla="*/ 309 w 1986"/>
              <a:gd name="T25" fmla="*/ 350 h 945"/>
              <a:gd name="T26" fmla="*/ 336 w 1986"/>
              <a:gd name="T27" fmla="*/ 359 h 945"/>
              <a:gd name="T28" fmla="*/ 0 w 1986"/>
              <a:gd name="T29" fmla="*/ 286 h 945"/>
              <a:gd name="T30" fmla="*/ 1830 w 1986"/>
              <a:gd name="T31" fmla="*/ 34 h 945"/>
              <a:gd name="T32" fmla="*/ 1852 w 1986"/>
              <a:gd name="T33" fmla="*/ 29 h 945"/>
              <a:gd name="T34" fmla="*/ 1891 w 1986"/>
              <a:gd name="T35" fmla="*/ 33 h 945"/>
              <a:gd name="T36" fmla="*/ 1909 w 1986"/>
              <a:gd name="T37" fmla="*/ 18 h 945"/>
              <a:gd name="T38" fmla="*/ 1937 w 1986"/>
              <a:gd name="T39" fmla="*/ 19 h 945"/>
              <a:gd name="T40" fmla="*/ 1958 w 1986"/>
              <a:gd name="T41" fmla="*/ 29 h 945"/>
              <a:gd name="T42" fmla="*/ 1972 w 1986"/>
              <a:gd name="T43" fmla="*/ 51 h 945"/>
              <a:gd name="T44" fmla="*/ 1983 w 1986"/>
              <a:gd name="T45" fmla="*/ 66 h 945"/>
              <a:gd name="T46" fmla="*/ 1941 w 1986"/>
              <a:gd name="T47" fmla="*/ 109 h 945"/>
              <a:gd name="T48" fmla="*/ 1936 w 1986"/>
              <a:gd name="T49" fmla="*/ 144 h 945"/>
              <a:gd name="T50" fmla="*/ 1935 w 1986"/>
              <a:gd name="T51" fmla="*/ 182 h 945"/>
              <a:gd name="T52" fmla="*/ 1922 w 1986"/>
              <a:gd name="T53" fmla="*/ 203 h 945"/>
              <a:gd name="T54" fmla="*/ 1930 w 1986"/>
              <a:gd name="T55" fmla="*/ 231 h 945"/>
              <a:gd name="T56" fmla="*/ 1888 w 1986"/>
              <a:gd name="T57" fmla="*/ 257 h 945"/>
              <a:gd name="T58" fmla="*/ 1897 w 1986"/>
              <a:gd name="T59" fmla="*/ 279 h 945"/>
              <a:gd name="T60" fmla="*/ 1923 w 1986"/>
              <a:gd name="T61" fmla="*/ 328 h 945"/>
              <a:gd name="T62" fmla="*/ 1901 w 1986"/>
              <a:gd name="T63" fmla="*/ 362 h 945"/>
              <a:gd name="T64" fmla="*/ 1925 w 1986"/>
              <a:gd name="T65" fmla="*/ 408 h 945"/>
              <a:gd name="T66" fmla="*/ 1909 w 1986"/>
              <a:gd name="T67" fmla="*/ 427 h 945"/>
              <a:gd name="T68" fmla="*/ 1884 w 1986"/>
              <a:gd name="T69" fmla="*/ 475 h 945"/>
              <a:gd name="T70" fmla="*/ 1849 w 1986"/>
              <a:gd name="T71" fmla="*/ 526 h 945"/>
              <a:gd name="T72" fmla="*/ 1777 w 1986"/>
              <a:gd name="T73" fmla="*/ 519 h 945"/>
              <a:gd name="T74" fmla="*/ 1779 w 1986"/>
              <a:gd name="T75" fmla="*/ 468 h 945"/>
              <a:gd name="T76" fmla="*/ 1780 w 1986"/>
              <a:gd name="T77" fmla="*/ 397 h 945"/>
              <a:gd name="T78" fmla="*/ 1776 w 1986"/>
              <a:gd name="T79" fmla="*/ 376 h 945"/>
              <a:gd name="T80" fmla="*/ 1749 w 1986"/>
              <a:gd name="T81" fmla="*/ 373 h 945"/>
              <a:gd name="T82" fmla="*/ 1767 w 1986"/>
              <a:gd name="T83" fmla="*/ 346 h 945"/>
              <a:gd name="T84" fmla="*/ 1769 w 1986"/>
              <a:gd name="T85" fmla="*/ 325 h 945"/>
              <a:gd name="T86" fmla="*/ 1733 w 1986"/>
              <a:gd name="T87" fmla="*/ 356 h 945"/>
              <a:gd name="T88" fmla="*/ 1732 w 1986"/>
              <a:gd name="T89" fmla="*/ 315 h 945"/>
              <a:gd name="T90" fmla="*/ 1745 w 1986"/>
              <a:gd name="T91" fmla="*/ 283 h 945"/>
              <a:gd name="T92" fmla="*/ 1774 w 1986"/>
              <a:gd name="T93" fmla="*/ 206 h 945"/>
              <a:gd name="T94" fmla="*/ 1791 w 1986"/>
              <a:gd name="T95" fmla="*/ 129 h 945"/>
              <a:gd name="T96" fmla="*/ 1780 w 1986"/>
              <a:gd name="T97" fmla="*/ 62 h 945"/>
              <a:gd name="T98" fmla="*/ 1775 w 1986"/>
              <a:gd name="T99" fmla="*/ 33 h 945"/>
              <a:gd name="T100" fmla="*/ 1819 w 1986"/>
              <a:gd name="T101" fmla="*/ 3 h 945"/>
              <a:gd name="T102" fmla="*/ 1833 w 1986"/>
              <a:gd name="T103" fmla="*/ 11 h 945"/>
              <a:gd name="T104" fmla="*/ 1830 w 1986"/>
              <a:gd name="T105" fmla="*/ 34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86" h="945">
                <a:moveTo>
                  <a:pt x="1116" y="924"/>
                </a:moveTo>
                <a:lnTo>
                  <a:pt x="1127" y="929"/>
                </a:lnTo>
                <a:lnTo>
                  <a:pt x="1137" y="927"/>
                </a:lnTo>
                <a:lnTo>
                  <a:pt x="1149" y="933"/>
                </a:lnTo>
                <a:lnTo>
                  <a:pt x="1156" y="935"/>
                </a:lnTo>
                <a:lnTo>
                  <a:pt x="1150" y="939"/>
                </a:lnTo>
                <a:lnTo>
                  <a:pt x="1144" y="945"/>
                </a:lnTo>
                <a:lnTo>
                  <a:pt x="1130" y="944"/>
                </a:lnTo>
                <a:lnTo>
                  <a:pt x="1118" y="938"/>
                </a:lnTo>
                <a:lnTo>
                  <a:pt x="1113" y="934"/>
                </a:lnTo>
                <a:lnTo>
                  <a:pt x="1112" y="930"/>
                </a:lnTo>
                <a:lnTo>
                  <a:pt x="1116" y="924"/>
                </a:lnTo>
                <a:close/>
                <a:moveTo>
                  <a:pt x="495" y="531"/>
                </a:moveTo>
                <a:lnTo>
                  <a:pt x="495" y="532"/>
                </a:lnTo>
                <a:lnTo>
                  <a:pt x="491" y="532"/>
                </a:lnTo>
                <a:lnTo>
                  <a:pt x="485" y="532"/>
                </a:lnTo>
                <a:lnTo>
                  <a:pt x="482" y="527"/>
                </a:lnTo>
                <a:lnTo>
                  <a:pt x="485" y="525"/>
                </a:lnTo>
                <a:lnTo>
                  <a:pt x="491" y="524"/>
                </a:lnTo>
                <a:lnTo>
                  <a:pt x="494" y="527"/>
                </a:lnTo>
                <a:lnTo>
                  <a:pt x="495" y="531"/>
                </a:lnTo>
                <a:close/>
                <a:moveTo>
                  <a:pt x="446" y="443"/>
                </a:moveTo>
                <a:lnTo>
                  <a:pt x="451" y="444"/>
                </a:lnTo>
                <a:lnTo>
                  <a:pt x="477" y="442"/>
                </a:lnTo>
                <a:lnTo>
                  <a:pt x="483" y="444"/>
                </a:lnTo>
                <a:lnTo>
                  <a:pt x="483" y="451"/>
                </a:lnTo>
                <a:lnTo>
                  <a:pt x="478" y="454"/>
                </a:lnTo>
                <a:lnTo>
                  <a:pt x="463" y="456"/>
                </a:lnTo>
                <a:lnTo>
                  <a:pt x="440" y="451"/>
                </a:lnTo>
                <a:lnTo>
                  <a:pt x="432" y="445"/>
                </a:lnTo>
                <a:lnTo>
                  <a:pt x="431" y="440"/>
                </a:lnTo>
                <a:lnTo>
                  <a:pt x="431" y="438"/>
                </a:lnTo>
                <a:lnTo>
                  <a:pt x="436" y="436"/>
                </a:lnTo>
                <a:lnTo>
                  <a:pt x="446" y="443"/>
                </a:lnTo>
                <a:close/>
                <a:moveTo>
                  <a:pt x="248" y="382"/>
                </a:moveTo>
                <a:lnTo>
                  <a:pt x="255" y="386"/>
                </a:lnTo>
                <a:lnTo>
                  <a:pt x="245" y="387"/>
                </a:lnTo>
                <a:lnTo>
                  <a:pt x="242" y="389"/>
                </a:lnTo>
                <a:lnTo>
                  <a:pt x="234" y="386"/>
                </a:lnTo>
                <a:lnTo>
                  <a:pt x="224" y="386"/>
                </a:lnTo>
                <a:lnTo>
                  <a:pt x="218" y="381"/>
                </a:lnTo>
                <a:lnTo>
                  <a:pt x="217" y="375"/>
                </a:lnTo>
                <a:lnTo>
                  <a:pt x="220" y="372"/>
                </a:lnTo>
                <a:lnTo>
                  <a:pt x="228" y="372"/>
                </a:lnTo>
                <a:lnTo>
                  <a:pt x="248" y="382"/>
                </a:lnTo>
                <a:close/>
                <a:moveTo>
                  <a:pt x="209" y="375"/>
                </a:moveTo>
                <a:lnTo>
                  <a:pt x="201" y="375"/>
                </a:lnTo>
                <a:lnTo>
                  <a:pt x="193" y="367"/>
                </a:lnTo>
                <a:lnTo>
                  <a:pt x="205" y="363"/>
                </a:lnTo>
                <a:lnTo>
                  <a:pt x="208" y="366"/>
                </a:lnTo>
                <a:lnTo>
                  <a:pt x="211" y="368"/>
                </a:lnTo>
                <a:lnTo>
                  <a:pt x="212" y="372"/>
                </a:lnTo>
                <a:lnTo>
                  <a:pt x="209" y="375"/>
                </a:lnTo>
                <a:close/>
                <a:moveTo>
                  <a:pt x="278" y="371"/>
                </a:moveTo>
                <a:lnTo>
                  <a:pt x="274" y="373"/>
                </a:lnTo>
                <a:lnTo>
                  <a:pt x="253" y="365"/>
                </a:lnTo>
                <a:lnTo>
                  <a:pt x="245" y="361"/>
                </a:lnTo>
                <a:lnTo>
                  <a:pt x="235" y="352"/>
                </a:lnTo>
                <a:lnTo>
                  <a:pt x="263" y="363"/>
                </a:lnTo>
                <a:lnTo>
                  <a:pt x="278" y="371"/>
                </a:lnTo>
                <a:close/>
                <a:moveTo>
                  <a:pt x="333" y="363"/>
                </a:moveTo>
                <a:lnTo>
                  <a:pt x="332" y="364"/>
                </a:lnTo>
                <a:lnTo>
                  <a:pt x="315" y="361"/>
                </a:lnTo>
                <a:lnTo>
                  <a:pt x="311" y="357"/>
                </a:lnTo>
                <a:lnTo>
                  <a:pt x="309" y="350"/>
                </a:lnTo>
                <a:lnTo>
                  <a:pt x="311" y="348"/>
                </a:lnTo>
                <a:lnTo>
                  <a:pt x="319" y="347"/>
                </a:lnTo>
                <a:lnTo>
                  <a:pt x="329" y="348"/>
                </a:lnTo>
                <a:lnTo>
                  <a:pt x="336" y="353"/>
                </a:lnTo>
                <a:lnTo>
                  <a:pt x="336" y="359"/>
                </a:lnTo>
                <a:lnTo>
                  <a:pt x="333" y="363"/>
                </a:lnTo>
                <a:close/>
                <a:moveTo>
                  <a:pt x="12" y="285"/>
                </a:moveTo>
                <a:lnTo>
                  <a:pt x="8" y="290"/>
                </a:lnTo>
                <a:lnTo>
                  <a:pt x="2" y="288"/>
                </a:lnTo>
                <a:lnTo>
                  <a:pt x="0" y="286"/>
                </a:lnTo>
                <a:lnTo>
                  <a:pt x="2" y="276"/>
                </a:lnTo>
                <a:lnTo>
                  <a:pt x="7" y="273"/>
                </a:lnTo>
                <a:lnTo>
                  <a:pt x="11" y="278"/>
                </a:lnTo>
                <a:lnTo>
                  <a:pt x="12" y="285"/>
                </a:lnTo>
                <a:close/>
                <a:moveTo>
                  <a:pt x="1830" y="34"/>
                </a:moveTo>
                <a:lnTo>
                  <a:pt x="1832" y="35"/>
                </a:lnTo>
                <a:lnTo>
                  <a:pt x="1837" y="35"/>
                </a:lnTo>
                <a:lnTo>
                  <a:pt x="1845" y="31"/>
                </a:lnTo>
                <a:lnTo>
                  <a:pt x="1850" y="28"/>
                </a:lnTo>
                <a:lnTo>
                  <a:pt x="1852" y="29"/>
                </a:lnTo>
                <a:lnTo>
                  <a:pt x="1868" y="27"/>
                </a:lnTo>
                <a:lnTo>
                  <a:pt x="1872" y="29"/>
                </a:lnTo>
                <a:lnTo>
                  <a:pt x="1875" y="30"/>
                </a:lnTo>
                <a:lnTo>
                  <a:pt x="1883" y="33"/>
                </a:lnTo>
                <a:lnTo>
                  <a:pt x="1891" y="33"/>
                </a:lnTo>
                <a:lnTo>
                  <a:pt x="1902" y="30"/>
                </a:lnTo>
                <a:lnTo>
                  <a:pt x="1907" y="26"/>
                </a:lnTo>
                <a:lnTo>
                  <a:pt x="1908" y="23"/>
                </a:lnTo>
                <a:lnTo>
                  <a:pt x="1908" y="20"/>
                </a:lnTo>
                <a:lnTo>
                  <a:pt x="1909" y="18"/>
                </a:lnTo>
                <a:lnTo>
                  <a:pt x="1912" y="17"/>
                </a:lnTo>
                <a:lnTo>
                  <a:pt x="1916" y="19"/>
                </a:lnTo>
                <a:lnTo>
                  <a:pt x="1921" y="20"/>
                </a:lnTo>
                <a:lnTo>
                  <a:pt x="1934" y="21"/>
                </a:lnTo>
                <a:lnTo>
                  <a:pt x="1937" y="19"/>
                </a:lnTo>
                <a:lnTo>
                  <a:pt x="1941" y="20"/>
                </a:lnTo>
                <a:lnTo>
                  <a:pt x="1947" y="22"/>
                </a:lnTo>
                <a:lnTo>
                  <a:pt x="1954" y="21"/>
                </a:lnTo>
                <a:lnTo>
                  <a:pt x="1957" y="24"/>
                </a:lnTo>
                <a:lnTo>
                  <a:pt x="1958" y="29"/>
                </a:lnTo>
                <a:lnTo>
                  <a:pt x="1959" y="38"/>
                </a:lnTo>
                <a:lnTo>
                  <a:pt x="1958" y="47"/>
                </a:lnTo>
                <a:lnTo>
                  <a:pt x="1960" y="50"/>
                </a:lnTo>
                <a:lnTo>
                  <a:pt x="1964" y="51"/>
                </a:lnTo>
                <a:lnTo>
                  <a:pt x="1972" y="51"/>
                </a:lnTo>
                <a:lnTo>
                  <a:pt x="1978" y="53"/>
                </a:lnTo>
                <a:lnTo>
                  <a:pt x="1983" y="57"/>
                </a:lnTo>
                <a:lnTo>
                  <a:pt x="1985" y="62"/>
                </a:lnTo>
                <a:lnTo>
                  <a:pt x="1986" y="65"/>
                </a:lnTo>
                <a:lnTo>
                  <a:pt x="1983" y="66"/>
                </a:lnTo>
                <a:lnTo>
                  <a:pt x="1980" y="73"/>
                </a:lnTo>
                <a:lnTo>
                  <a:pt x="1971" y="81"/>
                </a:lnTo>
                <a:lnTo>
                  <a:pt x="1958" y="89"/>
                </a:lnTo>
                <a:lnTo>
                  <a:pt x="1948" y="98"/>
                </a:lnTo>
                <a:lnTo>
                  <a:pt x="1941" y="109"/>
                </a:lnTo>
                <a:lnTo>
                  <a:pt x="1933" y="114"/>
                </a:lnTo>
                <a:lnTo>
                  <a:pt x="1930" y="117"/>
                </a:lnTo>
                <a:lnTo>
                  <a:pt x="1929" y="120"/>
                </a:lnTo>
                <a:lnTo>
                  <a:pt x="1935" y="133"/>
                </a:lnTo>
                <a:lnTo>
                  <a:pt x="1936" y="144"/>
                </a:lnTo>
                <a:lnTo>
                  <a:pt x="1938" y="157"/>
                </a:lnTo>
                <a:lnTo>
                  <a:pt x="1937" y="160"/>
                </a:lnTo>
                <a:lnTo>
                  <a:pt x="1936" y="174"/>
                </a:lnTo>
                <a:lnTo>
                  <a:pt x="1935" y="178"/>
                </a:lnTo>
                <a:lnTo>
                  <a:pt x="1935" y="182"/>
                </a:lnTo>
                <a:lnTo>
                  <a:pt x="1938" y="185"/>
                </a:lnTo>
                <a:lnTo>
                  <a:pt x="1938" y="189"/>
                </a:lnTo>
                <a:lnTo>
                  <a:pt x="1935" y="193"/>
                </a:lnTo>
                <a:lnTo>
                  <a:pt x="1927" y="198"/>
                </a:lnTo>
                <a:lnTo>
                  <a:pt x="1922" y="203"/>
                </a:lnTo>
                <a:lnTo>
                  <a:pt x="1921" y="207"/>
                </a:lnTo>
                <a:lnTo>
                  <a:pt x="1921" y="210"/>
                </a:lnTo>
                <a:lnTo>
                  <a:pt x="1930" y="218"/>
                </a:lnTo>
                <a:lnTo>
                  <a:pt x="1932" y="222"/>
                </a:lnTo>
                <a:lnTo>
                  <a:pt x="1930" y="231"/>
                </a:lnTo>
                <a:lnTo>
                  <a:pt x="1925" y="245"/>
                </a:lnTo>
                <a:lnTo>
                  <a:pt x="1921" y="254"/>
                </a:lnTo>
                <a:lnTo>
                  <a:pt x="1920" y="254"/>
                </a:lnTo>
                <a:lnTo>
                  <a:pt x="1914" y="257"/>
                </a:lnTo>
                <a:lnTo>
                  <a:pt x="1888" y="257"/>
                </a:lnTo>
                <a:lnTo>
                  <a:pt x="1881" y="259"/>
                </a:lnTo>
                <a:lnTo>
                  <a:pt x="1882" y="261"/>
                </a:lnTo>
                <a:lnTo>
                  <a:pt x="1888" y="272"/>
                </a:lnTo>
                <a:lnTo>
                  <a:pt x="1895" y="278"/>
                </a:lnTo>
                <a:lnTo>
                  <a:pt x="1897" y="279"/>
                </a:lnTo>
                <a:lnTo>
                  <a:pt x="1899" y="292"/>
                </a:lnTo>
                <a:lnTo>
                  <a:pt x="1910" y="313"/>
                </a:lnTo>
                <a:lnTo>
                  <a:pt x="1920" y="316"/>
                </a:lnTo>
                <a:lnTo>
                  <a:pt x="1924" y="321"/>
                </a:lnTo>
                <a:lnTo>
                  <a:pt x="1923" y="328"/>
                </a:lnTo>
                <a:lnTo>
                  <a:pt x="1920" y="336"/>
                </a:lnTo>
                <a:lnTo>
                  <a:pt x="1914" y="344"/>
                </a:lnTo>
                <a:lnTo>
                  <a:pt x="1906" y="350"/>
                </a:lnTo>
                <a:lnTo>
                  <a:pt x="1901" y="355"/>
                </a:lnTo>
                <a:lnTo>
                  <a:pt x="1901" y="362"/>
                </a:lnTo>
                <a:lnTo>
                  <a:pt x="1899" y="370"/>
                </a:lnTo>
                <a:lnTo>
                  <a:pt x="1897" y="377"/>
                </a:lnTo>
                <a:lnTo>
                  <a:pt x="1896" y="381"/>
                </a:lnTo>
                <a:lnTo>
                  <a:pt x="1915" y="409"/>
                </a:lnTo>
                <a:lnTo>
                  <a:pt x="1925" y="408"/>
                </a:lnTo>
                <a:lnTo>
                  <a:pt x="1927" y="408"/>
                </a:lnTo>
                <a:lnTo>
                  <a:pt x="1925" y="415"/>
                </a:lnTo>
                <a:lnTo>
                  <a:pt x="1922" y="423"/>
                </a:lnTo>
                <a:lnTo>
                  <a:pt x="1918" y="424"/>
                </a:lnTo>
                <a:lnTo>
                  <a:pt x="1909" y="427"/>
                </a:lnTo>
                <a:lnTo>
                  <a:pt x="1900" y="437"/>
                </a:lnTo>
                <a:lnTo>
                  <a:pt x="1893" y="449"/>
                </a:lnTo>
                <a:lnTo>
                  <a:pt x="1888" y="454"/>
                </a:lnTo>
                <a:lnTo>
                  <a:pt x="1884" y="469"/>
                </a:lnTo>
                <a:lnTo>
                  <a:pt x="1884" y="475"/>
                </a:lnTo>
                <a:lnTo>
                  <a:pt x="1886" y="484"/>
                </a:lnTo>
                <a:lnTo>
                  <a:pt x="1891" y="509"/>
                </a:lnTo>
                <a:lnTo>
                  <a:pt x="1884" y="510"/>
                </a:lnTo>
                <a:lnTo>
                  <a:pt x="1857" y="526"/>
                </a:lnTo>
                <a:lnTo>
                  <a:pt x="1849" y="526"/>
                </a:lnTo>
                <a:lnTo>
                  <a:pt x="1833" y="519"/>
                </a:lnTo>
                <a:lnTo>
                  <a:pt x="1806" y="517"/>
                </a:lnTo>
                <a:lnTo>
                  <a:pt x="1797" y="515"/>
                </a:lnTo>
                <a:lnTo>
                  <a:pt x="1786" y="519"/>
                </a:lnTo>
                <a:lnTo>
                  <a:pt x="1777" y="519"/>
                </a:lnTo>
                <a:lnTo>
                  <a:pt x="1770" y="525"/>
                </a:lnTo>
                <a:lnTo>
                  <a:pt x="1765" y="523"/>
                </a:lnTo>
                <a:lnTo>
                  <a:pt x="1771" y="510"/>
                </a:lnTo>
                <a:lnTo>
                  <a:pt x="1780" y="484"/>
                </a:lnTo>
                <a:lnTo>
                  <a:pt x="1779" y="468"/>
                </a:lnTo>
                <a:lnTo>
                  <a:pt x="1781" y="454"/>
                </a:lnTo>
                <a:lnTo>
                  <a:pt x="1779" y="440"/>
                </a:lnTo>
                <a:lnTo>
                  <a:pt x="1775" y="431"/>
                </a:lnTo>
                <a:lnTo>
                  <a:pt x="1781" y="409"/>
                </a:lnTo>
                <a:lnTo>
                  <a:pt x="1780" y="397"/>
                </a:lnTo>
                <a:lnTo>
                  <a:pt x="1774" y="382"/>
                </a:lnTo>
                <a:lnTo>
                  <a:pt x="1791" y="385"/>
                </a:lnTo>
                <a:lnTo>
                  <a:pt x="1786" y="379"/>
                </a:lnTo>
                <a:lnTo>
                  <a:pt x="1781" y="375"/>
                </a:lnTo>
                <a:lnTo>
                  <a:pt x="1776" y="376"/>
                </a:lnTo>
                <a:lnTo>
                  <a:pt x="1772" y="376"/>
                </a:lnTo>
                <a:lnTo>
                  <a:pt x="1757" y="381"/>
                </a:lnTo>
                <a:lnTo>
                  <a:pt x="1750" y="383"/>
                </a:lnTo>
                <a:lnTo>
                  <a:pt x="1748" y="382"/>
                </a:lnTo>
                <a:lnTo>
                  <a:pt x="1749" y="373"/>
                </a:lnTo>
                <a:lnTo>
                  <a:pt x="1745" y="361"/>
                </a:lnTo>
                <a:lnTo>
                  <a:pt x="1751" y="358"/>
                </a:lnTo>
                <a:lnTo>
                  <a:pt x="1758" y="357"/>
                </a:lnTo>
                <a:lnTo>
                  <a:pt x="1763" y="352"/>
                </a:lnTo>
                <a:lnTo>
                  <a:pt x="1767" y="346"/>
                </a:lnTo>
                <a:lnTo>
                  <a:pt x="1765" y="336"/>
                </a:lnTo>
                <a:lnTo>
                  <a:pt x="1770" y="327"/>
                </a:lnTo>
                <a:lnTo>
                  <a:pt x="1782" y="318"/>
                </a:lnTo>
                <a:lnTo>
                  <a:pt x="1776" y="320"/>
                </a:lnTo>
                <a:lnTo>
                  <a:pt x="1769" y="325"/>
                </a:lnTo>
                <a:lnTo>
                  <a:pt x="1758" y="343"/>
                </a:lnTo>
                <a:lnTo>
                  <a:pt x="1754" y="352"/>
                </a:lnTo>
                <a:lnTo>
                  <a:pt x="1745" y="355"/>
                </a:lnTo>
                <a:lnTo>
                  <a:pt x="1737" y="357"/>
                </a:lnTo>
                <a:lnTo>
                  <a:pt x="1733" y="356"/>
                </a:lnTo>
                <a:lnTo>
                  <a:pt x="1727" y="354"/>
                </a:lnTo>
                <a:lnTo>
                  <a:pt x="1727" y="347"/>
                </a:lnTo>
                <a:lnTo>
                  <a:pt x="1727" y="341"/>
                </a:lnTo>
                <a:lnTo>
                  <a:pt x="1731" y="330"/>
                </a:lnTo>
                <a:lnTo>
                  <a:pt x="1732" y="315"/>
                </a:lnTo>
                <a:lnTo>
                  <a:pt x="1737" y="301"/>
                </a:lnTo>
                <a:lnTo>
                  <a:pt x="1737" y="297"/>
                </a:lnTo>
                <a:lnTo>
                  <a:pt x="1735" y="292"/>
                </a:lnTo>
                <a:lnTo>
                  <a:pt x="1740" y="287"/>
                </a:lnTo>
                <a:lnTo>
                  <a:pt x="1745" y="283"/>
                </a:lnTo>
                <a:lnTo>
                  <a:pt x="1753" y="271"/>
                </a:lnTo>
                <a:lnTo>
                  <a:pt x="1765" y="243"/>
                </a:lnTo>
                <a:lnTo>
                  <a:pt x="1778" y="212"/>
                </a:lnTo>
                <a:lnTo>
                  <a:pt x="1777" y="208"/>
                </a:lnTo>
                <a:lnTo>
                  <a:pt x="1774" y="206"/>
                </a:lnTo>
                <a:lnTo>
                  <a:pt x="1775" y="197"/>
                </a:lnTo>
                <a:lnTo>
                  <a:pt x="1783" y="161"/>
                </a:lnTo>
                <a:lnTo>
                  <a:pt x="1786" y="157"/>
                </a:lnTo>
                <a:lnTo>
                  <a:pt x="1790" y="146"/>
                </a:lnTo>
                <a:lnTo>
                  <a:pt x="1791" y="129"/>
                </a:lnTo>
                <a:lnTo>
                  <a:pt x="1792" y="117"/>
                </a:lnTo>
                <a:lnTo>
                  <a:pt x="1792" y="111"/>
                </a:lnTo>
                <a:lnTo>
                  <a:pt x="1791" y="104"/>
                </a:lnTo>
                <a:lnTo>
                  <a:pt x="1786" y="91"/>
                </a:lnTo>
                <a:lnTo>
                  <a:pt x="1780" y="62"/>
                </a:lnTo>
                <a:lnTo>
                  <a:pt x="1780" y="52"/>
                </a:lnTo>
                <a:lnTo>
                  <a:pt x="1784" y="47"/>
                </a:lnTo>
                <a:lnTo>
                  <a:pt x="1777" y="46"/>
                </a:lnTo>
                <a:lnTo>
                  <a:pt x="1774" y="40"/>
                </a:lnTo>
                <a:lnTo>
                  <a:pt x="1775" y="33"/>
                </a:lnTo>
                <a:lnTo>
                  <a:pt x="1783" y="21"/>
                </a:lnTo>
                <a:lnTo>
                  <a:pt x="1790" y="14"/>
                </a:lnTo>
                <a:lnTo>
                  <a:pt x="1798" y="9"/>
                </a:lnTo>
                <a:lnTo>
                  <a:pt x="1802" y="8"/>
                </a:lnTo>
                <a:lnTo>
                  <a:pt x="1819" y="3"/>
                </a:lnTo>
                <a:lnTo>
                  <a:pt x="1823" y="0"/>
                </a:lnTo>
                <a:lnTo>
                  <a:pt x="1827" y="1"/>
                </a:lnTo>
                <a:lnTo>
                  <a:pt x="1828" y="3"/>
                </a:lnTo>
                <a:lnTo>
                  <a:pt x="1831" y="8"/>
                </a:lnTo>
                <a:lnTo>
                  <a:pt x="1833" y="11"/>
                </a:lnTo>
                <a:lnTo>
                  <a:pt x="1834" y="13"/>
                </a:lnTo>
                <a:lnTo>
                  <a:pt x="1827" y="23"/>
                </a:lnTo>
                <a:lnTo>
                  <a:pt x="1826" y="26"/>
                </a:lnTo>
                <a:lnTo>
                  <a:pt x="1830" y="32"/>
                </a:lnTo>
                <a:lnTo>
                  <a:pt x="1830" y="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5" name="Freeform 184"/>
          <p:cNvSpPr>
            <a:spLocks noEditPoints="1"/>
          </p:cNvSpPr>
          <p:nvPr/>
        </p:nvSpPr>
        <p:spPr bwMode="auto">
          <a:xfrm>
            <a:off x="6803834" y="4875226"/>
            <a:ext cx="66324" cy="88431"/>
          </a:xfrm>
          <a:custGeom>
            <a:avLst/>
            <a:gdLst>
              <a:gd name="T0" fmla="*/ 274 w 279"/>
              <a:gd name="T1" fmla="*/ 27 h 371"/>
              <a:gd name="T2" fmla="*/ 270 w 279"/>
              <a:gd name="T3" fmla="*/ 28 h 371"/>
              <a:gd name="T4" fmla="*/ 267 w 279"/>
              <a:gd name="T5" fmla="*/ 22 h 371"/>
              <a:gd name="T6" fmla="*/ 268 w 279"/>
              <a:gd name="T7" fmla="*/ 15 h 371"/>
              <a:gd name="T8" fmla="*/ 271 w 279"/>
              <a:gd name="T9" fmla="*/ 10 h 371"/>
              <a:gd name="T10" fmla="*/ 275 w 279"/>
              <a:gd name="T11" fmla="*/ 8 h 371"/>
              <a:gd name="T12" fmla="*/ 275 w 279"/>
              <a:gd name="T13" fmla="*/ 7 h 371"/>
              <a:gd name="T14" fmla="*/ 279 w 279"/>
              <a:gd name="T15" fmla="*/ 0 h 371"/>
              <a:gd name="T16" fmla="*/ 279 w 279"/>
              <a:gd name="T17" fmla="*/ 4 h 371"/>
              <a:gd name="T18" fmla="*/ 277 w 279"/>
              <a:gd name="T19" fmla="*/ 17 h 371"/>
              <a:gd name="T20" fmla="*/ 275 w 279"/>
              <a:gd name="T21" fmla="*/ 22 h 371"/>
              <a:gd name="T22" fmla="*/ 274 w 279"/>
              <a:gd name="T23" fmla="*/ 27 h 371"/>
              <a:gd name="T24" fmla="*/ 3 w 279"/>
              <a:gd name="T25" fmla="*/ 371 h 371"/>
              <a:gd name="T26" fmla="*/ 2 w 279"/>
              <a:gd name="T27" fmla="*/ 371 h 371"/>
              <a:gd name="T28" fmla="*/ 0 w 279"/>
              <a:gd name="T29" fmla="*/ 371 h 371"/>
              <a:gd name="T30" fmla="*/ 1 w 279"/>
              <a:gd name="T31" fmla="*/ 370 h 371"/>
              <a:gd name="T32" fmla="*/ 2 w 279"/>
              <a:gd name="T33" fmla="*/ 369 h 371"/>
              <a:gd name="T34" fmla="*/ 3 w 279"/>
              <a:gd name="T35" fmla="*/ 368 h 371"/>
              <a:gd name="T36" fmla="*/ 5 w 279"/>
              <a:gd name="T37" fmla="*/ 368 h 371"/>
              <a:gd name="T38" fmla="*/ 4 w 279"/>
              <a:gd name="T39" fmla="*/ 369 h 371"/>
              <a:gd name="T40" fmla="*/ 3 w 279"/>
              <a:gd name="T41" fmla="*/ 371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79" h="371">
                <a:moveTo>
                  <a:pt x="274" y="27"/>
                </a:moveTo>
                <a:lnTo>
                  <a:pt x="270" y="28"/>
                </a:lnTo>
                <a:lnTo>
                  <a:pt x="267" y="22"/>
                </a:lnTo>
                <a:lnTo>
                  <a:pt x="268" y="15"/>
                </a:lnTo>
                <a:lnTo>
                  <a:pt x="271" y="10"/>
                </a:lnTo>
                <a:lnTo>
                  <a:pt x="275" y="8"/>
                </a:lnTo>
                <a:lnTo>
                  <a:pt x="275" y="7"/>
                </a:lnTo>
                <a:lnTo>
                  <a:pt x="279" y="0"/>
                </a:lnTo>
                <a:lnTo>
                  <a:pt x="279" y="4"/>
                </a:lnTo>
                <a:lnTo>
                  <a:pt x="277" y="17"/>
                </a:lnTo>
                <a:lnTo>
                  <a:pt x="275" y="22"/>
                </a:lnTo>
                <a:lnTo>
                  <a:pt x="274" y="27"/>
                </a:lnTo>
                <a:close/>
                <a:moveTo>
                  <a:pt x="3" y="371"/>
                </a:moveTo>
                <a:lnTo>
                  <a:pt x="2" y="371"/>
                </a:lnTo>
                <a:lnTo>
                  <a:pt x="0" y="371"/>
                </a:lnTo>
                <a:lnTo>
                  <a:pt x="1" y="370"/>
                </a:lnTo>
                <a:lnTo>
                  <a:pt x="2" y="369"/>
                </a:lnTo>
                <a:lnTo>
                  <a:pt x="3" y="368"/>
                </a:lnTo>
                <a:lnTo>
                  <a:pt x="5" y="368"/>
                </a:lnTo>
                <a:lnTo>
                  <a:pt x="4" y="369"/>
                </a:lnTo>
                <a:lnTo>
                  <a:pt x="3" y="37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6" name="Freeform 185"/>
          <p:cNvSpPr>
            <a:spLocks/>
          </p:cNvSpPr>
          <p:nvPr/>
        </p:nvSpPr>
        <p:spPr bwMode="auto">
          <a:xfrm>
            <a:off x="3139207" y="5390022"/>
            <a:ext cx="158965" cy="169493"/>
          </a:xfrm>
          <a:custGeom>
            <a:avLst/>
            <a:gdLst>
              <a:gd name="T0" fmla="*/ 364 w 667"/>
              <a:gd name="T1" fmla="*/ 92 h 711"/>
              <a:gd name="T2" fmla="*/ 371 w 667"/>
              <a:gd name="T3" fmla="*/ 115 h 711"/>
              <a:gd name="T4" fmla="*/ 377 w 667"/>
              <a:gd name="T5" fmla="*/ 128 h 711"/>
              <a:gd name="T6" fmla="*/ 382 w 667"/>
              <a:gd name="T7" fmla="*/ 144 h 711"/>
              <a:gd name="T8" fmla="*/ 379 w 667"/>
              <a:gd name="T9" fmla="*/ 174 h 711"/>
              <a:gd name="T10" fmla="*/ 375 w 667"/>
              <a:gd name="T11" fmla="*/ 199 h 711"/>
              <a:gd name="T12" fmla="*/ 374 w 667"/>
              <a:gd name="T13" fmla="*/ 221 h 711"/>
              <a:gd name="T14" fmla="*/ 378 w 667"/>
              <a:gd name="T15" fmla="*/ 240 h 711"/>
              <a:gd name="T16" fmla="*/ 403 w 667"/>
              <a:gd name="T17" fmla="*/ 244 h 711"/>
              <a:gd name="T18" fmla="*/ 437 w 667"/>
              <a:gd name="T19" fmla="*/ 247 h 711"/>
              <a:gd name="T20" fmla="*/ 472 w 667"/>
              <a:gd name="T21" fmla="*/ 248 h 711"/>
              <a:gd name="T22" fmla="*/ 492 w 667"/>
              <a:gd name="T23" fmla="*/ 235 h 711"/>
              <a:gd name="T24" fmla="*/ 512 w 667"/>
              <a:gd name="T25" fmla="*/ 252 h 711"/>
              <a:gd name="T26" fmla="*/ 543 w 667"/>
              <a:gd name="T27" fmla="*/ 259 h 711"/>
              <a:gd name="T28" fmla="*/ 558 w 667"/>
              <a:gd name="T29" fmla="*/ 286 h 711"/>
              <a:gd name="T30" fmla="*/ 557 w 667"/>
              <a:gd name="T31" fmla="*/ 316 h 711"/>
              <a:gd name="T32" fmla="*/ 565 w 667"/>
              <a:gd name="T33" fmla="*/ 345 h 711"/>
              <a:gd name="T34" fmla="*/ 565 w 667"/>
              <a:gd name="T35" fmla="*/ 368 h 711"/>
              <a:gd name="T36" fmla="*/ 577 w 667"/>
              <a:gd name="T37" fmla="*/ 399 h 711"/>
              <a:gd name="T38" fmla="*/ 612 w 667"/>
              <a:gd name="T39" fmla="*/ 395 h 711"/>
              <a:gd name="T40" fmla="*/ 644 w 667"/>
              <a:gd name="T41" fmla="*/ 387 h 711"/>
              <a:gd name="T42" fmla="*/ 660 w 667"/>
              <a:gd name="T43" fmla="*/ 411 h 711"/>
              <a:gd name="T44" fmla="*/ 650 w 667"/>
              <a:gd name="T45" fmla="*/ 492 h 711"/>
              <a:gd name="T46" fmla="*/ 636 w 667"/>
              <a:gd name="T47" fmla="*/ 574 h 711"/>
              <a:gd name="T48" fmla="*/ 612 w 667"/>
              <a:gd name="T49" fmla="*/ 635 h 711"/>
              <a:gd name="T50" fmla="*/ 596 w 667"/>
              <a:gd name="T51" fmla="*/ 655 h 711"/>
              <a:gd name="T52" fmla="*/ 567 w 667"/>
              <a:gd name="T53" fmla="*/ 672 h 711"/>
              <a:gd name="T54" fmla="*/ 550 w 667"/>
              <a:gd name="T55" fmla="*/ 698 h 711"/>
              <a:gd name="T56" fmla="*/ 514 w 667"/>
              <a:gd name="T57" fmla="*/ 690 h 711"/>
              <a:gd name="T58" fmla="*/ 487 w 667"/>
              <a:gd name="T59" fmla="*/ 705 h 711"/>
              <a:gd name="T60" fmla="*/ 450 w 667"/>
              <a:gd name="T61" fmla="*/ 700 h 711"/>
              <a:gd name="T62" fmla="*/ 321 w 667"/>
              <a:gd name="T63" fmla="*/ 689 h 711"/>
              <a:gd name="T64" fmla="*/ 330 w 667"/>
              <a:gd name="T65" fmla="*/ 659 h 711"/>
              <a:gd name="T66" fmla="*/ 344 w 667"/>
              <a:gd name="T67" fmla="*/ 643 h 711"/>
              <a:gd name="T68" fmla="*/ 354 w 667"/>
              <a:gd name="T69" fmla="*/ 629 h 711"/>
              <a:gd name="T70" fmla="*/ 357 w 667"/>
              <a:gd name="T71" fmla="*/ 597 h 711"/>
              <a:gd name="T72" fmla="*/ 373 w 667"/>
              <a:gd name="T73" fmla="*/ 578 h 711"/>
              <a:gd name="T74" fmla="*/ 388 w 667"/>
              <a:gd name="T75" fmla="*/ 549 h 711"/>
              <a:gd name="T76" fmla="*/ 403 w 667"/>
              <a:gd name="T77" fmla="*/ 527 h 711"/>
              <a:gd name="T78" fmla="*/ 358 w 667"/>
              <a:gd name="T79" fmla="*/ 484 h 711"/>
              <a:gd name="T80" fmla="*/ 328 w 667"/>
              <a:gd name="T81" fmla="*/ 473 h 711"/>
              <a:gd name="T82" fmla="*/ 241 w 667"/>
              <a:gd name="T83" fmla="*/ 423 h 711"/>
              <a:gd name="T84" fmla="*/ 144 w 667"/>
              <a:gd name="T85" fmla="*/ 387 h 711"/>
              <a:gd name="T86" fmla="*/ 91 w 667"/>
              <a:gd name="T87" fmla="*/ 347 h 711"/>
              <a:gd name="T88" fmla="*/ 58 w 667"/>
              <a:gd name="T89" fmla="*/ 319 h 711"/>
              <a:gd name="T90" fmla="*/ 2 w 667"/>
              <a:gd name="T91" fmla="*/ 253 h 711"/>
              <a:gd name="T92" fmla="*/ 14 w 667"/>
              <a:gd name="T93" fmla="*/ 204 h 711"/>
              <a:gd name="T94" fmla="*/ 42 w 667"/>
              <a:gd name="T95" fmla="*/ 89 h 711"/>
              <a:gd name="T96" fmla="*/ 91 w 667"/>
              <a:gd name="T97" fmla="*/ 27 h 711"/>
              <a:gd name="T98" fmla="*/ 247 w 667"/>
              <a:gd name="T99" fmla="*/ 1 h 711"/>
              <a:gd name="T100" fmla="*/ 356 w 667"/>
              <a:gd name="T101" fmla="*/ 48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7" h="711">
                <a:moveTo>
                  <a:pt x="356" y="74"/>
                </a:moveTo>
                <a:lnTo>
                  <a:pt x="358" y="80"/>
                </a:lnTo>
                <a:lnTo>
                  <a:pt x="359" y="84"/>
                </a:lnTo>
                <a:lnTo>
                  <a:pt x="362" y="88"/>
                </a:lnTo>
                <a:lnTo>
                  <a:pt x="364" y="92"/>
                </a:lnTo>
                <a:lnTo>
                  <a:pt x="367" y="95"/>
                </a:lnTo>
                <a:lnTo>
                  <a:pt x="369" y="99"/>
                </a:lnTo>
                <a:lnTo>
                  <a:pt x="368" y="104"/>
                </a:lnTo>
                <a:lnTo>
                  <a:pt x="369" y="110"/>
                </a:lnTo>
                <a:lnTo>
                  <a:pt x="371" y="115"/>
                </a:lnTo>
                <a:lnTo>
                  <a:pt x="372" y="116"/>
                </a:lnTo>
                <a:lnTo>
                  <a:pt x="376" y="118"/>
                </a:lnTo>
                <a:lnTo>
                  <a:pt x="377" y="123"/>
                </a:lnTo>
                <a:lnTo>
                  <a:pt x="376" y="125"/>
                </a:lnTo>
                <a:lnTo>
                  <a:pt x="377" y="128"/>
                </a:lnTo>
                <a:lnTo>
                  <a:pt x="378" y="131"/>
                </a:lnTo>
                <a:lnTo>
                  <a:pt x="377" y="133"/>
                </a:lnTo>
                <a:lnTo>
                  <a:pt x="377" y="135"/>
                </a:lnTo>
                <a:lnTo>
                  <a:pt x="380" y="137"/>
                </a:lnTo>
                <a:lnTo>
                  <a:pt x="382" y="144"/>
                </a:lnTo>
                <a:lnTo>
                  <a:pt x="383" y="155"/>
                </a:lnTo>
                <a:lnTo>
                  <a:pt x="380" y="161"/>
                </a:lnTo>
                <a:lnTo>
                  <a:pt x="378" y="166"/>
                </a:lnTo>
                <a:lnTo>
                  <a:pt x="377" y="169"/>
                </a:lnTo>
                <a:lnTo>
                  <a:pt x="379" y="174"/>
                </a:lnTo>
                <a:lnTo>
                  <a:pt x="376" y="179"/>
                </a:lnTo>
                <a:lnTo>
                  <a:pt x="373" y="186"/>
                </a:lnTo>
                <a:lnTo>
                  <a:pt x="374" y="190"/>
                </a:lnTo>
                <a:lnTo>
                  <a:pt x="374" y="194"/>
                </a:lnTo>
                <a:lnTo>
                  <a:pt x="375" y="199"/>
                </a:lnTo>
                <a:lnTo>
                  <a:pt x="376" y="203"/>
                </a:lnTo>
                <a:lnTo>
                  <a:pt x="374" y="207"/>
                </a:lnTo>
                <a:lnTo>
                  <a:pt x="373" y="211"/>
                </a:lnTo>
                <a:lnTo>
                  <a:pt x="373" y="216"/>
                </a:lnTo>
                <a:lnTo>
                  <a:pt x="374" y="221"/>
                </a:lnTo>
                <a:lnTo>
                  <a:pt x="372" y="226"/>
                </a:lnTo>
                <a:lnTo>
                  <a:pt x="371" y="229"/>
                </a:lnTo>
                <a:lnTo>
                  <a:pt x="370" y="232"/>
                </a:lnTo>
                <a:lnTo>
                  <a:pt x="372" y="238"/>
                </a:lnTo>
                <a:lnTo>
                  <a:pt x="378" y="240"/>
                </a:lnTo>
                <a:lnTo>
                  <a:pt x="383" y="241"/>
                </a:lnTo>
                <a:lnTo>
                  <a:pt x="388" y="238"/>
                </a:lnTo>
                <a:lnTo>
                  <a:pt x="391" y="237"/>
                </a:lnTo>
                <a:lnTo>
                  <a:pt x="397" y="239"/>
                </a:lnTo>
                <a:lnTo>
                  <a:pt x="403" y="244"/>
                </a:lnTo>
                <a:lnTo>
                  <a:pt x="410" y="245"/>
                </a:lnTo>
                <a:lnTo>
                  <a:pt x="417" y="245"/>
                </a:lnTo>
                <a:lnTo>
                  <a:pt x="422" y="247"/>
                </a:lnTo>
                <a:lnTo>
                  <a:pt x="429" y="245"/>
                </a:lnTo>
                <a:lnTo>
                  <a:pt x="437" y="247"/>
                </a:lnTo>
                <a:lnTo>
                  <a:pt x="446" y="249"/>
                </a:lnTo>
                <a:lnTo>
                  <a:pt x="453" y="252"/>
                </a:lnTo>
                <a:lnTo>
                  <a:pt x="460" y="251"/>
                </a:lnTo>
                <a:lnTo>
                  <a:pt x="466" y="251"/>
                </a:lnTo>
                <a:lnTo>
                  <a:pt x="472" y="248"/>
                </a:lnTo>
                <a:lnTo>
                  <a:pt x="477" y="248"/>
                </a:lnTo>
                <a:lnTo>
                  <a:pt x="481" y="244"/>
                </a:lnTo>
                <a:lnTo>
                  <a:pt x="484" y="240"/>
                </a:lnTo>
                <a:lnTo>
                  <a:pt x="486" y="237"/>
                </a:lnTo>
                <a:lnTo>
                  <a:pt x="492" y="235"/>
                </a:lnTo>
                <a:lnTo>
                  <a:pt x="496" y="236"/>
                </a:lnTo>
                <a:lnTo>
                  <a:pt x="499" y="244"/>
                </a:lnTo>
                <a:lnTo>
                  <a:pt x="505" y="248"/>
                </a:lnTo>
                <a:lnTo>
                  <a:pt x="508" y="251"/>
                </a:lnTo>
                <a:lnTo>
                  <a:pt x="512" y="252"/>
                </a:lnTo>
                <a:lnTo>
                  <a:pt x="522" y="253"/>
                </a:lnTo>
                <a:lnTo>
                  <a:pt x="528" y="252"/>
                </a:lnTo>
                <a:lnTo>
                  <a:pt x="535" y="255"/>
                </a:lnTo>
                <a:lnTo>
                  <a:pt x="539" y="255"/>
                </a:lnTo>
                <a:lnTo>
                  <a:pt x="543" y="259"/>
                </a:lnTo>
                <a:lnTo>
                  <a:pt x="547" y="263"/>
                </a:lnTo>
                <a:lnTo>
                  <a:pt x="547" y="272"/>
                </a:lnTo>
                <a:lnTo>
                  <a:pt x="551" y="279"/>
                </a:lnTo>
                <a:lnTo>
                  <a:pt x="555" y="281"/>
                </a:lnTo>
                <a:lnTo>
                  <a:pt x="558" y="286"/>
                </a:lnTo>
                <a:lnTo>
                  <a:pt x="557" y="292"/>
                </a:lnTo>
                <a:lnTo>
                  <a:pt x="555" y="298"/>
                </a:lnTo>
                <a:lnTo>
                  <a:pt x="555" y="304"/>
                </a:lnTo>
                <a:lnTo>
                  <a:pt x="557" y="310"/>
                </a:lnTo>
                <a:lnTo>
                  <a:pt x="557" y="316"/>
                </a:lnTo>
                <a:lnTo>
                  <a:pt x="559" y="322"/>
                </a:lnTo>
                <a:lnTo>
                  <a:pt x="562" y="327"/>
                </a:lnTo>
                <a:lnTo>
                  <a:pt x="563" y="335"/>
                </a:lnTo>
                <a:lnTo>
                  <a:pt x="563" y="341"/>
                </a:lnTo>
                <a:lnTo>
                  <a:pt x="565" y="345"/>
                </a:lnTo>
                <a:lnTo>
                  <a:pt x="565" y="349"/>
                </a:lnTo>
                <a:lnTo>
                  <a:pt x="564" y="353"/>
                </a:lnTo>
                <a:lnTo>
                  <a:pt x="564" y="359"/>
                </a:lnTo>
                <a:lnTo>
                  <a:pt x="564" y="364"/>
                </a:lnTo>
                <a:lnTo>
                  <a:pt x="565" y="368"/>
                </a:lnTo>
                <a:lnTo>
                  <a:pt x="570" y="373"/>
                </a:lnTo>
                <a:lnTo>
                  <a:pt x="571" y="382"/>
                </a:lnTo>
                <a:lnTo>
                  <a:pt x="571" y="388"/>
                </a:lnTo>
                <a:lnTo>
                  <a:pt x="574" y="395"/>
                </a:lnTo>
                <a:lnTo>
                  <a:pt x="577" y="399"/>
                </a:lnTo>
                <a:lnTo>
                  <a:pt x="584" y="400"/>
                </a:lnTo>
                <a:lnTo>
                  <a:pt x="591" y="401"/>
                </a:lnTo>
                <a:lnTo>
                  <a:pt x="600" y="399"/>
                </a:lnTo>
                <a:lnTo>
                  <a:pt x="608" y="397"/>
                </a:lnTo>
                <a:lnTo>
                  <a:pt x="612" y="395"/>
                </a:lnTo>
                <a:lnTo>
                  <a:pt x="621" y="390"/>
                </a:lnTo>
                <a:lnTo>
                  <a:pt x="629" y="387"/>
                </a:lnTo>
                <a:lnTo>
                  <a:pt x="632" y="385"/>
                </a:lnTo>
                <a:lnTo>
                  <a:pt x="636" y="383"/>
                </a:lnTo>
                <a:lnTo>
                  <a:pt x="644" y="387"/>
                </a:lnTo>
                <a:lnTo>
                  <a:pt x="651" y="391"/>
                </a:lnTo>
                <a:lnTo>
                  <a:pt x="656" y="397"/>
                </a:lnTo>
                <a:lnTo>
                  <a:pt x="667" y="404"/>
                </a:lnTo>
                <a:lnTo>
                  <a:pt x="665" y="405"/>
                </a:lnTo>
                <a:lnTo>
                  <a:pt x="660" y="411"/>
                </a:lnTo>
                <a:lnTo>
                  <a:pt x="661" y="417"/>
                </a:lnTo>
                <a:lnTo>
                  <a:pt x="663" y="426"/>
                </a:lnTo>
                <a:lnTo>
                  <a:pt x="661" y="445"/>
                </a:lnTo>
                <a:lnTo>
                  <a:pt x="653" y="475"/>
                </a:lnTo>
                <a:lnTo>
                  <a:pt x="650" y="492"/>
                </a:lnTo>
                <a:lnTo>
                  <a:pt x="651" y="497"/>
                </a:lnTo>
                <a:lnTo>
                  <a:pt x="648" y="505"/>
                </a:lnTo>
                <a:lnTo>
                  <a:pt x="637" y="524"/>
                </a:lnTo>
                <a:lnTo>
                  <a:pt x="637" y="536"/>
                </a:lnTo>
                <a:lnTo>
                  <a:pt x="636" y="574"/>
                </a:lnTo>
                <a:lnTo>
                  <a:pt x="632" y="601"/>
                </a:lnTo>
                <a:lnTo>
                  <a:pt x="626" y="620"/>
                </a:lnTo>
                <a:lnTo>
                  <a:pt x="620" y="631"/>
                </a:lnTo>
                <a:lnTo>
                  <a:pt x="615" y="632"/>
                </a:lnTo>
                <a:lnTo>
                  <a:pt x="612" y="635"/>
                </a:lnTo>
                <a:lnTo>
                  <a:pt x="609" y="640"/>
                </a:lnTo>
                <a:lnTo>
                  <a:pt x="605" y="644"/>
                </a:lnTo>
                <a:lnTo>
                  <a:pt x="599" y="648"/>
                </a:lnTo>
                <a:lnTo>
                  <a:pt x="596" y="651"/>
                </a:lnTo>
                <a:lnTo>
                  <a:pt x="596" y="655"/>
                </a:lnTo>
                <a:lnTo>
                  <a:pt x="590" y="658"/>
                </a:lnTo>
                <a:lnTo>
                  <a:pt x="579" y="659"/>
                </a:lnTo>
                <a:lnTo>
                  <a:pt x="573" y="662"/>
                </a:lnTo>
                <a:lnTo>
                  <a:pt x="571" y="668"/>
                </a:lnTo>
                <a:lnTo>
                  <a:pt x="567" y="672"/>
                </a:lnTo>
                <a:lnTo>
                  <a:pt x="562" y="675"/>
                </a:lnTo>
                <a:lnTo>
                  <a:pt x="559" y="680"/>
                </a:lnTo>
                <a:lnTo>
                  <a:pt x="559" y="687"/>
                </a:lnTo>
                <a:lnTo>
                  <a:pt x="556" y="693"/>
                </a:lnTo>
                <a:lnTo>
                  <a:pt x="550" y="698"/>
                </a:lnTo>
                <a:lnTo>
                  <a:pt x="544" y="698"/>
                </a:lnTo>
                <a:lnTo>
                  <a:pt x="538" y="694"/>
                </a:lnTo>
                <a:lnTo>
                  <a:pt x="531" y="690"/>
                </a:lnTo>
                <a:lnTo>
                  <a:pt x="522" y="689"/>
                </a:lnTo>
                <a:lnTo>
                  <a:pt x="514" y="690"/>
                </a:lnTo>
                <a:lnTo>
                  <a:pt x="508" y="694"/>
                </a:lnTo>
                <a:lnTo>
                  <a:pt x="503" y="700"/>
                </a:lnTo>
                <a:lnTo>
                  <a:pt x="498" y="709"/>
                </a:lnTo>
                <a:lnTo>
                  <a:pt x="493" y="711"/>
                </a:lnTo>
                <a:lnTo>
                  <a:pt x="487" y="705"/>
                </a:lnTo>
                <a:lnTo>
                  <a:pt x="480" y="703"/>
                </a:lnTo>
                <a:lnTo>
                  <a:pt x="471" y="705"/>
                </a:lnTo>
                <a:lnTo>
                  <a:pt x="463" y="704"/>
                </a:lnTo>
                <a:lnTo>
                  <a:pt x="458" y="701"/>
                </a:lnTo>
                <a:lnTo>
                  <a:pt x="450" y="700"/>
                </a:lnTo>
                <a:lnTo>
                  <a:pt x="439" y="703"/>
                </a:lnTo>
                <a:lnTo>
                  <a:pt x="417" y="700"/>
                </a:lnTo>
                <a:lnTo>
                  <a:pt x="384" y="690"/>
                </a:lnTo>
                <a:lnTo>
                  <a:pt x="356" y="686"/>
                </a:lnTo>
                <a:lnTo>
                  <a:pt x="321" y="689"/>
                </a:lnTo>
                <a:lnTo>
                  <a:pt x="318" y="679"/>
                </a:lnTo>
                <a:lnTo>
                  <a:pt x="320" y="673"/>
                </a:lnTo>
                <a:lnTo>
                  <a:pt x="325" y="669"/>
                </a:lnTo>
                <a:lnTo>
                  <a:pt x="329" y="664"/>
                </a:lnTo>
                <a:lnTo>
                  <a:pt x="330" y="659"/>
                </a:lnTo>
                <a:lnTo>
                  <a:pt x="334" y="655"/>
                </a:lnTo>
                <a:lnTo>
                  <a:pt x="341" y="652"/>
                </a:lnTo>
                <a:lnTo>
                  <a:pt x="343" y="649"/>
                </a:lnTo>
                <a:lnTo>
                  <a:pt x="342" y="646"/>
                </a:lnTo>
                <a:lnTo>
                  <a:pt x="344" y="643"/>
                </a:lnTo>
                <a:lnTo>
                  <a:pt x="347" y="641"/>
                </a:lnTo>
                <a:lnTo>
                  <a:pt x="349" y="638"/>
                </a:lnTo>
                <a:lnTo>
                  <a:pt x="350" y="633"/>
                </a:lnTo>
                <a:lnTo>
                  <a:pt x="351" y="631"/>
                </a:lnTo>
                <a:lnTo>
                  <a:pt x="354" y="629"/>
                </a:lnTo>
                <a:lnTo>
                  <a:pt x="354" y="626"/>
                </a:lnTo>
                <a:lnTo>
                  <a:pt x="353" y="615"/>
                </a:lnTo>
                <a:lnTo>
                  <a:pt x="353" y="607"/>
                </a:lnTo>
                <a:lnTo>
                  <a:pt x="355" y="600"/>
                </a:lnTo>
                <a:lnTo>
                  <a:pt x="357" y="597"/>
                </a:lnTo>
                <a:lnTo>
                  <a:pt x="358" y="596"/>
                </a:lnTo>
                <a:lnTo>
                  <a:pt x="360" y="593"/>
                </a:lnTo>
                <a:lnTo>
                  <a:pt x="360" y="589"/>
                </a:lnTo>
                <a:lnTo>
                  <a:pt x="362" y="586"/>
                </a:lnTo>
                <a:lnTo>
                  <a:pt x="373" y="578"/>
                </a:lnTo>
                <a:lnTo>
                  <a:pt x="378" y="574"/>
                </a:lnTo>
                <a:lnTo>
                  <a:pt x="378" y="570"/>
                </a:lnTo>
                <a:lnTo>
                  <a:pt x="380" y="565"/>
                </a:lnTo>
                <a:lnTo>
                  <a:pt x="386" y="555"/>
                </a:lnTo>
                <a:lnTo>
                  <a:pt x="388" y="549"/>
                </a:lnTo>
                <a:lnTo>
                  <a:pt x="388" y="547"/>
                </a:lnTo>
                <a:lnTo>
                  <a:pt x="391" y="544"/>
                </a:lnTo>
                <a:lnTo>
                  <a:pt x="399" y="538"/>
                </a:lnTo>
                <a:lnTo>
                  <a:pt x="403" y="533"/>
                </a:lnTo>
                <a:lnTo>
                  <a:pt x="403" y="527"/>
                </a:lnTo>
                <a:lnTo>
                  <a:pt x="402" y="521"/>
                </a:lnTo>
                <a:lnTo>
                  <a:pt x="397" y="515"/>
                </a:lnTo>
                <a:lnTo>
                  <a:pt x="383" y="498"/>
                </a:lnTo>
                <a:lnTo>
                  <a:pt x="372" y="490"/>
                </a:lnTo>
                <a:lnTo>
                  <a:pt x="358" y="484"/>
                </a:lnTo>
                <a:lnTo>
                  <a:pt x="349" y="482"/>
                </a:lnTo>
                <a:lnTo>
                  <a:pt x="344" y="484"/>
                </a:lnTo>
                <a:lnTo>
                  <a:pt x="340" y="483"/>
                </a:lnTo>
                <a:lnTo>
                  <a:pt x="335" y="477"/>
                </a:lnTo>
                <a:lnTo>
                  <a:pt x="328" y="473"/>
                </a:lnTo>
                <a:lnTo>
                  <a:pt x="312" y="468"/>
                </a:lnTo>
                <a:lnTo>
                  <a:pt x="275" y="448"/>
                </a:lnTo>
                <a:lnTo>
                  <a:pt x="260" y="439"/>
                </a:lnTo>
                <a:lnTo>
                  <a:pt x="255" y="433"/>
                </a:lnTo>
                <a:lnTo>
                  <a:pt x="241" y="423"/>
                </a:lnTo>
                <a:lnTo>
                  <a:pt x="219" y="408"/>
                </a:lnTo>
                <a:lnTo>
                  <a:pt x="202" y="400"/>
                </a:lnTo>
                <a:lnTo>
                  <a:pt x="190" y="401"/>
                </a:lnTo>
                <a:lnTo>
                  <a:pt x="170" y="397"/>
                </a:lnTo>
                <a:lnTo>
                  <a:pt x="144" y="387"/>
                </a:lnTo>
                <a:lnTo>
                  <a:pt x="129" y="379"/>
                </a:lnTo>
                <a:lnTo>
                  <a:pt x="125" y="370"/>
                </a:lnTo>
                <a:lnTo>
                  <a:pt x="115" y="362"/>
                </a:lnTo>
                <a:lnTo>
                  <a:pt x="99" y="353"/>
                </a:lnTo>
                <a:lnTo>
                  <a:pt x="91" y="347"/>
                </a:lnTo>
                <a:lnTo>
                  <a:pt x="91" y="345"/>
                </a:lnTo>
                <a:lnTo>
                  <a:pt x="86" y="341"/>
                </a:lnTo>
                <a:lnTo>
                  <a:pt x="77" y="337"/>
                </a:lnTo>
                <a:lnTo>
                  <a:pt x="68" y="329"/>
                </a:lnTo>
                <a:lnTo>
                  <a:pt x="58" y="319"/>
                </a:lnTo>
                <a:lnTo>
                  <a:pt x="47" y="303"/>
                </a:lnTo>
                <a:lnTo>
                  <a:pt x="35" y="281"/>
                </a:lnTo>
                <a:lnTo>
                  <a:pt x="23" y="266"/>
                </a:lnTo>
                <a:lnTo>
                  <a:pt x="9" y="258"/>
                </a:lnTo>
                <a:lnTo>
                  <a:pt x="2" y="253"/>
                </a:lnTo>
                <a:lnTo>
                  <a:pt x="2" y="251"/>
                </a:lnTo>
                <a:lnTo>
                  <a:pt x="0" y="248"/>
                </a:lnTo>
                <a:lnTo>
                  <a:pt x="2" y="244"/>
                </a:lnTo>
                <a:lnTo>
                  <a:pt x="7" y="228"/>
                </a:lnTo>
                <a:lnTo>
                  <a:pt x="14" y="204"/>
                </a:lnTo>
                <a:lnTo>
                  <a:pt x="22" y="179"/>
                </a:lnTo>
                <a:lnTo>
                  <a:pt x="30" y="149"/>
                </a:lnTo>
                <a:lnTo>
                  <a:pt x="30" y="129"/>
                </a:lnTo>
                <a:lnTo>
                  <a:pt x="30" y="107"/>
                </a:lnTo>
                <a:lnTo>
                  <a:pt x="42" y="89"/>
                </a:lnTo>
                <a:lnTo>
                  <a:pt x="51" y="77"/>
                </a:lnTo>
                <a:lnTo>
                  <a:pt x="59" y="64"/>
                </a:lnTo>
                <a:lnTo>
                  <a:pt x="66" y="44"/>
                </a:lnTo>
                <a:lnTo>
                  <a:pt x="71" y="30"/>
                </a:lnTo>
                <a:lnTo>
                  <a:pt x="91" y="27"/>
                </a:lnTo>
                <a:lnTo>
                  <a:pt x="124" y="20"/>
                </a:lnTo>
                <a:lnTo>
                  <a:pt x="140" y="16"/>
                </a:lnTo>
                <a:lnTo>
                  <a:pt x="175" y="9"/>
                </a:lnTo>
                <a:lnTo>
                  <a:pt x="210" y="1"/>
                </a:lnTo>
                <a:lnTo>
                  <a:pt x="247" y="1"/>
                </a:lnTo>
                <a:lnTo>
                  <a:pt x="283" y="0"/>
                </a:lnTo>
                <a:lnTo>
                  <a:pt x="310" y="17"/>
                </a:lnTo>
                <a:lnTo>
                  <a:pt x="331" y="30"/>
                </a:lnTo>
                <a:lnTo>
                  <a:pt x="355" y="45"/>
                </a:lnTo>
                <a:lnTo>
                  <a:pt x="356" y="48"/>
                </a:lnTo>
                <a:lnTo>
                  <a:pt x="358" y="60"/>
                </a:lnTo>
                <a:lnTo>
                  <a:pt x="356" y="7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7" name="Freeform 186"/>
          <p:cNvSpPr>
            <a:spLocks/>
          </p:cNvSpPr>
          <p:nvPr/>
        </p:nvSpPr>
        <p:spPr bwMode="auto">
          <a:xfrm>
            <a:off x="5283661" y="4510974"/>
            <a:ext cx="15791" cy="32635"/>
          </a:xfrm>
          <a:custGeom>
            <a:avLst/>
            <a:gdLst>
              <a:gd name="T0" fmla="*/ 40 w 67"/>
              <a:gd name="T1" fmla="*/ 135 h 138"/>
              <a:gd name="T2" fmla="*/ 33 w 67"/>
              <a:gd name="T3" fmla="*/ 137 h 138"/>
              <a:gd name="T4" fmla="*/ 27 w 67"/>
              <a:gd name="T5" fmla="*/ 138 h 138"/>
              <a:gd name="T6" fmla="*/ 21 w 67"/>
              <a:gd name="T7" fmla="*/ 138 h 138"/>
              <a:gd name="T8" fmla="*/ 17 w 67"/>
              <a:gd name="T9" fmla="*/ 138 h 138"/>
              <a:gd name="T10" fmla="*/ 14 w 67"/>
              <a:gd name="T11" fmla="*/ 136 h 138"/>
              <a:gd name="T12" fmla="*/ 8 w 67"/>
              <a:gd name="T13" fmla="*/ 128 h 138"/>
              <a:gd name="T14" fmla="*/ 4 w 67"/>
              <a:gd name="T15" fmla="*/ 119 h 138"/>
              <a:gd name="T16" fmla="*/ 6 w 67"/>
              <a:gd name="T17" fmla="*/ 114 h 138"/>
              <a:gd name="T18" fmla="*/ 7 w 67"/>
              <a:gd name="T19" fmla="*/ 110 h 138"/>
              <a:gd name="T20" fmla="*/ 2 w 67"/>
              <a:gd name="T21" fmla="*/ 85 h 138"/>
              <a:gd name="T22" fmla="*/ 0 w 67"/>
              <a:gd name="T23" fmla="*/ 66 h 138"/>
              <a:gd name="T24" fmla="*/ 0 w 67"/>
              <a:gd name="T25" fmla="*/ 62 h 138"/>
              <a:gd name="T26" fmla="*/ 4 w 67"/>
              <a:gd name="T27" fmla="*/ 57 h 138"/>
              <a:gd name="T28" fmla="*/ 9 w 67"/>
              <a:gd name="T29" fmla="*/ 47 h 138"/>
              <a:gd name="T30" fmla="*/ 12 w 67"/>
              <a:gd name="T31" fmla="*/ 38 h 138"/>
              <a:gd name="T32" fmla="*/ 19 w 67"/>
              <a:gd name="T33" fmla="*/ 15 h 138"/>
              <a:gd name="T34" fmla="*/ 28 w 67"/>
              <a:gd name="T35" fmla="*/ 6 h 138"/>
              <a:gd name="T36" fmla="*/ 40 w 67"/>
              <a:gd name="T37" fmla="*/ 0 h 138"/>
              <a:gd name="T38" fmla="*/ 50 w 67"/>
              <a:gd name="T39" fmla="*/ 12 h 138"/>
              <a:gd name="T40" fmla="*/ 62 w 67"/>
              <a:gd name="T41" fmla="*/ 22 h 138"/>
              <a:gd name="T42" fmla="*/ 65 w 67"/>
              <a:gd name="T43" fmla="*/ 33 h 138"/>
              <a:gd name="T44" fmla="*/ 61 w 67"/>
              <a:gd name="T45" fmla="*/ 41 h 138"/>
              <a:gd name="T46" fmla="*/ 58 w 67"/>
              <a:gd name="T47" fmla="*/ 55 h 138"/>
              <a:gd name="T48" fmla="*/ 60 w 67"/>
              <a:gd name="T49" fmla="*/ 61 h 138"/>
              <a:gd name="T50" fmla="*/ 60 w 67"/>
              <a:gd name="T51" fmla="*/ 67 h 138"/>
              <a:gd name="T52" fmla="*/ 64 w 67"/>
              <a:gd name="T53" fmla="*/ 76 h 138"/>
              <a:gd name="T54" fmla="*/ 67 w 67"/>
              <a:gd name="T55" fmla="*/ 88 h 138"/>
              <a:gd name="T56" fmla="*/ 67 w 67"/>
              <a:gd name="T57" fmla="*/ 96 h 138"/>
              <a:gd name="T58" fmla="*/ 66 w 67"/>
              <a:gd name="T59" fmla="*/ 104 h 138"/>
              <a:gd name="T60" fmla="*/ 61 w 67"/>
              <a:gd name="T61" fmla="*/ 110 h 138"/>
              <a:gd name="T62" fmla="*/ 53 w 67"/>
              <a:gd name="T63" fmla="*/ 129 h 138"/>
              <a:gd name="T64" fmla="*/ 51 w 67"/>
              <a:gd name="T65" fmla="*/ 131 h 138"/>
              <a:gd name="T66" fmla="*/ 40 w 67"/>
              <a:gd name="T67" fmla="*/ 135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7" h="138">
                <a:moveTo>
                  <a:pt x="40" y="135"/>
                </a:moveTo>
                <a:lnTo>
                  <a:pt x="33" y="137"/>
                </a:lnTo>
                <a:lnTo>
                  <a:pt x="27" y="138"/>
                </a:lnTo>
                <a:lnTo>
                  <a:pt x="21" y="138"/>
                </a:lnTo>
                <a:lnTo>
                  <a:pt x="17" y="138"/>
                </a:lnTo>
                <a:lnTo>
                  <a:pt x="14" y="136"/>
                </a:lnTo>
                <a:lnTo>
                  <a:pt x="8" y="128"/>
                </a:lnTo>
                <a:lnTo>
                  <a:pt x="4" y="119"/>
                </a:lnTo>
                <a:lnTo>
                  <a:pt x="6" y="114"/>
                </a:lnTo>
                <a:lnTo>
                  <a:pt x="7" y="110"/>
                </a:lnTo>
                <a:lnTo>
                  <a:pt x="2" y="85"/>
                </a:lnTo>
                <a:lnTo>
                  <a:pt x="0" y="66"/>
                </a:lnTo>
                <a:lnTo>
                  <a:pt x="0" y="62"/>
                </a:lnTo>
                <a:lnTo>
                  <a:pt x="4" y="57"/>
                </a:lnTo>
                <a:lnTo>
                  <a:pt x="9" y="47"/>
                </a:lnTo>
                <a:lnTo>
                  <a:pt x="12" y="38"/>
                </a:lnTo>
                <a:lnTo>
                  <a:pt x="19" y="15"/>
                </a:lnTo>
                <a:lnTo>
                  <a:pt x="28" y="6"/>
                </a:lnTo>
                <a:lnTo>
                  <a:pt x="40" y="0"/>
                </a:lnTo>
                <a:lnTo>
                  <a:pt x="50" y="12"/>
                </a:lnTo>
                <a:lnTo>
                  <a:pt x="62" y="22"/>
                </a:lnTo>
                <a:lnTo>
                  <a:pt x="65" y="33"/>
                </a:lnTo>
                <a:lnTo>
                  <a:pt x="61" y="41"/>
                </a:lnTo>
                <a:lnTo>
                  <a:pt x="58" y="55"/>
                </a:lnTo>
                <a:lnTo>
                  <a:pt x="60" y="61"/>
                </a:lnTo>
                <a:lnTo>
                  <a:pt x="60" y="67"/>
                </a:lnTo>
                <a:lnTo>
                  <a:pt x="64" y="76"/>
                </a:lnTo>
                <a:lnTo>
                  <a:pt x="67" y="88"/>
                </a:lnTo>
                <a:lnTo>
                  <a:pt x="67" y="96"/>
                </a:lnTo>
                <a:lnTo>
                  <a:pt x="66" y="104"/>
                </a:lnTo>
                <a:lnTo>
                  <a:pt x="61" y="110"/>
                </a:lnTo>
                <a:lnTo>
                  <a:pt x="53" y="129"/>
                </a:lnTo>
                <a:lnTo>
                  <a:pt x="51" y="131"/>
                </a:lnTo>
                <a:lnTo>
                  <a:pt x="40" y="1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8" name="Freeform 187"/>
          <p:cNvSpPr>
            <a:spLocks/>
          </p:cNvSpPr>
          <p:nvPr/>
        </p:nvSpPr>
        <p:spPr bwMode="auto">
          <a:xfrm>
            <a:off x="5367881" y="5421604"/>
            <a:ext cx="11580" cy="10528"/>
          </a:xfrm>
          <a:custGeom>
            <a:avLst/>
            <a:gdLst>
              <a:gd name="T0" fmla="*/ 44 w 48"/>
              <a:gd name="T1" fmla="*/ 40 h 42"/>
              <a:gd name="T2" fmla="*/ 33 w 48"/>
              <a:gd name="T3" fmla="*/ 42 h 42"/>
              <a:gd name="T4" fmla="*/ 25 w 48"/>
              <a:gd name="T5" fmla="*/ 41 h 42"/>
              <a:gd name="T6" fmla="*/ 10 w 48"/>
              <a:gd name="T7" fmla="*/ 34 h 42"/>
              <a:gd name="T8" fmla="*/ 6 w 48"/>
              <a:gd name="T9" fmla="*/ 29 h 42"/>
              <a:gd name="T10" fmla="*/ 0 w 48"/>
              <a:gd name="T11" fmla="*/ 16 h 42"/>
              <a:gd name="T12" fmla="*/ 1 w 48"/>
              <a:gd name="T13" fmla="*/ 11 h 42"/>
              <a:gd name="T14" fmla="*/ 6 w 48"/>
              <a:gd name="T15" fmla="*/ 3 h 42"/>
              <a:gd name="T16" fmla="*/ 17 w 48"/>
              <a:gd name="T17" fmla="*/ 0 h 42"/>
              <a:gd name="T18" fmla="*/ 28 w 48"/>
              <a:gd name="T19" fmla="*/ 1 h 42"/>
              <a:gd name="T20" fmla="*/ 34 w 48"/>
              <a:gd name="T21" fmla="*/ 3 h 42"/>
              <a:gd name="T22" fmla="*/ 40 w 48"/>
              <a:gd name="T23" fmla="*/ 13 h 42"/>
              <a:gd name="T24" fmla="*/ 48 w 48"/>
              <a:gd name="T25" fmla="*/ 23 h 42"/>
              <a:gd name="T26" fmla="*/ 46 w 48"/>
              <a:gd name="T27" fmla="*/ 34 h 42"/>
              <a:gd name="T28" fmla="*/ 44 w 48"/>
              <a:gd name="T29" fmla="*/ 4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8" h="42">
                <a:moveTo>
                  <a:pt x="44" y="40"/>
                </a:moveTo>
                <a:lnTo>
                  <a:pt x="33" y="42"/>
                </a:lnTo>
                <a:lnTo>
                  <a:pt x="25" y="41"/>
                </a:lnTo>
                <a:lnTo>
                  <a:pt x="10" y="34"/>
                </a:lnTo>
                <a:lnTo>
                  <a:pt x="6" y="29"/>
                </a:lnTo>
                <a:lnTo>
                  <a:pt x="0" y="16"/>
                </a:lnTo>
                <a:lnTo>
                  <a:pt x="1" y="11"/>
                </a:lnTo>
                <a:lnTo>
                  <a:pt x="6" y="3"/>
                </a:lnTo>
                <a:lnTo>
                  <a:pt x="17" y="0"/>
                </a:lnTo>
                <a:lnTo>
                  <a:pt x="28" y="1"/>
                </a:lnTo>
                <a:lnTo>
                  <a:pt x="34" y="3"/>
                </a:lnTo>
                <a:lnTo>
                  <a:pt x="40" y="13"/>
                </a:lnTo>
                <a:lnTo>
                  <a:pt x="48" y="23"/>
                </a:lnTo>
                <a:lnTo>
                  <a:pt x="46" y="34"/>
                </a:lnTo>
                <a:lnTo>
                  <a:pt x="44"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89" name="Freeform 188"/>
          <p:cNvSpPr>
            <a:spLocks/>
          </p:cNvSpPr>
          <p:nvPr/>
        </p:nvSpPr>
        <p:spPr bwMode="auto">
          <a:xfrm>
            <a:off x="4706753" y="3980387"/>
            <a:ext cx="178968" cy="124224"/>
          </a:xfrm>
          <a:custGeom>
            <a:avLst/>
            <a:gdLst>
              <a:gd name="T0" fmla="*/ 677 w 750"/>
              <a:gd name="T1" fmla="*/ 349 h 522"/>
              <a:gd name="T2" fmla="*/ 680 w 750"/>
              <a:gd name="T3" fmla="*/ 341 h 522"/>
              <a:gd name="T4" fmla="*/ 739 w 750"/>
              <a:gd name="T5" fmla="*/ 334 h 522"/>
              <a:gd name="T6" fmla="*/ 744 w 750"/>
              <a:gd name="T7" fmla="*/ 378 h 522"/>
              <a:gd name="T8" fmla="*/ 699 w 750"/>
              <a:gd name="T9" fmla="*/ 390 h 522"/>
              <a:gd name="T10" fmla="*/ 685 w 750"/>
              <a:gd name="T11" fmla="*/ 385 h 522"/>
              <a:gd name="T12" fmla="*/ 679 w 750"/>
              <a:gd name="T13" fmla="*/ 420 h 522"/>
              <a:gd name="T14" fmla="*/ 666 w 750"/>
              <a:gd name="T15" fmla="*/ 454 h 522"/>
              <a:gd name="T16" fmla="*/ 644 w 750"/>
              <a:gd name="T17" fmla="*/ 514 h 522"/>
              <a:gd name="T18" fmla="*/ 594 w 750"/>
              <a:gd name="T19" fmla="*/ 491 h 522"/>
              <a:gd name="T20" fmla="*/ 545 w 750"/>
              <a:gd name="T21" fmla="*/ 470 h 522"/>
              <a:gd name="T22" fmla="*/ 451 w 750"/>
              <a:gd name="T23" fmla="*/ 501 h 522"/>
              <a:gd name="T24" fmla="*/ 362 w 750"/>
              <a:gd name="T25" fmla="*/ 515 h 522"/>
              <a:gd name="T26" fmla="*/ 236 w 750"/>
              <a:gd name="T27" fmla="*/ 500 h 522"/>
              <a:gd name="T28" fmla="*/ 211 w 750"/>
              <a:gd name="T29" fmla="*/ 488 h 522"/>
              <a:gd name="T30" fmla="*/ 201 w 750"/>
              <a:gd name="T31" fmla="*/ 465 h 522"/>
              <a:gd name="T32" fmla="*/ 185 w 750"/>
              <a:gd name="T33" fmla="*/ 449 h 522"/>
              <a:gd name="T34" fmla="*/ 188 w 750"/>
              <a:gd name="T35" fmla="*/ 424 h 522"/>
              <a:gd name="T36" fmla="*/ 179 w 750"/>
              <a:gd name="T37" fmla="*/ 408 h 522"/>
              <a:gd name="T38" fmla="*/ 132 w 750"/>
              <a:gd name="T39" fmla="*/ 413 h 522"/>
              <a:gd name="T40" fmla="*/ 89 w 750"/>
              <a:gd name="T41" fmla="*/ 395 h 522"/>
              <a:gd name="T42" fmla="*/ 102 w 750"/>
              <a:gd name="T43" fmla="*/ 387 h 522"/>
              <a:gd name="T44" fmla="*/ 88 w 750"/>
              <a:gd name="T45" fmla="*/ 377 h 522"/>
              <a:gd name="T46" fmla="*/ 95 w 750"/>
              <a:gd name="T47" fmla="*/ 367 h 522"/>
              <a:gd name="T48" fmla="*/ 94 w 750"/>
              <a:gd name="T49" fmla="*/ 354 h 522"/>
              <a:gd name="T50" fmla="*/ 62 w 750"/>
              <a:gd name="T51" fmla="*/ 340 h 522"/>
              <a:gd name="T52" fmla="*/ 42 w 750"/>
              <a:gd name="T53" fmla="*/ 320 h 522"/>
              <a:gd name="T54" fmla="*/ 42 w 750"/>
              <a:gd name="T55" fmla="*/ 294 h 522"/>
              <a:gd name="T56" fmla="*/ 37 w 750"/>
              <a:gd name="T57" fmla="*/ 293 h 522"/>
              <a:gd name="T58" fmla="*/ 9 w 750"/>
              <a:gd name="T59" fmla="*/ 266 h 522"/>
              <a:gd name="T60" fmla="*/ 30 w 750"/>
              <a:gd name="T61" fmla="*/ 248 h 522"/>
              <a:gd name="T62" fmla="*/ 41 w 750"/>
              <a:gd name="T63" fmla="*/ 235 h 522"/>
              <a:gd name="T64" fmla="*/ 74 w 750"/>
              <a:gd name="T65" fmla="*/ 223 h 522"/>
              <a:gd name="T66" fmla="*/ 83 w 750"/>
              <a:gd name="T67" fmla="*/ 198 h 522"/>
              <a:gd name="T68" fmla="*/ 98 w 750"/>
              <a:gd name="T69" fmla="*/ 177 h 522"/>
              <a:gd name="T70" fmla="*/ 112 w 750"/>
              <a:gd name="T71" fmla="*/ 143 h 522"/>
              <a:gd name="T72" fmla="*/ 136 w 750"/>
              <a:gd name="T73" fmla="*/ 106 h 522"/>
              <a:gd name="T74" fmla="*/ 154 w 750"/>
              <a:gd name="T75" fmla="*/ 75 h 522"/>
              <a:gd name="T76" fmla="*/ 178 w 750"/>
              <a:gd name="T77" fmla="*/ 58 h 522"/>
              <a:gd name="T78" fmla="*/ 209 w 750"/>
              <a:gd name="T79" fmla="*/ 38 h 522"/>
              <a:gd name="T80" fmla="*/ 235 w 750"/>
              <a:gd name="T81" fmla="*/ 21 h 522"/>
              <a:gd name="T82" fmla="*/ 275 w 750"/>
              <a:gd name="T83" fmla="*/ 33 h 522"/>
              <a:gd name="T84" fmla="*/ 320 w 750"/>
              <a:gd name="T85" fmla="*/ 42 h 522"/>
              <a:gd name="T86" fmla="*/ 364 w 750"/>
              <a:gd name="T87" fmla="*/ 60 h 522"/>
              <a:gd name="T88" fmla="*/ 414 w 750"/>
              <a:gd name="T89" fmla="*/ 42 h 522"/>
              <a:gd name="T90" fmla="*/ 478 w 750"/>
              <a:gd name="T91" fmla="*/ 18 h 522"/>
              <a:gd name="T92" fmla="*/ 513 w 750"/>
              <a:gd name="T93" fmla="*/ 0 h 522"/>
              <a:gd name="T94" fmla="*/ 542 w 750"/>
              <a:gd name="T95" fmla="*/ 26 h 522"/>
              <a:gd name="T96" fmla="*/ 562 w 750"/>
              <a:gd name="T97" fmla="*/ 74 h 522"/>
              <a:gd name="T98" fmla="*/ 590 w 750"/>
              <a:gd name="T99" fmla="*/ 115 h 522"/>
              <a:gd name="T100" fmla="*/ 620 w 750"/>
              <a:gd name="T101" fmla="*/ 151 h 522"/>
              <a:gd name="T102" fmla="*/ 634 w 750"/>
              <a:gd name="T103" fmla="*/ 212 h 522"/>
              <a:gd name="T104" fmla="*/ 624 w 750"/>
              <a:gd name="T105" fmla="*/ 283 h 522"/>
              <a:gd name="T106" fmla="*/ 622 w 750"/>
              <a:gd name="T107" fmla="*/ 30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0" h="522">
                <a:moveTo>
                  <a:pt x="631" y="325"/>
                </a:moveTo>
                <a:lnTo>
                  <a:pt x="640" y="337"/>
                </a:lnTo>
                <a:lnTo>
                  <a:pt x="650" y="343"/>
                </a:lnTo>
                <a:lnTo>
                  <a:pt x="675" y="349"/>
                </a:lnTo>
                <a:lnTo>
                  <a:pt x="677" y="349"/>
                </a:lnTo>
                <a:lnTo>
                  <a:pt x="677" y="347"/>
                </a:lnTo>
                <a:lnTo>
                  <a:pt x="676" y="346"/>
                </a:lnTo>
                <a:lnTo>
                  <a:pt x="675" y="344"/>
                </a:lnTo>
                <a:lnTo>
                  <a:pt x="676" y="341"/>
                </a:lnTo>
                <a:lnTo>
                  <a:pt x="680" y="341"/>
                </a:lnTo>
                <a:lnTo>
                  <a:pt x="685" y="343"/>
                </a:lnTo>
                <a:lnTo>
                  <a:pt x="696" y="340"/>
                </a:lnTo>
                <a:lnTo>
                  <a:pt x="711" y="330"/>
                </a:lnTo>
                <a:lnTo>
                  <a:pt x="726" y="329"/>
                </a:lnTo>
                <a:lnTo>
                  <a:pt x="739" y="334"/>
                </a:lnTo>
                <a:lnTo>
                  <a:pt x="745" y="340"/>
                </a:lnTo>
                <a:lnTo>
                  <a:pt x="750" y="347"/>
                </a:lnTo>
                <a:lnTo>
                  <a:pt x="748" y="354"/>
                </a:lnTo>
                <a:lnTo>
                  <a:pt x="747" y="359"/>
                </a:lnTo>
                <a:lnTo>
                  <a:pt x="744" y="378"/>
                </a:lnTo>
                <a:lnTo>
                  <a:pt x="742" y="385"/>
                </a:lnTo>
                <a:lnTo>
                  <a:pt x="738" y="393"/>
                </a:lnTo>
                <a:lnTo>
                  <a:pt x="698" y="403"/>
                </a:lnTo>
                <a:lnTo>
                  <a:pt x="700" y="398"/>
                </a:lnTo>
                <a:lnTo>
                  <a:pt x="699" y="390"/>
                </a:lnTo>
                <a:lnTo>
                  <a:pt x="698" y="384"/>
                </a:lnTo>
                <a:lnTo>
                  <a:pt x="701" y="378"/>
                </a:lnTo>
                <a:lnTo>
                  <a:pt x="692" y="376"/>
                </a:lnTo>
                <a:lnTo>
                  <a:pt x="688" y="379"/>
                </a:lnTo>
                <a:lnTo>
                  <a:pt x="685" y="385"/>
                </a:lnTo>
                <a:lnTo>
                  <a:pt x="688" y="397"/>
                </a:lnTo>
                <a:lnTo>
                  <a:pt x="683" y="404"/>
                </a:lnTo>
                <a:lnTo>
                  <a:pt x="682" y="407"/>
                </a:lnTo>
                <a:lnTo>
                  <a:pt x="682" y="416"/>
                </a:lnTo>
                <a:lnTo>
                  <a:pt x="679" y="420"/>
                </a:lnTo>
                <a:lnTo>
                  <a:pt x="678" y="424"/>
                </a:lnTo>
                <a:lnTo>
                  <a:pt x="685" y="423"/>
                </a:lnTo>
                <a:lnTo>
                  <a:pt x="682" y="431"/>
                </a:lnTo>
                <a:lnTo>
                  <a:pt x="670" y="445"/>
                </a:lnTo>
                <a:lnTo>
                  <a:pt x="666" y="454"/>
                </a:lnTo>
                <a:lnTo>
                  <a:pt x="667" y="488"/>
                </a:lnTo>
                <a:lnTo>
                  <a:pt x="661" y="509"/>
                </a:lnTo>
                <a:lnTo>
                  <a:pt x="661" y="515"/>
                </a:lnTo>
                <a:lnTo>
                  <a:pt x="648" y="515"/>
                </a:lnTo>
                <a:lnTo>
                  <a:pt x="644" y="514"/>
                </a:lnTo>
                <a:lnTo>
                  <a:pt x="632" y="511"/>
                </a:lnTo>
                <a:lnTo>
                  <a:pt x="618" y="506"/>
                </a:lnTo>
                <a:lnTo>
                  <a:pt x="610" y="495"/>
                </a:lnTo>
                <a:lnTo>
                  <a:pt x="605" y="488"/>
                </a:lnTo>
                <a:lnTo>
                  <a:pt x="594" y="491"/>
                </a:lnTo>
                <a:lnTo>
                  <a:pt x="592" y="490"/>
                </a:lnTo>
                <a:lnTo>
                  <a:pt x="588" y="487"/>
                </a:lnTo>
                <a:lnTo>
                  <a:pt x="580" y="484"/>
                </a:lnTo>
                <a:lnTo>
                  <a:pt x="569" y="484"/>
                </a:lnTo>
                <a:lnTo>
                  <a:pt x="545" y="470"/>
                </a:lnTo>
                <a:lnTo>
                  <a:pt x="542" y="468"/>
                </a:lnTo>
                <a:lnTo>
                  <a:pt x="523" y="470"/>
                </a:lnTo>
                <a:lnTo>
                  <a:pt x="495" y="477"/>
                </a:lnTo>
                <a:lnTo>
                  <a:pt x="473" y="486"/>
                </a:lnTo>
                <a:lnTo>
                  <a:pt x="451" y="501"/>
                </a:lnTo>
                <a:lnTo>
                  <a:pt x="442" y="512"/>
                </a:lnTo>
                <a:lnTo>
                  <a:pt x="431" y="518"/>
                </a:lnTo>
                <a:lnTo>
                  <a:pt x="416" y="522"/>
                </a:lnTo>
                <a:lnTo>
                  <a:pt x="390" y="521"/>
                </a:lnTo>
                <a:lnTo>
                  <a:pt x="362" y="515"/>
                </a:lnTo>
                <a:lnTo>
                  <a:pt x="332" y="509"/>
                </a:lnTo>
                <a:lnTo>
                  <a:pt x="316" y="512"/>
                </a:lnTo>
                <a:lnTo>
                  <a:pt x="294" y="510"/>
                </a:lnTo>
                <a:lnTo>
                  <a:pt x="261" y="502"/>
                </a:lnTo>
                <a:lnTo>
                  <a:pt x="236" y="500"/>
                </a:lnTo>
                <a:lnTo>
                  <a:pt x="212" y="504"/>
                </a:lnTo>
                <a:lnTo>
                  <a:pt x="208" y="501"/>
                </a:lnTo>
                <a:lnTo>
                  <a:pt x="207" y="497"/>
                </a:lnTo>
                <a:lnTo>
                  <a:pt x="208" y="492"/>
                </a:lnTo>
                <a:lnTo>
                  <a:pt x="211" y="488"/>
                </a:lnTo>
                <a:lnTo>
                  <a:pt x="217" y="484"/>
                </a:lnTo>
                <a:lnTo>
                  <a:pt x="220" y="481"/>
                </a:lnTo>
                <a:lnTo>
                  <a:pt x="221" y="478"/>
                </a:lnTo>
                <a:lnTo>
                  <a:pt x="214" y="472"/>
                </a:lnTo>
                <a:lnTo>
                  <a:pt x="201" y="465"/>
                </a:lnTo>
                <a:lnTo>
                  <a:pt x="195" y="460"/>
                </a:lnTo>
                <a:lnTo>
                  <a:pt x="194" y="459"/>
                </a:lnTo>
                <a:lnTo>
                  <a:pt x="193" y="455"/>
                </a:lnTo>
                <a:lnTo>
                  <a:pt x="191" y="452"/>
                </a:lnTo>
                <a:lnTo>
                  <a:pt x="185" y="449"/>
                </a:lnTo>
                <a:lnTo>
                  <a:pt x="181" y="445"/>
                </a:lnTo>
                <a:lnTo>
                  <a:pt x="178" y="438"/>
                </a:lnTo>
                <a:lnTo>
                  <a:pt x="179" y="432"/>
                </a:lnTo>
                <a:lnTo>
                  <a:pt x="183" y="427"/>
                </a:lnTo>
                <a:lnTo>
                  <a:pt x="188" y="424"/>
                </a:lnTo>
                <a:lnTo>
                  <a:pt x="195" y="425"/>
                </a:lnTo>
                <a:lnTo>
                  <a:pt x="197" y="423"/>
                </a:lnTo>
                <a:lnTo>
                  <a:pt x="196" y="420"/>
                </a:lnTo>
                <a:lnTo>
                  <a:pt x="190" y="414"/>
                </a:lnTo>
                <a:lnTo>
                  <a:pt x="179" y="408"/>
                </a:lnTo>
                <a:lnTo>
                  <a:pt x="167" y="412"/>
                </a:lnTo>
                <a:lnTo>
                  <a:pt x="155" y="425"/>
                </a:lnTo>
                <a:lnTo>
                  <a:pt x="147" y="427"/>
                </a:lnTo>
                <a:lnTo>
                  <a:pt x="141" y="418"/>
                </a:lnTo>
                <a:lnTo>
                  <a:pt x="132" y="413"/>
                </a:lnTo>
                <a:lnTo>
                  <a:pt x="119" y="411"/>
                </a:lnTo>
                <a:lnTo>
                  <a:pt x="110" y="408"/>
                </a:lnTo>
                <a:lnTo>
                  <a:pt x="107" y="403"/>
                </a:lnTo>
                <a:lnTo>
                  <a:pt x="102" y="399"/>
                </a:lnTo>
                <a:lnTo>
                  <a:pt x="89" y="395"/>
                </a:lnTo>
                <a:lnTo>
                  <a:pt x="88" y="391"/>
                </a:lnTo>
                <a:lnTo>
                  <a:pt x="91" y="390"/>
                </a:lnTo>
                <a:lnTo>
                  <a:pt x="95" y="390"/>
                </a:lnTo>
                <a:lnTo>
                  <a:pt x="101" y="389"/>
                </a:lnTo>
                <a:lnTo>
                  <a:pt x="102" y="387"/>
                </a:lnTo>
                <a:lnTo>
                  <a:pt x="102" y="385"/>
                </a:lnTo>
                <a:lnTo>
                  <a:pt x="97" y="382"/>
                </a:lnTo>
                <a:lnTo>
                  <a:pt x="93" y="380"/>
                </a:lnTo>
                <a:lnTo>
                  <a:pt x="90" y="379"/>
                </a:lnTo>
                <a:lnTo>
                  <a:pt x="88" y="377"/>
                </a:lnTo>
                <a:lnTo>
                  <a:pt x="88" y="375"/>
                </a:lnTo>
                <a:lnTo>
                  <a:pt x="89" y="373"/>
                </a:lnTo>
                <a:lnTo>
                  <a:pt x="91" y="373"/>
                </a:lnTo>
                <a:lnTo>
                  <a:pt x="93" y="372"/>
                </a:lnTo>
                <a:lnTo>
                  <a:pt x="95" y="367"/>
                </a:lnTo>
                <a:lnTo>
                  <a:pt x="97" y="363"/>
                </a:lnTo>
                <a:lnTo>
                  <a:pt x="99" y="362"/>
                </a:lnTo>
                <a:lnTo>
                  <a:pt x="99" y="359"/>
                </a:lnTo>
                <a:lnTo>
                  <a:pt x="97" y="356"/>
                </a:lnTo>
                <a:lnTo>
                  <a:pt x="94" y="354"/>
                </a:lnTo>
                <a:lnTo>
                  <a:pt x="90" y="353"/>
                </a:lnTo>
                <a:lnTo>
                  <a:pt x="78" y="349"/>
                </a:lnTo>
                <a:lnTo>
                  <a:pt x="72" y="343"/>
                </a:lnTo>
                <a:lnTo>
                  <a:pt x="68" y="343"/>
                </a:lnTo>
                <a:lnTo>
                  <a:pt x="62" y="340"/>
                </a:lnTo>
                <a:lnTo>
                  <a:pt x="56" y="335"/>
                </a:lnTo>
                <a:lnTo>
                  <a:pt x="50" y="328"/>
                </a:lnTo>
                <a:lnTo>
                  <a:pt x="44" y="323"/>
                </a:lnTo>
                <a:lnTo>
                  <a:pt x="42" y="321"/>
                </a:lnTo>
                <a:lnTo>
                  <a:pt x="42" y="320"/>
                </a:lnTo>
                <a:lnTo>
                  <a:pt x="43" y="318"/>
                </a:lnTo>
                <a:lnTo>
                  <a:pt x="43" y="315"/>
                </a:lnTo>
                <a:lnTo>
                  <a:pt x="42" y="309"/>
                </a:lnTo>
                <a:lnTo>
                  <a:pt x="43" y="301"/>
                </a:lnTo>
                <a:lnTo>
                  <a:pt x="42" y="294"/>
                </a:lnTo>
                <a:lnTo>
                  <a:pt x="42" y="291"/>
                </a:lnTo>
                <a:lnTo>
                  <a:pt x="41" y="290"/>
                </a:lnTo>
                <a:lnTo>
                  <a:pt x="40" y="291"/>
                </a:lnTo>
                <a:lnTo>
                  <a:pt x="39" y="293"/>
                </a:lnTo>
                <a:lnTo>
                  <a:pt x="37" y="293"/>
                </a:lnTo>
                <a:lnTo>
                  <a:pt x="33" y="288"/>
                </a:lnTo>
                <a:lnTo>
                  <a:pt x="27" y="278"/>
                </a:lnTo>
                <a:lnTo>
                  <a:pt x="23" y="274"/>
                </a:lnTo>
                <a:lnTo>
                  <a:pt x="16" y="270"/>
                </a:lnTo>
                <a:lnTo>
                  <a:pt x="9" y="266"/>
                </a:lnTo>
                <a:lnTo>
                  <a:pt x="5" y="257"/>
                </a:lnTo>
                <a:lnTo>
                  <a:pt x="0" y="251"/>
                </a:lnTo>
                <a:lnTo>
                  <a:pt x="3" y="248"/>
                </a:lnTo>
                <a:lnTo>
                  <a:pt x="21" y="244"/>
                </a:lnTo>
                <a:lnTo>
                  <a:pt x="30" y="248"/>
                </a:lnTo>
                <a:lnTo>
                  <a:pt x="33" y="246"/>
                </a:lnTo>
                <a:lnTo>
                  <a:pt x="37" y="243"/>
                </a:lnTo>
                <a:lnTo>
                  <a:pt x="39" y="241"/>
                </a:lnTo>
                <a:lnTo>
                  <a:pt x="39" y="238"/>
                </a:lnTo>
                <a:lnTo>
                  <a:pt x="41" y="235"/>
                </a:lnTo>
                <a:lnTo>
                  <a:pt x="47" y="233"/>
                </a:lnTo>
                <a:lnTo>
                  <a:pt x="63" y="235"/>
                </a:lnTo>
                <a:lnTo>
                  <a:pt x="70" y="231"/>
                </a:lnTo>
                <a:lnTo>
                  <a:pt x="72" y="228"/>
                </a:lnTo>
                <a:lnTo>
                  <a:pt x="74" y="223"/>
                </a:lnTo>
                <a:lnTo>
                  <a:pt x="75" y="218"/>
                </a:lnTo>
                <a:lnTo>
                  <a:pt x="81" y="216"/>
                </a:lnTo>
                <a:lnTo>
                  <a:pt x="81" y="212"/>
                </a:lnTo>
                <a:lnTo>
                  <a:pt x="80" y="208"/>
                </a:lnTo>
                <a:lnTo>
                  <a:pt x="83" y="198"/>
                </a:lnTo>
                <a:lnTo>
                  <a:pt x="85" y="194"/>
                </a:lnTo>
                <a:lnTo>
                  <a:pt x="89" y="192"/>
                </a:lnTo>
                <a:lnTo>
                  <a:pt x="93" y="189"/>
                </a:lnTo>
                <a:lnTo>
                  <a:pt x="99" y="182"/>
                </a:lnTo>
                <a:lnTo>
                  <a:pt x="98" y="177"/>
                </a:lnTo>
                <a:lnTo>
                  <a:pt x="99" y="173"/>
                </a:lnTo>
                <a:lnTo>
                  <a:pt x="106" y="162"/>
                </a:lnTo>
                <a:lnTo>
                  <a:pt x="112" y="152"/>
                </a:lnTo>
                <a:lnTo>
                  <a:pt x="112" y="148"/>
                </a:lnTo>
                <a:lnTo>
                  <a:pt x="112" y="143"/>
                </a:lnTo>
                <a:lnTo>
                  <a:pt x="117" y="138"/>
                </a:lnTo>
                <a:lnTo>
                  <a:pt x="122" y="132"/>
                </a:lnTo>
                <a:lnTo>
                  <a:pt x="129" y="113"/>
                </a:lnTo>
                <a:lnTo>
                  <a:pt x="131" y="110"/>
                </a:lnTo>
                <a:lnTo>
                  <a:pt x="136" y="106"/>
                </a:lnTo>
                <a:lnTo>
                  <a:pt x="139" y="102"/>
                </a:lnTo>
                <a:lnTo>
                  <a:pt x="139" y="90"/>
                </a:lnTo>
                <a:lnTo>
                  <a:pt x="142" y="86"/>
                </a:lnTo>
                <a:lnTo>
                  <a:pt x="148" y="82"/>
                </a:lnTo>
                <a:lnTo>
                  <a:pt x="154" y="75"/>
                </a:lnTo>
                <a:lnTo>
                  <a:pt x="159" y="67"/>
                </a:lnTo>
                <a:lnTo>
                  <a:pt x="162" y="63"/>
                </a:lnTo>
                <a:lnTo>
                  <a:pt x="167" y="62"/>
                </a:lnTo>
                <a:lnTo>
                  <a:pt x="172" y="59"/>
                </a:lnTo>
                <a:lnTo>
                  <a:pt x="178" y="58"/>
                </a:lnTo>
                <a:lnTo>
                  <a:pt x="184" y="60"/>
                </a:lnTo>
                <a:lnTo>
                  <a:pt x="187" y="59"/>
                </a:lnTo>
                <a:lnTo>
                  <a:pt x="193" y="55"/>
                </a:lnTo>
                <a:lnTo>
                  <a:pt x="207" y="41"/>
                </a:lnTo>
                <a:lnTo>
                  <a:pt x="209" y="38"/>
                </a:lnTo>
                <a:lnTo>
                  <a:pt x="212" y="36"/>
                </a:lnTo>
                <a:lnTo>
                  <a:pt x="223" y="31"/>
                </a:lnTo>
                <a:lnTo>
                  <a:pt x="226" y="26"/>
                </a:lnTo>
                <a:lnTo>
                  <a:pt x="230" y="21"/>
                </a:lnTo>
                <a:lnTo>
                  <a:pt x="235" y="21"/>
                </a:lnTo>
                <a:lnTo>
                  <a:pt x="251" y="33"/>
                </a:lnTo>
                <a:lnTo>
                  <a:pt x="268" y="32"/>
                </a:lnTo>
                <a:lnTo>
                  <a:pt x="271" y="32"/>
                </a:lnTo>
                <a:lnTo>
                  <a:pt x="273" y="33"/>
                </a:lnTo>
                <a:lnTo>
                  <a:pt x="275" y="33"/>
                </a:lnTo>
                <a:lnTo>
                  <a:pt x="298" y="39"/>
                </a:lnTo>
                <a:lnTo>
                  <a:pt x="301" y="38"/>
                </a:lnTo>
                <a:lnTo>
                  <a:pt x="302" y="38"/>
                </a:lnTo>
                <a:lnTo>
                  <a:pt x="312" y="42"/>
                </a:lnTo>
                <a:lnTo>
                  <a:pt x="320" y="42"/>
                </a:lnTo>
                <a:lnTo>
                  <a:pt x="328" y="39"/>
                </a:lnTo>
                <a:lnTo>
                  <a:pt x="336" y="38"/>
                </a:lnTo>
                <a:lnTo>
                  <a:pt x="344" y="40"/>
                </a:lnTo>
                <a:lnTo>
                  <a:pt x="349" y="46"/>
                </a:lnTo>
                <a:lnTo>
                  <a:pt x="364" y="60"/>
                </a:lnTo>
                <a:lnTo>
                  <a:pt x="368" y="65"/>
                </a:lnTo>
                <a:lnTo>
                  <a:pt x="375" y="64"/>
                </a:lnTo>
                <a:lnTo>
                  <a:pt x="383" y="61"/>
                </a:lnTo>
                <a:lnTo>
                  <a:pt x="390" y="52"/>
                </a:lnTo>
                <a:lnTo>
                  <a:pt x="414" y="42"/>
                </a:lnTo>
                <a:lnTo>
                  <a:pt x="432" y="39"/>
                </a:lnTo>
                <a:lnTo>
                  <a:pt x="449" y="35"/>
                </a:lnTo>
                <a:lnTo>
                  <a:pt x="469" y="32"/>
                </a:lnTo>
                <a:lnTo>
                  <a:pt x="475" y="24"/>
                </a:lnTo>
                <a:lnTo>
                  <a:pt x="478" y="18"/>
                </a:lnTo>
                <a:lnTo>
                  <a:pt x="480" y="7"/>
                </a:lnTo>
                <a:lnTo>
                  <a:pt x="491" y="4"/>
                </a:lnTo>
                <a:lnTo>
                  <a:pt x="501" y="2"/>
                </a:lnTo>
                <a:lnTo>
                  <a:pt x="505" y="1"/>
                </a:lnTo>
                <a:lnTo>
                  <a:pt x="513" y="0"/>
                </a:lnTo>
                <a:lnTo>
                  <a:pt x="518" y="1"/>
                </a:lnTo>
                <a:lnTo>
                  <a:pt x="527" y="6"/>
                </a:lnTo>
                <a:lnTo>
                  <a:pt x="534" y="13"/>
                </a:lnTo>
                <a:lnTo>
                  <a:pt x="536" y="18"/>
                </a:lnTo>
                <a:lnTo>
                  <a:pt x="542" y="26"/>
                </a:lnTo>
                <a:lnTo>
                  <a:pt x="547" y="36"/>
                </a:lnTo>
                <a:lnTo>
                  <a:pt x="554" y="50"/>
                </a:lnTo>
                <a:lnTo>
                  <a:pt x="555" y="57"/>
                </a:lnTo>
                <a:lnTo>
                  <a:pt x="557" y="65"/>
                </a:lnTo>
                <a:lnTo>
                  <a:pt x="562" y="74"/>
                </a:lnTo>
                <a:lnTo>
                  <a:pt x="571" y="84"/>
                </a:lnTo>
                <a:lnTo>
                  <a:pt x="572" y="86"/>
                </a:lnTo>
                <a:lnTo>
                  <a:pt x="576" y="93"/>
                </a:lnTo>
                <a:lnTo>
                  <a:pt x="584" y="109"/>
                </a:lnTo>
                <a:lnTo>
                  <a:pt x="590" y="115"/>
                </a:lnTo>
                <a:lnTo>
                  <a:pt x="596" y="122"/>
                </a:lnTo>
                <a:lnTo>
                  <a:pt x="599" y="129"/>
                </a:lnTo>
                <a:lnTo>
                  <a:pt x="603" y="135"/>
                </a:lnTo>
                <a:lnTo>
                  <a:pt x="612" y="143"/>
                </a:lnTo>
                <a:lnTo>
                  <a:pt x="620" y="151"/>
                </a:lnTo>
                <a:lnTo>
                  <a:pt x="626" y="172"/>
                </a:lnTo>
                <a:lnTo>
                  <a:pt x="631" y="182"/>
                </a:lnTo>
                <a:lnTo>
                  <a:pt x="633" y="190"/>
                </a:lnTo>
                <a:lnTo>
                  <a:pt x="632" y="205"/>
                </a:lnTo>
                <a:lnTo>
                  <a:pt x="634" y="212"/>
                </a:lnTo>
                <a:lnTo>
                  <a:pt x="630" y="223"/>
                </a:lnTo>
                <a:lnTo>
                  <a:pt x="624" y="247"/>
                </a:lnTo>
                <a:lnTo>
                  <a:pt x="622" y="266"/>
                </a:lnTo>
                <a:lnTo>
                  <a:pt x="624" y="276"/>
                </a:lnTo>
                <a:lnTo>
                  <a:pt x="624" y="283"/>
                </a:lnTo>
                <a:lnTo>
                  <a:pt x="625" y="287"/>
                </a:lnTo>
                <a:lnTo>
                  <a:pt x="627" y="296"/>
                </a:lnTo>
                <a:lnTo>
                  <a:pt x="627" y="303"/>
                </a:lnTo>
                <a:lnTo>
                  <a:pt x="625" y="305"/>
                </a:lnTo>
                <a:lnTo>
                  <a:pt x="622" y="307"/>
                </a:lnTo>
                <a:lnTo>
                  <a:pt x="620" y="308"/>
                </a:lnTo>
                <a:lnTo>
                  <a:pt x="623" y="312"/>
                </a:lnTo>
                <a:lnTo>
                  <a:pt x="627" y="318"/>
                </a:lnTo>
                <a:lnTo>
                  <a:pt x="631" y="3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0" name="Freeform 189"/>
          <p:cNvSpPr>
            <a:spLocks/>
          </p:cNvSpPr>
          <p:nvPr/>
        </p:nvSpPr>
        <p:spPr bwMode="auto">
          <a:xfrm>
            <a:off x="4680434" y="4038289"/>
            <a:ext cx="77904" cy="103169"/>
          </a:xfrm>
          <a:custGeom>
            <a:avLst/>
            <a:gdLst>
              <a:gd name="T0" fmla="*/ 109 w 328"/>
              <a:gd name="T1" fmla="*/ 5 h 432"/>
              <a:gd name="T2" fmla="*/ 134 w 328"/>
              <a:gd name="T3" fmla="*/ 30 h 432"/>
              <a:gd name="T4" fmla="*/ 151 w 328"/>
              <a:gd name="T5" fmla="*/ 47 h 432"/>
              <a:gd name="T6" fmla="*/ 153 w 328"/>
              <a:gd name="T7" fmla="*/ 65 h 432"/>
              <a:gd name="T8" fmla="*/ 155 w 328"/>
              <a:gd name="T9" fmla="*/ 79 h 432"/>
              <a:gd name="T10" fmla="*/ 183 w 328"/>
              <a:gd name="T11" fmla="*/ 99 h 432"/>
              <a:gd name="T12" fmla="*/ 210 w 328"/>
              <a:gd name="T13" fmla="*/ 115 h 432"/>
              <a:gd name="T14" fmla="*/ 202 w 328"/>
              <a:gd name="T15" fmla="*/ 129 h 432"/>
              <a:gd name="T16" fmla="*/ 204 w 328"/>
              <a:gd name="T17" fmla="*/ 136 h 432"/>
              <a:gd name="T18" fmla="*/ 206 w 328"/>
              <a:gd name="T19" fmla="*/ 146 h 432"/>
              <a:gd name="T20" fmla="*/ 218 w 328"/>
              <a:gd name="T21" fmla="*/ 159 h 432"/>
              <a:gd name="T22" fmla="*/ 258 w 328"/>
              <a:gd name="T23" fmla="*/ 183 h 432"/>
              <a:gd name="T24" fmla="*/ 307 w 328"/>
              <a:gd name="T25" fmla="*/ 176 h 432"/>
              <a:gd name="T26" fmla="*/ 290 w 328"/>
              <a:gd name="T27" fmla="*/ 188 h 432"/>
              <a:gd name="T28" fmla="*/ 304 w 328"/>
              <a:gd name="T29" fmla="*/ 211 h 432"/>
              <a:gd name="T30" fmla="*/ 298 w 328"/>
              <a:gd name="T31" fmla="*/ 226 h 432"/>
              <a:gd name="T32" fmla="*/ 279 w 328"/>
              <a:gd name="T33" fmla="*/ 257 h 432"/>
              <a:gd name="T34" fmla="*/ 288 w 328"/>
              <a:gd name="T35" fmla="*/ 286 h 432"/>
              <a:gd name="T36" fmla="*/ 315 w 328"/>
              <a:gd name="T37" fmla="*/ 319 h 432"/>
              <a:gd name="T38" fmla="*/ 323 w 328"/>
              <a:gd name="T39" fmla="*/ 343 h 432"/>
              <a:gd name="T40" fmla="*/ 292 w 328"/>
              <a:gd name="T41" fmla="*/ 365 h 432"/>
              <a:gd name="T42" fmla="*/ 285 w 328"/>
              <a:gd name="T43" fmla="*/ 391 h 432"/>
              <a:gd name="T44" fmla="*/ 286 w 328"/>
              <a:gd name="T45" fmla="*/ 420 h 432"/>
              <a:gd name="T46" fmla="*/ 269 w 328"/>
              <a:gd name="T47" fmla="*/ 420 h 432"/>
              <a:gd name="T48" fmla="*/ 239 w 328"/>
              <a:gd name="T49" fmla="*/ 425 h 432"/>
              <a:gd name="T50" fmla="*/ 214 w 328"/>
              <a:gd name="T51" fmla="*/ 428 h 432"/>
              <a:gd name="T52" fmla="*/ 229 w 328"/>
              <a:gd name="T53" fmla="*/ 395 h 432"/>
              <a:gd name="T54" fmla="*/ 202 w 328"/>
              <a:gd name="T55" fmla="*/ 378 h 432"/>
              <a:gd name="T56" fmla="*/ 181 w 328"/>
              <a:gd name="T57" fmla="*/ 346 h 432"/>
              <a:gd name="T58" fmla="*/ 157 w 328"/>
              <a:gd name="T59" fmla="*/ 328 h 432"/>
              <a:gd name="T60" fmla="*/ 141 w 328"/>
              <a:gd name="T61" fmla="*/ 330 h 432"/>
              <a:gd name="T62" fmla="*/ 141 w 328"/>
              <a:gd name="T63" fmla="*/ 347 h 432"/>
              <a:gd name="T64" fmla="*/ 119 w 328"/>
              <a:gd name="T65" fmla="*/ 370 h 432"/>
              <a:gd name="T66" fmla="*/ 87 w 328"/>
              <a:gd name="T67" fmla="*/ 342 h 432"/>
              <a:gd name="T68" fmla="*/ 56 w 328"/>
              <a:gd name="T69" fmla="*/ 328 h 432"/>
              <a:gd name="T70" fmla="*/ 28 w 328"/>
              <a:gd name="T71" fmla="*/ 295 h 432"/>
              <a:gd name="T72" fmla="*/ 44 w 328"/>
              <a:gd name="T73" fmla="*/ 290 h 432"/>
              <a:gd name="T74" fmla="*/ 42 w 328"/>
              <a:gd name="T75" fmla="*/ 259 h 432"/>
              <a:gd name="T76" fmla="*/ 40 w 328"/>
              <a:gd name="T77" fmla="*/ 244 h 432"/>
              <a:gd name="T78" fmla="*/ 56 w 328"/>
              <a:gd name="T79" fmla="*/ 234 h 432"/>
              <a:gd name="T80" fmla="*/ 23 w 328"/>
              <a:gd name="T81" fmla="*/ 206 h 432"/>
              <a:gd name="T82" fmla="*/ 30 w 328"/>
              <a:gd name="T83" fmla="*/ 175 h 432"/>
              <a:gd name="T84" fmla="*/ 37 w 328"/>
              <a:gd name="T85" fmla="*/ 143 h 432"/>
              <a:gd name="T86" fmla="*/ 12 w 328"/>
              <a:gd name="T87" fmla="*/ 142 h 432"/>
              <a:gd name="T88" fmla="*/ 21 w 328"/>
              <a:gd name="T89" fmla="*/ 135 h 432"/>
              <a:gd name="T90" fmla="*/ 29 w 328"/>
              <a:gd name="T91" fmla="*/ 113 h 432"/>
              <a:gd name="T92" fmla="*/ 43 w 328"/>
              <a:gd name="T93" fmla="*/ 106 h 432"/>
              <a:gd name="T94" fmla="*/ 13 w 328"/>
              <a:gd name="T95" fmla="*/ 87 h 432"/>
              <a:gd name="T96" fmla="*/ 9 w 328"/>
              <a:gd name="T97" fmla="*/ 69 h 432"/>
              <a:gd name="T98" fmla="*/ 4 w 328"/>
              <a:gd name="T99" fmla="*/ 34 h 432"/>
              <a:gd name="T100" fmla="*/ 16 w 328"/>
              <a:gd name="T101" fmla="*/ 21 h 432"/>
              <a:gd name="T102" fmla="*/ 35 w 328"/>
              <a:gd name="T103" fmla="*/ 19 h 432"/>
              <a:gd name="T104" fmla="*/ 55 w 328"/>
              <a:gd name="T105" fmla="*/ 1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8" h="432">
                <a:moveTo>
                  <a:pt x="70" y="2"/>
                </a:moveTo>
                <a:lnTo>
                  <a:pt x="80" y="2"/>
                </a:lnTo>
                <a:lnTo>
                  <a:pt x="87" y="1"/>
                </a:lnTo>
                <a:lnTo>
                  <a:pt x="105" y="3"/>
                </a:lnTo>
                <a:lnTo>
                  <a:pt x="109" y="5"/>
                </a:lnTo>
                <a:lnTo>
                  <a:pt x="111" y="7"/>
                </a:lnTo>
                <a:lnTo>
                  <a:pt x="116" y="13"/>
                </a:lnTo>
                <a:lnTo>
                  <a:pt x="120" y="22"/>
                </a:lnTo>
                <a:lnTo>
                  <a:pt x="127" y="26"/>
                </a:lnTo>
                <a:lnTo>
                  <a:pt x="134" y="30"/>
                </a:lnTo>
                <a:lnTo>
                  <a:pt x="138" y="34"/>
                </a:lnTo>
                <a:lnTo>
                  <a:pt x="144" y="44"/>
                </a:lnTo>
                <a:lnTo>
                  <a:pt x="148" y="49"/>
                </a:lnTo>
                <a:lnTo>
                  <a:pt x="150" y="49"/>
                </a:lnTo>
                <a:lnTo>
                  <a:pt x="151" y="47"/>
                </a:lnTo>
                <a:lnTo>
                  <a:pt x="152" y="46"/>
                </a:lnTo>
                <a:lnTo>
                  <a:pt x="153" y="47"/>
                </a:lnTo>
                <a:lnTo>
                  <a:pt x="153" y="50"/>
                </a:lnTo>
                <a:lnTo>
                  <a:pt x="154" y="57"/>
                </a:lnTo>
                <a:lnTo>
                  <a:pt x="153" y="65"/>
                </a:lnTo>
                <a:lnTo>
                  <a:pt x="154" y="71"/>
                </a:lnTo>
                <a:lnTo>
                  <a:pt x="154" y="74"/>
                </a:lnTo>
                <a:lnTo>
                  <a:pt x="153" y="76"/>
                </a:lnTo>
                <a:lnTo>
                  <a:pt x="153" y="77"/>
                </a:lnTo>
                <a:lnTo>
                  <a:pt x="155" y="79"/>
                </a:lnTo>
                <a:lnTo>
                  <a:pt x="161" y="84"/>
                </a:lnTo>
                <a:lnTo>
                  <a:pt x="167" y="91"/>
                </a:lnTo>
                <a:lnTo>
                  <a:pt x="173" y="96"/>
                </a:lnTo>
                <a:lnTo>
                  <a:pt x="179" y="99"/>
                </a:lnTo>
                <a:lnTo>
                  <a:pt x="183" y="99"/>
                </a:lnTo>
                <a:lnTo>
                  <a:pt x="189" y="105"/>
                </a:lnTo>
                <a:lnTo>
                  <a:pt x="201" y="109"/>
                </a:lnTo>
                <a:lnTo>
                  <a:pt x="205" y="110"/>
                </a:lnTo>
                <a:lnTo>
                  <a:pt x="208" y="112"/>
                </a:lnTo>
                <a:lnTo>
                  <a:pt x="210" y="115"/>
                </a:lnTo>
                <a:lnTo>
                  <a:pt x="210" y="118"/>
                </a:lnTo>
                <a:lnTo>
                  <a:pt x="208" y="119"/>
                </a:lnTo>
                <a:lnTo>
                  <a:pt x="206" y="123"/>
                </a:lnTo>
                <a:lnTo>
                  <a:pt x="204" y="128"/>
                </a:lnTo>
                <a:lnTo>
                  <a:pt x="202" y="129"/>
                </a:lnTo>
                <a:lnTo>
                  <a:pt x="200" y="129"/>
                </a:lnTo>
                <a:lnTo>
                  <a:pt x="199" y="131"/>
                </a:lnTo>
                <a:lnTo>
                  <a:pt x="199" y="133"/>
                </a:lnTo>
                <a:lnTo>
                  <a:pt x="201" y="135"/>
                </a:lnTo>
                <a:lnTo>
                  <a:pt x="204" y="136"/>
                </a:lnTo>
                <a:lnTo>
                  <a:pt x="208" y="138"/>
                </a:lnTo>
                <a:lnTo>
                  <a:pt x="213" y="141"/>
                </a:lnTo>
                <a:lnTo>
                  <a:pt x="213" y="143"/>
                </a:lnTo>
                <a:lnTo>
                  <a:pt x="212" y="145"/>
                </a:lnTo>
                <a:lnTo>
                  <a:pt x="206" y="146"/>
                </a:lnTo>
                <a:lnTo>
                  <a:pt x="202" y="146"/>
                </a:lnTo>
                <a:lnTo>
                  <a:pt x="199" y="147"/>
                </a:lnTo>
                <a:lnTo>
                  <a:pt x="200" y="151"/>
                </a:lnTo>
                <a:lnTo>
                  <a:pt x="213" y="155"/>
                </a:lnTo>
                <a:lnTo>
                  <a:pt x="218" y="159"/>
                </a:lnTo>
                <a:lnTo>
                  <a:pt x="221" y="164"/>
                </a:lnTo>
                <a:lnTo>
                  <a:pt x="230" y="167"/>
                </a:lnTo>
                <a:lnTo>
                  <a:pt x="243" y="169"/>
                </a:lnTo>
                <a:lnTo>
                  <a:pt x="252" y="174"/>
                </a:lnTo>
                <a:lnTo>
                  <a:pt x="258" y="183"/>
                </a:lnTo>
                <a:lnTo>
                  <a:pt x="266" y="181"/>
                </a:lnTo>
                <a:lnTo>
                  <a:pt x="278" y="168"/>
                </a:lnTo>
                <a:lnTo>
                  <a:pt x="290" y="164"/>
                </a:lnTo>
                <a:lnTo>
                  <a:pt x="301" y="170"/>
                </a:lnTo>
                <a:lnTo>
                  <a:pt x="307" y="176"/>
                </a:lnTo>
                <a:lnTo>
                  <a:pt x="308" y="179"/>
                </a:lnTo>
                <a:lnTo>
                  <a:pt x="306" y="181"/>
                </a:lnTo>
                <a:lnTo>
                  <a:pt x="299" y="180"/>
                </a:lnTo>
                <a:lnTo>
                  <a:pt x="294" y="183"/>
                </a:lnTo>
                <a:lnTo>
                  <a:pt x="290" y="188"/>
                </a:lnTo>
                <a:lnTo>
                  <a:pt x="289" y="194"/>
                </a:lnTo>
                <a:lnTo>
                  <a:pt x="292" y="201"/>
                </a:lnTo>
                <a:lnTo>
                  <a:pt x="296" y="205"/>
                </a:lnTo>
                <a:lnTo>
                  <a:pt x="302" y="208"/>
                </a:lnTo>
                <a:lnTo>
                  <a:pt x="304" y="211"/>
                </a:lnTo>
                <a:lnTo>
                  <a:pt x="305" y="215"/>
                </a:lnTo>
                <a:lnTo>
                  <a:pt x="306" y="216"/>
                </a:lnTo>
                <a:lnTo>
                  <a:pt x="303" y="218"/>
                </a:lnTo>
                <a:lnTo>
                  <a:pt x="300" y="221"/>
                </a:lnTo>
                <a:lnTo>
                  <a:pt x="298" y="226"/>
                </a:lnTo>
                <a:lnTo>
                  <a:pt x="298" y="234"/>
                </a:lnTo>
                <a:lnTo>
                  <a:pt x="287" y="240"/>
                </a:lnTo>
                <a:lnTo>
                  <a:pt x="284" y="241"/>
                </a:lnTo>
                <a:lnTo>
                  <a:pt x="282" y="246"/>
                </a:lnTo>
                <a:lnTo>
                  <a:pt x="279" y="257"/>
                </a:lnTo>
                <a:lnTo>
                  <a:pt x="280" y="266"/>
                </a:lnTo>
                <a:lnTo>
                  <a:pt x="281" y="271"/>
                </a:lnTo>
                <a:lnTo>
                  <a:pt x="282" y="274"/>
                </a:lnTo>
                <a:lnTo>
                  <a:pt x="285" y="279"/>
                </a:lnTo>
                <a:lnTo>
                  <a:pt x="288" y="286"/>
                </a:lnTo>
                <a:lnTo>
                  <a:pt x="290" y="295"/>
                </a:lnTo>
                <a:lnTo>
                  <a:pt x="294" y="302"/>
                </a:lnTo>
                <a:lnTo>
                  <a:pt x="305" y="309"/>
                </a:lnTo>
                <a:lnTo>
                  <a:pt x="311" y="313"/>
                </a:lnTo>
                <a:lnTo>
                  <a:pt x="315" y="319"/>
                </a:lnTo>
                <a:lnTo>
                  <a:pt x="318" y="324"/>
                </a:lnTo>
                <a:lnTo>
                  <a:pt x="328" y="331"/>
                </a:lnTo>
                <a:lnTo>
                  <a:pt x="327" y="336"/>
                </a:lnTo>
                <a:lnTo>
                  <a:pt x="325" y="341"/>
                </a:lnTo>
                <a:lnTo>
                  <a:pt x="323" y="343"/>
                </a:lnTo>
                <a:lnTo>
                  <a:pt x="318" y="349"/>
                </a:lnTo>
                <a:lnTo>
                  <a:pt x="314" y="353"/>
                </a:lnTo>
                <a:lnTo>
                  <a:pt x="306" y="364"/>
                </a:lnTo>
                <a:lnTo>
                  <a:pt x="295" y="364"/>
                </a:lnTo>
                <a:lnTo>
                  <a:pt x="292" y="365"/>
                </a:lnTo>
                <a:lnTo>
                  <a:pt x="287" y="368"/>
                </a:lnTo>
                <a:lnTo>
                  <a:pt x="285" y="374"/>
                </a:lnTo>
                <a:lnTo>
                  <a:pt x="287" y="378"/>
                </a:lnTo>
                <a:lnTo>
                  <a:pt x="287" y="382"/>
                </a:lnTo>
                <a:lnTo>
                  <a:pt x="285" y="391"/>
                </a:lnTo>
                <a:lnTo>
                  <a:pt x="288" y="400"/>
                </a:lnTo>
                <a:lnTo>
                  <a:pt x="292" y="404"/>
                </a:lnTo>
                <a:lnTo>
                  <a:pt x="292" y="407"/>
                </a:lnTo>
                <a:lnTo>
                  <a:pt x="292" y="411"/>
                </a:lnTo>
                <a:lnTo>
                  <a:pt x="286" y="420"/>
                </a:lnTo>
                <a:lnTo>
                  <a:pt x="284" y="423"/>
                </a:lnTo>
                <a:lnTo>
                  <a:pt x="278" y="425"/>
                </a:lnTo>
                <a:lnTo>
                  <a:pt x="275" y="424"/>
                </a:lnTo>
                <a:lnTo>
                  <a:pt x="272" y="421"/>
                </a:lnTo>
                <a:lnTo>
                  <a:pt x="269" y="420"/>
                </a:lnTo>
                <a:lnTo>
                  <a:pt x="262" y="424"/>
                </a:lnTo>
                <a:lnTo>
                  <a:pt x="254" y="426"/>
                </a:lnTo>
                <a:lnTo>
                  <a:pt x="249" y="424"/>
                </a:lnTo>
                <a:lnTo>
                  <a:pt x="243" y="424"/>
                </a:lnTo>
                <a:lnTo>
                  <a:pt x="239" y="425"/>
                </a:lnTo>
                <a:lnTo>
                  <a:pt x="236" y="426"/>
                </a:lnTo>
                <a:lnTo>
                  <a:pt x="230" y="430"/>
                </a:lnTo>
                <a:lnTo>
                  <a:pt x="220" y="432"/>
                </a:lnTo>
                <a:lnTo>
                  <a:pt x="216" y="432"/>
                </a:lnTo>
                <a:lnTo>
                  <a:pt x="214" y="428"/>
                </a:lnTo>
                <a:lnTo>
                  <a:pt x="212" y="423"/>
                </a:lnTo>
                <a:lnTo>
                  <a:pt x="213" y="421"/>
                </a:lnTo>
                <a:lnTo>
                  <a:pt x="219" y="417"/>
                </a:lnTo>
                <a:lnTo>
                  <a:pt x="220" y="413"/>
                </a:lnTo>
                <a:lnTo>
                  <a:pt x="229" y="395"/>
                </a:lnTo>
                <a:lnTo>
                  <a:pt x="231" y="389"/>
                </a:lnTo>
                <a:lnTo>
                  <a:pt x="231" y="387"/>
                </a:lnTo>
                <a:lnTo>
                  <a:pt x="228" y="385"/>
                </a:lnTo>
                <a:lnTo>
                  <a:pt x="224" y="385"/>
                </a:lnTo>
                <a:lnTo>
                  <a:pt x="202" y="378"/>
                </a:lnTo>
                <a:lnTo>
                  <a:pt x="203" y="369"/>
                </a:lnTo>
                <a:lnTo>
                  <a:pt x="197" y="365"/>
                </a:lnTo>
                <a:lnTo>
                  <a:pt x="190" y="360"/>
                </a:lnTo>
                <a:lnTo>
                  <a:pt x="189" y="356"/>
                </a:lnTo>
                <a:lnTo>
                  <a:pt x="181" y="346"/>
                </a:lnTo>
                <a:lnTo>
                  <a:pt x="176" y="341"/>
                </a:lnTo>
                <a:lnTo>
                  <a:pt x="169" y="339"/>
                </a:lnTo>
                <a:lnTo>
                  <a:pt x="162" y="335"/>
                </a:lnTo>
                <a:lnTo>
                  <a:pt x="159" y="332"/>
                </a:lnTo>
                <a:lnTo>
                  <a:pt x="157" y="328"/>
                </a:lnTo>
                <a:lnTo>
                  <a:pt x="157" y="325"/>
                </a:lnTo>
                <a:lnTo>
                  <a:pt x="155" y="323"/>
                </a:lnTo>
                <a:lnTo>
                  <a:pt x="152" y="323"/>
                </a:lnTo>
                <a:lnTo>
                  <a:pt x="147" y="327"/>
                </a:lnTo>
                <a:lnTo>
                  <a:pt x="141" y="330"/>
                </a:lnTo>
                <a:lnTo>
                  <a:pt x="140" y="332"/>
                </a:lnTo>
                <a:lnTo>
                  <a:pt x="142" y="337"/>
                </a:lnTo>
                <a:lnTo>
                  <a:pt x="144" y="340"/>
                </a:lnTo>
                <a:lnTo>
                  <a:pt x="143" y="343"/>
                </a:lnTo>
                <a:lnTo>
                  <a:pt x="141" y="347"/>
                </a:lnTo>
                <a:lnTo>
                  <a:pt x="130" y="356"/>
                </a:lnTo>
                <a:lnTo>
                  <a:pt x="128" y="359"/>
                </a:lnTo>
                <a:lnTo>
                  <a:pt x="130" y="364"/>
                </a:lnTo>
                <a:lnTo>
                  <a:pt x="129" y="366"/>
                </a:lnTo>
                <a:lnTo>
                  <a:pt x="119" y="370"/>
                </a:lnTo>
                <a:lnTo>
                  <a:pt x="119" y="367"/>
                </a:lnTo>
                <a:lnTo>
                  <a:pt x="119" y="363"/>
                </a:lnTo>
                <a:lnTo>
                  <a:pt x="113" y="358"/>
                </a:lnTo>
                <a:lnTo>
                  <a:pt x="105" y="355"/>
                </a:lnTo>
                <a:lnTo>
                  <a:pt x="87" y="342"/>
                </a:lnTo>
                <a:lnTo>
                  <a:pt x="81" y="341"/>
                </a:lnTo>
                <a:lnTo>
                  <a:pt x="75" y="339"/>
                </a:lnTo>
                <a:lnTo>
                  <a:pt x="66" y="333"/>
                </a:lnTo>
                <a:lnTo>
                  <a:pt x="61" y="332"/>
                </a:lnTo>
                <a:lnTo>
                  <a:pt x="56" y="328"/>
                </a:lnTo>
                <a:lnTo>
                  <a:pt x="46" y="314"/>
                </a:lnTo>
                <a:lnTo>
                  <a:pt x="36" y="306"/>
                </a:lnTo>
                <a:lnTo>
                  <a:pt x="30" y="302"/>
                </a:lnTo>
                <a:lnTo>
                  <a:pt x="28" y="299"/>
                </a:lnTo>
                <a:lnTo>
                  <a:pt x="28" y="295"/>
                </a:lnTo>
                <a:lnTo>
                  <a:pt x="28" y="293"/>
                </a:lnTo>
                <a:lnTo>
                  <a:pt x="33" y="288"/>
                </a:lnTo>
                <a:lnTo>
                  <a:pt x="37" y="287"/>
                </a:lnTo>
                <a:lnTo>
                  <a:pt x="41" y="287"/>
                </a:lnTo>
                <a:lnTo>
                  <a:pt x="44" y="290"/>
                </a:lnTo>
                <a:lnTo>
                  <a:pt x="48" y="290"/>
                </a:lnTo>
                <a:lnTo>
                  <a:pt x="51" y="287"/>
                </a:lnTo>
                <a:lnTo>
                  <a:pt x="52" y="281"/>
                </a:lnTo>
                <a:lnTo>
                  <a:pt x="51" y="275"/>
                </a:lnTo>
                <a:lnTo>
                  <a:pt x="42" y="259"/>
                </a:lnTo>
                <a:lnTo>
                  <a:pt x="33" y="249"/>
                </a:lnTo>
                <a:lnTo>
                  <a:pt x="32" y="246"/>
                </a:lnTo>
                <a:lnTo>
                  <a:pt x="34" y="244"/>
                </a:lnTo>
                <a:lnTo>
                  <a:pt x="37" y="243"/>
                </a:lnTo>
                <a:lnTo>
                  <a:pt x="40" y="244"/>
                </a:lnTo>
                <a:lnTo>
                  <a:pt x="48" y="245"/>
                </a:lnTo>
                <a:lnTo>
                  <a:pt x="56" y="244"/>
                </a:lnTo>
                <a:lnTo>
                  <a:pt x="59" y="241"/>
                </a:lnTo>
                <a:lnTo>
                  <a:pt x="59" y="238"/>
                </a:lnTo>
                <a:lnTo>
                  <a:pt x="56" y="234"/>
                </a:lnTo>
                <a:lnTo>
                  <a:pt x="47" y="225"/>
                </a:lnTo>
                <a:lnTo>
                  <a:pt x="40" y="218"/>
                </a:lnTo>
                <a:lnTo>
                  <a:pt x="31" y="211"/>
                </a:lnTo>
                <a:lnTo>
                  <a:pt x="25" y="209"/>
                </a:lnTo>
                <a:lnTo>
                  <a:pt x="23" y="206"/>
                </a:lnTo>
                <a:lnTo>
                  <a:pt x="22" y="203"/>
                </a:lnTo>
                <a:lnTo>
                  <a:pt x="23" y="197"/>
                </a:lnTo>
                <a:lnTo>
                  <a:pt x="23" y="189"/>
                </a:lnTo>
                <a:lnTo>
                  <a:pt x="25" y="184"/>
                </a:lnTo>
                <a:lnTo>
                  <a:pt x="30" y="175"/>
                </a:lnTo>
                <a:lnTo>
                  <a:pt x="36" y="165"/>
                </a:lnTo>
                <a:lnTo>
                  <a:pt x="39" y="156"/>
                </a:lnTo>
                <a:lnTo>
                  <a:pt x="41" y="147"/>
                </a:lnTo>
                <a:lnTo>
                  <a:pt x="40" y="145"/>
                </a:lnTo>
                <a:lnTo>
                  <a:pt x="37" y="143"/>
                </a:lnTo>
                <a:lnTo>
                  <a:pt x="31" y="141"/>
                </a:lnTo>
                <a:lnTo>
                  <a:pt x="23" y="143"/>
                </a:lnTo>
                <a:lnTo>
                  <a:pt x="16" y="146"/>
                </a:lnTo>
                <a:lnTo>
                  <a:pt x="13" y="146"/>
                </a:lnTo>
                <a:lnTo>
                  <a:pt x="12" y="142"/>
                </a:lnTo>
                <a:lnTo>
                  <a:pt x="13" y="141"/>
                </a:lnTo>
                <a:lnTo>
                  <a:pt x="16" y="141"/>
                </a:lnTo>
                <a:lnTo>
                  <a:pt x="17" y="142"/>
                </a:lnTo>
                <a:lnTo>
                  <a:pt x="19" y="140"/>
                </a:lnTo>
                <a:lnTo>
                  <a:pt x="21" y="135"/>
                </a:lnTo>
                <a:lnTo>
                  <a:pt x="18" y="116"/>
                </a:lnTo>
                <a:lnTo>
                  <a:pt x="23" y="115"/>
                </a:lnTo>
                <a:lnTo>
                  <a:pt x="23" y="112"/>
                </a:lnTo>
                <a:lnTo>
                  <a:pt x="24" y="110"/>
                </a:lnTo>
                <a:lnTo>
                  <a:pt x="29" y="113"/>
                </a:lnTo>
                <a:lnTo>
                  <a:pt x="37" y="113"/>
                </a:lnTo>
                <a:lnTo>
                  <a:pt x="43" y="112"/>
                </a:lnTo>
                <a:lnTo>
                  <a:pt x="44" y="110"/>
                </a:lnTo>
                <a:lnTo>
                  <a:pt x="44" y="108"/>
                </a:lnTo>
                <a:lnTo>
                  <a:pt x="43" y="106"/>
                </a:lnTo>
                <a:lnTo>
                  <a:pt x="41" y="104"/>
                </a:lnTo>
                <a:lnTo>
                  <a:pt x="39" y="102"/>
                </a:lnTo>
                <a:lnTo>
                  <a:pt x="34" y="101"/>
                </a:lnTo>
                <a:lnTo>
                  <a:pt x="20" y="94"/>
                </a:lnTo>
                <a:lnTo>
                  <a:pt x="13" y="87"/>
                </a:lnTo>
                <a:lnTo>
                  <a:pt x="13" y="79"/>
                </a:lnTo>
                <a:lnTo>
                  <a:pt x="15" y="75"/>
                </a:lnTo>
                <a:lnTo>
                  <a:pt x="18" y="74"/>
                </a:lnTo>
                <a:lnTo>
                  <a:pt x="17" y="72"/>
                </a:lnTo>
                <a:lnTo>
                  <a:pt x="9" y="69"/>
                </a:lnTo>
                <a:lnTo>
                  <a:pt x="6" y="64"/>
                </a:lnTo>
                <a:lnTo>
                  <a:pt x="9" y="58"/>
                </a:lnTo>
                <a:lnTo>
                  <a:pt x="4" y="45"/>
                </a:lnTo>
                <a:lnTo>
                  <a:pt x="0" y="38"/>
                </a:lnTo>
                <a:lnTo>
                  <a:pt x="4" y="34"/>
                </a:lnTo>
                <a:lnTo>
                  <a:pt x="5" y="29"/>
                </a:lnTo>
                <a:lnTo>
                  <a:pt x="5" y="27"/>
                </a:lnTo>
                <a:lnTo>
                  <a:pt x="7" y="27"/>
                </a:lnTo>
                <a:lnTo>
                  <a:pt x="14" y="24"/>
                </a:lnTo>
                <a:lnTo>
                  <a:pt x="16" y="21"/>
                </a:lnTo>
                <a:lnTo>
                  <a:pt x="18" y="18"/>
                </a:lnTo>
                <a:lnTo>
                  <a:pt x="20" y="17"/>
                </a:lnTo>
                <a:lnTo>
                  <a:pt x="24" y="20"/>
                </a:lnTo>
                <a:lnTo>
                  <a:pt x="29" y="21"/>
                </a:lnTo>
                <a:lnTo>
                  <a:pt x="35" y="19"/>
                </a:lnTo>
                <a:lnTo>
                  <a:pt x="39" y="16"/>
                </a:lnTo>
                <a:lnTo>
                  <a:pt x="44" y="13"/>
                </a:lnTo>
                <a:lnTo>
                  <a:pt x="46" y="12"/>
                </a:lnTo>
                <a:lnTo>
                  <a:pt x="49" y="9"/>
                </a:lnTo>
                <a:lnTo>
                  <a:pt x="55" y="1"/>
                </a:lnTo>
                <a:lnTo>
                  <a:pt x="61" y="0"/>
                </a:lnTo>
                <a:lnTo>
                  <a:pt x="70"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1" name="Freeform 190"/>
          <p:cNvSpPr>
            <a:spLocks/>
          </p:cNvSpPr>
          <p:nvPr/>
        </p:nvSpPr>
        <p:spPr bwMode="auto">
          <a:xfrm>
            <a:off x="5296294" y="2941322"/>
            <a:ext cx="116856" cy="172651"/>
          </a:xfrm>
          <a:custGeom>
            <a:avLst/>
            <a:gdLst>
              <a:gd name="T0" fmla="*/ 0 w 111"/>
              <a:gd name="T1" fmla="*/ 87 h 164"/>
              <a:gd name="T2" fmla="*/ 2 w 111"/>
              <a:gd name="T3" fmla="*/ 104 h 164"/>
              <a:gd name="T4" fmla="*/ 7 w 111"/>
              <a:gd name="T5" fmla="*/ 113 h 164"/>
              <a:gd name="T6" fmla="*/ 18 w 111"/>
              <a:gd name="T7" fmla="*/ 110 h 164"/>
              <a:gd name="T8" fmla="*/ 35 w 111"/>
              <a:gd name="T9" fmla="*/ 110 h 164"/>
              <a:gd name="T10" fmla="*/ 34 w 111"/>
              <a:gd name="T11" fmla="*/ 118 h 164"/>
              <a:gd name="T12" fmla="*/ 39 w 111"/>
              <a:gd name="T13" fmla="*/ 122 h 164"/>
              <a:gd name="T14" fmla="*/ 49 w 111"/>
              <a:gd name="T15" fmla="*/ 133 h 164"/>
              <a:gd name="T16" fmla="*/ 43 w 111"/>
              <a:gd name="T17" fmla="*/ 133 h 164"/>
              <a:gd name="T18" fmla="*/ 39 w 111"/>
              <a:gd name="T19" fmla="*/ 137 h 164"/>
              <a:gd name="T20" fmla="*/ 39 w 111"/>
              <a:gd name="T21" fmla="*/ 145 h 164"/>
              <a:gd name="T22" fmla="*/ 41 w 111"/>
              <a:gd name="T23" fmla="*/ 151 h 164"/>
              <a:gd name="T24" fmla="*/ 56 w 111"/>
              <a:gd name="T25" fmla="*/ 157 h 164"/>
              <a:gd name="T26" fmla="*/ 58 w 111"/>
              <a:gd name="T27" fmla="*/ 154 h 164"/>
              <a:gd name="T28" fmla="*/ 68 w 111"/>
              <a:gd name="T29" fmla="*/ 159 h 164"/>
              <a:gd name="T30" fmla="*/ 77 w 111"/>
              <a:gd name="T31" fmla="*/ 160 h 164"/>
              <a:gd name="T32" fmla="*/ 81 w 111"/>
              <a:gd name="T33" fmla="*/ 159 h 164"/>
              <a:gd name="T34" fmla="*/ 85 w 111"/>
              <a:gd name="T35" fmla="*/ 159 h 164"/>
              <a:gd name="T36" fmla="*/ 92 w 111"/>
              <a:gd name="T37" fmla="*/ 163 h 164"/>
              <a:gd name="T38" fmla="*/ 87 w 111"/>
              <a:gd name="T39" fmla="*/ 156 h 164"/>
              <a:gd name="T40" fmla="*/ 92 w 111"/>
              <a:gd name="T41" fmla="*/ 157 h 164"/>
              <a:gd name="T42" fmla="*/ 103 w 111"/>
              <a:gd name="T43" fmla="*/ 163 h 164"/>
              <a:gd name="T44" fmla="*/ 108 w 111"/>
              <a:gd name="T45" fmla="*/ 159 h 164"/>
              <a:gd name="T46" fmla="*/ 109 w 111"/>
              <a:gd name="T47" fmla="*/ 152 h 164"/>
              <a:gd name="T48" fmla="*/ 90 w 111"/>
              <a:gd name="T49" fmla="*/ 134 h 164"/>
              <a:gd name="T50" fmla="*/ 75 w 111"/>
              <a:gd name="T51" fmla="*/ 102 h 164"/>
              <a:gd name="T52" fmla="*/ 70 w 111"/>
              <a:gd name="T53" fmla="*/ 87 h 164"/>
              <a:gd name="T54" fmla="*/ 73 w 111"/>
              <a:gd name="T55" fmla="*/ 73 h 164"/>
              <a:gd name="T56" fmla="*/ 71 w 111"/>
              <a:gd name="T57" fmla="*/ 61 h 164"/>
              <a:gd name="T58" fmla="*/ 72 w 111"/>
              <a:gd name="T59" fmla="*/ 54 h 164"/>
              <a:gd name="T60" fmla="*/ 75 w 111"/>
              <a:gd name="T61" fmla="*/ 48 h 164"/>
              <a:gd name="T62" fmla="*/ 77 w 111"/>
              <a:gd name="T63" fmla="*/ 38 h 164"/>
              <a:gd name="T64" fmla="*/ 84 w 111"/>
              <a:gd name="T65" fmla="*/ 36 h 164"/>
              <a:gd name="T66" fmla="*/ 85 w 111"/>
              <a:gd name="T67" fmla="*/ 25 h 164"/>
              <a:gd name="T68" fmla="*/ 89 w 111"/>
              <a:gd name="T69" fmla="*/ 15 h 164"/>
              <a:gd name="T70" fmla="*/ 85 w 111"/>
              <a:gd name="T71" fmla="*/ 8 h 164"/>
              <a:gd name="T72" fmla="*/ 66 w 111"/>
              <a:gd name="T73" fmla="*/ 2 h 164"/>
              <a:gd name="T74" fmla="*/ 58 w 111"/>
              <a:gd name="T75" fmla="*/ 1 h 164"/>
              <a:gd name="T76" fmla="*/ 48 w 111"/>
              <a:gd name="T77" fmla="*/ 7 h 164"/>
              <a:gd name="T78" fmla="*/ 40 w 111"/>
              <a:gd name="T79" fmla="*/ 8 h 164"/>
              <a:gd name="T80" fmla="*/ 33 w 111"/>
              <a:gd name="T81" fmla="*/ 13 h 164"/>
              <a:gd name="T82" fmla="*/ 33 w 111"/>
              <a:gd name="T83" fmla="*/ 23 h 164"/>
              <a:gd name="T84" fmla="*/ 33 w 111"/>
              <a:gd name="T85" fmla="*/ 30 h 164"/>
              <a:gd name="T86" fmla="*/ 27 w 111"/>
              <a:gd name="T87" fmla="*/ 30 h 164"/>
              <a:gd name="T88" fmla="*/ 20 w 111"/>
              <a:gd name="T89" fmla="*/ 38 h 164"/>
              <a:gd name="T90" fmla="*/ 23 w 111"/>
              <a:gd name="T91" fmla="*/ 43 h 164"/>
              <a:gd name="T92" fmla="*/ 25 w 111"/>
              <a:gd name="T93" fmla="*/ 49 h 164"/>
              <a:gd name="T94" fmla="*/ 23 w 111"/>
              <a:gd name="T95" fmla="*/ 58 h 164"/>
              <a:gd name="T96" fmla="*/ 21 w 111"/>
              <a:gd name="T97" fmla="*/ 66 h 164"/>
              <a:gd name="T98" fmla="*/ 18 w 111"/>
              <a:gd name="T99" fmla="*/ 72 h 164"/>
              <a:gd name="T100" fmla="*/ 12 w 111"/>
              <a:gd name="T101" fmla="*/ 76 h 164"/>
              <a:gd name="T102" fmla="*/ 4 w 111"/>
              <a:gd name="T103" fmla="*/ 78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 h="164">
                <a:moveTo>
                  <a:pt x="3" y="80"/>
                </a:moveTo>
                <a:lnTo>
                  <a:pt x="1" y="85"/>
                </a:lnTo>
                <a:lnTo>
                  <a:pt x="0" y="87"/>
                </a:lnTo>
                <a:lnTo>
                  <a:pt x="0" y="94"/>
                </a:lnTo>
                <a:lnTo>
                  <a:pt x="0" y="97"/>
                </a:lnTo>
                <a:lnTo>
                  <a:pt x="2" y="104"/>
                </a:lnTo>
                <a:lnTo>
                  <a:pt x="3" y="108"/>
                </a:lnTo>
                <a:lnTo>
                  <a:pt x="5" y="111"/>
                </a:lnTo>
                <a:lnTo>
                  <a:pt x="7" y="113"/>
                </a:lnTo>
                <a:lnTo>
                  <a:pt x="9" y="114"/>
                </a:lnTo>
                <a:lnTo>
                  <a:pt x="14" y="113"/>
                </a:lnTo>
                <a:lnTo>
                  <a:pt x="18" y="110"/>
                </a:lnTo>
                <a:lnTo>
                  <a:pt x="22" y="112"/>
                </a:lnTo>
                <a:lnTo>
                  <a:pt x="26" y="113"/>
                </a:lnTo>
                <a:lnTo>
                  <a:pt x="35" y="110"/>
                </a:lnTo>
                <a:lnTo>
                  <a:pt x="36" y="111"/>
                </a:lnTo>
                <a:lnTo>
                  <a:pt x="34" y="114"/>
                </a:lnTo>
                <a:lnTo>
                  <a:pt x="34" y="118"/>
                </a:lnTo>
                <a:lnTo>
                  <a:pt x="36" y="121"/>
                </a:lnTo>
                <a:lnTo>
                  <a:pt x="38" y="121"/>
                </a:lnTo>
                <a:lnTo>
                  <a:pt x="39" y="122"/>
                </a:lnTo>
                <a:lnTo>
                  <a:pt x="39" y="124"/>
                </a:lnTo>
                <a:lnTo>
                  <a:pt x="44" y="129"/>
                </a:lnTo>
                <a:lnTo>
                  <a:pt x="49" y="133"/>
                </a:lnTo>
                <a:lnTo>
                  <a:pt x="48" y="134"/>
                </a:lnTo>
                <a:lnTo>
                  <a:pt x="45" y="133"/>
                </a:lnTo>
                <a:lnTo>
                  <a:pt x="43" y="133"/>
                </a:lnTo>
                <a:lnTo>
                  <a:pt x="44" y="137"/>
                </a:lnTo>
                <a:lnTo>
                  <a:pt x="40" y="136"/>
                </a:lnTo>
                <a:lnTo>
                  <a:pt x="39" y="137"/>
                </a:lnTo>
                <a:lnTo>
                  <a:pt x="39" y="140"/>
                </a:lnTo>
                <a:lnTo>
                  <a:pt x="39" y="143"/>
                </a:lnTo>
                <a:lnTo>
                  <a:pt x="39" y="145"/>
                </a:lnTo>
                <a:lnTo>
                  <a:pt x="37" y="146"/>
                </a:lnTo>
                <a:lnTo>
                  <a:pt x="35" y="147"/>
                </a:lnTo>
                <a:lnTo>
                  <a:pt x="41" y="151"/>
                </a:lnTo>
                <a:lnTo>
                  <a:pt x="50" y="153"/>
                </a:lnTo>
                <a:lnTo>
                  <a:pt x="52" y="154"/>
                </a:lnTo>
                <a:lnTo>
                  <a:pt x="56" y="157"/>
                </a:lnTo>
                <a:lnTo>
                  <a:pt x="57" y="158"/>
                </a:lnTo>
                <a:lnTo>
                  <a:pt x="57" y="156"/>
                </a:lnTo>
                <a:lnTo>
                  <a:pt x="58" y="154"/>
                </a:lnTo>
                <a:lnTo>
                  <a:pt x="62" y="158"/>
                </a:lnTo>
                <a:lnTo>
                  <a:pt x="65" y="159"/>
                </a:lnTo>
                <a:lnTo>
                  <a:pt x="68" y="159"/>
                </a:lnTo>
                <a:lnTo>
                  <a:pt x="77" y="157"/>
                </a:lnTo>
                <a:lnTo>
                  <a:pt x="77" y="158"/>
                </a:lnTo>
                <a:lnTo>
                  <a:pt x="77" y="160"/>
                </a:lnTo>
                <a:lnTo>
                  <a:pt x="78" y="161"/>
                </a:lnTo>
                <a:lnTo>
                  <a:pt x="80" y="161"/>
                </a:lnTo>
                <a:lnTo>
                  <a:pt x="81" y="159"/>
                </a:lnTo>
                <a:lnTo>
                  <a:pt x="84" y="161"/>
                </a:lnTo>
                <a:lnTo>
                  <a:pt x="84" y="160"/>
                </a:lnTo>
                <a:lnTo>
                  <a:pt x="85" y="159"/>
                </a:lnTo>
                <a:lnTo>
                  <a:pt x="90" y="164"/>
                </a:lnTo>
                <a:lnTo>
                  <a:pt x="91" y="164"/>
                </a:lnTo>
                <a:lnTo>
                  <a:pt x="92" y="163"/>
                </a:lnTo>
                <a:lnTo>
                  <a:pt x="90" y="159"/>
                </a:lnTo>
                <a:lnTo>
                  <a:pt x="88" y="158"/>
                </a:lnTo>
                <a:lnTo>
                  <a:pt x="87" y="156"/>
                </a:lnTo>
                <a:lnTo>
                  <a:pt x="89" y="155"/>
                </a:lnTo>
                <a:lnTo>
                  <a:pt x="91" y="155"/>
                </a:lnTo>
                <a:lnTo>
                  <a:pt x="92" y="157"/>
                </a:lnTo>
                <a:lnTo>
                  <a:pt x="93" y="159"/>
                </a:lnTo>
                <a:lnTo>
                  <a:pt x="94" y="160"/>
                </a:lnTo>
                <a:lnTo>
                  <a:pt x="103" y="163"/>
                </a:lnTo>
                <a:lnTo>
                  <a:pt x="104" y="162"/>
                </a:lnTo>
                <a:lnTo>
                  <a:pt x="105" y="160"/>
                </a:lnTo>
                <a:lnTo>
                  <a:pt x="108" y="159"/>
                </a:lnTo>
                <a:lnTo>
                  <a:pt x="111" y="155"/>
                </a:lnTo>
                <a:lnTo>
                  <a:pt x="110" y="153"/>
                </a:lnTo>
                <a:lnTo>
                  <a:pt x="109" y="152"/>
                </a:lnTo>
                <a:lnTo>
                  <a:pt x="101" y="147"/>
                </a:lnTo>
                <a:lnTo>
                  <a:pt x="98" y="144"/>
                </a:lnTo>
                <a:lnTo>
                  <a:pt x="90" y="134"/>
                </a:lnTo>
                <a:lnTo>
                  <a:pt x="83" y="121"/>
                </a:lnTo>
                <a:lnTo>
                  <a:pt x="79" y="112"/>
                </a:lnTo>
                <a:lnTo>
                  <a:pt x="75" y="102"/>
                </a:lnTo>
                <a:lnTo>
                  <a:pt x="74" y="96"/>
                </a:lnTo>
                <a:lnTo>
                  <a:pt x="73" y="91"/>
                </a:lnTo>
                <a:lnTo>
                  <a:pt x="70" y="87"/>
                </a:lnTo>
                <a:lnTo>
                  <a:pt x="71" y="83"/>
                </a:lnTo>
                <a:lnTo>
                  <a:pt x="71" y="77"/>
                </a:lnTo>
                <a:lnTo>
                  <a:pt x="73" y="73"/>
                </a:lnTo>
                <a:lnTo>
                  <a:pt x="73" y="71"/>
                </a:lnTo>
                <a:lnTo>
                  <a:pt x="71" y="65"/>
                </a:lnTo>
                <a:lnTo>
                  <a:pt x="71" y="61"/>
                </a:lnTo>
                <a:lnTo>
                  <a:pt x="71" y="60"/>
                </a:lnTo>
                <a:lnTo>
                  <a:pt x="71" y="56"/>
                </a:lnTo>
                <a:lnTo>
                  <a:pt x="72" y="54"/>
                </a:lnTo>
                <a:lnTo>
                  <a:pt x="71" y="51"/>
                </a:lnTo>
                <a:lnTo>
                  <a:pt x="72" y="50"/>
                </a:lnTo>
                <a:lnTo>
                  <a:pt x="75" y="48"/>
                </a:lnTo>
                <a:lnTo>
                  <a:pt x="77" y="44"/>
                </a:lnTo>
                <a:lnTo>
                  <a:pt x="77" y="41"/>
                </a:lnTo>
                <a:lnTo>
                  <a:pt x="77" y="38"/>
                </a:lnTo>
                <a:lnTo>
                  <a:pt x="79" y="37"/>
                </a:lnTo>
                <a:lnTo>
                  <a:pt x="84" y="37"/>
                </a:lnTo>
                <a:lnTo>
                  <a:pt x="84" y="36"/>
                </a:lnTo>
                <a:lnTo>
                  <a:pt x="85" y="33"/>
                </a:lnTo>
                <a:lnTo>
                  <a:pt x="86" y="30"/>
                </a:lnTo>
                <a:lnTo>
                  <a:pt x="85" y="25"/>
                </a:lnTo>
                <a:lnTo>
                  <a:pt x="86" y="22"/>
                </a:lnTo>
                <a:lnTo>
                  <a:pt x="88" y="17"/>
                </a:lnTo>
                <a:lnTo>
                  <a:pt x="89" y="15"/>
                </a:lnTo>
                <a:lnTo>
                  <a:pt x="90" y="11"/>
                </a:lnTo>
                <a:lnTo>
                  <a:pt x="88" y="10"/>
                </a:lnTo>
                <a:lnTo>
                  <a:pt x="85" y="8"/>
                </a:lnTo>
                <a:lnTo>
                  <a:pt x="78" y="7"/>
                </a:lnTo>
                <a:lnTo>
                  <a:pt x="70" y="5"/>
                </a:lnTo>
                <a:lnTo>
                  <a:pt x="66" y="2"/>
                </a:lnTo>
                <a:lnTo>
                  <a:pt x="63" y="0"/>
                </a:lnTo>
                <a:lnTo>
                  <a:pt x="61" y="0"/>
                </a:lnTo>
                <a:lnTo>
                  <a:pt x="58" y="1"/>
                </a:lnTo>
                <a:lnTo>
                  <a:pt x="52" y="5"/>
                </a:lnTo>
                <a:lnTo>
                  <a:pt x="50" y="6"/>
                </a:lnTo>
                <a:lnTo>
                  <a:pt x="48" y="7"/>
                </a:lnTo>
                <a:lnTo>
                  <a:pt x="44" y="5"/>
                </a:lnTo>
                <a:lnTo>
                  <a:pt x="42" y="6"/>
                </a:lnTo>
                <a:lnTo>
                  <a:pt x="40" y="8"/>
                </a:lnTo>
                <a:lnTo>
                  <a:pt x="37" y="9"/>
                </a:lnTo>
                <a:lnTo>
                  <a:pt x="35" y="10"/>
                </a:lnTo>
                <a:lnTo>
                  <a:pt x="33" y="13"/>
                </a:lnTo>
                <a:lnTo>
                  <a:pt x="32" y="15"/>
                </a:lnTo>
                <a:lnTo>
                  <a:pt x="32" y="18"/>
                </a:lnTo>
                <a:lnTo>
                  <a:pt x="33" y="23"/>
                </a:lnTo>
                <a:lnTo>
                  <a:pt x="33" y="26"/>
                </a:lnTo>
                <a:lnTo>
                  <a:pt x="35" y="29"/>
                </a:lnTo>
                <a:lnTo>
                  <a:pt x="33" y="30"/>
                </a:lnTo>
                <a:lnTo>
                  <a:pt x="31" y="29"/>
                </a:lnTo>
                <a:lnTo>
                  <a:pt x="29" y="29"/>
                </a:lnTo>
                <a:lnTo>
                  <a:pt x="27" y="30"/>
                </a:lnTo>
                <a:lnTo>
                  <a:pt x="25" y="32"/>
                </a:lnTo>
                <a:lnTo>
                  <a:pt x="21" y="37"/>
                </a:lnTo>
                <a:lnTo>
                  <a:pt x="20" y="38"/>
                </a:lnTo>
                <a:lnTo>
                  <a:pt x="20" y="40"/>
                </a:lnTo>
                <a:lnTo>
                  <a:pt x="21" y="42"/>
                </a:lnTo>
                <a:lnTo>
                  <a:pt x="23" y="43"/>
                </a:lnTo>
                <a:lnTo>
                  <a:pt x="27" y="44"/>
                </a:lnTo>
                <a:lnTo>
                  <a:pt x="25" y="47"/>
                </a:lnTo>
                <a:lnTo>
                  <a:pt x="25" y="49"/>
                </a:lnTo>
                <a:lnTo>
                  <a:pt x="26" y="51"/>
                </a:lnTo>
                <a:lnTo>
                  <a:pt x="24" y="55"/>
                </a:lnTo>
                <a:lnTo>
                  <a:pt x="23" y="58"/>
                </a:lnTo>
                <a:lnTo>
                  <a:pt x="23" y="61"/>
                </a:lnTo>
                <a:lnTo>
                  <a:pt x="22" y="64"/>
                </a:lnTo>
                <a:lnTo>
                  <a:pt x="21" y="66"/>
                </a:lnTo>
                <a:lnTo>
                  <a:pt x="21" y="67"/>
                </a:lnTo>
                <a:lnTo>
                  <a:pt x="19" y="69"/>
                </a:lnTo>
                <a:lnTo>
                  <a:pt x="18" y="72"/>
                </a:lnTo>
                <a:lnTo>
                  <a:pt x="16" y="75"/>
                </a:lnTo>
                <a:lnTo>
                  <a:pt x="15" y="76"/>
                </a:lnTo>
                <a:lnTo>
                  <a:pt x="12" y="76"/>
                </a:lnTo>
                <a:lnTo>
                  <a:pt x="8" y="75"/>
                </a:lnTo>
                <a:lnTo>
                  <a:pt x="7" y="75"/>
                </a:lnTo>
                <a:lnTo>
                  <a:pt x="4" y="78"/>
                </a:lnTo>
                <a:lnTo>
                  <a:pt x="3" y="8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2" name="Freeform 191"/>
          <p:cNvSpPr>
            <a:spLocks/>
          </p:cNvSpPr>
          <p:nvPr/>
        </p:nvSpPr>
        <p:spPr bwMode="auto">
          <a:xfrm>
            <a:off x="5236287" y="3172928"/>
            <a:ext cx="38952" cy="41057"/>
          </a:xfrm>
          <a:custGeom>
            <a:avLst/>
            <a:gdLst>
              <a:gd name="T0" fmla="*/ 12 w 37"/>
              <a:gd name="T1" fmla="*/ 0 h 39"/>
              <a:gd name="T2" fmla="*/ 11 w 37"/>
              <a:gd name="T3" fmla="*/ 0 h 39"/>
              <a:gd name="T4" fmla="*/ 7 w 37"/>
              <a:gd name="T5" fmla="*/ 3 h 39"/>
              <a:gd name="T6" fmla="*/ 3 w 37"/>
              <a:gd name="T7" fmla="*/ 8 h 39"/>
              <a:gd name="T8" fmla="*/ 1 w 37"/>
              <a:gd name="T9" fmla="*/ 12 h 39"/>
              <a:gd name="T10" fmla="*/ 1 w 37"/>
              <a:gd name="T11" fmla="*/ 16 h 39"/>
              <a:gd name="T12" fmla="*/ 0 w 37"/>
              <a:gd name="T13" fmla="*/ 21 h 39"/>
              <a:gd name="T14" fmla="*/ 0 w 37"/>
              <a:gd name="T15" fmla="*/ 23 h 39"/>
              <a:gd name="T16" fmla="*/ 1 w 37"/>
              <a:gd name="T17" fmla="*/ 26 h 39"/>
              <a:gd name="T18" fmla="*/ 1 w 37"/>
              <a:gd name="T19" fmla="*/ 28 h 39"/>
              <a:gd name="T20" fmla="*/ 3 w 37"/>
              <a:gd name="T21" fmla="*/ 35 h 39"/>
              <a:gd name="T22" fmla="*/ 7 w 37"/>
              <a:gd name="T23" fmla="*/ 39 h 39"/>
              <a:gd name="T24" fmla="*/ 12 w 37"/>
              <a:gd name="T25" fmla="*/ 38 h 39"/>
              <a:gd name="T26" fmla="*/ 17 w 37"/>
              <a:gd name="T27" fmla="*/ 37 h 39"/>
              <a:gd name="T28" fmla="*/ 25 w 37"/>
              <a:gd name="T29" fmla="*/ 32 h 39"/>
              <a:gd name="T30" fmla="*/ 28 w 37"/>
              <a:gd name="T31" fmla="*/ 27 h 39"/>
              <a:gd name="T32" fmla="*/ 30 w 37"/>
              <a:gd name="T33" fmla="*/ 23 h 39"/>
              <a:gd name="T34" fmla="*/ 33 w 37"/>
              <a:gd name="T35" fmla="*/ 19 h 39"/>
              <a:gd name="T36" fmla="*/ 34 w 37"/>
              <a:gd name="T37" fmla="*/ 20 h 39"/>
              <a:gd name="T38" fmla="*/ 34 w 37"/>
              <a:gd name="T39" fmla="*/ 24 h 39"/>
              <a:gd name="T40" fmla="*/ 35 w 37"/>
              <a:gd name="T41" fmla="*/ 23 h 39"/>
              <a:gd name="T42" fmla="*/ 37 w 37"/>
              <a:gd name="T43" fmla="*/ 21 h 39"/>
              <a:gd name="T44" fmla="*/ 36 w 37"/>
              <a:gd name="T45" fmla="*/ 16 h 39"/>
              <a:gd name="T46" fmla="*/ 34 w 37"/>
              <a:gd name="T47" fmla="*/ 12 h 39"/>
              <a:gd name="T48" fmla="*/ 31 w 37"/>
              <a:gd name="T49" fmla="*/ 10 h 39"/>
              <a:gd name="T50" fmla="*/ 17 w 37"/>
              <a:gd name="T51" fmla="*/ 0 h 39"/>
              <a:gd name="T52" fmla="*/ 12 w 37"/>
              <a:gd name="T53"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 h="39">
                <a:moveTo>
                  <a:pt x="12" y="0"/>
                </a:moveTo>
                <a:lnTo>
                  <a:pt x="11" y="0"/>
                </a:lnTo>
                <a:lnTo>
                  <a:pt x="7" y="3"/>
                </a:lnTo>
                <a:lnTo>
                  <a:pt x="3" y="8"/>
                </a:lnTo>
                <a:lnTo>
                  <a:pt x="1" y="12"/>
                </a:lnTo>
                <a:lnTo>
                  <a:pt x="1" y="16"/>
                </a:lnTo>
                <a:lnTo>
                  <a:pt x="0" y="21"/>
                </a:lnTo>
                <a:lnTo>
                  <a:pt x="0" y="23"/>
                </a:lnTo>
                <a:lnTo>
                  <a:pt x="1" y="26"/>
                </a:lnTo>
                <a:lnTo>
                  <a:pt x="1" y="28"/>
                </a:lnTo>
                <a:lnTo>
                  <a:pt x="3" y="35"/>
                </a:lnTo>
                <a:lnTo>
                  <a:pt x="7" y="39"/>
                </a:lnTo>
                <a:lnTo>
                  <a:pt x="12" y="38"/>
                </a:lnTo>
                <a:lnTo>
                  <a:pt x="17" y="37"/>
                </a:lnTo>
                <a:lnTo>
                  <a:pt x="25" y="32"/>
                </a:lnTo>
                <a:lnTo>
                  <a:pt x="28" y="27"/>
                </a:lnTo>
                <a:lnTo>
                  <a:pt x="30" y="23"/>
                </a:lnTo>
                <a:lnTo>
                  <a:pt x="33" y="19"/>
                </a:lnTo>
                <a:lnTo>
                  <a:pt x="34" y="20"/>
                </a:lnTo>
                <a:lnTo>
                  <a:pt x="34" y="24"/>
                </a:lnTo>
                <a:lnTo>
                  <a:pt x="35" y="23"/>
                </a:lnTo>
                <a:lnTo>
                  <a:pt x="37" y="21"/>
                </a:lnTo>
                <a:lnTo>
                  <a:pt x="36" y="16"/>
                </a:lnTo>
                <a:lnTo>
                  <a:pt x="34" y="12"/>
                </a:lnTo>
                <a:lnTo>
                  <a:pt x="31" y="10"/>
                </a:lnTo>
                <a:lnTo>
                  <a:pt x="17" y="0"/>
                </a:lnTo>
                <a:lnTo>
                  <a:pt x="1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3" name="Freeform 192"/>
          <p:cNvSpPr>
            <a:spLocks/>
          </p:cNvSpPr>
          <p:nvPr/>
        </p:nvSpPr>
        <p:spPr bwMode="auto">
          <a:xfrm>
            <a:off x="5428941" y="3119237"/>
            <a:ext cx="38952" cy="43163"/>
          </a:xfrm>
          <a:custGeom>
            <a:avLst/>
            <a:gdLst>
              <a:gd name="T0" fmla="*/ 21 w 37"/>
              <a:gd name="T1" fmla="*/ 40 h 41"/>
              <a:gd name="T2" fmla="*/ 23 w 37"/>
              <a:gd name="T3" fmla="*/ 40 h 41"/>
              <a:gd name="T4" fmla="*/ 25 w 37"/>
              <a:gd name="T5" fmla="*/ 41 h 41"/>
              <a:gd name="T6" fmla="*/ 27 w 37"/>
              <a:gd name="T7" fmla="*/ 41 h 41"/>
              <a:gd name="T8" fmla="*/ 28 w 37"/>
              <a:gd name="T9" fmla="*/ 40 h 41"/>
              <a:gd name="T10" fmla="*/ 32 w 37"/>
              <a:gd name="T11" fmla="*/ 41 h 41"/>
              <a:gd name="T12" fmla="*/ 34 w 37"/>
              <a:gd name="T13" fmla="*/ 40 h 41"/>
              <a:gd name="T14" fmla="*/ 36 w 37"/>
              <a:gd name="T15" fmla="*/ 39 h 41"/>
              <a:gd name="T16" fmla="*/ 37 w 37"/>
              <a:gd name="T17" fmla="*/ 36 h 41"/>
              <a:gd name="T18" fmla="*/ 37 w 37"/>
              <a:gd name="T19" fmla="*/ 31 h 41"/>
              <a:gd name="T20" fmla="*/ 36 w 37"/>
              <a:gd name="T21" fmla="*/ 29 h 41"/>
              <a:gd name="T22" fmla="*/ 35 w 37"/>
              <a:gd name="T23" fmla="*/ 27 h 41"/>
              <a:gd name="T24" fmla="*/ 31 w 37"/>
              <a:gd name="T25" fmla="*/ 24 h 41"/>
              <a:gd name="T26" fmla="*/ 27 w 37"/>
              <a:gd name="T27" fmla="*/ 19 h 41"/>
              <a:gd name="T28" fmla="*/ 21 w 37"/>
              <a:gd name="T29" fmla="*/ 15 h 41"/>
              <a:gd name="T30" fmla="*/ 20 w 37"/>
              <a:gd name="T31" fmla="*/ 12 h 41"/>
              <a:gd name="T32" fmla="*/ 18 w 37"/>
              <a:gd name="T33" fmla="*/ 9 h 41"/>
              <a:gd name="T34" fmla="*/ 16 w 37"/>
              <a:gd name="T35" fmla="*/ 6 h 41"/>
              <a:gd name="T36" fmla="*/ 12 w 37"/>
              <a:gd name="T37" fmla="*/ 2 h 41"/>
              <a:gd name="T38" fmla="*/ 11 w 37"/>
              <a:gd name="T39" fmla="*/ 1 h 41"/>
              <a:gd name="T40" fmla="*/ 10 w 37"/>
              <a:gd name="T41" fmla="*/ 0 h 41"/>
              <a:gd name="T42" fmla="*/ 6 w 37"/>
              <a:gd name="T43" fmla="*/ 2 h 41"/>
              <a:gd name="T44" fmla="*/ 4 w 37"/>
              <a:gd name="T45" fmla="*/ 6 h 41"/>
              <a:gd name="T46" fmla="*/ 3 w 37"/>
              <a:gd name="T47" fmla="*/ 7 h 41"/>
              <a:gd name="T48" fmla="*/ 1 w 37"/>
              <a:gd name="T49" fmla="*/ 8 h 41"/>
              <a:gd name="T50" fmla="*/ 0 w 37"/>
              <a:gd name="T51" fmla="*/ 11 h 41"/>
              <a:gd name="T52" fmla="*/ 2 w 37"/>
              <a:gd name="T53" fmla="*/ 17 h 41"/>
              <a:gd name="T54" fmla="*/ 3 w 37"/>
              <a:gd name="T55" fmla="*/ 18 h 41"/>
              <a:gd name="T56" fmla="*/ 3 w 37"/>
              <a:gd name="T57" fmla="*/ 21 h 41"/>
              <a:gd name="T58" fmla="*/ 4 w 37"/>
              <a:gd name="T59" fmla="*/ 22 h 41"/>
              <a:gd name="T60" fmla="*/ 9 w 37"/>
              <a:gd name="T61" fmla="*/ 31 h 41"/>
              <a:gd name="T62" fmla="*/ 10 w 37"/>
              <a:gd name="T63" fmla="*/ 31 h 41"/>
              <a:gd name="T64" fmla="*/ 11 w 37"/>
              <a:gd name="T65" fmla="*/ 30 h 41"/>
              <a:gd name="T66" fmla="*/ 13 w 37"/>
              <a:gd name="T67" fmla="*/ 29 h 41"/>
              <a:gd name="T68" fmla="*/ 15 w 37"/>
              <a:gd name="T69" fmla="*/ 30 h 41"/>
              <a:gd name="T70" fmla="*/ 17 w 37"/>
              <a:gd name="T71" fmla="*/ 31 h 41"/>
              <a:gd name="T72" fmla="*/ 19 w 37"/>
              <a:gd name="T73" fmla="*/ 32 h 41"/>
              <a:gd name="T74" fmla="*/ 20 w 37"/>
              <a:gd name="T75" fmla="*/ 36 h 41"/>
              <a:gd name="T76" fmla="*/ 20 w 37"/>
              <a:gd name="T77" fmla="*/ 39 h 41"/>
              <a:gd name="T78" fmla="*/ 21 w 37"/>
              <a:gd name="T79" fmla="*/ 4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41">
                <a:moveTo>
                  <a:pt x="21" y="40"/>
                </a:moveTo>
                <a:lnTo>
                  <a:pt x="23" y="40"/>
                </a:lnTo>
                <a:lnTo>
                  <a:pt x="25" y="41"/>
                </a:lnTo>
                <a:lnTo>
                  <a:pt x="27" y="41"/>
                </a:lnTo>
                <a:lnTo>
                  <a:pt x="28" y="40"/>
                </a:lnTo>
                <a:lnTo>
                  <a:pt x="32" y="41"/>
                </a:lnTo>
                <a:lnTo>
                  <a:pt x="34" y="40"/>
                </a:lnTo>
                <a:lnTo>
                  <a:pt x="36" y="39"/>
                </a:lnTo>
                <a:lnTo>
                  <a:pt x="37" y="36"/>
                </a:lnTo>
                <a:lnTo>
                  <a:pt x="37" y="31"/>
                </a:lnTo>
                <a:lnTo>
                  <a:pt x="36" y="29"/>
                </a:lnTo>
                <a:lnTo>
                  <a:pt x="35" y="27"/>
                </a:lnTo>
                <a:lnTo>
                  <a:pt x="31" y="24"/>
                </a:lnTo>
                <a:lnTo>
                  <a:pt x="27" y="19"/>
                </a:lnTo>
                <a:lnTo>
                  <a:pt x="21" y="15"/>
                </a:lnTo>
                <a:lnTo>
                  <a:pt x="20" y="12"/>
                </a:lnTo>
                <a:lnTo>
                  <a:pt x="18" y="9"/>
                </a:lnTo>
                <a:lnTo>
                  <a:pt x="16" y="6"/>
                </a:lnTo>
                <a:lnTo>
                  <a:pt x="12" y="2"/>
                </a:lnTo>
                <a:lnTo>
                  <a:pt x="11" y="1"/>
                </a:lnTo>
                <a:lnTo>
                  <a:pt x="10" y="0"/>
                </a:lnTo>
                <a:lnTo>
                  <a:pt x="6" y="2"/>
                </a:lnTo>
                <a:lnTo>
                  <a:pt x="4" y="6"/>
                </a:lnTo>
                <a:lnTo>
                  <a:pt x="3" y="7"/>
                </a:lnTo>
                <a:lnTo>
                  <a:pt x="1" y="8"/>
                </a:lnTo>
                <a:lnTo>
                  <a:pt x="0" y="11"/>
                </a:lnTo>
                <a:lnTo>
                  <a:pt x="2" y="17"/>
                </a:lnTo>
                <a:lnTo>
                  <a:pt x="3" y="18"/>
                </a:lnTo>
                <a:lnTo>
                  <a:pt x="3" y="21"/>
                </a:lnTo>
                <a:lnTo>
                  <a:pt x="4" y="22"/>
                </a:lnTo>
                <a:lnTo>
                  <a:pt x="9" y="31"/>
                </a:lnTo>
                <a:lnTo>
                  <a:pt x="10" y="31"/>
                </a:lnTo>
                <a:lnTo>
                  <a:pt x="11" y="30"/>
                </a:lnTo>
                <a:lnTo>
                  <a:pt x="13" y="29"/>
                </a:lnTo>
                <a:lnTo>
                  <a:pt x="15" y="30"/>
                </a:lnTo>
                <a:lnTo>
                  <a:pt x="17" y="31"/>
                </a:lnTo>
                <a:lnTo>
                  <a:pt x="19" y="32"/>
                </a:lnTo>
                <a:lnTo>
                  <a:pt x="20" y="36"/>
                </a:lnTo>
                <a:lnTo>
                  <a:pt x="20" y="39"/>
                </a:lnTo>
                <a:lnTo>
                  <a:pt x="21"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4" name="Freeform 193"/>
          <p:cNvSpPr>
            <a:spLocks/>
          </p:cNvSpPr>
          <p:nvPr/>
        </p:nvSpPr>
        <p:spPr bwMode="auto">
          <a:xfrm>
            <a:off x="5340510" y="2671818"/>
            <a:ext cx="287401" cy="275821"/>
          </a:xfrm>
          <a:custGeom>
            <a:avLst/>
            <a:gdLst>
              <a:gd name="T0" fmla="*/ 197 w 273"/>
              <a:gd name="T1" fmla="*/ 46 h 262"/>
              <a:gd name="T2" fmla="*/ 162 w 273"/>
              <a:gd name="T3" fmla="*/ 59 h 262"/>
              <a:gd name="T4" fmla="*/ 140 w 273"/>
              <a:gd name="T5" fmla="*/ 55 h 262"/>
              <a:gd name="T6" fmla="*/ 131 w 273"/>
              <a:gd name="T7" fmla="*/ 65 h 262"/>
              <a:gd name="T8" fmla="*/ 126 w 273"/>
              <a:gd name="T9" fmla="*/ 73 h 262"/>
              <a:gd name="T10" fmla="*/ 114 w 273"/>
              <a:gd name="T11" fmla="*/ 73 h 262"/>
              <a:gd name="T12" fmla="*/ 96 w 273"/>
              <a:gd name="T13" fmla="*/ 87 h 262"/>
              <a:gd name="T14" fmla="*/ 84 w 273"/>
              <a:gd name="T15" fmla="*/ 98 h 262"/>
              <a:gd name="T16" fmla="*/ 72 w 273"/>
              <a:gd name="T17" fmla="*/ 114 h 262"/>
              <a:gd name="T18" fmla="*/ 63 w 273"/>
              <a:gd name="T19" fmla="*/ 123 h 262"/>
              <a:gd name="T20" fmla="*/ 55 w 273"/>
              <a:gd name="T21" fmla="*/ 126 h 262"/>
              <a:gd name="T22" fmla="*/ 49 w 273"/>
              <a:gd name="T23" fmla="*/ 143 h 262"/>
              <a:gd name="T24" fmla="*/ 41 w 273"/>
              <a:gd name="T25" fmla="*/ 136 h 262"/>
              <a:gd name="T26" fmla="*/ 38 w 273"/>
              <a:gd name="T27" fmla="*/ 145 h 262"/>
              <a:gd name="T28" fmla="*/ 49 w 273"/>
              <a:gd name="T29" fmla="*/ 152 h 262"/>
              <a:gd name="T30" fmla="*/ 33 w 273"/>
              <a:gd name="T31" fmla="*/ 175 h 262"/>
              <a:gd name="T32" fmla="*/ 39 w 273"/>
              <a:gd name="T33" fmla="*/ 181 h 262"/>
              <a:gd name="T34" fmla="*/ 28 w 273"/>
              <a:gd name="T35" fmla="*/ 189 h 262"/>
              <a:gd name="T36" fmla="*/ 17 w 273"/>
              <a:gd name="T37" fmla="*/ 214 h 262"/>
              <a:gd name="T38" fmla="*/ 7 w 273"/>
              <a:gd name="T39" fmla="*/ 224 h 262"/>
              <a:gd name="T40" fmla="*/ 1 w 273"/>
              <a:gd name="T41" fmla="*/ 236 h 262"/>
              <a:gd name="T42" fmla="*/ 14 w 273"/>
              <a:gd name="T43" fmla="*/ 254 h 262"/>
              <a:gd name="T44" fmla="*/ 32 w 273"/>
              <a:gd name="T45" fmla="*/ 258 h 262"/>
              <a:gd name="T46" fmla="*/ 52 w 273"/>
              <a:gd name="T47" fmla="*/ 261 h 262"/>
              <a:gd name="T48" fmla="*/ 68 w 273"/>
              <a:gd name="T49" fmla="*/ 239 h 262"/>
              <a:gd name="T50" fmla="*/ 66 w 273"/>
              <a:gd name="T51" fmla="*/ 228 h 262"/>
              <a:gd name="T52" fmla="*/ 73 w 273"/>
              <a:gd name="T53" fmla="*/ 229 h 262"/>
              <a:gd name="T54" fmla="*/ 72 w 273"/>
              <a:gd name="T55" fmla="*/ 216 h 262"/>
              <a:gd name="T56" fmla="*/ 88 w 273"/>
              <a:gd name="T57" fmla="*/ 195 h 262"/>
              <a:gd name="T58" fmla="*/ 93 w 273"/>
              <a:gd name="T59" fmla="*/ 186 h 262"/>
              <a:gd name="T60" fmla="*/ 97 w 273"/>
              <a:gd name="T61" fmla="*/ 176 h 262"/>
              <a:gd name="T62" fmla="*/ 106 w 273"/>
              <a:gd name="T63" fmla="*/ 176 h 262"/>
              <a:gd name="T64" fmla="*/ 107 w 273"/>
              <a:gd name="T65" fmla="*/ 167 h 262"/>
              <a:gd name="T66" fmla="*/ 117 w 273"/>
              <a:gd name="T67" fmla="*/ 161 h 262"/>
              <a:gd name="T68" fmla="*/ 116 w 273"/>
              <a:gd name="T69" fmla="*/ 151 h 262"/>
              <a:gd name="T70" fmla="*/ 124 w 273"/>
              <a:gd name="T71" fmla="*/ 146 h 262"/>
              <a:gd name="T72" fmla="*/ 133 w 273"/>
              <a:gd name="T73" fmla="*/ 134 h 262"/>
              <a:gd name="T74" fmla="*/ 141 w 273"/>
              <a:gd name="T75" fmla="*/ 127 h 262"/>
              <a:gd name="T76" fmla="*/ 178 w 273"/>
              <a:gd name="T77" fmla="*/ 102 h 262"/>
              <a:gd name="T78" fmla="*/ 205 w 273"/>
              <a:gd name="T79" fmla="*/ 90 h 262"/>
              <a:gd name="T80" fmla="*/ 236 w 273"/>
              <a:gd name="T81" fmla="*/ 72 h 262"/>
              <a:gd name="T82" fmla="*/ 259 w 273"/>
              <a:gd name="T83" fmla="*/ 56 h 262"/>
              <a:gd name="T84" fmla="*/ 271 w 273"/>
              <a:gd name="T85" fmla="*/ 31 h 262"/>
              <a:gd name="T86" fmla="*/ 271 w 273"/>
              <a:gd name="T87" fmla="*/ 17 h 262"/>
              <a:gd name="T88" fmla="*/ 249 w 273"/>
              <a:gd name="T89" fmla="*/ 0 h 262"/>
              <a:gd name="T90" fmla="*/ 226 w 273"/>
              <a:gd name="T91" fmla="*/ 15 h 262"/>
              <a:gd name="T92" fmla="*/ 215 w 273"/>
              <a:gd name="T93" fmla="*/ 34 h 262"/>
              <a:gd name="T94" fmla="*/ 205 w 273"/>
              <a:gd name="T95" fmla="*/ 4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3" h="262">
                <a:moveTo>
                  <a:pt x="205" y="40"/>
                </a:moveTo>
                <a:lnTo>
                  <a:pt x="203" y="40"/>
                </a:lnTo>
                <a:lnTo>
                  <a:pt x="201" y="41"/>
                </a:lnTo>
                <a:lnTo>
                  <a:pt x="197" y="46"/>
                </a:lnTo>
                <a:lnTo>
                  <a:pt x="192" y="49"/>
                </a:lnTo>
                <a:lnTo>
                  <a:pt x="175" y="54"/>
                </a:lnTo>
                <a:lnTo>
                  <a:pt x="165" y="60"/>
                </a:lnTo>
                <a:lnTo>
                  <a:pt x="162" y="59"/>
                </a:lnTo>
                <a:lnTo>
                  <a:pt x="156" y="60"/>
                </a:lnTo>
                <a:lnTo>
                  <a:pt x="152" y="60"/>
                </a:lnTo>
                <a:lnTo>
                  <a:pt x="144" y="56"/>
                </a:lnTo>
                <a:lnTo>
                  <a:pt x="140" y="55"/>
                </a:lnTo>
                <a:lnTo>
                  <a:pt x="133" y="56"/>
                </a:lnTo>
                <a:lnTo>
                  <a:pt x="133" y="57"/>
                </a:lnTo>
                <a:lnTo>
                  <a:pt x="131" y="60"/>
                </a:lnTo>
                <a:lnTo>
                  <a:pt x="131" y="65"/>
                </a:lnTo>
                <a:lnTo>
                  <a:pt x="131" y="69"/>
                </a:lnTo>
                <a:lnTo>
                  <a:pt x="130" y="71"/>
                </a:lnTo>
                <a:lnTo>
                  <a:pt x="129" y="72"/>
                </a:lnTo>
                <a:lnTo>
                  <a:pt x="126" y="73"/>
                </a:lnTo>
                <a:lnTo>
                  <a:pt x="125" y="70"/>
                </a:lnTo>
                <a:lnTo>
                  <a:pt x="123" y="70"/>
                </a:lnTo>
                <a:lnTo>
                  <a:pt x="117" y="70"/>
                </a:lnTo>
                <a:lnTo>
                  <a:pt x="114" y="73"/>
                </a:lnTo>
                <a:lnTo>
                  <a:pt x="113" y="79"/>
                </a:lnTo>
                <a:lnTo>
                  <a:pt x="108" y="82"/>
                </a:lnTo>
                <a:lnTo>
                  <a:pt x="100" y="85"/>
                </a:lnTo>
                <a:lnTo>
                  <a:pt x="96" y="87"/>
                </a:lnTo>
                <a:lnTo>
                  <a:pt x="94" y="87"/>
                </a:lnTo>
                <a:lnTo>
                  <a:pt x="92" y="88"/>
                </a:lnTo>
                <a:lnTo>
                  <a:pt x="88" y="94"/>
                </a:lnTo>
                <a:lnTo>
                  <a:pt x="84" y="98"/>
                </a:lnTo>
                <a:lnTo>
                  <a:pt x="77" y="102"/>
                </a:lnTo>
                <a:lnTo>
                  <a:pt x="77" y="106"/>
                </a:lnTo>
                <a:lnTo>
                  <a:pt x="78" y="107"/>
                </a:lnTo>
                <a:lnTo>
                  <a:pt x="72" y="114"/>
                </a:lnTo>
                <a:lnTo>
                  <a:pt x="71" y="117"/>
                </a:lnTo>
                <a:lnTo>
                  <a:pt x="69" y="124"/>
                </a:lnTo>
                <a:lnTo>
                  <a:pt x="69" y="125"/>
                </a:lnTo>
                <a:lnTo>
                  <a:pt x="63" y="123"/>
                </a:lnTo>
                <a:lnTo>
                  <a:pt x="60" y="122"/>
                </a:lnTo>
                <a:lnTo>
                  <a:pt x="58" y="123"/>
                </a:lnTo>
                <a:lnTo>
                  <a:pt x="55" y="125"/>
                </a:lnTo>
                <a:lnTo>
                  <a:pt x="55" y="126"/>
                </a:lnTo>
                <a:lnTo>
                  <a:pt x="55" y="130"/>
                </a:lnTo>
                <a:lnTo>
                  <a:pt x="56" y="132"/>
                </a:lnTo>
                <a:lnTo>
                  <a:pt x="50" y="143"/>
                </a:lnTo>
                <a:lnTo>
                  <a:pt x="49" y="143"/>
                </a:lnTo>
                <a:lnTo>
                  <a:pt x="47" y="140"/>
                </a:lnTo>
                <a:lnTo>
                  <a:pt x="45" y="138"/>
                </a:lnTo>
                <a:lnTo>
                  <a:pt x="43" y="136"/>
                </a:lnTo>
                <a:lnTo>
                  <a:pt x="41" y="136"/>
                </a:lnTo>
                <a:lnTo>
                  <a:pt x="39" y="138"/>
                </a:lnTo>
                <a:lnTo>
                  <a:pt x="37" y="141"/>
                </a:lnTo>
                <a:lnTo>
                  <a:pt x="37" y="143"/>
                </a:lnTo>
                <a:lnTo>
                  <a:pt x="38" y="145"/>
                </a:lnTo>
                <a:lnTo>
                  <a:pt x="40" y="149"/>
                </a:lnTo>
                <a:lnTo>
                  <a:pt x="46" y="149"/>
                </a:lnTo>
                <a:lnTo>
                  <a:pt x="48" y="151"/>
                </a:lnTo>
                <a:lnTo>
                  <a:pt x="49" y="152"/>
                </a:lnTo>
                <a:lnTo>
                  <a:pt x="44" y="156"/>
                </a:lnTo>
                <a:lnTo>
                  <a:pt x="38" y="164"/>
                </a:lnTo>
                <a:lnTo>
                  <a:pt x="34" y="173"/>
                </a:lnTo>
                <a:lnTo>
                  <a:pt x="33" y="175"/>
                </a:lnTo>
                <a:lnTo>
                  <a:pt x="33" y="177"/>
                </a:lnTo>
                <a:lnTo>
                  <a:pt x="34" y="180"/>
                </a:lnTo>
                <a:lnTo>
                  <a:pt x="36" y="181"/>
                </a:lnTo>
                <a:lnTo>
                  <a:pt x="39" y="181"/>
                </a:lnTo>
                <a:lnTo>
                  <a:pt x="43" y="184"/>
                </a:lnTo>
                <a:lnTo>
                  <a:pt x="42" y="185"/>
                </a:lnTo>
                <a:lnTo>
                  <a:pt x="30" y="188"/>
                </a:lnTo>
                <a:lnTo>
                  <a:pt x="28" y="189"/>
                </a:lnTo>
                <a:lnTo>
                  <a:pt x="23" y="204"/>
                </a:lnTo>
                <a:lnTo>
                  <a:pt x="21" y="208"/>
                </a:lnTo>
                <a:lnTo>
                  <a:pt x="19" y="210"/>
                </a:lnTo>
                <a:lnTo>
                  <a:pt x="17" y="214"/>
                </a:lnTo>
                <a:lnTo>
                  <a:pt x="16" y="219"/>
                </a:lnTo>
                <a:lnTo>
                  <a:pt x="15" y="220"/>
                </a:lnTo>
                <a:lnTo>
                  <a:pt x="11" y="221"/>
                </a:lnTo>
                <a:lnTo>
                  <a:pt x="7" y="224"/>
                </a:lnTo>
                <a:lnTo>
                  <a:pt x="4" y="228"/>
                </a:lnTo>
                <a:lnTo>
                  <a:pt x="1" y="230"/>
                </a:lnTo>
                <a:lnTo>
                  <a:pt x="0" y="232"/>
                </a:lnTo>
                <a:lnTo>
                  <a:pt x="1" y="236"/>
                </a:lnTo>
                <a:lnTo>
                  <a:pt x="8" y="246"/>
                </a:lnTo>
                <a:lnTo>
                  <a:pt x="6" y="250"/>
                </a:lnTo>
                <a:lnTo>
                  <a:pt x="10" y="258"/>
                </a:lnTo>
                <a:lnTo>
                  <a:pt x="14" y="254"/>
                </a:lnTo>
                <a:lnTo>
                  <a:pt x="18" y="252"/>
                </a:lnTo>
                <a:lnTo>
                  <a:pt x="22" y="252"/>
                </a:lnTo>
                <a:lnTo>
                  <a:pt x="27" y="256"/>
                </a:lnTo>
                <a:lnTo>
                  <a:pt x="32" y="258"/>
                </a:lnTo>
                <a:lnTo>
                  <a:pt x="41" y="258"/>
                </a:lnTo>
                <a:lnTo>
                  <a:pt x="44" y="260"/>
                </a:lnTo>
                <a:lnTo>
                  <a:pt x="48" y="262"/>
                </a:lnTo>
                <a:lnTo>
                  <a:pt x="52" y="261"/>
                </a:lnTo>
                <a:lnTo>
                  <a:pt x="58" y="257"/>
                </a:lnTo>
                <a:lnTo>
                  <a:pt x="60" y="248"/>
                </a:lnTo>
                <a:lnTo>
                  <a:pt x="66" y="242"/>
                </a:lnTo>
                <a:lnTo>
                  <a:pt x="68" y="239"/>
                </a:lnTo>
                <a:lnTo>
                  <a:pt x="66" y="233"/>
                </a:lnTo>
                <a:lnTo>
                  <a:pt x="63" y="229"/>
                </a:lnTo>
                <a:lnTo>
                  <a:pt x="64" y="227"/>
                </a:lnTo>
                <a:lnTo>
                  <a:pt x="66" y="228"/>
                </a:lnTo>
                <a:lnTo>
                  <a:pt x="69" y="231"/>
                </a:lnTo>
                <a:lnTo>
                  <a:pt x="70" y="232"/>
                </a:lnTo>
                <a:lnTo>
                  <a:pt x="72" y="232"/>
                </a:lnTo>
                <a:lnTo>
                  <a:pt x="73" y="229"/>
                </a:lnTo>
                <a:lnTo>
                  <a:pt x="74" y="226"/>
                </a:lnTo>
                <a:lnTo>
                  <a:pt x="73" y="223"/>
                </a:lnTo>
                <a:lnTo>
                  <a:pt x="72" y="218"/>
                </a:lnTo>
                <a:lnTo>
                  <a:pt x="72" y="216"/>
                </a:lnTo>
                <a:lnTo>
                  <a:pt x="84" y="208"/>
                </a:lnTo>
                <a:lnTo>
                  <a:pt x="87" y="202"/>
                </a:lnTo>
                <a:lnTo>
                  <a:pt x="88" y="198"/>
                </a:lnTo>
                <a:lnTo>
                  <a:pt x="88" y="195"/>
                </a:lnTo>
                <a:lnTo>
                  <a:pt x="86" y="189"/>
                </a:lnTo>
                <a:lnTo>
                  <a:pt x="85" y="186"/>
                </a:lnTo>
                <a:lnTo>
                  <a:pt x="86" y="184"/>
                </a:lnTo>
                <a:lnTo>
                  <a:pt x="93" y="186"/>
                </a:lnTo>
                <a:lnTo>
                  <a:pt x="95" y="185"/>
                </a:lnTo>
                <a:lnTo>
                  <a:pt x="96" y="183"/>
                </a:lnTo>
                <a:lnTo>
                  <a:pt x="97" y="180"/>
                </a:lnTo>
                <a:lnTo>
                  <a:pt x="97" y="176"/>
                </a:lnTo>
                <a:lnTo>
                  <a:pt x="97" y="172"/>
                </a:lnTo>
                <a:lnTo>
                  <a:pt x="98" y="171"/>
                </a:lnTo>
                <a:lnTo>
                  <a:pt x="105" y="176"/>
                </a:lnTo>
                <a:lnTo>
                  <a:pt x="106" y="176"/>
                </a:lnTo>
                <a:lnTo>
                  <a:pt x="108" y="174"/>
                </a:lnTo>
                <a:lnTo>
                  <a:pt x="108" y="172"/>
                </a:lnTo>
                <a:lnTo>
                  <a:pt x="107" y="170"/>
                </a:lnTo>
                <a:lnTo>
                  <a:pt x="107" y="167"/>
                </a:lnTo>
                <a:lnTo>
                  <a:pt x="112" y="167"/>
                </a:lnTo>
                <a:lnTo>
                  <a:pt x="113" y="166"/>
                </a:lnTo>
                <a:lnTo>
                  <a:pt x="116" y="164"/>
                </a:lnTo>
                <a:lnTo>
                  <a:pt x="117" y="161"/>
                </a:lnTo>
                <a:lnTo>
                  <a:pt x="120" y="158"/>
                </a:lnTo>
                <a:lnTo>
                  <a:pt x="121" y="156"/>
                </a:lnTo>
                <a:lnTo>
                  <a:pt x="120" y="153"/>
                </a:lnTo>
                <a:lnTo>
                  <a:pt x="116" y="151"/>
                </a:lnTo>
                <a:lnTo>
                  <a:pt x="117" y="149"/>
                </a:lnTo>
                <a:lnTo>
                  <a:pt x="121" y="146"/>
                </a:lnTo>
                <a:lnTo>
                  <a:pt x="121" y="145"/>
                </a:lnTo>
                <a:lnTo>
                  <a:pt x="124" y="146"/>
                </a:lnTo>
                <a:lnTo>
                  <a:pt x="125" y="145"/>
                </a:lnTo>
                <a:lnTo>
                  <a:pt x="127" y="142"/>
                </a:lnTo>
                <a:lnTo>
                  <a:pt x="129" y="138"/>
                </a:lnTo>
                <a:lnTo>
                  <a:pt x="133" y="134"/>
                </a:lnTo>
                <a:lnTo>
                  <a:pt x="134" y="130"/>
                </a:lnTo>
                <a:lnTo>
                  <a:pt x="136" y="127"/>
                </a:lnTo>
                <a:lnTo>
                  <a:pt x="139" y="128"/>
                </a:lnTo>
                <a:lnTo>
                  <a:pt x="141" y="127"/>
                </a:lnTo>
                <a:lnTo>
                  <a:pt x="149" y="119"/>
                </a:lnTo>
                <a:lnTo>
                  <a:pt x="167" y="109"/>
                </a:lnTo>
                <a:lnTo>
                  <a:pt x="172" y="107"/>
                </a:lnTo>
                <a:lnTo>
                  <a:pt x="178" y="102"/>
                </a:lnTo>
                <a:lnTo>
                  <a:pt x="180" y="102"/>
                </a:lnTo>
                <a:lnTo>
                  <a:pt x="189" y="98"/>
                </a:lnTo>
                <a:lnTo>
                  <a:pt x="197" y="93"/>
                </a:lnTo>
                <a:lnTo>
                  <a:pt x="205" y="90"/>
                </a:lnTo>
                <a:lnTo>
                  <a:pt x="213" y="85"/>
                </a:lnTo>
                <a:lnTo>
                  <a:pt x="225" y="79"/>
                </a:lnTo>
                <a:lnTo>
                  <a:pt x="231" y="74"/>
                </a:lnTo>
                <a:lnTo>
                  <a:pt x="236" y="72"/>
                </a:lnTo>
                <a:lnTo>
                  <a:pt x="240" y="70"/>
                </a:lnTo>
                <a:lnTo>
                  <a:pt x="244" y="66"/>
                </a:lnTo>
                <a:lnTo>
                  <a:pt x="251" y="60"/>
                </a:lnTo>
                <a:lnTo>
                  <a:pt x="259" y="56"/>
                </a:lnTo>
                <a:lnTo>
                  <a:pt x="260" y="54"/>
                </a:lnTo>
                <a:lnTo>
                  <a:pt x="266" y="44"/>
                </a:lnTo>
                <a:lnTo>
                  <a:pt x="272" y="34"/>
                </a:lnTo>
                <a:lnTo>
                  <a:pt x="271" y="31"/>
                </a:lnTo>
                <a:lnTo>
                  <a:pt x="272" y="28"/>
                </a:lnTo>
                <a:lnTo>
                  <a:pt x="273" y="24"/>
                </a:lnTo>
                <a:lnTo>
                  <a:pt x="272" y="20"/>
                </a:lnTo>
                <a:lnTo>
                  <a:pt x="271" y="17"/>
                </a:lnTo>
                <a:lnTo>
                  <a:pt x="268" y="11"/>
                </a:lnTo>
                <a:lnTo>
                  <a:pt x="264" y="6"/>
                </a:lnTo>
                <a:lnTo>
                  <a:pt x="256" y="1"/>
                </a:lnTo>
                <a:lnTo>
                  <a:pt x="249" y="0"/>
                </a:lnTo>
                <a:lnTo>
                  <a:pt x="247" y="0"/>
                </a:lnTo>
                <a:lnTo>
                  <a:pt x="243" y="4"/>
                </a:lnTo>
                <a:lnTo>
                  <a:pt x="235" y="7"/>
                </a:lnTo>
                <a:lnTo>
                  <a:pt x="226" y="15"/>
                </a:lnTo>
                <a:lnTo>
                  <a:pt x="221" y="21"/>
                </a:lnTo>
                <a:lnTo>
                  <a:pt x="219" y="25"/>
                </a:lnTo>
                <a:lnTo>
                  <a:pt x="217" y="31"/>
                </a:lnTo>
                <a:lnTo>
                  <a:pt x="215" y="34"/>
                </a:lnTo>
                <a:lnTo>
                  <a:pt x="213" y="34"/>
                </a:lnTo>
                <a:lnTo>
                  <a:pt x="211" y="35"/>
                </a:lnTo>
                <a:lnTo>
                  <a:pt x="207" y="38"/>
                </a:lnTo>
                <a:lnTo>
                  <a:pt x="205" y="4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5" name="Freeform 194"/>
          <p:cNvSpPr>
            <a:spLocks/>
          </p:cNvSpPr>
          <p:nvPr/>
        </p:nvSpPr>
        <p:spPr bwMode="auto">
          <a:xfrm>
            <a:off x="4694120" y="3765626"/>
            <a:ext cx="61060" cy="30529"/>
          </a:xfrm>
          <a:custGeom>
            <a:avLst/>
            <a:gdLst>
              <a:gd name="T0" fmla="*/ 56 w 58"/>
              <a:gd name="T1" fmla="*/ 20 h 29"/>
              <a:gd name="T2" fmla="*/ 58 w 58"/>
              <a:gd name="T3" fmla="*/ 14 h 29"/>
              <a:gd name="T4" fmla="*/ 58 w 58"/>
              <a:gd name="T5" fmla="*/ 13 h 29"/>
              <a:gd name="T6" fmla="*/ 57 w 58"/>
              <a:gd name="T7" fmla="*/ 11 h 29"/>
              <a:gd name="T8" fmla="*/ 55 w 58"/>
              <a:gd name="T9" fmla="*/ 10 h 29"/>
              <a:gd name="T10" fmla="*/ 53 w 58"/>
              <a:gd name="T11" fmla="*/ 7 h 29"/>
              <a:gd name="T12" fmla="*/ 50 w 58"/>
              <a:gd name="T13" fmla="*/ 7 h 29"/>
              <a:gd name="T14" fmla="*/ 46 w 58"/>
              <a:gd name="T15" fmla="*/ 7 h 29"/>
              <a:gd name="T16" fmla="*/ 45 w 58"/>
              <a:gd name="T17" fmla="*/ 7 h 29"/>
              <a:gd name="T18" fmla="*/ 41 w 58"/>
              <a:gd name="T19" fmla="*/ 6 h 29"/>
              <a:gd name="T20" fmla="*/ 38 w 58"/>
              <a:gd name="T21" fmla="*/ 4 h 29"/>
              <a:gd name="T22" fmla="*/ 35 w 58"/>
              <a:gd name="T23" fmla="*/ 3 h 29"/>
              <a:gd name="T24" fmla="*/ 33 w 58"/>
              <a:gd name="T25" fmla="*/ 1 h 29"/>
              <a:gd name="T26" fmla="*/ 32 w 58"/>
              <a:gd name="T27" fmla="*/ 0 h 29"/>
              <a:gd name="T28" fmla="*/ 31 w 58"/>
              <a:gd name="T29" fmla="*/ 0 h 29"/>
              <a:gd name="T30" fmla="*/ 30 w 58"/>
              <a:gd name="T31" fmla="*/ 0 h 29"/>
              <a:gd name="T32" fmla="*/ 29 w 58"/>
              <a:gd name="T33" fmla="*/ 5 h 29"/>
              <a:gd name="T34" fmla="*/ 29 w 58"/>
              <a:gd name="T35" fmla="*/ 11 h 29"/>
              <a:gd name="T36" fmla="*/ 25 w 58"/>
              <a:gd name="T37" fmla="*/ 12 h 29"/>
              <a:gd name="T38" fmla="*/ 23 w 58"/>
              <a:gd name="T39" fmla="*/ 12 h 29"/>
              <a:gd name="T40" fmla="*/ 21 w 58"/>
              <a:gd name="T41" fmla="*/ 10 h 29"/>
              <a:gd name="T42" fmla="*/ 20 w 58"/>
              <a:gd name="T43" fmla="*/ 10 h 29"/>
              <a:gd name="T44" fmla="*/ 18 w 58"/>
              <a:gd name="T45" fmla="*/ 9 h 29"/>
              <a:gd name="T46" fmla="*/ 23 w 58"/>
              <a:gd name="T47" fmla="*/ 3 h 29"/>
              <a:gd name="T48" fmla="*/ 25 w 58"/>
              <a:gd name="T49" fmla="*/ 0 h 29"/>
              <a:gd name="T50" fmla="*/ 24 w 58"/>
              <a:gd name="T51" fmla="*/ 0 h 29"/>
              <a:gd name="T52" fmla="*/ 23 w 58"/>
              <a:gd name="T53" fmla="*/ 2 h 29"/>
              <a:gd name="T54" fmla="*/ 20 w 58"/>
              <a:gd name="T55" fmla="*/ 6 h 29"/>
              <a:gd name="T56" fmla="*/ 17 w 58"/>
              <a:gd name="T57" fmla="*/ 9 h 29"/>
              <a:gd name="T58" fmla="*/ 14 w 58"/>
              <a:gd name="T59" fmla="*/ 10 h 29"/>
              <a:gd name="T60" fmla="*/ 9 w 58"/>
              <a:gd name="T61" fmla="*/ 10 h 29"/>
              <a:gd name="T62" fmla="*/ 7 w 58"/>
              <a:gd name="T63" fmla="*/ 11 h 29"/>
              <a:gd name="T64" fmla="*/ 7 w 58"/>
              <a:gd name="T65" fmla="*/ 14 h 29"/>
              <a:gd name="T66" fmla="*/ 6 w 58"/>
              <a:gd name="T67" fmla="*/ 17 h 29"/>
              <a:gd name="T68" fmla="*/ 5 w 58"/>
              <a:gd name="T69" fmla="*/ 20 h 29"/>
              <a:gd name="T70" fmla="*/ 3 w 58"/>
              <a:gd name="T71" fmla="*/ 23 h 29"/>
              <a:gd name="T72" fmla="*/ 0 w 58"/>
              <a:gd name="T73" fmla="*/ 26 h 29"/>
              <a:gd name="T74" fmla="*/ 1 w 58"/>
              <a:gd name="T75" fmla="*/ 26 h 29"/>
              <a:gd name="T76" fmla="*/ 6 w 58"/>
              <a:gd name="T77" fmla="*/ 26 h 29"/>
              <a:gd name="T78" fmla="*/ 11 w 58"/>
              <a:gd name="T79" fmla="*/ 27 h 29"/>
              <a:gd name="T80" fmla="*/ 19 w 58"/>
              <a:gd name="T81" fmla="*/ 27 h 29"/>
              <a:gd name="T82" fmla="*/ 28 w 58"/>
              <a:gd name="T83" fmla="*/ 28 h 29"/>
              <a:gd name="T84" fmla="*/ 37 w 58"/>
              <a:gd name="T85" fmla="*/ 28 h 29"/>
              <a:gd name="T86" fmla="*/ 46 w 58"/>
              <a:gd name="T87" fmla="*/ 29 h 29"/>
              <a:gd name="T88" fmla="*/ 56 w 58"/>
              <a:gd name="T89" fmla="*/ 29 h 29"/>
              <a:gd name="T90" fmla="*/ 57 w 58"/>
              <a:gd name="T91" fmla="*/ 29 h 29"/>
              <a:gd name="T92" fmla="*/ 56 w 58"/>
              <a:gd name="T93" fmla="*/ 27 h 29"/>
              <a:gd name="T94" fmla="*/ 56 w 58"/>
              <a:gd name="T95" fmla="*/ 25 h 29"/>
              <a:gd name="T96" fmla="*/ 56 w 58"/>
              <a:gd name="T97" fmla="*/ 23 h 29"/>
              <a:gd name="T98" fmla="*/ 56 w 58"/>
              <a:gd name="T9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8" h="29">
                <a:moveTo>
                  <a:pt x="56" y="20"/>
                </a:moveTo>
                <a:lnTo>
                  <a:pt x="58" y="14"/>
                </a:lnTo>
                <a:lnTo>
                  <a:pt x="58" y="13"/>
                </a:lnTo>
                <a:lnTo>
                  <a:pt x="57" y="11"/>
                </a:lnTo>
                <a:lnTo>
                  <a:pt x="55" y="10"/>
                </a:lnTo>
                <a:lnTo>
                  <a:pt x="53" y="7"/>
                </a:lnTo>
                <a:lnTo>
                  <a:pt x="50" y="7"/>
                </a:lnTo>
                <a:lnTo>
                  <a:pt x="46" y="7"/>
                </a:lnTo>
                <a:lnTo>
                  <a:pt x="45" y="7"/>
                </a:lnTo>
                <a:lnTo>
                  <a:pt x="41" y="6"/>
                </a:lnTo>
                <a:lnTo>
                  <a:pt x="38" y="4"/>
                </a:lnTo>
                <a:lnTo>
                  <a:pt x="35" y="3"/>
                </a:lnTo>
                <a:lnTo>
                  <a:pt x="33" y="1"/>
                </a:lnTo>
                <a:lnTo>
                  <a:pt x="32" y="0"/>
                </a:lnTo>
                <a:lnTo>
                  <a:pt x="31" y="0"/>
                </a:lnTo>
                <a:lnTo>
                  <a:pt x="30" y="0"/>
                </a:lnTo>
                <a:lnTo>
                  <a:pt x="29" y="5"/>
                </a:lnTo>
                <a:lnTo>
                  <a:pt x="29" y="11"/>
                </a:lnTo>
                <a:lnTo>
                  <a:pt x="25" y="12"/>
                </a:lnTo>
                <a:lnTo>
                  <a:pt x="23" y="12"/>
                </a:lnTo>
                <a:lnTo>
                  <a:pt x="21" y="10"/>
                </a:lnTo>
                <a:lnTo>
                  <a:pt x="20" y="10"/>
                </a:lnTo>
                <a:lnTo>
                  <a:pt x="18" y="9"/>
                </a:lnTo>
                <a:lnTo>
                  <a:pt x="23" y="3"/>
                </a:lnTo>
                <a:lnTo>
                  <a:pt x="25" y="0"/>
                </a:lnTo>
                <a:lnTo>
                  <a:pt x="24" y="0"/>
                </a:lnTo>
                <a:lnTo>
                  <a:pt x="23" y="2"/>
                </a:lnTo>
                <a:lnTo>
                  <a:pt x="20" y="6"/>
                </a:lnTo>
                <a:lnTo>
                  <a:pt x="17" y="9"/>
                </a:lnTo>
                <a:lnTo>
                  <a:pt x="14" y="10"/>
                </a:lnTo>
                <a:lnTo>
                  <a:pt x="9" y="10"/>
                </a:lnTo>
                <a:lnTo>
                  <a:pt x="7" y="11"/>
                </a:lnTo>
                <a:lnTo>
                  <a:pt x="7" y="14"/>
                </a:lnTo>
                <a:lnTo>
                  <a:pt x="6" y="17"/>
                </a:lnTo>
                <a:lnTo>
                  <a:pt x="5" y="20"/>
                </a:lnTo>
                <a:lnTo>
                  <a:pt x="3" y="23"/>
                </a:lnTo>
                <a:lnTo>
                  <a:pt x="0" y="26"/>
                </a:lnTo>
                <a:lnTo>
                  <a:pt x="1" y="26"/>
                </a:lnTo>
                <a:lnTo>
                  <a:pt x="6" y="26"/>
                </a:lnTo>
                <a:lnTo>
                  <a:pt x="11" y="27"/>
                </a:lnTo>
                <a:lnTo>
                  <a:pt x="19" y="27"/>
                </a:lnTo>
                <a:lnTo>
                  <a:pt x="28" y="28"/>
                </a:lnTo>
                <a:lnTo>
                  <a:pt x="37" y="28"/>
                </a:lnTo>
                <a:lnTo>
                  <a:pt x="46" y="29"/>
                </a:lnTo>
                <a:lnTo>
                  <a:pt x="56" y="29"/>
                </a:lnTo>
                <a:lnTo>
                  <a:pt x="57" y="29"/>
                </a:lnTo>
                <a:lnTo>
                  <a:pt x="56" y="27"/>
                </a:lnTo>
                <a:lnTo>
                  <a:pt x="56" y="25"/>
                </a:lnTo>
                <a:lnTo>
                  <a:pt x="56" y="23"/>
                </a:lnTo>
                <a:lnTo>
                  <a:pt x="56" y="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6" name="Freeform 195"/>
          <p:cNvSpPr>
            <a:spLocks/>
          </p:cNvSpPr>
          <p:nvPr/>
        </p:nvSpPr>
        <p:spPr bwMode="auto">
          <a:xfrm>
            <a:off x="5311033" y="3065547"/>
            <a:ext cx="18949" cy="25266"/>
          </a:xfrm>
          <a:custGeom>
            <a:avLst/>
            <a:gdLst>
              <a:gd name="T0" fmla="*/ 18 w 18"/>
              <a:gd name="T1" fmla="*/ 14 h 24"/>
              <a:gd name="T2" fmla="*/ 18 w 18"/>
              <a:gd name="T3" fmla="*/ 10 h 24"/>
              <a:gd name="T4" fmla="*/ 17 w 18"/>
              <a:gd name="T5" fmla="*/ 9 h 24"/>
              <a:gd name="T6" fmla="*/ 16 w 18"/>
              <a:gd name="T7" fmla="*/ 9 h 24"/>
              <a:gd name="T8" fmla="*/ 14 w 18"/>
              <a:gd name="T9" fmla="*/ 6 h 24"/>
              <a:gd name="T10" fmla="*/ 12 w 18"/>
              <a:gd name="T11" fmla="*/ 2 h 24"/>
              <a:gd name="T12" fmla="*/ 10 w 18"/>
              <a:gd name="T13" fmla="*/ 0 h 24"/>
              <a:gd name="T14" fmla="*/ 9 w 18"/>
              <a:gd name="T15" fmla="*/ 0 h 24"/>
              <a:gd name="T16" fmla="*/ 9 w 18"/>
              <a:gd name="T17" fmla="*/ 1 h 24"/>
              <a:gd name="T18" fmla="*/ 9 w 18"/>
              <a:gd name="T19" fmla="*/ 3 h 24"/>
              <a:gd name="T20" fmla="*/ 7 w 18"/>
              <a:gd name="T21" fmla="*/ 1 h 24"/>
              <a:gd name="T22" fmla="*/ 5 w 18"/>
              <a:gd name="T23" fmla="*/ 1 h 24"/>
              <a:gd name="T24" fmla="*/ 2 w 18"/>
              <a:gd name="T25" fmla="*/ 2 h 24"/>
              <a:gd name="T26" fmla="*/ 0 w 18"/>
              <a:gd name="T27" fmla="*/ 4 h 24"/>
              <a:gd name="T28" fmla="*/ 1 w 18"/>
              <a:gd name="T29" fmla="*/ 6 h 24"/>
              <a:gd name="T30" fmla="*/ 1 w 18"/>
              <a:gd name="T31" fmla="*/ 7 h 24"/>
              <a:gd name="T32" fmla="*/ 4 w 18"/>
              <a:gd name="T33" fmla="*/ 9 h 24"/>
              <a:gd name="T34" fmla="*/ 6 w 18"/>
              <a:gd name="T35" fmla="*/ 9 h 24"/>
              <a:gd name="T36" fmla="*/ 10 w 18"/>
              <a:gd name="T37" fmla="*/ 12 h 24"/>
              <a:gd name="T38" fmla="*/ 10 w 18"/>
              <a:gd name="T39" fmla="*/ 16 h 24"/>
              <a:gd name="T40" fmla="*/ 11 w 18"/>
              <a:gd name="T41" fmla="*/ 18 h 24"/>
              <a:gd name="T42" fmla="*/ 13 w 18"/>
              <a:gd name="T43" fmla="*/ 19 h 24"/>
              <a:gd name="T44" fmla="*/ 14 w 18"/>
              <a:gd name="T45" fmla="*/ 22 h 24"/>
              <a:gd name="T46" fmla="*/ 15 w 18"/>
              <a:gd name="T47" fmla="*/ 24 h 24"/>
              <a:gd name="T48" fmla="*/ 16 w 18"/>
              <a:gd name="T49" fmla="*/ 23 h 24"/>
              <a:gd name="T50" fmla="*/ 16 w 18"/>
              <a:gd name="T51" fmla="*/ 22 h 24"/>
              <a:gd name="T52" fmla="*/ 15 w 18"/>
              <a:gd name="T53" fmla="*/ 21 h 24"/>
              <a:gd name="T54" fmla="*/ 15 w 18"/>
              <a:gd name="T55" fmla="*/ 19 h 24"/>
              <a:gd name="T56" fmla="*/ 18 w 18"/>
              <a:gd name="T57" fmla="*/ 1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8" h="24">
                <a:moveTo>
                  <a:pt x="18" y="14"/>
                </a:moveTo>
                <a:lnTo>
                  <a:pt x="18" y="10"/>
                </a:lnTo>
                <a:lnTo>
                  <a:pt x="17" y="9"/>
                </a:lnTo>
                <a:lnTo>
                  <a:pt x="16" y="9"/>
                </a:lnTo>
                <a:lnTo>
                  <a:pt x="14" y="6"/>
                </a:lnTo>
                <a:lnTo>
                  <a:pt x="12" y="2"/>
                </a:lnTo>
                <a:lnTo>
                  <a:pt x="10" y="0"/>
                </a:lnTo>
                <a:lnTo>
                  <a:pt x="9" y="0"/>
                </a:lnTo>
                <a:lnTo>
                  <a:pt x="9" y="1"/>
                </a:lnTo>
                <a:lnTo>
                  <a:pt x="9" y="3"/>
                </a:lnTo>
                <a:lnTo>
                  <a:pt x="7" y="1"/>
                </a:lnTo>
                <a:lnTo>
                  <a:pt x="5" y="1"/>
                </a:lnTo>
                <a:lnTo>
                  <a:pt x="2" y="2"/>
                </a:lnTo>
                <a:lnTo>
                  <a:pt x="0" y="4"/>
                </a:lnTo>
                <a:lnTo>
                  <a:pt x="1" y="6"/>
                </a:lnTo>
                <a:lnTo>
                  <a:pt x="1" y="7"/>
                </a:lnTo>
                <a:lnTo>
                  <a:pt x="4" y="9"/>
                </a:lnTo>
                <a:lnTo>
                  <a:pt x="6" y="9"/>
                </a:lnTo>
                <a:lnTo>
                  <a:pt x="10" y="12"/>
                </a:lnTo>
                <a:lnTo>
                  <a:pt x="10" y="16"/>
                </a:lnTo>
                <a:lnTo>
                  <a:pt x="11" y="18"/>
                </a:lnTo>
                <a:lnTo>
                  <a:pt x="13" y="19"/>
                </a:lnTo>
                <a:lnTo>
                  <a:pt x="14" y="22"/>
                </a:lnTo>
                <a:lnTo>
                  <a:pt x="15" y="24"/>
                </a:lnTo>
                <a:lnTo>
                  <a:pt x="16" y="23"/>
                </a:lnTo>
                <a:lnTo>
                  <a:pt x="16" y="22"/>
                </a:lnTo>
                <a:lnTo>
                  <a:pt x="15" y="21"/>
                </a:lnTo>
                <a:lnTo>
                  <a:pt x="15" y="19"/>
                </a:lnTo>
                <a:lnTo>
                  <a:pt x="18"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7" name="Freeform 196"/>
          <p:cNvSpPr>
            <a:spLocks/>
          </p:cNvSpPr>
          <p:nvPr/>
        </p:nvSpPr>
        <p:spPr bwMode="auto">
          <a:xfrm>
            <a:off x="6125862" y="2729719"/>
            <a:ext cx="25266" cy="14738"/>
          </a:xfrm>
          <a:custGeom>
            <a:avLst/>
            <a:gdLst>
              <a:gd name="T0" fmla="*/ 23 w 24"/>
              <a:gd name="T1" fmla="*/ 6 h 14"/>
              <a:gd name="T2" fmla="*/ 24 w 24"/>
              <a:gd name="T3" fmla="*/ 3 h 14"/>
              <a:gd name="T4" fmla="*/ 22 w 24"/>
              <a:gd name="T5" fmla="*/ 2 h 14"/>
              <a:gd name="T6" fmla="*/ 18 w 24"/>
              <a:gd name="T7" fmla="*/ 0 h 14"/>
              <a:gd name="T8" fmla="*/ 15 w 24"/>
              <a:gd name="T9" fmla="*/ 2 h 14"/>
              <a:gd name="T10" fmla="*/ 9 w 24"/>
              <a:gd name="T11" fmla="*/ 1 h 14"/>
              <a:gd name="T12" fmla="*/ 5 w 24"/>
              <a:gd name="T13" fmla="*/ 4 h 14"/>
              <a:gd name="T14" fmla="*/ 1 w 24"/>
              <a:gd name="T15" fmla="*/ 1 h 14"/>
              <a:gd name="T16" fmla="*/ 1 w 24"/>
              <a:gd name="T17" fmla="*/ 3 h 14"/>
              <a:gd name="T18" fmla="*/ 0 w 24"/>
              <a:gd name="T19" fmla="*/ 7 h 14"/>
              <a:gd name="T20" fmla="*/ 7 w 24"/>
              <a:gd name="T21" fmla="*/ 8 h 14"/>
              <a:gd name="T22" fmla="*/ 10 w 24"/>
              <a:gd name="T23" fmla="*/ 11 h 14"/>
              <a:gd name="T24" fmla="*/ 15 w 24"/>
              <a:gd name="T25" fmla="*/ 11 h 14"/>
              <a:gd name="T26" fmla="*/ 18 w 24"/>
              <a:gd name="T27" fmla="*/ 14 h 14"/>
              <a:gd name="T28" fmla="*/ 19 w 24"/>
              <a:gd name="T29" fmla="*/ 9 h 14"/>
              <a:gd name="T30" fmla="*/ 19 w 24"/>
              <a:gd name="T31" fmla="*/ 7 h 14"/>
              <a:gd name="T32" fmla="*/ 21 w 24"/>
              <a:gd name="T33" fmla="*/ 5 h 14"/>
              <a:gd name="T34" fmla="*/ 23 w 24"/>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14">
                <a:moveTo>
                  <a:pt x="23" y="6"/>
                </a:moveTo>
                <a:lnTo>
                  <a:pt x="24" y="3"/>
                </a:lnTo>
                <a:lnTo>
                  <a:pt x="22" y="2"/>
                </a:lnTo>
                <a:lnTo>
                  <a:pt x="18" y="0"/>
                </a:lnTo>
                <a:lnTo>
                  <a:pt x="15" y="2"/>
                </a:lnTo>
                <a:lnTo>
                  <a:pt x="9" y="1"/>
                </a:lnTo>
                <a:lnTo>
                  <a:pt x="5" y="4"/>
                </a:lnTo>
                <a:lnTo>
                  <a:pt x="1" y="1"/>
                </a:lnTo>
                <a:lnTo>
                  <a:pt x="1" y="3"/>
                </a:lnTo>
                <a:lnTo>
                  <a:pt x="0" y="7"/>
                </a:lnTo>
                <a:lnTo>
                  <a:pt x="7" y="8"/>
                </a:lnTo>
                <a:lnTo>
                  <a:pt x="10" y="11"/>
                </a:lnTo>
                <a:lnTo>
                  <a:pt x="15" y="11"/>
                </a:lnTo>
                <a:lnTo>
                  <a:pt x="18" y="14"/>
                </a:lnTo>
                <a:lnTo>
                  <a:pt x="19" y="9"/>
                </a:lnTo>
                <a:lnTo>
                  <a:pt x="19" y="7"/>
                </a:lnTo>
                <a:lnTo>
                  <a:pt x="21" y="5"/>
                </a:lnTo>
                <a:lnTo>
                  <a:pt x="2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8" name="Freeform 197"/>
          <p:cNvSpPr>
            <a:spLocks/>
          </p:cNvSpPr>
          <p:nvPr/>
        </p:nvSpPr>
        <p:spPr bwMode="auto">
          <a:xfrm>
            <a:off x="6153234" y="2725508"/>
            <a:ext cx="6316" cy="12633"/>
          </a:xfrm>
          <a:custGeom>
            <a:avLst/>
            <a:gdLst>
              <a:gd name="T0" fmla="*/ 2 w 6"/>
              <a:gd name="T1" fmla="*/ 0 h 12"/>
              <a:gd name="T2" fmla="*/ 2 w 6"/>
              <a:gd name="T3" fmla="*/ 1 h 12"/>
              <a:gd name="T4" fmla="*/ 2 w 6"/>
              <a:gd name="T5" fmla="*/ 2 h 12"/>
              <a:gd name="T6" fmla="*/ 0 w 6"/>
              <a:gd name="T7" fmla="*/ 7 h 12"/>
              <a:gd name="T8" fmla="*/ 0 w 6"/>
              <a:gd name="T9" fmla="*/ 11 h 12"/>
              <a:gd name="T10" fmla="*/ 0 w 6"/>
              <a:gd name="T11" fmla="*/ 12 h 12"/>
              <a:gd name="T12" fmla="*/ 1 w 6"/>
              <a:gd name="T13" fmla="*/ 12 h 12"/>
              <a:gd name="T14" fmla="*/ 2 w 6"/>
              <a:gd name="T15" fmla="*/ 12 h 12"/>
              <a:gd name="T16" fmla="*/ 4 w 6"/>
              <a:gd name="T17" fmla="*/ 9 h 12"/>
              <a:gd name="T18" fmla="*/ 6 w 6"/>
              <a:gd name="T19" fmla="*/ 4 h 12"/>
              <a:gd name="T20" fmla="*/ 5 w 6"/>
              <a:gd name="T21" fmla="*/ 3 h 12"/>
              <a:gd name="T22" fmla="*/ 4 w 6"/>
              <a:gd name="T23" fmla="*/ 1 h 12"/>
              <a:gd name="T24" fmla="*/ 2 w 6"/>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2">
                <a:moveTo>
                  <a:pt x="2" y="0"/>
                </a:moveTo>
                <a:lnTo>
                  <a:pt x="2" y="1"/>
                </a:lnTo>
                <a:lnTo>
                  <a:pt x="2" y="2"/>
                </a:lnTo>
                <a:lnTo>
                  <a:pt x="0" y="7"/>
                </a:lnTo>
                <a:lnTo>
                  <a:pt x="0" y="11"/>
                </a:lnTo>
                <a:lnTo>
                  <a:pt x="0" y="12"/>
                </a:lnTo>
                <a:lnTo>
                  <a:pt x="1" y="12"/>
                </a:lnTo>
                <a:lnTo>
                  <a:pt x="2" y="12"/>
                </a:lnTo>
                <a:lnTo>
                  <a:pt x="4" y="9"/>
                </a:lnTo>
                <a:lnTo>
                  <a:pt x="6" y="4"/>
                </a:lnTo>
                <a:lnTo>
                  <a:pt x="5" y="3"/>
                </a:lnTo>
                <a:lnTo>
                  <a:pt x="4" y="1"/>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99" name="Freeform 198"/>
          <p:cNvSpPr>
            <a:spLocks/>
          </p:cNvSpPr>
          <p:nvPr/>
        </p:nvSpPr>
        <p:spPr bwMode="auto">
          <a:xfrm>
            <a:off x="6163761" y="2697083"/>
            <a:ext cx="5264" cy="9475"/>
          </a:xfrm>
          <a:custGeom>
            <a:avLst/>
            <a:gdLst>
              <a:gd name="T0" fmla="*/ 0 w 5"/>
              <a:gd name="T1" fmla="*/ 1 h 9"/>
              <a:gd name="T2" fmla="*/ 1 w 5"/>
              <a:gd name="T3" fmla="*/ 6 h 9"/>
              <a:gd name="T4" fmla="*/ 2 w 5"/>
              <a:gd name="T5" fmla="*/ 9 h 9"/>
              <a:gd name="T6" fmla="*/ 4 w 5"/>
              <a:gd name="T7" fmla="*/ 9 h 9"/>
              <a:gd name="T8" fmla="*/ 5 w 5"/>
              <a:gd name="T9" fmla="*/ 8 h 9"/>
              <a:gd name="T10" fmla="*/ 1 w 5"/>
              <a:gd name="T11" fmla="*/ 0 h 9"/>
              <a:gd name="T12" fmla="*/ 0 w 5"/>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5" h="9">
                <a:moveTo>
                  <a:pt x="0" y="1"/>
                </a:moveTo>
                <a:lnTo>
                  <a:pt x="1" y="6"/>
                </a:lnTo>
                <a:lnTo>
                  <a:pt x="2" y="9"/>
                </a:lnTo>
                <a:lnTo>
                  <a:pt x="4" y="9"/>
                </a:lnTo>
                <a:lnTo>
                  <a:pt x="5" y="8"/>
                </a:lnTo>
                <a:lnTo>
                  <a:pt x="1" y="0"/>
                </a:lnTo>
                <a:lnTo>
                  <a:pt x="0"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0" name="Freeform 199"/>
          <p:cNvSpPr>
            <a:spLocks/>
          </p:cNvSpPr>
          <p:nvPr/>
        </p:nvSpPr>
        <p:spPr bwMode="auto">
          <a:xfrm>
            <a:off x="5955316" y="2829731"/>
            <a:ext cx="15791" cy="11580"/>
          </a:xfrm>
          <a:custGeom>
            <a:avLst/>
            <a:gdLst>
              <a:gd name="T0" fmla="*/ 7 w 15"/>
              <a:gd name="T1" fmla="*/ 10 h 11"/>
              <a:gd name="T2" fmla="*/ 12 w 15"/>
              <a:gd name="T3" fmla="*/ 11 h 11"/>
              <a:gd name="T4" fmla="*/ 13 w 15"/>
              <a:gd name="T5" fmla="*/ 9 h 11"/>
              <a:gd name="T6" fmla="*/ 15 w 15"/>
              <a:gd name="T7" fmla="*/ 4 h 11"/>
              <a:gd name="T8" fmla="*/ 14 w 15"/>
              <a:gd name="T9" fmla="*/ 1 h 11"/>
              <a:gd name="T10" fmla="*/ 13 w 15"/>
              <a:gd name="T11" fmla="*/ 0 h 11"/>
              <a:gd name="T12" fmla="*/ 8 w 15"/>
              <a:gd name="T13" fmla="*/ 2 h 11"/>
              <a:gd name="T14" fmla="*/ 7 w 15"/>
              <a:gd name="T15" fmla="*/ 1 h 11"/>
              <a:gd name="T16" fmla="*/ 6 w 15"/>
              <a:gd name="T17" fmla="*/ 0 h 11"/>
              <a:gd name="T18" fmla="*/ 4 w 15"/>
              <a:gd name="T19" fmla="*/ 2 h 11"/>
              <a:gd name="T20" fmla="*/ 1 w 15"/>
              <a:gd name="T21" fmla="*/ 4 h 11"/>
              <a:gd name="T22" fmla="*/ 0 w 15"/>
              <a:gd name="T23" fmla="*/ 7 h 11"/>
              <a:gd name="T24" fmla="*/ 2 w 15"/>
              <a:gd name="T25" fmla="*/ 10 h 11"/>
              <a:gd name="T26" fmla="*/ 7 w 15"/>
              <a:gd name="T27"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11">
                <a:moveTo>
                  <a:pt x="7" y="10"/>
                </a:moveTo>
                <a:lnTo>
                  <a:pt x="12" y="11"/>
                </a:lnTo>
                <a:lnTo>
                  <a:pt x="13" y="9"/>
                </a:lnTo>
                <a:lnTo>
                  <a:pt x="15" y="4"/>
                </a:lnTo>
                <a:lnTo>
                  <a:pt x="14" y="1"/>
                </a:lnTo>
                <a:lnTo>
                  <a:pt x="13" y="0"/>
                </a:lnTo>
                <a:lnTo>
                  <a:pt x="8" y="2"/>
                </a:lnTo>
                <a:lnTo>
                  <a:pt x="7" y="1"/>
                </a:lnTo>
                <a:lnTo>
                  <a:pt x="6" y="0"/>
                </a:lnTo>
                <a:lnTo>
                  <a:pt x="4" y="2"/>
                </a:lnTo>
                <a:lnTo>
                  <a:pt x="1" y="4"/>
                </a:lnTo>
                <a:lnTo>
                  <a:pt x="0" y="7"/>
                </a:lnTo>
                <a:lnTo>
                  <a:pt x="2" y="10"/>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1" name="Freeform 200"/>
          <p:cNvSpPr>
            <a:spLocks/>
          </p:cNvSpPr>
          <p:nvPr/>
        </p:nvSpPr>
        <p:spPr bwMode="auto">
          <a:xfrm>
            <a:off x="7002804" y="3794051"/>
            <a:ext cx="57902" cy="251608"/>
          </a:xfrm>
          <a:custGeom>
            <a:avLst/>
            <a:gdLst>
              <a:gd name="T0" fmla="*/ 50 w 55"/>
              <a:gd name="T1" fmla="*/ 155 h 239"/>
              <a:gd name="T2" fmla="*/ 46 w 55"/>
              <a:gd name="T3" fmla="*/ 145 h 239"/>
              <a:gd name="T4" fmla="*/ 43 w 55"/>
              <a:gd name="T5" fmla="*/ 132 h 239"/>
              <a:gd name="T6" fmla="*/ 33 w 55"/>
              <a:gd name="T7" fmla="*/ 94 h 239"/>
              <a:gd name="T8" fmla="*/ 32 w 55"/>
              <a:gd name="T9" fmla="*/ 90 h 239"/>
              <a:gd name="T10" fmla="*/ 30 w 55"/>
              <a:gd name="T11" fmla="*/ 84 h 239"/>
              <a:gd name="T12" fmla="*/ 28 w 55"/>
              <a:gd name="T13" fmla="*/ 77 h 239"/>
              <a:gd name="T14" fmla="*/ 27 w 55"/>
              <a:gd name="T15" fmla="*/ 62 h 239"/>
              <a:gd name="T16" fmla="*/ 29 w 55"/>
              <a:gd name="T17" fmla="*/ 57 h 239"/>
              <a:gd name="T18" fmla="*/ 30 w 55"/>
              <a:gd name="T19" fmla="*/ 44 h 239"/>
              <a:gd name="T20" fmla="*/ 28 w 55"/>
              <a:gd name="T21" fmla="*/ 34 h 239"/>
              <a:gd name="T22" fmla="*/ 23 w 55"/>
              <a:gd name="T23" fmla="*/ 18 h 239"/>
              <a:gd name="T24" fmla="*/ 23 w 55"/>
              <a:gd name="T25" fmla="*/ 12 h 239"/>
              <a:gd name="T26" fmla="*/ 20 w 55"/>
              <a:gd name="T27" fmla="*/ 1 h 239"/>
              <a:gd name="T28" fmla="*/ 17 w 55"/>
              <a:gd name="T29" fmla="*/ 3 h 239"/>
              <a:gd name="T30" fmla="*/ 14 w 55"/>
              <a:gd name="T31" fmla="*/ 8 h 239"/>
              <a:gd name="T32" fmla="*/ 18 w 55"/>
              <a:gd name="T33" fmla="*/ 18 h 239"/>
              <a:gd name="T34" fmla="*/ 18 w 55"/>
              <a:gd name="T35" fmla="*/ 23 h 239"/>
              <a:gd name="T36" fmla="*/ 16 w 55"/>
              <a:gd name="T37" fmla="*/ 27 h 239"/>
              <a:gd name="T38" fmla="*/ 13 w 55"/>
              <a:gd name="T39" fmla="*/ 31 h 239"/>
              <a:gd name="T40" fmla="*/ 9 w 55"/>
              <a:gd name="T41" fmla="*/ 28 h 239"/>
              <a:gd name="T42" fmla="*/ 3 w 55"/>
              <a:gd name="T43" fmla="*/ 33 h 239"/>
              <a:gd name="T44" fmla="*/ 4 w 55"/>
              <a:gd name="T45" fmla="*/ 49 h 239"/>
              <a:gd name="T46" fmla="*/ 0 w 55"/>
              <a:gd name="T47" fmla="*/ 62 h 239"/>
              <a:gd name="T48" fmla="*/ 1 w 55"/>
              <a:gd name="T49" fmla="*/ 77 h 239"/>
              <a:gd name="T50" fmla="*/ 1 w 55"/>
              <a:gd name="T51" fmla="*/ 80 h 239"/>
              <a:gd name="T52" fmla="*/ 6 w 55"/>
              <a:gd name="T53" fmla="*/ 86 h 239"/>
              <a:gd name="T54" fmla="*/ 10 w 55"/>
              <a:gd name="T55" fmla="*/ 101 h 239"/>
              <a:gd name="T56" fmla="*/ 7 w 55"/>
              <a:gd name="T57" fmla="*/ 112 h 239"/>
              <a:gd name="T58" fmla="*/ 9 w 55"/>
              <a:gd name="T59" fmla="*/ 123 h 239"/>
              <a:gd name="T60" fmla="*/ 7 w 55"/>
              <a:gd name="T61" fmla="*/ 148 h 239"/>
              <a:gd name="T62" fmla="*/ 4 w 55"/>
              <a:gd name="T63" fmla="*/ 164 h 239"/>
              <a:gd name="T64" fmla="*/ 6 w 55"/>
              <a:gd name="T65" fmla="*/ 171 h 239"/>
              <a:gd name="T66" fmla="*/ 9 w 55"/>
              <a:gd name="T67" fmla="*/ 187 h 239"/>
              <a:gd name="T68" fmla="*/ 5 w 55"/>
              <a:gd name="T69" fmla="*/ 195 h 239"/>
              <a:gd name="T70" fmla="*/ 6 w 55"/>
              <a:gd name="T71" fmla="*/ 204 h 239"/>
              <a:gd name="T72" fmla="*/ 4 w 55"/>
              <a:gd name="T73" fmla="*/ 218 h 239"/>
              <a:gd name="T74" fmla="*/ 5 w 55"/>
              <a:gd name="T75" fmla="*/ 234 h 239"/>
              <a:gd name="T76" fmla="*/ 7 w 55"/>
              <a:gd name="T77" fmla="*/ 239 h 239"/>
              <a:gd name="T78" fmla="*/ 11 w 55"/>
              <a:gd name="T79" fmla="*/ 227 h 239"/>
              <a:gd name="T80" fmla="*/ 15 w 55"/>
              <a:gd name="T81" fmla="*/ 220 h 239"/>
              <a:gd name="T82" fmla="*/ 18 w 55"/>
              <a:gd name="T83" fmla="*/ 218 h 239"/>
              <a:gd name="T84" fmla="*/ 21 w 55"/>
              <a:gd name="T85" fmla="*/ 221 h 239"/>
              <a:gd name="T86" fmla="*/ 30 w 55"/>
              <a:gd name="T87" fmla="*/ 224 h 239"/>
              <a:gd name="T88" fmla="*/ 32 w 55"/>
              <a:gd name="T89" fmla="*/ 236 h 239"/>
              <a:gd name="T90" fmla="*/ 33 w 55"/>
              <a:gd name="T91" fmla="*/ 232 h 239"/>
              <a:gd name="T92" fmla="*/ 34 w 55"/>
              <a:gd name="T93" fmla="*/ 226 h 239"/>
              <a:gd name="T94" fmla="*/ 32 w 55"/>
              <a:gd name="T95" fmla="*/ 216 h 239"/>
              <a:gd name="T96" fmla="*/ 28 w 55"/>
              <a:gd name="T97" fmla="*/ 216 h 239"/>
              <a:gd name="T98" fmla="*/ 24 w 55"/>
              <a:gd name="T99" fmla="*/ 205 h 239"/>
              <a:gd name="T100" fmla="*/ 21 w 55"/>
              <a:gd name="T101" fmla="*/ 200 h 239"/>
              <a:gd name="T102" fmla="*/ 18 w 55"/>
              <a:gd name="T103" fmla="*/ 196 h 239"/>
              <a:gd name="T104" fmla="*/ 16 w 55"/>
              <a:gd name="T105" fmla="*/ 187 h 239"/>
              <a:gd name="T106" fmla="*/ 23 w 55"/>
              <a:gd name="T107" fmla="*/ 159 h 239"/>
              <a:gd name="T108" fmla="*/ 28 w 55"/>
              <a:gd name="T109" fmla="*/ 150 h 239"/>
              <a:gd name="T110" fmla="*/ 39 w 55"/>
              <a:gd name="T111" fmla="*/ 148 h 239"/>
              <a:gd name="T112" fmla="*/ 44 w 55"/>
              <a:gd name="T113" fmla="*/ 151 h 239"/>
              <a:gd name="T114" fmla="*/ 52 w 55"/>
              <a:gd name="T115" fmla="*/ 160 h 239"/>
              <a:gd name="T116" fmla="*/ 55 w 55"/>
              <a:gd name="T117" fmla="*/ 16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 h="239">
                <a:moveTo>
                  <a:pt x="54" y="160"/>
                </a:moveTo>
                <a:lnTo>
                  <a:pt x="53" y="159"/>
                </a:lnTo>
                <a:lnTo>
                  <a:pt x="50" y="155"/>
                </a:lnTo>
                <a:lnTo>
                  <a:pt x="48" y="152"/>
                </a:lnTo>
                <a:lnTo>
                  <a:pt x="47" y="148"/>
                </a:lnTo>
                <a:lnTo>
                  <a:pt x="46" y="145"/>
                </a:lnTo>
                <a:lnTo>
                  <a:pt x="45" y="142"/>
                </a:lnTo>
                <a:lnTo>
                  <a:pt x="45" y="139"/>
                </a:lnTo>
                <a:lnTo>
                  <a:pt x="43" y="132"/>
                </a:lnTo>
                <a:lnTo>
                  <a:pt x="39" y="121"/>
                </a:lnTo>
                <a:lnTo>
                  <a:pt x="37" y="115"/>
                </a:lnTo>
                <a:lnTo>
                  <a:pt x="33" y="94"/>
                </a:lnTo>
                <a:lnTo>
                  <a:pt x="33" y="93"/>
                </a:lnTo>
                <a:lnTo>
                  <a:pt x="33" y="93"/>
                </a:lnTo>
                <a:lnTo>
                  <a:pt x="32" y="90"/>
                </a:lnTo>
                <a:lnTo>
                  <a:pt x="32" y="88"/>
                </a:lnTo>
                <a:lnTo>
                  <a:pt x="31" y="86"/>
                </a:lnTo>
                <a:lnTo>
                  <a:pt x="30" y="84"/>
                </a:lnTo>
                <a:lnTo>
                  <a:pt x="29" y="83"/>
                </a:lnTo>
                <a:lnTo>
                  <a:pt x="29" y="80"/>
                </a:lnTo>
                <a:lnTo>
                  <a:pt x="28" y="77"/>
                </a:lnTo>
                <a:lnTo>
                  <a:pt x="27" y="74"/>
                </a:lnTo>
                <a:lnTo>
                  <a:pt x="27" y="70"/>
                </a:lnTo>
                <a:lnTo>
                  <a:pt x="27" y="62"/>
                </a:lnTo>
                <a:lnTo>
                  <a:pt x="28" y="59"/>
                </a:lnTo>
                <a:lnTo>
                  <a:pt x="29" y="58"/>
                </a:lnTo>
                <a:lnTo>
                  <a:pt x="29" y="57"/>
                </a:lnTo>
                <a:lnTo>
                  <a:pt x="30" y="54"/>
                </a:lnTo>
                <a:lnTo>
                  <a:pt x="30" y="52"/>
                </a:lnTo>
                <a:lnTo>
                  <a:pt x="30" y="44"/>
                </a:lnTo>
                <a:lnTo>
                  <a:pt x="29" y="39"/>
                </a:lnTo>
                <a:lnTo>
                  <a:pt x="29" y="36"/>
                </a:lnTo>
                <a:lnTo>
                  <a:pt x="28" y="34"/>
                </a:lnTo>
                <a:lnTo>
                  <a:pt x="26" y="28"/>
                </a:lnTo>
                <a:lnTo>
                  <a:pt x="23" y="19"/>
                </a:lnTo>
                <a:lnTo>
                  <a:pt x="23" y="18"/>
                </a:lnTo>
                <a:lnTo>
                  <a:pt x="22" y="16"/>
                </a:lnTo>
                <a:lnTo>
                  <a:pt x="23" y="14"/>
                </a:lnTo>
                <a:lnTo>
                  <a:pt x="23" y="12"/>
                </a:lnTo>
                <a:lnTo>
                  <a:pt x="24" y="10"/>
                </a:lnTo>
                <a:lnTo>
                  <a:pt x="23" y="8"/>
                </a:lnTo>
                <a:lnTo>
                  <a:pt x="20" y="1"/>
                </a:lnTo>
                <a:lnTo>
                  <a:pt x="18" y="0"/>
                </a:lnTo>
                <a:lnTo>
                  <a:pt x="18" y="2"/>
                </a:lnTo>
                <a:lnTo>
                  <a:pt x="17" y="3"/>
                </a:lnTo>
                <a:lnTo>
                  <a:pt x="16" y="4"/>
                </a:lnTo>
                <a:lnTo>
                  <a:pt x="12" y="4"/>
                </a:lnTo>
                <a:lnTo>
                  <a:pt x="14" y="8"/>
                </a:lnTo>
                <a:lnTo>
                  <a:pt x="18" y="14"/>
                </a:lnTo>
                <a:lnTo>
                  <a:pt x="19" y="16"/>
                </a:lnTo>
                <a:lnTo>
                  <a:pt x="18" y="18"/>
                </a:lnTo>
                <a:lnTo>
                  <a:pt x="18" y="21"/>
                </a:lnTo>
                <a:lnTo>
                  <a:pt x="18" y="21"/>
                </a:lnTo>
                <a:lnTo>
                  <a:pt x="18" y="23"/>
                </a:lnTo>
                <a:lnTo>
                  <a:pt x="16" y="23"/>
                </a:lnTo>
                <a:lnTo>
                  <a:pt x="15" y="25"/>
                </a:lnTo>
                <a:lnTo>
                  <a:pt x="16" y="27"/>
                </a:lnTo>
                <a:lnTo>
                  <a:pt x="16" y="30"/>
                </a:lnTo>
                <a:lnTo>
                  <a:pt x="14" y="30"/>
                </a:lnTo>
                <a:lnTo>
                  <a:pt x="13" y="31"/>
                </a:lnTo>
                <a:lnTo>
                  <a:pt x="12" y="31"/>
                </a:lnTo>
                <a:lnTo>
                  <a:pt x="9" y="28"/>
                </a:lnTo>
                <a:lnTo>
                  <a:pt x="9" y="28"/>
                </a:lnTo>
                <a:lnTo>
                  <a:pt x="5" y="29"/>
                </a:lnTo>
                <a:lnTo>
                  <a:pt x="3" y="31"/>
                </a:lnTo>
                <a:lnTo>
                  <a:pt x="3" y="33"/>
                </a:lnTo>
                <a:lnTo>
                  <a:pt x="3" y="39"/>
                </a:lnTo>
                <a:lnTo>
                  <a:pt x="4" y="42"/>
                </a:lnTo>
                <a:lnTo>
                  <a:pt x="4" y="49"/>
                </a:lnTo>
                <a:lnTo>
                  <a:pt x="3" y="56"/>
                </a:lnTo>
                <a:lnTo>
                  <a:pt x="1" y="59"/>
                </a:lnTo>
                <a:lnTo>
                  <a:pt x="0" y="62"/>
                </a:lnTo>
                <a:lnTo>
                  <a:pt x="0" y="64"/>
                </a:lnTo>
                <a:lnTo>
                  <a:pt x="0" y="74"/>
                </a:lnTo>
                <a:lnTo>
                  <a:pt x="1" y="77"/>
                </a:lnTo>
                <a:lnTo>
                  <a:pt x="3" y="78"/>
                </a:lnTo>
                <a:lnTo>
                  <a:pt x="2" y="79"/>
                </a:lnTo>
                <a:lnTo>
                  <a:pt x="1" y="80"/>
                </a:lnTo>
                <a:lnTo>
                  <a:pt x="2" y="81"/>
                </a:lnTo>
                <a:lnTo>
                  <a:pt x="4" y="83"/>
                </a:lnTo>
                <a:lnTo>
                  <a:pt x="6" y="86"/>
                </a:lnTo>
                <a:lnTo>
                  <a:pt x="8" y="89"/>
                </a:lnTo>
                <a:lnTo>
                  <a:pt x="10" y="95"/>
                </a:lnTo>
                <a:lnTo>
                  <a:pt x="10" y="101"/>
                </a:lnTo>
                <a:lnTo>
                  <a:pt x="9" y="104"/>
                </a:lnTo>
                <a:lnTo>
                  <a:pt x="8" y="107"/>
                </a:lnTo>
                <a:lnTo>
                  <a:pt x="7" y="112"/>
                </a:lnTo>
                <a:lnTo>
                  <a:pt x="7" y="115"/>
                </a:lnTo>
                <a:lnTo>
                  <a:pt x="9" y="121"/>
                </a:lnTo>
                <a:lnTo>
                  <a:pt x="9" y="123"/>
                </a:lnTo>
                <a:lnTo>
                  <a:pt x="9" y="141"/>
                </a:lnTo>
                <a:lnTo>
                  <a:pt x="8" y="145"/>
                </a:lnTo>
                <a:lnTo>
                  <a:pt x="7" y="148"/>
                </a:lnTo>
                <a:lnTo>
                  <a:pt x="6" y="155"/>
                </a:lnTo>
                <a:lnTo>
                  <a:pt x="6" y="158"/>
                </a:lnTo>
                <a:lnTo>
                  <a:pt x="4" y="164"/>
                </a:lnTo>
                <a:lnTo>
                  <a:pt x="4" y="165"/>
                </a:lnTo>
                <a:lnTo>
                  <a:pt x="4" y="166"/>
                </a:lnTo>
                <a:lnTo>
                  <a:pt x="6" y="171"/>
                </a:lnTo>
                <a:lnTo>
                  <a:pt x="9" y="176"/>
                </a:lnTo>
                <a:lnTo>
                  <a:pt x="9" y="184"/>
                </a:lnTo>
                <a:lnTo>
                  <a:pt x="9" y="187"/>
                </a:lnTo>
                <a:lnTo>
                  <a:pt x="7" y="189"/>
                </a:lnTo>
                <a:lnTo>
                  <a:pt x="6" y="192"/>
                </a:lnTo>
                <a:lnTo>
                  <a:pt x="5" y="195"/>
                </a:lnTo>
                <a:lnTo>
                  <a:pt x="5" y="196"/>
                </a:lnTo>
                <a:lnTo>
                  <a:pt x="6" y="201"/>
                </a:lnTo>
                <a:lnTo>
                  <a:pt x="6" y="204"/>
                </a:lnTo>
                <a:lnTo>
                  <a:pt x="7" y="207"/>
                </a:lnTo>
                <a:lnTo>
                  <a:pt x="6" y="210"/>
                </a:lnTo>
                <a:lnTo>
                  <a:pt x="4" y="218"/>
                </a:lnTo>
                <a:lnTo>
                  <a:pt x="3" y="225"/>
                </a:lnTo>
                <a:lnTo>
                  <a:pt x="4" y="232"/>
                </a:lnTo>
                <a:lnTo>
                  <a:pt x="5" y="234"/>
                </a:lnTo>
                <a:lnTo>
                  <a:pt x="5" y="236"/>
                </a:lnTo>
                <a:lnTo>
                  <a:pt x="6" y="237"/>
                </a:lnTo>
                <a:lnTo>
                  <a:pt x="7" y="239"/>
                </a:lnTo>
                <a:lnTo>
                  <a:pt x="9" y="237"/>
                </a:lnTo>
                <a:lnTo>
                  <a:pt x="10" y="234"/>
                </a:lnTo>
                <a:lnTo>
                  <a:pt x="11" y="227"/>
                </a:lnTo>
                <a:lnTo>
                  <a:pt x="12" y="224"/>
                </a:lnTo>
                <a:lnTo>
                  <a:pt x="13" y="222"/>
                </a:lnTo>
                <a:lnTo>
                  <a:pt x="15" y="220"/>
                </a:lnTo>
                <a:lnTo>
                  <a:pt x="16" y="218"/>
                </a:lnTo>
                <a:lnTo>
                  <a:pt x="17" y="218"/>
                </a:lnTo>
                <a:lnTo>
                  <a:pt x="18" y="218"/>
                </a:lnTo>
                <a:lnTo>
                  <a:pt x="19" y="219"/>
                </a:lnTo>
                <a:lnTo>
                  <a:pt x="20" y="220"/>
                </a:lnTo>
                <a:lnTo>
                  <a:pt x="21" y="221"/>
                </a:lnTo>
                <a:lnTo>
                  <a:pt x="25" y="221"/>
                </a:lnTo>
                <a:lnTo>
                  <a:pt x="29" y="222"/>
                </a:lnTo>
                <a:lnTo>
                  <a:pt x="30" y="224"/>
                </a:lnTo>
                <a:lnTo>
                  <a:pt x="31" y="227"/>
                </a:lnTo>
                <a:lnTo>
                  <a:pt x="31" y="231"/>
                </a:lnTo>
                <a:lnTo>
                  <a:pt x="32" y="236"/>
                </a:lnTo>
                <a:lnTo>
                  <a:pt x="32" y="235"/>
                </a:lnTo>
                <a:lnTo>
                  <a:pt x="33" y="234"/>
                </a:lnTo>
                <a:lnTo>
                  <a:pt x="33" y="232"/>
                </a:lnTo>
                <a:lnTo>
                  <a:pt x="33" y="231"/>
                </a:lnTo>
                <a:lnTo>
                  <a:pt x="34" y="227"/>
                </a:lnTo>
                <a:lnTo>
                  <a:pt x="34" y="226"/>
                </a:lnTo>
                <a:lnTo>
                  <a:pt x="34" y="222"/>
                </a:lnTo>
                <a:lnTo>
                  <a:pt x="33" y="217"/>
                </a:lnTo>
                <a:lnTo>
                  <a:pt x="32" y="216"/>
                </a:lnTo>
                <a:lnTo>
                  <a:pt x="31" y="216"/>
                </a:lnTo>
                <a:lnTo>
                  <a:pt x="30" y="215"/>
                </a:lnTo>
                <a:lnTo>
                  <a:pt x="28" y="216"/>
                </a:lnTo>
                <a:lnTo>
                  <a:pt x="27" y="214"/>
                </a:lnTo>
                <a:lnTo>
                  <a:pt x="26" y="210"/>
                </a:lnTo>
                <a:lnTo>
                  <a:pt x="24" y="205"/>
                </a:lnTo>
                <a:lnTo>
                  <a:pt x="23" y="202"/>
                </a:lnTo>
                <a:lnTo>
                  <a:pt x="22" y="201"/>
                </a:lnTo>
                <a:lnTo>
                  <a:pt x="21" y="200"/>
                </a:lnTo>
                <a:lnTo>
                  <a:pt x="20" y="200"/>
                </a:lnTo>
                <a:lnTo>
                  <a:pt x="19" y="199"/>
                </a:lnTo>
                <a:lnTo>
                  <a:pt x="18" y="196"/>
                </a:lnTo>
                <a:lnTo>
                  <a:pt x="16" y="192"/>
                </a:lnTo>
                <a:lnTo>
                  <a:pt x="16" y="191"/>
                </a:lnTo>
                <a:lnTo>
                  <a:pt x="16" y="187"/>
                </a:lnTo>
                <a:lnTo>
                  <a:pt x="16" y="182"/>
                </a:lnTo>
                <a:lnTo>
                  <a:pt x="18" y="177"/>
                </a:lnTo>
                <a:lnTo>
                  <a:pt x="23" y="159"/>
                </a:lnTo>
                <a:lnTo>
                  <a:pt x="24" y="154"/>
                </a:lnTo>
                <a:lnTo>
                  <a:pt x="26" y="151"/>
                </a:lnTo>
                <a:lnTo>
                  <a:pt x="28" y="150"/>
                </a:lnTo>
                <a:lnTo>
                  <a:pt x="31" y="149"/>
                </a:lnTo>
                <a:lnTo>
                  <a:pt x="37" y="148"/>
                </a:lnTo>
                <a:lnTo>
                  <a:pt x="39" y="148"/>
                </a:lnTo>
                <a:lnTo>
                  <a:pt x="41" y="149"/>
                </a:lnTo>
                <a:lnTo>
                  <a:pt x="43" y="150"/>
                </a:lnTo>
                <a:lnTo>
                  <a:pt x="44" y="151"/>
                </a:lnTo>
                <a:lnTo>
                  <a:pt x="47" y="155"/>
                </a:lnTo>
                <a:lnTo>
                  <a:pt x="49" y="157"/>
                </a:lnTo>
                <a:lnTo>
                  <a:pt x="52" y="160"/>
                </a:lnTo>
                <a:lnTo>
                  <a:pt x="53" y="162"/>
                </a:lnTo>
                <a:lnTo>
                  <a:pt x="54" y="166"/>
                </a:lnTo>
                <a:lnTo>
                  <a:pt x="55" y="167"/>
                </a:lnTo>
                <a:lnTo>
                  <a:pt x="55" y="162"/>
                </a:lnTo>
                <a:lnTo>
                  <a:pt x="54" y="16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2" name="Freeform 201"/>
          <p:cNvSpPr>
            <a:spLocks/>
          </p:cNvSpPr>
          <p:nvPr/>
        </p:nvSpPr>
        <p:spPr bwMode="auto">
          <a:xfrm>
            <a:off x="5919523" y="2864471"/>
            <a:ext cx="9475" cy="7369"/>
          </a:xfrm>
          <a:custGeom>
            <a:avLst/>
            <a:gdLst>
              <a:gd name="T0" fmla="*/ 6 w 9"/>
              <a:gd name="T1" fmla="*/ 7 h 7"/>
              <a:gd name="T2" fmla="*/ 7 w 9"/>
              <a:gd name="T3" fmla="*/ 3 h 7"/>
              <a:gd name="T4" fmla="*/ 9 w 9"/>
              <a:gd name="T5" fmla="*/ 0 h 7"/>
              <a:gd name="T6" fmla="*/ 5 w 9"/>
              <a:gd name="T7" fmla="*/ 0 h 7"/>
              <a:gd name="T8" fmla="*/ 3 w 9"/>
              <a:gd name="T9" fmla="*/ 1 h 7"/>
              <a:gd name="T10" fmla="*/ 0 w 9"/>
              <a:gd name="T11" fmla="*/ 4 h 7"/>
              <a:gd name="T12" fmla="*/ 1 w 9"/>
              <a:gd name="T13" fmla="*/ 5 h 7"/>
              <a:gd name="T14" fmla="*/ 6 w 9"/>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7">
                <a:moveTo>
                  <a:pt x="6" y="7"/>
                </a:moveTo>
                <a:lnTo>
                  <a:pt x="7" y="3"/>
                </a:lnTo>
                <a:lnTo>
                  <a:pt x="9" y="0"/>
                </a:lnTo>
                <a:lnTo>
                  <a:pt x="5" y="0"/>
                </a:lnTo>
                <a:lnTo>
                  <a:pt x="3" y="1"/>
                </a:lnTo>
                <a:lnTo>
                  <a:pt x="0" y="4"/>
                </a:lnTo>
                <a:lnTo>
                  <a:pt x="1" y="5"/>
                </a:lnTo>
                <a:lnTo>
                  <a:pt x="6"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3" name="Freeform 202"/>
          <p:cNvSpPr>
            <a:spLocks/>
          </p:cNvSpPr>
          <p:nvPr/>
        </p:nvSpPr>
        <p:spPr bwMode="auto">
          <a:xfrm>
            <a:off x="5890046" y="2889737"/>
            <a:ext cx="14738" cy="7369"/>
          </a:xfrm>
          <a:custGeom>
            <a:avLst/>
            <a:gdLst>
              <a:gd name="T0" fmla="*/ 10 w 14"/>
              <a:gd name="T1" fmla="*/ 7 h 7"/>
              <a:gd name="T2" fmla="*/ 11 w 14"/>
              <a:gd name="T3" fmla="*/ 6 h 7"/>
              <a:gd name="T4" fmla="*/ 12 w 14"/>
              <a:gd name="T5" fmla="*/ 6 h 7"/>
              <a:gd name="T6" fmla="*/ 13 w 14"/>
              <a:gd name="T7" fmla="*/ 5 h 7"/>
              <a:gd name="T8" fmla="*/ 14 w 14"/>
              <a:gd name="T9" fmla="*/ 4 h 7"/>
              <a:gd name="T10" fmla="*/ 12 w 14"/>
              <a:gd name="T11" fmla="*/ 2 h 7"/>
              <a:gd name="T12" fmla="*/ 6 w 14"/>
              <a:gd name="T13" fmla="*/ 0 h 7"/>
              <a:gd name="T14" fmla="*/ 1 w 14"/>
              <a:gd name="T15" fmla="*/ 1 h 7"/>
              <a:gd name="T16" fmla="*/ 0 w 14"/>
              <a:gd name="T17" fmla="*/ 4 h 7"/>
              <a:gd name="T18" fmla="*/ 6 w 14"/>
              <a:gd name="T19" fmla="*/ 5 h 7"/>
              <a:gd name="T20" fmla="*/ 10 w 14"/>
              <a:gd name="T2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7">
                <a:moveTo>
                  <a:pt x="10" y="7"/>
                </a:moveTo>
                <a:lnTo>
                  <a:pt x="11" y="6"/>
                </a:lnTo>
                <a:lnTo>
                  <a:pt x="12" y="6"/>
                </a:lnTo>
                <a:lnTo>
                  <a:pt x="13" y="5"/>
                </a:lnTo>
                <a:lnTo>
                  <a:pt x="14" y="4"/>
                </a:lnTo>
                <a:lnTo>
                  <a:pt x="12" y="2"/>
                </a:lnTo>
                <a:lnTo>
                  <a:pt x="6" y="0"/>
                </a:lnTo>
                <a:lnTo>
                  <a:pt x="1" y="1"/>
                </a:lnTo>
                <a:lnTo>
                  <a:pt x="0" y="4"/>
                </a:lnTo>
                <a:lnTo>
                  <a:pt x="6" y="5"/>
                </a:lnTo>
                <a:lnTo>
                  <a:pt x="1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4" name="Freeform 204"/>
          <p:cNvSpPr>
            <a:spLocks/>
          </p:cNvSpPr>
          <p:nvPr/>
        </p:nvSpPr>
        <p:spPr bwMode="auto">
          <a:xfrm>
            <a:off x="7357581" y="3092918"/>
            <a:ext cx="5264" cy="7369"/>
          </a:xfrm>
          <a:custGeom>
            <a:avLst/>
            <a:gdLst>
              <a:gd name="T0" fmla="*/ 4 w 5"/>
              <a:gd name="T1" fmla="*/ 7 h 7"/>
              <a:gd name="T2" fmla="*/ 5 w 5"/>
              <a:gd name="T3" fmla="*/ 6 h 7"/>
              <a:gd name="T4" fmla="*/ 4 w 5"/>
              <a:gd name="T5" fmla="*/ 3 h 7"/>
              <a:gd name="T6" fmla="*/ 2 w 5"/>
              <a:gd name="T7" fmla="*/ 0 h 7"/>
              <a:gd name="T8" fmla="*/ 0 w 5"/>
              <a:gd name="T9" fmla="*/ 0 h 7"/>
              <a:gd name="T10" fmla="*/ 0 w 5"/>
              <a:gd name="T11" fmla="*/ 1 h 7"/>
              <a:gd name="T12" fmla="*/ 0 w 5"/>
              <a:gd name="T13" fmla="*/ 5 h 7"/>
              <a:gd name="T14" fmla="*/ 2 w 5"/>
              <a:gd name="T15" fmla="*/ 6 h 7"/>
              <a:gd name="T16" fmla="*/ 4 w 5"/>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7">
                <a:moveTo>
                  <a:pt x="4" y="7"/>
                </a:moveTo>
                <a:lnTo>
                  <a:pt x="5" y="6"/>
                </a:lnTo>
                <a:lnTo>
                  <a:pt x="4" y="3"/>
                </a:lnTo>
                <a:lnTo>
                  <a:pt x="2" y="0"/>
                </a:lnTo>
                <a:lnTo>
                  <a:pt x="0" y="0"/>
                </a:lnTo>
                <a:lnTo>
                  <a:pt x="0" y="1"/>
                </a:lnTo>
                <a:lnTo>
                  <a:pt x="0" y="5"/>
                </a:lnTo>
                <a:lnTo>
                  <a:pt x="2" y="6"/>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5" name="Freeform 206"/>
          <p:cNvSpPr>
            <a:spLocks/>
          </p:cNvSpPr>
          <p:nvPr/>
        </p:nvSpPr>
        <p:spPr bwMode="auto">
          <a:xfrm>
            <a:off x="7370214" y="3165558"/>
            <a:ext cx="9475" cy="38952"/>
          </a:xfrm>
          <a:custGeom>
            <a:avLst/>
            <a:gdLst>
              <a:gd name="T0" fmla="*/ 1 w 9"/>
              <a:gd name="T1" fmla="*/ 22 h 37"/>
              <a:gd name="T2" fmla="*/ 1 w 9"/>
              <a:gd name="T3" fmla="*/ 27 h 37"/>
              <a:gd name="T4" fmla="*/ 2 w 9"/>
              <a:gd name="T5" fmla="*/ 28 h 37"/>
              <a:gd name="T6" fmla="*/ 5 w 9"/>
              <a:gd name="T7" fmla="*/ 30 h 37"/>
              <a:gd name="T8" fmla="*/ 7 w 9"/>
              <a:gd name="T9" fmla="*/ 33 h 37"/>
              <a:gd name="T10" fmla="*/ 7 w 9"/>
              <a:gd name="T11" fmla="*/ 34 h 37"/>
              <a:gd name="T12" fmla="*/ 6 w 9"/>
              <a:gd name="T13" fmla="*/ 37 h 37"/>
              <a:gd name="T14" fmla="*/ 7 w 9"/>
              <a:gd name="T15" fmla="*/ 37 h 37"/>
              <a:gd name="T16" fmla="*/ 7 w 9"/>
              <a:gd name="T17" fmla="*/ 36 h 37"/>
              <a:gd name="T18" fmla="*/ 8 w 9"/>
              <a:gd name="T19" fmla="*/ 34 h 37"/>
              <a:gd name="T20" fmla="*/ 7 w 9"/>
              <a:gd name="T21" fmla="*/ 32 h 37"/>
              <a:gd name="T22" fmla="*/ 5 w 9"/>
              <a:gd name="T23" fmla="*/ 27 h 37"/>
              <a:gd name="T24" fmla="*/ 5 w 9"/>
              <a:gd name="T25" fmla="*/ 23 h 37"/>
              <a:gd name="T26" fmla="*/ 5 w 9"/>
              <a:gd name="T27" fmla="*/ 18 h 37"/>
              <a:gd name="T28" fmla="*/ 5 w 9"/>
              <a:gd name="T29" fmla="*/ 14 h 37"/>
              <a:gd name="T30" fmla="*/ 5 w 9"/>
              <a:gd name="T31" fmla="*/ 12 h 37"/>
              <a:gd name="T32" fmla="*/ 8 w 9"/>
              <a:gd name="T33" fmla="*/ 10 h 37"/>
              <a:gd name="T34" fmla="*/ 9 w 9"/>
              <a:gd name="T35" fmla="*/ 7 h 37"/>
              <a:gd name="T36" fmla="*/ 9 w 9"/>
              <a:gd name="T37" fmla="*/ 2 h 37"/>
              <a:gd name="T38" fmla="*/ 8 w 9"/>
              <a:gd name="T39" fmla="*/ 0 h 37"/>
              <a:gd name="T40" fmla="*/ 7 w 9"/>
              <a:gd name="T41" fmla="*/ 0 h 37"/>
              <a:gd name="T42" fmla="*/ 6 w 9"/>
              <a:gd name="T43" fmla="*/ 2 h 37"/>
              <a:gd name="T44" fmla="*/ 4 w 9"/>
              <a:gd name="T45" fmla="*/ 5 h 37"/>
              <a:gd name="T46" fmla="*/ 0 w 9"/>
              <a:gd name="T47" fmla="*/ 9 h 37"/>
              <a:gd name="T48" fmla="*/ 0 w 9"/>
              <a:gd name="T49" fmla="*/ 12 h 37"/>
              <a:gd name="T50" fmla="*/ 1 w 9"/>
              <a:gd name="T51" fmla="*/ 16 h 37"/>
              <a:gd name="T52" fmla="*/ 1 w 9"/>
              <a:gd name="T53" fmla="*/ 2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37">
                <a:moveTo>
                  <a:pt x="1" y="22"/>
                </a:moveTo>
                <a:lnTo>
                  <a:pt x="1" y="27"/>
                </a:lnTo>
                <a:lnTo>
                  <a:pt x="2" y="28"/>
                </a:lnTo>
                <a:lnTo>
                  <a:pt x="5" y="30"/>
                </a:lnTo>
                <a:lnTo>
                  <a:pt x="7" y="33"/>
                </a:lnTo>
                <a:lnTo>
                  <a:pt x="7" y="34"/>
                </a:lnTo>
                <a:lnTo>
                  <a:pt x="6" y="37"/>
                </a:lnTo>
                <a:lnTo>
                  <a:pt x="7" y="37"/>
                </a:lnTo>
                <a:lnTo>
                  <a:pt x="7" y="36"/>
                </a:lnTo>
                <a:lnTo>
                  <a:pt x="8" y="34"/>
                </a:lnTo>
                <a:lnTo>
                  <a:pt x="7" y="32"/>
                </a:lnTo>
                <a:lnTo>
                  <a:pt x="5" y="27"/>
                </a:lnTo>
                <a:lnTo>
                  <a:pt x="5" y="23"/>
                </a:lnTo>
                <a:lnTo>
                  <a:pt x="5" y="18"/>
                </a:lnTo>
                <a:lnTo>
                  <a:pt x="5" y="14"/>
                </a:lnTo>
                <a:lnTo>
                  <a:pt x="5" y="12"/>
                </a:lnTo>
                <a:lnTo>
                  <a:pt x="8" y="10"/>
                </a:lnTo>
                <a:lnTo>
                  <a:pt x="9" y="7"/>
                </a:lnTo>
                <a:lnTo>
                  <a:pt x="9" y="2"/>
                </a:lnTo>
                <a:lnTo>
                  <a:pt x="8" y="0"/>
                </a:lnTo>
                <a:lnTo>
                  <a:pt x="7" y="0"/>
                </a:lnTo>
                <a:lnTo>
                  <a:pt x="6" y="2"/>
                </a:lnTo>
                <a:lnTo>
                  <a:pt x="4" y="5"/>
                </a:lnTo>
                <a:lnTo>
                  <a:pt x="0" y="9"/>
                </a:lnTo>
                <a:lnTo>
                  <a:pt x="0" y="12"/>
                </a:lnTo>
                <a:lnTo>
                  <a:pt x="1" y="16"/>
                </a:lnTo>
                <a:lnTo>
                  <a:pt x="1" y="2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6" name="Freeform 207"/>
          <p:cNvSpPr>
            <a:spLocks/>
          </p:cNvSpPr>
          <p:nvPr/>
        </p:nvSpPr>
        <p:spPr bwMode="auto">
          <a:xfrm>
            <a:off x="7496544" y="3144503"/>
            <a:ext cx="31583" cy="24213"/>
          </a:xfrm>
          <a:custGeom>
            <a:avLst/>
            <a:gdLst>
              <a:gd name="T0" fmla="*/ 4 w 30"/>
              <a:gd name="T1" fmla="*/ 13 h 23"/>
              <a:gd name="T2" fmla="*/ 7 w 30"/>
              <a:gd name="T3" fmla="*/ 16 h 23"/>
              <a:gd name="T4" fmla="*/ 10 w 30"/>
              <a:gd name="T5" fmla="*/ 19 h 23"/>
              <a:gd name="T6" fmla="*/ 21 w 30"/>
              <a:gd name="T7" fmla="*/ 23 h 23"/>
              <a:gd name="T8" fmla="*/ 26 w 30"/>
              <a:gd name="T9" fmla="*/ 23 h 23"/>
              <a:gd name="T10" fmla="*/ 26 w 30"/>
              <a:gd name="T11" fmla="*/ 22 h 23"/>
              <a:gd name="T12" fmla="*/ 27 w 30"/>
              <a:gd name="T13" fmla="*/ 20 h 23"/>
              <a:gd name="T14" fmla="*/ 27 w 30"/>
              <a:gd name="T15" fmla="*/ 15 h 23"/>
              <a:gd name="T16" fmla="*/ 28 w 30"/>
              <a:gd name="T17" fmla="*/ 13 h 23"/>
              <a:gd name="T18" fmla="*/ 30 w 30"/>
              <a:gd name="T19" fmla="*/ 13 h 23"/>
              <a:gd name="T20" fmla="*/ 30 w 30"/>
              <a:gd name="T21" fmla="*/ 10 h 23"/>
              <a:gd name="T22" fmla="*/ 30 w 30"/>
              <a:gd name="T23" fmla="*/ 9 h 23"/>
              <a:gd name="T24" fmla="*/ 29 w 30"/>
              <a:gd name="T25" fmla="*/ 7 h 23"/>
              <a:gd name="T26" fmla="*/ 11 w 30"/>
              <a:gd name="T27" fmla="*/ 0 h 23"/>
              <a:gd name="T28" fmla="*/ 8 w 30"/>
              <a:gd name="T29" fmla="*/ 1 h 23"/>
              <a:gd name="T30" fmla="*/ 5 w 30"/>
              <a:gd name="T31" fmla="*/ 3 h 23"/>
              <a:gd name="T32" fmla="*/ 2 w 30"/>
              <a:gd name="T33" fmla="*/ 6 h 23"/>
              <a:gd name="T34" fmla="*/ 1 w 30"/>
              <a:gd name="T35" fmla="*/ 8 h 23"/>
              <a:gd name="T36" fmla="*/ 0 w 30"/>
              <a:gd name="T37" fmla="*/ 10 h 23"/>
              <a:gd name="T38" fmla="*/ 1 w 30"/>
              <a:gd name="T39" fmla="*/ 11 h 23"/>
              <a:gd name="T40" fmla="*/ 4 w 30"/>
              <a:gd name="T41" fmla="*/ 1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23">
                <a:moveTo>
                  <a:pt x="4" y="13"/>
                </a:moveTo>
                <a:lnTo>
                  <a:pt x="7" y="16"/>
                </a:lnTo>
                <a:lnTo>
                  <a:pt x="10" y="19"/>
                </a:lnTo>
                <a:lnTo>
                  <a:pt x="21" y="23"/>
                </a:lnTo>
                <a:lnTo>
                  <a:pt x="26" y="23"/>
                </a:lnTo>
                <a:lnTo>
                  <a:pt x="26" y="22"/>
                </a:lnTo>
                <a:lnTo>
                  <a:pt x="27" y="20"/>
                </a:lnTo>
                <a:lnTo>
                  <a:pt x="27" y="15"/>
                </a:lnTo>
                <a:lnTo>
                  <a:pt x="28" y="13"/>
                </a:lnTo>
                <a:lnTo>
                  <a:pt x="30" y="13"/>
                </a:lnTo>
                <a:lnTo>
                  <a:pt x="30" y="10"/>
                </a:lnTo>
                <a:lnTo>
                  <a:pt x="30" y="9"/>
                </a:lnTo>
                <a:lnTo>
                  <a:pt x="29" y="7"/>
                </a:lnTo>
                <a:lnTo>
                  <a:pt x="11" y="0"/>
                </a:lnTo>
                <a:lnTo>
                  <a:pt x="8" y="1"/>
                </a:lnTo>
                <a:lnTo>
                  <a:pt x="5" y="3"/>
                </a:lnTo>
                <a:lnTo>
                  <a:pt x="2" y="6"/>
                </a:lnTo>
                <a:lnTo>
                  <a:pt x="1" y="8"/>
                </a:lnTo>
                <a:lnTo>
                  <a:pt x="0" y="10"/>
                </a:lnTo>
                <a:lnTo>
                  <a:pt x="1" y="11"/>
                </a:lnTo>
                <a:lnTo>
                  <a:pt x="4"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7" name="Freeform 208"/>
          <p:cNvSpPr>
            <a:spLocks/>
          </p:cNvSpPr>
          <p:nvPr/>
        </p:nvSpPr>
        <p:spPr bwMode="auto">
          <a:xfrm>
            <a:off x="6440635" y="2702348"/>
            <a:ext cx="13686" cy="15791"/>
          </a:xfrm>
          <a:custGeom>
            <a:avLst/>
            <a:gdLst>
              <a:gd name="T0" fmla="*/ 4 w 13"/>
              <a:gd name="T1" fmla="*/ 7 h 15"/>
              <a:gd name="T2" fmla="*/ 6 w 13"/>
              <a:gd name="T3" fmla="*/ 8 h 15"/>
              <a:gd name="T4" fmla="*/ 8 w 13"/>
              <a:gd name="T5" fmla="*/ 12 h 15"/>
              <a:gd name="T6" fmla="*/ 11 w 13"/>
              <a:gd name="T7" fmla="*/ 15 h 15"/>
              <a:gd name="T8" fmla="*/ 11 w 13"/>
              <a:gd name="T9" fmla="*/ 14 h 15"/>
              <a:gd name="T10" fmla="*/ 12 w 13"/>
              <a:gd name="T11" fmla="*/ 12 h 15"/>
              <a:gd name="T12" fmla="*/ 12 w 13"/>
              <a:gd name="T13" fmla="*/ 11 h 15"/>
              <a:gd name="T14" fmla="*/ 13 w 13"/>
              <a:gd name="T15" fmla="*/ 10 h 15"/>
              <a:gd name="T16" fmla="*/ 12 w 13"/>
              <a:gd name="T17" fmla="*/ 7 h 15"/>
              <a:gd name="T18" fmla="*/ 10 w 13"/>
              <a:gd name="T19" fmla="*/ 2 h 15"/>
              <a:gd name="T20" fmla="*/ 8 w 13"/>
              <a:gd name="T21" fmla="*/ 0 h 15"/>
              <a:gd name="T22" fmla="*/ 6 w 13"/>
              <a:gd name="T23" fmla="*/ 2 h 15"/>
              <a:gd name="T24" fmla="*/ 1 w 13"/>
              <a:gd name="T25" fmla="*/ 1 h 15"/>
              <a:gd name="T26" fmla="*/ 0 w 13"/>
              <a:gd name="T27" fmla="*/ 1 h 15"/>
              <a:gd name="T28" fmla="*/ 1 w 13"/>
              <a:gd name="T29" fmla="*/ 3 h 15"/>
              <a:gd name="T30" fmla="*/ 4 w 13"/>
              <a:gd name="T31"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 h="15">
                <a:moveTo>
                  <a:pt x="4" y="7"/>
                </a:moveTo>
                <a:lnTo>
                  <a:pt x="6" y="8"/>
                </a:lnTo>
                <a:lnTo>
                  <a:pt x="8" y="12"/>
                </a:lnTo>
                <a:lnTo>
                  <a:pt x="11" y="15"/>
                </a:lnTo>
                <a:lnTo>
                  <a:pt x="11" y="14"/>
                </a:lnTo>
                <a:lnTo>
                  <a:pt x="12" y="12"/>
                </a:lnTo>
                <a:lnTo>
                  <a:pt x="12" y="11"/>
                </a:lnTo>
                <a:lnTo>
                  <a:pt x="13" y="10"/>
                </a:lnTo>
                <a:lnTo>
                  <a:pt x="12" y="7"/>
                </a:lnTo>
                <a:lnTo>
                  <a:pt x="10" y="2"/>
                </a:lnTo>
                <a:lnTo>
                  <a:pt x="8" y="0"/>
                </a:lnTo>
                <a:lnTo>
                  <a:pt x="6" y="2"/>
                </a:lnTo>
                <a:lnTo>
                  <a:pt x="1" y="1"/>
                </a:lnTo>
                <a:lnTo>
                  <a:pt x="0" y="1"/>
                </a:lnTo>
                <a:lnTo>
                  <a:pt x="1" y="3"/>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8" name="Freeform 209"/>
          <p:cNvSpPr>
            <a:spLocks/>
          </p:cNvSpPr>
          <p:nvPr/>
        </p:nvSpPr>
        <p:spPr bwMode="auto">
          <a:xfrm>
            <a:off x="6883843" y="2882368"/>
            <a:ext cx="16844" cy="25266"/>
          </a:xfrm>
          <a:custGeom>
            <a:avLst/>
            <a:gdLst>
              <a:gd name="T0" fmla="*/ 1 w 16"/>
              <a:gd name="T1" fmla="*/ 5 h 24"/>
              <a:gd name="T2" fmla="*/ 5 w 16"/>
              <a:gd name="T3" fmla="*/ 9 h 24"/>
              <a:gd name="T4" fmla="*/ 6 w 16"/>
              <a:gd name="T5" fmla="*/ 13 h 24"/>
              <a:gd name="T6" fmla="*/ 12 w 16"/>
              <a:gd name="T7" fmla="*/ 21 h 24"/>
              <a:gd name="T8" fmla="*/ 13 w 16"/>
              <a:gd name="T9" fmla="*/ 24 h 24"/>
              <a:gd name="T10" fmla="*/ 15 w 16"/>
              <a:gd name="T11" fmla="*/ 22 h 24"/>
              <a:gd name="T12" fmla="*/ 16 w 16"/>
              <a:gd name="T13" fmla="*/ 18 h 24"/>
              <a:gd name="T14" fmla="*/ 12 w 16"/>
              <a:gd name="T15" fmla="*/ 11 h 24"/>
              <a:gd name="T16" fmla="*/ 4 w 16"/>
              <a:gd name="T17" fmla="*/ 2 h 24"/>
              <a:gd name="T18" fmla="*/ 0 w 16"/>
              <a:gd name="T19" fmla="*/ 0 h 24"/>
              <a:gd name="T20" fmla="*/ 0 w 16"/>
              <a:gd name="T21" fmla="*/ 3 h 24"/>
              <a:gd name="T22" fmla="*/ 1 w 16"/>
              <a:gd name="T23"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1" y="5"/>
                </a:moveTo>
                <a:lnTo>
                  <a:pt x="5" y="9"/>
                </a:lnTo>
                <a:lnTo>
                  <a:pt x="6" y="13"/>
                </a:lnTo>
                <a:lnTo>
                  <a:pt x="12" y="21"/>
                </a:lnTo>
                <a:lnTo>
                  <a:pt x="13" y="24"/>
                </a:lnTo>
                <a:lnTo>
                  <a:pt x="15" y="22"/>
                </a:lnTo>
                <a:lnTo>
                  <a:pt x="16" y="18"/>
                </a:lnTo>
                <a:lnTo>
                  <a:pt x="12" y="11"/>
                </a:lnTo>
                <a:lnTo>
                  <a:pt x="4" y="2"/>
                </a:lnTo>
                <a:lnTo>
                  <a:pt x="0" y="0"/>
                </a:lnTo>
                <a:lnTo>
                  <a:pt x="0" y="3"/>
                </a:lnTo>
                <a:lnTo>
                  <a:pt x="1"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09" name="Freeform 210"/>
          <p:cNvSpPr>
            <a:spLocks/>
          </p:cNvSpPr>
          <p:nvPr/>
        </p:nvSpPr>
        <p:spPr bwMode="auto">
          <a:xfrm>
            <a:off x="6675398" y="2903423"/>
            <a:ext cx="5264" cy="7369"/>
          </a:xfrm>
          <a:custGeom>
            <a:avLst/>
            <a:gdLst>
              <a:gd name="T0" fmla="*/ 2 w 5"/>
              <a:gd name="T1" fmla="*/ 7 h 7"/>
              <a:gd name="T2" fmla="*/ 3 w 5"/>
              <a:gd name="T3" fmla="*/ 6 h 7"/>
              <a:gd name="T4" fmla="*/ 5 w 5"/>
              <a:gd name="T5" fmla="*/ 4 h 7"/>
              <a:gd name="T6" fmla="*/ 5 w 5"/>
              <a:gd name="T7" fmla="*/ 3 h 7"/>
              <a:gd name="T8" fmla="*/ 4 w 5"/>
              <a:gd name="T9" fmla="*/ 1 h 7"/>
              <a:gd name="T10" fmla="*/ 1 w 5"/>
              <a:gd name="T11" fmla="*/ 0 h 7"/>
              <a:gd name="T12" fmla="*/ 0 w 5"/>
              <a:gd name="T13" fmla="*/ 1 h 7"/>
              <a:gd name="T14" fmla="*/ 0 w 5"/>
              <a:gd name="T15" fmla="*/ 3 h 7"/>
              <a:gd name="T16" fmla="*/ 0 w 5"/>
              <a:gd name="T17" fmla="*/ 5 h 7"/>
              <a:gd name="T18" fmla="*/ 2 w 5"/>
              <a:gd name="T1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7">
                <a:moveTo>
                  <a:pt x="2" y="7"/>
                </a:moveTo>
                <a:lnTo>
                  <a:pt x="3" y="6"/>
                </a:lnTo>
                <a:lnTo>
                  <a:pt x="5" y="4"/>
                </a:lnTo>
                <a:lnTo>
                  <a:pt x="5" y="3"/>
                </a:lnTo>
                <a:lnTo>
                  <a:pt x="4" y="1"/>
                </a:lnTo>
                <a:lnTo>
                  <a:pt x="1" y="0"/>
                </a:lnTo>
                <a:lnTo>
                  <a:pt x="0" y="1"/>
                </a:lnTo>
                <a:lnTo>
                  <a:pt x="0" y="3"/>
                </a:lnTo>
                <a:lnTo>
                  <a:pt x="0" y="5"/>
                </a:lnTo>
                <a:lnTo>
                  <a:pt x="2"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0" name="Freeform 211"/>
          <p:cNvSpPr>
            <a:spLocks/>
          </p:cNvSpPr>
          <p:nvPr/>
        </p:nvSpPr>
        <p:spPr bwMode="auto">
          <a:xfrm>
            <a:off x="6585914" y="2956061"/>
            <a:ext cx="11581" cy="7369"/>
          </a:xfrm>
          <a:custGeom>
            <a:avLst/>
            <a:gdLst>
              <a:gd name="T0" fmla="*/ 7 w 11"/>
              <a:gd name="T1" fmla="*/ 7 h 7"/>
              <a:gd name="T2" fmla="*/ 11 w 11"/>
              <a:gd name="T3" fmla="*/ 4 h 7"/>
              <a:gd name="T4" fmla="*/ 11 w 11"/>
              <a:gd name="T5" fmla="*/ 3 h 7"/>
              <a:gd name="T6" fmla="*/ 8 w 11"/>
              <a:gd name="T7" fmla="*/ 0 h 7"/>
              <a:gd name="T8" fmla="*/ 6 w 11"/>
              <a:gd name="T9" fmla="*/ 0 h 7"/>
              <a:gd name="T10" fmla="*/ 3 w 11"/>
              <a:gd name="T11" fmla="*/ 0 h 7"/>
              <a:gd name="T12" fmla="*/ 0 w 11"/>
              <a:gd name="T13" fmla="*/ 2 h 7"/>
              <a:gd name="T14" fmla="*/ 3 w 11"/>
              <a:gd name="T15" fmla="*/ 7 h 7"/>
              <a:gd name="T16" fmla="*/ 7 w 11"/>
              <a:gd name="T1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7">
                <a:moveTo>
                  <a:pt x="7" y="7"/>
                </a:moveTo>
                <a:lnTo>
                  <a:pt x="11" y="4"/>
                </a:lnTo>
                <a:lnTo>
                  <a:pt x="11" y="3"/>
                </a:lnTo>
                <a:lnTo>
                  <a:pt x="8" y="0"/>
                </a:lnTo>
                <a:lnTo>
                  <a:pt x="6" y="0"/>
                </a:lnTo>
                <a:lnTo>
                  <a:pt x="3" y="0"/>
                </a:lnTo>
                <a:lnTo>
                  <a:pt x="0" y="2"/>
                </a:lnTo>
                <a:lnTo>
                  <a:pt x="3" y="7"/>
                </a:lnTo>
                <a:lnTo>
                  <a:pt x="7"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1" name="Freeform 212"/>
          <p:cNvSpPr>
            <a:spLocks/>
          </p:cNvSpPr>
          <p:nvPr/>
        </p:nvSpPr>
        <p:spPr bwMode="auto">
          <a:xfrm>
            <a:off x="5880572" y="2888685"/>
            <a:ext cx="7369" cy="7369"/>
          </a:xfrm>
          <a:custGeom>
            <a:avLst/>
            <a:gdLst>
              <a:gd name="T0" fmla="*/ 3 w 7"/>
              <a:gd name="T1" fmla="*/ 6 h 7"/>
              <a:gd name="T2" fmla="*/ 5 w 7"/>
              <a:gd name="T3" fmla="*/ 7 h 7"/>
              <a:gd name="T4" fmla="*/ 7 w 7"/>
              <a:gd name="T5" fmla="*/ 5 h 7"/>
              <a:gd name="T6" fmla="*/ 6 w 7"/>
              <a:gd name="T7" fmla="*/ 3 h 7"/>
              <a:gd name="T8" fmla="*/ 5 w 7"/>
              <a:gd name="T9" fmla="*/ 1 h 7"/>
              <a:gd name="T10" fmla="*/ 4 w 7"/>
              <a:gd name="T11" fmla="*/ 0 h 7"/>
              <a:gd name="T12" fmla="*/ 1 w 7"/>
              <a:gd name="T13" fmla="*/ 1 h 7"/>
              <a:gd name="T14" fmla="*/ 0 w 7"/>
              <a:gd name="T15" fmla="*/ 2 h 7"/>
              <a:gd name="T16" fmla="*/ 1 w 7"/>
              <a:gd name="T17" fmla="*/ 4 h 7"/>
              <a:gd name="T18" fmla="*/ 3 w 7"/>
              <a:gd name="T19"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 h="7">
                <a:moveTo>
                  <a:pt x="3" y="6"/>
                </a:moveTo>
                <a:lnTo>
                  <a:pt x="5" y="7"/>
                </a:lnTo>
                <a:lnTo>
                  <a:pt x="7" y="5"/>
                </a:lnTo>
                <a:lnTo>
                  <a:pt x="6" y="3"/>
                </a:lnTo>
                <a:lnTo>
                  <a:pt x="5" y="1"/>
                </a:lnTo>
                <a:lnTo>
                  <a:pt x="4" y="0"/>
                </a:lnTo>
                <a:lnTo>
                  <a:pt x="1" y="1"/>
                </a:lnTo>
                <a:lnTo>
                  <a:pt x="0" y="2"/>
                </a:lnTo>
                <a:lnTo>
                  <a:pt x="1" y="4"/>
                </a:lnTo>
                <a:lnTo>
                  <a:pt x="3" y="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2" name="Freeform 213"/>
          <p:cNvSpPr>
            <a:spLocks/>
          </p:cNvSpPr>
          <p:nvPr/>
        </p:nvSpPr>
        <p:spPr bwMode="auto">
          <a:xfrm>
            <a:off x="6915426" y="3053967"/>
            <a:ext cx="16844" cy="10528"/>
          </a:xfrm>
          <a:custGeom>
            <a:avLst/>
            <a:gdLst>
              <a:gd name="T0" fmla="*/ 14 w 16"/>
              <a:gd name="T1" fmla="*/ 0 h 10"/>
              <a:gd name="T2" fmla="*/ 4 w 16"/>
              <a:gd name="T3" fmla="*/ 1 h 10"/>
              <a:gd name="T4" fmla="*/ 2 w 16"/>
              <a:gd name="T5" fmla="*/ 2 h 10"/>
              <a:gd name="T6" fmla="*/ 1 w 16"/>
              <a:gd name="T7" fmla="*/ 2 h 10"/>
              <a:gd name="T8" fmla="*/ 1 w 16"/>
              <a:gd name="T9" fmla="*/ 3 h 10"/>
              <a:gd name="T10" fmla="*/ 0 w 16"/>
              <a:gd name="T11" fmla="*/ 4 h 10"/>
              <a:gd name="T12" fmla="*/ 1 w 16"/>
              <a:gd name="T13" fmla="*/ 5 h 10"/>
              <a:gd name="T14" fmla="*/ 4 w 16"/>
              <a:gd name="T15" fmla="*/ 8 h 10"/>
              <a:gd name="T16" fmla="*/ 5 w 16"/>
              <a:gd name="T17" fmla="*/ 8 h 10"/>
              <a:gd name="T18" fmla="*/ 6 w 16"/>
              <a:gd name="T19" fmla="*/ 7 h 10"/>
              <a:gd name="T20" fmla="*/ 7 w 16"/>
              <a:gd name="T21" fmla="*/ 6 h 10"/>
              <a:gd name="T22" fmla="*/ 8 w 16"/>
              <a:gd name="T23" fmla="*/ 7 h 10"/>
              <a:gd name="T24" fmla="*/ 10 w 16"/>
              <a:gd name="T25" fmla="*/ 9 h 10"/>
              <a:gd name="T26" fmla="*/ 12 w 16"/>
              <a:gd name="T27" fmla="*/ 10 h 10"/>
              <a:gd name="T28" fmla="*/ 16 w 16"/>
              <a:gd name="T29" fmla="*/ 5 h 10"/>
              <a:gd name="T30" fmla="*/ 16 w 16"/>
              <a:gd name="T31" fmla="*/ 3 h 10"/>
              <a:gd name="T32" fmla="*/ 15 w 16"/>
              <a:gd name="T33" fmla="*/ 1 h 10"/>
              <a:gd name="T34" fmla="*/ 14 w 16"/>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0">
                <a:moveTo>
                  <a:pt x="14" y="0"/>
                </a:moveTo>
                <a:lnTo>
                  <a:pt x="4" y="1"/>
                </a:lnTo>
                <a:lnTo>
                  <a:pt x="2" y="2"/>
                </a:lnTo>
                <a:lnTo>
                  <a:pt x="1" y="2"/>
                </a:lnTo>
                <a:lnTo>
                  <a:pt x="1" y="3"/>
                </a:lnTo>
                <a:lnTo>
                  <a:pt x="0" y="4"/>
                </a:lnTo>
                <a:lnTo>
                  <a:pt x="1" y="5"/>
                </a:lnTo>
                <a:lnTo>
                  <a:pt x="4" y="8"/>
                </a:lnTo>
                <a:lnTo>
                  <a:pt x="5" y="8"/>
                </a:lnTo>
                <a:lnTo>
                  <a:pt x="6" y="7"/>
                </a:lnTo>
                <a:lnTo>
                  <a:pt x="7" y="6"/>
                </a:lnTo>
                <a:lnTo>
                  <a:pt x="8" y="7"/>
                </a:lnTo>
                <a:lnTo>
                  <a:pt x="10" y="9"/>
                </a:lnTo>
                <a:lnTo>
                  <a:pt x="12" y="10"/>
                </a:lnTo>
                <a:lnTo>
                  <a:pt x="16" y="5"/>
                </a:lnTo>
                <a:lnTo>
                  <a:pt x="16" y="3"/>
                </a:lnTo>
                <a:lnTo>
                  <a:pt x="15" y="1"/>
                </a:lnTo>
                <a:lnTo>
                  <a:pt x="1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3" name="Freeform 215"/>
          <p:cNvSpPr>
            <a:spLocks/>
          </p:cNvSpPr>
          <p:nvPr/>
        </p:nvSpPr>
        <p:spPr bwMode="auto">
          <a:xfrm>
            <a:off x="7458645" y="3763521"/>
            <a:ext cx="16844" cy="21055"/>
          </a:xfrm>
          <a:custGeom>
            <a:avLst/>
            <a:gdLst>
              <a:gd name="T0" fmla="*/ 13 w 16"/>
              <a:gd name="T1" fmla="*/ 12 h 20"/>
              <a:gd name="T2" fmla="*/ 11 w 16"/>
              <a:gd name="T3" fmla="*/ 11 h 20"/>
              <a:gd name="T4" fmla="*/ 9 w 16"/>
              <a:gd name="T5" fmla="*/ 6 h 20"/>
              <a:gd name="T6" fmla="*/ 8 w 16"/>
              <a:gd name="T7" fmla="*/ 3 h 20"/>
              <a:gd name="T8" fmla="*/ 9 w 16"/>
              <a:gd name="T9" fmla="*/ 1 h 20"/>
              <a:gd name="T10" fmla="*/ 8 w 16"/>
              <a:gd name="T11" fmla="*/ 1 h 20"/>
              <a:gd name="T12" fmla="*/ 3 w 16"/>
              <a:gd name="T13" fmla="*/ 0 h 20"/>
              <a:gd name="T14" fmla="*/ 1 w 16"/>
              <a:gd name="T15" fmla="*/ 1 h 20"/>
              <a:gd name="T16" fmla="*/ 0 w 16"/>
              <a:gd name="T17" fmla="*/ 2 h 20"/>
              <a:gd name="T18" fmla="*/ 4 w 16"/>
              <a:gd name="T19" fmla="*/ 5 h 20"/>
              <a:gd name="T20" fmla="*/ 5 w 16"/>
              <a:gd name="T21" fmla="*/ 7 h 20"/>
              <a:gd name="T22" fmla="*/ 6 w 16"/>
              <a:gd name="T23" fmla="*/ 8 h 20"/>
              <a:gd name="T24" fmla="*/ 6 w 16"/>
              <a:gd name="T25" fmla="*/ 10 h 20"/>
              <a:gd name="T26" fmla="*/ 8 w 16"/>
              <a:gd name="T27" fmla="*/ 13 h 20"/>
              <a:gd name="T28" fmla="*/ 10 w 16"/>
              <a:gd name="T29" fmla="*/ 15 h 20"/>
              <a:gd name="T30" fmla="*/ 11 w 16"/>
              <a:gd name="T31" fmla="*/ 16 h 20"/>
              <a:gd name="T32" fmla="*/ 13 w 16"/>
              <a:gd name="T33" fmla="*/ 16 h 20"/>
              <a:gd name="T34" fmla="*/ 13 w 16"/>
              <a:gd name="T35" fmla="*/ 18 h 20"/>
              <a:gd name="T36" fmla="*/ 16 w 16"/>
              <a:gd name="T37" fmla="*/ 20 h 20"/>
              <a:gd name="T38" fmla="*/ 16 w 16"/>
              <a:gd name="T39" fmla="*/ 16 h 20"/>
              <a:gd name="T40" fmla="*/ 15 w 16"/>
              <a:gd name="T41" fmla="*/ 14 h 20"/>
              <a:gd name="T42" fmla="*/ 13 w 16"/>
              <a:gd name="T4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20">
                <a:moveTo>
                  <a:pt x="13" y="12"/>
                </a:moveTo>
                <a:lnTo>
                  <a:pt x="11" y="11"/>
                </a:lnTo>
                <a:lnTo>
                  <a:pt x="9" y="6"/>
                </a:lnTo>
                <a:lnTo>
                  <a:pt x="8" y="3"/>
                </a:lnTo>
                <a:lnTo>
                  <a:pt x="9" y="1"/>
                </a:lnTo>
                <a:lnTo>
                  <a:pt x="8" y="1"/>
                </a:lnTo>
                <a:lnTo>
                  <a:pt x="3" y="0"/>
                </a:lnTo>
                <a:lnTo>
                  <a:pt x="1" y="1"/>
                </a:lnTo>
                <a:lnTo>
                  <a:pt x="0" y="2"/>
                </a:lnTo>
                <a:lnTo>
                  <a:pt x="4" y="5"/>
                </a:lnTo>
                <a:lnTo>
                  <a:pt x="5" y="7"/>
                </a:lnTo>
                <a:lnTo>
                  <a:pt x="6" y="8"/>
                </a:lnTo>
                <a:lnTo>
                  <a:pt x="6" y="10"/>
                </a:lnTo>
                <a:lnTo>
                  <a:pt x="8" y="13"/>
                </a:lnTo>
                <a:lnTo>
                  <a:pt x="10" y="15"/>
                </a:lnTo>
                <a:lnTo>
                  <a:pt x="11" y="16"/>
                </a:lnTo>
                <a:lnTo>
                  <a:pt x="13" y="16"/>
                </a:lnTo>
                <a:lnTo>
                  <a:pt x="13" y="18"/>
                </a:lnTo>
                <a:lnTo>
                  <a:pt x="16" y="20"/>
                </a:lnTo>
                <a:lnTo>
                  <a:pt x="16" y="16"/>
                </a:lnTo>
                <a:lnTo>
                  <a:pt x="15" y="14"/>
                </a:lnTo>
                <a:lnTo>
                  <a:pt x="13" y="1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4" name="Freeform 216"/>
          <p:cNvSpPr>
            <a:spLocks/>
          </p:cNvSpPr>
          <p:nvPr/>
        </p:nvSpPr>
        <p:spPr bwMode="auto">
          <a:xfrm>
            <a:off x="7248094" y="3940384"/>
            <a:ext cx="5264" cy="11581"/>
          </a:xfrm>
          <a:custGeom>
            <a:avLst/>
            <a:gdLst>
              <a:gd name="T0" fmla="*/ 0 w 5"/>
              <a:gd name="T1" fmla="*/ 7 h 11"/>
              <a:gd name="T2" fmla="*/ 0 w 5"/>
              <a:gd name="T3" fmla="*/ 10 h 11"/>
              <a:gd name="T4" fmla="*/ 1 w 5"/>
              <a:gd name="T5" fmla="*/ 11 h 11"/>
              <a:gd name="T6" fmla="*/ 3 w 5"/>
              <a:gd name="T7" fmla="*/ 9 h 11"/>
              <a:gd name="T8" fmla="*/ 3 w 5"/>
              <a:gd name="T9" fmla="*/ 8 h 11"/>
              <a:gd name="T10" fmla="*/ 3 w 5"/>
              <a:gd name="T11" fmla="*/ 5 h 11"/>
              <a:gd name="T12" fmla="*/ 4 w 5"/>
              <a:gd name="T13" fmla="*/ 2 h 11"/>
              <a:gd name="T14" fmla="*/ 5 w 5"/>
              <a:gd name="T15" fmla="*/ 1 h 11"/>
              <a:gd name="T16" fmla="*/ 3 w 5"/>
              <a:gd name="T17" fmla="*/ 0 h 11"/>
              <a:gd name="T18" fmla="*/ 0 w 5"/>
              <a:gd name="T19"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11">
                <a:moveTo>
                  <a:pt x="0" y="7"/>
                </a:moveTo>
                <a:lnTo>
                  <a:pt x="0" y="10"/>
                </a:lnTo>
                <a:lnTo>
                  <a:pt x="1" y="11"/>
                </a:lnTo>
                <a:lnTo>
                  <a:pt x="3" y="9"/>
                </a:lnTo>
                <a:lnTo>
                  <a:pt x="3" y="8"/>
                </a:lnTo>
                <a:lnTo>
                  <a:pt x="3" y="5"/>
                </a:lnTo>
                <a:lnTo>
                  <a:pt x="4" y="2"/>
                </a:lnTo>
                <a:lnTo>
                  <a:pt x="5" y="1"/>
                </a:lnTo>
                <a:lnTo>
                  <a:pt x="3" y="0"/>
                </a:lnTo>
                <a:lnTo>
                  <a:pt x="0"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5" name="Freeform 217"/>
          <p:cNvSpPr>
            <a:spLocks/>
          </p:cNvSpPr>
          <p:nvPr/>
        </p:nvSpPr>
        <p:spPr bwMode="auto">
          <a:xfrm>
            <a:off x="7216513" y="3993021"/>
            <a:ext cx="2106" cy="3159"/>
          </a:xfrm>
          <a:custGeom>
            <a:avLst/>
            <a:gdLst>
              <a:gd name="T0" fmla="*/ 1 w 2"/>
              <a:gd name="T1" fmla="*/ 0 h 3"/>
              <a:gd name="T2" fmla="*/ 0 w 2"/>
              <a:gd name="T3" fmla="*/ 2 h 3"/>
              <a:gd name="T4" fmla="*/ 1 w 2"/>
              <a:gd name="T5" fmla="*/ 3 h 3"/>
              <a:gd name="T6" fmla="*/ 1 w 2"/>
              <a:gd name="T7" fmla="*/ 3 h 3"/>
              <a:gd name="T8" fmla="*/ 2 w 2"/>
              <a:gd name="T9" fmla="*/ 1 h 3"/>
              <a:gd name="T10" fmla="*/ 2 w 2"/>
              <a:gd name="T11" fmla="*/ 0 h 3"/>
              <a:gd name="T12" fmla="*/ 1 w 2"/>
              <a:gd name="T13" fmla="*/ 0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1" y="0"/>
                </a:moveTo>
                <a:lnTo>
                  <a:pt x="0" y="2"/>
                </a:lnTo>
                <a:lnTo>
                  <a:pt x="1" y="3"/>
                </a:lnTo>
                <a:lnTo>
                  <a:pt x="1" y="3"/>
                </a:lnTo>
                <a:lnTo>
                  <a:pt x="2" y="1"/>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6" name="Freeform 218"/>
          <p:cNvSpPr>
            <a:spLocks/>
          </p:cNvSpPr>
          <p:nvPr/>
        </p:nvSpPr>
        <p:spPr bwMode="auto">
          <a:xfrm>
            <a:off x="7258622" y="3907748"/>
            <a:ext cx="17897" cy="21055"/>
          </a:xfrm>
          <a:custGeom>
            <a:avLst/>
            <a:gdLst>
              <a:gd name="T0" fmla="*/ 15 w 17"/>
              <a:gd name="T1" fmla="*/ 0 h 20"/>
              <a:gd name="T2" fmla="*/ 13 w 17"/>
              <a:gd name="T3" fmla="*/ 2 h 20"/>
              <a:gd name="T4" fmla="*/ 10 w 17"/>
              <a:gd name="T5" fmla="*/ 8 h 20"/>
              <a:gd name="T6" fmla="*/ 9 w 17"/>
              <a:gd name="T7" fmla="*/ 10 h 20"/>
              <a:gd name="T8" fmla="*/ 4 w 17"/>
              <a:gd name="T9" fmla="*/ 11 h 20"/>
              <a:gd name="T10" fmla="*/ 3 w 17"/>
              <a:gd name="T11" fmla="*/ 13 h 20"/>
              <a:gd name="T12" fmla="*/ 0 w 17"/>
              <a:gd name="T13" fmla="*/ 13 h 20"/>
              <a:gd name="T14" fmla="*/ 0 w 17"/>
              <a:gd name="T15" fmla="*/ 14 h 20"/>
              <a:gd name="T16" fmla="*/ 1 w 17"/>
              <a:gd name="T17" fmla="*/ 15 h 20"/>
              <a:gd name="T18" fmla="*/ 1 w 17"/>
              <a:gd name="T19" fmla="*/ 19 h 20"/>
              <a:gd name="T20" fmla="*/ 2 w 17"/>
              <a:gd name="T21" fmla="*/ 20 h 20"/>
              <a:gd name="T22" fmla="*/ 4 w 17"/>
              <a:gd name="T23" fmla="*/ 20 h 20"/>
              <a:gd name="T24" fmla="*/ 5 w 17"/>
              <a:gd name="T25" fmla="*/ 19 h 20"/>
              <a:gd name="T26" fmla="*/ 6 w 17"/>
              <a:gd name="T27" fmla="*/ 17 h 20"/>
              <a:gd name="T28" fmla="*/ 8 w 17"/>
              <a:gd name="T29" fmla="*/ 16 h 20"/>
              <a:gd name="T30" fmla="*/ 11 w 17"/>
              <a:gd name="T31" fmla="*/ 16 h 20"/>
              <a:gd name="T32" fmla="*/ 13 w 17"/>
              <a:gd name="T33" fmla="*/ 13 h 20"/>
              <a:gd name="T34" fmla="*/ 15 w 17"/>
              <a:gd name="T35" fmla="*/ 9 h 20"/>
              <a:gd name="T36" fmla="*/ 16 w 17"/>
              <a:gd name="T37" fmla="*/ 6 h 20"/>
              <a:gd name="T38" fmla="*/ 17 w 17"/>
              <a:gd name="T39" fmla="*/ 3 h 20"/>
              <a:gd name="T40" fmla="*/ 16 w 17"/>
              <a:gd name="T41" fmla="*/ 0 h 20"/>
              <a:gd name="T42" fmla="*/ 15 w 17"/>
              <a:gd name="T4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 h="20">
                <a:moveTo>
                  <a:pt x="15" y="0"/>
                </a:moveTo>
                <a:lnTo>
                  <a:pt x="13" y="2"/>
                </a:lnTo>
                <a:lnTo>
                  <a:pt x="10" y="8"/>
                </a:lnTo>
                <a:lnTo>
                  <a:pt x="9" y="10"/>
                </a:lnTo>
                <a:lnTo>
                  <a:pt x="4" y="11"/>
                </a:lnTo>
                <a:lnTo>
                  <a:pt x="3" y="13"/>
                </a:lnTo>
                <a:lnTo>
                  <a:pt x="0" y="13"/>
                </a:lnTo>
                <a:lnTo>
                  <a:pt x="0" y="14"/>
                </a:lnTo>
                <a:lnTo>
                  <a:pt x="1" y="15"/>
                </a:lnTo>
                <a:lnTo>
                  <a:pt x="1" y="19"/>
                </a:lnTo>
                <a:lnTo>
                  <a:pt x="2" y="20"/>
                </a:lnTo>
                <a:lnTo>
                  <a:pt x="4" y="20"/>
                </a:lnTo>
                <a:lnTo>
                  <a:pt x="5" y="19"/>
                </a:lnTo>
                <a:lnTo>
                  <a:pt x="6" y="17"/>
                </a:lnTo>
                <a:lnTo>
                  <a:pt x="8" y="16"/>
                </a:lnTo>
                <a:lnTo>
                  <a:pt x="11" y="16"/>
                </a:lnTo>
                <a:lnTo>
                  <a:pt x="13" y="13"/>
                </a:lnTo>
                <a:lnTo>
                  <a:pt x="15" y="9"/>
                </a:lnTo>
                <a:lnTo>
                  <a:pt x="16" y="6"/>
                </a:lnTo>
                <a:lnTo>
                  <a:pt x="17" y="3"/>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7" name="Freeform 219"/>
          <p:cNvSpPr>
            <a:spLocks/>
          </p:cNvSpPr>
          <p:nvPr/>
        </p:nvSpPr>
        <p:spPr bwMode="auto">
          <a:xfrm>
            <a:off x="7276519" y="3904590"/>
            <a:ext cx="6316" cy="6316"/>
          </a:xfrm>
          <a:custGeom>
            <a:avLst/>
            <a:gdLst>
              <a:gd name="T0" fmla="*/ 4 w 6"/>
              <a:gd name="T1" fmla="*/ 0 h 6"/>
              <a:gd name="T2" fmla="*/ 1 w 6"/>
              <a:gd name="T3" fmla="*/ 2 h 6"/>
              <a:gd name="T4" fmla="*/ 0 w 6"/>
              <a:gd name="T5" fmla="*/ 4 h 6"/>
              <a:gd name="T6" fmla="*/ 1 w 6"/>
              <a:gd name="T7" fmla="*/ 5 h 6"/>
              <a:gd name="T8" fmla="*/ 3 w 6"/>
              <a:gd name="T9" fmla="*/ 6 h 6"/>
              <a:gd name="T10" fmla="*/ 4 w 6"/>
              <a:gd name="T11" fmla="*/ 6 h 6"/>
              <a:gd name="T12" fmla="*/ 5 w 6"/>
              <a:gd name="T13" fmla="*/ 6 h 6"/>
              <a:gd name="T14" fmla="*/ 6 w 6"/>
              <a:gd name="T15" fmla="*/ 3 h 6"/>
              <a:gd name="T16" fmla="*/ 6 w 6"/>
              <a:gd name="T17" fmla="*/ 1 h 6"/>
              <a:gd name="T18" fmla="*/ 6 w 6"/>
              <a:gd name="T19" fmla="*/ 0 h 6"/>
              <a:gd name="T20" fmla="*/ 4 w 6"/>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4" y="0"/>
                </a:moveTo>
                <a:lnTo>
                  <a:pt x="1" y="2"/>
                </a:lnTo>
                <a:lnTo>
                  <a:pt x="0" y="4"/>
                </a:lnTo>
                <a:lnTo>
                  <a:pt x="1" y="5"/>
                </a:lnTo>
                <a:lnTo>
                  <a:pt x="3" y="6"/>
                </a:lnTo>
                <a:lnTo>
                  <a:pt x="4" y="6"/>
                </a:lnTo>
                <a:lnTo>
                  <a:pt x="5" y="6"/>
                </a:lnTo>
                <a:lnTo>
                  <a:pt x="6" y="3"/>
                </a:lnTo>
                <a:lnTo>
                  <a:pt x="6" y="1"/>
                </a:lnTo>
                <a:lnTo>
                  <a:pt x="6"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8" name="Freeform 220"/>
          <p:cNvSpPr>
            <a:spLocks/>
          </p:cNvSpPr>
          <p:nvPr/>
        </p:nvSpPr>
        <p:spPr bwMode="auto">
          <a:xfrm>
            <a:off x="5864779" y="2790779"/>
            <a:ext cx="13686" cy="20003"/>
          </a:xfrm>
          <a:custGeom>
            <a:avLst/>
            <a:gdLst>
              <a:gd name="T0" fmla="*/ 2 w 13"/>
              <a:gd name="T1" fmla="*/ 13 h 19"/>
              <a:gd name="T2" fmla="*/ 3 w 13"/>
              <a:gd name="T3" fmla="*/ 16 h 19"/>
              <a:gd name="T4" fmla="*/ 4 w 13"/>
              <a:gd name="T5" fmla="*/ 17 h 19"/>
              <a:gd name="T6" fmla="*/ 7 w 13"/>
              <a:gd name="T7" fmla="*/ 14 h 19"/>
              <a:gd name="T8" fmla="*/ 7 w 13"/>
              <a:gd name="T9" fmla="*/ 18 h 19"/>
              <a:gd name="T10" fmla="*/ 9 w 13"/>
              <a:gd name="T11" fmla="*/ 19 h 19"/>
              <a:gd name="T12" fmla="*/ 10 w 13"/>
              <a:gd name="T13" fmla="*/ 12 h 19"/>
              <a:gd name="T14" fmla="*/ 12 w 13"/>
              <a:gd name="T15" fmla="*/ 13 h 19"/>
              <a:gd name="T16" fmla="*/ 13 w 13"/>
              <a:gd name="T17" fmla="*/ 12 h 19"/>
              <a:gd name="T18" fmla="*/ 13 w 13"/>
              <a:gd name="T19" fmla="*/ 9 h 19"/>
              <a:gd name="T20" fmla="*/ 12 w 13"/>
              <a:gd name="T21" fmla="*/ 7 h 19"/>
              <a:gd name="T22" fmla="*/ 12 w 13"/>
              <a:gd name="T23" fmla="*/ 0 h 19"/>
              <a:gd name="T24" fmla="*/ 9 w 13"/>
              <a:gd name="T25" fmla="*/ 0 h 19"/>
              <a:gd name="T26" fmla="*/ 8 w 13"/>
              <a:gd name="T27" fmla="*/ 1 h 19"/>
              <a:gd name="T28" fmla="*/ 7 w 13"/>
              <a:gd name="T29" fmla="*/ 4 h 19"/>
              <a:gd name="T30" fmla="*/ 8 w 13"/>
              <a:gd name="T31" fmla="*/ 8 h 19"/>
              <a:gd name="T32" fmla="*/ 6 w 13"/>
              <a:gd name="T33" fmla="*/ 8 h 19"/>
              <a:gd name="T34" fmla="*/ 4 w 13"/>
              <a:gd name="T35" fmla="*/ 5 h 19"/>
              <a:gd name="T36" fmla="*/ 0 w 13"/>
              <a:gd name="T37" fmla="*/ 11 h 19"/>
              <a:gd name="T38" fmla="*/ 1 w 13"/>
              <a:gd name="T39" fmla="*/ 13 h 19"/>
              <a:gd name="T40" fmla="*/ 2 w 13"/>
              <a:gd name="T41" fmla="*/ 13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 h="19">
                <a:moveTo>
                  <a:pt x="2" y="13"/>
                </a:moveTo>
                <a:lnTo>
                  <a:pt x="3" y="16"/>
                </a:lnTo>
                <a:lnTo>
                  <a:pt x="4" y="17"/>
                </a:lnTo>
                <a:lnTo>
                  <a:pt x="7" y="14"/>
                </a:lnTo>
                <a:lnTo>
                  <a:pt x="7" y="18"/>
                </a:lnTo>
                <a:lnTo>
                  <a:pt x="9" y="19"/>
                </a:lnTo>
                <a:lnTo>
                  <a:pt x="10" y="12"/>
                </a:lnTo>
                <a:lnTo>
                  <a:pt x="12" y="13"/>
                </a:lnTo>
                <a:lnTo>
                  <a:pt x="13" y="12"/>
                </a:lnTo>
                <a:lnTo>
                  <a:pt x="13" y="9"/>
                </a:lnTo>
                <a:lnTo>
                  <a:pt x="12" y="7"/>
                </a:lnTo>
                <a:lnTo>
                  <a:pt x="12" y="0"/>
                </a:lnTo>
                <a:lnTo>
                  <a:pt x="9" y="0"/>
                </a:lnTo>
                <a:lnTo>
                  <a:pt x="8" y="1"/>
                </a:lnTo>
                <a:lnTo>
                  <a:pt x="7" y="4"/>
                </a:lnTo>
                <a:lnTo>
                  <a:pt x="8" y="8"/>
                </a:lnTo>
                <a:lnTo>
                  <a:pt x="6" y="8"/>
                </a:lnTo>
                <a:lnTo>
                  <a:pt x="4" y="5"/>
                </a:lnTo>
                <a:lnTo>
                  <a:pt x="0" y="11"/>
                </a:lnTo>
                <a:lnTo>
                  <a:pt x="1" y="13"/>
                </a:lnTo>
                <a:lnTo>
                  <a:pt x="2" y="1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19" name="Freeform 221"/>
          <p:cNvSpPr>
            <a:spLocks/>
          </p:cNvSpPr>
          <p:nvPr/>
        </p:nvSpPr>
        <p:spPr bwMode="auto">
          <a:xfrm>
            <a:off x="7263887" y="3902485"/>
            <a:ext cx="3159" cy="3159"/>
          </a:xfrm>
          <a:custGeom>
            <a:avLst/>
            <a:gdLst>
              <a:gd name="T0" fmla="*/ 1 w 3"/>
              <a:gd name="T1" fmla="*/ 3 h 3"/>
              <a:gd name="T2" fmla="*/ 3 w 3"/>
              <a:gd name="T3" fmla="*/ 3 h 3"/>
              <a:gd name="T4" fmla="*/ 3 w 3"/>
              <a:gd name="T5" fmla="*/ 3 h 3"/>
              <a:gd name="T6" fmla="*/ 3 w 3"/>
              <a:gd name="T7" fmla="*/ 1 h 3"/>
              <a:gd name="T8" fmla="*/ 2 w 3"/>
              <a:gd name="T9" fmla="*/ 0 h 3"/>
              <a:gd name="T10" fmla="*/ 0 w 3"/>
              <a:gd name="T11" fmla="*/ 1 h 3"/>
              <a:gd name="T12" fmla="*/ 0 w 3"/>
              <a:gd name="T13" fmla="*/ 2 h 3"/>
              <a:gd name="T14" fmla="*/ 1 w 3"/>
              <a:gd name="T15" fmla="*/ 3 h 3"/>
              <a:gd name="T16" fmla="*/ 1 w 3"/>
              <a:gd name="T1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3">
                <a:moveTo>
                  <a:pt x="1" y="3"/>
                </a:moveTo>
                <a:lnTo>
                  <a:pt x="3" y="3"/>
                </a:lnTo>
                <a:lnTo>
                  <a:pt x="3" y="3"/>
                </a:lnTo>
                <a:lnTo>
                  <a:pt x="3" y="1"/>
                </a:lnTo>
                <a:lnTo>
                  <a:pt x="2" y="0"/>
                </a:lnTo>
                <a:lnTo>
                  <a:pt x="0" y="1"/>
                </a:lnTo>
                <a:lnTo>
                  <a:pt x="0" y="2"/>
                </a:lnTo>
                <a:lnTo>
                  <a:pt x="1" y="3"/>
                </a:lnTo>
                <a:lnTo>
                  <a:pt x="1" y="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0" name="Freeform 222"/>
          <p:cNvSpPr>
            <a:spLocks/>
          </p:cNvSpPr>
          <p:nvPr/>
        </p:nvSpPr>
        <p:spPr bwMode="auto">
          <a:xfrm>
            <a:off x="7192299" y="4011970"/>
            <a:ext cx="11581" cy="9475"/>
          </a:xfrm>
          <a:custGeom>
            <a:avLst/>
            <a:gdLst>
              <a:gd name="T0" fmla="*/ 9 w 11"/>
              <a:gd name="T1" fmla="*/ 1 h 9"/>
              <a:gd name="T2" fmla="*/ 6 w 11"/>
              <a:gd name="T3" fmla="*/ 3 h 9"/>
              <a:gd name="T4" fmla="*/ 3 w 11"/>
              <a:gd name="T5" fmla="*/ 7 h 9"/>
              <a:gd name="T6" fmla="*/ 0 w 11"/>
              <a:gd name="T7" fmla="*/ 7 h 9"/>
              <a:gd name="T8" fmla="*/ 1 w 11"/>
              <a:gd name="T9" fmla="*/ 8 h 9"/>
              <a:gd name="T10" fmla="*/ 1 w 11"/>
              <a:gd name="T11" fmla="*/ 9 h 9"/>
              <a:gd name="T12" fmla="*/ 2 w 11"/>
              <a:gd name="T13" fmla="*/ 9 h 9"/>
              <a:gd name="T14" fmla="*/ 6 w 11"/>
              <a:gd name="T15" fmla="*/ 6 h 9"/>
              <a:gd name="T16" fmla="*/ 11 w 11"/>
              <a:gd name="T17" fmla="*/ 0 h 9"/>
              <a:gd name="T18" fmla="*/ 10 w 11"/>
              <a:gd name="T19" fmla="*/ 0 h 9"/>
              <a:gd name="T20" fmla="*/ 9 w 11"/>
              <a:gd name="T2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9">
                <a:moveTo>
                  <a:pt x="9" y="1"/>
                </a:moveTo>
                <a:lnTo>
                  <a:pt x="6" y="3"/>
                </a:lnTo>
                <a:lnTo>
                  <a:pt x="3" y="7"/>
                </a:lnTo>
                <a:lnTo>
                  <a:pt x="0" y="7"/>
                </a:lnTo>
                <a:lnTo>
                  <a:pt x="1" y="8"/>
                </a:lnTo>
                <a:lnTo>
                  <a:pt x="1" y="9"/>
                </a:lnTo>
                <a:lnTo>
                  <a:pt x="2" y="9"/>
                </a:lnTo>
                <a:lnTo>
                  <a:pt x="6" y="6"/>
                </a:lnTo>
                <a:lnTo>
                  <a:pt x="11" y="0"/>
                </a:lnTo>
                <a:lnTo>
                  <a:pt x="10" y="0"/>
                </a:lnTo>
                <a:lnTo>
                  <a:pt x="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1" name="Freeform 223"/>
          <p:cNvSpPr>
            <a:spLocks/>
          </p:cNvSpPr>
          <p:nvPr/>
        </p:nvSpPr>
        <p:spPr bwMode="auto">
          <a:xfrm>
            <a:off x="7235462" y="3962491"/>
            <a:ext cx="5264" cy="4211"/>
          </a:xfrm>
          <a:custGeom>
            <a:avLst/>
            <a:gdLst>
              <a:gd name="T0" fmla="*/ 3 w 5"/>
              <a:gd name="T1" fmla="*/ 0 h 4"/>
              <a:gd name="T2" fmla="*/ 2 w 5"/>
              <a:gd name="T3" fmla="*/ 1 h 4"/>
              <a:gd name="T4" fmla="*/ 0 w 5"/>
              <a:gd name="T5" fmla="*/ 3 h 4"/>
              <a:gd name="T6" fmla="*/ 0 w 5"/>
              <a:gd name="T7" fmla="*/ 4 h 4"/>
              <a:gd name="T8" fmla="*/ 1 w 5"/>
              <a:gd name="T9" fmla="*/ 4 h 4"/>
              <a:gd name="T10" fmla="*/ 2 w 5"/>
              <a:gd name="T11" fmla="*/ 3 h 4"/>
              <a:gd name="T12" fmla="*/ 4 w 5"/>
              <a:gd name="T13" fmla="*/ 1 h 4"/>
              <a:gd name="T14" fmla="*/ 5 w 5"/>
              <a:gd name="T15" fmla="*/ 0 h 4"/>
              <a:gd name="T16" fmla="*/ 4 w 5"/>
              <a:gd name="T17" fmla="*/ 0 h 4"/>
              <a:gd name="T18" fmla="*/ 3 w 5"/>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4">
                <a:moveTo>
                  <a:pt x="3" y="0"/>
                </a:moveTo>
                <a:lnTo>
                  <a:pt x="2" y="1"/>
                </a:lnTo>
                <a:lnTo>
                  <a:pt x="0" y="3"/>
                </a:lnTo>
                <a:lnTo>
                  <a:pt x="0" y="4"/>
                </a:lnTo>
                <a:lnTo>
                  <a:pt x="1" y="4"/>
                </a:lnTo>
                <a:lnTo>
                  <a:pt x="2" y="3"/>
                </a:lnTo>
                <a:lnTo>
                  <a:pt x="4" y="1"/>
                </a:lnTo>
                <a:lnTo>
                  <a:pt x="5" y="0"/>
                </a:lnTo>
                <a:lnTo>
                  <a:pt x="4" y="0"/>
                </a:lnTo>
                <a:lnTo>
                  <a:pt x="3"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2" name="Freeform 224"/>
          <p:cNvSpPr>
            <a:spLocks/>
          </p:cNvSpPr>
          <p:nvPr/>
        </p:nvSpPr>
        <p:spPr bwMode="auto">
          <a:xfrm>
            <a:off x="7084919" y="4110929"/>
            <a:ext cx="2106" cy="1053"/>
          </a:xfrm>
          <a:custGeom>
            <a:avLst/>
            <a:gdLst>
              <a:gd name="T0" fmla="*/ 1 w 2"/>
              <a:gd name="T1" fmla="*/ 0 h 1"/>
              <a:gd name="T2" fmla="*/ 0 w 2"/>
              <a:gd name="T3" fmla="*/ 1 h 1"/>
              <a:gd name="T4" fmla="*/ 0 w 2"/>
              <a:gd name="T5" fmla="*/ 1 h 1"/>
              <a:gd name="T6" fmla="*/ 1 w 2"/>
              <a:gd name="T7" fmla="*/ 1 h 1"/>
              <a:gd name="T8" fmla="*/ 1 w 2"/>
              <a:gd name="T9" fmla="*/ 0 h 1"/>
              <a:gd name="T10" fmla="*/ 2 w 2"/>
              <a:gd name="T11" fmla="*/ 0 h 1"/>
              <a:gd name="T12" fmla="*/ 2 w 2"/>
              <a:gd name="T13" fmla="*/ 0 h 1"/>
              <a:gd name="T14" fmla="*/ 2 w 2"/>
              <a:gd name="T15" fmla="*/ 0 h 1"/>
              <a:gd name="T16" fmla="*/ 1 w 2"/>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0"/>
                </a:moveTo>
                <a:lnTo>
                  <a:pt x="0" y="1"/>
                </a:lnTo>
                <a:lnTo>
                  <a:pt x="0" y="1"/>
                </a:lnTo>
                <a:lnTo>
                  <a:pt x="1" y="1"/>
                </a:lnTo>
                <a:lnTo>
                  <a:pt x="1" y="0"/>
                </a:lnTo>
                <a:lnTo>
                  <a:pt x="2" y="0"/>
                </a:lnTo>
                <a:lnTo>
                  <a:pt x="2" y="0"/>
                </a:lnTo>
                <a:lnTo>
                  <a:pt x="2"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3" name="Freeform 225"/>
          <p:cNvSpPr>
            <a:spLocks/>
          </p:cNvSpPr>
          <p:nvPr/>
        </p:nvSpPr>
        <p:spPr bwMode="auto">
          <a:xfrm>
            <a:off x="7090183" y="4105665"/>
            <a:ext cx="1053" cy="1053"/>
          </a:xfrm>
          <a:custGeom>
            <a:avLst/>
            <a:gdLst>
              <a:gd name="T0" fmla="*/ 1 w 1"/>
              <a:gd name="T1" fmla="*/ 0 h 1"/>
              <a:gd name="T2" fmla="*/ 0 w 1"/>
              <a:gd name="T3" fmla="*/ 0 h 1"/>
              <a:gd name="T4" fmla="*/ 0 w 1"/>
              <a:gd name="T5" fmla="*/ 0 h 1"/>
              <a:gd name="T6" fmla="*/ 0 w 1"/>
              <a:gd name="T7" fmla="*/ 0 h 1"/>
              <a:gd name="T8" fmla="*/ 0 w 1"/>
              <a:gd name="T9" fmla="*/ 0 h 1"/>
              <a:gd name="T10" fmla="*/ 1 w 1"/>
              <a:gd name="T11" fmla="*/ 1 h 1"/>
              <a:gd name="T12" fmla="*/ 1 w 1"/>
              <a:gd name="T13" fmla="*/ 0 h 1"/>
              <a:gd name="T14" fmla="*/ 1 w 1"/>
              <a:gd name="T15" fmla="*/ 0 h 1"/>
              <a:gd name="T16" fmla="*/ 1 w 1"/>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1">
                <a:moveTo>
                  <a:pt x="1" y="0"/>
                </a:moveTo>
                <a:lnTo>
                  <a:pt x="0" y="0"/>
                </a:lnTo>
                <a:lnTo>
                  <a:pt x="0" y="0"/>
                </a:lnTo>
                <a:lnTo>
                  <a:pt x="0" y="0"/>
                </a:lnTo>
                <a:lnTo>
                  <a:pt x="0" y="0"/>
                </a:lnTo>
                <a:lnTo>
                  <a:pt x="1" y="1"/>
                </a:lnTo>
                <a:lnTo>
                  <a:pt x="1" y="0"/>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4" name="Freeform 226"/>
          <p:cNvSpPr>
            <a:spLocks/>
          </p:cNvSpPr>
          <p:nvPr/>
        </p:nvSpPr>
        <p:spPr bwMode="auto">
          <a:xfrm>
            <a:off x="7073338" y="4083558"/>
            <a:ext cx="22108" cy="22108"/>
          </a:xfrm>
          <a:custGeom>
            <a:avLst/>
            <a:gdLst>
              <a:gd name="T0" fmla="*/ 15 w 21"/>
              <a:gd name="T1" fmla="*/ 0 h 21"/>
              <a:gd name="T2" fmla="*/ 13 w 21"/>
              <a:gd name="T3" fmla="*/ 0 h 21"/>
              <a:gd name="T4" fmla="*/ 10 w 21"/>
              <a:gd name="T5" fmla="*/ 5 h 21"/>
              <a:gd name="T6" fmla="*/ 9 w 21"/>
              <a:gd name="T7" fmla="*/ 6 h 21"/>
              <a:gd name="T8" fmla="*/ 8 w 21"/>
              <a:gd name="T9" fmla="*/ 7 h 21"/>
              <a:gd name="T10" fmla="*/ 7 w 21"/>
              <a:gd name="T11" fmla="*/ 9 h 21"/>
              <a:gd name="T12" fmla="*/ 6 w 21"/>
              <a:gd name="T13" fmla="*/ 10 h 21"/>
              <a:gd name="T14" fmla="*/ 5 w 21"/>
              <a:gd name="T15" fmla="*/ 12 h 21"/>
              <a:gd name="T16" fmla="*/ 1 w 21"/>
              <a:gd name="T17" fmla="*/ 15 h 21"/>
              <a:gd name="T18" fmla="*/ 0 w 21"/>
              <a:gd name="T19" fmla="*/ 17 h 21"/>
              <a:gd name="T20" fmla="*/ 1 w 21"/>
              <a:gd name="T21" fmla="*/ 19 h 21"/>
              <a:gd name="T22" fmla="*/ 3 w 21"/>
              <a:gd name="T23" fmla="*/ 21 h 21"/>
              <a:gd name="T24" fmla="*/ 3 w 21"/>
              <a:gd name="T25" fmla="*/ 16 h 21"/>
              <a:gd name="T26" fmla="*/ 7 w 21"/>
              <a:gd name="T27" fmla="*/ 14 h 21"/>
              <a:gd name="T28" fmla="*/ 9 w 21"/>
              <a:gd name="T29" fmla="*/ 11 h 21"/>
              <a:gd name="T30" fmla="*/ 9 w 21"/>
              <a:gd name="T31" fmla="*/ 10 h 21"/>
              <a:gd name="T32" fmla="*/ 13 w 21"/>
              <a:gd name="T33" fmla="*/ 6 h 21"/>
              <a:gd name="T34" fmla="*/ 14 w 21"/>
              <a:gd name="T35" fmla="*/ 6 h 21"/>
              <a:gd name="T36" fmla="*/ 16 w 21"/>
              <a:gd name="T37" fmla="*/ 5 h 21"/>
              <a:gd name="T38" fmla="*/ 19 w 21"/>
              <a:gd name="T39" fmla="*/ 3 h 21"/>
              <a:gd name="T40" fmla="*/ 20 w 21"/>
              <a:gd name="T41" fmla="*/ 3 h 21"/>
              <a:gd name="T42" fmla="*/ 21 w 21"/>
              <a:gd name="T43" fmla="*/ 1 h 21"/>
              <a:gd name="T44" fmla="*/ 17 w 21"/>
              <a:gd name="T45" fmla="*/ 2 h 21"/>
              <a:gd name="T46" fmla="*/ 15 w 21"/>
              <a:gd name="T4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 h="21">
                <a:moveTo>
                  <a:pt x="15" y="0"/>
                </a:moveTo>
                <a:lnTo>
                  <a:pt x="13" y="0"/>
                </a:lnTo>
                <a:lnTo>
                  <a:pt x="10" y="5"/>
                </a:lnTo>
                <a:lnTo>
                  <a:pt x="9" y="6"/>
                </a:lnTo>
                <a:lnTo>
                  <a:pt x="8" y="7"/>
                </a:lnTo>
                <a:lnTo>
                  <a:pt x="7" y="9"/>
                </a:lnTo>
                <a:lnTo>
                  <a:pt x="6" y="10"/>
                </a:lnTo>
                <a:lnTo>
                  <a:pt x="5" y="12"/>
                </a:lnTo>
                <a:lnTo>
                  <a:pt x="1" y="15"/>
                </a:lnTo>
                <a:lnTo>
                  <a:pt x="0" y="17"/>
                </a:lnTo>
                <a:lnTo>
                  <a:pt x="1" y="19"/>
                </a:lnTo>
                <a:lnTo>
                  <a:pt x="3" y="21"/>
                </a:lnTo>
                <a:lnTo>
                  <a:pt x="3" y="16"/>
                </a:lnTo>
                <a:lnTo>
                  <a:pt x="7" y="14"/>
                </a:lnTo>
                <a:lnTo>
                  <a:pt x="9" y="11"/>
                </a:lnTo>
                <a:lnTo>
                  <a:pt x="9" y="10"/>
                </a:lnTo>
                <a:lnTo>
                  <a:pt x="13" y="6"/>
                </a:lnTo>
                <a:lnTo>
                  <a:pt x="14" y="6"/>
                </a:lnTo>
                <a:lnTo>
                  <a:pt x="16" y="5"/>
                </a:lnTo>
                <a:lnTo>
                  <a:pt x="19" y="3"/>
                </a:lnTo>
                <a:lnTo>
                  <a:pt x="20" y="3"/>
                </a:lnTo>
                <a:lnTo>
                  <a:pt x="21" y="1"/>
                </a:lnTo>
                <a:lnTo>
                  <a:pt x="17" y="2"/>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5" name="Freeform 227"/>
          <p:cNvSpPr>
            <a:spLocks/>
          </p:cNvSpPr>
          <p:nvPr/>
        </p:nvSpPr>
        <p:spPr bwMode="auto">
          <a:xfrm>
            <a:off x="7081760" y="4110929"/>
            <a:ext cx="2106" cy="1053"/>
          </a:xfrm>
          <a:custGeom>
            <a:avLst/>
            <a:gdLst>
              <a:gd name="T0" fmla="*/ 2 w 2"/>
              <a:gd name="T1" fmla="*/ 0 h 1"/>
              <a:gd name="T2" fmla="*/ 1 w 2"/>
              <a:gd name="T3" fmla="*/ 0 h 1"/>
              <a:gd name="T4" fmla="*/ 1 w 2"/>
              <a:gd name="T5" fmla="*/ 0 h 1"/>
              <a:gd name="T6" fmla="*/ 1 w 2"/>
              <a:gd name="T7" fmla="*/ 0 h 1"/>
              <a:gd name="T8" fmla="*/ 0 w 2"/>
              <a:gd name="T9" fmla="*/ 0 h 1"/>
              <a:gd name="T10" fmla="*/ 0 w 2"/>
              <a:gd name="T11" fmla="*/ 0 h 1"/>
              <a:gd name="T12" fmla="*/ 1 w 2"/>
              <a:gd name="T13" fmla="*/ 0 h 1"/>
              <a:gd name="T14" fmla="*/ 1 w 2"/>
              <a:gd name="T15" fmla="*/ 0 h 1"/>
              <a:gd name="T16" fmla="*/ 1 w 2"/>
              <a:gd name="T17" fmla="*/ 1 h 1"/>
              <a:gd name="T18" fmla="*/ 1 w 2"/>
              <a:gd name="T19" fmla="*/ 0 h 1"/>
              <a:gd name="T20" fmla="*/ 2 w 2"/>
              <a:gd name="T21" fmla="*/ 0 h 1"/>
              <a:gd name="T22" fmla="*/ 2 w 2"/>
              <a:gd name="T23" fmla="*/ 0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1" y="0"/>
                </a:lnTo>
                <a:lnTo>
                  <a:pt x="1" y="0"/>
                </a:lnTo>
                <a:lnTo>
                  <a:pt x="1" y="0"/>
                </a:lnTo>
                <a:lnTo>
                  <a:pt x="0" y="0"/>
                </a:lnTo>
                <a:lnTo>
                  <a:pt x="0" y="0"/>
                </a:lnTo>
                <a:lnTo>
                  <a:pt x="1" y="0"/>
                </a:lnTo>
                <a:lnTo>
                  <a:pt x="1" y="0"/>
                </a:lnTo>
                <a:lnTo>
                  <a:pt x="1" y="1"/>
                </a:lnTo>
                <a:lnTo>
                  <a:pt x="1" y="0"/>
                </a:lnTo>
                <a:lnTo>
                  <a:pt x="2" y="0"/>
                </a:lnTo>
                <a:lnTo>
                  <a:pt x="2" y="0"/>
                </a:lnTo>
                <a:lnTo>
                  <a:pt x="2" y="0"/>
                </a:lnTo>
                <a:lnTo>
                  <a:pt x="2"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6" name="Freeform 228"/>
          <p:cNvSpPr>
            <a:spLocks/>
          </p:cNvSpPr>
          <p:nvPr/>
        </p:nvSpPr>
        <p:spPr bwMode="auto">
          <a:xfrm>
            <a:off x="7101763" y="4056186"/>
            <a:ext cx="36847" cy="29477"/>
          </a:xfrm>
          <a:custGeom>
            <a:avLst/>
            <a:gdLst>
              <a:gd name="T0" fmla="*/ 35 w 35"/>
              <a:gd name="T1" fmla="*/ 2 h 28"/>
              <a:gd name="T2" fmla="*/ 35 w 35"/>
              <a:gd name="T3" fmla="*/ 1 h 28"/>
              <a:gd name="T4" fmla="*/ 34 w 35"/>
              <a:gd name="T5" fmla="*/ 0 h 28"/>
              <a:gd name="T6" fmla="*/ 34 w 35"/>
              <a:gd name="T7" fmla="*/ 0 h 28"/>
              <a:gd name="T8" fmla="*/ 32 w 35"/>
              <a:gd name="T9" fmla="*/ 0 h 28"/>
              <a:gd name="T10" fmla="*/ 31 w 35"/>
              <a:gd name="T11" fmla="*/ 1 h 28"/>
              <a:gd name="T12" fmla="*/ 26 w 35"/>
              <a:gd name="T13" fmla="*/ 6 h 28"/>
              <a:gd name="T14" fmla="*/ 22 w 35"/>
              <a:gd name="T15" fmla="*/ 7 h 28"/>
              <a:gd name="T16" fmla="*/ 21 w 35"/>
              <a:gd name="T17" fmla="*/ 6 h 28"/>
              <a:gd name="T18" fmla="*/ 19 w 35"/>
              <a:gd name="T19" fmla="*/ 3 h 28"/>
              <a:gd name="T20" fmla="*/ 18 w 35"/>
              <a:gd name="T21" fmla="*/ 3 h 28"/>
              <a:gd name="T22" fmla="*/ 17 w 35"/>
              <a:gd name="T23" fmla="*/ 5 h 28"/>
              <a:gd name="T24" fmla="*/ 18 w 35"/>
              <a:gd name="T25" fmla="*/ 7 h 28"/>
              <a:gd name="T26" fmla="*/ 16 w 35"/>
              <a:gd name="T27" fmla="*/ 8 h 28"/>
              <a:gd name="T28" fmla="*/ 14 w 35"/>
              <a:gd name="T29" fmla="*/ 11 h 28"/>
              <a:gd name="T30" fmla="*/ 12 w 35"/>
              <a:gd name="T31" fmla="*/ 12 h 28"/>
              <a:gd name="T32" fmla="*/ 10 w 35"/>
              <a:gd name="T33" fmla="*/ 15 h 28"/>
              <a:gd name="T34" fmla="*/ 6 w 35"/>
              <a:gd name="T35" fmla="*/ 17 h 28"/>
              <a:gd name="T36" fmla="*/ 5 w 35"/>
              <a:gd name="T37" fmla="*/ 19 h 28"/>
              <a:gd name="T38" fmla="*/ 4 w 35"/>
              <a:gd name="T39" fmla="*/ 22 h 28"/>
              <a:gd name="T40" fmla="*/ 1 w 35"/>
              <a:gd name="T41" fmla="*/ 24 h 28"/>
              <a:gd name="T42" fmla="*/ 1 w 35"/>
              <a:gd name="T43" fmla="*/ 25 h 28"/>
              <a:gd name="T44" fmla="*/ 0 w 35"/>
              <a:gd name="T45" fmla="*/ 28 h 28"/>
              <a:gd name="T46" fmla="*/ 4 w 35"/>
              <a:gd name="T47" fmla="*/ 25 h 28"/>
              <a:gd name="T48" fmla="*/ 5 w 35"/>
              <a:gd name="T49" fmla="*/ 24 h 28"/>
              <a:gd name="T50" fmla="*/ 7 w 35"/>
              <a:gd name="T51" fmla="*/ 21 h 28"/>
              <a:gd name="T52" fmla="*/ 12 w 35"/>
              <a:gd name="T53" fmla="*/ 17 h 28"/>
              <a:gd name="T54" fmla="*/ 13 w 35"/>
              <a:gd name="T55" fmla="*/ 16 h 28"/>
              <a:gd name="T56" fmla="*/ 13 w 35"/>
              <a:gd name="T57" fmla="*/ 15 h 28"/>
              <a:gd name="T58" fmla="*/ 14 w 35"/>
              <a:gd name="T59" fmla="*/ 14 h 28"/>
              <a:gd name="T60" fmla="*/ 16 w 35"/>
              <a:gd name="T61" fmla="*/ 14 h 28"/>
              <a:gd name="T62" fmla="*/ 18 w 35"/>
              <a:gd name="T63" fmla="*/ 13 h 28"/>
              <a:gd name="T64" fmla="*/ 20 w 35"/>
              <a:gd name="T65" fmla="*/ 11 h 28"/>
              <a:gd name="T66" fmla="*/ 25 w 35"/>
              <a:gd name="T67" fmla="*/ 7 h 28"/>
              <a:gd name="T68" fmla="*/ 27 w 35"/>
              <a:gd name="T69" fmla="*/ 7 h 28"/>
              <a:gd name="T70" fmla="*/ 31 w 35"/>
              <a:gd name="T71" fmla="*/ 5 h 28"/>
              <a:gd name="T72" fmla="*/ 34 w 35"/>
              <a:gd name="T73" fmla="*/ 5 h 28"/>
              <a:gd name="T74" fmla="*/ 35 w 35"/>
              <a:gd name="T75" fmla="*/ 4 h 28"/>
              <a:gd name="T76" fmla="*/ 34 w 35"/>
              <a:gd name="T77" fmla="*/ 2 h 28"/>
              <a:gd name="T78" fmla="*/ 35 w 35"/>
              <a:gd name="T7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 h="28">
                <a:moveTo>
                  <a:pt x="35" y="2"/>
                </a:moveTo>
                <a:lnTo>
                  <a:pt x="35" y="1"/>
                </a:lnTo>
                <a:lnTo>
                  <a:pt x="34" y="0"/>
                </a:lnTo>
                <a:lnTo>
                  <a:pt x="34" y="0"/>
                </a:lnTo>
                <a:lnTo>
                  <a:pt x="32" y="0"/>
                </a:lnTo>
                <a:lnTo>
                  <a:pt x="31" y="1"/>
                </a:lnTo>
                <a:lnTo>
                  <a:pt x="26" y="6"/>
                </a:lnTo>
                <a:lnTo>
                  <a:pt x="22" y="7"/>
                </a:lnTo>
                <a:lnTo>
                  <a:pt x="21" y="6"/>
                </a:lnTo>
                <a:lnTo>
                  <a:pt x="19" y="3"/>
                </a:lnTo>
                <a:lnTo>
                  <a:pt x="18" y="3"/>
                </a:lnTo>
                <a:lnTo>
                  <a:pt x="17" y="5"/>
                </a:lnTo>
                <a:lnTo>
                  <a:pt x="18" y="7"/>
                </a:lnTo>
                <a:lnTo>
                  <a:pt x="16" y="8"/>
                </a:lnTo>
                <a:lnTo>
                  <a:pt x="14" y="11"/>
                </a:lnTo>
                <a:lnTo>
                  <a:pt x="12" y="12"/>
                </a:lnTo>
                <a:lnTo>
                  <a:pt x="10" y="15"/>
                </a:lnTo>
                <a:lnTo>
                  <a:pt x="6" y="17"/>
                </a:lnTo>
                <a:lnTo>
                  <a:pt x="5" y="19"/>
                </a:lnTo>
                <a:lnTo>
                  <a:pt x="4" y="22"/>
                </a:lnTo>
                <a:lnTo>
                  <a:pt x="1" y="24"/>
                </a:lnTo>
                <a:lnTo>
                  <a:pt x="1" y="25"/>
                </a:lnTo>
                <a:lnTo>
                  <a:pt x="0" y="28"/>
                </a:lnTo>
                <a:lnTo>
                  <a:pt x="4" y="25"/>
                </a:lnTo>
                <a:lnTo>
                  <a:pt x="5" y="24"/>
                </a:lnTo>
                <a:lnTo>
                  <a:pt x="7" y="21"/>
                </a:lnTo>
                <a:lnTo>
                  <a:pt x="12" y="17"/>
                </a:lnTo>
                <a:lnTo>
                  <a:pt x="13" y="16"/>
                </a:lnTo>
                <a:lnTo>
                  <a:pt x="13" y="15"/>
                </a:lnTo>
                <a:lnTo>
                  <a:pt x="14" y="14"/>
                </a:lnTo>
                <a:lnTo>
                  <a:pt x="16" y="14"/>
                </a:lnTo>
                <a:lnTo>
                  <a:pt x="18" y="13"/>
                </a:lnTo>
                <a:lnTo>
                  <a:pt x="20" y="11"/>
                </a:lnTo>
                <a:lnTo>
                  <a:pt x="25" y="7"/>
                </a:lnTo>
                <a:lnTo>
                  <a:pt x="27" y="7"/>
                </a:lnTo>
                <a:lnTo>
                  <a:pt x="31" y="5"/>
                </a:lnTo>
                <a:lnTo>
                  <a:pt x="34" y="5"/>
                </a:lnTo>
                <a:lnTo>
                  <a:pt x="35" y="4"/>
                </a:lnTo>
                <a:lnTo>
                  <a:pt x="34" y="2"/>
                </a:lnTo>
                <a:lnTo>
                  <a:pt x="35"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7" name="Freeform 229"/>
          <p:cNvSpPr>
            <a:spLocks/>
          </p:cNvSpPr>
          <p:nvPr/>
        </p:nvSpPr>
        <p:spPr bwMode="auto">
          <a:xfrm>
            <a:off x="7150189" y="4037237"/>
            <a:ext cx="21055" cy="16844"/>
          </a:xfrm>
          <a:custGeom>
            <a:avLst/>
            <a:gdLst>
              <a:gd name="T0" fmla="*/ 15 w 20"/>
              <a:gd name="T1" fmla="*/ 0 h 16"/>
              <a:gd name="T2" fmla="*/ 9 w 20"/>
              <a:gd name="T3" fmla="*/ 5 h 16"/>
              <a:gd name="T4" fmla="*/ 6 w 20"/>
              <a:gd name="T5" fmla="*/ 9 h 16"/>
              <a:gd name="T6" fmla="*/ 4 w 20"/>
              <a:gd name="T7" fmla="*/ 10 h 16"/>
              <a:gd name="T8" fmla="*/ 0 w 20"/>
              <a:gd name="T9" fmla="*/ 16 h 16"/>
              <a:gd name="T10" fmla="*/ 1 w 20"/>
              <a:gd name="T11" fmla="*/ 16 h 16"/>
              <a:gd name="T12" fmla="*/ 4 w 20"/>
              <a:gd name="T13" fmla="*/ 15 h 16"/>
              <a:gd name="T14" fmla="*/ 8 w 20"/>
              <a:gd name="T15" fmla="*/ 11 h 16"/>
              <a:gd name="T16" fmla="*/ 9 w 20"/>
              <a:gd name="T17" fmla="*/ 10 h 16"/>
              <a:gd name="T18" fmla="*/ 11 w 20"/>
              <a:gd name="T19" fmla="*/ 9 h 16"/>
              <a:gd name="T20" fmla="*/ 13 w 20"/>
              <a:gd name="T21" fmla="*/ 7 h 16"/>
              <a:gd name="T22" fmla="*/ 14 w 20"/>
              <a:gd name="T23" fmla="*/ 5 h 16"/>
              <a:gd name="T24" fmla="*/ 20 w 20"/>
              <a:gd name="T25" fmla="*/ 0 h 16"/>
              <a:gd name="T26" fmla="*/ 16 w 20"/>
              <a:gd name="T27" fmla="*/ 0 h 16"/>
              <a:gd name="T28" fmla="*/ 15 w 20"/>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16">
                <a:moveTo>
                  <a:pt x="15" y="0"/>
                </a:moveTo>
                <a:lnTo>
                  <a:pt x="9" y="5"/>
                </a:lnTo>
                <a:lnTo>
                  <a:pt x="6" y="9"/>
                </a:lnTo>
                <a:lnTo>
                  <a:pt x="4" y="10"/>
                </a:lnTo>
                <a:lnTo>
                  <a:pt x="0" y="16"/>
                </a:lnTo>
                <a:lnTo>
                  <a:pt x="1" y="16"/>
                </a:lnTo>
                <a:lnTo>
                  <a:pt x="4" y="15"/>
                </a:lnTo>
                <a:lnTo>
                  <a:pt x="8" y="11"/>
                </a:lnTo>
                <a:lnTo>
                  <a:pt x="9" y="10"/>
                </a:lnTo>
                <a:lnTo>
                  <a:pt x="11" y="9"/>
                </a:lnTo>
                <a:lnTo>
                  <a:pt x="13" y="7"/>
                </a:lnTo>
                <a:lnTo>
                  <a:pt x="14" y="5"/>
                </a:lnTo>
                <a:lnTo>
                  <a:pt x="20" y="0"/>
                </a:lnTo>
                <a:lnTo>
                  <a:pt x="16" y="0"/>
                </a:lnTo>
                <a:lnTo>
                  <a:pt x="15"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8" name="Freeform 230"/>
          <p:cNvSpPr>
            <a:spLocks/>
          </p:cNvSpPr>
          <p:nvPr/>
        </p:nvSpPr>
        <p:spPr bwMode="auto">
          <a:xfrm>
            <a:off x="7096499" y="4100401"/>
            <a:ext cx="5264" cy="3159"/>
          </a:xfrm>
          <a:custGeom>
            <a:avLst/>
            <a:gdLst>
              <a:gd name="T0" fmla="*/ 4 w 5"/>
              <a:gd name="T1" fmla="*/ 0 h 3"/>
              <a:gd name="T2" fmla="*/ 0 w 5"/>
              <a:gd name="T3" fmla="*/ 1 h 3"/>
              <a:gd name="T4" fmla="*/ 0 w 5"/>
              <a:gd name="T5" fmla="*/ 1 h 3"/>
              <a:gd name="T6" fmla="*/ 0 w 5"/>
              <a:gd name="T7" fmla="*/ 3 h 3"/>
              <a:gd name="T8" fmla="*/ 1 w 5"/>
              <a:gd name="T9" fmla="*/ 3 h 3"/>
              <a:gd name="T10" fmla="*/ 2 w 5"/>
              <a:gd name="T11" fmla="*/ 2 h 3"/>
              <a:gd name="T12" fmla="*/ 5 w 5"/>
              <a:gd name="T13" fmla="*/ 1 h 3"/>
              <a:gd name="T14" fmla="*/ 5 w 5"/>
              <a:gd name="T15" fmla="*/ 0 h 3"/>
              <a:gd name="T16" fmla="*/ 4 w 5"/>
              <a:gd name="T1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3">
                <a:moveTo>
                  <a:pt x="4" y="0"/>
                </a:moveTo>
                <a:lnTo>
                  <a:pt x="0" y="1"/>
                </a:lnTo>
                <a:lnTo>
                  <a:pt x="0" y="1"/>
                </a:lnTo>
                <a:lnTo>
                  <a:pt x="0" y="3"/>
                </a:lnTo>
                <a:lnTo>
                  <a:pt x="1" y="3"/>
                </a:lnTo>
                <a:lnTo>
                  <a:pt x="2" y="2"/>
                </a:lnTo>
                <a:lnTo>
                  <a:pt x="5" y="1"/>
                </a:lnTo>
                <a:lnTo>
                  <a:pt x="5" y="0"/>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29" name="Freeform 231"/>
          <p:cNvSpPr>
            <a:spLocks/>
          </p:cNvSpPr>
          <p:nvPr/>
        </p:nvSpPr>
        <p:spPr bwMode="auto">
          <a:xfrm>
            <a:off x="7169139" y="3629822"/>
            <a:ext cx="5264" cy="6316"/>
          </a:xfrm>
          <a:custGeom>
            <a:avLst/>
            <a:gdLst>
              <a:gd name="T0" fmla="*/ 4 w 5"/>
              <a:gd name="T1" fmla="*/ 0 h 6"/>
              <a:gd name="T2" fmla="*/ 2 w 5"/>
              <a:gd name="T3" fmla="*/ 3 h 6"/>
              <a:gd name="T4" fmla="*/ 0 w 5"/>
              <a:gd name="T5" fmla="*/ 4 h 6"/>
              <a:gd name="T6" fmla="*/ 0 w 5"/>
              <a:gd name="T7" fmla="*/ 5 h 6"/>
              <a:gd name="T8" fmla="*/ 1 w 5"/>
              <a:gd name="T9" fmla="*/ 6 h 6"/>
              <a:gd name="T10" fmla="*/ 2 w 5"/>
              <a:gd name="T11" fmla="*/ 5 h 6"/>
              <a:gd name="T12" fmla="*/ 5 w 5"/>
              <a:gd name="T13" fmla="*/ 3 h 6"/>
              <a:gd name="T14" fmla="*/ 5 w 5"/>
              <a:gd name="T15" fmla="*/ 2 h 6"/>
              <a:gd name="T16" fmla="*/ 4 w 5"/>
              <a:gd name="T17"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 h="6">
                <a:moveTo>
                  <a:pt x="4" y="0"/>
                </a:moveTo>
                <a:lnTo>
                  <a:pt x="2" y="3"/>
                </a:lnTo>
                <a:lnTo>
                  <a:pt x="0" y="4"/>
                </a:lnTo>
                <a:lnTo>
                  <a:pt x="0" y="5"/>
                </a:lnTo>
                <a:lnTo>
                  <a:pt x="1" y="6"/>
                </a:lnTo>
                <a:lnTo>
                  <a:pt x="2" y="5"/>
                </a:lnTo>
                <a:lnTo>
                  <a:pt x="5" y="3"/>
                </a:lnTo>
                <a:lnTo>
                  <a:pt x="5" y="2"/>
                </a:lnTo>
                <a:lnTo>
                  <a:pt x="4"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0" name="Freeform 232"/>
          <p:cNvSpPr>
            <a:spLocks/>
          </p:cNvSpPr>
          <p:nvPr/>
        </p:nvSpPr>
        <p:spPr bwMode="auto">
          <a:xfrm>
            <a:off x="7414429" y="3627716"/>
            <a:ext cx="23161" cy="26319"/>
          </a:xfrm>
          <a:custGeom>
            <a:avLst/>
            <a:gdLst>
              <a:gd name="T0" fmla="*/ 21 w 22"/>
              <a:gd name="T1" fmla="*/ 0 h 25"/>
              <a:gd name="T2" fmla="*/ 19 w 22"/>
              <a:gd name="T3" fmla="*/ 0 h 25"/>
              <a:gd name="T4" fmla="*/ 14 w 22"/>
              <a:gd name="T5" fmla="*/ 5 h 25"/>
              <a:gd name="T6" fmla="*/ 6 w 22"/>
              <a:gd name="T7" fmla="*/ 7 h 25"/>
              <a:gd name="T8" fmla="*/ 6 w 22"/>
              <a:gd name="T9" fmla="*/ 9 h 25"/>
              <a:gd name="T10" fmla="*/ 6 w 22"/>
              <a:gd name="T11" fmla="*/ 10 h 25"/>
              <a:gd name="T12" fmla="*/ 5 w 22"/>
              <a:gd name="T13" fmla="*/ 15 h 25"/>
              <a:gd name="T14" fmla="*/ 3 w 22"/>
              <a:gd name="T15" fmla="*/ 20 h 25"/>
              <a:gd name="T16" fmla="*/ 0 w 22"/>
              <a:gd name="T17" fmla="*/ 23 h 25"/>
              <a:gd name="T18" fmla="*/ 0 w 22"/>
              <a:gd name="T19" fmla="*/ 24 h 25"/>
              <a:gd name="T20" fmla="*/ 0 w 22"/>
              <a:gd name="T21" fmla="*/ 24 h 25"/>
              <a:gd name="T22" fmla="*/ 1 w 22"/>
              <a:gd name="T23" fmla="*/ 25 h 25"/>
              <a:gd name="T24" fmla="*/ 4 w 22"/>
              <a:gd name="T25" fmla="*/ 22 h 25"/>
              <a:gd name="T26" fmla="*/ 9 w 22"/>
              <a:gd name="T27" fmla="*/ 17 h 25"/>
              <a:gd name="T28" fmla="*/ 15 w 22"/>
              <a:gd name="T29" fmla="*/ 13 h 25"/>
              <a:gd name="T30" fmla="*/ 21 w 22"/>
              <a:gd name="T31" fmla="*/ 12 h 25"/>
              <a:gd name="T32" fmla="*/ 22 w 22"/>
              <a:gd name="T33" fmla="*/ 9 h 25"/>
              <a:gd name="T34" fmla="*/ 21 w 22"/>
              <a:gd name="T35" fmla="*/ 4 h 25"/>
              <a:gd name="T36" fmla="*/ 21 w 22"/>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5">
                <a:moveTo>
                  <a:pt x="21" y="0"/>
                </a:moveTo>
                <a:lnTo>
                  <a:pt x="19" y="0"/>
                </a:lnTo>
                <a:lnTo>
                  <a:pt x="14" y="5"/>
                </a:lnTo>
                <a:lnTo>
                  <a:pt x="6" y="7"/>
                </a:lnTo>
                <a:lnTo>
                  <a:pt x="6" y="9"/>
                </a:lnTo>
                <a:lnTo>
                  <a:pt x="6" y="10"/>
                </a:lnTo>
                <a:lnTo>
                  <a:pt x="5" y="15"/>
                </a:lnTo>
                <a:lnTo>
                  <a:pt x="3" y="20"/>
                </a:lnTo>
                <a:lnTo>
                  <a:pt x="0" y="23"/>
                </a:lnTo>
                <a:lnTo>
                  <a:pt x="0" y="24"/>
                </a:lnTo>
                <a:lnTo>
                  <a:pt x="0" y="24"/>
                </a:lnTo>
                <a:lnTo>
                  <a:pt x="1" y="25"/>
                </a:lnTo>
                <a:lnTo>
                  <a:pt x="4" y="22"/>
                </a:lnTo>
                <a:lnTo>
                  <a:pt x="9" y="17"/>
                </a:lnTo>
                <a:lnTo>
                  <a:pt x="15" y="13"/>
                </a:lnTo>
                <a:lnTo>
                  <a:pt x="21" y="12"/>
                </a:lnTo>
                <a:lnTo>
                  <a:pt x="22" y="9"/>
                </a:lnTo>
                <a:lnTo>
                  <a:pt x="21" y="4"/>
                </a:lnTo>
                <a:lnTo>
                  <a:pt x="2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1" name="Freeform 233"/>
          <p:cNvSpPr>
            <a:spLocks/>
          </p:cNvSpPr>
          <p:nvPr/>
        </p:nvSpPr>
        <p:spPr bwMode="auto">
          <a:xfrm>
            <a:off x="5762664" y="2929742"/>
            <a:ext cx="12633" cy="7369"/>
          </a:xfrm>
          <a:custGeom>
            <a:avLst/>
            <a:gdLst>
              <a:gd name="T0" fmla="*/ 1 w 12"/>
              <a:gd name="T1" fmla="*/ 0 h 7"/>
              <a:gd name="T2" fmla="*/ 0 w 12"/>
              <a:gd name="T3" fmla="*/ 2 h 7"/>
              <a:gd name="T4" fmla="*/ 3 w 12"/>
              <a:gd name="T5" fmla="*/ 5 h 7"/>
              <a:gd name="T6" fmla="*/ 10 w 12"/>
              <a:gd name="T7" fmla="*/ 7 h 7"/>
              <a:gd name="T8" fmla="*/ 12 w 12"/>
              <a:gd name="T9" fmla="*/ 7 h 7"/>
              <a:gd name="T10" fmla="*/ 3 w 12"/>
              <a:gd name="T11" fmla="*/ 0 h 7"/>
              <a:gd name="T12" fmla="*/ 1 w 12"/>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12" h="7">
                <a:moveTo>
                  <a:pt x="1" y="0"/>
                </a:moveTo>
                <a:lnTo>
                  <a:pt x="0" y="2"/>
                </a:lnTo>
                <a:lnTo>
                  <a:pt x="3" y="5"/>
                </a:lnTo>
                <a:lnTo>
                  <a:pt x="10" y="7"/>
                </a:lnTo>
                <a:lnTo>
                  <a:pt x="12" y="7"/>
                </a:lnTo>
                <a:lnTo>
                  <a:pt x="3"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2" name="Freeform 234"/>
          <p:cNvSpPr>
            <a:spLocks/>
          </p:cNvSpPr>
          <p:nvPr/>
        </p:nvSpPr>
        <p:spPr bwMode="auto">
          <a:xfrm>
            <a:off x="5748977" y="2928689"/>
            <a:ext cx="12633" cy="9475"/>
          </a:xfrm>
          <a:custGeom>
            <a:avLst/>
            <a:gdLst>
              <a:gd name="T0" fmla="*/ 8 w 12"/>
              <a:gd name="T1" fmla="*/ 7 h 9"/>
              <a:gd name="T2" fmla="*/ 10 w 12"/>
              <a:gd name="T3" fmla="*/ 6 h 9"/>
              <a:gd name="T4" fmla="*/ 12 w 12"/>
              <a:gd name="T5" fmla="*/ 2 h 9"/>
              <a:gd name="T6" fmla="*/ 12 w 12"/>
              <a:gd name="T7" fmla="*/ 1 h 9"/>
              <a:gd name="T8" fmla="*/ 10 w 12"/>
              <a:gd name="T9" fmla="*/ 0 h 9"/>
              <a:gd name="T10" fmla="*/ 4 w 12"/>
              <a:gd name="T11" fmla="*/ 2 h 9"/>
              <a:gd name="T12" fmla="*/ 0 w 12"/>
              <a:gd name="T13" fmla="*/ 6 h 9"/>
              <a:gd name="T14" fmla="*/ 0 w 12"/>
              <a:gd name="T15" fmla="*/ 9 h 9"/>
              <a:gd name="T16" fmla="*/ 2 w 12"/>
              <a:gd name="T17" fmla="*/ 8 h 9"/>
              <a:gd name="T18" fmla="*/ 8 w 12"/>
              <a:gd name="T1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9">
                <a:moveTo>
                  <a:pt x="8" y="7"/>
                </a:moveTo>
                <a:lnTo>
                  <a:pt x="10" y="6"/>
                </a:lnTo>
                <a:lnTo>
                  <a:pt x="12" y="2"/>
                </a:lnTo>
                <a:lnTo>
                  <a:pt x="12" y="1"/>
                </a:lnTo>
                <a:lnTo>
                  <a:pt x="10" y="0"/>
                </a:lnTo>
                <a:lnTo>
                  <a:pt x="4" y="2"/>
                </a:lnTo>
                <a:lnTo>
                  <a:pt x="0" y="6"/>
                </a:lnTo>
                <a:lnTo>
                  <a:pt x="0" y="9"/>
                </a:lnTo>
                <a:lnTo>
                  <a:pt x="2" y="8"/>
                </a:lnTo>
                <a:lnTo>
                  <a:pt x="8"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3" name="Freeform 235"/>
          <p:cNvSpPr>
            <a:spLocks/>
          </p:cNvSpPr>
          <p:nvPr/>
        </p:nvSpPr>
        <p:spPr bwMode="auto">
          <a:xfrm>
            <a:off x="5724765" y="2958166"/>
            <a:ext cx="16844" cy="16844"/>
          </a:xfrm>
          <a:custGeom>
            <a:avLst/>
            <a:gdLst>
              <a:gd name="T0" fmla="*/ 6 w 16"/>
              <a:gd name="T1" fmla="*/ 14 h 16"/>
              <a:gd name="T2" fmla="*/ 9 w 16"/>
              <a:gd name="T3" fmla="*/ 15 h 16"/>
              <a:gd name="T4" fmla="*/ 10 w 16"/>
              <a:gd name="T5" fmla="*/ 16 h 16"/>
              <a:gd name="T6" fmla="*/ 10 w 16"/>
              <a:gd name="T7" fmla="*/ 16 h 16"/>
              <a:gd name="T8" fmla="*/ 11 w 16"/>
              <a:gd name="T9" fmla="*/ 14 h 16"/>
              <a:gd name="T10" fmla="*/ 10 w 16"/>
              <a:gd name="T11" fmla="*/ 12 h 16"/>
              <a:gd name="T12" fmla="*/ 10 w 16"/>
              <a:gd name="T13" fmla="*/ 10 h 16"/>
              <a:gd name="T14" fmla="*/ 12 w 16"/>
              <a:gd name="T15" fmla="*/ 6 h 16"/>
              <a:gd name="T16" fmla="*/ 16 w 16"/>
              <a:gd name="T17" fmla="*/ 4 h 16"/>
              <a:gd name="T18" fmla="*/ 11 w 16"/>
              <a:gd name="T19" fmla="*/ 1 h 16"/>
              <a:gd name="T20" fmla="*/ 9 w 16"/>
              <a:gd name="T21" fmla="*/ 0 h 16"/>
              <a:gd name="T22" fmla="*/ 6 w 16"/>
              <a:gd name="T23" fmla="*/ 0 h 16"/>
              <a:gd name="T24" fmla="*/ 2 w 16"/>
              <a:gd name="T25" fmla="*/ 1 h 16"/>
              <a:gd name="T26" fmla="*/ 1 w 16"/>
              <a:gd name="T27" fmla="*/ 3 h 16"/>
              <a:gd name="T28" fmla="*/ 0 w 16"/>
              <a:gd name="T29" fmla="*/ 7 h 16"/>
              <a:gd name="T30" fmla="*/ 2 w 16"/>
              <a:gd name="T31" fmla="*/ 10 h 16"/>
              <a:gd name="T32" fmla="*/ 6 w 16"/>
              <a:gd name="T33"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6">
                <a:moveTo>
                  <a:pt x="6" y="14"/>
                </a:moveTo>
                <a:lnTo>
                  <a:pt x="9" y="15"/>
                </a:lnTo>
                <a:lnTo>
                  <a:pt x="10" y="16"/>
                </a:lnTo>
                <a:lnTo>
                  <a:pt x="10" y="16"/>
                </a:lnTo>
                <a:lnTo>
                  <a:pt x="11" y="14"/>
                </a:lnTo>
                <a:lnTo>
                  <a:pt x="10" y="12"/>
                </a:lnTo>
                <a:lnTo>
                  <a:pt x="10" y="10"/>
                </a:lnTo>
                <a:lnTo>
                  <a:pt x="12" y="6"/>
                </a:lnTo>
                <a:lnTo>
                  <a:pt x="16" y="4"/>
                </a:lnTo>
                <a:lnTo>
                  <a:pt x="11" y="1"/>
                </a:lnTo>
                <a:lnTo>
                  <a:pt x="9" y="0"/>
                </a:lnTo>
                <a:lnTo>
                  <a:pt x="6" y="0"/>
                </a:lnTo>
                <a:lnTo>
                  <a:pt x="2" y="1"/>
                </a:lnTo>
                <a:lnTo>
                  <a:pt x="1" y="3"/>
                </a:lnTo>
                <a:lnTo>
                  <a:pt x="0" y="7"/>
                </a:lnTo>
                <a:lnTo>
                  <a:pt x="2" y="10"/>
                </a:lnTo>
                <a:lnTo>
                  <a:pt x="6" y="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4" name="Freeform 236"/>
          <p:cNvSpPr>
            <a:spLocks/>
          </p:cNvSpPr>
          <p:nvPr/>
        </p:nvSpPr>
        <p:spPr bwMode="auto">
          <a:xfrm>
            <a:off x="5645808" y="2932900"/>
            <a:ext cx="32636" cy="31583"/>
          </a:xfrm>
          <a:custGeom>
            <a:avLst/>
            <a:gdLst>
              <a:gd name="T0" fmla="*/ 4 w 31"/>
              <a:gd name="T1" fmla="*/ 29 h 30"/>
              <a:gd name="T2" fmla="*/ 7 w 31"/>
              <a:gd name="T3" fmla="*/ 29 h 30"/>
              <a:gd name="T4" fmla="*/ 8 w 31"/>
              <a:gd name="T5" fmla="*/ 29 h 30"/>
              <a:gd name="T6" fmla="*/ 14 w 31"/>
              <a:gd name="T7" fmla="*/ 26 h 30"/>
              <a:gd name="T8" fmla="*/ 17 w 31"/>
              <a:gd name="T9" fmla="*/ 25 h 30"/>
              <a:gd name="T10" fmla="*/ 26 w 31"/>
              <a:gd name="T11" fmla="*/ 22 h 30"/>
              <a:gd name="T12" fmla="*/ 31 w 31"/>
              <a:gd name="T13" fmla="*/ 21 h 30"/>
              <a:gd name="T14" fmla="*/ 31 w 31"/>
              <a:gd name="T15" fmla="*/ 18 h 30"/>
              <a:gd name="T16" fmla="*/ 30 w 31"/>
              <a:gd name="T17" fmla="*/ 14 h 30"/>
              <a:gd name="T18" fmla="*/ 28 w 31"/>
              <a:gd name="T19" fmla="*/ 11 h 30"/>
              <a:gd name="T20" fmla="*/ 26 w 31"/>
              <a:gd name="T21" fmla="*/ 9 h 30"/>
              <a:gd name="T22" fmla="*/ 24 w 31"/>
              <a:gd name="T23" fmla="*/ 4 h 30"/>
              <a:gd name="T24" fmla="*/ 22 w 31"/>
              <a:gd name="T25" fmla="*/ 2 h 30"/>
              <a:gd name="T26" fmla="*/ 20 w 31"/>
              <a:gd name="T27" fmla="*/ 1 h 30"/>
              <a:gd name="T28" fmla="*/ 19 w 31"/>
              <a:gd name="T29" fmla="*/ 0 h 30"/>
              <a:gd name="T30" fmla="*/ 8 w 31"/>
              <a:gd name="T31" fmla="*/ 2 h 30"/>
              <a:gd name="T32" fmla="*/ 4 w 31"/>
              <a:gd name="T33" fmla="*/ 4 h 30"/>
              <a:gd name="T34" fmla="*/ 2 w 31"/>
              <a:gd name="T35" fmla="*/ 10 h 30"/>
              <a:gd name="T36" fmla="*/ 2 w 31"/>
              <a:gd name="T37" fmla="*/ 18 h 30"/>
              <a:gd name="T38" fmla="*/ 1 w 31"/>
              <a:gd name="T39" fmla="*/ 22 h 30"/>
              <a:gd name="T40" fmla="*/ 0 w 31"/>
              <a:gd name="T41" fmla="*/ 24 h 30"/>
              <a:gd name="T42" fmla="*/ 0 w 31"/>
              <a:gd name="T43" fmla="*/ 27 h 30"/>
              <a:gd name="T44" fmla="*/ 2 w 31"/>
              <a:gd name="T45" fmla="*/ 30 h 30"/>
              <a:gd name="T46" fmla="*/ 4 w 31"/>
              <a:gd name="T4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30">
                <a:moveTo>
                  <a:pt x="4" y="29"/>
                </a:moveTo>
                <a:lnTo>
                  <a:pt x="7" y="29"/>
                </a:lnTo>
                <a:lnTo>
                  <a:pt x="8" y="29"/>
                </a:lnTo>
                <a:lnTo>
                  <a:pt x="14" y="26"/>
                </a:lnTo>
                <a:lnTo>
                  <a:pt x="17" y="25"/>
                </a:lnTo>
                <a:lnTo>
                  <a:pt x="26" y="22"/>
                </a:lnTo>
                <a:lnTo>
                  <a:pt x="31" y="21"/>
                </a:lnTo>
                <a:lnTo>
                  <a:pt x="31" y="18"/>
                </a:lnTo>
                <a:lnTo>
                  <a:pt x="30" y="14"/>
                </a:lnTo>
                <a:lnTo>
                  <a:pt x="28" y="11"/>
                </a:lnTo>
                <a:lnTo>
                  <a:pt x="26" y="9"/>
                </a:lnTo>
                <a:lnTo>
                  <a:pt x="24" y="4"/>
                </a:lnTo>
                <a:lnTo>
                  <a:pt x="22" y="2"/>
                </a:lnTo>
                <a:lnTo>
                  <a:pt x="20" y="1"/>
                </a:lnTo>
                <a:lnTo>
                  <a:pt x="19" y="0"/>
                </a:lnTo>
                <a:lnTo>
                  <a:pt x="8" y="2"/>
                </a:lnTo>
                <a:lnTo>
                  <a:pt x="4" y="4"/>
                </a:lnTo>
                <a:lnTo>
                  <a:pt x="2" y="10"/>
                </a:lnTo>
                <a:lnTo>
                  <a:pt x="2" y="18"/>
                </a:lnTo>
                <a:lnTo>
                  <a:pt x="1" y="22"/>
                </a:lnTo>
                <a:lnTo>
                  <a:pt x="0" y="24"/>
                </a:lnTo>
                <a:lnTo>
                  <a:pt x="0" y="27"/>
                </a:lnTo>
                <a:lnTo>
                  <a:pt x="2" y="30"/>
                </a:lnTo>
                <a:lnTo>
                  <a:pt x="4"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5" name="Freeform 237"/>
          <p:cNvSpPr>
            <a:spLocks/>
          </p:cNvSpPr>
          <p:nvPr/>
        </p:nvSpPr>
        <p:spPr bwMode="auto">
          <a:xfrm>
            <a:off x="5811090" y="2960271"/>
            <a:ext cx="16844" cy="25266"/>
          </a:xfrm>
          <a:custGeom>
            <a:avLst/>
            <a:gdLst>
              <a:gd name="T0" fmla="*/ 4 w 16"/>
              <a:gd name="T1" fmla="*/ 21 h 24"/>
              <a:gd name="T2" fmla="*/ 14 w 16"/>
              <a:gd name="T3" fmla="*/ 24 h 24"/>
              <a:gd name="T4" fmla="*/ 15 w 16"/>
              <a:gd name="T5" fmla="*/ 23 h 24"/>
              <a:gd name="T6" fmla="*/ 16 w 16"/>
              <a:gd name="T7" fmla="*/ 20 h 24"/>
              <a:gd name="T8" fmla="*/ 16 w 16"/>
              <a:gd name="T9" fmla="*/ 11 h 24"/>
              <a:gd name="T10" fmla="*/ 14 w 16"/>
              <a:gd name="T11" fmla="*/ 7 h 24"/>
              <a:gd name="T12" fmla="*/ 13 w 16"/>
              <a:gd name="T13" fmla="*/ 4 h 24"/>
              <a:gd name="T14" fmla="*/ 9 w 16"/>
              <a:gd name="T15" fmla="*/ 0 h 24"/>
              <a:gd name="T16" fmla="*/ 0 w 16"/>
              <a:gd name="T17" fmla="*/ 13 h 24"/>
              <a:gd name="T18" fmla="*/ 0 w 16"/>
              <a:gd name="T19" fmla="*/ 15 h 24"/>
              <a:gd name="T20" fmla="*/ 1 w 16"/>
              <a:gd name="T21" fmla="*/ 18 h 24"/>
              <a:gd name="T22" fmla="*/ 4 w 16"/>
              <a:gd name="T2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4">
                <a:moveTo>
                  <a:pt x="4" y="21"/>
                </a:moveTo>
                <a:lnTo>
                  <a:pt x="14" y="24"/>
                </a:lnTo>
                <a:lnTo>
                  <a:pt x="15" y="23"/>
                </a:lnTo>
                <a:lnTo>
                  <a:pt x="16" y="20"/>
                </a:lnTo>
                <a:lnTo>
                  <a:pt x="16" y="11"/>
                </a:lnTo>
                <a:lnTo>
                  <a:pt x="14" y="7"/>
                </a:lnTo>
                <a:lnTo>
                  <a:pt x="13" y="4"/>
                </a:lnTo>
                <a:lnTo>
                  <a:pt x="9" y="0"/>
                </a:lnTo>
                <a:lnTo>
                  <a:pt x="0" y="13"/>
                </a:lnTo>
                <a:lnTo>
                  <a:pt x="0" y="15"/>
                </a:lnTo>
                <a:lnTo>
                  <a:pt x="1" y="18"/>
                </a:lnTo>
                <a:lnTo>
                  <a:pt x="4" y="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6" name="Freeform 238"/>
          <p:cNvSpPr>
            <a:spLocks/>
          </p:cNvSpPr>
          <p:nvPr/>
        </p:nvSpPr>
        <p:spPr bwMode="auto">
          <a:xfrm>
            <a:off x="7490228" y="3779312"/>
            <a:ext cx="12633" cy="11581"/>
          </a:xfrm>
          <a:custGeom>
            <a:avLst/>
            <a:gdLst>
              <a:gd name="T0" fmla="*/ 8 w 12"/>
              <a:gd name="T1" fmla="*/ 5 h 11"/>
              <a:gd name="T2" fmla="*/ 5 w 12"/>
              <a:gd name="T3" fmla="*/ 3 h 11"/>
              <a:gd name="T4" fmla="*/ 3 w 12"/>
              <a:gd name="T5" fmla="*/ 2 h 11"/>
              <a:gd name="T6" fmla="*/ 1 w 12"/>
              <a:gd name="T7" fmla="*/ 0 h 11"/>
              <a:gd name="T8" fmla="*/ 0 w 12"/>
              <a:gd name="T9" fmla="*/ 0 h 11"/>
              <a:gd name="T10" fmla="*/ 1 w 12"/>
              <a:gd name="T11" fmla="*/ 2 h 11"/>
              <a:gd name="T12" fmla="*/ 4 w 12"/>
              <a:gd name="T13" fmla="*/ 5 h 11"/>
              <a:gd name="T14" fmla="*/ 12 w 12"/>
              <a:gd name="T15" fmla="*/ 11 h 11"/>
              <a:gd name="T16" fmla="*/ 11 w 12"/>
              <a:gd name="T17" fmla="*/ 9 h 11"/>
              <a:gd name="T18" fmla="*/ 8 w 12"/>
              <a:gd name="T19"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1">
                <a:moveTo>
                  <a:pt x="8" y="5"/>
                </a:moveTo>
                <a:lnTo>
                  <a:pt x="5" y="3"/>
                </a:lnTo>
                <a:lnTo>
                  <a:pt x="3" y="2"/>
                </a:lnTo>
                <a:lnTo>
                  <a:pt x="1" y="0"/>
                </a:lnTo>
                <a:lnTo>
                  <a:pt x="0" y="0"/>
                </a:lnTo>
                <a:lnTo>
                  <a:pt x="1" y="2"/>
                </a:lnTo>
                <a:lnTo>
                  <a:pt x="4" y="5"/>
                </a:lnTo>
                <a:lnTo>
                  <a:pt x="12" y="11"/>
                </a:lnTo>
                <a:lnTo>
                  <a:pt x="11" y="9"/>
                </a:lnTo>
                <a:lnTo>
                  <a:pt x="8" y="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7" name="Freeform 239"/>
          <p:cNvSpPr>
            <a:spLocks/>
          </p:cNvSpPr>
          <p:nvPr/>
        </p:nvSpPr>
        <p:spPr bwMode="auto">
          <a:xfrm>
            <a:off x="5777402" y="2989748"/>
            <a:ext cx="28425" cy="22108"/>
          </a:xfrm>
          <a:custGeom>
            <a:avLst/>
            <a:gdLst>
              <a:gd name="T0" fmla="*/ 9 w 27"/>
              <a:gd name="T1" fmla="*/ 4 h 21"/>
              <a:gd name="T2" fmla="*/ 7 w 27"/>
              <a:gd name="T3" fmla="*/ 9 h 21"/>
              <a:gd name="T4" fmla="*/ 5 w 27"/>
              <a:gd name="T5" fmla="*/ 12 h 21"/>
              <a:gd name="T6" fmla="*/ 1 w 27"/>
              <a:gd name="T7" fmla="*/ 16 h 21"/>
              <a:gd name="T8" fmla="*/ 0 w 27"/>
              <a:gd name="T9" fmla="*/ 19 h 21"/>
              <a:gd name="T10" fmla="*/ 1 w 27"/>
              <a:gd name="T11" fmla="*/ 20 h 21"/>
              <a:gd name="T12" fmla="*/ 5 w 27"/>
              <a:gd name="T13" fmla="*/ 21 h 21"/>
              <a:gd name="T14" fmla="*/ 14 w 27"/>
              <a:gd name="T15" fmla="*/ 21 h 21"/>
              <a:gd name="T16" fmla="*/ 16 w 27"/>
              <a:gd name="T17" fmla="*/ 20 h 21"/>
              <a:gd name="T18" fmla="*/ 20 w 27"/>
              <a:gd name="T19" fmla="*/ 15 h 21"/>
              <a:gd name="T20" fmla="*/ 23 w 27"/>
              <a:gd name="T21" fmla="*/ 13 h 21"/>
              <a:gd name="T22" fmla="*/ 27 w 27"/>
              <a:gd name="T23" fmla="*/ 9 h 21"/>
              <a:gd name="T24" fmla="*/ 27 w 27"/>
              <a:gd name="T25" fmla="*/ 8 h 21"/>
              <a:gd name="T26" fmla="*/ 25 w 27"/>
              <a:gd name="T27" fmla="*/ 5 h 21"/>
              <a:gd name="T28" fmla="*/ 16 w 27"/>
              <a:gd name="T29" fmla="*/ 0 h 21"/>
              <a:gd name="T30" fmla="*/ 13 w 27"/>
              <a:gd name="T31" fmla="*/ 0 h 21"/>
              <a:gd name="T32" fmla="*/ 9 w 27"/>
              <a:gd name="T33"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 h="21">
                <a:moveTo>
                  <a:pt x="9" y="4"/>
                </a:moveTo>
                <a:lnTo>
                  <a:pt x="7" y="9"/>
                </a:lnTo>
                <a:lnTo>
                  <a:pt x="5" y="12"/>
                </a:lnTo>
                <a:lnTo>
                  <a:pt x="1" y="16"/>
                </a:lnTo>
                <a:lnTo>
                  <a:pt x="0" y="19"/>
                </a:lnTo>
                <a:lnTo>
                  <a:pt x="1" y="20"/>
                </a:lnTo>
                <a:lnTo>
                  <a:pt x="5" y="21"/>
                </a:lnTo>
                <a:lnTo>
                  <a:pt x="14" y="21"/>
                </a:lnTo>
                <a:lnTo>
                  <a:pt x="16" y="20"/>
                </a:lnTo>
                <a:lnTo>
                  <a:pt x="20" y="15"/>
                </a:lnTo>
                <a:lnTo>
                  <a:pt x="23" y="13"/>
                </a:lnTo>
                <a:lnTo>
                  <a:pt x="27" y="9"/>
                </a:lnTo>
                <a:lnTo>
                  <a:pt x="27" y="8"/>
                </a:lnTo>
                <a:lnTo>
                  <a:pt x="25" y="5"/>
                </a:lnTo>
                <a:lnTo>
                  <a:pt x="16" y="0"/>
                </a:lnTo>
                <a:lnTo>
                  <a:pt x="13" y="0"/>
                </a:lnTo>
                <a:lnTo>
                  <a:pt x="9"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8" name="Freeform 240"/>
          <p:cNvSpPr>
            <a:spLocks/>
          </p:cNvSpPr>
          <p:nvPr/>
        </p:nvSpPr>
        <p:spPr bwMode="auto">
          <a:xfrm>
            <a:off x="6909109" y="3770890"/>
            <a:ext cx="8422" cy="6316"/>
          </a:xfrm>
          <a:custGeom>
            <a:avLst/>
            <a:gdLst>
              <a:gd name="T0" fmla="*/ 5 w 8"/>
              <a:gd name="T1" fmla="*/ 1 h 6"/>
              <a:gd name="T2" fmla="*/ 2 w 8"/>
              <a:gd name="T3" fmla="*/ 4 h 6"/>
              <a:gd name="T4" fmla="*/ 0 w 8"/>
              <a:gd name="T5" fmla="*/ 5 h 6"/>
              <a:gd name="T6" fmla="*/ 1 w 8"/>
              <a:gd name="T7" fmla="*/ 5 h 6"/>
              <a:gd name="T8" fmla="*/ 3 w 8"/>
              <a:gd name="T9" fmla="*/ 5 h 6"/>
              <a:gd name="T10" fmla="*/ 5 w 8"/>
              <a:gd name="T11" fmla="*/ 6 h 6"/>
              <a:gd name="T12" fmla="*/ 6 w 8"/>
              <a:gd name="T13" fmla="*/ 6 h 6"/>
              <a:gd name="T14" fmla="*/ 8 w 8"/>
              <a:gd name="T15" fmla="*/ 1 h 6"/>
              <a:gd name="T16" fmla="*/ 8 w 8"/>
              <a:gd name="T17" fmla="*/ 0 h 6"/>
              <a:gd name="T18" fmla="*/ 7 w 8"/>
              <a:gd name="T19" fmla="*/ 1 h 6"/>
              <a:gd name="T20" fmla="*/ 5 w 8"/>
              <a:gd name="T21"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5" y="1"/>
                </a:moveTo>
                <a:lnTo>
                  <a:pt x="2" y="4"/>
                </a:lnTo>
                <a:lnTo>
                  <a:pt x="0" y="5"/>
                </a:lnTo>
                <a:lnTo>
                  <a:pt x="1" y="5"/>
                </a:lnTo>
                <a:lnTo>
                  <a:pt x="3" y="5"/>
                </a:lnTo>
                <a:lnTo>
                  <a:pt x="5" y="6"/>
                </a:lnTo>
                <a:lnTo>
                  <a:pt x="6" y="6"/>
                </a:lnTo>
                <a:lnTo>
                  <a:pt x="8" y="1"/>
                </a:lnTo>
                <a:lnTo>
                  <a:pt x="8" y="0"/>
                </a:lnTo>
                <a:lnTo>
                  <a:pt x="7" y="1"/>
                </a:lnTo>
                <a:lnTo>
                  <a:pt x="5"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39" name="Freeform 241"/>
          <p:cNvSpPr>
            <a:spLocks/>
          </p:cNvSpPr>
          <p:nvPr/>
        </p:nvSpPr>
        <p:spPr bwMode="auto">
          <a:xfrm>
            <a:off x="6918584" y="3768784"/>
            <a:ext cx="18949" cy="17897"/>
          </a:xfrm>
          <a:custGeom>
            <a:avLst/>
            <a:gdLst>
              <a:gd name="T0" fmla="*/ 15 w 18"/>
              <a:gd name="T1" fmla="*/ 4 h 17"/>
              <a:gd name="T2" fmla="*/ 13 w 18"/>
              <a:gd name="T3" fmla="*/ 3 h 17"/>
              <a:gd name="T4" fmla="*/ 13 w 18"/>
              <a:gd name="T5" fmla="*/ 2 h 17"/>
              <a:gd name="T6" fmla="*/ 7 w 18"/>
              <a:gd name="T7" fmla="*/ 0 h 17"/>
              <a:gd name="T8" fmla="*/ 6 w 18"/>
              <a:gd name="T9" fmla="*/ 1 h 17"/>
              <a:gd name="T10" fmla="*/ 4 w 18"/>
              <a:gd name="T11" fmla="*/ 5 h 17"/>
              <a:gd name="T12" fmla="*/ 3 w 18"/>
              <a:gd name="T13" fmla="*/ 6 h 17"/>
              <a:gd name="T14" fmla="*/ 1 w 18"/>
              <a:gd name="T15" fmla="*/ 9 h 17"/>
              <a:gd name="T16" fmla="*/ 0 w 18"/>
              <a:gd name="T17" fmla="*/ 12 h 17"/>
              <a:gd name="T18" fmla="*/ 1 w 18"/>
              <a:gd name="T19" fmla="*/ 12 h 17"/>
              <a:gd name="T20" fmla="*/ 4 w 18"/>
              <a:gd name="T21" fmla="*/ 10 h 17"/>
              <a:gd name="T22" fmla="*/ 6 w 18"/>
              <a:gd name="T23" fmla="*/ 11 h 17"/>
              <a:gd name="T24" fmla="*/ 8 w 18"/>
              <a:gd name="T25" fmla="*/ 17 h 17"/>
              <a:gd name="T26" fmla="*/ 9 w 18"/>
              <a:gd name="T27" fmla="*/ 16 h 17"/>
              <a:gd name="T28" fmla="*/ 10 w 18"/>
              <a:gd name="T29" fmla="*/ 15 h 17"/>
              <a:gd name="T30" fmla="*/ 12 w 18"/>
              <a:gd name="T31" fmla="*/ 14 h 17"/>
              <a:gd name="T32" fmla="*/ 13 w 18"/>
              <a:gd name="T33" fmla="*/ 12 h 17"/>
              <a:gd name="T34" fmla="*/ 14 w 18"/>
              <a:gd name="T35" fmla="*/ 12 h 17"/>
              <a:gd name="T36" fmla="*/ 14 w 18"/>
              <a:gd name="T37" fmla="*/ 9 h 17"/>
              <a:gd name="T38" fmla="*/ 16 w 18"/>
              <a:gd name="T39" fmla="*/ 6 h 17"/>
              <a:gd name="T40" fmla="*/ 18 w 18"/>
              <a:gd name="T41" fmla="*/ 5 h 17"/>
              <a:gd name="T42" fmla="*/ 17 w 18"/>
              <a:gd name="T43" fmla="*/ 4 h 17"/>
              <a:gd name="T44" fmla="*/ 15 w 18"/>
              <a:gd name="T45" fmla="*/ 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17">
                <a:moveTo>
                  <a:pt x="15" y="4"/>
                </a:moveTo>
                <a:lnTo>
                  <a:pt x="13" y="3"/>
                </a:lnTo>
                <a:lnTo>
                  <a:pt x="13" y="2"/>
                </a:lnTo>
                <a:lnTo>
                  <a:pt x="7" y="0"/>
                </a:lnTo>
                <a:lnTo>
                  <a:pt x="6" y="1"/>
                </a:lnTo>
                <a:lnTo>
                  <a:pt x="4" y="5"/>
                </a:lnTo>
                <a:lnTo>
                  <a:pt x="3" y="6"/>
                </a:lnTo>
                <a:lnTo>
                  <a:pt x="1" y="9"/>
                </a:lnTo>
                <a:lnTo>
                  <a:pt x="0" y="12"/>
                </a:lnTo>
                <a:lnTo>
                  <a:pt x="1" y="12"/>
                </a:lnTo>
                <a:lnTo>
                  <a:pt x="4" y="10"/>
                </a:lnTo>
                <a:lnTo>
                  <a:pt x="6" y="11"/>
                </a:lnTo>
                <a:lnTo>
                  <a:pt x="8" y="17"/>
                </a:lnTo>
                <a:lnTo>
                  <a:pt x="9" y="16"/>
                </a:lnTo>
                <a:lnTo>
                  <a:pt x="10" y="15"/>
                </a:lnTo>
                <a:lnTo>
                  <a:pt x="12" y="14"/>
                </a:lnTo>
                <a:lnTo>
                  <a:pt x="13" y="12"/>
                </a:lnTo>
                <a:lnTo>
                  <a:pt x="14" y="12"/>
                </a:lnTo>
                <a:lnTo>
                  <a:pt x="14" y="9"/>
                </a:lnTo>
                <a:lnTo>
                  <a:pt x="16" y="6"/>
                </a:lnTo>
                <a:lnTo>
                  <a:pt x="18" y="5"/>
                </a:lnTo>
                <a:lnTo>
                  <a:pt x="17" y="4"/>
                </a:lnTo>
                <a:lnTo>
                  <a:pt x="15" y="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0" name="Freeform 242"/>
          <p:cNvSpPr>
            <a:spLocks/>
          </p:cNvSpPr>
          <p:nvPr/>
        </p:nvSpPr>
        <p:spPr bwMode="auto">
          <a:xfrm>
            <a:off x="4840453" y="2609705"/>
            <a:ext cx="3081403" cy="1558072"/>
          </a:xfrm>
          <a:custGeom>
            <a:avLst/>
            <a:gdLst>
              <a:gd name="T0" fmla="*/ 2846 w 2927"/>
              <a:gd name="T1" fmla="*/ 682 h 1480"/>
              <a:gd name="T2" fmla="*/ 2678 w 2927"/>
              <a:gd name="T3" fmla="*/ 521 h 1480"/>
              <a:gd name="T4" fmla="*/ 2400 w 2927"/>
              <a:gd name="T5" fmla="*/ 530 h 1480"/>
              <a:gd name="T6" fmla="*/ 2116 w 2927"/>
              <a:gd name="T7" fmla="*/ 403 h 1480"/>
              <a:gd name="T8" fmla="*/ 1998 w 2927"/>
              <a:gd name="T9" fmla="*/ 424 h 1480"/>
              <a:gd name="T10" fmla="*/ 1825 w 2927"/>
              <a:gd name="T11" fmla="*/ 413 h 1480"/>
              <a:gd name="T12" fmla="*/ 1724 w 2927"/>
              <a:gd name="T13" fmla="*/ 339 h 1480"/>
              <a:gd name="T14" fmla="*/ 1518 w 2927"/>
              <a:gd name="T15" fmla="*/ 292 h 1480"/>
              <a:gd name="T16" fmla="*/ 1530 w 2927"/>
              <a:gd name="T17" fmla="*/ 148 h 1480"/>
              <a:gd name="T18" fmla="*/ 1414 w 2927"/>
              <a:gd name="T19" fmla="*/ 28 h 1480"/>
              <a:gd name="T20" fmla="*/ 1216 w 2927"/>
              <a:gd name="T21" fmla="*/ 128 h 1480"/>
              <a:gd name="T22" fmla="*/ 1053 w 2927"/>
              <a:gd name="T23" fmla="*/ 311 h 1480"/>
              <a:gd name="T24" fmla="*/ 1009 w 2927"/>
              <a:gd name="T25" fmla="*/ 491 h 1480"/>
              <a:gd name="T26" fmla="*/ 880 w 2927"/>
              <a:gd name="T27" fmla="*/ 422 h 1480"/>
              <a:gd name="T28" fmla="*/ 836 w 2927"/>
              <a:gd name="T29" fmla="*/ 539 h 1480"/>
              <a:gd name="T30" fmla="*/ 751 w 2927"/>
              <a:gd name="T31" fmla="*/ 673 h 1480"/>
              <a:gd name="T32" fmla="*/ 778 w 2927"/>
              <a:gd name="T33" fmla="*/ 346 h 1480"/>
              <a:gd name="T34" fmla="*/ 675 w 2927"/>
              <a:gd name="T35" fmla="*/ 548 h 1480"/>
              <a:gd name="T36" fmla="*/ 478 w 2927"/>
              <a:gd name="T37" fmla="*/ 570 h 1480"/>
              <a:gd name="T38" fmla="*/ 327 w 2927"/>
              <a:gd name="T39" fmla="*/ 583 h 1480"/>
              <a:gd name="T40" fmla="*/ 199 w 2927"/>
              <a:gd name="T41" fmla="*/ 751 h 1480"/>
              <a:gd name="T42" fmla="*/ 90 w 2927"/>
              <a:gd name="T43" fmla="*/ 653 h 1480"/>
              <a:gd name="T44" fmla="*/ 108 w 2927"/>
              <a:gd name="T45" fmla="*/ 553 h 1480"/>
              <a:gd name="T46" fmla="*/ 45 w 2927"/>
              <a:gd name="T47" fmla="*/ 621 h 1480"/>
              <a:gd name="T48" fmla="*/ 73 w 2927"/>
              <a:gd name="T49" fmla="*/ 839 h 1480"/>
              <a:gd name="T50" fmla="*/ 4 w 2927"/>
              <a:gd name="T51" fmla="*/ 995 h 1480"/>
              <a:gd name="T52" fmla="*/ 57 w 2927"/>
              <a:gd name="T53" fmla="*/ 1083 h 1480"/>
              <a:gd name="T54" fmla="*/ 75 w 2927"/>
              <a:gd name="T55" fmla="*/ 1179 h 1480"/>
              <a:gd name="T56" fmla="*/ 152 w 2927"/>
              <a:gd name="T57" fmla="*/ 1243 h 1480"/>
              <a:gd name="T58" fmla="*/ 226 w 2927"/>
              <a:gd name="T59" fmla="*/ 1299 h 1480"/>
              <a:gd name="T60" fmla="*/ 190 w 2927"/>
              <a:gd name="T61" fmla="*/ 1362 h 1480"/>
              <a:gd name="T62" fmla="*/ 303 w 2927"/>
              <a:gd name="T63" fmla="*/ 1445 h 1480"/>
              <a:gd name="T64" fmla="*/ 365 w 2927"/>
              <a:gd name="T65" fmla="*/ 1417 h 1480"/>
              <a:gd name="T66" fmla="*/ 387 w 2927"/>
              <a:gd name="T67" fmla="*/ 1343 h 1480"/>
              <a:gd name="T68" fmla="*/ 409 w 2927"/>
              <a:gd name="T69" fmla="*/ 1219 h 1480"/>
              <a:gd name="T70" fmla="*/ 536 w 2927"/>
              <a:gd name="T71" fmla="*/ 1225 h 1480"/>
              <a:gd name="T72" fmla="*/ 621 w 2927"/>
              <a:gd name="T73" fmla="*/ 1169 h 1480"/>
              <a:gd name="T74" fmla="*/ 717 w 2927"/>
              <a:gd name="T75" fmla="*/ 1112 h 1480"/>
              <a:gd name="T76" fmla="*/ 827 w 2927"/>
              <a:gd name="T77" fmla="*/ 1153 h 1480"/>
              <a:gd name="T78" fmla="*/ 959 w 2927"/>
              <a:gd name="T79" fmla="*/ 1218 h 1480"/>
              <a:gd name="T80" fmla="*/ 1065 w 2927"/>
              <a:gd name="T81" fmla="*/ 1265 h 1480"/>
              <a:gd name="T82" fmla="*/ 1156 w 2927"/>
              <a:gd name="T83" fmla="*/ 1236 h 1480"/>
              <a:gd name="T84" fmla="*/ 1258 w 2927"/>
              <a:gd name="T85" fmla="*/ 1261 h 1480"/>
              <a:gd name="T86" fmla="*/ 1344 w 2927"/>
              <a:gd name="T87" fmla="*/ 1223 h 1480"/>
              <a:gd name="T88" fmla="*/ 1485 w 2927"/>
              <a:gd name="T89" fmla="*/ 1276 h 1480"/>
              <a:gd name="T90" fmla="*/ 1656 w 2927"/>
              <a:gd name="T91" fmla="*/ 1230 h 1480"/>
              <a:gd name="T92" fmla="*/ 1776 w 2927"/>
              <a:gd name="T93" fmla="*/ 1183 h 1480"/>
              <a:gd name="T94" fmla="*/ 1856 w 2927"/>
              <a:gd name="T95" fmla="*/ 1296 h 1480"/>
              <a:gd name="T96" fmla="*/ 1911 w 2927"/>
              <a:gd name="T97" fmla="*/ 1360 h 1480"/>
              <a:gd name="T98" fmla="*/ 1854 w 2927"/>
              <a:gd name="T99" fmla="*/ 1445 h 1480"/>
              <a:gd name="T100" fmla="*/ 2018 w 2927"/>
              <a:gd name="T101" fmla="*/ 1307 h 1480"/>
              <a:gd name="T102" fmla="*/ 1998 w 2927"/>
              <a:gd name="T103" fmla="*/ 1139 h 1480"/>
              <a:gd name="T104" fmla="*/ 2048 w 2927"/>
              <a:gd name="T105" fmla="*/ 991 h 1480"/>
              <a:gd name="T106" fmla="*/ 2261 w 2927"/>
              <a:gd name="T107" fmla="*/ 972 h 1480"/>
              <a:gd name="T108" fmla="*/ 2388 w 2927"/>
              <a:gd name="T109" fmla="*/ 915 h 1480"/>
              <a:gd name="T110" fmla="*/ 2396 w 2927"/>
              <a:gd name="T111" fmla="*/ 954 h 1480"/>
              <a:gd name="T112" fmla="*/ 2376 w 2927"/>
              <a:gd name="T113" fmla="*/ 1161 h 1480"/>
              <a:gd name="T114" fmla="*/ 2426 w 2927"/>
              <a:gd name="T115" fmla="*/ 1019 h 1480"/>
              <a:gd name="T116" fmla="*/ 2562 w 2927"/>
              <a:gd name="T117" fmla="*/ 936 h 1480"/>
              <a:gd name="T118" fmla="*/ 2730 w 2927"/>
              <a:gd name="T119" fmla="*/ 846 h 1480"/>
              <a:gd name="T120" fmla="*/ 2689 w 2927"/>
              <a:gd name="T121" fmla="*/ 745 h 1480"/>
              <a:gd name="T122" fmla="*/ 2805 w 2927"/>
              <a:gd name="T123" fmla="*/ 721 h 1480"/>
              <a:gd name="T124" fmla="*/ 2881 w 2927"/>
              <a:gd name="T125" fmla="*/ 725 h 1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7" h="1480">
                <a:moveTo>
                  <a:pt x="2926" y="695"/>
                </a:moveTo>
                <a:lnTo>
                  <a:pt x="2924" y="694"/>
                </a:lnTo>
                <a:lnTo>
                  <a:pt x="2918" y="694"/>
                </a:lnTo>
                <a:lnTo>
                  <a:pt x="2919" y="693"/>
                </a:lnTo>
                <a:lnTo>
                  <a:pt x="2918" y="691"/>
                </a:lnTo>
                <a:lnTo>
                  <a:pt x="2918" y="689"/>
                </a:lnTo>
                <a:lnTo>
                  <a:pt x="2917" y="688"/>
                </a:lnTo>
                <a:lnTo>
                  <a:pt x="2916" y="688"/>
                </a:lnTo>
                <a:lnTo>
                  <a:pt x="2913" y="689"/>
                </a:lnTo>
                <a:lnTo>
                  <a:pt x="2911" y="690"/>
                </a:lnTo>
                <a:lnTo>
                  <a:pt x="2913" y="688"/>
                </a:lnTo>
                <a:lnTo>
                  <a:pt x="2914" y="687"/>
                </a:lnTo>
                <a:lnTo>
                  <a:pt x="2913" y="686"/>
                </a:lnTo>
                <a:lnTo>
                  <a:pt x="2912" y="685"/>
                </a:lnTo>
                <a:lnTo>
                  <a:pt x="2906" y="678"/>
                </a:lnTo>
                <a:lnTo>
                  <a:pt x="2902" y="675"/>
                </a:lnTo>
                <a:lnTo>
                  <a:pt x="2898" y="671"/>
                </a:lnTo>
                <a:lnTo>
                  <a:pt x="2894" y="665"/>
                </a:lnTo>
                <a:lnTo>
                  <a:pt x="2890" y="660"/>
                </a:lnTo>
                <a:lnTo>
                  <a:pt x="2886" y="658"/>
                </a:lnTo>
                <a:lnTo>
                  <a:pt x="2882" y="658"/>
                </a:lnTo>
                <a:lnTo>
                  <a:pt x="2878" y="657"/>
                </a:lnTo>
                <a:lnTo>
                  <a:pt x="2875" y="655"/>
                </a:lnTo>
                <a:lnTo>
                  <a:pt x="2868" y="653"/>
                </a:lnTo>
                <a:lnTo>
                  <a:pt x="2868" y="655"/>
                </a:lnTo>
                <a:lnTo>
                  <a:pt x="2876" y="657"/>
                </a:lnTo>
                <a:lnTo>
                  <a:pt x="2877" y="658"/>
                </a:lnTo>
                <a:lnTo>
                  <a:pt x="2877" y="660"/>
                </a:lnTo>
                <a:lnTo>
                  <a:pt x="2875" y="660"/>
                </a:lnTo>
                <a:lnTo>
                  <a:pt x="2869" y="659"/>
                </a:lnTo>
                <a:lnTo>
                  <a:pt x="2867" y="658"/>
                </a:lnTo>
                <a:lnTo>
                  <a:pt x="2866" y="656"/>
                </a:lnTo>
                <a:lnTo>
                  <a:pt x="2865" y="657"/>
                </a:lnTo>
                <a:lnTo>
                  <a:pt x="2864" y="658"/>
                </a:lnTo>
                <a:lnTo>
                  <a:pt x="2864" y="661"/>
                </a:lnTo>
                <a:lnTo>
                  <a:pt x="2865" y="663"/>
                </a:lnTo>
                <a:lnTo>
                  <a:pt x="2864" y="664"/>
                </a:lnTo>
                <a:lnTo>
                  <a:pt x="2862" y="663"/>
                </a:lnTo>
                <a:lnTo>
                  <a:pt x="2862" y="661"/>
                </a:lnTo>
                <a:lnTo>
                  <a:pt x="2863" y="658"/>
                </a:lnTo>
                <a:lnTo>
                  <a:pt x="2864" y="655"/>
                </a:lnTo>
                <a:lnTo>
                  <a:pt x="2865" y="654"/>
                </a:lnTo>
                <a:lnTo>
                  <a:pt x="2866" y="653"/>
                </a:lnTo>
                <a:lnTo>
                  <a:pt x="2860" y="651"/>
                </a:lnTo>
                <a:lnTo>
                  <a:pt x="2858" y="650"/>
                </a:lnTo>
                <a:lnTo>
                  <a:pt x="2856" y="650"/>
                </a:lnTo>
                <a:lnTo>
                  <a:pt x="2852" y="651"/>
                </a:lnTo>
                <a:lnTo>
                  <a:pt x="2842" y="652"/>
                </a:lnTo>
                <a:lnTo>
                  <a:pt x="2840" y="652"/>
                </a:lnTo>
                <a:lnTo>
                  <a:pt x="2840" y="653"/>
                </a:lnTo>
                <a:lnTo>
                  <a:pt x="2841" y="654"/>
                </a:lnTo>
                <a:lnTo>
                  <a:pt x="2843" y="655"/>
                </a:lnTo>
                <a:lnTo>
                  <a:pt x="2844" y="655"/>
                </a:lnTo>
                <a:lnTo>
                  <a:pt x="2845" y="656"/>
                </a:lnTo>
                <a:lnTo>
                  <a:pt x="2848" y="657"/>
                </a:lnTo>
                <a:lnTo>
                  <a:pt x="2849" y="659"/>
                </a:lnTo>
                <a:lnTo>
                  <a:pt x="2850" y="662"/>
                </a:lnTo>
                <a:lnTo>
                  <a:pt x="2850" y="664"/>
                </a:lnTo>
                <a:lnTo>
                  <a:pt x="2850" y="666"/>
                </a:lnTo>
                <a:lnTo>
                  <a:pt x="2849" y="670"/>
                </a:lnTo>
                <a:lnTo>
                  <a:pt x="2848" y="672"/>
                </a:lnTo>
                <a:lnTo>
                  <a:pt x="2846" y="673"/>
                </a:lnTo>
                <a:lnTo>
                  <a:pt x="2847" y="675"/>
                </a:lnTo>
                <a:lnTo>
                  <a:pt x="2849" y="677"/>
                </a:lnTo>
                <a:lnTo>
                  <a:pt x="2852" y="678"/>
                </a:lnTo>
                <a:lnTo>
                  <a:pt x="2853" y="680"/>
                </a:lnTo>
                <a:lnTo>
                  <a:pt x="2855" y="682"/>
                </a:lnTo>
                <a:lnTo>
                  <a:pt x="2853" y="685"/>
                </a:lnTo>
                <a:lnTo>
                  <a:pt x="2852" y="688"/>
                </a:lnTo>
                <a:lnTo>
                  <a:pt x="2851" y="689"/>
                </a:lnTo>
                <a:lnTo>
                  <a:pt x="2850" y="690"/>
                </a:lnTo>
                <a:lnTo>
                  <a:pt x="2850" y="691"/>
                </a:lnTo>
                <a:lnTo>
                  <a:pt x="2849" y="691"/>
                </a:lnTo>
                <a:lnTo>
                  <a:pt x="2850" y="684"/>
                </a:lnTo>
                <a:lnTo>
                  <a:pt x="2849" y="680"/>
                </a:lnTo>
                <a:lnTo>
                  <a:pt x="2847" y="681"/>
                </a:lnTo>
                <a:lnTo>
                  <a:pt x="2846" y="682"/>
                </a:lnTo>
                <a:lnTo>
                  <a:pt x="2844" y="686"/>
                </a:lnTo>
                <a:lnTo>
                  <a:pt x="2843" y="686"/>
                </a:lnTo>
                <a:lnTo>
                  <a:pt x="2843" y="685"/>
                </a:lnTo>
                <a:lnTo>
                  <a:pt x="2842" y="682"/>
                </a:lnTo>
                <a:lnTo>
                  <a:pt x="2842" y="679"/>
                </a:lnTo>
                <a:lnTo>
                  <a:pt x="2841" y="677"/>
                </a:lnTo>
                <a:lnTo>
                  <a:pt x="2839" y="675"/>
                </a:lnTo>
                <a:lnTo>
                  <a:pt x="2838" y="674"/>
                </a:lnTo>
                <a:lnTo>
                  <a:pt x="2835" y="674"/>
                </a:lnTo>
                <a:lnTo>
                  <a:pt x="2834" y="673"/>
                </a:lnTo>
                <a:lnTo>
                  <a:pt x="2835" y="669"/>
                </a:lnTo>
                <a:lnTo>
                  <a:pt x="2837" y="666"/>
                </a:lnTo>
                <a:lnTo>
                  <a:pt x="2836" y="660"/>
                </a:lnTo>
                <a:lnTo>
                  <a:pt x="2835" y="658"/>
                </a:lnTo>
                <a:lnTo>
                  <a:pt x="2835" y="656"/>
                </a:lnTo>
                <a:lnTo>
                  <a:pt x="2834" y="652"/>
                </a:lnTo>
                <a:lnTo>
                  <a:pt x="2834" y="647"/>
                </a:lnTo>
                <a:lnTo>
                  <a:pt x="2835" y="644"/>
                </a:lnTo>
                <a:lnTo>
                  <a:pt x="2835" y="640"/>
                </a:lnTo>
                <a:lnTo>
                  <a:pt x="2834" y="637"/>
                </a:lnTo>
                <a:lnTo>
                  <a:pt x="2833" y="636"/>
                </a:lnTo>
                <a:lnTo>
                  <a:pt x="2831" y="637"/>
                </a:lnTo>
                <a:lnTo>
                  <a:pt x="2830" y="639"/>
                </a:lnTo>
                <a:lnTo>
                  <a:pt x="2830" y="639"/>
                </a:lnTo>
                <a:lnTo>
                  <a:pt x="2826" y="640"/>
                </a:lnTo>
                <a:lnTo>
                  <a:pt x="2828" y="636"/>
                </a:lnTo>
                <a:lnTo>
                  <a:pt x="2828" y="632"/>
                </a:lnTo>
                <a:lnTo>
                  <a:pt x="2828" y="630"/>
                </a:lnTo>
                <a:lnTo>
                  <a:pt x="2827" y="628"/>
                </a:lnTo>
                <a:lnTo>
                  <a:pt x="2826" y="625"/>
                </a:lnTo>
                <a:lnTo>
                  <a:pt x="2798" y="604"/>
                </a:lnTo>
                <a:lnTo>
                  <a:pt x="2794" y="601"/>
                </a:lnTo>
                <a:lnTo>
                  <a:pt x="2791" y="599"/>
                </a:lnTo>
                <a:lnTo>
                  <a:pt x="2789" y="598"/>
                </a:lnTo>
                <a:lnTo>
                  <a:pt x="2787" y="598"/>
                </a:lnTo>
                <a:lnTo>
                  <a:pt x="2786" y="599"/>
                </a:lnTo>
                <a:lnTo>
                  <a:pt x="2785" y="598"/>
                </a:lnTo>
                <a:lnTo>
                  <a:pt x="2786" y="596"/>
                </a:lnTo>
                <a:lnTo>
                  <a:pt x="2787" y="595"/>
                </a:lnTo>
                <a:lnTo>
                  <a:pt x="2784" y="592"/>
                </a:lnTo>
                <a:lnTo>
                  <a:pt x="2774" y="583"/>
                </a:lnTo>
                <a:lnTo>
                  <a:pt x="2772" y="582"/>
                </a:lnTo>
                <a:lnTo>
                  <a:pt x="2774" y="584"/>
                </a:lnTo>
                <a:lnTo>
                  <a:pt x="2781" y="591"/>
                </a:lnTo>
                <a:lnTo>
                  <a:pt x="2782" y="593"/>
                </a:lnTo>
                <a:lnTo>
                  <a:pt x="2780" y="596"/>
                </a:lnTo>
                <a:lnTo>
                  <a:pt x="2778" y="597"/>
                </a:lnTo>
                <a:lnTo>
                  <a:pt x="2778" y="594"/>
                </a:lnTo>
                <a:lnTo>
                  <a:pt x="2778" y="591"/>
                </a:lnTo>
                <a:lnTo>
                  <a:pt x="2777" y="589"/>
                </a:lnTo>
                <a:lnTo>
                  <a:pt x="2774" y="587"/>
                </a:lnTo>
                <a:lnTo>
                  <a:pt x="2770" y="585"/>
                </a:lnTo>
                <a:lnTo>
                  <a:pt x="2766" y="583"/>
                </a:lnTo>
                <a:lnTo>
                  <a:pt x="2765" y="581"/>
                </a:lnTo>
                <a:lnTo>
                  <a:pt x="2765" y="577"/>
                </a:lnTo>
                <a:lnTo>
                  <a:pt x="2767" y="580"/>
                </a:lnTo>
                <a:lnTo>
                  <a:pt x="2769" y="581"/>
                </a:lnTo>
                <a:lnTo>
                  <a:pt x="2766" y="577"/>
                </a:lnTo>
                <a:lnTo>
                  <a:pt x="2763" y="573"/>
                </a:lnTo>
                <a:lnTo>
                  <a:pt x="2756" y="569"/>
                </a:lnTo>
                <a:lnTo>
                  <a:pt x="2754" y="568"/>
                </a:lnTo>
                <a:lnTo>
                  <a:pt x="2752" y="565"/>
                </a:lnTo>
                <a:lnTo>
                  <a:pt x="2751" y="565"/>
                </a:lnTo>
                <a:lnTo>
                  <a:pt x="2750" y="565"/>
                </a:lnTo>
                <a:lnTo>
                  <a:pt x="2746" y="563"/>
                </a:lnTo>
                <a:lnTo>
                  <a:pt x="2743" y="561"/>
                </a:lnTo>
                <a:lnTo>
                  <a:pt x="2740" y="560"/>
                </a:lnTo>
                <a:lnTo>
                  <a:pt x="2730" y="547"/>
                </a:lnTo>
                <a:lnTo>
                  <a:pt x="2724" y="545"/>
                </a:lnTo>
                <a:lnTo>
                  <a:pt x="2723" y="544"/>
                </a:lnTo>
                <a:lnTo>
                  <a:pt x="2723" y="542"/>
                </a:lnTo>
                <a:lnTo>
                  <a:pt x="2722" y="541"/>
                </a:lnTo>
                <a:lnTo>
                  <a:pt x="2715" y="538"/>
                </a:lnTo>
                <a:lnTo>
                  <a:pt x="2706" y="535"/>
                </a:lnTo>
                <a:lnTo>
                  <a:pt x="2696" y="529"/>
                </a:lnTo>
                <a:lnTo>
                  <a:pt x="2687" y="528"/>
                </a:lnTo>
                <a:lnTo>
                  <a:pt x="2678" y="521"/>
                </a:lnTo>
                <a:lnTo>
                  <a:pt x="2673" y="516"/>
                </a:lnTo>
                <a:lnTo>
                  <a:pt x="2669" y="515"/>
                </a:lnTo>
                <a:lnTo>
                  <a:pt x="2666" y="514"/>
                </a:lnTo>
                <a:lnTo>
                  <a:pt x="2658" y="516"/>
                </a:lnTo>
                <a:lnTo>
                  <a:pt x="2649" y="517"/>
                </a:lnTo>
                <a:lnTo>
                  <a:pt x="2641" y="515"/>
                </a:lnTo>
                <a:lnTo>
                  <a:pt x="2634" y="516"/>
                </a:lnTo>
                <a:lnTo>
                  <a:pt x="2630" y="515"/>
                </a:lnTo>
                <a:lnTo>
                  <a:pt x="2625" y="512"/>
                </a:lnTo>
                <a:lnTo>
                  <a:pt x="2623" y="513"/>
                </a:lnTo>
                <a:lnTo>
                  <a:pt x="2622" y="518"/>
                </a:lnTo>
                <a:lnTo>
                  <a:pt x="2618" y="516"/>
                </a:lnTo>
                <a:lnTo>
                  <a:pt x="2615" y="513"/>
                </a:lnTo>
                <a:lnTo>
                  <a:pt x="2609" y="511"/>
                </a:lnTo>
                <a:lnTo>
                  <a:pt x="2598" y="509"/>
                </a:lnTo>
                <a:lnTo>
                  <a:pt x="2585" y="505"/>
                </a:lnTo>
                <a:lnTo>
                  <a:pt x="2578" y="504"/>
                </a:lnTo>
                <a:lnTo>
                  <a:pt x="2572" y="503"/>
                </a:lnTo>
                <a:lnTo>
                  <a:pt x="2572" y="512"/>
                </a:lnTo>
                <a:lnTo>
                  <a:pt x="2572" y="517"/>
                </a:lnTo>
                <a:lnTo>
                  <a:pt x="2569" y="522"/>
                </a:lnTo>
                <a:lnTo>
                  <a:pt x="2567" y="526"/>
                </a:lnTo>
                <a:lnTo>
                  <a:pt x="2566" y="529"/>
                </a:lnTo>
                <a:lnTo>
                  <a:pt x="2574" y="531"/>
                </a:lnTo>
                <a:lnTo>
                  <a:pt x="2576" y="541"/>
                </a:lnTo>
                <a:lnTo>
                  <a:pt x="2579" y="547"/>
                </a:lnTo>
                <a:lnTo>
                  <a:pt x="2581" y="554"/>
                </a:lnTo>
                <a:lnTo>
                  <a:pt x="2581" y="558"/>
                </a:lnTo>
                <a:lnTo>
                  <a:pt x="2573" y="569"/>
                </a:lnTo>
                <a:lnTo>
                  <a:pt x="2564" y="570"/>
                </a:lnTo>
                <a:lnTo>
                  <a:pt x="2556" y="571"/>
                </a:lnTo>
                <a:lnTo>
                  <a:pt x="2552" y="565"/>
                </a:lnTo>
                <a:lnTo>
                  <a:pt x="2551" y="557"/>
                </a:lnTo>
                <a:lnTo>
                  <a:pt x="2544" y="552"/>
                </a:lnTo>
                <a:lnTo>
                  <a:pt x="2538" y="549"/>
                </a:lnTo>
                <a:lnTo>
                  <a:pt x="2535" y="548"/>
                </a:lnTo>
                <a:lnTo>
                  <a:pt x="2532" y="547"/>
                </a:lnTo>
                <a:lnTo>
                  <a:pt x="2531" y="538"/>
                </a:lnTo>
                <a:lnTo>
                  <a:pt x="2530" y="531"/>
                </a:lnTo>
                <a:lnTo>
                  <a:pt x="2528" y="529"/>
                </a:lnTo>
                <a:lnTo>
                  <a:pt x="2526" y="525"/>
                </a:lnTo>
                <a:lnTo>
                  <a:pt x="2525" y="523"/>
                </a:lnTo>
                <a:lnTo>
                  <a:pt x="2520" y="523"/>
                </a:lnTo>
                <a:lnTo>
                  <a:pt x="2510" y="532"/>
                </a:lnTo>
                <a:lnTo>
                  <a:pt x="2507" y="535"/>
                </a:lnTo>
                <a:lnTo>
                  <a:pt x="2506" y="535"/>
                </a:lnTo>
                <a:lnTo>
                  <a:pt x="2491" y="533"/>
                </a:lnTo>
                <a:lnTo>
                  <a:pt x="2487" y="531"/>
                </a:lnTo>
                <a:lnTo>
                  <a:pt x="2464" y="530"/>
                </a:lnTo>
                <a:lnTo>
                  <a:pt x="2458" y="524"/>
                </a:lnTo>
                <a:lnTo>
                  <a:pt x="2454" y="523"/>
                </a:lnTo>
                <a:lnTo>
                  <a:pt x="2450" y="525"/>
                </a:lnTo>
                <a:lnTo>
                  <a:pt x="2446" y="525"/>
                </a:lnTo>
                <a:lnTo>
                  <a:pt x="2441" y="524"/>
                </a:lnTo>
                <a:lnTo>
                  <a:pt x="2436" y="526"/>
                </a:lnTo>
                <a:lnTo>
                  <a:pt x="2426" y="528"/>
                </a:lnTo>
                <a:lnTo>
                  <a:pt x="2422" y="529"/>
                </a:lnTo>
                <a:lnTo>
                  <a:pt x="2418" y="533"/>
                </a:lnTo>
                <a:lnTo>
                  <a:pt x="2411" y="541"/>
                </a:lnTo>
                <a:lnTo>
                  <a:pt x="2410" y="545"/>
                </a:lnTo>
                <a:lnTo>
                  <a:pt x="2410" y="550"/>
                </a:lnTo>
                <a:lnTo>
                  <a:pt x="2412" y="557"/>
                </a:lnTo>
                <a:lnTo>
                  <a:pt x="2412" y="565"/>
                </a:lnTo>
                <a:lnTo>
                  <a:pt x="2410" y="568"/>
                </a:lnTo>
                <a:lnTo>
                  <a:pt x="2408" y="569"/>
                </a:lnTo>
                <a:lnTo>
                  <a:pt x="2405" y="578"/>
                </a:lnTo>
                <a:lnTo>
                  <a:pt x="2403" y="582"/>
                </a:lnTo>
                <a:lnTo>
                  <a:pt x="2399" y="583"/>
                </a:lnTo>
                <a:lnTo>
                  <a:pt x="2401" y="580"/>
                </a:lnTo>
                <a:lnTo>
                  <a:pt x="2404" y="578"/>
                </a:lnTo>
                <a:lnTo>
                  <a:pt x="2407" y="565"/>
                </a:lnTo>
                <a:lnTo>
                  <a:pt x="2407" y="561"/>
                </a:lnTo>
                <a:lnTo>
                  <a:pt x="2404" y="559"/>
                </a:lnTo>
                <a:lnTo>
                  <a:pt x="2402" y="555"/>
                </a:lnTo>
                <a:lnTo>
                  <a:pt x="2401" y="544"/>
                </a:lnTo>
                <a:lnTo>
                  <a:pt x="2400" y="537"/>
                </a:lnTo>
                <a:lnTo>
                  <a:pt x="2400" y="530"/>
                </a:lnTo>
                <a:lnTo>
                  <a:pt x="2397" y="527"/>
                </a:lnTo>
                <a:lnTo>
                  <a:pt x="2385" y="523"/>
                </a:lnTo>
                <a:lnTo>
                  <a:pt x="2380" y="520"/>
                </a:lnTo>
                <a:lnTo>
                  <a:pt x="2378" y="516"/>
                </a:lnTo>
                <a:lnTo>
                  <a:pt x="2380" y="510"/>
                </a:lnTo>
                <a:lnTo>
                  <a:pt x="2380" y="505"/>
                </a:lnTo>
                <a:lnTo>
                  <a:pt x="2381" y="501"/>
                </a:lnTo>
                <a:lnTo>
                  <a:pt x="2383" y="498"/>
                </a:lnTo>
                <a:lnTo>
                  <a:pt x="2383" y="493"/>
                </a:lnTo>
                <a:lnTo>
                  <a:pt x="2383" y="487"/>
                </a:lnTo>
                <a:lnTo>
                  <a:pt x="2382" y="482"/>
                </a:lnTo>
                <a:lnTo>
                  <a:pt x="2380" y="477"/>
                </a:lnTo>
                <a:lnTo>
                  <a:pt x="2378" y="474"/>
                </a:lnTo>
                <a:lnTo>
                  <a:pt x="2372" y="467"/>
                </a:lnTo>
                <a:lnTo>
                  <a:pt x="2360" y="459"/>
                </a:lnTo>
                <a:lnTo>
                  <a:pt x="2348" y="453"/>
                </a:lnTo>
                <a:lnTo>
                  <a:pt x="2338" y="451"/>
                </a:lnTo>
                <a:lnTo>
                  <a:pt x="2324" y="450"/>
                </a:lnTo>
                <a:lnTo>
                  <a:pt x="2310" y="450"/>
                </a:lnTo>
                <a:lnTo>
                  <a:pt x="2304" y="453"/>
                </a:lnTo>
                <a:lnTo>
                  <a:pt x="2294" y="454"/>
                </a:lnTo>
                <a:lnTo>
                  <a:pt x="2283" y="457"/>
                </a:lnTo>
                <a:lnTo>
                  <a:pt x="2272" y="462"/>
                </a:lnTo>
                <a:lnTo>
                  <a:pt x="2266" y="462"/>
                </a:lnTo>
                <a:lnTo>
                  <a:pt x="2254" y="464"/>
                </a:lnTo>
                <a:lnTo>
                  <a:pt x="2249" y="464"/>
                </a:lnTo>
                <a:lnTo>
                  <a:pt x="2235" y="456"/>
                </a:lnTo>
                <a:lnTo>
                  <a:pt x="2240" y="455"/>
                </a:lnTo>
                <a:lnTo>
                  <a:pt x="2241" y="454"/>
                </a:lnTo>
                <a:lnTo>
                  <a:pt x="2235" y="443"/>
                </a:lnTo>
                <a:lnTo>
                  <a:pt x="2232" y="439"/>
                </a:lnTo>
                <a:lnTo>
                  <a:pt x="2224" y="434"/>
                </a:lnTo>
                <a:lnTo>
                  <a:pt x="2221" y="434"/>
                </a:lnTo>
                <a:lnTo>
                  <a:pt x="2219" y="435"/>
                </a:lnTo>
                <a:lnTo>
                  <a:pt x="2208" y="441"/>
                </a:lnTo>
                <a:lnTo>
                  <a:pt x="2205" y="443"/>
                </a:lnTo>
                <a:lnTo>
                  <a:pt x="2211" y="437"/>
                </a:lnTo>
                <a:lnTo>
                  <a:pt x="2213" y="434"/>
                </a:lnTo>
                <a:lnTo>
                  <a:pt x="2216" y="430"/>
                </a:lnTo>
                <a:lnTo>
                  <a:pt x="2215" y="427"/>
                </a:lnTo>
                <a:lnTo>
                  <a:pt x="2214" y="426"/>
                </a:lnTo>
                <a:lnTo>
                  <a:pt x="2205" y="427"/>
                </a:lnTo>
                <a:lnTo>
                  <a:pt x="2204" y="426"/>
                </a:lnTo>
                <a:lnTo>
                  <a:pt x="2202" y="423"/>
                </a:lnTo>
                <a:lnTo>
                  <a:pt x="2201" y="422"/>
                </a:lnTo>
                <a:lnTo>
                  <a:pt x="2195" y="418"/>
                </a:lnTo>
                <a:lnTo>
                  <a:pt x="2190" y="417"/>
                </a:lnTo>
                <a:lnTo>
                  <a:pt x="2185" y="417"/>
                </a:lnTo>
                <a:lnTo>
                  <a:pt x="2184" y="415"/>
                </a:lnTo>
                <a:lnTo>
                  <a:pt x="2185" y="414"/>
                </a:lnTo>
                <a:lnTo>
                  <a:pt x="2185" y="412"/>
                </a:lnTo>
                <a:lnTo>
                  <a:pt x="2187" y="410"/>
                </a:lnTo>
                <a:lnTo>
                  <a:pt x="2191" y="409"/>
                </a:lnTo>
                <a:lnTo>
                  <a:pt x="2202" y="408"/>
                </a:lnTo>
                <a:lnTo>
                  <a:pt x="2204" y="405"/>
                </a:lnTo>
                <a:lnTo>
                  <a:pt x="2204" y="402"/>
                </a:lnTo>
                <a:lnTo>
                  <a:pt x="2203" y="399"/>
                </a:lnTo>
                <a:lnTo>
                  <a:pt x="2200" y="393"/>
                </a:lnTo>
                <a:lnTo>
                  <a:pt x="2195" y="389"/>
                </a:lnTo>
                <a:lnTo>
                  <a:pt x="2185" y="384"/>
                </a:lnTo>
                <a:lnTo>
                  <a:pt x="2175" y="380"/>
                </a:lnTo>
                <a:lnTo>
                  <a:pt x="2158" y="379"/>
                </a:lnTo>
                <a:lnTo>
                  <a:pt x="2155" y="380"/>
                </a:lnTo>
                <a:lnTo>
                  <a:pt x="2152" y="382"/>
                </a:lnTo>
                <a:lnTo>
                  <a:pt x="2148" y="387"/>
                </a:lnTo>
                <a:lnTo>
                  <a:pt x="2138" y="403"/>
                </a:lnTo>
                <a:lnTo>
                  <a:pt x="2133" y="410"/>
                </a:lnTo>
                <a:lnTo>
                  <a:pt x="2128" y="413"/>
                </a:lnTo>
                <a:lnTo>
                  <a:pt x="2117" y="416"/>
                </a:lnTo>
                <a:lnTo>
                  <a:pt x="2115" y="416"/>
                </a:lnTo>
                <a:lnTo>
                  <a:pt x="2114" y="413"/>
                </a:lnTo>
                <a:lnTo>
                  <a:pt x="2114" y="411"/>
                </a:lnTo>
                <a:lnTo>
                  <a:pt x="2115" y="409"/>
                </a:lnTo>
                <a:lnTo>
                  <a:pt x="2115" y="407"/>
                </a:lnTo>
                <a:lnTo>
                  <a:pt x="2115" y="405"/>
                </a:lnTo>
                <a:lnTo>
                  <a:pt x="2115" y="403"/>
                </a:lnTo>
                <a:lnTo>
                  <a:pt x="2116" y="403"/>
                </a:lnTo>
                <a:lnTo>
                  <a:pt x="2119" y="405"/>
                </a:lnTo>
                <a:lnTo>
                  <a:pt x="2121" y="405"/>
                </a:lnTo>
                <a:lnTo>
                  <a:pt x="2127" y="402"/>
                </a:lnTo>
                <a:lnTo>
                  <a:pt x="2127" y="397"/>
                </a:lnTo>
                <a:lnTo>
                  <a:pt x="2126" y="395"/>
                </a:lnTo>
                <a:lnTo>
                  <a:pt x="2127" y="388"/>
                </a:lnTo>
                <a:lnTo>
                  <a:pt x="2127" y="387"/>
                </a:lnTo>
                <a:lnTo>
                  <a:pt x="2128" y="385"/>
                </a:lnTo>
                <a:lnTo>
                  <a:pt x="2128" y="386"/>
                </a:lnTo>
                <a:lnTo>
                  <a:pt x="2133" y="390"/>
                </a:lnTo>
                <a:lnTo>
                  <a:pt x="2134" y="390"/>
                </a:lnTo>
                <a:lnTo>
                  <a:pt x="2136" y="391"/>
                </a:lnTo>
                <a:lnTo>
                  <a:pt x="2132" y="402"/>
                </a:lnTo>
                <a:lnTo>
                  <a:pt x="2134" y="402"/>
                </a:lnTo>
                <a:lnTo>
                  <a:pt x="2139" y="397"/>
                </a:lnTo>
                <a:lnTo>
                  <a:pt x="2143" y="392"/>
                </a:lnTo>
                <a:lnTo>
                  <a:pt x="2146" y="385"/>
                </a:lnTo>
                <a:lnTo>
                  <a:pt x="2147" y="381"/>
                </a:lnTo>
                <a:lnTo>
                  <a:pt x="2143" y="381"/>
                </a:lnTo>
                <a:lnTo>
                  <a:pt x="2115" y="383"/>
                </a:lnTo>
                <a:lnTo>
                  <a:pt x="2104" y="389"/>
                </a:lnTo>
                <a:lnTo>
                  <a:pt x="2101" y="388"/>
                </a:lnTo>
                <a:lnTo>
                  <a:pt x="2099" y="384"/>
                </a:lnTo>
                <a:lnTo>
                  <a:pt x="2102" y="383"/>
                </a:lnTo>
                <a:lnTo>
                  <a:pt x="2107" y="381"/>
                </a:lnTo>
                <a:lnTo>
                  <a:pt x="2110" y="376"/>
                </a:lnTo>
                <a:lnTo>
                  <a:pt x="2112" y="375"/>
                </a:lnTo>
                <a:lnTo>
                  <a:pt x="2118" y="376"/>
                </a:lnTo>
                <a:lnTo>
                  <a:pt x="2122" y="378"/>
                </a:lnTo>
                <a:lnTo>
                  <a:pt x="2136" y="378"/>
                </a:lnTo>
                <a:lnTo>
                  <a:pt x="2136" y="373"/>
                </a:lnTo>
                <a:lnTo>
                  <a:pt x="2133" y="371"/>
                </a:lnTo>
                <a:lnTo>
                  <a:pt x="2127" y="369"/>
                </a:lnTo>
                <a:lnTo>
                  <a:pt x="2123" y="367"/>
                </a:lnTo>
                <a:lnTo>
                  <a:pt x="2117" y="365"/>
                </a:lnTo>
                <a:lnTo>
                  <a:pt x="2106" y="363"/>
                </a:lnTo>
                <a:lnTo>
                  <a:pt x="2101" y="361"/>
                </a:lnTo>
                <a:lnTo>
                  <a:pt x="2090" y="359"/>
                </a:lnTo>
                <a:lnTo>
                  <a:pt x="2087" y="357"/>
                </a:lnTo>
                <a:lnTo>
                  <a:pt x="2061" y="356"/>
                </a:lnTo>
                <a:lnTo>
                  <a:pt x="2051" y="352"/>
                </a:lnTo>
                <a:lnTo>
                  <a:pt x="2048" y="348"/>
                </a:lnTo>
                <a:lnTo>
                  <a:pt x="2039" y="346"/>
                </a:lnTo>
                <a:lnTo>
                  <a:pt x="2037" y="346"/>
                </a:lnTo>
                <a:lnTo>
                  <a:pt x="2036" y="347"/>
                </a:lnTo>
                <a:lnTo>
                  <a:pt x="2036" y="349"/>
                </a:lnTo>
                <a:lnTo>
                  <a:pt x="2042" y="356"/>
                </a:lnTo>
                <a:lnTo>
                  <a:pt x="2042" y="361"/>
                </a:lnTo>
                <a:lnTo>
                  <a:pt x="2043" y="364"/>
                </a:lnTo>
                <a:lnTo>
                  <a:pt x="2037" y="368"/>
                </a:lnTo>
                <a:lnTo>
                  <a:pt x="2032" y="370"/>
                </a:lnTo>
                <a:lnTo>
                  <a:pt x="2017" y="370"/>
                </a:lnTo>
                <a:lnTo>
                  <a:pt x="2015" y="371"/>
                </a:lnTo>
                <a:lnTo>
                  <a:pt x="2009" y="379"/>
                </a:lnTo>
                <a:lnTo>
                  <a:pt x="2009" y="383"/>
                </a:lnTo>
                <a:lnTo>
                  <a:pt x="2009" y="389"/>
                </a:lnTo>
                <a:lnTo>
                  <a:pt x="2014" y="389"/>
                </a:lnTo>
                <a:lnTo>
                  <a:pt x="2015" y="387"/>
                </a:lnTo>
                <a:lnTo>
                  <a:pt x="2017" y="385"/>
                </a:lnTo>
                <a:lnTo>
                  <a:pt x="2026" y="386"/>
                </a:lnTo>
                <a:lnTo>
                  <a:pt x="2027" y="388"/>
                </a:lnTo>
                <a:lnTo>
                  <a:pt x="2024" y="389"/>
                </a:lnTo>
                <a:lnTo>
                  <a:pt x="2021" y="390"/>
                </a:lnTo>
                <a:lnTo>
                  <a:pt x="2018" y="399"/>
                </a:lnTo>
                <a:lnTo>
                  <a:pt x="2013" y="402"/>
                </a:lnTo>
                <a:lnTo>
                  <a:pt x="2016" y="403"/>
                </a:lnTo>
                <a:lnTo>
                  <a:pt x="2019" y="405"/>
                </a:lnTo>
                <a:lnTo>
                  <a:pt x="2019" y="416"/>
                </a:lnTo>
                <a:lnTo>
                  <a:pt x="2023" y="424"/>
                </a:lnTo>
                <a:lnTo>
                  <a:pt x="2024" y="428"/>
                </a:lnTo>
                <a:lnTo>
                  <a:pt x="2017" y="428"/>
                </a:lnTo>
                <a:lnTo>
                  <a:pt x="2012" y="431"/>
                </a:lnTo>
                <a:lnTo>
                  <a:pt x="2010" y="431"/>
                </a:lnTo>
                <a:lnTo>
                  <a:pt x="2006" y="424"/>
                </a:lnTo>
                <a:lnTo>
                  <a:pt x="2002" y="420"/>
                </a:lnTo>
                <a:lnTo>
                  <a:pt x="2000" y="420"/>
                </a:lnTo>
                <a:lnTo>
                  <a:pt x="1998" y="424"/>
                </a:lnTo>
                <a:lnTo>
                  <a:pt x="1994" y="422"/>
                </a:lnTo>
                <a:lnTo>
                  <a:pt x="1992" y="422"/>
                </a:lnTo>
                <a:lnTo>
                  <a:pt x="1990" y="424"/>
                </a:lnTo>
                <a:lnTo>
                  <a:pt x="1989" y="426"/>
                </a:lnTo>
                <a:lnTo>
                  <a:pt x="1988" y="429"/>
                </a:lnTo>
                <a:lnTo>
                  <a:pt x="1987" y="431"/>
                </a:lnTo>
                <a:lnTo>
                  <a:pt x="1987" y="434"/>
                </a:lnTo>
                <a:lnTo>
                  <a:pt x="1989" y="435"/>
                </a:lnTo>
                <a:lnTo>
                  <a:pt x="1990" y="435"/>
                </a:lnTo>
                <a:lnTo>
                  <a:pt x="1994" y="437"/>
                </a:lnTo>
                <a:lnTo>
                  <a:pt x="1990" y="438"/>
                </a:lnTo>
                <a:lnTo>
                  <a:pt x="1989" y="439"/>
                </a:lnTo>
                <a:lnTo>
                  <a:pt x="1988" y="441"/>
                </a:lnTo>
                <a:lnTo>
                  <a:pt x="1985" y="443"/>
                </a:lnTo>
                <a:lnTo>
                  <a:pt x="1986" y="445"/>
                </a:lnTo>
                <a:lnTo>
                  <a:pt x="1988" y="446"/>
                </a:lnTo>
                <a:lnTo>
                  <a:pt x="1988" y="447"/>
                </a:lnTo>
                <a:lnTo>
                  <a:pt x="1987" y="448"/>
                </a:lnTo>
                <a:lnTo>
                  <a:pt x="1984" y="446"/>
                </a:lnTo>
                <a:lnTo>
                  <a:pt x="1982" y="444"/>
                </a:lnTo>
                <a:lnTo>
                  <a:pt x="1978" y="439"/>
                </a:lnTo>
                <a:lnTo>
                  <a:pt x="1976" y="435"/>
                </a:lnTo>
                <a:lnTo>
                  <a:pt x="1972" y="432"/>
                </a:lnTo>
                <a:lnTo>
                  <a:pt x="1960" y="423"/>
                </a:lnTo>
                <a:lnTo>
                  <a:pt x="1954" y="421"/>
                </a:lnTo>
                <a:lnTo>
                  <a:pt x="1950" y="420"/>
                </a:lnTo>
                <a:lnTo>
                  <a:pt x="1944" y="421"/>
                </a:lnTo>
                <a:lnTo>
                  <a:pt x="1941" y="425"/>
                </a:lnTo>
                <a:lnTo>
                  <a:pt x="1935" y="427"/>
                </a:lnTo>
                <a:lnTo>
                  <a:pt x="1931" y="430"/>
                </a:lnTo>
                <a:lnTo>
                  <a:pt x="1929" y="434"/>
                </a:lnTo>
                <a:lnTo>
                  <a:pt x="1918" y="434"/>
                </a:lnTo>
                <a:lnTo>
                  <a:pt x="1911" y="431"/>
                </a:lnTo>
                <a:lnTo>
                  <a:pt x="1906" y="428"/>
                </a:lnTo>
                <a:lnTo>
                  <a:pt x="1901" y="421"/>
                </a:lnTo>
                <a:lnTo>
                  <a:pt x="1895" y="413"/>
                </a:lnTo>
                <a:lnTo>
                  <a:pt x="1895" y="412"/>
                </a:lnTo>
                <a:lnTo>
                  <a:pt x="1894" y="410"/>
                </a:lnTo>
                <a:lnTo>
                  <a:pt x="1893" y="406"/>
                </a:lnTo>
                <a:lnTo>
                  <a:pt x="1892" y="403"/>
                </a:lnTo>
                <a:lnTo>
                  <a:pt x="1890" y="405"/>
                </a:lnTo>
                <a:lnTo>
                  <a:pt x="1886" y="415"/>
                </a:lnTo>
                <a:lnTo>
                  <a:pt x="1884" y="419"/>
                </a:lnTo>
                <a:lnTo>
                  <a:pt x="1882" y="428"/>
                </a:lnTo>
                <a:lnTo>
                  <a:pt x="1880" y="436"/>
                </a:lnTo>
                <a:lnTo>
                  <a:pt x="1880" y="439"/>
                </a:lnTo>
                <a:lnTo>
                  <a:pt x="1881" y="442"/>
                </a:lnTo>
                <a:lnTo>
                  <a:pt x="1879" y="444"/>
                </a:lnTo>
                <a:lnTo>
                  <a:pt x="1876" y="450"/>
                </a:lnTo>
                <a:lnTo>
                  <a:pt x="1872" y="461"/>
                </a:lnTo>
                <a:lnTo>
                  <a:pt x="1870" y="465"/>
                </a:lnTo>
                <a:lnTo>
                  <a:pt x="1867" y="468"/>
                </a:lnTo>
                <a:lnTo>
                  <a:pt x="1865" y="469"/>
                </a:lnTo>
                <a:lnTo>
                  <a:pt x="1863" y="469"/>
                </a:lnTo>
                <a:lnTo>
                  <a:pt x="1861" y="466"/>
                </a:lnTo>
                <a:lnTo>
                  <a:pt x="1859" y="459"/>
                </a:lnTo>
                <a:lnTo>
                  <a:pt x="1858" y="457"/>
                </a:lnTo>
                <a:lnTo>
                  <a:pt x="1856" y="461"/>
                </a:lnTo>
                <a:lnTo>
                  <a:pt x="1854" y="461"/>
                </a:lnTo>
                <a:lnTo>
                  <a:pt x="1850" y="458"/>
                </a:lnTo>
                <a:lnTo>
                  <a:pt x="1845" y="452"/>
                </a:lnTo>
                <a:lnTo>
                  <a:pt x="1840" y="449"/>
                </a:lnTo>
                <a:lnTo>
                  <a:pt x="1833" y="433"/>
                </a:lnTo>
                <a:lnTo>
                  <a:pt x="1830" y="427"/>
                </a:lnTo>
                <a:lnTo>
                  <a:pt x="1829" y="422"/>
                </a:lnTo>
                <a:lnTo>
                  <a:pt x="1825" y="422"/>
                </a:lnTo>
                <a:lnTo>
                  <a:pt x="1824" y="418"/>
                </a:lnTo>
                <a:lnTo>
                  <a:pt x="1826" y="416"/>
                </a:lnTo>
                <a:lnTo>
                  <a:pt x="1831" y="413"/>
                </a:lnTo>
                <a:lnTo>
                  <a:pt x="1835" y="414"/>
                </a:lnTo>
                <a:lnTo>
                  <a:pt x="1832" y="407"/>
                </a:lnTo>
                <a:lnTo>
                  <a:pt x="1830" y="404"/>
                </a:lnTo>
                <a:lnTo>
                  <a:pt x="1829" y="402"/>
                </a:lnTo>
                <a:lnTo>
                  <a:pt x="1829" y="406"/>
                </a:lnTo>
                <a:lnTo>
                  <a:pt x="1829" y="409"/>
                </a:lnTo>
                <a:lnTo>
                  <a:pt x="1827" y="411"/>
                </a:lnTo>
                <a:lnTo>
                  <a:pt x="1825" y="413"/>
                </a:lnTo>
                <a:lnTo>
                  <a:pt x="1815" y="394"/>
                </a:lnTo>
                <a:lnTo>
                  <a:pt x="1809" y="384"/>
                </a:lnTo>
                <a:lnTo>
                  <a:pt x="1806" y="381"/>
                </a:lnTo>
                <a:lnTo>
                  <a:pt x="1804" y="374"/>
                </a:lnTo>
                <a:lnTo>
                  <a:pt x="1805" y="373"/>
                </a:lnTo>
                <a:lnTo>
                  <a:pt x="1812" y="381"/>
                </a:lnTo>
                <a:lnTo>
                  <a:pt x="1817" y="384"/>
                </a:lnTo>
                <a:lnTo>
                  <a:pt x="1825" y="394"/>
                </a:lnTo>
                <a:lnTo>
                  <a:pt x="1832" y="393"/>
                </a:lnTo>
                <a:lnTo>
                  <a:pt x="1834" y="389"/>
                </a:lnTo>
                <a:lnTo>
                  <a:pt x="1834" y="380"/>
                </a:lnTo>
                <a:lnTo>
                  <a:pt x="1832" y="373"/>
                </a:lnTo>
                <a:lnTo>
                  <a:pt x="1828" y="370"/>
                </a:lnTo>
                <a:lnTo>
                  <a:pt x="1818" y="370"/>
                </a:lnTo>
                <a:lnTo>
                  <a:pt x="1816" y="367"/>
                </a:lnTo>
                <a:lnTo>
                  <a:pt x="1818" y="366"/>
                </a:lnTo>
                <a:lnTo>
                  <a:pt x="1820" y="366"/>
                </a:lnTo>
                <a:lnTo>
                  <a:pt x="1823" y="364"/>
                </a:lnTo>
                <a:lnTo>
                  <a:pt x="1829" y="359"/>
                </a:lnTo>
                <a:lnTo>
                  <a:pt x="1831" y="357"/>
                </a:lnTo>
                <a:lnTo>
                  <a:pt x="1830" y="353"/>
                </a:lnTo>
                <a:lnTo>
                  <a:pt x="1827" y="347"/>
                </a:lnTo>
                <a:lnTo>
                  <a:pt x="1821" y="346"/>
                </a:lnTo>
                <a:lnTo>
                  <a:pt x="1819" y="346"/>
                </a:lnTo>
                <a:lnTo>
                  <a:pt x="1822" y="343"/>
                </a:lnTo>
                <a:lnTo>
                  <a:pt x="1824" y="341"/>
                </a:lnTo>
                <a:lnTo>
                  <a:pt x="1828" y="336"/>
                </a:lnTo>
                <a:lnTo>
                  <a:pt x="1828" y="332"/>
                </a:lnTo>
                <a:lnTo>
                  <a:pt x="1828" y="332"/>
                </a:lnTo>
                <a:lnTo>
                  <a:pt x="1825" y="332"/>
                </a:lnTo>
                <a:lnTo>
                  <a:pt x="1824" y="330"/>
                </a:lnTo>
                <a:lnTo>
                  <a:pt x="1824" y="327"/>
                </a:lnTo>
                <a:lnTo>
                  <a:pt x="1822" y="325"/>
                </a:lnTo>
                <a:lnTo>
                  <a:pt x="1819" y="323"/>
                </a:lnTo>
                <a:lnTo>
                  <a:pt x="1813" y="322"/>
                </a:lnTo>
                <a:lnTo>
                  <a:pt x="1813" y="320"/>
                </a:lnTo>
                <a:lnTo>
                  <a:pt x="1813" y="319"/>
                </a:lnTo>
                <a:lnTo>
                  <a:pt x="1811" y="317"/>
                </a:lnTo>
                <a:lnTo>
                  <a:pt x="1809" y="315"/>
                </a:lnTo>
                <a:lnTo>
                  <a:pt x="1808" y="313"/>
                </a:lnTo>
                <a:lnTo>
                  <a:pt x="1808" y="311"/>
                </a:lnTo>
                <a:lnTo>
                  <a:pt x="1804" y="309"/>
                </a:lnTo>
                <a:lnTo>
                  <a:pt x="1791" y="305"/>
                </a:lnTo>
                <a:lnTo>
                  <a:pt x="1790" y="306"/>
                </a:lnTo>
                <a:lnTo>
                  <a:pt x="1788" y="312"/>
                </a:lnTo>
                <a:lnTo>
                  <a:pt x="1782" y="318"/>
                </a:lnTo>
                <a:lnTo>
                  <a:pt x="1779" y="315"/>
                </a:lnTo>
                <a:lnTo>
                  <a:pt x="1778" y="314"/>
                </a:lnTo>
                <a:lnTo>
                  <a:pt x="1777" y="313"/>
                </a:lnTo>
                <a:lnTo>
                  <a:pt x="1778" y="310"/>
                </a:lnTo>
                <a:lnTo>
                  <a:pt x="1779" y="307"/>
                </a:lnTo>
                <a:lnTo>
                  <a:pt x="1778" y="306"/>
                </a:lnTo>
                <a:lnTo>
                  <a:pt x="1777" y="305"/>
                </a:lnTo>
                <a:lnTo>
                  <a:pt x="1774" y="307"/>
                </a:lnTo>
                <a:lnTo>
                  <a:pt x="1771" y="308"/>
                </a:lnTo>
                <a:lnTo>
                  <a:pt x="1769" y="310"/>
                </a:lnTo>
                <a:lnTo>
                  <a:pt x="1765" y="311"/>
                </a:lnTo>
                <a:lnTo>
                  <a:pt x="1766" y="306"/>
                </a:lnTo>
                <a:lnTo>
                  <a:pt x="1751" y="294"/>
                </a:lnTo>
                <a:lnTo>
                  <a:pt x="1746" y="292"/>
                </a:lnTo>
                <a:lnTo>
                  <a:pt x="1744" y="292"/>
                </a:lnTo>
                <a:lnTo>
                  <a:pt x="1737" y="294"/>
                </a:lnTo>
                <a:lnTo>
                  <a:pt x="1735" y="296"/>
                </a:lnTo>
                <a:lnTo>
                  <a:pt x="1733" y="300"/>
                </a:lnTo>
                <a:lnTo>
                  <a:pt x="1728" y="297"/>
                </a:lnTo>
                <a:lnTo>
                  <a:pt x="1726" y="299"/>
                </a:lnTo>
                <a:lnTo>
                  <a:pt x="1724" y="306"/>
                </a:lnTo>
                <a:lnTo>
                  <a:pt x="1725" y="312"/>
                </a:lnTo>
                <a:lnTo>
                  <a:pt x="1725" y="314"/>
                </a:lnTo>
                <a:lnTo>
                  <a:pt x="1726" y="317"/>
                </a:lnTo>
                <a:lnTo>
                  <a:pt x="1728" y="323"/>
                </a:lnTo>
                <a:lnTo>
                  <a:pt x="1730" y="327"/>
                </a:lnTo>
                <a:lnTo>
                  <a:pt x="1729" y="328"/>
                </a:lnTo>
                <a:lnTo>
                  <a:pt x="1728" y="328"/>
                </a:lnTo>
                <a:lnTo>
                  <a:pt x="1727" y="330"/>
                </a:lnTo>
                <a:lnTo>
                  <a:pt x="1726" y="334"/>
                </a:lnTo>
                <a:lnTo>
                  <a:pt x="1724" y="339"/>
                </a:lnTo>
                <a:lnTo>
                  <a:pt x="1722" y="342"/>
                </a:lnTo>
                <a:lnTo>
                  <a:pt x="1719" y="341"/>
                </a:lnTo>
                <a:lnTo>
                  <a:pt x="1712" y="337"/>
                </a:lnTo>
                <a:lnTo>
                  <a:pt x="1710" y="338"/>
                </a:lnTo>
                <a:lnTo>
                  <a:pt x="1710" y="341"/>
                </a:lnTo>
                <a:lnTo>
                  <a:pt x="1714" y="343"/>
                </a:lnTo>
                <a:lnTo>
                  <a:pt x="1714" y="345"/>
                </a:lnTo>
                <a:lnTo>
                  <a:pt x="1713" y="346"/>
                </a:lnTo>
                <a:lnTo>
                  <a:pt x="1710" y="346"/>
                </a:lnTo>
                <a:lnTo>
                  <a:pt x="1706" y="346"/>
                </a:lnTo>
                <a:lnTo>
                  <a:pt x="1701" y="345"/>
                </a:lnTo>
                <a:lnTo>
                  <a:pt x="1699" y="341"/>
                </a:lnTo>
                <a:lnTo>
                  <a:pt x="1696" y="341"/>
                </a:lnTo>
                <a:lnTo>
                  <a:pt x="1689" y="341"/>
                </a:lnTo>
                <a:lnTo>
                  <a:pt x="1683" y="343"/>
                </a:lnTo>
                <a:lnTo>
                  <a:pt x="1676" y="340"/>
                </a:lnTo>
                <a:lnTo>
                  <a:pt x="1663" y="341"/>
                </a:lnTo>
                <a:lnTo>
                  <a:pt x="1660" y="340"/>
                </a:lnTo>
                <a:lnTo>
                  <a:pt x="1654" y="335"/>
                </a:lnTo>
                <a:lnTo>
                  <a:pt x="1646" y="332"/>
                </a:lnTo>
                <a:lnTo>
                  <a:pt x="1637" y="324"/>
                </a:lnTo>
                <a:lnTo>
                  <a:pt x="1636" y="316"/>
                </a:lnTo>
                <a:lnTo>
                  <a:pt x="1637" y="310"/>
                </a:lnTo>
                <a:lnTo>
                  <a:pt x="1642" y="310"/>
                </a:lnTo>
                <a:lnTo>
                  <a:pt x="1646" y="309"/>
                </a:lnTo>
                <a:lnTo>
                  <a:pt x="1645" y="307"/>
                </a:lnTo>
                <a:lnTo>
                  <a:pt x="1645" y="305"/>
                </a:lnTo>
                <a:lnTo>
                  <a:pt x="1637" y="302"/>
                </a:lnTo>
                <a:lnTo>
                  <a:pt x="1616" y="301"/>
                </a:lnTo>
                <a:lnTo>
                  <a:pt x="1602" y="297"/>
                </a:lnTo>
                <a:lnTo>
                  <a:pt x="1581" y="295"/>
                </a:lnTo>
                <a:lnTo>
                  <a:pt x="1572" y="301"/>
                </a:lnTo>
                <a:lnTo>
                  <a:pt x="1558" y="302"/>
                </a:lnTo>
                <a:lnTo>
                  <a:pt x="1554" y="306"/>
                </a:lnTo>
                <a:lnTo>
                  <a:pt x="1548" y="307"/>
                </a:lnTo>
                <a:lnTo>
                  <a:pt x="1549" y="312"/>
                </a:lnTo>
                <a:lnTo>
                  <a:pt x="1552" y="316"/>
                </a:lnTo>
                <a:lnTo>
                  <a:pt x="1553" y="316"/>
                </a:lnTo>
                <a:lnTo>
                  <a:pt x="1555" y="318"/>
                </a:lnTo>
                <a:lnTo>
                  <a:pt x="1554" y="319"/>
                </a:lnTo>
                <a:lnTo>
                  <a:pt x="1553" y="319"/>
                </a:lnTo>
                <a:lnTo>
                  <a:pt x="1551" y="322"/>
                </a:lnTo>
                <a:lnTo>
                  <a:pt x="1549" y="325"/>
                </a:lnTo>
                <a:lnTo>
                  <a:pt x="1549" y="330"/>
                </a:lnTo>
                <a:lnTo>
                  <a:pt x="1549" y="336"/>
                </a:lnTo>
                <a:lnTo>
                  <a:pt x="1547" y="343"/>
                </a:lnTo>
                <a:lnTo>
                  <a:pt x="1545" y="346"/>
                </a:lnTo>
                <a:lnTo>
                  <a:pt x="1543" y="351"/>
                </a:lnTo>
                <a:lnTo>
                  <a:pt x="1544" y="355"/>
                </a:lnTo>
                <a:lnTo>
                  <a:pt x="1546" y="357"/>
                </a:lnTo>
                <a:lnTo>
                  <a:pt x="1550" y="359"/>
                </a:lnTo>
                <a:lnTo>
                  <a:pt x="1552" y="360"/>
                </a:lnTo>
                <a:lnTo>
                  <a:pt x="1551" y="361"/>
                </a:lnTo>
                <a:lnTo>
                  <a:pt x="1545" y="360"/>
                </a:lnTo>
                <a:lnTo>
                  <a:pt x="1542" y="356"/>
                </a:lnTo>
                <a:lnTo>
                  <a:pt x="1542" y="353"/>
                </a:lnTo>
                <a:lnTo>
                  <a:pt x="1541" y="349"/>
                </a:lnTo>
                <a:lnTo>
                  <a:pt x="1544" y="345"/>
                </a:lnTo>
                <a:lnTo>
                  <a:pt x="1546" y="343"/>
                </a:lnTo>
                <a:lnTo>
                  <a:pt x="1548" y="336"/>
                </a:lnTo>
                <a:lnTo>
                  <a:pt x="1548" y="330"/>
                </a:lnTo>
                <a:lnTo>
                  <a:pt x="1548" y="317"/>
                </a:lnTo>
                <a:lnTo>
                  <a:pt x="1544" y="315"/>
                </a:lnTo>
                <a:lnTo>
                  <a:pt x="1542" y="310"/>
                </a:lnTo>
                <a:lnTo>
                  <a:pt x="1546" y="303"/>
                </a:lnTo>
                <a:lnTo>
                  <a:pt x="1547" y="298"/>
                </a:lnTo>
                <a:lnTo>
                  <a:pt x="1545" y="295"/>
                </a:lnTo>
                <a:lnTo>
                  <a:pt x="1542" y="286"/>
                </a:lnTo>
                <a:lnTo>
                  <a:pt x="1540" y="281"/>
                </a:lnTo>
                <a:lnTo>
                  <a:pt x="1538" y="279"/>
                </a:lnTo>
                <a:lnTo>
                  <a:pt x="1536" y="278"/>
                </a:lnTo>
                <a:lnTo>
                  <a:pt x="1538" y="286"/>
                </a:lnTo>
                <a:lnTo>
                  <a:pt x="1537" y="291"/>
                </a:lnTo>
                <a:lnTo>
                  <a:pt x="1535" y="292"/>
                </a:lnTo>
                <a:lnTo>
                  <a:pt x="1528" y="294"/>
                </a:lnTo>
                <a:lnTo>
                  <a:pt x="1524" y="294"/>
                </a:lnTo>
                <a:lnTo>
                  <a:pt x="1518" y="292"/>
                </a:lnTo>
                <a:lnTo>
                  <a:pt x="1510" y="287"/>
                </a:lnTo>
                <a:lnTo>
                  <a:pt x="1508" y="283"/>
                </a:lnTo>
                <a:lnTo>
                  <a:pt x="1507" y="278"/>
                </a:lnTo>
                <a:lnTo>
                  <a:pt x="1511" y="275"/>
                </a:lnTo>
                <a:lnTo>
                  <a:pt x="1513" y="274"/>
                </a:lnTo>
                <a:lnTo>
                  <a:pt x="1509" y="273"/>
                </a:lnTo>
                <a:lnTo>
                  <a:pt x="1505" y="272"/>
                </a:lnTo>
                <a:lnTo>
                  <a:pt x="1504" y="280"/>
                </a:lnTo>
                <a:lnTo>
                  <a:pt x="1502" y="279"/>
                </a:lnTo>
                <a:lnTo>
                  <a:pt x="1490" y="274"/>
                </a:lnTo>
                <a:lnTo>
                  <a:pt x="1487" y="276"/>
                </a:lnTo>
                <a:lnTo>
                  <a:pt x="1483" y="280"/>
                </a:lnTo>
                <a:lnTo>
                  <a:pt x="1481" y="283"/>
                </a:lnTo>
                <a:lnTo>
                  <a:pt x="1479" y="289"/>
                </a:lnTo>
                <a:lnTo>
                  <a:pt x="1480" y="292"/>
                </a:lnTo>
                <a:lnTo>
                  <a:pt x="1481" y="294"/>
                </a:lnTo>
                <a:lnTo>
                  <a:pt x="1487" y="294"/>
                </a:lnTo>
                <a:lnTo>
                  <a:pt x="1492" y="293"/>
                </a:lnTo>
                <a:lnTo>
                  <a:pt x="1498" y="290"/>
                </a:lnTo>
                <a:lnTo>
                  <a:pt x="1500" y="291"/>
                </a:lnTo>
                <a:lnTo>
                  <a:pt x="1501" y="293"/>
                </a:lnTo>
                <a:lnTo>
                  <a:pt x="1499" y="296"/>
                </a:lnTo>
                <a:lnTo>
                  <a:pt x="1493" y="300"/>
                </a:lnTo>
                <a:lnTo>
                  <a:pt x="1483" y="310"/>
                </a:lnTo>
                <a:lnTo>
                  <a:pt x="1479" y="311"/>
                </a:lnTo>
                <a:lnTo>
                  <a:pt x="1473" y="309"/>
                </a:lnTo>
                <a:lnTo>
                  <a:pt x="1470" y="314"/>
                </a:lnTo>
                <a:lnTo>
                  <a:pt x="1469" y="316"/>
                </a:lnTo>
                <a:lnTo>
                  <a:pt x="1460" y="319"/>
                </a:lnTo>
                <a:lnTo>
                  <a:pt x="1456" y="320"/>
                </a:lnTo>
                <a:lnTo>
                  <a:pt x="1454" y="323"/>
                </a:lnTo>
                <a:lnTo>
                  <a:pt x="1452" y="323"/>
                </a:lnTo>
                <a:lnTo>
                  <a:pt x="1449" y="324"/>
                </a:lnTo>
                <a:lnTo>
                  <a:pt x="1445" y="328"/>
                </a:lnTo>
                <a:lnTo>
                  <a:pt x="1438" y="329"/>
                </a:lnTo>
                <a:lnTo>
                  <a:pt x="1433" y="328"/>
                </a:lnTo>
                <a:lnTo>
                  <a:pt x="1422" y="330"/>
                </a:lnTo>
                <a:lnTo>
                  <a:pt x="1419" y="332"/>
                </a:lnTo>
                <a:lnTo>
                  <a:pt x="1417" y="335"/>
                </a:lnTo>
                <a:lnTo>
                  <a:pt x="1416" y="339"/>
                </a:lnTo>
                <a:lnTo>
                  <a:pt x="1415" y="342"/>
                </a:lnTo>
                <a:lnTo>
                  <a:pt x="1408" y="349"/>
                </a:lnTo>
                <a:lnTo>
                  <a:pt x="1403" y="352"/>
                </a:lnTo>
                <a:lnTo>
                  <a:pt x="1398" y="353"/>
                </a:lnTo>
                <a:lnTo>
                  <a:pt x="1403" y="349"/>
                </a:lnTo>
                <a:lnTo>
                  <a:pt x="1408" y="341"/>
                </a:lnTo>
                <a:lnTo>
                  <a:pt x="1417" y="320"/>
                </a:lnTo>
                <a:lnTo>
                  <a:pt x="1425" y="319"/>
                </a:lnTo>
                <a:lnTo>
                  <a:pt x="1428" y="316"/>
                </a:lnTo>
                <a:lnTo>
                  <a:pt x="1434" y="302"/>
                </a:lnTo>
                <a:lnTo>
                  <a:pt x="1436" y="300"/>
                </a:lnTo>
                <a:lnTo>
                  <a:pt x="1445" y="300"/>
                </a:lnTo>
                <a:lnTo>
                  <a:pt x="1453" y="295"/>
                </a:lnTo>
                <a:lnTo>
                  <a:pt x="1469" y="274"/>
                </a:lnTo>
                <a:lnTo>
                  <a:pt x="1476" y="270"/>
                </a:lnTo>
                <a:lnTo>
                  <a:pt x="1482" y="265"/>
                </a:lnTo>
                <a:lnTo>
                  <a:pt x="1483" y="262"/>
                </a:lnTo>
                <a:lnTo>
                  <a:pt x="1483" y="259"/>
                </a:lnTo>
                <a:lnTo>
                  <a:pt x="1483" y="256"/>
                </a:lnTo>
                <a:lnTo>
                  <a:pt x="1482" y="255"/>
                </a:lnTo>
                <a:lnTo>
                  <a:pt x="1489" y="251"/>
                </a:lnTo>
                <a:lnTo>
                  <a:pt x="1492" y="245"/>
                </a:lnTo>
                <a:lnTo>
                  <a:pt x="1501" y="239"/>
                </a:lnTo>
                <a:lnTo>
                  <a:pt x="1508" y="232"/>
                </a:lnTo>
                <a:lnTo>
                  <a:pt x="1519" y="226"/>
                </a:lnTo>
                <a:lnTo>
                  <a:pt x="1525" y="219"/>
                </a:lnTo>
                <a:lnTo>
                  <a:pt x="1538" y="207"/>
                </a:lnTo>
                <a:lnTo>
                  <a:pt x="1550" y="188"/>
                </a:lnTo>
                <a:lnTo>
                  <a:pt x="1552" y="177"/>
                </a:lnTo>
                <a:lnTo>
                  <a:pt x="1549" y="173"/>
                </a:lnTo>
                <a:lnTo>
                  <a:pt x="1545" y="171"/>
                </a:lnTo>
                <a:lnTo>
                  <a:pt x="1543" y="165"/>
                </a:lnTo>
                <a:lnTo>
                  <a:pt x="1542" y="164"/>
                </a:lnTo>
                <a:lnTo>
                  <a:pt x="1538" y="168"/>
                </a:lnTo>
                <a:lnTo>
                  <a:pt x="1534" y="156"/>
                </a:lnTo>
                <a:lnTo>
                  <a:pt x="1529" y="149"/>
                </a:lnTo>
                <a:lnTo>
                  <a:pt x="1530" y="148"/>
                </a:lnTo>
                <a:lnTo>
                  <a:pt x="1530" y="148"/>
                </a:lnTo>
                <a:lnTo>
                  <a:pt x="1532" y="149"/>
                </a:lnTo>
                <a:lnTo>
                  <a:pt x="1541" y="159"/>
                </a:lnTo>
                <a:lnTo>
                  <a:pt x="1546" y="160"/>
                </a:lnTo>
                <a:lnTo>
                  <a:pt x="1547" y="162"/>
                </a:lnTo>
                <a:lnTo>
                  <a:pt x="1548" y="164"/>
                </a:lnTo>
                <a:lnTo>
                  <a:pt x="1548" y="169"/>
                </a:lnTo>
                <a:lnTo>
                  <a:pt x="1549" y="168"/>
                </a:lnTo>
                <a:lnTo>
                  <a:pt x="1550" y="166"/>
                </a:lnTo>
                <a:lnTo>
                  <a:pt x="1552" y="158"/>
                </a:lnTo>
                <a:lnTo>
                  <a:pt x="1555" y="147"/>
                </a:lnTo>
                <a:lnTo>
                  <a:pt x="1554" y="142"/>
                </a:lnTo>
                <a:lnTo>
                  <a:pt x="1549" y="145"/>
                </a:lnTo>
                <a:lnTo>
                  <a:pt x="1547" y="128"/>
                </a:lnTo>
                <a:lnTo>
                  <a:pt x="1546" y="123"/>
                </a:lnTo>
                <a:lnTo>
                  <a:pt x="1544" y="118"/>
                </a:lnTo>
                <a:lnTo>
                  <a:pt x="1541" y="117"/>
                </a:lnTo>
                <a:lnTo>
                  <a:pt x="1539" y="119"/>
                </a:lnTo>
                <a:lnTo>
                  <a:pt x="1540" y="121"/>
                </a:lnTo>
                <a:lnTo>
                  <a:pt x="1542" y="124"/>
                </a:lnTo>
                <a:lnTo>
                  <a:pt x="1541" y="127"/>
                </a:lnTo>
                <a:lnTo>
                  <a:pt x="1540" y="128"/>
                </a:lnTo>
                <a:lnTo>
                  <a:pt x="1536" y="132"/>
                </a:lnTo>
                <a:lnTo>
                  <a:pt x="1533" y="133"/>
                </a:lnTo>
                <a:lnTo>
                  <a:pt x="1534" y="131"/>
                </a:lnTo>
                <a:lnTo>
                  <a:pt x="1535" y="127"/>
                </a:lnTo>
                <a:lnTo>
                  <a:pt x="1535" y="123"/>
                </a:lnTo>
                <a:lnTo>
                  <a:pt x="1533" y="120"/>
                </a:lnTo>
                <a:lnTo>
                  <a:pt x="1532" y="108"/>
                </a:lnTo>
                <a:lnTo>
                  <a:pt x="1529" y="106"/>
                </a:lnTo>
                <a:lnTo>
                  <a:pt x="1526" y="104"/>
                </a:lnTo>
                <a:lnTo>
                  <a:pt x="1524" y="105"/>
                </a:lnTo>
                <a:lnTo>
                  <a:pt x="1520" y="108"/>
                </a:lnTo>
                <a:lnTo>
                  <a:pt x="1521" y="105"/>
                </a:lnTo>
                <a:lnTo>
                  <a:pt x="1523" y="100"/>
                </a:lnTo>
                <a:lnTo>
                  <a:pt x="1520" y="95"/>
                </a:lnTo>
                <a:lnTo>
                  <a:pt x="1517" y="91"/>
                </a:lnTo>
                <a:lnTo>
                  <a:pt x="1514" y="89"/>
                </a:lnTo>
                <a:lnTo>
                  <a:pt x="1510" y="84"/>
                </a:lnTo>
                <a:lnTo>
                  <a:pt x="1505" y="82"/>
                </a:lnTo>
                <a:lnTo>
                  <a:pt x="1494" y="79"/>
                </a:lnTo>
                <a:lnTo>
                  <a:pt x="1485" y="83"/>
                </a:lnTo>
                <a:lnTo>
                  <a:pt x="1474" y="80"/>
                </a:lnTo>
                <a:lnTo>
                  <a:pt x="1461" y="82"/>
                </a:lnTo>
                <a:lnTo>
                  <a:pt x="1456" y="82"/>
                </a:lnTo>
                <a:lnTo>
                  <a:pt x="1452" y="80"/>
                </a:lnTo>
                <a:lnTo>
                  <a:pt x="1450" y="82"/>
                </a:lnTo>
                <a:lnTo>
                  <a:pt x="1448" y="86"/>
                </a:lnTo>
                <a:lnTo>
                  <a:pt x="1447" y="93"/>
                </a:lnTo>
                <a:lnTo>
                  <a:pt x="1444" y="97"/>
                </a:lnTo>
                <a:lnTo>
                  <a:pt x="1442" y="98"/>
                </a:lnTo>
                <a:lnTo>
                  <a:pt x="1434" y="97"/>
                </a:lnTo>
                <a:lnTo>
                  <a:pt x="1428" y="100"/>
                </a:lnTo>
                <a:lnTo>
                  <a:pt x="1426" y="98"/>
                </a:lnTo>
                <a:lnTo>
                  <a:pt x="1421" y="98"/>
                </a:lnTo>
                <a:lnTo>
                  <a:pt x="1420" y="92"/>
                </a:lnTo>
                <a:lnTo>
                  <a:pt x="1423" y="92"/>
                </a:lnTo>
                <a:lnTo>
                  <a:pt x="1425" y="93"/>
                </a:lnTo>
                <a:lnTo>
                  <a:pt x="1430" y="81"/>
                </a:lnTo>
                <a:lnTo>
                  <a:pt x="1435" y="74"/>
                </a:lnTo>
                <a:lnTo>
                  <a:pt x="1439" y="65"/>
                </a:lnTo>
                <a:lnTo>
                  <a:pt x="1436" y="60"/>
                </a:lnTo>
                <a:lnTo>
                  <a:pt x="1430" y="57"/>
                </a:lnTo>
                <a:lnTo>
                  <a:pt x="1427" y="57"/>
                </a:lnTo>
                <a:lnTo>
                  <a:pt x="1426" y="58"/>
                </a:lnTo>
                <a:lnTo>
                  <a:pt x="1419" y="56"/>
                </a:lnTo>
                <a:lnTo>
                  <a:pt x="1416" y="56"/>
                </a:lnTo>
                <a:lnTo>
                  <a:pt x="1410" y="60"/>
                </a:lnTo>
                <a:lnTo>
                  <a:pt x="1408" y="60"/>
                </a:lnTo>
                <a:lnTo>
                  <a:pt x="1407" y="52"/>
                </a:lnTo>
                <a:lnTo>
                  <a:pt x="1401" y="52"/>
                </a:lnTo>
                <a:lnTo>
                  <a:pt x="1381" y="51"/>
                </a:lnTo>
                <a:lnTo>
                  <a:pt x="1383" y="49"/>
                </a:lnTo>
                <a:lnTo>
                  <a:pt x="1394" y="46"/>
                </a:lnTo>
                <a:lnTo>
                  <a:pt x="1402" y="41"/>
                </a:lnTo>
                <a:lnTo>
                  <a:pt x="1408" y="31"/>
                </a:lnTo>
                <a:lnTo>
                  <a:pt x="1414" y="28"/>
                </a:lnTo>
                <a:lnTo>
                  <a:pt x="1413" y="23"/>
                </a:lnTo>
                <a:lnTo>
                  <a:pt x="1411" y="20"/>
                </a:lnTo>
                <a:lnTo>
                  <a:pt x="1408" y="17"/>
                </a:lnTo>
                <a:lnTo>
                  <a:pt x="1401" y="15"/>
                </a:lnTo>
                <a:lnTo>
                  <a:pt x="1395" y="11"/>
                </a:lnTo>
                <a:lnTo>
                  <a:pt x="1392" y="6"/>
                </a:lnTo>
                <a:lnTo>
                  <a:pt x="1381" y="0"/>
                </a:lnTo>
                <a:lnTo>
                  <a:pt x="1378" y="0"/>
                </a:lnTo>
                <a:lnTo>
                  <a:pt x="1369" y="8"/>
                </a:lnTo>
                <a:lnTo>
                  <a:pt x="1365" y="7"/>
                </a:lnTo>
                <a:lnTo>
                  <a:pt x="1362" y="8"/>
                </a:lnTo>
                <a:lnTo>
                  <a:pt x="1352" y="18"/>
                </a:lnTo>
                <a:lnTo>
                  <a:pt x="1333" y="44"/>
                </a:lnTo>
                <a:lnTo>
                  <a:pt x="1329" y="51"/>
                </a:lnTo>
                <a:lnTo>
                  <a:pt x="1327" y="57"/>
                </a:lnTo>
                <a:lnTo>
                  <a:pt x="1323" y="60"/>
                </a:lnTo>
                <a:lnTo>
                  <a:pt x="1322" y="68"/>
                </a:lnTo>
                <a:lnTo>
                  <a:pt x="1322" y="74"/>
                </a:lnTo>
                <a:lnTo>
                  <a:pt x="1324" y="77"/>
                </a:lnTo>
                <a:lnTo>
                  <a:pt x="1325" y="83"/>
                </a:lnTo>
                <a:lnTo>
                  <a:pt x="1324" y="90"/>
                </a:lnTo>
                <a:lnTo>
                  <a:pt x="1322" y="95"/>
                </a:lnTo>
                <a:lnTo>
                  <a:pt x="1324" y="97"/>
                </a:lnTo>
                <a:lnTo>
                  <a:pt x="1327" y="96"/>
                </a:lnTo>
                <a:lnTo>
                  <a:pt x="1336" y="100"/>
                </a:lnTo>
                <a:lnTo>
                  <a:pt x="1334" y="104"/>
                </a:lnTo>
                <a:lnTo>
                  <a:pt x="1329" y="100"/>
                </a:lnTo>
                <a:lnTo>
                  <a:pt x="1324" y="101"/>
                </a:lnTo>
                <a:lnTo>
                  <a:pt x="1321" y="97"/>
                </a:lnTo>
                <a:lnTo>
                  <a:pt x="1311" y="100"/>
                </a:lnTo>
                <a:lnTo>
                  <a:pt x="1304" y="100"/>
                </a:lnTo>
                <a:lnTo>
                  <a:pt x="1298" y="101"/>
                </a:lnTo>
                <a:lnTo>
                  <a:pt x="1285" y="98"/>
                </a:lnTo>
                <a:lnTo>
                  <a:pt x="1284" y="100"/>
                </a:lnTo>
                <a:lnTo>
                  <a:pt x="1287" y="104"/>
                </a:lnTo>
                <a:lnTo>
                  <a:pt x="1289" y="108"/>
                </a:lnTo>
                <a:lnTo>
                  <a:pt x="1296" y="116"/>
                </a:lnTo>
                <a:lnTo>
                  <a:pt x="1299" y="119"/>
                </a:lnTo>
                <a:lnTo>
                  <a:pt x="1302" y="127"/>
                </a:lnTo>
                <a:lnTo>
                  <a:pt x="1303" y="142"/>
                </a:lnTo>
                <a:lnTo>
                  <a:pt x="1301" y="145"/>
                </a:lnTo>
                <a:lnTo>
                  <a:pt x="1298" y="151"/>
                </a:lnTo>
                <a:lnTo>
                  <a:pt x="1297" y="151"/>
                </a:lnTo>
                <a:lnTo>
                  <a:pt x="1295" y="151"/>
                </a:lnTo>
                <a:lnTo>
                  <a:pt x="1298" y="148"/>
                </a:lnTo>
                <a:lnTo>
                  <a:pt x="1300" y="140"/>
                </a:lnTo>
                <a:lnTo>
                  <a:pt x="1301" y="134"/>
                </a:lnTo>
                <a:lnTo>
                  <a:pt x="1300" y="131"/>
                </a:lnTo>
                <a:lnTo>
                  <a:pt x="1299" y="131"/>
                </a:lnTo>
                <a:lnTo>
                  <a:pt x="1298" y="129"/>
                </a:lnTo>
                <a:lnTo>
                  <a:pt x="1291" y="123"/>
                </a:lnTo>
                <a:lnTo>
                  <a:pt x="1287" y="121"/>
                </a:lnTo>
                <a:lnTo>
                  <a:pt x="1283" y="120"/>
                </a:lnTo>
                <a:lnTo>
                  <a:pt x="1281" y="118"/>
                </a:lnTo>
                <a:lnTo>
                  <a:pt x="1276" y="123"/>
                </a:lnTo>
                <a:lnTo>
                  <a:pt x="1273" y="124"/>
                </a:lnTo>
                <a:lnTo>
                  <a:pt x="1270" y="127"/>
                </a:lnTo>
                <a:lnTo>
                  <a:pt x="1268" y="130"/>
                </a:lnTo>
                <a:lnTo>
                  <a:pt x="1264" y="131"/>
                </a:lnTo>
                <a:lnTo>
                  <a:pt x="1263" y="134"/>
                </a:lnTo>
                <a:lnTo>
                  <a:pt x="1261" y="138"/>
                </a:lnTo>
                <a:lnTo>
                  <a:pt x="1258" y="134"/>
                </a:lnTo>
                <a:lnTo>
                  <a:pt x="1255" y="135"/>
                </a:lnTo>
                <a:lnTo>
                  <a:pt x="1249" y="142"/>
                </a:lnTo>
                <a:lnTo>
                  <a:pt x="1243" y="145"/>
                </a:lnTo>
                <a:lnTo>
                  <a:pt x="1243" y="142"/>
                </a:lnTo>
                <a:lnTo>
                  <a:pt x="1244" y="137"/>
                </a:lnTo>
                <a:lnTo>
                  <a:pt x="1243" y="136"/>
                </a:lnTo>
                <a:lnTo>
                  <a:pt x="1232" y="142"/>
                </a:lnTo>
                <a:lnTo>
                  <a:pt x="1229" y="146"/>
                </a:lnTo>
                <a:lnTo>
                  <a:pt x="1227" y="145"/>
                </a:lnTo>
                <a:lnTo>
                  <a:pt x="1233" y="136"/>
                </a:lnTo>
                <a:lnTo>
                  <a:pt x="1235" y="131"/>
                </a:lnTo>
                <a:lnTo>
                  <a:pt x="1232" y="128"/>
                </a:lnTo>
                <a:lnTo>
                  <a:pt x="1226" y="126"/>
                </a:lnTo>
                <a:lnTo>
                  <a:pt x="1222" y="126"/>
                </a:lnTo>
                <a:lnTo>
                  <a:pt x="1216" y="128"/>
                </a:lnTo>
                <a:lnTo>
                  <a:pt x="1208" y="125"/>
                </a:lnTo>
                <a:lnTo>
                  <a:pt x="1207" y="129"/>
                </a:lnTo>
                <a:lnTo>
                  <a:pt x="1205" y="129"/>
                </a:lnTo>
                <a:lnTo>
                  <a:pt x="1200" y="127"/>
                </a:lnTo>
                <a:lnTo>
                  <a:pt x="1195" y="129"/>
                </a:lnTo>
                <a:lnTo>
                  <a:pt x="1191" y="133"/>
                </a:lnTo>
                <a:lnTo>
                  <a:pt x="1186" y="129"/>
                </a:lnTo>
                <a:lnTo>
                  <a:pt x="1184" y="129"/>
                </a:lnTo>
                <a:lnTo>
                  <a:pt x="1182" y="135"/>
                </a:lnTo>
                <a:lnTo>
                  <a:pt x="1179" y="131"/>
                </a:lnTo>
                <a:lnTo>
                  <a:pt x="1177" y="138"/>
                </a:lnTo>
                <a:lnTo>
                  <a:pt x="1178" y="143"/>
                </a:lnTo>
                <a:lnTo>
                  <a:pt x="1180" y="144"/>
                </a:lnTo>
                <a:lnTo>
                  <a:pt x="1181" y="143"/>
                </a:lnTo>
                <a:lnTo>
                  <a:pt x="1182" y="141"/>
                </a:lnTo>
                <a:lnTo>
                  <a:pt x="1183" y="140"/>
                </a:lnTo>
                <a:lnTo>
                  <a:pt x="1187" y="144"/>
                </a:lnTo>
                <a:lnTo>
                  <a:pt x="1188" y="142"/>
                </a:lnTo>
                <a:lnTo>
                  <a:pt x="1190" y="140"/>
                </a:lnTo>
                <a:lnTo>
                  <a:pt x="1192" y="142"/>
                </a:lnTo>
                <a:lnTo>
                  <a:pt x="1200" y="140"/>
                </a:lnTo>
                <a:lnTo>
                  <a:pt x="1199" y="143"/>
                </a:lnTo>
                <a:lnTo>
                  <a:pt x="1190" y="147"/>
                </a:lnTo>
                <a:lnTo>
                  <a:pt x="1173" y="153"/>
                </a:lnTo>
                <a:lnTo>
                  <a:pt x="1169" y="155"/>
                </a:lnTo>
                <a:lnTo>
                  <a:pt x="1159" y="157"/>
                </a:lnTo>
                <a:lnTo>
                  <a:pt x="1152" y="162"/>
                </a:lnTo>
                <a:lnTo>
                  <a:pt x="1144" y="162"/>
                </a:lnTo>
                <a:lnTo>
                  <a:pt x="1129" y="166"/>
                </a:lnTo>
                <a:lnTo>
                  <a:pt x="1119" y="176"/>
                </a:lnTo>
                <a:lnTo>
                  <a:pt x="1114" y="175"/>
                </a:lnTo>
                <a:lnTo>
                  <a:pt x="1103" y="182"/>
                </a:lnTo>
                <a:lnTo>
                  <a:pt x="1099" y="188"/>
                </a:lnTo>
                <a:lnTo>
                  <a:pt x="1084" y="199"/>
                </a:lnTo>
                <a:lnTo>
                  <a:pt x="1075" y="195"/>
                </a:lnTo>
                <a:lnTo>
                  <a:pt x="1072" y="197"/>
                </a:lnTo>
                <a:lnTo>
                  <a:pt x="1070" y="201"/>
                </a:lnTo>
                <a:lnTo>
                  <a:pt x="1071" y="204"/>
                </a:lnTo>
                <a:lnTo>
                  <a:pt x="1075" y="203"/>
                </a:lnTo>
                <a:lnTo>
                  <a:pt x="1077" y="205"/>
                </a:lnTo>
                <a:lnTo>
                  <a:pt x="1080" y="208"/>
                </a:lnTo>
                <a:lnTo>
                  <a:pt x="1080" y="213"/>
                </a:lnTo>
                <a:lnTo>
                  <a:pt x="1073" y="224"/>
                </a:lnTo>
                <a:lnTo>
                  <a:pt x="1070" y="228"/>
                </a:lnTo>
                <a:lnTo>
                  <a:pt x="1066" y="230"/>
                </a:lnTo>
                <a:lnTo>
                  <a:pt x="1058" y="221"/>
                </a:lnTo>
                <a:lnTo>
                  <a:pt x="1056" y="225"/>
                </a:lnTo>
                <a:lnTo>
                  <a:pt x="1055" y="227"/>
                </a:lnTo>
                <a:lnTo>
                  <a:pt x="1052" y="226"/>
                </a:lnTo>
                <a:lnTo>
                  <a:pt x="1050" y="233"/>
                </a:lnTo>
                <a:lnTo>
                  <a:pt x="1056" y="234"/>
                </a:lnTo>
                <a:lnTo>
                  <a:pt x="1062" y="237"/>
                </a:lnTo>
                <a:lnTo>
                  <a:pt x="1067" y="241"/>
                </a:lnTo>
                <a:lnTo>
                  <a:pt x="1070" y="246"/>
                </a:lnTo>
                <a:lnTo>
                  <a:pt x="1074" y="249"/>
                </a:lnTo>
                <a:lnTo>
                  <a:pt x="1076" y="252"/>
                </a:lnTo>
                <a:lnTo>
                  <a:pt x="1070" y="254"/>
                </a:lnTo>
                <a:lnTo>
                  <a:pt x="1066" y="248"/>
                </a:lnTo>
                <a:lnTo>
                  <a:pt x="1064" y="246"/>
                </a:lnTo>
                <a:lnTo>
                  <a:pt x="1061" y="246"/>
                </a:lnTo>
                <a:lnTo>
                  <a:pt x="1057" y="248"/>
                </a:lnTo>
                <a:lnTo>
                  <a:pt x="1054" y="255"/>
                </a:lnTo>
                <a:lnTo>
                  <a:pt x="1057" y="257"/>
                </a:lnTo>
                <a:lnTo>
                  <a:pt x="1064" y="260"/>
                </a:lnTo>
                <a:lnTo>
                  <a:pt x="1067" y="263"/>
                </a:lnTo>
                <a:lnTo>
                  <a:pt x="1076" y="284"/>
                </a:lnTo>
                <a:lnTo>
                  <a:pt x="1078" y="286"/>
                </a:lnTo>
                <a:lnTo>
                  <a:pt x="1081" y="287"/>
                </a:lnTo>
                <a:lnTo>
                  <a:pt x="1082" y="288"/>
                </a:lnTo>
                <a:lnTo>
                  <a:pt x="1079" y="292"/>
                </a:lnTo>
                <a:lnTo>
                  <a:pt x="1077" y="295"/>
                </a:lnTo>
                <a:lnTo>
                  <a:pt x="1074" y="300"/>
                </a:lnTo>
                <a:lnTo>
                  <a:pt x="1061" y="303"/>
                </a:lnTo>
                <a:lnTo>
                  <a:pt x="1057" y="306"/>
                </a:lnTo>
                <a:lnTo>
                  <a:pt x="1056" y="306"/>
                </a:lnTo>
                <a:lnTo>
                  <a:pt x="1054" y="309"/>
                </a:lnTo>
                <a:lnTo>
                  <a:pt x="1053" y="311"/>
                </a:lnTo>
                <a:lnTo>
                  <a:pt x="1052" y="315"/>
                </a:lnTo>
                <a:lnTo>
                  <a:pt x="1053" y="317"/>
                </a:lnTo>
                <a:lnTo>
                  <a:pt x="1056" y="320"/>
                </a:lnTo>
                <a:lnTo>
                  <a:pt x="1067" y="331"/>
                </a:lnTo>
                <a:lnTo>
                  <a:pt x="1066" y="332"/>
                </a:lnTo>
                <a:lnTo>
                  <a:pt x="1063" y="330"/>
                </a:lnTo>
                <a:lnTo>
                  <a:pt x="1060" y="327"/>
                </a:lnTo>
                <a:lnTo>
                  <a:pt x="1056" y="322"/>
                </a:lnTo>
                <a:lnTo>
                  <a:pt x="1051" y="319"/>
                </a:lnTo>
                <a:lnTo>
                  <a:pt x="1051" y="316"/>
                </a:lnTo>
                <a:lnTo>
                  <a:pt x="1050" y="312"/>
                </a:lnTo>
                <a:lnTo>
                  <a:pt x="1051" y="310"/>
                </a:lnTo>
                <a:lnTo>
                  <a:pt x="1051" y="308"/>
                </a:lnTo>
                <a:lnTo>
                  <a:pt x="1056" y="303"/>
                </a:lnTo>
                <a:lnTo>
                  <a:pt x="1060" y="300"/>
                </a:lnTo>
                <a:lnTo>
                  <a:pt x="1067" y="294"/>
                </a:lnTo>
                <a:lnTo>
                  <a:pt x="1073" y="287"/>
                </a:lnTo>
                <a:lnTo>
                  <a:pt x="1071" y="285"/>
                </a:lnTo>
                <a:lnTo>
                  <a:pt x="1070" y="283"/>
                </a:lnTo>
                <a:lnTo>
                  <a:pt x="1065" y="283"/>
                </a:lnTo>
                <a:lnTo>
                  <a:pt x="1054" y="285"/>
                </a:lnTo>
                <a:lnTo>
                  <a:pt x="1047" y="287"/>
                </a:lnTo>
                <a:lnTo>
                  <a:pt x="1044" y="293"/>
                </a:lnTo>
                <a:lnTo>
                  <a:pt x="1040" y="294"/>
                </a:lnTo>
                <a:lnTo>
                  <a:pt x="1037" y="294"/>
                </a:lnTo>
                <a:lnTo>
                  <a:pt x="1031" y="291"/>
                </a:lnTo>
                <a:lnTo>
                  <a:pt x="1026" y="294"/>
                </a:lnTo>
                <a:lnTo>
                  <a:pt x="1012" y="296"/>
                </a:lnTo>
                <a:lnTo>
                  <a:pt x="1010" y="297"/>
                </a:lnTo>
                <a:lnTo>
                  <a:pt x="979" y="298"/>
                </a:lnTo>
                <a:lnTo>
                  <a:pt x="973" y="299"/>
                </a:lnTo>
                <a:lnTo>
                  <a:pt x="957" y="304"/>
                </a:lnTo>
                <a:lnTo>
                  <a:pt x="956" y="307"/>
                </a:lnTo>
                <a:lnTo>
                  <a:pt x="957" y="309"/>
                </a:lnTo>
                <a:lnTo>
                  <a:pt x="955" y="313"/>
                </a:lnTo>
                <a:lnTo>
                  <a:pt x="953" y="317"/>
                </a:lnTo>
                <a:lnTo>
                  <a:pt x="954" y="321"/>
                </a:lnTo>
                <a:lnTo>
                  <a:pt x="954" y="325"/>
                </a:lnTo>
                <a:lnTo>
                  <a:pt x="954" y="329"/>
                </a:lnTo>
                <a:lnTo>
                  <a:pt x="955" y="334"/>
                </a:lnTo>
                <a:lnTo>
                  <a:pt x="958" y="336"/>
                </a:lnTo>
                <a:lnTo>
                  <a:pt x="960" y="337"/>
                </a:lnTo>
                <a:lnTo>
                  <a:pt x="961" y="342"/>
                </a:lnTo>
                <a:lnTo>
                  <a:pt x="960" y="348"/>
                </a:lnTo>
                <a:lnTo>
                  <a:pt x="958" y="354"/>
                </a:lnTo>
                <a:lnTo>
                  <a:pt x="958" y="356"/>
                </a:lnTo>
                <a:lnTo>
                  <a:pt x="959" y="360"/>
                </a:lnTo>
                <a:lnTo>
                  <a:pt x="960" y="368"/>
                </a:lnTo>
                <a:lnTo>
                  <a:pt x="961" y="370"/>
                </a:lnTo>
                <a:lnTo>
                  <a:pt x="966" y="376"/>
                </a:lnTo>
                <a:lnTo>
                  <a:pt x="969" y="378"/>
                </a:lnTo>
                <a:lnTo>
                  <a:pt x="975" y="378"/>
                </a:lnTo>
                <a:lnTo>
                  <a:pt x="978" y="380"/>
                </a:lnTo>
                <a:lnTo>
                  <a:pt x="984" y="383"/>
                </a:lnTo>
                <a:lnTo>
                  <a:pt x="985" y="385"/>
                </a:lnTo>
                <a:lnTo>
                  <a:pt x="986" y="386"/>
                </a:lnTo>
                <a:lnTo>
                  <a:pt x="987" y="392"/>
                </a:lnTo>
                <a:lnTo>
                  <a:pt x="988" y="395"/>
                </a:lnTo>
                <a:lnTo>
                  <a:pt x="994" y="403"/>
                </a:lnTo>
                <a:lnTo>
                  <a:pt x="996" y="404"/>
                </a:lnTo>
                <a:lnTo>
                  <a:pt x="1004" y="406"/>
                </a:lnTo>
                <a:lnTo>
                  <a:pt x="1006" y="409"/>
                </a:lnTo>
                <a:lnTo>
                  <a:pt x="1010" y="417"/>
                </a:lnTo>
                <a:lnTo>
                  <a:pt x="1010" y="419"/>
                </a:lnTo>
                <a:lnTo>
                  <a:pt x="1010" y="422"/>
                </a:lnTo>
                <a:lnTo>
                  <a:pt x="1010" y="425"/>
                </a:lnTo>
                <a:lnTo>
                  <a:pt x="1010" y="427"/>
                </a:lnTo>
                <a:lnTo>
                  <a:pt x="1008" y="429"/>
                </a:lnTo>
                <a:lnTo>
                  <a:pt x="1005" y="440"/>
                </a:lnTo>
                <a:lnTo>
                  <a:pt x="1003" y="450"/>
                </a:lnTo>
                <a:lnTo>
                  <a:pt x="1006" y="456"/>
                </a:lnTo>
                <a:lnTo>
                  <a:pt x="1011" y="468"/>
                </a:lnTo>
                <a:lnTo>
                  <a:pt x="1012" y="473"/>
                </a:lnTo>
                <a:lnTo>
                  <a:pt x="1013" y="480"/>
                </a:lnTo>
                <a:lnTo>
                  <a:pt x="1013" y="484"/>
                </a:lnTo>
                <a:lnTo>
                  <a:pt x="1012" y="487"/>
                </a:lnTo>
                <a:lnTo>
                  <a:pt x="1009" y="491"/>
                </a:lnTo>
                <a:lnTo>
                  <a:pt x="1005" y="492"/>
                </a:lnTo>
                <a:lnTo>
                  <a:pt x="1002" y="495"/>
                </a:lnTo>
                <a:lnTo>
                  <a:pt x="1002" y="498"/>
                </a:lnTo>
                <a:lnTo>
                  <a:pt x="1002" y="501"/>
                </a:lnTo>
                <a:lnTo>
                  <a:pt x="1002" y="503"/>
                </a:lnTo>
                <a:lnTo>
                  <a:pt x="1002" y="504"/>
                </a:lnTo>
                <a:lnTo>
                  <a:pt x="999" y="505"/>
                </a:lnTo>
                <a:lnTo>
                  <a:pt x="998" y="504"/>
                </a:lnTo>
                <a:lnTo>
                  <a:pt x="996" y="501"/>
                </a:lnTo>
                <a:lnTo>
                  <a:pt x="994" y="498"/>
                </a:lnTo>
                <a:lnTo>
                  <a:pt x="996" y="494"/>
                </a:lnTo>
                <a:lnTo>
                  <a:pt x="999" y="488"/>
                </a:lnTo>
                <a:lnTo>
                  <a:pt x="1001" y="478"/>
                </a:lnTo>
                <a:lnTo>
                  <a:pt x="1001" y="472"/>
                </a:lnTo>
                <a:lnTo>
                  <a:pt x="1001" y="466"/>
                </a:lnTo>
                <a:lnTo>
                  <a:pt x="1000" y="461"/>
                </a:lnTo>
                <a:lnTo>
                  <a:pt x="998" y="458"/>
                </a:lnTo>
                <a:lnTo>
                  <a:pt x="995" y="459"/>
                </a:lnTo>
                <a:lnTo>
                  <a:pt x="993" y="461"/>
                </a:lnTo>
                <a:lnTo>
                  <a:pt x="990" y="472"/>
                </a:lnTo>
                <a:lnTo>
                  <a:pt x="987" y="480"/>
                </a:lnTo>
                <a:lnTo>
                  <a:pt x="986" y="483"/>
                </a:lnTo>
                <a:lnTo>
                  <a:pt x="986" y="486"/>
                </a:lnTo>
                <a:lnTo>
                  <a:pt x="986" y="488"/>
                </a:lnTo>
                <a:lnTo>
                  <a:pt x="985" y="482"/>
                </a:lnTo>
                <a:lnTo>
                  <a:pt x="985" y="477"/>
                </a:lnTo>
                <a:lnTo>
                  <a:pt x="987" y="471"/>
                </a:lnTo>
                <a:lnTo>
                  <a:pt x="988" y="466"/>
                </a:lnTo>
                <a:lnTo>
                  <a:pt x="988" y="462"/>
                </a:lnTo>
                <a:lnTo>
                  <a:pt x="987" y="456"/>
                </a:lnTo>
                <a:lnTo>
                  <a:pt x="987" y="452"/>
                </a:lnTo>
                <a:lnTo>
                  <a:pt x="987" y="450"/>
                </a:lnTo>
                <a:lnTo>
                  <a:pt x="988" y="441"/>
                </a:lnTo>
                <a:lnTo>
                  <a:pt x="991" y="439"/>
                </a:lnTo>
                <a:lnTo>
                  <a:pt x="999" y="432"/>
                </a:lnTo>
                <a:lnTo>
                  <a:pt x="1000" y="430"/>
                </a:lnTo>
                <a:lnTo>
                  <a:pt x="1002" y="424"/>
                </a:lnTo>
                <a:lnTo>
                  <a:pt x="1003" y="422"/>
                </a:lnTo>
                <a:lnTo>
                  <a:pt x="1004" y="418"/>
                </a:lnTo>
                <a:lnTo>
                  <a:pt x="1002" y="415"/>
                </a:lnTo>
                <a:lnTo>
                  <a:pt x="1000" y="413"/>
                </a:lnTo>
                <a:lnTo>
                  <a:pt x="996" y="412"/>
                </a:lnTo>
                <a:lnTo>
                  <a:pt x="992" y="413"/>
                </a:lnTo>
                <a:lnTo>
                  <a:pt x="984" y="416"/>
                </a:lnTo>
                <a:lnTo>
                  <a:pt x="976" y="415"/>
                </a:lnTo>
                <a:lnTo>
                  <a:pt x="973" y="413"/>
                </a:lnTo>
                <a:lnTo>
                  <a:pt x="962" y="400"/>
                </a:lnTo>
                <a:lnTo>
                  <a:pt x="961" y="396"/>
                </a:lnTo>
                <a:lnTo>
                  <a:pt x="960" y="394"/>
                </a:lnTo>
                <a:lnTo>
                  <a:pt x="959" y="393"/>
                </a:lnTo>
                <a:lnTo>
                  <a:pt x="955" y="390"/>
                </a:lnTo>
                <a:lnTo>
                  <a:pt x="946" y="386"/>
                </a:lnTo>
                <a:lnTo>
                  <a:pt x="936" y="376"/>
                </a:lnTo>
                <a:lnTo>
                  <a:pt x="919" y="375"/>
                </a:lnTo>
                <a:lnTo>
                  <a:pt x="914" y="377"/>
                </a:lnTo>
                <a:lnTo>
                  <a:pt x="910" y="380"/>
                </a:lnTo>
                <a:lnTo>
                  <a:pt x="906" y="385"/>
                </a:lnTo>
                <a:lnTo>
                  <a:pt x="904" y="387"/>
                </a:lnTo>
                <a:lnTo>
                  <a:pt x="901" y="388"/>
                </a:lnTo>
                <a:lnTo>
                  <a:pt x="900" y="390"/>
                </a:lnTo>
                <a:lnTo>
                  <a:pt x="900" y="392"/>
                </a:lnTo>
                <a:lnTo>
                  <a:pt x="901" y="395"/>
                </a:lnTo>
                <a:lnTo>
                  <a:pt x="906" y="392"/>
                </a:lnTo>
                <a:lnTo>
                  <a:pt x="911" y="393"/>
                </a:lnTo>
                <a:lnTo>
                  <a:pt x="913" y="396"/>
                </a:lnTo>
                <a:lnTo>
                  <a:pt x="914" y="402"/>
                </a:lnTo>
                <a:lnTo>
                  <a:pt x="914" y="404"/>
                </a:lnTo>
                <a:lnTo>
                  <a:pt x="906" y="408"/>
                </a:lnTo>
                <a:lnTo>
                  <a:pt x="902" y="408"/>
                </a:lnTo>
                <a:lnTo>
                  <a:pt x="894" y="398"/>
                </a:lnTo>
                <a:lnTo>
                  <a:pt x="890" y="397"/>
                </a:lnTo>
                <a:lnTo>
                  <a:pt x="882" y="398"/>
                </a:lnTo>
                <a:lnTo>
                  <a:pt x="877" y="403"/>
                </a:lnTo>
                <a:lnTo>
                  <a:pt x="875" y="404"/>
                </a:lnTo>
                <a:lnTo>
                  <a:pt x="876" y="409"/>
                </a:lnTo>
                <a:lnTo>
                  <a:pt x="878" y="417"/>
                </a:lnTo>
                <a:lnTo>
                  <a:pt x="880" y="422"/>
                </a:lnTo>
                <a:lnTo>
                  <a:pt x="882" y="424"/>
                </a:lnTo>
                <a:lnTo>
                  <a:pt x="890" y="430"/>
                </a:lnTo>
                <a:lnTo>
                  <a:pt x="894" y="432"/>
                </a:lnTo>
                <a:lnTo>
                  <a:pt x="901" y="438"/>
                </a:lnTo>
                <a:lnTo>
                  <a:pt x="905" y="439"/>
                </a:lnTo>
                <a:lnTo>
                  <a:pt x="909" y="437"/>
                </a:lnTo>
                <a:lnTo>
                  <a:pt x="914" y="441"/>
                </a:lnTo>
                <a:lnTo>
                  <a:pt x="917" y="451"/>
                </a:lnTo>
                <a:lnTo>
                  <a:pt x="919" y="454"/>
                </a:lnTo>
                <a:lnTo>
                  <a:pt x="921" y="456"/>
                </a:lnTo>
                <a:lnTo>
                  <a:pt x="923" y="457"/>
                </a:lnTo>
                <a:lnTo>
                  <a:pt x="925" y="457"/>
                </a:lnTo>
                <a:lnTo>
                  <a:pt x="926" y="456"/>
                </a:lnTo>
                <a:lnTo>
                  <a:pt x="930" y="455"/>
                </a:lnTo>
                <a:lnTo>
                  <a:pt x="928" y="458"/>
                </a:lnTo>
                <a:lnTo>
                  <a:pt x="927" y="459"/>
                </a:lnTo>
                <a:lnTo>
                  <a:pt x="920" y="460"/>
                </a:lnTo>
                <a:lnTo>
                  <a:pt x="916" y="459"/>
                </a:lnTo>
                <a:lnTo>
                  <a:pt x="911" y="456"/>
                </a:lnTo>
                <a:lnTo>
                  <a:pt x="903" y="446"/>
                </a:lnTo>
                <a:lnTo>
                  <a:pt x="892" y="445"/>
                </a:lnTo>
                <a:lnTo>
                  <a:pt x="891" y="448"/>
                </a:lnTo>
                <a:lnTo>
                  <a:pt x="888" y="444"/>
                </a:lnTo>
                <a:lnTo>
                  <a:pt x="876" y="443"/>
                </a:lnTo>
                <a:lnTo>
                  <a:pt x="870" y="441"/>
                </a:lnTo>
                <a:lnTo>
                  <a:pt x="863" y="436"/>
                </a:lnTo>
                <a:lnTo>
                  <a:pt x="862" y="434"/>
                </a:lnTo>
                <a:lnTo>
                  <a:pt x="861" y="431"/>
                </a:lnTo>
                <a:lnTo>
                  <a:pt x="864" y="428"/>
                </a:lnTo>
                <a:lnTo>
                  <a:pt x="865" y="425"/>
                </a:lnTo>
                <a:lnTo>
                  <a:pt x="865" y="419"/>
                </a:lnTo>
                <a:lnTo>
                  <a:pt x="861" y="410"/>
                </a:lnTo>
                <a:lnTo>
                  <a:pt x="861" y="401"/>
                </a:lnTo>
                <a:lnTo>
                  <a:pt x="864" y="400"/>
                </a:lnTo>
                <a:lnTo>
                  <a:pt x="866" y="389"/>
                </a:lnTo>
                <a:lnTo>
                  <a:pt x="868" y="385"/>
                </a:lnTo>
                <a:lnTo>
                  <a:pt x="869" y="384"/>
                </a:lnTo>
                <a:lnTo>
                  <a:pt x="870" y="381"/>
                </a:lnTo>
                <a:lnTo>
                  <a:pt x="869" y="378"/>
                </a:lnTo>
                <a:lnTo>
                  <a:pt x="868" y="376"/>
                </a:lnTo>
                <a:lnTo>
                  <a:pt x="867" y="372"/>
                </a:lnTo>
                <a:lnTo>
                  <a:pt x="867" y="368"/>
                </a:lnTo>
                <a:lnTo>
                  <a:pt x="867" y="364"/>
                </a:lnTo>
                <a:lnTo>
                  <a:pt x="865" y="358"/>
                </a:lnTo>
                <a:lnTo>
                  <a:pt x="863" y="351"/>
                </a:lnTo>
                <a:lnTo>
                  <a:pt x="859" y="348"/>
                </a:lnTo>
                <a:lnTo>
                  <a:pt x="855" y="348"/>
                </a:lnTo>
                <a:lnTo>
                  <a:pt x="854" y="349"/>
                </a:lnTo>
                <a:lnTo>
                  <a:pt x="853" y="351"/>
                </a:lnTo>
                <a:lnTo>
                  <a:pt x="855" y="357"/>
                </a:lnTo>
                <a:lnTo>
                  <a:pt x="857" y="362"/>
                </a:lnTo>
                <a:lnTo>
                  <a:pt x="858" y="366"/>
                </a:lnTo>
                <a:lnTo>
                  <a:pt x="858" y="374"/>
                </a:lnTo>
                <a:lnTo>
                  <a:pt x="858" y="383"/>
                </a:lnTo>
                <a:lnTo>
                  <a:pt x="858" y="387"/>
                </a:lnTo>
                <a:lnTo>
                  <a:pt x="856" y="390"/>
                </a:lnTo>
                <a:lnTo>
                  <a:pt x="853" y="394"/>
                </a:lnTo>
                <a:lnTo>
                  <a:pt x="847" y="399"/>
                </a:lnTo>
                <a:lnTo>
                  <a:pt x="844" y="401"/>
                </a:lnTo>
                <a:lnTo>
                  <a:pt x="837" y="404"/>
                </a:lnTo>
                <a:lnTo>
                  <a:pt x="833" y="408"/>
                </a:lnTo>
                <a:lnTo>
                  <a:pt x="822" y="431"/>
                </a:lnTo>
                <a:lnTo>
                  <a:pt x="823" y="434"/>
                </a:lnTo>
                <a:lnTo>
                  <a:pt x="827" y="438"/>
                </a:lnTo>
                <a:lnTo>
                  <a:pt x="830" y="441"/>
                </a:lnTo>
                <a:lnTo>
                  <a:pt x="831" y="443"/>
                </a:lnTo>
                <a:lnTo>
                  <a:pt x="834" y="452"/>
                </a:lnTo>
                <a:lnTo>
                  <a:pt x="844" y="474"/>
                </a:lnTo>
                <a:lnTo>
                  <a:pt x="845" y="478"/>
                </a:lnTo>
                <a:lnTo>
                  <a:pt x="842" y="486"/>
                </a:lnTo>
                <a:lnTo>
                  <a:pt x="837" y="495"/>
                </a:lnTo>
                <a:lnTo>
                  <a:pt x="836" y="500"/>
                </a:lnTo>
                <a:lnTo>
                  <a:pt x="831" y="519"/>
                </a:lnTo>
                <a:lnTo>
                  <a:pt x="831" y="524"/>
                </a:lnTo>
                <a:lnTo>
                  <a:pt x="832" y="529"/>
                </a:lnTo>
                <a:lnTo>
                  <a:pt x="836" y="535"/>
                </a:lnTo>
                <a:lnTo>
                  <a:pt x="836" y="539"/>
                </a:lnTo>
                <a:lnTo>
                  <a:pt x="834" y="550"/>
                </a:lnTo>
                <a:lnTo>
                  <a:pt x="836" y="553"/>
                </a:lnTo>
                <a:lnTo>
                  <a:pt x="838" y="555"/>
                </a:lnTo>
                <a:lnTo>
                  <a:pt x="845" y="553"/>
                </a:lnTo>
                <a:lnTo>
                  <a:pt x="853" y="556"/>
                </a:lnTo>
                <a:lnTo>
                  <a:pt x="858" y="555"/>
                </a:lnTo>
                <a:lnTo>
                  <a:pt x="864" y="548"/>
                </a:lnTo>
                <a:lnTo>
                  <a:pt x="867" y="548"/>
                </a:lnTo>
                <a:lnTo>
                  <a:pt x="875" y="549"/>
                </a:lnTo>
                <a:lnTo>
                  <a:pt x="886" y="555"/>
                </a:lnTo>
                <a:lnTo>
                  <a:pt x="898" y="562"/>
                </a:lnTo>
                <a:lnTo>
                  <a:pt x="901" y="565"/>
                </a:lnTo>
                <a:lnTo>
                  <a:pt x="904" y="565"/>
                </a:lnTo>
                <a:lnTo>
                  <a:pt x="906" y="579"/>
                </a:lnTo>
                <a:lnTo>
                  <a:pt x="909" y="586"/>
                </a:lnTo>
                <a:lnTo>
                  <a:pt x="910" y="591"/>
                </a:lnTo>
                <a:lnTo>
                  <a:pt x="910" y="597"/>
                </a:lnTo>
                <a:lnTo>
                  <a:pt x="908" y="598"/>
                </a:lnTo>
                <a:lnTo>
                  <a:pt x="906" y="599"/>
                </a:lnTo>
                <a:lnTo>
                  <a:pt x="904" y="600"/>
                </a:lnTo>
                <a:lnTo>
                  <a:pt x="902" y="609"/>
                </a:lnTo>
                <a:lnTo>
                  <a:pt x="902" y="614"/>
                </a:lnTo>
                <a:lnTo>
                  <a:pt x="903" y="621"/>
                </a:lnTo>
                <a:lnTo>
                  <a:pt x="913" y="625"/>
                </a:lnTo>
                <a:lnTo>
                  <a:pt x="920" y="627"/>
                </a:lnTo>
                <a:lnTo>
                  <a:pt x="925" y="627"/>
                </a:lnTo>
                <a:lnTo>
                  <a:pt x="926" y="628"/>
                </a:lnTo>
                <a:lnTo>
                  <a:pt x="927" y="629"/>
                </a:lnTo>
                <a:lnTo>
                  <a:pt x="921" y="629"/>
                </a:lnTo>
                <a:lnTo>
                  <a:pt x="910" y="630"/>
                </a:lnTo>
                <a:lnTo>
                  <a:pt x="906" y="630"/>
                </a:lnTo>
                <a:lnTo>
                  <a:pt x="904" y="629"/>
                </a:lnTo>
                <a:lnTo>
                  <a:pt x="903" y="626"/>
                </a:lnTo>
                <a:lnTo>
                  <a:pt x="899" y="624"/>
                </a:lnTo>
                <a:lnTo>
                  <a:pt x="898" y="622"/>
                </a:lnTo>
                <a:lnTo>
                  <a:pt x="896" y="620"/>
                </a:lnTo>
                <a:lnTo>
                  <a:pt x="897" y="612"/>
                </a:lnTo>
                <a:lnTo>
                  <a:pt x="897" y="594"/>
                </a:lnTo>
                <a:lnTo>
                  <a:pt x="897" y="587"/>
                </a:lnTo>
                <a:lnTo>
                  <a:pt x="894" y="581"/>
                </a:lnTo>
                <a:lnTo>
                  <a:pt x="888" y="572"/>
                </a:lnTo>
                <a:lnTo>
                  <a:pt x="885" y="566"/>
                </a:lnTo>
                <a:lnTo>
                  <a:pt x="883" y="562"/>
                </a:lnTo>
                <a:lnTo>
                  <a:pt x="880" y="561"/>
                </a:lnTo>
                <a:lnTo>
                  <a:pt x="876" y="562"/>
                </a:lnTo>
                <a:lnTo>
                  <a:pt x="867" y="565"/>
                </a:lnTo>
                <a:lnTo>
                  <a:pt x="859" y="567"/>
                </a:lnTo>
                <a:lnTo>
                  <a:pt x="849" y="573"/>
                </a:lnTo>
                <a:lnTo>
                  <a:pt x="847" y="577"/>
                </a:lnTo>
                <a:lnTo>
                  <a:pt x="845" y="589"/>
                </a:lnTo>
                <a:lnTo>
                  <a:pt x="848" y="595"/>
                </a:lnTo>
                <a:lnTo>
                  <a:pt x="850" y="599"/>
                </a:lnTo>
                <a:lnTo>
                  <a:pt x="852" y="606"/>
                </a:lnTo>
                <a:lnTo>
                  <a:pt x="853" y="610"/>
                </a:lnTo>
                <a:lnTo>
                  <a:pt x="853" y="614"/>
                </a:lnTo>
                <a:lnTo>
                  <a:pt x="852" y="621"/>
                </a:lnTo>
                <a:lnTo>
                  <a:pt x="851" y="624"/>
                </a:lnTo>
                <a:lnTo>
                  <a:pt x="840" y="637"/>
                </a:lnTo>
                <a:lnTo>
                  <a:pt x="838" y="641"/>
                </a:lnTo>
                <a:lnTo>
                  <a:pt x="836" y="653"/>
                </a:lnTo>
                <a:lnTo>
                  <a:pt x="835" y="657"/>
                </a:lnTo>
                <a:lnTo>
                  <a:pt x="830" y="663"/>
                </a:lnTo>
                <a:lnTo>
                  <a:pt x="827" y="665"/>
                </a:lnTo>
                <a:lnTo>
                  <a:pt x="810" y="676"/>
                </a:lnTo>
                <a:lnTo>
                  <a:pt x="809" y="679"/>
                </a:lnTo>
                <a:lnTo>
                  <a:pt x="808" y="687"/>
                </a:lnTo>
                <a:lnTo>
                  <a:pt x="804" y="690"/>
                </a:lnTo>
                <a:lnTo>
                  <a:pt x="801" y="690"/>
                </a:lnTo>
                <a:lnTo>
                  <a:pt x="795" y="687"/>
                </a:lnTo>
                <a:lnTo>
                  <a:pt x="791" y="685"/>
                </a:lnTo>
                <a:lnTo>
                  <a:pt x="787" y="685"/>
                </a:lnTo>
                <a:lnTo>
                  <a:pt x="773" y="686"/>
                </a:lnTo>
                <a:lnTo>
                  <a:pt x="766" y="684"/>
                </a:lnTo>
                <a:lnTo>
                  <a:pt x="761" y="680"/>
                </a:lnTo>
                <a:lnTo>
                  <a:pt x="756" y="679"/>
                </a:lnTo>
                <a:lnTo>
                  <a:pt x="752" y="676"/>
                </a:lnTo>
                <a:lnTo>
                  <a:pt x="751" y="673"/>
                </a:lnTo>
                <a:lnTo>
                  <a:pt x="750" y="669"/>
                </a:lnTo>
                <a:lnTo>
                  <a:pt x="750" y="667"/>
                </a:lnTo>
                <a:lnTo>
                  <a:pt x="749" y="666"/>
                </a:lnTo>
                <a:lnTo>
                  <a:pt x="750" y="665"/>
                </a:lnTo>
                <a:lnTo>
                  <a:pt x="753" y="664"/>
                </a:lnTo>
                <a:lnTo>
                  <a:pt x="762" y="665"/>
                </a:lnTo>
                <a:lnTo>
                  <a:pt x="765" y="663"/>
                </a:lnTo>
                <a:lnTo>
                  <a:pt x="766" y="664"/>
                </a:lnTo>
                <a:lnTo>
                  <a:pt x="768" y="668"/>
                </a:lnTo>
                <a:lnTo>
                  <a:pt x="772" y="671"/>
                </a:lnTo>
                <a:lnTo>
                  <a:pt x="775" y="670"/>
                </a:lnTo>
                <a:lnTo>
                  <a:pt x="777" y="668"/>
                </a:lnTo>
                <a:lnTo>
                  <a:pt x="778" y="668"/>
                </a:lnTo>
                <a:lnTo>
                  <a:pt x="779" y="668"/>
                </a:lnTo>
                <a:lnTo>
                  <a:pt x="777" y="670"/>
                </a:lnTo>
                <a:lnTo>
                  <a:pt x="775" y="672"/>
                </a:lnTo>
                <a:lnTo>
                  <a:pt x="774" y="673"/>
                </a:lnTo>
                <a:lnTo>
                  <a:pt x="774" y="675"/>
                </a:lnTo>
                <a:lnTo>
                  <a:pt x="777" y="677"/>
                </a:lnTo>
                <a:lnTo>
                  <a:pt x="780" y="678"/>
                </a:lnTo>
                <a:lnTo>
                  <a:pt x="784" y="677"/>
                </a:lnTo>
                <a:lnTo>
                  <a:pt x="786" y="674"/>
                </a:lnTo>
                <a:lnTo>
                  <a:pt x="791" y="671"/>
                </a:lnTo>
                <a:lnTo>
                  <a:pt x="794" y="671"/>
                </a:lnTo>
                <a:lnTo>
                  <a:pt x="794" y="667"/>
                </a:lnTo>
                <a:lnTo>
                  <a:pt x="793" y="662"/>
                </a:lnTo>
                <a:lnTo>
                  <a:pt x="791" y="658"/>
                </a:lnTo>
                <a:lnTo>
                  <a:pt x="797" y="659"/>
                </a:lnTo>
                <a:lnTo>
                  <a:pt x="800" y="656"/>
                </a:lnTo>
                <a:lnTo>
                  <a:pt x="813" y="629"/>
                </a:lnTo>
                <a:lnTo>
                  <a:pt x="820" y="624"/>
                </a:lnTo>
                <a:lnTo>
                  <a:pt x="822" y="621"/>
                </a:lnTo>
                <a:lnTo>
                  <a:pt x="823" y="616"/>
                </a:lnTo>
                <a:lnTo>
                  <a:pt x="824" y="611"/>
                </a:lnTo>
                <a:lnTo>
                  <a:pt x="823" y="605"/>
                </a:lnTo>
                <a:lnTo>
                  <a:pt x="823" y="601"/>
                </a:lnTo>
                <a:lnTo>
                  <a:pt x="825" y="595"/>
                </a:lnTo>
                <a:lnTo>
                  <a:pt x="829" y="589"/>
                </a:lnTo>
                <a:lnTo>
                  <a:pt x="831" y="586"/>
                </a:lnTo>
                <a:lnTo>
                  <a:pt x="831" y="584"/>
                </a:lnTo>
                <a:lnTo>
                  <a:pt x="830" y="582"/>
                </a:lnTo>
                <a:lnTo>
                  <a:pt x="824" y="575"/>
                </a:lnTo>
                <a:lnTo>
                  <a:pt x="817" y="570"/>
                </a:lnTo>
                <a:lnTo>
                  <a:pt x="815" y="567"/>
                </a:lnTo>
                <a:lnTo>
                  <a:pt x="813" y="562"/>
                </a:lnTo>
                <a:lnTo>
                  <a:pt x="812" y="556"/>
                </a:lnTo>
                <a:lnTo>
                  <a:pt x="812" y="553"/>
                </a:lnTo>
                <a:lnTo>
                  <a:pt x="813" y="541"/>
                </a:lnTo>
                <a:lnTo>
                  <a:pt x="814" y="536"/>
                </a:lnTo>
                <a:lnTo>
                  <a:pt x="813" y="520"/>
                </a:lnTo>
                <a:lnTo>
                  <a:pt x="812" y="500"/>
                </a:lnTo>
                <a:lnTo>
                  <a:pt x="811" y="495"/>
                </a:lnTo>
                <a:lnTo>
                  <a:pt x="813" y="491"/>
                </a:lnTo>
                <a:lnTo>
                  <a:pt x="814" y="488"/>
                </a:lnTo>
                <a:lnTo>
                  <a:pt x="815" y="485"/>
                </a:lnTo>
                <a:lnTo>
                  <a:pt x="816" y="465"/>
                </a:lnTo>
                <a:lnTo>
                  <a:pt x="815" y="457"/>
                </a:lnTo>
                <a:lnTo>
                  <a:pt x="813" y="447"/>
                </a:lnTo>
                <a:lnTo>
                  <a:pt x="804" y="438"/>
                </a:lnTo>
                <a:lnTo>
                  <a:pt x="800" y="430"/>
                </a:lnTo>
                <a:lnTo>
                  <a:pt x="801" y="427"/>
                </a:lnTo>
                <a:lnTo>
                  <a:pt x="801" y="425"/>
                </a:lnTo>
                <a:lnTo>
                  <a:pt x="805" y="421"/>
                </a:lnTo>
                <a:lnTo>
                  <a:pt x="808" y="416"/>
                </a:lnTo>
                <a:lnTo>
                  <a:pt x="809" y="409"/>
                </a:lnTo>
                <a:lnTo>
                  <a:pt x="813" y="398"/>
                </a:lnTo>
                <a:lnTo>
                  <a:pt x="814" y="394"/>
                </a:lnTo>
                <a:lnTo>
                  <a:pt x="816" y="379"/>
                </a:lnTo>
                <a:lnTo>
                  <a:pt x="817" y="370"/>
                </a:lnTo>
                <a:lnTo>
                  <a:pt x="817" y="358"/>
                </a:lnTo>
                <a:lnTo>
                  <a:pt x="814" y="355"/>
                </a:lnTo>
                <a:lnTo>
                  <a:pt x="811" y="352"/>
                </a:lnTo>
                <a:lnTo>
                  <a:pt x="804" y="349"/>
                </a:lnTo>
                <a:lnTo>
                  <a:pt x="801" y="350"/>
                </a:lnTo>
                <a:lnTo>
                  <a:pt x="796" y="345"/>
                </a:lnTo>
                <a:lnTo>
                  <a:pt x="794" y="344"/>
                </a:lnTo>
                <a:lnTo>
                  <a:pt x="778" y="346"/>
                </a:lnTo>
                <a:lnTo>
                  <a:pt x="770" y="345"/>
                </a:lnTo>
                <a:lnTo>
                  <a:pt x="765" y="346"/>
                </a:lnTo>
                <a:lnTo>
                  <a:pt x="762" y="346"/>
                </a:lnTo>
                <a:lnTo>
                  <a:pt x="760" y="345"/>
                </a:lnTo>
                <a:lnTo>
                  <a:pt x="760" y="343"/>
                </a:lnTo>
                <a:lnTo>
                  <a:pt x="761" y="342"/>
                </a:lnTo>
                <a:lnTo>
                  <a:pt x="761" y="340"/>
                </a:lnTo>
                <a:lnTo>
                  <a:pt x="760" y="340"/>
                </a:lnTo>
                <a:lnTo>
                  <a:pt x="756" y="342"/>
                </a:lnTo>
                <a:lnTo>
                  <a:pt x="749" y="359"/>
                </a:lnTo>
                <a:lnTo>
                  <a:pt x="746" y="376"/>
                </a:lnTo>
                <a:lnTo>
                  <a:pt x="742" y="398"/>
                </a:lnTo>
                <a:lnTo>
                  <a:pt x="739" y="407"/>
                </a:lnTo>
                <a:lnTo>
                  <a:pt x="735" y="417"/>
                </a:lnTo>
                <a:lnTo>
                  <a:pt x="730" y="425"/>
                </a:lnTo>
                <a:lnTo>
                  <a:pt x="723" y="432"/>
                </a:lnTo>
                <a:lnTo>
                  <a:pt x="718" y="436"/>
                </a:lnTo>
                <a:lnTo>
                  <a:pt x="711" y="440"/>
                </a:lnTo>
                <a:lnTo>
                  <a:pt x="709" y="448"/>
                </a:lnTo>
                <a:lnTo>
                  <a:pt x="706" y="451"/>
                </a:lnTo>
                <a:lnTo>
                  <a:pt x="707" y="453"/>
                </a:lnTo>
                <a:lnTo>
                  <a:pt x="710" y="452"/>
                </a:lnTo>
                <a:lnTo>
                  <a:pt x="709" y="457"/>
                </a:lnTo>
                <a:lnTo>
                  <a:pt x="707" y="461"/>
                </a:lnTo>
                <a:lnTo>
                  <a:pt x="707" y="463"/>
                </a:lnTo>
                <a:lnTo>
                  <a:pt x="707" y="465"/>
                </a:lnTo>
                <a:lnTo>
                  <a:pt x="710" y="466"/>
                </a:lnTo>
                <a:lnTo>
                  <a:pt x="715" y="464"/>
                </a:lnTo>
                <a:lnTo>
                  <a:pt x="717" y="466"/>
                </a:lnTo>
                <a:lnTo>
                  <a:pt x="718" y="470"/>
                </a:lnTo>
                <a:lnTo>
                  <a:pt x="717" y="483"/>
                </a:lnTo>
                <a:lnTo>
                  <a:pt x="716" y="493"/>
                </a:lnTo>
                <a:lnTo>
                  <a:pt x="715" y="498"/>
                </a:lnTo>
                <a:lnTo>
                  <a:pt x="716" y="500"/>
                </a:lnTo>
                <a:lnTo>
                  <a:pt x="717" y="503"/>
                </a:lnTo>
                <a:lnTo>
                  <a:pt x="715" y="508"/>
                </a:lnTo>
                <a:lnTo>
                  <a:pt x="714" y="509"/>
                </a:lnTo>
                <a:lnTo>
                  <a:pt x="711" y="508"/>
                </a:lnTo>
                <a:lnTo>
                  <a:pt x="710" y="518"/>
                </a:lnTo>
                <a:lnTo>
                  <a:pt x="709" y="523"/>
                </a:lnTo>
                <a:lnTo>
                  <a:pt x="709" y="527"/>
                </a:lnTo>
                <a:lnTo>
                  <a:pt x="710" y="530"/>
                </a:lnTo>
                <a:lnTo>
                  <a:pt x="711" y="532"/>
                </a:lnTo>
                <a:lnTo>
                  <a:pt x="712" y="530"/>
                </a:lnTo>
                <a:lnTo>
                  <a:pt x="712" y="527"/>
                </a:lnTo>
                <a:lnTo>
                  <a:pt x="714" y="525"/>
                </a:lnTo>
                <a:lnTo>
                  <a:pt x="724" y="531"/>
                </a:lnTo>
                <a:lnTo>
                  <a:pt x="727" y="534"/>
                </a:lnTo>
                <a:lnTo>
                  <a:pt x="731" y="536"/>
                </a:lnTo>
                <a:lnTo>
                  <a:pt x="732" y="539"/>
                </a:lnTo>
                <a:lnTo>
                  <a:pt x="733" y="549"/>
                </a:lnTo>
                <a:lnTo>
                  <a:pt x="737" y="557"/>
                </a:lnTo>
                <a:lnTo>
                  <a:pt x="740" y="562"/>
                </a:lnTo>
                <a:lnTo>
                  <a:pt x="743" y="564"/>
                </a:lnTo>
                <a:lnTo>
                  <a:pt x="744" y="565"/>
                </a:lnTo>
                <a:lnTo>
                  <a:pt x="747" y="563"/>
                </a:lnTo>
                <a:lnTo>
                  <a:pt x="751" y="563"/>
                </a:lnTo>
                <a:lnTo>
                  <a:pt x="749" y="570"/>
                </a:lnTo>
                <a:lnTo>
                  <a:pt x="746" y="582"/>
                </a:lnTo>
                <a:lnTo>
                  <a:pt x="740" y="593"/>
                </a:lnTo>
                <a:lnTo>
                  <a:pt x="737" y="594"/>
                </a:lnTo>
                <a:lnTo>
                  <a:pt x="733" y="590"/>
                </a:lnTo>
                <a:lnTo>
                  <a:pt x="728" y="586"/>
                </a:lnTo>
                <a:lnTo>
                  <a:pt x="726" y="584"/>
                </a:lnTo>
                <a:lnTo>
                  <a:pt x="724" y="581"/>
                </a:lnTo>
                <a:lnTo>
                  <a:pt x="716" y="573"/>
                </a:lnTo>
                <a:lnTo>
                  <a:pt x="713" y="567"/>
                </a:lnTo>
                <a:lnTo>
                  <a:pt x="708" y="566"/>
                </a:lnTo>
                <a:lnTo>
                  <a:pt x="702" y="563"/>
                </a:lnTo>
                <a:lnTo>
                  <a:pt x="701" y="562"/>
                </a:lnTo>
                <a:lnTo>
                  <a:pt x="696" y="559"/>
                </a:lnTo>
                <a:lnTo>
                  <a:pt x="691" y="557"/>
                </a:lnTo>
                <a:lnTo>
                  <a:pt x="690" y="554"/>
                </a:lnTo>
                <a:lnTo>
                  <a:pt x="686" y="552"/>
                </a:lnTo>
                <a:lnTo>
                  <a:pt x="683" y="550"/>
                </a:lnTo>
                <a:lnTo>
                  <a:pt x="677" y="547"/>
                </a:lnTo>
                <a:lnTo>
                  <a:pt x="675" y="548"/>
                </a:lnTo>
                <a:lnTo>
                  <a:pt x="676" y="544"/>
                </a:lnTo>
                <a:lnTo>
                  <a:pt x="669" y="538"/>
                </a:lnTo>
                <a:lnTo>
                  <a:pt x="662" y="533"/>
                </a:lnTo>
                <a:lnTo>
                  <a:pt x="647" y="526"/>
                </a:lnTo>
                <a:lnTo>
                  <a:pt x="634" y="523"/>
                </a:lnTo>
                <a:lnTo>
                  <a:pt x="619" y="522"/>
                </a:lnTo>
                <a:lnTo>
                  <a:pt x="605" y="517"/>
                </a:lnTo>
                <a:lnTo>
                  <a:pt x="603" y="517"/>
                </a:lnTo>
                <a:lnTo>
                  <a:pt x="602" y="518"/>
                </a:lnTo>
                <a:lnTo>
                  <a:pt x="597" y="525"/>
                </a:lnTo>
                <a:lnTo>
                  <a:pt x="592" y="527"/>
                </a:lnTo>
                <a:lnTo>
                  <a:pt x="590" y="530"/>
                </a:lnTo>
                <a:lnTo>
                  <a:pt x="593" y="537"/>
                </a:lnTo>
                <a:lnTo>
                  <a:pt x="599" y="555"/>
                </a:lnTo>
                <a:lnTo>
                  <a:pt x="602" y="553"/>
                </a:lnTo>
                <a:lnTo>
                  <a:pt x="604" y="561"/>
                </a:lnTo>
                <a:lnTo>
                  <a:pt x="602" y="566"/>
                </a:lnTo>
                <a:lnTo>
                  <a:pt x="599" y="571"/>
                </a:lnTo>
                <a:lnTo>
                  <a:pt x="596" y="574"/>
                </a:lnTo>
                <a:lnTo>
                  <a:pt x="590" y="575"/>
                </a:lnTo>
                <a:lnTo>
                  <a:pt x="585" y="575"/>
                </a:lnTo>
                <a:lnTo>
                  <a:pt x="585" y="580"/>
                </a:lnTo>
                <a:lnTo>
                  <a:pt x="586" y="585"/>
                </a:lnTo>
                <a:lnTo>
                  <a:pt x="586" y="587"/>
                </a:lnTo>
                <a:lnTo>
                  <a:pt x="585" y="589"/>
                </a:lnTo>
                <a:lnTo>
                  <a:pt x="584" y="590"/>
                </a:lnTo>
                <a:lnTo>
                  <a:pt x="584" y="591"/>
                </a:lnTo>
                <a:lnTo>
                  <a:pt x="582" y="592"/>
                </a:lnTo>
                <a:lnTo>
                  <a:pt x="580" y="592"/>
                </a:lnTo>
                <a:lnTo>
                  <a:pt x="575" y="590"/>
                </a:lnTo>
                <a:lnTo>
                  <a:pt x="571" y="588"/>
                </a:lnTo>
                <a:lnTo>
                  <a:pt x="571" y="579"/>
                </a:lnTo>
                <a:lnTo>
                  <a:pt x="573" y="576"/>
                </a:lnTo>
                <a:lnTo>
                  <a:pt x="574" y="575"/>
                </a:lnTo>
                <a:lnTo>
                  <a:pt x="576" y="574"/>
                </a:lnTo>
                <a:lnTo>
                  <a:pt x="573" y="568"/>
                </a:lnTo>
                <a:lnTo>
                  <a:pt x="571" y="566"/>
                </a:lnTo>
                <a:lnTo>
                  <a:pt x="570" y="562"/>
                </a:lnTo>
                <a:lnTo>
                  <a:pt x="570" y="560"/>
                </a:lnTo>
                <a:lnTo>
                  <a:pt x="568" y="560"/>
                </a:lnTo>
                <a:lnTo>
                  <a:pt x="557" y="565"/>
                </a:lnTo>
                <a:lnTo>
                  <a:pt x="555" y="569"/>
                </a:lnTo>
                <a:lnTo>
                  <a:pt x="554" y="566"/>
                </a:lnTo>
                <a:lnTo>
                  <a:pt x="541" y="578"/>
                </a:lnTo>
                <a:lnTo>
                  <a:pt x="535" y="583"/>
                </a:lnTo>
                <a:lnTo>
                  <a:pt x="531" y="582"/>
                </a:lnTo>
                <a:lnTo>
                  <a:pt x="526" y="579"/>
                </a:lnTo>
                <a:lnTo>
                  <a:pt x="520" y="579"/>
                </a:lnTo>
                <a:lnTo>
                  <a:pt x="516" y="578"/>
                </a:lnTo>
                <a:lnTo>
                  <a:pt x="514" y="579"/>
                </a:lnTo>
                <a:lnTo>
                  <a:pt x="509" y="582"/>
                </a:lnTo>
                <a:lnTo>
                  <a:pt x="505" y="582"/>
                </a:lnTo>
                <a:lnTo>
                  <a:pt x="500" y="586"/>
                </a:lnTo>
                <a:lnTo>
                  <a:pt x="496" y="592"/>
                </a:lnTo>
                <a:lnTo>
                  <a:pt x="495" y="600"/>
                </a:lnTo>
                <a:lnTo>
                  <a:pt x="492" y="601"/>
                </a:lnTo>
                <a:lnTo>
                  <a:pt x="489" y="596"/>
                </a:lnTo>
                <a:lnTo>
                  <a:pt x="488" y="595"/>
                </a:lnTo>
                <a:lnTo>
                  <a:pt x="486" y="596"/>
                </a:lnTo>
                <a:lnTo>
                  <a:pt x="484" y="597"/>
                </a:lnTo>
                <a:lnTo>
                  <a:pt x="481" y="597"/>
                </a:lnTo>
                <a:lnTo>
                  <a:pt x="479" y="599"/>
                </a:lnTo>
                <a:lnTo>
                  <a:pt x="478" y="598"/>
                </a:lnTo>
                <a:lnTo>
                  <a:pt x="471" y="597"/>
                </a:lnTo>
                <a:lnTo>
                  <a:pt x="469" y="597"/>
                </a:lnTo>
                <a:lnTo>
                  <a:pt x="466" y="597"/>
                </a:lnTo>
                <a:lnTo>
                  <a:pt x="467" y="594"/>
                </a:lnTo>
                <a:lnTo>
                  <a:pt x="467" y="593"/>
                </a:lnTo>
                <a:lnTo>
                  <a:pt x="471" y="592"/>
                </a:lnTo>
                <a:lnTo>
                  <a:pt x="474" y="590"/>
                </a:lnTo>
                <a:lnTo>
                  <a:pt x="476" y="591"/>
                </a:lnTo>
                <a:lnTo>
                  <a:pt x="478" y="588"/>
                </a:lnTo>
                <a:lnTo>
                  <a:pt x="478" y="583"/>
                </a:lnTo>
                <a:lnTo>
                  <a:pt x="475" y="579"/>
                </a:lnTo>
                <a:lnTo>
                  <a:pt x="476" y="575"/>
                </a:lnTo>
                <a:lnTo>
                  <a:pt x="477" y="570"/>
                </a:lnTo>
                <a:lnTo>
                  <a:pt x="478" y="570"/>
                </a:lnTo>
                <a:lnTo>
                  <a:pt x="479" y="568"/>
                </a:lnTo>
                <a:lnTo>
                  <a:pt x="478" y="567"/>
                </a:lnTo>
                <a:lnTo>
                  <a:pt x="476" y="566"/>
                </a:lnTo>
                <a:lnTo>
                  <a:pt x="476" y="565"/>
                </a:lnTo>
                <a:lnTo>
                  <a:pt x="477" y="564"/>
                </a:lnTo>
                <a:lnTo>
                  <a:pt x="486" y="562"/>
                </a:lnTo>
                <a:lnTo>
                  <a:pt x="488" y="561"/>
                </a:lnTo>
                <a:lnTo>
                  <a:pt x="483" y="560"/>
                </a:lnTo>
                <a:lnTo>
                  <a:pt x="476" y="561"/>
                </a:lnTo>
                <a:lnTo>
                  <a:pt x="469" y="565"/>
                </a:lnTo>
                <a:lnTo>
                  <a:pt x="456" y="574"/>
                </a:lnTo>
                <a:lnTo>
                  <a:pt x="449" y="580"/>
                </a:lnTo>
                <a:lnTo>
                  <a:pt x="451" y="580"/>
                </a:lnTo>
                <a:lnTo>
                  <a:pt x="453" y="581"/>
                </a:lnTo>
                <a:lnTo>
                  <a:pt x="455" y="585"/>
                </a:lnTo>
                <a:lnTo>
                  <a:pt x="456" y="586"/>
                </a:lnTo>
                <a:lnTo>
                  <a:pt x="455" y="589"/>
                </a:lnTo>
                <a:lnTo>
                  <a:pt x="452" y="591"/>
                </a:lnTo>
                <a:lnTo>
                  <a:pt x="450" y="592"/>
                </a:lnTo>
                <a:lnTo>
                  <a:pt x="449" y="593"/>
                </a:lnTo>
                <a:lnTo>
                  <a:pt x="448" y="593"/>
                </a:lnTo>
                <a:lnTo>
                  <a:pt x="447" y="592"/>
                </a:lnTo>
                <a:lnTo>
                  <a:pt x="447" y="589"/>
                </a:lnTo>
                <a:lnTo>
                  <a:pt x="448" y="587"/>
                </a:lnTo>
                <a:lnTo>
                  <a:pt x="446" y="584"/>
                </a:lnTo>
                <a:lnTo>
                  <a:pt x="444" y="583"/>
                </a:lnTo>
                <a:lnTo>
                  <a:pt x="443" y="583"/>
                </a:lnTo>
                <a:lnTo>
                  <a:pt x="436" y="587"/>
                </a:lnTo>
                <a:lnTo>
                  <a:pt x="431" y="590"/>
                </a:lnTo>
                <a:lnTo>
                  <a:pt x="427" y="592"/>
                </a:lnTo>
                <a:lnTo>
                  <a:pt x="423" y="593"/>
                </a:lnTo>
                <a:lnTo>
                  <a:pt x="420" y="594"/>
                </a:lnTo>
                <a:lnTo>
                  <a:pt x="415" y="599"/>
                </a:lnTo>
                <a:lnTo>
                  <a:pt x="412" y="601"/>
                </a:lnTo>
                <a:lnTo>
                  <a:pt x="406" y="606"/>
                </a:lnTo>
                <a:lnTo>
                  <a:pt x="392" y="616"/>
                </a:lnTo>
                <a:lnTo>
                  <a:pt x="388" y="616"/>
                </a:lnTo>
                <a:lnTo>
                  <a:pt x="386" y="616"/>
                </a:lnTo>
                <a:lnTo>
                  <a:pt x="385" y="614"/>
                </a:lnTo>
                <a:lnTo>
                  <a:pt x="384" y="616"/>
                </a:lnTo>
                <a:lnTo>
                  <a:pt x="385" y="618"/>
                </a:lnTo>
                <a:lnTo>
                  <a:pt x="387" y="622"/>
                </a:lnTo>
                <a:lnTo>
                  <a:pt x="386" y="625"/>
                </a:lnTo>
                <a:lnTo>
                  <a:pt x="383" y="624"/>
                </a:lnTo>
                <a:lnTo>
                  <a:pt x="376" y="626"/>
                </a:lnTo>
                <a:lnTo>
                  <a:pt x="369" y="629"/>
                </a:lnTo>
                <a:lnTo>
                  <a:pt x="369" y="633"/>
                </a:lnTo>
                <a:lnTo>
                  <a:pt x="370" y="635"/>
                </a:lnTo>
                <a:lnTo>
                  <a:pt x="369" y="640"/>
                </a:lnTo>
                <a:lnTo>
                  <a:pt x="367" y="644"/>
                </a:lnTo>
                <a:lnTo>
                  <a:pt x="366" y="654"/>
                </a:lnTo>
                <a:lnTo>
                  <a:pt x="365" y="658"/>
                </a:lnTo>
                <a:lnTo>
                  <a:pt x="362" y="660"/>
                </a:lnTo>
                <a:lnTo>
                  <a:pt x="348" y="664"/>
                </a:lnTo>
                <a:lnTo>
                  <a:pt x="345" y="665"/>
                </a:lnTo>
                <a:lnTo>
                  <a:pt x="344" y="665"/>
                </a:lnTo>
                <a:lnTo>
                  <a:pt x="344" y="665"/>
                </a:lnTo>
                <a:lnTo>
                  <a:pt x="341" y="664"/>
                </a:lnTo>
                <a:lnTo>
                  <a:pt x="337" y="664"/>
                </a:lnTo>
                <a:lnTo>
                  <a:pt x="335" y="663"/>
                </a:lnTo>
                <a:lnTo>
                  <a:pt x="333" y="661"/>
                </a:lnTo>
                <a:lnTo>
                  <a:pt x="331" y="657"/>
                </a:lnTo>
                <a:lnTo>
                  <a:pt x="328" y="648"/>
                </a:lnTo>
                <a:lnTo>
                  <a:pt x="320" y="643"/>
                </a:lnTo>
                <a:lnTo>
                  <a:pt x="316" y="640"/>
                </a:lnTo>
                <a:lnTo>
                  <a:pt x="316" y="637"/>
                </a:lnTo>
                <a:lnTo>
                  <a:pt x="316" y="634"/>
                </a:lnTo>
                <a:lnTo>
                  <a:pt x="324" y="624"/>
                </a:lnTo>
                <a:lnTo>
                  <a:pt x="327" y="621"/>
                </a:lnTo>
                <a:lnTo>
                  <a:pt x="339" y="618"/>
                </a:lnTo>
                <a:lnTo>
                  <a:pt x="343" y="618"/>
                </a:lnTo>
                <a:lnTo>
                  <a:pt x="348" y="617"/>
                </a:lnTo>
                <a:lnTo>
                  <a:pt x="348" y="611"/>
                </a:lnTo>
                <a:lnTo>
                  <a:pt x="343" y="604"/>
                </a:lnTo>
                <a:lnTo>
                  <a:pt x="338" y="595"/>
                </a:lnTo>
                <a:lnTo>
                  <a:pt x="334" y="586"/>
                </a:lnTo>
                <a:lnTo>
                  <a:pt x="327" y="583"/>
                </a:lnTo>
                <a:lnTo>
                  <a:pt x="319" y="582"/>
                </a:lnTo>
                <a:lnTo>
                  <a:pt x="303" y="583"/>
                </a:lnTo>
                <a:lnTo>
                  <a:pt x="300" y="583"/>
                </a:lnTo>
                <a:lnTo>
                  <a:pt x="290" y="576"/>
                </a:lnTo>
                <a:lnTo>
                  <a:pt x="289" y="576"/>
                </a:lnTo>
                <a:lnTo>
                  <a:pt x="288" y="577"/>
                </a:lnTo>
                <a:lnTo>
                  <a:pt x="288" y="579"/>
                </a:lnTo>
                <a:lnTo>
                  <a:pt x="289" y="580"/>
                </a:lnTo>
                <a:lnTo>
                  <a:pt x="303" y="594"/>
                </a:lnTo>
                <a:lnTo>
                  <a:pt x="303" y="597"/>
                </a:lnTo>
                <a:lnTo>
                  <a:pt x="304" y="602"/>
                </a:lnTo>
                <a:lnTo>
                  <a:pt x="303" y="604"/>
                </a:lnTo>
                <a:lnTo>
                  <a:pt x="304" y="606"/>
                </a:lnTo>
                <a:lnTo>
                  <a:pt x="304" y="610"/>
                </a:lnTo>
                <a:lnTo>
                  <a:pt x="300" y="625"/>
                </a:lnTo>
                <a:lnTo>
                  <a:pt x="297" y="636"/>
                </a:lnTo>
                <a:lnTo>
                  <a:pt x="296" y="641"/>
                </a:lnTo>
                <a:lnTo>
                  <a:pt x="296" y="645"/>
                </a:lnTo>
                <a:lnTo>
                  <a:pt x="297" y="648"/>
                </a:lnTo>
                <a:lnTo>
                  <a:pt x="301" y="649"/>
                </a:lnTo>
                <a:lnTo>
                  <a:pt x="305" y="652"/>
                </a:lnTo>
                <a:lnTo>
                  <a:pt x="307" y="656"/>
                </a:lnTo>
                <a:lnTo>
                  <a:pt x="307" y="659"/>
                </a:lnTo>
                <a:lnTo>
                  <a:pt x="308" y="666"/>
                </a:lnTo>
                <a:lnTo>
                  <a:pt x="308" y="671"/>
                </a:lnTo>
                <a:lnTo>
                  <a:pt x="305" y="680"/>
                </a:lnTo>
                <a:lnTo>
                  <a:pt x="303" y="683"/>
                </a:lnTo>
                <a:lnTo>
                  <a:pt x="301" y="691"/>
                </a:lnTo>
                <a:lnTo>
                  <a:pt x="302" y="696"/>
                </a:lnTo>
                <a:lnTo>
                  <a:pt x="302" y="699"/>
                </a:lnTo>
                <a:lnTo>
                  <a:pt x="301" y="701"/>
                </a:lnTo>
                <a:lnTo>
                  <a:pt x="300" y="699"/>
                </a:lnTo>
                <a:lnTo>
                  <a:pt x="298" y="697"/>
                </a:lnTo>
                <a:lnTo>
                  <a:pt x="297" y="695"/>
                </a:lnTo>
                <a:lnTo>
                  <a:pt x="295" y="695"/>
                </a:lnTo>
                <a:lnTo>
                  <a:pt x="293" y="695"/>
                </a:lnTo>
                <a:lnTo>
                  <a:pt x="291" y="696"/>
                </a:lnTo>
                <a:lnTo>
                  <a:pt x="291" y="694"/>
                </a:lnTo>
                <a:lnTo>
                  <a:pt x="293" y="690"/>
                </a:lnTo>
                <a:lnTo>
                  <a:pt x="292" y="689"/>
                </a:lnTo>
                <a:lnTo>
                  <a:pt x="291" y="687"/>
                </a:lnTo>
                <a:lnTo>
                  <a:pt x="286" y="683"/>
                </a:lnTo>
                <a:lnTo>
                  <a:pt x="282" y="683"/>
                </a:lnTo>
                <a:lnTo>
                  <a:pt x="278" y="683"/>
                </a:lnTo>
                <a:lnTo>
                  <a:pt x="274" y="683"/>
                </a:lnTo>
                <a:lnTo>
                  <a:pt x="272" y="680"/>
                </a:lnTo>
                <a:lnTo>
                  <a:pt x="269" y="678"/>
                </a:lnTo>
                <a:lnTo>
                  <a:pt x="267" y="678"/>
                </a:lnTo>
                <a:lnTo>
                  <a:pt x="265" y="681"/>
                </a:lnTo>
                <a:lnTo>
                  <a:pt x="260" y="690"/>
                </a:lnTo>
                <a:lnTo>
                  <a:pt x="254" y="696"/>
                </a:lnTo>
                <a:lnTo>
                  <a:pt x="247" y="700"/>
                </a:lnTo>
                <a:lnTo>
                  <a:pt x="242" y="702"/>
                </a:lnTo>
                <a:lnTo>
                  <a:pt x="240" y="703"/>
                </a:lnTo>
                <a:lnTo>
                  <a:pt x="237" y="708"/>
                </a:lnTo>
                <a:lnTo>
                  <a:pt x="234" y="712"/>
                </a:lnTo>
                <a:lnTo>
                  <a:pt x="225" y="719"/>
                </a:lnTo>
                <a:lnTo>
                  <a:pt x="224" y="722"/>
                </a:lnTo>
                <a:lnTo>
                  <a:pt x="223" y="726"/>
                </a:lnTo>
                <a:lnTo>
                  <a:pt x="224" y="730"/>
                </a:lnTo>
                <a:lnTo>
                  <a:pt x="226" y="734"/>
                </a:lnTo>
                <a:lnTo>
                  <a:pt x="230" y="742"/>
                </a:lnTo>
                <a:lnTo>
                  <a:pt x="233" y="745"/>
                </a:lnTo>
                <a:lnTo>
                  <a:pt x="234" y="749"/>
                </a:lnTo>
                <a:lnTo>
                  <a:pt x="236" y="754"/>
                </a:lnTo>
                <a:lnTo>
                  <a:pt x="235" y="755"/>
                </a:lnTo>
                <a:lnTo>
                  <a:pt x="231" y="754"/>
                </a:lnTo>
                <a:lnTo>
                  <a:pt x="229" y="754"/>
                </a:lnTo>
                <a:lnTo>
                  <a:pt x="225" y="758"/>
                </a:lnTo>
                <a:lnTo>
                  <a:pt x="225" y="759"/>
                </a:lnTo>
                <a:lnTo>
                  <a:pt x="223" y="763"/>
                </a:lnTo>
                <a:lnTo>
                  <a:pt x="220" y="763"/>
                </a:lnTo>
                <a:lnTo>
                  <a:pt x="211" y="757"/>
                </a:lnTo>
                <a:lnTo>
                  <a:pt x="203" y="754"/>
                </a:lnTo>
                <a:lnTo>
                  <a:pt x="202" y="754"/>
                </a:lnTo>
                <a:lnTo>
                  <a:pt x="200" y="752"/>
                </a:lnTo>
                <a:lnTo>
                  <a:pt x="199" y="751"/>
                </a:lnTo>
                <a:lnTo>
                  <a:pt x="196" y="751"/>
                </a:lnTo>
                <a:lnTo>
                  <a:pt x="194" y="751"/>
                </a:lnTo>
                <a:lnTo>
                  <a:pt x="192" y="750"/>
                </a:lnTo>
                <a:lnTo>
                  <a:pt x="183" y="740"/>
                </a:lnTo>
                <a:lnTo>
                  <a:pt x="176" y="737"/>
                </a:lnTo>
                <a:lnTo>
                  <a:pt x="175" y="736"/>
                </a:lnTo>
                <a:lnTo>
                  <a:pt x="172" y="737"/>
                </a:lnTo>
                <a:lnTo>
                  <a:pt x="170" y="745"/>
                </a:lnTo>
                <a:lnTo>
                  <a:pt x="168" y="747"/>
                </a:lnTo>
                <a:lnTo>
                  <a:pt x="166" y="747"/>
                </a:lnTo>
                <a:lnTo>
                  <a:pt x="165" y="751"/>
                </a:lnTo>
                <a:lnTo>
                  <a:pt x="166" y="754"/>
                </a:lnTo>
                <a:lnTo>
                  <a:pt x="167" y="755"/>
                </a:lnTo>
                <a:lnTo>
                  <a:pt x="170" y="758"/>
                </a:lnTo>
                <a:lnTo>
                  <a:pt x="175" y="766"/>
                </a:lnTo>
                <a:lnTo>
                  <a:pt x="177" y="770"/>
                </a:lnTo>
                <a:lnTo>
                  <a:pt x="179" y="771"/>
                </a:lnTo>
                <a:lnTo>
                  <a:pt x="182" y="771"/>
                </a:lnTo>
                <a:lnTo>
                  <a:pt x="187" y="770"/>
                </a:lnTo>
                <a:lnTo>
                  <a:pt x="189" y="771"/>
                </a:lnTo>
                <a:lnTo>
                  <a:pt x="191" y="773"/>
                </a:lnTo>
                <a:lnTo>
                  <a:pt x="191" y="778"/>
                </a:lnTo>
                <a:lnTo>
                  <a:pt x="193" y="783"/>
                </a:lnTo>
                <a:lnTo>
                  <a:pt x="193" y="785"/>
                </a:lnTo>
                <a:lnTo>
                  <a:pt x="191" y="788"/>
                </a:lnTo>
                <a:lnTo>
                  <a:pt x="185" y="791"/>
                </a:lnTo>
                <a:lnTo>
                  <a:pt x="182" y="794"/>
                </a:lnTo>
                <a:lnTo>
                  <a:pt x="181" y="794"/>
                </a:lnTo>
                <a:lnTo>
                  <a:pt x="173" y="790"/>
                </a:lnTo>
                <a:lnTo>
                  <a:pt x="169" y="789"/>
                </a:lnTo>
                <a:lnTo>
                  <a:pt x="162" y="786"/>
                </a:lnTo>
                <a:lnTo>
                  <a:pt x="161" y="785"/>
                </a:lnTo>
                <a:lnTo>
                  <a:pt x="159" y="779"/>
                </a:lnTo>
                <a:lnTo>
                  <a:pt x="152" y="773"/>
                </a:lnTo>
                <a:lnTo>
                  <a:pt x="149" y="771"/>
                </a:lnTo>
                <a:lnTo>
                  <a:pt x="146" y="772"/>
                </a:lnTo>
                <a:lnTo>
                  <a:pt x="143" y="771"/>
                </a:lnTo>
                <a:lnTo>
                  <a:pt x="139" y="768"/>
                </a:lnTo>
                <a:lnTo>
                  <a:pt x="136" y="763"/>
                </a:lnTo>
                <a:lnTo>
                  <a:pt x="135" y="757"/>
                </a:lnTo>
                <a:lnTo>
                  <a:pt x="136" y="756"/>
                </a:lnTo>
                <a:lnTo>
                  <a:pt x="137" y="755"/>
                </a:lnTo>
                <a:lnTo>
                  <a:pt x="135" y="753"/>
                </a:lnTo>
                <a:lnTo>
                  <a:pt x="135" y="749"/>
                </a:lnTo>
                <a:lnTo>
                  <a:pt x="134" y="745"/>
                </a:lnTo>
                <a:lnTo>
                  <a:pt x="132" y="738"/>
                </a:lnTo>
                <a:lnTo>
                  <a:pt x="129" y="733"/>
                </a:lnTo>
                <a:lnTo>
                  <a:pt x="127" y="728"/>
                </a:lnTo>
                <a:lnTo>
                  <a:pt x="130" y="725"/>
                </a:lnTo>
                <a:lnTo>
                  <a:pt x="131" y="723"/>
                </a:lnTo>
                <a:lnTo>
                  <a:pt x="133" y="716"/>
                </a:lnTo>
                <a:lnTo>
                  <a:pt x="133" y="714"/>
                </a:lnTo>
                <a:lnTo>
                  <a:pt x="134" y="712"/>
                </a:lnTo>
                <a:lnTo>
                  <a:pt x="134" y="710"/>
                </a:lnTo>
                <a:lnTo>
                  <a:pt x="134" y="707"/>
                </a:lnTo>
                <a:lnTo>
                  <a:pt x="132" y="704"/>
                </a:lnTo>
                <a:lnTo>
                  <a:pt x="127" y="696"/>
                </a:lnTo>
                <a:lnTo>
                  <a:pt x="122" y="691"/>
                </a:lnTo>
                <a:lnTo>
                  <a:pt x="112" y="687"/>
                </a:lnTo>
                <a:lnTo>
                  <a:pt x="110" y="688"/>
                </a:lnTo>
                <a:lnTo>
                  <a:pt x="108" y="687"/>
                </a:lnTo>
                <a:lnTo>
                  <a:pt x="111" y="686"/>
                </a:lnTo>
                <a:lnTo>
                  <a:pt x="113" y="684"/>
                </a:lnTo>
                <a:lnTo>
                  <a:pt x="114" y="682"/>
                </a:lnTo>
                <a:lnTo>
                  <a:pt x="111" y="680"/>
                </a:lnTo>
                <a:lnTo>
                  <a:pt x="109" y="680"/>
                </a:lnTo>
                <a:lnTo>
                  <a:pt x="106" y="678"/>
                </a:lnTo>
                <a:lnTo>
                  <a:pt x="105" y="676"/>
                </a:lnTo>
                <a:lnTo>
                  <a:pt x="106" y="675"/>
                </a:lnTo>
                <a:lnTo>
                  <a:pt x="105" y="671"/>
                </a:lnTo>
                <a:lnTo>
                  <a:pt x="101" y="670"/>
                </a:lnTo>
                <a:lnTo>
                  <a:pt x="100" y="669"/>
                </a:lnTo>
                <a:lnTo>
                  <a:pt x="99" y="668"/>
                </a:lnTo>
                <a:lnTo>
                  <a:pt x="96" y="664"/>
                </a:lnTo>
                <a:lnTo>
                  <a:pt x="92" y="660"/>
                </a:lnTo>
                <a:lnTo>
                  <a:pt x="93" y="656"/>
                </a:lnTo>
                <a:lnTo>
                  <a:pt x="90" y="653"/>
                </a:lnTo>
                <a:lnTo>
                  <a:pt x="88" y="651"/>
                </a:lnTo>
                <a:lnTo>
                  <a:pt x="84" y="651"/>
                </a:lnTo>
                <a:lnTo>
                  <a:pt x="82" y="649"/>
                </a:lnTo>
                <a:lnTo>
                  <a:pt x="91" y="649"/>
                </a:lnTo>
                <a:lnTo>
                  <a:pt x="101" y="652"/>
                </a:lnTo>
                <a:lnTo>
                  <a:pt x="100" y="654"/>
                </a:lnTo>
                <a:lnTo>
                  <a:pt x="99" y="656"/>
                </a:lnTo>
                <a:lnTo>
                  <a:pt x="102" y="661"/>
                </a:lnTo>
                <a:lnTo>
                  <a:pt x="105" y="663"/>
                </a:lnTo>
                <a:lnTo>
                  <a:pt x="111" y="667"/>
                </a:lnTo>
                <a:lnTo>
                  <a:pt x="111" y="667"/>
                </a:lnTo>
                <a:lnTo>
                  <a:pt x="113" y="666"/>
                </a:lnTo>
                <a:lnTo>
                  <a:pt x="116" y="668"/>
                </a:lnTo>
                <a:lnTo>
                  <a:pt x="118" y="670"/>
                </a:lnTo>
                <a:lnTo>
                  <a:pt x="123" y="670"/>
                </a:lnTo>
                <a:lnTo>
                  <a:pt x="128" y="672"/>
                </a:lnTo>
                <a:lnTo>
                  <a:pt x="128" y="673"/>
                </a:lnTo>
                <a:lnTo>
                  <a:pt x="127" y="674"/>
                </a:lnTo>
                <a:lnTo>
                  <a:pt x="129" y="677"/>
                </a:lnTo>
                <a:lnTo>
                  <a:pt x="131" y="676"/>
                </a:lnTo>
                <a:lnTo>
                  <a:pt x="135" y="674"/>
                </a:lnTo>
                <a:lnTo>
                  <a:pt x="144" y="682"/>
                </a:lnTo>
                <a:lnTo>
                  <a:pt x="147" y="684"/>
                </a:lnTo>
                <a:lnTo>
                  <a:pt x="163" y="688"/>
                </a:lnTo>
                <a:lnTo>
                  <a:pt x="170" y="688"/>
                </a:lnTo>
                <a:lnTo>
                  <a:pt x="173" y="689"/>
                </a:lnTo>
                <a:lnTo>
                  <a:pt x="179" y="691"/>
                </a:lnTo>
                <a:lnTo>
                  <a:pt x="185" y="696"/>
                </a:lnTo>
                <a:lnTo>
                  <a:pt x="190" y="697"/>
                </a:lnTo>
                <a:lnTo>
                  <a:pt x="199" y="699"/>
                </a:lnTo>
                <a:lnTo>
                  <a:pt x="204" y="698"/>
                </a:lnTo>
                <a:lnTo>
                  <a:pt x="215" y="696"/>
                </a:lnTo>
                <a:lnTo>
                  <a:pt x="229" y="688"/>
                </a:lnTo>
                <a:lnTo>
                  <a:pt x="237" y="682"/>
                </a:lnTo>
                <a:lnTo>
                  <a:pt x="249" y="664"/>
                </a:lnTo>
                <a:lnTo>
                  <a:pt x="251" y="660"/>
                </a:lnTo>
                <a:lnTo>
                  <a:pt x="252" y="651"/>
                </a:lnTo>
                <a:lnTo>
                  <a:pt x="252" y="647"/>
                </a:lnTo>
                <a:lnTo>
                  <a:pt x="250" y="646"/>
                </a:lnTo>
                <a:lnTo>
                  <a:pt x="248" y="644"/>
                </a:lnTo>
                <a:lnTo>
                  <a:pt x="248" y="638"/>
                </a:lnTo>
                <a:lnTo>
                  <a:pt x="247" y="636"/>
                </a:lnTo>
                <a:lnTo>
                  <a:pt x="245" y="623"/>
                </a:lnTo>
                <a:lnTo>
                  <a:pt x="242" y="622"/>
                </a:lnTo>
                <a:lnTo>
                  <a:pt x="239" y="620"/>
                </a:lnTo>
                <a:lnTo>
                  <a:pt x="237" y="619"/>
                </a:lnTo>
                <a:lnTo>
                  <a:pt x="234" y="618"/>
                </a:lnTo>
                <a:lnTo>
                  <a:pt x="232" y="612"/>
                </a:lnTo>
                <a:lnTo>
                  <a:pt x="228" y="609"/>
                </a:lnTo>
                <a:lnTo>
                  <a:pt x="226" y="604"/>
                </a:lnTo>
                <a:lnTo>
                  <a:pt x="224" y="602"/>
                </a:lnTo>
                <a:lnTo>
                  <a:pt x="223" y="602"/>
                </a:lnTo>
                <a:lnTo>
                  <a:pt x="224" y="604"/>
                </a:lnTo>
                <a:lnTo>
                  <a:pt x="225" y="607"/>
                </a:lnTo>
                <a:lnTo>
                  <a:pt x="220" y="606"/>
                </a:lnTo>
                <a:lnTo>
                  <a:pt x="207" y="594"/>
                </a:lnTo>
                <a:lnTo>
                  <a:pt x="205" y="593"/>
                </a:lnTo>
                <a:lnTo>
                  <a:pt x="204" y="594"/>
                </a:lnTo>
                <a:lnTo>
                  <a:pt x="200" y="592"/>
                </a:lnTo>
                <a:lnTo>
                  <a:pt x="198" y="589"/>
                </a:lnTo>
                <a:lnTo>
                  <a:pt x="187" y="576"/>
                </a:lnTo>
                <a:lnTo>
                  <a:pt x="167" y="560"/>
                </a:lnTo>
                <a:lnTo>
                  <a:pt x="153" y="551"/>
                </a:lnTo>
                <a:lnTo>
                  <a:pt x="143" y="547"/>
                </a:lnTo>
                <a:lnTo>
                  <a:pt x="142" y="547"/>
                </a:lnTo>
                <a:lnTo>
                  <a:pt x="141" y="549"/>
                </a:lnTo>
                <a:lnTo>
                  <a:pt x="138" y="549"/>
                </a:lnTo>
                <a:lnTo>
                  <a:pt x="135" y="549"/>
                </a:lnTo>
                <a:lnTo>
                  <a:pt x="126" y="545"/>
                </a:lnTo>
                <a:lnTo>
                  <a:pt x="124" y="545"/>
                </a:lnTo>
                <a:lnTo>
                  <a:pt x="114" y="545"/>
                </a:lnTo>
                <a:lnTo>
                  <a:pt x="113" y="546"/>
                </a:lnTo>
                <a:lnTo>
                  <a:pt x="110" y="554"/>
                </a:lnTo>
                <a:lnTo>
                  <a:pt x="108" y="555"/>
                </a:lnTo>
                <a:lnTo>
                  <a:pt x="105" y="557"/>
                </a:lnTo>
                <a:lnTo>
                  <a:pt x="105" y="555"/>
                </a:lnTo>
                <a:lnTo>
                  <a:pt x="108" y="553"/>
                </a:lnTo>
                <a:lnTo>
                  <a:pt x="109" y="547"/>
                </a:lnTo>
                <a:lnTo>
                  <a:pt x="110" y="545"/>
                </a:lnTo>
                <a:lnTo>
                  <a:pt x="110" y="541"/>
                </a:lnTo>
                <a:lnTo>
                  <a:pt x="110" y="539"/>
                </a:lnTo>
                <a:lnTo>
                  <a:pt x="109" y="538"/>
                </a:lnTo>
                <a:lnTo>
                  <a:pt x="107" y="539"/>
                </a:lnTo>
                <a:lnTo>
                  <a:pt x="102" y="542"/>
                </a:lnTo>
                <a:lnTo>
                  <a:pt x="101" y="541"/>
                </a:lnTo>
                <a:lnTo>
                  <a:pt x="102" y="538"/>
                </a:lnTo>
                <a:lnTo>
                  <a:pt x="102" y="537"/>
                </a:lnTo>
                <a:lnTo>
                  <a:pt x="100" y="537"/>
                </a:lnTo>
                <a:lnTo>
                  <a:pt x="95" y="536"/>
                </a:lnTo>
                <a:lnTo>
                  <a:pt x="91" y="536"/>
                </a:lnTo>
                <a:lnTo>
                  <a:pt x="90" y="532"/>
                </a:lnTo>
                <a:lnTo>
                  <a:pt x="87" y="530"/>
                </a:lnTo>
                <a:lnTo>
                  <a:pt x="86" y="528"/>
                </a:lnTo>
                <a:lnTo>
                  <a:pt x="87" y="526"/>
                </a:lnTo>
                <a:lnTo>
                  <a:pt x="97" y="530"/>
                </a:lnTo>
                <a:lnTo>
                  <a:pt x="100" y="530"/>
                </a:lnTo>
                <a:lnTo>
                  <a:pt x="102" y="529"/>
                </a:lnTo>
                <a:lnTo>
                  <a:pt x="102" y="526"/>
                </a:lnTo>
                <a:lnTo>
                  <a:pt x="102" y="524"/>
                </a:lnTo>
                <a:lnTo>
                  <a:pt x="101" y="522"/>
                </a:lnTo>
                <a:lnTo>
                  <a:pt x="94" y="519"/>
                </a:lnTo>
                <a:lnTo>
                  <a:pt x="91" y="516"/>
                </a:lnTo>
                <a:lnTo>
                  <a:pt x="84" y="512"/>
                </a:lnTo>
                <a:lnTo>
                  <a:pt x="83" y="514"/>
                </a:lnTo>
                <a:lnTo>
                  <a:pt x="85" y="518"/>
                </a:lnTo>
                <a:lnTo>
                  <a:pt x="84" y="519"/>
                </a:lnTo>
                <a:lnTo>
                  <a:pt x="82" y="518"/>
                </a:lnTo>
                <a:lnTo>
                  <a:pt x="80" y="519"/>
                </a:lnTo>
                <a:lnTo>
                  <a:pt x="78" y="524"/>
                </a:lnTo>
                <a:lnTo>
                  <a:pt x="76" y="525"/>
                </a:lnTo>
                <a:lnTo>
                  <a:pt x="74" y="525"/>
                </a:lnTo>
                <a:lnTo>
                  <a:pt x="67" y="521"/>
                </a:lnTo>
                <a:lnTo>
                  <a:pt x="64" y="520"/>
                </a:lnTo>
                <a:lnTo>
                  <a:pt x="65" y="527"/>
                </a:lnTo>
                <a:lnTo>
                  <a:pt x="65" y="530"/>
                </a:lnTo>
                <a:lnTo>
                  <a:pt x="64" y="532"/>
                </a:lnTo>
                <a:lnTo>
                  <a:pt x="63" y="533"/>
                </a:lnTo>
                <a:lnTo>
                  <a:pt x="62" y="534"/>
                </a:lnTo>
                <a:lnTo>
                  <a:pt x="59" y="533"/>
                </a:lnTo>
                <a:lnTo>
                  <a:pt x="55" y="531"/>
                </a:lnTo>
                <a:lnTo>
                  <a:pt x="52" y="528"/>
                </a:lnTo>
                <a:lnTo>
                  <a:pt x="51" y="528"/>
                </a:lnTo>
                <a:lnTo>
                  <a:pt x="51" y="528"/>
                </a:lnTo>
                <a:lnTo>
                  <a:pt x="52" y="531"/>
                </a:lnTo>
                <a:lnTo>
                  <a:pt x="51" y="533"/>
                </a:lnTo>
                <a:lnTo>
                  <a:pt x="51" y="535"/>
                </a:lnTo>
                <a:lnTo>
                  <a:pt x="51" y="537"/>
                </a:lnTo>
                <a:lnTo>
                  <a:pt x="50" y="539"/>
                </a:lnTo>
                <a:lnTo>
                  <a:pt x="48" y="541"/>
                </a:lnTo>
                <a:lnTo>
                  <a:pt x="45" y="542"/>
                </a:lnTo>
                <a:lnTo>
                  <a:pt x="37" y="545"/>
                </a:lnTo>
                <a:lnTo>
                  <a:pt x="36" y="547"/>
                </a:lnTo>
                <a:lnTo>
                  <a:pt x="34" y="556"/>
                </a:lnTo>
                <a:lnTo>
                  <a:pt x="33" y="557"/>
                </a:lnTo>
                <a:lnTo>
                  <a:pt x="32" y="558"/>
                </a:lnTo>
                <a:lnTo>
                  <a:pt x="29" y="559"/>
                </a:lnTo>
                <a:lnTo>
                  <a:pt x="28" y="560"/>
                </a:lnTo>
                <a:lnTo>
                  <a:pt x="25" y="562"/>
                </a:lnTo>
                <a:lnTo>
                  <a:pt x="22" y="564"/>
                </a:lnTo>
                <a:lnTo>
                  <a:pt x="20" y="565"/>
                </a:lnTo>
                <a:lnTo>
                  <a:pt x="20" y="567"/>
                </a:lnTo>
                <a:lnTo>
                  <a:pt x="25" y="567"/>
                </a:lnTo>
                <a:lnTo>
                  <a:pt x="26" y="568"/>
                </a:lnTo>
                <a:lnTo>
                  <a:pt x="26" y="568"/>
                </a:lnTo>
                <a:lnTo>
                  <a:pt x="26" y="570"/>
                </a:lnTo>
                <a:lnTo>
                  <a:pt x="26" y="572"/>
                </a:lnTo>
                <a:lnTo>
                  <a:pt x="21" y="583"/>
                </a:lnTo>
                <a:lnTo>
                  <a:pt x="21" y="586"/>
                </a:lnTo>
                <a:lnTo>
                  <a:pt x="22" y="592"/>
                </a:lnTo>
                <a:lnTo>
                  <a:pt x="24" y="600"/>
                </a:lnTo>
                <a:lnTo>
                  <a:pt x="31" y="604"/>
                </a:lnTo>
                <a:lnTo>
                  <a:pt x="36" y="606"/>
                </a:lnTo>
                <a:lnTo>
                  <a:pt x="39" y="613"/>
                </a:lnTo>
                <a:lnTo>
                  <a:pt x="45" y="621"/>
                </a:lnTo>
                <a:lnTo>
                  <a:pt x="48" y="624"/>
                </a:lnTo>
                <a:lnTo>
                  <a:pt x="48" y="625"/>
                </a:lnTo>
                <a:lnTo>
                  <a:pt x="47" y="631"/>
                </a:lnTo>
                <a:lnTo>
                  <a:pt x="44" y="637"/>
                </a:lnTo>
                <a:lnTo>
                  <a:pt x="40" y="641"/>
                </a:lnTo>
                <a:lnTo>
                  <a:pt x="37" y="647"/>
                </a:lnTo>
                <a:lnTo>
                  <a:pt x="34" y="652"/>
                </a:lnTo>
                <a:lnTo>
                  <a:pt x="32" y="658"/>
                </a:lnTo>
                <a:lnTo>
                  <a:pt x="31" y="660"/>
                </a:lnTo>
                <a:lnTo>
                  <a:pt x="31" y="661"/>
                </a:lnTo>
                <a:lnTo>
                  <a:pt x="32" y="663"/>
                </a:lnTo>
                <a:lnTo>
                  <a:pt x="35" y="670"/>
                </a:lnTo>
                <a:lnTo>
                  <a:pt x="37" y="674"/>
                </a:lnTo>
                <a:lnTo>
                  <a:pt x="39" y="678"/>
                </a:lnTo>
                <a:lnTo>
                  <a:pt x="40" y="682"/>
                </a:lnTo>
                <a:lnTo>
                  <a:pt x="41" y="686"/>
                </a:lnTo>
                <a:lnTo>
                  <a:pt x="42" y="689"/>
                </a:lnTo>
                <a:lnTo>
                  <a:pt x="43" y="691"/>
                </a:lnTo>
                <a:lnTo>
                  <a:pt x="45" y="694"/>
                </a:lnTo>
                <a:lnTo>
                  <a:pt x="46" y="697"/>
                </a:lnTo>
                <a:lnTo>
                  <a:pt x="47" y="700"/>
                </a:lnTo>
                <a:lnTo>
                  <a:pt x="50" y="711"/>
                </a:lnTo>
                <a:lnTo>
                  <a:pt x="50" y="713"/>
                </a:lnTo>
                <a:lnTo>
                  <a:pt x="50" y="715"/>
                </a:lnTo>
                <a:lnTo>
                  <a:pt x="49" y="716"/>
                </a:lnTo>
                <a:lnTo>
                  <a:pt x="46" y="716"/>
                </a:lnTo>
                <a:lnTo>
                  <a:pt x="43" y="717"/>
                </a:lnTo>
                <a:lnTo>
                  <a:pt x="43" y="718"/>
                </a:lnTo>
                <a:lnTo>
                  <a:pt x="45" y="720"/>
                </a:lnTo>
                <a:lnTo>
                  <a:pt x="43" y="725"/>
                </a:lnTo>
                <a:lnTo>
                  <a:pt x="43" y="730"/>
                </a:lnTo>
                <a:lnTo>
                  <a:pt x="41" y="733"/>
                </a:lnTo>
                <a:lnTo>
                  <a:pt x="41" y="734"/>
                </a:lnTo>
                <a:lnTo>
                  <a:pt x="41" y="735"/>
                </a:lnTo>
                <a:lnTo>
                  <a:pt x="41" y="735"/>
                </a:lnTo>
                <a:lnTo>
                  <a:pt x="45" y="736"/>
                </a:lnTo>
                <a:lnTo>
                  <a:pt x="45" y="737"/>
                </a:lnTo>
                <a:lnTo>
                  <a:pt x="45" y="739"/>
                </a:lnTo>
                <a:lnTo>
                  <a:pt x="45" y="740"/>
                </a:lnTo>
                <a:lnTo>
                  <a:pt x="43" y="741"/>
                </a:lnTo>
                <a:lnTo>
                  <a:pt x="41" y="743"/>
                </a:lnTo>
                <a:lnTo>
                  <a:pt x="41" y="745"/>
                </a:lnTo>
                <a:lnTo>
                  <a:pt x="41" y="746"/>
                </a:lnTo>
                <a:lnTo>
                  <a:pt x="41" y="749"/>
                </a:lnTo>
                <a:lnTo>
                  <a:pt x="43" y="751"/>
                </a:lnTo>
                <a:lnTo>
                  <a:pt x="44" y="753"/>
                </a:lnTo>
                <a:lnTo>
                  <a:pt x="49" y="755"/>
                </a:lnTo>
                <a:lnTo>
                  <a:pt x="50" y="756"/>
                </a:lnTo>
                <a:lnTo>
                  <a:pt x="50" y="758"/>
                </a:lnTo>
                <a:lnTo>
                  <a:pt x="50" y="760"/>
                </a:lnTo>
                <a:lnTo>
                  <a:pt x="48" y="763"/>
                </a:lnTo>
                <a:lnTo>
                  <a:pt x="48" y="765"/>
                </a:lnTo>
                <a:lnTo>
                  <a:pt x="49" y="768"/>
                </a:lnTo>
                <a:lnTo>
                  <a:pt x="50" y="771"/>
                </a:lnTo>
                <a:lnTo>
                  <a:pt x="55" y="775"/>
                </a:lnTo>
                <a:lnTo>
                  <a:pt x="57" y="777"/>
                </a:lnTo>
                <a:lnTo>
                  <a:pt x="57" y="778"/>
                </a:lnTo>
                <a:lnTo>
                  <a:pt x="58" y="781"/>
                </a:lnTo>
                <a:lnTo>
                  <a:pt x="58" y="783"/>
                </a:lnTo>
                <a:lnTo>
                  <a:pt x="57" y="786"/>
                </a:lnTo>
                <a:lnTo>
                  <a:pt x="56" y="788"/>
                </a:lnTo>
                <a:lnTo>
                  <a:pt x="52" y="794"/>
                </a:lnTo>
                <a:lnTo>
                  <a:pt x="48" y="797"/>
                </a:lnTo>
                <a:lnTo>
                  <a:pt x="48" y="797"/>
                </a:lnTo>
                <a:lnTo>
                  <a:pt x="49" y="799"/>
                </a:lnTo>
                <a:lnTo>
                  <a:pt x="56" y="807"/>
                </a:lnTo>
                <a:lnTo>
                  <a:pt x="60" y="810"/>
                </a:lnTo>
                <a:lnTo>
                  <a:pt x="66" y="815"/>
                </a:lnTo>
                <a:lnTo>
                  <a:pt x="69" y="818"/>
                </a:lnTo>
                <a:lnTo>
                  <a:pt x="71" y="821"/>
                </a:lnTo>
                <a:lnTo>
                  <a:pt x="72" y="824"/>
                </a:lnTo>
                <a:lnTo>
                  <a:pt x="74" y="826"/>
                </a:lnTo>
                <a:lnTo>
                  <a:pt x="75" y="828"/>
                </a:lnTo>
                <a:lnTo>
                  <a:pt x="76" y="830"/>
                </a:lnTo>
                <a:lnTo>
                  <a:pt x="76" y="831"/>
                </a:lnTo>
                <a:lnTo>
                  <a:pt x="74" y="835"/>
                </a:lnTo>
                <a:lnTo>
                  <a:pt x="73" y="839"/>
                </a:lnTo>
                <a:lnTo>
                  <a:pt x="71" y="844"/>
                </a:lnTo>
                <a:lnTo>
                  <a:pt x="69" y="847"/>
                </a:lnTo>
                <a:lnTo>
                  <a:pt x="65" y="853"/>
                </a:lnTo>
                <a:lnTo>
                  <a:pt x="58" y="861"/>
                </a:lnTo>
                <a:lnTo>
                  <a:pt x="57" y="863"/>
                </a:lnTo>
                <a:lnTo>
                  <a:pt x="53" y="867"/>
                </a:lnTo>
                <a:lnTo>
                  <a:pt x="48" y="875"/>
                </a:lnTo>
                <a:lnTo>
                  <a:pt x="47" y="877"/>
                </a:lnTo>
                <a:lnTo>
                  <a:pt x="43" y="883"/>
                </a:lnTo>
                <a:lnTo>
                  <a:pt x="41" y="885"/>
                </a:lnTo>
                <a:lnTo>
                  <a:pt x="39" y="887"/>
                </a:lnTo>
                <a:lnTo>
                  <a:pt x="35" y="892"/>
                </a:lnTo>
                <a:lnTo>
                  <a:pt x="30" y="897"/>
                </a:lnTo>
                <a:lnTo>
                  <a:pt x="25" y="901"/>
                </a:lnTo>
                <a:lnTo>
                  <a:pt x="24" y="903"/>
                </a:lnTo>
                <a:lnTo>
                  <a:pt x="22" y="905"/>
                </a:lnTo>
                <a:lnTo>
                  <a:pt x="20" y="906"/>
                </a:lnTo>
                <a:lnTo>
                  <a:pt x="19" y="907"/>
                </a:lnTo>
                <a:lnTo>
                  <a:pt x="15" y="913"/>
                </a:lnTo>
                <a:lnTo>
                  <a:pt x="9" y="920"/>
                </a:lnTo>
                <a:lnTo>
                  <a:pt x="15" y="919"/>
                </a:lnTo>
                <a:lnTo>
                  <a:pt x="21" y="915"/>
                </a:lnTo>
                <a:lnTo>
                  <a:pt x="22" y="916"/>
                </a:lnTo>
                <a:lnTo>
                  <a:pt x="24" y="917"/>
                </a:lnTo>
                <a:lnTo>
                  <a:pt x="24" y="920"/>
                </a:lnTo>
                <a:lnTo>
                  <a:pt x="23" y="922"/>
                </a:lnTo>
                <a:lnTo>
                  <a:pt x="21" y="920"/>
                </a:lnTo>
                <a:lnTo>
                  <a:pt x="22" y="922"/>
                </a:lnTo>
                <a:lnTo>
                  <a:pt x="24" y="926"/>
                </a:lnTo>
                <a:lnTo>
                  <a:pt x="27" y="928"/>
                </a:lnTo>
                <a:lnTo>
                  <a:pt x="31" y="933"/>
                </a:lnTo>
                <a:lnTo>
                  <a:pt x="37" y="933"/>
                </a:lnTo>
                <a:lnTo>
                  <a:pt x="40" y="932"/>
                </a:lnTo>
                <a:lnTo>
                  <a:pt x="43" y="933"/>
                </a:lnTo>
                <a:lnTo>
                  <a:pt x="46" y="935"/>
                </a:lnTo>
                <a:lnTo>
                  <a:pt x="48" y="939"/>
                </a:lnTo>
                <a:lnTo>
                  <a:pt x="49" y="940"/>
                </a:lnTo>
                <a:lnTo>
                  <a:pt x="51" y="941"/>
                </a:lnTo>
                <a:lnTo>
                  <a:pt x="51" y="943"/>
                </a:lnTo>
                <a:lnTo>
                  <a:pt x="50" y="944"/>
                </a:lnTo>
                <a:lnTo>
                  <a:pt x="42" y="941"/>
                </a:lnTo>
                <a:lnTo>
                  <a:pt x="33" y="940"/>
                </a:lnTo>
                <a:lnTo>
                  <a:pt x="31" y="941"/>
                </a:lnTo>
                <a:lnTo>
                  <a:pt x="30" y="943"/>
                </a:lnTo>
                <a:lnTo>
                  <a:pt x="30" y="945"/>
                </a:lnTo>
                <a:lnTo>
                  <a:pt x="29" y="946"/>
                </a:lnTo>
                <a:lnTo>
                  <a:pt x="28" y="946"/>
                </a:lnTo>
                <a:lnTo>
                  <a:pt x="26" y="947"/>
                </a:lnTo>
                <a:lnTo>
                  <a:pt x="23" y="946"/>
                </a:lnTo>
                <a:lnTo>
                  <a:pt x="22" y="945"/>
                </a:lnTo>
                <a:lnTo>
                  <a:pt x="20" y="946"/>
                </a:lnTo>
                <a:lnTo>
                  <a:pt x="20" y="949"/>
                </a:lnTo>
                <a:lnTo>
                  <a:pt x="18" y="951"/>
                </a:lnTo>
                <a:lnTo>
                  <a:pt x="16" y="949"/>
                </a:lnTo>
                <a:lnTo>
                  <a:pt x="14" y="947"/>
                </a:lnTo>
                <a:lnTo>
                  <a:pt x="13" y="948"/>
                </a:lnTo>
                <a:lnTo>
                  <a:pt x="12" y="949"/>
                </a:lnTo>
                <a:lnTo>
                  <a:pt x="13" y="952"/>
                </a:lnTo>
                <a:lnTo>
                  <a:pt x="13" y="956"/>
                </a:lnTo>
                <a:lnTo>
                  <a:pt x="12" y="958"/>
                </a:lnTo>
                <a:lnTo>
                  <a:pt x="13" y="959"/>
                </a:lnTo>
                <a:lnTo>
                  <a:pt x="14" y="961"/>
                </a:lnTo>
                <a:lnTo>
                  <a:pt x="15" y="962"/>
                </a:lnTo>
                <a:lnTo>
                  <a:pt x="14" y="963"/>
                </a:lnTo>
                <a:lnTo>
                  <a:pt x="13" y="963"/>
                </a:lnTo>
                <a:lnTo>
                  <a:pt x="13" y="963"/>
                </a:lnTo>
                <a:lnTo>
                  <a:pt x="12" y="964"/>
                </a:lnTo>
                <a:lnTo>
                  <a:pt x="11" y="965"/>
                </a:lnTo>
                <a:lnTo>
                  <a:pt x="10" y="965"/>
                </a:lnTo>
                <a:lnTo>
                  <a:pt x="9" y="968"/>
                </a:lnTo>
                <a:lnTo>
                  <a:pt x="8" y="973"/>
                </a:lnTo>
                <a:lnTo>
                  <a:pt x="5" y="977"/>
                </a:lnTo>
                <a:lnTo>
                  <a:pt x="3" y="979"/>
                </a:lnTo>
                <a:lnTo>
                  <a:pt x="2" y="980"/>
                </a:lnTo>
                <a:lnTo>
                  <a:pt x="2" y="982"/>
                </a:lnTo>
                <a:lnTo>
                  <a:pt x="2" y="984"/>
                </a:lnTo>
                <a:lnTo>
                  <a:pt x="4" y="995"/>
                </a:lnTo>
                <a:lnTo>
                  <a:pt x="4" y="996"/>
                </a:lnTo>
                <a:lnTo>
                  <a:pt x="3" y="998"/>
                </a:lnTo>
                <a:lnTo>
                  <a:pt x="3" y="1000"/>
                </a:lnTo>
                <a:lnTo>
                  <a:pt x="3" y="1002"/>
                </a:lnTo>
                <a:lnTo>
                  <a:pt x="5" y="1005"/>
                </a:lnTo>
                <a:lnTo>
                  <a:pt x="6" y="1009"/>
                </a:lnTo>
                <a:lnTo>
                  <a:pt x="6" y="1012"/>
                </a:lnTo>
                <a:lnTo>
                  <a:pt x="7" y="1012"/>
                </a:lnTo>
                <a:lnTo>
                  <a:pt x="8" y="1013"/>
                </a:lnTo>
                <a:lnTo>
                  <a:pt x="8" y="1014"/>
                </a:lnTo>
                <a:lnTo>
                  <a:pt x="8" y="1014"/>
                </a:lnTo>
                <a:lnTo>
                  <a:pt x="8" y="1015"/>
                </a:lnTo>
                <a:lnTo>
                  <a:pt x="4" y="1016"/>
                </a:lnTo>
                <a:lnTo>
                  <a:pt x="3" y="1017"/>
                </a:lnTo>
                <a:lnTo>
                  <a:pt x="3" y="1019"/>
                </a:lnTo>
                <a:lnTo>
                  <a:pt x="1" y="1021"/>
                </a:lnTo>
                <a:lnTo>
                  <a:pt x="1" y="1022"/>
                </a:lnTo>
                <a:lnTo>
                  <a:pt x="1" y="1025"/>
                </a:lnTo>
                <a:lnTo>
                  <a:pt x="0" y="1025"/>
                </a:lnTo>
                <a:lnTo>
                  <a:pt x="3" y="1025"/>
                </a:lnTo>
                <a:lnTo>
                  <a:pt x="3" y="1026"/>
                </a:lnTo>
                <a:lnTo>
                  <a:pt x="4" y="1029"/>
                </a:lnTo>
                <a:lnTo>
                  <a:pt x="6" y="1031"/>
                </a:lnTo>
                <a:lnTo>
                  <a:pt x="9" y="1032"/>
                </a:lnTo>
                <a:lnTo>
                  <a:pt x="9" y="1033"/>
                </a:lnTo>
                <a:lnTo>
                  <a:pt x="9" y="1034"/>
                </a:lnTo>
                <a:lnTo>
                  <a:pt x="9" y="1036"/>
                </a:lnTo>
                <a:lnTo>
                  <a:pt x="9" y="1037"/>
                </a:lnTo>
                <a:lnTo>
                  <a:pt x="8" y="1038"/>
                </a:lnTo>
                <a:lnTo>
                  <a:pt x="7" y="1041"/>
                </a:lnTo>
                <a:lnTo>
                  <a:pt x="7" y="1044"/>
                </a:lnTo>
                <a:lnTo>
                  <a:pt x="6" y="1048"/>
                </a:lnTo>
                <a:lnTo>
                  <a:pt x="6" y="1048"/>
                </a:lnTo>
                <a:lnTo>
                  <a:pt x="9" y="1047"/>
                </a:lnTo>
                <a:lnTo>
                  <a:pt x="9" y="1048"/>
                </a:lnTo>
                <a:lnTo>
                  <a:pt x="10" y="1049"/>
                </a:lnTo>
                <a:lnTo>
                  <a:pt x="10" y="1051"/>
                </a:lnTo>
                <a:lnTo>
                  <a:pt x="11" y="1052"/>
                </a:lnTo>
                <a:lnTo>
                  <a:pt x="12" y="1054"/>
                </a:lnTo>
                <a:lnTo>
                  <a:pt x="12" y="1056"/>
                </a:lnTo>
                <a:lnTo>
                  <a:pt x="14" y="1058"/>
                </a:lnTo>
                <a:lnTo>
                  <a:pt x="14" y="1059"/>
                </a:lnTo>
                <a:lnTo>
                  <a:pt x="15" y="1063"/>
                </a:lnTo>
                <a:lnTo>
                  <a:pt x="16" y="1065"/>
                </a:lnTo>
                <a:lnTo>
                  <a:pt x="16" y="1067"/>
                </a:lnTo>
                <a:lnTo>
                  <a:pt x="15" y="1069"/>
                </a:lnTo>
                <a:lnTo>
                  <a:pt x="15" y="1071"/>
                </a:lnTo>
                <a:lnTo>
                  <a:pt x="17" y="1074"/>
                </a:lnTo>
                <a:lnTo>
                  <a:pt x="18" y="1074"/>
                </a:lnTo>
                <a:lnTo>
                  <a:pt x="19" y="1072"/>
                </a:lnTo>
                <a:lnTo>
                  <a:pt x="19" y="1072"/>
                </a:lnTo>
                <a:lnTo>
                  <a:pt x="22" y="1072"/>
                </a:lnTo>
                <a:lnTo>
                  <a:pt x="24" y="1073"/>
                </a:lnTo>
                <a:lnTo>
                  <a:pt x="24" y="1075"/>
                </a:lnTo>
                <a:lnTo>
                  <a:pt x="25" y="1077"/>
                </a:lnTo>
                <a:lnTo>
                  <a:pt x="27" y="1077"/>
                </a:lnTo>
                <a:lnTo>
                  <a:pt x="29" y="1075"/>
                </a:lnTo>
                <a:lnTo>
                  <a:pt x="31" y="1074"/>
                </a:lnTo>
                <a:lnTo>
                  <a:pt x="32" y="1074"/>
                </a:lnTo>
                <a:lnTo>
                  <a:pt x="35" y="1076"/>
                </a:lnTo>
                <a:lnTo>
                  <a:pt x="37" y="1077"/>
                </a:lnTo>
                <a:lnTo>
                  <a:pt x="37" y="1078"/>
                </a:lnTo>
                <a:lnTo>
                  <a:pt x="37" y="1079"/>
                </a:lnTo>
                <a:lnTo>
                  <a:pt x="37" y="1081"/>
                </a:lnTo>
                <a:lnTo>
                  <a:pt x="36" y="1082"/>
                </a:lnTo>
                <a:lnTo>
                  <a:pt x="38" y="1084"/>
                </a:lnTo>
                <a:lnTo>
                  <a:pt x="39" y="1085"/>
                </a:lnTo>
                <a:lnTo>
                  <a:pt x="41" y="1083"/>
                </a:lnTo>
                <a:lnTo>
                  <a:pt x="42" y="1083"/>
                </a:lnTo>
                <a:lnTo>
                  <a:pt x="44" y="1083"/>
                </a:lnTo>
                <a:lnTo>
                  <a:pt x="45" y="1082"/>
                </a:lnTo>
                <a:lnTo>
                  <a:pt x="46" y="1081"/>
                </a:lnTo>
                <a:lnTo>
                  <a:pt x="47" y="1080"/>
                </a:lnTo>
                <a:lnTo>
                  <a:pt x="49" y="1081"/>
                </a:lnTo>
                <a:lnTo>
                  <a:pt x="52" y="1080"/>
                </a:lnTo>
                <a:lnTo>
                  <a:pt x="56" y="1082"/>
                </a:lnTo>
                <a:lnTo>
                  <a:pt x="57" y="1083"/>
                </a:lnTo>
                <a:lnTo>
                  <a:pt x="58" y="1085"/>
                </a:lnTo>
                <a:lnTo>
                  <a:pt x="59" y="1086"/>
                </a:lnTo>
                <a:lnTo>
                  <a:pt x="60" y="1086"/>
                </a:lnTo>
                <a:lnTo>
                  <a:pt x="61" y="1087"/>
                </a:lnTo>
                <a:lnTo>
                  <a:pt x="62" y="1088"/>
                </a:lnTo>
                <a:lnTo>
                  <a:pt x="63" y="1088"/>
                </a:lnTo>
                <a:lnTo>
                  <a:pt x="64" y="1088"/>
                </a:lnTo>
                <a:lnTo>
                  <a:pt x="64" y="1089"/>
                </a:lnTo>
                <a:lnTo>
                  <a:pt x="64" y="1090"/>
                </a:lnTo>
                <a:lnTo>
                  <a:pt x="64" y="1094"/>
                </a:lnTo>
                <a:lnTo>
                  <a:pt x="63" y="1096"/>
                </a:lnTo>
                <a:lnTo>
                  <a:pt x="63" y="1096"/>
                </a:lnTo>
                <a:lnTo>
                  <a:pt x="63" y="1097"/>
                </a:lnTo>
                <a:lnTo>
                  <a:pt x="63" y="1098"/>
                </a:lnTo>
                <a:lnTo>
                  <a:pt x="64" y="1100"/>
                </a:lnTo>
                <a:lnTo>
                  <a:pt x="65" y="1103"/>
                </a:lnTo>
                <a:lnTo>
                  <a:pt x="66" y="1104"/>
                </a:lnTo>
                <a:lnTo>
                  <a:pt x="66" y="1105"/>
                </a:lnTo>
                <a:lnTo>
                  <a:pt x="64" y="1109"/>
                </a:lnTo>
                <a:lnTo>
                  <a:pt x="63" y="1110"/>
                </a:lnTo>
                <a:lnTo>
                  <a:pt x="63" y="1111"/>
                </a:lnTo>
                <a:lnTo>
                  <a:pt x="62" y="1113"/>
                </a:lnTo>
                <a:lnTo>
                  <a:pt x="62" y="1114"/>
                </a:lnTo>
                <a:lnTo>
                  <a:pt x="66" y="1116"/>
                </a:lnTo>
                <a:lnTo>
                  <a:pt x="68" y="1118"/>
                </a:lnTo>
                <a:lnTo>
                  <a:pt x="69" y="1118"/>
                </a:lnTo>
                <a:lnTo>
                  <a:pt x="69" y="1119"/>
                </a:lnTo>
                <a:lnTo>
                  <a:pt x="68" y="1122"/>
                </a:lnTo>
                <a:lnTo>
                  <a:pt x="67" y="1123"/>
                </a:lnTo>
                <a:lnTo>
                  <a:pt x="69" y="1124"/>
                </a:lnTo>
                <a:lnTo>
                  <a:pt x="71" y="1126"/>
                </a:lnTo>
                <a:lnTo>
                  <a:pt x="71" y="1129"/>
                </a:lnTo>
                <a:lnTo>
                  <a:pt x="73" y="1132"/>
                </a:lnTo>
                <a:lnTo>
                  <a:pt x="77" y="1134"/>
                </a:lnTo>
                <a:lnTo>
                  <a:pt x="80" y="1136"/>
                </a:lnTo>
                <a:lnTo>
                  <a:pt x="81" y="1137"/>
                </a:lnTo>
                <a:lnTo>
                  <a:pt x="81" y="1138"/>
                </a:lnTo>
                <a:lnTo>
                  <a:pt x="81" y="1140"/>
                </a:lnTo>
                <a:lnTo>
                  <a:pt x="80" y="1142"/>
                </a:lnTo>
                <a:lnTo>
                  <a:pt x="80" y="1144"/>
                </a:lnTo>
                <a:lnTo>
                  <a:pt x="81" y="1144"/>
                </a:lnTo>
                <a:lnTo>
                  <a:pt x="84" y="1144"/>
                </a:lnTo>
                <a:lnTo>
                  <a:pt x="88" y="1145"/>
                </a:lnTo>
                <a:lnTo>
                  <a:pt x="92" y="1147"/>
                </a:lnTo>
                <a:lnTo>
                  <a:pt x="92" y="1148"/>
                </a:lnTo>
                <a:lnTo>
                  <a:pt x="92" y="1149"/>
                </a:lnTo>
                <a:lnTo>
                  <a:pt x="92" y="1150"/>
                </a:lnTo>
                <a:lnTo>
                  <a:pt x="93" y="1152"/>
                </a:lnTo>
                <a:lnTo>
                  <a:pt x="96" y="1155"/>
                </a:lnTo>
                <a:lnTo>
                  <a:pt x="97" y="1155"/>
                </a:lnTo>
                <a:lnTo>
                  <a:pt x="97" y="1157"/>
                </a:lnTo>
                <a:lnTo>
                  <a:pt x="97" y="1158"/>
                </a:lnTo>
                <a:lnTo>
                  <a:pt x="95" y="1158"/>
                </a:lnTo>
                <a:lnTo>
                  <a:pt x="94" y="1159"/>
                </a:lnTo>
                <a:lnTo>
                  <a:pt x="93" y="1160"/>
                </a:lnTo>
                <a:lnTo>
                  <a:pt x="92" y="1162"/>
                </a:lnTo>
                <a:lnTo>
                  <a:pt x="88" y="1164"/>
                </a:lnTo>
                <a:lnTo>
                  <a:pt x="87" y="1165"/>
                </a:lnTo>
                <a:lnTo>
                  <a:pt x="85" y="1165"/>
                </a:lnTo>
                <a:lnTo>
                  <a:pt x="81" y="1165"/>
                </a:lnTo>
                <a:lnTo>
                  <a:pt x="80" y="1164"/>
                </a:lnTo>
                <a:lnTo>
                  <a:pt x="79" y="1162"/>
                </a:lnTo>
                <a:lnTo>
                  <a:pt x="78" y="1162"/>
                </a:lnTo>
                <a:lnTo>
                  <a:pt x="76" y="1162"/>
                </a:lnTo>
                <a:lnTo>
                  <a:pt x="73" y="1162"/>
                </a:lnTo>
                <a:lnTo>
                  <a:pt x="73" y="1162"/>
                </a:lnTo>
                <a:lnTo>
                  <a:pt x="73" y="1164"/>
                </a:lnTo>
                <a:lnTo>
                  <a:pt x="71" y="1166"/>
                </a:lnTo>
                <a:lnTo>
                  <a:pt x="71" y="1167"/>
                </a:lnTo>
                <a:lnTo>
                  <a:pt x="71" y="1168"/>
                </a:lnTo>
                <a:lnTo>
                  <a:pt x="72" y="1170"/>
                </a:lnTo>
                <a:lnTo>
                  <a:pt x="74" y="1172"/>
                </a:lnTo>
                <a:lnTo>
                  <a:pt x="76" y="1174"/>
                </a:lnTo>
                <a:lnTo>
                  <a:pt x="76" y="1175"/>
                </a:lnTo>
                <a:lnTo>
                  <a:pt x="76" y="1176"/>
                </a:lnTo>
                <a:lnTo>
                  <a:pt x="75" y="1177"/>
                </a:lnTo>
                <a:lnTo>
                  <a:pt x="75" y="1179"/>
                </a:lnTo>
                <a:lnTo>
                  <a:pt x="77" y="1181"/>
                </a:lnTo>
                <a:lnTo>
                  <a:pt x="77" y="1182"/>
                </a:lnTo>
                <a:lnTo>
                  <a:pt x="76" y="1185"/>
                </a:lnTo>
                <a:lnTo>
                  <a:pt x="76" y="1188"/>
                </a:lnTo>
                <a:lnTo>
                  <a:pt x="77" y="1189"/>
                </a:lnTo>
                <a:lnTo>
                  <a:pt x="78" y="1190"/>
                </a:lnTo>
                <a:lnTo>
                  <a:pt x="78" y="1191"/>
                </a:lnTo>
                <a:lnTo>
                  <a:pt x="80" y="1194"/>
                </a:lnTo>
                <a:lnTo>
                  <a:pt x="80" y="1194"/>
                </a:lnTo>
                <a:lnTo>
                  <a:pt x="80" y="1194"/>
                </a:lnTo>
                <a:lnTo>
                  <a:pt x="82" y="1195"/>
                </a:lnTo>
                <a:lnTo>
                  <a:pt x="83" y="1196"/>
                </a:lnTo>
                <a:lnTo>
                  <a:pt x="85" y="1196"/>
                </a:lnTo>
                <a:lnTo>
                  <a:pt x="86" y="1196"/>
                </a:lnTo>
                <a:lnTo>
                  <a:pt x="88" y="1195"/>
                </a:lnTo>
                <a:lnTo>
                  <a:pt x="89" y="1194"/>
                </a:lnTo>
                <a:lnTo>
                  <a:pt x="90" y="1189"/>
                </a:lnTo>
                <a:lnTo>
                  <a:pt x="91" y="1189"/>
                </a:lnTo>
                <a:lnTo>
                  <a:pt x="92" y="1188"/>
                </a:lnTo>
                <a:lnTo>
                  <a:pt x="93" y="1188"/>
                </a:lnTo>
                <a:lnTo>
                  <a:pt x="96" y="1189"/>
                </a:lnTo>
                <a:lnTo>
                  <a:pt x="98" y="1190"/>
                </a:lnTo>
                <a:lnTo>
                  <a:pt x="100" y="1190"/>
                </a:lnTo>
                <a:lnTo>
                  <a:pt x="105" y="1187"/>
                </a:lnTo>
                <a:lnTo>
                  <a:pt x="107" y="1187"/>
                </a:lnTo>
                <a:lnTo>
                  <a:pt x="110" y="1188"/>
                </a:lnTo>
                <a:lnTo>
                  <a:pt x="113" y="1188"/>
                </a:lnTo>
                <a:lnTo>
                  <a:pt x="115" y="1187"/>
                </a:lnTo>
                <a:lnTo>
                  <a:pt x="117" y="1188"/>
                </a:lnTo>
                <a:lnTo>
                  <a:pt x="119" y="1190"/>
                </a:lnTo>
                <a:lnTo>
                  <a:pt x="120" y="1193"/>
                </a:lnTo>
                <a:lnTo>
                  <a:pt x="122" y="1198"/>
                </a:lnTo>
                <a:lnTo>
                  <a:pt x="127" y="1204"/>
                </a:lnTo>
                <a:lnTo>
                  <a:pt x="127" y="1205"/>
                </a:lnTo>
                <a:lnTo>
                  <a:pt x="127" y="1206"/>
                </a:lnTo>
                <a:lnTo>
                  <a:pt x="124" y="1206"/>
                </a:lnTo>
                <a:lnTo>
                  <a:pt x="122" y="1207"/>
                </a:lnTo>
                <a:lnTo>
                  <a:pt x="122" y="1208"/>
                </a:lnTo>
                <a:lnTo>
                  <a:pt x="122" y="1209"/>
                </a:lnTo>
                <a:lnTo>
                  <a:pt x="124" y="1210"/>
                </a:lnTo>
                <a:lnTo>
                  <a:pt x="124" y="1212"/>
                </a:lnTo>
                <a:lnTo>
                  <a:pt x="124" y="1214"/>
                </a:lnTo>
                <a:lnTo>
                  <a:pt x="124" y="1216"/>
                </a:lnTo>
                <a:lnTo>
                  <a:pt x="125" y="1216"/>
                </a:lnTo>
                <a:lnTo>
                  <a:pt x="125" y="1217"/>
                </a:lnTo>
                <a:lnTo>
                  <a:pt x="124" y="1218"/>
                </a:lnTo>
                <a:lnTo>
                  <a:pt x="124" y="1219"/>
                </a:lnTo>
                <a:lnTo>
                  <a:pt x="124" y="1219"/>
                </a:lnTo>
                <a:lnTo>
                  <a:pt x="129" y="1219"/>
                </a:lnTo>
                <a:lnTo>
                  <a:pt x="131" y="1220"/>
                </a:lnTo>
                <a:lnTo>
                  <a:pt x="133" y="1221"/>
                </a:lnTo>
                <a:lnTo>
                  <a:pt x="134" y="1221"/>
                </a:lnTo>
                <a:lnTo>
                  <a:pt x="136" y="1221"/>
                </a:lnTo>
                <a:lnTo>
                  <a:pt x="138" y="1220"/>
                </a:lnTo>
                <a:lnTo>
                  <a:pt x="139" y="1220"/>
                </a:lnTo>
                <a:lnTo>
                  <a:pt x="139" y="1221"/>
                </a:lnTo>
                <a:lnTo>
                  <a:pt x="140" y="1223"/>
                </a:lnTo>
                <a:lnTo>
                  <a:pt x="141" y="1224"/>
                </a:lnTo>
                <a:lnTo>
                  <a:pt x="141" y="1225"/>
                </a:lnTo>
                <a:lnTo>
                  <a:pt x="143" y="1225"/>
                </a:lnTo>
                <a:lnTo>
                  <a:pt x="144" y="1225"/>
                </a:lnTo>
                <a:lnTo>
                  <a:pt x="144" y="1226"/>
                </a:lnTo>
                <a:lnTo>
                  <a:pt x="144" y="1226"/>
                </a:lnTo>
                <a:lnTo>
                  <a:pt x="144" y="1228"/>
                </a:lnTo>
                <a:lnTo>
                  <a:pt x="144" y="1229"/>
                </a:lnTo>
                <a:lnTo>
                  <a:pt x="145" y="1232"/>
                </a:lnTo>
                <a:lnTo>
                  <a:pt x="145" y="1233"/>
                </a:lnTo>
                <a:lnTo>
                  <a:pt x="146" y="1234"/>
                </a:lnTo>
                <a:lnTo>
                  <a:pt x="146" y="1235"/>
                </a:lnTo>
                <a:lnTo>
                  <a:pt x="145" y="1236"/>
                </a:lnTo>
                <a:lnTo>
                  <a:pt x="145" y="1237"/>
                </a:lnTo>
                <a:lnTo>
                  <a:pt x="145" y="1239"/>
                </a:lnTo>
                <a:lnTo>
                  <a:pt x="147" y="1241"/>
                </a:lnTo>
                <a:lnTo>
                  <a:pt x="148" y="1242"/>
                </a:lnTo>
                <a:lnTo>
                  <a:pt x="149" y="1244"/>
                </a:lnTo>
                <a:lnTo>
                  <a:pt x="150" y="1245"/>
                </a:lnTo>
                <a:lnTo>
                  <a:pt x="152" y="1243"/>
                </a:lnTo>
                <a:lnTo>
                  <a:pt x="154" y="1242"/>
                </a:lnTo>
                <a:lnTo>
                  <a:pt x="156" y="1243"/>
                </a:lnTo>
                <a:lnTo>
                  <a:pt x="158" y="1243"/>
                </a:lnTo>
                <a:lnTo>
                  <a:pt x="159" y="1244"/>
                </a:lnTo>
                <a:lnTo>
                  <a:pt x="160" y="1246"/>
                </a:lnTo>
                <a:lnTo>
                  <a:pt x="161" y="1246"/>
                </a:lnTo>
                <a:lnTo>
                  <a:pt x="162" y="1246"/>
                </a:lnTo>
                <a:lnTo>
                  <a:pt x="165" y="1246"/>
                </a:lnTo>
                <a:lnTo>
                  <a:pt x="166" y="1248"/>
                </a:lnTo>
                <a:lnTo>
                  <a:pt x="167" y="1248"/>
                </a:lnTo>
                <a:lnTo>
                  <a:pt x="168" y="1247"/>
                </a:lnTo>
                <a:lnTo>
                  <a:pt x="169" y="1246"/>
                </a:lnTo>
                <a:lnTo>
                  <a:pt x="174" y="1245"/>
                </a:lnTo>
                <a:lnTo>
                  <a:pt x="176" y="1244"/>
                </a:lnTo>
                <a:lnTo>
                  <a:pt x="177" y="1244"/>
                </a:lnTo>
                <a:lnTo>
                  <a:pt x="178" y="1243"/>
                </a:lnTo>
                <a:lnTo>
                  <a:pt x="180" y="1243"/>
                </a:lnTo>
                <a:lnTo>
                  <a:pt x="181" y="1243"/>
                </a:lnTo>
                <a:lnTo>
                  <a:pt x="183" y="1245"/>
                </a:lnTo>
                <a:lnTo>
                  <a:pt x="184" y="1246"/>
                </a:lnTo>
                <a:lnTo>
                  <a:pt x="185" y="1248"/>
                </a:lnTo>
                <a:lnTo>
                  <a:pt x="186" y="1251"/>
                </a:lnTo>
                <a:lnTo>
                  <a:pt x="191" y="1255"/>
                </a:lnTo>
                <a:lnTo>
                  <a:pt x="193" y="1257"/>
                </a:lnTo>
                <a:lnTo>
                  <a:pt x="194" y="1256"/>
                </a:lnTo>
                <a:lnTo>
                  <a:pt x="194" y="1256"/>
                </a:lnTo>
                <a:lnTo>
                  <a:pt x="195" y="1256"/>
                </a:lnTo>
                <a:lnTo>
                  <a:pt x="195" y="1254"/>
                </a:lnTo>
                <a:lnTo>
                  <a:pt x="195" y="1253"/>
                </a:lnTo>
                <a:lnTo>
                  <a:pt x="196" y="1253"/>
                </a:lnTo>
                <a:lnTo>
                  <a:pt x="200" y="1255"/>
                </a:lnTo>
                <a:lnTo>
                  <a:pt x="202" y="1256"/>
                </a:lnTo>
                <a:lnTo>
                  <a:pt x="203" y="1256"/>
                </a:lnTo>
                <a:lnTo>
                  <a:pt x="206" y="1258"/>
                </a:lnTo>
                <a:lnTo>
                  <a:pt x="208" y="1259"/>
                </a:lnTo>
                <a:lnTo>
                  <a:pt x="210" y="1259"/>
                </a:lnTo>
                <a:lnTo>
                  <a:pt x="212" y="1259"/>
                </a:lnTo>
                <a:lnTo>
                  <a:pt x="213" y="1258"/>
                </a:lnTo>
                <a:lnTo>
                  <a:pt x="214" y="1259"/>
                </a:lnTo>
                <a:lnTo>
                  <a:pt x="214" y="1260"/>
                </a:lnTo>
                <a:lnTo>
                  <a:pt x="215" y="1261"/>
                </a:lnTo>
                <a:lnTo>
                  <a:pt x="216" y="1262"/>
                </a:lnTo>
                <a:lnTo>
                  <a:pt x="218" y="1262"/>
                </a:lnTo>
                <a:lnTo>
                  <a:pt x="221" y="1264"/>
                </a:lnTo>
                <a:lnTo>
                  <a:pt x="224" y="1266"/>
                </a:lnTo>
                <a:lnTo>
                  <a:pt x="225" y="1266"/>
                </a:lnTo>
                <a:lnTo>
                  <a:pt x="227" y="1266"/>
                </a:lnTo>
                <a:lnTo>
                  <a:pt x="228" y="1266"/>
                </a:lnTo>
                <a:lnTo>
                  <a:pt x="229" y="1266"/>
                </a:lnTo>
                <a:lnTo>
                  <a:pt x="229" y="1267"/>
                </a:lnTo>
                <a:lnTo>
                  <a:pt x="229" y="1268"/>
                </a:lnTo>
                <a:lnTo>
                  <a:pt x="229" y="1270"/>
                </a:lnTo>
                <a:lnTo>
                  <a:pt x="230" y="1272"/>
                </a:lnTo>
                <a:lnTo>
                  <a:pt x="230" y="1273"/>
                </a:lnTo>
                <a:lnTo>
                  <a:pt x="230" y="1275"/>
                </a:lnTo>
                <a:lnTo>
                  <a:pt x="229" y="1276"/>
                </a:lnTo>
                <a:lnTo>
                  <a:pt x="227" y="1278"/>
                </a:lnTo>
                <a:lnTo>
                  <a:pt x="226" y="1280"/>
                </a:lnTo>
                <a:lnTo>
                  <a:pt x="223" y="1281"/>
                </a:lnTo>
                <a:lnTo>
                  <a:pt x="222" y="1282"/>
                </a:lnTo>
                <a:lnTo>
                  <a:pt x="222" y="1283"/>
                </a:lnTo>
                <a:lnTo>
                  <a:pt x="223" y="1284"/>
                </a:lnTo>
                <a:lnTo>
                  <a:pt x="225" y="1285"/>
                </a:lnTo>
                <a:lnTo>
                  <a:pt x="227" y="1286"/>
                </a:lnTo>
                <a:lnTo>
                  <a:pt x="228" y="1287"/>
                </a:lnTo>
                <a:lnTo>
                  <a:pt x="227" y="1287"/>
                </a:lnTo>
                <a:lnTo>
                  <a:pt x="226" y="1288"/>
                </a:lnTo>
                <a:lnTo>
                  <a:pt x="224" y="1287"/>
                </a:lnTo>
                <a:lnTo>
                  <a:pt x="223" y="1288"/>
                </a:lnTo>
                <a:lnTo>
                  <a:pt x="222" y="1289"/>
                </a:lnTo>
                <a:lnTo>
                  <a:pt x="222" y="1291"/>
                </a:lnTo>
                <a:lnTo>
                  <a:pt x="221" y="1293"/>
                </a:lnTo>
                <a:lnTo>
                  <a:pt x="224" y="1294"/>
                </a:lnTo>
                <a:lnTo>
                  <a:pt x="225" y="1294"/>
                </a:lnTo>
                <a:lnTo>
                  <a:pt x="225" y="1296"/>
                </a:lnTo>
                <a:lnTo>
                  <a:pt x="226" y="1298"/>
                </a:lnTo>
                <a:lnTo>
                  <a:pt x="226" y="1299"/>
                </a:lnTo>
                <a:lnTo>
                  <a:pt x="225" y="1300"/>
                </a:lnTo>
                <a:lnTo>
                  <a:pt x="225" y="1301"/>
                </a:lnTo>
                <a:lnTo>
                  <a:pt x="225" y="1301"/>
                </a:lnTo>
                <a:lnTo>
                  <a:pt x="226" y="1301"/>
                </a:lnTo>
                <a:lnTo>
                  <a:pt x="227" y="1302"/>
                </a:lnTo>
                <a:lnTo>
                  <a:pt x="227" y="1303"/>
                </a:lnTo>
                <a:lnTo>
                  <a:pt x="226" y="1305"/>
                </a:lnTo>
                <a:lnTo>
                  <a:pt x="224" y="1308"/>
                </a:lnTo>
                <a:lnTo>
                  <a:pt x="224" y="1310"/>
                </a:lnTo>
                <a:lnTo>
                  <a:pt x="224" y="1312"/>
                </a:lnTo>
                <a:lnTo>
                  <a:pt x="223" y="1313"/>
                </a:lnTo>
                <a:lnTo>
                  <a:pt x="222" y="1313"/>
                </a:lnTo>
                <a:lnTo>
                  <a:pt x="217" y="1313"/>
                </a:lnTo>
                <a:lnTo>
                  <a:pt x="212" y="1313"/>
                </a:lnTo>
                <a:lnTo>
                  <a:pt x="211" y="1313"/>
                </a:lnTo>
                <a:lnTo>
                  <a:pt x="208" y="1313"/>
                </a:lnTo>
                <a:lnTo>
                  <a:pt x="207" y="1313"/>
                </a:lnTo>
                <a:lnTo>
                  <a:pt x="205" y="1317"/>
                </a:lnTo>
                <a:lnTo>
                  <a:pt x="203" y="1318"/>
                </a:lnTo>
                <a:lnTo>
                  <a:pt x="201" y="1319"/>
                </a:lnTo>
                <a:lnTo>
                  <a:pt x="198" y="1319"/>
                </a:lnTo>
                <a:lnTo>
                  <a:pt x="197" y="1321"/>
                </a:lnTo>
                <a:lnTo>
                  <a:pt x="196" y="1323"/>
                </a:lnTo>
                <a:lnTo>
                  <a:pt x="196" y="1325"/>
                </a:lnTo>
                <a:lnTo>
                  <a:pt x="196" y="1326"/>
                </a:lnTo>
                <a:lnTo>
                  <a:pt x="195" y="1326"/>
                </a:lnTo>
                <a:lnTo>
                  <a:pt x="195" y="1327"/>
                </a:lnTo>
                <a:lnTo>
                  <a:pt x="195" y="1328"/>
                </a:lnTo>
                <a:lnTo>
                  <a:pt x="196" y="1328"/>
                </a:lnTo>
                <a:lnTo>
                  <a:pt x="197" y="1328"/>
                </a:lnTo>
                <a:lnTo>
                  <a:pt x="197" y="1329"/>
                </a:lnTo>
                <a:lnTo>
                  <a:pt x="197" y="1329"/>
                </a:lnTo>
                <a:lnTo>
                  <a:pt x="196" y="1330"/>
                </a:lnTo>
                <a:lnTo>
                  <a:pt x="195" y="1331"/>
                </a:lnTo>
                <a:lnTo>
                  <a:pt x="195" y="1332"/>
                </a:lnTo>
                <a:lnTo>
                  <a:pt x="196" y="1333"/>
                </a:lnTo>
                <a:lnTo>
                  <a:pt x="200" y="1331"/>
                </a:lnTo>
                <a:lnTo>
                  <a:pt x="202" y="1329"/>
                </a:lnTo>
                <a:lnTo>
                  <a:pt x="205" y="1329"/>
                </a:lnTo>
                <a:lnTo>
                  <a:pt x="205" y="1329"/>
                </a:lnTo>
                <a:lnTo>
                  <a:pt x="203" y="1330"/>
                </a:lnTo>
                <a:lnTo>
                  <a:pt x="202" y="1332"/>
                </a:lnTo>
                <a:lnTo>
                  <a:pt x="204" y="1332"/>
                </a:lnTo>
                <a:lnTo>
                  <a:pt x="208" y="1331"/>
                </a:lnTo>
                <a:lnTo>
                  <a:pt x="210" y="1328"/>
                </a:lnTo>
                <a:lnTo>
                  <a:pt x="213" y="1328"/>
                </a:lnTo>
                <a:lnTo>
                  <a:pt x="214" y="1330"/>
                </a:lnTo>
                <a:lnTo>
                  <a:pt x="215" y="1333"/>
                </a:lnTo>
                <a:lnTo>
                  <a:pt x="215" y="1334"/>
                </a:lnTo>
                <a:lnTo>
                  <a:pt x="215" y="1334"/>
                </a:lnTo>
                <a:lnTo>
                  <a:pt x="212" y="1335"/>
                </a:lnTo>
                <a:lnTo>
                  <a:pt x="206" y="1338"/>
                </a:lnTo>
                <a:lnTo>
                  <a:pt x="203" y="1339"/>
                </a:lnTo>
                <a:lnTo>
                  <a:pt x="200" y="1340"/>
                </a:lnTo>
                <a:lnTo>
                  <a:pt x="200" y="1342"/>
                </a:lnTo>
                <a:lnTo>
                  <a:pt x="201" y="1344"/>
                </a:lnTo>
                <a:lnTo>
                  <a:pt x="198" y="1344"/>
                </a:lnTo>
                <a:lnTo>
                  <a:pt x="196" y="1343"/>
                </a:lnTo>
                <a:lnTo>
                  <a:pt x="195" y="1344"/>
                </a:lnTo>
                <a:lnTo>
                  <a:pt x="191" y="1345"/>
                </a:lnTo>
                <a:lnTo>
                  <a:pt x="189" y="1345"/>
                </a:lnTo>
                <a:lnTo>
                  <a:pt x="188" y="1345"/>
                </a:lnTo>
                <a:lnTo>
                  <a:pt x="188" y="1348"/>
                </a:lnTo>
                <a:lnTo>
                  <a:pt x="190" y="1351"/>
                </a:lnTo>
                <a:lnTo>
                  <a:pt x="191" y="1352"/>
                </a:lnTo>
                <a:lnTo>
                  <a:pt x="193" y="1351"/>
                </a:lnTo>
                <a:lnTo>
                  <a:pt x="198" y="1355"/>
                </a:lnTo>
                <a:lnTo>
                  <a:pt x="201" y="1359"/>
                </a:lnTo>
                <a:lnTo>
                  <a:pt x="199" y="1359"/>
                </a:lnTo>
                <a:lnTo>
                  <a:pt x="197" y="1359"/>
                </a:lnTo>
                <a:lnTo>
                  <a:pt x="195" y="1359"/>
                </a:lnTo>
                <a:lnTo>
                  <a:pt x="194" y="1362"/>
                </a:lnTo>
                <a:lnTo>
                  <a:pt x="193" y="1363"/>
                </a:lnTo>
                <a:lnTo>
                  <a:pt x="193" y="1362"/>
                </a:lnTo>
                <a:lnTo>
                  <a:pt x="193" y="1361"/>
                </a:lnTo>
                <a:lnTo>
                  <a:pt x="192" y="1360"/>
                </a:lnTo>
                <a:lnTo>
                  <a:pt x="190" y="1362"/>
                </a:lnTo>
                <a:lnTo>
                  <a:pt x="189" y="1367"/>
                </a:lnTo>
                <a:lnTo>
                  <a:pt x="186" y="1370"/>
                </a:lnTo>
                <a:lnTo>
                  <a:pt x="185" y="1373"/>
                </a:lnTo>
                <a:lnTo>
                  <a:pt x="185" y="1374"/>
                </a:lnTo>
                <a:lnTo>
                  <a:pt x="185" y="1375"/>
                </a:lnTo>
                <a:lnTo>
                  <a:pt x="186" y="1375"/>
                </a:lnTo>
                <a:lnTo>
                  <a:pt x="186" y="1376"/>
                </a:lnTo>
                <a:lnTo>
                  <a:pt x="185" y="1377"/>
                </a:lnTo>
                <a:lnTo>
                  <a:pt x="178" y="1379"/>
                </a:lnTo>
                <a:lnTo>
                  <a:pt x="178" y="1380"/>
                </a:lnTo>
                <a:lnTo>
                  <a:pt x="176" y="1379"/>
                </a:lnTo>
                <a:lnTo>
                  <a:pt x="173" y="1377"/>
                </a:lnTo>
                <a:lnTo>
                  <a:pt x="171" y="1376"/>
                </a:lnTo>
                <a:lnTo>
                  <a:pt x="170" y="1377"/>
                </a:lnTo>
                <a:lnTo>
                  <a:pt x="169" y="1378"/>
                </a:lnTo>
                <a:lnTo>
                  <a:pt x="170" y="1378"/>
                </a:lnTo>
                <a:lnTo>
                  <a:pt x="170" y="1379"/>
                </a:lnTo>
                <a:lnTo>
                  <a:pt x="173" y="1380"/>
                </a:lnTo>
                <a:lnTo>
                  <a:pt x="171" y="1381"/>
                </a:lnTo>
                <a:lnTo>
                  <a:pt x="167" y="1382"/>
                </a:lnTo>
                <a:lnTo>
                  <a:pt x="167" y="1383"/>
                </a:lnTo>
                <a:lnTo>
                  <a:pt x="168" y="1384"/>
                </a:lnTo>
                <a:lnTo>
                  <a:pt x="173" y="1385"/>
                </a:lnTo>
                <a:lnTo>
                  <a:pt x="178" y="1388"/>
                </a:lnTo>
                <a:lnTo>
                  <a:pt x="179" y="1389"/>
                </a:lnTo>
                <a:lnTo>
                  <a:pt x="180" y="1392"/>
                </a:lnTo>
                <a:lnTo>
                  <a:pt x="181" y="1394"/>
                </a:lnTo>
                <a:lnTo>
                  <a:pt x="183" y="1395"/>
                </a:lnTo>
                <a:lnTo>
                  <a:pt x="184" y="1395"/>
                </a:lnTo>
                <a:lnTo>
                  <a:pt x="186" y="1396"/>
                </a:lnTo>
                <a:lnTo>
                  <a:pt x="189" y="1395"/>
                </a:lnTo>
                <a:lnTo>
                  <a:pt x="195" y="1402"/>
                </a:lnTo>
                <a:lnTo>
                  <a:pt x="197" y="1403"/>
                </a:lnTo>
                <a:lnTo>
                  <a:pt x="203" y="1404"/>
                </a:lnTo>
                <a:lnTo>
                  <a:pt x="205" y="1405"/>
                </a:lnTo>
                <a:lnTo>
                  <a:pt x="216" y="1415"/>
                </a:lnTo>
                <a:lnTo>
                  <a:pt x="219" y="1419"/>
                </a:lnTo>
                <a:lnTo>
                  <a:pt x="225" y="1425"/>
                </a:lnTo>
                <a:lnTo>
                  <a:pt x="227" y="1427"/>
                </a:lnTo>
                <a:lnTo>
                  <a:pt x="228" y="1425"/>
                </a:lnTo>
                <a:lnTo>
                  <a:pt x="229" y="1423"/>
                </a:lnTo>
                <a:lnTo>
                  <a:pt x="230" y="1423"/>
                </a:lnTo>
                <a:lnTo>
                  <a:pt x="234" y="1423"/>
                </a:lnTo>
                <a:lnTo>
                  <a:pt x="237" y="1424"/>
                </a:lnTo>
                <a:lnTo>
                  <a:pt x="239" y="1424"/>
                </a:lnTo>
                <a:lnTo>
                  <a:pt x="242" y="1425"/>
                </a:lnTo>
                <a:lnTo>
                  <a:pt x="245" y="1427"/>
                </a:lnTo>
                <a:lnTo>
                  <a:pt x="247" y="1428"/>
                </a:lnTo>
                <a:lnTo>
                  <a:pt x="252" y="1429"/>
                </a:lnTo>
                <a:lnTo>
                  <a:pt x="254" y="1430"/>
                </a:lnTo>
                <a:lnTo>
                  <a:pt x="256" y="1432"/>
                </a:lnTo>
                <a:lnTo>
                  <a:pt x="264" y="1432"/>
                </a:lnTo>
                <a:lnTo>
                  <a:pt x="265" y="1432"/>
                </a:lnTo>
                <a:lnTo>
                  <a:pt x="266" y="1432"/>
                </a:lnTo>
                <a:lnTo>
                  <a:pt x="269" y="1431"/>
                </a:lnTo>
                <a:lnTo>
                  <a:pt x="271" y="1431"/>
                </a:lnTo>
                <a:lnTo>
                  <a:pt x="274" y="1433"/>
                </a:lnTo>
                <a:lnTo>
                  <a:pt x="276" y="1433"/>
                </a:lnTo>
                <a:lnTo>
                  <a:pt x="277" y="1433"/>
                </a:lnTo>
                <a:lnTo>
                  <a:pt x="280" y="1434"/>
                </a:lnTo>
                <a:lnTo>
                  <a:pt x="281" y="1435"/>
                </a:lnTo>
                <a:lnTo>
                  <a:pt x="282" y="1436"/>
                </a:lnTo>
                <a:lnTo>
                  <a:pt x="283" y="1437"/>
                </a:lnTo>
                <a:lnTo>
                  <a:pt x="288" y="1439"/>
                </a:lnTo>
                <a:lnTo>
                  <a:pt x="292" y="1441"/>
                </a:lnTo>
                <a:lnTo>
                  <a:pt x="293" y="1442"/>
                </a:lnTo>
                <a:lnTo>
                  <a:pt x="296" y="1443"/>
                </a:lnTo>
                <a:lnTo>
                  <a:pt x="296" y="1444"/>
                </a:lnTo>
                <a:lnTo>
                  <a:pt x="296" y="1444"/>
                </a:lnTo>
                <a:lnTo>
                  <a:pt x="295" y="1445"/>
                </a:lnTo>
                <a:lnTo>
                  <a:pt x="295" y="1446"/>
                </a:lnTo>
                <a:lnTo>
                  <a:pt x="295" y="1447"/>
                </a:lnTo>
                <a:lnTo>
                  <a:pt x="296" y="1447"/>
                </a:lnTo>
                <a:lnTo>
                  <a:pt x="299" y="1448"/>
                </a:lnTo>
                <a:lnTo>
                  <a:pt x="300" y="1447"/>
                </a:lnTo>
                <a:lnTo>
                  <a:pt x="301" y="1446"/>
                </a:lnTo>
                <a:lnTo>
                  <a:pt x="303" y="1445"/>
                </a:lnTo>
                <a:lnTo>
                  <a:pt x="305" y="1444"/>
                </a:lnTo>
                <a:lnTo>
                  <a:pt x="309" y="1443"/>
                </a:lnTo>
                <a:lnTo>
                  <a:pt x="310" y="1443"/>
                </a:lnTo>
                <a:lnTo>
                  <a:pt x="311" y="1443"/>
                </a:lnTo>
                <a:lnTo>
                  <a:pt x="312" y="1444"/>
                </a:lnTo>
                <a:lnTo>
                  <a:pt x="313" y="1446"/>
                </a:lnTo>
                <a:lnTo>
                  <a:pt x="315" y="1443"/>
                </a:lnTo>
                <a:lnTo>
                  <a:pt x="315" y="1443"/>
                </a:lnTo>
                <a:lnTo>
                  <a:pt x="317" y="1443"/>
                </a:lnTo>
                <a:lnTo>
                  <a:pt x="319" y="1444"/>
                </a:lnTo>
                <a:lnTo>
                  <a:pt x="320" y="1445"/>
                </a:lnTo>
                <a:lnTo>
                  <a:pt x="321" y="1445"/>
                </a:lnTo>
                <a:lnTo>
                  <a:pt x="324" y="1448"/>
                </a:lnTo>
                <a:lnTo>
                  <a:pt x="328" y="1448"/>
                </a:lnTo>
                <a:lnTo>
                  <a:pt x="329" y="1449"/>
                </a:lnTo>
                <a:lnTo>
                  <a:pt x="330" y="1449"/>
                </a:lnTo>
                <a:lnTo>
                  <a:pt x="331" y="1450"/>
                </a:lnTo>
                <a:lnTo>
                  <a:pt x="330" y="1453"/>
                </a:lnTo>
                <a:lnTo>
                  <a:pt x="329" y="1455"/>
                </a:lnTo>
                <a:lnTo>
                  <a:pt x="329" y="1456"/>
                </a:lnTo>
                <a:lnTo>
                  <a:pt x="331" y="1457"/>
                </a:lnTo>
                <a:lnTo>
                  <a:pt x="333" y="1459"/>
                </a:lnTo>
                <a:lnTo>
                  <a:pt x="334" y="1460"/>
                </a:lnTo>
                <a:lnTo>
                  <a:pt x="335" y="1460"/>
                </a:lnTo>
                <a:lnTo>
                  <a:pt x="336" y="1461"/>
                </a:lnTo>
                <a:lnTo>
                  <a:pt x="338" y="1461"/>
                </a:lnTo>
                <a:lnTo>
                  <a:pt x="339" y="1461"/>
                </a:lnTo>
                <a:lnTo>
                  <a:pt x="340" y="1462"/>
                </a:lnTo>
                <a:lnTo>
                  <a:pt x="343" y="1463"/>
                </a:lnTo>
                <a:lnTo>
                  <a:pt x="343" y="1464"/>
                </a:lnTo>
                <a:lnTo>
                  <a:pt x="345" y="1464"/>
                </a:lnTo>
                <a:lnTo>
                  <a:pt x="345" y="1466"/>
                </a:lnTo>
                <a:lnTo>
                  <a:pt x="346" y="1466"/>
                </a:lnTo>
                <a:lnTo>
                  <a:pt x="347" y="1466"/>
                </a:lnTo>
                <a:lnTo>
                  <a:pt x="348" y="1465"/>
                </a:lnTo>
                <a:lnTo>
                  <a:pt x="349" y="1466"/>
                </a:lnTo>
                <a:lnTo>
                  <a:pt x="350" y="1467"/>
                </a:lnTo>
                <a:lnTo>
                  <a:pt x="352" y="1469"/>
                </a:lnTo>
                <a:lnTo>
                  <a:pt x="353" y="1470"/>
                </a:lnTo>
                <a:lnTo>
                  <a:pt x="354" y="1471"/>
                </a:lnTo>
                <a:lnTo>
                  <a:pt x="355" y="1472"/>
                </a:lnTo>
                <a:lnTo>
                  <a:pt x="356" y="1473"/>
                </a:lnTo>
                <a:lnTo>
                  <a:pt x="357" y="1474"/>
                </a:lnTo>
                <a:lnTo>
                  <a:pt x="358" y="1478"/>
                </a:lnTo>
                <a:lnTo>
                  <a:pt x="359" y="1478"/>
                </a:lnTo>
                <a:lnTo>
                  <a:pt x="363" y="1480"/>
                </a:lnTo>
                <a:lnTo>
                  <a:pt x="364" y="1480"/>
                </a:lnTo>
                <a:lnTo>
                  <a:pt x="368" y="1480"/>
                </a:lnTo>
                <a:lnTo>
                  <a:pt x="369" y="1480"/>
                </a:lnTo>
                <a:lnTo>
                  <a:pt x="371" y="1477"/>
                </a:lnTo>
                <a:lnTo>
                  <a:pt x="372" y="1474"/>
                </a:lnTo>
                <a:lnTo>
                  <a:pt x="374" y="1474"/>
                </a:lnTo>
                <a:lnTo>
                  <a:pt x="377" y="1472"/>
                </a:lnTo>
                <a:lnTo>
                  <a:pt x="379" y="1471"/>
                </a:lnTo>
                <a:lnTo>
                  <a:pt x="379" y="1469"/>
                </a:lnTo>
                <a:lnTo>
                  <a:pt x="381" y="1467"/>
                </a:lnTo>
                <a:lnTo>
                  <a:pt x="382" y="1465"/>
                </a:lnTo>
                <a:lnTo>
                  <a:pt x="380" y="1463"/>
                </a:lnTo>
                <a:lnTo>
                  <a:pt x="379" y="1463"/>
                </a:lnTo>
                <a:lnTo>
                  <a:pt x="378" y="1462"/>
                </a:lnTo>
                <a:lnTo>
                  <a:pt x="377" y="1459"/>
                </a:lnTo>
                <a:lnTo>
                  <a:pt x="376" y="1457"/>
                </a:lnTo>
                <a:lnTo>
                  <a:pt x="373" y="1453"/>
                </a:lnTo>
                <a:lnTo>
                  <a:pt x="368" y="1446"/>
                </a:lnTo>
                <a:lnTo>
                  <a:pt x="367" y="1445"/>
                </a:lnTo>
                <a:lnTo>
                  <a:pt x="366" y="1445"/>
                </a:lnTo>
                <a:lnTo>
                  <a:pt x="366" y="1442"/>
                </a:lnTo>
                <a:lnTo>
                  <a:pt x="365" y="1439"/>
                </a:lnTo>
                <a:lnTo>
                  <a:pt x="363" y="1438"/>
                </a:lnTo>
                <a:lnTo>
                  <a:pt x="362" y="1437"/>
                </a:lnTo>
                <a:lnTo>
                  <a:pt x="362" y="1436"/>
                </a:lnTo>
                <a:lnTo>
                  <a:pt x="363" y="1432"/>
                </a:lnTo>
                <a:lnTo>
                  <a:pt x="363" y="1430"/>
                </a:lnTo>
                <a:lnTo>
                  <a:pt x="362" y="1428"/>
                </a:lnTo>
                <a:lnTo>
                  <a:pt x="363" y="1424"/>
                </a:lnTo>
                <a:lnTo>
                  <a:pt x="364" y="1420"/>
                </a:lnTo>
                <a:lnTo>
                  <a:pt x="365" y="1417"/>
                </a:lnTo>
                <a:lnTo>
                  <a:pt x="365" y="1415"/>
                </a:lnTo>
                <a:lnTo>
                  <a:pt x="364" y="1416"/>
                </a:lnTo>
                <a:lnTo>
                  <a:pt x="362" y="1423"/>
                </a:lnTo>
                <a:lnTo>
                  <a:pt x="361" y="1418"/>
                </a:lnTo>
                <a:lnTo>
                  <a:pt x="360" y="1412"/>
                </a:lnTo>
                <a:lnTo>
                  <a:pt x="359" y="1410"/>
                </a:lnTo>
                <a:lnTo>
                  <a:pt x="358" y="1407"/>
                </a:lnTo>
                <a:lnTo>
                  <a:pt x="356" y="1406"/>
                </a:lnTo>
                <a:lnTo>
                  <a:pt x="354" y="1404"/>
                </a:lnTo>
                <a:lnTo>
                  <a:pt x="352" y="1403"/>
                </a:lnTo>
                <a:lnTo>
                  <a:pt x="349" y="1402"/>
                </a:lnTo>
                <a:lnTo>
                  <a:pt x="348" y="1401"/>
                </a:lnTo>
                <a:lnTo>
                  <a:pt x="348" y="1400"/>
                </a:lnTo>
                <a:lnTo>
                  <a:pt x="348" y="1398"/>
                </a:lnTo>
                <a:lnTo>
                  <a:pt x="349" y="1396"/>
                </a:lnTo>
                <a:lnTo>
                  <a:pt x="351" y="1394"/>
                </a:lnTo>
                <a:lnTo>
                  <a:pt x="353" y="1393"/>
                </a:lnTo>
                <a:lnTo>
                  <a:pt x="353" y="1391"/>
                </a:lnTo>
                <a:lnTo>
                  <a:pt x="354" y="1390"/>
                </a:lnTo>
                <a:lnTo>
                  <a:pt x="354" y="1391"/>
                </a:lnTo>
                <a:lnTo>
                  <a:pt x="355" y="1392"/>
                </a:lnTo>
                <a:lnTo>
                  <a:pt x="356" y="1389"/>
                </a:lnTo>
                <a:lnTo>
                  <a:pt x="356" y="1388"/>
                </a:lnTo>
                <a:lnTo>
                  <a:pt x="357" y="1386"/>
                </a:lnTo>
                <a:lnTo>
                  <a:pt x="359" y="1383"/>
                </a:lnTo>
                <a:lnTo>
                  <a:pt x="360" y="1381"/>
                </a:lnTo>
                <a:lnTo>
                  <a:pt x="360" y="1380"/>
                </a:lnTo>
                <a:lnTo>
                  <a:pt x="361" y="1376"/>
                </a:lnTo>
                <a:lnTo>
                  <a:pt x="361" y="1376"/>
                </a:lnTo>
                <a:lnTo>
                  <a:pt x="362" y="1376"/>
                </a:lnTo>
                <a:lnTo>
                  <a:pt x="363" y="1375"/>
                </a:lnTo>
                <a:lnTo>
                  <a:pt x="363" y="1374"/>
                </a:lnTo>
                <a:lnTo>
                  <a:pt x="363" y="1372"/>
                </a:lnTo>
                <a:lnTo>
                  <a:pt x="362" y="1370"/>
                </a:lnTo>
                <a:lnTo>
                  <a:pt x="362" y="1370"/>
                </a:lnTo>
                <a:lnTo>
                  <a:pt x="363" y="1370"/>
                </a:lnTo>
                <a:lnTo>
                  <a:pt x="364" y="1371"/>
                </a:lnTo>
                <a:lnTo>
                  <a:pt x="365" y="1372"/>
                </a:lnTo>
                <a:lnTo>
                  <a:pt x="365" y="1370"/>
                </a:lnTo>
                <a:lnTo>
                  <a:pt x="366" y="1370"/>
                </a:lnTo>
                <a:lnTo>
                  <a:pt x="367" y="1370"/>
                </a:lnTo>
                <a:lnTo>
                  <a:pt x="368" y="1370"/>
                </a:lnTo>
                <a:lnTo>
                  <a:pt x="372" y="1369"/>
                </a:lnTo>
                <a:lnTo>
                  <a:pt x="374" y="1368"/>
                </a:lnTo>
                <a:lnTo>
                  <a:pt x="376" y="1367"/>
                </a:lnTo>
                <a:lnTo>
                  <a:pt x="380" y="1363"/>
                </a:lnTo>
                <a:lnTo>
                  <a:pt x="381" y="1363"/>
                </a:lnTo>
                <a:lnTo>
                  <a:pt x="382" y="1363"/>
                </a:lnTo>
                <a:lnTo>
                  <a:pt x="383" y="1364"/>
                </a:lnTo>
                <a:lnTo>
                  <a:pt x="384" y="1364"/>
                </a:lnTo>
                <a:lnTo>
                  <a:pt x="384" y="1364"/>
                </a:lnTo>
                <a:lnTo>
                  <a:pt x="385" y="1364"/>
                </a:lnTo>
                <a:lnTo>
                  <a:pt x="384" y="1362"/>
                </a:lnTo>
                <a:lnTo>
                  <a:pt x="384" y="1361"/>
                </a:lnTo>
                <a:lnTo>
                  <a:pt x="384" y="1359"/>
                </a:lnTo>
                <a:lnTo>
                  <a:pt x="385" y="1359"/>
                </a:lnTo>
                <a:lnTo>
                  <a:pt x="386" y="1359"/>
                </a:lnTo>
                <a:lnTo>
                  <a:pt x="391" y="1357"/>
                </a:lnTo>
                <a:lnTo>
                  <a:pt x="391" y="1356"/>
                </a:lnTo>
                <a:lnTo>
                  <a:pt x="392" y="1354"/>
                </a:lnTo>
                <a:lnTo>
                  <a:pt x="394" y="1354"/>
                </a:lnTo>
                <a:lnTo>
                  <a:pt x="393" y="1353"/>
                </a:lnTo>
                <a:lnTo>
                  <a:pt x="393" y="1352"/>
                </a:lnTo>
                <a:lnTo>
                  <a:pt x="389" y="1350"/>
                </a:lnTo>
                <a:lnTo>
                  <a:pt x="385" y="1348"/>
                </a:lnTo>
                <a:lnTo>
                  <a:pt x="382" y="1347"/>
                </a:lnTo>
                <a:lnTo>
                  <a:pt x="382" y="1347"/>
                </a:lnTo>
                <a:lnTo>
                  <a:pt x="381" y="1346"/>
                </a:lnTo>
                <a:lnTo>
                  <a:pt x="381" y="1345"/>
                </a:lnTo>
                <a:lnTo>
                  <a:pt x="380" y="1343"/>
                </a:lnTo>
                <a:lnTo>
                  <a:pt x="381" y="1342"/>
                </a:lnTo>
                <a:lnTo>
                  <a:pt x="381" y="1342"/>
                </a:lnTo>
                <a:lnTo>
                  <a:pt x="382" y="1342"/>
                </a:lnTo>
                <a:lnTo>
                  <a:pt x="383" y="1342"/>
                </a:lnTo>
                <a:lnTo>
                  <a:pt x="384" y="1342"/>
                </a:lnTo>
                <a:lnTo>
                  <a:pt x="385" y="1343"/>
                </a:lnTo>
                <a:lnTo>
                  <a:pt x="387" y="1343"/>
                </a:lnTo>
                <a:lnTo>
                  <a:pt x="388" y="1343"/>
                </a:lnTo>
                <a:lnTo>
                  <a:pt x="389" y="1341"/>
                </a:lnTo>
                <a:lnTo>
                  <a:pt x="386" y="1337"/>
                </a:lnTo>
                <a:lnTo>
                  <a:pt x="384" y="1333"/>
                </a:lnTo>
                <a:lnTo>
                  <a:pt x="382" y="1329"/>
                </a:lnTo>
                <a:lnTo>
                  <a:pt x="381" y="1327"/>
                </a:lnTo>
                <a:lnTo>
                  <a:pt x="379" y="1323"/>
                </a:lnTo>
                <a:lnTo>
                  <a:pt x="376" y="1320"/>
                </a:lnTo>
                <a:lnTo>
                  <a:pt x="374" y="1317"/>
                </a:lnTo>
                <a:lnTo>
                  <a:pt x="373" y="1316"/>
                </a:lnTo>
                <a:lnTo>
                  <a:pt x="370" y="1315"/>
                </a:lnTo>
                <a:lnTo>
                  <a:pt x="364" y="1315"/>
                </a:lnTo>
                <a:lnTo>
                  <a:pt x="362" y="1314"/>
                </a:lnTo>
                <a:lnTo>
                  <a:pt x="360" y="1315"/>
                </a:lnTo>
                <a:lnTo>
                  <a:pt x="359" y="1316"/>
                </a:lnTo>
                <a:lnTo>
                  <a:pt x="357" y="1315"/>
                </a:lnTo>
                <a:lnTo>
                  <a:pt x="356" y="1312"/>
                </a:lnTo>
                <a:lnTo>
                  <a:pt x="355" y="1310"/>
                </a:lnTo>
                <a:lnTo>
                  <a:pt x="355" y="1308"/>
                </a:lnTo>
                <a:lnTo>
                  <a:pt x="356" y="1306"/>
                </a:lnTo>
                <a:lnTo>
                  <a:pt x="355" y="1303"/>
                </a:lnTo>
                <a:lnTo>
                  <a:pt x="354" y="1301"/>
                </a:lnTo>
                <a:lnTo>
                  <a:pt x="351" y="1300"/>
                </a:lnTo>
                <a:lnTo>
                  <a:pt x="347" y="1298"/>
                </a:lnTo>
                <a:lnTo>
                  <a:pt x="346" y="1293"/>
                </a:lnTo>
                <a:lnTo>
                  <a:pt x="348" y="1287"/>
                </a:lnTo>
                <a:lnTo>
                  <a:pt x="351" y="1283"/>
                </a:lnTo>
                <a:lnTo>
                  <a:pt x="353" y="1281"/>
                </a:lnTo>
                <a:lnTo>
                  <a:pt x="354" y="1279"/>
                </a:lnTo>
                <a:lnTo>
                  <a:pt x="354" y="1278"/>
                </a:lnTo>
                <a:lnTo>
                  <a:pt x="354" y="1276"/>
                </a:lnTo>
                <a:lnTo>
                  <a:pt x="353" y="1275"/>
                </a:lnTo>
                <a:lnTo>
                  <a:pt x="351" y="1274"/>
                </a:lnTo>
                <a:lnTo>
                  <a:pt x="350" y="1272"/>
                </a:lnTo>
                <a:lnTo>
                  <a:pt x="350" y="1268"/>
                </a:lnTo>
                <a:lnTo>
                  <a:pt x="352" y="1263"/>
                </a:lnTo>
                <a:lnTo>
                  <a:pt x="353" y="1258"/>
                </a:lnTo>
                <a:lnTo>
                  <a:pt x="356" y="1256"/>
                </a:lnTo>
                <a:lnTo>
                  <a:pt x="358" y="1254"/>
                </a:lnTo>
                <a:lnTo>
                  <a:pt x="359" y="1253"/>
                </a:lnTo>
                <a:lnTo>
                  <a:pt x="359" y="1251"/>
                </a:lnTo>
                <a:lnTo>
                  <a:pt x="359" y="1248"/>
                </a:lnTo>
                <a:lnTo>
                  <a:pt x="359" y="1247"/>
                </a:lnTo>
                <a:lnTo>
                  <a:pt x="360" y="1246"/>
                </a:lnTo>
                <a:lnTo>
                  <a:pt x="361" y="1244"/>
                </a:lnTo>
                <a:lnTo>
                  <a:pt x="362" y="1243"/>
                </a:lnTo>
                <a:lnTo>
                  <a:pt x="364" y="1243"/>
                </a:lnTo>
                <a:lnTo>
                  <a:pt x="366" y="1244"/>
                </a:lnTo>
                <a:lnTo>
                  <a:pt x="369" y="1246"/>
                </a:lnTo>
                <a:lnTo>
                  <a:pt x="372" y="1252"/>
                </a:lnTo>
                <a:lnTo>
                  <a:pt x="375" y="1255"/>
                </a:lnTo>
                <a:lnTo>
                  <a:pt x="375" y="1256"/>
                </a:lnTo>
                <a:lnTo>
                  <a:pt x="377" y="1258"/>
                </a:lnTo>
                <a:lnTo>
                  <a:pt x="379" y="1259"/>
                </a:lnTo>
                <a:lnTo>
                  <a:pt x="382" y="1258"/>
                </a:lnTo>
                <a:lnTo>
                  <a:pt x="385" y="1256"/>
                </a:lnTo>
                <a:lnTo>
                  <a:pt x="386" y="1255"/>
                </a:lnTo>
                <a:lnTo>
                  <a:pt x="386" y="1254"/>
                </a:lnTo>
                <a:lnTo>
                  <a:pt x="386" y="1252"/>
                </a:lnTo>
                <a:lnTo>
                  <a:pt x="386" y="1250"/>
                </a:lnTo>
                <a:lnTo>
                  <a:pt x="385" y="1248"/>
                </a:lnTo>
                <a:lnTo>
                  <a:pt x="384" y="1244"/>
                </a:lnTo>
                <a:lnTo>
                  <a:pt x="383" y="1239"/>
                </a:lnTo>
                <a:lnTo>
                  <a:pt x="383" y="1237"/>
                </a:lnTo>
                <a:lnTo>
                  <a:pt x="383" y="1237"/>
                </a:lnTo>
                <a:lnTo>
                  <a:pt x="385" y="1237"/>
                </a:lnTo>
                <a:lnTo>
                  <a:pt x="386" y="1237"/>
                </a:lnTo>
                <a:lnTo>
                  <a:pt x="388" y="1236"/>
                </a:lnTo>
                <a:lnTo>
                  <a:pt x="390" y="1234"/>
                </a:lnTo>
                <a:lnTo>
                  <a:pt x="395" y="1230"/>
                </a:lnTo>
                <a:lnTo>
                  <a:pt x="396" y="1228"/>
                </a:lnTo>
                <a:lnTo>
                  <a:pt x="397" y="1225"/>
                </a:lnTo>
                <a:lnTo>
                  <a:pt x="398" y="1224"/>
                </a:lnTo>
                <a:lnTo>
                  <a:pt x="401" y="1223"/>
                </a:lnTo>
                <a:lnTo>
                  <a:pt x="404" y="1222"/>
                </a:lnTo>
                <a:lnTo>
                  <a:pt x="406" y="1221"/>
                </a:lnTo>
                <a:lnTo>
                  <a:pt x="409" y="1219"/>
                </a:lnTo>
                <a:lnTo>
                  <a:pt x="412" y="1218"/>
                </a:lnTo>
                <a:lnTo>
                  <a:pt x="413" y="1217"/>
                </a:lnTo>
                <a:lnTo>
                  <a:pt x="414" y="1216"/>
                </a:lnTo>
                <a:lnTo>
                  <a:pt x="417" y="1212"/>
                </a:lnTo>
                <a:lnTo>
                  <a:pt x="419" y="1209"/>
                </a:lnTo>
                <a:lnTo>
                  <a:pt x="421" y="1207"/>
                </a:lnTo>
                <a:lnTo>
                  <a:pt x="422" y="1205"/>
                </a:lnTo>
                <a:lnTo>
                  <a:pt x="423" y="1206"/>
                </a:lnTo>
                <a:lnTo>
                  <a:pt x="426" y="1207"/>
                </a:lnTo>
                <a:lnTo>
                  <a:pt x="428" y="1208"/>
                </a:lnTo>
                <a:lnTo>
                  <a:pt x="430" y="1209"/>
                </a:lnTo>
                <a:lnTo>
                  <a:pt x="430" y="1211"/>
                </a:lnTo>
                <a:lnTo>
                  <a:pt x="431" y="1212"/>
                </a:lnTo>
                <a:lnTo>
                  <a:pt x="431" y="1213"/>
                </a:lnTo>
                <a:lnTo>
                  <a:pt x="432" y="1213"/>
                </a:lnTo>
                <a:lnTo>
                  <a:pt x="434" y="1212"/>
                </a:lnTo>
                <a:lnTo>
                  <a:pt x="436" y="1212"/>
                </a:lnTo>
                <a:lnTo>
                  <a:pt x="439" y="1210"/>
                </a:lnTo>
                <a:lnTo>
                  <a:pt x="443" y="1207"/>
                </a:lnTo>
                <a:lnTo>
                  <a:pt x="447" y="1206"/>
                </a:lnTo>
                <a:lnTo>
                  <a:pt x="449" y="1207"/>
                </a:lnTo>
                <a:lnTo>
                  <a:pt x="451" y="1209"/>
                </a:lnTo>
                <a:lnTo>
                  <a:pt x="452" y="1212"/>
                </a:lnTo>
                <a:lnTo>
                  <a:pt x="454" y="1212"/>
                </a:lnTo>
                <a:lnTo>
                  <a:pt x="454" y="1212"/>
                </a:lnTo>
                <a:lnTo>
                  <a:pt x="455" y="1212"/>
                </a:lnTo>
                <a:lnTo>
                  <a:pt x="456" y="1212"/>
                </a:lnTo>
                <a:lnTo>
                  <a:pt x="457" y="1212"/>
                </a:lnTo>
                <a:lnTo>
                  <a:pt x="458" y="1212"/>
                </a:lnTo>
                <a:lnTo>
                  <a:pt x="459" y="1213"/>
                </a:lnTo>
                <a:lnTo>
                  <a:pt x="462" y="1213"/>
                </a:lnTo>
                <a:lnTo>
                  <a:pt x="465" y="1212"/>
                </a:lnTo>
                <a:lnTo>
                  <a:pt x="466" y="1212"/>
                </a:lnTo>
                <a:lnTo>
                  <a:pt x="467" y="1212"/>
                </a:lnTo>
                <a:lnTo>
                  <a:pt x="469" y="1213"/>
                </a:lnTo>
                <a:lnTo>
                  <a:pt x="471" y="1215"/>
                </a:lnTo>
                <a:lnTo>
                  <a:pt x="474" y="1219"/>
                </a:lnTo>
                <a:lnTo>
                  <a:pt x="475" y="1220"/>
                </a:lnTo>
                <a:lnTo>
                  <a:pt x="478" y="1221"/>
                </a:lnTo>
                <a:lnTo>
                  <a:pt x="480" y="1223"/>
                </a:lnTo>
                <a:lnTo>
                  <a:pt x="482" y="1225"/>
                </a:lnTo>
                <a:lnTo>
                  <a:pt x="483" y="1226"/>
                </a:lnTo>
                <a:lnTo>
                  <a:pt x="484" y="1229"/>
                </a:lnTo>
                <a:lnTo>
                  <a:pt x="487" y="1232"/>
                </a:lnTo>
                <a:lnTo>
                  <a:pt x="487" y="1235"/>
                </a:lnTo>
                <a:lnTo>
                  <a:pt x="488" y="1238"/>
                </a:lnTo>
                <a:lnTo>
                  <a:pt x="489" y="1239"/>
                </a:lnTo>
                <a:lnTo>
                  <a:pt x="489" y="1239"/>
                </a:lnTo>
                <a:lnTo>
                  <a:pt x="490" y="1239"/>
                </a:lnTo>
                <a:lnTo>
                  <a:pt x="491" y="1238"/>
                </a:lnTo>
                <a:lnTo>
                  <a:pt x="491" y="1236"/>
                </a:lnTo>
                <a:lnTo>
                  <a:pt x="491" y="1232"/>
                </a:lnTo>
                <a:lnTo>
                  <a:pt x="490" y="1230"/>
                </a:lnTo>
                <a:lnTo>
                  <a:pt x="489" y="1229"/>
                </a:lnTo>
                <a:lnTo>
                  <a:pt x="489" y="1228"/>
                </a:lnTo>
                <a:lnTo>
                  <a:pt x="489" y="1226"/>
                </a:lnTo>
                <a:lnTo>
                  <a:pt x="491" y="1226"/>
                </a:lnTo>
                <a:lnTo>
                  <a:pt x="492" y="1226"/>
                </a:lnTo>
                <a:lnTo>
                  <a:pt x="495" y="1228"/>
                </a:lnTo>
                <a:lnTo>
                  <a:pt x="497" y="1230"/>
                </a:lnTo>
                <a:lnTo>
                  <a:pt x="501" y="1234"/>
                </a:lnTo>
                <a:lnTo>
                  <a:pt x="504" y="1236"/>
                </a:lnTo>
                <a:lnTo>
                  <a:pt x="507" y="1237"/>
                </a:lnTo>
                <a:lnTo>
                  <a:pt x="509" y="1238"/>
                </a:lnTo>
                <a:lnTo>
                  <a:pt x="511" y="1237"/>
                </a:lnTo>
                <a:lnTo>
                  <a:pt x="514" y="1236"/>
                </a:lnTo>
                <a:lnTo>
                  <a:pt x="516" y="1234"/>
                </a:lnTo>
                <a:lnTo>
                  <a:pt x="517" y="1233"/>
                </a:lnTo>
                <a:lnTo>
                  <a:pt x="518" y="1231"/>
                </a:lnTo>
                <a:lnTo>
                  <a:pt x="521" y="1228"/>
                </a:lnTo>
                <a:lnTo>
                  <a:pt x="524" y="1226"/>
                </a:lnTo>
                <a:lnTo>
                  <a:pt x="525" y="1226"/>
                </a:lnTo>
                <a:lnTo>
                  <a:pt x="526" y="1227"/>
                </a:lnTo>
                <a:lnTo>
                  <a:pt x="529" y="1225"/>
                </a:lnTo>
                <a:lnTo>
                  <a:pt x="530" y="1225"/>
                </a:lnTo>
                <a:lnTo>
                  <a:pt x="533" y="1224"/>
                </a:lnTo>
                <a:lnTo>
                  <a:pt x="536" y="1225"/>
                </a:lnTo>
                <a:lnTo>
                  <a:pt x="539" y="1228"/>
                </a:lnTo>
                <a:lnTo>
                  <a:pt x="541" y="1229"/>
                </a:lnTo>
                <a:lnTo>
                  <a:pt x="543" y="1229"/>
                </a:lnTo>
                <a:lnTo>
                  <a:pt x="545" y="1228"/>
                </a:lnTo>
                <a:lnTo>
                  <a:pt x="546" y="1227"/>
                </a:lnTo>
                <a:lnTo>
                  <a:pt x="547" y="1225"/>
                </a:lnTo>
                <a:lnTo>
                  <a:pt x="548" y="1224"/>
                </a:lnTo>
                <a:lnTo>
                  <a:pt x="548" y="1224"/>
                </a:lnTo>
                <a:lnTo>
                  <a:pt x="552" y="1224"/>
                </a:lnTo>
                <a:lnTo>
                  <a:pt x="554" y="1224"/>
                </a:lnTo>
                <a:lnTo>
                  <a:pt x="555" y="1224"/>
                </a:lnTo>
                <a:lnTo>
                  <a:pt x="557" y="1224"/>
                </a:lnTo>
                <a:lnTo>
                  <a:pt x="561" y="1227"/>
                </a:lnTo>
                <a:lnTo>
                  <a:pt x="563" y="1230"/>
                </a:lnTo>
                <a:lnTo>
                  <a:pt x="566" y="1234"/>
                </a:lnTo>
                <a:lnTo>
                  <a:pt x="567" y="1235"/>
                </a:lnTo>
                <a:lnTo>
                  <a:pt x="569" y="1235"/>
                </a:lnTo>
                <a:lnTo>
                  <a:pt x="570" y="1236"/>
                </a:lnTo>
                <a:lnTo>
                  <a:pt x="572" y="1236"/>
                </a:lnTo>
                <a:lnTo>
                  <a:pt x="577" y="1237"/>
                </a:lnTo>
                <a:lnTo>
                  <a:pt x="578" y="1237"/>
                </a:lnTo>
                <a:lnTo>
                  <a:pt x="578" y="1238"/>
                </a:lnTo>
                <a:lnTo>
                  <a:pt x="578" y="1240"/>
                </a:lnTo>
                <a:lnTo>
                  <a:pt x="578" y="1241"/>
                </a:lnTo>
                <a:lnTo>
                  <a:pt x="582" y="1239"/>
                </a:lnTo>
                <a:lnTo>
                  <a:pt x="584" y="1238"/>
                </a:lnTo>
                <a:lnTo>
                  <a:pt x="585" y="1235"/>
                </a:lnTo>
                <a:lnTo>
                  <a:pt x="586" y="1232"/>
                </a:lnTo>
                <a:lnTo>
                  <a:pt x="587" y="1231"/>
                </a:lnTo>
                <a:lnTo>
                  <a:pt x="588" y="1230"/>
                </a:lnTo>
                <a:lnTo>
                  <a:pt x="589" y="1231"/>
                </a:lnTo>
                <a:lnTo>
                  <a:pt x="590" y="1233"/>
                </a:lnTo>
                <a:lnTo>
                  <a:pt x="592" y="1235"/>
                </a:lnTo>
                <a:lnTo>
                  <a:pt x="595" y="1235"/>
                </a:lnTo>
                <a:lnTo>
                  <a:pt x="596" y="1236"/>
                </a:lnTo>
                <a:lnTo>
                  <a:pt x="599" y="1236"/>
                </a:lnTo>
                <a:lnTo>
                  <a:pt x="604" y="1235"/>
                </a:lnTo>
                <a:lnTo>
                  <a:pt x="609" y="1233"/>
                </a:lnTo>
                <a:lnTo>
                  <a:pt x="612" y="1230"/>
                </a:lnTo>
                <a:lnTo>
                  <a:pt x="613" y="1226"/>
                </a:lnTo>
                <a:lnTo>
                  <a:pt x="614" y="1222"/>
                </a:lnTo>
                <a:lnTo>
                  <a:pt x="616" y="1220"/>
                </a:lnTo>
                <a:lnTo>
                  <a:pt x="615" y="1217"/>
                </a:lnTo>
                <a:lnTo>
                  <a:pt x="612" y="1214"/>
                </a:lnTo>
                <a:lnTo>
                  <a:pt x="611" y="1214"/>
                </a:lnTo>
                <a:lnTo>
                  <a:pt x="605" y="1212"/>
                </a:lnTo>
                <a:lnTo>
                  <a:pt x="605" y="1211"/>
                </a:lnTo>
                <a:lnTo>
                  <a:pt x="604" y="1211"/>
                </a:lnTo>
                <a:lnTo>
                  <a:pt x="598" y="1209"/>
                </a:lnTo>
                <a:lnTo>
                  <a:pt x="595" y="1207"/>
                </a:lnTo>
                <a:lnTo>
                  <a:pt x="594" y="1206"/>
                </a:lnTo>
                <a:lnTo>
                  <a:pt x="594" y="1204"/>
                </a:lnTo>
                <a:lnTo>
                  <a:pt x="592" y="1202"/>
                </a:lnTo>
                <a:lnTo>
                  <a:pt x="588" y="1201"/>
                </a:lnTo>
                <a:lnTo>
                  <a:pt x="587" y="1199"/>
                </a:lnTo>
                <a:lnTo>
                  <a:pt x="588" y="1198"/>
                </a:lnTo>
                <a:lnTo>
                  <a:pt x="590" y="1197"/>
                </a:lnTo>
                <a:lnTo>
                  <a:pt x="591" y="1197"/>
                </a:lnTo>
                <a:lnTo>
                  <a:pt x="595" y="1194"/>
                </a:lnTo>
                <a:lnTo>
                  <a:pt x="596" y="1193"/>
                </a:lnTo>
                <a:lnTo>
                  <a:pt x="599" y="1193"/>
                </a:lnTo>
                <a:lnTo>
                  <a:pt x="602" y="1191"/>
                </a:lnTo>
                <a:lnTo>
                  <a:pt x="604" y="1189"/>
                </a:lnTo>
                <a:lnTo>
                  <a:pt x="605" y="1187"/>
                </a:lnTo>
                <a:lnTo>
                  <a:pt x="605" y="1186"/>
                </a:lnTo>
                <a:lnTo>
                  <a:pt x="602" y="1181"/>
                </a:lnTo>
                <a:lnTo>
                  <a:pt x="601" y="1177"/>
                </a:lnTo>
                <a:lnTo>
                  <a:pt x="601" y="1175"/>
                </a:lnTo>
                <a:lnTo>
                  <a:pt x="603" y="1173"/>
                </a:lnTo>
                <a:lnTo>
                  <a:pt x="604" y="1172"/>
                </a:lnTo>
                <a:lnTo>
                  <a:pt x="605" y="1170"/>
                </a:lnTo>
                <a:lnTo>
                  <a:pt x="606" y="1169"/>
                </a:lnTo>
                <a:lnTo>
                  <a:pt x="609" y="1168"/>
                </a:lnTo>
                <a:lnTo>
                  <a:pt x="612" y="1168"/>
                </a:lnTo>
                <a:lnTo>
                  <a:pt x="614" y="1169"/>
                </a:lnTo>
                <a:lnTo>
                  <a:pt x="618" y="1169"/>
                </a:lnTo>
                <a:lnTo>
                  <a:pt x="621" y="1169"/>
                </a:lnTo>
                <a:lnTo>
                  <a:pt x="622" y="1170"/>
                </a:lnTo>
                <a:lnTo>
                  <a:pt x="623" y="1169"/>
                </a:lnTo>
                <a:lnTo>
                  <a:pt x="624" y="1168"/>
                </a:lnTo>
                <a:lnTo>
                  <a:pt x="624" y="1166"/>
                </a:lnTo>
                <a:lnTo>
                  <a:pt x="623" y="1165"/>
                </a:lnTo>
                <a:lnTo>
                  <a:pt x="619" y="1163"/>
                </a:lnTo>
                <a:lnTo>
                  <a:pt x="617" y="1161"/>
                </a:lnTo>
                <a:lnTo>
                  <a:pt x="615" y="1161"/>
                </a:lnTo>
                <a:lnTo>
                  <a:pt x="613" y="1161"/>
                </a:lnTo>
                <a:lnTo>
                  <a:pt x="611" y="1160"/>
                </a:lnTo>
                <a:lnTo>
                  <a:pt x="608" y="1159"/>
                </a:lnTo>
                <a:lnTo>
                  <a:pt x="608" y="1158"/>
                </a:lnTo>
                <a:lnTo>
                  <a:pt x="608" y="1156"/>
                </a:lnTo>
                <a:lnTo>
                  <a:pt x="609" y="1155"/>
                </a:lnTo>
                <a:lnTo>
                  <a:pt x="611" y="1154"/>
                </a:lnTo>
                <a:lnTo>
                  <a:pt x="612" y="1154"/>
                </a:lnTo>
                <a:lnTo>
                  <a:pt x="614" y="1153"/>
                </a:lnTo>
                <a:lnTo>
                  <a:pt x="614" y="1153"/>
                </a:lnTo>
                <a:lnTo>
                  <a:pt x="614" y="1152"/>
                </a:lnTo>
                <a:lnTo>
                  <a:pt x="614" y="1151"/>
                </a:lnTo>
                <a:lnTo>
                  <a:pt x="613" y="1150"/>
                </a:lnTo>
                <a:lnTo>
                  <a:pt x="612" y="1150"/>
                </a:lnTo>
                <a:lnTo>
                  <a:pt x="611" y="1151"/>
                </a:lnTo>
                <a:lnTo>
                  <a:pt x="609" y="1151"/>
                </a:lnTo>
                <a:lnTo>
                  <a:pt x="607" y="1150"/>
                </a:lnTo>
                <a:lnTo>
                  <a:pt x="604" y="1149"/>
                </a:lnTo>
                <a:lnTo>
                  <a:pt x="605" y="1148"/>
                </a:lnTo>
                <a:lnTo>
                  <a:pt x="606" y="1147"/>
                </a:lnTo>
                <a:lnTo>
                  <a:pt x="607" y="1145"/>
                </a:lnTo>
                <a:lnTo>
                  <a:pt x="607" y="1143"/>
                </a:lnTo>
                <a:lnTo>
                  <a:pt x="607" y="1141"/>
                </a:lnTo>
                <a:lnTo>
                  <a:pt x="607" y="1139"/>
                </a:lnTo>
                <a:lnTo>
                  <a:pt x="609" y="1137"/>
                </a:lnTo>
                <a:lnTo>
                  <a:pt x="611" y="1136"/>
                </a:lnTo>
                <a:lnTo>
                  <a:pt x="616" y="1138"/>
                </a:lnTo>
                <a:lnTo>
                  <a:pt x="622" y="1139"/>
                </a:lnTo>
                <a:lnTo>
                  <a:pt x="623" y="1139"/>
                </a:lnTo>
                <a:lnTo>
                  <a:pt x="623" y="1138"/>
                </a:lnTo>
                <a:lnTo>
                  <a:pt x="623" y="1138"/>
                </a:lnTo>
                <a:lnTo>
                  <a:pt x="632" y="1137"/>
                </a:lnTo>
                <a:lnTo>
                  <a:pt x="633" y="1136"/>
                </a:lnTo>
                <a:lnTo>
                  <a:pt x="634" y="1136"/>
                </a:lnTo>
                <a:lnTo>
                  <a:pt x="642" y="1135"/>
                </a:lnTo>
                <a:lnTo>
                  <a:pt x="643" y="1133"/>
                </a:lnTo>
                <a:lnTo>
                  <a:pt x="644" y="1133"/>
                </a:lnTo>
                <a:lnTo>
                  <a:pt x="646" y="1133"/>
                </a:lnTo>
                <a:lnTo>
                  <a:pt x="648" y="1132"/>
                </a:lnTo>
                <a:lnTo>
                  <a:pt x="651" y="1131"/>
                </a:lnTo>
                <a:lnTo>
                  <a:pt x="653" y="1130"/>
                </a:lnTo>
                <a:lnTo>
                  <a:pt x="654" y="1130"/>
                </a:lnTo>
                <a:lnTo>
                  <a:pt x="656" y="1130"/>
                </a:lnTo>
                <a:lnTo>
                  <a:pt x="659" y="1130"/>
                </a:lnTo>
                <a:lnTo>
                  <a:pt x="660" y="1129"/>
                </a:lnTo>
                <a:lnTo>
                  <a:pt x="660" y="1128"/>
                </a:lnTo>
                <a:lnTo>
                  <a:pt x="662" y="1127"/>
                </a:lnTo>
                <a:lnTo>
                  <a:pt x="667" y="1126"/>
                </a:lnTo>
                <a:lnTo>
                  <a:pt x="668" y="1127"/>
                </a:lnTo>
                <a:lnTo>
                  <a:pt x="670" y="1127"/>
                </a:lnTo>
                <a:lnTo>
                  <a:pt x="673" y="1126"/>
                </a:lnTo>
                <a:lnTo>
                  <a:pt x="675" y="1125"/>
                </a:lnTo>
                <a:lnTo>
                  <a:pt x="677" y="1126"/>
                </a:lnTo>
                <a:lnTo>
                  <a:pt x="678" y="1127"/>
                </a:lnTo>
                <a:lnTo>
                  <a:pt x="679" y="1127"/>
                </a:lnTo>
                <a:lnTo>
                  <a:pt x="680" y="1124"/>
                </a:lnTo>
                <a:lnTo>
                  <a:pt x="681" y="1122"/>
                </a:lnTo>
                <a:lnTo>
                  <a:pt x="682" y="1121"/>
                </a:lnTo>
                <a:lnTo>
                  <a:pt x="684" y="1121"/>
                </a:lnTo>
                <a:lnTo>
                  <a:pt x="684" y="1120"/>
                </a:lnTo>
                <a:lnTo>
                  <a:pt x="685" y="1118"/>
                </a:lnTo>
                <a:lnTo>
                  <a:pt x="689" y="1119"/>
                </a:lnTo>
                <a:lnTo>
                  <a:pt x="693" y="1116"/>
                </a:lnTo>
                <a:lnTo>
                  <a:pt x="694" y="1118"/>
                </a:lnTo>
                <a:lnTo>
                  <a:pt x="699" y="1117"/>
                </a:lnTo>
                <a:lnTo>
                  <a:pt x="705" y="1116"/>
                </a:lnTo>
                <a:lnTo>
                  <a:pt x="708" y="1115"/>
                </a:lnTo>
                <a:lnTo>
                  <a:pt x="714" y="1113"/>
                </a:lnTo>
                <a:lnTo>
                  <a:pt x="717" y="1112"/>
                </a:lnTo>
                <a:lnTo>
                  <a:pt x="721" y="1111"/>
                </a:lnTo>
                <a:lnTo>
                  <a:pt x="725" y="1111"/>
                </a:lnTo>
                <a:lnTo>
                  <a:pt x="728" y="1109"/>
                </a:lnTo>
                <a:lnTo>
                  <a:pt x="730" y="1108"/>
                </a:lnTo>
                <a:lnTo>
                  <a:pt x="732" y="1108"/>
                </a:lnTo>
                <a:lnTo>
                  <a:pt x="733" y="1108"/>
                </a:lnTo>
                <a:lnTo>
                  <a:pt x="734" y="1107"/>
                </a:lnTo>
                <a:lnTo>
                  <a:pt x="735" y="1105"/>
                </a:lnTo>
                <a:lnTo>
                  <a:pt x="735" y="1103"/>
                </a:lnTo>
                <a:lnTo>
                  <a:pt x="734" y="1102"/>
                </a:lnTo>
                <a:lnTo>
                  <a:pt x="736" y="1101"/>
                </a:lnTo>
                <a:lnTo>
                  <a:pt x="738" y="1101"/>
                </a:lnTo>
                <a:lnTo>
                  <a:pt x="740" y="1101"/>
                </a:lnTo>
                <a:lnTo>
                  <a:pt x="743" y="1097"/>
                </a:lnTo>
                <a:lnTo>
                  <a:pt x="746" y="1096"/>
                </a:lnTo>
                <a:lnTo>
                  <a:pt x="748" y="1095"/>
                </a:lnTo>
                <a:lnTo>
                  <a:pt x="753" y="1095"/>
                </a:lnTo>
                <a:lnTo>
                  <a:pt x="757" y="1096"/>
                </a:lnTo>
                <a:lnTo>
                  <a:pt x="762" y="1097"/>
                </a:lnTo>
                <a:lnTo>
                  <a:pt x="764" y="1099"/>
                </a:lnTo>
                <a:lnTo>
                  <a:pt x="766" y="1101"/>
                </a:lnTo>
                <a:lnTo>
                  <a:pt x="768" y="1101"/>
                </a:lnTo>
                <a:lnTo>
                  <a:pt x="770" y="1102"/>
                </a:lnTo>
                <a:lnTo>
                  <a:pt x="772" y="1101"/>
                </a:lnTo>
                <a:lnTo>
                  <a:pt x="773" y="1100"/>
                </a:lnTo>
                <a:lnTo>
                  <a:pt x="774" y="1099"/>
                </a:lnTo>
                <a:lnTo>
                  <a:pt x="775" y="1098"/>
                </a:lnTo>
                <a:lnTo>
                  <a:pt x="780" y="1097"/>
                </a:lnTo>
                <a:lnTo>
                  <a:pt x="781" y="1099"/>
                </a:lnTo>
                <a:lnTo>
                  <a:pt x="783" y="1103"/>
                </a:lnTo>
                <a:lnTo>
                  <a:pt x="784" y="1108"/>
                </a:lnTo>
                <a:lnTo>
                  <a:pt x="787" y="1116"/>
                </a:lnTo>
                <a:lnTo>
                  <a:pt x="788" y="1119"/>
                </a:lnTo>
                <a:lnTo>
                  <a:pt x="787" y="1121"/>
                </a:lnTo>
                <a:lnTo>
                  <a:pt x="787" y="1124"/>
                </a:lnTo>
                <a:lnTo>
                  <a:pt x="787" y="1127"/>
                </a:lnTo>
                <a:lnTo>
                  <a:pt x="785" y="1130"/>
                </a:lnTo>
                <a:lnTo>
                  <a:pt x="786" y="1131"/>
                </a:lnTo>
                <a:lnTo>
                  <a:pt x="791" y="1133"/>
                </a:lnTo>
                <a:lnTo>
                  <a:pt x="797" y="1132"/>
                </a:lnTo>
                <a:lnTo>
                  <a:pt x="800" y="1131"/>
                </a:lnTo>
                <a:lnTo>
                  <a:pt x="803" y="1131"/>
                </a:lnTo>
                <a:lnTo>
                  <a:pt x="804" y="1131"/>
                </a:lnTo>
                <a:lnTo>
                  <a:pt x="804" y="1128"/>
                </a:lnTo>
                <a:lnTo>
                  <a:pt x="806" y="1128"/>
                </a:lnTo>
                <a:lnTo>
                  <a:pt x="807" y="1129"/>
                </a:lnTo>
                <a:lnTo>
                  <a:pt x="808" y="1132"/>
                </a:lnTo>
                <a:lnTo>
                  <a:pt x="809" y="1134"/>
                </a:lnTo>
                <a:lnTo>
                  <a:pt x="809" y="1136"/>
                </a:lnTo>
                <a:lnTo>
                  <a:pt x="810" y="1139"/>
                </a:lnTo>
                <a:lnTo>
                  <a:pt x="811" y="1140"/>
                </a:lnTo>
                <a:lnTo>
                  <a:pt x="812" y="1138"/>
                </a:lnTo>
                <a:lnTo>
                  <a:pt x="813" y="1138"/>
                </a:lnTo>
                <a:lnTo>
                  <a:pt x="813" y="1137"/>
                </a:lnTo>
                <a:lnTo>
                  <a:pt x="813" y="1136"/>
                </a:lnTo>
                <a:lnTo>
                  <a:pt x="813" y="1135"/>
                </a:lnTo>
                <a:lnTo>
                  <a:pt x="813" y="1134"/>
                </a:lnTo>
                <a:lnTo>
                  <a:pt x="814" y="1134"/>
                </a:lnTo>
                <a:lnTo>
                  <a:pt x="816" y="1134"/>
                </a:lnTo>
                <a:lnTo>
                  <a:pt x="819" y="1134"/>
                </a:lnTo>
                <a:lnTo>
                  <a:pt x="823" y="1138"/>
                </a:lnTo>
                <a:lnTo>
                  <a:pt x="825" y="1139"/>
                </a:lnTo>
                <a:lnTo>
                  <a:pt x="825" y="1139"/>
                </a:lnTo>
                <a:lnTo>
                  <a:pt x="827" y="1139"/>
                </a:lnTo>
                <a:lnTo>
                  <a:pt x="830" y="1138"/>
                </a:lnTo>
                <a:lnTo>
                  <a:pt x="831" y="1136"/>
                </a:lnTo>
                <a:lnTo>
                  <a:pt x="831" y="1136"/>
                </a:lnTo>
                <a:lnTo>
                  <a:pt x="832" y="1136"/>
                </a:lnTo>
                <a:lnTo>
                  <a:pt x="833" y="1136"/>
                </a:lnTo>
                <a:lnTo>
                  <a:pt x="833" y="1138"/>
                </a:lnTo>
                <a:lnTo>
                  <a:pt x="833" y="1140"/>
                </a:lnTo>
                <a:lnTo>
                  <a:pt x="830" y="1142"/>
                </a:lnTo>
                <a:lnTo>
                  <a:pt x="828" y="1143"/>
                </a:lnTo>
                <a:lnTo>
                  <a:pt x="826" y="1147"/>
                </a:lnTo>
                <a:lnTo>
                  <a:pt x="826" y="1150"/>
                </a:lnTo>
                <a:lnTo>
                  <a:pt x="826" y="1152"/>
                </a:lnTo>
                <a:lnTo>
                  <a:pt x="827" y="1153"/>
                </a:lnTo>
                <a:lnTo>
                  <a:pt x="827" y="1154"/>
                </a:lnTo>
                <a:lnTo>
                  <a:pt x="828" y="1155"/>
                </a:lnTo>
                <a:lnTo>
                  <a:pt x="829" y="1154"/>
                </a:lnTo>
                <a:lnTo>
                  <a:pt x="832" y="1151"/>
                </a:lnTo>
                <a:lnTo>
                  <a:pt x="833" y="1150"/>
                </a:lnTo>
                <a:lnTo>
                  <a:pt x="836" y="1149"/>
                </a:lnTo>
                <a:lnTo>
                  <a:pt x="840" y="1150"/>
                </a:lnTo>
                <a:lnTo>
                  <a:pt x="842" y="1151"/>
                </a:lnTo>
                <a:lnTo>
                  <a:pt x="843" y="1152"/>
                </a:lnTo>
                <a:lnTo>
                  <a:pt x="845" y="1153"/>
                </a:lnTo>
                <a:lnTo>
                  <a:pt x="846" y="1153"/>
                </a:lnTo>
                <a:lnTo>
                  <a:pt x="846" y="1151"/>
                </a:lnTo>
                <a:lnTo>
                  <a:pt x="846" y="1150"/>
                </a:lnTo>
                <a:lnTo>
                  <a:pt x="846" y="1148"/>
                </a:lnTo>
                <a:lnTo>
                  <a:pt x="851" y="1145"/>
                </a:lnTo>
                <a:lnTo>
                  <a:pt x="853" y="1143"/>
                </a:lnTo>
                <a:lnTo>
                  <a:pt x="854" y="1143"/>
                </a:lnTo>
                <a:lnTo>
                  <a:pt x="856" y="1143"/>
                </a:lnTo>
                <a:lnTo>
                  <a:pt x="857" y="1143"/>
                </a:lnTo>
                <a:lnTo>
                  <a:pt x="860" y="1141"/>
                </a:lnTo>
                <a:lnTo>
                  <a:pt x="863" y="1139"/>
                </a:lnTo>
                <a:lnTo>
                  <a:pt x="863" y="1137"/>
                </a:lnTo>
                <a:lnTo>
                  <a:pt x="863" y="1136"/>
                </a:lnTo>
                <a:lnTo>
                  <a:pt x="864" y="1135"/>
                </a:lnTo>
                <a:lnTo>
                  <a:pt x="868" y="1135"/>
                </a:lnTo>
                <a:lnTo>
                  <a:pt x="869" y="1134"/>
                </a:lnTo>
                <a:lnTo>
                  <a:pt x="872" y="1133"/>
                </a:lnTo>
                <a:lnTo>
                  <a:pt x="877" y="1130"/>
                </a:lnTo>
                <a:lnTo>
                  <a:pt x="879" y="1128"/>
                </a:lnTo>
                <a:lnTo>
                  <a:pt x="883" y="1128"/>
                </a:lnTo>
                <a:lnTo>
                  <a:pt x="884" y="1127"/>
                </a:lnTo>
                <a:lnTo>
                  <a:pt x="885" y="1126"/>
                </a:lnTo>
                <a:lnTo>
                  <a:pt x="888" y="1124"/>
                </a:lnTo>
                <a:lnTo>
                  <a:pt x="889" y="1124"/>
                </a:lnTo>
                <a:lnTo>
                  <a:pt x="889" y="1128"/>
                </a:lnTo>
                <a:lnTo>
                  <a:pt x="887" y="1132"/>
                </a:lnTo>
                <a:lnTo>
                  <a:pt x="886" y="1133"/>
                </a:lnTo>
                <a:lnTo>
                  <a:pt x="882" y="1133"/>
                </a:lnTo>
                <a:lnTo>
                  <a:pt x="882" y="1134"/>
                </a:lnTo>
                <a:lnTo>
                  <a:pt x="882" y="1136"/>
                </a:lnTo>
                <a:lnTo>
                  <a:pt x="883" y="1137"/>
                </a:lnTo>
                <a:lnTo>
                  <a:pt x="884" y="1138"/>
                </a:lnTo>
                <a:lnTo>
                  <a:pt x="885" y="1140"/>
                </a:lnTo>
                <a:lnTo>
                  <a:pt x="889" y="1143"/>
                </a:lnTo>
                <a:lnTo>
                  <a:pt x="895" y="1148"/>
                </a:lnTo>
                <a:lnTo>
                  <a:pt x="901" y="1153"/>
                </a:lnTo>
                <a:lnTo>
                  <a:pt x="905" y="1157"/>
                </a:lnTo>
                <a:lnTo>
                  <a:pt x="907" y="1158"/>
                </a:lnTo>
                <a:lnTo>
                  <a:pt x="908" y="1160"/>
                </a:lnTo>
                <a:lnTo>
                  <a:pt x="911" y="1165"/>
                </a:lnTo>
                <a:lnTo>
                  <a:pt x="914" y="1170"/>
                </a:lnTo>
                <a:lnTo>
                  <a:pt x="919" y="1179"/>
                </a:lnTo>
                <a:lnTo>
                  <a:pt x="923" y="1187"/>
                </a:lnTo>
                <a:lnTo>
                  <a:pt x="928" y="1196"/>
                </a:lnTo>
                <a:lnTo>
                  <a:pt x="931" y="1201"/>
                </a:lnTo>
                <a:lnTo>
                  <a:pt x="937" y="1212"/>
                </a:lnTo>
                <a:lnTo>
                  <a:pt x="938" y="1215"/>
                </a:lnTo>
                <a:lnTo>
                  <a:pt x="941" y="1221"/>
                </a:lnTo>
                <a:lnTo>
                  <a:pt x="944" y="1227"/>
                </a:lnTo>
                <a:lnTo>
                  <a:pt x="946" y="1233"/>
                </a:lnTo>
                <a:lnTo>
                  <a:pt x="947" y="1233"/>
                </a:lnTo>
                <a:lnTo>
                  <a:pt x="948" y="1232"/>
                </a:lnTo>
                <a:lnTo>
                  <a:pt x="948" y="1231"/>
                </a:lnTo>
                <a:lnTo>
                  <a:pt x="948" y="1230"/>
                </a:lnTo>
                <a:lnTo>
                  <a:pt x="950" y="1229"/>
                </a:lnTo>
                <a:lnTo>
                  <a:pt x="951" y="1228"/>
                </a:lnTo>
                <a:lnTo>
                  <a:pt x="952" y="1229"/>
                </a:lnTo>
                <a:lnTo>
                  <a:pt x="954" y="1228"/>
                </a:lnTo>
                <a:lnTo>
                  <a:pt x="954" y="1226"/>
                </a:lnTo>
                <a:lnTo>
                  <a:pt x="954" y="1224"/>
                </a:lnTo>
                <a:lnTo>
                  <a:pt x="954" y="1222"/>
                </a:lnTo>
                <a:lnTo>
                  <a:pt x="954" y="1221"/>
                </a:lnTo>
                <a:lnTo>
                  <a:pt x="955" y="1220"/>
                </a:lnTo>
                <a:lnTo>
                  <a:pt x="956" y="1220"/>
                </a:lnTo>
                <a:lnTo>
                  <a:pt x="957" y="1220"/>
                </a:lnTo>
                <a:lnTo>
                  <a:pt x="958" y="1218"/>
                </a:lnTo>
                <a:lnTo>
                  <a:pt x="959" y="1218"/>
                </a:lnTo>
                <a:lnTo>
                  <a:pt x="961" y="1218"/>
                </a:lnTo>
                <a:lnTo>
                  <a:pt x="962" y="1218"/>
                </a:lnTo>
                <a:lnTo>
                  <a:pt x="963" y="1219"/>
                </a:lnTo>
                <a:lnTo>
                  <a:pt x="963" y="1221"/>
                </a:lnTo>
                <a:lnTo>
                  <a:pt x="965" y="1221"/>
                </a:lnTo>
                <a:lnTo>
                  <a:pt x="966" y="1221"/>
                </a:lnTo>
                <a:lnTo>
                  <a:pt x="967" y="1222"/>
                </a:lnTo>
                <a:lnTo>
                  <a:pt x="966" y="1224"/>
                </a:lnTo>
                <a:lnTo>
                  <a:pt x="965" y="1226"/>
                </a:lnTo>
                <a:lnTo>
                  <a:pt x="965" y="1227"/>
                </a:lnTo>
                <a:lnTo>
                  <a:pt x="966" y="1228"/>
                </a:lnTo>
                <a:lnTo>
                  <a:pt x="970" y="1227"/>
                </a:lnTo>
                <a:lnTo>
                  <a:pt x="971" y="1227"/>
                </a:lnTo>
                <a:lnTo>
                  <a:pt x="972" y="1229"/>
                </a:lnTo>
                <a:lnTo>
                  <a:pt x="972" y="1230"/>
                </a:lnTo>
                <a:lnTo>
                  <a:pt x="972" y="1231"/>
                </a:lnTo>
                <a:lnTo>
                  <a:pt x="972" y="1233"/>
                </a:lnTo>
                <a:lnTo>
                  <a:pt x="972" y="1234"/>
                </a:lnTo>
                <a:lnTo>
                  <a:pt x="975" y="1234"/>
                </a:lnTo>
                <a:lnTo>
                  <a:pt x="978" y="1233"/>
                </a:lnTo>
                <a:lnTo>
                  <a:pt x="981" y="1233"/>
                </a:lnTo>
                <a:lnTo>
                  <a:pt x="984" y="1234"/>
                </a:lnTo>
                <a:lnTo>
                  <a:pt x="986" y="1234"/>
                </a:lnTo>
                <a:lnTo>
                  <a:pt x="988" y="1234"/>
                </a:lnTo>
                <a:lnTo>
                  <a:pt x="991" y="1234"/>
                </a:lnTo>
                <a:lnTo>
                  <a:pt x="993" y="1233"/>
                </a:lnTo>
                <a:lnTo>
                  <a:pt x="994" y="1231"/>
                </a:lnTo>
                <a:lnTo>
                  <a:pt x="995" y="1230"/>
                </a:lnTo>
                <a:lnTo>
                  <a:pt x="996" y="1229"/>
                </a:lnTo>
                <a:lnTo>
                  <a:pt x="999" y="1229"/>
                </a:lnTo>
                <a:lnTo>
                  <a:pt x="1000" y="1229"/>
                </a:lnTo>
                <a:lnTo>
                  <a:pt x="1002" y="1227"/>
                </a:lnTo>
                <a:lnTo>
                  <a:pt x="1003" y="1226"/>
                </a:lnTo>
                <a:lnTo>
                  <a:pt x="1005" y="1226"/>
                </a:lnTo>
                <a:lnTo>
                  <a:pt x="1007" y="1226"/>
                </a:lnTo>
                <a:lnTo>
                  <a:pt x="1010" y="1228"/>
                </a:lnTo>
                <a:lnTo>
                  <a:pt x="1013" y="1229"/>
                </a:lnTo>
                <a:lnTo>
                  <a:pt x="1016" y="1231"/>
                </a:lnTo>
                <a:lnTo>
                  <a:pt x="1017" y="1233"/>
                </a:lnTo>
                <a:lnTo>
                  <a:pt x="1018" y="1235"/>
                </a:lnTo>
                <a:lnTo>
                  <a:pt x="1020" y="1237"/>
                </a:lnTo>
                <a:lnTo>
                  <a:pt x="1021" y="1240"/>
                </a:lnTo>
                <a:lnTo>
                  <a:pt x="1021" y="1242"/>
                </a:lnTo>
                <a:lnTo>
                  <a:pt x="1023" y="1246"/>
                </a:lnTo>
                <a:lnTo>
                  <a:pt x="1024" y="1248"/>
                </a:lnTo>
                <a:lnTo>
                  <a:pt x="1025" y="1248"/>
                </a:lnTo>
                <a:lnTo>
                  <a:pt x="1027" y="1248"/>
                </a:lnTo>
                <a:lnTo>
                  <a:pt x="1029" y="1249"/>
                </a:lnTo>
                <a:lnTo>
                  <a:pt x="1033" y="1252"/>
                </a:lnTo>
                <a:lnTo>
                  <a:pt x="1035" y="1252"/>
                </a:lnTo>
                <a:lnTo>
                  <a:pt x="1036" y="1253"/>
                </a:lnTo>
                <a:lnTo>
                  <a:pt x="1036" y="1254"/>
                </a:lnTo>
                <a:lnTo>
                  <a:pt x="1036" y="1256"/>
                </a:lnTo>
                <a:lnTo>
                  <a:pt x="1036" y="1257"/>
                </a:lnTo>
                <a:lnTo>
                  <a:pt x="1037" y="1259"/>
                </a:lnTo>
                <a:lnTo>
                  <a:pt x="1038" y="1261"/>
                </a:lnTo>
                <a:lnTo>
                  <a:pt x="1040" y="1264"/>
                </a:lnTo>
                <a:lnTo>
                  <a:pt x="1040" y="1265"/>
                </a:lnTo>
                <a:lnTo>
                  <a:pt x="1041" y="1266"/>
                </a:lnTo>
                <a:lnTo>
                  <a:pt x="1043" y="1265"/>
                </a:lnTo>
                <a:lnTo>
                  <a:pt x="1045" y="1265"/>
                </a:lnTo>
                <a:lnTo>
                  <a:pt x="1052" y="1267"/>
                </a:lnTo>
                <a:lnTo>
                  <a:pt x="1053" y="1267"/>
                </a:lnTo>
                <a:lnTo>
                  <a:pt x="1053" y="1268"/>
                </a:lnTo>
                <a:lnTo>
                  <a:pt x="1054" y="1268"/>
                </a:lnTo>
                <a:lnTo>
                  <a:pt x="1056" y="1268"/>
                </a:lnTo>
                <a:lnTo>
                  <a:pt x="1057" y="1268"/>
                </a:lnTo>
                <a:lnTo>
                  <a:pt x="1058" y="1267"/>
                </a:lnTo>
                <a:lnTo>
                  <a:pt x="1059" y="1266"/>
                </a:lnTo>
                <a:lnTo>
                  <a:pt x="1061" y="1264"/>
                </a:lnTo>
                <a:lnTo>
                  <a:pt x="1063" y="1263"/>
                </a:lnTo>
                <a:lnTo>
                  <a:pt x="1065" y="1261"/>
                </a:lnTo>
                <a:lnTo>
                  <a:pt x="1066" y="1261"/>
                </a:lnTo>
                <a:lnTo>
                  <a:pt x="1067" y="1261"/>
                </a:lnTo>
                <a:lnTo>
                  <a:pt x="1067" y="1263"/>
                </a:lnTo>
                <a:lnTo>
                  <a:pt x="1066" y="1264"/>
                </a:lnTo>
                <a:lnTo>
                  <a:pt x="1065" y="1265"/>
                </a:lnTo>
                <a:lnTo>
                  <a:pt x="1065" y="1266"/>
                </a:lnTo>
                <a:lnTo>
                  <a:pt x="1067" y="1267"/>
                </a:lnTo>
                <a:lnTo>
                  <a:pt x="1068" y="1268"/>
                </a:lnTo>
                <a:lnTo>
                  <a:pt x="1071" y="1273"/>
                </a:lnTo>
                <a:lnTo>
                  <a:pt x="1072" y="1274"/>
                </a:lnTo>
                <a:lnTo>
                  <a:pt x="1073" y="1275"/>
                </a:lnTo>
                <a:lnTo>
                  <a:pt x="1075" y="1275"/>
                </a:lnTo>
                <a:lnTo>
                  <a:pt x="1076" y="1276"/>
                </a:lnTo>
                <a:lnTo>
                  <a:pt x="1077" y="1278"/>
                </a:lnTo>
                <a:lnTo>
                  <a:pt x="1078" y="1280"/>
                </a:lnTo>
                <a:lnTo>
                  <a:pt x="1079" y="1280"/>
                </a:lnTo>
                <a:lnTo>
                  <a:pt x="1080" y="1279"/>
                </a:lnTo>
                <a:lnTo>
                  <a:pt x="1081" y="1279"/>
                </a:lnTo>
                <a:lnTo>
                  <a:pt x="1082" y="1278"/>
                </a:lnTo>
                <a:lnTo>
                  <a:pt x="1084" y="1278"/>
                </a:lnTo>
                <a:lnTo>
                  <a:pt x="1086" y="1277"/>
                </a:lnTo>
                <a:lnTo>
                  <a:pt x="1087" y="1278"/>
                </a:lnTo>
                <a:lnTo>
                  <a:pt x="1087" y="1278"/>
                </a:lnTo>
                <a:lnTo>
                  <a:pt x="1089" y="1277"/>
                </a:lnTo>
                <a:lnTo>
                  <a:pt x="1090" y="1277"/>
                </a:lnTo>
                <a:lnTo>
                  <a:pt x="1090" y="1276"/>
                </a:lnTo>
                <a:lnTo>
                  <a:pt x="1092" y="1275"/>
                </a:lnTo>
                <a:lnTo>
                  <a:pt x="1092" y="1274"/>
                </a:lnTo>
                <a:lnTo>
                  <a:pt x="1092" y="1271"/>
                </a:lnTo>
                <a:lnTo>
                  <a:pt x="1093" y="1270"/>
                </a:lnTo>
                <a:lnTo>
                  <a:pt x="1096" y="1269"/>
                </a:lnTo>
                <a:lnTo>
                  <a:pt x="1097" y="1269"/>
                </a:lnTo>
                <a:lnTo>
                  <a:pt x="1098" y="1269"/>
                </a:lnTo>
                <a:lnTo>
                  <a:pt x="1100" y="1269"/>
                </a:lnTo>
                <a:lnTo>
                  <a:pt x="1101" y="1268"/>
                </a:lnTo>
                <a:lnTo>
                  <a:pt x="1102" y="1269"/>
                </a:lnTo>
                <a:lnTo>
                  <a:pt x="1103" y="1270"/>
                </a:lnTo>
                <a:lnTo>
                  <a:pt x="1105" y="1270"/>
                </a:lnTo>
                <a:lnTo>
                  <a:pt x="1105" y="1269"/>
                </a:lnTo>
                <a:lnTo>
                  <a:pt x="1105" y="1267"/>
                </a:lnTo>
                <a:lnTo>
                  <a:pt x="1106" y="1267"/>
                </a:lnTo>
                <a:lnTo>
                  <a:pt x="1107" y="1268"/>
                </a:lnTo>
                <a:lnTo>
                  <a:pt x="1107" y="1269"/>
                </a:lnTo>
                <a:lnTo>
                  <a:pt x="1108" y="1269"/>
                </a:lnTo>
                <a:lnTo>
                  <a:pt x="1110" y="1268"/>
                </a:lnTo>
                <a:lnTo>
                  <a:pt x="1111" y="1267"/>
                </a:lnTo>
                <a:lnTo>
                  <a:pt x="1112" y="1266"/>
                </a:lnTo>
                <a:lnTo>
                  <a:pt x="1112" y="1265"/>
                </a:lnTo>
                <a:lnTo>
                  <a:pt x="1113" y="1265"/>
                </a:lnTo>
                <a:lnTo>
                  <a:pt x="1115" y="1265"/>
                </a:lnTo>
                <a:lnTo>
                  <a:pt x="1116" y="1264"/>
                </a:lnTo>
                <a:lnTo>
                  <a:pt x="1118" y="1263"/>
                </a:lnTo>
                <a:lnTo>
                  <a:pt x="1119" y="1262"/>
                </a:lnTo>
                <a:lnTo>
                  <a:pt x="1120" y="1261"/>
                </a:lnTo>
                <a:lnTo>
                  <a:pt x="1119" y="1259"/>
                </a:lnTo>
                <a:lnTo>
                  <a:pt x="1119" y="1257"/>
                </a:lnTo>
                <a:lnTo>
                  <a:pt x="1121" y="1256"/>
                </a:lnTo>
                <a:lnTo>
                  <a:pt x="1124" y="1256"/>
                </a:lnTo>
                <a:lnTo>
                  <a:pt x="1125" y="1255"/>
                </a:lnTo>
                <a:lnTo>
                  <a:pt x="1126" y="1252"/>
                </a:lnTo>
                <a:lnTo>
                  <a:pt x="1127" y="1252"/>
                </a:lnTo>
                <a:lnTo>
                  <a:pt x="1128" y="1251"/>
                </a:lnTo>
                <a:lnTo>
                  <a:pt x="1130" y="1251"/>
                </a:lnTo>
                <a:lnTo>
                  <a:pt x="1131" y="1250"/>
                </a:lnTo>
                <a:lnTo>
                  <a:pt x="1132" y="1250"/>
                </a:lnTo>
                <a:lnTo>
                  <a:pt x="1135" y="1248"/>
                </a:lnTo>
                <a:lnTo>
                  <a:pt x="1138" y="1248"/>
                </a:lnTo>
                <a:lnTo>
                  <a:pt x="1139" y="1247"/>
                </a:lnTo>
                <a:lnTo>
                  <a:pt x="1139" y="1246"/>
                </a:lnTo>
                <a:lnTo>
                  <a:pt x="1141" y="1245"/>
                </a:lnTo>
                <a:lnTo>
                  <a:pt x="1142" y="1244"/>
                </a:lnTo>
                <a:lnTo>
                  <a:pt x="1144" y="1243"/>
                </a:lnTo>
                <a:lnTo>
                  <a:pt x="1145" y="1243"/>
                </a:lnTo>
                <a:lnTo>
                  <a:pt x="1148" y="1242"/>
                </a:lnTo>
                <a:lnTo>
                  <a:pt x="1149" y="1241"/>
                </a:lnTo>
                <a:lnTo>
                  <a:pt x="1150" y="1241"/>
                </a:lnTo>
                <a:lnTo>
                  <a:pt x="1151" y="1241"/>
                </a:lnTo>
                <a:lnTo>
                  <a:pt x="1152" y="1240"/>
                </a:lnTo>
                <a:lnTo>
                  <a:pt x="1153" y="1239"/>
                </a:lnTo>
                <a:lnTo>
                  <a:pt x="1154" y="1238"/>
                </a:lnTo>
                <a:lnTo>
                  <a:pt x="1155" y="1237"/>
                </a:lnTo>
                <a:lnTo>
                  <a:pt x="1156" y="1236"/>
                </a:lnTo>
                <a:lnTo>
                  <a:pt x="1158" y="1235"/>
                </a:lnTo>
                <a:lnTo>
                  <a:pt x="1161" y="1235"/>
                </a:lnTo>
                <a:lnTo>
                  <a:pt x="1163" y="1235"/>
                </a:lnTo>
                <a:lnTo>
                  <a:pt x="1165" y="1235"/>
                </a:lnTo>
                <a:lnTo>
                  <a:pt x="1166" y="1233"/>
                </a:lnTo>
                <a:lnTo>
                  <a:pt x="1167" y="1231"/>
                </a:lnTo>
                <a:lnTo>
                  <a:pt x="1167" y="1230"/>
                </a:lnTo>
                <a:lnTo>
                  <a:pt x="1168" y="1230"/>
                </a:lnTo>
                <a:lnTo>
                  <a:pt x="1169" y="1232"/>
                </a:lnTo>
                <a:lnTo>
                  <a:pt x="1170" y="1233"/>
                </a:lnTo>
                <a:lnTo>
                  <a:pt x="1172" y="1234"/>
                </a:lnTo>
                <a:lnTo>
                  <a:pt x="1173" y="1235"/>
                </a:lnTo>
                <a:lnTo>
                  <a:pt x="1174" y="1235"/>
                </a:lnTo>
                <a:lnTo>
                  <a:pt x="1175" y="1234"/>
                </a:lnTo>
                <a:lnTo>
                  <a:pt x="1176" y="1232"/>
                </a:lnTo>
                <a:lnTo>
                  <a:pt x="1177" y="1232"/>
                </a:lnTo>
                <a:lnTo>
                  <a:pt x="1179" y="1232"/>
                </a:lnTo>
                <a:lnTo>
                  <a:pt x="1179" y="1233"/>
                </a:lnTo>
                <a:lnTo>
                  <a:pt x="1179" y="1234"/>
                </a:lnTo>
                <a:lnTo>
                  <a:pt x="1180" y="1236"/>
                </a:lnTo>
                <a:lnTo>
                  <a:pt x="1182" y="1237"/>
                </a:lnTo>
                <a:lnTo>
                  <a:pt x="1184" y="1237"/>
                </a:lnTo>
                <a:lnTo>
                  <a:pt x="1185" y="1237"/>
                </a:lnTo>
                <a:lnTo>
                  <a:pt x="1187" y="1237"/>
                </a:lnTo>
                <a:lnTo>
                  <a:pt x="1189" y="1238"/>
                </a:lnTo>
                <a:lnTo>
                  <a:pt x="1191" y="1238"/>
                </a:lnTo>
                <a:lnTo>
                  <a:pt x="1192" y="1238"/>
                </a:lnTo>
                <a:lnTo>
                  <a:pt x="1194" y="1238"/>
                </a:lnTo>
                <a:lnTo>
                  <a:pt x="1197" y="1238"/>
                </a:lnTo>
                <a:lnTo>
                  <a:pt x="1199" y="1238"/>
                </a:lnTo>
                <a:lnTo>
                  <a:pt x="1202" y="1239"/>
                </a:lnTo>
                <a:lnTo>
                  <a:pt x="1203" y="1240"/>
                </a:lnTo>
                <a:lnTo>
                  <a:pt x="1203" y="1243"/>
                </a:lnTo>
                <a:lnTo>
                  <a:pt x="1204" y="1246"/>
                </a:lnTo>
                <a:lnTo>
                  <a:pt x="1204" y="1248"/>
                </a:lnTo>
                <a:lnTo>
                  <a:pt x="1205" y="1249"/>
                </a:lnTo>
                <a:lnTo>
                  <a:pt x="1206" y="1250"/>
                </a:lnTo>
                <a:lnTo>
                  <a:pt x="1207" y="1251"/>
                </a:lnTo>
                <a:lnTo>
                  <a:pt x="1208" y="1252"/>
                </a:lnTo>
                <a:lnTo>
                  <a:pt x="1209" y="1254"/>
                </a:lnTo>
                <a:lnTo>
                  <a:pt x="1210" y="1253"/>
                </a:lnTo>
                <a:lnTo>
                  <a:pt x="1210" y="1253"/>
                </a:lnTo>
                <a:lnTo>
                  <a:pt x="1212" y="1253"/>
                </a:lnTo>
                <a:lnTo>
                  <a:pt x="1214" y="1253"/>
                </a:lnTo>
                <a:lnTo>
                  <a:pt x="1216" y="1254"/>
                </a:lnTo>
                <a:lnTo>
                  <a:pt x="1216" y="1255"/>
                </a:lnTo>
                <a:lnTo>
                  <a:pt x="1218" y="1256"/>
                </a:lnTo>
                <a:lnTo>
                  <a:pt x="1219" y="1256"/>
                </a:lnTo>
                <a:lnTo>
                  <a:pt x="1222" y="1256"/>
                </a:lnTo>
                <a:lnTo>
                  <a:pt x="1222" y="1256"/>
                </a:lnTo>
                <a:lnTo>
                  <a:pt x="1224" y="1257"/>
                </a:lnTo>
                <a:lnTo>
                  <a:pt x="1225" y="1257"/>
                </a:lnTo>
                <a:lnTo>
                  <a:pt x="1226" y="1256"/>
                </a:lnTo>
                <a:lnTo>
                  <a:pt x="1228" y="1255"/>
                </a:lnTo>
                <a:lnTo>
                  <a:pt x="1230" y="1254"/>
                </a:lnTo>
                <a:lnTo>
                  <a:pt x="1231" y="1254"/>
                </a:lnTo>
                <a:lnTo>
                  <a:pt x="1232" y="1255"/>
                </a:lnTo>
                <a:lnTo>
                  <a:pt x="1232" y="1256"/>
                </a:lnTo>
                <a:lnTo>
                  <a:pt x="1233" y="1255"/>
                </a:lnTo>
                <a:lnTo>
                  <a:pt x="1234" y="1254"/>
                </a:lnTo>
                <a:lnTo>
                  <a:pt x="1235" y="1254"/>
                </a:lnTo>
                <a:lnTo>
                  <a:pt x="1236" y="1255"/>
                </a:lnTo>
                <a:lnTo>
                  <a:pt x="1238" y="1256"/>
                </a:lnTo>
                <a:lnTo>
                  <a:pt x="1239" y="1257"/>
                </a:lnTo>
                <a:lnTo>
                  <a:pt x="1240" y="1257"/>
                </a:lnTo>
                <a:lnTo>
                  <a:pt x="1242" y="1257"/>
                </a:lnTo>
                <a:lnTo>
                  <a:pt x="1243" y="1257"/>
                </a:lnTo>
                <a:lnTo>
                  <a:pt x="1243" y="1257"/>
                </a:lnTo>
                <a:lnTo>
                  <a:pt x="1244" y="1258"/>
                </a:lnTo>
                <a:lnTo>
                  <a:pt x="1245" y="1257"/>
                </a:lnTo>
                <a:lnTo>
                  <a:pt x="1246" y="1257"/>
                </a:lnTo>
                <a:lnTo>
                  <a:pt x="1251" y="1258"/>
                </a:lnTo>
                <a:lnTo>
                  <a:pt x="1252" y="1259"/>
                </a:lnTo>
                <a:lnTo>
                  <a:pt x="1253" y="1260"/>
                </a:lnTo>
                <a:lnTo>
                  <a:pt x="1254" y="1261"/>
                </a:lnTo>
                <a:lnTo>
                  <a:pt x="1255" y="1262"/>
                </a:lnTo>
                <a:lnTo>
                  <a:pt x="1258" y="1261"/>
                </a:lnTo>
                <a:lnTo>
                  <a:pt x="1259" y="1261"/>
                </a:lnTo>
                <a:lnTo>
                  <a:pt x="1261" y="1259"/>
                </a:lnTo>
                <a:lnTo>
                  <a:pt x="1262" y="1257"/>
                </a:lnTo>
                <a:lnTo>
                  <a:pt x="1263" y="1256"/>
                </a:lnTo>
                <a:lnTo>
                  <a:pt x="1264" y="1256"/>
                </a:lnTo>
                <a:lnTo>
                  <a:pt x="1266" y="1256"/>
                </a:lnTo>
                <a:lnTo>
                  <a:pt x="1267" y="1256"/>
                </a:lnTo>
                <a:lnTo>
                  <a:pt x="1268" y="1254"/>
                </a:lnTo>
                <a:lnTo>
                  <a:pt x="1270" y="1254"/>
                </a:lnTo>
                <a:lnTo>
                  <a:pt x="1271" y="1252"/>
                </a:lnTo>
                <a:lnTo>
                  <a:pt x="1272" y="1251"/>
                </a:lnTo>
                <a:lnTo>
                  <a:pt x="1273" y="1249"/>
                </a:lnTo>
                <a:lnTo>
                  <a:pt x="1273" y="1248"/>
                </a:lnTo>
                <a:lnTo>
                  <a:pt x="1274" y="1246"/>
                </a:lnTo>
                <a:lnTo>
                  <a:pt x="1274" y="1242"/>
                </a:lnTo>
                <a:lnTo>
                  <a:pt x="1275" y="1241"/>
                </a:lnTo>
                <a:lnTo>
                  <a:pt x="1275" y="1239"/>
                </a:lnTo>
                <a:lnTo>
                  <a:pt x="1273" y="1239"/>
                </a:lnTo>
                <a:lnTo>
                  <a:pt x="1272" y="1238"/>
                </a:lnTo>
                <a:lnTo>
                  <a:pt x="1271" y="1237"/>
                </a:lnTo>
                <a:lnTo>
                  <a:pt x="1270" y="1236"/>
                </a:lnTo>
                <a:lnTo>
                  <a:pt x="1270" y="1235"/>
                </a:lnTo>
                <a:lnTo>
                  <a:pt x="1269" y="1233"/>
                </a:lnTo>
                <a:lnTo>
                  <a:pt x="1269" y="1231"/>
                </a:lnTo>
                <a:lnTo>
                  <a:pt x="1269" y="1230"/>
                </a:lnTo>
                <a:lnTo>
                  <a:pt x="1268" y="1229"/>
                </a:lnTo>
                <a:lnTo>
                  <a:pt x="1267" y="1228"/>
                </a:lnTo>
                <a:lnTo>
                  <a:pt x="1266" y="1226"/>
                </a:lnTo>
                <a:lnTo>
                  <a:pt x="1266" y="1225"/>
                </a:lnTo>
                <a:lnTo>
                  <a:pt x="1268" y="1221"/>
                </a:lnTo>
                <a:lnTo>
                  <a:pt x="1268" y="1220"/>
                </a:lnTo>
                <a:lnTo>
                  <a:pt x="1268" y="1219"/>
                </a:lnTo>
                <a:lnTo>
                  <a:pt x="1268" y="1218"/>
                </a:lnTo>
                <a:lnTo>
                  <a:pt x="1268" y="1216"/>
                </a:lnTo>
                <a:lnTo>
                  <a:pt x="1269" y="1215"/>
                </a:lnTo>
                <a:lnTo>
                  <a:pt x="1270" y="1213"/>
                </a:lnTo>
                <a:lnTo>
                  <a:pt x="1271" y="1212"/>
                </a:lnTo>
                <a:lnTo>
                  <a:pt x="1273" y="1212"/>
                </a:lnTo>
                <a:lnTo>
                  <a:pt x="1273" y="1212"/>
                </a:lnTo>
                <a:lnTo>
                  <a:pt x="1274" y="1210"/>
                </a:lnTo>
                <a:lnTo>
                  <a:pt x="1274" y="1208"/>
                </a:lnTo>
                <a:lnTo>
                  <a:pt x="1275" y="1207"/>
                </a:lnTo>
                <a:lnTo>
                  <a:pt x="1276" y="1206"/>
                </a:lnTo>
                <a:lnTo>
                  <a:pt x="1281" y="1203"/>
                </a:lnTo>
                <a:lnTo>
                  <a:pt x="1283" y="1200"/>
                </a:lnTo>
                <a:lnTo>
                  <a:pt x="1284" y="1199"/>
                </a:lnTo>
                <a:lnTo>
                  <a:pt x="1285" y="1195"/>
                </a:lnTo>
                <a:lnTo>
                  <a:pt x="1285" y="1194"/>
                </a:lnTo>
                <a:lnTo>
                  <a:pt x="1287" y="1194"/>
                </a:lnTo>
                <a:lnTo>
                  <a:pt x="1288" y="1196"/>
                </a:lnTo>
                <a:lnTo>
                  <a:pt x="1289" y="1196"/>
                </a:lnTo>
                <a:lnTo>
                  <a:pt x="1291" y="1197"/>
                </a:lnTo>
                <a:lnTo>
                  <a:pt x="1295" y="1199"/>
                </a:lnTo>
                <a:lnTo>
                  <a:pt x="1297" y="1200"/>
                </a:lnTo>
                <a:lnTo>
                  <a:pt x="1298" y="1200"/>
                </a:lnTo>
                <a:lnTo>
                  <a:pt x="1300" y="1201"/>
                </a:lnTo>
                <a:lnTo>
                  <a:pt x="1302" y="1202"/>
                </a:lnTo>
                <a:lnTo>
                  <a:pt x="1304" y="1204"/>
                </a:lnTo>
                <a:lnTo>
                  <a:pt x="1306" y="1205"/>
                </a:lnTo>
                <a:lnTo>
                  <a:pt x="1310" y="1205"/>
                </a:lnTo>
                <a:lnTo>
                  <a:pt x="1314" y="1205"/>
                </a:lnTo>
                <a:lnTo>
                  <a:pt x="1315" y="1206"/>
                </a:lnTo>
                <a:lnTo>
                  <a:pt x="1318" y="1207"/>
                </a:lnTo>
                <a:lnTo>
                  <a:pt x="1322" y="1209"/>
                </a:lnTo>
                <a:lnTo>
                  <a:pt x="1325" y="1210"/>
                </a:lnTo>
                <a:lnTo>
                  <a:pt x="1327" y="1212"/>
                </a:lnTo>
                <a:lnTo>
                  <a:pt x="1329" y="1213"/>
                </a:lnTo>
                <a:lnTo>
                  <a:pt x="1330" y="1213"/>
                </a:lnTo>
                <a:lnTo>
                  <a:pt x="1332" y="1213"/>
                </a:lnTo>
                <a:lnTo>
                  <a:pt x="1334" y="1213"/>
                </a:lnTo>
                <a:lnTo>
                  <a:pt x="1338" y="1214"/>
                </a:lnTo>
                <a:lnTo>
                  <a:pt x="1341" y="1215"/>
                </a:lnTo>
                <a:lnTo>
                  <a:pt x="1343" y="1216"/>
                </a:lnTo>
                <a:lnTo>
                  <a:pt x="1344" y="1217"/>
                </a:lnTo>
                <a:lnTo>
                  <a:pt x="1344" y="1219"/>
                </a:lnTo>
                <a:lnTo>
                  <a:pt x="1344" y="1220"/>
                </a:lnTo>
                <a:lnTo>
                  <a:pt x="1344" y="1223"/>
                </a:lnTo>
                <a:lnTo>
                  <a:pt x="1345" y="1225"/>
                </a:lnTo>
                <a:lnTo>
                  <a:pt x="1345" y="1227"/>
                </a:lnTo>
                <a:lnTo>
                  <a:pt x="1345" y="1229"/>
                </a:lnTo>
                <a:lnTo>
                  <a:pt x="1345" y="1231"/>
                </a:lnTo>
                <a:lnTo>
                  <a:pt x="1346" y="1232"/>
                </a:lnTo>
                <a:lnTo>
                  <a:pt x="1346" y="1233"/>
                </a:lnTo>
                <a:lnTo>
                  <a:pt x="1347" y="1234"/>
                </a:lnTo>
                <a:lnTo>
                  <a:pt x="1347" y="1236"/>
                </a:lnTo>
                <a:lnTo>
                  <a:pt x="1346" y="1236"/>
                </a:lnTo>
                <a:lnTo>
                  <a:pt x="1346" y="1238"/>
                </a:lnTo>
                <a:lnTo>
                  <a:pt x="1347" y="1239"/>
                </a:lnTo>
                <a:lnTo>
                  <a:pt x="1349" y="1239"/>
                </a:lnTo>
                <a:lnTo>
                  <a:pt x="1350" y="1240"/>
                </a:lnTo>
                <a:lnTo>
                  <a:pt x="1351" y="1241"/>
                </a:lnTo>
                <a:lnTo>
                  <a:pt x="1354" y="1244"/>
                </a:lnTo>
                <a:lnTo>
                  <a:pt x="1355" y="1244"/>
                </a:lnTo>
                <a:lnTo>
                  <a:pt x="1357" y="1245"/>
                </a:lnTo>
                <a:lnTo>
                  <a:pt x="1360" y="1246"/>
                </a:lnTo>
                <a:lnTo>
                  <a:pt x="1362" y="1246"/>
                </a:lnTo>
                <a:lnTo>
                  <a:pt x="1364" y="1247"/>
                </a:lnTo>
                <a:lnTo>
                  <a:pt x="1365" y="1249"/>
                </a:lnTo>
                <a:lnTo>
                  <a:pt x="1367" y="1249"/>
                </a:lnTo>
                <a:lnTo>
                  <a:pt x="1368" y="1250"/>
                </a:lnTo>
                <a:lnTo>
                  <a:pt x="1371" y="1251"/>
                </a:lnTo>
                <a:lnTo>
                  <a:pt x="1372" y="1250"/>
                </a:lnTo>
                <a:lnTo>
                  <a:pt x="1374" y="1249"/>
                </a:lnTo>
                <a:lnTo>
                  <a:pt x="1375" y="1250"/>
                </a:lnTo>
                <a:lnTo>
                  <a:pt x="1376" y="1250"/>
                </a:lnTo>
                <a:lnTo>
                  <a:pt x="1379" y="1250"/>
                </a:lnTo>
                <a:lnTo>
                  <a:pt x="1381" y="1250"/>
                </a:lnTo>
                <a:lnTo>
                  <a:pt x="1382" y="1248"/>
                </a:lnTo>
                <a:lnTo>
                  <a:pt x="1384" y="1247"/>
                </a:lnTo>
                <a:lnTo>
                  <a:pt x="1386" y="1246"/>
                </a:lnTo>
                <a:lnTo>
                  <a:pt x="1388" y="1246"/>
                </a:lnTo>
                <a:lnTo>
                  <a:pt x="1390" y="1245"/>
                </a:lnTo>
                <a:lnTo>
                  <a:pt x="1395" y="1244"/>
                </a:lnTo>
                <a:lnTo>
                  <a:pt x="1397" y="1244"/>
                </a:lnTo>
                <a:lnTo>
                  <a:pt x="1399" y="1242"/>
                </a:lnTo>
                <a:lnTo>
                  <a:pt x="1400" y="1241"/>
                </a:lnTo>
                <a:lnTo>
                  <a:pt x="1402" y="1241"/>
                </a:lnTo>
                <a:lnTo>
                  <a:pt x="1405" y="1242"/>
                </a:lnTo>
                <a:lnTo>
                  <a:pt x="1408" y="1243"/>
                </a:lnTo>
                <a:lnTo>
                  <a:pt x="1411" y="1243"/>
                </a:lnTo>
                <a:lnTo>
                  <a:pt x="1413" y="1244"/>
                </a:lnTo>
                <a:lnTo>
                  <a:pt x="1415" y="1245"/>
                </a:lnTo>
                <a:lnTo>
                  <a:pt x="1417" y="1246"/>
                </a:lnTo>
                <a:lnTo>
                  <a:pt x="1420" y="1246"/>
                </a:lnTo>
                <a:lnTo>
                  <a:pt x="1424" y="1245"/>
                </a:lnTo>
                <a:lnTo>
                  <a:pt x="1426" y="1246"/>
                </a:lnTo>
                <a:lnTo>
                  <a:pt x="1429" y="1247"/>
                </a:lnTo>
                <a:lnTo>
                  <a:pt x="1430" y="1249"/>
                </a:lnTo>
                <a:lnTo>
                  <a:pt x="1432" y="1252"/>
                </a:lnTo>
                <a:lnTo>
                  <a:pt x="1434" y="1253"/>
                </a:lnTo>
                <a:lnTo>
                  <a:pt x="1435" y="1255"/>
                </a:lnTo>
                <a:lnTo>
                  <a:pt x="1437" y="1255"/>
                </a:lnTo>
                <a:lnTo>
                  <a:pt x="1442" y="1255"/>
                </a:lnTo>
                <a:lnTo>
                  <a:pt x="1445" y="1256"/>
                </a:lnTo>
                <a:lnTo>
                  <a:pt x="1448" y="1256"/>
                </a:lnTo>
                <a:lnTo>
                  <a:pt x="1448" y="1256"/>
                </a:lnTo>
                <a:lnTo>
                  <a:pt x="1448" y="1258"/>
                </a:lnTo>
                <a:lnTo>
                  <a:pt x="1448" y="1262"/>
                </a:lnTo>
                <a:lnTo>
                  <a:pt x="1448" y="1263"/>
                </a:lnTo>
                <a:lnTo>
                  <a:pt x="1449" y="1264"/>
                </a:lnTo>
                <a:lnTo>
                  <a:pt x="1449" y="1264"/>
                </a:lnTo>
                <a:lnTo>
                  <a:pt x="1450" y="1266"/>
                </a:lnTo>
                <a:lnTo>
                  <a:pt x="1451" y="1266"/>
                </a:lnTo>
                <a:lnTo>
                  <a:pt x="1453" y="1268"/>
                </a:lnTo>
                <a:lnTo>
                  <a:pt x="1456" y="1271"/>
                </a:lnTo>
                <a:lnTo>
                  <a:pt x="1459" y="1273"/>
                </a:lnTo>
                <a:lnTo>
                  <a:pt x="1460" y="1273"/>
                </a:lnTo>
                <a:lnTo>
                  <a:pt x="1462" y="1273"/>
                </a:lnTo>
                <a:lnTo>
                  <a:pt x="1466" y="1273"/>
                </a:lnTo>
                <a:lnTo>
                  <a:pt x="1471" y="1273"/>
                </a:lnTo>
                <a:lnTo>
                  <a:pt x="1475" y="1274"/>
                </a:lnTo>
                <a:lnTo>
                  <a:pt x="1477" y="1275"/>
                </a:lnTo>
                <a:lnTo>
                  <a:pt x="1481" y="1275"/>
                </a:lnTo>
                <a:lnTo>
                  <a:pt x="1485" y="1276"/>
                </a:lnTo>
                <a:lnTo>
                  <a:pt x="1489" y="1277"/>
                </a:lnTo>
                <a:lnTo>
                  <a:pt x="1491" y="1276"/>
                </a:lnTo>
                <a:lnTo>
                  <a:pt x="1493" y="1276"/>
                </a:lnTo>
                <a:lnTo>
                  <a:pt x="1495" y="1277"/>
                </a:lnTo>
                <a:lnTo>
                  <a:pt x="1496" y="1278"/>
                </a:lnTo>
                <a:lnTo>
                  <a:pt x="1498" y="1278"/>
                </a:lnTo>
                <a:lnTo>
                  <a:pt x="1500" y="1277"/>
                </a:lnTo>
                <a:lnTo>
                  <a:pt x="1507" y="1274"/>
                </a:lnTo>
                <a:lnTo>
                  <a:pt x="1509" y="1272"/>
                </a:lnTo>
                <a:lnTo>
                  <a:pt x="1511" y="1273"/>
                </a:lnTo>
                <a:lnTo>
                  <a:pt x="1512" y="1272"/>
                </a:lnTo>
                <a:lnTo>
                  <a:pt x="1513" y="1272"/>
                </a:lnTo>
                <a:lnTo>
                  <a:pt x="1516" y="1271"/>
                </a:lnTo>
                <a:lnTo>
                  <a:pt x="1518" y="1271"/>
                </a:lnTo>
                <a:lnTo>
                  <a:pt x="1520" y="1271"/>
                </a:lnTo>
                <a:lnTo>
                  <a:pt x="1522" y="1270"/>
                </a:lnTo>
                <a:lnTo>
                  <a:pt x="1528" y="1268"/>
                </a:lnTo>
                <a:lnTo>
                  <a:pt x="1530" y="1267"/>
                </a:lnTo>
                <a:lnTo>
                  <a:pt x="1533" y="1268"/>
                </a:lnTo>
                <a:lnTo>
                  <a:pt x="1535" y="1268"/>
                </a:lnTo>
                <a:lnTo>
                  <a:pt x="1537" y="1266"/>
                </a:lnTo>
                <a:lnTo>
                  <a:pt x="1540" y="1265"/>
                </a:lnTo>
                <a:lnTo>
                  <a:pt x="1541" y="1263"/>
                </a:lnTo>
                <a:lnTo>
                  <a:pt x="1542" y="1260"/>
                </a:lnTo>
                <a:lnTo>
                  <a:pt x="1545" y="1258"/>
                </a:lnTo>
                <a:lnTo>
                  <a:pt x="1547" y="1256"/>
                </a:lnTo>
                <a:lnTo>
                  <a:pt x="1549" y="1254"/>
                </a:lnTo>
                <a:lnTo>
                  <a:pt x="1552" y="1253"/>
                </a:lnTo>
                <a:lnTo>
                  <a:pt x="1555" y="1251"/>
                </a:lnTo>
                <a:lnTo>
                  <a:pt x="1558" y="1249"/>
                </a:lnTo>
                <a:lnTo>
                  <a:pt x="1561" y="1247"/>
                </a:lnTo>
                <a:lnTo>
                  <a:pt x="1562" y="1247"/>
                </a:lnTo>
                <a:lnTo>
                  <a:pt x="1564" y="1247"/>
                </a:lnTo>
                <a:lnTo>
                  <a:pt x="1567" y="1248"/>
                </a:lnTo>
                <a:lnTo>
                  <a:pt x="1569" y="1247"/>
                </a:lnTo>
                <a:lnTo>
                  <a:pt x="1570" y="1248"/>
                </a:lnTo>
                <a:lnTo>
                  <a:pt x="1573" y="1249"/>
                </a:lnTo>
                <a:lnTo>
                  <a:pt x="1575" y="1251"/>
                </a:lnTo>
                <a:lnTo>
                  <a:pt x="1577" y="1253"/>
                </a:lnTo>
                <a:lnTo>
                  <a:pt x="1580" y="1256"/>
                </a:lnTo>
                <a:lnTo>
                  <a:pt x="1581" y="1257"/>
                </a:lnTo>
                <a:lnTo>
                  <a:pt x="1583" y="1257"/>
                </a:lnTo>
                <a:lnTo>
                  <a:pt x="1585" y="1258"/>
                </a:lnTo>
                <a:lnTo>
                  <a:pt x="1588" y="1258"/>
                </a:lnTo>
                <a:lnTo>
                  <a:pt x="1589" y="1257"/>
                </a:lnTo>
                <a:lnTo>
                  <a:pt x="1591" y="1256"/>
                </a:lnTo>
                <a:lnTo>
                  <a:pt x="1595" y="1254"/>
                </a:lnTo>
                <a:lnTo>
                  <a:pt x="1597" y="1254"/>
                </a:lnTo>
                <a:lnTo>
                  <a:pt x="1599" y="1255"/>
                </a:lnTo>
                <a:lnTo>
                  <a:pt x="1603" y="1256"/>
                </a:lnTo>
                <a:lnTo>
                  <a:pt x="1604" y="1258"/>
                </a:lnTo>
                <a:lnTo>
                  <a:pt x="1605" y="1259"/>
                </a:lnTo>
                <a:lnTo>
                  <a:pt x="1609" y="1262"/>
                </a:lnTo>
                <a:lnTo>
                  <a:pt x="1611" y="1263"/>
                </a:lnTo>
                <a:lnTo>
                  <a:pt x="1615" y="1265"/>
                </a:lnTo>
                <a:lnTo>
                  <a:pt x="1619" y="1265"/>
                </a:lnTo>
                <a:lnTo>
                  <a:pt x="1623" y="1267"/>
                </a:lnTo>
                <a:lnTo>
                  <a:pt x="1625" y="1268"/>
                </a:lnTo>
                <a:lnTo>
                  <a:pt x="1627" y="1268"/>
                </a:lnTo>
                <a:lnTo>
                  <a:pt x="1632" y="1263"/>
                </a:lnTo>
                <a:lnTo>
                  <a:pt x="1637" y="1259"/>
                </a:lnTo>
                <a:lnTo>
                  <a:pt x="1642" y="1255"/>
                </a:lnTo>
                <a:lnTo>
                  <a:pt x="1646" y="1255"/>
                </a:lnTo>
                <a:lnTo>
                  <a:pt x="1649" y="1254"/>
                </a:lnTo>
                <a:lnTo>
                  <a:pt x="1651" y="1253"/>
                </a:lnTo>
                <a:lnTo>
                  <a:pt x="1653" y="1250"/>
                </a:lnTo>
                <a:lnTo>
                  <a:pt x="1653" y="1246"/>
                </a:lnTo>
                <a:lnTo>
                  <a:pt x="1652" y="1244"/>
                </a:lnTo>
                <a:lnTo>
                  <a:pt x="1650" y="1244"/>
                </a:lnTo>
                <a:lnTo>
                  <a:pt x="1650" y="1243"/>
                </a:lnTo>
                <a:lnTo>
                  <a:pt x="1651" y="1242"/>
                </a:lnTo>
                <a:lnTo>
                  <a:pt x="1651" y="1241"/>
                </a:lnTo>
                <a:lnTo>
                  <a:pt x="1652" y="1239"/>
                </a:lnTo>
                <a:lnTo>
                  <a:pt x="1653" y="1236"/>
                </a:lnTo>
                <a:lnTo>
                  <a:pt x="1655" y="1235"/>
                </a:lnTo>
                <a:lnTo>
                  <a:pt x="1656" y="1232"/>
                </a:lnTo>
                <a:lnTo>
                  <a:pt x="1656" y="1230"/>
                </a:lnTo>
                <a:lnTo>
                  <a:pt x="1657" y="1228"/>
                </a:lnTo>
                <a:lnTo>
                  <a:pt x="1659" y="1225"/>
                </a:lnTo>
                <a:lnTo>
                  <a:pt x="1660" y="1223"/>
                </a:lnTo>
                <a:lnTo>
                  <a:pt x="1660" y="1221"/>
                </a:lnTo>
                <a:lnTo>
                  <a:pt x="1661" y="1219"/>
                </a:lnTo>
                <a:lnTo>
                  <a:pt x="1664" y="1214"/>
                </a:lnTo>
                <a:lnTo>
                  <a:pt x="1666" y="1209"/>
                </a:lnTo>
                <a:lnTo>
                  <a:pt x="1669" y="1205"/>
                </a:lnTo>
                <a:lnTo>
                  <a:pt x="1674" y="1202"/>
                </a:lnTo>
                <a:lnTo>
                  <a:pt x="1677" y="1198"/>
                </a:lnTo>
                <a:lnTo>
                  <a:pt x="1678" y="1194"/>
                </a:lnTo>
                <a:lnTo>
                  <a:pt x="1678" y="1191"/>
                </a:lnTo>
                <a:lnTo>
                  <a:pt x="1677" y="1189"/>
                </a:lnTo>
                <a:lnTo>
                  <a:pt x="1676" y="1186"/>
                </a:lnTo>
                <a:lnTo>
                  <a:pt x="1677" y="1183"/>
                </a:lnTo>
                <a:lnTo>
                  <a:pt x="1676" y="1181"/>
                </a:lnTo>
                <a:lnTo>
                  <a:pt x="1674" y="1179"/>
                </a:lnTo>
                <a:lnTo>
                  <a:pt x="1671" y="1179"/>
                </a:lnTo>
                <a:lnTo>
                  <a:pt x="1668" y="1180"/>
                </a:lnTo>
                <a:lnTo>
                  <a:pt x="1666" y="1179"/>
                </a:lnTo>
                <a:lnTo>
                  <a:pt x="1665" y="1176"/>
                </a:lnTo>
                <a:lnTo>
                  <a:pt x="1666" y="1174"/>
                </a:lnTo>
                <a:lnTo>
                  <a:pt x="1669" y="1173"/>
                </a:lnTo>
                <a:lnTo>
                  <a:pt x="1672" y="1169"/>
                </a:lnTo>
                <a:lnTo>
                  <a:pt x="1677" y="1163"/>
                </a:lnTo>
                <a:lnTo>
                  <a:pt x="1682" y="1159"/>
                </a:lnTo>
                <a:lnTo>
                  <a:pt x="1690" y="1158"/>
                </a:lnTo>
                <a:lnTo>
                  <a:pt x="1696" y="1156"/>
                </a:lnTo>
                <a:lnTo>
                  <a:pt x="1702" y="1154"/>
                </a:lnTo>
                <a:lnTo>
                  <a:pt x="1707" y="1153"/>
                </a:lnTo>
                <a:lnTo>
                  <a:pt x="1707" y="1154"/>
                </a:lnTo>
                <a:lnTo>
                  <a:pt x="1710" y="1154"/>
                </a:lnTo>
                <a:lnTo>
                  <a:pt x="1714" y="1154"/>
                </a:lnTo>
                <a:lnTo>
                  <a:pt x="1718" y="1153"/>
                </a:lnTo>
                <a:lnTo>
                  <a:pt x="1721" y="1152"/>
                </a:lnTo>
                <a:lnTo>
                  <a:pt x="1724" y="1151"/>
                </a:lnTo>
                <a:lnTo>
                  <a:pt x="1726" y="1152"/>
                </a:lnTo>
                <a:lnTo>
                  <a:pt x="1727" y="1152"/>
                </a:lnTo>
                <a:lnTo>
                  <a:pt x="1728" y="1152"/>
                </a:lnTo>
                <a:lnTo>
                  <a:pt x="1729" y="1152"/>
                </a:lnTo>
                <a:lnTo>
                  <a:pt x="1730" y="1151"/>
                </a:lnTo>
                <a:lnTo>
                  <a:pt x="1732" y="1153"/>
                </a:lnTo>
                <a:lnTo>
                  <a:pt x="1736" y="1156"/>
                </a:lnTo>
                <a:lnTo>
                  <a:pt x="1739" y="1157"/>
                </a:lnTo>
                <a:lnTo>
                  <a:pt x="1740" y="1157"/>
                </a:lnTo>
                <a:lnTo>
                  <a:pt x="1742" y="1158"/>
                </a:lnTo>
                <a:lnTo>
                  <a:pt x="1743" y="1160"/>
                </a:lnTo>
                <a:lnTo>
                  <a:pt x="1745" y="1161"/>
                </a:lnTo>
                <a:lnTo>
                  <a:pt x="1748" y="1162"/>
                </a:lnTo>
                <a:lnTo>
                  <a:pt x="1751" y="1164"/>
                </a:lnTo>
                <a:lnTo>
                  <a:pt x="1752" y="1164"/>
                </a:lnTo>
                <a:lnTo>
                  <a:pt x="1753" y="1163"/>
                </a:lnTo>
                <a:lnTo>
                  <a:pt x="1754" y="1162"/>
                </a:lnTo>
                <a:lnTo>
                  <a:pt x="1756" y="1162"/>
                </a:lnTo>
                <a:lnTo>
                  <a:pt x="1759" y="1163"/>
                </a:lnTo>
                <a:lnTo>
                  <a:pt x="1762" y="1165"/>
                </a:lnTo>
                <a:lnTo>
                  <a:pt x="1764" y="1166"/>
                </a:lnTo>
                <a:lnTo>
                  <a:pt x="1765" y="1166"/>
                </a:lnTo>
                <a:lnTo>
                  <a:pt x="1766" y="1167"/>
                </a:lnTo>
                <a:lnTo>
                  <a:pt x="1767" y="1168"/>
                </a:lnTo>
                <a:lnTo>
                  <a:pt x="1767" y="1169"/>
                </a:lnTo>
                <a:lnTo>
                  <a:pt x="1767" y="1170"/>
                </a:lnTo>
                <a:lnTo>
                  <a:pt x="1768" y="1171"/>
                </a:lnTo>
                <a:lnTo>
                  <a:pt x="1769" y="1171"/>
                </a:lnTo>
                <a:lnTo>
                  <a:pt x="1770" y="1172"/>
                </a:lnTo>
                <a:lnTo>
                  <a:pt x="1772" y="1174"/>
                </a:lnTo>
                <a:lnTo>
                  <a:pt x="1773" y="1175"/>
                </a:lnTo>
                <a:lnTo>
                  <a:pt x="1773" y="1176"/>
                </a:lnTo>
                <a:lnTo>
                  <a:pt x="1774" y="1176"/>
                </a:lnTo>
                <a:lnTo>
                  <a:pt x="1774" y="1177"/>
                </a:lnTo>
                <a:lnTo>
                  <a:pt x="1773" y="1177"/>
                </a:lnTo>
                <a:lnTo>
                  <a:pt x="1773" y="1178"/>
                </a:lnTo>
                <a:lnTo>
                  <a:pt x="1773" y="1180"/>
                </a:lnTo>
                <a:lnTo>
                  <a:pt x="1773" y="1180"/>
                </a:lnTo>
                <a:lnTo>
                  <a:pt x="1775" y="1181"/>
                </a:lnTo>
                <a:lnTo>
                  <a:pt x="1776" y="1182"/>
                </a:lnTo>
                <a:lnTo>
                  <a:pt x="1776" y="1183"/>
                </a:lnTo>
                <a:lnTo>
                  <a:pt x="1777" y="1184"/>
                </a:lnTo>
                <a:lnTo>
                  <a:pt x="1778" y="1186"/>
                </a:lnTo>
                <a:lnTo>
                  <a:pt x="1779" y="1187"/>
                </a:lnTo>
                <a:lnTo>
                  <a:pt x="1778" y="1188"/>
                </a:lnTo>
                <a:lnTo>
                  <a:pt x="1779" y="1188"/>
                </a:lnTo>
                <a:lnTo>
                  <a:pt x="1779" y="1189"/>
                </a:lnTo>
                <a:lnTo>
                  <a:pt x="1779" y="1191"/>
                </a:lnTo>
                <a:lnTo>
                  <a:pt x="1779" y="1192"/>
                </a:lnTo>
                <a:lnTo>
                  <a:pt x="1781" y="1194"/>
                </a:lnTo>
                <a:lnTo>
                  <a:pt x="1781" y="1196"/>
                </a:lnTo>
                <a:lnTo>
                  <a:pt x="1782" y="1199"/>
                </a:lnTo>
                <a:lnTo>
                  <a:pt x="1784" y="1204"/>
                </a:lnTo>
                <a:lnTo>
                  <a:pt x="1785" y="1206"/>
                </a:lnTo>
                <a:lnTo>
                  <a:pt x="1785" y="1209"/>
                </a:lnTo>
                <a:lnTo>
                  <a:pt x="1785" y="1210"/>
                </a:lnTo>
                <a:lnTo>
                  <a:pt x="1786" y="1210"/>
                </a:lnTo>
                <a:lnTo>
                  <a:pt x="1787" y="1212"/>
                </a:lnTo>
                <a:lnTo>
                  <a:pt x="1787" y="1213"/>
                </a:lnTo>
                <a:lnTo>
                  <a:pt x="1787" y="1214"/>
                </a:lnTo>
                <a:lnTo>
                  <a:pt x="1788" y="1215"/>
                </a:lnTo>
                <a:lnTo>
                  <a:pt x="1787" y="1217"/>
                </a:lnTo>
                <a:lnTo>
                  <a:pt x="1788" y="1219"/>
                </a:lnTo>
                <a:lnTo>
                  <a:pt x="1789" y="1219"/>
                </a:lnTo>
                <a:lnTo>
                  <a:pt x="1789" y="1221"/>
                </a:lnTo>
                <a:lnTo>
                  <a:pt x="1789" y="1223"/>
                </a:lnTo>
                <a:lnTo>
                  <a:pt x="1791" y="1226"/>
                </a:lnTo>
                <a:lnTo>
                  <a:pt x="1794" y="1231"/>
                </a:lnTo>
                <a:lnTo>
                  <a:pt x="1796" y="1234"/>
                </a:lnTo>
                <a:lnTo>
                  <a:pt x="1797" y="1237"/>
                </a:lnTo>
                <a:lnTo>
                  <a:pt x="1797" y="1239"/>
                </a:lnTo>
                <a:lnTo>
                  <a:pt x="1796" y="1240"/>
                </a:lnTo>
                <a:lnTo>
                  <a:pt x="1796" y="1241"/>
                </a:lnTo>
                <a:lnTo>
                  <a:pt x="1796" y="1242"/>
                </a:lnTo>
                <a:lnTo>
                  <a:pt x="1797" y="1243"/>
                </a:lnTo>
                <a:lnTo>
                  <a:pt x="1796" y="1244"/>
                </a:lnTo>
                <a:lnTo>
                  <a:pt x="1798" y="1246"/>
                </a:lnTo>
                <a:lnTo>
                  <a:pt x="1801" y="1248"/>
                </a:lnTo>
                <a:lnTo>
                  <a:pt x="1800" y="1252"/>
                </a:lnTo>
                <a:lnTo>
                  <a:pt x="1799" y="1255"/>
                </a:lnTo>
                <a:lnTo>
                  <a:pt x="1799" y="1258"/>
                </a:lnTo>
                <a:lnTo>
                  <a:pt x="1800" y="1260"/>
                </a:lnTo>
                <a:lnTo>
                  <a:pt x="1802" y="1261"/>
                </a:lnTo>
                <a:lnTo>
                  <a:pt x="1803" y="1262"/>
                </a:lnTo>
                <a:lnTo>
                  <a:pt x="1803" y="1263"/>
                </a:lnTo>
                <a:lnTo>
                  <a:pt x="1805" y="1265"/>
                </a:lnTo>
                <a:lnTo>
                  <a:pt x="1808" y="1266"/>
                </a:lnTo>
                <a:lnTo>
                  <a:pt x="1813" y="1266"/>
                </a:lnTo>
                <a:lnTo>
                  <a:pt x="1818" y="1266"/>
                </a:lnTo>
                <a:lnTo>
                  <a:pt x="1821" y="1265"/>
                </a:lnTo>
                <a:lnTo>
                  <a:pt x="1822" y="1266"/>
                </a:lnTo>
                <a:lnTo>
                  <a:pt x="1823" y="1267"/>
                </a:lnTo>
                <a:lnTo>
                  <a:pt x="1822" y="1268"/>
                </a:lnTo>
                <a:lnTo>
                  <a:pt x="1823" y="1269"/>
                </a:lnTo>
                <a:lnTo>
                  <a:pt x="1825" y="1270"/>
                </a:lnTo>
                <a:lnTo>
                  <a:pt x="1827" y="1270"/>
                </a:lnTo>
                <a:lnTo>
                  <a:pt x="1828" y="1272"/>
                </a:lnTo>
                <a:lnTo>
                  <a:pt x="1828" y="1272"/>
                </a:lnTo>
                <a:lnTo>
                  <a:pt x="1830" y="1271"/>
                </a:lnTo>
                <a:lnTo>
                  <a:pt x="1831" y="1271"/>
                </a:lnTo>
                <a:lnTo>
                  <a:pt x="1832" y="1272"/>
                </a:lnTo>
                <a:lnTo>
                  <a:pt x="1833" y="1272"/>
                </a:lnTo>
                <a:lnTo>
                  <a:pt x="1833" y="1271"/>
                </a:lnTo>
                <a:lnTo>
                  <a:pt x="1834" y="1271"/>
                </a:lnTo>
                <a:lnTo>
                  <a:pt x="1835" y="1271"/>
                </a:lnTo>
                <a:lnTo>
                  <a:pt x="1836" y="1273"/>
                </a:lnTo>
                <a:lnTo>
                  <a:pt x="1837" y="1274"/>
                </a:lnTo>
                <a:lnTo>
                  <a:pt x="1838" y="1274"/>
                </a:lnTo>
                <a:lnTo>
                  <a:pt x="1841" y="1276"/>
                </a:lnTo>
                <a:lnTo>
                  <a:pt x="1845" y="1283"/>
                </a:lnTo>
                <a:lnTo>
                  <a:pt x="1848" y="1285"/>
                </a:lnTo>
                <a:lnTo>
                  <a:pt x="1851" y="1285"/>
                </a:lnTo>
                <a:lnTo>
                  <a:pt x="1854" y="1286"/>
                </a:lnTo>
                <a:lnTo>
                  <a:pt x="1855" y="1288"/>
                </a:lnTo>
                <a:lnTo>
                  <a:pt x="1855" y="1290"/>
                </a:lnTo>
                <a:lnTo>
                  <a:pt x="1854" y="1293"/>
                </a:lnTo>
                <a:lnTo>
                  <a:pt x="1855" y="1293"/>
                </a:lnTo>
                <a:lnTo>
                  <a:pt x="1856" y="1296"/>
                </a:lnTo>
                <a:lnTo>
                  <a:pt x="1858" y="1297"/>
                </a:lnTo>
                <a:lnTo>
                  <a:pt x="1858" y="1298"/>
                </a:lnTo>
                <a:lnTo>
                  <a:pt x="1859" y="1300"/>
                </a:lnTo>
                <a:lnTo>
                  <a:pt x="1858" y="1302"/>
                </a:lnTo>
                <a:lnTo>
                  <a:pt x="1857" y="1305"/>
                </a:lnTo>
                <a:lnTo>
                  <a:pt x="1857" y="1308"/>
                </a:lnTo>
                <a:lnTo>
                  <a:pt x="1860" y="1311"/>
                </a:lnTo>
                <a:lnTo>
                  <a:pt x="1861" y="1313"/>
                </a:lnTo>
                <a:lnTo>
                  <a:pt x="1861" y="1315"/>
                </a:lnTo>
                <a:lnTo>
                  <a:pt x="1862" y="1317"/>
                </a:lnTo>
                <a:lnTo>
                  <a:pt x="1862" y="1317"/>
                </a:lnTo>
                <a:lnTo>
                  <a:pt x="1865" y="1317"/>
                </a:lnTo>
                <a:lnTo>
                  <a:pt x="1868" y="1316"/>
                </a:lnTo>
                <a:lnTo>
                  <a:pt x="1871" y="1316"/>
                </a:lnTo>
                <a:lnTo>
                  <a:pt x="1872" y="1317"/>
                </a:lnTo>
                <a:lnTo>
                  <a:pt x="1877" y="1317"/>
                </a:lnTo>
                <a:lnTo>
                  <a:pt x="1883" y="1316"/>
                </a:lnTo>
                <a:lnTo>
                  <a:pt x="1887" y="1316"/>
                </a:lnTo>
                <a:lnTo>
                  <a:pt x="1889" y="1317"/>
                </a:lnTo>
                <a:lnTo>
                  <a:pt x="1890" y="1315"/>
                </a:lnTo>
                <a:lnTo>
                  <a:pt x="1892" y="1312"/>
                </a:lnTo>
                <a:lnTo>
                  <a:pt x="1893" y="1310"/>
                </a:lnTo>
                <a:lnTo>
                  <a:pt x="1894" y="1310"/>
                </a:lnTo>
                <a:lnTo>
                  <a:pt x="1896" y="1310"/>
                </a:lnTo>
                <a:lnTo>
                  <a:pt x="1899" y="1307"/>
                </a:lnTo>
                <a:lnTo>
                  <a:pt x="1901" y="1306"/>
                </a:lnTo>
                <a:lnTo>
                  <a:pt x="1904" y="1306"/>
                </a:lnTo>
                <a:lnTo>
                  <a:pt x="1907" y="1306"/>
                </a:lnTo>
                <a:lnTo>
                  <a:pt x="1909" y="1305"/>
                </a:lnTo>
                <a:lnTo>
                  <a:pt x="1910" y="1303"/>
                </a:lnTo>
                <a:lnTo>
                  <a:pt x="1913" y="1302"/>
                </a:lnTo>
                <a:lnTo>
                  <a:pt x="1920" y="1299"/>
                </a:lnTo>
                <a:lnTo>
                  <a:pt x="1921" y="1299"/>
                </a:lnTo>
                <a:lnTo>
                  <a:pt x="1922" y="1299"/>
                </a:lnTo>
                <a:lnTo>
                  <a:pt x="1924" y="1299"/>
                </a:lnTo>
                <a:lnTo>
                  <a:pt x="1926" y="1300"/>
                </a:lnTo>
                <a:lnTo>
                  <a:pt x="1928" y="1302"/>
                </a:lnTo>
                <a:lnTo>
                  <a:pt x="1928" y="1303"/>
                </a:lnTo>
                <a:lnTo>
                  <a:pt x="1928" y="1305"/>
                </a:lnTo>
                <a:lnTo>
                  <a:pt x="1928" y="1306"/>
                </a:lnTo>
                <a:lnTo>
                  <a:pt x="1927" y="1307"/>
                </a:lnTo>
                <a:lnTo>
                  <a:pt x="1926" y="1308"/>
                </a:lnTo>
                <a:lnTo>
                  <a:pt x="1927" y="1310"/>
                </a:lnTo>
                <a:lnTo>
                  <a:pt x="1928" y="1312"/>
                </a:lnTo>
                <a:lnTo>
                  <a:pt x="1929" y="1314"/>
                </a:lnTo>
                <a:lnTo>
                  <a:pt x="1930" y="1317"/>
                </a:lnTo>
                <a:lnTo>
                  <a:pt x="1929" y="1317"/>
                </a:lnTo>
                <a:lnTo>
                  <a:pt x="1929" y="1319"/>
                </a:lnTo>
                <a:lnTo>
                  <a:pt x="1927" y="1322"/>
                </a:lnTo>
                <a:lnTo>
                  <a:pt x="1926" y="1323"/>
                </a:lnTo>
                <a:lnTo>
                  <a:pt x="1925" y="1324"/>
                </a:lnTo>
                <a:lnTo>
                  <a:pt x="1923" y="1324"/>
                </a:lnTo>
                <a:lnTo>
                  <a:pt x="1922" y="1324"/>
                </a:lnTo>
                <a:lnTo>
                  <a:pt x="1921" y="1325"/>
                </a:lnTo>
                <a:lnTo>
                  <a:pt x="1921" y="1325"/>
                </a:lnTo>
                <a:lnTo>
                  <a:pt x="1920" y="1326"/>
                </a:lnTo>
                <a:lnTo>
                  <a:pt x="1919" y="1327"/>
                </a:lnTo>
                <a:lnTo>
                  <a:pt x="1919" y="1329"/>
                </a:lnTo>
                <a:lnTo>
                  <a:pt x="1920" y="1330"/>
                </a:lnTo>
                <a:lnTo>
                  <a:pt x="1920" y="1332"/>
                </a:lnTo>
                <a:lnTo>
                  <a:pt x="1919" y="1334"/>
                </a:lnTo>
                <a:lnTo>
                  <a:pt x="1918" y="1336"/>
                </a:lnTo>
                <a:lnTo>
                  <a:pt x="1918" y="1337"/>
                </a:lnTo>
                <a:lnTo>
                  <a:pt x="1917" y="1339"/>
                </a:lnTo>
                <a:lnTo>
                  <a:pt x="1917" y="1339"/>
                </a:lnTo>
                <a:lnTo>
                  <a:pt x="1917" y="1343"/>
                </a:lnTo>
                <a:lnTo>
                  <a:pt x="1916" y="1346"/>
                </a:lnTo>
                <a:lnTo>
                  <a:pt x="1914" y="1349"/>
                </a:lnTo>
                <a:lnTo>
                  <a:pt x="1914" y="1350"/>
                </a:lnTo>
                <a:lnTo>
                  <a:pt x="1914" y="1352"/>
                </a:lnTo>
                <a:lnTo>
                  <a:pt x="1914" y="1353"/>
                </a:lnTo>
                <a:lnTo>
                  <a:pt x="1914" y="1354"/>
                </a:lnTo>
                <a:lnTo>
                  <a:pt x="1914" y="1355"/>
                </a:lnTo>
                <a:lnTo>
                  <a:pt x="1913" y="1356"/>
                </a:lnTo>
                <a:lnTo>
                  <a:pt x="1912" y="1357"/>
                </a:lnTo>
                <a:lnTo>
                  <a:pt x="1911" y="1358"/>
                </a:lnTo>
                <a:lnTo>
                  <a:pt x="1911" y="1360"/>
                </a:lnTo>
                <a:lnTo>
                  <a:pt x="1911" y="1361"/>
                </a:lnTo>
                <a:lnTo>
                  <a:pt x="1910" y="1363"/>
                </a:lnTo>
                <a:lnTo>
                  <a:pt x="1909" y="1364"/>
                </a:lnTo>
                <a:lnTo>
                  <a:pt x="1908" y="1364"/>
                </a:lnTo>
                <a:lnTo>
                  <a:pt x="1907" y="1365"/>
                </a:lnTo>
                <a:lnTo>
                  <a:pt x="1907" y="1366"/>
                </a:lnTo>
                <a:lnTo>
                  <a:pt x="1907" y="1368"/>
                </a:lnTo>
                <a:lnTo>
                  <a:pt x="1906" y="1369"/>
                </a:lnTo>
                <a:lnTo>
                  <a:pt x="1907" y="1370"/>
                </a:lnTo>
                <a:lnTo>
                  <a:pt x="1906" y="1372"/>
                </a:lnTo>
                <a:lnTo>
                  <a:pt x="1905" y="1372"/>
                </a:lnTo>
                <a:lnTo>
                  <a:pt x="1904" y="1373"/>
                </a:lnTo>
                <a:lnTo>
                  <a:pt x="1903" y="1373"/>
                </a:lnTo>
                <a:lnTo>
                  <a:pt x="1902" y="1374"/>
                </a:lnTo>
                <a:lnTo>
                  <a:pt x="1900" y="1379"/>
                </a:lnTo>
                <a:lnTo>
                  <a:pt x="1900" y="1381"/>
                </a:lnTo>
                <a:lnTo>
                  <a:pt x="1900" y="1384"/>
                </a:lnTo>
                <a:lnTo>
                  <a:pt x="1899" y="1385"/>
                </a:lnTo>
                <a:lnTo>
                  <a:pt x="1897" y="1386"/>
                </a:lnTo>
                <a:lnTo>
                  <a:pt x="1896" y="1386"/>
                </a:lnTo>
                <a:lnTo>
                  <a:pt x="1895" y="1386"/>
                </a:lnTo>
                <a:lnTo>
                  <a:pt x="1893" y="1385"/>
                </a:lnTo>
                <a:lnTo>
                  <a:pt x="1892" y="1385"/>
                </a:lnTo>
                <a:lnTo>
                  <a:pt x="1890" y="1384"/>
                </a:lnTo>
                <a:lnTo>
                  <a:pt x="1887" y="1383"/>
                </a:lnTo>
                <a:lnTo>
                  <a:pt x="1884" y="1382"/>
                </a:lnTo>
                <a:lnTo>
                  <a:pt x="1882" y="1381"/>
                </a:lnTo>
                <a:lnTo>
                  <a:pt x="1880" y="1381"/>
                </a:lnTo>
                <a:lnTo>
                  <a:pt x="1879" y="1380"/>
                </a:lnTo>
                <a:lnTo>
                  <a:pt x="1878" y="1379"/>
                </a:lnTo>
                <a:lnTo>
                  <a:pt x="1877" y="1379"/>
                </a:lnTo>
                <a:lnTo>
                  <a:pt x="1876" y="1381"/>
                </a:lnTo>
                <a:lnTo>
                  <a:pt x="1874" y="1382"/>
                </a:lnTo>
                <a:lnTo>
                  <a:pt x="1873" y="1384"/>
                </a:lnTo>
                <a:lnTo>
                  <a:pt x="1873" y="1385"/>
                </a:lnTo>
                <a:lnTo>
                  <a:pt x="1871" y="1387"/>
                </a:lnTo>
                <a:lnTo>
                  <a:pt x="1870" y="1387"/>
                </a:lnTo>
                <a:lnTo>
                  <a:pt x="1867" y="1389"/>
                </a:lnTo>
                <a:lnTo>
                  <a:pt x="1866" y="1389"/>
                </a:lnTo>
                <a:lnTo>
                  <a:pt x="1864" y="1389"/>
                </a:lnTo>
                <a:lnTo>
                  <a:pt x="1863" y="1390"/>
                </a:lnTo>
                <a:lnTo>
                  <a:pt x="1862" y="1391"/>
                </a:lnTo>
                <a:lnTo>
                  <a:pt x="1862" y="1392"/>
                </a:lnTo>
                <a:lnTo>
                  <a:pt x="1862" y="1393"/>
                </a:lnTo>
                <a:lnTo>
                  <a:pt x="1863" y="1396"/>
                </a:lnTo>
                <a:lnTo>
                  <a:pt x="1864" y="1397"/>
                </a:lnTo>
                <a:lnTo>
                  <a:pt x="1865" y="1400"/>
                </a:lnTo>
                <a:lnTo>
                  <a:pt x="1867" y="1410"/>
                </a:lnTo>
                <a:lnTo>
                  <a:pt x="1866" y="1412"/>
                </a:lnTo>
                <a:lnTo>
                  <a:pt x="1865" y="1419"/>
                </a:lnTo>
                <a:lnTo>
                  <a:pt x="1866" y="1421"/>
                </a:lnTo>
                <a:lnTo>
                  <a:pt x="1866" y="1423"/>
                </a:lnTo>
                <a:lnTo>
                  <a:pt x="1866" y="1424"/>
                </a:lnTo>
                <a:lnTo>
                  <a:pt x="1866" y="1425"/>
                </a:lnTo>
                <a:lnTo>
                  <a:pt x="1867" y="1425"/>
                </a:lnTo>
                <a:lnTo>
                  <a:pt x="1867" y="1426"/>
                </a:lnTo>
                <a:lnTo>
                  <a:pt x="1867" y="1428"/>
                </a:lnTo>
                <a:lnTo>
                  <a:pt x="1867" y="1428"/>
                </a:lnTo>
                <a:lnTo>
                  <a:pt x="1866" y="1430"/>
                </a:lnTo>
                <a:lnTo>
                  <a:pt x="1865" y="1433"/>
                </a:lnTo>
                <a:lnTo>
                  <a:pt x="1865" y="1434"/>
                </a:lnTo>
                <a:lnTo>
                  <a:pt x="1864" y="1435"/>
                </a:lnTo>
                <a:lnTo>
                  <a:pt x="1864" y="1436"/>
                </a:lnTo>
                <a:lnTo>
                  <a:pt x="1864" y="1438"/>
                </a:lnTo>
                <a:lnTo>
                  <a:pt x="1864" y="1439"/>
                </a:lnTo>
                <a:lnTo>
                  <a:pt x="1862" y="1440"/>
                </a:lnTo>
                <a:lnTo>
                  <a:pt x="1861" y="1440"/>
                </a:lnTo>
                <a:lnTo>
                  <a:pt x="1860" y="1440"/>
                </a:lnTo>
                <a:lnTo>
                  <a:pt x="1859" y="1440"/>
                </a:lnTo>
                <a:lnTo>
                  <a:pt x="1857" y="1441"/>
                </a:lnTo>
                <a:lnTo>
                  <a:pt x="1855" y="1441"/>
                </a:lnTo>
                <a:lnTo>
                  <a:pt x="1853" y="1442"/>
                </a:lnTo>
                <a:lnTo>
                  <a:pt x="1852" y="1443"/>
                </a:lnTo>
                <a:lnTo>
                  <a:pt x="1852" y="1443"/>
                </a:lnTo>
                <a:lnTo>
                  <a:pt x="1852" y="1444"/>
                </a:lnTo>
                <a:lnTo>
                  <a:pt x="1852" y="1445"/>
                </a:lnTo>
                <a:lnTo>
                  <a:pt x="1854" y="1445"/>
                </a:lnTo>
                <a:lnTo>
                  <a:pt x="1855" y="1446"/>
                </a:lnTo>
                <a:lnTo>
                  <a:pt x="1855" y="1447"/>
                </a:lnTo>
                <a:lnTo>
                  <a:pt x="1854" y="1448"/>
                </a:lnTo>
                <a:lnTo>
                  <a:pt x="1854" y="1450"/>
                </a:lnTo>
                <a:lnTo>
                  <a:pt x="1855" y="1451"/>
                </a:lnTo>
                <a:lnTo>
                  <a:pt x="1856" y="1452"/>
                </a:lnTo>
                <a:lnTo>
                  <a:pt x="1856" y="1453"/>
                </a:lnTo>
                <a:lnTo>
                  <a:pt x="1857" y="1454"/>
                </a:lnTo>
                <a:lnTo>
                  <a:pt x="1857" y="1453"/>
                </a:lnTo>
                <a:lnTo>
                  <a:pt x="1859" y="1448"/>
                </a:lnTo>
                <a:lnTo>
                  <a:pt x="1857" y="1445"/>
                </a:lnTo>
                <a:lnTo>
                  <a:pt x="1858" y="1445"/>
                </a:lnTo>
                <a:lnTo>
                  <a:pt x="1861" y="1446"/>
                </a:lnTo>
                <a:lnTo>
                  <a:pt x="1863" y="1445"/>
                </a:lnTo>
                <a:lnTo>
                  <a:pt x="1865" y="1446"/>
                </a:lnTo>
                <a:lnTo>
                  <a:pt x="1867" y="1444"/>
                </a:lnTo>
                <a:lnTo>
                  <a:pt x="1868" y="1442"/>
                </a:lnTo>
                <a:lnTo>
                  <a:pt x="1870" y="1441"/>
                </a:lnTo>
                <a:lnTo>
                  <a:pt x="1872" y="1437"/>
                </a:lnTo>
                <a:lnTo>
                  <a:pt x="1875" y="1432"/>
                </a:lnTo>
                <a:lnTo>
                  <a:pt x="1877" y="1430"/>
                </a:lnTo>
                <a:lnTo>
                  <a:pt x="1879" y="1429"/>
                </a:lnTo>
                <a:lnTo>
                  <a:pt x="1880" y="1430"/>
                </a:lnTo>
                <a:lnTo>
                  <a:pt x="1881" y="1430"/>
                </a:lnTo>
                <a:lnTo>
                  <a:pt x="1879" y="1433"/>
                </a:lnTo>
                <a:lnTo>
                  <a:pt x="1878" y="1435"/>
                </a:lnTo>
                <a:lnTo>
                  <a:pt x="1879" y="1435"/>
                </a:lnTo>
                <a:lnTo>
                  <a:pt x="1881" y="1434"/>
                </a:lnTo>
                <a:lnTo>
                  <a:pt x="1884" y="1431"/>
                </a:lnTo>
                <a:lnTo>
                  <a:pt x="1886" y="1429"/>
                </a:lnTo>
                <a:lnTo>
                  <a:pt x="1886" y="1431"/>
                </a:lnTo>
                <a:lnTo>
                  <a:pt x="1886" y="1440"/>
                </a:lnTo>
                <a:lnTo>
                  <a:pt x="1889" y="1439"/>
                </a:lnTo>
                <a:lnTo>
                  <a:pt x="1891" y="1440"/>
                </a:lnTo>
                <a:lnTo>
                  <a:pt x="1893" y="1440"/>
                </a:lnTo>
                <a:lnTo>
                  <a:pt x="1896" y="1442"/>
                </a:lnTo>
                <a:lnTo>
                  <a:pt x="1897" y="1442"/>
                </a:lnTo>
                <a:lnTo>
                  <a:pt x="1898" y="1442"/>
                </a:lnTo>
                <a:lnTo>
                  <a:pt x="1899" y="1444"/>
                </a:lnTo>
                <a:lnTo>
                  <a:pt x="1901" y="1444"/>
                </a:lnTo>
                <a:lnTo>
                  <a:pt x="1904" y="1443"/>
                </a:lnTo>
                <a:lnTo>
                  <a:pt x="1909" y="1441"/>
                </a:lnTo>
                <a:lnTo>
                  <a:pt x="1911" y="1441"/>
                </a:lnTo>
                <a:lnTo>
                  <a:pt x="1916" y="1438"/>
                </a:lnTo>
                <a:lnTo>
                  <a:pt x="1919" y="1436"/>
                </a:lnTo>
                <a:lnTo>
                  <a:pt x="1929" y="1430"/>
                </a:lnTo>
                <a:lnTo>
                  <a:pt x="1933" y="1426"/>
                </a:lnTo>
                <a:lnTo>
                  <a:pt x="1937" y="1424"/>
                </a:lnTo>
                <a:lnTo>
                  <a:pt x="1939" y="1420"/>
                </a:lnTo>
                <a:lnTo>
                  <a:pt x="1943" y="1416"/>
                </a:lnTo>
                <a:lnTo>
                  <a:pt x="1943" y="1415"/>
                </a:lnTo>
                <a:lnTo>
                  <a:pt x="1944" y="1413"/>
                </a:lnTo>
                <a:lnTo>
                  <a:pt x="1950" y="1403"/>
                </a:lnTo>
                <a:lnTo>
                  <a:pt x="1952" y="1401"/>
                </a:lnTo>
                <a:lnTo>
                  <a:pt x="1955" y="1400"/>
                </a:lnTo>
                <a:lnTo>
                  <a:pt x="1956" y="1398"/>
                </a:lnTo>
                <a:lnTo>
                  <a:pt x="1957" y="1396"/>
                </a:lnTo>
                <a:lnTo>
                  <a:pt x="1960" y="1391"/>
                </a:lnTo>
                <a:lnTo>
                  <a:pt x="1963" y="1388"/>
                </a:lnTo>
                <a:lnTo>
                  <a:pt x="1965" y="1385"/>
                </a:lnTo>
                <a:lnTo>
                  <a:pt x="1967" y="1383"/>
                </a:lnTo>
                <a:lnTo>
                  <a:pt x="1973" y="1377"/>
                </a:lnTo>
                <a:lnTo>
                  <a:pt x="1978" y="1371"/>
                </a:lnTo>
                <a:lnTo>
                  <a:pt x="1982" y="1366"/>
                </a:lnTo>
                <a:lnTo>
                  <a:pt x="1984" y="1363"/>
                </a:lnTo>
                <a:lnTo>
                  <a:pt x="1990" y="1355"/>
                </a:lnTo>
                <a:lnTo>
                  <a:pt x="1992" y="1349"/>
                </a:lnTo>
                <a:lnTo>
                  <a:pt x="1994" y="1347"/>
                </a:lnTo>
                <a:lnTo>
                  <a:pt x="1995" y="1342"/>
                </a:lnTo>
                <a:lnTo>
                  <a:pt x="1997" y="1338"/>
                </a:lnTo>
                <a:lnTo>
                  <a:pt x="1998" y="1336"/>
                </a:lnTo>
                <a:lnTo>
                  <a:pt x="1999" y="1334"/>
                </a:lnTo>
                <a:lnTo>
                  <a:pt x="2006" y="1325"/>
                </a:lnTo>
                <a:lnTo>
                  <a:pt x="2009" y="1319"/>
                </a:lnTo>
                <a:lnTo>
                  <a:pt x="2013" y="1312"/>
                </a:lnTo>
                <a:lnTo>
                  <a:pt x="2015" y="1310"/>
                </a:lnTo>
                <a:lnTo>
                  <a:pt x="2018" y="1307"/>
                </a:lnTo>
                <a:lnTo>
                  <a:pt x="2020" y="1304"/>
                </a:lnTo>
                <a:lnTo>
                  <a:pt x="2024" y="1300"/>
                </a:lnTo>
                <a:lnTo>
                  <a:pt x="2026" y="1298"/>
                </a:lnTo>
                <a:lnTo>
                  <a:pt x="2027" y="1295"/>
                </a:lnTo>
                <a:lnTo>
                  <a:pt x="2028" y="1288"/>
                </a:lnTo>
                <a:lnTo>
                  <a:pt x="2031" y="1283"/>
                </a:lnTo>
                <a:lnTo>
                  <a:pt x="2030" y="1282"/>
                </a:lnTo>
                <a:lnTo>
                  <a:pt x="2030" y="1280"/>
                </a:lnTo>
                <a:lnTo>
                  <a:pt x="2030" y="1279"/>
                </a:lnTo>
                <a:lnTo>
                  <a:pt x="2030" y="1278"/>
                </a:lnTo>
                <a:lnTo>
                  <a:pt x="2031" y="1276"/>
                </a:lnTo>
                <a:lnTo>
                  <a:pt x="2031" y="1274"/>
                </a:lnTo>
                <a:lnTo>
                  <a:pt x="2032" y="1273"/>
                </a:lnTo>
                <a:lnTo>
                  <a:pt x="2033" y="1266"/>
                </a:lnTo>
                <a:lnTo>
                  <a:pt x="2033" y="1261"/>
                </a:lnTo>
                <a:lnTo>
                  <a:pt x="2032" y="1259"/>
                </a:lnTo>
                <a:lnTo>
                  <a:pt x="2032" y="1257"/>
                </a:lnTo>
                <a:lnTo>
                  <a:pt x="2035" y="1253"/>
                </a:lnTo>
                <a:lnTo>
                  <a:pt x="2035" y="1253"/>
                </a:lnTo>
                <a:lnTo>
                  <a:pt x="2035" y="1252"/>
                </a:lnTo>
                <a:lnTo>
                  <a:pt x="2034" y="1251"/>
                </a:lnTo>
                <a:lnTo>
                  <a:pt x="2034" y="1251"/>
                </a:lnTo>
                <a:lnTo>
                  <a:pt x="2033" y="1239"/>
                </a:lnTo>
                <a:lnTo>
                  <a:pt x="2033" y="1232"/>
                </a:lnTo>
                <a:lnTo>
                  <a:pt x="2036" y="1226"/>
                </a:lnTo>
                <a:lnTo>
                  <a:pt x="2036" y="1225"/>
                </a:lnTo>
                <a:lnTo>
                  <a:pt x="2036" y="1219"/>
                </a:lnTo>
                <a:lnTo>
                  <a:pt x="2039" y="1214"/>
                </a:lnTo>
                <a:lnTo>
                  <a:pt x="2041" y="1208"/>
                </a:lnTo>
                <a:lnTo>
                  <a:pt x="2044" y="1205"/>
                </a:lnTo>
                <a:lnTo>
                  <a:pt x="2047" y="1201"/>
                </a:lnTo>
                <a:lnTo>
                  <a:pt x="2049" y="1200"/>
                </a:lnTo>
                <a:lnTo>
                  <a:pt x="2049" y="1196"/>
                </a:lnTo>
                <a:lnTo>
                  <a:pt x="2051" y="1192"/>
                </a:lnTo>
                <a:lnTo>
                  <a:pt x="2049" y="1190"/>
                </a:lnTo>
                <a:lnTo>
                  <a:pt x="2048" y="1189"/>
                </a:lnTo>
                <a:lnTo>
                  <a:pt x="2045" y="1187"/>
                </a:lnTo>
                <a:lnTo>
                  <a:pt x="2044" y="1184"/>
                </a:lnTo>
                <a:lnTo>
                  <a:pt x="2046" y="1181"/>
                </a:lnTo>
                <a:lnTo>
                  <a:pt x="2047" y="1178"/>
                </a:lnTo>
                <a:lnTo>
                  <a:pt x="2047" y="1173"/>
                </a:lnTo>
                <a:lnTo>
                  <a:pt x="2043" y="1171"/>
                </a:lnTo>
                <a:lnTo>
                  <a:pt x="2040" y="1167"/>
                </a:lnTo>
                <a:lnTo>
                  <a:pt x="2039" y="1165"/>
                </a:lnTo>
                <a:lnTo>
                  <a:pt x="2040" y="1165"/>
                </a:lnTo>
                <a:lnTo>
                  <a:pt x="2045" y="1167"/>
                </a:lnTo>
                <a:lnTo>
                  <a:pt x="2048" y="1165"/>
                </a:lnTo>
                <a:lnTo>
                  <a:pt x="2049" y="1162"/>
                </a:lnTo>
                <a:lnTo>
                  <a:pt x="2049" y="1159"/>
                </a:lnTo>
                <a:lnTo>
                  <a:pt x="2046" y="1158"/>
                </a:lnTo>
                <a:lnTo>
                  <a:pt x="2042" y="1154"/>
                </a:lnTo>
                <a:lnTo>
                  <a:pt x="2042" y="1153"/>
                </a:lnTo>
                <a:lnTo>
                  <a:pt x="2036" y="1150"/>
                </a:lnTo>
                <a:lnTo>
                  <a:pt x="2030" y="1143"/>
                </a:lnTo>
                <a:lnTo>
                  <a:pt x="2028" y="1138"/>
                </a:lnTo>
                <a:lnTo>
                  <a:pt x="2027" y="1136"/>
                </a:lnTo>
                <a:lnTo>
                  <a:pt x="2021" y="1131"/>
                </a:lnTo>
                <a:lnTo>
                  <a:pt x="2020" y="1130"/>
                </a:lnTo>
                <a:lnTo>
                  <a:pt x="2019" y="1129"/>
                </a:lnTo>
                <a:lnTo>
                  <a:pt x="2012" y="1132"/>
                </a:lnTo>
                <a:lnTo>
                  <a:pt x="2008" y="1131"/>
                </a:lnTo>
                <a:lnTo>
                  <a:pt x="2001" y="1128"/>
                </a:lnTo>
                <a:lnTo>
                  <a:pt x="2000" y="1128"/>
                </a:lnTo>
                <a:lnTo>
                  <a:pt x="2001" y="1131"/>
                </a:lnTo>
                <a:lnTo>
                  <a:pt x="2001" y="1133"/>
                </a:lnTo>
                <a:lnTo>
                  <a:pt x="2001" y="1136"/>
                </a:lnTo>
                <a:lnTo>
                  <a:pt x="2001" y="1142"/>
                </a:lnTo>
                <a:lnTo>
                  <a:pt x="2000" y="1145"/>
                </a:lnTo>
                <a:lnTo>
                  <a:pt x="1997" y="1151"/>
                </a:lnTo>
                <a:lnTo>
                  <a:pt x="1996" y="1152"/>
                </a:lnTo>
                <a:lnTo>
                  <a:pt x="1994" y="1152"/>
                </a:lnTo>
                <a:lnTo>
                  <a:pt x="1993" y="1152"/>
                </a:lnTo>
                <a:lnTo>
                  <a:pt x="1993" y="1150"/>
                </a:lnTo>
                <a:lnTo>
                  <a:pt x="1995" y="1148"/>
                </a:lnTo>
                <a:lnTo>
                  <a:pt x="1998" y="1143"/>
                </a:lnTo>
                <a:lnTo>
                  <a:pt x="1998" y="1139"/>
                </a:lnTo>
                <a:lnTo>
                  <a:pt x="1998" y="1139"/>
                </a:lnTo>
                <a:lnTo>
                  <a:pt x="1997" y="1139"/>
                </a:lnTo>
                <a:lnTo>
                  <a:pt x="1995" y="1140"/>
                </a:lnTo>
                <a:lnTo>
                  <a:pt x="1993" y="1146"/>
                </a:lnTo>
                <a:lnTo>
                  <a:pt x="1987" y="1150"/>
                </a:lnTo>
                <a:lnTo>
                  <a:pt x="1983" y="1151"/>
                </a:lnTo>
                <a:lnTo>
                  <a:pt x="1976" y="1152"/>
                </a:lnTo>
                <a:lnTo>
                  <a:pt x="1975" y="1151"/>
                </a:lnTo>
                <a:lnTo>
                  <a:pt x="1974" y="1150"/>
                </a:lnTo>
                <a:lnTo>
                  <a:pt x="1976" y="1149"/>
                </a:lnTo>
                <a:lnTo>
                  <a:pt x="1980" y="1147"/>
                </a:lnTo>
                <a:lnTo>
                  <a:pt x="1982" y="1142"/>
                </a:lnTo>
                <a:lnTo>
                  <a:pt x="1984" y="1141"/>
                </a:lnTo>
                <a:lnTo>
                  <a:pt x="1985" y="1139"/>
                </a:lnTo>
                <a:lnTo>
                  <a:pt x="1981" y="1139"/>
                </a:lnTo>
                <a:lnTo>
                  <a:pt x="1979" y="1137"/>
                </a:lnTo>
                <a:lnTo>
                  <a:pt x="1976" y="1135"/>
                </a:lnTo>
                <a:lnTo>
                  <a:pt x="1977" y="1134"/>
                </a:lnTo>
                <a:lnTo>
                  <a:pt x="1978" y="1134"/>
                </a:lnTo>
                <a:lnTo>
                  <a:pt x="1979" y="1133"/>
                </a:lnTo>
                <a:lnTo>
                  <a:pt x="1982" y="1129"/>
                </a:lnTo>
                <a:lnTo>
                  <a:pt x="1980" y="1129"/>
                </a:lnTo>
                <a:lnTo>
                  <a:pt x="1977" y="1129"/>
                </a:lnTo>
                <a:lnTo>
                  <a:pt x="1973" y="1132"/>
                </a:lnTo>
                <a:lnTo>
                  <a:pt x="1972" y="1134"/>
                </a:lnTo>
                <a:lnTo>
                  <a:pt x="1973" y="1136"/>
                </a:lnTo>
                <a:lnTo>
                  <a:pt x="1975" y="1137"/>
                </a:lnTo>
                <a:lnTo>
                  <a:pt x="1973" y="1143"/>
                </a:lnTo>
                <a:lnTo>
                  <a:pt x="1970" y="1142"/>
                </a:lnTo>
                <a:lnTo>
                  <a:pt x="1968" y="1143"/>
                </a:lnTo>
                <a:lnTo>
                  <a:pt x="1967" y="1144"/>
                </a:lnTo>
                <a:lnTo>
                  <a:pt x="1965" y="1144"/>
                </a:lnTo>
                <a:lnTo>
                  <a:pt x="1965" y="1140"/>
                </a:lnTo>
                <a:lnTo>
                  <a:pt x="1965" y="1136"/>
                </a:lnTo>
                <a:lnTo>
                  <a:pt x="1966" y="1127"/>
                </a:lnTo>
                <a:lnTo>
                  <a:pt x="1967" y="1124"/>
                </a:lnTo>
                <a:lnTo>
                  <a:pt x="1967" y="1121"/>
                </a:lnTo>
                <a:lnTo>
                  <a:pt x="1967" y="1119"/>
                </a:lnTo>
                <a:lnTo>
                  <a:pt x="1965" y="1118"/>
                </a:lnTo>
                <a:lnTo>
                  <a:pt x="1962" y="1119"/>
                </a:lnTo>
                <a:lnTo>
                  <a:pt x="1956" y="1119"/>
                </a:lnTo>
                <a:lnTo>
                  <a:pt x="1950" y="1120"/>
                </a:lnTo>
                <a:lnTo>
                  <a:pt x="1942" y="1116"/>
                </a:lnTo>
                <a:lnTo>
                  <a:pt x="1940" y="1116"/>
                </a:lnTo>
                <a:lnTo>
                  <a:pt x="1939" y="1115"/>
                </a:lnTo>
                <a:lnTo>
                  <a:pt x="1938" y="1112"/>
                </a:lnTo>
                <a:lnTo>
                  <a:pt x="1938" y="1110"/>
                </a:lnTo>
                <a:lnTo>
                  <a:pt x="1939" y="1108"/>
                </a:lnTo>
                <a:lnTo>
                  <a:pt x="1944" y="1103"/>
                </a:lnTo>
                <a:lnTo>
                  <a:pt x="1948" y="1102"/>
                </a:lnTo>
                <a:lnTo>
                  <a:pt x="1955" y="1096"/>
                </a:lnTo>
                <a:lnTo>
                  <a:pt x="1958" y="1091"/>
                </a:lnTo>
                <a:lnTo>
                  <a:pt x="1960" y="1089"/>
                </a:lnTo>
                <a:lnTo>
                  <a:pt x="1966" y="1085"/>
                </a:lnTo>
                <a:lnTo>
                  <a:pt x="1970" y="1082"/>
                </a:lnTo>
                <a:lnTo>
                  <a:pt x="1974" y="1079"/>
                </a:lnTo>
                <a:lnTo>
                  <a:pt x="1977" y="1076"/>
                </a:lnTo>
                <a:lnTo>
                  <a:pt x="1980" y="1071"/>
                </a:lnTo>
                <a:lnTo>
                  <a:pt x="1982" y="1071"/>
                </a:lnTo>
                <a:lnTo>
                  <a:pt x="1989" y="1061"/>
                </a:lnTo>
                <a:lnTo>
                  <a:pt x="1991" y="1059"/>
                </a:lnTo>
                <a:lnTo>
                  <a:pt x="1991" y="1056"/>
                </a:lnTo>
                <a:lnTo>
                  <a:pt x="1992" y="1055"/>
                </a:lnTo>
                <a:lnTo>
                  <a:pt x="2000" y="1044"/>
                </a:lnTo>
                <a:lnTo>
                  <a:pt x="2005" y="1040"/>
                </a:lnTo>
                <a:lnTo>
                  <a:pt x="2009" y="1034"/>
                </a:lnTo>
                <a:lnTo>
                  <a:pt x="2014" y="1032"/>
                </a:lnTo>
                <a:lnTo>
                  <a:pt x="2015" y="1031"/>
                </a:lnTo>
                <a:lnTo>
                  <a:pt x="2017" y="1027"/>
                </a:lnTo>
                <a:lnTo>
                  <a:pt x="2021" y="1026"/>
                </a:lnTo>
                <a:lnTo>
                  <a:pt x="2021" y="1025"/>
                </a:lnTo>
                <a:lnTo>
                  <a:pt x="2024" y="1020"/>
                </a:lnTo>
                <a:lnTo>
                  <a:pt x="2032" y="1015"/>
                </a:lnTo>
                <a:lnTo>
                  <a:pt x="2033" y="1014"/>
                </a:lnTo>
                <a:lnTo>
                  <a:pt x="2036" y="1002"/>
                </a:lnTo>
                <a:lnTo>
                  <a:pt x="2038" y="999"/>
                </a:lnTo>
                <a:lnTo>
                  <a:pt x="2042" y="995"/>
                </a:lnTo>
                <a:lnTo>
                  <a:pt x="2048" y="991"/>
                </a:lnTo>
                <a:lnTo>
                  <a:pt x="2053" y="987"/>
                </a:lnTo>
                <a:lnTo>
                  <a:pt x="2055" y="984"/>
                </a:lnTo>
                <a:lnTo>
                  <a:pt x="2060" y="975"/>
                </a:lnTo>
                <a:lnTo>
                  <a:pt x="2066" y="970"/>
                </a:lnTo>
                <a:lnTo>
                  <a:pt x="2070" y="966"/>
                </a:lnTo>
                <a:lnTo>
                  <a:pt x="2081" y="962"/>
                </a:lnTo>
                <a:lnTo>
                  <a:pt x="2087" y="963"/>
                </a:lnTo>
                <a:lnTo>
                  <a:pt x="2094" y="961"/>
                </a:lnTo>
                <a:lnTo>
                  <a:pt x="2098" y="961"/>
                </a:lnTo>
                <a:lnTo>
                  <a:pt x="2104" y="962"/>
                </a:lnTo>
                <a:lnTo>
                  <a:pt x="2124" y="961"/>
                </a:lnTo>
                <a:lnTo>
                  <a:pt x="2127" y="962"/>
                </a:lnTo>
                <a:lnTo>
                  <a:pt x="2129" y="963"/>
                </a:lnTo>
                <a:lnTo>
                  <a:pt x="2131" y="968"/>
                </a:lnTo>
                <a:lnTo>
                  <a:pt x="2133" y="969"/>
                </a:lnTo>
                <a:lnTo>
                  <a:pt x="2137" y="967"/>
                </a:lnTo>
                <a:lnTo>
                  <a:pt x="2140" y="960"/>
                </a:lnTo>
                <a:lnTo>
                  <a:pt x="2141" y="959"/>
                </a:lnTo>
                <a:lnTo>
                  <a:pt x="2146" y="962"/>
                </a:lnTo>
                <a:lnTo>
                  <a:pt x="2151" y="962"/>
                </a:lnTo>
                <a:lnTo>
                  <a:pt x="2159" y="966"/>
                </a:lnTo>
                <a:lnTo>
                  <a:pt x="2162" y="965"/>
                </a:lnTo>
                <a:lnTo>
                  <a:pt x="2165" y="961"/>
                </a:lnTo>
                <a:lnTo>
                  <a:pt x="2172" y="960"/>
                </a:lnTo>
                <a:lnTo>
                  <a:pt x="2177" y="966"/>
                </a:lnTo>
                <a:lnTo>
                  <a:pt x="2181" y="966"/>
                </a:lnTo>
                <a:lnTo>
                  <a:pt x="2184" y="965"/>
                </a:lnTo>
                <a:lnTo>
                  <a:pt x="2185" y="962"/>
                </a:lnTo>
                <a:lnTo>
                  <a:pt x="2184" y="961"/>
                </a:lnTo>
                <a:lnTo>
                  <a:pt x="2181" y="962"/>
                </a:lnTo>
                <a:lnTo>
                  <a:pt x="2180" y="959"/>
                </a:lnTo>
                <a:lnTo>
                  <a:pt x="2182" y="956"/>
                </a:lnTo>
                <a:lnTo>
                  <a:pt x="2184" y="958"/>
                </a:lnTo>
                <a:lnTo>
                  <a:pt x="2188" y="958"/>
                </a:lnTo>
                <a:lnTo>
                  <a:pt x="2189" y="958"/>
                </a:lnTo>
                <a:lnTo>
                  <a:pt x="2189" y="956"/>
                </a:lnTo>
                <a:lnTo>
                  <a:pt x="2188" y="955"/>
                </a:lnTo>
                <a:lnTo>
                  <a:pt x="2187" y="953"/>
                </a:lnTo>
                <a:lnTo>
                  <a:pt x="2191" y="949"/>
                </a:lnTo>
                <a:lnTo>
                  <a:pt x="2193" y="948"/>
                </a:lnTo>
                <a:lnTo>
                  <a:pt x="2197" y="948"/>
                </a:lnTo>
                <a:lnTo>
                  <a:pt x="2207" y="952"/>
                </a:lnTo>
                <a:lnTo>
                  <a:pt x="2209" y="952"/>
                </a:lnTo>
                <a:lnTo>
                  <a:pt x="2212" y="954"/>
                </a:lnTo>
                <a:lnTo>
                  <a:pt x="2216" y="955"/>
                </a:lnTo>
                <a:lnTo>
                  <a:pt x="2213" y="956"/>
                </a:lnTo>
                <a:lnTo>
                  <a:pt x="2212" y="958"/>
                </a:lnTo>
                <a:lnTo>
                  <a:pt x="2215" y="957"/>
                </a:lnTo>
                <a:lnTo>
                  <a:pt x="2217" y="958"/>
                </a:lnTo>
                <a:lnTo>
                  <a:pt x="2219" y="959"/>
                </a:lnTo>
                <a:lnTo>
                  <a:pt x="2219" y="958"/>
                </a:lnTo>
                <a:lnTo>
                  <a:pt x="2220" y="957"/>
                </a:lnTo>
                <a:lnTo>
                  <a:pt x="2221" y="955"/>
                </a:lnTo>
                <a:lnTo>
                  <a:pt x="2222" y="954"/>
                </a:lnTo>
                <a:lnTo>
                  <a:pt x="2225" y="954"/>
                </a:lnTo>
                <a:lnTo>
                  <a:pt x="2228" y="955"/>
                </a:lnTo>
                <a:lnTo>
                  <a:pt x="2230" y="956"/>
                </a:lnTo>
                <a:lnTo>
                  <a:pt x="2236" y="964"/>
                </a:lnTo>
                <a:lnTo>
                  <a:pt x="2239" y="965"/>
                </a:lnTo>
                <a:lnTo>
                  <a:pt x="2241" y="965"/>
                </a:lnTo>
                <a:lnTo>
                  <a:pt x="2243" y="965"/>
                </a:lnTo>
                <a:lnTo>
                  <a:pt x="2244" y="967"/>
                </a:lnTo>
                <a:lnTo>
                  <a:pt x="2239" y="969"/>
                </a:lnTo>
                <a:lnTo>
                  <a:pt x="2235" y="970"/>
                </a:lnTo>
                <a:lnTo>
                  <a:pt x="2231" y="969"/>
                </a:lnTo>
                <a:lnTo>
                  <a:pt x="2224" y="972"/>
                </a:lnTo>
                <a:lnTo>
                  <a:pt x="2227" y="979"/>
                </a:lnTo>
                <a:lnTo>
                  <a:pt x="2234" y="980"/>
                </a:lnTo>
                <a:lnTo>
                  <a:pt x="2241" y="978"/>
                </a:lnTo>
                <a:lnTo>
                  <a:pt x="2243" y="975"/>
                </a:lnTo>
                <a:lnTo>
                  <a:pt x="2245" y="974"/>
                </a:lnTo>
                <a:lnTo>
                  <a:pt x="2247" y="974"/>
                </a:lnTo>
                <a:lnTo>
                  <a:pt x="2250" y="976"/>
                </a:lnTo>
                <a:lnTo>
                  <a:pt x="2254" y="978"/>
                </a:lnTo>
                <a:lnTo>
                  <a:pt x="2256" y="977"/>
                </a:lnTo>
                <a:lnTo>
                  <a:pt x="2259" y="972"/>
                </a:lnTo>
                <a:lnTo>
                  <a:pt x="2261" y="972"/>
                </a:lnTo>
                <a:lnTo>
                  <a:pt x="2263" y="972"/>
                </a:lnTo>
                <a:lnTo>
                  <a:pt x="2264" y="967"/>
                </a:lnTo>
                <a:lnTo>
                  <a:pt x="2270" y="967"/>
                </a:lnTo>
                <a:lnTo>
                  <a:pt x="2274" y="971"/>
                </a:lnTo>
                <a:lnTo>
                  <a:pt x="2276" y="972"/>
                </a:lnTo>
                <a:lnTo>
                  <a:pt x="2280" y="971"/>
                </a:lnTo>
                <a:lnTo>
                  <a:pt x="2282" y="968"/>
                </a:lnTo>
                <a:lnTo>
                  <a:pt x="2284" y="967"/>
                </a:lnTo>
                <a:lnTo>
                  <a:pt x="2288" y="970"/>
                </a:lnTo>
                <a:lnTo>
                  <a:pt x="2290" y="968"/>
                </a:lnTo>
                <a:lnTo>
                  <a:pt x="2294" y="968"/>
                </a:lnTo>
                <a:lnTo>
                  <a:pt x="2296" y="968"/>
                </a:lnTo>
                <a:lnTo>
                  <a:pt x="2296" y="966"/>
                </a:lnTo>
                <a:lnTo>
                  <a:pt x="2297" y="962"/>
                </a:lnTo>
                <a:lnTo>
                  <a:pt x="2293" y="959"/>
                </a:lnTo>
                <a:lnTo>
                  <a:pt x="2286" y="956"/>
                </a:lnTo>
                <a:lnTo>
                  <a:pt x="2282" y="958"/>
                </a:lnTo>
                <a:lnTo>
                  <a:pt x="2280" y="958"/>
                </a:lnTo>
                <a:lnTo>
                  <a:pt x="2279" y="958"/>
                </a:lnTo>
                <a:lnTo>
                  <a:pt x="2278" y="956"/>
                </a:lnTo>
                <a:lnTo>
                  <a:pt x="2279" y="954"/>
                </a:lnTo>
                <a:lnTo>
                  <a:pt x="2280" y="952"/>
                </a:lnTo>
                <a:lnTo>
                  <a:pt x="2280" y="949"/>
                </a:lnTo>
                <a:lnTo>
                  <a:pt x="2281" y="946"/>
                </a:lnTo>
                <a:lnTo>
                  <a:pt x="2283" y="944"/>
                </a:lnTo>
                <a:lnTo>
                  <a:pt x="2283" y="944"/>
                </a:lnTo>
                <a:lnTo>
                  <a:pt x="2286" y="936"/>
                </a:lnTo>
                <a:lnTo>
                  <a:pt x="2293" y="926"/>
                </a:lnTo>
                <a:lnTo>
                  <a:pt x="2301" y="920"/>
                </a:lnTo>
                <a:lnTo>
                  <a:pt x="2306" y="915"/>
                </a:lnTo>
                <a:lnTo>
                  <a:pt x="2309" y="911"/>
                </a:lnTo>
                <a:lnTo>
                  <a:pt x="2312" y="903"/>
                </a:lnTo>
                <a:lnTo>
                  <a:pt x="2318" y="897"/>
                </a:lnTo>
                <a:lnTo>
                  <a:pt x="2320" y="895"/>
                </a:lnTo>
                <a:lnTo>
                  <a:pt x="2323" y="893"/>
                </a:lnTo>
                <a:lnTo>
                  <a:pt x="2324" y="885"/>
                </a:lnTo>
                <a:lnTo>
                  <a:pt x="2326" y="883"/>
                </a:lnTo>
                <a:lnTo>
                  <a:pt x="2327" y="882"/>
                </a:lnTo>
                <a:lnTo>
                  <a:pt x="2331" y="878"/>
                </a:lnTo>
                <a:lnTo>
                  <a:pt x="2336" y="875"/>
                </a:lnTo>
                <a:lnTo>
                  <a:pt x="2338" y="873"/>
                </a:lnTo>
                <a:lnTo>
                  <a:pt x="2344" y="873"/>
                </a:lnTo>
                <a:lnTo>
                  <a:pt x="2349" y="875"/>
                </a:lnTo>
                <a:lnTo>
                  <a:pt x="2350" y="875"/>
                </a:lnTo>
                <a:lnTo>
                  <a:pt x="2353" y="872"/>
                </a:lnTo>
                <a:lnTo>
                  <a:pt x="2357" y="873"/>
                </a:lnTo>
                <a:lnTo>
                  <a:pt x="2362" y="871"/>
                </a:lnTo>
                <a:lnTo>
                  <a:pt x="2367" y="868"/>
                </a:lnTo>
                <a:lnTo>
                  <a:pt x="2369" y="868"/>
                </a:lnTo>
                <a:lnTo>
                  <a:pt x="2371" y="869"/>
                </a:lnTo>
                <a:lnTo>
                  <a:pt x="2373" y="873"/>
                </a:lnTo>
                <a:lnTo>
                  <a:pt x="2374" y="874"/>
                </a:lnTo>
                <a:lnTo>
                  <a:pt x="2375" y="876"/>
                </a:lnTo>
                <a:lnTo>
                  <a:pt x="2378" y="875"/>
                </a:lnTo>
                <a:lnTo>
                  <a:pt x="2387" y="869"/>
                </a:lnTo>
                <a:lnTo>
                  <a:pt x="2388" y="869"/>
                </a:lnTo>
                <a:lnTo>
                  <a:pt x="2389" y="870"/>
                </a:lnTo>
                <a:lnTo>
                  <a:pt x="2389" y="872"/>
                </a:lnTo>
                <a:lnTo>
                  <a:pt x="2389" y="873"/>
                </a:lnTo>
                <a:lnTo>
                  <a:pt x="2388" y="879"/>
                </a:lnTo>
                <a:lnTo>
                  <a:pt x="2386" y="883"/>
                </a:lnTo>
                <a:lnTo>
                  <a:pt x="2382" y="891"/>
                </a:lnTo>
                <a:lnTo>
                  <a:pt x="2381" y="892"/>
                </a:lnTo>
                <a:lnTo>
                  <a:pt x="2382" y="894"/>
                </a:lnTo>
                <a:lnTo>
                  <a:pt x="2382" y="898"/>
                </a:lnTo>
                <a:lnTo>
                  <a:pt x="2380" y="903"/>
                </a:lnTo>
                <a:lnTo>
                  <a:pt x="2380" y="905"/>
                </a:lnTo>
                <a:lnTo>
                  <a:pt x="2381" y="905"/>
                </a:lnTo>
                <a:lnTo>
                  <a:pt x="2383" y="903"/>
                </a:lnTo>
                <a:lnTo>
                  <a:pt x="2387" y="901"/>
                </a:lnTo>
                <a:lnTo>
                  <a:pt x="2388" y="902"/>
                </a:lnTo>
                <a:lnTo>
                  <a:pt x="2390" y="902"/>
                </a:lnTo>
                <a:lnTo>
                  <a:pt x="2387" y="909"/>
                </a:lnTo>
                <a:lnTo>
                  <a:pt x="2387" y="913"/>
                </a:lnTo>
                <a:lnTo>
                  <a:pt x="2386" y="914"/>
                </a:lnTo>
                <a:lnTo>
                  <a:pt x="2386" y="916"/>
                </a:lnTo>
                <a:lnTo>
                  <a:pt x="2388" y="915"/>
                </a:lnTo>
                <a:lnTo>
                  <a:pt x="2390" y="914"/>
                </a:lnTo>
                <a:lnTo>
                  <a:pt x="2392" y="913"/>
                </a:lnTo>
                <a:lnTo>
                  <a:pt x="2397" y="912"/>
                </a:lnTo>
                <a:lnTo>
                  <a:pt x="2400" y="907"/>
                </a:lnTo>
                <a:lnTo>
                  <a:pt x="2402" y="904"/>
                </a:lnTo>
                <a:lnTo>
                  <a:pt x="2423" y="883"/>
                </a:lnTo>
                <a:lnTo>
                  <a:pt x="2426" y="878"/>
                </a:lnTo>
                <a:lnTo>
                  <a:pt x="2428" y="878"/>
                </a:lnTo>
                <a:lnTo>
                  <a:pt x="2430" y="879"/>
                </a:lnTo>
                <a:lnTo>
                  <a:pt x="2432" y="879"/>
                </a:lnTo>
                <a:lnTo>
                  <a:pt x="2432" y="877"/>
                </a:lnTo>
                <a:lnTo>
                  <a:pt x="2433" y="877"/>
                </a:lnTo>
                <a:lnTo>
                  <a:pt x="2435" y="877"/>
                </a:lnTo>
                <a:lnTo>
                  <a:pt x="2436" y="881"/>
                </a:lnTo>
                <a:lnTo>
                  <a:pt x="2437" y="883"/>
                </a:lnTo>
                <a:lnTo>
                  <a:pt x="2438" y="882"/>
                </a:lnTo>
                <a:lnTo>
                  <a:pt x="2439" y="882"/>
                </a:lnTo>
                <a:lnTo>
                  <a:pt x="2440" y="880"/>
                </a:lnTo>
                <a:lnTo>
                  <a:pt x="2441" y="879"/>
                </a:lnTo>
                <a:lnTo>
                  <a:pt x="2442" y="877"/>
                </a:lnTo>
                <a:lnTo>
                  <a:pt x="2441" y="876"/>
                </a:lnTo>
                <a:lnTo>
                  <a:pt x="2437" y="873"/>
                </a:lnTo>
                <a:lnTo>
                  <a:pt x="2437" y="870"/>
                </a:lnTo>
                <a:lnTo>
                  <a:pt x="2439" y="864"/>
                </a:lnTo>
                <a:lnTo>
                  <a:pt x="2439" y="860"/>
                </a:lnTo>
                <a:lnTo>
                  <a:pt x="2440" y="855"/>
                </a:lnTo>
                <a:lnTo>
                  <a:pt x="2441" y="853"/>
                </a:lnTo>
                <a:lnTo>
                  <a:pt x="2442" y="852"/>
                </a:lnTo>
                <a:lnTo>
                  <a:pt x="2443" y="851"/>
                </a:lnTo>
                <a:lnTo>
                  <a:pt x="2442" y="848"/>
                </a:lnTo>
                <a:lnTo>
                  <a:pt x="2442" y="846"/>
                </a:lnTo>
                <a:lnTo>
                  <a:pt x="2443" y="844"/>
                </a:lnTo>
                <a:lnTo>
                  <a:pt x="2460" y="839"/>
                </a:lnTo>
                <a:lnTo>
                  <a:pt x="2463" y="838"/>
                </a:lnTo>
                <a:lnTo>
                  <a:pt x="2465" y="839"/>
                </a:lnTo>
                <a:lnTo>
                  <a:pt x="2469" y="843"/>
                </a:lnTo>
                <a:lnTo>
                  <a:pt x="2474" y="846"/>
                </a:lnTo>
                <a:lnTo>
                  <a:pt x="2480" y="846"/>
                </a:lnTo>
                <a:lnTo>
                  <a:pt x="2481" y="848"/>
                </a:lnTo>
                <a:lnTo>
                  <a:pt x="2478" y="848"/>
                </a:lnTo>
                <a:lnTo>
                  <a:pt x="2477" y="848"/>
                </a:lnTo>
                <a:lnTo>
                  <a:pt x="2477" y="850"/>
                </a:lnTo>
                <a:lnTo>
                  <a:pt x="2477" y="851"/>
                </a:lnTo>
                <a:lnTo>
                  <a:pt x="2475" y="850"/>
                </a:lnTo>
                <a:lnTo>
                  <a:pt x="2471" y="849"/>
                </a:lnTo>
                <a:lnTo>
                  <a:pt x="2467" y="847"/>
                </a:lnTo>
                <a:lnTo>
                  <a:pt x="2466" y="848"/>
                </a:lnTo>
                <a:lnTo>
                  <a:pt x="2460" y="852"/>
                </a:lnTo>
                <a:lnTo>
                  <a:pt x="2459" y="854"/>
                </a:lnTo>
                <a:lnTo>
                  <a:pt x="2456" y="864"/>
                </a:lnTo>
                <a:lnTo>
                  <a:pt x="2456" y="870"/>
                </a:lnTo>
                <a:lnTo>
                  <a:pt x="2456" y="877"/>
                </a:lnTo>
                <a:lnTo>
                  <a:pt x="2453" y="879"/>
                </a:lnTo>
                <a:lnTo>
                  <a:pt x="2452" y="882"/>
                </a:lnTo>
                <a:lnTo>
                  <a:pt x="2452" y="886"/>
                </a:lnTo>
                <a:lnTo>
                  <a:pt x="2455" y="887"/>
                </a:lnTo>
                <a:lnTo>
                  <a:pt x="2455" y="889"/>
                </a:lnTo>
                <a:lnTo>
                  <a:pt x="2455" y="890"/>
                </a:lnTo>
                <a:lnTo>
                  <a:pt x="2453" y="894"/>
                </a:lnTo>
                <a:lnTo>
                  <a:pt x="2448" y="899"/>
                </a:lnTo>
                <a:lnTo>
                  <a:pt x="2448" y="900"/>
                </a:lnTo>
                <a:lnTo>
                  <a:pt x="2447" y="902"/>
                </a:lnTo>
                <a:lnTo>
                  <a:pt x="2450" y="906"/>
                </a:lnTo>
                <a:lnTo>
                  <a:pt x="2448" y="908"/>
                </a:lnTo>
                <a:lnTo>
                  <a:pt x="2446" y="909"/>
                </a:lnTo>
                <a:lnTo>
                  <a:pt x="2444" y="911"/>
                </a:lnTo>
                <a:lnTo>
                  <a:pt x="2437" y="911"/>
                </a:lnTo>
                <a:lnTo>
                  <a:pt x="2432" y="916"/>
                </a:lnTo>
                <a:lnTo>
                  <a:pt x="2424" y="920"/>
                </a:lnTo>
                <a:lnTo>
                  <a:pt x="2420" y="923"/>
                </a:lnTo>
                <a:lnTo>
                  <a:pt x="2419" y="924"/>
                </a:lnTo>
                <a:lnTo>
                  <a:pt x="2417" y="931"/>
                </a:lnTo>
                <a:lnTo>
                  <a:pt x="2415" y="934"/>
                </a:lnTo>
                <a:lnTo>
                  <a:pt x="2409" y="939"/>
                </a:lnTo>
                <a:lnTo>
                  <a:pt x="2405" y="945"/>
                </a:lnTo>
                <a:lnTo>
                  <a:pt x="2399" y="953"/>
                </a:lnTo>
                <a:lnTo>
                  <a:pt x="2396" y="954"/>
                </a:lnTo>
                <a:lnTo>
                  <a:pt x="2393" y="956"/>
                </a:lnTo>
                <a:lnTo>
                  <a:pt x="2390" y="961"/>
                </a:lnTo>
                <a:lnTo>
                  <a:pt x="2380" y="970"/>
                </a:lnTo>
                <a:lnTo>
                  <a:pt x="2376" y="982"/>
                </a:lnTo>
                <a:lnTo>
                  <a:pt x="2373" y="985"/>
                </a:lnTo>
                <a:lnTo>
                  <a:pt x="2371" y="988"/>
                </a:lnTo>
                <a:lnTo>
                  <a:pt x="2369" y="992"/>
                </a:lnTo>
                <a:lnTo>
                  <a:pt x="2366" y="995"/>
                </a:lnTo>
                <a:lnTo>
                  <a:pt x="2360" y="1000"/>
                </a:lnTo>
                <a:lnTo>
                  <a:pt x="2356" y="1004"/>
                </a:lnTo>
                <a:lnTo>
                  <a:pt x="2353" y="1006"/>
                </a:lnTo>
                <a:lnTo>
                  <a:pt x="2352" y="1009"/>
                </a:lnTo>
                <a:lnTo>
                  <a:pt x="2351" y="1008"/>
                </a:lnTo>
                <a:lnTo>
                  <a:pt x="2347" y="1010"/>
                </a:lnTo>
                <a:lnTo>
                  <a:pt x="2341" y="1009"/>
                </a:lnTo>
                <a:lnTo>
                  <a:pt x="2337" y="1016"/>
                </a:lnTo>
                <a:lnTo>
                  <a:pt x="2333" y="1017"/>
                </a:lnTo>
                <a:lnTo>
                  <a:pt x="2329" y="1015"/>
                </a:lnTo>
                <a:lnTo>
                  <a:pt x="2327" y="1016"/>
                </a:lnTo>
                <a:lnTo>
                  <a:pt x="2326" y="1017"/>
                </a:lnTo>
                <a:lnTo>
                  <a:pt x="2326" y="1018"/>
                </a:lnTo>
                <a:lnTo>
                  <a:pt x="2328" y="1020"/>
                </a:lnTo>
                <a:lnTo>
                  <a:pt x="2329" y="1022"/>
                </a:lnTo>
                <a:lnTo>
                  <a:pt x="2329" y="1024"/>
                </a:lnTo>
                <a:lnTo>
                  <a:pt x="2329" y="1027"/>
                </a:lnTo>
                <a:lnTo>
                  <a:pt x="2327" y="1033"/>
                </a:lnTo>
                <a:lnTo>
                  <a:pt x="2324" y="1038"/>
                </a:lnTo>
                <a:lnTo>
                  <a:pt x="2321" y="1042"/>
                </a:lnTo>
                <a:lnTo>
                  <a:pt x="2313" y="1050"/>
                </a:lnTo>
                <a:lnTo>
                  <a:pt x="2312" y="1051"/>
                </a:lnTo>
                <a:lnTo>
                  <a:pt x="2311" y="1053"/>
                </a:lnTo>
                <a:lnTo>
                  <a:pt x="2306" y="1073"/>
                </a:lnTo>
                <a:lnTo>
                  <a:pt x="2305" y="1082"/>
                </a:lnTo>
                <a:lnTo>
                  <a:pt x="2303" y="1096"/>
                </a:lnTo>
                <a:lnTo>
                  <a:pt x="2304" y="1101"/>
                </a:lnTo>
                <a:lnTo>
                  <a:pt x="2305" y="1111"/>
                </a:lnTo>
                <a:lnTo>
                  <a:pt x="2306" y="1122"/>
                </a:lnTo>
                <a:lnTo>
                  <a:pt x="2310" y="1140"/>
                </a:lnTo>
                <a:lnTo>
                  <a:pt x="2311" y="1145"/>
                </a:lnTo>
                <a:lnTo>
                  <a:pt x="2313" y="1168"/>
                </a:lnTo>
                <a:lnTo>
                  <a:pt x="2313" y="1172"/>
                </a:lnTo>
                <a:lnTo>
                  <a:pt x="2314" y="1175"/>
                </a:lnTo>
                <a:lnTo>
                  <a:pt x="2316" y="1179"/>
                </a:lnTo>
                <a:lnTo>
                  <a:pt x="2318" y="1182"/>
                </a:lnTo>
                <a:lnTo>
                  <a:pt x="2318" y="1187"/>
                </a:lnTo>
                <a:lnTo>
                  <a:pt x="2320" y="1200"/>
                </a:lnTo>
                <a:lnTo>
                  <a:pt x="2320" y="1213"/>
                </a:lnTo>
                <a:lnTo>
                  <a:pt x="2321" y="1215"/>
                </a:lnTo>
                <a:lnTo>
                  <a:pt x="2321" y="1217"/>
                </a:lnTo>
                <a:lnTo>
                  <a:pt x="2324" y="1220"/>
                </a:lnTo>
                <a:lnTo>
                  <a:pt x="2324" y="1223"/>
                </a:lnTo>
                <a:lnTo>
                  <a:pt x="2324" y="1225"/>
                </a:lnTo>
                <a:lnTo>
                  <a:pt x="2325" y="1227"/>
                </a:lnTo>
                <a:lnTo>
                  <a:pt x="2327" y="1226"/>
                </a:lnTo>
                <a:lnTo>
                  <a:pt x="2333" y="1220"/>
                </a:lnTo>
                <a:lnTo>
                  <a:pt x="2338" y="1214"/>
                </a:lnTo>
                <a:lnTo>
                  <a:pt x="2339" y="1212"/>
                </a:lnTo>
                <a:lnTo>
                  <a:pt x="2341" y="1211"/>
                </a:lnTo>
                <a:lnTo>
                  <a:pt x="2344" y="1209"/>
                </a:lnTo>
                <a:lnTo>
                  <a:pt x="2349" y="1203"/>
                </a:lnTo>
                <a:lnTo>
                  <a:pt x="2353" y="1195"/>
                </a:lnTo>
                <a:lnTo>
                  <a:pt x="2356" y="1188"/>
                </a:lnTo>
                <a:lnTo>
                  <a:pt x="2356" y="1186"/>
                </a:lnTo>
                <a:lnTo>
                  <a:pt x="2356" y="1184"/>
                </a:lnTo>
                <a:lnTo>
                  <a:pt x="2356" y="1179"/>
                </a:lnTo>
                <a:lnTo>
                  <a:pt x="2357" y="1177"/>
                </a:lnTo>
                <a:lnTo>
                  <a:pt x="2358" y="1172"/>
                </a:lnTo>
                <a:lnTo>
                  <a:pt x="2357" y="1170"/>
                </a:lnTo>
                <a:lnTo>
                  <a:pt x="2355" y="1169"/>
                </a:lnTo>
                <a:lnTo>
                  <a:pt x="2356" y="1167"/>
                </a:lnTo>
                <a:lnTo>
                  <a:pt x="2358" y="1166"/>
                </a:lnTo>
                <a:lnTo>
                  <a:pt x="2359" y="1167"/>
                </a:lnTo>
                <a:lnTo>
                  <a:pt x="2360" y="1170"/>
                </a:lnTo>
                <a:lnTo>
                  <a:pt x="2361" y="1171"/>
                </a:lnTo>
                <a:lnTo>
                  <a:pt x="2364" y="1167"/>
                </a:lnTo>
                <a:lnTo>
                  <a:pt x="2368" y="1164"/>
                </a:lnTo>
                <a:lnTo>
                  <a:pt x="2376" y="1161"/>
                </a:lnTo>
                <a:lnTo>
                  <a:pt x="2379" y="1161"/>
                </a:lnTo>
                <a:lnTo>
                  <a:pt x="2382" y="1164"/>
                </a:lnTo>
                <a:lnTo>
                  <a:pt x="2384" y="1164"/>
                </a:lnTo>
                <a:lnTo>
                  <a:pt x="2383" y="1160"/>
                </a:lnTo>
                <a:lnTo>
                  <a:pt x="2381" y="1157"/>
                </a:lnTo>
                <a:lnTo>
                  <a:pt x="2381" y="1155"/>
                </a:lnTo>
                <a:lnTo>
                  <a:pt x="2383" y="1151"/>
                </a:lnTo>
                <a:lnTo>
                  <a:pt x="2382" y="1149"/>
                </a:lnTo>
                <a:lnTo>
                  <a:pt x="2381" y="1148"/>
                </a:lnTo>
                <a:lnTo>
                  <a:pt x="2380" y="1144"/>
                </a:lnTo>
                <a:lnTo>
                  <a:pt x="2382" y="1138"/>
                </a:lnTo>
                <a:lnTo>
                  <a:pt x="2383" y="1134"/>
                </a:lnTo>
                <a:lnTo>
                  <a:pt x="2385" y="1132"/>
                </a:lnTo>
                <a:lnTo>
                  <a:pt x="2388" y="1129"/>
                </a:lnTo>
                <a:lnTo>
                  <a:pt x="2393" y="1125"/>
                </a:lnTo>
                <a:lnTo>
                  <a:pt x="2397" y="1121"/>
                </a:lnTo>
                <a:lnTo>
                  <a:pt x="2400" y="1120"/>
                </a:lnTo>
                <a:lnTo>
                  <a:pt x="2404" y="1119"/>
                </a:lnTo>
                <a:lnTo>
                  <a:pt x="2407" y="1122"/>
                </a:lnTo>
                <a:lnTo>
                  <a:pt x="2412" y="1122"/>
                </a:lnTo>
                <a:lnTo>
                  <a:pt x="2414" y="1121"/>
                </a:lnTo>
                <a:lnTo>
                  <a:pt x="2419" y="1117"/>
                </a:lnTo>
                <a:lnTo>
                  <a:pt x="2421" y="1115"/>
                </a:lnTo>
                <a:lnTo>
                  <a:pt x="2421" y="1110"/>
                </a:lnTo>
                <a:lnTo>
                  <a:pt x="2419" y="1107"/>
                </a:lnTo>
                <a:lnTo>
                  <a:pt x="2416" y="1103"/>
                </a:lnTo>
                <a:lnTo>
                  <a:pt x="2415" y="1100"/>
                </a:lnTo>
                <a:lnTo>
                  <a:pt x="2414" y="1096"/>
                </a:lnTo>
                <a:lnTo>
                  <a:pt x="2414" y="1091"/>
                </a:lnTo>
                <a:lnTo>
                  <a:pt x="2415" y="1086"/>
                </a:lnTo>
                <a:lnTo>
                  <a:pt x="2418" y="1080"/>
                </a:lnTo>
                <a:lnTo>
                  <a:pt x="2421" y="1072"/>
                </a:lnTo>
                <a:lnTo>
                  <a:pt x="2422" y="1071"/>
                </a:lnTo>
                <a:lnTo>
                  <a:pt x="2425" y="1069"/>
                </a:lnTo>
                <a:lnTo>
                  <a:pt x="2427" y="1068"/>
                </a:lnTo>
                <a:lnTo>
                  <a:pt x="2429" y="1067"/>
                </a:lnTo>
                <a:lnTo>
                  <a:pt x="2428" y="1062"/>
                </a:lnTo>
                <a:lnTo>
                  <a:pt x="2430" y="1061"/>
                </a:lnTo>
                <a:lnTo>
                  <a:pt x="2431" y="1059"/>
                </a:lnTo>
                <a:lnTo>
                  <a:pt x="2435" y="1060"/>
                </a:lnTo>
                <a:lnTo>
                  <a:pt x="2436" y="1059"/>
                </a:lnTo>
                <a:lnTo>
                  <a:pt x="2438" y="1058"/>
                </a:lnTo>
                <a:lnTo>
                  <a:pt x="2437" y="1061"/>
                </a:lnTo>
                <a:lnTo>
                  <a:pt x="2435" y="1062"/>
                </a:lnTo>
                <a:lnTo>
                  <a:pt x="2432" y="1064"/>
                </a:lnTo>
                <a:lnTo>
                  <a:pt x="2431" y="1068"/>
                </a:lnTo>
                <a:lnTo>
                  <a:pt x="2434" y="1073"/>
                </a:lnTo>
                <a:lnTo>
                  <a:pt x="2437" y="1074"/>
                </a:lnTo>
                <a:lnTo>
                  <a:pt x="2438" y="1074"/>
                </a:lnTo>
                <a:lnTo>
                  <a:pt x="2441" y="1071"/>
                </a:lnTo>
                <a:lnTo>
                  <a:pt x="2442" y="1070"/>
                </a:lnTo>
                <a:lnTo>
                  <a:pt x="2443" y="1068"/>
                </a:lnTo>
                <a:lnTo>
                  <a:pt x="2442" y="1061"/>
                </a:lnTo>
                <a:lnTo>
                  <a:pt x="2442" y="1057"/>
                </a:lnTo>
                <a:lnTo>
                  <a:pt x="2442" y="1053"/>
                </a:lnTo>
                <a:lnTo>
                  <a:pt x="2440" y="1052"/>
                </a:lnTo>
                <a:lnTo>
                  <a:pt x="2438" y="1051"/>
                </a:lnTo>
                <a:lnTo>
                  <a:pt x="2436" y="1052"/>
                </a:lnTo>
                <a:lnTo>
                  <a:pt x="2434" y="1051"/>
                </a:lnTo>
                <a:lnTo>
                  <a:pt x="2434" y="1049"/>
                </a:lnTo>
                <a:lnTo>
                  <a:pt x="2434" y="1047"/>
                </a:lnTo>
                <a:lnTo>
                  <a:pt x="2434" y="1042"/>
                </a:lnTo>
                <a:lnTo>
                  <a:pt x="2434" y="1039"/>
                </a:lnTo>
                <a:lnTo>
                  <a:pt x="2433" y="1034"/>
                </a:lnTo>
                <a:lnTo>
                  <a:pt x="2433" y="1033"/>
                </a:lnTo>
                <a:lnTo>
                  <a:pt x="2433" y="1031"/>
                </a:lnTo>
                <a:lnTo>
                  <a:pt x="2437" y="1027"/>
                </a:lnTo>
                <a:lnTo>
                  <a:pt x="2439" y="1024"/>
                </a:lnTo>
                <a:lnTo>
                  <a:pt x="2441" y="1022"/>
                </a:lnTo>
                <a:lnTo>
                  <a:pt x="2441" y="1020"/>
                </a:lnTo>
                <a:lnTo>
                  <a:pt x="2441" y="1016"/>
                </a:lnTo>
                <a:lnTo>
                  <a:pt x="2440" y="1015"/>
                </a:lnTo>
                <a:lnTo>
                  <a:pt x="2432" y="1011"/>
                </a:lnTo>
                <a:lnTo>
                  <a:pt x="2431" y="1011"/>
                </a:lnTo>
                <a:lnTo>
                  <a:pt x="2429" y="1012"/>
                </a:lnTo>
                <a:lnTo>
                  <a:pt x="2428" y="1017"/>
                </a:lnTo>
                <a:lnTo>
                  <a:pt x="2426" y="1019"/>
                </a:lnTo>
                <a:lnTo>
                  <a:pt x="2426" y="1018"/>
                </a:lnTo>
                <a:lnTo>
                  <a:pt x="2427" y="1017"/>
                </a:lnTo>
                <a:lnTo>
                  <a:pt x="2423" y="1015"/>
                </a:lnTo>
                <a:lnTo>
                  <a:pt x="2421" y="1014"/>
                </a:lnTo>
                <a:lnTo>
                  <a:pt x="2420" y="1012"/>
                </a:lnTo>
                <a:lnTo>
                  <a:pt x="2419" y="1010"/>
                </a:lnTo>
                <a:lnTo>
                  <a:pt x="2419" y="1007"/>
                </a:lnTo>
                <a:lnTo>
                  <a:pt x="2420" y="1000"/>
                </a:lnTo>
                <a:lnTo>
                  <a:pt x="2422" y="994"/>
                </a:lnTo>
                <a:lnTo>
                  <a:pt x="2427" y="985"/>
                </a:lnTo>
                <a:lnTo>
                  <a:pt x="2431" y="982"/>
                </a:lnTo>
                <a:lnTo>
                  <a:pt x="2434" y="977"/>
                </a:lnTo>
                <a:lnTo>
                  <a:pt x="2436" y="976"/>
                </a:lnTo>
                <a:lnTo>
                  <a:pt x="2437" y="975"/>
                </a:lnTo>
                <a:lnTo>
                  <a:pt x="2437" y="974"/>
                </a:lnTo>
                <a:lnTo>
                  <a:pt x="2436" y="971"/>
                </a:lnTo>
                <a:lnTo>
                  <a:pt x="2437" y="970"/>
                </a:lnTo>
                <a:lnTo>
                  <a:pt x="2437" y="970"/>
                </a:lnTo>
                <a:lnTo>
                  <a:pt x="2439" y="970"/>
                </a:lnTo>
                <a:lnTo>
                  <a:pt x="2442" y="964"/>
                </a:lnTo>
                <a:lnTo>
                  <a:pt x="2442" y="957"/>
                </a:lnTo>
                <a:lnTo>
                  <a:pt x="2443" y="950"/>
                </a:lnTo>
                <a:lnTo>
                  <a:pt x="2444" y="947"/>
                </a:lnTo>
                <a:lnTo>
                  <a:pt x="2445" y="946"/>
                </a:lnTo>
                <a:lnTo>
                  <a:pt x="2446" y="944"/>
                </a:lnTo>
                <a:lnTo>
                  <a:pt x="2448" y="943"/>
                </a:lnTo>
                <a:lnTo>
                  <a:pt x="2450" y="940"/>
                </a:lnTo>
                <a:lnTo>
                  <a:pt x="2451" y="939"/>
                </a:lnTo>
                <a:lnTo>
                  <a:pt x="2451" y="938"/>
                </a:lnTo>
                <a:lnTo>
                  <a:pt x="2454" y="938"/>
                </a:lnTo>
                <a:lnTo>
                  <a:pt x="2456" y="939"/>
                </a:lnTo>
                <a:lnTo>
                  <a:pt x="2458" y="940"/>
                </a:lnTo>
                <a:lnTo>
                  <a:pt x="2457" y="943"/>
                </a:lnTo>
                <a:lnTo>
                  <a:pt x="2460" y="941"/>
                </a:lnTo>
                <a:lnTo>
                  <a:pt x="2462" y="938"/>
                </a:lnTo>
                <a:lnTo>
                  <a:pt x="2463" y="937"/>
                </a:lnTo>
                <a:lnTo>
                  <a:pt x="2465" y="937"/>
                </a:lnTo>
                <a:lnTo>
                  <a:pt x="2467" y="940"/>
                </a:lnTo>
                <a:lnTo>
                  <a:pt x="2469" y="944"/>
                </a:lnTo>
                <a:lnTo>
                  <a:pt x="2471" y="945"/>
                </a:lnTo>
                <a:lnTo>
                  <a:pt x="2472" y="945"/>
                </a:lnTo>
                <a:lnTo>
                  <a:pt x="2473" y="945"/>
                </a:lnTo>
                <a:lnTo>
                  <a:pt x="2474" y="941"/>
                </a:lnTo>
                <a:lnTo>
                  <a:pt x="2475" y="936"/>
                </a:lnTo>
                <a:lnTo>
                  <a:pt x="2477" y="935"/>
                </a:lnTo>
                <a:lnTo>
                  <a:pt x="2478" y="935"/>
                </a:lnTo>
                <a:lnTo>
                  <a:pt x="2481" y="932"/>
                </a:lnTo>
                <a:lnTo>
                  <a:pt x="2484" y="931"/>
                </a:lnTo>
                <a:lnTo>
                  <a:pt x="2490" y="927"/>
                </a:lnTo>
                <a:lnTo>
                  <a:pt x="2494" y="922"/>
                </a:lnTo>
                <a:lnTo>
                  <a:pt x="2498" y="922"/>
                </a:lnTo>
                <a:lnTo>
                  <a:pt x="2497" y="925"/>
                </a:lnTo>
                <a:lnTo>
                  <a:pt x="2496" y="927"/>
                </a:lnTo>
                <a:lnTo>
                  <a:pt x="2495" y="933"/>
                </a:lnTo>
                <a:lnTo>
                  <a:pt x="2494" y="936"/>
                </a:lnTo>
                <a:lnTo>
                  <a:pt x="2493" y="940"/>
                </a:lnTo>
                <a:lnTo>
                  <a:pt x="2494" y="942"/>
                </a:lnTo>
                <a:lnTo>
                  <a:pt x="2494" y="945"/>
                </a:lnTo>
                <a:lnTo>
                  <a:pt x="2496" y="945"/>
                </a:lnTo>
                <a:lnTo>
                  <a:pt x="2497" y="944"/>
                </a:lnTo>
                <a:lnTo>
                  <a:pt x="2499" y="941"/>
                </a:lnTo>
                <a:lnTo>
                  <a:pt x="2508" y="929"/>
                </a:lnTo>
                <a:lnTo>
                  <a:pt x="2513" y="925"/>
                </a:lnTo>
                <a:lnTo>
                  <a:pt x="2520" y="923"/>
                </a:lnTo>
                <a:lnTo>
                  <a:pt x="2522" y="921"/>
                </a:lnTo>
                <a:lnTo>
                  <a:pt x="2530" y="919"/>
                </a:lnTo>
                <a:lnTo>
                  <a:pt x="2535" y="918"/>
                </a:lnTo>
                <a:lnTo>
                  <a:pt x="2539" y="919"/>
                </a:lnTo>
                <a:lnTo>
                  <a:pt x="2541" y="919"/>
                </a:lnTo>
                <a:lnTo>
                  <a:pt x="2549" y="918"/>
                </a:lnTo>
                <a:lnTo>
                  <a:pt x="2550" y="919"/>
                </a:lnTo>
                <a:lnTo>
                  <a:pt x="2556" y="924"/>
                </a:lnTo>
                <a:lnTo>
                  <a:pt x="2560" y="930"/>
                </a:lnTo>
                <a:lnTo>
                  <a:pt x="2560" y="931"/>
                </a:lnTo>
                <a:lnTo>
                  <a:pt x="2561" y="932"/>
                </a:lnTo>
                <a:lnTo>
                  <a:pt x="2561" y="934"/>
                </a:lnTo>
                <a:lnTo>
                  <a:pt x="2562" y="936"/>
                </a:lnTo>
                <a:lnTo>
                  <a:pt x="2563" y="937"/>
                </a:lnTo>
                <a:lnTo>
                  <a:pt x="2566" y="940"/>
                </a:lnTo>
                <a:lnTo>
                  <a:pt x="2569" y="941"/>
                </a:lnTo>
                <a:lnTo>
                  <a:pt x="2570" y="939"/>
                </a:lnTo>
                <a:lnTo>
                  <a:pt x="2571" y="938"/>
                </a:lnTo>
                <a:lnTo>
                  <a:pt x="2572" y="930"/>
                </a:lnTo>
                <a:lnTo>
                  <a:pt x="2574" y="927"/>
                </a:lnTo>
                <a:lnTo>
                  <a:pt x="2574" y="925"/>
                </a:lnTo>
                <a:lnTo>
                  <a:pt x="2574" y="924"/>
                </a:lnTo>
                <a:lnTo>
                  <a:pt x="2577" y="922"/>
                </a:lnTo>
                <a:lnTo>
                  <a:pt x="2580" y="921"/>
                </a:lnTo>
                <a:lnTo>
                  <a:pt x="2590" y="913"/>
                </a:lnTo>
                <a:lnTo>
                  <a:pt x="2594" y="909"/>
                </a:lnTo>
                <a:lnTo>
                  <a:pt x="2596" y="909"/>
                </a:lnTo>
                <a:lnTo>
                  <a:pt x="2597" y="908"/>
                </a:lnTo>
                <a:lnTo>
                  <a:pt x="2599" y="907"/>
                </a:lnTo>
                <a:lnTo>
                  <a:pt x="2600" y="906"/>
                </a:lnTo>
                <a:lnTo>
                  <a:pt x="2603" y="903"/>
                </a:lnTo>
                <a:lnTo>
                  <a:pt x="2606" y="901"/>
                </a:lnTo>
                <a:lnTo>
                  <a:pt x="2605" y="899"/>
                </a:lnTo>
                <a:lnTo>
                  <a:pt x="2606" y="897"/>
                </a:lnTo>
                <a:lnTo>
                  <a:pt x="2608" y="896"/>
                </a:lnTo>
                <a:lnTo>
                  <a:pt x="2609" y="896"/>
                </a:lnTo>
                <a:lnTo>
                  <a:pt x="2611" y="894"/>
                </a:lnTo>
                <a:lnTo>
                  <a:pt x="2611" y="892"/>
                </a:lnTo>
                <a:lnTo>
                  <a:pt x="2612" y="892"/>
                </a:lnTo>
                <a:lnTo>
                  <a:pt x="2613" y="892"/>
                </a:lnTo>
                <a:lnTo>
                  <a:pt x="2615" y="892"/>
                </a:lnTo>
                <a:lnTo>
                  <a:pt x="2615" y="892"/>
                </a:lnTo>
                <a:lnTo>
                  <a:pt x="2614" y="889"/>
                </a:lnTo>
                <a:lnTo>
                  <a:pt x="2613" y="887"/>
                </a:lnTo>
                <a:lnTo>
                  <a:pt x="2614" y="886"/>
                </a:lnTo>
                <a:lnTo>
                  <a:pt x="2618" y="888"/>
                </a:lnTo>
                <a:lnTo>
                  <a:pt x="2619" y="888"/>
                </a:lnTo>
                <a:lnTo>
                  <a:pt x="2624" y="882"/>
                </a:lnTo>
                <a:lnTo>
                  <a:pt x="2628" y="876"/>
                </a:lnTo>
                <a:lnTo>
                  <a:pt x="2632" y="878"/>
                </a:lnTo>
                <a:lnTo>
                  <a:pt x="2637" y="873"/>
                </a:lnTo>
                <a:lnTo>
                  <a:pt x="2640" y="872"/>
                </a:lnTo>
                <a:lnTo>
                  <a:pt x="2644" y="872"/>
                </a:lnTo>
                <a:lnTo>
                  <a:pt x="2646" y="871"/>
                </a:lnTo>
                <a:lnTo>
                  <a:pt x="2648" y="867"/>
                </a:lnTo>
                <a:lnTo>
                  <a:pt x="2649" y="868"/>
                </a:lnTo>
                <a:lnTo>
                  <a:pt x="2656" y="864"/>
                </a:lnTo>
                <a:lnTo>
                  <a:pt x="2658" y="862"/>
                </a:lnTo>
                <a:lnTo>
                  <a:pt x="2659" y="861"/>
                </a:lnTo>
                <a:lnTo>
                  <a:pt x="2661" y="861"/>
                </a:lnTo>
                <a:lnTo>
                  <a:pt x="2664" y="858"/>
                </a:lnTo>
                <a:lnTo>
                  <a:pt x="2677" y="852"/>
                </a:lnTo>
                <a:lnTo>
                  <a:pt x="2679" y="850"/>
                </a:lnTo>
                <a:lnTo>
                  <a:pt x="2683" y="846"/>
                </a:lnTo>
                <a:lnTo>
                  <a:pt x="2687" y="845"/>
                </a:lnTo>
                <a:lnTo>
                  <a:pt x="2692" y="844"/>
                </a:lnTo>
                <a:lnTo>
                  <a:pt x="2692" y="843"/>
                </a:lnTo>
                <a:lnTo>
                  <a:pt x="2689" y="841"/>
                </a:lnTo>
                <a:lnTo>
                  <a:pt x="2688" y="840"/>
                </a:lnTo>
                <a:lnTo>
                  <a:pt x="2688" y="839"/>
                </a:lnTo>
                <a:lnTo>
                  <a:pt x="2688" y="838"/>
                </a:lnTo>
                <a:lnTo>
                  <a:pt x="2689" y="835"/>
                </a:lnTo>
                <a:lnTo>
                  <a:pt x="2690" y="835"/>
                </a:lnTo>
                <a:lnTo>
                  <a:pt x="2692" y="836"/>
                </a:lnTo>
                <a:lnTo>
                  <a:pt x="2693" y="836"/>
                </a:lnTo>
                <a:lnTo>
                  <a:pt x="2694" y="835"/>
                </a:lnTo>
                <a:lnTo>
                  <a:pt x="2695" y="835"/>
                </a:lnTo>
                <a:lnTo>
                  <a:pt x="2695" y="837"/>
                </a:lnTo>
                <a:lnTo>
                  <a:pt x="2694" y="839"/>
                </a:lnTo>
                <a:lnTo>
                  <a:pt x="2694" y="841"/>
                </a:lnTo>
                <a:lnTo>
                  <a:pt x="2694" y="842"/>
                </a:lnTo>
                <a:lnTo>
                  <a:pt x="2695" y="843"/>
                </a:lnTo>
                <a:lnTo>
                  <a:pt x="2701" y="843"/>
                </a:lnTo>
                <a:lnTo>
                  <a:pt x="2707" y="844"/>
                </a:lnTo>
                <a:lnTo>
                  <a:pt x="2724" y="852"/>
                </a:lnTo>
                <a:lnTo>
                  <a:pt x="2725" y="853"/>
                </a:lnTo>
                <a:lnTo>
                  <a:pt x="2727" y="853"/>
                </a:lnTo>
                <a:lnTo>
                  <a:pt x="2727" y="850"/>
                </a:lnTo>
                <a:lnTo>
                  <a:pt x="2728" y="848"/>
                </a:lnTo>
                <a:lnTo>
                  <a:pt x="2730" y="846"/>
                </a:lnTo>
                <a:lnTo>
                  <a:pt x="2733" y="842"/>
                </a:lnTo>
                <a:lnTo>
                  <a:pt x="2735" y="839"/>
                </a:lnTo>
                <a:lnTo>
                  <a:pt x="2735" y="835"/>
                </a:lnTo>
                <a:lnTo>
                  <a:pt x="2734" y="832"/>
                </a:lnTo>
                <a:lnTo>
                  <a:pt x="2731" y="831"/>
                </a:lnTo>
                <a:lnTo>
                  <a:pt x="2730" y="829"/>
                </a:lnTo>
                <a:lnTo>
                  <a:pt x="2729" y="826"/>
                </a:lnTo>
                <a:lnTo>
                  <a:pt x="2730" y="824"/>
                </a:lnTo>
                <a:lnTo>
                  <a:pt x="2732" y="823"/>
                </a:lnTo>
                <a:lnTo>
                  <a:pt x="2732" y="821"/>
                </a:lnTo>
                <a:lnTo>
                  <a:pt x="2731" y="819"/>
                </a:lnTo>
                <a:lnTo>
                  <a:pt x="2725" y="816"/>
                </a:lnTo>
                <a:lnTo>
                  <a:pt x="2723" y="813"/>
                </a:lnTo>
                <a:lnTo>
                  <a:pt x="2723" y="811"/>
                </a:lnTo>
                <a:lnTo>
                  <a:pt x="2721" y="805"/>
                </a:lnTo>
                <a:lnTo>
                  <a:pt x="2720" y="806"/>
                </a:lnTo>
                <a:lnTo>
                  <a:pt x="2721" y="809"/>
                </a:lnTo>
                <a:lnTo>
                  <a:pt x="2720" y="811"/>
                </a:lnTo>
                <a:lnTo>
                  <a:pt x="2719" y="811"/>
                </a:lnTo>
                <a:lnTo>
                  <a:pt x="2719" y="809"/>
                </a:lnTo>
                <a:lnTo>
                  <a:pt x="2719" y="806"/>
                </a:lnTo>
                <a:lnTo>
                  <a:pt x="2718" y="804"/>
                </a:lnTo>
                <a:lnTo>
                  <a:pt x="2715" y="804"/>
                </a:lnTo>
                <a:lnTo>
                  <a:pt x="2715" y="802"/>
                </a:lnTo>
                <a:lnTo>
                  <a:pt x="2718" y="801"/>
                </a:lnTo>
                <a:lnTo>
                  <a:pt x="2719" y="801"/>
                </a:lnTo>
                <a:lnTo>
                  <a:pt x="2720" y="800"/>
                </a:lnTo>
                <a:lnTo>
                  <a:pt x="2719" y="793"/>
                </a:lnTo>
                <a:lnTo>
                  <a:pt x="2718" y="788"/>
                </a:lnTo>
                <a:lnTo>
                  <a:pt x="2716" y="787"/>
                </a:lnTo>
                <a:lnTo>
                  <a:pt x="2715" y="786"/>
                </a:lnTo>
                <a:lnTo>
                  <a:pt x="2715" y="783"/>
                </a:lnTo>
                <a:lnTo>
                  <a:pt x="2715" y="781"/>
                </a:lnTo>
                <a:lnTo>
                  <a:pt x="2713" y="776"/>
                </a:lnTo>
                <a:lnTo>
                  <a:pt x="2712" y="774"/>
                </a:lnTo>
                <a:lnTo>
                  <a:pt x="2711" y="771"/>
                </a:lnTo>
                <a:lnTo>
                  <a:pt x="2710" y="774"/>
                </a:lnTo>
                <a:lnTo>
                  <a:pt x="2709" y="777"/>
                </a:lnTo>
                <a:lnTo>
                  <a:pt x="2708" y="777"/>
                </a:lnTo>
                <a:lnTo>
                  <a:pt x="2706" y="777"/>
                </a:lnTo>
                <a:lnTo>
                  <a:pt x="2701" y="774"/>
                </a:lnTo>
                <a:lnTo>
                  <a:pt x="2696" y="768"/>
                </a:lnTo>
                <a:lnTo>
                  <a:pt x="2696" y="763"/>
                </a:lnTo>
                <a:lnTo>
                  <a:pt x="2697" y="756"/>
                </a:lnTo>
                <a:lnTo>
                  <a:pt x="2696" y="755"/>
                </a:lnTo>
                <a:lnTo>
                  <a:pt x="2696" y="754"/>
                </a:lnTo>
                <a:lnTo>
                  <a:pt x="2690" y="757"/>
                </a:lnTo>
                <a:lnTo>
                  <a:pt x="2686" y="760"/>
                </a:lnTo>
                <a:lnTo>
                  <a:pt x="2684" y="761"/>
                </a:lnTo>
                <a:lnTo>
                  <a:pt x="2680" y="758"/>
                </a:lnTo>
                <a:lnTo>
                  <a:pt x="2673" y="762"/>
                </a:lnTo>
                <a:lnTo>
                  <a:pt x="2675" y="760"/>
                </a:lnTo>
                <a:lnTo>
                  <a:pt x="2676" y="759"/>
                </a:lnTo>
                <a:lnTo>
                  <a:pt x="2677" y="757"/>
                </a:lnTo>
                <a:lnTo>
                  <a:pt x="2676" y="754"/>
                </a:lnTo>
                <a:lnTo>
                  <a:pt x="2675" y="751"/>
                </a:lnTo>
                <a:lnTo>
                  <a:pt x="2674" y="749"/>
                </a:lnTo>
                <a:lnTo>
                  <a:pt x="2672" y="749"/>
                </a:lnTo>
                <a:lnTo>
                  <a:pt x="2670" y="750"/>
                </a:lnTo>
                <a:lnTo>
                  <a:pt x="2668" y="752"/>
                </a:lnTo>
                <a:lnTo>
                  <a:pt x="2665" y="754"/>
                </a:lnTo>
                <a:lnTo>
                  <a:pt x="2659" y="755"/>
                </a:lnTo>
                <a:lnTo>
                  <a:pt x="2654" y="755"/>
                </a:lnTo>
                <a:lnTo>
                  <a:pt x="2647" y="758"/>
                </a:lnTo>
                <a:lnTo>
                  <a:pt x="2645" y="758"/>
                </a:lnTo>
                <a:lnTo>
                  <a:pt x="2654" y="754"/>
                </a:lnTo>
                <a:lnTo>
                  <a:pt x="2660" y="754"/>
                </a:lnTo>
                <a:lnTo>
                  <a:pt x="2667" y="751"/>
                </a:lnTo>
                <a:lnTo>
                  <a:pt x="2672" y="746"/>
                </a:lnTo>
                <a:lnTo>
                  <a:pt x="2679" y="751"/>
                </a:lnTo>
                <a:lnTo>
                  <a:pt x="2681" y="752"/>
                </a:lnTo>
                <a:lnTo>
                  <a:pt x="2686" y="751"/>
                </a:lnTo>
                <a:lnTo>
                  <a:pt x="2690" y="754"/>
                </a:lnTo>
                <a:lnTo>
                  <a:pt x="2691" y="753"/>
                </a:lnTo>
                <a:lnTo>
                  <a:pt x="2693" y="751"/>
                </a:lnTo>
                <a:lnTo>
                  <a:pt x="2691" y="747"/>
                </a:lnTo>
                <a:lnTo>
                  <a:pt x="2689" y="745"/>
                </a:lnTo>
                <a:lnTo>
                  <a:pt x="2688" y="744"/>
                </a:lnTo>
                <a:lnTo>
                  <a:pt x="2682" y="744"/>
                </a:lnTo>
                <a:lnTo>
                  <a:pt x="2679" y="744"/>
                </a:lnTo>
                <a:lnTo>
                  <a:pt x="2677" y="743"/>
                </a:lnTo>
                <a:lnTo>
                  <a:pt x="2678" y="742"/>
                </a:lnTo>
                <a:lnTo>
                  <a:pt x="2682" y="743"/>
                </a:lnTo>
                <a:lnTo>
                  <a:pt x="2686" y="741"/>
                </a:lnTo>
                <a:lnTo>
                  <a:pt x="2692" y="744"/>
                </a:lnTo>
                <a:lnTo>
                  <a:pt x="2693" y="747"/>
                </a:lnTo>
                <a:lnTo>
                  <a:pt x="2695" y="748"/>
                </a:lnTo>
                <a:lnTo>
                  <a:pt x="2699" y="754"/>
                </a:lnTo>
                <a:lnTo>
                  <a:pt x="2702" y="757"/>
                </a:lnTo>
                <a:lnTo>
                  <a:pt x="2712" y="759"/>
                </a:lnTo>
                <a:lnTo>
                  <a:pt x="2716" y="761"/>
                </a:lnTo>
                <a:lnTo>
                  <a:pt x="2719" y="760"/>
                </a:lnTo>
                <a:lnTo>
                  <a:pt x="2727" y="754"/>
                </a:lnTo>
                <a:lnTo>
                  <a:pt x="2733" y="752"/>
                </a:lnTo>
                <a:lnTo>
                  <a:pt x="2736" y="748"/>
                </a:lnTo>
                <a:lnTo>
                  <a:pt x="2740" y="743"/>
                </a:lnTo>
                <a:lnTo>
                  <a:pt x="2743" y="742"/>
                </a:lnTo>
                <a:lnTo>
                  <a:pt x="2748" y="737"/>
                </a:lnTo>
                <a:lnTo>
                  <a:pt x="2749" y="734"/>
                </a:lnTo>
                <a:lnTo>
                  <a:pt x="2751" y="728"/>
                </a:lnTo>
                <a:lnTo>
                  <a:pt x="2752" y="726"/>
                </a:lnTo>
                <a:lnTo>
                  <a:pt x="2754" y="722"/>
                </a:lnTo>
                <a:lnTo>
                  <a:pt x="2754" y="720"/>
                </a:lnTo>
                <a:lnTo>
                  <a:pt x="2754" y="717"/>
                </a:lnTo>
                <a:lnTo>
                  <a:pt x="2752" y="715"/>
                </a:lnTo>
                <a:lnTo>
                  <a:pt x="2749" y="712"/>
                </a:lnTo>
                <a:lnTo>
                  <a:pt x="2747" y="710"/>
                </a:lnTo>
                <a:lnTo>
                  <a:pt x="2746" y="706"/>
                </a:lnTo>
                <a:lnTo>
                  <a:pt x="2747" y="701"/>
                </a:lnTo>
                <a:lnTo>
                  <a:pt x="2747" y="697"/>
                </a:lnTo>
                <a:lnTo>
                  <a:pt x="2748" y="693"/>
                </a:lnTo>
                <a:lnTo>
                  <a:pt x="2750" y="696"/>
                </a:lnTo>
                <a:lnTo>
                  <a:pt x="2753" y="695"/>
                </a:lnTo>
                <a:lnTo>
                  <a:pt x="2755" y="694"/>
                </a:lnTo>
                <a:lnTo>
                  <a:pt x="2755" y="692"/>
                </a:lnTo>
                <a:lnTo>
                  <a:pt x="2754" y="689"/>
                </a:lnTo>
                <a:lnTo>
                  <a:pt x="2755" y="688"/>
                </a:lnTo>
                <a:lnTo>
                  <a:pt x="2757" y="688"/>
                </a:lnTo>
                <a:lnTo>
                  <a:pt x="2757" y="686"/>
                </a:lnTo>
                <a:lnTo>
                  <a:pt x="2758" y="685"/>
                </a:lnTo>
                <a:lnTo>
                  <a:pt x="2759" y="686"/>
                </a:lnTo>
                <a:lnTo>
                  <a:pt x="2759" y="691"/>
                </a:lnTo>
                <a:lnTo>
                  <a:pt x="2760" y="692"/>
                </a:lnTo>
                <a:lnTo>
                  <a:pt x="2762" y="693"/>
                </a:lnTo>
                <a:lnTo>
                  <a:pt x="2763" y="693"/>
                </a:lnTo>
                <a:lnTo>
                  <a:pt x="2764" y="693"/>
                </a:lnTo>
                <a:lnTo>
                  <a:pt x="2765" y="691"/>
                </a:lnTo>
                <a:lnTo>
                  <a:pt x="2767" y="686"/>
                </a:lnTo>
                <a:lnTo>
                  <a:pt x="2769" y="683"/>
                </a:lnTo>
                <a:lnTo>
                  <a:pt x="2769" y="687"/>
                </a:lnTo>
                <a:lnTo>
                  <a:pt x="2768" y="693"/>
                </a:lnTo>
                <a:lnTo>
                  <a:pt x="2767" y="694"/>
                </a:lnTo>
                <a:lnTo>
                  <a:pt x="2766" y="696"/>
                </a:lnTo>
                <a:lnTo>
                  <a:pt x="2765" y="700"/>
                </a:lnTo>
                <a:lnTo>
                  <a:pt x="2765" y="701"/>
                </a:lnTo>
                <a:lnTo>
                  <a:pt x="2763" y="700"/>
                </a:lnTo>
                <a:lnTo>
                  <a:pt x="2762" y="700"/>
                </a:lnTo>
                <a:lnTo>
                  <a:pt x="2763" y="704"/>
                </a:lnTo>
                <a:lnTo>
                  <a:pt x="2764" y="707"/>
                </a:lnTo>
                <a:lnTo>
                  <a:pt x="2766" y="710"/>
                </a:lnTo>
                <a:lnTo>
                  <a:pt x="2769" y="712"/>
                </a:lnTo>
                <a:lnTo>
                  <a:pt x="2769" y="712"/>
                </a:lnTo>
                <a:lnTo>
                  <a:pt x="2769" y="713"/>
                </a:lnTo>
                <a:lnTo>
                  <a:pt x="2769" y="715"/>
                </a:lnTo>
                <a:lnTo>
                  <a:pt x="2769" y="719"/>
                </a:lnTo>
                <a:lnTo>
                  <a:pt x="2769" y="722"/>
                </a:lnTo>
                <a:lnTo>
                  <a:pt x="2771" y="723"/>
                </a:lnTo>
                <a:lnTo>
                  <a:pt x="2773" y="724"/>
                </a:lnTo>
                <a:lnTo>
                  <a:pt x="2784" y="724"/>
                </a:lnTo>
                <a:lnTo>
                  <a:pt x="2788" y="723"/>
                </a:lnTo>
                <a:lnTo>
                  <a:pt x="2793" y="719"/>
                </a:lnTo>
                <a:lnTo>
                  <a:pt x="2796" y="718"/>
                </a:lnTo>
                <a:lnTo>
                  <a:pt x="2798" y="719"/>
                </a:lnTo>
                <a:lnTo>
                  <a:pt x="2805" y="721"/>
                </a:lnTo>
                <a:lnTo>
                  <a:pt x="2813" y="725"/>
                </a:lnTo>
                <a:lnTo>
                  <a:pt x="2816" y="730"/>
                </a:lnTo>
                <a:lnTo>
                  <a:pt x="2817" y="735"/>
                </a:lnTo>
                <a:lnTo>
                  <a:pt x="2818" y="740"/>
                </a:lnTo>
                <a:lnTo>
                  <a:pt x="2817" y="742"/>
                </a:lnTo>
                <a:lnTo>
                  <a:pt x="2817" y="744"/>
                </a:lnTo>
                <a:lnTo>
                  <a:pt x="2820" y="747"/>
                </a:lnTo>
                <a:lnTo>
                  <a:pt x="2823" y="750"/>
                </a:lnTo>
                <a:lnTo>
                  <a:pt x="2824" y="751"/>
                </a:lnTo>
                <a:lnTo>
                  <a:pt x="2825" y="752"/>
                </a:lnTo>
                <a:lnTo>
                  <a:pt x="2825" y="753"/>
                </a:lnTo>
                <a:lnTo>
                  <a:pt x="2828" y="753"/>
                </a:lnTo>
                <a:lnTo>
                  <a:pt x="2830" y="753"/>
                </a:lnTo>
                <a:lnTo>
                  <a:pt x="2832" y="753"/>
                </a:lnTo>
                <a:lnTo>
                  <a:pt x="2835" y="754"/>
                </a:lnTo>
                <a:lnTo>
                  <a:pt x="2840" y="757"/>
                </a:lnTo>
                <a:lnTo>
                  <a:pt x="2845" y="760"/>
                </a:lnTo>
                <a:lnTo>
                  <a:pt x="2847" y="762"/>
                </a:lnTo>
                <a:lnTo>
                  <a:pt x="2850" y="768"/>
                </a:lnTo>
                <a:lnTo>
                  <a:pt x="2852" y="769"/>
                </a:lnTo>
                <a:lnTo>
                  <a:pt x="2855" y="771"/>
                </a:lnTo>
                <a:lnTo>
                  <a:pt x="2856" y="772"/>
                </a:lnTo>
                <a:lnTo>
                  <a:pt x="2857" y="771"/>
                </a:lnTo>
                <a:lnTo>
                  <a:pt x="2860" y="769"/>
                </a:lnTo>
                <a:lnTo>
                  <a:pt x="2861" y="767"/>
                </a:lnTo>
                <a:lnTo>
                  <a:pt x="2862" y="764"/>
                </a:lnTo>
                <a:lnTo>
                  <a:pt x="2863" y="766"/>
                </a:lnTo>
                <a:lnTo>
                  <a:pt x="2863" y="768"/>
                </a:lnTo>
                <a:lnTo>
                  <a:pt x="2862" y="769"/>
                </a:lnTo>
                <a:lnTo>
                  <a:pt x="2862" y="772"/>
                </a:lnTo>
                <a:lnTo>
                  <a:pt x="2863" y="774"/>
                </a:lnTo>
                <a:lnTo>
                  <a:pt x="2866" y="775"/>
                </a:lnTo>
                <a:lnTo>
                  <a:pt x="2868" y="774"/>
                </a:lnTo>
                <a:lnTo>
                  <a:pt x="2869" y="773"/>
                </a:lnTo>
                <a:lnTo>
                  <a:pt x="2870" y="771"/>
                </a:lnTo>
                <a:lnTo>
                  <a:pt x="2869" y="765"/>
                </a:lnTo>
                <a:lnTo>
                  <a:pt x="2870" y="765"/>
                </a:lnTo>
                <a:lnTo>
                  <a:pt x="2872" y="766"/>
                </a:lnTo>
                <a:lnTo>
                  <a:pt x="2873" y="767"/>
                </a:lnTo>
                <a:lnTo>
                  <a:pt x="2873" y="769"/>
                </a:lnTo>
                <a:lnTo>
                  <a:pt x="2874" y="770"/>
                </a:lnTo>
                <a:lnTo>
                  <a:pt x="2879" y="769"/>
                </a:lnTo>
                <a:lnTo>
                  <a:pt x="2879" y="769"/>
                </a:lnTo>
                <a:lnTo>
                  <a:pt x="2879" y="767"/>
                </a:lnTo>
                <a:lnTo>
                  <a:pt x="2879" y="765"/>
                </a:lnTo>
                <a:lnTo>
                  <a:pt x="2878" y="764"/>
                </a:lnTo>
                <a:lnTo>
                  <a:pt x="2875" y="762"/>
                </a:lnTo>
                <a:lnTo>
                  <a:pt x="2873" y="761"/>
                </a:lnTo>
                <a:lnTo>
                  <a:pt x="2871" y="761"/>
                </a:lnTo>
                <a:lnTo>
                  <a:pt x="2870" y="760"/>
                </a:lnTo>
                <a:lnTo>
                  <a:pt x="2870" y="759"/>
                </a:lnTo>
                <a:lnTo>
                  <a:pt x="2870" y="757"/>
                </a:lnTo>
                <a:lnTo>
                  <a:pt x="2870" y="756"/>
                </a:lnTo>
                <a:lnTo>
                  <a:pt x="2872" y="755"/>
                </a:lnTo>
                <a:lnTo>
                  <a:pt x="2872" y="754"/>
                </a:lnTo>
                <a:lnTo>
                  <a:pt x="2870" y="752"/>
                </a:lnTo>
                <a:lnTo>
                  <a:pt x="2868" y="752"/>
                </a:lnTo>
                <a:lnTo>
                  <a:pt x="2867" y="752"/>
                </a:lnTo>
                <a:lnTo>
                  <a:pt x="2867" y="751"/>
                </a:lnTo>
                <a:lnTo>
                  <a:pt x="2868" y="750"/>
                </a:lnTo>
                <a:lnTo>
                  <a:pt x="2870" y="749"/>
                </a:lnTo>
                <a:lnTo>
                  <a:pt x="2872" y="750"/>
                </a:lnTo>
                <a:lnTo>
                  <a:pt x="2876" y="749"/>
                </a:lnTo>
                <a:lnTo>
                  <a:pt x="2879" y="746"/>
                </a:lnTo>
                <a:lnTo>
                  <a:pt x="2881" y="745"/>
                </a:lnTo>
                <a:lnTo>
                  <a:pt x="2882" y="743"/>
                </a:lnTo>
                <a:lnTo>
                  <a:pt x="2882" y="739"/>
                </a:lnTo>
                <a:lnTo>
                  <a:pt x="2881" y="736"/>
                </a:lnTo>
                <a:lnTo>
                  <a:pt x="2879" y="735"/>
                </a:lnTo>
                <a:lnTo>
                  <a:pt x="2878" y="735"/>
                </a:lnTo>
                <a:lnTo>
                  <a:pt x="2876" y="735"/>
                </a:lnTo>
                <a:lnTo>
                  <a:pt x="2874" y="734"/>
                </a:lnTo>
                <a:lnTo>
                  <a:pt x="2881" y="733"/>
                </a:lnTo>
                <a:lnTo>
                  <a:pt x="2882" y="732"/>
                </a:lnTo>
                <a:lnTo>
                  <a:pt x="2882" y="727"/>
                </a:lnTo>
                <a:lnTo>
                  <a:pt x="2882" y="725"/>
                </a:lnTo>
                <a:lnTo>
                  <a:pt x="2881" y="725"/>
                </a:lnTo>
                <a:lnTo>
                  <a:pt x="2879" y="725"/>
                </a:lnTo>
                <a:lnTo>
                  <a:pt x="2879" y="724"/>
                </a:lnTo>
                <a:lnTo>
                  <a:pt x="2880" y="723"/>
                </a:lnTo>
                <a:lnTo>
                  <a:pt x="2876" y="718"/>
                </a:lnTo>
                <a:lnTo>
                  <a:pt x="2872" y="715"/>
                </a:lnTo>
                <a:lnTo>
                  <a:pt x="2873" y="715"/>
                </a:lnTo>
                <a:lnTo>
                  <a:pt x="2875" y="715"/>
                </a:lnTo>
                <a:lnTo>
                  <a:pt x="2879" y="716"/>
                </a:lnTo>
                <a:lnTo>
                  <a:pt x="2881" y="718"/>
                </a:lnTo>
                <a:lnTo>
                  <a:pt x="2881" y="720"/>
                </a:lnTo>
                <a:lnTo>
                  <a:pt x="2882" y="720"/>
                </a:lnTo>
                <a:lnTo>
                  <a:pt x="2884" y="720"/>
                </a:lnTo>
                <a:lnTo>
                  <a:pt x="2887" y="721"/>
                </a:lnTo>
                <a:lnTo>
                  <a:pt x="2887" y="723"/>
                </a:lnTo>
                <a:lnTo>
                  <a:pt x="2888" y="723"/>
                </a:lnTo>
                <a:lnTo>
                  <a:pt x="2890" y="723"/>
                </a:lnTo>
                <a:lnTo>
                  <a:pt x="2896" y="722"/>
                </a:lnTo>
                <a:lnTo>
                  <a:pt x="2898" y="722"/>
                </a:lnTo>
                <a:lnTo>
                  <a:pt x="2900" y="723"/>
                </a:lnTo>
                <a:lnTo>
                  <a:pt x="2901" y="723"/>
                </a:lnTo>
                <a:lnTo>
                  <a:pt x="2902" y="723"/>
                </a:lnTo>
                <a:lnTo>
                  <a:pt x="2903" y="721"/>
                </a:lnTo>
                <a:lnTo>
                  <a:pt x="2902" y="718"/>
                </a:lnTo>
                <a:lnTo>
                  <a:pt x="2899" y="715"/>
                </a:lnTo>
                <a:lnTo>
                  <a:pt x="2897" y="712"/>
                </a:lnTo>
                <a:lnTo>
                  <a:pt x="2896" y="710"/>
                </a:lnTo>
                <a:lnTo>
                  <a:pt x="2897" y="710"/>
                </a:lnTo>
                <a:lnTo>
                  <a:pt x="2897" y="710"/>
                </a:lnTo>
                <a:lnTo>
                  <a:pt x="2900" y="713"/>
                </a:lnTo>
                <a:lnTo>
                  <a:pt x="2902" y="715"/>
                </a:lnTo>
                <a:lnTo>
                  <a:pt x="2904" y="716"/>
                </a:lnTo>
                <a:lnTo>
                  <a:pt x="2906" y="717"/>
                </a:lnTo>
                <a:lnTo>
                  <a:pt x="2910" y="718"/>
                </a:lnTo>
                <a:lnTo>
                  <a:pt x="2912" y="717"/>
                </a:lnTo>
                <a:lnTo>
                  <a:pt x="2913" y="714"/>
                </a:lnTo>
                <a:lnTo>
                  <a:pt x="2912" y="709"/>
                </a:lnTo>
                <a:lnTo>
                  <a:pt x="2913" y="707"/>
                </a:lnTo>
                <a:lnTo>
                  <a:pt x="2915" y="705"/>
                </a:lnTo>
                <a:lnTo>
                  <a:pt x="2919" y="701"/>
                </a:lnTo>
                <a:lnTo>
                  <a:pt x="2922" y="700"/>
                </a:lnTo>
                <a:lnTo>
                  <a:pt x="2923" y="700"/>
                </a:lnTo>
                <a:lnTo>
                  <a:pt x="2924" y="701"/>
                </a:lnTo>
                <a:lnTo>
                  <a:pt x="2925" y="701"/>
                </a:lnTo>
                <a:lnTo>
                  <a:pt x="2927" y="699"/>
                </a:lnTo>
                <a:lnTo>
                  <a:pt x="2926" y="6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1" name="Freeform 243"/>
          <p:cNvSpPr>
            <a:spLocks/>
          </p:cNvSpPr>
          <p:nvPr/>
        </p:nvSpPr>
        <p:spPr bwMode="auto">
          <a:xfrm>
            <a:off x="6432213" y="2861313"/>
            <a:ext cx="35793" cy="31583"/>
          </a:xfrm>
          <a:custGeom>
            <a:avLst/>
            <a:gdLst>
              <a:gd name="T0" fmla="*/ 10 w 34"/>
              <a:gd name="T1" fmla="*/ 0 h 30"/>
              <a:gd name="T2" fmla="*/ 9 w 34"/>
              <a:gd name="T3" fmla="*/ 2 h 30"/>
              <a:gd name="T4" fmla="*/ 9 w 34"/>
              <a:gd name="T5" fmla="*/ 4 h 30"/>
              <a:gd name="T6" fmla="*/ 9 w 34"/>
              <a:gd name="T7" fmla="*/ 6 h 30"/>
              <a:gd name="T8" fmla="*/ 8 w 34"/>
              <a:gd name="T9" fmla="*/ 11 h 30"/>
              <a:gd name="T10" fmla="*/ 7 w 34"/>
              <a:gd name="T11" fmla="*/ 13 h 30"/>
              <a:gd name="T12" fmla="*/ 3 w 34"/>
              <a:gd name="T13" fmla="*/ 12 h 30"/>
              <a:gd name="T14" fmla="*/ 1 w 34"/>
              <a:gd name="T15" fmla="*/ 12 h 30"/>
              <a:gd name="T16" fmla="*/ 0 w 34"/>
              <a:gd name="T17" fmla="*/ 13 h 30"/>
              <a:gd name="T18" fmla="*/ 3 w 34"/>
              <a:gd name="T19" fmla="*/ 19 h 30"/>
              <a:gd name="T20" fmla="*/ 8 w 34"/>
              <a:gd name="T21" fmla="*/ 22 h 30"/>
              <a:gd name="T22" fmla="*/ 11 w 34"/>
              <a:gd name="T23" fmla="*/ 26 h 30"/>
              <a:gd name="T24" fmla="*/ 13 w 34"/>
              <a:gd name="T25" fmla="*/ 27 h 30"/>
              <a:gd name="T26" fmla="*/ 23 w 34"/>
              <a:gd name="T27" fmla="*/ 30 h 30"/>
              <a:gd name="T28" fmla="*/ 24 w 34"/>
              <a:gd name="T29" fmla="*/ 30 h 30"/>
              <a:gd name="T30" fmla="*/ 27 w 34"/>
              <a:gd name="T31" fmla="*/ 24 h 30"/>
              <a:gd name="T32" fmla="*/ 30 w 34"/>
              <a:gd name="T33" fmla="*/ 21 h 30"/>
              <a:gd name="T34" fmla="*/ 32 w 34"/>
              <a:gd name="T35" fmla="*/ 19 h 30"/>
              <a:gd name="T36" fmla="*/ 32 w 34"/>
              <a:gd name="T37" fmla="*/ 16 h 30"/>
              <a:gd name="T38" fmla="*/ 33 w 34"/>
              <a:gd name="T39" fmla="*/ 13 h 30"/>
              <a:gd name="T40" fmla="*/ 34 w 34"/>
              <a:gd name="T41" fmla="*/ 10 h 30"/>
              <a:gd name="T42" fmla="*/ 32 w 34"/>
              <a:gd name="T43" fmla="*/ 8 h 30"/>
              <a:gd name="T44" fmla="*/ 26 w 34"/>
              <a:gd name="T45" fmla="*/ 5 h 30"/>
              <a:gd name="T46" fmla="*/ 10 w 34"/>
              <a:gd name="T4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4" h="30">
                <a:moveTo>
                  <a:pt x="10" y="0"/>
                </a:moveTo>
                <a:lnTo>
                  <a:pt x="9" y="2"/>
                </a:lnTo>
                <a:lnTo>
                  <a:pt x="9" y="4"/>
                </a:lnTo>
                <a:lnTo>
                  <a:pt x="9" y="6"/>
                </a:lnTo>
                <a:lnTo>
                  <a:pt x="8" y="11"/>
                </a:lnTo>
                <a:lnTo>
                  <a:pt x="7" y="13"/>
                </a:lnTo>
                <a:lnTo>
                  <a:pt x="3" y="12"/>
                </a:lnTo>
                <a:lnTo>
                  <a:pt x="1" y="12"/>
                </a:lnTo>
                <a:lnTo>
                  <a:pt x="0" y="13"/>
                </a:lnTo>
                <a:lnTo>
                  <a:pt x="3" y="19"/>
                </a:lnTo>
                <a:lnTo>
                  <a:pt x="8" y="22"/>
                </a:lnTo>
                <a:lnTo>
                  <a:pt x="11" y="26"/>
                </a:lnTo>
                <a:lnTo>
                  <a:pt x="13" y="27"/>
                </a:lnTo>
                <a:lnTo>
                  <a:pt x="23" y="30"/>
                </a:lnTo>
                <a:lnTo>
                  <a:pt x="24" y="30"/>
                </a:lnTo>
                <a:lnTo>
                  <a:pt x="27" y="24"/>
                </a:lnTo>
                <a:lnTo>
                  <a:pt x="30" y="21"/>
                </a:lnTo>
                <a:lnTo>
                  <a:pt x="32" y="19"/>
                </a:lnTo>
                <a:lnTo>
                  <a:pt x="32" y="16"/>
                </a:lnTo>
                <a:lnTo>
                  <a:pt x="33" y="13"/>
                </a:lnTo>
                <a:lnTo>
                  <a:pt x="34" y="10"/>
                </a:lnTo>
                <a:lnTo>
                  <a:pt x="32" y="8"/>
                </a:lnTo>
                <a:lnTo>
                  <a:pt x="26" y="5"/>
                </a:lnTo>
                <a:lnTo>
                  <a:pt x="1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2" name="Freeform 244"/>
          <p:cNvSpPr>
            <a:spLocks/>
          </p:cNvSpPr>
          <p:nvPr/>
        </p:nvSpPr>
        <p:spPr bwMode="auto">
          <a:xfrm>
            <a:off x="5579485" y="3102394"/>
            <a:ext cx="3159" cy="14738"/>
          </a:xfrm>
          <a:custGeom>
            <a:avLst/>
            <a:gdLst>
              <a:gd name="T0" fmla="*/ 1 w 3"/>
              <a:gd name="T1" fmla="*/ 0 h 14"/>
              <a:gd name="T2" fmla="*/ 0 w 3"/>
              <a:gd name="T3" fmla="*/ 1 h 14"/>
              <a:gd name="T4" fmla="*/ 0 w 3"/>
              <a:gd name="T5" fmla="*/ 2 h 14"/>
              <a:gd name="T6" fmla="*/ 0 w 3"/>
              <a:gd name="T7" fmla="*/ 8 h 14"/>
              <a:gd name="T8" fmla="*/ 1 w 3"/>
              <a:gd name="T9" fmla="*/ 11 h 14"/>
              <a:gd name="T10" fmla="*/ 2 w 3"/>
              <a:gd name="T11" fmla="*/ 14 h 14"/>
              <a:gd name="T12" fmla="*/ 3 w 3"/>
              <a:gd name="T13" fmla="*/ 14 h 14"/>
              <a:gd name="T14" fmla="*/ 3 w 3"/>
              <a:gd name="T15" fmla="*/ 12 h 14"/>
              <a:gd name="T16" fmla="*/ 1 w 3"/>
              <a:gd name="T17" fmla="*/ 4 h 14"/>
              <a:gd name="T18" fmla="*/ 1 w 3"/>
              <a:gd name="T19" fmla="*/ 0 h 14"/>
              <a:gd name="T20" fmla="*/ 1 w 3"/>
              <a:gd name="T21"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14">
                <a:moveTo>
                  <a:pt x="1" y="0"/>
                </a:moveTo>
                <a:lnTo>
                  <a:pt x="0" y="1"/>
                </a:lnTo>
                <a:lnTo>
                  <a:pt x="0" y="2"/>
                </a:lnTo>
                <a:lnTo>
                  <a:pt x="0" y="8"/>
                </a:lnTo>
                <a:lnTo>
                  <a:pt x="1" y="11"/>
                </a:lnTo>
                <a:lnTo>
                  <a:pt x="2" y="14"/>
                </a:lnTo>
                <a:lnTo>
                  <a:pt x="3" y="14"/>
                </a:lnTo>
                <a:lnTo>
                  <a:pt x="3" y="12"/>
                </a:lnTo>
                <a:lnTo>
                  <a:pt x="1" y="4"/>
                </a:lnTo>
                <a:lnTo>
                  <a:pt x="1" y="0"/>
                </a:lnTo>
                <a:lnTo>
                  <a:pt x="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3" name="Freeform 245"/>
          <p:cNvSpPr>
            <a:spLocks/>
          </p:cNvSpPr>
          <p:nvPr/>
        </p:nvSpPr>
        <p:spPr bwMode="auto">
          <a:xfrm>
            <a:off x="5637386" y="3312944"/>
            <a:ext cx="12633" cy="12633"/>
          </a:xfrm>
          <a:custGeom>
            <a:avLst/>
            <a:gdLst>
              <a:gd name="T0" fmla="*/ 11 w 12"/>
              <a:gd name="T1" fmla="*/ 2 h 12"/>
              <a:gd name="T2" fmla="*/ 8 w 12"/>
              <a:gd name="T3" fmla="*/ 2 h 12"/>
              <a:gd name="T4" fmla="*/ 6 w 12"/>
              <a:gd name="T5" fmla="*/ 0 h 12"/>
              <a:gd name="T6" fmla="*/ 3 w 12"/>
              <a:gd name="T7" fmla="*/ 0 h 12"/>
              <a:gd name="T8" fmla="*/ 1 w 12"/>
              <a:gd name="T9" fmla="*/ 0 h 12"/>
              <a:gd name="T10" fmla="*/ 0 w 12"/>
              <a:gd name="T11" fmla="*/ 1 h 12"/>
              <a:gd name="T12" fmla="*/ 3 w 12"/>
              <a:gd name="T13" fmla="*/ 8 h 12"/>
              <a:gd name="T14" fmla="*/ 7 w 12"/>
              <a:gd name="T15" fmla="*/ 12 h 12"/>
              <a:gd name="T16" fmla="*/ 10 w 12"/>
              <a:gd name="T17" fmla="*/ 11 h 12"/>
              <a:gd name="T18" fmla="*/ 11 w 12"/>
              <a:gd name="T19" fmla="*/ 10 h 12"/>
              <a:gd name="T20" fmla="*/ 12 w 12"/>
              <a:gd name="T21" fmla="*/ 8 h 12"/>
              <a:gd name="T22" fmla="*/ 11 w 12"/>
              <a:gd name="T23" fmla="*/ 7 h 12"/>
              <a:gd name="T24" fmla="*/ 11 w 12"/>
              <a:gd name="T25" fmla="*/ 5 h 12"/>
              <a:gd name="T26" fmla="*/ 11 w 12"/>
              <a:gd name="T27"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1" y="2"/>
                </a:moveTo>
                <a:lnTo>
                  <a:pt x="8" y="2"/>
                </a:lnTo>
                <a:lnTo>
                  <a:pt x="6" y="0"/>
                </a:lnTo>
                <a:lnTo>
                  <a:pt x="3" y="0"/>
                </a:lnTo>
                <a:lnTo>
                  <a:pt x="1" y="0"/>
                </a:lnTo>
                <a:lnTo>
                  <a:pt x="0" y="1"/>
                </a:lnTo>
                <a:lnTo>
                  <a:pt x="3" y="8"/>
                </a:lnTo>
                <a:lnTo>
                  <a:pt x="7" y="12"/>
                </a:lnTo>
                <a:lnTo>
                  <a:pt x="10" y="11"/>
                </a:lnTo>
                <a:lnTo>
                  <a:pt x="11" y="10"/>
                </a:lnTo>
                <a:lnTo>
                  <a:pt x="12" y="8"/>
                </a:lnTo>
                <a:lnTo>
                  <a:pt x="11" y="7"/>
                </a:lnTo>
                <a:lnTo>
                  <a:pt x="11" y="5"/>
                </a:lnTo>
                <a:lnTo>
                  <a:pt x="11" y="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4" name="Freeform 246"/>
          <p:cNvSpPr>
            <a:spLocks/>
          </p:cNvSpPr>
          <p:nvPr/>
        </p:nvSpPr>
        <p:spPr bwMode="auto">
          <a:xfrm>
            <a:off x="5591065" y="3168716"/>
            <a:ext cx="6316" cy="7369"/>
          </a:xfrm>
          <a:custGeom>
            <a:avLst/>
            <a:gdLst>
              <a:gd name="T0" fmla="*/ 4 w 6"/>
              <a:gd name="T1" fmla="*/ 7 h 7"/>
              <a:gd name="T2" fmla="*/ 6 w 6"/>
              <a:gd name="T3" fmla="*/ 3 h 7"/>
              <a:gd name="T4" fmla="*/ 6 w 6"/>
              <a:gd name="T5" fmla="*/ 0 h 7"/>
              <a:gd name="T6" fmla="*/ 4 w 6"/>
              <a:gd name="T7" fmla="*/ 0 h 7"/>
              <a:gd name="T8" fmla="*/ 0 w 6"/>
              <a:gd name="T9" fmla="*/ 5 h 7"/>
              <a:gd name="T10" fmla="*/ 0 w 6"/>
              <a:gd name="T11" fmla="*/ 6 h 7"/>
              <a:gd name="T12" fmla="*/ 1 w 6"/>
              <a:gd name="T13" fmla="*/ 7 h 7"/>
              <a:gd name="T14" fmla="*/ 4 w 6"/>
              <a:gd name="T15" fmla="*/ 7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4" y="7"/>
                </a:moveTo>
                <a:lnTo>
                  <a:pt x="6" y="3"/>
                </a:lnTo>
                <a:lnTo>
                  <a:pt x="6" y="0"/>
                </a:lnTo>
                <a:lnTo>
                  <a:pt x="4" y="0"/>
                </a:lnTo>
                <a:lnTo>
                  <a:pt x="0" y="5"/>
                </a:lnTo>
                <a:lnTo>
                  <a:pt x="0" y="6"/>
                </a:lnTo>
                <a:lnTo>
                  <a:pt x="1" y="7"/>
                </a:lnTo>
                <a:lnTo>
                  <a:pt x="4" y="7"/>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5" name="Freeform 247"/>
          <p:cNvSpPr>
            <a:spLocks/>
          </p:cNvSpPr>
          <p:nvPr/>
        </p:nvSpPr>
        <p:spPr bwMode="auto">
          <a:xfrm>
            <a:off x="4868878" y="5040508"/>
            <a:ext cx="38952" cy="32636"/>
          </a:xfrm>
          <a:custGeom>
            <a:avLst/>
            <a:gdLst>
              <a:gd name="T0" fmla="*/ 129 w 160"/>
              <a:gd name="T1" fmla="*/ 1 h 137"/>
              <a:gd name="T2" fmla="*/ 131 w 160"/>
              <a:gd name="T3" fmla="*/ 11 h 137"/>
              <a:gd name="T4" fmla="*/ 147 w 160"/>
              <a:gd name="T5" fmla="*/ 26 h 137"/>
              <a:gd name="T6" fmla="*/ 155 w 160"/>
              <a:gd name="T7" fmla="*/ 39 h 137"/>
              <a:gd name="T8" fmla="*/ 155 w 160"/>
              <a:gd name="T9" fmla="*/ 62 h 137"/>
              <a:gd name="T10" fmla="*/ 159 w 160"/>
              <a:gd name="T11" fmla="*/ 77 h 137"/>
              <a:gd name="T12" fmla="*/ 159 w 160"/>
              <a:gd name="T13" fmla="*/ 94 h 137"/>
              <a:gd name="T14" fmla="*/ 154 w 160"/>
              <a:gd name="T15" fmla="*/ 102 h 137"/>
              <a:gd name="T16" fmla="*/ 148 w 160"/>
              <a:gd name="T17" fmla="*/ 102 h 137"/>
              <a:gd name="T18" fmla="*/ 138 w 160"/>
              <a:gd name="T19" fmla="*/ 105 h 137"/>
              <a:gd name="T20" fmla="*/ 133 w 160"/>
              <a:gd name="T21" fmla="*/ 104 h 137"/>
              <a:gd name="T22" fmla="*/ 123 w 160"/>
              <a:gd name="T23" fmla="*/ 98 h 137"/>
              <a:gd name="T24" fmla="*/ 109 w 160"/>
              <a:gd name="T25" fmla="*/ 101 h 137"/>
              <a:gd name="T26" fmla="*/ 102 w 160"/>
              <a:gd name="T27" fmla="*/ 106 h 137"/>
              <a:gd name="T28" fmla="*/ 98 w 160"/>
              <a:gd name="T29" fmla="*/ 106 h 137"/>
              <a:gd name="T30" fmla="*/ 85 w 160"/>
              <a:gd name="T31" fmla="*/ 100 h 137"/>
              <a:gd name="T32" fmla="*/ 82 w 160"/>
              <a:gd name="T33" fmla="*/ 126 h 137"/>
              <a:gd name="T34" fmla="*/ 74 w 160"/>
              <a:gd name="T35" fmla="*/ 134 h 137"/>
              <a:gd name="T36" fmla="*/ 63 w 160"/>
              <a:gd name="T37" fmla="*/ 136 h 137"/>
              <a:gd name="T38" fmla="*/ 43 w 160"/>
              <a:gd name="T39" fmla="*/ 137 h 137"/>
              <a:gd name="T40" fmla="*/ 35 w 160"/>
              <a:gd name="T41" fmla="*/ 126 h 137"/>
              <a:gd name="T42" fmla="*/ 20 w 160"/>
              <a:gd name="T43" fmla="*/ 120 h 137"/>
              <a:gd name="T44" fmla="*/ 14 w 160"/>
              <a:gd name="T45" fmla="*/ 126 h 137"/>
              <a:gd name="T46" fmla="*/ 6 w 160"/>
              <a:gd name="T47" fmla="*/ 127 h 137"/>
              <a:gd name="T48" fmla="*/ 3 w 160"/>
              <a:gd name="T49" fmla="*/ 117 h 137"/>
              <a:gd name="T50" fmla="*/ 2 w 160"/>
              <a:gd name="T51" fmla="*/ 105 h 137"/>
              <a:gd name="T52" fmla="*/ 11 w 160"/>
              <a:gd name="T53" fmla="*/ 98 h 137"/>
              <a:gd name="T54" fmla="*/ 22 w 160"/>
              <a:gd name="T55" fmla="*/ 89 h 137"/>
              <a:gd name="T56" fmla="*/ 23 w 160"/>
              <a:gd name="T57" fmla="*/ 72 h 137"/>
              <a:gd name="T58" fmla="*/ 23 w 160"/>
              <a:gd name="T59" fmla="*/ 59 h 137"/>
              <a:gd name="T60" fmla="*/ 33 w 160"/>
              <a:gd name="T61" fmla="*/ 44 h 137"/>
              <a:gd name="T62" fmla="*/ 44 w 160"/>
              <a:gd name="T63" fmla="*/ 35 h 137"/>
              <a:gd name="T64" fmla="*/ 54 w 160"/>
              <a:gd name="T65" fmla="*/ 27 h 137"/>
              <a:gd name="T66" fmla="*/ 60 w 160"/>
              <a:gd name="T67" fmla="*/ 25 h 137"/>
              <a:gd name="T68" fmla="*/ 79 w 160"/>
              <a:gd name="T69" fmla="*/ 22 h 137"/>
              <a:gd name="T70" fmla="*/ 83 w 160"/>
              <a:gd name="T71" fmla="*/ 31 h 137"/>
              <a:gd name="T72" fmla="*/ 90 w 160"/>
              <a:gd name="T73" fmla="*/ 30 h 137"/>
              <a:gd name="T74" fmla="*/ 103 w 160"/>
              <a:gd name="T75" fmla="*/ 20 h 137"/>
              <a:gd name="T76" fmla="*/ 113 w 160"/>
              <a:gd name="T77" fmla="*/ 9 h 137"/>
              <a:gd name="T78" fmla="*/ 119 w 160"/>
              <a:gd name="T79" fmla="*/ 0 h 137"/>
              <a:gd name="T80" fmla="*/ 128 w 160"/>
              <a:gd name="T8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 h="137">
                <a:moveTo>
                  <a:pt x="131" y="0"/>
                </a:moveTo>
                <a:lnTo>
                  <a:pt x="129" y="1"/>
                </a:lnTo>
                <a:lnTo>
                  <a:pt x="128" y="5"/>
                </a:lnTo>
                <a:lnTo>
                  <a:pt x="131" y="11"/>
                </a:lnTo>
                <a:lnTo>
                  <a:pt x="141" y="24"/>
                </a:lnTo>
                <a:lnTo>
                  <a:pt x="147" y="26"/>
                </a:lnTo>
                <a:lnTo>
                  <a:pt x="151" y="31"/>
                </a:lnTo>
                <a:lnTo>
                  <a:pt x="155" y="39"/>
                </a:lnTo>
                <a:lnTo>
                  <a:pt x="157" y="49"/>
                </a:lnTo>
                <a:lnTo>
                  <a:pt x="155" y="62"/>
                </a:lnTo>
                <a:lnTo>
                  <a:pt x="156" y="71"/>
                </a:lnTo>
                <a:lnTo>
                  <a:pt x="159" y="77"/>
                </a:lnTo>
                <a:lnTo>
                  <a:pt x="160" y="85"/>
                </a:lnTo>
                <a:lnTo>
                  <a:pt x="159" y="94"/>
                </a:lnTo>
                <a:lnTo>
                  <a:pt x="157" y="100"/>
                </a:lnTo>
                <a:lnTo>
                  <a:pt x="154" y="102"/>
                </a:lnTo>
                <a:lnTo>
                  <a:pt x="151" y="103"/>
                </a:lnTo>
                <a:lnTo>
                  <a:pt x="148" y="102"/>
                </a:lnTo>
                <a:lnTo>
                  <a:pt x="143" y="103"/>
                </a:lnTo>
                <a:lnTo>
                  <a:pt x="138" y="105"/>
                </a:lnTo>
                <a:lnTo>
                  <a:pt x="135" y="105"/>
                </a:lnTo>
                <a:lnTo>
                  <a:pt x="133" y="104"/>
                </a:lnTo>
                <a:lnTo>
                  <a:pt x="129" y="103"/>
                </a:lnTo>
                <a:lnTo>
                  <a:pt x="123" y="98"/>
                </a:lnTo>
                <a:lnTo>
                  <a:pt x="112" y="101"/>
                </a:lnTo>
                <a:lnTo>
                  <a:pt x="109" y="101"/>
                </a:lnTo>
                <a:lnTo>
                  <a:pt x="105" y="103"/>
                </a:lnTo>
                <a:lnTo>
                  <a:pt x="102" y="106"/>
                </a:lnTo>
                <a:lnTo>
                  <a:pt x="100" y="106"/>
                </a:lnTo>
                <a:lnTo>
                  <a:pt x="98" y="106"/>
                </a:lnTo>
                <a:lnTo>
                  <a:pt x="89" y="100"/>
                </a:lnTo>
                <a:lnTo>
                  <a:pt x="85" y="100"/>
                </a:lnTo>
                <a:lnTo>
                  <a:pt x="84" y="116"/>
                </a:lnTo>
                <a:lnTo>
                  <a:pt x="82" y="126"/>
                </a:lnTo>
                <a:lnTo>
                  <a:pt x="80" y="130"/>
                </a:lnTo>
                <a:lnTo>
                  <a:pt x="74" y="134"/>
                </a:lnTo>
                <a:lnTo>
                  <a:pt x="67" y="136"/>
                </a:lnTo>
                <a:lnTo>
                  <a:pt x="63" y="136"/>
                </a:lnTo>
                <a:lnTo>
                  <a:pt x="48" y="137"/>
                </a:lnTo>
                <a:lnTo>
                  <a:pt x="43" y="137"/>
                </a:lnTo>
                <a:lnTo>
                  <a:pt x="39" y="136"/>
                </a:lnTo>
                <a:lnTo>
                  <a:pt x="35" y="126"/>
                </a:lnTo>
                <a:lnTo>
                  <a:pt x="27" y="122"/>
                </a:lnTo>
                <a:lnTo>
                  <a:pt x="20" y="120"/>
                </a:lnTo>
                <a:lnTo>
                  <a:pt x="17" y="121"/>
                </a:lnTo>
                <a:lnTo>
                  <a:pt x="14" y="126"/>
                </a:lnTo>
                <a:lnTo>
                  <a:pt x="13" y="130"/>
                </a:lnTo>
                <a:lnTo>
                  <a:pt x="6" y="127"/>
                </a:lnTo>
                <a:lnTo>
                  <a:pt x="3" y="123"/>
                </a:lnTo>
                <a:lnTo>
                  <a:pt x="3" y="117"/>
                </a:lnTo>
                <a:lnTo>
                  <a:pt x="0" y="108"/>
                </a:lnTo>
                <a:lnTo>
                  <a:pt x="2" y="105"/>
                </a:lnTo>
                <a:lnTo>
                  <a:pt x="5" y="102"/>
                </a:lnTo>
                <a:lnTo>
                  <a:pt x="11" y="98"/>
                </a:lnTo>
                <a:lnTo>
                  <a:pt x="20" y="92"/>
                </a:lnTo>
                <a:lnTo>
                  <a:pt x="22" y="89"/>
                </a:lnTo>
                <a:lnTo>
                  <a:pt x="23" y="84"/>
                </a:lnTo>
                <a:lnTo>
                  <a:pt x="23" y="72"/>
                </a:lnTo>
                <a:lnTo>
                  <a:pt x="22" y="62"/>
                </a:lnTo>
                <a:lnTo>
                  <a:pt x="23" y="59"/>
                </a:lnTo>
                <a:lnTo>
                  <a:pt x="27" y="51"/>
                </a:lnTo>
                <a:lnTo>
                  <a:pt x="33" y="44"/>
                </a:lnTo>
                <a:lnTo>
                  <a:pt x="40" y="35"/>
                </a:lnTo>
                <a:lnTo>
                  <a:pt x="44" y="35"/>
                </a:lnTo>
                <a:lnTo>
                  <a:pt x="49" y="31"/>
                </a:lnTo>
                <a:lnTo>
                  <a:pt x="54" y="27"/>
                </a:lnTo>
                <a:lnTo>
                  <a:pt x="57" y="25"/>
                </a:lnTo>
                <a:lnTo>
                  <a:pt x="60" y="25"/>
                </a:lnTo>
                <a:lnTo>
                  <a:pt x="77" y="21"/>
                </a:lnTo>
                <a:lnTo>
                  <a:pt x="79" y="22"/>
                </a:lnTo>
                <a:lnTo>
                  <a:pt x="82" y="30"/>
                </a:lnTo>
                <a:lnTo>
                  <a:pt x="83" y="31"/>
                </a:lnTo>
                <a:lnTo>
                  <a:pt x="85" y="32"/>
                </a:lnTo>
                <a:lnTo>
                  <a:pt x="90" y="30"/>
                </a:lnTo>
                <a:lnTo>
                  <a:pt x="99" y="24"/>
                </a:lnTo>
                <a:lnTo>
                  <a:pt x="103" y="20"/>
                </a:lnTo>
                <a:lnTo>
                  <a:pt x="107" y="15"/>
                </a:lnTo>
                <a:lnTo>
                  <a:pt x="113" y="9"/>
                </a:lnTo>
                <a:lnTo>
                  <a:pt x="116" y="3"/>
                </a:lnTo>
                <a:lnTo>
                  <a:pt x="119" y="0"/>
                </a:lnTo>
                <a:lnTo>
                  <a:pt x="124" y="0"/>
                </a:lnTo>
                <a:lnTo>
                  <a:pt x="128" y="0"/>
                </a:lnTo>
                <a:lnTo>
                  <a:pt x="131"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6" name="Freeform 248"/>
          <p:cNvSpPr>
            <a:spLocks noEditPoints="1"/>
          </p:cNvSpPr>
          <p:nvPr/>
        </p:nvSpPr>
        <p:spPr bwMode="auto">
          <a:xfrm>
            <a:off x="4978363" y="4381486"/>
            <a:ext cx="397940" cy="327406"/>
          </a:xfrm>
          <a:custGeom>
            <a:avLst/>
            <a:gdLst>
              <a:gd name="T0" fmla="*/ 1024 w 1665"/>
              <a:gd name="T1" fmla="*/ 310 h 1367"/>
              <a:gd name="T2" fmla="*/ 1099 w 1665"/>
              <a:gd name="T3" fmla="*/ 335 h 1367"/>
              <a:gd name="T4" fmla="*/ 1123 w 1665"/>
              <a:gd name="T5" fmla="*/ 400 h 1367"/>
              <a:gd name="T6" fmla="*/ 1171 w 1665"/>
              <a:gd name="T7" fmla="*/ 448 h 1367"/>
              <a:gd name="T8" fmla="*/ 1220 w 1665"/>
              <a:gd name="T9" fmla="*/ 491 h 1367"/>
              <a:gd name="T10" fmla="*/ 1230 w 1665"/>
              <a:gd name="T11" fmla="*/ 544 h 1367"/>
              <a:gd name="T12" fmla="*/ 1233 w 1665"/>
              <a:gd name="T13" fmla="*/ 574 h 1367"/>
              <a:gd name="T14" fmla="*/ 1276 w 1665"/>
              <a:gd name="T15" fmla="*/ 651 h 1367"/>
              <a:gd name="T16" fmla="*/ 1311 w 1665"/>
              <a:gd name="T17" fmla="*/ 676 h 1367"/>
              <a:gd name="T18" fmla="*/ 1329 w 1665"/>
              <a:gd name="T19" fmla="*/ 699 h 1367"/>
              <a:gd name="T20" fmla="*/ 1347 w 1665"/>
              <a:gd name="T21" fmla="*/ 723 h 1367"/>
              <a:gd name="T22" fmla="*/ 1378 w 1665"/>
              <a:gd name="T23" fmla="*/ 763 h 1367"/>
              <a:gd name="T24" fmla="*/ 1408 w 1665"/>
              <a:gd name="T25" fmla="*/ 802 h 1367"/>
              <a:gd name="T26" fmla="*/ 1444 w 1665"/>
              <a:gd name="T27" fmla="*/ 821 h 1367"/>
              <a:gd name="T28" fmla="*/ 1556 w 1665"/>
              <a:gd name="T29" fmla="*/ 836 h 1367"/>
              <a:gd name="T30" fmla="*/ 1622 w 1665"/>
              <a:gd name="T31" fmla="*/ 845 h 1367"/>
              <a:gd name="T32" fmla="*/ 1660 w 1665"/>
              <a:gd name="T33" fmla="*/ 889 h 1367"/>
              <a:gd name="T34" fmla="*/ 1647 w 1665"/>
              <a:gd name="T35" fmla="*/ 953 h 1367"/>
              <a:gd name="T36" fmla="*/ 1627 w 1665"/>
              <a:gd name="T37" fmla="*/ 1018 h 1367"/>
              <a:gd name="T38" fmla="*/ 1590 w 1665"/>
              <a:gd name="T39" fmla="*/ 1074 h 1367"/>
              <a:gd name="T40" fmla="*/ 1495 w 1665"/>
              <a:gd name="T41" fmla="*/ 1108 h 1367"/>
              <a:gd name="T42" fmla="*/ 1399 w 1665"/>
              <a:gd name="T43" fmla="*/ 1141 h 1367"/>
              <a:gd name="T44" fmla="*/ 1274 w 1665"/>
              <a:gd name="T45" fmla="*/ 1164 h 1367"/>
              <a:gd name="T46" fmla="*/ 1128 w 1665"/>
              <a:gd name="T47" fmla="*/ 1192 h 1367"/>
              <a:gd name="T48" fmla="*/ 1036 w 1665"/>
              <a:gd name="T49" fmla="*/ 1266 h 1367"/>
              <a:gd name="T50" fmla="*/ 978 w 1665"/>
              <a:gd name="T51" fmla="*/ 1319 h 1367"/>
              <a:gd name="T52" fmla="*/ 907 w 1665"/>
              <a:gd name="T53" fmla="*/ 1294 h 1367"/>
              <a:gd name="T54" fmla="*/ 818 w 1665"/>
              <a:gd name="T55" fmla="*/ 1280 h 1367"/>
              <a:gd name="T56" fmla="*/ 739 w 1665"/>
              <a:gd name="T57" fmla="*/ 1287 h 1367"/>
              <a:gd name="T58" fmla="*/ 706 w 1665"/>
              <a:gd name="T59" fmla="*/ 1274 h 1367"/>
              <a:gd name="T60" fmla="*/ 682 w 1665"/>
              <a:gd name="T61" fmla="*/ 1293 h 1367"/>
              <a:gd name="T62" fmla="*/ 678 w 1665"/>
              <a:gd name="T63" fmla="*/ 1331 h 1367"/>
              <a:gd name="T64" fmla="*/ 648 w 1665"/>
              <a:gd name="T65" fmla="*/ 1367 h 1367"/>
              <a:gd name="T66" fmla="*/ 627 w 1665"/>
              <a:gd name="T67" fmla="*/ 1319 h 1367"/>
              <a:gd name="T68" fmla="*/ 557 w 1665"/>
              <a:gd name="T69" fmla="*/ 1232 h 1367"/>
              <a:gd name="T70" fmla="*/ 514 w 1665"/>
              <a:gd name="T71" fmla="*/ 1143 h 1367"/>
              <a:gd name="T72" fmla="*/ 464 w 1665"/>
              <a:gd name="T73" fmla="*/ 1067 h 1367"/>
              <a:gd name="T74" fmla="*/ 354 w 1665"/>
              <a:gd name="T75" fmla="*/ 956 h 1367"/>
              <a:gd name="T76" fmla="*/ 349 w 1665"/>
              <a:gd name="T77" fmla="*/ 880 h 1367"/>
              <a:gd name="T78" fmla="*/ 337 w 1665"/>
              <a:gd name="T79" fmla="*/ 822 h 1367"/>
              <a:gd name="T80" fmla="*/ 304 w 1665"/>
              <a:gd name="T81" fmla="*/ 751 h 1367"/>
              <a:gd name="T82" fmla="*/ 239 w 1665"/>
              <a:gd name="T83" fmla="*/ 702 h 1367"/>
              <a:gd name="T84" fmla="*/ 208 w 1665"/>
              <a:gd name="T85" fmla="*/ 633 h 1367"/>
              <a:gd name="T86" fmla="*/ 163 w 1665"/>
              <a:gd name="T87" fmla="*/ 549 h 1367"/>
              <a:gd name="T88" fmla="*/ 76 w 1665"/>
              <a:gd name="T89" fmla="*/ 426 h 1367"/>
              <a:gd name="T90" fmla="*/ 0 w 1665"/>
              <a:gd name="T91" fmla="*/ 362 h 1367"/>
              <a:gd name="T92" fmla="*/ 77 w 1665"/>
              <a:gd name="T93" fmla="*/ 263 h 1367"/>
              <a:gd name="T94" fmla="*/ 165 w 1665"/>
              <a:gd name="T95" fmla="*/ 211 h 1367"/>
              <a:gd name="T96" fmla="*/ 238 w 1665"/>
              <a:gd name="T97" fmla="*/ 167 h 1367"/>
              <a:gd name="T98" fmla="*/ 226 w 1665"/>
              <a:gd name="T99" fmla="*/ 103 h 1367"/>
              <a:gd name="T100" fmla="*/ 276 w 1665"/>
              <a:gd name="T101" fmla="*/ 32 h 1367"/>
              <a:gd name="T102" fmla="*/ 402 w 1665"/>
              <a:gd name="T103" fmla="*/ 7 h 1367"/>
              <a:gd name="T104" fmla="*/ 551 w 1665"/>
              <a:gd name="T105" fmla="*/ 73 h 1367"/>
              <a:gd name="T106" fmla="*/ 698 w 1665"/>
              <a:gd name="T107" fmla="*/ 188 h 1367"/>
              <a:gd name="T108" fmla="*/ 861 w 1665"/>
              <a:gd name="T109" fmla="*/ 274 h 1367"/>
              <a:gd name="T110" fmla="*/ 152 w 1665"/>
              <a:gd name="T111" fmla="*/ 569 h 1367"/>
              <a:gd name="T112" fmla="*/ 173 w 1665"/>
              <a:gd name="T113" fmla="*/ 600 h 1367"/>
              <a:gd name="T114" fmla="*/ 156 w 1665"/>
              <a:gd name="T115" fmla="*/ 586 h 1367"/>
              <a:gd name="T116" fmla="*/ 587 w 1665"/>
              <a:gd name="T117" fmla="*/ 1336 h 1367"/>
              <a:gd name="T118" fmla="*/ 593 w 1665"/>
              <a:gd name="T119" fmla="*/ 1347 h 1367"/>
              <a:gd name="T120" fmla="*/ 570 w 1665"/>
              <a:gd name="T121" fmla="*/ 1327 h 1367"/>
              <a:gd name="T122" fmla="*/ 581 w 1665"/>
              <a:gd name="T123" fmla="*/ 1333 h 1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65" h="1367">
                <a:moveTo>
                  <a:pt x="943" y="277"/>
                </a:moveTo>
                <a:lnTo>
                  <a:pt x="959" y="279"/>
                </a:lnTo>
                <a:lnTo>
                  <a:pt x="979" y="282"/>
                </a:lnTo>
                <a:lnTo>
                  <a:pt x="991" y="283"/>
                </a:lnTo>
                <a:lnTo>
                  <a:pt x="1015" y="287"/>
                </a:lnTo>
                <a:lnTo>
                  <a:pt x="1022" y="300"/>
                </a:lnTo>
                <a:lnTo>
                  <a:pt x="1024" y="310"/>
                </a:lnTo>
                <a:lnTo>
                  <a:pt x="1027" y="319"/>
                </a:lnTo>
                <a:lnTo>
                  <a:pt x="1034" y="328"/>
                </a:lnTo>
                <a:lnTo>
                  <a:pt x="1049" y="328"/>
                </a:lnTo>
                <a:lnTo>
                  <a:pt x="1064" y="327"/>
                </a:lnTo>
                <a:lnTo>
                  <a:pt x="1081" y="327"/>
                </a:lnTo>
                <a:lnTo>
                  <a:pt x="1095" y="327"/>
                </a:lnTo>
                <a:lnTo>
                  <a:pt x="1099" y="335"/>
                </a:lnTo>
                <a:lnTo>
                  <a:pt x="1101" y="344"/>
                </a:lnTo>
                <a:lnTo>
                  <a:pt x="1109" y="364"/>
                </a:lnTo>
                <a:lnTo>
                  <a:pt x="1121" y="379"/>
                </a:lnTo>
                <a:lnTo>
                  <a:pt x="1124" y="385"/>
                </a:lnTo>
                <a:lnTo>
                  <a:pt x="1126" y="393"/>
                </a:lnTo>
                <a:lnTo>
                  <a:pt x="1124" y="397"/>
                </a:lnTo>
                <a:lnTo>
                  <a:pt x="1123" y="400"/>
                </a:lnTo>
                <a:lnTo>
                  <a:pt x="1131" y="409"/>
                </a:lnTo>
                <a:lnTo>
                  <a:pt x="1146" y="416"/>
                </a:lnTo>
                <a:lnTo>
                  <a:pt x="1151" y="418"/>
                </a:lnTo>
                <a:lnTo>
                  <a:pt x="1158" y="421"/>
                </a:lnTo>
                <a:lnTo>
                  <a:pt x="1153" y="426"/>
                </a:lnTo>
                <a:lnTo>
                  <a:pt x="1161" y="437"/>
                </a:lnTo>
                <a:lnTo>
                  <a:pt x="1171" y="448"/>
                </a:lnTo>
                <a:lnTo>
                  <a:pt x="1181" y="451"/>
                </a:lnTo>
                <a:lnTo>
                  <a:pt x="1196" y="468"/>
                </a:lnTo>
                <a:lnTo>
                  <a:pt x="1217" y="480"/>
                </a:lnTo>
                <a:lnTo>
                  <a:pt x="1230" y="494"/>
                </a:lnTo>
                <a:lnTo>
                  <a:pt x="1229" y="494"/>
                </a:lnTo>
                <a:lnTo>
                  <a:pt x="1225" y="493"/>
                </a:lnTo>
                <a:lnTo>
                  <a:pt x="1220" y="491"/>
                </a:lnTo>
                <a:lnTo>
                  <a:pt x="1219" y="493"/>
                </a:lnTo>
                <a:lnTo>
                  <a:pt x="1219" y="499"/>
                </a:lnTo>
                <a:lnTo>
                  <a:pt x="1220" y="506"/>
                </a:lnTo>
                <a:lnTo>
                  <a:pt x="1227" y="512"/>
                </a:lnTo>
                <a:lnTo>
                  <a:pt x="1233" y="517"/>
                </a:lnTo>
                <a:lnTo>
                  <a:pt x="1235" y="525"/>
                </a:lnTo>
                <a:lnTo>
                  <a:pt x="1230" y="544"/>
                </a:lnTo>
                <a:lnTo>
                  <a:pt x="1229" y="544"/>
                </a:lnTo>
                <a:lnTo>
                  <a:pt x="1226" y="542"/>
                </a:lnTo>
                <a:lnTo>
                  <a:pt x="1222" y="542"/>
                </a:lnTo>
                <a:lnTo>
                  <a:pt x="1221" y="543"/>
                </a:lnTo>
                <a:lnTo>
                  <a:pt x="1224" y="556"/>
                </a:lnTo>
                <a:lnTo>
                  <a:pt x="1228" y="566"/>
                </a:lnTo>
                <a:lnTo>
                  <a:pt x="1233" y="574"/>
                </a:lnTo>
                <a:lnTo>
                  <a:pt x="1237" y="586"/>
                </a:lnTo>
                <a:lnTo>
                  <a:pt x="1240" y="590"/>
                </a:lnTo>
                <a:lnTo>
                  <a:pt x="1254" y="603"/>
                </a:lnTo>
                <a:lnTo>
                  <a:pt x="1258" y="613"/>
                </a:lnTo>
                <a:lnTo>
                  <a:pt x="1262" y="632"/>
                </a:lnTo>
                <a:lnTo>
                  <a:pt x="1271" y="643"/>
                </a:lnTo>
                <a:lnTo>
                  <a:pt x="1276" y="651"/>
                </a:lnTo>
                <a:lnTo>
                  <a:pt x="1282" y="658"/>
                </a:lnTo>
                <a:lnTo>
                  <a:pt x="1286" y="668"/>
                </a:lnTo>
                <a:lnTo>
                  <a:pt x="1292" y="675"/>
                </a:lnTo>
                <a:lnTo>
                  <a:pt x="1295" y="677"/>
                </a:lnTo>
                <a:lnTo>
                  <a:pt x="1299" y="678"/>
                </a:lnTo>
                <a:lnTo>
                  <a:pt x="1305" y="678"/>
                </a:lnTo>
                <a:lnTo>
                  <a:pt x="1311" y="676"/>
                </a:lnTo>
                <a:lnTo>
                  <a:pt x="1319" y="674"/>
                </a:lnTo>
                <a:lnTo>
                  <a:pt x="1324" y="678"/>
                </a:lnTo>
                <a:lnTo>
                  <a:pt x="1330" y="677"/>
                </a:lnTo>
                <a:lnTo>
                  <a:pt x="1330" y="680"/>
                </a:lnTo>
                <a:lnTo>
                  <a:pt x="1327" y="685"/>
                </a:lnTo>
                <a:lnTo>
                  <a:pt x="1322" y="697"/>
                </a:lnTo>
                <a:lnTo>
                  <a:pt x="1329" y="699"/>
                </a:lnTo>
                <a:lnTo>
                  <a:pt x="1335" y="700"/>
                </a:lnTo>
                <a:lnTo>
                  <a:pt x="1340" y="702"/>
                </a:lnTo>
                <a:lnTo>
                  <a:pt x="1342" y="702"/>
                </a:lnTo>
                <a:lnTo>
                  <a:pt x="1342" y="704"/>
                </a:lnTo>
                <a:lnTo>
                  <a:pt x="1343" y="715"/>
                </a:lnTo>
                <a:lnTo>
                  <a:pt x="1344" y="720"/>
                </a:lnTo>
                <a:lnTo>
                  <a:pt x="1347" y="723"/>
                </a:lnTo>
                <a:lnTo>
                  <a:pt x="1351" y="729"/>
                </a:lnTo>
                <a:lnTo>
                  <a:pt x="1356" y="735"/>
                </a:lnTo>
                <a:lnTo>
                  <a:pt x="1360" y="740"/>
                </a:lnTo>
                <a:lnTo>
                  <a:pt x="1365" y="746"/>
                </a:lnTo>
                <a:lnTo>
                  <a:pt x="1369" y="752"/>
                </a:lnTo>
                <a:lnTo>
                  <a:pt x="1373" y="757"/>
                </a:lnTo>
                <a:lnTo>
                  <a:pt x="1378" y="763"/>
                </a:lnTo>
                <a:lnTo>
                  <a:pt x="1382" y="768"/>
                </a:lnTo>
                <a:lnTo>
                  <a:pt x="1386" y="774"/>
                </a:lnTo>
                <a:lnTo>
                  <a:pt x="1391" y="780"/>
                </a:lnTo>
                <a:lnTo>
                  <a:pt x="1395" y="785"/>
                </a:lnTo>
                <a:lnTo>
                  <a:pt x="1399" y="791"/>
                </a:lnTo>
                <a:lnTo>
                  <a:pt x="1404" y="797"/>
                </a:lnTo>
                <a:lnTo>
                  <a:pt x="1408" y="802"/>
                </a:lnTo>
                <a:lnTo>
                  <a:pt x="1412" y="808"/>
                </a:lnTo>
                <a:lnTo>
                  <a:pt x="1417" y="813"/>
                </a:lnTo>
                <a:lnTo>
                  <a:pt x="1420" y="818"/>
                </a:lnTo>
                <a:lnTo>
                  <a:pt x="1427" y="819"/>
                </a:lnTo>
                <a:lnTo>
                  <a:pt x="1429" y="819"/>
                </a:lnTo>
                <a:lnTo>
                  <a:pt x="1435" y="820"/>
                </a:lnTo>
                <a:lnTo>
                  <a:pt x="1444" y="821"/>
                </a:lnTo>
                <a:lnTo>
                  <a:pt x="1457" y="823"/>
                </a:lnTo>
                <a:lnTo>
                  <a:pt x="1471" y="825"/>
                </a:lnTo>
                <a:lnTo>
                  <a:pt x="1487" y="827"/>
                </a:lnTo>
                <a:lnTo>
                  <a:pt x="1504" y="829"/>
                </a:lnTo>
                <a:lnTo>
                  <a:pt x="1521" y="831"/>
                </a:lnTo>
                <a:lnTo>
                  <a:pt x="1539" y="834"/>
                </a:lnTo>
                <a:lnTo>
                  <a:pt x="1556" y="836"/>
                </a:lnTo>
                <a:lnTo>
                  <a:pt x="1572" y="838"/>
                </a:lnTo>
                <a:lnTo>
                  <a:pt x="1586" y="840"/>
                </a:lnTo>
                <a:lnTo>
                  <a:pt x="1598" y="841"/>
                </a:lnTo>
                <a:lnTo>
                  <a:pt x="1608" y="843"/>
                </a:lnTo>
                <a:lnTo>
                  <a:pt x="1614" y="843"/>
                </a:lnTo>
                <a:lnTo>
                  <a:pt x="1616" y="844"/>
                </a:lnTo>
                <a:lnTo>
                  <a:pt x="1622" y="845"/>
                </a:lnTo>
                <a:lnTo>
                  <a:pt x="1623" y="844"/>
                </a:lnTo>
                <a:lnTo>
                  <a:pt x="1629" y="838"/>
                </a:lnTo>
                <a:lnTo>
                  <a:pt x="1635" y="847"/>
                </a:lnTo>
                <a:lnTo>
                  <a:pt x="1639" y="855"/>
                </a:lnTo>
                <a:lnTo>
                  <a:pt x="1646" y="866"/>
                </a:lnTo>
                <a:lnTo>
                  <a:pt x="1653" y="878"/>
                </a:lnTo>
                <a:lnTo>
                  <a:pt x="1660" y="889"/>
                </a:lnTo>
                <a:lnTo>
                  <a:pt x="1665" y="897"/>
                </a:lnTo>
                <a:lnTo>
                  <a:pt x="1662" y="906"/>
                </a:lnTo>
                <a:lnTo>
                  <a:pt x="1659" y="915"/>
                </a:lnTo>
                <a:lnTo>
                  <a:pt x="1656" y="925"/>
                </a:lnTo>
                <a:lnTo>
                  <a:pt x="1653" y="934"/>
                </a:lnTo>
                <a:lnTo>
                  <a:pt x="1650" y="944"/>
                </a:lnTo>
                <a:lnTo>
                  <a:pt x="1647" y="953"/>
                </a:lnTo>
                <a:lnTo>
                  <a:pt x="1645" y="962"/>
                </a:lnTo>
                <a:lnTo>
                  <a:pt x="1642" y="972"/>
                </a:lnTo>
                <a:lnTo>
                  <a:pt x="1639" y="981"/>
                </a:lnTo>
                <a:lnTo>
                  <a:pt x="1636" y="990"/>
                </a:lnTo>
                <a:lnTo>
                  <a:pt x="1633" y="1000"/>
                </a:lnTo>
                <a:lnTo>
                  <a:pt x="1630" y="1009"/>
                </a:lnTo>
                <a:lnTo>
                  <a:pt x="1627" y="1018"/>
                </a:lnTo>
                <a:lnTo>
                  <a:pt x="1624" y="1028"/>
                </a:lnTo>
                <a:lnTo>
                  <a:pt x="1621" y="1037"/>
                </a:lnTo>
                <a:lnTo>
                  <a:pt x="1618" y="1046"/>
                </a:lnTo>
                <a:lnTo>
                  <a:pt x="1615" y="1055"/>
                </a:lnTo>
                <a:lnTo>
                  <a:pt x="1612" y="1067"/>
                </a:lnTo>
                <a:lnTo>
                  <a:pt x="1604" y="1070"/>
                </a:lnTo>
                <a:lnTo>
                  <a:pt x="1590" y="1074"/>
                </a:lnTo>
                <a:lnTo>
                  <a:pt x="1576" y="1079"/>
                </a:lnTo>
                <a:lnTo>
                  <a:pt x="1563" y="1084"/>
                </a:lnTo>
                <a:lnTo>
                  <a:pt x="1549" y="1089"/>
                </a:lnTo>
                <a:lnTo>
                  <a:pt x="1535" y="1094"/>
                </a:lnTo>
                <a:lnTo>
                  <a:pt x="1522" y="1098"/>
                </a:lnTo>
                <a:lnTo>
                  <a:pt x="1508" y="1103"/>
                </a:lnTo>
                <a:lnTo>
                  <a:pt x="1495" y="1108"/>
                </a:lnTo>
                <a:lnTo>
                  <a:pt x="1481" y="1113"/>
                </a:lnTo>
                <a:lnTo>
                  <a:pt x="1467" y="1117"/>
                </a:lnTo>
                <a:lnTo>
                  <a:pt x="1454" y="1122"/>
                </a:lnTo>
                <a:lnTo>
                  <a:pt x="1440" y="1127"/>
                </a:lnTo>
                <a:lnTo>
                  <a:pt x="1427" y="1132"/>
                </a:lnTo>
                <a:lnTo>
                  <a:pt x="1413" y="1137"/>
                </a:lnTo>
                <a:lnTo>
                  <a:pt x="1399" y="1141"/>
                </a:lnTo>
                <a:lnTo>
                  <a:pt x="1386" y="1146"/>
                </a:lnTo>
                <a:lnTo>
                  <a:pt x="1375" y="1150"/>
                </a:lnTo>
                <a:lnTo>
                  <a:pt x="1356" y="1153"/>
                </a:lnTo>
                <a:lnTo>
                  <a:pt x="1338" y="1155"/>
                </a:lnTo>
                <a:lnTo>
                  <a:pt x="1318" y="1158"/>
                </a:lnTo>
                <a:lnTo>
                  <a:pt x="1293" y="1162"/>
                </a:lnTo>
                <a:lnTo>
                  <a:pt x="1274" y="1164"/>
                </a:lnTo>
                <a:lnTo>
                  <a:pt x="1246" y="1168"/>
                </a:lnTo>
                <a:lnTo>
                  <a:pt x="1221" y="1172"/>
                </a:lnTo>
                <a:lnTo>
                  <a:pt x="1197" y="1175"/>
                </a:lnTo>
                <a:lnTo>
                  <a:pt x="1174" y="1178"/>
                </a:lnTo>
                <a:lnTo>
                  <a:pt x="1154" y="1181"/>
                </a:lnTo>
                <a:lnTo>
                  <a:pt x="1142" y="1185"/>
                </a:lnTo>
                <a:lnTo>
                  <a:pt x="1128" y="1192"/>
                </a:lnTo>
                <a:lnTo>
                  <a:pt x="1106" y="1203"/>
                </a:lnTo>
                <a:lnTo>
                  <a:pt x="1084" y="1214"/>
                </a:lnTo>
                <a:lnTo>
                  <a:pt x="1073" y="1220"/>
                </a:lnTo>
                <a:lnTo>
                  <a:pt x="1061" y="1235"/>
                </a:lnTo>
                <a:lnTo>
                  <a:pt x="1055" y="1242"/>
                </a:lnTo>
                <a:lnTo>
                  <a:pt x="1044" y="1256"/>
                </a:lnTo>
                <a:lnTo>
                  <a:pt x="1036" y="1266"/>
                </a:lnTo>
                <a:lnTo>
                  <a:pt x="1026" y="1278"/>
                </a:lnTo>
                <a:lnTo>
                  <a:pt x="1022" y="1289"/>
                </a:lnTo>
                <a:lnTo>
                  <a:pt x="1015" y="1306"/>
                </a:lnTo>
                <a:lnTo>
                  <a:pt x="1009" y="1310"/>
                </a:lnTo>
                <a:lnTo>
                  <a:pt x="1000" y="1316"/>
                </a:lnTo>
                <a:lnTo>
                  <a:pt x="992" y="1320"/>
                </a:lnTo>
                <a:lnTo>
                  <a:pt x="978" y="1319"/>
                </a:lnTo>
                <a:lnTo>
                  <a:pt x="971" y="1309"/>
                </a:lnTo>
                <a:lnTo>
                  <a:pt x="963" y="1298"/>
                </a:lnTo>
                <a:lnTo>
                  <a:pt x="959" y="1293"/>
                </a:lnTo>
                <a:lnTo>
                  <a:pt x="955" y="1293"/>
                </a:lnTo>
                <a:lnTo>
                  <a:pt x="942" y="1295"/>
                </a:lnTo>
                <a:lnTo>
                  <a:pt x="926" y="1296"/>
                </a:lnTo>
                <a:lnTo>
                  <a:pt x="907" y="1294"/>
                </a:lnTo>
                <a:lnTo>
                  <a:pt x="885" y="1292"/>
                </a:lnTo>
                <a:lnTo>
                  <a:pt x="864" y="1290"/>
                </a:lnTo>
                <a:lnTo>
                  <a:pt x="854" y="1289"/>
                </a:lnTo>
                <a:lnTo>
                  <a:pt x="841" y="1282"/>
                </a:lnTo>
                <a:lnTo>
                  <a:pt x="837" y="1280"/>
                </a:lnTo>
                <a:lnTo>
                  <a:pt x="834" y="1280"/>
                </a:lnTo>
                <a:lnTo>
                  <a:pt x="818" y="1280"/>
                </a:lnTo>
                <a:lnTo>
                  <a:pt x="802" y="1280"/>
                </a:lnTo>
                <a:lnTo>
                  <a:pt x="786" y="1282"/>
                </a:lnTo>
                <a:lnTo>
                  <a:pt x="771" y="1281"/>
                </a:lnTo>
                <a:lnTo>
                  <a:pt x="755" y="1283"/>
                </a:lnTo>
                <a:lnTo>
                  <a:pt x="749" y="1285"/>
                </a:lnTo>
                <a:lnTo>
                  <a:pt x="743" y="1285"/>
                </a:lnTo>
                <a:lnTo>
                  <a:pt x="739" y="1287"/>
                </a:lnTo>
                <a:lnTo>
                  <a:pt x="736" y="1289"/>
                </a:lnTo>
                <a:lnTo>
                  <a:pt x="732" y="1287"/>
                </a:lnTo>
                <a:lnTo>
                  <a:pt x="727" y="1287"/>
                </a:lnTo>
                <a:lnTo>
                  <a:pt x="720" y="1285"/>
                </a:lnTo>
                <a:lnTo>
                  <a:pt x="715" y="1281"/>
                </a:lnTo>
                <a:lnTo>
                  <a:pt x="711" y="1276"/>
                </a:lnTo>
                <a:lnTo>
                  <a:pt x="706" y="1274"/>
                </a:lnTo>
                <a:lnTo>
                  <a:pt x="701" y="1273"/>
                </a:lnTo>
                <a:lnTo>
                  <a:pt x="697" y="1273"/>
                </a:lnTo>
                <a:lnTo>
                  <a:pt x="691" y="1275"/>
                </a:lnTo>
                <a:lnTo>
                  <a:pt x="687" y="1278"/>
                </a:lnTo>
                <a:lnTo>
                  <a:pt x="679" y="1286"/>
                </a:lnTo>
                <a:lnTo>
                  <a:pt x="678" y="1289"/>
                </a:lnTo>
                <a:lnTo>
                  <a:pt x="682" y="1293"/>
                </a:lnTo>
                <a:lnTo>
                  <a:pt x="681" y="1296"/>
                </a:lnTo>
                <a:lnTo>
                  <a:pt x="676" y="1298"/>
                </a:lnTo>
                <a:lnTo>
                  <a:pt x="674" y="1306"/>
                </a:lnTo>
                <a:lnTo>
                  <a:pt x="673" y="1310"/>
                </a:lnTo>
                <a:lnTo>
                  <a:pt x="673" y="1320"/>
                </a:lnTo>
                <a:lnTo>
                  <a:pt x="675" y="1328"/>
                </a:lnTo>
                <a:lnTo>
                  <a:pt x="678" y="1331"/>
                </a:lnTo>
                <a:lnTo>
                  <a:pt x="678" y="1334"/>
                </a:lnTo>
                <a:lnTo>
                  <a:pt x="676" y="1341"/>
                </a:lnTo>
                <a:lnTo>
                  <a:pt x="672" y="1343"/>
                </a:lnTo>
                <a:lnTo>
                  <a:pt x="668" y="1349"/>
                </a:lnTo>
                <a:lnTo>
                  <a:pt x="666" y="1352"/>
                </a:lnTo>
                <a:lnTo>
                  <a:pt x="662" y="1356"/>
                </a:lnTo>
                <a:lnTo>
                  <a:pt x="648" y="1367"/>
                </a:lnTo>
                <a:lnTo>
                  <a:pt x="647" y="1360"/>
                </a:lnTo>
                <a:lnTo>
                  <a:pt x="642" y="1351"/>
                </a:lnTo>
                <a:lnTo>
                  <a:pt x="642" y="1344"/>
                </a:lnTo>
                <a:lnTo>
                  <a:pt x="640" y="1337"/>
                </a:lnTo>
                <a:lnTo>
                  <a:pt x="635" y="1332"/>
                </a:lnTo>
                <a:lnTo>
                  <a:pt x="628" y="1326"/>
                </a:lnTo>
                <a:lnTo>
                  <a:pt x="627" y="1319"/>
                </a:lnTo>
                <a:lnTo>
                  <a:pt x="622" y="1311"/>
                </a:lnTo>
                <a:lnTo>
                  <a:pt x="615" y="1305"/>
                </a:lnTo>
                <a:lnTo>
                  <a:pt x="611" y="1294"/>
                </a:lnTo>
                <a:lnTo>
                  <a:pt x="607" y="1279"/>
                </a:lnTo>
                <a:lnTo>
                  <a:pt x="588" y="1260"/>
                </a:lnTo>
                <a:lnTo>
                  <a:pt x="564" y="1242"/>
                </a:lnTo>
                <a:lnTo>
                  <a:pt x="557" y="1232"/>
                </a:lnTo>
                <a:lnTo>
                  <a:pt x="545" y="1212"/>
                </a:lnTo>
                <a:lnTo>
                  <a:pt x="539" y="1195"/>
                </a:lnTo>
                <a:lnTo>
                  <a:pt x="523" y="1176"/>
                </a:lnTo>
                <a:lnTo>
                  <a:pt x="523" y="1169"/>
                </a:lnTo>
                <a:lnTo>
                  <a:pt x="520" y="1160"/>
                </a:lnTo>
                <a:lnTo>
                  <a:pt x="516" y="1151"/>
                </a:lnTo>
                <a:lnTo>
                  <a:pt x="514" y="1143"/>
                </a:lnTo>
                <a:lnTo>
                  <a:pt x="498" y="1109"/>
                </a:lnTo>
                <a:lnTo>
                  <a:pt x="493" y="1103"/>
                </a:lnTo>
                <a:lnTo>
                  <a:pt x="489" y="1096"/>
                </a:lnTo>
                <a:lnTo>
                  <a:pt x="487" y="1090"/>
                </a:lnTo>
                <a:lnTo>
                  <a:pt x="486" y="1087"/>
                </a:lnTo>
                <a:lnTo>
                  <a:pt x="475" y="1081"/>
                </a:lnTo>
                <a:lnTo>
                  <a:pt x="464" y="1067"/>
                </a:lnTo>
                <a:lnTo>
                  <a:pt x="432" y="1044"/>
                </a:lnTo>
                <a:lnTo>
                  <a:pt x="417" y="1042"/>
                </a:lnTo>
                <a:lnTo>
                  <a:pt x="404" y="1033"/>
                </a:lnTo>
                <a:lnTo>
                  <a:pt x="395" y="1023"/>
                </a:lnTo>
                <a:lnTo>
                  <a:pt x="386" y="1004"/>
                </a:lnTo>
                <a:lnTo>
                  <a:pt x="369" y="984"/>
                </a:lnTo>
                <a:lnTo>
                  <a:pt x="354" y="956"/>
                </a:lnTo>
                <a:lnTo>
                  <a:pt x="359" y="946"/>
                </a:lnTo>
                <a:lnTo>
                  <a:pt x="358" y="938"/>
                </a:lnTo>
                <a:lnTo>
                  <a:pt x="354" y="926"/>
                </a:lnTo>
                <a:lnTo>
                  <a:pt x="349" y="917"/>
                </a:lnTo>
                <a:lnTo>
                  <a:pt x="346" y="908"/>
                </a:lnTo>
                <a:lnTo>
                  <a:pt x="348" y="895"/>
                </a:lnTo>
                <a:lnTo>
                  <a:pt x="349" y="880"/>
                </a:lnTo>
                <a:lnTo>
                  <a:pt x="352" y="873"/>
                </a:lnTo>
                <a:lnTo>
                  <a:pt x="354" y="864"/>
                </a:lnTo>
                <a:lnTo>
                  <a:pt x="352" y="847"/>
                </a:lnTo>
                <a:lnTo>
                  <a:pt x="347" y="838"/>
                </a:lnTo>
                <a:lnTo>
                  <a:pt x="347" y="832"/>
                </a:lnTo>
                <a:lnTo>
                  <a:pt x="342" y="829"/>
                </a:lnTo>
                <a:lnTo>
                  <a:pt x="337" y="822"/>
                </a:lnTo>
                <a:lnTo>
                  <a:pt x="342" y="822"/>
                </a:lnTo>
                <a:lnTo>
                  <a:pt x="334" y="813"/>
                </a:lnTo>
                <a:lnTo>
                  <a:pt x="331" y="808"/>
                </a:lnTo>
                <a:lnTo>
                  <a:pt x="327" y="796"/>
                </a:lnTo>
                <a:lnTo>
                  <a:pt x="323" y="786"/>
                </a:lnTo>
                <a:lnTo>
                  <a:pt x="310" y="764"/>
                </a:lnTo>
                <a:lnTo>
                  <a:pt x="304" y="751"/>
                </a:lnTo>
                <a:lnTo>
                  <a:pt x="290" y="734"/>
                </a:lnTo>
                <a:lnTo>
                  <a:pt x="275" y="721"/>
                </a:lnTo>
                <a:lnTo>
                  <a:pt x="266" y="716"/>
                </a:lnTo>
                <a:lnTo>
                  <a:pt x="261" y="710"/>
                </a:lnTo>
                <a:lnTo>
                  <a:pt x="253" y="710"/>
                </a:lnTo>
                <a:lnTo>
                  <a:pt x="245" y="703"/>
                </a:lnTo>
                <a:lnTo>
                  <a:pt x="239" y="702"/>
                </a:lnTo>
                <a:lnTo>
                  <a:pt x="231" y="701"/>
                </a:lnTo>
                <a:lnTo>
                  <a:pt x="222" y="687"/>
                </a:lnTo>
                <a:lnTo>
                  <a:pt x="215" y="673"/>
                </a:lnTo>
                <a:lnTo>
                  <a:pt x="203" y="655"/>
                </a:lnTo>
                <a:lnTo>
                  <a:pt x="206" y="651"/>
                </a:lnTo>
                <a:lnTo>
                  <a:pt x="209" y="643"/>
                </a:lnTo>
                <a:lnTo>
                  <a:pt x="208" y="633"/>
                </a:lnTo>
                <a:lnTo>
                  <a:pt x="206" y="627"/>
                </a:lnTo>
                <a:lnTo>
                  <a:pt x="200" y="614"/>
                </a:lnTo>
                <a:lnTo>
                  <a:pt x="182" y="584"/>
                </a:lnTo>
                <a:lnTo>
                  <a:pt x="177" y="579"/>
                </a:lnTo>
                <a:lnTo>
                  <a:pt x="169" y="574"/>
                </a:lnTo>
                <a:lnTo>
                  <a:pt x="165" y="561"/>
                </a:lnTo>
                <a:lnTo>
                  <a:pt x="163" y="549"/>
                </a:lnTo>
                <a:lnTo>
                  <a:pt x="150" y="543"/>
                </a:lnTo>
                <a:lnTo>
                  <a:pt x="129" y="500"/>
                </a:lnTo>
                <a:lnTo>
                  <a:pt x="117" y="485"/>
                </a:lnTo>
                <a:lnTo>
                  <a:pt x="112" y="475"/>
                </a:lnTo>
                <a:lnTo>
                  <a:pt x="97" y="458"/>
                </a:lnTo>
                <a:lnTo>
                  <a:pt x="90" y="442"/>
                </a:lnTo>
                <a:lnTo>
                  <a:pt x="76" y="426"/>
                </a:lnTo>
                <a:lnTo>
                  <a:pt x="63" y="399"/>
                </a:lnTo>
                <a:lnTo>
                  <a:pt x="44" y="372"/>
                </a:lnTo>
                <a:lnTo>
                  <a:pt x="36" y="368"/>
                </a:lnTo>
                <a:lnTo>
                  <a:pt x="16" y="366"/>
                </a:lnTo>
                <a:lnTo>
                  <a:pt x="8" y="364"/>
                </a:lnTo>
                <a:lnTo>
                  <a:pt x="0" y="370"/>
                </a:lnTo>
                <a:lnTo>
                  <a:pt x="0" y="362"/>
                </a:lnTo>
                <a:lnTo>
                  <a:pt x="5" y="352"/>
                </a:lnTo>
                <a:lnTo>
                  <a:pt x="12" y="330"/>
                </a:lnTo>
                <a:lnTo>
                  <a:pt x="14" y="311"/>
                </a:lnTo>
                <a:lnTo>
                  <a:pt x="26" y="254"/>
                </a:lnTo>
                <a:lnTo>
                  <a:pt x="43" y="257"/>
                </a:lnTo>
                <a:lnTo>
                  <a:pt x="57" y="259"/>
                </a:lnTo>
                <a:lnTo>
                  <a:pt x="77" y="263"/>
                </a:lnTo>
                <a:lnTo>
                  <a:pt x="98" y="267"/>
                </a:lnTo>
                <a:lnTo>
                  <a:pt x="110" y="269"/>
                </a:lnTo>
                <a:lnTo>
                  <a:pt x="115" y="268"/>
                </a:lnTo>
                <a:lnTo>
                  <a:pt x="132" y="254"/>
                </a:lnTo>
                <a:lnTo>
                  <a:pt x="147" y="241"/>
                </a:lnTo>
                <a:lnTo>
                  <a:pt x="156" y="226"/>
                </a:lnTo>
                <a:lnTo>
                  <a:pt x="165" y="211"/>
                </a:lnTo>
                <a:lnTo>
                  <a:pt x="169" y="208"/>
                </a:lnTo>
                <a:lnTo>
                  <a:pt x="183" y="205"/>
                </a:lnTo>
                <a:lnTo>
                  <a:pt x="204" y="200"/>
                </a:lnTo>
                <a:lnTo>
                  <a:pt x="225" y="196"/>
                </a:lnTo>
                <a:lnTo>
                  <a:pt x="227" y="194"/>
                </a:lnTo>
                <a:lnTo>
                  <a:pt x="232" y="182"/>
                </a:lnTo>
                <a:lnTo>
                  <a:pt x="238" y="167"/>
                </a:lnTo>
                <a:lnTo>
                  <a:pt x="240" y="165"/>
                </a:lnTo>
                <a:lnTo>
                  <a:pt x="241" y="164"/>
                </a:lnTo>
                <a:lnTo>
                  <a:pt x="257" y="155"/>
                </a:lnTo>
                <a:lnTo>
                  <a:pt x="266" y="150"/>
                </a:lnTo>
                <a:lnTo>
                  <a:pt x="253" y="134"/>
                </a:lnTo>
                <a:lnTo>
                  <a:pt x="240" y="120"/>
                </a:lnTo>
                <a:lnTo>
                  <a:pt x="226" y="103"/>
                </a:lnTo>
                <a:lnTo>
                  <a:pt x="214" y="90"/>
                </a:lnTo>
                <a:lnTo>
                  <a:pt x="197" y="71"/>
                </a:lnTo>
                <a:lnTo>
                  <a:pt x="185" y="59"/>
                </a:lnTo>
                <a:lnTo>
                  <a:pt x="205" y="53"/>
                </a:lnTo>
                <a:lnTo>
                  <a:pt x="227" y="46"/>
                </a:lnTo>
                <a:lnTo>
                  <a:pt x="250" y="40"/>
                </a:lnTo>
                <a:lnTo>
                  <a:pt x="276" y="32"/>
                </a:lnTo>
                <a:lnTo>
                  <a:pt x="297" y="26"/>
                </a:lnTo>
                <a:lnTo>
                  <a:pt x="328" y="16"/>
                </a:lnTo>
                <a:lnTo>
                  <a:pt x="344" y="12"/>
                </a:lnTo>
                <a:lnTo>
                  <a:pt x="346" y="11"/>
                </a:lnTo>
                <a:lnTo>
                  <a:pt x="358" y="0"/>
                </a:lnTo>
                <a:lnTo>
                  <a:pt x="376" y="3"/>
                </a:lnTo>
                <a:lnTo>
                  <a:pt x="402" y="7"/>
                </a:lnTo>
                <a:lnTo>
                  <a:pt x="428" y="12"/>
                </a:lnTo>
                <a:lnTo>
                  <a:pt x="455" y="17"/>
                </a:lnTo>
                <a:lnTo>
                  <a:pt x="464" y="21"/>
                </a:lnTo>
                <a:lnTo>
                  <a:pt x="490" y="37"/>
                </a:lnTo>
                <a:lnTo>
                  <a:pt x="507" y="47"/>
                </a:lnTo>
                <a:lnTo>
                  <a:pt x="527" y="59"/>
                </a:lnTo>
                <a:lnTo>
                  <a:pt x="551" y="73"/>
                </a:lnTo>
                <a:lnTo>
                  <a:pt x="568" y="84"/>
                </a:lnTo>
                <a:lnTo>
                  <a:pt x="590" y="96"/>
                </a:lnTo>
                <a:lnTo>
                  <a:pt x="607" y="111"/>
                </a:lnTo>
                <a:lnTo>
                  <a:pt x="629" y="130"/>
                </a:lnTo>
                <a:lnTo>
                  <a:pt x="652" y="150"/>
                </a:lnTo>
                <a:lnTo>
                  <a:pt x="672" y="166"/>
                </a:lnTo>
                <a:lnTo>
                  <a:pt x="698" y="188"/>
                </a:lnTo>
                <a:lnTo>
                  <a:pt x="725" y="209"/>
                </a:lnTo>
                <a:lnTo>
                  <a:pt x="751" y="230"/>
                </a:lnTo>
                <a:lnTo>
                  <a:pt x="771" y="247"/>
                </a:lnTo>
                <a:lnTo>
                  <a:pt x="797" y="268"/>
                </a:lnTo>
                <a:lnTo>
                  <a:pt x="799" y="268"/>
                </a:lnTo>
                <a:lnTo>
                  <a:pt x="826" y="271"/>
                </a:lnTo>
                <a:lnTo>
                  <a:pt x="861" y="274"/>
                </a:lnTo>
                <a:lnTo>
                  <a:pt x="897" y="277"/>
                </a:lnTo>
                <a:lnTo>
                  <a:pt x="929" y="280"/>
                </a:lnTo>
                <a:lnTo>
                  <a:pt x="943" y="277"/>
                </a:lnTo>
                <a:close/>
                <a:moveTo>
                  <a:pt x="156" y="577"/>
                </a:moveTo>
                <a:lnTo>
                  <a:pt x="156" y="579"/>
                </a:lnTo>
                <a:lnTo>
                  <a:pt x="152" y="576"/>
                </a:lnTo>
                <a:lnTo>
                  <a:pt x="152" y="569"/>
                </a:lnTo>
                <a:lnTo>
                  <a:pt x="155" y="565"/>
                </a:lnTo>
                <a:lnTo>
                  <a:pt x="155" y="570"/>
                </a:lnTo>
                <a:lnTo>
                  <a:pt x="156" y="576"/>
                </a:lnTo>
                <a:lnTo>
                  <a:pt x="156" y="577"/>
                </a:lnTo>
                <a:close/>
                <a:moveTo>
                  <a:pt x="181" y="606"/>
                </a:moveTo>
                <a:lnTo>
                  <a:pt x="179" y="606"/>
                </a:lnTo>
                <a:lnTo>
                  <a:pt x="173" y="600"/>
                </a:lnTo>
                <a:lnTo>
                  <a:pt x="170" y="596"/>
                </a:lnTo>
                <a:lnTo>
                  <a:pt x="166" y="593"/>
                </a:lnTo>
                <a:lnTo>
                  <a:pt x="151" y="587"/>
                </a:lnTo>
                <a:lnTo>
                  <a:pt x="149" y="583"/>
                </a:lnTo>
                <a:lnTo>
                  <a:pt x="151" y="580"/>
                </a:lnTo>
                <a:lnTo>
                  <a:pt x="153" y="583"/>
                </a:lnTo>
                <a:lnTo>
                  <a:pt x="156" y="586"/>
                </a:lnTo>
                <a:lnTo>
                  <a:pt x="168" y="591"/>
                </a:lnTo>
                <a:lnTo>
                  <a:pt x="182" y="603"/>
                </a:lnTo>
                <a:lnTo>
                  <a:pt x="185" y="604"/>
                </a:lnTo>
                <a:lnTo>
                  <a:pt x="181" y="606"/>
                </a:lnTo>
                <a:close/>
                <a:moveTo>
                  <a:pt x="583" y="1339"/>
                </a:moveTo>
                <a:lnTo>
                  <a:pt x="590" y="1339"/>
                </a:lnTo>
                <a:lnTo>
                  <a:pt x="587" y="1336"/>
                </a:lnTo>
                <a:lnTo>
                  <a:pt x="586" y="1335"/>
                </a:lnTo>
                <a:lnTo>
                  <a:pt x="589" y="1331"/>
                </a:lnTo>
                <a:lnTo>
                  <a:pt x="598" y="1339"/>
                </a:lnTo>
                <a:lnTo>
                  <a:pt x="598" y="1348"/>
                </a:lnTo>
                <a:lnTo>
                  <a:pt x="597" y="1350"/>
                </a:lnTo>
                <a:lnTo>
                  <a:pt x="595" y="1348"/>
                </a:lnTo>
                <a:lnTo>
                  <a:pt x="593" y="1347"/>
                </a:lnTo>
                <a:lnTo>
                  <a:pt x="593" y="1344"/>
                </a:lnTo>
                <a:lnTo>
                  <a:pt x="590" y="1342"/>
                </a:lnTo>
                <a:lnTo>
                  <a:pt x="582" y="1344"/>
                </a:lnTo>
                <a:lnTo>
                  <a:pt x="576" y="1341"/>
                </a:lnTo>
                <a:lnTo>
                  <a:pt x="569" y="1333"/>
                </a:lnTo>
                <a:lnTo>
                  <a:pt x="567" y="1328"/>
                </a:lnTo>
                <a:lnTo>
                  <a:pt x="570" y="1327"/>
                </a:lnTo>
                <a:lnTo>
                  <a:pt x="573" y="1324"/>
                </a:lnTo>
                <a:lnTo>
                  <a:pt x="575" y="1320"/>
                </a:lnTo>
                <a:lnTo>
                  <a:pt x="573" y="1315"/>
                </a:lnTo>
                <a:lnTo>
                  <a:pt x="578" y="1316"/>
                </a:lnTo>
                <a:lnTo>
                  <a:pt x="580" y="1320"/>
                </a:lnTo>
                <a:lnTo>
                  <a:pt x="581" y="1331"/>
                </a:lnTo>
                <a:lnTo>
                  <a:pt x="581" y="1333"/>
                </a:lnTo>
                <a:lnTo>
                  <a:pt x="580" y="1336"/>
                </a:lnTo>
                <a:lnTo>
                  <a:pt x="583" y="133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7" name="Freeform 249"/>
          <p:cNvSpPr>
            <a:spLocks/>
          </p:cNvSpPr>
          <p:nvPr/>
        </p:nvSpPr>
        <p:spPr bwMode="auto">
          <a:xfrm>
            <a:off x="5371040" y="5105779"/>
            <a:ext cx="3159" cy="4211"/>
          </a:xfrm>
          <a:custGeom>
            <a:avLst/>
            <a:gdLst>
              <a:gd name="T0" fmla="*/ 13 w 13"/>
              <a:gd name="T1" fmla="*/ 11 h 18"/>
              <a:gd name="T2" fmla="*/ 13 w 13"/>
              <a:gd name="T3" fmla="*/ 18 h 18"/>
              <a:gd name="T4" fmla="*/ 9 w 13"/>
              <a:gd name="T5" fmla="*/ 15 h 18"/>
              <a:gd name="T6" fmla="*/ 8 w 13"/>
              <a:gd name="T7" fmla="*/ 11 h 18"/>
              <a:gd name="T8" fmla="*/ 3 w 13"/>
              <a:gd name="T9" fmla="*/ 7 h 18"/>
              <a:gd name="T10" fmla="*/ 0 w 13"/>
              <a:gd name="T11" fmla="*/ 4 h 18"/>
              <a:gd name="T12" fmla="*/ 6 w 13"/>
              <a:gd name="T13" fmla="*/ 0 h 18"/>
              <a:gd name="T14" fmla="*/ 13 w 13"/>
              <a:gd name="T15" fmla="*/ 11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8">
                <a:moveTo>
                  <a:pt x="13" y="11"/>
                </a:moveTo>
                <a:lnTo>
                  <a:pt x="13" y="18"/>
                </a:lnTo>
                <a:lnTo>
                  <a:pt x="9" y="15"/>
                </a:lnTo>
                <a:lnTo>
                  <a:pt x="8" y="11"/>
                </a:lnTo>
                <a:lnTo>
                  <a:pt x="3" y="7"/>
                </a:lnTo>
                <a:lnTo>
                  <a:pt x="0" y="4"/>
                </a:lnTo>
                <a:lnTo>
                  <a:pt x="6" y="0"/>
                </a:lnTo>
                <a:lnTo>
                  <a:pt x="13" y="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8" name="Freeform 250"/>
          <p:cNvSpPr>
            <a:spLocks/>
          </p:cNvSpPr>
          <p:nvPr/>
        </p:nvSpPr>
        <p:spPr bwMode="auto">
          <a:xfrm>
            <a:off x="4736230" y="4592036"/>
            <a:ext cx="317931" cy="264241"/>
          </a:xfrm>
          <a:custGeom>
            <a:avLst/>
            <a:gdLst>
              <a:gd name="T0" fmla="*/ 906 w 1330"/>
              <a:gd name="T1" fmla="*/ 18 h 1108"/>
              <a:gd name="T2" fmla="*/ 1114 w 1330"/>
              <a:gd name="T3" fmla="*/ 18 h 1108"/>
              <a:gd name="T4" fmla="*/ 1223 w 1330"/>
              <a:gd name="T5" fmla="*/ 93 h 1108"/>
              <a:gd name="T6" fmla="*/ 1220 w 1330"/>
              <a:gd name="T7" fmla="*/ 139 h 1108"/>
              <a:gd name="T8" fmla="*/ 1250 w 1330"/>
              <a:gd name="T9" fmla="*/ 293 h 1108"/>
              <a:gd name="T10" fmla="*/ 1308 w 1330"/>
              <a:gd name="T11" fmla="*/ 334 h 1108"/>
              <a:gd name="T12" fmla="*/ 1309 w 1330"/>
              <a:gd name="T13" fmla="*/ 379 h 1108"/>
              <a:gd name="T14" fmla="*/ 1284 w 1330"/>
              <a:gd name="T15" fmla="*/ 391 h 1108"/>
              <a:gd name="T16" fmla="*/ 1248 w 1330"/>
              <a:gd name="T17" fmla="*/ 408 h 1108"/>
              <a:gd name="T18" fmla="*/ 1207 w 1330"/>
              <a:gd name="T19" fmla="*/ 430 h 1108"/>
              <a:gd name="T20" fmla="*/ 1196 w 1330"/>
              <a:gd name="T21" fmla="*/ 493 h 1108"/>
              <a:gd name="T22" fmla="*/ 1159 w 1330"/>
              <a:gd name="T23" fmla="*/ 604 h 1108"/>
              <a:gd name="T24" fmla="*/ 1147 w 1330"/>
              <a:gd name="T25" fmla="*/ 723 h 1108"/>
              <a:gd name="T26" fmla="*/ 1122 w 1330"/>
              <a:gd name="T27" fmla="*/ 785 h 1108"/>
              <a:gd name="T28" fmla="*/ 1053 w 1330"/>
              <a:gd name="T29" fmla="*/ 856 h 1108"/>
              <a:gd name="T30" fmla="*/ 1035 w 1330"/>
              <a:gd name="T31" fmla="*/ 937 h 1108"/>
              <a:gd name="T32" fmla="*/ 992 w 1330"/>
              <a:gd name="T33" fmla="*/ 949 h 1108"/>
              <a:gd name="T34" fmla="*/ 971 w 1330"/>
              <a:gd name="T35" fmla="*/ 1041 h 1108"/>
              <a:gd name="T36" fmla="*/ 955 w 1330"/>
              <a:gd name="T37" fmla="*/ 1044 h 1108"/>
              <a:gd name="T38" fmla="*/ 962 w 1330"/>
              <a:gd name="T39" fmla="*/ 1013 h 1108"/>
              <a:gd name="T40" fmla="*/ 957 w 1330"/>
              <a:gd name="T41" fmla="*/ 988 h 1108"/>
              <a:gd name="T42" fmla="*/ 896 w 1330"/>
              <a:gd name="T43" fmla="*/ 941 h 1108"/>
              <a:gd name="T44" fmla="*/ 892 w 1330"/>
              <a:gd name="T45" fmla="*/ 872 h 1108"/>
              <a:gd name="T46" fmla="*/ 901 w 1330"/>
              <a:gd name="T47" fmla="*/ 824 h 1108"/>
              <a:gd name="T48" fmla="*/ 863 w 1330"/>
              <a:gd name="T49" fmla="*/ 830 h 1108"/>
              <a:gd name="T50" fmla="*/ 833 w 1330"/>
              <a:gd name="T51" fmla="*/ 865 h 1108"/>
              <a:gd name="T52" fmla="*/ 840 w 1330"/>
              <a:gd name="T53" fmla="*/ 913 h 1108"/>
              <a:gd name="T54" fmla="*/ 779 w 1330"/>
              <a:gd name="T55" fmla="*/ 984 h 1108"/>
              <a:gd name="T56" fmla="*/ 709 w 1330"/>
              <a:gd name="T57" fmla="*/ 1024 h 1108"/>
              <a:gd name="T58" fmla="*/ 617 w 1330"/>
              <a:gd name="T59" fmla="*/ 997 h 1108"/>
              <a:gd name="T60" fmla="*/ 567 w 1330"/>
              <a:gd name="T61" fmla="*/ 1034 h 1108"/>
              <a:gd name="T62" fmla="*/ 480 w 1330"/>
              <a:gd name="T63" fmla="*/ 1034 h 1108"/>
              <a:gd name="T64" fmla="*/ 338 w 1330"/>
              <a:gd name="T65" fmla="*/ 1001 h 1108"/>
              <a:gd name="T66" fmla="*/ 315 w 1330"/>
              <a:gd name="T67" fmla="*/ 968 h 1108"/>
              <a:gd name="T68" fmla="*/ 252 w 1330"/>
              <a:gd name="T69" fmla="*/ 998 h 1108"/>
              <a:gd name="T70" fmla="*/ 226 w 1330"/>
              <a:gd name="T71" fmla="*/ 1051 h 1108"/>
              <a:gd name="T72" fmla="*/ 196 w 1330"/>
              <a:gd name="T73" fmla="*/ 1097 h 1108"/>
              <a:gd name="T74" fmla="*/ 140 w 1330"/>
              <a:gd name="T75" fmla="*/ 1101 h 1108"/>
              <a:gd name="T76" fmla="*/ 143 w 1330"/>
              <a:gd name="T77" fmla="*/ 1055 h 1108"/>
              <a:gd name="T78" fmla="*/ 91 w 1330"/>
              <a:gd name="T79" fmla="*/ 942 h 1108"/>
              <a:gd name="T80" fmla="*/ 76 w 1330"/>
              <a:gd name="T81" fmla="*/ 889 h 1108"/>
              <a:gd name="T82" fmla="*/ 53 w 1330"/>
              <a:gd name="T83" fmla="*/ 838 h 1108"/>
              <a:gd name="T84" fmla="*/ 24 w 1330"/>
              <a:gd name="T85" fmla="*/ 786 h 1108"/>
              <a:gd name="T86" fmla="*/ 14 w 1330"/>
              <a:gd name="T87" fmla="*/ 752 h 1108"/>
              <a:gd name="T88" fmla="*/ 23 w 1330"/>
              <a:gd name="T89" fmla="*/ 702 h 1108"/>
              <a:gd name="T90" fmla="*/ 55 w 1330"/>
              <a:gd name="T91" fmla="*/ 670 h 1108"/>
              <a:gd name="T92" fmla="*/ 45 w 1330"/>
              <a:gd name="T93" fmla="*/ 635 h 1108"/>
              <a:gd name="T94" fmla="*/ 71 w 1330"/>
              <a:gd name="T95" fmla="*/ 607 h 1108"/>
              <a:gd name="T96" fmla="*/ 94 w 1330"/>
              <a:gd name="T97" fmla="*/ 548 h 1108"/>
              <a:gd name="T98" fmla="*/ 170 w 1330"/>
              <a:gd name="T99" fmla="*/ 540 h 1108"/>
              <a:gd name="T100" fmla="*/ 171 w 1330"/>
              <a:gd name="T101" fmla="*/ 302 h 1108"/>
              <a:gd name="T102" fmla="*/ 210 w 1330"/>
              <a:gd name="T103" fmla="*/ 186 h 1108"/>
              <a:gd name="T104" fmla="*/ 250 w 1330"/>
              <a:gd name="T105" fmla="*/ 102 h 1108"/>
              <a:gd name="T106" fmla="*/ 432 w 1330"/>
              <a:gd name="T107" fmla="*/ 18 h 1108"/>
              <a:gd name="T108" fmla="*/ 674 w 1330"/>
              <a:gd name="T109" fmla="*/ 18 h 1108"/>
              <a:gd name="T110" fmla="*/ 766 w 1330"/>
              <a:gd name="T111" fmla="*/ 5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30" h="1108">
                <a:moveTo>
                  <a:pt x="764" y="10"/>
                </a:moveTo>
                <a:lnTo>
                  <a:pt x="762" y="18"/>
                </a:lnTo>
                <a:lnTo>
                  <a:pt x="776" y="18"/>
                </a:lnTo>
                <a:lnTo>
                  <a:pt x="802" y="18"/>
                </a:lnTo>
                <a:lnTo>
                  <a:pt x="828" y="18"/>
                </a:lnTo>
                <a:lnTo>
                  <a:pt x="854" y="18"/>
                </a:lnTo>
                <a:lnTo>
                  <a:pt x="880" y="18"/>
                </a:lnTo>
                <a:lnTo>
                  <a:pt x="906" y="18"/>
                </a:lnTo>
                <a:lnTo>
                  <a:pt x="932" y="18"/>
                </a:lnTo>
                <a:lnTo>
                  <a:pt x="958" y="18"/>
                </a:lnTo>
                <a:lnTo>
                  <a:pt x="984" y="18"/>
                </a:lnTo>
                <a:lnTo>
                  <a:pt x="1010" y="18"/>
                </a:lnTo>
                <a:lnTo>
                  <a:pt x="1036" y="18"/>
                </a:lnTo>
                <a:lnTo>
                  <a:pt x="1062" y="18"/>
                </a:lnTo>
                <a:lnTo>
                  <a:pt x="1088" y="18"/>
                </a:lnTo>
                <a:lnTo>
                  <a:pt x="1114" y="18"/>
                </a:lnTo>
                <a:lnTo>
                  <a:pt x="1140" y="18"/>
                </a:lnTo>
                <a:lnTo>
                  <a:pt x="1166" y="18"/>
                </a:lnTo>
                <a:lnTo>
                  <a:pt x="1192" y="18"/>
                </a:lnTo>
                <a:lnTo>
                  <a:pt x="1193" y="37"/>
                </a:lnTo>
                <a:lnTo>
                  <a:pt x="1197" y="52"/>
                </a:lnTo>
                <a:lnTo>
                  <a:pt x="1209" y="74"/>
                </a:lnTo>
                <a:lnTo>
                  <a:pt x="1219" y="86"/>
                </a:lnTo>
                <a:lnTo>
                  <a:pt x="1223" y="93"/>
                </a:lnTo>
                <a:lnTo>
                  <a:pt x="1223" y="96"/>
                </a:lnTo>
                <a:lnTo>
                  <a:pt x="1223" y="99"/>
                </a:lnTo>
                <a:lnTo>
                  <a:pt x="1220" y="95"/>
                </a:lnTo>
                <a:lnTo>
                  <a:pt x="1214" y="93"/>
                </a:lnTo>
                <a:lnTo>
                  <a:pt x="1214" y="104"/>
                </a:lnTo>
                <a:lnTo>
                  <a:pt x="1215" y="111"/>
                </a:lnTo>
                <a:lnTo>
                  <a:pt x="1216" y="125"/>
                </a:lnTo>
                <a:lnTo>
                  <a:pt x="1220" y="139"/>
                </a:lnTo>
                <a:lnTo>
                  <a:pt x="1217" y="153"/>
                </a:lnTo>
                <a:lnTo>
                  <a:pt x="1218" y="176"/>
                </a:lnTo>
                <a:lnTo>
                  <a:pt x="1223" y="203"/>
                </a:lnTo>
                <a:lnTo>
                  <a:pt x="1222" y="221"/>
                </a:lnTo>
                <a:lnTo>
                  <a:pt x="1231" y="262"/>
                </a:lnTo>
                <a:lnTo>
                  <a:pt x="1240" y="285"/>
                </a:lnTo>
                <a:lnTo>
                  <a:pt x="1244" y="290"/>
                </a:lnTo>
                <a:lnTo>
                  <a:pt x="1250" y="293"/>
                </a:lnTo>
                <a:lnTo>
                  <a:pt x="1260" y="295"/>
                </a:lnTo>
                <a:lnTo>
                  <a:pt x="1275" y="306"/>
                </a:lnTo>
                <a:lnTo>
                  <a:pt x="1287" y="319"/>
                </a:lnTo>
                <a:lnTo>
                  <a:pt x="1292" y="325"/>
                </a:lnTo>
                <a:lnTo>
                  <a:pt x="1298" y="332"/>
                </a:lnTo>
                <a:lnTo>
                  <a:pt x="1302" y="331"/>
                </a:lnTo>
                <a:lnTo>
                  <a:pt x="1304" y="329"/>
                </a:lnTo>
                <a:lnTo>
                  <a:pt x="1308" y="334"/>
                </a:lnTo>
                <a:lnTo>
                  <a:pt x="1327" y="347"/>
                </a:lnTo>
                <a:lnTo>
                  <a:pt x="1330" y="352"/>
                </a:lnTo>
                <a:lnTo>
                  <a:pt x="1323" y="358"/>
                </a:lnTo>
                <a:lnTo>
                  <a:pt x="1315" y="367"/>
                </a:lnTo>
                <a:lnTo>
                  <a:pt x="1313" y="371"/>
                </a:lnTo>
                <a:lnTo>
                  <a:pt x="1312" y="373"/>
                </a:lnTo>
                <a:lnTo>
                  <a:pt x="1311" y="376"/>
                </a:lnTo>
                <a:lnTo>
                  <a:pt x="1309" y="379"/>
                </a:lnTo>
                <a:lnTo>
                  <a:pt x="1305" y="383"/>
                </a:lnTo>
                <a:lnTo>
                  <a:pt x="1303" y="384"/>
                </a:lnTo>
                <a:lnTo>
                  <a:pt x="1302" y="387"/>
                </a:lnTo>
                <a:lnTo>
                  <a:pt x="1299" y="389"/>
                </a:lnTo>
                <a:lnTo>
                  <a:pt x="1296" y="389"/>
                </a:lnTo>
                <a:lnTo>
                  <a:pt x="1293" y="390"/>
                </a:lnTo>
                <a:lnTo>
                  <a:pt x="1289" y="392"/>
                </a:lnTo>
                <a:lnTo>
                  <a:pt x="1284" y="391"/>
                </a:lnTo>
                <a:lnTo>
                  <a:pt x="1278" y="392"/>
                </a:lnTo>
                <a:lnTo>
                  <a:pt x="1275" y="395"/>
                </a:lnTo>
                <a:lnTo>
                  <a:pt x="1271" y="396"/>
                </a:lnTo>
                <a:lnTo>
                  <a:pt x="1266" y="397"/>
                </a:lnTo>
                <a:lnTo>
                  <a:pt x="1264" y="397"/>
                </a:lnTo>
                <a:lnTo>
                  <a:pt x="1260" y="400"/>
                </a:lnTo>
                <a:lnTo>
                  <a:pt x="1254" y="405"/>
                </a:lnTo>
                <a:lnTo>
                  <a:pt x="1248" y="408"/>
                </a:lnTo>
                <a:lnTo>
                  <a:pt x="1246" y="408"/>
                </a:lnTo>
                <a:lnTo>
                  <a:pt x="1243" y="411"/>
                </a:lnTo>
                <a:lnTo>
                  <a:pt x="1238" y="426"/>
                </a:lnTo>
                <a:lnTo>
                  <a:pt x="1235" y="430"/>
                </a:lnTo>
                <a:lnTo>
                  <a:pt x="1229" y="430"/>
                </a:lnTo>
                <a:lnTo>
                  <a:pt x="1222" y="430"/>
                </a:lnTo>
                <a:lnTo>
                  <a:pt x="1216" y="432"/>
                </a:lnTo>
                <a:lnTo>
                  <a:pt x="1207" y="430"/>
                </a:lnTo>
                <a:lnTo>
                  <a:pt x="1203" y="430"/>
                </a:lnTo>
                <a:lnTo>
                  <a:pt x="1202" y="433"/>
                </a:lnTo>
                <a:lnTo>
                  <a:pt x="1200" y="446"/>
                </a:lnTo>
                <a:lnTo>
                  <a:pt x="1201" y="452"/>
                </a:lnTo>
                <a:lnTo>
                  <a:pt x="1197" y="458"/>
                </a:lnTo>
                <a:lnTo>
                  <a:pt x="1194" y="466"/>
                </a:lnTo>
                <a:lnTo>
                  <a:pt x="1195" y="480"/>
                </a:lnTo>
                <a:lnTo>
                  <a:pt x="1196" y="493"/>
                </a:lnTo>
                <a:lnTo>
                  <a:pt x="1189" y="513"/>
                </a:lnTo>
                <a:lnTo>
                  <a:pt x="1188" y="518"/>
                </a:lnTo>
                <a:lnTo>
                  <a:pt x="1181" y="534"/>
                </a:lnTo>
                <a:lnTo>
                  <a:pt x="1177" y="540"/>
                </a:lnTo>
                <a:lnTo>
                  <a:pt x="1168" y="569"/>
                </a:lnTo>
                <a:lnTo>
                  <a:pt x="1164" y="579"/>
                </a:lnTo>
                <a:lnTo>
                  <a:pt x="1157" y="588"/>
                </a:lnTo>
                <a:lnTo>
                  <a:pt x="1159" y="604"/>
                </a:lnTo>
                <a:lnTo>
                  <a:pt x="1160" y="620"/>
                </a:lnTo>
                <a:lnTo>
                  <a:pt x="1162" y="636"/>
                </a:lnTo>
                <a:lnTo>
                  <a:pt x="1165" y="659"/>
                </a:lnTo>
                <a:lnTo>
                  <a:pt x="1158" y="681"/>
                </a:lnTo>
                <a:lnTo>
                  <a:pt x="1159" y="693"/>
                </a:lnTo>
                <a:lnTo>
                  <a:pt x="1154" y="711"/>
                </a:lnTo>
                <a:lnTo>
                  <a:pt x="1151" y="719"/>
                </a:lnTo>
                <a:lnTo>
                  <a:pt x="1147" y="723"/>
                </a:lnTo>
                <a:lnTo>
                  <a:pt x="1145" y="728"/>
                </a:lnTo>
                <a:lnTo>
                  <a:pt x="1140" y="739"/>
                </a:lnTo>
                <a:lnTo>
                  <a:pt x="1136" y="754"/>
                </a:lnTo>
                <a:lnTo>
                  <a:pt x="1134" y="768"/>
                </a:lnTo>
                <a:lnTo>
                  <a:pt x="1134" y="777"/>
                </a:lnTo>
                <a:lnTo>
                  <a:pt x="1133" y="781"/>
                </a:lnTo>
                <a:lnTo>
                  <a:pt x="1132" y="783"/>
                </a:lnTo>
                <a:lnTo>
                  <a:pt x="1122" y="785"/>
                </a:lnTo>
                <a:lnTo>
                  <a:pt x="1109" y="787"/>
                </a:lnTo>
                <a:lnTo>
                  <a:pt x="1102" y="789"/>
                </a:lnTo>
                <a:lnTo>
                  <a:pt x="1097" y="792"/>
                </a:lnTo>
                <a:lnTo>
                  <a:pt x="1091" y="798"/>
                </a:lnTo>
                <a:lnTo>
                  <a:pt x="1080" y="818"/>
                </a:lnTo>
                <a:lnTo>
                  <a:pt x="1074" y="829"/>
                </a:lnTo>
                <a:lnTo>
                  <a:pt x="1064" y="845"/>
                </a:lnTo>
                <a:lnTo>
                  <a:pt x="1053" y="856"/>
                </a:lnTo>
                <a:lnTo>
                  <a:pt x="1051" y="862"/>
                </a:lnTo>
                <a:lnTo>
                  <a:pt x="1049" y="872"/>
                </a:lnTo>
                <a:lnTo>
                  <a:pt x="1045" y="888"/>
                </a:lnTo>
                <a:lnTo>
                  <a:pt x="1041" y="900"/>
                </a:lnTo>
                <a:lnTo>
                  <a:pt x="1042" y="909"/>
                </a:lnTo>
                <a:lnTo>
                  <a:pt x="1038" y="925"/>
                </a:lnTo>
                <a:lnTo>
                  <a:pt x="1039" y="933"/>
                </a:lnTo>
                <a:lnTo>
                  <a:pt x="1035" y="937"/>
                </a:lnTo>
                <a:lnTo>
                  <a:pt x="1029" y="941"/>
                </a:lnTo>
                <a:lnTo>
                  <a:pt x="1026" y="942"/>
                </a:lnTo>
                <a:lnTo>
                  <a:pt x="1018" y="938"/>
                </a:lnTo>
                <a:lnTo>
                  <a:pt x="1012" y="933"/>
                </a:lnTo>
                <a:lnTo>
                  <a:pt x="1010" y="932"/>
                </a:lnTo>
                <a:lnTo>
                  <a:pt x="1005" y="935"/>
                </a:lnTo>
                <a:lnTo>
                  <a:pt x="999" y="939"/>
                </a:lnTo>
                <a:lnTo>
                  <a:pt x="992" y="949"/>
                </a:lnTo>
                <a:lnTo>
                  <a:pt x="987" y="960"/>
                </a:lnTo>
                <a:lnTo>
                  <a:pt x="990" y="982"/>
                </a:lnTo>
                <a:lnTo>
                  <a:pt x="989" y="987"/>
                </a:lnTo>
                <a:lnTo>
                  <a:pt x="988" y="992"/>
                </a:lnTo>
                <a:lnTo>
                  <a:pt x="979" y="1009"/>
                </a:lnTo>
                <a:lnTo>
                  <a:pt x="977" y="1014"/>
                </a:lnTo>
                <a:lnTo>
                  <a:pt x="974" y="1024"/>
                </a:lnTo>
                <a:lnTo>
                  <a:pt x="971" y="1041"/>
                </a:lnTo>
                <a:lnTo>
                  <a:pt x="971" y="1045"/>
                </a:lnTo>
                <a:lnTo>
                  <a:pt x="971" y="1045"/>
                </a:lnTo>
                <a:lnTo>
                  <a:pt x="971" y="1045"/>
                </a:lnTo>
                <a:lnTo>
                  <a:pt x="956" y="1045"/>
                </a:lnTo>
                <a:lnTo>
                  <a:pt x="956" y="1045"/>
                </a:lnTo>
                <a:lnTo>
                  <a:pt x="956" y="1045"/>
                </a:lnTo>
                <a:lnTo>
                  <a:pt x="955" y="1044"/>
                </a:lnTo>
                <a:lnTo>
                  <a:pt x="955" y="1044"/>
                </a:lnTo>
                <a:lnTo>
                  <a:pt x="955" y="1042"/>
                </a:lnTo>
                <a:lnTo>
                  <a:pt x="954" y="1038"/>
                </a:lnTo>
                <a:lnTo>
                  <a:pt x="955" y="1032"/>
                </a:lnTo>
                <a:lnTo>
                  <a:pt x="956" y="1025"/>
                </a:lnTo>
                <a:lnTo>
                  <a:pt x="962" y="1014"/>
                </a:lnTo>
                <a:lnTo>
                  <a:pt x="962" y="1014"/>
                </a:lnTo>
                <a:lnTo>
                  <a:pt x="962" y="1013"/>
                </a:lnTo>
                <a:lnTo>
                  <a:pt x="962" y="1013"/>
                </a:lnTo>
                <a:lnTo>
                  <a:pt x="961" y="1011"/>
                </a:lnTo>
                <a:lnTo>
                  <a:pt x="961" y="1009"/>
                </a:lnTo>
                <a:lnTo>
                  <a:pt x="961" y="1007"/>
                </a:lnTo>
                <a:lnTo>
                  <a:pt x="961" y="1002"/>
                </a:lnTo>
                <a:lnTo>
                  <a:pt x="961" y="1000"/>
                </a:lnTo>
                <a:lnTo>
                  <a:pt x="961" y="998"/>
                </a:lnTo>
                <a:lnTo>
                  <a:pt x="961" y="996"/>
                </a:lnTo>
                <a:lnTo>
                  <a:pt x="957" y="988"/>
                </a:lnTo>
                <a:lnTo>
                  <a:pt x="956" y="986"/>
                </a:lnTo>
                <a:lnTo>
                  <a:pt x="922" y="958"/>
                </a:lnTo>
                <a:lnTo>
                  <a:pt x="916" y="950"/>
                </a:lnTo>
                <a:lnTo>
                  <a:pt x="915" y="950"/>
                </a:lnTo>
                <a:lnTo>
                  <a:pt x="914" y="949"/>
                </a:lnTo>
                <a:lnTo>
                  <a:pt x="897" y="943"/>
                </a:lnTo>
                <a:lnTo>
                  <a:pt x="896" y="942"/>
                </a:lnTo>
                <a:lnTo>
                  <a:pt x="896" y="941"/>
                </a:lnTo>
                <a:lnTo>
                  <a:pt x="897" y="940"/>
                </a:lnTo>
                <a:lnTo>
                  <a:pt x="899" y="937"/>
                </a:lnTo>
                <a:lnTo>
                  <a:pt x="899" y="936"/>
                </a:lnTo>
                <a:lnTo>
                  <a:pt x="899" y="934"/>
                </a:lnTo>
                <a:lnTo>
                  <a:pt x="891" y="875"/>
                </a:lnTo>
                <a:lnTo>
                  <a:pt x="891" y="873"/>
                </a:lnTo>
                <a:lnTo>
                  <a:pt x="892" y="873"/>
                </a:lnTo>
                <a:lnTo>
                  <a:pt x="892" y="872"/>
                </a:lnTo>
                <a:lnTo>
                  <a:pt x="893" y="871"/>
                </a:lnTo>
                <a:lnTo>
                  <a:pt x="894" y="870"/>
                </a:lnTo>
                <a:lnTo>
                  <a:pt x="895" y="867"/>
                </a:lnTo>
                <a:lnTo>
                  <a:pt x="895" y="866"/>
                </a:lnTo>
                <a:lnTo>
                  <a:pt x="896" y="856"/>
                </a:lnTo>
                <a:lnTo>
                  <a:pt x="896" y="846"/>
                </a:lnTo>
                <a:lnTo>
                  <a:pt x="901" y="831"/>
                </a:lnTo>
                <a:lnTo>
                  <a:pt x="901" y="824"/>
                </a:lnTo>
                <a:lnTo>
                  <a:pt x="864" y="824"/>
                </a:lnTo>
                <a:lnTo>
                  <a:pt x="863" y="824"/>
                </a:lnTo>
                <a:lnTo>
                  <a:pt x="863" y="825"/>
                </a:lnTo>
                <a:lnTo>
                  <a:pt x="863" y="825"/>
                </a:lnTo>
                <a:lnTo>
                  <a:pt x="863" y="826"/>
                </a:lnTo>
                <a:lnTo>
                  <a:pt x="863" y="827"/>
                </a:lnTo>
                <a:lnTo>
                  <a:pt x="863" y="828"/>
                </a:lnTo>
                <a:lnTo>
                  <a:pt x="863" y="830"/>
                </a:lnTo>
                <a:lnTo>
                  <a:pt x="863" y="831"/>
                </a:lnTo>
                <a:lnTo>
                  <a:pt x="864" y="834"/>
                </a:lnTo>
                <a:lnTo>
                  <a:pt x="865" y="837"/>
                </a:lnTo>
                <a:lnTo>
                  <a:pt x="865" y="838"/>
                </a:lnTo>
                <a:lnTo>
                  <a:pt x="865" y="839"/>
                </a:lnTo>
                <a:lnTo>
                  <a:pt x="865" y="841"/>
                </a:lnTo>
                <a:lnTo>
                  <a:pt x="812" y="841"/>
                </a:lnTo>
                <a:lnTo>
                  <a:pt x="833" y="865"/>
                </a:lnTo>
                <a:lnTo>
                  <a:pt x="833" y="865"/>
                </a:lnTo>
                <a:lnTo>
                  <a:pt x="834" y="866"/>
                </a:lnTo>
                <a:lnTo>
                  <a:pt x="834" y="867"/>
                </a:lnTo>
                <a:lnTo>
                  <a:pt x="834" y="875"/>
                </a:lnTo>
                <a:lnTo>
                  <a:pt x="833" y="888"/>
                </a:lnTo>
                <a:lnTo>
                  <a:pt x="833" y="897"/>
                </a:lnTo>
                <a:lnTo>
                  <a:pt x="834" y="902"/>
                </a:lnTo>
                <a:lnTo>
                  <a:pt x="840" y="913"/>
                </a:lnTo>
                <a:lnTo>
                  <a:pt x="840" y="915"/>
                </a:lnTo>
                <a:lnTo>
                  <a:pt x="838" y="917"/>
                </a:lnTo>
                <a:lnTo>
                  <a:pt x="801" y="949"/>
                </a:lnTo>
                <a:lnTo>
                  <a:pt x="800" y="951"/>
                </a:lnTo>
                <a:lnTo>
                  <a:pt x="795" y="964"/>
                </a:lnTo>
                <a:lnTo>
                  <a:pt x="790" y="971"/>
                </a:lnTo>
                <a:lnTo>
                  <a:pt x="788" y="974"/>
                </a:lnTo>
                <a:lnTo>
                  <a:pt x="779" y="984"/>
                </a:lnTo>
                <a:lnTo>
                  <a:pt x="745" y="1018"/>
                </a:lnTo>
                <a:lnTo>
                  <a:pt x="739" y="1020"/>
                </a:lnTo>
                <a:lnTo>
                  <a:pt x="722" y="1021"/>
                </a:lnTo>
                <a:lnTo>
                  <a:pt x="713" y="1022"/>
                </a:lnTo>
                <a:lnTo>
                  <a:pt x="712" y="1022"/>
                </a:lnTo>
                <a:lnTo>
                  <a:pt x="711" y="1022"/>
                </a:lnTo>
                <a:lnTo>
                  <a:pt x="710" y="1023"/>
                </a:lnTo>
                <a:lnTo>
                  <a:pt x="709" y="1024"/>
                </a:lnTo>
                <a:lnTo>
                  <a:pt x="708" y="1024"/>
                </a:lnTo>
                <a:lnTo>
                  <a:pt x="707" y="1023"/>
                </a:lnTo>
                <a:lnTo>
                  <a:pt x="686" y="1004"/>
                </a:lnTo>
                <a:lnTo>
                  <a:pt x="648" y="980"/>
                </a:lnTo>
                <a:lnTo>
                  <a:pt x="645" y="982"/>
                </a:lnTo>
                <a:lnTo>
                  <a:pt x="623" y="992"/>
                </a:lnTo>
                <a:lnTo>
                  <a:pt x="619" y="995"/>
                </a:lnTo>
                <a:lnTo>
                  <a:pt x="617" y="997"/>
                </a:lnTo>
                <a:lnTo>
                  <a:pt x="617" y="1008"/>
                </a:lnTo>
                <a:lnTo>
                  <a:pt x="613" y="1014"/>
                </a:lnTo>
                <a:lnTo>
                  <a:pt x="606" y="1021"/>
                </a:lnTo>
                <a:lnTo>
                  <a:pt x="588" y="1025"/>
                </a:lnTo>
                <a:lnTo>
                  <a:pt x="578" y="1028"/>
                </a:lnTo>
                <a:lnTo>
                  <a:pt x="569" y="1033"/>
                </a:lnTo>
                <a:lnTo>
                  <a:pt x="567" y="1035"/>
                </a:lnTo>
                <a:lnTo>
                  <a:pt x="567" y="1034"/>
                </a:lnTo>
                <a:lnTo>
                  <a:pt x="563" y="1038"/>
                </a:lnTo>
                <a:lnTo>
                  <a:pt x="556" y="1045"/>
                </a:lnTo>
                <a:lnTo>
                  <a:pt x="555" y="1051"/>
                </a:lnTo>
                <a:lnTo>
                  <a:pt x="556" y="1056"/>
                </a:lnTo>
                <a:lnTo>
                  <a:pt x="493" y="1056"/>
                </a:lnTo>
                <a:lnTo>
                  <a:pt x="489" y="1052"/>
                </a:lnTo>
                <a:lnTo>
                  <a:pt x="480" y="1034"/>
                </a:lnTo>
                <a:lnTo>
                  <a:pt x="480" y="1034"/>
                </a:lnTo>
                <a:lnTo>
                  <a:pt x="474" y="1035"/>
                </a:lnTo>
                <a:lnTo>
                  <a:pt x="416" y="1033"/>
                </a:lnTo>
                <a:lnTo>
                  <a:pt x="408" y="1035"/>
                </a:lnTo>
                <a:lnTo>
                  <a:pt x="392" y="1042"/>
                </a:lnTo>
                <a:lnTo>
                  <a:pt x="383" y="1043"/>
                </a:lnTo>
                <a:lnTo>
                  <a:pt x="375" y="1040"/>
                </a:lnTo>
                <a:lnTo>
                  <a:pt x="345" y="1005"/>
                </a:lnTo>
                <a:lnTo>
                  <a:pt x="338" y="1001"/>
                </a:lnTo>
                <a:lnTo>
                  <a:pt x="336" y="998"/>
                </a:lnTo>
                <a:lnTo>
                  <a:pt x="331" y="992"/>
                </a:lnTo>
                <a:lnTo>
                  <a:pt x="325" y="989"/>
                </a:lnTo>
                <a:lnTo>
                  <a:pt x="323" y="986"/>
                </a:lnTo>
                <a:lnTo>
                  <a:pt x="322" y="982"/>
                </a:lnTo>
                <a:lnTo>
                  <a:pt x="322" y="974"/>
                </a:lnTo>
                <a:lnTo>
                  <a:pt x="320" y="970"/>
                </a:lnTo>
                <a:lnTo>
                  <a:pt x="315" y="968"/>
                </a:lnTo>
                <a:lnTo>
                  <a:pt x="275" y="977"/>
                </a:lnTo>
                <a:lnTo>
                  <a:pt x="269" y="976"/>
                </a:lnTo>
                <a:lnTo>
                  <a:pt x="260" y="977"/>
                </a:lnTo>
                <a:lnTo>
                  <a:pt x="257" y="979"/>
                </a:lnTo>
                <a:lnTo>
                  <a:pt x="254" y="983"/>
                </a:lnTo>
                <a:lnTo>
                  <a:pt x="253" y="988"/>
                </a:lnTo>
                <a:lnTo>
                  <a:pt x="253" y="993"/>
                </a:lnTo>
                <a:lnTo>
                  <a:pt x="252" y="998"/>
                </a:lnTo>
                <a:lnTo>
                  <a:pt x="249" y="1003"/>
                </a:lnTo>
                <a:lnTo>
                  <a:pt x="237" y="1015"/>
                </a:lnTo>
                <a:lnTo>
                  <a:pt x="235" y="1020"/>
                </a:lnTo>
                <a:lnTo>
                  <a:pt x="235" y="1033"/>
                </a:lnTo>
                <a:lnTo>
                  <a:pt x="235" y="1040"/>
                </a:lnTo>
                <a:lnTo>
                  <a:pt x="233" y="1043"/>
                </a:lnTo>
                <a:lnTo>
                  <a:pt x="228" y="1048"/>
                </a:lnTo>
                <a:lnTo>
                  <a:pt x="226" y="1051"/>
                </a:lnTo>
                <a:lnTo>
                  <a:pt x="225" y="1055"/>
                </a:lnTo>
                <a:lnTo>
                  <a:pt x="225" y="1064"/>
                </a:lnTo>
                <a:lnTo>
                  <a:pt x="224" y="1068"/>
                </a:lnTo>
                <a:lnTo>
                  <a:pt x="218" y="1078"/>
                </a:lnTo>
                <a:lnTo>
                  <a:pt x="216" y="1081"/>
                </a:lnTo>
                <a:lnTo>
                  <a:pt x="216" y="1089"/>
                </a:lnTo>
                <a:lnTo>
                  <a:pt x="215" y="1091"/>
                </a:lnTo>
                <a:lnTo>
                  <a:pt x="196" y="1097"/>
                </a:lnTo>
                <a:lnTo>
                  <a:pt x="190" y="1100"/>
                </a:lnTo>
                <a:lnTo>
                  <a:pt x="185" y="1106"/>
                </a:lnTo>
                <a:lnTo>
                  <a:pt x="184" y="1108"/>
                </a:lnTo>
                <a:lnTo>
                  <a:pt x="184" y="1108"/>
                </a:lnTo>
                <a:lnTo>
                  <a:pt x="177" y="1106"/>
                </a:lnTo>
                <a:lnTo>
                  <a:pt x="167" y="1105"/>
                </a:lnTo>
                <a:lnTo>
                  <a:pt x="147" y="1103"/>
                </a:lnTo>
                <a:lnTo>
                  <a:pt x="140" y="1101"/>
                </a:lnTo>
                <a:lnTo>
                  <a:pt x="136" y="1097"/>
                </a:lnTo>
                <a:lnTo>
                  <a:pt x="137" y="1086"/>
                </a:lnTo>
                <a:lnTo>
                  <a:pt x="135" y="1084"/>
                </a:lnTo>
                <a:lnTo>
                  <a:pt x="132" y="1082"/>
                </a:lnTo>
                <a:lnTo>
                  <a:pt x="130" y="1078"/>
                </a:lnTo>
                <a:lnTo>
                  <a:pt x="131" y="1073"/>
                </a:lnTo>
                <a:lnTo>
                  <a:pt x="141" y="1061"/>
                </a:lnTo>
                <a:lnTo>
                  <a:pt x="143" y="1055"/>
                </a:lnTo>
                <a:lnTo>
                  <a:pt x="144" y="1033"/>
                </a:lnTo>
                <a:lnTo>
                  <a:pt x="145" y="1025"/>
                </a:lnTo>
                <a:lnTo>
                  <a:pt x="145" y="1016"/>
                </a:lnTo>
                <a:lnTo>
                  <a:pt x="137" y="1000"/>
                </a:lnTo>
                <a:lnTo>
                  <a:pt x="130" y="988"/>
                </a:lnTo>
                <a:lnTo>
                  <a:pt x="118" y="971"/>
                </a:lnTo>
                <a:lnTo>
                  <a:pt x="114" y="965"/>
                </a:lnTo>
                <a:lnTo>
                  <a:pt x="91" y="942"/>
                </a:lnTo>
                <a:lnTo>
                  <a:pt x="88" y="938"/>
                </a:lnTo>
                <a:lnTo>
                  <a:pt x="82" y="928"/>
                </a:lnTo>
                <a:lnTo>
                  <a:pt x="85" y="920"/>
                </a:lnTo>
                <a:lnTo>
                  <a:pt x="89" y="907"/>
                </a:lnTo>
                <a:lnTo>
                  <a:pt x="89" y="901"/>
                </a:lnTo>
                <a:lnTo>
                  <a:pt x="87" y="894"/>
                </a:lnTo>
                <a:lnTo>
                  <a:pt x="82" y="890"/>
                </a:lnTo>
                <a:lnTo>
                  <a:pt x="76" y="889"/>
                </a:lnTo>
                <a:lnTo>
                  <a:pt x="74" y="887"/>
                </a:lnTo>
                <a:lnTo>
                  <a:pt x="70" y="883"/>
                </a:lnTo>
                <a:lnTo>
                  <a:pt x="65" y="881"/>
                </a:lnTo>
                <a:lnTo>
                  <a:pt x="61" y="876"/>
                </a:lnTo>
                <a:lnTo>
                  <a:pt x="58" y="868"/>
                </a:lnTo>
                <a:lnTo>
                  <a:pt x="60" y="843"/>
                </a:lnTo>
                <a:lnTo>
                  <a:pt x="59" y="839"/>
                </a:lnTo>
                <a:lnTo>
                  <a:pt x="53" y="838"/>
                </a:lnTo>
                <a:lnTo>
                  <a:pt x="52" y="836"/>
                </a:lnTo>
                <a:lnTo>
                  <a:pt x="52" y="831"/>
                </a:lnTo>
                <a:lnTo>
                  <a:pt x="49" y="817"/>
                </a:lnTo>
                <a:lnTo>
                  <a:pt x="45" y="804"/>
                </a:lnTo>
                <a:lnTo>
                  <a:pt x="47" y="798"/>
                </a:lnTo>
                <a:lnTo>
                  <a:pt x="42" y="789"/>
                </a:lnTo>
                <a:lnTo>
                  <a:pt x="33" y="785"/>
                </a:lnTo>
                <a:lnTo>
                  <a:pt x="24" y="786"/>
                </a:lnTo>
                <a:lnTo>
                  <a:pt x="14" y="788"/>
                </a:lnTo>
                <a:lnTo>
                  <a:pt x="9" y="787"/>
                </a:lnTo>
                <a:lnTo>
                  <a:pt x="5" y="785"/>
                </a:lnTo>
                <a:lnTo>
                  <a:pt x="2" y="782"/>
                </a:lnTo>
                <a:lnTo>
                  <a:pt x="0" y="778"/>
                </a:lnTo>
                <a:lnTo>
                  <a:pt x="2" y="772"/>
                </a:lnTo>
                <a:lnTo>
                  <a:pt x="7" y="761"/>
                </a:lnTo>
                <a:lnTo>
                  <a:pt x="14" y="752"/>
                </a:lnTo>
                <a:lnTo>
                  <a:pt x="27" y="744"/>
                </a:lnTo>
                <a:lnTo>
                  <a:pt x="30" y="739"/>
                </a:lnTo>
                <a:lnTo>
                  <a:pt x="32" y="734"/>
                </a:lnTo>
                <a:lnTo>
                  <a:pt x="33" y="729"/>
                </a:lnTo>
                <a:lnTo>
                  <a:pt x="32" y="723"/>
                </a:lnTo>
                <a:lnTo>
                  <a:pt x="30" y="718"/>
                </a:lnTo>
                <a:lnTo>
                  <a:pt x="26" y="710"/>
                </a:lnTo>
                <a:lnTo>
                  <a:pt x="23" y="702"/>
                </a:lnTo>
                <a:lnTo>
                  <a:pt x="23" y="696"/>
                </a:lnTo>
                <a:lnTo>
                  <a:pt x="24" y="692"/>
                </a:lnTo>
                <a:lnTo>
                  <a:pt x="28" y="687"/>
                </a:lnTo>
                <a:lnTo>
                  <a:pt x="35" y="682"/>
                </a:lnTo>
                <a:lnTo>
                  <a:pt x="37" y="681"/>
                </a:lnTo>
                <a:lnTo>
                  <a:pt x="41" y="678"/>
                </a:lnTo>
                <a:lnTo>
                  <a:pt x="45" y="676"/>
                </a:lnTo>
                <a:lnTo>
                  <a:pt x="55" y="670"/>
                </a:lnTo>
                <a:lnTo>
                  <a:pt x="57" y="667"/>
                </a:lnTo>
                <a:lnTo>
                  <a:pt x="56" y="664"/>
                </a:lnTo>
                <a:lnTo>
                  <a:pt x="54" y="661"/>
                </a:lnTo>
                <a:lnTo>
                  <a:pt x="50" y="657"/>
                </a:lnTo>
                <a:lnTo>
                  <a:pt x="49" y="652"/>
                </a:lnTo>
                <a:lnTo>
                  <a:pt x="48" y="644"/>
                </a:lnTo>
                <a:lnTo>
                  <a:pt x="46" y="639"/>
                </a:lnTo>
                <a:lnTo>
                  <a:pt x="45" y="635"/>
                </a:lnTo>
                <a:lnTo>
                  <a:pt x="47" y="633"/>
                </a:lnTo>
                <a:lnTo>
                  <a:pt x="51" y="629"/>
                </a:lnTo>
                <a:lnTo>
                  <a:pt x="56" y="626"/>
                </a:lnTo>
                <a:lnTo>
                  <a:pt x="64" y="624"/>
                </a:lnTo>
                <a:lnTo>
                  <a:pt x="67" y="621"/>
                </a:lnTo>
                <a:lnTo>
                  <a:pt x="68" y="616"/>
                </a:lnTo>
                <a:lnTo>
                  <a:pt x="68" y="611"/>
                </a:lnTo>
                <a:lnTo>
                  <a:pt x="71" y="607"/>
                </a:lnTo>
                <a:lnTo>
                  <a:pt x="75" y="599"/>
                </a:lnTo>
                <a:lnTo>
                  <a:pt x="78" y="595"/>
                </a:lnTo>
                <a:lnTo>
                  <a:pt x="83" y="591"/>
                </a:lnTo>
                <a:lnTo>
                  <a:pt x="88" y="586"/>
                </a:lnTo>
                <a:lnTo>
                  <a:pt x="90" y="579"/>
                </a:lnTo>
                <a:lnTo>
                  <a:pt x="91" y="574"/>
                </a:lnTo>
                <a:lnTo>
                  <a:pt x="88" y="555"/>
                </a:lnTo>
                <a:lnTo>
                  <a:pt x="94" y="548"/>
                </a:lnTo>
                <a:lnTo>
                  <a:pt x="102" y="542"/>
                </a:lnTo>
                <a:lnTo>
                  <a:pt x="113" y="542"/>
                </a:lnTo>
                <a:lnTo>
                  <a:pt x="130" y="541"/>
                </a:lnTo>
                <a:lnTo>
                  <a:pt x="141" y="538"/>
                </a:lnTo>
                <a:lnTo>
                  <a:pt x="150" y="538"/>
                </a:lnTo>
                <a:lnTo>
                  <a:pt x="168" y="541"/>
                </a:lnTo>
                <a:lnTo>
                  <a:pt x="170" y="541"/>
                </a:lnTo>
                <a:lnTo>
                  <a:pt x="170" y="540"/>
                </a:lnTo>
                <a:lnTo>
                  <a:pt x="171" y="535"/>
                </a:lnTo>
                <a:lnTo>
                  <a:pt x="171" y="523"/>
                </a:lnTo>
                <a:lnTo>
                  <a:pt x="171" y="487"/>
                </a:lnTo>
                <a:lnTo>
                  <a:pt x="171" y="450"/>
                </a:lnTo>
                <a:lnTo>
                  <a:pt x="171" y="413"/>
                </a:lnTo>
                <a:lnTo>
                  <a:pt x="171" y="376"/>
                </a:lnTo>
                <a:lnTo>
                  <a:pt x="171" y="339"/>
                </a:lnTo>
                <a:lnTo>
                  <a:pt x="171" y="302"/>
                </a:lnTo>
                <a:lnTo>
                  <a:pt x="171" y="265"/>
                </a:lnTo>
                <a:lnTo>
                  <a:pt x="171" y="228"/>
                </a:lnTo>
                <a:lnTo>
                  <a:pt x="171" y="218"/>
                </a:lnTo>
                <a:lnTo>
                  <a:pt x="171" y="207"/>
                </a:lnTo>
                <a:lnTo>
                  <a:pt x="171" y="197"/>
                </a:lnTo>
                <a:lnTo>
                  <a:pt x="171" y="186"/>
                </a:lnTo>
                <a:lnTo>
                  <a:pt x="191" y="186"/>
                </a:lnTo>
                <a:lnTo>
                  <a:pt x="210" y="186"/>
                </a:lnTo>
                <a:lnTo>
                  <a:pt x="230" y="186"/>
                </a:lnTo>
                <a:lnTo>
                  <a:pt x="249" y="186"/>
                </a:lnTo>
                <a:lnTo>
                  <a:pt x="250" y="186"/>
                </a:lnTo>
                <a:lnTo>
                  <a:pt x="250" y="186"/>
                </a:lnTo>
                <a:lnTo>
                  <a:pt x="250" y="186"/>
                </a:lnTo>
                <a:lnTo>
                  <a:pt x="250" y="186"/>
                </a:lnTo>
                <a:lnTo>
                  <a:pt x="250" y="144"/>
                </a:lnTo>
                <a:lnTo>
                  <a:pt x="250" y="102"/>
                </a:lnTo>
                <a:lnTo>
                  <a:pt x="250" y="60"/>
                </a:lnTo>
                <a:lnTo>
                  <a:pt x="250" y="18"/>
                </a:lnTo>
                <a:lnTo>
                  <a:pt x="281" y="18"/>
                </a:lnTo>
                <a:lnTo>
                  <a:pt x="311" y="18"/>
                </a:lnTo>
                <a:lnTo>
                  <a:pt x="341" y="18"/>
                </a:lnTo>
                <a:lnTo>
                  <a:pt x="371" y="18"/>
                </a:lnTo>
                <a:lnTo>
                  <a:pt x="402" y="18"/>
                </a:lnTo>
                <a:lnTo>
                  <a:pt x="432" y="18"/>
                </a:lnTo>
                <a:lnTo>
                  <a:pt x="462" y="18"/>
                </a:lnTo>
                <a:lnTo>
                  <a:pt x="492" y="18"/>
                </a:lnTo>
                <a:lnTo>
                  <a:pt x="523" y="18"/>
                </a:lnTo>
                <a:lnTo>
                  <a:pt x="553" y="18"/>
                </a:lnTo>
                <a:lnTo>
                  <a:pt x="583" y="18"/>
                </a:lnTo>
                <a:lnTo>
                  <a:pt x="613" y="18"/>
                </a:lnTo>
                <a:lnTo>
                  <a:pt x="644" y="18"/>
                </a:lnTo>
                <a:lnTo>
                  <a:pt x="674" y="18"/>
                </a:lnTo>
                <a:lnTo>
                  <a:pt x="704" y="18"/>
                </a:lnTo>
                <a:lnTo>
                  <a:pt x="734" y="18"/>
                </a:lnTo>
                <a:lnTo>
                  <a:pt x="744" y="18"/>
                </a:lnTo>
                <a:lnTo>
                  <a:pt x="748" y="17"/>
                </a:lnTo>
                <a:lnTo>
                  <a:pt x="756" y="1"/>
                </a:lnTo>
                <a:lnTo>
                  <a:pt x="759" y="0"/>
                </a:lnTo>
                <a:lnTo>
                  <a:pt x="764" y="1"/>
                </a:lnTo>
                <a:lnTo>
                  <a:pt x="766" y="5"/>
                </a:lnTo>
                <a:lnTo>
                  <a:pt x="764"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49" name="Freeform 251"/>
          <p:cNvSpPr>
            <a:spLocks noEditPoints="1"/>
          </p:cNvSpPr>
          <p:nvPr/>
        </p:nvSpPr>
        <p:spPr bwMode="auto">
          <a:xfrm>
            <a:off x="4534102" y="3198193"/>
            <a:ext cx="246344" cy="565328"/>
          </a:xfrm>
          <a:custGeom>
            <a:avLst/>
            <a:gdLst>
              <a:gd name="T0" fmla="*/ 919 w 1031"/>
              <a:gd name="T1" fmla="*/ 654 h 2368"/>
              <a:gd name="T2" fmla="*/ 880 w 1031"/>
              <a:gd name="T3" fmla="*/ 707 h 2368"/>
              <a:gd name="T4" fmla="*/ 851 w 1031"/>
              <a:gd name="T5" fmla="*/ 740 h 2368"/>
              <a:gd name="T6" fmla="*/ 816 w 1031"/>
              <a:gd name="T7" fmla="*/ 760 h 2368"/>
              <a:gd name="T8" fmla="*/ 792 w 1031"/>
              <a:gd name="T9" fmla="*/ 856 h 2368"/>
              <a:gd name="T10" fmla="*/ 762 w 1031"/>
              <a:gd name="T11" fmla="*/ 1028 h 2368"/>
              <a:gd name="T12" fmla="*/ 662 w 1031"/>
              <a:gd name="T13" fmla="*/ 1092 h 2368"/>
              <a:gd name="T14" fmla="*/ 612 w 1031"/>
              <a:gd name="T15" fmla="*/ 1145 h 2368"/>
              <a:gd name="T16" fmla="*/ 583 w 1031"/>
              <a:gd name="T17" fmla="*/ 1183 h 2368"/>
              <a:gd name="T18" fmla="*/ 540 w 1031"/>
              <a:gd name="T19" fmla="*/ 1210 h 2368"/>
              <a:gd name="T20" fmla="*/ 546 w 1031"/>
              <a:gd name="T21" fmla="*/ 1250 h 2368"/>
              <a:gd name="T22" fmla="*/ 498 w 1031"/>
              <a:gd name="T23" fmla="*/ 1296 h 2368"/>
              <a:gd name="T24" fmla="*/ 501 w 1031"/>
              <a:gd name="T25" fmla="*/ 1405 h 2368"/>
              <a:gd name="T26" fmla="*/ 477 w 1031"/>
              <a:gd name="T27" fmla="*/ 1473 h 2368"/>
              <a:gd name="T28" fmla="*/ 508 w 1031"/>
              <a:gd name="T29" fmla="*/ 1576 h 2368"/>
              <a:gd name="T30" fmla="*/ 575 w 1031"/>
              <a:gd name="T31" fmla="*/ 1625 h 2368"/>
              <a:gd name="T32" fmla="*/ 614 w 1031"/>
              <a:gd name="T33" fmla="*/ 1721 h 2368"/>
              <a:gd name="T34" fmla="*/ 530 w 1031"/>
              <a:gd name="T35" fmla="*/ 1776 h 2368"/>
              <a:gd name="T36" fmla="*/ 469 w 1031"/>
              <a:gd name="T37" fmla="*/ 1747 h 2368"/>
              <a:gd name="T38" fmla="*/ 433 w 1031"/>
              <a:gd name="T39" fmla="*/ 1765 h 2368"/>
              <a:gd name="T40" fmla="*/ 542 w 1031"/>
              <a:gd name="T41" fmla="*/ 1784 h 2368"/>
              <a:gd name="T42" fmla="*/ 583 w 1031"/>
              <a:gd name="T43" fmla="*/ 1790 h 2368"/>
              <a:gd name="T44" fmla="*/ 500 w 1031"/>
              <a:gd name="T45" fmla="*/ 1856 h 2368"/>
              <a:gd name="T46" fmla="*/ 439 w 1031"/>
              <a:gd name="T47" fmla="*/ 1896 h 2368"/>
              <a:gd name="T48" fmla="*/ 429 w 1031"/>
              <a:gd name="T49" fmla="*/ 2014 h 2368"/>
              <a:gd name="T50" fmla="*/ 421 w 1031"/>
              <a:gd name="T51" fmla="*/ 2144 h 2368"/>
              <a:gd name="T52" fmla="*/ 346 w 1031"/>
              <a:gd name="T53" fmla="*/ 2251 h 2368"/>
              <a:gd name="T54" fmla="*/ 247 w 1031"/>
              <a:gd name="T55" fmla="*/ 2292 h 2368"/>
              <a:gd name="T56" fmla="*/ 143 w 1031"/>
              <a:gd name="T57" fmla="*/ 2349 h 2368"/>
              <a:gd name="T58" fmla="*/ 108 w 1031"/>
              <a:gd name="T59" fmla="*/ 2235 h 2368"/>
              <a:gd name="T60" fmla="*/ 138 w 1031"/>
              <a:gd name="T61" fmla="*/ 2188 h 2368"/>
              <a:gd name="T62" fmla="*/ 58 w 1031"/>
              <a:gd name="T63" fmla="*/ 2034 h 2368"/>
              <a:gd name="T64" fmla="*/ 10 w 1031"/>
              <a:gd name="T65" fmla="*/ 1915 h 2368"/>
              <a:gd name="T66" fmla="*/ 32 w 1031"/>
              <a:gd name="T67" fmla="*/ 1851 h 2368"/>
              <a:gd name="T68" fmla="*/ 63 w 1031"/>
              <a:gd name="T69" fmla="*/ 1700 h 2368"/>
              <a:gd name="T70" fmla="*/ 115 w 1031"/>
              <a:gd name="T71" fmla="*/ 1607 h 2368"/>
              <a:gd name="T72" fmla="*/ 129 w 1031"/>
              <a:gd name="T73" fmla="*/ 1490 h 2368"/>
              <a:gd name="T74" fmla="*/ 91 w 1031"/>
              <a:gd name="T75" fmla="*/ 1324 h 2368"/>
              <a:gd name="T76" fmla="*/ 79 w 1031"/>
              <a:gd name="T77" fmla="*/ 1167 h 2368"/>
              <a:gd name="T78" fmla="*/ 146 w 1031"/>
              <a:gd name="T79" fmla="*/ 995 h 2368"/>
              <a:gd name="T80" fmla="*/ 232 w 1031"/>
              <a:gd name="T81" fmla="*/ 920 h 2368"/>
              <a:gd name="T82" fmla="*/ 277 w 1031"/>
              <a:gd name="T83" fmla="*/ 669 h 2368"/>
              <a:gd name="T84" fmla="*/ 350 w 1031"/>
              <a:gd name="T85" fmla="*/ 521 h 2368"/>
              <a:gd name="T86" fmla="*/ 409 w 1031"/>
              <a:gd name="T87" fmla="*/ 324 h 2368"/>
              <a:gd name="T88" fmla="*/ 553 w 1031"/>
              <a:gd name="T89" fmla="*/ 196 h 2368"/>
              <a:gd name="T90" fmla="*/ 643 w 1031"/>
              <a:gd name="T91" fmla="*/ 125 h 2368"/>
              <a:gd name="T92" fmla="*/ 729 w 1031"/>
              <a:gd name="T93" fmla="*/ 41 h 2368"/>
              <a:gd name="T94" fmla="*/ 795 w 1031"/>
              <a:gd name="T95" fmla="*/ 46 h 2368"/>
              <a:gd name="T96" fmla="*/ 922 w 1031"/>
              <a:gd name="T97" fmla="*/ 141 h 2368"/>
              <a:gd name="T98" fmla="*/ 979 w 1031"/>
              <a:gd name="T99" fmla="*/ 250 h 2368"/>
              <a:gd name="T100" fmla="*/ 982 w 1031"/>
              <a:gd name="T101" fmla="*/ 339 h 2368"/>
              <a:gd name="T102" fmla="*/ 999 w 1031"/>
              <a:gd name="T103" fmla="*/ 430 h 2368"/>
              <a:gd name="T104" fmla="*/ 995 w 1031"/>
              <a:gd name="T105" fmla="*/ 535 h 2368"/>
              <a:gd name="T106" fmla="*/ 1031 w 1031"/>
              <a:gd name="T107" fmla="*/ 667 h 2368"/>
              <a:gd name="T108" fmla="*/ 591 w 1031"/>
              <a:gd name="T109" fmla="*/ 1762 h 2368"/>
              <a:gd name="T110" fmla="*/ 634 w 1031"/>
              <a:gd name="T111" fmla="*/ 2007 h 2368"/>
              <a:gd name="T112" fmla="*/ 613 w 1031"/>
              <a:gd name="T113" fmla="*/ 2026 h 2368"/>
              <a:gd name="T114" fmla="*/ 574 w 1031"/>
              <a:gd name="T115" fmla="*/ 2120 h 2368"/>
              <a:gd name="T116" fmla="*/ 554 w 1031"/>
              <a:gd name="T117" fmla="*/ 2067 h 2368"/>
              <a:gd name="T118" fmla="*/ 619 w 1031"/>
              <a:gd name="T119" fmla="*/ 2001 h 2368"/>
              <a:gd name="T120" fmla="*/ 454 w 1031"/>
              <a:gd name="T121" fmla="*/ 2120 h 2368"/>
              <a:gd name="T122" fmla="*/ 455 w 1031"/>
              <a:gd name="T123" fmla="*/ 2135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31" h="2368">
                <a:moveTo>
                  <a:pt x="1031" y="667"/>
                </a:moveTo>
                <a:lnTo>
                  <a:pt x="1010" y="671"/>
                </a:lnTo>
                <a:lnTo>
                  <a:pt x="994" y="662"/>
                </a:lnTo>
                <a:lnTo>
                  <a:pt x="986" y="667"/>
                </a:lnTo>
                <a:lnTo>
                  <a:pt x="973" y="667"/>
                </a:lnTo>
                <a:lnTo>
                  <a:pt x="957" y="671"/>
                </a:lnTo>
                <a:lnTo>
                  <a:pt x="952" y="678"/>
                </a:lnTo>
                <a:lnTo>
                  <a:pt x="948" y="680"/>
                </a:lnTo>
                <a:lnTo>
                  <a:pt x="933" y="671"/>
                </a:lnTo>
                <a:lnTo>
                  <a:pt x="919" y="654"/>
                </a:lnTo>
                <a:lnTo>
                  <a:pt x="909" y="667"/>
                </a:lnTo>
                <a:lnTo>
                  <a:pt x="903" y="669"/>
                </a:lnTo>
                <a:lnTo>
                  <a:pt x="897" y="658"/>
                </a:lnTo>
                <a:lnTo>
                  <a:pt x="892" y="656"/>
                </a:lnTo>
                <a:lnTo>
                  <a:pt x="889" y="660"/>
                </a:lnTo>
                <a:lnTo>
                  <a:pt x="887" y="670"/>
                </a:lnTo>
                <a:lnTo>
                  <a:pt x="883" y="677"/>
                </a:lnTo>
                <a:lnTo>
                  <a:pt x="882" y="682"/>
                </a:lnTo>
                <a:lnTo>
                  <a:pt x="881" y="702"/>
                </a:lnTo>
                <a:lnTo>
                  <a:pt x="880" y="707"/>
                </a:lnTo>
                <a:lnTo>
                  <a:pt x="867" y="704"/>
                </a:lnTo>
                <a:lnTo>
                  <a:pt x="868" y="710"/>
                </a:lnTo>
                <a:lnTo>
                  <a:pt x="871" y="712"/>
                </a:lnTo>
                <a:lnTo>
                  <a:pt x="872" y="715"/>
                </a:lnTo>
                <a:lnTo>
                  <a:pt x="867" y="720"/>
                </a:lnTo>
                <a:lnTo>
                  <a:pt x="854" y="719"/>
                </a:lnTo>
                <a:lnTo>
                  <a:pt x="853" y="724"/>
                </a:lnTo>
                <a:lnTo>
                  <a:pt x="856" y="731"/>
                </a:lnTo>
                <a:lnTo>
                  <a:pt x="853" y="738"/>
                </a:lnTo>
                <a:lnTo>
                  <a:pt x="851" y="740"/>
                </a:lnTo>
                <a:lnTo>
                  <a:pt x="835" y="744"/>
                </a:lnTo>
                <a:lnTo>
                  <a:pt x="826" y="743"/>
                </a:lnTo>
                <a:lnTo>
                  <a:pt x="823" y="747"/>
                </a:lnTo>
                <a:lnTo>
                  <a:pt x="823" y="752"/>
                </a:lnTo>
                <a:lnTo>
                  <a:pt x="824" y="758"/>
                </a:lnTo>
                <a:lnTo>
                  <a:pt x="828" y="760"/>
                </a:lnTo>
                <a:lnTo>
                  <a:pt x="830" y="764"/>
                </a:lnTo>
                <a:lnTo>
                  <a:pt x="829" y="771"/>
                </a:lnTo>
                <a:lnTo>
                  <a:pt x="826" y="772"/>
                </a:lnTo>
                <a:lnTo>
                  <a:pt x="816" y="760"/>
                </a:lnTo>
                <a:lnTo>
                  <a:pt x="814" y="760"/>
                </a:lnTo>
                <a:lnTo>
                  <a:pt x="816" y="767"/>
                </a:lnTo>
                <a:lnTo>
                  <a:pt x="821" y="774"/>
                </a:lnTo>
                <a:lnTo>
                  <a:pt x="824" y="781"/>
                </a:lnTo>
                <a:lnTo>
                  <a:pt x="827" y="790"/>
                </a:lnTo>
                <a:lnTo>
                  <a:pt x="827" y="796"/>
                </a:lnTo>
                <a:lnTo>
                  <a:pt x="815" y="818"/>
                </a:lnTo>
                <a:lnTo>
                  <a:pt x="804" y="831"/>
                </a:lnTo>
                <a:lnTo>
                  <a:pt x="797" y="843"/>
                </a:lnTo>
                <a:lnTo>
                  <a:pt x="792" y="856"/>
                </a:lnTo>
                <a:lnTo>
                  <a:pt x="797" y="862"/>
                </a:lnTo>
                <a:lnTo>
                  <a:pt x="803" y="871"/>
                </a:lnTo>
                <a:lnTo>
                  <a:pt x="807" y="889"/>
                </a:lnTo>
                <a:lnTo>
                  <a:pt x="812" y="905"/>
                </a:lnTo>
                <a:lnTo>
                  <a:pt x="822" y="920"/>
                </a:lnTo>
                <a:lnTo>
                  <a:pt x="820" y="928"/>
                </a:lnTo>
                <a:lnTo>
                  <a:pt x="818" y="935"/>
                </a:lnTo>
                <a:lnTo>
                  <a:pt x="801" y="950"/>
                </a:lnTo>
                <a:lnTo>
                  <a:pt x="783" y="972"/>
                </a:lnTo>
                <a:lnTo>
                  <a:pt x="762" y="1028"/>
                </a:lnTo>
                <a:lnTo>
                  <a:pt x="756" y="1035"/>
                </a:lnTo>
                <a:lnTo>
                  <a:pt x="738" y="1044"/>
                </a:lnTo>
                <a:lnTo>
                  <a:pt x="731" y="1054"/>
                </a:lnTo>
                <a:lnTo>
                  <a:pt x="718" y="1064"/>
                </a:lnTo>
                <a:lnTo>
                  <a:pt x="695" y="1074"/>
                </a:lnTo>
                <a:lnTo>
                  <a:pt x="685" y="1086"/>
                </a:lnTo>
                <a:lnTo>
                  <a:pt x="680" y="1100"/>
                </a:lnTo>
                <a:lnTo>
                  <a:pt x="675" y="1101"/>
                </a:lnTo>
                <a:lnTo>
                  <a:pt x="669" y="1095"/>
                </a:lnTo>
                <a:lnTo>
                  <a:pt x="662" y="1092"/>
                </a:lnTo>
                <a:lnTo>
                  <a:pt x="662" y="1100"/>
                </a:lnTo>
                <a:lnTo>
                  <a:pt x="662" y="1107"/>
                </a:lnTo>
                <a:lnTo>
                  <a:pt x="651" y="1097"/>
                </a:lnTo>
                <a:lnTo>
                  <a:pt x="646" y="1106"/>
                </a:lnTo>
                <a:lnTo>
                  <a:pt x="641" y="1120"/>
                </a:lnTo>
                <a:lnTo>
                  <a:pt x="625" y="1140"/>
                </a:lnTo>
                <a:lnTo>
                  <a:pt x="608" y="1136"/>
                </a:lnTo>
                <a:lnTo>
                  <a:pt x="606" y="1139"/>
                </a:lnTo>
                <a:lnTo>
                  <a:pt x="611" y="1142"/>
                </a:lnTo>
                <a:lnTo>
                  <a:pt x="612" y="1145"/>
                </a:lnTo>
                <a:lnTo>
                  <a:pt x="608" y="1147"/>
                </a:lnTo>
                <a:lnTo>
                  <a:pt x="604" y="1146"/>
                </a:lnTo>
                <a:lnTo>
                  <a:pt x="596" y="1150"/>
                </a:lnTo>
                <a:lnTo>
                  <a:pt x="592" y="1150"/>
                </a:lnTo>
                <a:lnTo>
                  <a:pt x="589" y="1159"/>
                </a:lnTo>
                <a:lnTo>
                  <a:pt x="586" y="1170"/>
                </a:lnTo>
                <a:lnTo>
                  <a:pt x="576" y="1175"/>
                </a:lnTo>
                <a:lnTo>
                  <a:pt x="571" y="1176"/>
                </a:lnTo>
                <a:lnTo>
                  <a:pt x="568" y="1182"/>
                </a:lnTo>
                <a:lnTo>
                  <a:pt x="583" y="1183"/>
                </a:lnTo>
                <a:lnTo>
                  <a:pt x="582" y="1188"/>
                </a:lnTo>
                <a:lnTo>
                  <a:pt x="582" y="1194"/>
                </a:lnTo>
                <a:lnTo>
                  <a:pt x="580" y="1199"/>
                </a:lnTo>
                <a:lnTo>
                  <a:pt x="563" y="1207"/>
                </a:lnTo>
                <a:lnTo>
                  <a:pt x="561" y="1214"/>
                </a:lnTo>
                <a:lnTo>
                  <a:pt x="557" y="1218"/>
                </a:lnTo>
                <a:lnTo>
                  <a:pt x="549" y="1218"/>
                </a:lnTo>
                <a:lnTo>
                  <a:pt x="550" y="1214"/>
                </a:lnTo>
                <a:lnTo>
                  <a:pt x="551" y="1210"/>
                </a:lnTo>
                <a:lnTo>
                  <a:pt x="540" y="1210"/>
                </a:lnTo>
                <a:lnTo>
                  <a:pt x="536" y="1201"/>
                </a:lnTo>
                <a:lnTo>
                  <a:pt x="534" y="1203"/>
                </a:lnTo>
                <a:lnTo>
                  <a:pt x="535" y="1211"/>
                </a:lnTo>
                <a:lnTo>
                  <a:pt x="538" y="1218"/>
                </a:lnTo>
                <a:lnTo>
                  <a:pt x="541" y="1230"/>
                </a:lnTo>
                <a:lnTo>
                  <a:pt x="539" y="1237"/>
                </a:lnTo>
                <a:lnTo>
                  <a:pt x="536" y="1240"/>
                </a:lnTo>
                <a:lnTo>
                  <a:pt x="538" y="1243"/>
                </a:lnTo>
                <a:lnTo>
                  <a:pt x="544" y="1246"/>
                </a:lnTo>
                <a:lnTo>
                  <a:pt x="546" y="1250"/>
                </a:lnTo>
                <a:lnTo>
                  <a:pt x="539" y="1254"/>
                </a:lnTo>
                <a:lnTo>
                  <a:pt x="530" y="1267"/>
                </a:lnTo>
                <a:lnTo>
                  <a:pt x="521" y="1267"/>
                </a:lnTo>
                <a:lnTo>
                  <a:pt x="515" y="1276"/>
                </a:lnTo>
                <a:lnTo>
                  <a:pt x="509" y="1276"/>
                </a:lnTo>
                <a:lnTo>
                  <a:pt x="505" y="1271"/>
                </a:lnTo>
                <a:lnTo>
                  <a:pt x="497" y="1266"/>
                </a:lnTo>
                <a:lnTo>
                  <a:pt x="494" y="1274"/>
                </a:lnTo>
                <a:lnTo>
                  <a:pt x="494" y="1280"/>
                </a:lnTo>
                <a:lnTo>
                  <a:pt x="498" y="1296"/>
                </a:lnTo>
                <a:lnTo>
                  <a:pt x="507" y="1308"/>
                </a:lnTo>
                <a:lnTo>
                  <a:pt x="514" y="1313"/>
                </a:lnTo>
                <a:lnTo>
                  <a:pt x="509" y="1317"/>
                </a:lnTo>
                <a:lnTo>
                  <a:pt x="505" y="1324"/>
                </a:lnTo>
                <a:lnTo>
                  <a:pt x="500" y="1349"/>
                </a:lnTo>
                <a:lnTo>
                  <a:pt x="497" y="1358"/>
                </a:lnTo>
                <a:lnTo>
                  <a:pt x="494" y="1375"/>
                </a:lnTo>
                <a:lnTo>
                  <a:pt x="496" y="1389"/>
                </a:lnTo>
                <a:lnTo>
                  <a:pt x="497" y="1396"/>
                </a:lnTo>
                <a:lnTo>
                  <a:pt x="501" y="1405"/>
                </a:lnTo>
                <a:lnTo>
                  <a:pt x="491" y="1404"/>
                </a:lnTo>
                <a:lnTo>
                  <a:pt x="480" y="1399"/>
                </a:lnTo>
                <a:lnTo>
                  <a:pt x="481" y="1410"/>
                </a:lnTo>
                <a:lnTo>
                  <a:pt x="475" y="1424"/>
                </a:lnTo>
                <a:lnTo>
                  <a:pt x="476" y="1435"/>
                </a:lnTo>
                <a:lnTo>
                  <a:pt x="477" y="1443"/>
                </a:lnTo>
                <a:lnTo>
                  <a:pt x="475" y="1456"/>
                </a:lnTo>
                <a:lnTo>
                  <a:pt x="478" y="1460"/>
                </a:lnTo>
                <a:lnTo>
                  <a:pt x="480" y="1467"/>
                </a:lnTo>
                <a:lnTo>
                  <a:pt x="477" y="1473"/>
                </a:lnTo>
                <a:lnTo>
                  <a:pt x="478" y="1477"/>
                </a:lnTo>
                <a:lnTo>
                  <a:pt x="479" y="1494"/>
                </a:lnTo>
                <a:lnTo>
                  <a:pt x="481" y="1521"/>
                </a:lnTo>
                <a:lnTo>
                  <a:pt x="480" y="1526"/>
                </a:lnTo>
                <a:lnTo>
                  <a:pt x="486" y="1549"/>
                </a:lnTo>
                <a:lnTo>
                  <a:pt x="485" y="1557"/>
                </a:lnTo>
                <a:lnTo>
                  <a:pt x="484" y="1567"/>
                </a:lnTo>
                <a:lnTo>
                  <a:pt x="493" y="1577"/>
                </a:lnTo>
                <a:lnTo>
                  <a:pt x="500" y="1576"/>
                </a:lnTo>
                <a:lnTo>
                  <a:pt x="508" y="1576"/>
                </a:lnTo>
                <a:lnTo>
                  <a:pt x="511" y="1579"/>
                </a:lnTo>
                <a:lnTo>
                  <a:pt x="514" y="1585"/>
                </a:lnTo>
                <a:lnTo>
                  <a:pt x="517" y="1594"/>
                </a:lnTo>
                <a:lnTo>
                  <a:pt x="523" y="1593"/>
                </a:lnTo>
                <a:lnTo>
                  <a:pt x="533" y="1586"/>
                </a:lnTo>
                <a:lnTo>
                  <a:pt x="540" y="1585"/>
                </a:lnTo>
                <a:lnTo>
                  <a:pt x="544" y="1597"/>
                </a:lnTo>
                <a:lnTo>
                  <a:pt x="556" y="1614"/>
                </a:lnTo>
                <a:lnTo>
                  <a:pt x="563" y="1621"/>
                </a:lnTo>
                <a:lnTo>
                  <a:pt x="575" y="1625"/>
                </a:lnTo>
                <a:lnTo>
                  <a:pt x="587" y="1639"/>
                </a:lnTo>
                <a:lnTo>
                  <a:pt x="586" y="1655"/>
                </a:lnTo>
                <a:lnTo>
                  <a:pt x="591" y="1660"/>
                </a:lnTo>
                <a:lnTo>
                  <a:pt x="606" y="1666"/>
                </a:lnTo>
                <a:lnTo>
                  <a:pt x="611" y="1675"/>
                </a:lnTo>
                <a:lnTo>
                  <a:pt x="613" y="1682"/>
                </a:lnTo>
                <a:lnTo>
                  <a:pt x="617" y="1688"/>
                </a:lnTo>
                <a:lnTo>
                  <a:pt x="622" y="1706"/>
                </a:lnTo>
                <a:lnTo>
                  <a:pt x="620" y="1717"/>
                </a:lnTo>
                <a:lnTo>
                  <a:pt x="614" y="1721"/>
                </a:lnTo>
                <a:lnTo>
                  <a:pt x="600" y="1733"/>
                </a:lnTo>
                <a:lnTo>
                  <a:pt x="594" y="1742"/>
                </a:lnTo>
                <a:lnTo>
                  <a:pt x="589" y="1747"/>
                </a:lnTo>
                <a:lnTo>
                  <a:pt x="575" y="1759"/>
                </a:lnTo>
                <a:lnTo>
                  <a:pt x="570" y="1761"/>
                </a:lnTo>
                <a:lnTo>
                  <a:pt x="565" y="1767"/>
                </a:lnTo>
                <a:lnTo>
                  <a:pt x="561" y="1770"/>
                </a:lnTo>
                <a:lnTo>
                  <a:pt x="556" y="1768"/>
                </a:lnTo>
                <a:lnTo>
                  <a:pt x="540" y="1779"/>
                </a:lnTo>
                <a:lnTo>
                  <a:pt x="530" y="1776"/>
                </a:lnTo>
                <a:lnTo>
                  <a:pt x="525" y="1771"/>
                </a:lnTo>
                <a:lnTo>
                  <a:pt x="528" y="1749"/>
                </a:lnTo>
                <a:lnTo>
                  <a:pt x="526" y="1742"/>
                </a:lnTo>
                <a:lnTo>
                  <a:pt x="524" y="1739"/>
                </a:lnTo>
                <a:lnTo>
                  <a:pt x="517" y="1743"/>
                </a:lnTo>
                <a:lnTo>
                  <a:pt x="519" y="1751"/>
                </a:lnTo>
                <a:lnTo>
                  <a:pt x="506" y="1751"/>
                </a:lnTo>
                <a:lnTo>
                  <a:pt x="495" y="1744"/>
                </a:lnTo>
                <a:lnTo>
                  <a:pt x="494" y="1758"/>
                </a:lnTo>
                <a:lnTo>
                  <a:pt x="469" y="1747"/>
                </a:lnTo>
                <a:lnTo>
                  <a:pt x="462" y="1749"/>
                </a:lnTo>
                <a:lnTo>
                  <a:pt x="452" y="1744"/>
                </a:lnTo>
                <a:lnTo>
                  <a:pt x="445" y="1751"/>
                </a:lnTo>
                <a:lnTo>
                  <a:pt x="436" y="1748"/>
                </a:lnTo>
                <a:lnTo>
                  <a:pt x="430" y="1740"/>
                </a:lnTo>
                <a:lnTo>
                  <a:pt x="422" y="1754"/>
                </a:lnTo>
                <a:lnTo>
                  <a:pt x="405" y="1758"/>
                </a:lnTo>
                <a:lnTo>
                  <a:pt x="388" y="1761"/>
                </a:lnTo>
                <a:lnTo>
                  <a:pt x="396" y="1766"/>
                </a:lnTo>
                <a:lnTo>
                  <a:pt x="433" y="1765"/>
                </a:lnTo>
                <a:lnTo>
                  <a:pt x="444" y="1768"/>
                </a:lnTo>
                <a:lnTo>
                  <a:pt x="457" y="1766"/>
                </a:lnTo>
                <a:lnTo>
                  <a:pt x="469" y="1777"/>
                </a:lnTo>
                <a:lnTo>
                  <a:pt x="478" y="1780"/>
                </a:lnTo>
                <a:lnTo>
                  <a:pt x="488" y="1793"/>
                </a:lnTo>
                <a:lnTo>
                  <a:pt x="493" y="1789"/>
                </a:lnTo>
                <a:lnTo>
                  <a:pt x="502" y="1790"/>
                </a:lnTo>
                <a:lnTo>
                  <a:pt x="509" y="1793"/>
                </a:lnTo>
                <a:lnTo>
                  <a:pt x="534" y="1793"/>
                </a:lnTo>
                <a:lnTo>
                  <a:pt x="542" y="1784"/>
                </a:lnTo>
                <a:lnTo>
                  <a:pt x="554" y="1786"/>
                </a:lnTo>
                <a:lnTo>
                  <a:pt x="560" y="1784"/>
                </a:lnTo>
                <a:lnTo>
                  <a:pt x="565" y="1778"/>
                </a:lnTo>
                <a:lnTo>
                  <a:pt x="570" y="1777"/>
                </a:lnTo>
                <a:lnTo>
                  <a:pt x="575" y="1778"/>
                </a:lnTo>
                <a:lnTo>
                  <a:pt x="580" y="1773"/>
                </a:lnTo>
                <a:lnTo>
                  <a:pt x="584" y="1772"/>
                </a:lnTo>
                <a:lnTo>
                  <a:pt x="588" y="1774"/>
                </a:lnTo>
                <a:lnTo>
                  <a:pt x="592" y="1784"/>
                </a:lnTo>
                <a:lnTo>
                  <a:pt x="583" y="1790"/>
                </a:lnTo>
                <a:lnTo>
                  <a:pt x="576" y="1790"/>
                </a:lnTo>
                <a:lnTo>
                  <a:pt x="573" y="1807"/>
                </a:lnTo>
                <a:lnTo>
                  <a:pt x="569" y="1814"/>
                </a:lnTo>
                <a:lnTo>
                  <a:pt x="566" y="1818"/>
                </a:lnTo>
                <a:lnTo>
                  <a:pt x="551" y="1825"/>
                </a:lnTo>
                <a:lnTo>
                  <a:pt x="541" y="1834"/>
                </a:lnTo>
                <a:lnTo>
                  <a:pt x="530" y="1842"/>
                </a:lnTo>
                <a:lnTo>
                  <a:pt x="525" y="1840"/>
                </a:lnTo>
                <a:lnTo>
                  <a:pt x="517" y="1848"/>
                </a:lnTo>
                <a:lnTo>
                  <a:pt x="500" y="1856"/>
                </a:lnTo>
                <a:lnTo>
                  <a:pt x="492" y="1868"/>
                </a:lnTo>
                <a:lnTo>
                  <a:pt x="472" y="1879"/>
                </a:lnTo>
                <a:lnTo>
                  <a:pt x="462" y="1888"/>
                </a:lnTo>
                <a:lnTo>
                  <a:pt x="436" y="1888"/>
                </a:lnTo>
                <a:lnTo>
                  <a:pt x="410" y="1886"/>
                </a:lnTo>
                <a:lnTo>
                  <a:pt x="402" y="1890"/>
                </a:lnTo>
                <a:lnTo>
                  <a:pt x="410" y="1892"/>
                </a:lnTo>
                <a:lnTo>
                  <a:pt x="416" y="1896"/>
                </a:lnTo>
                <a:lnTo>
                  <a:pt x="423" y="1894"/>
                </a:lnTo>
                <a:lnTo>
                  <a:pt x="439" y="1896"/>
                </a:lnTo>
                <a:lnTo>
                  <a:pt x="447" y="1898"/>
                </a:lnTo>
                <a:lnTo>
                  <a:pt x="458" y="1912"/>
                </a:lnTo>
                <a:lnTo>
                  <a:pt x="450" y="1917"/>
                </a:lnTo>
                <a:lnTo>
                  <a:pt x="437" y="1921"/>
                </a:lnTo>
                <a:lnTo>
                  <a:pt x="442" y="1941"/>
                </a:lnTo>
                <a:lnTo>
                  <a:pt x="446" y="1954"/>
                </a:lnTo>
                <a:lnTo>
                  <a:pt x="440" y="1962"/>
                </a:lnTo>
                <a:lnTo>
                  <a:pt x="440" y="1998"/>
                </a:lnTo>
                <a:lnTo>
                  <a:pt x="432" y="1999"/>
                </a:lnTo>
                <a:lnTo>
                  <a:pt x="429" y="2014"/>
                </a:lnTo>
                <a:lnTo>
                  <a:pt x="431" y="2022"/>
                </a:lnTo>
                <a:lnTo>
                  <a:pt x="431" y="2039"/>
                </a:lnTo>
                <a:lnTo>
                  <a:pt x="433" y="2050"/>
                </a:lnTo>
                <a:lnTo>
                  <a:pt x="437" y="2060"/>
                </a:lnTo>
                <a:lnTo>
                  <a:pt x="435" y="2070"/>
                </a:lnTo>
                <a:lnTo>
                  <a:pt x="423" y="2095"/>
                </a:lnTo>
                <a:lnTo>
                  <a:pt x="423" y="2106"/>
                </a:lnTo>
                <a:lnTo>
                  <a:pt x="425" y="2113"/>
                </a:lnTo>
                <a:lnTo>
                  <a:pt x="427" y="2123"/>
                </a:lnTo>
                <a:lnTo>
                  <a:pt x="421" y="2144"/>
                </a:lnTo>
                <a:lnTo>
                  <a:pt x="417" y="2161"/>
                </a:lnTo>
                <a:lnTo>
                  <a:pt x="412" y="2175"/>
                </a:lnTo>
                <a:lnTo>
                  <a:pt x="402" y="2192"/>
                </a:lnTo>
                <a:lnTo>
                  <a:pt x="397" y="2205"/>
                </a:lnTo>
                <a:lnTo>
                  <a:pt x="385" y="2245"/>
                </a:lnTo>
                <a:lnTo>
                  <a:pt x="379" y="2253"/>
                </a:lnTo>
                <a:lnTo>
                  <a:pt x="371" y="2259"/>
                </a:lnTo>
                <a:lnTo>
                  <a:pt x="363" y="2253"/>
                </a:lnTo>
                <a:lnTo>
                  <a:pt x="355" y="2250"/>
                </a:lnTo>
                <a:lnTo>
                  <a:pt x="346" y="2251"/>
                </a:lnTo>
                <a:lnTo>
                  <a:pt x="332" y="2255"/>
                </a:lnTo>
                <a:lnTo>
                  <a:pt x="310" y="2252"/>
                </a:lnTo>
                <a:lnTo>
                  <a:pt x="288" y="2254"/>
                </a:lnTo>
                <a:lnTo>
                  <a:pt x="283" y="2257"/>
                </a:lnTo>
                <a:lnTo>
                  <a:pt x="286" y="2272"/>
                </a:lnTo>
                <a:lnTo>
                  <a:pt x="278" y="2274"/>
                </a:lnTo>
                <a:lnTo>
                  <a:pt x="271" y="2270"/>
                </a:lnTo>
                <a:lnTo>
                  <a:pt x="264" y="2274"/>
                </a:lnTo>
                <a:lnTo>
                  <a:pt x="258" y="2280"/>
                </a:lnTo>
                <a:lnTo>
                  <a:pt x="247" y="2292"/>
                </a:lnTo>
                <a:lnTo>
                  <a:pt x="243" y="2300"/>
                </a:lnTo>
                <a:lnTo>
                  <a:pt x="243" y="2315"/>
                </a:lnTo>
                <a:lnTo>
                  <a:pt x="248" y="2328"/>
                </a:lnTo>
                <a:lnTo>
                  <a:pt x="254" y="2343"/>
                </a:lnTo>
                <a:lnTo>
                  <a:pt x="240" y="2361"/>
                </a:lnTo>
                <a:lnTo>
                  <a:pt x="233" y="2362"/>
                </a:lnTo>
                <a:lnTo>
                  <a:pt x="211" y="2357"/>
                </a:lnTo>
                <a:lnTo>
                  <a:pt x="173" y="2368"/>
                </a:lnTo>
                <a:lnTo>
                  <a:pt x="138" y="2359"/>
                </a:lnTo>
                <a:lnTo>
                  <a:pt x="143" y="2349"/>
                </a:lnTo>
                <a:lnTo>
                  <a:pt x="142" y="2342"/>
                </a:lnTo>
                <a:lnTo>
                  <a:pt x="144" y="2331"/>
                </a:lnTo>
                <a:lnTo>
                  <a:pt x="146" y="2320"/>
                </a:lnTo>
                <a:lnTo>
                  <a:pt x="145" y="2312"/>
                </a:lnTo>
                <a:lnTo>
                  <a:pt x="143" y="2304"/>
                </a:lnTo>
                <a:lnTo>
                  <a:pt x="134" y="2293"/>
                </a:lnTo>
                <a:lnTo>
                  <a:pt x="115" y="2257"/>
                </a:lnTo>
                <a:lnTo>
                  <a:pt x="109" y="2242"/>
                </a:lnTo>
                <a:lnTo>
                  <a:pt x="105" y="2235"/>
                </a:lnTo>
                <a:lnTo>
                  <a:pt x="108" y="2235"/>
                </a:lnTo>
                <a:lnTo>
                  <a:pt x="124" y="2243"/>
                </a:lnTo>
                <a:lnTo>
                  <a:pt x="128" y="2242"/>
                </a:lnTo>
                <a:lnTo>
                  <a:pt x="132" y="2239"/>
                </a:lnTo>
                <a:lnTo>
                  <a:pt x="127" y="2227"/>
                </a:lnTo>
                <a:lnTo>
                  <a:pt x="123" y="2222"/>
                </a:lnTo>
                <a:lnTo>
                  <a:pt x="120" y="2214"/>
                </a:lnTo>
                <a:lnTo>
                  <a:pt x="129" y="2212"/>
                </a:lnTo>
                <a:lnTo>
                  <a:pt x="136" y="2212"/>
                </a:lnTo>
                <a:lnTo>
                  <a:pt x="141" y="2203"/>
                </a:lnTo>
                <a:lnTo>
                  <a:pt x="138" y="2188"/>
                </a:lnTo>
                <a:lnTo>
                  <a:pt x="131" y="2184"/>
                </a:lnTo>
                <a:lnTo>
                  <a:pt x="125" y="2182"/>
                </a:lnTo>
                <a:lnTo>
                  <a:pt x="113" y="2159"/>
                </a:lnTo>
                <a:lnTo>
                  <a:pt x="101" y="2147"/>
                </a:lnTo>
                <a:lnTo>
                  <a:pt x="80" y="2100"/>
                </a:lnTo>
                <a:lnTo>
                  <a:pt x="72" y="2068"/>
                </a:lnTo>
                <a:lnTo>
                  <a:pt x="65" y="2071"/>
                </a:lnTo>
                <a:lnTo>
                  <a:pt x="61" y="2057"/>
                </a:lnTo>
                <a:lnTo>
                  <a:pt x="59" y="2044"/>
                </a:lnTo>
                <a:lnTo>
                  <a:pt x="58" y="2034"/>
                </a:lnTo>
                <a:lnTo>
                  <a:pt x="47" y="2028"/>
                </a:lnTo>
                <a:lnTo>
                  <a:pt x="47" y="2021"/>
                </a:lnTo>
                <a:lnTo>
                  <a:pt x="45" y="1990"/>
                </a:lnTo>
                <a:lnTo>
                  <a:pt x="32" y="1986"/>
                </a:lnTo>
                <a:lnTo>
                  <a:pt x="24" y="1968"/>
                </a:lnTo>
                <a:lnTo>
                  <a:pt x="23" y="1935"/>
                </a:lnTo>
                <a:lnTo>
                  <a:pt x="15" y="1929"/>
                </a:lnTo>
                <a:lnTo>
                  <a:pt x="8" y="1931"/>
                </a:lnTo>
                <a:lnTo>
                  <a:pt x="9" y="1922"/>
                </a:lnTo>
                <a:lnTo>
                  <a:pt x="10" y="1915"/>
                </a:lnTo>
                <a:lnTo>
                  <a:pt x="7" y="1884"/>
                </a:lnTo>
                <a:lnTo>
                  <a:pt x="5" y="1855"/>
                </a:lnTo>
                <a:lnTo>
                  <a:pt x="2" y="1847"/>
                </a:lnTo>
                <a:lnTo>
                  <a:pt x="0" y="1837"/>
                </a:lnTo>
                <a:lnTo>
                  <a:pt x="2" y="1828"/>
                </a:lnTo>
                <a:lnTo>
                  <a:pt x="4" y="1823"/>
                </a:lnTo>
                <a:lnTo>
                  <a:pt x="12" y="1821"/>
                </a:lnTo>
                <a:lnTo>
                  <a:pt x="20" y="1829"/>
                </a:lnTo>
                <a:lnTo>
                  <a:pt x="26" y="1849"/>
                </a:lnTo>
                <a:lnTo>
                  <a:pt x="32" y="1851"/>
                </a:lnTo>
                <a:lnTo>
                  <a:pt x="40" y="1846"/>
                </a:lnTo>
                <a:lnTo>
                  <a:pt x="45" y="1832"/>
                </a:lnTo>
                <a:lnTo>
                  <a:pt x="48" y="1811"/>
                </a:lnTo>
                <a:lnTo>
                  <a:pt x="52" y="1790"/>
                </a:lnTo>
                <a:lnTo>
                  <a:pt x="48" y="1768"/>
                </a:lnTo>
                <a:lnTo>
                  <a:pt x="43" y="1749"/>
                </a:lnTo>
                <a:lnTo>
                  <a:pt x="43" y="1743"/>
                </a:lnTo>
                <a:lnTo>
                  <a:pt x="55" y="1727"/>
                </a:lnTo>
                <a:lnTo>
                  <a:pt x="59" y="1713"/>
                </a:lnTo>
                <a:lnTo>
                  <a:pt x="63" y="1700"/>
                </a:lnTo>
                <a:lnTo>
                  <a:pt x="67" y="1696"/>
                </a:lnTo>
                <a:lnTo>
                  <a:pt x="74" y="1695"/>
                </a:lnTo>
                <a:lnTo>
                  <a:pt x="81" y="1693"/>
                </a:lnTo>
                <a:lnTo>
                  <a:pt x="91" y="1684"/>
                </a:lnTo>
                <a:lnTo>
                  <a:pt x="100" y="1673"/>
                </a:lnTo>
                <a:lnTo>
                  <a:pt x="106" y="1662"/>
                </a:lnTo>
                <a:lnTo>
                  <a:pt x="109" y="1641"/>
                </a:lnTo>
                <a:lnTo>
                  <a:pt x="109" y="1630"/>
                </a:lnTo>
                <a:lnTo>
                  <a:pt x="112" y="1623"/>
                </a:lnTo>
                <a:lnTo>
                  <a:pt x="115" y="1607"/>
                </a:lnTo>
                <a:lnTo>
                  <a:pt x="112" y="1592"/>
                </a:lnTo>
                <a:lnTo>
                  <a:pt x="103" y="1569"/>
                </a:lnTo>
                <a:lnTo>
                  <a:pt x="93" y="1536"/>
                </a:lnTo>
                <a:lnTo>
                  <a:pt x="91" y="1518"/>
                </a:lnTo>
                <a:lnTo>
                  <a:pt x="96" y="1515"/>
                </a:lnTo>
                <a:lnTo>
                  <a:pt x="105" y="1512"/>
                </a:lnTo>
                <a:lnTo>
                  <a:pt x="122" y="1511"/>
                </a:lnTo>
                <a:lnTo>
                  <a:pt x="124" y="1509"/>
                </a:lnTo>
                <a:lnTo>
                  <a:pt x="126" y="1501"/>
                </a:lnTo>
                <a:lnTo>
                  <a:pt x="129" y="1490"/>
                </a:lnTo>
                <a:lnTo>
                  <a:pt x="134" y="1482"/>
                </a:lnTo>
                <a:lnTo>
                  <a:pt x="136" y="1471"/>
                </a:lnTo>
                <a:lnTo>
                  <a:pt x="138" y="1461"/>
                </a:lnTo>
                <a:lnTo>
                  <a:pt x="128" y="1445"/>
                </a:lnTo>
                <a:lnTo>
                  <a:pt x="115" y="1429"/>
                </a:lnTo>
                <a:lnTo>
                  <a:pt x="106" y="1424"/>
                </a:lnTo>
                <a:lnTo>
                  <a:pt x="91" y="1411"/>
                </a:lnTo>
                <a:lnTo>
                  <a:pt x="80" y="1399"/>
                </a:lnTo>
                <a:lnTo>
                  <a:pt x="86" y="1356"/>
                </a:lnTo>
                <a:lnTo>
                  <a:pt x="91" y="1324"/>
                </a:lnTo>
                <a:lnTo>
                  <a:pt x="92" y="1316"/>
                </a:lnTo>
                <a:lnTo>
                  <a:pt x="92" y="1304"/>
                </a:lnTo>
                <a:lnTo>
                  <a:pt x="77" y="1252"/>
                </a:lnTo>
                <a:lnTo>
                  <a:pt x="78" y="1240"/>
                </a:lnTo>
                <a:lnTo>
                  <a:pt x="79" y="1230"/>
                </a:lnTo>
                <a:lnTo>
                  <a:pt x="77" y="1212"/>
                </a:lnTo>
                <a:lnTo>
                  <a:pt x="77" y="1195"/>
                </a:lnTo>
                <a:lnTo>
                  <a:pt x="79" y="1190"/>
                </a:lnTo>
                <a:lnTo>
                  <a:pt x="85" y="1181"/>
                </a:lnTo>
                <a:lnTo>
                  <a:pt x="79" y="1167"/>
                </a:lnTo>
                <a:lnTo>
                  <a:pt x="79" y="1166"/>
                </a:lnTo>
                <a:lnTo>
                  <a:pt x="68" y="1130"/>
                </a:lnTo>
                <a:lnTo>
                  <a:pt x="85" y="1095"/>
                </a:lnTo>
                <a:lnTo>
                  <a:pt x="82" y="1076"/>
                </a:lnTo>
                <a:lnTo>
                  <a:pt x="92" y="1063"/>
                </a:lnTo>
                <a:lnTo>
                  <a:pt x="110" y="1032"/>
                </a:lnTo>
                <a:lnTo>
                  <a:pt x="120" y="1015"/>
                </a:lnTo>
                <a:lnTo>
                  <a:pt x="123" y="1012"/>
                </a:lnTo>
                <a:lnTo>
                  <a:pt x="131" y="1004"/>
                </a:lnTo>
                <a:lnTo>
                  <a:pt x="146" y="995"/>
                </a:lnTo>
                <a:lnTo>
                  <a:pt x="163" y="990"/>
                </a:lnTo>
                <a:lnTo>
                  <a:pt x="171" y="990"/>
                </a:lnTo>
                <a:lnTo>
                  <a:pt x="200" y="997"/>
                </a:lnTo>
                <a:lnTo>
                  <a:pt x="223" y="1001"/>
                </a:lnTo>
                <a:lnTo>
                  <a:pt x="227" y="997"/>
                </a:lnTo>
                <a:lnTo>
                  <a:pt x="231" y="987"/>
                </a:lnTo>
                <a:lnTo>
                  <a:pt x="237" y="973"/>
                </a:lnTo>
                <a:lnTo>
                  <a:pt x="238" y="957"/>
                </a:lnTo>
                <a:lnTo>
                  <a:pt x="236" y="934"/>
                </a:lnTo>
                <a:lnTo>
                  <a:pt x="232" y="920"/>
                </a:lnTo>
                <a:lnTo>
                  <a:pt x="216" y="910"/>
                </a:lnTo>
                <a:lnTo>
                  <a:pt x="199" y="898"/>
                </a:lnTo>
                <a:lnTo>
                  <a:pt x="220" y="858"/>
                </a:lnTo>
                <a:lnTo>
                  <a:pt x="235" y="830"/>
                </a:lnTo>
                <a:lnTo>
                  <a:pt x="254" y="788"/>
                </a:lnTo>
                <a:lnTo>
                  <a:pt x="260" y="770"/>
                </a:lnTo>
                <a:lnTo>
                  <a:pt x="264" y="763"/>
                </a:lnTo>
                <a:lnTo>
                  <a:pt x="270" y="698"/>
                </a:lnTo>
                <a:lnTo>
                  <a:pt x="273" y="679"/>
                </a:lnTo>
                <a:lnTo>
                  <a:pt x="277" y="669"/>
                </a:lnTo>
                <a:lnTo>
                  <a:pt x="277" y="659"/>
                </a:lnTo>
                <a:lnTo>
                  <a:pt x="275" y="643"/>
                </a:lnTo>
                <a:lnTo>
                  <a:pt x="269" y="604"/>
                </a:lnTo>
                <a:lnTo>
                  <a:pt x="299" y="599"/>
                </a:lnTo>
                <a:lnTo>
                  <a:pt x="309" y="597"/>
                </a:lnTo>
                <a:lnTo>
                  <a:pt x="318" y="592"/>
                </a:lnTo>
                <a:lnTo>
                  <a:pt x="335" y="580"/>
                </a:lnTo>
                <a:lnTo>
                  <a:pt x="344" y="569"/>
                </a:lnTo>
                <a:lnTo>
                  <a:pt x="339" y="533"/>
                </a:lnTo>
                <a:lnTo>
                  <a:pt x="350" y="521"/>
                </a:lnTo>
                <a:lnTo>
                  <a:pt x="376" y="477"/>
                </a:lnTo>
                <a:lnTo>
                  <a:pt x="404" y="436"/>
                </a:lnTo>
                <a:lnTo>
                  <a:pt x="417" y="420"/>
                </a:lnTo>
                <a:lnTo>
                  <a:pt x="418" y="412"/>
                </a:lnTo>
                <a:lnTo>
                  <a:pt x="419" y="399"/>
                </a:lnTo>
                <a:lnTo>
                  <a:pt x="413" y="380"/>
                </a:lnTo>
                <a:lnTo>
                  <a:pt x="407" y="367"/>
                </a:lnTo>
                <a:lnTo>
                  <a:pt x="395" y="344"/>
                </a:lnTo>
                <a:lnTo>
                  <a:pt x="400" y="328"/>
                </a:lnTo>
                <a:lnTo>
                  <a:pt x="409" y="324"/>
                </a:lnTo>
                <a:lnTo>
                  <a:pt x="421" y="318"/>
                </a:lnTo>
                <a:lnTo>
                  <a:pt x="430" y="304"/>
                </a:lnTo>
                <a:lnTo>
                  <a:pt x="431" y="302"/>
                </a:lnTo>
                <a:lnTo>
                  <a:pt x="447" y="246"/>
                </a:lnTo>
                <a:lnTo>
                  <a:pt x="477" y="218"/>
                </a:lnTo>
                <a:lnTo>
                  <a:pt x="490" y="202"/>
                </a:lnTo>
                <a:lnTo>
                  <a:pt x="509" y="214"/>
                </a:lnTo>
                <a:lnTo>
                  <a:pt x="537" y="232"/>
                </a:lnTo>
                <a:lnTo>
                  <a:pt x="549" y="206"/>
                </a:lnTo>
                <a:lnTo>
                  <a:pt x="553" y="196"/>
                </a:lnTo>
                <a:lnTo>
                  <a:pt x="557" y="182"/>
                </a:lnTo>
                <a:lnTo>
                  <a:pt x="555" y="157"/>
                </a:lnTo>
                <a:lnTo>
                  <a:pt x="555" y="124"/>
                </a:lnTo>
                <a:lnTo>
                  <a:pt x="556" y="111"/>
                </a:lnTo>
                <a:lnTo>
                  <a:pt x="567" y="105"/>
                </a:lnTo>
                <a:lnTo>
                  <a:pt x="573" y="104"/>
                </a:lnTo>
                <a:lnTo>
                  <a:pt x="604" y="117"/>
                </a:lnTo>
                <a:lnTo>
                  <a:pt x="612" y="117"/>
                </a:lnTo>
                <a:lnTo>
                  <a:pt x="626" y="119"/>
                </a:lnTo>
                <a:lnTo>
                  <a:pt x="643" y="125"/>
                </a:lnTo>
                <a:lnTo>
                  <a:pt x="677" y="141"/>
                </a:lnTo>
                <a:lnTo>
                  <a:pt x="691" y="147"/>
                </a:lnTo>
                <a:lnTo>
                  <a:pt x="699" y="148"/>
                </a:lnTo>
                <a:lnTo>
                  <a:pt x="706" y="141"/>
                </a:lnTo>
                <a:lnTo>
                  <a:pt x="721" y="122"/>
                </a:lnTo>
                <a:lnTo>
                  <a:pt x="699" y="108"/>
                </a:lnTo>
                <a:lnTo>
                  <a:pt x="713" y="94"/>
                </a:lnTo>
                <a:lnTo>
                  <a:pt x="721" y="80"/>
                </a:lnTo>
                <a:lnTo>
                  <a:pt x="727" y="62"/>
                </a:lnTo>
                <a:lnTo>
                  <a:pt x="729" y="41"/>
                </a:lnTo>
                <a:lnTo>
                  <a:pt x="728" y="30"/>
                </a:lnTo>
                <a:lnTo>
                  <a:pt x="724" y="23"/>
                </a:lnTo>
                <a:lnTo>
                  <a:pt x="711" y="4"/>
                </a:lnTo>
                <a:lnTo>
                  <a:pt x="740" y="1"/>
                </a:lnTo>
                <a:lnTo>
                  <a:pt x="751" y="0"/>
                </a:lnTo>
                <a:lnTo>
                  <a:pt x="772" y="13"/>
                </a:lnTo>
                <a:lnTo>
                  <a:pt x="773" y="15"/>
                </a:lnTo>
                <a:lnTo>
                  <a:pt x="773" y="22"/>
                </a:lnTo>
                <a:lnTo>
                  <a:pt x="774" y="29"/>
                </a:lnTo>
                <a:lnTo>
                  <a:pt x="795" y="46"/>
                </a:lnTo>
                <a:lnTo>
                  <a:pt x="801" y="55"/>
                </a:lnTo>
                <a:lnTo>
                  <a:pt x="814" y="69"/>
                </a:lnTo>
                <a:lnTo>
                  <a:pt x="818" y="76"/>
                </a:lnTo>
                <a:lnTo>
                  <a:pt x="830" y="85"/>
                </a:lnTo>
                <a:lnTo>
                  <a:pt x="838" y="94"/>
                </a:lnTo>
                <a:lnTo>
                  <a:pt x="848" y="101"/>
                </a:lnTo>
                <a:lnTo>
                  <a:pt x="860" y="113"/>
                </a:lnTo>
                <a:lnTo>
                  <a:pt x="875" y="122"/>
                </a:lnTo>
                <a:lnTo>
                  <a:pt x="889" y="125"/>
                </a:lnTo>
                <a:lnTo>
                  <a:pt x="922" y="141"/>
                </a:lnTo>
                <a:lnTo>
                  <a:pt x="928" y="146"/>
                </a:lnTo>
                <a:lnTo>
                  <a:pt x="937" y="157"/>
                </a:lnTo>
                <a:lnTo>
                  <a:pt x="947" y="169"/>
                </a:lnTo>
                <a:lnTo>
                  <a:pt x="954" y="195"/>
                </a:lnTo>
                <a:lnTo>
                  <a:pt x="964" y="196"/>
                </a:lnTo>
                <a:lnTo>
                  <a:pt x="967" y="205"/>
                </a:lnTo>
                <a:lnTo>
                  <a:pt x="977" y="220"/>
                </a:lnTo>
                <a:lnTo>
                  <a:pt x="990" y="234"/>
                </a:lnTo>
                <a:lnTo>
                  <a:pt x="989" y="238"/>
                </a:lnTo>
                <a:lnTo>
                  <a:pt x="979" y="250"/>
                </a:lnTo>
                <a:lnTo>
                  <a:pt x="978" y="267"/>
                </a:lnTo>
                <a:lnTo>
                  <a:pt x="979" y="288"/>
                </a:lnTo>
                <a:lnTo>
                  <a:pt x="982" y="305"/>
                </a:lnTo>
                <a:lnTo>
                  <a:pt x="982" y="310"/>
                </a:lnTo>
                <a:lnTo>
                  <a:pt x="979" y="316"/>
                </a:lnTo>
                <a:lnTo>
                  <a:pt x="976" y="325"/>
                </a:lnTo>
                <a:lnTo>
                  <a:pt x="975" y="333"/>
                </a:lnTo>
                <a:lnTo>
                  <a:pt x="975" y="337"/>
                </a:lnTo>
                <a:lnTo>
                  <a:pt x="976" y="339"/>
                </a:lnTo>
                <a:lnTo>
                  <a:pt x="982" y="339"/>
                </a:lnTo>
                <a:lnTo>
                  <a:pt x="991" y="341"/>
                </a:lnTo>
                <a:lnTo>
                  <a:pt x="997" y="344"/>
                </a:lnTo>
                <a:lnTo>
                  <a:pt x="1000" y="364"/>
                </a:lnTo>
                <a:lnTo>
                  <a:pt x="999" y="368"/>
                </a:lnTo>
                <a:lnTo>
                  <a:pt x="991" y="376"/>
                </a:lnTo>
                <a:lnTo>
                  <a:pt x="989" y="383"/>
                </a:lnTo>
                <a:lnTo>
                  <a:pt x="988" y="393"/>
                </a:lnTo>
                <a:lnTo>
                  <a:pt x="990" y="405"/>
                </a:lnTo>
                <a:lnTo>
                  <a:pt x="993" y="417"/>
                </a:lnTo>
                <a:lnTo>
                  <a:pt x="999" y="430"/>
                </a:lnTo>
                <a:lnTo>
                  <a:pt x="1008" y="444"/>
                </a:lnTo>
                <a:lnTo>
                  <a:pt x="1014" y="456"/>
                </a:lnTo>
                <a:lnTo>
                  <a:pt x="1016" y="463"/>
                </a:lnTo>
                <a:lnTo>
                  <a:pt x="1017" y="469"/>
                </a:lnTo>
                <a:lnTo>
                  <a:pt x="1014" y="476"/>
                </a:lnTo>
                <a:lnTo>
                  <a:pt x="1010" y="490"/>
                </a:lnTo>
                <a:lnTo>
                  <a:pt x="1009" y="506"/>
                </a:lnTo>
                <a:lnTo>
                  <a:pt x="1008" y="516"/>
                </a:lnTo>
                <a:lnTo>
                  <a:pt x="1000" y="530"/>
                </a:lnTo>
                <a:lnTo>
                  <a:pt x="995" y="535"/>
                </a:lnTo>
                <a:lnTo>
                  <a:pt x="993" y="542"/>
                </a:lnTo>
                <a:lnTo>
                  <a:pt x="993" y="555"/>
                </a:lnTo>
                <a:lnTo>
                  <a:pt x="994" y="570"/>
                </a:lnTo>
                <a:lnTo>
                  <a:pt x="995" y="580"/>
                </a:lnTo>
                <a:lnTo>
                  <a:pt x="996" y="587"/>
                </a:lnTo>
                <a:lnTo>
                  <a:pt x="999" y="592"/>
                </a:lnTo>
                <a:lnTo>
                  <a:pt x="1011" y="600"/>
                </a:lnTo>
                <a:lnTo>
                  <a:pt x="1018" y="618"/>
                </a:lnTo>
                <a:lnTo>
                  <a:pt x="1022" y="631"/>
                </a:lnTo>
                <a:lnTo>
                  <a:pt x="1031" y="667"/>
                </a:lnTo>
                <a:close/>
                <a:moveTo>
                  <a:pt x="591" y="1762"/>
                </a:moveTo>
                <a:lnTo>
                  <a:pt x="589" y="1767"/>
                </a:lnTo>
                <a:lnTo>
                  <a:pt x="587" y="1761"/>
                </a:lnTo>
                <a:lnTo>
                  <a:pt x="587" y="1759"/>
                </a:lnTo>
                <a:lnTo>
                  <a:pt x="589" y="1753"/>
                </a:lnTo>
                <a:lnTo>
                  <a:pt x="593" y="1750"/>
                </a:lnTo>
                <a:lnTo>
                  <a:pt x="599" y="1752"/>
                </a:lnTo>
                <a:lnTo>
                  <a:pt x="599" y="1753"/>
                </a:lnTo>
                <a:lnTo>
                  <a:pt x="593" y="1758"/>
                </a:lnTo>
                <a:lnTo>
                  <a:pt x="591" y="1762"/>
                </a:lnTo>
                <a:close/>
                <a:moveTo>
                  <a:pt x="576" y="1830"/>
                </a:moveTo>
                <a:lnTo>
                  <a:pt x="573" y="1832"/>
                </a:lnTo>
                <a:lnTo>
                  <a:pt x="571" y="1831"/>
                </a:lnTo>
                <a:lnTo>
                  <a:pt x="573" y="1824"/>
                </a:lnTo>
                <a:lnTo>
                  <a:pt x="575" y="1821"/>
                </a:lnTo>
                <a:lnTo>
                  <a:pt x="580" y="1818"/>
                </a:lnTo>
                <a:lnTo>
                  <a:pt x="582" y="1819"/>
                </a:lnTo>
                <a:lnTo>
                  <a:pt x="576" y="1830"/>
                </a:lnTo>
                <a:close/>
                <a:moveTo>
                  <a:pt x="635" y="1997"/>
                </a:moveTo>
                <a:lnTo>
                  <a:pt x="634" y="2007"/>
                </a:lnTo>
                <a:lnTo>
                  <a:pt x="630" y="2006"/>
                </a:lnTo>
                <a:lnTo>
                  <a:pt x="626" y="1999"/>
                </a:lnTo>
                <a:lnTo>
                  <a:pt x="633" y="1989"/>
                </a:lnTo>
                <a:lnTo>
                  <a:pt x="645" y="1989"/>
                </a:lnTo>
                <a:lnTo>
                  <a:pt x="649" y="1991"/>
                </a:lnTo>
                <a:lnTo>
                  <a:pt x="635" y="1997"/>
                </a:lnTo>
                <a:close/>
                <a:moveTo>
                  <a:pt x="629" y="2010"/>
                </a:moveTo>
                <a:lnTo>
                  <a:pt x="622" y="2014"/>
                </a:lnTo>
                <a:lnTo>
                  <a:pt x="618" y="2024"/>
                </a:lnTo>
                <a:lnTo>
                  <a:pt x="613" y="2026"/>
                </a:lnTo>
                <a:lnTo>
                  <a:pt x="608" y="2030"/>
                </a:lnTo>
                <a:lnTo>
                  <a:pt x="606" y="2062"/>
                </a:lnTo>
                <a:lnTo>
                  <a:pt x="615" y="2075"/>
                </a:lnTo>
                <a:lnTo>
                  <a:pt x="610" y="2077"/>
                </a:lnTo>
                <a:lnTo>
                  <a:pt x="606" y="2080"/>
                </a:lnTo>
                <a:lnTo>
                  <a:pt x="602" y="2086"/>
                </a:lnTo>
                <a:lnTo>
                  <a:pt x="599" y="2098"/>
                </a:lnTo>
                <a:lnTo>
                  <a:pt x="586" y="2104"/>
                </a:lnTo>
                <a:lnTo>
                  <a:pt x="581" y="2109"/>
                </a:lnTo>
                <a:lnTo>
                  <a:pt x="574" y="2120"/>
                </a:lnTo>
                <a:lnTo>
                  <a:pt x="570" y="2136"/>
                </a:lnTo>
                <a:lnTo>
                  <a:pt x="563" y="2143"/>
                </a:lnTo>
                <a:lnTo>
                  <a:pt x="555" y="2145"/>
                </a:lnTo>
                <a:lnTo>
                  <a:pt x="560" y="2132"/>
                </a:lnTo>
                <a:lnTo>
                  <a:pt x="566" y="2121"/>
                </a:lnTo>
                <a:lnTo>
                  <a:pt x="560" y="2114"/>
                </a:lnTo>
                <a:lnTo>
                  <a:pt x="556" y="2102"/>
                </a:lnTo>
                <a:lnTo>
                  <a:pt x="552" y="2093"/>
                </a:lnTo>
                <a:lnTo>
                  <a:pt x="556" y="2084"/>
                </a:lnTo>
                <a:lnTo>
                  <a:pt x="554" y="2067"/>
                </a:lnTo>
                <a:lnTo>
                  <a:pt x="554" y="2052"/>
                </a:lnTo>
                <a:lnTo>
                  <a:pt x="560" y="2044"/>
                </a:lnTo>
                <a:lnTo>
                  <a:pt x="566" y="2037"/>
                </a:lnTo>
                <a:lnTo>
                  <a:pt x="576" y="2022"/>
                </a:lnTo>
                <a:lnTo>
                  <a:pt x="586" y="2011"/>
                </a:lnTo>
                <a:lnTo>
                  <a:pt x="601" y="2006"/>
                </a:lnTo>
                <a:lnTo>
                  <a:pt x="607" y="2011"/>
                </a:lnTo>
                <a:lnTo>
                  <a:pt x="610" y="2001"/>
                </a:lnTo>
                <a:lnTo>
                  <a:pt x="615" y="1998"/>
                </a:lnTo>
                <a:lnTo>
                  <a:pt x="619" y="2001"/>
                </a:lnTo>
                <a:lnTo>
                  <a:pt x="629" y="2010"/>
                </a:lnTo>
                <a:close/>
                <a:moveTo>
                  <a:pt x="427" y="2235"/>
                </a:moveTo>
                <a:lnTo>
                  <a:pt x="423" y="2242"/>
                </a:lnTo>
                <a:lnTo>
                  <a:pt x="419" y="2242"/>
                </a:lnTo>
                <a:lnTo>
                  <a:pt x="417" y="2232"/>
                </a:lnTo>
                <a:lnTo>
                  <a:pt x="416" y="2207"/>
                </a:lnTo>
                <a:lnTo>
                  <a:pt x="418" y="2195"/>
                </a:lnTo>
                <a:lnTo>
                  <a:pt x="435" y="2151"/>
                </a:lnTo>
                <a:lnTo>
                  <a:pt x="443" y="2147"/>
                </a:lnTo>
                <a:lnTo>
                  <a:pt x="454" y="2120"/>
                </a:lnTo>
                <a:lnTo>
                  <a:pt x="456" y="2108"/>
                </a:lnTo>
                <a:lnTo>
                  <a:pt x="461" y="2097"/>
                </a:lnTo>
                <a:lnTo>
                  <a:pt x="464" y="2087"/>
                </a:lnTo>
                <a:lnTo>
                  <a:pt x="466" y="2083"/>
                </a:lnTo>
                <a:lnTo>
                  <a:pt x="471" y="2084"/>
                </a:lnTo>
                <a:lnTo>
                  <a:pt x="474" y="2086"/>
                </a:lnTo>
                <a:lnTo>
                  <a:pt x="468" y="2092"/>
                </a:lnTo>
                <a:lnTo>
                  <a:pt x="469" y="2100"/>
                </a:lnTo>
                <a:lnTo>
                  <a:pt x="469" y="2103"/>
                </a:lnTo>
                <a:lnTo>
                  <a:pt x="455" y="2135"/>
                </a:lnTo>
                <a:lnTo>
                  <a:pt x="451" y="2156"/>
                </a:lnTo>
                <a:lnTo>
                  <a:pt x="447" y="2161"/>
                </a:lnTo>
                <a:lnTo>
                  <a:pt x="427" y="223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0" name="Freeform 252"/>
          <p:cNvSpPr>
            <a:spLocks/>
          </p:cNvSpPr>
          <p:nvPr/>
        </p:nvSpPr>
        <p:spPr bwMode="auto">
          <a:xfrm>
            <a:off x="6283774" y="4993135"/>
            <a:ext cx="6316" cy="3159"/>
          </a:xfrm>
          <a:custGeom>
            <a:avLst/>
            <a:gdLst>
              <a:gd name="T0" fmla="*/ 26 w 28"/>
              <a:gd name="T1" fmla="*/ 9 h 14"/>
              <a:gd name="T2" fmla="*/ 14 w 28"/>
              <a:gd name="T3" fmla="*/ 14 h 14"/>
              <a:gd name="T4" fmla="*/ 0 w 28"/>
              <a:gd name="T5" fmla="*/ 10 h 14"/>
              <a:gd name="T6" fmla="*/ 5 w 28"/>
              <a:gd name="T7" fmla="*/ 2 h 14"/>
              <a:gd name="T8" fmla="*/ 14 w 28"/>
              <a:gd name="T9" fmla="*/ 0 h 14"/>
              <a:gd name="T10" fmla="*/ 21 w 28"/>
              <a:gd name="T11" fmla="*/ 3 h 14"/>
              <a:gd name="T12" fmla="*/ 25 w 28"/>
              <a:gd name="T13" fmla="*/ 4 h 14"/>
              <a:gd name="T14" fmla="*/ 28 w 28"/>
              <a:gd name="T15" fmla="*/ 6 h 14"/>
              <a:gd name="T16" fmla="*/ 26 w 28"/>
              <a:gd name="T1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14">
                <a:moveTo>
                  <a:pt x="26" y="9"/>
                </a:moveTo>
                <a:lnTo>
                  <a:pt x="14" y="14"/>
                </a:lnTo>
                <a:lnTo>
                  <a:pt x="0" y="10"/>
                </a:lnTo>
                <a:lnTo>
                  <a:pt x="5" y="2"/>
                </a:lnTo>
                <a:lnTo>
                  <a:pt x="14" y="0"/>
                </a:lnTo>
                <a:lnTo>
                  <a:pt x="21" y="3"/>
                </a:lnTo>
                <a:lnTo>
                  <a:pt x="25" y="4"/>
                </a:lnTo>
                <a:lnTo>
                  <a:pt x="28" y="6"/>
                </a:lnTo>
                <a:lnTo>
                  <a:pt x="26"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1" name="Freeform 253"/>
          <p:cNvSpPr>
            <a:spLocks noEditPoints="1"/>
          </p:cNvSpPr>
          <p:nvPr/>
        </p:nvSpPr>
        <p:spPr bwMode="auto">
          <a:xfrm>
            <a:off x="4050890" y="5168944"/>
            <a:ext cx="166335" cy="155807"/>
          </a:xfrm>
          <a:custGeom>
            <a:avLst/>
            <a:gdLst>
              <a:gd name="T0" fmla="*/ 4 w 694"/>
              <a:gd name="T1" fmla="*/ 7 h 654"/>
              <a:gd name="T2" fmla="*/ 1 w 694"/>
              <a:gd name="T3" fmla="*/ 7 h 654"/>
              <a:gd name="T4" fmla="*/ 1 w 694"/>
              <a:gd name="T5" fmla="*/ 7 h 654"/>
              <a:gd name="T6" fmla="*/ 0 w 694"/>
              <a:gd name="T7" fmla="*/ 5 h 654"/>
              <a:gd name="T8" fmla="*/ 1 w 694"/>
              <a:gd name="T9" fmla="*/ 2 h 654"/>
              <a:gd name="T10" fmla="*/ 3 w 694"/>
              <a:gd name="T11" fmla="*/ 0 h 654"/>
              <a:gd name="T12" fmla="*/ 4 w 694"/>
              <a:gd name="T13" fmla="*/ 0 h 654"/>
              <a:gd name="T14" fmla="*/ 7 w 694"/>
              <a:gd name="T15" fmla="*/ 2 h 654"/>
              <a:gd name="T16" fmla="*/ 9 w 694"/>
              <a:gd name="T17" fmla="*/ 4 h 654"/>
              <a:gd name="T18" fmla="*/ 8 w 694"/>
              <a:gd name="T19" fmla="*/ 6 h 654"/>
              <a:gd name="T20" fmla="*/ 4 w 694"/>
              <a:gd name="T21" fmla="*/ 7 h 654"/>
              <a:gd name="T22" fmla="*/ 691 w 694"/>
              <a:gd name="T23" fmla="*/ 653 h 654"/>
              <a:gd name="T24" fmla="*/ 684 w 694"/>
              <a:gd name="T25" fmla="*/ 654 h 654"/>
              <a:gd name="T26" fmla="*/ 684 w 694"/>
              <a:gd name="T27" fmla="*/ 650 h 654"/>
              <a:gd name="T28" fmla="*/ 690 w 694"/>
              <a:gd name="T29" fmla="*/ 646 h 654"/>
              <a:gd name="T30" fmla="*/ 693 w 694"/>
              <a:gd name="T31" fmla="*/ 647 h 654"/>
              <a:gd name="T32" fmla="*/ 694 w 694"/>
              <a:gd name="T33" fmla="*/ 651 h 654"/>
              <a:gd name="T34" fmla="*/ 691 w 694"/>
              <a:gd name="T35" fmla="*/ 653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4" h="654">
                <a:moveTo>
                  <a:pt x="4" y="7"/>
                </a:moveTo>
                <a:lnTo>
                  <a:pt x="1" y="7"/>
                </a:lnTo>
                <a:lnTo>
                  <a:pt x="1" y="7"/>
                </a:lnTo>
                <a:lnTo>
                  <a:pt x="0" y="5"/>
                </a:lnTo>
                <a:lnTo>
                  <a:pt x="1" y="2"/>
                </a:lnTo>
                <a:lnTo>
                  <a:pt x="3" y="0"/>
                </a:lnTo>
                <a:lnTo>
                  <a:pt x="4" y="0"/>
                </a:lnTo>
                <a:lnTo>
                  <a:pt x="7" y="2"/>
                </a:lnTo>
                <a:lnTo>
                  <a:pt x="9" y="4"/>
                </a:lnTo>
                <a:lnTo>
                  <a:pt x="8" y="6"/>
                </a:lnTo>
                <a:lnTo>
                  <a:pt x="4" y="7"/>
                </a:lnTo>
                <a:close/>
                <a:moveTo>
                  <a:pt x="691" y="653"/>
                </a:moveTo>
                <a:lnTo>
                  <a:pt x="684" y="654"/>
                </a:lnTo>
                <a:lnTo>
                  <a:pt x="684" y="650"/>
                </a:lnTo>
                <a:lnTo>
                  <a:pt x="690" y="646"/>
                </a:lnTo>
                <a:lnTo>
                  <a:pt x="693" y="647"/>
                </a:lnTo>
                <a:lnTo>
                  <a:pt x="694" y="651"/>
                </a:lnTo>
                <a:lnTo>
                  <a:pt x="691" y="65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2" name="Freeform 254"/>
          <p:cNvSpPr>
            <a:spLocks/>
          </p:cNvSpPr>
          <p:nvPr/>
        </p:nvSpPr>
        <p:spPr bwMode="auto">
          <a:xfrm>
            <a:off x="4576213" y="4019340"/>
            <a:ext cx="60007" cy="38952"/>
          </a:xfrm>
          <a:custGeom>
            <a:avLst/>
            <a:gdLst>
              <a:gd name="T0" fmla="*/ 234 w 249"/>
              <a:gd name="T1" fmla="*/ 38 h 164"/>
              <a:gd name="T2" fmla="*/ 227 w 249"/>
              <a:gd name="T3" fmla="*/ 44 h 164"/>
              <a:gd name="T4" fmla="*/ 216 w 249"/>
              <a:gd name="T5" fmla="*/ 55 h 164"/>
              <a:gd name="T6" fmla="*/ 203 w 249"/>
              <a:gd name="T7" fmla="*/ 67 h 164"/>
              <a:gd name="T8" fmla="*/ 185 w 249"/>
              <a:gd name="T9" fmla="*/ 75 h 164"/>
              <a:gd name="T10" fmla="*/ 176 w 249"/>
              <a:gd name="T11" fmla="*/ 83 h 164"/>
              <a:gd name="T12" fmla="*/ 182 w 249"/>
              <a:gd name="T13" fmla="*/ 101 h 164"/>
              <a:gd name="T14" fmla="*/ 178 w 249"/>
              <a:gd name="T15" fmla="*/ 118 h 164"/>
              <a:gd name="T16" fmla="*/ 150 w 249"/>
              <a:gd name="T17" fmla="*/ 131 h 164"/>
              <a:gd name="T18" fmla="*/ 152 w 249"/>
              <a:gd name="T19" fmla="*/ 143 h 164"/>
              <a:gd name="T20" fmla="*/ 155 w 249"/>
              <a:gd name="T21" fmla="*/ 155 h 164"/>
              <a:gd name="T22" fmla="*/ 138 w 249"/>
              <a:gd name="T23" fmla="*/ 161 h 164"/>
              <a:gd name="T24" fmla="*/ 117 w 249"/>
              <a:gd name="T25" fmla="*/ 159 h 164"/>
              <a:gd name="T26" fmla="*/ 101 w 249"/>
              <a:gd name="T27" fmla="*/ 148 h 164"/>
              <a:gd name="T28" fmla="*/ 95 w 249"/>
              <a:gd name="T29" fmla="*/ 138 h 164"/>
              <a:gd name="T30" fmla="*/ 84 w 249"/>
              <a:gd name="T31" fmla="*/ 155 h 164"/>
              <a:gd name="T32" fmla="*/ 62 w 249"/>
              <a:gd name="T33" fmla="*/ 157 h 164"/>
              <a:gd name="T34" fmla="*/ 47 w 249"/>
              <a:gd name="T35" fmla="*/ 155 h 164"/>
              <a:gd name="T36" fmla="*/ 40 w 249"/>
              <a:gd name="T37" fmla="*/ 164 h 164"/>
              <a:gd name="T38" fmla="*/ 21 w 249"/>
              <a:gd name="T39" fmla="*/ 152 h 164"/>
              <a:gd name="T40" fmla="*/ 37 w 249"/>
              <a:gd name="T41" fmla="*/ 145 h 164"/>
              <a:gd name="T42" fmla="*/ 28 w 249"/>
              <a:gd name="T43" fmla="*/ 126 h 164"/>
              <a:gd name="T44" fmla="*/ 16 w 249"/>
              <a:gd name="T45" fmla="*/ 118 h 164"/>
              <a:gd name="T46" fmla="*/ 11 w 249"/>
              <a:gd name="T47" fmla="*/ 102 h 164"/>
              <a:gd name="T48" fmla="*/ 9 w 249"/>
              <a:gd name="T49" fmla="*/ 95 h 164"/>
              <a:gd name="T50" fmla="*/ 21 w 249"/>
              <a:gd name="T51" fmla="*/ 81 h 164"/>
              <a:gd name="T52" fmla="*/ 9 w 249"/>
              <a:gd name="T53" fmla="*/ 74 h 164"/>
              <a:gd name="T54" fmla="*/ 2 w 249"/>
              <a:gd name="T55" fmla="*/ 73 h 164"/>
              <a:gd name="T56" fmla="*/ 8 w 249"/>
              <a:gd name="T57" fmla="*/ 57 h 164"/>
              <a:gd name="T58" fmla="*/ 24 w 249"/>
              <a:gd name="T59" fmla="*/ 46 h 164"/>
              <a:gd name="T60" fmla="*/ 36 w 249"/>
              <a:gd name="T61" fmla="*/ 41 h 164"/>
              <a:gd name="T62" fmla="*/ 58 w 249"/>
              <a:gd name="T63" fmla="*/ 46 h 164"/>
              <a:gd name="T64" fmla="*/ 87 w 249"/>
              <a:gd name="T65" fmla="*/ 52 h 164"/>
              <a:gd name="T66" fmla="*/ 95 w 249"/>
              <a:gd name="T67" fmla="*/ 52 h 164"/>
              <a:gd name="T68" fmla="*/ 110 w 249"/>
              <a:gd name="T69" fmla="*/ 42 h 164"/>
              <a:gd name="T70" fmla="*/ 120 w 249"/>
              <a:gd name="T71" fmla="*/ 30 h 164"/>
              <a:gd name="T72" fmla="*/ 146 w 249"/>
              <a:gd name="T73" fmla="*/ 25 h 164"/>
              <a:gd name="T74" fmla="*/ 179 w 249"/>
              <a:gd name="T75" fmla="*/ 19 h 164"/>
              <a:gd name="T76" fmla="*/ 205 w 249"/>
              <a:gd name="T77" fmla="*/ 22 h 164"/>
              <a:gd name="T78" fmla="*/ 206 w 249"/>
              <a:gd name="T79" fmla="*/ 7 h 164"/>
              <a:gd name="T80" fmla="*/ 231 w 249"/>
              <a:gd name="T81" fmla="*/ 1 h 164"/>
              <a:gd name="T82" fmla="*/ 235 w 249"/>
              <a:gd name="T83" fmla="*/ 16 h 164"/>
              <a:gd name="T84" fmla="*/ 238 w 249"/>
              <a:gd name="T85" fmla="*/ 26 h 164"/>
              <a:gd name="T86" fmla="*/ 249 w 249"/>
              <a:gd name="T87" fmla="*/ 4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 h="164">
                <a:moveTo>
                  <a:pt x="249" y="42"/>
                </a:moveTo>
                <a:lnTo>
                  <a:pt x="242" y="39"/>
                </a:lnTo>
                <a:lnTo>
                  <a:pt x="234" y="38"/>
                </a:lnTo>
                <a:lnTo>
                  <a:pt x="232" y="39"/>
                </a:lnTo>
                <a:lnTo>
                  <a:pt x="229" y="41"/>
                </a:lnTo>
                <a:lnTo>
                  <a:pt x="227" y="44"/>
                </a:lnTo>
                <a:lnTo>
                  <a:pt x="228" y="55"/>
                </a:lnTo>
                <a:lnTo>
                  <a:pt x="226" y="56"/>
                </a:lnTo>
                <a:lnTo>
                  <a:pt x="216" y="55"/>
                </a:lnTo>
                <a:lnTo>
                  <a:pt x="213" y="57"/>
                </a:lnTo>
                <a:lnTo>
                  <a:pt x="208" y="64"/>
                </a:lnTo>
                <a:lnTo>
                  <a:pt x="203" y="67"/>
                </a:lnTo>
                <a:lnTo>
                  <a:pt x="196" y="70"/>
                </a:lnTo>
                <a:lnTo>
                  <a:pt x="191" y="72"/>
                </a:lnTo>
                <a:lnTo>
                  <a:pt x="185" y="75"/>
                </a:lnTo>
                <a:lnTo>
                  <a:pt x="179" y="76"/>
                </a:lnTo>
                <a:lnTo>
                  <a:pt x="177" y="79"/>
                </a:lnTo>
                <a:lnTo>
                  <a:pt x="176" y="83"/>
                </a:lnTo>
                <a:lnTo>
                  <a:pt x="176" y="87"/>
                </a:lnTo>
                <a:lnTo>
                  <a:pt x="182" y="93"/>
                </a:lnTo>
                <a:lnTo>
                  <a:pt x="182" y="101"/>
                </a:lnTo>
                <a:lnTo>
                  <a:pt x="182" y="110"/>
                </a:lnTo>
                <a:lnTo>
                  <a:pt x="181" y="115"/>
                </a:lnTo>
                <a:lnTo>
                  <a:pt x="178" y="118"/>
                </a:lnTo>
                <a:lnTo>
                  <a:pt x="165" y="122"/>
                </a:lnTo>
                <a:lnTo>
                  <a:pt x="151" y="129"/>
                </a:lnTo>
                <a:lnTo>
                  <a:pt x="150" y="131"/>
                </a:lnTo>
                <a:lnTo>
                  <a:pt x="157" y="138"/>
                </a:lnTo>
                <a:lnTo>
                  <a:pt x="157" y="139"/>
                </a:lnTo>
                <a:lnTo>
                  <a:pt x="152" y="143"/>
                </a:lnTo>
                <a:lnTo>
                  <a:pt x="151" y="147"/>
                </a:lnTo>
                <a:lnTo>
                  <a:pt x="152" y="151"/>
                </a:lnTo>
                <a:lnTo>
                  <a:pt x="155" y="155"/>
                </a:lnTo>
                <a:lnTo>
                  <a:pt x="156" y="159"/>
                </a:lnTo>
                <a:lnTo>
                  <a:pt x="148" y="162"/>
                </a:lnTo>
                <a:lnTo>
                  <a:pt x="138" y="161"/>
                </a:lnTo>
                <a:lnTo>
                  <a:pt x="125" y="156"/>
                </a:lnTo>
                <a:lnTo>
                  <a:pt x="121" y="156"/>
                </a:lnTo>
                <a:lnTo>
                  <a:pt x="117" y="159"/>
                </a:lnTo>
                <a:lnTo>
                  <a:pt x="112" y="158"/>
                </a:lnTo>
                <a:lnTo>
                  <a:pt x="108" y="155"/>
                </a:lnTo>
                <a:lnTo>
                  <a:pt x="101" y="148"/>
                </a:lnTo>
                <a:lnTo>
                  <a:pt x="98" y="143"/>
                </a:lnTo>
                <a:lnTo>
                  <a:pt x="97" y="139"/>
                </a:lnTo>
                <a:lnTo>
                  <a:pt x="95" y="138"/>
                </a:lnTo>
                <a:lnTo>
                  <a:pt x="92" y="139"/>
                </a:lnTo>
                <a:lnTo>
                  <a:pt x="90" y="145"/>
                </a:lnTo>
                <a:lnTo>
                  <a:pt x="84" y="155"/>
                </a:lnTo>
                <a:lnTo>
                  <a:pt x="79" y="158"/>
                </a:lnTo>
                <a:lnTo>
                  <a:pt x="72" y="157"/>
                </a:lnTo>
                <a:lnTo>
                  <a:pt x="62" y="157"/>
                </a:lnTo>
                <a:lnTo>
                  <a:pt x="56" y="158"/>
                </a:lnTo>
                <a:lnTo>
                  <a:pt x="49" y="155"/>
                </a:lnTo>
                <a:lnTo>
                  <a:pt x="47" y="155"/>
                </a:lnTo>
                <a:lnTo>
                  <a:pt x="47" y="158"/>
                </a:lnTo>
                <a:lnTo>
                  <a:pt x="45" y="161"/>
                </a:lnTo>
                <a:lnTo>
                  <a:pt x="40" y="164"/>
                </a:lnTo>
                <a:lnTo>
                  <a:pt x="19" y="158"/>
                </a:lnTo>
                <a:lnTo>
                  <a:pt x="16" y="154"/>
                </a:lnTo>
                <a:lnTo>
                  <a:pt x="21" y="152"/>
                </a:lnTo>
                <a:lnTo>
                  <a:pt x="27" y="146"/>
                </a:lnTo>
                <a:lnTo>
                  <a:pt x="32" y="146"/>
                </a:lnTo>
                <a:lnTo>
                  <a:pt x="37" y="145"/>
                </a:lnTo>
                <a:lnTo>
                  <a:pt x="40" y="143"/>
                </a:lnTo>
                <a:lnTo>
                  <a:pt x="36" y="135"/>
                </a:lnTo>
                <a:lnTo>
                  <a:pt x="28" y="126"/>
                </a:lnTo>
                <a:lnTo>
                  <a:pt x="23" y="123"/>
                </a:lnTo>
                <a:lnTo>
                  <a:pt x="17" y="120"/>
                </a:lnTo>
                <a:lnTo>
                  <a:pt x="16" y="118"/>
                </a:lnTo>
                <a:lnTo>
                  <a:pt x="19" y="103"/>
                </a:lnTo>
                <a:lnTo>
                  <a:pt x="18" y="101"/>
                </a:lnTo>
                <a:lnTo>
                  <a:pt x="11" y="102"/>
                </a:lnTo>
                <a:lnTo>
                  <a:pt x="9" y="100"/>
                </a:lnTo>
                <a:lnTo>
                  <a:pt x="9" y="98"/>
                </a:lnTo>
                <a:lnTo>
                  <a:pt x="9" y="95"/>
                </a:lnTo>
                <a:lnTo>
                  <a:pt x="14" y="89"/>
                </a:lnTo>
                <a:lnTo>
                  <a:pt x="19" y="84"/>
                </a:lnTo>
                <a:lnTo>
                  <a:pt x="21" y="81"/>
                </a:lnTo>
                <a:lnTo>
                  <a:pt x="21" y="79"/>
                </a:lnTo>
                <a:lnTo>
                  <a:pt x="14" y="77"/>
                </a:lnTo>
                <a:lnTo>
                  <a:pt x="9" y="74"/>
                </a:lnTo>
                <a:lnTo>
                  <a:pt x="6" y="74"/>
                </a:lnTo>
                <a:lnTo>
                  <a:pt x="4" y="75"/>
                </a:lnTo>
                <a:lnTo>
                  <a:pt x="2" y="73"/>
                </a:lnTo>
                <a:lnTo>
                  <a:pt x="0" y="69"/>
                </a:lnTo>
                <a:lnTo>
                  <a:pt x="2" y="63"/>
                </a:lnTo>
                <a:lnTo>
                  <a:pt x="8" y="57"/>
                </a:lnTo>
                <a:lnTo>
                  <a:pt x="15" y="52"/>
                </a:lnTo>
                <a:lnTo>
                  <a:pt x="21" y="48"/>
                </a:lnTo>
                <a:lnTo>
                  <a:pt x="24" y="46"/>
                </a:lnTo>
                <a:lnTo>
                  <a:pt x="26" y="40"/>
                </a:lnTo>
                <a:lnTo>
                  <a:pt x="29" y="40"/>
                </a:lnTo>
                <a:lnTo>
                  <a:pt x="36" y="41"/>
                </a:lnTo>
                <a:lnTo>
                  <a:pt x="44" y="42"/>
                </a:lnTo>
                <a:lnTo>
                  <a:pt x="51" y="44"/>
                </a:lnTo>
                <a:lnTo>
                  <a:pt x="58" y="46"/>
                </a:lnTo>
                <a:lnTo>
                  <a:pt x="71" y="49"/>
                </a:lnTo>
                <a:lnTo>
                  <a:pt x="83" y="50"/>
                </a:lnTo>
                <a:lnTo>
                  <a:pt x="87" y="52"/>
                </a:lnTo>
                <a:lnTo>
                  <a:pt x="90" y="51"/>
                </a:lnTo>
                <a:lnTo>
                  <a:pt x="93" y="53"/>
                </a:lnTo>
                <a:lnTo>
                  <a:pt x="95" y="52"/>
                </a:lnTo>
                <a:lnTo>
                  <a:pt x="97" y="49"/>
                </a:lnTo>
                <a:lnTo>
                  <a:pt x="104" y="46"/>
                </a:lnTo>
                <a:lnTo>
                  <a:pt x="110" y="42"/>
                </a:lnTo>
                <a:lnTo>
                  <a:pt x="114" y="37"/>
                </a:lnTo>
                <a:lnTo>
                  <a:pt x="116" y="33"/>
                </a:lnTo>
                <a:lnTo>
                  <a:pt x="120" y="30"/>
                </a:lnTo>
                <a:lnTo>
                  <a:pt x="125" y="29"/>
                </a:lnTo>
                <a:lnTo>
                  <a:pt x="129" y="27"/>
                </a:lnTo>
                <a:lnTo>
                  <a:pt x="146" y="25"/>
                </a:lnTo>
                <a:lnTo>
                  <a:pt x="164" y="27"/>
                </a:lnTo>
                <a:lnTo>
                  <a:pt x="172" y="24"/>
                </a:lnTo>
                <a:lnTo>
                  <a:pt x="179" y="19"/>
                </a:lnTo>
                <a:lnTo>
                  <a:pt x="189" y="18"/>
                </a:lnTo>
                <a:lnTo>
                  <a:pt x="190" y="18"/>
                </a:lnTo>
                <a:lnTo>
                  <a:pt x="205" y="22"/>
                </a:lnTo>
                <a:lnTo>
                  <a:pt x="206" y="19"/>
                </a:lnTo>
                <a:lnTo>
                  <a:pt x="207" y="18"/>
                </a:lnTo>
                <a:lnTo>
                  <a:pt x="206" y="7"/>
                </a:lnTo>
                <a:lnTo>
                  <a:pt x="211" y="2"/>
                </a:lnTo>
                <a:lnTo>
                  <a:pt x="215" y="0"/>
                </a:lnTo>
                <a:lnTo>
                  <a:pt x="231" y="1"/>
                </a:lnTo>
                <a:lnTo>
                  <a:pt x="233" y="4"/>
                </a:lnTo>
                <a:lnTo>
                  <a:pt x="233" y="9"/>
                </a:lnTo>
                <a:lnTo>
                  <a:pt x="235" y="16"/>
                </a:lnTo>
                <a:lnTo>
                  <a:pt x="237" y="18"/>
                </a:lnTo>
                <a:lnTo>
                  <a:pt x="239" y="21"/>
                </a:lnTo>
                <a:lnTo>
                  <a:pt x="238" y="26"/>
                </a:lnTo>
                <a:lnTo>
                  <a:pt x="241" y="30"/>
                </a:lnTo>
                <a:lnTo>
                  <a:pt x="248" y="39"/>
                </a:lnTo>
                <a:lnTo>
                  <a:pt x="249" y="4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3" name="Freeform 255"/>
          <p:cNvSpPr>
            <a:spLocks/>
          </p:cNvSpPr>
          <p:nvPr/>
        </p:nvSpPr>
        <p:spPr bwMode="auto">
          <a:xfrm>
            <a:off x="4642536" y="3942488"/>
            <a:ext cx="107381" cy="51586"/>
          </a:xfrm>
          <a:custGeom>
            <a:avLst/>
            <a:gdLst>
              <a:gd name="T0" fmla="*/ 446 w 450"/>
              <a:gd name="T1" fmla="*/ 74 h 219"/>
              <a:gd name="T2" fmla="*/ 434 w 450"/>
              <a:gd name="T3" fmla="*/ 103 h 219"/>
              <a:gd name="T4" fmla="*/ 418 w 450"/>
              <a:gd name="T5" fmla="*/ 143 h 219"/>
              <a:gd name="T6" fmla="*/ 385 w 450"/>
              <a:gd name="T7" fmla="*/ 150 h 219"/>
              <a:gd name="T8" fmla="*/ 378 w 450"/>
              <a:gd name="T9" fmla="*/ 142 h 219"/>
              <a:gd name="T10" fmla="*/ 368 w 450"/>
              <a:gd name="T11" fmla="*/ 130 h 219"/>
              <a:gd name="T12" fmla="*/ 344 w 450"/>
              <a:gd name="T13" fmla="*/ 131 h 219"/>
              <a:gd name="T14" fmla="*/ 318 w 450"/>
              <a:gd name="T15" fmla="*/ 127 h 219"/>
              <a:gd name="T16" fmla="*/ 287 w 450"/>
              <a:gd name="T17" fmla="*/ 133 h 219"/>
              <a:gd name="T18" fmla="*/ 245 w 450"/>
              <a:gd name="T19" fmla="*/ 174 h 219"/>
              <a:gd name="T20" fmla="*/ 226 w 450"/>
              <a:gd name="T21" fmla="*/ 168 h 219"/>
              <a:gd name="T22" fmla="*/ 209 w 450"/>
              <a:gd name="T23" fmla="*/ 172 h 219"/>
              <a:gd name="T24" fmla="*/ 163 w 450"/>
              <a:gd name="T25" fmla="*/ 185 h 219"/>
              <a:gd name="T26" fmla="*/ 150 w 450"/>
              <a:gd name="T27" fmla="*/ 204 h 219"/>
              <a:gd name="T28" fmla="*/ 148 w 450"/>
              <a:gd name="T29" fmla="*/ 216 h 219"/>
              <a:gd name="T30" fmla="*/ 86 w 450"/>
              <a:gd name="T31" fmla="*/ 219 h 219"/>
              <a:gd name="T32" fmla="*/ 49 w 450"/>
              <a:gd name="T33" fmla="*/ 205 h 219"/>
              <a:gd name="T34" fmla="*/ 33 w 450"/>
              <a:gd name="T35" fmla="*/ 191 h 219"/>
              <a:gd name="T36" fmla="*/ 18 w 450"/>
              <a:gd name="T37" fmla="*/ 187 h 219"/>
              <a:gd name="T38" fmla="*/ 1 w 450"/>
              <a:gd name="T39" fmla="*/ 146 h 219"/>
              <a:gd name="T40" fmla="*/ 7 w 450"/>
              <a:gd name="T41" fmla="*/ 126 h 219"/>
              <a:gd name="T42" fmla="*/ 10 w 450"/>
              <a:gd name="T43" fmla="*/ 111 h 219"/>
              <a:gd name="T44" fmla="*/ 26 w 450"/>
              <a:gd name="T45" fmla="*/ 89 h 219"/>
              <a:gd name="T46" fmla="*/ 61 w 450"/>
              <a:gd name="T47" fmla="*/ 91 h 219"/>
              <a:gd name="T48" fmla="*/ 82 w 450"/>
              <a:gd name="T49" fmla="*/ 76 h 219"/>
              <a:gd name="T50" fmla="*/ 95 w 450"/>
              <a:gd name="T51" fmla="*/ 68 h 219"/>
              <a:gd name="T52" fmla="*/ 99 w 450"/>
              <a:gd name="T53" fmla="*/ 51 h 219"/>
              <a:gd name="T54" fmla="*/ 119 w 450"/>
              <a:gd name="T55" fmla="*/ 32 h 219"/>
              <a:gd name="T56" fmla="*/ 128 w 450"/>
              <a:gd name="T57" fmla="*/ 21 h 219"/>
              <a:gd name="T58" fmla="*/ 144 w 450"/>
              <a:gd name="T59" fmla="*/ 13 h 219"/>
              <a:gd name="T60" fmla="*/ 156 w 450"/>
              <a:gd name="T61" fmla="*/ 10 h 219"/>
              <a:gd name="T62" fmla="*/ 167 w 450"/>
              <a:gd name="T63" fmla="*/ 24 h 219"/>
              <a:gd name="T64" fmla="*/ 194 w 450"/>
              <a:gd name="T65" fmla="*/ 9 h 219"/>
              <a:gd name="T66" fmla="*/ 208 w 450"/>
              <a:gd name="T67" fmla="*/ 2 h 219"/>
              <a:gd name="T68" fmla="*/ 219 w 450"/>
              <a:gd name="T69" fmla="*/ 21 h 219"/>
              <a:gd name="T70" fmla="*/ 228 w 450"/>
              <a:gd name="T71" fmla="*/ 25 h 219"/>
              <a:gd name="T72" fmla="*/ 232 w 450"/>
              <a:gd name="T73" fmla="*/ 40 h 219"/>
              <a:gd name="T74" fmla="*/ 233 w 450"/>
              <a:gd name="T75" fmla="*/ 49 h 219"/>
              <a:gd name="T76" fmla="*/ 253 w 450"/>
              <a:gd name="T77" fmla="*/ 50 h 219"/>
              <a:gd name="T78" fmla="*/ 268 w 450"/>
              <a:gd name="T79" fmla="*/ 31 h 219"/>
              <a:gd name="T80" fmla="*/ 281 w 450"/>
              <a:gd name="T81" fmla="*/ 26 h 219"/>
              <a:gd name="T82" fmla="*/ 291 w 450"/>
              <a:gd name="T83" fmla="*/ 26 h 219"/>
              <a:gd name="T84" fmla="*/ 312 w 450"/>
              <a:gd name="T85" fmla="*/ 33 h 219"/>
              <a:gd name="T86" fmla="*/ 328 w 450"/>
              <a:gd name="T87" fmla="*/ 31 h 219"/>
              <a:gd name="T88" fmla="*/ 346 w 450"/>
              <a:gd name="T89" fmla="*/ 20 h 219"/>
              <a:gd name="T90" fmla="*/ 384 w 450"/>
              <a:gd name="T91" fmla="*/ 26 h 219"/>
              <a:gd name="T92" fmla="*/ 407 w 450"/>
              <a:gd name="T93" fmla="*/ 43 h 219"/>
              <a:gd name="T94" fmla="*/ 445 w 450"/>
              <a:gd name="T95" fmla="*/ 62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0" h="219">
                <a:moveTo>
                  <a:pt x="450" y="63"/>
                </a:moveTo>
                <a:lnTo>
                  <a:pt x="449" y="68"/>
                </a:lnTo>
                <a:lnTo>
                  <a:pt x="446" y="74"/>
                </a:lnTo>
                <a:lnTo>
                  <a:pt x="442" y="80"/>
                </a:lnTo>
                <a:lnTo>
                  <a:pt x="438" y="87"/>
                </a:lnTo>
                <a:lnTo>
                  <a:pt x="434" y="103"/>
                </a:lnTo>
                <a:lnTo>
                  <a:pt x="431" y="110"/>
                </a:lnTo>
                <a:lnTo>
                  <a:pt x="419" y="124"/>
                </a:lnTo>
                <a:lnTo>
                  <a:pt x="418" y="143"/>
                </a:lnTo>
                <a:lnTo>
                  <a:pt x="416" y="145"/>
                </a:lnTo>
                <a:lnTo>
                  <a:pt x="389" y="151"/>
                </a:lnTo>
                <a:lnTo>
                  <a:pt x="385" y="150"/>
                </a:lnTo>
                <a:lnTo>
                  <a:pt x="382" y="147"/>
                </a:lnTo>
                <a:lnTo>
                  <a:pt x="379" y="144"/>
                </a:lnTo>
                <a:lnTo>
                  <a:pt x="378" y="142"/>
                </a:lnTo>
                <a:lnTo>
                  <a:pt x="376" y="136"/>
                </a:lnTo>
                <a:lnTo>
                  <a:pt x="373" y="133"/>
                </a:lnTo>
                <a:lnTo>
                  <a:pt x="368" y="130"/>
                </a:lnTo>
                <a:lnTo>
                  <a:pt x="364" y="126"/>
                </a:lnTo>
                <a:lnTo>
                  <a:pt x="358" y="126"/>
                </a:lnTo>
                <a:lnTo>
                  <a:pt x="344" y="131"/>
                </a:lnTo>
                <a:lnTo>
                  <a:pt x="333" y="131"/>
                </a:lnTo>
                <a:lnTo>
                  <a:pt x="327" y="130"/>
                </a:lnTo>
                <a:lnTo>
                  <a:pt x="318" y="127"/>
                </a:lnTo>
                <a:lnTo>
                  <a:pt x="300" y="126"/>
                </a:lnTo>
                <a:lnTo>
                  <a:pt x="288" y="129"/>
                </a:lnTo>
                <a:lnTo>
                  <a:pt x="287" y="133"/>
                </a:lnTo>
                <a:lnTo>
                  <a:pt x="275" y="156"/>
                </a:lnTo>
                <a:lnTo>
                  <a:pt x="259" y="165"/>
                </a:lnTo>
                <a:lnTo>
                  <a:pt x="245" y="174"/>
                </a:lnTo>
                <a:lnTo>
                  <a:pt x="241" y="176"/>
                </a:lnTo>
                <a:lnTo>
                  <a:pt x="234" y="173"/>
                </a:lnTo>
                <a:lnTo>
                  <a:pt x="226" y="168"/>
                </a:lnTo>
                <a:lnTo>
                  <a:pt x="219" y="165"/>
                </a:lnTo>
                <a:lnTo>
                  <a:pt x="214" y="166"/>
                </a:lnTo>
                <a:lnTo>
                  <a:pt x="209" y="172"/>
                </a:lnTo>
                <a:lnTo>
                  <a:pt x="207" y="178"/>
                </a:lnTo>
                <a:lnTo>
                  <a:pt x="191" y="183"/>
                </a:lnTo>
                <a:lnTo>
                  <a:pt x="163" y="185"/>
                </a:lnTo>
                <a:lnTo>
                  <a:pt x="153" y="191"/>
                </a:lnTo>
                <a:lnTo>
                  <a:pt x="150" y="199"/>
                </a:lnTo>
                <a:lnTo>
                  <a:pt x="150" y="204"/>
                </a:lnTo>
                <a:lnTo>
                  <a:pt x="152" y="209"/>
                </a:lnTo>
                <a:lnTo>
                  <a:pt x="149" y="214"/>
                </a:lnTo>
                <a:lnTo>
                  <a:pt x="148" y="216"/>
                </a:lnTo>
                <a:lnTo>
                  <a:pt x="128" y="218"/>
                </a:lnTo>
                <a:lnTo>
                  <a:pt x="102" y="219"/>
                </a:lnTo>
                <a:lnTo>
                  <a:pt x="86" y="219"/>
                </a:lnTo>
                <a:lnTo>
                  <a:pt x="72" y="218"/>
                </a:lnTo>
                <a:lnTo>
                  <a:pt x="62" y="214"/>
                </a:lnTo>
                <a:lnTo>
                  <a:pt x="49" y="205"/>
                </a:lnTo>
                <a:lnTo>
                  <a:pt x="36" y="192"/>
                </a:lnTo>
                <a:lnTo>
                  <a:pt x="35" y="192"/>
                </a:lnTo>
                <a:lnTo>
                  <a:pt x="33" y="191"/>
                </a:lnTo>
                <a:lnTo>
                  <a:pt x="25" y="190"/>
                </a:lnTo>
                <a:lnTo>
                  <a:pt x="23" y="191"/>
                </a:lnTo>
                <a:lnTo>
                  <a:pt x="18" y="187"/>
                </a:lnTo>
                <a:lnTo>
                  <a:pt x="17" y="182"/>
                </a:lnTo>
                <a:lnTo>
                  <a:pt x="9" y="168"/>
                </a:lnTo>
                <a:lnTo>
                  <a:pt x="1" y="146"/>
                </a:lnTo>
                <a:lnTo>
                  <a:pt x="0" y="139"/>
                </a:lnTo>
                <a:lnTo>
                  <a:pt x="4" y="132"/>
                </a:lnTo>
                <a:lnTo>
                  <a:pt x="7" y="126"/>
                </a:lnTo>
                <a:lnTo>
                  <a:pt x="7" y="122"/>
                </a:lnTo>
                <a:lnTo>
                  <a:pt x="8" y="120"/>
                </a:lnTo>
                <a:lnTo>
                  <a:pt x="10" y="111"/>
                </a:lnTo>
                <a:lnTo>
                  <a:pt x="16" y="99"/>
                </a:lnTo>
                <a:lnTo>
                  <a:pt x="22" y="91"/>
                </a:lnTo>
                <a:lnTo>
                  <a:pt x="26" y="89"/>
                </a:lnTo>
                <a:lnTo>
                  <a:pt x="35" y="91"/>
                </a:lnTo>
                <a:lnTo>
                  <a:pt x="49" y="93"/>
                </a:lnTo>
                <a:lnTo>
                  <a:pt x="61" y="91"/>
                </a:lnTo>
                <a:lnTo>
                  <a:pt x="71" y="86"/>
                </a:lnTo>
                <a:lnTo>
                  <a:pt x="77" y="81"/>
                </a:lnTo>
                <a:lnTo>
                  <a:pt x="82" y="76"/>
                </a:lnTo>
                <a:lnTo>
                  <a:pt x="84" y="72"/>
                </a:lnTo>
                <a:lnTo>
                  <a:pt x="86" y="71"/>
                </a:lnTo>
                <a:lnTo>
                  <a:pt x="95" y="68"/>
                </a:lnTo>
                <a:lnTo>
                  <a:pt x="97" y="64"/>
                </a:lnTo>
                <a:lnTo>
                  <a:pt x="98" y="58"/>
                </a:lnTo>
                <a:lnTo>
                  <a:pt x="99" y="51"/>
                </a:lnTo>
                <a:lnTo>
                  <a:pt x="101" y="45"/>
                </a:lnTo>
                <a:lnTo>
                  <a:pt x="103" y="41"/>
                </a:lnTo>
                <a:lnTo>
                  <a:pt x="119" y="32"/>
                </a:lnTo>
                <a:lnTo>
                  <a:pt x="121" y="28"/>
                </a:lnTo>
                <a:lnTo>
                  <a:pt x="123" y="25"/>
                </a:lnTo>
                <a:lnTo>
                  <a:pt x="128" y="21"/>
                </a:lnTo>
                <a:lnTo>
                  <a:pt x="133" y="16"/>
                </a:lnTo>
                <a:lnTo>
                  <a:pt x="138" y="13"/>
                </a:lnTo>
                <a:lnTo>
                  <a:pt x="144" y="13"/>
                </a:lnTo>
                <a:lnTo>
                  <a:pt x="150" y="12"/>
                </a:lnTo>
                <a:lnTo>
                  <a:pt x="154" y="11"/>
                </a:lnTo>
                <a:lnTo>
                  <a:pt x="156" y="10"/>
                </a:lnTo>
                <a:lnTo>
                  <a:pt x="165" y="12"/>
                </a:lnTo>
                <a:lnTo>
                  <a:pt x="166" y="18"/>
                </a:lnTo>
                <a:lnTo>
                  <a:pt x="167" y="24"/>
                </a:lnTo>
                <a:lnTo>
                  <a:pt x="182" y="24"/>
                </a:lnTo>
                <a:lnTo>
                  <a:pt x="190" y="10"/>
                </a:lnTo>
                <a:lnTo>
                  <a:pt x="194" y="9"/>
                </a:lnTo>
                <a:lnTo>
                  <a:pt x="200" y="4"/>
                </a:lnTo>
                <a:lnTo>
                  <a:pt x="205" y="0"/>
                </a:lnTo>
                <a:lnTo>
                  <a:pt x="208" y="2"/>
                </a:lnTo>
                <a:lnTo>
                  <a:pt x="212" y="11"/>
                </a:lnTo>
                <a:lnTo>
                  <a:pt x="217" y="18"/>
                </a:lnTo>
                <a:lnTo>
                  <a:pt x="219" y="21"/>
                </a:lnTo>
                <a:lnTo>
                  <a:pt x="220" y="23"/>
                </a:lnTo>
                <a:lnTo>
                  <a:pt x="222" y="24"/>
                </a:lnTo>
                <a:lnTo>
                  <a:pt x="228" y="25"/>
                </a:lnTo>
                <a:lnTo>
                  <a:pt x="231" y="27"/>
                </a:lnTo>
                <a:lnTo>
                  <a:pt x="232" y="34"/>
                </a:lnTo>
                <a:lnTo>
                  <a:pt x="232" y="40"/>
                </a:lnTo>
                <a:lnTo>
                  <a:pt x="230" y="44"/>
                </a:lnTo>
                <a:lnTo>
                  <a:pt x="230" y="48"/>
                </a:lnTo>
                <a:lnTo>
                  <a:pt x="233" y="49"/>
                </a:lnTo>
                <a:lnTo>
                  <a:pt x="239" y="48"/>
                </a:lnTo>
                <a:lnTo>
                  <a:pt x="242" y="46"/>
                </a:lnTo>
                <a:lnTo>
                  <a:pt x="253" y="50"/>
                </a:lnTo>
                <a:lnTo>
                  <a:pt x="257" y="40"/>
                </a:lnTo>
                <a:lnTo>
                  <a:pt x="262" y="34"/>
                </a:lnTo>
                <a:lnTo>
                  <a:pt x="268" y="31"/>
                </a:lnTo>
                <a:lnTo>
                  <a:pt x="273" y="28"/>
                </a:lnTo>
                <a:lnTo>
                  <a:pt x="278" y="26"/>
                </a:lnTo>
                <a:lnTo>
                  <a:pt x="281" y="26"/>
                </a:lnTo>
                <a:lnTo>
                  <a:pt x="282" y="25"/>
                </a:lnTo>
                <a:lnTo>
                  <a:pt x="286" y="25"/>
                </a:lnTo>
                <a:lnTo>
                  <a:pt x="291" y="26"/>
                </a:lnTo>
                <a:lnTo>
                  <a:pt x="298" y="25"/>
                </a:lnTo>
                <a:lnTo>
                  <a:pt x="307" y="28"/>
                </a:lnTo>
                <a:lnTo>
                  <a:pt x="312" y="33"/>
                </a:lnTo>
                <a:lnTo>
                  <a:pt x="318" y="34"/>
                </a:lnTo>
                <a:lnTo>
                  <a:pt x="324" y="34"/>
                </a:lnTo>
                <a:lnTo>
                  <a:pt x="328" y="31"/>
                </a:lnTo>
                <a:lnTo>
                  <a:pt x="334" y="22"/>
                </a:lnTo>
                <a:lnTo>
                  <a:pt x="339" y="22"/>
                </a:lnTo>
                <a:lnTo>
                  <a:pt x="346" y="20"/>
                </a:lnTo>
                <a:lnTo>
                  <a:pt x="356" y="20"/>
                </a:lnTo>
                <a:lnTo>
                  <a:pt x="379" y="22"/>
                </a:lnTo>
                <a:lnTo>
                  <a:pt x="384" y="26"/>
                </a:lnTo>
                <a:lnTo>
                  <a:pt x="399" y="31"/>
                </a:lnTo>
                <a:lnTo>
                  <a:pt x="405" y="36"/>
                </a:lnTo>
                <a:lnTo>
                  <a:pt x="407" y="43"/>
                </a:lnTo>
                <a:lnTo>
                  <a:pt x="409" y="47"/>
                </a:lnTo>
                <a:lnTo>
                  <a:pt x="423" y="54"/>
                </a:lnTo>
                <a:lnTo>
                  <a:pt x="445" y="62"/>
                </a:lnTo>
                <a:lnTo>
                  <a:pt x="450" y="6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4" name="Freeform 256"/>
          <p:cNvSpPr>
            <a:spLocks noEditPoints="1"/>
          </p:cNvSpPr>
          <p:nvPr/>
        </p:nvSpPr>
        <p:spPr bwMode="auto">
          <a:xfrm>
            <a:off x="4071945" y="4831011"/>
            <a:ext cx="56848" cy="58954"/>
          </a:xfrm>
          <a:custGeom>
            <a:avLst/>
            <a:gdLst>
              <a:gd name="T0" fmla="*/ 238 w 238"/>
              <a:gd name="T1" fmla="*/ 123 h 246"/>
              <a:gd name="T2" fmla="*/ 232 w 238"/>
              <a:gd name="T3" fmla="*/ 144 h 246"/>
              <a:gd name="T4" fmla="*/ 220 w 238"/>
              <a:gd name="T5" fmla="*/ 149 h 246"/>
              <a:gd name="T6" fmla="*/ 212 w 238"/>
              <a:gd name="T7" fmla="*/ 168 h 246"/>
              <a:gd name="T8" fmla="*/ 206 w 238"/>
              <a:gd name="T9" fmla="*/ 180 h 246"/>
              <a:gd name="T10" fmla="*/ 182 w 238"/>
              <a:gd name="T11" fmla="*/ 202 h 246"/>
              <a:gd name="T12" fmla="*/ 168 w 238"/>
              <a:gd name="T13" fmla="*/ 214 h 246"/>
              <a:gd name="T14" fmla="*/ 152 w 238"/>
              <a:gd name="T15" fmla="*/ 231 h 246"/>
              <a:gd name="T16" fmla="*/ 141 w 238"/>
              <a:gd name="T17" fmla="*/ 246 h 246"/>
              <a:gd name="T18" fmla="*/ 123 w 238"/>
              <a:gd name="T19" fmla="*/ 232 h 246"/>
              <a:gd name="T20" fmla="*/ 75 w 238"/>
              <a:gd name="T21" fmla="*/ 212 h 246"/>
              <a:gd name="T22" fmla="*/ 64 w 238"/>
              <a:gd name="T23" fmla="*/ 204 h 246"/>
              <a:gd name="T24" fmla="*/ 62 w 238"/>
              <a:gd name="T25" fmla="*/ 186 h 246"/>
              <a:gd name="T26" fmla="*/ 62 w 238"/>
              <a:gd name="T27" fmla="*/ 179 h 246"/>
              <a:gd name="T28" fmla="*/ 47 w 238"/>
              <a:gd name="T29" fmla="*/ 182 h 246"/>
              <a:gd name="T30" fmla="*/ 35 w 238"/>
              <a:gd name="T31" fmla="*/ 174 h 246"/>
              <a:gd name="T32" fmla="*/ 29 w 238"/>
              <a:gd name="T33" fmla="*/ 155 h 246"/>
              <a:gd name="T34" fmla="*/ 22 w 238"/>
              <a:gd name="T35" fmla="*/ 143 h 246"/>
              <a:gd name="T36" fmla="*/ 7 w 238"/>
              <a:gd name="T37" fmla="*/ 133 h 246"/>
              <a:gd name="T38" fmla="*/ 3 w 238"/>
              <a:gd name="T39" fmla="*/ 121 h 246"/>
              <a:gd name="T40" fmla="*/ 11 w 238"/>
              <a:gd name="T41" fmla="*/ 124 h 246"/>
              <a:gd name="T42" fmla="*/ 24 w 238"/>
              <a:gd name="T43" fmla="*/ 118 h 246"/>
              <a:gd name="T44" fmla="*/ 32 w 238"/>
              <a:gd name="T45" fmla="*/ 109 h 246"/>
              <a:gd name="T46" fmla="*/ 27 w 238"/>
              <a:gd name="T47" fmla="*/ 110 h 246"/>
              <a:gd name="T48" fmla="*/ 14 w 238"/>
              <a:gd name="T49" fmla="*/ 113 h 246"/>
              <a:gd name="T50" fmla="*/ 5 w 238"/>
              <a:gd name="T51" fmla="*/ 104 h 246"/>
              <a:gd name="T52" fmla="*/ 7 w 238"/>
              <a:gd name="T53" fmla="*/ 92 h 246"/>
              <a:gd name="T54" fmla="*/ 19 w 238"/>
              <a:gd name="T55" fmla="*/ 89 h 246"/>
              <a:gd name="T56" fmla="*/ 2 w 238"/>
              <a:gd name="T57" fmla="*/ 81 h 246"/>
              <a:gd name="T58" fmla="*/ 5 w 238"/>
              <a:gd name="T59" fmla="*/ 74 h 246"/>
              <a:gd name="T60" fmla="*/ 13 w 238"/>
              <a:gd name="T61" fmla="*/ 76 h 246"/>
              <a:gd name="T62" fmla="*/ 21 w 238"/>
              <a:gd name="T63" fmla="*/ 71 h 246"/>
              <a:gd name="T64" fmla="*/ 26 w 238"/>
              <a:gd name="T65" fmla="*/ 59 h 246"/>
              <a:gd name="T66" fmla="*/ 43 w 238"/>
              <a:gd name="T67" fmla="*/ 50 h 246"/>
              <a:gd name="T68" fmla="*/ 51 w 238"/>
              <a:gd name="T69" fmla="*/ 35 h 246"/>
              <a:gd name="T70" fmla="*/ 55 w 238"/>
              <a:gd name="T71" fmla="*/ 29 h 246"/>
              <a:gd name="T72" fmla="*/ 58 w 238"/>
              <a:gd name="T73" fmla="*/ 23 h 246"/>
              <a:gd name="T74" fmla="*/ 63 w 238"/>
              <a:gd name="T75" fmla="*/ 11 h 246"/>
              <a:gd name="T76" fmla="*/ 80 w 238"/>
              <a:gd name="T77" fmla="*/ 5 h 246"/>
              <a:gd name="T78" fmla="*/ 109 w 238"/>
              <a:gd name="T79" fmla="*/ 6 h 246"/>
              <a:gd name="T80" fmla="*/ 125 w 238"/>
              <a:gd name="T81" fmla="*/ 0 h 246"/>
              <a:gd name="T82" fmla="*/ 160 w 238"/>
              <a:gd name="T83" fmla="*/ 0 h 246"/>
              <a:gd name="T84" fmla="*/ 167 w 238"/>
              <a:gd name="T85" fmla="*/ 6 h 246"/>
              <a:gd name="T86" fmla="*/ 178 w 238"/>
              <a:gd name="T87" fmla="*/ 17 h 246"/>
              <a:gd name="T88" fmla="*/ 192 w 238"/>
              <a:gd name="T89" fmla="*/ 38 h 246"/>
              <a:gd name="T90" fmla="*/ 206 w 238"/>
              <a:gd name="T91" fmla="*/ 55 h 246"/>
              <a:gd name="T92" fmla="*/ 206 w 238"/>
              <a:gd name="T93" fmla="*/ 59 h 246"/>
              <a:gd name="T94" fmla="*/ 201 w 238"/>
              <a:gd name="T95" fmla="*/ 70 h 246"/>
              <a:gd name="T96" fmla="*/ 203 w 238"/>
              <a:gd name="T97" fmla="*/ 73 h 246"/>
              <a:gd name="T98" fmla="*/ 213 w 238"/>
              <a:gd name="T99" fmla="*/ 81 h 246"/>
              <a:gd name="T100" fmla="*/ 217 w 238"/>
              <a:gd name="T101" fmla="*/ 98 h 246"/>
              <a:gd name="T102" fmla="*/ 221 w 238"/>
              <a:gd name="T103" fmla="*/ 107 h 246"/>
              <a:gd name="T104" fmla="*/ 207 w 238"/>
              <a:gd name="T105" fmla="*/ 127 h 246"/>
              <a:gd name="T106" fmla="*/ 204 w 238"/>
              <a:gd name="T107" fmla="*/ 133 h 246"/>
              <a:gd name="T108" fmla="*/ 209 w 238"/>
              <a:gd name="T109" fmla="*/ 133 h 246"/>
              <a:gd name="T110" fmla="*/ 217 w 238"/>
              <a:gd name="T111" fmla="*/ 134 h 246"/>
              <a:gd name="T112" fmla="*/ 230 w 238"/>
              <a:gd name="T113" fmla="*/ 121 h 246"/>
              <a:gd name="T114" fmla="*/ 238 w 238"/>
              <a:gd name="T115" fmla="*/ 121 h 246"/>
              <a:gd name="T116" fmla="*/ 59 w 238"/>
              <a:gd name="T117" fmla="*/ 206 h 246"/>
              <a:gd name="T118" fmla="*/ 27 w 238"/>
              <a:gd name="T119" fmla="*/ 194 h 246"/>
              <a:gd name="T120" fmla="*/ 54 w 238"/>
              <a:gd name="T121" fmla="*/ 188 h 246"/>
              <a:gd name="T122" fmla="*/ 62 w 238"/>
              <a:gd name="T123" fmla="*/ 193 h 246"/>
              <a:gd name="T124" fmla="*/ 61 w 238"/>
              <a:gd name="T125" fmla="*/ 204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 h="246">
                <a:moveTo>
                  <a:pt x="238" y="121"/>
                </a:moveTo>
                <a:lnTo>
                  <a:pt x="238" y="123"/>
                </a:lnTo>
                <a:lnTo>
                  <a:pt x="236" y="135"/>
                </a:lnTo>
                <a:lnTo>
                  <a:pt x="232" y="144"/>
                </a:lnTo>
                <a:lnTo>
                  <a:pt x="230" y="147"/>
                </a:lnTo>
                <a:lnTo>
                  <a:pt x="220" y="149"/>
                </a:lnTo>
                <a:lnTo>
                  <a:pt x="216" y="154"/>
                </a:lnTo>
                <a:lnTo>
                  <a:pt x="212" y="168"/>
                </a:lnTo>
                <a:lnTo>
                  <a:pt x="209" y="179"/>
                </a:lnTo>
                <a:lnTo>
                  <a:pt x="206" y="180"/>
                </a:lnTo>
                <a:lnTo>
                  <a:pt x="191" y="196"/>
                </a:lnTo>
                <a:lnTo>
                  <a:pt x="182" y="202"/>
                </a:lnTo>
                <a:lnTo>
                  <a:pt x="175" y="207"/>
                </a:lnTo>
                <a:lnTo>
                  <a:pt x="168" y="214"/>
                </a:lnTo>
                <a:lnTo>
                  <a:pt x="160" y="220"/>
                </a:lnTo>
                <a:lnTo>
                  <a:pt x="152" y="231"/>
                </a:lnTo>
                <a:lnTo>
                  <a:pt x="146" y="243"/>
                </a:lnTo>
                <a:lnTo>
                  <a:pt x="141" y="246"/>
                </a:lnTo>
                <a:lnTo>
                  <a:pt x="138" y="243"/>
                </a:lnTo>
                <a:lnTo>
                  <a:pt x="123" y="232"/>
                </a:lnTo>
                <a:lnTo>
                  <a:pt x="108" y="224"/>
                </a:lnTo>
                <a:lnTo>
                  <a:pt x="75" y="212"/>
                </a:lnTo>
                <a:lnTo>
                  <a:pt x="64" y="208"/>
                </a:lnTo>
                <a:lnTo>
                  <a:pt x="64" y="204"/>
                </a:lnTo>
                <a:lnTo>
                  <a:pt x="68" y="196"/>
                </a:lnTo>
                <a:lnTo>
                  <a:pt x="62" y="186"/>
                </a:lnTo>
                <a:lnTo>
                  <a:pt x="64" y="179"/>
                </a:lnTo>
                <a:lnTo>
                  <a:pt x="62" y="179"/>
                </a:lnTo>
                <a:lnTo>
                  <a:pt x="57" y="183"/>
                </a:lnTo>
                <a:lnTo>
                  <a:pt x="47" y="182"/>
                </a:lnTo>
                <a:lnTo>
                  <a:pt x="40" y="176"/>
                </a:lnTo>
                <a:lnTo>
                  <a:pt x="35" y="174"/>
                </a:lnTo>
                <a:lnTo>
                  <a:pt x="33" y="171"/>
                </a:lnTo>
                <a:lnTo>
                  <a:pt x="29" y="155"/>
                </a:lnTo>
                <a:lnTo>
                  <a:pt x="27" y="148"/>
                </a:lnTo>
                <a:lnTo>
                  <a:pt x="22" y="143"/>
                </a:lnTo>
                <a:lnTo>
                  <a:pt x="11" y="142"/>
                </a:lnTo>
                <a:lnTo>
                  <a:pt x="7" y="133"/>
                </a:lnTo>
                <a:lnTo>
                  <a:pt x="2" y="125"/>
                </a:lnTo>
                <a:lnTo>
                  <a:pt x="3" y="121"/>
                </a:lnTo>
                <a:lnTo>
                  <a:pt x="7" y="121"/>
                </a:lnTo>
                <a:lnTo>
                  <a:pt x="11" y="124"/>
                </a:lnTo>
                <a:lnTo>
                  <a:pt x="17" y="126"/>
                </a:lnTo>
                <a:lnTo>
                  <a:pt x="24" y="118"/>
                </a:lnTo>
                <a:lnTo>
                  <a:pt x="30" y="113"/>
                </a:lnTo>
                <a:lnTo>
                  <a:pt x="32" y="109"/>
                </a:lnTo>
                <a:lnTo>
                  <a:pt x="31" y="107"/>
                </a:lnTo>
                <a:lnTo>
                  <a:pt x="27" y="110"/>
                </a:lnTo>
                <a:lnTo>
                  <a:pt x="16" y="110"/>
                </a:lnTo>
                <a:lnTo>
                  <a:pt x="14" y="113"/>
                </a:lnTo>
                <a:lnTo>
                  <a:pt x="9" y="113"/>
                </a:lnTo>
                <a:lnTo>
                  <a:pt x="5" y="104"/>
                </a:lnTo>
                <a:lnTo>
                  <a:pt x="5" y="98"/>
                </a:lnTo>
                <a:lnTo>
                  <a:pt x="7" y="92"/>
                </a:lnTo>
                <a:lnTo>
                  <a:pt x="18" y="91"/>
                </a:lnTo>
                <a:lnTo>
                  <a:pt x="19" y="89"/>
                </a:lnTo>
                <a:lnTo>
                  <a:pt x="11" y="88"/>
                </a:lnTo>
                <a:lnTo>
                  <a:pt x="2" y="81"/>
                </a:lnTo>
                <a:lnTo>
                  <a:pt x="0" y="76"/>
                </a:lnTo>
                <a:lnTo>
                  <a:pt x="5" y="74"/>
                </a:lnTo>
                <a:lnTo>
                  <a:pt x="9" y="75"/>
                </a:lnTo>
                <a:lnTo>
                  <a:pt x="13" y="76"/>
                </a:lnTo>
                <a:lnTo>
                  <a:pt x="17" y="74"/>
                </a:lnTo>
                <a:lnTo>
                  <a:pt x="21" y="71"/>
                </a:lnTo>
                <a:lnTo>
                  <a:pt x="23" y="68"/>
                </a:lnTo>
                <a:lnTo>
                  <a:pt x="26" y="59"/>
                </a:lnTo>
                <a:lnTo>
                  <a:pt x="37" y="56"/>
                </a:lnTo>
                <a:lnTo>
                  <a:pt x="43" y="50"/>
                </a:lnTo>
                <a:lnTo>
                  <a:pt x="48" y="41"/>
                </a:lnTo>
                <a:lnTo>
                  <a:pt x="51" y="35"/>
                </a:lnTo>
                <a:lnTo>
                  <a:pt x="53" y="32"/>
                </a:lnTo>
                <a:lnTo>
                  <a:pt x="55" y="29"/>
                </a:lnTo>
                <a:lnTo>
                  <a:pt x="56" y="26"/>
                </a:lnTo>
                <a:lnTo>
                  <a:pt x="58" y="23"/>
                </a:lnTo>
                <a:lnTo>
                  <a:pt x="61" y="17"/>
                </a:lnTo>
                <a:lnTo>
                  <a:pt x="63" y="11"/>
                </a:lnTo>
                <a:lnTo>
                  <a:pt x="69" y="8"/>
                </a:lnTo>
                <a:lnTo>
                  <a:pt x="80" y="5"/>
                </a:lnTo>
                <a:lnTo>
                  <a:pt x="91" y="10"/>
                </a:lnTo>
                <a:lnTo>
                  <a:pt x="109" y="6"/>
                </a:lnTo>
                <a:lnTo>
                  <a:pt x="109" y="0"/>
                </a:lnTo>
                <a:lnTo>
                  <a:pt x="125" y="0"/>
                </a:lnTo>
                <a:lnTo>
                  <a:pt x="144" y="0"/>
                </a:lnTo>
                <a:lnTo>
                  <a:pt x="160" y="0"/>
                </a:lnTo>
                <a:lnTo>
                  <a:pt x="165" y="2"/>
                </a:lnTo>
                <a:lnTo>
                  <a:pt x="167" y="6"/>
                </a:lnTo>
                <a:lnTo>
                  <a:pt x="172" y="12"/>
                </a:lnTo>
                <a:lnTo>
                  <a:pt x="178" y="17"/>
                </a:lnTo>
                <a:lnTo>
                  <a:pt x="185" y="27"/>
                </a:lnTo>
                <a:lnTo>
                  <a:pt x="192" y="38"/>
                </a:lnTo>
                <a:lnTo>
                  <a:pt x="201" y="49"/>
                </a:lnTo>
                <a:lnTo>
                  <a:pt x="206" y="55"/>
                </a:lnTo>
                <a:lnTo>
                  <a:pt x="207" y="57"/>
                </a:lnTo>
                <a:lnTo>
                  <a:pt x="206" y="59"/>
                </a:lnTo>
                <a:lnTo>
                  <a:pt x="204" y="64"/>
                </a:lnTo>
                <a:lnTo>
                  <a:pt x="201" y="70"/>
                </a:lnTo>
                <a:lnTo>
                  <a:pt x="202" y="72"/>
                </a:lnTo>
                <a:lnTo>
                  <a:pt x="203" y="73"/>
                </a:lnTo>
                <a:lnTo>
                  <a:pt x="212" y="75"/>
                </a:lnTo>
                <a:lnTo>
                  <a:pt x="213" y="81"/>
                </a:lnTo>
                <a:lnTo>
                  <a:pt x="213" y="90"/>
                </a:lnTo>
                <a:lnTo>
                  <a:pt x="217" y="98"/>
                </a:lnTo>
                <a:lnTo>
                  <a:pt x="221" y="105"/>
                </a:lnTo>
                <a:lnTo>
                  <a:pt x="221" y="107"/>
                </a:lnTo>
                <a:lnTo>
                  <a:pt x="211" y="117"/>
                </a:lnTo>
                <a:lnTo>
                  <a:pt x="207" y="127"/>
                </a:lnTo>
                <a:lnTo>
                  <a:pt x="205" y="130"/>
                </a:lnTo>
                <a:lnTo>
                  <a:pt x="204" y="133"/>
                </a:lnTo>
                <a:lnTo>
                  <a:pt x="206" y="134"/>
                </a:lnTo>
                <a:lnTo>
                  <a:pt x="209" y="133"/>
                </a:lnTo>
                <a:lnTo>
                  <a:pt x="213" y="134"/>
                </a:lnTo>
                <a:lnTo>
                  <a:pt x="217" y="134"/>
                </a:lnTo>
                <a:lnTo>
                  <a:pt x="221" y="130"/>
                </a:lnTo>
                <a:lnTo>
                  <a:pt x="230" y="121"/>
                </a:lnTo>
                <a:lnTo>
                  <a:pt x="232" y="120"/>
                </a:lnTo>
                <a:lnTo>
                  <a:pt x="238" y="121"/>
                </a:lnTo>
                <a:close/>
                <a:moveTo>
                  <a:pt x="61" y="204"/>
                </a:moveTo>
                <a:lnTo>
                  <a:pt x="59" y="206"/>
                </a:lnTo>
                <a:lnTo>
                  <a:pt x="54" y="201"/>
                </a:lnTo>
                <a:lnTo>
                  <a:pt x="27" y="194"/>
                </a:lnTo>
                <a:lnTo>
                  <a:pt x="35" y="189"/>
                </a:lnTo>
                <a:lnTo>
                  <a:pt x="54" y="188"/>
                </a:lnTo>
                <a:lnTo>
                  <a:pt x="59" y="191"/>
                </a:lnTo>
                <a:lnTo>
                  <a:pt x="62" y="193"/>
                </a:lnTo>
                <a:lnTo>
                  <a:pt x="63" y="196"/>
                </a:lnTo>
                <a:lnTo>
                  <a:pt x="61" y="20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5" name="Freeform 257"/>
          <p:cNvSpPr>
            <a:spLocks/>
          </p:cNvSpPr>
          <p:nvPr/>
        </p:nvSpPr>
        <p:spPr bwMode="auto">
          <a:xfrm>
            <a:off x="4558316" y="4096191"/>
            <a:ext cx="2106" cy="3159"/>
          </a:xfrm>
          <a:custGeom>
            <a:avLst/>
            <a:gdLst>
              <a:gd name="T0" fmla="*/ 7 w 9"/>
              <a:gd name="T1" fmla="*/ 10 h 11"/>
              <a:gd name="T2" fmla="*/ 2 w 9"/>
              <a:gd name="T3" fmla="*/ 11 h 11"/>
              <a:gd name="T4" fmla="*/ 0 w 9"/>
              <a:gd name="T5" fmla="*/ 6 h 11"/>
              <a:gd name="T6" fmla="*/ 3 w 9"/>
              <a:gd name="T7" fmla="*/ 1 h 11"/>
              <a:gd name="T8" fmla="*/ 8 w 9"/>
              <a:gd name="T9" fmla="*/ 0 h 11"/>
              <a:gd name="T10" fmla="*/ 9 w 9"/>
              <a:gd name="T11" fmla="*/ 4 h 11"/>
              <a:gd name="T12" fmla="*/ 7 w 9"/>
              <a:gd name="T13" fmla="*/ 10 h 11"/>
            </a:gdLst>
            <a:ahLst/>
            <a:cxnLst>
              <a:cxn ang="0">
                <a:pos x="T0" y="T1"/>
              </a:cxn>
              <a:cxn ang="0">
                <a:pos x="T2" y="T3"/>
              </a:cxn>
              <a:cxn ang="0">
                <a:pos x="T4" y="T5"/>
              </a:cxn>
              <a:cxn ang="0">
                <a:pos x="T6" y="T7"/>
              </a:cxn>
              <a:cxn ang="0">
                <a:pos x="T8" y="T9"/>
              </a:cxn>
              <a:cxn ang="0">
                <a:pos x="T10" y="T11"/>
              </a:cxn>
              <a:cxn ang="0">
                <a:pos x="T12" y="T13"/>
              </a:cxn>
            </a:cxnLst>
            <a:rect l="0" t="0" r="r" b="b"/>
            <a:pathLst>
              <a:path w="9" h="11">
                <a:moveTo>
                  <a:pt x="7" y="10"/>
                </a:moveTo>
                <a:lnTo>
                  <a:pt x="2" y="11"/>
                </a:lnTo>
                <a:lnTo>
                  <a:pt x="0" y="6"/>
                </a:lnTo>
                <a:lnTo>
                  <a:pt x="3" y="1"/>
                </a:lnTo>
                <a:lnTo>
                  <a:pt x="8" y="0"/>
                </a:lnTo>
                <a:lnTo>
                  <a:pt x="9" y="4"/>
                </a:lnTo>
                <a:lnTo>
                  <a:pt x="7"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6" name="Freeform 258"/>
          <p:cNvSpPr>
            <a:spLocks/>
          </p:cNvSpPr>
          <p:nvPr/>
        </p:nvSpPr>
        <p:spPr bwMode="auto">
          <a:xfrm>
            <a:off x="3991935" y="4702576"/>
            <a:ext cx="116856" cy="84220"/>
          </a:xfrm>
          <a:custGeom>
            <a:avLst/>
            <a:gdLst>
              <a:gd name="T0" fmla="*/ 420 w 487"/>
              <a:gd name="T1" fmla="*/ 181 h 353"/>
              <a:gd name="T2" fmla="*/ 437 w 487"/>
              <a:gd name="T3" fmla="*/ 201 h 353"/>
              <a:gd name="T4" fmla="*/ 441 w 487"/>
              <a:gd name="T5" fmla="*/ 228 h 353"/>
              <a:gd name="T6" fmla="*/ 434 w 487"/>
              <a:gd name="T7" fmla="*/ 248 h 353"/>
              <a:gd name="T8" fmla="*/ 448 w 487"/>
              <a:gd name="T9" fmla="*/ 270 h 353"/>
              <a:gd name="T10" fmla="*/ 457 w 487"/>
              <a:gd name="T11" fmla="*/ 267 h 353"/>
              <a:gd name="T12" fmla="*/ 473 w 487"/>
              <a:gd name="T13" fmla="*/ 280 h 353"/>
              <a:gd name="T14" fmla="*/ 483 w 487"/>
              <a:gd name="T15" fmla="*/ 300 h 353"/>
              <a:gd name="T16" fmla="*/ 482 w 487"/>
              <a:gd name="T17" fmla="*/ 329 h 353"/>
              <a:gd name="T18" fmla="*/ 487 w 487"/>
              <a:gd name="T19" fmla="*/ 347 h 353"/>
              <a:gd name="T20" fmla="*/ 447 w 487"/>
              <a:gd name="T21" fmla="*/ 347 h 353"/>
              <a:gd name="T22" fmla="*/ 407 w 487"/>
              <a:gd name="T23" fmla="*/ 352 h 353"/>
              <a:gd name="T24" fmla="*/ 382 w 487"/>
              <a:gd name="T25" fmla="*/ 345 h 353"/>
              <a:gd name="T26" fmla="*/ 362 w 487"/>
              <a:gd name="T27" fmla="*/ 338 h 353"/>
              <a:gd name="T28" fmla="*/ 353 w 487"/>
              <a:gd name="T29" fmla="*/ 337 h 353"/>
              <a:gd name="T30" fmla="*/ 348 w 487"/>
              <a:gd name="T31" fmla="*/ 328 h 353"/>
              <a:gd name="T32" fmla="*/ 301 w 487"/>
              <a:gd name="T33" fmla="*/ 325 h 353"/>
              <a:gd name="T34" fmla="*/ 204 w 487"/>
              <a:gd name="T35" fmla="*/ 325 h 353"/>
              <a:gd name="T36" fmla="*/ 134 w 487"/>
              <a:gd name="T37" fmla="*/ 344 h 353"/>
              <a:gd name="T38" fmla="*/ 89 w 487"/>
              <a:gd name="T39" fmla="*/ 350 h 353"/>
              <a:gd name="T40" fmla="*/ 62 w 487"/>
              <a:gd name="T41" fmla="*/ 348 h 353"/>
              <a:gd name="T42" fmla="*/ 78 w 487"/>
              <a:gd name="T43" fmla="*/ 331 h 353"/>
              <a:gd name="T44" fmla="*/ 85 w 487"/>
              <a:gd name="T45" fmla="*/ 329 h 353"/>
              <a:gd name="T46" fmla="*/ 68 w 487"/>
              <a:gd name="T47" fmla="*/ 330 h 353"/>
              <a:gd name="T48" fmla="*/ 60 w 487"/>
              <a:gd name="T49" fmla="*/ 326 h 353"/>
              <a:gd name="T50" fmla="*/ 61 w 487"/>
              <a:gd name="T51" fmla="*/ 294 h 353"/>
              <a:gd name="T52" fmla="*/ 103 w 487"/>
              <a:gd name="T53" fmla="*/ 286 h 353"/>
              <a:gd name="T54" fmla="*/ 141 w 487"/>
              <a:gd name="T55" fmla="*/ 272 h 353"/>
              <a:gd name="T56" fmla="*/ 181 w 487"/>
              <a:gd name="T57" fmla="*/ 264 h 353"/>
              <a:gd name="T58" fmla="*/ 193 w 487"/>
              <a:gd name="T59" fmla="*/ 256 h 353"/>
              <a:gd name="T60" fmla="*/ 216 w 487"/>
              <a:gd name="T61" fmla="*/ 266 h 353"/>
              <a:gd name="T62" fmla="*/ 279 w 487"/>
              <a:gd name="T63" fmla="*/ 275 h 353"/>
              <a:gd name="T64" fmla="*/ 282 w 487"/>
              <a:gd name="T65" fmla="*/ 255 h 353"/>
              <a:gd name="T66" fmla="*/ 254 w 487"/>
              <a:gd name="T67" fmla="*/ 260 h 353"/>
              <a:gd name="T68" fmla="*/ 228 w 487"/>
              <a:gd name="T69" fmla="*/ 247 h 353"/>
              <a:gd name="T70" fmla="*/ 192 w 487"/>
              <a:gd name="T71" fmla="*/ 233 h 353"/>
              <a:gd name="T72" fmla="*/ 148 w 487"/>
              <a:gd name="T73" fmla="*/ 252 h 353"/>
              <a:gd name="T74" fmla="*/ 75 w 487"/>
              <a:gd name="T75" fmla="*/ 243 h 353"/>
              <a:gd name="T76" fmla="*/ 63 w 487"/>
              <a:gd name="T77" fmla="*/ 221 h 353"/>
              <a:gd name="T78" fmla="*/ 63 w 487"/>
              <a:gd name="T79" fmla="*/ 218 h 353"/>
              <a:gd name="T80" fmla="*/ 44 w 487"/>
              <a:gd name="T81" fmla="*/ 185 h 353"/>
              <a:gd name="T82" fmla="*/ 15 w 487"/>
              <a:gd name="T83" fmla="*/ 159 h 353"/>
              <a:gd name="T84" fmla="*/ 10 w 487"/>
              <a:gd name="T85" fmla="*/ 154 h 353"/>
              <a:gd name="T86" fmla="*/ 79 w 487"/>
              <a:gd name="T87" fmla="*/ 68 h 353"/>
              <a:gd name="T88" fmla="*/ 89 w 487"/>
              <a:gd name="T89" fmla="*/ 37 h 353"/>
              <a:gd name="T90" fmla="*/ 108 w 487"/>
              <a:gd name="T91" fmla="*/ 10 h 353"/>
              <a:gd name="T92" fmla="*/ 140 w 487"/>
              <a:gd name="T93" fmla="*/ 15 h 353"/>
              <a:gd name="T94" fmla="*/ 184 w 487"/>
              <a:gd name="T95" fmla="*/ 7 h 353"/>
              <a:gd name="T96" fmla="*/ 196 w 487"/>
              <a:gd name="T97" fmla="*/ 3 h 353"/>
              <a:gd name="T98" fmla="*/ 206 w 487"/>
              <a:gd name="T99" fmla="*/ 2 h 353"/>
              <a:gd name="T100" fmla="*/ 273 w 487"/>
              <a:gd name="T101" fmla="*/ 21 h 353"/>
              <a:gd name="T102" fmla="*/ 290 w 487"/>
              <a:gd name="T103" fmla="*/ 43 h 353"/>
              <a:gd name="T104" fmla="*/ 305 w 487"/>
              <a:gd name="T105" fmla="*/ 45 h 353"/>
              <a:gd name="T106" fmla="*/ 320 w 487"/>
              <a:gd name="T107" fmla="*/ 46 h 353"/>
              <a:gd name="T108" fmla="*/ 332 w 487"/>
              <a:gd name="T109" fmla="*/ 57 h 353"/>
              <a:gd name="T110" fmla="*/ 348 w 487"/>
              <a:gd name="T111" fmla="*/ 88 h 353"/>
              <a:gd name="T112" fmla="*/ 355 w 487"/>
              <a:gd name="T113" fmla="*/ 96 h 353"/>
              <a:gd name="T114" fmla="*/ 371 w 487"/>
              <a:gd name="T115" fmla="*/ 113 h 353"/>
              <a:gd name="T116" fmla="*/ 377 w 487"/>
              <a:gd name="T117" fmla="*/ 122 h 353"/>
              <a:gd name="T118" fmla="*/ 402 w 487"/>
              <a:gd name="T119" fmla="*/ 13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7" h="353">
                <a:moveTo>
                  <a:pt x="416" y="152"/>
                </a:moveTo>
                <a:lnTo>
                  <a:pt x="424" y="166"/>
                </a:lnTo>
                <a:lnTo>
                  <a:pt x="422" y="172"/>
                </a:lnTo>
                <a:lnTo>
                  <a:pt x="420" y="181"/>
                </a:lnTo>
                <a:lnTo>
                  <a:pt x="424" y="188"/>
                </a:lnTo>
                <a:lnTo>
                  <a:pt x="429" y="192"/>
                </a:lnTo>
                <a:lnTo>
                  <a:pt x="433" y="196"/>
                </a:lnTo>
                <a:lnTo>
                  <a:pt x="437" y="201"/>
                </a:lnTo>
                <a:lnTo>
                  <a:pt x="437" y="212"/>
                </a:lnTo>
                <a:lnTo>
                  <a:pt x="437" y="220"/>
                </a:lnTo>
                <a:lnTo>
                  <a:pt x="439" y="224"/>
                </a:lnTo>
                <a:lnTo>
                  <a:pt x="441" y="228"/>
                </a:lnTo>
                <a:lnTo>
                  <a:pt x="441" y="232"/>
                </a:lnTo>
                <a:lnTo>
                  <a:pt x="440" y="235"/>
                </a:lnTo>
                <a:lnTo>
                  <a:pt x="435" y="240"/>
                </a:lnTo>
                <a:lnTo>
                  <a:pt x="434" y="248"/>
                </a:lnTo>
                <a:lnTo>
                  <a:pt x="442" y="258"/>
                </a:lnTo>
                <a:lnTo>
                  <a:pt x="447" y="263"/>
                </a:lnTo>
                <a:lnTo>
                  <a:pt x="447" y="266"/>
                </a:lnTo>
                <a:lnTo>
                  <a:pt x="448" y="270"/>
                </a:lnTo>
                <a:lnTo>
                  <a:pt x="452" y="274"/>
                </a:lnTo>
                <a:lnTo>
                  <a:pt x="454" y="273"/>
                </a:lnTo>
                <a:lnTo>
                  <a:pt x="456" y="269"/>
                </a:lnTo>
                <a:lnTo>
                  <a:pt x="457" y="267"/>
                </a:lnTo>
                <a:lnTo>
                  <a:pt x="464" y="268"/>
                </a:lnTo>
                <a:lnTo>
                  <a:pt x="467" y="269"/>
                </a:lnTo>
                <a:lnTo>
                  <a:pt x="471" y="276"/>
                </a:lnTo>
                <a:lnTo>
                  <a:pt x="473" y="280"/>
                </a:lnTo>
                <a:lnTo>
                  <a:pt x="474" y="285"/>
                </a:lnTo>
                <a:lnTo>
                  <a:pt x="478" y="292"/>
                </a:lnTo>
                <a:lnTo>
                  <a:pt x="482" y="297"/>
                </a:lnTo>
                <a:lnTo>
                  <a:pt x="483" y="300"/>
                </a:lnTo>
                <a:lnTo>
                  <a:pt x="487" y="304"/>
                </a:lnTo>
                <a:lnTo>
                  <a:pt x="484" y="313"/>
                </a:lnTo>
                <a:lnTo>
                  <a:pt x="485" y="317"/>
                </a:lnTo>
                <a:lnTo>
                  <a:pt x="482" y="329"/>
                </a:lnTo>
                <a:lnTo>
                  <a:pt x="482" y="335"/>
                </a:lnTo>
                <a:lnTo>
                  <a:pt x="482" y="337"/>
                </a:lnTo>
                <a:lnTo>
                  <a:pt x="487" y="341"/>
                </a:lnTo>
                <a:lnTo>
                  <a:pt x="487" y="347"/>
                </a:lnTo>
                <a:lnTo>
                  <a:pt x="481" y="346"/>
                </a:lnTo>
                <a:lnTo>
                  <a:pt x="472" y="345"/>
                </a:lnTo>
                <a:lnTo>
                  <a:pt x="454" y="349"/>
                </a:lnTo>
                <a:lnTo>
                  <a:pt x="447" y="347"/>
                </a:lnTo>
                <a:lnTo>
                  <a:pt x="435" y="348"/>
                </a:lnTo>
                <a:lnTo>
                  <a:pt x="426" y="349"/>
                </a:lnTo>
                <a:lnTo>
                  <a:pt x="415" y="353"/>
                </a:lnTo>
                <a:lnTo>
                  <a:pt x="407" y="352"/>
                </a:lnTo>
                <a:lnTo>
                  <a:pt x="402" y="349"/>
                </a:lnTo>
                <a:lnTo>
                  <a:pt x="396" y="350"/>
                </a:lnTo>
                <a:lnTo>
                  <a:pt x="389" y="348"/>
                </a:lnTo>
                <a:lnTo>
                  <a:pt x="382" y="345"/>
                </a:lnTo>
                <a:lnTo>
                  <a:pt x="375" y="343"/>
                </a:lnTo>
                <a:lnTo>
                  <a:pt x="368" y="338"/>
                </a:lnTo>
                <a:lnTo>
                  <a:pt x="365" y="337"/>
                </a:lnTo>
                <a:lnTo>
                  <a:pt x="362" y="338"/>
                </a:lnTo>
                <a:lnTo>
                  <a:pt x="360" y="340"/>
                </a:lnTo>
                <a:lnTo>
                  <a:pt x="358" y="341"/>
                </a:lnTo>
                <a:lnTo>
                  <a:pt x="354" y="340"/>
                </a:lnTo>
                <a:lnTo>
                  <a:pt x="353" y="337"/>
                </a:lnTo>
                <a:lnTo>
                  <a:pt x="354" y="333"/>
                </a:lnTo>
                <a:lnTo>
                  <a:pt x="354" y="330"/>
                </a:lnTo>
                <a:lnTo>
                  <a:pt x="353" y="329"/>
                </a:lnTo>
                <a:lnTo>
                  <a:pt x="348" y="328"/>
                </a:lnTo>
                <a:lnTo>
                  <a:pt x="341" y="328"/>
                </a:lnTo>
                <a:lnTo>
                  <a:pt x="330" y="327"/>
                </a:lnTo>
                <a:lnTo>
                  <a:pt x="327" y="326"/>
                </a:lnTo>
                <a:lnTo>
                  <a:pt x="301" y="325"/>
                </a:lnTo>
                <a:lnTo>
                  <a:pt x="275" y="325"/>
                </a:lnTo>
                <a:lnTo>
                  <a:pt x="252" y="325"/>
                </a:lnTo>
                <a:lnTo>
                  <a:pt x="224" y="325"/>
                </a:lnTo>
                <a:lnTo>
                  <a:pt x="204" y="325"/>
                </a:lnTo>
                <a:lnTo>
                  <a:pt x="185" y="325"/>
                </a:lnTo>
                <a:lnTo>
                  <a:pt x="171" y="332"/>
                </a:lnTo>
                <a:lnTo>
                  <a:pt x="155" y="340"/>
                </a:lnTo>
                <a:lnTo>
                  <a:pt x="134" y="344"/>
                </a:lnTo>
                <a:lnTo>
                  <a:pt x="110" y="343"/>
                </a:lnTo>
                <a:lnTo>
                  <a:pt x="102" y="344"/>
                </a:lnTo>
                <a:lnTo>
                  <a:pt x="94" y="348"/>
                </a:lnTo>
                <a:lnTo>
                  <a:pt x="89" y="350"/>
                </a:lnTo>
                <a:lnTo>
                  <a:pt x="80" y="352"/>
                </a:lnTo>
                <a:lnTo>
                  <a:pt x="69" y="350"/>
                </a:lnTo>
                <a:lnTo>
                  <a:pt x="65" y="351"/>
                </a:lnTo>
                <a:lnTo>
                  <a:pt x="62" y="348"/>
                </a:lnTo>
                <a:lnTo>
                  <a:pt x="59" y="342"/>
                </a:lnTo>
                <a:lnTo>
                  <a:pt x="61" y="337"/>
                </a:lnTo>
                <a:lnTo>
                  <a:pt x="68" y="335"/>
                </a:lnTo>
                <a:lnTo>
                  <a:pt x="78" y="331"/>
                </a:lnTo>
                <a:lnTo>
                  <a:pt x="83" y="333"/>
                </a:lnTo>
                <a:lnTo>
                  <a:pt x="86" y="333"/>
                </a:lnTo>
                <a:lnTo>
                  <a:pt x="86" y="331"/>
                </a:lnTo>
                <a:lnTo>
                  <a:pt x="85" y="329"/>
                </a:lnTo>
                <a:lnTo>
                  <a:pt x="78" y="326"/>
                </a:lnTo>
                <a:lnTo>
                  <a:pt x="74" y="322"/>
                </a:lnTo>
                <a:lnTo>
                  <a:pt x="71" y="325"/>
                </a:lnTo>
                <a:lnTo>
                  <a:pt x="68" y="330"/>
                </a:lnTo>
                <a:lnTo>
                  <a:pt x="66" y="331"/>
                </a:lnTo>
                <a:lnTo>
                  <a:pt x="63" y="333"/>
                </a:lnTo>
                <a:lnTo>
                  <a:pt x="61" y="329"/>
                </a:lnTo>
                <a:lnTo>
                  <a:pt x="60" y="326"/>
                </a:lnTo>
                <a:lnTo>
                  <a:pt x="61" y="323"/>
                </a:lnTo>
                <a:lnTo>
                  <a:pt x="61" y="309"/>
                </a:lnTo>
                <a:lnTo>
                  <a:pt x="62" y="301"/>
                </a:lnTo>
                <a:lnTo>
                  <a:pt x="61" y="294"/>
                </a:lnTo>
                <a:lnTo>
                  <a:pt x="66" y="289"/>
                </a:lnTo>
                <a:lnTo>
                  <a:pt x="70" y="287"/>
                </a:lnTo>
                <a:lnTo>
                  <a:pt x="87" y="286"/>
                </a:lnTo>
                <a:lnTo>
                  <a:pt x="103" y="286"/>
                </a:lnTo>
                <a:lnTo>
                  <a:pt x="119" y="286"/>
                </a:lnTo>
                <a:lnTo>
                  <a:pt x="135" y="286"/>
                </a:lnTo>
                <a:lnTo>
                  <a:pt x="136" y="273"/>
                </a:lnTo>
                <a:lnTo>
                  <a:pt x="141" y="272"/>
                </a:lnTo>
                <a:lnTo>
                  <a:pt x="149" y="270"/>
                </a:lnTo>
                <a:lnTo>
                  <a:pt x="163" y="269"/>
                </a:lnTo>
                <a:lnTo>
                  <a:pt x="178" y="267"/>
                </a:lnTo>
                <a:lnTo>
                  <a:pt x="181" y="264"/>
                </a:lnTo>
                <a:lnTo>
                  <a:pt x="184" y="260"/>
                </a:lnTo>
                <a:lnTo>
                  <a:pt x="186" y="256"/>
                </a:lnTo>
                <a:lnTo>
                  <a:pt x="189" y="254"/>
                </a:lnTo>
                <a:lnTo>
                  <a:pt x="193" y="256"/>
                </a:lnTo>
                <a:lnTo>
                  <a:pt x="199" y="258"/>
                </a:lnTo>
                <a:lnTo>
                  <a:pt x="205" y="261"/>
                </a:lnTo>
                <a:lnTo>
                  <a:pt x="211" y="264"/>
                </a:lnTo>
                <a:lnTo>
                  <a:pt x="216" y="266"/>
                </a:lnTo>
                <a:lnTo>
                  <a:pt x="227" y="271"/>
                </a:lnTo>
                <a:lnTo>
                  <a:pt x="245" y="277"/>
                </a:lnTo>
                <a:lnTo>
                  <a:pt x="260" y="280"/>
                </a:lnTo>
                <a:lnTo>
                  <a:pt x="279" y="275"/>
                </a:lnTo>
                <a:lnTo>
                  <a:pt x="292" y="272"/>
                </a:lnTo>
                <a:lnTo>
                  <a:pt x="294" y="266"/>
                </a:lnTo>
                <a:lnTo>
                  <a:pt x="292" y="260"/>
                </a:lnTo>
                <a:lnTo>
                  <a:pt x="282" y="255"/>
                </a:lnTo>
                <a:lnTo>
                  <a:pt x="268" y="256"/>
                </a:lnTo>
                <a:lnTo>
                  <a:pt x="264" y="257"/>
                </a:lnTo>
                <a:lnTo>
                  <a:pt x="258" y="259"/>
                </a:lnTo>
                <a:lnTo>
                  <a:pt x="254" y="260"/>
                </a:lnTo>
                <a:lnTo>
                  <a:pt x="248" y="258"/>
                </a:lnTo>
                <a:lnTo>
                  <a:pt x="240" y="254"/>
                </a:lnTo>
                <a:lnTo>
                  <a:pt x="235" y="249"/>
                </a:lnTo>
                <a:lnTo>
                  <a:pt x="228" y="247"/>
                </a:lnTo>
                <a:lnTo>
                  <a:pt x="219" y="245"/>
                </a:lnTo>
                <a:lnTo>
                  <a:pt x="206" y="236"/>
                </a:lnTo>
                <a:lnTo>
                  <a:pt x="199" y="234"/>
                </a:lnTo>
                <a:lnTo>
                  <a:pt x="192" y="233"/>
                </a:lnTo>
                <a:lnTo>
                  <a:pt x="179" y="235"/>
                </a:lnTo>
                <a:lnTo>
                  <a:pt x="167" y="240"/>
                </a:lnTo>
                <a:lnTo>
                  <a:pt x="160" y="252"/>
                </a:lnTo>
                <a:lnTo>
                  <a:pt x="148" y="252"/>
                </a:lnTo>
                <a:lnTo>
                  <a:pt x="121" y="251"/>
                </a:lnTo>
                <a:lnTo>
                  <a:pt x="97" y="251"/>
                </a:lnTo>
                <a:lnTo>
                  <a:pt x="77" y="252"/>
                </a:lnTo>
                <a:lnTo>
                  <a:pt x="75" y="243"/>
                </a:lnTo>
                <a:lnTo>
                  <a:pt x="70" y="237"/>
                </a:lnTo>
                <a:lnTo>
                  <a:pt x="62" y="231"/>
                </a:lnTo>
                <a:lnTo>
                  <a:pt x="61" y="226"/>
                </a:lnTo>
                <a:lnTo>
                  <a:pt x="63" y="221"/>
                </a:lnTo>
                <a:lnTo>
                  <a:pt x="71" y="218"/>
                </a:lnTo>
                <a:lnTo>
                  <a:pt x="73" y="215"/>
                </a:lnTo>
                <a:lnTo>
                  <a:pt x="69" y="215"/>
                </a:lnTo>
                <a:lnTo>
                  <a:pt x="63" y="218"/>
                </a:lnTo>
                <a:lnTo>
                  <a:pt x="59" y="218"/>
                </a:lnTo>
                <a:lnTo>
                  <a:pt x="58" y="211"/>
                </a:lnTo>
                <a:lnTo>
                  <a:pt x="52" y="201"/>
                </a:lnTo>
                <a:lnTo>
                  <a:pt x="44" y="185"/>
                </a:lnTo>
                <a:lnTo>
                  <a:pt x="36" y="179"/>
                </a:lnTo>
                <a:lnTo>
                  <a:pt x="29" y="166"/>
                </a:lnTo>
                <a:lnTo>
                  <a:pt x="22" y="161"/>
                </a:lnTo>
                <a:lnTo>
                  <a:pt x="15" y="159"/>
                </a:lnTo>
                <a:lnTo>
                  <a:pt x="9" y="159"/>
                </a:lnTo>
                <a:lnTo>
                  <a:pt x="7" y="165"/>
                </a:lnTo>
                <a:lnTo>
                  <a:pt x="0" y="157"/>
                </a:lnTo>
                <a:lnTo>
                  <a:pt x="10" y="154"/>
                </a:lnTo>
                <a:lnTo>
                  <a:pt x="31" y="143"/>
                </a:lnTo>
                <a:lnTo>
                  <a:pt x="55" y="113"/>
                </a:lnTo>
                <a:lnTo>
                  <a:pt x="76" y="77"/>
                </a:lnTo>
                <a:lnTo>
                  <a:pt x="79" y="68"/>
                </a:lnTo>
                <a:lnTo>
                  <a:pt x="82" y="62"/>
                </a:lnTo>
                <a:lnTo>
                  <a:pt x="83" y="47"/>
                </a:lnTo>
                <a:lnTo>
                  <a:pt x="87" y="38"/>
                </a:lnTo>
                <a:lnTo>
                  <a:pt x="89" y="37"/>
                </a:lnTo>
                <a:lnTo>
                  <a:pt x="93" y="30"/>
                </a:lnTo>
                <a:lnTo>
                  <a:pt x="98" y="18"/>
                </a:lnTo>
                <a:lnTo>
                  <a:pt x="103" y="12"/>
                </a:lnTo>
                <a:lnTo>
                  <a:pt x="108" y="10"/>
                </a:lnTo>
                <a:lnTo>
                  <a:pt x="113" y="11"/>
                </a:lnTo>
                <a:lnTo>
                  <a:pt x="116" y="13"/>
                </a:lnTo>
                <a:lnTo>
                  <a:pt x="125" y="15"/>
                </a:lnTo>
                <a:lnTo>
                  <a:pt x="140" y="15"/>
                </a:lnTo>
                <a:lnTo>
                  <a:pt x="152" y="14"/>
                </a:lnTo>
                <a:lnTo>
                  <a:pt x="160" y="10"/>
                </a:lnTo>
                <a:lnTo>
                  <a:pt x="171" y="7"/>
                </a:lnTo>
                <a:lnTo>
                  <a:pt x="184" y="7"/>
                </a:lnTo>
                <a:lnTo>
                  <a:pt x="191" y="6"/>
                </a:lnTo>
                <a:lnTo>
                  <a:pt x="192" y="2"/>
                </a:lnTo>
                <a:lnTo>
                  <a:pt x="194" y="1"/>
                </a:lnTo>
                <a:lnTo>
                  <a:pt x="196" y="3"/>
                </a:lnTo>
                <a:lnTo>
                  <a:pt x="199" y="2"/>
                </a:lnTo>
                <a:lnTo>
                  <a:pt x="201" y="0"/>
                </a:lnTo>
                <a:lnTo>
                  <a:pt x="204" y="0"/>
                </a:lnTo>
                <a:lnTo>
                  <a:pt x="206" y="2"/>
                </a:lnTo>
                <a:lnTo>
                  <a:pt x="218" y="2"/>
                </a:lnTo>
                <a:lnTo>
                  <a:pt x="238" y="1"/>
                </a:lnTo>
                <a:lnTo>
                  <a:pt x="256" y="8"/>
                </a:lnTo>
                <a:lnTo>
                  <a:pt x="273" y="21"/>
                </a:lnTo>
                <a:lnTo>
                  <a:pt x="282" y="30"/>
                </a:lnTo>
                <a:lnTo>
                  <a:pt x="282" y="34"/>
                </a:lnTo>
                <a:lnTo>
                  <a:pt x="285" y="39"/>
                </a:lnTo>
                <a:lnTo>
                  <a:pt x="290" y="43"/>
                </a:lnTo>
                <a:lnTo>
                  <a:pt x="295" y="44"/>
                </a:lnTo>
                <a:lnTo>
                  <a:pt x="299" y="41"/>
                </a:lnTo>
                <a:lnTo>
                  <a:pt x="302" y="41"/>
                </a:lnTo>
                <a:lnTo>
                  <a:pt x="305" y="45"/>
                </a:lnTo>
                <a:lnTo>
                  <a:pt x="310" y="46"/>
                </a:lnTo>
                <a:lnTo>
                  <a:pt x="315" y="43"/>
                </a:lnTo>
                <a:lnTo>
                  <a:pt x="319" y="44"/>
                </a:lnTo>
                <a:lnTo>
                  <a:pt x="320" y="46"/>
                </a:lnTo>
                <a:lnTo>
                  <a:pt x="321" y="47"/>
                </a:lnTo>
                <a:lnTo>
                  <a:pt x="323" y="48"/>
                </a:lnTo>
                <a:lnTo>
                  <a:pt x="327" y="50"/>
                </a:lnTo>
                <a:lnTo>
                  <a:pt x="332" y="57"/>
                </a:lnTo>
                <a:lnTo>
                  <a:pt x="336" y="67"/>
                </a:lnTo>
                <a:lnTo>
                  <a:pt x="339" y="80"/>
                </a:lnTo>
                <a:lnTo>
                  <a:pt x="343" y="87"/>
                </a:lnTo>
                <a:lnTo>
                  <a:pt x="348" y="88"/>
                </a:lnTo>
                <a:lnTo>
                  <a:pt x="351" y="90"/>
                </a:lnTo>
                <a:lnTo>
                  <a:pt x="351" y="93"/>
                </a:lnTo>
                <a:lnTo>
                  <a:pt x="353" y="95"/>
                </a:lnTo>
                <a:lnTo>
                  <a:pt x="355" y="96"/>
                </a:lnTo>
                <a:lnTo>
                  <a:pt x="360" y="96"/>
                </a:lnTo>
                <a:lnTo>
                  <a:pt x="365" y="100"/>
                </a:lnTo>
                <a:lnTo>
                  <a:pt x="370" y="109"/>
                </a:lnTo>
                <a:lnTo>
                  <a:pt x="371" y="113"/>
                </a:lnTo>
                <a:lnTo>
                  <a:pt x="370" y="115"/>
                </a:lnTo>
                <a:lnTo>
                  <a:pt x="370" y="117"/>
                </a:lnTo>
                <a:lnTo>
                  <a:pt x="374" y="119"/>
                </a:lnTo>
                <a:lnTo>
                  <a:pt x="377" y="122"/>
                </a:lnTo>
                <a:lnTo>
                  <a:pt x="380" y="126"/>
                </a:lnTo>
                <a:lnTo>
                  <a:pt x="386" y="130"/>
                </a:lnTo>
                <a:lnTo>
                  <a:pt x="395" y="134"/>
                </a:lnTo>
                <a:lnTo>
                  <a:pt x="402" y="139"/>
                </a:lnTo>
                <a:lnTo>
                  <a:pt x="406" y="146"/>
                </a:lnTo>
                <a:lnTo>
                  <a:pt x="414" y="152"/>
                </a:lnTo>
                <a:lnTo>
                  <a:pt x="416" y="152"/>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7" name="Freeform 259"/>
          <p:cNvSpPr>
            <a:spLocks/>
          </p:cNvSpPr>
          <p:nvPr/>
        </p:nvSpPr>
        <p:spPr bwMode="auto">
          <a:xfrm>
            <a:off x="5098377" y="4793112"/>
            <a:ext cx="196865" cy="258976"/>
          </a:xfrm>
          <a:custGeom>
            <a:avLst/>
            <a:gdLst>
              <a:gd name="T0" fmla="*/ 37 w 826"/>
              <a:gd name="T1" fmla="*/ 1064 h 1083"/>
              <a:gd name="T2" fmla="*/ 1 w 826"/>
              <a:gd name="T3" fmla="*/ 1007 h 1083"/>
              <a:gd name="T4" fmla="*/ 1 w 826"/>
              <a:gd name="T5" fmla="*/ 775 h 1083"/>
              <a:gd name="T6" fmla="*/ 14 w 826"/>
              <a:gd name="T7" fmla="*/ 714 h 1083"/>
              <a:gd name="T8" fmla="*/ 73 w 826"/>
              <a:gd name="T9" fmla="*/ 637 h 1083"/>
              <a:gd name="T10" fmla="*/ 111 w 826"/>
              <a:gd name="T11" fmla="*/ 618 h 1083"/>
              <a:gd name="T12" fmla="*/ 156 w 826"/>
              <a:gd name="T13" fmla="*/ 600 h 1083"/>
              <a:gd name="T14" fmla="*/ 204 w 826"/>
              <a:gd name="T15" fmla="*/ 569 h 1083"/>
              <a:gd name="T16" fmla="*/ 240 w 826"/>
              <a:gd name="T17" fmla="*/ 560 h 1083"/>
              <a:gd name="T18" fmla="*/ 313 w 826"/>
              <a:gd name="T19" fmla="*/ 564 h 1083"/>
              <a:gd name="T20" fmla="*/ 370 w 826"/>
              <a:gd name="T21" fmla="*/ 503 h 1083"/>
              <a:gd name="T22" fmla="*/ 452 w 826"/>
              <a:gd name="T23" fmla="*/ 419 h 1083"/>
              <a:gd name="T24" fmla="*/ 536 w 826"/>
              <a:gd name="T25" fmla="*/ 338 h 1083"/>
              <a:gd name="T26" fmla="*/ 477 w 826"/>
              <a:gd name="T27" fmla="*/ 319 h 1083"/>
              <a:gd name="T28" fmla="*/ 388 w 826"/>
              <a:gd name="T29" fmla="*/ 288 h 1083"/>
              <a:gd name="T30" fmla="*/ 291 w 826"/>
              <a:gd name="T31" fmla="*/ 256 h 1083"/>
              <a:gd name="T32" fmla="*/ 227 w 826"/>
              <a:gd name="T33" fmla="*/ 227 h 1083"/>
              <a:gd name="T34" fmla="*/ 193 w 826"/>
              <a:gd name="T35" fmla="*/ 201 h 1083"/>
              <a:gd name="T36" fmla="*/ 167 w 826"/>
              <a:gd name="T37" fmla="*/ 165 h 1083"/>
              <a:gd name="T38" fmla="*/ 147 w 826"/>
              <a:gd name="T39" fmla="*/ 139 h 1083"/>
              <a:gd name="T40" fmla="*/ 134 w 826"/>
              <a:gd name="T41" fmla="*/ 111 h 1083"/>
              <a:gd name="T42" fmla="*/ 151 w 826"/>
              <a:gd name="T43" fmla="*/ 87 h 1083"/>
              <a:gd name="T44" fmla="*/ 174 w 826"/>
              <a:gd name="T45" fmla="*/ 50 h 1083"/>
              <a:gd name="T46" fmla="*/ 229 w 826"/>
              <a:gd name="T47" fmla="*/ 96 h 1083"/>
              <a:gd name="T48" fmla="*/ 315 w 826"/>
              <a:gd name="T49" fmla="*/ 124 h 1083"/>
              <a:gd name="T50" fmla="*/ 401 w 826"/>
              <a:gd name="T51" fmla="*/ 96 h 1083"/>
              <a:gd name="T52" fmla="*/ 476 w 826"/>
              <a:gd name="T53" fmla="*/ 85 h 1083"/>
              <a:gd name="T54" fmla="*/ 535 w 826"/>
              <a:gd name="T55" fmla="*/ 70 h 1083"/>
              <a:gd name="T56" fmla="*/ 611 w 826"/>
              <a:gd name="T57" fmla="*/ 53 h 1083"/>
              <a:gd name="T58" fmla="*/ 668 w 826"/>
              <a:gd name="T59" fmla="*/ 52 h 1083"/>
              <a:gd name="T60" fmla="*/ 758 w 826"/>
              <a:gd name="T61" fmla="*/ 13 h 1083"/>
              <a:gd name="T62" fmla="*/ 815 w 826"/>
              <a:gd name="T63" fmla="*/ 12 h 1083"/>
              <a:gd name="T64" fmla="*/ 802 w 826"/>
              <a:gd name="T65" fmla="*/ 52 h 1083"/>
              <a:gd name="T66" fmla="*/ 804 w 826"/>
              <a:gd name="T67" fmla="*/ 116 h 1083"/>
              <a:gd name="T68" fmla="*/ 800 w 826"/>
              <a:gd name="T69" fmla="*/ 124 h 1083"/>
              <a:gd name="T70" fmla="*/ 819 w 826"/>
              <a:gd name="T71" fmla="*/ 119 h 1083"/>
              <a:gd name="T72" fmla="*/ 816 w 826"/>
              <a:gd name="T73" fmla="*/ 127 h 1083"/>
              <a:gd name="T74" fmla="*/ 787 w 826"/>
              <a:gd name="T75" fmla="*/ 139 h 1083"/>
              <a:gd name="T76" fmla="*/ 770 w 826"/>
              <a:gd name="T77" fmla="*/ 220 h 1083"/>
              <a:gd name="T78" fmla="*/ 739 w 826"/>
              <a:gd name="T79" fmla="*/ 278 h 1083"/>
              <a:gd name="T80" fmla="*/ 690 w 826"/>
              <a:gd name="T81" fmla="*/ 361 h 1083"/>
              <a:gd name="T82" fmla="*/ 644 w 826"/>
              <a:gd name="T83" fmla="*/ 445 h 1083"/>
              <a:gd name="T84" fmla="*/ 556 w 826"/>
              <a:gd name="T85" fmla="*/ 596 h 1083"/>
              <a:gd name="T86" fmla="*/ 385 w 826"/>
              <a:gd name="T87" fmla="*/ 768 h 1083"/>
              <a:gd name="T88" fmla="*/ 218 w 826"/>
              <a:gd name="T89" fmla="*/ 882 h 1083"/>
              <a:gd name="T90" fmla="*/ 127 w 826"/>
              <a:gd name="T91" fmla="*/ 975 h 1083"/>
              <a:gd name="T92" fmla="*/ 91 w 826"/>
              <a:gd name="T93" fmla="*/ 1017 h 1083"/>
              <a:gd name="T94" fmla="*/ 70 w 826"/>
              <a:gd name="T95" fmla="*/ 1045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6" h="1083">
                <a:moveTo>
                  <a:pt x="45" y="1083"/>
                </a:moveTo>
                <a:lnTo>
                  <a:pt x="46" y="1077"/>
                </a:lnTo>
                <a:lnTo>
                  <a:pt x="45" y="1074"/>
                </a:lnTo>
                <a:lnTo>
                  <a:pt x="37" y="1064"/>
                </a:lnTo>
                <a:lnTo>
                  <a:pt x="23" y="1046"/>
                </a:lnTo>
                <a:lnTo>
                  <a:pt x="12" y="1032"/>
                </a:lnTo>
                <a:lnTo>
                  <a:pt x="2" y="1018"/>
                </a:lnTo>
                <a:lnTo>
                  <a:pt x="1" y="1007"/>
                </a:lnTo>
                <a:lnTo>
                  <a:pt x="1" y="974"/>
                </a:lnTo>
                <a:lnTo>
                  <a:pt x="1" y="908"/>
                </a:lnTo>
                <a:lnTo>
                  <a:pt x="1" y="841"/>
                </a:lnTo>
                <a:lnTo>
                  <a:pt x="1" y="775"/>
                </a:lnTo>
                <a:lnTo>
                  <a:pt x="0" y="742"/>
                </a:lnTo>
                <a:lnTo>
                  <a:pt x="0" y="728"/>
                </a:lnTo>
                <a:lnTo>
                  <a:pt x="2" y="726"/>
                </a:lnTo>
                <a:lnTo>
                  <a:pt x="14" y="714"/>
                </a:lnTo>
                <a:lnTo>
                  <a:pt x="30" y="698"/>
                </a:lnTo>
                <a:lnTo>
                  <a:pt x="52" y="667"/>
                </a:lnTo>
                <a:lnTo>
                  <a:pt x="63" y="651"/>
                </a:lnTo>
                <a:lnTo>
                  <a:pt x="73" y="637"/>
                </a:lnTo>
                <a:lnTo>
                  <a:pt x="76" y="632"/>
                </a:lnTo>
                <a:lnTo>
                  <a:pt x="84" y="624"/>
                </a:lnTo>
                <a:lnTo>
                  <a:pt x="100" y="619"/>
                </a:lnTo>
                <a:lnTo>
                  <a:pt x="111" y="618"/>
                </a:lnTo>
                <a:lnTo>
                  <a:pt x="145" y="612"/>
                </a:lnTo>
                <a:lnTo>
                  <a:pt x="150" y="609"/>
                </a:lnTo>
                <a:lnTo>
                  <a:pt x="153" y="606"/>
                </a:lnTo>
                <a:lnTo>
                  <a:pt x="156" y="600"/>
                </a:lnTo>
                <a:lnTo>
                  <a:pt x="163" y="591"/>
                </a:lnTo>
                <a:lnTo>
                  <a:pt x="172" y="584"/>
                </a:lnTo>
                <a:lnTo>
                  <a:pt x="188" y="576"/>
                </a:lnTo>
                <a:lnTo>
                  <a:pt x="204" y="569"/>
                </a:lnTo>
                <a:lnTo>
                  <a:pt x="208" y="568"/>
                </a:lnTo>
                <a:lnTo>
                  <a:pt x="227" y="563"/>
                </a:lnTo>
                <a:lnTo>
                  <a:pt x="232" y="562"/>
                </a:lnTo>
                <a:lnTo>
                  <a:pt x="240" y="560"/>
                </a:lnTo>
                <a:lnTo>
                  <a:pt x="243" y="560"/>
                </a:lnTo>
                <a:lnTo>
                  <a:pt x="270" y="561"/>
                </a:lnTo>
                <a:lnTo>
                  <a:pt x="291" y="563"/>
                </a:lnTo>
                <a:lnTo>
                  <a:pt x="313" y="564"/>
                </a:lnTo>
                <a:lnTo>
                  <a:pt x="315" y="563"/>
                </a:lnTo>
                <a:lnTo>
                  <a:pt x="331" y="546"/>
                </a:lnTo>
                <a:lnTo>
                  <a:pt x="355" y="520"/>
                </a:lnTo>
                <a:lnTo>
                  <a:pt x="370" y="503"/>
                </a:lnTo>
                <a:lnTo>
                  <a:pt x="394" y="477"/>
                </a:lnTo>
                <a:lnTo>
                  <a:pt x="412" y="458"/>
                </a:lnTo>
                <a:lnTo>
                  <a:pt x="433" y="438"/>
                </a:lnTo>
                <a:lnTo>
                  <a:pt x="452" y="419"/>
                </a:lnTo>
                <a:lnTo>
                  <a:pt x="476" y="396"/>
                </a:lnTo>
                <a:lnTo>
                  <a:pt x="491" y="381"/>
                </a:lnTo>
                <a:lnTo>
                  <a:pt x="514" y="359"/>
                </a:lnTo>
                <a:lnTo>
                  <a:pt x="536" y="338"/>
                </a:lnTo>
                <a:lnTo>
                  <a:pt x="556" y="319"/>
                </a:lnTo>
                <a:lnTo>
                  <a:pt x="529" y="319"/>
                </a:lnTo>
                <a:lnTo>
                  <a:pt x="503" y="319"/>
                </a:lnTo>
                <a:lnTo>
                  <a:pt x="477" y="319"/>
                </a:lnTo>
                <a:lnTo>
                  <a:pt x="472" y="316"/>
                </a:lnTo>
                <a:lnTo>
                  <a:pt x="450" y="309"/>
                </a:lnTo>
                <a:lnTo>
                  <a:pt x="423" y="300"/>
                </a:lnTo>
                <a:lnTo>
                  <a:pt x="388" y="288"/>
                </a:lnTo>
                <a:lnTo>
                  <a:pt x="364" y="280"/>
                </a:lnTo>
                <a:lnTo>
                  <a:pt x="338" y="271"/>
                </a:lnTo>
                <a:lnTo>
                  <a:pt x="312" y="263"/>
                </a:lnTo>
                <a:lnTo>
                  <a:pt x="291" y="256"/>
                </a:lnTo>
                <a:lnTo>
                  <a:pt x="265" y="247"/>
                </a:lnTo>
                <a:lnTo>
                  <a:pt x="243" y="240"/>
                </a:lnTo>
                <a:lnTo>
                  <a:pt x="240" y="238"/>
                </a:lnTo>
                <a:lnTo>
                  <a:pt x="227" y="227"/>
                </a:lnTo>
                <a:lnTo>
                  <a:pt x="211" y="212"/>
                </a:lnTo>
                <a:lnTo>
                  <a:pt x="208" y="212"/>
                </a:lnTo>
                <a:lnTo>
                  <a:pt x="200" y="209"/>
                </a:lnTo>
                <a:lnTo>
                  <a:pt x="193" y="201"/>
                </a:lnTo>
                <a:lnTo>
                  <a:pt x="186" y="190"/>
                </a:lnTo>
                <a:lnTo>
                  <a:pt x="179" y="177"/>
                </a:lnTo>
                <a:lnTo>
                  <a:pt x="176" y="169"/>
                </a:lnTo>
                <a:lnTo>
                  <a:pt x="167" y="165"/>
                </a:lnTo>
                <a:lnTo>
                  <a:pt x="163" y="158"/>
                </a:lnTo>
                <a:lnTo>
                  <a:pt x="155" y="148"/>
                </a:lnTo>
                <a:lnTo>
                  <a:pt x="149" y="143"/>
                </a:lnTo>
                <a:lnTo>
                  <a:pt x="147" y="139"/>
                </a:lnTo>
                <a:lnTo>
                  <a:pt x="144" y="130"/>
                </a:lnTo>
                <a:lnTo>
                  <a:pt x="140" y="120"/>
                </a:lnTo>
                <a:lnTo>
                  <a:pt x="135" y="114"/>
                </a:lnTo>
                <a:lnTo>
                  <a:pt x="134" y="111"/>
                </a:lnTo>
                <a:lnTo>
                  <a:pt x="135" y="109"/>
                </a:lnTo>
                <a:lnTo>
                  <a:pt x="143" y="96"/>
                </a:lnTo>
                <a:lnTo>
                  <a:pt x="147" y="91"/>
                </a:lnTo>
                <a:lnTo>
                  <a:pt x="151" y="87"/>
                </a:lnTo>
                <a:lnTo>
                  <a:pt x="154" y="82"/>
                </a:lnTo>
                <a:lnTo>
                  <a:pt x="156" y="79"/>
                </a:lnTo>
                <a:lnTo>
                  <a:pt x="165" y="63"/>
                </a:lnTo>
                <a:lnTo>
                  <a:pt x="174" y="50"/>
                </a:lnTo>
                <a:lnTo>
                  <a:pt x="181" y="39"/>
                </a:lnTo>
                <a:lnTo>
                  <a:pt x="197" y="51"/>
                </a:lnTo>
                <a:lnTo>
                  <a:pt x="212" y="76"/>
                </a:lnTo>
                <a:lnTo>
                  <a:pt x="229" y="96"/>
                </a:lnTo>
                <a:lnTo>
                  <a:pt x="253" y="115"/>
                </a:lnTo>
                <a:lnTo>
                  <a:pt x="263" y="121"/>
                </a:lnTo>
                <a:lnTo>
                  <a:pt x="271" y="125"/>
                </a:lnTo>
                <a:lnTo>
                  <a:pt x="315" y="124"/>
                </a:lnTo>
                <a:lnTo>
                  <a:pt x="347" y="107"/>
                </a:lnTo>
                <a:lnTo>
                  <a:pt x="375" y="95"/>
                </a:lnTo>
                <a:lnTo>
                  <a:pt x="385" y="92"/>
                </a:lnTo>
                <a:lnTo>
                  <a:pt x="401" y="96"/>
                </a:lnTo>
                <a:lnTo>
                  <a:pt x="419" y="97"/>
                </a:lnTo>
                <a:lnTo>
                  <a:pt x="436" y="100"/>
                </a:lnTo>
                <a:lnTo>
                  <a:pt x="444" y="99"/>
                </a:lnTo>
                <a:lnTo>
                  <a:pt x="476" y="85"/>
                </a:lnTo>
                <a:lnTo>
                  <a:pt x="497" y="71"/>
                </a:lnTo>
                <a:lnTo>
                  <a:pt x="511" y="65"/>
                </a:lnTo>
                <a:lnTo>
                  <a:pt x="516" y="65"/>
                </a:lnTo>
                <a:lnTo>
                  <a:pt x="535" y="70"/>
                </a:lnTo>
                <a:lnTo>
                  <a:pt x="559" y="68"/>
                </a:lnTo>
                <a:lnTo>
                  <a:pt x="592" y="56"/>
                </a:lnTo>
                <a:lnTo>
                  <a:pt x="603" y="53"/>
                </a:lnTo>
                <a:lnTo>
                  <a:pt x="611" y="53"/>
                </a:lnTo>
                <a:lnTo>
                  <a:pt x="629" y="59"/>
                </a:lnTo>
                <a:lnTo>
                  <a:pt x="632" y="58"/>
                </a:lnTo>
                <a:lnTo>
                  <a:pt x="642" y="57"/>
                </a:lnTo>
                <a:lnTo>
                  <a:pt x="668" y="52"/>
                </a:lnTo>
                <a:lnTo>
                  <a:pt x="688" y="43"/>
                </a:lnTo>
                <a:lnTo>
                  <a:pt x="725" y="37"/>
                </a:lnTo>
                <a:lnTo>
                  <a:pt x="753" y="21"/>
                </a:lnTo>
                <a:lnTo>
                  <a:pt x="758" y="13"/>
                </a:lnTo>
                <a:lnTo>
                  <a:pt x="766" y="3"/>
                </a:lnTo>
                <a:lnTo>
                  <a:pt x="779" y="0"/>
                </a:lnTo>
                <a:lnTo>
                  <a:pt x="810" y="11"/>
                </a:lnTo>
                <a:lnTo>
                  <a:pt x="815" y="12"/>
                </a:lnTo>
                <a:lnTo>
                  <a:pt x="814" y="19"/>
                </a:lnTo>
                <a:lnTo>
                  <a:pt x="813" y="26"/>
                </a:lnTo>
                <a:lnTo>
                  <a:pt x="806" y="39"/>
                </a:lnTo>
                <a:lnTo>
                  <a:pt x="802" y="52"/>
                </a:lnTo>
                <a:lnTo>
                  <a:pt x="805" y="73"/>
                </a:lnTo>
                <a:lnTo>
                  <a:pt x="806" y="107"/>
                </a:lnTo>
                <a:lnTo>
                  <a:pt x="806" y="111"/>
                </a:lnTo>
                <a:lnTo>
                  <a:pt x="804" y="116"/>
                </a:lnTo>
                <a:lnTo>
                  <a:pt x="803" y="120"/>
                </a:lnTo>
                <a:lnTo>
                  <a:pt x="799" y="121"/>
                </a:lnTo>
                <a:lnTo>
                  <a:pt x="798" y="124"/>
                </a:lnTo>
                <a:lnTo>
                  <a:pt x="800" y="124"/>
                </a:lnTo>
                <a:lnTo>
                  <a:pt x="810" y="121"/>
                </a:lnTo>
                <a:lnTo>
                  <a:pt x="810" y="117"/>
                </a:lnTo>
                <a:lnTo>
                  <a:pt x="811" y="115"/>
                </a:lnTo>
                <a:lnTo>
                  <a:pt x="819" y="119"/>
                </a:lnTo>
                <a:lnTo>
                  <a:pt x="824" y="121"/>
                </a:lnTo>
                <a:lnTo>
                  <a:pt x="826" y="125"/>
                </a:lnTo>
                <a:lnTo>
                  <a:pt x="826" y="128"/>
                </a:lnTo>
                <a:lnTo>
                  <a:pt x="816" y="127"/>
                </a:lnTo>
                <a:lnTo>
                  <a:pt x="812" y="125"/>
                </a:lnTo>
                <a:lnTo>
                  <a:pt x="798" y="128"/>
                </a:lnTo>
                <a:lnTo>
                  <a:pt x="790" y="132"/>
                </a:lnTo>
                <a:lnTo>
                  <a:pt x="787" y="139"/>
                </a:lnTo>
                <a:lnTo>
                  <a:pt x="785" y="165"/>
                </a:lnTo>
                <a:lnTo>
                  <a:pt x="782" y="182"/>
                </a:lnTo>
                <a:lnTo>
                  <a:pt x="781" y="205"/>
                </a:lnTo>
                <a:lnTo>
                  <a:pt x="770" y="220"/>
                </a:lnTo>
                <a:lnTo>
                  <a:pt x="767" y="230"/>
                </a:lnTo>
                <a:lnTo>
                  <a:pt x="750" y="251"/>
                </a:lnTo>
                <a:lnTo>
                  <a:pt x="742" y="269"/>
                </a:lnTo>
                <a:lnTo>
                  <a:pt x="739" y="278"/>
                </a:lnTo>
                <a:lnTo>
                  <a:pt x="724" y="303"/>
                </a:lnTo>
                <a:lnTo>
                  <a:pt x="704" y="321"/>
                </a:lnTo>
                <a:lnTo>
                  <a:pt x="697" y="345"/>
                </a:lnTo>
                <a:lnTo>
                  <a:pt x="690" y="361"/>
                </a:lnTo>
                <a:lnTo>
                  <a:pt x="682" y="374"/>
                </a:lnTo>
                <a:lnTo>
                  <a:pt x="664" y="399"/>
                </a:lnTo>
                <a:lnTo>
                  <a:pt x="655" y="415"/>
                </a:lnTo>
                <a:lnTo>
                  <a:pt x="644" y="445"/>
                </a:lnTo>
                <a:lnTo>
                  <a:pt x="641" y="463"/>
                </a:lnTo>
                <a:lnTo>
                  <a:pt x="609" y="517"/>
                </a:lnTo>
                <a:lnTo>
                  <a:pt x="576" y="560"/>
                </a:lnTo>
                <a:lnTo>
                  <a:pt x="556" y="596"/>
                </a:lnTo>
                <a:lnTo>
                  <a:pt x="519" y="637"/>
                </a:lnTo>
                <a:lnTo>
                  <a:pt x="469" y="691"/>
                </a:lnTo>
                <a:lnTo>
                  <a:pt x="403" y="755"/>
                </a:lnTo>
                <a:lnTo>
                  <a:pt x="385" y="768"/>
                </a:lnTo>
                <a:lnTo>
                  <a:pt x="314" y="808"/>
                </a:lnTo>
                <a:lnTo>
                  <a:pt x="267" y="840"/>
                </a:lnTo>
                <a:lnTo>
                  <a:pt x="243" y="863"/>
                </a:lnTo>
                <a:lnTo>
                  <a:pt x="218" y="882"/>
                </a:lnTo>
                <a:lnTo>
                  <a:pt x="199" y="901"/>
                </a:lnTo>
                <a:lnTo>
                  <a:pt x="139" y="964"/>
                </a:lnTo>
                <a:lnTo>
                  <a:pt x="133" y="970"/>
                </a:lnTo>
                <a:lnTo>
                  <a:pt x="127" y="975"/>
                </a:lnTo>
                <a:lnTo>
                  <a:pt x="119" y="986"/>
                </a:lnTo>
                <a:lnTo>
                  <a:pt x="114" y="990"/>
                </a:lnTo>
                <a:lnTo>
                  <a:pt x="100" y="1008"/>
                </a:lnTo>
                <a:lnTo>
                  <a:pt x="91" y="1017"/>
                </a:lnTo>
                <a:lnTo>
                  <a:pt x="81" y="1026"/>
                </a:lnTo>
                <a:lnTo>
                  <a:pt x="77" y="1033"/>
                </a:lnTo>
                <a:lnTo>
                  <a:pt x="74" y="1040"/>
                </a:lnTo>
                <a:lnTo>
                  <a:pt x="70" y="1045"/>
                </a:lnTo>
                <a:lnTo>
                  <a:pt x="61" y="1062"/>
                </a:lnTo>
                <a:lnTo>
                  <a:pt x="53" y="1074"/>
                </a:lnTo>
                <a:lnTo>
                  <a:pt x="45" y="108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8" name="Freeform 260"/>
          <p:cNvSpPr>
            <a:spLocks/>
          </p:cNvSpPr>
          <p:nvPr/>
        </p:nvSpPr>
        <p:spPr bwMode="auto">
          <a:xfrm>
            <a:off x="3225533" y="4907862"/>
            <a:ext cx="76851" cy="77904"/>
          </a:xfrm>
          <a:custGeom>
            <a:avLst/>
            <a:gdLst>
              <a:gd name="T0" fmla="*/ 294 w 321"/>
              <a:gd name="T1" fmla="*/ 63 h 327"/>
              <a:gd name="T2" fmla="*/ 283 w 321"/>
              <a:gd name="T3" fmla="*/ 85 h 327"/>
              <a:gd name="T4" fmla="*/ 286 w 321"/>
              <a:gd name="T5" fmla="*/ 102 h 327"/>
              <a:gd name="T6" fmla="*/ 286 w 321"/>
              <a:gd name="T7" fmla="*/ 123 h 327"/>
              <a:gd name="T8" fmla="*/ 289 w 321"/>
              <a:gd name="T9" fmla="*/ 141 h 327"/>
              <a:gd name="T10" fmla="*/ 293 w 321"/>
              <a:gd name="T11" fmla="*/ 153 h 327"/>
              <a:gd name="T12" fmla="*/ 312 w 321"/>
              <a:gd name="T13" fmla="*/ 175 h 327"/>
              <a:gd name="T14" fmla="*/ 320 w 321"/>
              <a:gd name="T15" fmla="*/ 187 h 327"/>
              <a:gd name="T16" fmla="*/ 320 w 321"/>
              <a:gd name="T17" fmla="*/ 200 h 327"/>
              <a:gd name="T18" fmla="*/ 305 w 321"/>
              <a:gd name="T19" fmla="*/ 225 h 327"/>
              <a:gd name="T20" fmla="*/ 305 w 321"/>
              <a:gd name="T21" fmla="*/ 250 h 327"/>
              <a:gd name="T22" fmla="*/ 282 w 321"/>
              <a:gd name="T23" fmla="*/ 282 h 327"/>
              <a:gd name="T24" fmla="*/ 273 w 321"/>
              <a:gd name="T25" fmla="*/ 288 h 327"/>
              <a:gd name="T26" fmla="*/ 265 w 321"/>
              <a:gd name="T27" fmla="*/ 286 h 327"/>
              <a:gd name="T28" fmla="*/ 260 w 321"/>
              <a:gd name="T29" fmla="*/ 279 h 327"/>
              <a:gd name="T30" fmla="*/ 247 w 321"/>
              <a:gd name="T31" fmla="*/ 275 h 327"/>
              <a:gd name="T32" fmla="*/ 241 w 321"/>
              <a:gd name="T33" fmla="*/ 268 h 327"/>
              <a:gd name="T34" fmla="*/ 230 w 321"/>
              <a:gd name="T35" fmla="*/ 271 h 327"/>
              <a:gd name="T36" fmla="*/ 214 w 321"/>
              <a:gd name="T37" fmla="*/ 276 h 327"/>
              <a:gd name="T38" fmla="*/ 184 w 321"/>
              <a:gd name="T39" fmla="*/ 283 h 327"/>
              <a:gd name="T40" fmla="*/ 166 w 321"/>
              <a:gd name="T41" fmla="*/ 274 h 327"/>
              <a:gd name="T42" fmla="*/ 161 w 321"/>
              <a:gd name="T43" fmla="*/ 284 h 327"/>
              <a:gd name="T44" fmla="*/ 152 w 321"/>
              <a:gd name="T45" fmla="*/ 291 h 327"/>
              <a:gd name="T46" fmla="*/ 161 w 321"/>
              <a:gd name="T47" fmla="*/ 302 h 327"/>
              <a:gd name="T48" fmla="*/ 168 w 321"/>
              <a:gd name="T49" fmla="*/ 316 h 327"/>
              <a:gd name="T50" fmla="*/ 161 w 321"/>
              <a:gd name="T51" fmla="*/ 327 h 327"/>
              <a:gd name="T52" fmla="*/ 126 w 321"/>
              <a:gd name="T53" fmla="*/ 320 h 327"/>
              <a:gd name="T54" fmla="*/ 118 w 321"/>
              <a:gd name="T55" fmla="*/ 314 h 327"/>
              <a:gd name="T56" fmla="*/ 102 w 321"/>
              <a:gd name="T57" fmla="*/ 305 h 327"/>
              <a:gd name="T58" fmla="*/ 92 w 321"/>
              <a:gd name="T59" fmla="*/ 289 h 327"/>
              <a:gd name="T60" fmla="*/ 85 w 321"/>
              <a:gd name="T61" fmla="*/ 274 h 327"/>
              <a:gd name="T62" fmla="*/ 81 w 321"/>
              <a:gd name="T63" fmla="*/ 264 h 327"/>
              <a:gd name="T64" fmla="*/ 75 w 321"/>
              <a:gd name="T65" fmla="*/ 256 h 327"/>
              <a:gd name="T66" fmla="*/ 70 w 321"/>
              <a:gd name="T67" fmla="*/ 249 h 327"/>
              <a:gd name="T68" fmla="*/ 67 w 321"/>
              <a:gd name="T69" fmla="*/ 239 h 327"/>
              <a:gd name="T70" fmla="*/ 65 w 321"/>
              <a:gd name="T71" fmla="*/ 227 h 327"/>
              <a:gd name="T72" fmla="*/ 61 w 321"/>
              <a:gd name="T73" fmla="*/ 219 h 327"/>
              <a:gd name="T74" fmla="*/ 49 w 321"/>
              <a:gd name="T75" fmla="*/ 206 h 327"/>
              <a:gd name="T76" fmla="*/ 40 w 321"/>
              <a:gd name="T77" fmla="*/ 208 h 327"/>
              <a:gd name="T78" fmla="*/ 31 w 321"/>
              <a:gd name="T79" fmla="*/ 202 h 327"/>
              <a:gd name="T80" fmla="*/ 17 w 321"/>
              <a:gd name="T81" fmla="*/ 183 h 327"/>
              <a:gd name="T82" fmla="*/ 1 w 321"/>
              <a:gd name="T83" fmla="*/ 157 h 327"/>
              <a:gd name="T84" fmla="*/ 3 w 321"/>
              <a:gd name="T85" fmla="*/ 138 h 327"/>
              <a:gd name="T86" fmla="*/ 11 w 321"/>
              <a:gd name="T87" fmla="*/ 117 h 327"/>
              <a:gd name="T88" fmla="*/ 14 w 321"/>
              <a:gd name="T89" fmla="*/ 100 h 327"/>
              <a:gd name="T90" fmla="*/ 13 w 321"/>
              <a:gd name="T91" fmla="*/ 87 h 327"/>
              <a:gd name="T92" fmla="*/ 24 w 321"/>
              <a:gd name="T93" fmla="*/ 82 h 327"/>
              <a:gd name="T94" fmla="*/ 38 w 321"/>
              <a:gd name="T95" fmla="*/ 78 h 327"/>
              <a:gd name="T96" fmla="*/ 59 w 321"/>
              <a:gd name="T97" fmla="*/ 74 h 327"/>
              <a:gd name="T98" fmla="*/ 65 w 321"/>
              <a:gd name="T99" fmla="*/ 64 h 327"/>
              <a:gd name="T100" fmla="*/ 66 w 321"/>
              <a:gd name="T101" fmla="*/ 60 h 327"/>
              <a:gd name="T102" fmla="*/ 58 w 321"/>
              <a:gd name="T103" fmla="*/ 52 h 327"/>
              <a:gd name="T104" fmla="*/ 63 w 321"/>
              <a:gd name="T105" fmla="*/ 40 h 327"/>
              <a:gd name="T106" fmla="*/ 72 w 321"/>
              <a:gd name="T107" fmla="*/ 27 h 327"/>
              <a:gd name="T108" fmla="*/ 79 w 321"/>
              <a:gd name="T109" fmla="*/ 4 h 327"/>
              <a:gd name="T110" fmla="*/ 144 w 321"/>
              <a:gd name="T111" fmla="*/ 8 h 327"/>
              <a:gd name="T112" fmla="*/ 171 w 321"/>
              <a:gd name="T113" fmla="*/ 15 h 327"/>
              <a:gd name="T114" fmla="*/ 190 w 321"/>
              <a:gd name="T115" fmla="*/ 0 h 327"/>
              <a:gd name="T116" fmla="*/ 255 w 321"/>
              <a:gd name="T117" fmla="*/ 0 h 327"/>
              <a:gd name="T118" fmla="*/ 316 w 321"/>
              <a:gd name="T119" fmla="*/ 14 h 327"/>
              <a:gd name="T120" fmla="*/ 314 w 321"/>
              <a:gd name="T121" fmla="*/ 38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1" h="327">
                <a:moveTo>
                  <a:pt x="308" y="50"/>
                </a:moveTo>
                <a:lnTo>
                  <a:pt x="302" y="55"/>
                </a:lnTo>
                <a:lnTo>
                  <a:pt x="294" y="63"/>
                </a:lnTo>
                <a:lnTo>
                  <a:pt x="285" y="77"/>
                </a:lnTo>
                <a:lnTo>
                  <a:pt x="285" y="81"/>
                </a:lnTo>
                <a:lnTo>
                  <a:pt x="283" y="85"/>
                </a:lnTo>
                <a:lnTo>
                  <a:pt x="283" y="91"/>
                </a:lnTo>
                <a:lnTo>
                  <a:pt x="283" y="98"/>
                </a:lnTo>
                <a:lnTo>
                  <a:pt x="286" y="102"/>
                </a:lnTo>
                <a:lnTo>
                  <a:pt x="287" y="111"/>
                </a:lnTo>
                <a:lnTo>
                  <a:pt x="285" y="119"/>
                </a:lnTo>
                <a:lnTo>
                  <a:pt x="286" y="123"/>
                </a:lnTo>
                <a:lnTo>
                  <a:pt x="288" y="130"/>
                </a:lnTo>
                <a:lnTo>
                  <a:pt x="289" y="138"/>
                </a:lnTo>
                <a:lnTo>
                  <a:pt x="289" y="141"/>
                </a:lnTo>
                <a:lnTo>
                  <a:pt x="291" y="143"/>
                </a:lnTo>
                <a:lnTo>
                  <a:pt x="294" y="146"/>
                </a:lnTo>
                <a:lnTo>
                  <a:pt x="293" y="153"/>
                </a:lnTo>
                <a:lnTo>
                  <a:pt x="300" y="165"/>
                </a:lnTo>
                <a:lnTo>
                  <a:pt x="305" y="170"/>
                </a:lnTo>
                <a:lnTo>
                  <a:pt x="312" y="175"/>
                </a:lnTo>
                <a:lnTo>
                  <a:pt x="314" y="180"/>
                </a:lnTo>
                <a:lnTo>
                  <a:pt x="318" y="186"/>
                </a:lnTo>
                <a:lnTo>
                  <a:pt x="320" y="187"/>
                </a:lnTo>
                <a:lnTo>
                  <a:pt x="321" y="189"/>
                </a:lnTo>
                <a:lnTo>
                  <a:pt x="320" y="194"/>
                </a:lnTo>
                <a:lnTo>
                  <a:pt x="320" y="200"/>
                </a:lnTo>
                <a:lnTo>
                  <a:pt x="316" y="208"/>
                </a:lnTo>
                <a:lnTo>
                  <a:pt x="306" y="222"/>
                </a:lnTo>
                <a:lnTo>
                  <a:pt x="305" y="225"/>
                </a:lnTo>
                <a:lnTo>
                  <a:pt x="307" y="236"/>
                </a:lnTo>
                <a:lnTo>
                  <a:pt x="306" y="246"/>
                </a:lnTo>
                <a:lnTo>
                  <a:pt x="305" y="250"/>
                </a:lnTo>
                <a:lnTo>
                  <a:pt x="300" y="258"/>
                </a:lnTo>
                <a:lnTo>
                  <a:pt x="289" y="278"/>
                </a:lnTo>
                <a:lnTo>
                  <a:pt x="282" y="282"/>
                </a:lnTo>
                <a:lnTo>
                  <a:pt x="278" y="288"/>
                </a:lnTo>
                <a:lnTo>
                  <a:pt x="276" y="288"/>
                </a:lnTo>
                <a:lnTo>
                  <a:pt x="273" y="288"/>
                </a:lnTo>
                <a:lnTo>
                  <a:pt x="272" y="289"/>
                </a:lnTo>
                <a:lnTo>
                  <a:pt x="268" y="289"/>
                </a:lnTo>
                <a:lnTo>
                  <a:pt x="265" y="286"/>
                </a:lnTo>
                <a:lnTo>
                  <a:pt x="265" y="283"/>
                </a:lnTo>
                <a:lnTo>
                  <a:pt x="264" y="280"/>
                </a:lnTo>
                <a:lnTo>
                  <a:pt x="260" y="279"/>
                </a:lnTo>
                <a:lnTo>
                  <a:pt x="253" y="280"/>
                </a:lnTo>
                <a:lnTo>
                  <a:pt x="251" y="279"/>
                </a:lnTo>
                <a:lnTo>
                  <a:pt x="247" y="275"/>
                </a:lnTo>
                <a:lnTo>
                  <a:pt x="244" y="271"/>
                </a:lnTo>
                <a:lnTo>
                  <a:pt x="243" y="267"/>
                </a:lnTo>
                <a:lnTo>
                  <a:pt x="241" y="268"/>
                </a:lnTo>
                <a:lnTo>
                  <a:pt x="236" y="271"/>
                </a:lnTo>
                <a:lnTo>
                  <a:pt x="232" y="272"/>
                </a:lnTo>
                <a:lnTo>
                  <a:pt x="230" y="271"/>
                </a:lnTo>
                <a:lnTo>
                  <a:pt x="227" y="271"/>
                </a:lnTo>
                <a:lnTo>
                  <a:pt x="219" y="275"/>
                </a:lnTo>
                <a:lnTo>
                  <a:pt x="214" y="276"/>
                </a:lnTo>
                <a:lnTo>
                  <a:pt x="211" y="280"/>
                </a:lnTo>
                <a:lnTo>
                  <a:pt x="189" y="282"/>
                </a:lnTo>
                <a:lnTo>
                  <a:pt x="184" y="283"/>
                </a:lnTo>
                <a:lnTo>
                  <a:pt x="171" y="276"/>
                </a:lnTo>
                <a:lnTo>
                  <a:pt x="167" y="274"/>
                </a:lnTo>
                <a:lnTo>
                  <a:pt x="166" y="274"/>
                </a:lnTo>
                <a:lnTo>
                  <a:pt x="164" y="274"/>
                </a:lnTo>
                <a:lnTo>
                  <a:pt x="163" y="275"/>
                </a:lnTo>
                <a:lnTo>
                  <a:pt x="161" y="284"/>
                </a:lnTo>
                <a:lnTo>
                  <a:pt x="159" y="286"/>
                </a:lnTo>
                <a:lnTo>
                  <a:pt x="155" y="288"/>
                </a:lnTo>
                <a:lnTo>
                  <a:pt x="152" y="291"/>
                </a:lnTo>
                <a:lnTo>
                  <a:pt x="151" y="294"/>
                </a:lnTo>
                <a:lnTo>
                  <a:pt x="156" y="296"/>
                </a:lnTo>
                <a:lnTo>
                  <a:pt x="161" y="302"/>
                </a:lnTo>
                <a:lnTo>
                  <a:pt x="165" y="307"/>
                </a:lnTo>
                <a:lnTo>
                  <a:pt x="169" y="311"/>
                </a:lnTo>
                <a:lnTo>
                  <a:pt x="168" y="316"/>
                </a:lnTo>
                <a:lnTo>
                  <a:pt x="168" y="323"/>
                </a:lnTo>
                <a:lnTo>
                  <a:pt x="165" y="326"/>
                </a:lnTo>
                <a:lnTo>
                  <a:pt x="161" y="327"/>
                </a:lnTo>
                <a:lnTo>
                  <a:pt x="144" y="324"/>
                </a:lnTo>
                <a:lnTo>
                  <a:pt x="132" y="321"/>
                </a:lnTo>
                <a:lnTo>
                  <a:pt x="126" y="320"/>
                </a:lnTo>
                <a:lnTo>
                  <a:pt x="124" y="319"/>
                </a:lnTo>
                <a:lnTo>
                  <a:pt x="121" y="317"/>
                </a:lnTo>
                <a:lnTo>
                  <a:pt x="118" y="314"/>
                </a:lnTo>
                <a:lnTo>
                  <a:pt x="113" y="313"/>
                </a:lnTo>
                <a:lnTo>
                  <a:pt x="107" y="312"/>
                </a:lnTo>
                <a:lnTo>
                  <a:pt x="102" y="305"/>
                </a:lnTo>
                <a:lnTo>
                  <a:pt x="97" y="297"/>
                </a:lnTo>
                <a:lnTo>
                  <a:pt x="96" y="293"/>
                </a:lnTo>
                <a:lnTo>
                  <a:pt x="92" y="289"/>
                </a:lnTo>
                <a:lnTo>
                  <a:pt x="89" y="283"/>
                </a:lnTo>
                <a:lnTo>
                  <a:pt x="87" y="279"/>
                </a:lnTo>
                <a:lnTo>
                  <a:pt x="85" y="274"/>
                </a:lnTo>
                <a:lnTo>
                  <a:pt x="83" y="273"/>
                </a:lnTo>
                <a:lnTo>
                  <a:pt x="81" y="267"/>
                </a:lnTo>
                <a:lnTo>
                  <a:pt x="81" y="264"/>
                </a:lnTo>
                <a:lnTo>
                  <a:pt x="80" y="264"/>
                </a:lnTo>
                <a:lnTo>
                  <a:pt x="78" y="262"/>
                </a:lnTo>
                <a:lnTo>
                  <a:pt x="75" y="256"/>
                </a:lnTo>
                <a:lnTo>
                  <a:pt x="75" y="254"/>
                </a:lnTo>
                <a:lnTo>
                  <a:pt x="73" y="253"/>
                </a:lnTo>
                <a:lnTo>
                  <a:pt x="70" y="249"/>
                </a:lnTo>
                <a:lnTo>
                  <a:pt x="67" y="247"/>
                </a:lnTo>
                <a:lnTo>
                  <a:pt x="66" y="245"/>
                </a:lnTo>
                <a:lnTo>
                  <a:pt x="67" y="239"/>
                </a:lnTo>
                <a:lnTo>
                  <a:pt x="65" y="236"/>
                </a:lnTo>
                <a:lnTo>
                  <a:pt x="65" y="230"/>
                </a:lnTo>
                <a:lnTo>
                  <a:pt x="65" y="227"/>
                </a:lnTo>
                <a:lnTo>
                  <a:pt x="63" y="225"/>
                </a:lnTo>
                <a:lnTo>
                  <a:pt x="61" y="223"/>
                </a:lnTo>
                <a:lnTo>
                  <a:pt x="61" y="219"/>
                </a:lnTo>
                <a:lnTo>
                  <a:pt x="60" y="208"/>
                </a:lnTo>
                <a:lnTo>
                  <a:pt x="59" y="206"/>
                </a:lnTo>
                <a:lnTo>
                  <a:pt x="49" y="206"/>
                </a:lnTo>
                <a:lnTo>
                  <a:pt x="48" y="207"/>
                </a:lnTo>
                <a:lnTo>
                  <a:pt x="44" y="208"/>
                </a:lnTo>
                <a:lnTo>
                  <a:pt x="40" y="208"/>
                </a:lnTo>
                <a:lnTo>
                  <a:pt x="35" y="207"/>
                </a:lnTo>
                <a:lnTo>
                  <a:pt x="32" y="205"/>
                </a:lnTo>
                <a:lnTo>
                  <a:pt x="31" y="202"/>
                </a:lnTo>
                <a:lnTo>
                  <a:pt x="32" y="195"/>
                </a:lnTo>
                <a:lnTo>
                  <a:pt x="26" y="189"/>
                </a:lnTo>
                <a:lnTo>
                  <a:pt x="17" y="183"/>
                </a:lnTo>
                <a:lnTo>
                  <a:pt x="14" y="174"/>
                </a:lnTo>
                <a:lnTo>
                  <a:pt x="11" y="168"/>
                </a:lnTo>
                <a:lnTo>
                  <a:pt x="1" y="157"/>
                </a:lnTo>
                <a:lnTo>
                  <a:pt x="0" y="149"/>
                </a:lnTo>
                <a:lnTo>
                  <a:pt x="0" y="143"/>
                </a:lnTo>
                <a:lnTo>
                  <a:pt x="3" y="138"/>
                </a:lnTo>
                <a:lnTo>
                  <a:pt x="8" y="129"/>
                </a:lnTo>
                <a:lnTo>
                  <a:pt x="10" y="121"/>
                </a:lnTo>
                <a:lnTo>
                  <a:pt x="11" y="117"/>
                </a:lnTo>
                <a:lnTo>
                  <a:pt x="14" y="111"/>
                </a:lnTo>
                <a:lnTo>
                  <a:pt x="16" y="104"/>
                </a:lnTo>
                <a:lnTo>
                  <a:pt x="14" y="100"/>
                </a:lnTo>
                <a:lnTo>
                  <a:pt x="11" y="95"/>
                </a:lnTo>
                <a:lnTo>
                  <a:pt x="10" y="92"/>
                </a:lnTo>
                <a:lnTo>
                  <a:pt x="13" y="87"/>
                </a:lnTo>
                <a:lnTo>
                  <a:pt x="16" y="84"/>
                </a:lnTo>
                <a:lnTo>
                  <a:pt x="19" y="84"/>
                </a:lnTo>
                <a:lnTo>
                  <a:pt x="24" y="82"/>
                </a:lnTo>
                <a:lnTo>
                  <a:pt x="27" y="79"/>
                </a:lnTo>
                <a:lnTo>
                  <a:pt x="32" y="78"/>
                </a:lnTo>
                <a:lnTo>
                  <a:pt x="38" y="78"/>
                </a:lnTo>
                <a:lnTo>
                  <a:pt x="50" y="78"/>
                </a:lnTo>
                <a:lnTo>
                  <a:pt x="57" y="76"/>
                </a:lnTo>
                <a:lnTo>
                  <a:pt x="59" y="74"/>
                </a:lnTo>
                <a:lnTo>
                  <a:pt x="59" y="70"/>
                </a:lnTo>
                <a:lnTo>
                  <a:pt x="62" y="66"/>
                </a:lnTo>
                <a:lnTo>
                  <a:pt x="65" y="64"/>
                </a:lnTo>
                <a:lnTo>
                  <a:pt x="66" y="63"/>
                </a:lnTo>
                <a:lnTo>
                  <a:pt x="67" y="61"/>
                </a:lnTo>
                <a:lnTo>
                  <a:pt x="66" y="60"/>
                </a:lnTo>
                <a:lnTo>
                  <a:pt x="64" y="59"/>
                </a:lnTo>
                <a:lnTo>
                  <a:pt x="61" y="59"/>
                </a:lnTo>
                <a:lnTo>
                  <a:pt x="58" y="52"/>
                </a:lnTo>
                <a:lnTo>
                  <a:pt x="60" y="48"/>
                </a:lnTo>
                <a:lnTo>
                  <a:pt x="63" y="43"/>
                </a:lnTo>
                <a:lnTo>
                  <a:pt x="63" y="40"/>
                </a:lnTo>
                <a:lnTo>
                  <a:pt x="68" y="35"/>
                </a:lnTo>
                <a:lnTo>
                  <a:pt x="69" y="36"/>
                </a:lnTo>
                <a:lnTo>
                  <a:pt x="72" y="27"/>
                </a:lnTo>
                <a:lnTo>
                  <a:pt x="72" y="20"/>
                </a:lnTo>
                <a:lnTo>
                  <a:pt x="75" y="12"/>
                </a:lnTo>
                <a:lnTo>
                  <a:pt x="79" y="4"/>
                </a:lnTo>
                <a:lnTo>
                  <a:pt x="85" y="0"/>
                </a:lnTo>
                <a:lnTo>
                  <a:pt x="125" y="4"/>
                </a:lnTo>
                <a:lnTo>
                  <a:pt x="144" y="8"/>
                </a:lnTo>
                <a:lnTo>
                  <a:pt x="167" y="15"/>
                </a:lnTo>
                <a:lnTo>
                  <a:pt x="170" y="23"/>
                </a:lnTo>
                <a:lnTo>
                  <a:pt x="171" y="15"/>
                </a:lnTo>
                <a:lnTo>
                  <a:pt x="169" y="7"/>
                </a:lnTo>
                <a:lnTo>
                  <a:pt x="176" y="2"/>
                </a:lnTo>
                <a:lnTo>
                  <a:pt x="190" y="0"/>
                </a:lnTo>
                <a:lnTo>
                  <a:pt x="211" y="3"/>
                </a:lnTo>
                <a:lnTo>
                  <a:pt x="230" y="0"/>
                </a:lnTo>
                <a:lnTo>
                  <a:pt x="255" y="0"/>
                </a:lnTo>
                <a:lnTo>
                  <a:pt x="292" y="6"/>
                </a:lnTo>
                <a:lnTo>
                  <a:pt x="309" y="10"/>
                </a:lnTo>
                <a:lnTo>
                  <a:pt x="316" y="14"/>
                </a:lnTo>
                <a:lnTo>
                  <a:pt x="318" y="21"/>
                </a:lnTo>
                <a:lnTo>
                  <a:pt x="317" y="30"/>
                </a:lnTo>
                <a:lnTo>
                  <a:pt x="314" y="38"/>
                </a:lnTo>
                <a:lnTo>
                  <a:pt x="308" y="5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9" name="Freeform 261"/>
          <p:cNvSpPr>
            <a:spLocks/>
          </p:cNvSpPr>
          <p:nvPr/>
        </p:nvSpPr>
        <p:spPr bwMode="auto">
          <a:xfrm>
            <a:off x="4780446" y="4788901"/>
            <a:ext cx="210550" cy="165282"/>
          </a:xfrm>
          <a:custGeom>
            <a:avLst/>
            <a:gdLst>
              <a:gd name="T0" fmla="*/ 175 w 200"/>
              <a:gd name="T1" fmla="*/ 50 h 157"/>
              <a:gd name="T2" fmla="*/ 178 w 200"/>
              <a:gd name="T3" fmla="*/ 50 h 157"/>
              <a:gd name="T4" fmla="*/ 179 w 200"/>
              <a:gd name="T5" fmla="*/ 64 h 157"/>
              <a:gd name="T6" fmla="*/ 171 w 200"/>
              <a:gd name="T7" fmla="*/ 69 h 157"/>
              <a:gd name="T8" fmla="*/ 160 w 200"/>
              <a:gd name="T9" fmla="*/ 76 h 157"/>
              <a:gd name="T10" fmla="*/ 166 w 200"/>
              <a:gd name="T11" fmla="*/ 81 h 157"/>
              <a:gd name="T12" fmla="*/ 177 w 200"/>
              <a:gd name="T13" fmla="*/ 88 h 157"/>
              <a:gd name="T14" fmla="*/ 187 w 200"/>
              <a:gd name="T15" fmla="*/ 98 h 157"/>
              <a:gd name="T16" fmla="*/ 194 w 200"/>
              <a:gd name="T17" fmla="*/ 112 h 157"/>
              <a:gd name="T18" fmla="*/ 200 w 200"/>
              <a:gd name="T19" fmla="*/ 122 h 157"/>
              <a:gd name="T20" fmla="*/ 176 w 200"/>
              <a:gd name="T21" fmla="*/ 145 h 157"/>
              <a:gd name="T22" fmla="*/ 162 w 200"/>
              <a:gd name="T23" fmla="*/ 152 h 157"/>
              <a:gd name="T24" fmla="*/ 147 w 200"/>
              <a:gd name="T25" fmla="*/ 154 h 157"/>
              <a:gd name="T26" fmla="*/ 142 w 200"/>
              <a:gd name="T27" fmla="*/ 156 h 157"/>
              <a:gd name="T28" fmla="*/ 133 w 200"/>
              <a:gd name="T29" fmla="*/ 154 h 157"/>
              <a:gd name="T30" fmla="*/ 122 w 200"/>
              <a:gd name="T31" fmla="*/ 155 h 157"/>
              <a:gd name="T32" fmla="*/ 118 w 200"/>
              <a:gd name="T33" fmla="*/ 155 h 157"/>
              <a:gd name="T34" fmla="*/ 114 w 200"/>
              <a:gd name="T35" fmla="*/ 151 h 157"/>
              <a:gd name="T36" fmla="*/ 101 w 200"/>
              <a:gd name="T37" fmla="*/ 140 h 157"/>
              <a:gd name="T38" fmla="*/ 90 w 200"/>
              <a:gd name="T39" fmla="*/ 141 h 157"/>
              <a:gd name="T40" fmla="*/ 77 w 200"/>
              <a:gd name="T41" fmla="*/ 143 h 157"/>
              <a:gd name="T42" fmla="*/ 69 w 200"/>
              <a:gd name="T43" fmla="*/ 140 h 157"/>
              <a:gd name="T44" fmla="*/ 64 w 200"/>
              <a:gd name="T45" fmla="*/ 135 h 157"/>
              <a:gd name="T46" fmla="*/ 56 w 200"/>
              <a:gd name="T47" fmla="*/ 125 h 157"/>
              <a:gd name="T48" fmla="*/ 53 w 200"/>
              <a:gd name="T49" fmla="*/ 117 h 157"/>
              <a:gd name="T50" fmla="*/ 41 w 200"/>
              <a:gd name="T51" fmla="*/ 109 h 157"/>
              <a:gd name="T52" fmla="*/ 38 w 200"/>
              <a:gd name="T53" fmla="*/ 100 h 157"/>
              <a:gd name="T54" fmla="*/ 22 w 200"/>
              <a:gd name="T55" fmla="*/ 88 h 157"/>
              <a:gd name="T56" fmla="*/ 19 w 200"/>
              <a:gd name="T57" fmla="*/ 80 h 157"/>
              <a:gd name="T58" fmla="*/ 3 w 200"/>
              <a:gd name="T59" fmla="*/ 71 h 157"/>
              <a:gd name="T60" fmla="*/ 0 w 200"/>
              <a:gd name="T61" fmla="*/ 64 h 157"/>
              <a:gd name="T62" fmla="*/ 7 w 200"/>
              <a:gd name="T63" fmla="*/ 58 h 157"/>
              <a:gd name="T64" fmla="*/ 10 w 200"/>
              <a:gd name="T65" fmla="*/ 51 h 157"/>
              <a:gd name="T66" fmla="*/ 15 w 200"/>
              <a:gd name="T67" fmla="*/ 41 h 157"/>
              <a:gd name="T68" fmla="*/ 17 w 200"/>
              <a:gd name="T69" fmla="*/ 35 h 157"/>
              <a:gd name="T70" fmla="*/ 31 w 200"/>
              <a:gd name="T71" fmla="*/ 36 h 157"/>
              <a:gd name="T72" fmla="*/ 36 w 200"/>
              <a:gd name="T73" fmla="*/ 41 h 157"/>
              <a:gd name="T74" fmla="*/ 66 w 200"/>
              <a:gd name="T75" fmla="*/ 48 h 157"/>
              <a:gd name="T76" fmla="*/ 84 w 200"/>
              <a:gd name="T77" fmla="*/ 52 h 157"/>
              <a:gd name="T78" fmla="*/ 89 w 200"/>
              <a:gd name="T79" fmla="*/ 46 h 157"/>
              <a:gd name="T80" fmla="*/ 98 w 200"/>
              <a:gd name="T81" fmla="*/ 39 h 157"/>
              <a:gd name="T82" fmla="*/ 119 w 200"/>
              <a:gd name="T83" fmla="*/ 45 h 157"/>
              <a:gd name="T84" fmla="*/ 122 w 200"/>
              <a:gd name="T85" fmla="*/ 45 h 157"/>
              <a:gd name="T86" fmla="*/ 138 w 200"/>
              <a:gd name="T87" fmla="*/ 32 h 157"/>
              <a:gd name="T88" fmla="*/ 147 w 200"/>
              <a:gd name="T89" fmla="*/ 18 h 157"/>
              <a:gd name="T90" fmla="*/ 147 w 200"/>
              <a:gd name="T91" fmla="*/ 9 h 157"/>
              <a:gd name="T92" fmla="*/ 154 w 200"/>
              <a:gd name="T93" fmla="*/ 3 h 157"/>
              <a:gd name="T94" fmla="*/ 154 w 200"/>
              <a:gd name="T95" fmla="*/ 0 h 157"/>
              <a:gd name="T96" fmla="*/ 162 w 200"/>
              <a:gd name="T97" fmla="*/ 2 h 157"/>
              <a:gd name="T98" fmla="*/ 161 w 200"/>
              <a:gd name="T99" fmla="*/ 11 h 157"/>
              <a:gd name="T100" fmla="*/ 162 w 200"/>
              <a:gd name="T101" fmla="*/ 25 h 157"/>
              <a:gd name="T102" fmla="*/ 165 w 200"/>
              <a:gd name="T103" fmla="*/ 28 h 157"/>
              <a:gd name="T104" fmla="*/ 176 w 200"/>
              <a:gd name="T105" fmla="*/ 39 h 157"/>
              <a:gd name="T106" fmla="*/ 176 w 200"/>
              <a:gd name="T107" fmla="*/ 42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0" h="157">
                <a:moveTo>
                  <a:pt x="176" y="43"/>
                </a:moveTo>
                <a:lnTo>
                  <a:pt x="175" y="46"/>
                </a:lnTo>
                <a:lnTo>
                  <a:pt x="175" y="47"/>
                </a:lnTo>
                <a:lnTo>
                  <a:pt x="174" y="49"/>
                </a:lnTo>
                <a:lnTo>
                  <a:pt x="175" y="49"/>
                </a:lnTo>
                <a:lnTo>
                  <a:pt x="175" y="50"/>
                </a:lnTo>
                <a:lnTo>
                  <a:pt x="175" y="50"/>
                </a:lnTo>
                <a:lnTo>
                  <a:pt x="175" y="50"/>
                </a:lnTo>
                <a:lnTo>
                  <a:pt x="175" y="50"/>
                </a:lnTo>
                <a:lnTo>
                  <a:pt x="175" y="50"/>
                </a:lnTo>
                <a:lnTo>
                  <a:pt x="178" y="50"/>
                </a:lnTo>
                <a:lnTo>
                  <a:pt x="178" y="50"/>
                </a:lnTo>
                <a:lnTo>
                  <a:pt x="178" y="50"/>
                </a:lnTo>
                <a:lnTo>
                  <a:pt x="178" y="51"/>
                </a:lnTo>
                <a:lnTo>
                  <a:pt x="178" y="54"/>
                </a:lnTo>
                <a:lnTo>
                  <a:pt x="179" y="58"/>
                </a:lnTo>
                <a:lnTo>
                  <a:pt x="179" y="63"/>
                </a:lnTo>
                <a:lnTo>
                  <a:pt x="179" y="64"/>
                </a:lnTo>
                <a:lnTo>
                  <a:pt x="179" y="66"/>
                </a:lnTo>
                <a:lnTo>
                  <a:pt x="178" y="67"/>
                </a:lnTo>
                <a:lnTo>
                  <a:pt x="177" y="68"/>
                </a:lnTo>
                <a:lnTo>
                  <a:pt x="176" y="69"/>
                </a:lnTo>
                <a:lnTo>
                  <a:pt x="173" y="69"/>
                </a:lnTo>
                <a:lnTo>
                  <a:pt x="171" y="69"/>
                </a:lnTo>
                <a:lnTo>
                  <a:pt x="169" y="69"/>
                </a:lnTo>
                <a:lnTo>
                  <a:pt x="166" y="69"/>
                </a:lnTo>
                <a:lnTo>
                  <a:pt x="164" y="69"/>
                </a:lnTo>
                <a:lnTo>
                  <a:pt x="163" y="69"/>
                </a:lnTo>
                <a:lnTo>
                  <a:pt x="162" y="72"/>
                </a:lnTo>
                <a:lnTo>
                  <a:pt x="160" y="76"/>
                </a:lnTo>
                <a:lnTo>
                  <a:pt x="159" y="77"/>
                </a:lnTo>
                <a:lnTo>
                  <a:pt x="159" y="78"/>
                </a:lnTo>
                <a:lnTo>
                  <a:pt x="159" y="79"/>
                </a:lnTo>
                <a:lnTo>
                  <a:pt x="160" y="80"/>
                </a:lnTo>
                <a:lnTo>
                  <a:pt x="163" y="81"/>
                </a:lnTo>
                <a:lnTo>
                  <a:pt x="166" y="81"/>
                </a:lnTo>
                <a:lnTo>
                  <a:pt x="168" y="82"/>
                </a:lnTo>
                <a:lnTo>
                  <a:pt x="170" y="82"/>
                </a:lnTo>
                <a:lnTo>
                  <a:pt x="171" y="83"/>
                </a:lnTo>
                <a:lnTo>
                  <a:pt x="175" y="85"/>
                </a:lnTo>
                <a:lnTo>
                  <a:pt x="176" y="87"/>
                </a:lnTo>
                <a:lnTo>
                  <a:pt x="177" y="88"/>
                </a:lnTo>
                <a:lnTo>
                  <a:pt x="177" y="89"/>
                </a:lnTo>
                <a:lnTo>
                  <a:pt x="178" y="91"/>
                </a:lnTo>
                <a:lnTo>
                  <a:pt x="181" y="93"/>
                </a:lnTo>
                <a:lnTo>
                  <a:pt x="182" y="95"/>
                </a:lnTo>
                <a:lnTo>
                  <a:pt x="186" y="96"/>
                </a:lnTo>
                <a:lnTo>
                  <a:pt x="187" y="98"/>
                </a:lnTo>
                <a:lnTo>
                  <a:pt x="188" y="100"/>
                </a:lnTo>
                <a:lnTo>
                  <a:pt x="190" y="101"/>
                </a:lnTo>
                <a:lnTo>
                  <a:pt x="190" y="102"/>
                </a:lnTo>
                <a:lnTo>
                  <a:pt x="192" y="107"/>
                </a:lnTo>
                <a:lnTo>
                  <a:pt x="193" y="110"/>
                </a:lnTo>
                <a:lnTo>
                  <a:pt x="194" y="112"/>
                </a:lnTo>
                <a:lnTo>
                  <a:pt x="195" y="115"/>
                </a:lnTo>
                <a:lnTo>
                  <a:pt x="195" y="117"/>
                </a:lnTo>
                <a:lnTo>
                  <a:pt x="196" y="118"/>
                </a:lnTo>
                <a:lnTo>
                  <a:pt x="198" y="120"/>
                </a:lnTo>
                <a:lnTo>
                  <a:pt x="199" y="121"/>
                </a:lnTo>
                <a:lnTo>
                  <a:pt x="200" y="122"/>
                </a:lnTo>
                <a:lnTo>
                  <a:pt x="196" y="125"/>
                </a:lnTo>
                <a:lnTo>
                  <a:pt x="193" y="128"/>
                </a:lnTo>
                <a:lnTo>
                  <a:pt x="188" y="133"/>
                </a:lnTo>
                <a:lnTo>
                  <a:pt x="184" y="137"/>
                </a:lnTo>
                <a:lnTo>
                  <a:pt x="180" y="141"/>
                </a:lnTo>
                <a:lnTo>
                  <a:pt x="176" y="145"/>
                </a:lnTo>
                <a:lnTo>
                  <a:pt x="172" y="149"/>
                </a:lnTo>
                <a:lnTo>
                  <a:pt x="169" y="152"/>
                </a:lnTo>
                <a:lnTo>
                  <a:pt x="169" y="152"/>
                </a:lnTo>
                <a:lnTo>
                  <a:pt x="168" y="153"/>
                </a:lnTo>
                <a:lnTo>
                  <a:pt x="165" y="153"/>
                </a:lnTo>
                <a:lnTo>
                  <a:pt x="162" y="152"/>
                </a:lnTo>
                <a:lnTo>
                  <a:pt x="159" y="150"/>
                </a:lnTo>
                <a:lnTo>
                  <a:pt x="156" y="152"/>
                </a:lnTo>
                <a:lnTo>
                  <a:pt x="154" y="152"/>
                </a:lnTo>
                <a:lnTo>
                  <a:pt x="153" y="153"/>
                </a:lnTo>
                <a:lnTo>
                  <a:pt x="151" y="153"/>
                </a:lnTo>
                <a:lnTo>
                  <a:pt x="147" y="154"/>
                </a:lnTo>
                <a:lnTo>
                  <a:pt x="145" y="155"/>
                </a:lnTo>
                <a:lnTo>
                  <a:pt x="145" y="155"/>
                </a:lnTo>
                <a:lnTo>
                  <a:pt x="144" y="157"/>
                </a:lnTo>
                <a:lnTo>
                  <a:pt x="143" y="157"/>
                </a:lnTo>
                <a:lnTo>
                  <a:pt x="143" y="157"/>
                </a:lnTo>
                <a:lnTo>
                  <a:pt x="142" y="156"/>
                </a:lnTo>
                <a:lnTo>
                  <a:pt x="140" y="155"/>
                </a:lnTo>
                <a:lnTo>
                  <a:pt x="139" y="154"/>
                </a:lnTo>
                <a:lnTo>
                  <a:pt x="138" y="152"/>
                </a:lnTo>
                <a:lnTo>
                  <a:pt x="137" y="152"/>
                </a:lnTo>
                <a:lnTo>
                  <a:pt x="134" y="154"/>
                </a:lnTo>
                <a:lnTo>
                  <a:pt x="133" y="154"/>
                </a:lnTo>
                <a:lnTo>
                  <a:pt x="132" y="154"/>
                </a:lnTo>
                <a:lnTo>
                  <a:pt x="129" y="153"/>
                </a:lnTo>
                <a:lnTo>
                  <a:pt x="127" y="152"/>
                </a:lnTo>
                <a:lnTo>
                  <a:pt x="126" y="152"/>
                </a:lnTo>
                <a:lnTo>
                  <a:pt x="124" y="153"/>
                </a:lnTo>
                <a:lnTo>
                  <a:pt x="122" y="155"/>
                </a:lnTo>
                <a:lnTo>
                  <a:pt x="121" y="157"/>
                </a:lnTo>
                <a:lnTo>
                  <a:pt x="120" y="157"/>
                </a:lnTo>
                <a:lnTo>
                  <a:pt x="120" y="157"/>
                </a:lnTo>
                <a:lnTo>
                  <a:pt x="119" y="156"/>
                </a:lnTo>
                <a:lnTo>
                  <a:pt x="119" y="155"/>
                </a:lnTo>
                <a:lnTo>
                  <a:pt x="118" y="155"/>
                </a:lnTo>
                <a:lnTo>
                  <a:pt x="117" y="155"/>
                </a:lnTo>
                <a:lnTo>
                  <a:pt x="115" y="155"/>
                </a:lnTo>
                <a:lnTo>
                  <a:pt x="115" y="155"/>
                </a:lnTo>
                <a:lnTo>
                  <a:pt x="115" y="153"/>
                </a:lnTo>
                <a:lnTo>
                  <a:pt x="115" y="152"/>
                </a:lnTo>
                <a:lnTo>
                  <a:pt x="114" y="151"/>
                </a:lnTo>
                <a:lnTo>
                  <a:pt x="113" y="150"/>
                </a:lnTo>
                <a:lnTo>
                  <a:pt x="108" y="149"/>
                </a:lnTo>
                <a:lnTo>
                  <a:pt x="106" y="145"/>
                </a:lnTo>
                <a:lnTo>
                  <a:pt x="104" y="144"/>
                </a:lnTo>
                <a:lnTo>
                  <a:pt x="103" y="143"/>
                </a:lnTo>
                <a:lnTo>
                  <a:pt x="101" y="140"/>
                </a:lnTo>
                <a:lnTo>
                  <a:pt x="99" y="138"/>
                </a:lnTo>
                <a:lnTo>
                  <a:pt x="97" y="137"/>
                </a:lnTo>
                <a:lnTo>
                  <a:pt x="96" y="138"/>
                </a:lnTo>
                <a:lnTo>
                  <a:pt x="94" y="140"/>
                </a:lnTo>
                <a:lnTo>
                  <a:pt x="91" y="141"/>
                </a:lnTo>
                <a:lnTo>
                  <a:pt x="90" y="141"/>
                </a:lnTo>
                <a:lnTo>
                  <a:pt x="88" y="140"/>
                </a:lnTo>
                <a:lnTo>
                  <a:pt x="86" y="140"/>
                </a:lnTo>
                <a:lnTo>
                  <a:pt x="82" y="139"/>
                </a:lnTo>
                <a:lnTo>
                  <a:pt x="81" y="140"/>
                </a:lnTo>
                <a:lnTo>
                  <a:pt x="79" y="142"/>
                </a:lnTo>
                <a:lnTo>
                  <a:pt x="77" y="143"/>
                </a:lnTo>
                <a:lnTo>
                  <a:pt x="76" y="143"/>
                </a:lnTo>
                <a:lnTo>
                  <a:pt x="75" y="142"/>
                </a:lnTo>
                <a:lnTo>
                  <a:pt x="74" y="142"/>
                </a:lnTo>
                <a:lnTo>
                  <a:pt x="73" y="142"/>
                </a:lnTo>
                <a:lnTo>
                  <a:pt x="71" y="141"/>
                </a:lnTo>
                <a:lnTo>
                  <a:pt x="69" y="140"/>
                </a:lnTo>
                <a:lnTo>
                  <a:pt x="69" y="139"/>
                </a:lnTo>
                <a:lnTo>
                  <a:pt x="68" y="138"/>
                </a:lnTo>
                <a:lnTo>
                  <a:pt x="66" y="138"/>
                </a:lnTo>
                <a:lnTo>
                  <a:pt x="65" y="137"/>
                </a:lnTo>
                <a:lnTo>
                  <a:pt x="65" y="136"/>
                </a:lnTo>
                <a:lnTo>
                  <a:pt x="64" y="135"/>
                </a:lnTo>
                <a:lnTo>
                  <a:pt x="63" y="133"/>
                </a:lnTo>
                <a:lnTo>
                  <a:pt x="60" y="131"/>
                </a:lnTo>
                <a:lnTo>
                  <a:pt x="59" y="130"/>
                </a:lnTo>
                <a:lnTo>
                  <a:pt x="58" y="128"/>
                </a:lnTo>
                <a:lnTo>
                  <a:pt x="57" y="127"/>
                </a:lnTo>
                <a:lnTo>
                  <a:pt x="56" y="125"/>
                </a:lnTo>
                <a:lnTo>
                  <a:pt x="55" y="123"/>
                </a:lnTo>
                <a:lnTo>
                  <a:pt x="55" y="120"/>
                </a:lnTo>
                <a:lnTo>
                  <a:pt x="55" y="119"/>
                </a:lnTo>
                <a:lnTo>
                  <a:pt x="54" y="118"/>
                </a:lnTo>
                <a:lnTo>
                  <a:pt x="54" y="118"/>
                </a:lnTo>
                <a:lnTo>
                  <a:pt x="53" y="117"/>
                </a:lnTo>
                <a:lnTo>
                  <a:pt x="50" y="115"/>
                </a:lnTo>
                <a:lnTo>
                  <a:pt x="47" y="113"/>
                </a:lnTo>
                <a:lnTo>
                  <a:pt x="46" y="113"/>
                </a:lnTo>
                <a:lnTo>
                  <a:pt x="44" y="112"/>
                </a:lnTo>
                <a:lnTo>
                  <a:pt x="42" y="111"/>
                </a:lnTo>
                <a:lnTo>
                  <a:pt x="41" y="109"/>
                </a:lnTo>
                <a:lnTo>
                  <a:pt x="41" y="108"/>
                </a:lnTo>
                <a:lnTo>
                  <a:pt x="40" y="106"/>
                </a:lnTo>
                <a:lnTo>
                  <a:pt x="39" y="106"/>
                </a:lnTo>
                <a:lnTo>
                  <a:pt x="39" y="104"/>
                </a:lnTo>
                <a:lnTo>
                  <a:pt x="40" y="101"/>
                </a:lnTo>
                <a:lnTo>
                  <a:pt x="38" y="100"/>
                </a:lnTo>
                <a:lnTo>
                  <a:pt x="36" y="98"/>
                </a:lnTo>
                <a:lnTo>
                  <a:pt x="35" y="97"/>
                </a:lnTo>
                <a:lnTo>
                  <a:pt x="34" y="95"/>
                </a:lnTo>
                <a:lnTo>
                  <a:pt x="31" y="93"/>
                </a:lnTo>
                <a:lnTo>
                  <a:pt x="25" y="91"/>
                </a:lnTo>
                <a:lnTo>
                  <a:pt x="22" y="88"/>
                </a:lnTo>
                <a:lnTo>
                  <a:pt x="20" y="87"/>
                </a:lnTo>
                <a:lnTo>
                  <a:pt x="19" y="85"/>
                </a:lnTo>
                <a:lnTo>
                  <a:pt x="18" y="85"/>
                </a:lnTo>
                <a:lnTo>
                  <a:pt x="20" y="83"/>
                </a:lnTo>
                <a:lnTo>
                  <a:pt x="20" y="81"/>
                </a:lnTo>
                <a:lnTo>
                  <a:pt x="19" y="80"/>
                </a:lnTo>
                <a:lnTo>
                  <a:pt x="15" y="77"/>
                </a:lnTo>
                <a:lnTo>
                  <a:pt x="13" y="74"/>
                </a:lnTo>
                <a:lnTo>
                  <a:pt x="10" y="73"/>
                </a:lnTo>
                <a:lnTo>
                  <a:pt x="5" y="72"/>
                </a:lnTo>
                <a:lnTo>
                  <a:pt x="4" y="72"/>
                </a:lnTo>
                <a:lnTo>
                  <a:pt x="3" y="71"/>
                </a:lnTo>
                <a:lnTo>
                  <a:pt x="1" y="70"/>
                </a:lnTo>
                <a:lnTo>
                  <a:pt x="0" y="68"/>
                </a:lnTo>
                <a:lnTo>
                  <a:pt x="1" y="66"/>
                </a:lnTo>
                <a:lnTo>
                  <a:pt x="1" y="65"/>
                </a:lnTo>
                <a:lnTo>
                  <a:pt x="0" y="64"/>
                </a:lnTo>
                <a:lnTo>
                  <a:pt x="0" y="64"/>
                </a:lnTo>
                <a:lnTo>
                  <a:pt x="0" y="64"/>
                </a:lnTo>
                <a:lnTo>
                  <a:pt x="1" y="63"/>
                </a:lnTo>
                <a:lnTo>
                  <a:pt x="3" y="62"/>
                </a:lnTo>
                <a:lnTo>
                  <a:pt x="7" y="61"/>
                </a:lnTo>
                <a:lnTo>
                  <a:pt x="7" y="60"/>
                </a:lnTo>
                <a:lnTo>
                  <a:pt x="7" y="58"/>
                </a:lnTo>
                <a:lnTo>
                  <a:pt x="8" y="58"/>
                </a:lnTo>
                <a:lnTo>
                  <a:pt x="9" y="55"/>
                </a:lnTo>
                <a:lnTo>
                  <a:pt x="9" y="54"/>
                </a:lnTo>
                <a:lnTo>
                  <a:pt x="9" y="52"/>
                </a:lnTo>
                <a:lnTo>
                  <a:pt x="9" y="52"/>
                </a:lnTo>
                <a:lnTo>
                  <a:pt x="10" y="51"/>
                </a:lnTo>
                <a:lnTo>
                  <a:pt x="11" y="50"/>
                </a:lnTo>
                <a:lnTo>
                  <a:pt x="11" y="49"/>
                </a:lnTo>
                <a:lnTo>
                  <a:pt x="11" y="47"/>
                </a:lnTo>
                <a:lnTo>
                  <a:pt x="11" y="44"/>
                </a:lnTo>
                <a:lnTo>
                  <a:pt x="12" y="43"/>
                </a:lnTo>
                <a:lnTo>
                  <a:pt x="15" y="41"/>
                </a:lnTo>
                <a:lnTo>
                  <a:pt x="15" y="39"/>
                </a:lnTo>
                <a:lnTo>
                  <a:pt x="15" y="38"/>
                </a:lnTo>
                <a:lnTo>
                  <a:pt x="15" y="37"/>
                </a:lnTo>
                <a:lnTo>
                  <a:pt x="16" y="36"/>
                </a:lnTo>
                <a:lnTo>
                  <a:pt x="16" y="35"/>
                </a:lnTo>
                <a:lnTo>
                  <a:pt x="17" y="35"/>
                </a:lnTo>
                <a:lnTo>
                  <a:pt x="19" y="34"/>
                </a:lnTo>
                <a:lnTo>
                  <a:pt x="20" y="35"/>
                </a:lnTo>
                <a:lnTo>
                  <a:pt x="30" y="33"/>
                </a:lnTo>
                <a:lnTo>
                  <a:pt x="31" y="33"/>
                </a:lnTo>
                <a:lnTo>
                  <a:pt x="31" y="34"/>
                </a:lnTo>
                <a:lnTo>
                  <a:pt x="31" y="36"/>
                </a:lnTo>
                <a:lnTo>
                  <a:pt x="31" y="37"/>
                </a:lnTo>
                <a:lnTo>
                  <a:pt x="32" y="37"/>
                </a:lnTo>
                <a:lnTo>
                  <a:pt x="33" y="38"/>
                </a:lnTo>
                <a:lnTo>
                  <a:pt x="34" y="39"/>
                </a:lnTo>
                <a:lnTo>
                  <a:pt x="35" y="40"/>
                </a:lnTo>
                <a:lnTo>
                  <a:pt x="36" y="41"/>
                </a:lnTo>
                <a:lnTo>
                  <a:pt x="43" y="49"/>
                </a:lnTo>
                <a:lnTo>
                  <a:pt x="45" y="50"/>
                </a:lnTo>
                <a:lnTo>
                  <a:pt x="47" y="49"/>
                </a:lnTo>
                <a:lnTo>
                  <a:pt x="51" y="48"/>
                </a:lnTo>
                <a:lnTo>
                  <a:pt x="52" y="47"/>
                </a:lnTo>
                <a:lnTo>
                  <a:pt x="66" y="48"/>
                </a:lnTo>
                <a:lnTo>
                  <a:pt x="67" y="48"/>
                </a:lnTo>
                <a:lnTo>
                  <a:pt x="67" y="48"/>
                </a:lnTo>
                <a:lnTo>
                  <a:pt x="69" y="52"/>
                </a:lnTo>
                <a:lnTo>
                  <a:pt x="70" y="53"/>
                </a:lnTo>
                <a:lnTo>
                  <a:pt x="84" y="53"/>
                </a:lnTo>
                <a:lnTo>
                  <a:pt x="84" y="52"/>
                </a:lnTo>
                <a:lnTo>
                  <a:pt x="84" y="50"/>
                </a:lnTo>
                <a:lnTo>
                  <a:pt x="86" y="49"/>
                </a:lnTo>
                <a:lnTo>
                  <a:pt x="87" y="48"/>
                </a:lnTo>
                <a:lnTo>
                  <a:pt x="87" y="48"/>
                </a:lnTo>
                <a:lnTo>
                  <a:pt x="87" y="47"/>
                </a:lnTo>
                <a:lnTo>
                  <a:pt x="89" y="46"/>
                </a:lnTo>
                <a:lnTo>
                  <a:pt x="91" y="46"/>
                </a:lnTo>
                <a:lnTo>
                  <a:pt x="96" y="45"/>
                </a:lnTo>
                <a:lnTo>
                  <a:pt x="97" y="43"/>
                </a:lnTo>
                <a:lnTo>
                  <a:pt x="98" y="42"/>
                </a:lnTo>
                <a:lnTo>
                  <a:pt x="98" y="39"/>
                </a:lnTo>
                <a:lnTo>
                  <a:pt x="98" y="39"/>
                </a:lnTo>
                <a:lnTo>
                  <a:pt x="99" y="38"/>
                </a:lnTo>
                <a:lnTo>
                  <a:pt x="104" y="36"/>
                </a:lnTo>
                <a:lnTo>
                  <a:pt x="105" y="35"/>
                </a:lnTo>
                <a:lnTo>
                  <a:pt x="114" y="41"/>
                </a:lnTo>
                <a:lnTo>
                  <a:pt x="118" y="45"/>
                </a:lnTo>
                <a:lnTo>
                  <a:pt x="119" y="45"/>
                </a:lnTo>
                <a:lnTo>
                  <a:pt x="119" y="45"/>
                </a:lnTo>
                <a:lnTo>
                  <a:pt x="119" y="45"/>
                </a:lnTo>
                <a:lnTo>
                  <a:pt x="119" y="45"/>
                </a:lnTo>
                <a:lnTo>
                  <a:pt x="120" y="45"/>
                </a:lnTo>
                <a:lnTo>
                  <a:pt x="120" y="45"/>
                </a:lnTo>
                <a:lnTo>
                  <a:pt x="122" y="45"/>
                </a:lnTo>
                <a:lnTo>
                  <a:pt x="126" y="44"/>
                </a:lnTo>
                <a:lnTo>
                  <a:pt x="127" y="44"/>
                </a:lnTo>
                <a:lnTo>
                  <a:pt x="135" y="36"/>
                </a:lnTo>
                <a:lnTo>
                  <a:pt x="137" y="34"/>
                </a:lnTo>
                <a:lnTo>
                  <a:pt x="137" y="33"/>
                </a:lnTo>
                <a:lnTo>
                  <a:pt x="138" y="32"/>
                </a:lnTo>
                <a:lnTo>
                  <a:pt x="140" y="29"/>
                </a:lnTo>
                <a:lnTo>
                  <a:pt x="140" y="28"/>
                </a:lnTo>
                <a:lnTo>
                  <a:pt x="148" y="21"/>
                </a:lnTo>
                <a:lnTo>
                  <a:pt x="149" y="21"/>
                </a:lnTo>
                <a:lnTo>
                  <a:pt x="149" y="20"/>
                </a:lnTo>
                <a:lnTo>
                  <a:pt x="147" y="18"/>
                </a:lnTo>
                <a:lnTo>
                  <a:pt x="147" y="17"/>
                </a:lnTo>
                <a:lnTo>
                  <a:pt x="147" y="15"/>
                </a:lnTo>
                <a:lnTo>
                  <a:pt x="147" y="12"/>
                </a:lnTo>
                <a:lnTo>
                  <a:pt x="147" y="10"/>
                </a:lnTo>
                <a:lnTo>
                  <a:pt x="147" y="10"/>
                </a:lnTo>
                <a:lnTo>
                  <a:pt x="147" y="9"/>
                </a:lnTo>
                <a:lnTo>
                  <a:pt x="147" y="9"/>
                </a:lnTo>
                <a:lnTo>
                  <a:pt x="142" y="4"/>
                </a:lnTo>
                <a:lnTo>
                  <a:pt x="154" y="4"/>
                </a:lnTo>
                <a:lnTo>
                  <a:pt x="154" y="3"/>
                </a:lnTo>
                <a:lnTo>
                  <a:pt x="154" y="3"/>
                </a:lnTo>
                <a:lnTo>
                  <a:pt x="154" y="3"/>
                </a:lnTo>
                <a:lnTo>
                  <a:pt x="154" y="2"/>
                </a:lnTo>
                <a:lnTo>
                  <a:pt x="154" y="2"/>
                </a:lnTo>
                <a:lnTo>
                  <a:pt x="154" y="1"/>
                </a:lnTo>
                <a:lnTo>
                  <a:pt x="154" y="1"/>
                </a:lnTo>
                <a:lnTo>
                  <a:pt x="154" y="1"/>
                </a:lnTo>
                <a:lnTo>
                  <a:pt x="154" y="0"/>
                </a:lnTo>
                <a:lnTo>
                  <a:pt x="154" y="0"/>
                </a:lnTo>
                <a:lnTo>
                  <a:pt x="154" y="0"/>
                </a:lnTo>
                <a:lnTo>
                  <a:pt x="154" y="0"/>
                </a:lnTo>
                <a:lnTo>
                  <a:pt x="154" y="0"/>
                </a:lnTo>
                <a:lnTo>
                  <a:pt x="162" y="0"/>
                </a:lnTo>
                <a:lnTo>
                  <a:pt x="162" y="2"/>
                </a:lnTo>
                <a:lnTo>
                  <a:pt x="161" y="5"/>
                </a:lnTo>
                <a:lnTo>
                  <a:pt x="161" y="7"/>
                </a:lnTo>
                <a:lnTo>
                  <a:pt x="161" y="10"/>
                </a:lnTo>
                <a:lnTo>
                  <a:pt x="161" y="10"/>
                </a:lnTo>
                <a:lnTo>
                  <a:pt x="161" y="10"/>
                </a:lnTo>
                <a:lnTo>
                  <a:pt x="161" y="11"/>
                </a:lnTo>
                <a:lnTo>
                  <a:pt x="160" y="11"/>
                </a:lnTo>
                <a:lnTo>
                  <a:pt x="160" y="11"/>
                </a:lnTo>
                <a:lnTo>
                  <a:pt x="160" y="11"/>
                </a:lnTo>
                <a:lnTo>
                  <a:pt x="160" y="12"/>
                </a:lnTo>
                <a:lnTo>
                  <a:pt x="162" y="25"/>
                </a:lnTo>
                <a:lnTo>
                  <a:pt x="162" y="25"/>
                </a:lnTo>
                <a:lnTo>
                  <a:pt x="162" y="26"/>
                </a:lnTo>
                <a:lnTo>
                  <a:pt x="162" y="26"/>
                </a:lnTo>
                <a:lnTo>
                  <a:pt x="161" y="27"/>
                </a:lnTo>
                <a:lnTo>
                  <a:pt x="161" y="27"/>
                </a:lnTo>
                <a:lnTo>
                  <a:pt x="162" y="27"/>
                </a:lnTo>
                <a:lnTo>
                  <a:pt x="165" y="28"/>
                </a:lnTo>
                <a:lnTo>
                  <a:pt x="166" y="29"/>
                </a:lnTo>
                <a:lnTo>
                  <a:pt x="166" y="29"/>
                </a:lnTo>
                <a:lnTo>
                  <a:pt x="167" y="30"/>
                </a:lnTo>
                <a:lnTo>
                  <a:pt x="175" y="37"/>
                </a:lnTo>
                <a:lnTo>
                  <a:pt x="175" y="37"/>
                </a:lnTo>
                <a:lnTo>
                  <a:pt x="176" y="39"/>
                </a:lnTo>
                <a:lnTo>
                  <a:pt x="176" y="39"/>
                </a:lnTo>
                <a:lnTo>
                  <a:pt x="176" y="40"/>
                </a:lnTo>
                <a:lnTo>
                  <a:pt x="176" y="40"/>
                </a:lnTo>
                <a:lnTo>
                  <a:pt x="176" y="42"/>
                </a:lnTo>
                <a:lnTo>
                  <a:pt x="176" y="42"/>
                </a:lnTo>
                <a:lnTo>
                  <a:pt x="176" y="42"/>
                </a:lnTo>
                <a:lnTo>
                  <a:pt x="176" y="43"/>
                </a:lnTo>
                <a:lnTo>
                  <a:pt x="176" y="43"/>
                </a:lnTo>
                <a:lnTo>
                  <a:pt x="176" y="4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0" name="Freeform 262"/>
          <p:cNvSpPr>
            <a:spLocks noEditPoints="1"/>
          </p:cNvSpPr>
          <p:nvPr/>
        </p:nvSpPr>
        <p:spPr bwMode="auto">
          <a:xfrm>
            <a:off x="4445671" y="4987870"/>
            <a:ext cx="18949" cy="31583"/>
          </a:xfrm>
          <a:custGeom>
            <a:avLst/>
            <a:gdLst>
              <a:gd name="T0" fmla="*/ 76 w 78"/>
              <a:gd name="T1" fmla="*/ 11 h 130"/>
              <a:gd name="T2" fmla="*/ 73 w 78"/>
              <a:gd name="T3" fmla="*/ 13 h 130"/>
              <a:gd name="T4" fmla="*/ 69 w 78"/>
              <a:gd name="T5" fmla="*/ 11 h 130"/>
              <a:gd name="T6" fmla="*/ 68 w 78"/>
              <a:gd name="T7" fmla="*/ 8 h 130"/>
              <a:gd name="T8" fmla="*/ 73 w 78"/>
              <a:gd name="T9" fmla="*/ 2 h 130"/>
              <a:gd name="T10" fmla="*/ 75 w 78"/>
              <a:gd name="T11" fmla="*/ 0 h 130"/>
              <a:gd name="T12" fmla="*/ 77 w 78"/>
              <a:gd name="T13" fmla="*/ 1 h 130"/>
              <a:gd name="T14" fmla="*/ 78 w 78"/>
              <a:gd name="T15" fmla="*/ 3 h 130"/>
              <a:gd name="T16" fmla="*/ 78 w 78"/>
              <a:gd name="T17" fmla="*/ 6 h 130"/>
              <a:gd name="T18" fmla="*/ 76 w 78"/>
              <a:gd name="T19" fmla="*/ 11 h 130"/>
              <a:gd name="T20" fmla="*/ 15 w 78"/>
              <a:gd name="T21" fmla="*/ 124 h 130"/>
              <a:gd name="T22" fmla="*/ 7 w 78"/>
              <a:gd name="T23" fmla="*/ 130 h 130"/>
              <a:gd name="T24" fmla="*/ 4 w 78"/>
              <a:gd name="T25" fmla="*/ 129 h 130"/>
              <a:gd name="T26" fmla="*/ 2 w 78"/>
              <a:gd name="T27" fmla="*/ 125 h 130"/>
              <a:gd name="T28" fmla="*/ 0 w 78"/>
              <a:gd name="T29" fmla="*/ 116 h 130"/>
              <a:gd name="T30" fmla="*/ 1 w 78"/>
              <a:gd name="T31" fmla="*/ 112 h 130"/>
              <a:gd name="T32" fmla="*/ 5 w 78"/>
              <a:gd name="T33" fmla="*/ 107 h 130"/>
              <a:gd name="T34" fmla="*/ 13 w 78"/>
              <a:gd name="T35" fmla="*/ 102 h 130"/>
              <a:gd name="T36" fmla="*/ 17 w 78"/>
              <a:gd name="T37" fmla="*/ 102 h 130"/>
              <a:gd name="T38" fmla="*/ 22 w 78"/>
              <a:gd name="T39" fmla="*/ 108 h 130"/>
              <a:gd name="T40" fmla="*/ 22 w 78"/>
              <a:gd name="T41" fmla="*/ 115 h 130"/>
              <a:gd name="T42" fmla="*/ 15 w 78"/>
              <a:gd name="T43" fmla="*/ 12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8" h="130">
                <a:moveTo>
                  <a:pt x="76" y="11"/>
                </a:moveTo>
                <a:lnTo>
                  <a:pt x="73" y="13"/>
                </a:lnTo>
                <a:lnTo>
                  <a:pt x="69" y="11"/>
                </a:lnTo>
                <a:lnTo>
                  <a:pt x="68" y="8"/>
                </a:lnTo>
                <a:lnTo>
                  <a:pt x="73" y="2"/>
                </a:lnTo>
                <a:lnTo>
                  <a:pt x="75" y="0"/>
                </a:lnTo>
                <a:lnTo>
                  <a:pt x="77" y="1"/>
                </a:lnTo>
                <a:lnTo>
                  <a:pt x="78" y="3"/>
                </a:lnTo>
                <a:lnTo>
                  <a:pt x="78" y="6"/>
                </a:lnTo>
                <a:lnTo>
                  <a:pt x="76" y="11"/>
                </a:lnTo>
                <a:close/>
                <a:moveTo>
                  <a:pt x="15" y="124"/>
                </a:moveTo>
                <a:lnTo>
                  <a:pt x="7" y="130"/>
                </a:lnTo>
                <a:lnTo>
                  <a:pt x="4" y="129"/>
                </a:lnTo>
                <a:lnTo>
                  <a:pt x="2" y="125"/>
                </a:lnTo>
                <a:lnTo>
                  <a:pt x="0" y="116"/>
                </a:lnTo>
                <a:lnTo>
                  <a:pt x="1" y="112"/>
                </a:lnTo>
                <a:lnTo>
                  <a:pt x="5" y="107"/>
                </a:lnTo>
                <a:lnTo>
                  <a:pt x="13" y="102"/>
                </a:lnTo>
                <a:lnTo>
                  <a:pt x="17" y="102"/>
                </a:lnTo>
                <a:lnTo>
                  <a:pt x="22" y="108"/>
                </a:lnTo>
                <a:lnTo>
                  <a:pt x="22" y="115"/>
                </a:lnTo>
                <a:lnTo>
                  <a:pt x="15" y="12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1" name="Freeform 263"/>
          <p:cNvSpPr>
            <a:spLocks/>
          </p:cNvSpPr>
          <p:nvPr/>
        </p:nvSpPr>
        <p:spPr bwMode="auto">
          <a:xfrm>
            <a:off x="2619148" y="4745738"/>
            <a:ext cx="45268" cy="25266"/>
          </a:xfrm>
          <a:custGeom>
            <a:avLst/>
            <a:gdLst>
              <a:gd name="T0" fmla="*/ 61 w 189"/>
              <a:gd name="T1" fmla="*/ 2 h 103"/>
              <a:gd name="T2" fmla="*/ 78 w 189"/>
              <a:gd name="T3" fmla="*/ 5 h 103"/>
              <a:gd name="T4" fmla="*/ 85 w 189"/>
              <a:gd name="T5" fmla="*/ 11 h 103"/>
              <a:gd name="T6" fmla="*/ 98 w 189"/>
              <a:gd name="T7" fmla="*/ 22 h 103"/>
              <a:gd name="T8" fmla="*/ 108 w 189"/>
              <a:gd name="T9" fmla="*/ 29 h 103"/>
              <a:gd name="T10" fmla="*/ 114 w 189"/>
              <a:gd name="T11" fmla="*/ 34 h 103"/>
              <a:gd name="T12" fmla="*/ 126 w 189"/>
              <a:gd name="T13" fmla="*/ 37 h 103"/>
              <a:gd name="T14" fmla="*/ 127 w 189"/>
              <a:gd name="T15" fmla="*/ 43 h 103"/>
              <a:gd name="T16" fmla="*/ 131 w 189"/>
              <a:gd name="T17" fmla="*/ 47 h 103"/>
              <a:gd name="T18" fmla="*/ 145 w 189"/>
              <a:gd name="T19" fmla="*/ 40 h 103"/>
              <a:gd name="T20" fmla="*/ 160 w 189"/>
              <a:gd name="T21" fmla="*/ 38 h 103"/>
              <a:gd name="T22" fmla="*/ 167 w 189"/>
              <a:gd name="T23" fmla="*/ 45 h 103"/>
              <a:gd name="T24" fmla="*/ 182 w 189"/>
              <a:gd name="T25" fmla="*/ 44 h 103"/>
              <a:gd name="T26" fmla="*/ 189 w 189"/>
              <a:gd name="T27" fmla="*/ 50 h 103"/>
              <a:gd name="T28" fmla="*/ 185 w 189"/>
              <a:gd name="T29" fmla="*/ 69 h 103"/>
              <a:gd name="T30" fmla="*/ 186 w 189"/>
              <a:gd name="T31" fmla="*/ 75 h 103"/>
              <a:gd name="T32" fmla="*/ 188 w 189"/>
              <a:gd name="T33" fmla="*/ 80 h 103"/>
              <a:gd name="T34" fmla="*/ 180 w 189"/>
              <a:gd name="T35" fmla="*/ 85 h 103"/>
              <a:gd name="T36" fmla="*/ 176 w 189"/>
              <a:gd name="T37" fmla="*/ 98 h 103"/>
              <a:gd name="T38" fmla="*/ 165 w 189"/>
              <a:gd name="T39" fmla="*/ 103 h 103"/>
              <a:gd name="T40" fmla="*/ 134 w 189"/>
              <a:gd name="T41" fmla="*/ 99 h 103"/>
              <a:gd name="T42" fmla="*/ 112 w 189"/>
              <a:gd name="T43" fmla="*/ 93 h 103"/>
              <a:gd name="T44" fmla="*/ 121 w 189"/>
              <a:gd name="T45" fmla="*/ 96 h 103"/>
              <a:gd name="T46" fmla="*/ 126 w 189"/>
              <a:gd name="T47" fmla="*/ 101 h 103"/>
              <a:gd name="T48" fmla="*/ 66 w 189"/>
              <a:gd name="T49" fmla="*/ 77 h 103"/>
              <a:gd name="T50" fmla="*/ 24 w 189"/>
              <a:gd name="T51" fmla="*/ 71 h 103"/>
              <a:gd name="T52" fmla="*/ 1 w 189"/>
              <a:gd name="T53" fmla="*/ 57 h 103"/>
              <a:gd name="T54" fmla="*/ 0 w 189"/>
              <a:gd name="T55" fmla="*/ 49 h 103"/>
              <a:gd name="T56" fmla="*/ 13 w 189"/>
              <a:gd name="T57" fmla="*/ 35 h 103"/>
              <a:gd name="T58" fmla="*/ 21 w 189"/>
              <a:gd name="T59" fmla="*/ 31 h 103"/>
              <a:gd name="T60" fmla="*/ 28 w 189"/>
              <a:gd name="T61" fmla="*/ 29 h 103"/>
              <a:gd name="T62" fmla="*/ 34 w 189"/>
              <a:gd name="T63" fmla="*/ 20 h 103"/>
              <a:gd name="T64" fmla="*/ 44 w 189"/>
              <a:gd name="T65" fmla="*/ 16 h 103"/>
              <a:gd name="T66" fmla="*/ 42 w 189"/>
              <a:gd name="T67" fmla="*/ 7 h 103"/>
              <a:gd name="T68" fmla="*/ 45 w 189"/>
              <a:gd name="T69" fmla="*/ 2 h 103"/>
              <a:gd name="T70" fmla="*/ 54 w 189"/>
              <a:gd name="T71" fmla="*/ 0 h 103"/>
              <a:gd name="T72" fmla="*/ 59 w 189"/>
              <a:gd name="T73" fmla="*/ 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9" h="103">
                <a:moveTo>
                  <a:pt x="59" y="1"/>
                </a:moveTo>
                <a:lnTo>
                  <a:pt x="61" y="2"/>
                </a:lnTo>
                <a:lnTo>
                  <a:pt x="74" y="6"/>
                </a:lnTo>
                <a:lnTo>
                  <a:pt x="78" y="5"/>
                </a:lnTo>
                <a:lnTo>
                  <a:pt x="83" y="8"/>
                </a:lnTo>
                <a:lnTo>
                  <a:pt x="85" y="11"/>
                </a:lnTo>
                <a:lnTo>
                  <a:pt x="88" y="15"/>
                </a:lnTo>
                <a:lnTo>
                  <a:pt x="98" y="22"/>
                </a:lnTo>
                <a:lnTo>
                  <a:pt x="100" y="25"/>
                </a:lnTo>
                <a:lnTo>
                  <a:pt x="108" y="29"/>
                </a:lnTo>
                <a:lnTo>
                  <a:pt x="111" y="33"/>
                </a:lnTo>
                <a:lnTo>
                  <a:pt x="114" y="34"/>
                </a:lnTo>
                <a:lnTo>
                  <a:pt x="121" y="35"/>
                </a:lnTo>
                <a:lnTo>
                  <a:pt x="126" y="37"/>
                </a:lnTo>
                <a:lnTo>
                  <a:pt x="127" y="38"/>
                </a:lnTo>
                <a:lnTo>
                  <a:pt x="127" y="43"/>
                </a:lnTo>
                <a:lnTo>
                  <a:pt x="128" y="47"/>
                </a:lnTo>
                <a:lnTo>
                  <a:pt x="131" y="47"/>
                </a:lnTo>
                <a:lnTo>
                  <a:pt x="134" y="45"/>
                </a:lnTo>
                <a:lnTo>
                  <a:pt x="145" y="40"/>
                </a:lnTo>
                <a:lnTo>
                  <a:pt x="155" y="36"/>
                </a:lnTo>
                <a:lnTo>
                  <a:pt x="160" y="38"/>
                </a:lnTo>
                <a:lnTo>
                  <a:pt x="164" y="43"/>
                </a:lnTo>
                <a:lnTo>
                  <a:pt x="167" y="45"/>
                </a:lnTo>
                <a:lnTo>
                  <a:pt x="175" y="44"/>
                </a:lnTo>
                <a:lnTo>
                  <a:pt x="182" y="44"/>
                </a:lnTo>
                <a:lnTo>
                  <a:pt x="188" y="48"/>
                </a:lnTo>
                <a:lnTo>
                  <a:pt x="189" y="50"/>
                </a:lnTo>
                <a:lnTo>
                  <a:pt x="186" y="64"/>
                </a:lnTo>
                <a:lnTo>
                  <a:pt x="185" y="69"/>
                </a:lnTo>
                <a:lnTo>
                  <a:pt x="184" y="74"/>
                </a:lnTo>
                <a:lnTo>
                  <a:pt x="186" y="75"/>
                </a:lnTo>
                <a:lnTo>
                  <a:pt x="188" y="77"/>
                </a:lnTo>
                <a:lnTo>
                  <a:pt x="188" y="80"/>
                </a:lnTo>
                <a:lnTo>
                  <a:pt x="181" y="84"/>
                </a:lnTo>
                <a:lnTo>
                  <a:pt x="180" y="85"/>
                </a:lnTo>
                <a:lnTo>
                  <a:pt x="181" y="93"/>
                </a:lnTo>
                <a:lnTo>
                  <a:pt x="176" y="98"/>
                </a:lnTo>
                <a:lnTo>
                  <a:pt x="172" y="102"/>
                </a:lnTo>
                <a:lnTo>
                  <a:pt x="165" y="103"/>
                </a:lnTo>
                <a:lnTo>
                  <a:pt x="152" y="103"/>
                </a:lnTo>
                <a:lnTo>
                  <a:pt x="134" y="99"/>
                </a:lnTo>
                <a:lnTo>
                  <a:pt x="120" y="93"/>
                </a:lnTo>
                <a:lnTo>
                  <a:pt x="112" y="93"/>
                </a:lnTo>
                <a:lnTo>
                  <a:pt x="115" y="95"/>
                </a:lnTo>
                <a:lnTo>
                  <a:pt x="121" y="96"/>
                </a:lnTo>
                <a:lnTo>
                  <a:pt x="128" y="100"/>
                </a:lnTo>
                <a:lnTo>
                  <a:pt x="126" y="101"/>
                </a:lnTo>
                <a:lnTo>
                  <a:pt x="98" y="93"/>
                </a:lnTo>
                <a:lnTo>
                  <a:pt x="66" y="77"/>
                </a:lnTo>
                <a:lnTo>
                  <a:pt x="46" y="75"/>
                </a:lnTo>
                <a:lnTo>
                  <a:pt x="24" y="71"/>
                </a:lnTo>
                <a:lnTo>
                  <a:pt x="11" y="61"/>
                </a:lnTo>
                <a:lnTo>
                  <a:pt x="1" y="57"/>
                </a:lnTo>
                <a:lnTo>
                  <a:pt x="0" y="53"/>
                </a:lnTo>
                <a:lnTo>
                  <a:pt x="0" y="49"/>
                </a:lnTo>
                <a:lnTo>
                  <a:pt x="4" y="43"/>
                </a:lnTo>
                <a:lnTo>
                  <a:pt x="13" y="35"/>
                </a:lnTo>
                <a:lnTo>
                  <a:pt x="18" y="31"/>
                </a:lnTo>
                <a:lnTo>
                  <a:pt x="21" y="31"/>
                </a:lnTo>
                <a:lnTo>
                  <a:pt x="25" y="31"/>
                </a:lnTo>
                <a:lnTo>
                  <a:pt x="28" y="29"/>
                </a:lnTo>
                <a:lnTo>
                  <a:pt x="31" y="24"/>
                </a:lnTo>
                <a:lnTo>
                  <a:pt x="34" y="20"/>
                </a:lnTo>
                <a:lnTo>
                  <a:pt x="42" y="17"/>
                </a:lnTo>
                <a:lnTo>
                  <a:pt x="44" y="16"/>
                </a:lnTo>
                <a:lnTo>
                  <a:pt x="44" y="13"/>
                </a:lnTo>
                <a:lnTo>
                  <a:pt x="42" y="7"/>
                </a:lnTo>
                <a:lnTo>
                  <a:pt x="42" y="4"/>
                </a:lnTo>
                <a:lnTo>
                  <a:pt x="45" y="2"/>
                </a:lnTo>
                <a:lnTo>
                  <a:pt x="48" y="2"/>
                </a:lnTo>
                <a:lnTo>
                  <a:pt x="54" y="0"/>
                </a:lnTo>
                <a:lnTo>
                  <a:pt x="57" y="0"/>
                </a:lnTo>
                <a:lnTo>
                  <a:pt x="5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2" name="Freeform 264"/>
          <p:cNvSpPr>
            <a:spLocks/>
          </p:cNvSpPr>
          <p:nvPr/>
        </p:nvSpPr>
        <p:spPr bwMode="auto">
          <a:xfrm>
            <a:off x="3129732" y="4675204"/>
            <a:ext cx="2106" cy="1053"/>
          </a:xfrm>
          <a:custGeom>
            <a:avLst/>
            <a:gdLst>
              <a:gd name="T0" fmla="*/ 0 w 2"/>
              <a:gd name="T1" fmla="*/ 0 h 1"/>
              <a:gd name="T2" fmla="*/ 2 w 2"/>
              <a:gd name="T3" fmla="*/ 0 h 1"/>
              <a:gd name="T4" fmla="*/ 2 w 2"/>
              <a:gd name="T5" fmla="*/ 0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lnTo>
                  <a:pt x="2" y="0"/>
                </a:lnTo>
                <a:lnTo>
                  <a:pt x="2" y="0"/>
                </a:lnTo>
                <a:lnTo>
                  <a:pt x="2" y="1"/>
                </a:lnTo>
                <a:lnTo>
                  <a:pt x="1" y="0"/>
                </a:lnTo>
                <a:lnTo>
                  <a:pt x="0" y="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3" name="Freeform 265"/>
          <p:cNvSpPr>
            <a:spLocks/>
          </p:cNvSpPr>
          <p:nvPr/>
        </p:nvSpPr>
        <p:spPr bwMode="auto">
          <a:xfrm>
            <a:off x="5000471" y="4263578"/>
            <a:ext cx="124224" cy="113697"/>
          </a:xfrm>
          <a:custGeom>
            <a:avLst/>
            <a:gdLst>
              <a:gd name="T0" fmla="*/ 521 w 522"/>
              <a:gd name="T1" fmla="*/ 24 h 479"/>
              <a:gd name="T2" fmla="*/ 491 w 522"/>
              <a:gd name="T3" fmla="*/ 55 h 479"/>
              <a:gd name="T4" fmla="*/ 447 w 522"/>
              <a:gd name="T5" fmla="*/ 78 h 479"/>
              <a:gd name="T6" fmla="*/ 435 w 522"/>
              <a:gd name="T7" fmla="*/ 101 h 479"/>
              <a:gd name="T8" fmla="*/ 438 w 522"/>
              <a:gd name="T9" fmla="*/ 134 h 479"/>
              <a:gd name="T10" fmla="*/ 442 w 522"/>
              <a:gd name="T11" fmla="*/ 163 h 479"/>
              <a:gd name="T12" fmla="*/ 431 w 522"/>
              <a:gd name="T13" fmla="*/ 197 h 479"/>
              <a:gd name="T14" fmla="*/ 430 w 522"/>
              <a:gd name="T15" fmla="*/ 247 h 479"/>
              <a:gd name="T16" fmla="*/ 409 w 522"/>
              <a:gd name="T17" fmla="*/ 284 h 479"/>
              <a:gd name="T18" fmla="*/ 345 w 522"/>
              <a:gd name="T19" fmla="*/ 316 h 479"/>
              <a:gd name="T20" fmla="*/ 277 w 522"/>
              <a:gd name="T21" fmla="*/ 356 h 479"/>
              <a:gd name="T22" fmla="*/ 217 w 522"/>
              <a:gd name="T23" fmla="*/ 393 h 479"/>
              <a:gd name="T24" fmla="*/ 157 w 522"/>
              <a:gd name="T25" fmla="*/ 431 h 479"/>
              <a:gd name="T26" fmla="*/ 104 w 522"/>
              <a:gd name="T27" fmla="*/ 465 h 479"/>
              <a:gd name="T28" fmla="*/ 48 w 522"/>
              <a:gd name="T29" fmla="*/ 472 h 479"/>
              <a:gd name="T30" fmla="*/ 23 w 522"/>
              <a:gd name="T31" fmla="*/ 459 h 479"/>
              <a:gd name="T32" fmla="*/ 1 w 522"/>
              <a:gd name="T33" fmla="*/ 440 h 479"/>
              <a:gd name="T34" fmla="*/ 11 w 522"/>
              <a:gd name="T35" fmla="*/ 420 h 479"/>
              <a:gd name="T36" fmla="*/ 8 w 522"/>
              <a:gd name="T37" fmla="*/ 407 h 479"/>
              <a:gd name="T38" fmla="*/ 7 w 522"/>
              <a:gd name="T39" fmla="*/ 391 h 479"/>
              <a:gd name="T40" fmla="*/ 6 w 522"/>
              <a:gd name="T41" fmla="*/ 380 h 479"/>
              <a:gd name="T42" fmla="*/ 12 w 522"/>
              <a:gd name="T43" fmla="*/ 368 h 479"/>
              <a:gd name="T44" fmla="*/ 21 w 522"/>
              <a:gd name="T45" fmla="*/ 360 h 479"/>
              <a:gd name="T46" fmla="*/ 14 w 522"/>
              <a:gd name="T47" fmla="*/ 352 h 479"/>
              <a:gd name="T48" fmla="*/ 20 w 522"/>
              <a:gd name="T49" fmla="*/ 341 h 479"/>
              <a:gd name="T50" fmla="*/ 34 w 522"/>
              <a:gd name="T51" fmla="*/ 336 h 479"/>
              <a:gd name="T52" fmla="*/ 47 w 522"/>
              <a:gd name="T53" fmla="*/ 336 h 479"/>
              <a:gd name="T54" fmla="*/ 40 w 522"/>
              <a:gd name="T55" fmla="*/ 327 h 479"/>
              <a:gd name="T56" fmla="*/ 52 w 522"/>
              <a:gd name="T57" fmla="*/ 316 h 479"/>
              <a:gd name="T58" fmla="*/ 65 w 522"/>
              <a:gd name="T59" fmla="*/ 299 h 479"/>
              <a:gd name="T60" fmla="*/ 48 w 522"/>
              <a:gd name="T61" fmla="*/ 273 h 479"/>
              <a:gd name="T62" fmla="*/ 49 w 522"/>
              <a:gd name="T63" fmla="*/ 266 h 479"/>
              <a:gd name="T64" fmla="*/ 42 w 522"/>
              <a:gd name="T65" fmla="*/ 256 h 479"/>
              <a:gd name="T66" fmla="*/ 16 w 522"/>
              <a:gd name="T67" fmla="*/ 260 h 479"/>
              <a:gd name="T68" fmla="*/ 9 w 522"/>
              <a:gd name="T69" fmla="*/ 219 h 479"/>
              <a:gd name="T70" fmla="*/ 12 w 522"/>
              <a:gd name="T71" fmla="*/ 191 h 479"/>
              <a:gd name="T72" fmla="*/ 5 w 522"/>
              <a:gd name="T73" fmla="*/ 143 h 479"/>
              <a:gd name="T74" fmla="*/ 28 w 522"/>
              <a:gd name="T75" fmla="*/ 144 h 479"/>
              <a:gd name="T76" fmla="*/ 38 w 522"/>
              <a:gd name="T77" fmla="*/ 131 h 479"/>
              <a:gd name="T78" fmla="*/ 52 w 522"/>
              <a:gd name="T79" fmla="*/ 108 h 479"/>
              <a:gd name="T80" fmla="*/ 69 w 522"/>
              <a:gd name="T81" fmla="*/ 105 h 479"/>
              <a:gd name="T82" fmla="*/ 61 w 522"/>
              <a:gd name="T83" fmla="*/ 78 h 479"/>
              <a:gd name="T84" fmla="*/ 70 w 522"/>
              <a:gd name="T85" fmla="*/ 49 h 479"/>
              <a:gd name="T86" fmla="*/ 96 w 522"/>
              <a:gd name="T87" fmla="*/ 59 h 479"/>
              <a:gd name="T88" fmla="*/ 123 w 522"/>
              <a:gd name="T89" fmla="*/ 65 h 479"/>
              <a:gd name="T90" fmla="*/ 154 w 522"/>
              <a:gd name="T91" fmla="*/ 55 h 479"/>
              <a:gd name="T92" fmla="*/ 192 w 522"/>
              <a:gd name="T93" fmla="*/ 39 h 479"/>
              <a:gd name="T94" fmla="*/ 212 w 522"/>
              <a:gd name="T95" fmla="*/ 43 h 479"/>
              <a:gd name="T96" fmla="*/ 237 w 522"/>
              <a:gd name="T97" fmla="*/ 60 h 479"/>
              <a:gd name="T98" fmla="*/ 284 w 522"/>
              <a:gd name="T99" fmla="*/ 61 h 479"/>
              <a:gd name="T100" fmla="*/ 336 w 522"/>
              <a:gd name="T101" fmla="*/ 47 h 479"/>
              <a:gd name="T102" fmla="*/ 400 w 522"/>
              <a:gd name="T103" fmla="*/ 19 h 479"/>
              <a:gd name="T104" fmla="*/ 435 w 522"/>
              <a:gd name="T105" fmla="*/ 23 h 479"/>
              <a:gd name="T106" fmla="*/ 473 w 522"/>
              <a:gd name="T107" fmla="*/ 17 h 479"/>
              <a:gd name="T108" fmla="*/ 507 w 522"/>
              <a:gd name="T109" fmla="*/ 1 h 479"/>
              <a:gd name="T110" fmla="*/ 515 w 522"/>
              <a:gd name="T111" fmla="*/ 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22" h="479">
                <a:moveTo>
                  <a:pt x="522" y="19"/>
                </a:moveTo>
                <a:lnTo>
                  <a:pt x="522" y="20"/>
                </a:lnTo>
                <a:lnTo>
                  <a:pt x="521" y="24"/>
                </a:lnTo>
                <a:lnTo>
                  <a:pt x="512" y="34"/>
                </a:lnTo>
                <a:lnTo>
                  <a:pt x="500" y="47"/>
                </a:lnTo>
                <a:lnTo>
                  <a:pt x="491" y="55"/>
                </a:lnTo>
                <a:lnTo>
                  <a:pt x="477" y="69"/>
                </a:lnTo>
                <a:lnTo>
                  <a:pt x="466" y="72"/>
                </a:lnTo>
                <a:lnTo>
                  <a:pt x="447" y="78"/>
                </a:lnTo>
                <a:lnTo>
                  <a:pt x="442" y="82"/>
                </a:lnTo>
                <a:lnTo>
                  <a:pt x="438" y="90"/>
                </a:lnTo>
                <a:lnTo>
                  <a:pt x="435" y="101"/>
                </a:lnTo>
                <a:lnTo>
                  <a:pt x="434" y="108"/>
                </a:lnTo>
                <a:lnTo>
                  <a:pt x="434" y="121"/>
                </a:lnTo>
                <a:lnTo>
                  <a:pt x="438" y="134"/>
                </a:lnTo>
                <a:lnTo>
                  <a:pt x="442" y="146"/>
                </a:lnTo>
                <a:lnTo>
                  <a:pt x="443" y="155"/>
                </a:lnTo>
                <a:lnTo>
                  <a:pt x="442" y="163"/>
                </a:lnTo>
                <a:lnTo>
                  <a:pt x="438" y="172"/>
                </a:lnTo>
                <a:lnTo>
                  <a:pt x="434" y="183"/>
                </a:lnTo>
                <a:lnTo>
                  <a:pt x="431" y="197"/>
                </a:lnTo>
                <a:lnTo>
                  <a:pt x="430" y="222"/>
                </a:lnTo>
                <a:lnTo>
                  <a:pt x="430" y="243"/>
                </a:lnTo>
                <a:lnTo>
                  <a:pt x="430" y="247"/>
                </a:lnTo>
                <a:lnTo>
                  <a:pt x="422" y="262"/>
                </a:lnTo>
                <a:lnTo>
                  <a:pt x="413" y="279"/>
                </a:lnTo>
                <a:lnTo>
                  <a:pt x="409" y="284"/>
                </a:lnTo>
                <a:lnTo>
                  <a:pt x="390" y="289"/>
                </a:lnTo>
                <a:lnTo>
                  <a:pt x="368" y="302"/>
                </a:lnTo>
                <a:lnTo>
                  <a:pt x="345" y="316"/>
                </a:lnTo>
                <a:lnTo>
                  <a:pt x="323" y="329"/>
                </a:lnTo>
                <a:lnTo>
                  <a:pt x="301" y="342"/>
                </a:lnTo>
                <a:lnTo>
                  <a:pt x="277" y="356"/>
                </a:lnTo>
                <a:lnTo>
                  <a:pt x="260" y="366"/>
                </a:lnTo>
                <a:lnTo>
                  <a:pt x="238" y="380"/>
                </a:lnTo>
                <a:lnTo>
                  <a:pt x="217" y="393"/>
                </a:lnTo>
                <a:lnTo>
                  <a:pt x="197" y="406"/>
                </a:lnTo>
                <a:lnTo>
                  <a:pt x="181" y="415"/>
                </a:lnTo>
                <a:lnTo>
                  <a:pt x="157" y="431"/>
                </a:lnTo>
                <a:lnTo>
                  <a:pt x="143" y="440"/>
                </a:lnTo>
                <a:lnTo>
                  <a:pt x="123" y="453"/>
                </a:lnTo>
                <a:lnTo>
                  <a:pt x="104" y="465"/>
                </a:lnTo>
                <a:lnTo>
                  <a:pt x="83" y="479"/>
                </a:lnTo>
                <a:lnTo>
                  <a:pt x="56" y="475"/>
                </a:lnTo>
                <a:lnTo>
                  <a:pt x="48" y="472"/>
                </a:lnTo>
                <a:lnTo>
                  <a:pt x="41" y="466"/>
                </a:lnTo>
                <a:lnTo>
                  <a:pt x="36" y="462"/>
                </a:lnTo>
                <a:lnTo>
                  <a:pt x="23" y="459"/>
                </a:lnTo>
                <a:lnTo>
                  <a:pt x="15" y="446"/>
                </a:lnTo>
                <a:lnTo>
                  <a:pt x="10" y="442"/>
                </a:lnTo>
                <a:lnTo>
                  <a:pt x="1" y="440"/>
                </a:lnTo>
                <a:lnTo>
                  <a:pt x="2" y="435"/>
                </a:lnTo>
                <a:lnTo>
                  <a:pt x="7" y="428"/>
                </a:lnTo>
                <a:lnTo>
                  <a:pt x="11" y="420"/>
                </a:lnTo>
                <a:lnTo>
                  <a:pt x="9" y="415"/>
                </a:lnTo>
                <a:lnTo>
                  <a:pt x="8" y="411"/>
                </a:lnTo>
                <a:lnTo>
                  <a:pt x="8" y="407"/>
                </a:lnTo>
                <a:lnTo>
                  <a:pt x="11" y="402"/>
                </a:lnTo>
                <a:lnTo>
                  <a:pt x="9" y="397"/>
                </a:lnTo>
                <a:lnTo>
                  <a:pt x="7" y="391"/>
                </a:lnTo>
                <a:lnTo>
                  <a:pt x="5" y="389"/>
                </a:lnTo>
                <a:lnTo>
                  <a:pt x="5" y="384"/>
                </a:lnTo>
                <a:lnTo>
                  <a:pt x="6" y="380"/>
                </a:lnTo>
                <a:lnTo>
                  <a:pt x="8" y="374"/>
                </a:lnTo>
                <a:lnTo>
                  <a:pt x="11" y="371"/>
                </a:lnTo>
                <a:lnTo>
                  <a:pt x="12" y="368"/>
                </a:lnTo>
                <a:lnTo>
                  <a:pt x="16" y="365"/>
                </a:lnTo>
                <a:lnTo>
                  <a:pt x="20" y="362"/>
                </a:lnTo>
                <a:lnTo>
                  <a:pt x="21" y="360"/>
                </a:lnTo>
                <a:lnTo>
                  <a:pt x="20" y="359"/>
                </a:lnTo>
                <a:lnTo>
                  <a:pt x="16" y="356"/>
                </a:lnTo>
                <a:lnTo>
                  <a:pt x="14" y="352"/>
                </a:lnTo>
                <a:lnTo>
                  <a:pt x="16" y="346"/>
                </a:lnTo>
                <a:lnTo>
                  <a:pt x="17" y="344"/>
                </a:lnTo>
                <a:lnTo>
                  <a:pt x="20" y="341"/>
                </a:lnTo>
                <a:lnTo>
                  <a:pt x="25" y="336"/>
                </a:lnTo>
                <a:lnTo>
                  <a:pt x="30" y="336"/>
                </a:lnTo>
                <a:lnTo>
                  <a:pt x="34" y="336"/>
                </a:lnTo>
                <a:lnTo>
                  <a:pt x="41" y="336"/>
                </a:lnTo>
                <a:lnTo>
                  <a:pt x="46" y="337"/>
                </a:lnTo>
                <a:lnTo>
                  <a:pt x="47" y="336"/>
                </a:lnTo>
                <a:lnTo>
                  <a:pt x="47" y="334"/>
                </a:lnTo>
                <a:lnTo>
                  <a:pt x="41" y="330"/>
                </a:lnTo>
                <a:lnTo>
                  <a:pt x="40" y="327"/>
                </a:lnTo>
                <a:lnTo>
                  <a:pt x="42" y="324"/>
                </a:lnTo>
                <a:lnTo>
                  <a:pt x="46" y="319"/>
                </a:lnTo>
                <a:lnTo>
                  <a:pt x="52" y="316"/>
                </a:lnTo>
                <a:lnTo>
                  <a:pt x="54" y="315"/>
                </a:lnTo>
                <a:lnTo>
                  <a:pt x="61" y="308"/>
                </a:lnTo>
                <a:lnTo>
                  <a:pt x="65" y="299"/>
                </a:lnTo>
                <a:lnTo>
                  <a:pt x="58" y="279"/>
                </a:lnTo>
                <a:lnTo>
                  <a:pt x="54" y="276"/>
                </a:lnTo>
                <a:lnTo>
                  <a:pt x="48" y="273"/>
                </a:lnTo>
                <a:lnTo>
                  <a:pt x="44" y="273"/>
                </a:lnTo>
                <a:lnTo>
                  <a:pt x="44" y="271"/>
                </a:lnTo>
                <a:lnTo>
                  <a:pt x="49" y="266"/>
                </a:lnTo>
                <a:lnTo>
                  <a:pt x="52" y="262"/>
                </a:lnTo>
                <a:lnTo>
                  <a:pt x="49" y="258"/>
                </a:lnTo>
                <a:lnTo>
                  <a:pt x="42" y="256"/>
                </a:lnTo>
                <a:lnTo>
                  <a:pt x="39" y="260"/>
                </a:lnTo>
                <a:lnTo>
                  <a:pt x="30" y="260"/>
                </a:lnTo>
                <a:lnTo>
                  <a:pt x="16" y="260"/>
                </a:lnTo>
                <a:lnTo>
                  <a:pt x="10" y="239"/>
                </a:lnTo>
                <a:lnTo>
                  <a:pt x="9" y="230"/>
                </a:lnTo>
                <a:lnTo>
                  <a:pt x="9" y="219"/>
                </a:lnTo>
                <a:lnTo>
                  <a:pt x="14" y="203"/>
                </a:lnTo>
                <a:lnTo>
                  <a:pt x="12" y="196"/>
                </a:lnTo>
                <a:lnTo>
                  <a:pt x="12" y="191"/>
                </a:lnTo>
                <a:lnTo>
                  <a:pt x="10" y="184"/>
                </a:lnTo>
                <a:lnTo>
                  <a:pt x="0" y="169"/>
                </a:lnTo>
                <a:lnTo>
                  <a:pt x="5" y="143"/>
                </a:lnTo>
                <a:lnTo>
                  <a:pt x="10" y="136"/>
                </a:lnTo>
                <a:lnTo>
                  <a:pt x="16" y="137"/>
                </a:lnTo>
                <a:lnTo>
                  <a:pt x="28" y="144"/>
                </a:lnTo>
                <a:lnTo>
                  <a:pt x="30" y="144"/>
                </a:lnTo>
                <a:lnTo>
                  <a:pt x="34" y="134"/>
                </a:lnTo>
                <a:lnTo>
                  <a:pt x="38" y="131"/>
                </a:lnTo>
                <a:lnTo>
                  <a:pt x="46" y="128"/>
                </a:lnTo>
                <a:lnTo>
                  <a:pt x="48" y="111"/>
                </a:lnTo>
                <a:lnTo>
                  <a:pt x="52" y="108"/>
                </a:lnTo>
                <a:lnTo>
                  <a:pt x="56" y="106"/>
                </a:lnTo>
                <a:lnTo>
                  <a:pt x="63" y="106"/>
                </a:lnTo>
                <a:lnTo>
                  <a:pt x="69" y="105"/>
                </a:lnTo>
                <a:lnTo>
                  <a:pt x="69" y="102"/>
                </a:lnTo>
                <a:lnTo>
                  <a:pt x="61" y="83"/>
                </a:lnTo>
                <a:lnTo>
                  <a:pt x="61" y="78"/>
                </a:lnTo>
                <a:lnTo>
                  <a:pt x="65" y="59"/>
                </a:lnTo>
                <a:lnTo>
                  <a:pt x="68" y="52"/>
                </a:lnTo>
                <a:lnTo>
                  <a:pt x="70" y="49"/>
                </a:lnTo>
                <a:lnTo>
                  <a:pt x="80" y="50"/>
                </a:lnTo>
                <a:lnTo>
                  <a:pt x="93" y="54"/>
                </a:lnTo>
                <a:lnTo>
                  <a:pt x="96" y="59"/>
                </a:lnTo>
                <a:lnTo>
                  <a:pt x="103" y="64"/>
                </a:lnTo>
                <a:lnTo>
                  <a:pt x="112" y="64"/>
                </a:lnTo>
                <a:lnTo>
                  <a:pt x="123" y="65"/>
                </a:lnTo>
                <a:lnTo>
                  <a:pt x="132" y="65"/>
                </a:lnTo>
                <a:lnTo>
                  <a:pt x="139" y="61"/>
                </a:lnTo>
                <a:lnTo>
                  <a:pt x="154" y="55"/>
                </a:lnTo>
                <a:lnTo>
                  <a:pt x="162" y="53"/>
                </a:lnTo>
                <a:lnTo>
                  <a:pt x="169" y="50"/>
                </a:lnTo>
                <a:lnTo>
                  <a:pt x="192" y="39"/>
                </a:lnTo>
                <a:lnTo>
                  <a:pt x="201" y="40"/>
                </a:lnTo>
                <a:lnTo>
                  <a:pt x="207" y="42"/>
                </a:lnTo>
                <a:lnTo>
                  <a:pt x="212" y="43"/>
                </a:lnTo>
                <a:lnTo>
                  <a:pt x="222" y="51"/>
                </a:lnTo>
                <a:lnTo>
                  <a:pt x="231" y="58"/>
                </a:lnTo>
                <a:lnTo>
                  <a:pt x="237" y="60"/>
                </a:lnTo>
                <a:lnTo>
                  <a:pt x="248" y="60"/>
                </a:lnTo>
                <a:lnTo>
                  <a:pt x="264" y="61"/>
                </a:lnTo>
                <a:lnTo>
                  <a:pt x="284" y="61"/>
                </a:lnTo>
                <a:lnTo>
                  <a:pt x="296" y="59"/>
                </a:lnTo>
                <a:lnTo>
                  <a:pt x="310" y="56"/>
                </a:lnTo>
                <a:lnTo>
                  <a:pt x="336" y="47"/>
                </a:lnTo>
                <a:lnTo>
                  <a:pt x="371" y="29"/>
                </a:lnTo>
                <a:lnTo>
                  <a:pt x="391" y="20"/>
                </a:lnTo>
                <a:lnTo>
                  <a:pt x="400" y="19"/>
                </a:lnTo>
                <a:lnTo>
                  <a:pt x="411" y="19"/>
                </a:lnTo>
                <a:lnTo>
                  <a:pt x="422" y="21"/>
                </a:lnTo>
                <a:lnTo>
                  <a:pt x="435" y="23"/>
                </a:lnTo>
                <a:lnTo>
                  <a:pt x="441" y="23"/>
                </a:lnTo>
                <a:lnTo>
                  <a:pt x="455" y="21"/>
                </a:lnTo>
                <a:lnTo>
                  <a:pt x="473" y="17"/>
                </a:lnTo>
                <a:lnTo>
                  <a:pt x="484" y="14"/>
                </a:lnTo>
                <a:lnTo>
                  <a:pt x="498" y="9"/>
                </a:lnTo>
                <a:lnTo>
                  <a:pt x="507" y="1"/>
                </a:lnTo>
                <a:lnTo>
                  <a:pt x="509" y="0"/>
                </a:lnTo>
                <a:lnTo>
                  <a:pt x="513" y="2"/>
                </a:lnTo>
                <a:lnTo>
                  <a:pt x="515" y="2"/>
                </a:lnTo>
                <a:lnTo>
                  <a:pt x="518" y="7"/>
                </a:lnTo>
                <a:lnTo>
                  <a:pt x="52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4" name="Freeform 266"/>
          <p:cNvSpPr>
            <a:spLocks/>
          </p:cNvSpPr>
          <p:nvPr/>
        </p:nvSpPr>
        <p:spPr bwMode="auto">
          <a:xfrm>
            <a:off x="4905724" y="5521616"/>
            <a:ext cx="25266" cy="32636"/>
          </a:xfrm>
          <a:custGeom>
            <a:avLst/>
            <a:gdLst>
              <a:gd name="T0" fmla="*/ 92 w 105"/>
              <a:gd name="T1" fmla="*/ 19 h 138"/>
              <a:gd name="T2" fmla="*/ 94 w 105"/>
              <a:gd name="T3" fmla="*/ 20 h 138"/>
              <a:gd name="T4" fmla="*/ 101 w 105"/>
              <a:gd name="T5" fmla="*/ 24 h 138"/>
              <a:gd name="T6" fmla="*/ 102 w 105"/>
              <a:gd name="T7" fmla="*/ 32 h 138"/>
              <a:gd name="T8" fmla="*/ 101 w 105"/>
              <a:gd name="T9" fmla="*/ 41 h 138"/>
              <a:gd name="T10" fmla="*/ 100 w 105"/>
              <a:gd name="T11" fmla="*/ 47 h 138"/>
              <a:gd name="T12" fmla="*/ 100 w 105"/>
              <a:gd name="T13" fmla="*/ 53 h 138"/>
              <a:gd name="T14" fmla="*/ 103 w 105"/>
              <a:gd name="T15" fmla="*/ 62 h 138"/>
              <a:gd name="T16" fmla="*/ 105 w 105"/>
              <a:gd name="T17" fmla="*/ 68 h 138"/>
              <a:gd name="T18" fmla="*/ 105 w 105"/>
              <a:gd name="T19" fmla="*/ 96 h 138"/>
              <a:gd name="T20" fmla="*/ 103 w 105"/>
              <a:gd name="T21" fmla="*/ 95 h 138"/>
              <a:gd name="T22" fmla="*/ 98 w 105"/>
              <a:gd name="T23" fmla="*/ 94 h 138"/>
              <a:gd name="T24" fmla="*/ 96 w 105"/>
              <a:gd name="T25" fmla="*/ 94 h 138"/>
              <a:gd name="T26" fmla="*/ 94 w 105"/>
              <a:gd name="T27" fmla="*/ 107 h 138"/>
              <a:gd name="T28" fmla="*/ 92 w 105"/>
              <a:gd name="T29" fmla="*/ 126 h 138"/>
              <a:gd name="T30" fmla="*/ 93 w 105"/>
              <a:gd name="T31" fmla="*/ 138 h 138"/>
              <a:gd name="T32" fmla="*/ 76 w 105"/>
              <a:gd name="T33" fmla="*/ 138 h 138"/>
              <a:gd name="T34" fmla="*/ 54 w 105"/>
              <a:gd name="T35" fmla="*/ 137 h 138"/>
              <a:gd name="T36" fmla="*/ 39 w 105"/>
              <a:gd name="T37" fmla="*/ 132 h 138"/>
              <a:gd name="T38" fmla="*/ 22 w 105"/>
              <a:gd name="T39" fmla="*/ 120 h 138"/>
              <a:gd name="T40" fmla="*/ 12 w 105"/>
              <a:gd name="T41" fmla="*/ 103 h 138"/>
              <a:gd name="T42" fmla="*/ 8 w 105"/>
              <a:gd name="T43" fmla="*/ 92 h 138"/>
              <a:gd name="T44" fmla="*/ 2 w 105"/>
              <a:gd name="T45" fmla="*/ 92 h 138"/>
              <a:gd name="T46" fmla="*/ 1 w 105"/>
              <a:gd name="T47" fmla="*/ 90 h 138"/>
              <a:gd name="T48" fmla="*/ 0 w 105"/>
              <a:gd name="T49" fmla="*/ 76 h 138"/>
              <a:gd name="T50" fmla="*/ 0 w 105"/>
              <a:gd name="T51" fmla="*/ 62 h 138"/>
              <a:gd name="T52" fmla="*/ 2 w 105"/>
              <a:gd name="T53" fmla="*/ 59 h 138"/>
              <a:gd name="T54" fmla="*/ 13 w 105"/>
              <a:gd name="T55" fmla="*/ 42 h 138"/>
              <a:gd name="T56" fmla="*/ 20 w 105"/>
              <a:gd name="T57" fmla="*/ 31 h 138"/>
              <a:gd name="T58" fmla="*/ 24 w 105"/>
              <a:gd name="T59" fmla="*/ 21 h 138"/>
              <a:gd name="T60" fmla="*/ 34 w 105"/>
              <a:gd name="T61" fmla="*/ 9 h 138"/>
              <a:gd name="T62" fmla="*/ 44 w 105"/>
              <a:gd name="T63" fmla="*/ 1 h 138"/>
              <a:gd name="T64" fmla="*/ 47 w 105"/>
              <a:gd name="T65" fmla="*/ 0 h 138"/>
              <a:gd name="T66" fmla="*/ 50 w 105"/>
              <a:gd name="T67" fmla="*/ 0 h 138"/>
              <a:gd name="T68" fmla="*/ 68 w 105"/>
              <a:gd name="T69" fmla="*/ 11 h 138"/>
              <a:gd name="T70" fmla="*/ 86 w 105"/>
              <a:gd name="T71" fmla="*/ 21 h 138"/>
              <a:gd name="T72" fmla="*/ 90 w 105"/>
              <a:gd name="T73" fmla="*/ 20 h 138"/>
              <a:gd name="T74" fmla="*/ 92 w 105"/>
              <a:gd name="T75" fmla="*/ 19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5" h="138">
                <a:moveTo>
                  <a:pt x="92" y="19"/>
                </a:moveTo>
                <a:lnTo>
                  <a:pt x="94" y="20"/>
                </a:lnTo>
                <a:lnTo>
                  <a:pt x="101" y="24"/>
                </a:lnTo>
                <a:lnTo>
                  <a:pt x="102" y="32"/>
                </a:lnTo>
                <a:lnTo>
                  <a:pt x="101" y="41"/>
                </a:lnTo>
                <a:lnTo>
                  <a:pt x="100" y="47"/>
                </a:lnTo>
                <a:lnTo>
                  <a:pt x="100" y="53"/>
                </a:lnTo>
                <a:lnTo>
                  <a:pt x="103" y="62"/>
                </a:lnTo>
                <a:lnTo>
                  <a:pt x="105" y="68"/>
                </a:lnTo>
                <a:lnTo>
                  <a:pt x="105" y="96"/>
                </a:lnTo>
                <a:lnTo>
                  <a:pt x="103" y="95"/>
                </a:lnTo>
                <a:lnTo>
                  <a:pt x="98" y="94"/>
                </a:lnTo>
                <a:lnTo>
                  <a:pt x="96" y="94"/>
                </a:lnTo>
                <a:lnTo>
                  <a:pt x="94" y="107"/>
                </a:lnTo>
                <a:lnTo>
                  <a:pt x="92" y="126"/>
                </a:lnTo>
                <a:lnTo>
                  <a:pt x="93" y="138"/>
                </a:lnTo>
                <a:lnTo>
                  <a:pt x="76" y="138"/>
                </a:lnTo>
                <a:lnTo>
                  <a:pt x="54" y="137"/>
                </a:lnTo>
                <a:lnTo>
                  <a:pt x="39" y="132"/>
                </a:lnTo>
                <a:lnTo>
                  <a:pt x="22" y="120"/>
                </a:lnTo>
                <a:lnTo>
                  <a:pt x="12" y="103"/>
                </a:lnTo>
                <a:lnTo>
                  <a:pt x="8" y="92"/>
                </a:lnTo>
                <a:lnTo>
                  <a:pt x="2" y="92"/>
                </a:lnTo>
                <a:lnTo>
                  <a:pt x="1" y="90"/>
                </a:lnTo>
                <a:lnTo>
                  <a:pt x="0" y="76"/>
                </a:lnTo>
                <a:lnTo>
                  <a:pt x="0" y="62"/>
                </a:lnTo>
                <a:lnTo>
                  <a:pt x="2" y="59"/>
                </a:lnTo>
                <a:lnTo>
                  <a:pt x="13" y="42"/>
                </a:lnTo>
                <a:lnTo>
                  <a:pt x="20" y="31"/>
                </a:lnTo>
                <a:lnTo>
                  <a:pt x="24" y="21"/>
                </a:lnTo>
                <a:lnTo>
                  <a:pt x="34" y="9"/>
                </a:lnTo>
                <a:lnTo>
                  <a:pt x="44" y="1"/>
                </a:lnTo>
                <a:lnTo>
                  <a:pt x="47" y="0"/>
                </a:lnTo>
                <a:lnTo>
                  <a:pt x="50" y="0"/>
                </a:lnTo>
                <a:lnTo>
                  <a:pt x="68" y="11"/>
                </a:lnTo>
                <a:lnTo>
                  <a:pt x="86" y="21"/>
                </a:lnTo>
                <a:lnTo>
                  <a:pt x="90" y="20"/>
                </a:lnTo>
                <a:lnTo>
                  <a:pt x="92" y="1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5" name="Freeform 267"/>
          <p:cNvSpPr>
            <a:spLocks noEditPoints="1"/>
          </p:cNvSpPr>
          <p:nvPr/>
        </p:nvSpPr>
        <p:spPr bwMode="auto">
          <a:xfrm>
            <a:off x="2956028" y="4597300"/>
            <a:ext cx="12633" cy="4211"/>
          </a:xfrm>
          <a:custGeom>
            <a:avLst/>
            <a:gdLst>
              <a:gd name="T0" fmla="*/ 37 w 56"/>
              <a:gd name="T1" fmla="*/ 10 h 17"/>
              <a:gd name="T2" fmla="*/ 35 w 56"/>
              <a:gd name="T3" fmla="*/ 11 h 17"/>
              <a:gd name="T4" fmla="*/ 31 w 56"/>
              <a:gd name="T5" fmla="*/ 8 h 17"/>
              <a:gd name="T6" fmla="*/ 30 w 56"/>
              <a:gd name="T7" fmla="*/ 5 h 17"/>
              <a:gd name="T8" fmla="*/ 28 w 56"/>
              <a:gd name="T9" fmla="*/ 5 h 17"/>
              <a:gd name="T10" fmla="*/ 25 w 56"/>
              <a:gd name="T11" fmla="*/ 3 h 17"/>
              <a:gd name="T12" fmla="*/ 26 w 56"/>
              <a:gd name="T13" fmla="*/ 1 h 17"/>
              <a:gd name="T14" fmla="*/ 32 w 56"/>
              <a:gd name="T15" fmla="*/ 0 h 17"/>
              <a:gd name="T16" fmla="*/ 35 w 56"/>
              <a:gd name="T17" fmla="*/ 8 h 17"/>
              <a:gd name="T18" fmla="*/ 37 w 56"/>
              <a:gd name="T19" fmla="*/ 10 h 17"/>
              <a:gd name="T20" fmla="*/ 54 w 56"/>
              <a:gd name="T21" fmla="*/ 16 h 17"/>
              <a:gd name="T22" fmla="*/ 54 w 56"/>
              <a:gd name="T23" fmla="*/ 17 h 17"/>
              <a:gd name="T24" fmla="*/ 49 w 56"/>
              <a:gd name="T25" fmla="*/ 14 h 17"/>
              <a:gd name="T26" fmla="*/ 40 w 56"/>
              <a:gd name="T27" fmla="*/ 14 h 17"/>
              <a:gd name="T28" fmla="*/ 39 w 56"/>
              <a:gd name="T29" fmla="*/ 10 h 17"/>
              <a:gd name="T30" fmla="*/ 42 w 56"/>
              <a:gd name="T31" fmla="*/ 9 h 17"/>
              <a:gd name="T32" fmla="*/ 53 w 56"/>
              <a:gd name="T33" fmla="*/ 10 h 17"/>
              <a:gd name="T34" fmla="*/ 56 w 56"/>
              <a:gd name="T35" fmla="*/ 14 h 17"/>
              <a:gd name="T36" fmla="*/ 54 w 56"/>
              <a:gd name="T37" fmla="*/ 16 h 17"/>
              <a:gd name="T38" fmla="*/ 1 w 56"/>
              <a:gd name="T39" fmla="*/ 9 h 17"/>
              <a:gd name="T40" fmla="*/ 10 w 56"/>
              <a:gd name="T41" fmla="*/ 14 h 17"/>
              <a:gd name="T42" fmla="*/ 15 w 56"/>
              <a:gd name="T43" fmla="*/ 13 h 17"/>
              <a:gd name="T44" fmla="*/ 16 w 56"/>
              <a:gd name="T45" fmla="*/ 14 h 17"/>
              <a:gd name="T46" fmla="*/ 13 w 56"/>
              <a:gd name="T47" fmla="*/ 15 h 17"/>
              <a:gd name="T48" fmla="*/ 12 w 56"/>
              <a:gd name="T49" fmla="*/ 16 h 17"/>
              <a:gd name="T50" fmla="*/ 3 w 56"/>
              <a:gd name="T51" fmla="*/ 17 h 17"/>
              <a:gd name="T52" fmla="*/ 0 w 56"/>
              <a:gd name="T53" fmla="*/ 17 h 17"/>
              <a:gd name="T54" fmla="*/ 0 w 56"/>
              <a:gd name="T55" fmla="*/ 14 h 17"/>
              <a:gd name="T56" fmla="*/ 1 w 56"/>
              <a:gd name="T57"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6" h="17">
                <a:moveTo>
                  <a:pt x="37" y="10"/>
                </a:moveTo>
                <a:lnTo>
                  <a:pt x="35" y="11"/>
                </a:lnTo>
                <a:lnTo>
                  <a:pt x="31" y="8"/>
                </a:lnTo>
                <a:lnTo>
                  <a:pt x="30" y="5"/>
                </a:lnTo>
                <a:lnTo>
                  <a:pt x="28" y="5"/>
                </a:lnTo>
                <a:lnTo>
                  <a:pt x="25" y="3"/>
                </a:lnTo>
                <a:lnTo>
                  <a:pt x="26" y="1"/>
                </a:lnTo>
                <a:lnTo>
                  <a:pt x="32" y="0"/>
                </a:lnTo>
                <a:lnTo>
                  <a:pt x="35" y="8"/>
                </a:lnTo>
                <a:lnTo>
                  <a:pt x="37" y="10"/>
                </a:lnTo>
                <a:close/>
                <a:moveTo>
                  <a:pt x="54" y="16"/>
                </a:moveTo>
                <a:lnTo>
                  <a:pt x="54" y="17"/>
                </a:lnTo>
                <a:lnTo>
                  <a:pt x="49" y="14"/>
                </a:lnTo>
                <a:lnTo>
                  <a:pt x="40" y="14"/>
                </a:lnTo>
                <a:lnTo>
                  <a:pt x="39" y="10"/>
                </a:lnTo>
                <a:lnTo>
                  <a:pt x="42" y="9"/>
                </a:lnTo>
                <a:lnTo>
                  <a:pt x="53" y="10"/>
                </a:lnTo>
                <a:lnTo>
                  <a:pt x="56" y="14"/>
                </a:lnTo>
                <a:lnTo>
                  <a:pt x="54" y="16"/>
                </a:lnTo>
                <a:close/>
                <a:moveTo>
                  <a:pt x="1" y="9"/>
                </a:moveTo>
                <a:lnTo>
                  <a:pt x="10" y="14"/>
                </a:lnTo>
                <a:lnTo>
                  <a:pt x="15" y="13"/>
                </a:lnTo>
                <a:lnTo>
                  <a:pt x="16" y="14"/>
                </a:lnTo>
                <a:lnTo>
                  <a:pt x="13" y="15"/>
                </a:lnTo>
                <a:lnTo>
                  <a:pt x="12" y="16"/>
                </a:lnTo>
                <a:lnTo>
                  <a:pt x="3" y="17"/>
                </a:lnTo>
                <a:lnTo>
                  <a:pt x="0" y="17"/>
                </a:lnTo>
                <a:lnTo>
                  <a:pt x="0" y="14"/>
                </a:lnTo>
                <a:lnTo>
                  <a:pt x="1" y="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6" name="Freeform 268"/>
          <p:cNvSpPr>
            <a:spLocks/>
          </p:cNvSpPr>
          <p:nvPr/>
        </p:nvSpPr>
        <p:spPr bwMode="auto">
          <a:xfrm>
            <a:off x="4578318" y="4566770"/>
            <a:ext cx="198970" cy="312668"/>
          </a:xfrm>
          <a:custGeom>
            <a:avLst/>
            <a:gdLst>
              <a:gd name="T0" fmla="*/ 834 w 834"/>
              <a:gd name="T1" fmla="*/ 482 h 1309"/>
              <a:gd name="T2" fmla="*/ 834 w 834"/>
              <a:gd name="T3" fmla="*/ 641 h 1309"/>
              <a:gd name="T4" fmla="*/ 804 w 834"/>
              <a:gd name="T5" fmla="*/ 644 h 1309"/>
              <a:gd name="T6" fmla="*/ 751 w 834"/>
              <a:gd name="T7" fmla="*/ 661 h 1309"/>
              <a:gd name="T8" fmla="*/ 741 w 834"/>
              <a:gd name="T9" fmla="*/ 701 h 1309"/>
              <a:gd name="T10" fmla="*/ 730 w 834"/>
              <a:gd name="T11" fmla="*/ 727 h 1309"/>
              <a:gd name="T12" fmla="*/ 708 w 834"/>
              <a:gd name="T13" fmla="*/ 741 h 1309"/>
              <a:gd name="T14" fmla="*/ 717 w 834"/>
              <a:gd name="T15" fmla="*/ 767 h 1309"/>
              <a:gd name="T16" fmla="*/ 704 w 834"/>
              <a:gd name="T17" fmla="*/ 784 h 1309"/>
              <a:gd name="T18" fmla="*/ 686 w 834"/>
              <a:gd name="T19" fmla="*/ 802 h 1309"/>
              <a:gd name="T20" fmla="*/ 696 w 834"/>
              <a:gd name="T21" fmla="*/ 835 h 1309"/>
              <a:gd name="T22" fmla="*/ 670 w 834"/>
              <a:gd name="T23" fmla="*/ 867 h 1309"/>
              <a:gd name="T24" fmla="*/ 672 w 834"/>
              <a:gd name="T25" fmla="*/ 893 h 1309"/>
              <a:gd name="T26" fmla="*/ 710 w 834"/>
              <a:gd name="T27" fmla="*/ 904 h 1309"/>
              <a:gd name="T28" fmla="*/ 716 w 834"/>
              <a:gd name="T29" fmla="*/ 944 h 1309"/>
              <a:gd name="T30" fmla="*/ 728 w 834"/>
              <a:gd name="T31" fmla="*/ 987 h 1309"/>
              <a:gd name="T32" fmla="*/ 750 w 834"/>
              <a:gd name="T33" fmla="*/ 1000 h 1309"/>
              <a:gd name="T34" fmla="*/ 742 w 834"/>
              <a:gd name="T35" fmla="*/ 1034 h 1309"/>
              <a:gd name="T36" fmla="*/ 696 w 834"/>
              <a:gd name="T37" fmla="*/ 1037 h 1309"/>
              <a:gd name="T38" fmla="*/ 678 w 834"/>
              <a:gd name="T39" fmla="*/ 1046 h 1309"/>
              <a:gd name="T40" fmla="*/ 654 w 834"/>
              <a:gd name="T41" fmla="*/ 1065 h 1309"/>
              <a:gd name="T42" fmla="*/ 644 w 834"/>
              <a:gd name="T43" fmla="*/ 1091 h 1309"/>
              <a:gd name="T44" fmla="*/ 619 w 834"/>
              <a:gd name="T45" fmla="*/ 1110 h 1309"/>
              <a:gd name="T46" fmla="*/ 572 w 834"/>
              <a:gd name="T47" fmla="*/ 1160 h 1309"/>
              <a:gd name="T48" fmla="*/ 525 w 834"/>
              <a:gd name="T49" fmla="*/ 1177 h 1309"/>
              <a:gd name="T50" fmla="*/ 471 w 834"/>
              <a:gd name="T51" fmla="*/ 1187 h 1309"/>
              <a:gd name="T52" fmla="*/ 430 w 834"/>
              <a:gd name="T53" fmla="*/ 1198 h 1309"/>
              <a:gd name="T54" fmla="*/ 445 w 834"/>
              <a:gd name="T55" fmla="*/ 1220 h 1309"/>
              <a:gd name="T56" fmla="*/ 420 w 834"/>
              <a:gd name="T57" fmla="*/ 1248 h 1309"/>
              <a:gd name="T58" fmla="*/ 397 w 834"/>
              <a:gd name="T59" fmla="*/ 1265 h 1309"/>
              <a:gd name="T60" fmla="*/ 320 w 834"/>
              <a:gd name="T61" fmla="*/ 1275 h 1309"/>
              <a:gd name="T62" fmla="*/ 287 w 834"/>
              <a:gd name="T63" fmla="*/ 1293 h 1309"/>
              <a:gd name="T64" fmla="*/ 249 w 834"/>
              <a:gd name="T65" fmla="*/ 1288 h 1309"/>
              <a:gd name="T66" fmla="*/ 234 w 834"/>
              <a:gd name="T67" fmla="*/ 1286 h 1309"/>
              <a:gd name="T68" fmla="*/ 190 w 834"/>
              <a:gd name="T69" fmla="*/ 1309 h 1309"/>
              <a:gd name="T70" fmla="*/ 167 w 834"/>
              <a:gd name="T71" fmla="*/ 1294 h 1309"/>
              <a:gd name="T72" fmla="*/ 150 w 834"/>
              <a:gd name="T73" fmla="*/ 1261 h 1309"/>
              <a:gd name="T74" fmla="*/ 109 w 834"/>
              <a:gd name="T75" fmla="*/ 1203 h 1309"/>
              <a:gd name="T76" fmla="*/ 66 w 834"/>
              <a:gd name="T77" fmla="*/ 1165 h 1309"/>
              <a:gd name="T78" fmla="*/ 48 w 834"/>
              <a:gd name="T79" fmla="*/ 1125 h 1309"/>
              <a:gd name="T80" fmla="*/ 110 w 834"/>
              <a:gd name="T81" fmla="*/ 1113 h 1309"/>
              <a:gd name="T82" fmla="*/ 166 w 834"/>
              <a:gd name="T83" fmla="*/ 1111 h 1309"/>
              <a:gd name="T84" fmla="*/ 139 w 834"/>
              <a:gd name="T85" fmla="*/ 1069 h 1309"/>
              <a:gd name="T86" fmla="*/ 127 w 834"/>
              <a:gd name="T87" fmla="*/ 999 h 1309"/>
              <a:gd name="T88" fmla="*/ 128 w 834"/>
              <a:gd name="T89" fmla="*/ 955 h 1309"/>
              <a:gd name="T90" fmla="*/ 104 w 834"/>
              <a:gd name="T91" fmla="*/ 895 h 1309"/>
              <a:gd name="T92" fmla="*/ 63 w 834"/>
              <a:gd name="T93" fmla="*/ 861 h 1309"/>
              <a:gd name="T94" fmla="*/ 5 w 834"/>
              <a:gd name="T95" fmla="*/ 775 h 1309"/>
              <a:gd name="T96" fmla="*/ 58 w 834"/>
              <a:gd name="T97" fmla="*/ 665 h 1309"/>
              <a:gd name="T98" fmla="*/ 164 w 834"/>
              <a:gd name="T99" fmla="*/ 507 h 1309"/>
              <a:gd name="T100" fmla="*/ 178 w 834"/>
              <a:gd name="T101" fmla="*/ 334 h 1309"/>
              <a:gd name="T102" fmla="*/ 196 w 834"/>
              <a:gd name="T103" fmla="*/ 258 h 1309"/>
              <a:gd name="T104" fmla="*/ 146 w 834"/>
              <a:gd name="T105" fmla="*/ 173 h 1309"/>
              <a:gd name="T106" fmla="*/ 130 w 834"/>
              <a:gd name="T107" fmla="*/ 88 h 1309"/>
              <a:gd name="T108" fmla="*/ 227 w 834"/>
              <a:gd name="T109" fmla="*/ 14 h 1309"/>
              <a:gd name="T110" fmla="*/ 417 w 834"/>
              <a:gd name="T111" fmla="*/ 115 h 1309"/>
              <a:gd name="T112" fmla="*/ 606 w 834"/>
              <a:gd name="T113" fmla="*/ 215 h 1309"/>
              <a:gd name="T114" fmla="*/ 796 w 834"/>
              <a:gd name="T115" fmla="*/ 314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34" h="1309">
                <a:moveTo>
                  <a:pt x="834" y="334"/>
                </a:moveTo>
                <a:lnTo>
                  <a:pt x="834" y="371"/>
                </a:lnTo>
                <a:lnTo>
                  <a:pt x="834" y="408"/>
                </a:lnTo>
                <a:lnTo>
                  <a:pt x="834" y="445"/>
                </a:lnTo>
                <a:lnTo>
                  <a:pt x="834" y="482"/>
                </a:lnTo>
                <a:lnTo>
                  <a:pt x="834" y="519"/>
                </a:lnTo>
                <a:lnTo>
                  <a:pt x="834" y="556"/>
                </a:lnTo>
                <a:lnTo>
                  <a:pt x="834" y="593"/>
                </a:lnTo>
                <a:lnTo>
                  <a:pt x="834" y="629"/>
                </a:lnTo>
                <a:lnTo>
                  <a:pt x="834" y="641"/>
                </a:lnTo>
                <a:lnTo>
                  <a:pt x="833" y="646"/>
                </a:lnTo>
                <a:lnTo>
                  <a:pt x="833" y="647"/>
                </a:lnTo>
                <a:lnTo>
                  <a:pt x="831" y="647"/>
                </a:lnTo>
                <a:lnTo>
                  <a:pt x="813" y="644"/>
                </a:lnTo>
                <a:lnTo>
                  <a:pt x="804" y="644"/>
                </a:lnTo>
                <a:lnTo>
                  <a:pt x="793" y="647"/>
                </a:lnTo>
                <a:lnTo>
                  <a:pt x="776" y="648"/>
                </a:lnTo>
                <a:lnTo>
                  <a:pt x="765" y="648"/>
                </a:lnTo>
                <a:lnTo>
                  <a:pt x="757" y="654"/>
                </a:lnTo>
                <a:lnTo>
                  <a:pt x="751" y="661"/>
                </a:lnTo>
                <a:lnTo>
                  <a:pt x="754" y="680"/>
                </a:lnTo>
                <a:lnTo>
                  <a:pt x="753" y="685"/>
                </a:lnTo>
                <a:lnTo>
                  <a:pt x="751" y="692"/>
                </a:lnTo>
                <a:lnTo>
                  <a:pt x="746" y="697"/>
                </a:lnTo>
                <a:lnTo>
                  <a:pt x="741" y="701"/>
                </a:lnTo>
                <a:lnTo>
                  <a:pt x="738" y="705"/>
                </a:lnTo>
                <a:lnTo>
                  <a:pt x="734" y="713"/>
                </a:lnTo>
                <a:lnTo>
                  <a:pt x="731" y="717"/>
                </a:lnTo>
                <a:lnTo>
                  <a:pt x="731" y="722"/>
                </a:lnTo>
                <a:lnTo>
                  <a:pt x="730" y="727"/>
                </a:lnTo>
                <a:lnTo>
                  <a:pt x="727" y="730"/>
                </a:lnTo>
                <a:lnTo>
                  <a:pt x="719" y="732"/>
                </a:lnTo>
                <a:lnTo>
                  <a:pt x="714" y="735"/>
                </a:lnTo>
                <a:lnTo>
                  <a:pt x="710" y="739"/>
                </a:lnTo>
                <a:lnTo>
                  <a:pt x="708" y="741"/>
                </a:lnTo>
                <a:lnTo>
                  <a:pt x="709" y="745"/>
                </a:lnTo>
                <a:lnTo>
                  <a:pt x="711" y="750"/>
                </a:lnTo>
                <a:lnTo>
                  <a:pt x="712" y="758"/>
                </a:lnTo>
                <a:lnTo>
                  <a:pt x="713" y="763"/>
                </a:lnTo>
                <a:lnTo>
                  <a:pt x="717" y="767"/>
                </a:lnTo>
                <a:lnTo>
                  <a:pt x="719" y="770"/>
                </a:lnTo>
                <a:lnTo>
                  <a:pt x="720" y="773"/>
                </a:lnTo>
                <a:lnTo>
                  <a:pt x="718" y="776"/>
                </a:lnTo>
                <a:lnTo>
                  <a:pt x="708" y="782"/>
                </a:lnTo>
                <a:lnTo>
                  <a:pt x="704" y="784"/>
                </a:lnTo>
                <a:lnTo>
                  <a:pt x="700" y="787"/>
                </a:lnTo>
                <a:lnTo>
                  <a:pt x="698" y="788"/>
                </a:lnTo>
                <a:lnTo>
                  <a:pt x="691" y="793"/>
                </a:lnTo>
                <a:lnTo>
                  <a:pt x="687" y="798"/>
                </a:lnTo>
                <a:lnTo>
                  <a:pt x="686" y="802"/>
                </a:lnTo>
                <a:lnTo>
                  <a:pt x="686" y="808"/>
                </a:lnTo>
                <a:lnTo>
                  <a:pt x="689" y="816"/>
                </a:lnTo>
                <a:lnTo>
                  <a:pt x="693" y="824"/>
                </a:lnTo>
                <a:lnTo>
                  <a:pt x="695" y="829"/>
                </a:lnTo>
                <a:lnTo>
                  <a:pt x="696" y="835"/>
                </a:lnTo>
                <a:lnTo>
                  <a:pt x="695" y="840"/>
                </a:lnTo>
                <a:lnTo>
                  <a:pt x="693" y="845"/>
                </a:lnTo>
                <a:lnTo>
                  <a:pt x="690" y="850"/>
                </a:lnTo>
                <a:lnTo>
                  <a:pt x="677" y="858"/>
                </a:lnTo>
                <a:lnTo>
                  <a:pt x="670" y="867"/>
                </a:lnTo>
                <a:lnTo>
                  <a:pt x="665" y="878"/>
                </a:lnTo>
                <a:lnTo>
                  <a:pt x="663" y="884"/>
                </a:lnTo>
                <a:lnTo>
                  <a:pt x="665" y="888"/>
                </a:lnTo>
                <a:lnTo>
                  <a:pt x="668" y="891"/>
                </a:lnTo>
                <a:lnTo>
                  <a:pt x="672" y="893"/>
                </a:lnTo>
                <a:lnTo>
                  <a:pt x="677" y="894"/>
                </a:lnTo>
                <a:lnTo>
                  <a:pt x="687" y="892"/>
                </a:lnTo>
                <a:lnTo>
                  <a:pt x="696" y="891"/>
                </a:lnTo>
                <a:lnTo>
                  <a:pt x="705" y="895"/>
                </a:lnTo>
                <a:lnTo>
                  <a:pt x="710" y="904"/>
                </a:lnTo>
                <a:lnTo>
                  <a:pt x="708" y="910"/>
                </a:lnTo>
                <a:lnTo>
                  <a:pt x="712" y="923"/>
                </a:lnTo>
                <a:lnTo>
                  <a:pt x="715" y="937"/>
                </a:lnTo>
                <a:lnTo>
                  <a:pt x="715" y="942"/>
                </a:lnTo>
                <a:lnTo>
                  <a:pt x="716" y="944"/>
                </a:lnTo>
                <a:lnTo>
                  <a:pt x="722" y="945"/>
                </a:lnTo>
                <a:lnTo>
                  <a:pt x="723" y="949"/>
                </a:lnTo>
                <a:lnTo>
                  <a:pt x="721" y="974"/>
                </a:lnTo>
                <a:lnTo>
                  <a:pt x="724" y="982"/>
                </a:lnTo>
                <a:lnTo>
                  <a:pt x="728" y="987"/>
                </a:lnTo>
                <a:lnTo>
                  <a:pt x="733" y="989"/>
                </a:lnTo>
                <a:lnTo>
                  <a:pt x="737" y="993"/>
                </a:lnTo>
                <a:lnTo>
                  <a:pt x="739" y="995"/>
                </a:lnTo>
                <a:lnTo>
                  <a:pt x="745" y="996"/>
                </a:lnTo>
                <a:lnTo>
                  <a:pt x="750" y="1000"/>
                </a:lnTo>
                <a:lnTo>
                  <a:pt x="752" y="1007"/>
                </a:lnTo>
                <a:lnTo>
                  <a:pt x="752" y="1013"/>
                </a:lnTo>
                <a:lnTo>
                  <a:pt x="748" y="1026"/>
                </a:lnTo>
                <a:lnTo>
                  <a:pt x="745" y="1034"/>
                </a:lnTo>
                <a:lnTo>
                  <a:pt x="742" y="1034"/>
                </a:lnTo>
                <a:lnTo>
                  <a:pt x="735" y="1032"/>
                </a:lnTo>
                <a:lnTo>
                  <a:pt x="727" y="1030"/>
                </a:lnTo>
                <a:lnTo>
                  <a:pt x="716" y="1028"/>
                </a:lnTo>
                <a:lnTo>
                  <a:pt x="707" y="1032"/>
                </a:lnTo>
                <a:lnTo>
                  <a:pt x="696" y="1037"/>
                </a:lnTo>
                <a:lnTo>
                  <a:pt x="693" y="1040"/>
                </a:lnTo>
                <a:lnTo>
                  <a:pt x="690" y="1042"/>
                </a:lnTo>
                <a:lnTo>
                  <a:pt x="685" y="1042"/>
                </a:lnTo>
                <a:lnTo>
                  <a:pt x="681" y="1042"/>
                </a:lnTo>
                <a:lnTo>
                  <a:pt x="678" y="1046"/>
                </a:lnTo>
                <a:lnTo>
                  <a:pt x="675" y="1049"/>
                </a:lnTo>
                <a:lnTo>
                  <a:pt x="659" y="1057"/>
                </a:lnTo>
                <a:lnTo>
                  <a:pt x="656" y="1059"/>
                </a:lnTo>
                <a:lnTo>
                  <a:pt x="654" y="1062"/>
                </a:lnTo>
                <a:lnTo>
                  <a:pt x="654" y="1065"/>
                </a:lnTo>
                <a:lnTo>
                  <a:pt x="656" y="1071"/>
                </a:lnTo>
                <a:lnTo>
                  <a:pt x="656" y="1079"/>
                </a:lnTo>
                <a:lnTo>
                  <a:pt x="652" y="1085"/>
                </a:lnTo>
                <a:lnTo>
                  <a:pt x="648" y="1089"/>
                </a:lnTo>
                <a:lnTo>
                  <a:pt x="644" y="1091"/>
                </a:lnTo>
                <a:lnTo>
                  <a:pt x="640" y="1092"/>
                </a:lnTo>
                <a:lnTo>
                  <a:pt x="637" y="1094"/>
                </a:lnTo>
                <a:lnTo>
                  <a:pt x="629" y="1108"/>
                </a:lnTo>
                <a:lnTo>
                  <a:pt x="626" y="1111"/>
                </a:lnTo>
                <a:lnTo>
                  <a:pt x="619" y="1110"/>
                </a:lnTo>
                <a:lnTo>
                  <a:pt x="599" y="1131"/>
                </a:lnTo>
                <a:lnTo>
                  <a:pt x="597" y="1137"/>
                </a:lnTo>
                <a:lnTo>
                  <a:pt x="589" y="1146"/>
                </a:lnTo>
                <a:lnTo>
                  <a:pt x="580" y="1156"/>
                </a:lnTo>
                <a:lnTo>
                  <a:pt x="572" y="1160"/>
                </a:lnTo>
                <a:lnTo>
                  <a:pt x="571" y="1162"/>
                </a:lnTo>
                <a:lnTo>
                  <a:pt x="569" y="1164"/>
                </a:lnTo>
                <a:lnTo>
                  <a:pt x="564" y="1166"/>
                </a:lnTo>
                <a:lnTo>
                  <a:pt x="546" y="1178"/>
                </a:lnTo>
                <a:lnTo>
                  <a:pt x="525" y="1177"/>
                </a:lnTo>
                <a:lnTo>
                  <a:pt x="515" y="1182"/>
                </a:lnTo>
                <a:lnTo>
                  <a:pt x="506" y="1184"/>
                </a:lnTo>
                <a:lnTo>
                  <a:pt x="493" y="1186"/>
                </a:lnTo>
                <a:lnTo>
                  <a:pt x="489" y="1186"/>
                </a:lnTo>
                <a:lnTo>
                  <a:pt x="471" y="1187"/>
                </a:lnTo>
                <a:lnTo>
                  <a:pt x="451" y="1187"/>
                </a:lnTo>
                <a:lnTo>
                  <a:pt x="443" y="1188"/>
                </a:lnTo>
                <a:lnTo>
                  <a:pt x="436" y="1193"/>
                </a:lnTo>
                <a:lnTo>
                  <a:pt x="431" y="1197"/>
                </a:lnTo>
                <a:lnTo>
                  <a:pt x="430" y="1198"/>
                </a:lnTo>
                <a:lnTo>
                  <a:pt x="431" y="1200"/>
                </a:lnTo>
                <a:lnTo>
                  <a:pt x="431" y="1201"/>
                </a:lnTo>
                <a:lnTo>
                  <a:pt x="445" y="1211"/>
                </a:lnTo>
                <a:lnTo>
                  <a:pt x="448" y="1215"/>
                </a:lnTo>
                <a:lnTo>
                  <a:pt x="445" y="1220"/>
                </a:lnTo>
                <a:lnTo>
                  <a:pt x="443" y="1221"/>
                </a:lnTo>
                <a:lnTo>
                  <a:pt x="443" y="1221"/>
                </a:lnTo>
                <a:lnTo>
                  <a:pt x="441" y="1224"/>
                </a:lnTo>
                <a:lnTo>
                  <a:pt x="432" y="1235"/>
                </a:lnTo>
                <a:lnTo>
                  <a:pt x="420" y="1248"/>
                </a:lnTo>
                <a:lnTo>
                  <a:pt x="413" y="1252"/>
                </a:lnTo>
                <a:lnTo>
                  <a:pt x="411" y="1254"/>
                </a:lnTo>
                <a:lnTo>
                  <a:pt x="407" y="1263"/>
                </a:lnTo>
                <a:lnTo>
                  <a:pt x="405" y="1264"/>
                </a:lnTo>
                <a:lnTo>
                  <a:pt x="397" y="1265"/>
                </a:lnTo>
                <a:lnTo>
                  <a:pt x="379" y="1266"/>
                </a:lnTo>
                <a:lnTo>
                  <a:pt x="356" y="1269"/>
                </a:lnTo>
                <a:lnTo>
                  <a:pt x="342" y="1270"/>
                </a:lnTo>
                <a:lnTo>
                  <a:pt x="333" y="1269"/>
                </a:lnTo>
                <a:lnTo>
                  <a:pt x="320" y="1275"/>
                </a:lnTo>
                <a:lnTo>
                  <a:pt x="316" y="1276"/>
                </a:lnTo>
                <a:lnTo>
                  <a:pt x="313" y="1277"/>
                </a:lnTo>
                <a:lnTo>
                  <a:pt x="301" y="1282"/>
                </a:lnTo>
                <a:lnTo>
                  <a:pt x="291" y="1291"/>
                </a:lnTo>
                <a:lnTo>
                  <a:pt x="287" y="1293"/>
                </a:lnTo>
                <a:lnTo>
                  <a:pt x="273" y="1297"/>
                </a:lnTo>
                <a:lnTo>
                  <a:pt x="267" y="1303"/>
                </a:lnTo>
                <a:lnTo>
                  <a:pt x="264" y="1303"/>
                </a:lnTo>
                <a:lnTo>
                  <a:pt x="255" y="1295"/>
                </a:lnTo>
                <a:lnTo>
                  <a:pt x="249" y="1288"/>
                </a:lnTo>
                <a:lnTo>
                  <a:pt x="246" y="1280"/>
                </a:lnTo>
                <a:lnTo>
                  <a:pt x="245" y="1278"/>
                </a:lnTo>
                <a:lnTo>
                  <a:pt x="244" y="1279"/>
                </a:lnTo>
                <a:lnTo>
                  <a:pt x="238" y="1282"/>
                </a:lnTo>
                <a:lnTo>
                  <a:pt x="234" y="1286"/>
                </a:lnTo>
                <a:lnTo>
                  <a:pt x="232" y="1293"/>
                </a:lnTo>
                <a:lnTo>
                  <a:pt x="217" y="1297"/>
                </a:lnTo>
                <a:lnTo>
                  <a:pt x="204" y="1301"/>
                </a:lnTo>
                <a:lnTo>
                  <a:pt x="199" y="1307"/>
                </a:lnTo>
                <a:lnTo>
                  <a:pt x="190" y="1309"/>
                </a:lnTo>
                <a:lnTo>
                  <a:pt x="178" y="1308"/>
                </a:lnTo>
                <a:lnTo>
                  <a:pt x="170" y="1306"/>
                </a:lnTo>
                <a:lnTo>
                  <a:pt x="161" y="1305"/>
                </a:lnTo>
                <a:lnTo>
                  <a:pt x="165" y="1299"/>
                </a:lnTo>
                <a:lnTo>
                  <a:pt x="167" y="1294"/>
                </a:lnTo>
                <a:lnTo>
                  <a:pt x="167" y="1288"/>
                </a:lnTo>
                <a:lnTo>
                  <a:pt x="166" y="1284"/>
                </a:lnTo>
                <a:lnTo>
                  <a:pt x="161" y="1282"/>
                </a:lnTo>
                <a:lnTo>
                  <a:pt x="158" y="1279"/>
                </a:lnTo>
                <a:lnTo>
                  <a:pt x="150" y="1261"/>
                </a:lnTo>
                <a:lnTo>
                  <a:pt x="143" y="1242"/>
                </a:lnTo>
                <a:lnTo>
                  <a:pt x="132" y="1223"/>
                </a:lnTo>
                <a:lnTo>
                  <a:pt x="120" y="1211"/>
                </a:lnTo>
                <a:lnTo>
                  <a:pt x="112" y="1204"/>
                </a:lnTo>
                <a:lnTo>
                  <a:pt x="109" y="1203"/>
                </a:lnTo>
                <a:lnTo>
                  <a:pt x="105" y="1201"/>
                </a:lnTo>
                <a:lnTo>
                  <a:pt x="102" y="1199"/>
                </a:lnTo>
                <a:lnTo>
                  <a:pt x="86" y="1186"/>
                </a:lnTo>
                <a:lnTo>
                  <a:pt x="70" y="1172"/>
                </a:lnTo>
                <a:lnTo>
                  <a:pt x="66" y="1165"/>
                </a:lnTo>
                <a:lnTo>
                  <a:pt x="58" y="1155"/>
                </a:lnTo>
                <a:lnTo>
                  <a:pt x="49" y="1145"/>
                </a:lnTo>
                <a:lnTo>
                  <a:pt x="44" y="1141"/>
                </a:lnTo>
                <a:lnTo>
                  <a:pt x="42" y="1133"/>
                </a:lnTo>
                <a:lnTo>
                  <a:pt x="48" y="1125"/>
                </a:lnTo>
                <a:lnTo>
                  <a:pt x="55" y="1116"/>
                </a:lnTo>
                <a:lnTo>
                  <a:pt x="63" y="1110"/>
                </a:lnTo>
                <a:lnTo>
                  <a:pt x="74" y="1109"/>
                </a:lnTo>
                <a:lnTo>
                  <a:pt x="91" y="1112"/>
                </a:lnTo>
                <a:lnTo>
                  <a:pt x="110" y="1113"/>
                </a:lnTo>
                <a:lnTo>
                  <a:pt x="129" y="1111"/>
                </a:lnTo>
                <a:lnTo>
                  <a:pt x="133" y="1109"/>
                </a:lnTo>
                <a:lnTo>
                  <a:pt x="138" y="1110"/>
                </a:lnTo>
                <a:lnTo>
                  <a:pt x="148" y="1112"/>
                </a:lnTo>
                <a:lnTo>
                  <a:pt x="166" y="1111"/>
                </a:lnTo>
                <a:lnTo>
                  <a:pt x="175" y="1107"/>
                </a:lnTo>
                <a:lnTo>
                  <a:pt x="165" y="1101"/>
                </a:lnTo>
                <a:lnTo>
                  <a:pt x="155" y="1091"/>
                </a:lnTo>
                <a:lnTo>
                  <a:pt x="145" y="1080"/>
                </a:lnTo>
                <a:lnTo>
                  <a:pt x="139" y="1069"/>
                </a:lnTo>
                <a:lnTo>
                  <a:pt x="133" y="1056"/>
                </a:lnTo>
                <a:lnTo>
                  <a:pt x="128" y="1040"/>
                </a:lnTo>
                <a:lnTo>
                  <a:pt x="125" y="1019"/>
                </a:lnTo>
                <a:lnTo>
                  <a:pt x="126" y="1007"/>
                </a:lnTo>
                <a:lnTo>
                  <a:pt x="127" y="999"/>
                </a:lnTo>
                <a:lnTo>
                  <a:pt x="133" y="985"/>
                </a:lnTo>
                <a:lnTo>
                  <a:pt x="129" y="976"/>
                </a:lnTo>
                <a:lnTo>
                  <a:pt x="130" y="970"/>
                </a:lnTo>
                <a:lnTo>
                  <a:pt x="129" y="960"/>
                </a:lnTo>
                <a:lnTo>
                  <a:pt x="128" y="955"/>
                </a:lnTo>
                <a:lnTo>
                  <a:pt x="121" y="939"/>
                </a:lnTo>
                <a:lnTo>
                  <a:pt x="119" y="937"/>
                </a:lnTo>
                <a:lnTo>
                  <a:pt x="113" y="926"/>
                </a:lnTo>
                <a:lnTo>
                  <a:pt x="111" y="907"/>
                </a:lnTo>
                <a:lnTo>
                  <a:pt x="104" y="895"/>
                </a:lnTo>
                <a:lnTo>
                  <a:pt x="93" y="889"/>
                </a:lnTo>
                <a:lnTo>
                  <a:pt x="87" y="882"/>
                </a:lnTo>
                <a:lnTo>
                  <a:pt x="85" y="869"/>
                </a:lnTo>
                <a:lnTo>
                  <a:pt x="80" y="865"/>
                </a:lnTo>
                <a:lnTo>
                  <a:pt x="63" y="861"/>
                </a:lnTo>
                <a:lnTo>
                  <a:pt x="49" y="861"/>
                </a:lnTo>
                <a:lnTo>
                  <a:pt x="38" y="846"/>
                </a:lnTo>
                <a:lnTo>
                  <a:pt x="25" y="828"/>
                </a:lnTo>
                <a:lnTo>
                  <a:pt x="12" y="810"/>
                </a:lnTo>
                <a:lnTo>
                  <a:pt x="5" y="775"/>
                </a:lnTo>
                <a:lnTo>
                  <a:pt x="0" y="755"/>
                </a:lnTo>
                <a:lnTo>
                  <a:pt x="5" y="749"/>
                </a:lnTo>
                <a:lnTo>
                  <a:pt x="15" y="735"/>
                </a:lnTo>
                <a:lnTo>
                  <a:pt x="28" y="708"/>
                </a:lnTo>
                <a:lnTo>
                  <a:pt x="58" y="665"/>
                </a:lnTo>
                <a:lnTo>
                  <a:pt x="73" y="644"/>
                </a:lnTo>
                <a:lnTo>
                  <a:pt x="103" y="611"/>
                </a:lnTo>
                <a:lnTo>
                  <a:pt x="140" y="571"/>
                </a:lnTo>
                <a:lnTo>
                  <a:pt x="160" y="549"/>
                </a:lnTo>
                <a:lnTo>
                  <a:pt x="164" y="507"/>
                </a:lnTo>
                <a:lnTo>
                  <a:pt x="167" y="464"/>
                </a:lnTo>
                <a:lnTo>
                  <a:pt x="170" y="431"/>
                </a:lnTo>
                <a:lnTo>
                  <a:pt x="173" y="391"/>
                </a:lnTo>
                <a:lnTo>
                  <a:pt x="176" y="358"/>
                </a:lnTo>
                <a:lnTo>
                  <a:pt x="178" y="334"/>
                </a:lnTo>
                <a:lnTo>
                  <a:pt x="181" y="300"/>
                </a:lnTo>
                <a:lnTo>
                  <a:pt x="184" y="293"/>
                </a:lnTo>
                <a:lnTo>
                  <a:pt x="198" y="267"/>
                </a:lnTo>
                <a:lnTo>
                  <a:pt x="199" y="263"/>
                </a:lnTo>
                <a:lnTo>
                  <a:pt x="196" y="258"/>
                </a:lnTo>
                <a:lnTo>
                  <a:pt x="176" y="236"/>
                </a:lnTo>
                <a:lnTo>
                  <a:pt x="169" y="230"/>
                </a:lnTo>
                <a:lnTo>
                  <a:pt x="166" y="219"/>
                </a:lnTo>
                <a:lnTo>
                  <a:pt x="171" y="212"/>
                </a:lnTo>
                <a:lnTo>
                  <a:pt x="146" y="173"/>
                </a:lnTo>
                <a:lnTo>
                  <a:pt x="140" y="168"/>
                </a:lnTo>
                <a:lnTo>
                  <a:pt x="137" y="164"/>
                </a:lnTo>
                <a:lnTo>
                  <a:pt x="137" y="157"/>
                </a:lnTo>
                <a:lnTo>
                  <a:pt x="137" y="130"/>
                </a:lnTo>
                <a:lnTo>
                  <a:pt x="130" y="88"/>
                </a:lnTo>
                <a:lnTo>
                  <a:pt x="121" y="38"/>
                </a:lnTo>
                <a:lnTo>
                  <a:pt x="150" y="24"/>
                </a:lnTo>
                <a:lnTo>
                  <a:pt x="173" y="14"/>
                </a:lnTo>
                <a:lnTo>
                  <a:pt x="201" y="0"/>
                </a:lnTo>
                <a:lnTo>
                  <a:pt x="227" y="14"/>
                </a:lnTo>
                <a:lnTo>
                  <a:pt x="265" y="34"/>
                </a:lnTo>
                <a:lnTo>
                  <a:pt x="303" y="54"/>
                </a:lnTo>
                <a:lnTo>
                  <a:pt x="341" y="75"/>
                </a:lnTo>
                <a:lnTo>
                  <a:pt x="379" y="95"/>
                </a:lnTo>
                <a:lnTo>
                  <a:pt x="417" y="115"/>
                </a:lnTo>
                <a:lnTo>
                  <a:pt x="455" y="135"/>
                </a:lnTo>
                <a:lnTo>
                  <a:pt x="493" y="155"/>
                </a:lnTo>
                <a:lnTo>
                  <a:pt x="531" y="175"/>
                </a:lnTo>
                <a:lnTo>
                  <a:pt x="569" y="195"/>
                </a:lnTo>
                <a:lnTo>
                  <a:pt x="606" y="215"/>
                </a:lnTo>
                <a:lnTo>
                  <a:pt x="644" y="235"/>
                </a:lnTo>
                <a:lnTo>
                  <a:pt x="682" y="255"/>
                </a:lnTo>
                <a:lnTo>
                  <a:pt x="720" y="275"/>
                </a:lnTo>
                <a:lnTo>
                  <a:pt x="758" y="295"/>
                </a:lnTo>
                <a:lnTo>
                  <a:pt x="796" y="314"/>
                </a:lnTo>
                <a:lnTo>
                  <a:pt x="834" y="33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7" name="Freeform 269"/>
          <p:cNvSpPr>
            <a:spLocks noEditPoints="1"/>
          </p:cNvSpPr>
          <p:nvPr/>
        </p:nvSpPr>
        <p:spPr bwMode="auto">
          <a:xfrm>
            <a:off x="5300505" y="6006934"/>
            <a:ext cx="357935" cy="94747"/>
          </a:xfrm>
          <a:custGeom>
            <a:avLst/>
            <a:gdLst>
              <a:gd name="T0" fmla="*/ 9 w 1497"/>
              <a:gd name="T1" fmla="*/ 14 h 400"/>
              <a:gd name="T2" fmla="*/ 0 w 1497"/>
              <a:gd name="T3" fmla="*/ 5 h 400"/>
              <a:gd name="T4" fmla="*/ 10 w 1497"/>
              <a:gd name="T5" fmla="*/ 4 h 400"/>
              <a:gd name="T6" fmla="*/ 14 w 1497"/>
              <a:gd name="T7" fmla="*/ 13 h 400"/>
              <a:gd name="T8" fmla="*/ 1395 w 1497"/>
              <a:gd name="T9" fmla="*/ 327 h 400"/>
              <a:gd name="T10" fmla="*/ 1416 w 1497"/>
              <a:gd name="T11" fmla="*/ 311 h 400"/>
              <a:gd name="T12" fmla="*/ 1420 w 1497"/>
              <a:gd name="T13" fmla="*/ 322 h 400"/>
              <a:gd name="T14" fmla="*/ 1419 w 1497"/>
              <a:gd name="T15" fmla="*/ 329 h 400"/>
              <a:gd name="T16" fmla="*/ 1406 w 1497"/>
              <a:gd name="T17" fmla="*/ 336 h 400"/>
              <a:gd name="T18" fmla="*/ 1422 w 1497"/>
              <a:gd name="T19" fmla="*/ 346 h 400"/>
              <a:gd name="T20" fmla="*/ 1435 w 1497"/>
              <a:gd name="T21" fmla="*/ 344 h 400"/>
              <a:gd name="T22" fmla="*/ 1452 w 1497"/>
              <a:gd name="T23" fmla="*/ 333 h 400"/>
              <a:gd name="T24" fmla="*/ 1470 w 1497"/>
              <a:gd name="T25" fmla="*/ 330 h 400"/>
              <a:gd name="T26" fmla="*/ 1479 w 1497"/>
              <a:gd name="T27" fmla="*/ 321 h 400"/>
              <a:gd name="T28" fmla="*/ 1491 w 1497"/>
              <a:gd name="T29" fmla="*/ 324 h 400"/>
              <a:gd name="T30" fmla="*/ 1497 w 1497"/>
              <a:gd name="T31" fmla="*/ 338 h 400"/>
              <a:gd name="T32" fmla="*/ 1492 w 1497"/>
              <a:gd name="T33" fmla="*/ 353 h 400"/>
              <a:gd name="T34" fmla="*/ 1486 w 1497"/>
              <a:gd name="T35" fmla="*/ 363 h 400"/>
              <a:gd name="T36" fmla="*/ 1480 w 1497"/>
              <a:gd name="T37" fmla="*/ 366 h 400"/>
              <a:gd name="T38" fmla="*/ 1472 w 1497"/>
              <a:gd name="T39" fmla="*/ 359 h 400"/>
              <a:gd name="T40" fmla="*/ 1453 w 1497"/>
              <a:gd name="T41" fmla="*/ 355 h 400"/>
              <a:gd name="T42" fmla="*/ 1445 w 1497"/>
              <a:gd name="T43" fmla="*/ 361 h 400"/>
              <a:gd name="T44" fmla="*/ 1439 w 1497"/>
              <a:gd name="T45" fmla="*/ 367 h 400"/>
              <a:gd name="T46" fmla="*/ 1433 w 1497"/>
              <a:gd name="T47" fmla="*/ 368 h 400"/>
              <a:gd name="T48" fmla="*/ 1442 w 1497"/>
              <a:gd name="T49" fmla="*/ 380 h 400"/>
              <a:gd name="T50" fmla="*/ 1458 w 1497"/>
              <a:gd name="T51" fmla="*/ 385 h 400"/>
              <a:gd name="T52" fmla="*/ 1466 w 1497"/>
              <a:gd name="T53" fmla="*/ 375 h 400"/>
              <a:gd name="T54" fmla="*/ 1477 w 1497"/>
              <a:gd name="T55" fmla="*/ 384 h 400"/>
              <a:gd name="T56" fmla="*/ 1470 w 1497"/>
              <a:gd name="T57" fmla="*/ 390 h 400"/>
              <a:gd name="T58" fmla="*/ 1463 w 1497"/>
              <a:gd name="T59" fmla="*/ 399 h 400"/>
              <a:gd name="T60" fmla="*/ 1447 w 1497"/>
              <a:gd name="T61" fmla="*/ 397 h 400"/>
              <a:gd name="T62" fmla="*/ 1438 w 1497"/>
              <a:gd name="T63" fmla="*/ 388 h 400"/>
              <a:gd name="T64" fmla="*/ 1428 w 1497"/>
              <a:gd name="T65" fmla="*/ 391 h 400"/>
              <a:gd name="T66" fmla="*/ 1412 w 1497"/>
              <a:gd name="T67" fmla="*/ 388 h 400"/>
              <a:gd name="T68" fmla="*/ 1396 w 1497"/>
              <a:gd name="T69" fmla="*/ 379 h 400"/>
              <a:gd name="T70" fmla="*/ 1381 w 1497"/>
              <a:gd name="T71" fmla="*/ 393 h 400"/>
              <a:gd name="T72" fmla="*/ 1364 w 1497"/>
              <a:gd name="T73" fmla="*/ 400 h 400"/>
              <a:gd name="T74" fmla="*/ 1357 w 1497"/>
              <a:gd name="T75" fmla="*/ 393 h 400"/>
              <a:gd name="T76" fmla="*/ 1359 w 1497"/>
              <a:gd name="T77" fmla="*/ 380 h 400"/>
              <a:gd name="T78" fmla="*/ 1364 w 1497"/>
              <a:gd name="T79" fmla="*/ 367 h 400"/>
              <a:gd name="T80" fmla="*/ 1360 w 1497"/>
              <a:gd name="T81" fmla="*/ 356 h 400"/>
              <a:gd name="T82" fmla="*/ 1358 w 1497"/>
              <a:gd name="T83" fmla="*/ 342 h 400"/>
              <a:gd name="T84" fmla="*/ 1365 w 1497"/>
              <a:gd name="T85" fmla="*/ 334 h 400"/>
              <a:gd name="T86" fmla="*/ 1359 w 1497"/>
              <a:gd name="T87" fmla="*/ 330 h 400"/>
              <a:gd name="T88" fmla="*/ 1356 w 1497"/>
              <a:gd name="T89" fmla="*/ 322 h 400"/>
              <a:gd name="T90" fmla="*/ 1361 w 1497"/>
              <a:gd name="T91" fmla="*/ 305 h 400"/>
              <a:gd name="T92" fmla="*/ 1366 w 1497"/>
              <a:gd name="T93" fmla="*/ 287 h 400"/>
              <a:gd name="T94" fmla="*/ 1374 w 1497"/>
              <a:gd name="T95" fmla="*/ 273 h 400"/>
              <a:gd name="T96" fmla="*/ 1380 w 1497"/>
              <a:gd name="T97" fmla="*/ 275 h 400"/>
              <a:gd name="T98" fmla="*/ 1379 w 1497"/>
              <a:gd name="T99" fmla="*/ 284 h 400"/>
              <a:gd name="T100" fmla="*/ 1385 w 1497"/>
              <a:gd name="T101" fmla="*/ 297 h 400"/>
              <a:gd name="T102" fmla="*/ 1382 w 1497"/>
              <a:gd name="T103" fmla="*/ 306 h 400"/>
              <a:gd name="T104" fmla="*/ 1378 w 1497"/>
              <a:gd name="T105" fmla="*/ 323 h 400"/>
              <a:gd name="T106" fmla="*/ 1396 w 1497"/>
              <a:gd name="T107" fmla="*/ 321 h 400"/>
              <a:gd name="T108" fmla="*/ 1390 w 1497"/>
              <a:gd name="T109" fmla="*/ 318 h 400"/>
              <a:gd name="T110" fmla="*/ 1387 w 1497"/>
              <a:gd name="T111" fmla="*/ 308 h 400"/>
              <a:gd name="T112" fmla="*/ 1387 w 1497"/>
              <a:gd name="T113" fmla="*/ 300 h 400"/>
              <a:gd name="T114" fmla="*/ 1403 w 1497"/>
              <a:gd name="T115" fmla="*/ 300 h 400"/>
              <a:gd name="T116" fmla="*/ 1399 w 1497"/>
              <a:gd name="T117" fmla="*/ 318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7" h="400">
                <a:moveTo>
                  <a:pt x="14" y="13"/>
                </a:moveTo>
                <a:lnTo>
                  <a:pt x="9" y="14"/>
                </a:lnTo>
                <a:lnTo>
                  <a:pt x="3" y="12"/>
                </a:lnTo>
                <a:lnTo>
                  <a:pt x="0" y="5"/>
                </a:lnTo>
                <a:lnTo>
                  <a:pt x="7" y="0"/>
                </a:lnTo>
                <a:lnTo>
                  <a:pt x="10" y="4"/>
                </a:lnTo>
                <a:lnTo>
                  <a:pt x="13" y="8"/>
                </a:lnTo>
                <a:lnTo>
                  <a:pt x="14" y="13"/>
                </a:lnTo>
                <a:close/>
                <a:moveTo>
                  <a:pt x="1389" y="327"/>
                </a:moveTo>
                <a:lnTo>
                  <a:pt x="1395" y="327"/>
                </a:lnTo>
                <a:lnTo>
                  <a:pt x="1399" y="326"/>
                </a:lnTo>
                <a:lnTo>
                  <a:pt x="1416" y="311"/>
                </a:lnTo>
                <a:lnTo>
                  <a:pt x="1421" y="310"/>
                </a:lnTo>
                <a:lnTo>
                  <a:pt x="1420" y="322"/>
                </a:lnTo>
                <a:lnTo>
                  <a:pt x="1425" y="328"/>
                </a:lnTo>
                <a:lnTo>
                  <a:pt x="1419" y="329"/>
                </a:lnTo>
                <a:lnTo>
                  <a:pt x="1408" y="329"/>
                </a:lnTo>
                <a:lnTo>
                  <a:pt x="1406" y="336"/>
                </a:lnTo>
                <a:lnTo>
                  <a:pt x="1417" y="344"/>
                </a:lnTo>
                <a:lnTo>
                  <a:pt x="1422" y="346"/>
                </a:lnTo>
                <a:lnTo>
                  <a:pt x="1427" y="346"/>
                </a:lnTo>
                <a:lnTo>
                  <a:pt x="1435" y="344"/>
                </a:lnTo>
                <a:lnTo>
                  <a:pt x="1442" y="340"/>
                </a:lnTo>
                <a:lnTo>
                  <a:pt x="1452" y="333"/>
                </a:lnTo>
                <a:lnTo>
                  <a:pt x="1458" y="330"/>
                </a:lnTo>
                <a:lnTo>
                  <a:pt x="1470" y="330"/>
                </a:lnTo>
                <a:lnTo>
                  <a:pt x="1476" y="323"/>
                </a:lnTo>
                <a:lnTo>
                  <a:pt x="1479" y="321"/>
                </a:lnTo>
                <a:lnTo>
                  <a:pt x="1485" y="321"/>
                </a:lnTo>
                <a:lnTo>
                  <a:pt x="1491" y="324"/>
                </a:lnTo>
                <a:lnTo>
                  <a:pt x="1495" y="330"/>
                </a:lnTo>
                <a:lnTo>
                  <a:pt x="1497" y="338"/>
                </a:lnTo>
                <a:lnTo>
                  <a:pt x="1496" y="346"/>
                </a:lnTo>
                <a:lnTo>
                  <a:pt x="1492" y="353"/>
                </a:lnTo>
                <a:lnTo>
                  <a:pt x="1484" y="358"/>
                </a:lnTo>
                <a:lnTo>
                  <a:pt x="1486" y="363"/>
                </a:lnTo>
                <a:lnTo>
                  <a:pt x="1484" y="366"/>
                </a:lnTo>
                <a:lnTo>
                  <a:pt x="1480" y="366"/>
                </a:lnTo>
                <a:lnTo>
                  <a:pt x="1477" y="365"/>
                </a:lnTo>
                <a:lnTo>
                  <a:pt x="1472" y="359"/>
                </a:lnTo>
                <a:lnTo>
                  <a:pt x="1466" y="355"/>
                </a:lnTo>
                <a:lnTo>
                  <a:pt x="1453" y="355"/>
                </a:lnTo>
                <a:lnTo>
                  <a:pt x="1446" y="356"/>
                </a:lnTo>
                <a:lnTo>
                  <a:pt x="1445" y="361"/>
                </a:lnTo>
                <a:lnTo>
                  <a:pt x="1442" y="364"/>
                </a:lnTo>
                <a:lnTo>
                  <a:pt x="1439" y="367"/>
                </a:lnTo>
                <a:lnTo>
                  <a:pt x="1434" y="366"/>
                </a:lnTo>
                <a:lnTo>
                  <a:pt x="1433" y="368"/>
                </a:lnTo>
                <a:lnTo>
                  <a:pt x="1436" y="373"/>
                </a:lnTo>
                <a:lnTo>
                  <a:pt x="1442" y="380"/>
                </a:lnTo>
                <a:lnTo>
                  <a:pt x="1452" y="384"/>
                </a:lnTo>
                <a:lnTo>
                  <a:pt x="1458" y="385"/>
                </a:lnTo>
                <a:lnTo>
                  <a:pt x="1459" y="376"/>
                </a:lnTo>
                <a:lnTo>
                  <a:pt x="1466" y="375"/>
                </a:lnTo>
                <a:lnTo>
                  <a:pt x="1473" y="378"/>
                </a:lnTo>
                <a:lnTo>
                  <a:pt x="1477" y="384"/>
                </a:lnTo>
                <a:lnTo>
                  <a:pt x="1474" y="386"/>
                </a:lnTo>
                <a:lnTo>
                  <a:pt x="1470" y="390"/>
                </a:lnTo>
                <a:lnTo>
                  <a:pt x="1470" y="394"/>
                </a:lnTo>
                <a:lnTo>
                  <a:pt x="1463" y="399"/>
                </a:lnTo>
                <a:lnTo>
                  <a:pt x="1459" y="400"/>
                </a:lnTo>
                <a:lnTo>
                  <a:pt x="1447" y="397"/>
                </a:lnTo>
                <a:lnTo>
                  <a:pt x="1439" y="392"/>
                </a:lnTo>
                <a:lnTo>
                  <a:pt x="1438" y="388"/>
                </a:lnTo>
                <a:lnTo>
                  <a:pt x="1433" y="387"/>
                </a:lnTo>
                <a:lnTo>
                  <a:pt x="1428" y="391"/>
                </a:lnTo>
                <a:lnTo>
                  <a:pt x="1422" y="393"/>
                </a:lnTo>
                <a:lnTo>
                  <a:pt x="1412" y="388"/>
                </a:lnTo>
                <a:lnTo>
                  <a:pt x="1402" y="382"/>
                </a:lnTo>
                <a:lnTo>
                  <a:pt x="1396" y="379"/>
                </a:lnTo>
                <a:lnTo>
                  <a:pt x="1386" y="378"/>
                </a:lnTo>
                <a:lnTo>
                  <a:pt x="1381" y="393"/>
                </a:lnTo>
                <a:lnTo>
                  <a:pt x="1373" y="399"/>
                </a:lnTo>
                <a:lnTo>
                  <a:pt x="1364" y="400"/>
                </a:lnTo>
                <a:lnTo>
                  <a:pt x="1359" y="398"/>
                </a:lnTo>
                <a:lnTo>
                  <a:pt x="1357" y="393"/>
                </a:lnTo>
                <a:lnTo>
                  <a:pt x="1357" y="386"/>
                </a:lnTo>
                <a:lnTo>
                  <a:pt x="1359" y="380"/>
                </a:lnTo>
                <a:lnTo>
                  <a:pt x="1362" y="374"/>
                </a:lnTo>
                <a:lnTo>
                  <a:pt x="1364" y="367"/>
                </a:lnTo>
                <a:lnTo>
                  <a:pt x="1363" y="361"/>
                </a:lnTo>
                <a:lnTo>
                  <a:pt x="1360" y="356"/>
                </a:lnTo>
                <a:lnTo>
                  <a:pt x="1361" y="348"/>
                </a:lnTo>
                <a:lnTo>
                  <a:pt x="1358" y="342"/>
                </a:lnTo>
                <a:lnTo>
                  <a:pt x="1359" y="337"/>
                </a:lnTo>
                <a:lnTo>
                  <a:pt x="1365" y="334"/>
                </a:lnTo>
                <a:lnTo>
                  <a:pt x="1362" y="331"/>
                </a:lnTo>
                <a:lnTo>
                  <a:pt x="1359" y="330"/>
                </a:lnTo>
                <a:lnTo>
                  <a:pt x="1357" y="326"/>
                </a:lnTo>
                <a:lnTo>
                  <a:pt x="1356" y="322"/>
                </a:lnTo>
                <a:lnTo>
                  <a:pt x="1358" y="313"/>
                </a:lnTo>
                <a:lnTo>
                  <a:pt x="1361" y="305"/>
                </a:lnTo>
                <a:lnTo>
                  <a:pt x="1361" y="295"/>
                </a:lnTo>
                <a:lnTo>
                  <a:pt x="1366" y="287"/>
                </a:lnTo>
                <a:lnTo>
                  <a:pt x="1371" y="277"/>
                </a:lnTo>
                <a:lnTo>
                  <a:pt x="1374" y="273"/>
                </a:lnTo>
                <a:lnTo>
                  <a:pt x="1378" y="272"/>
                </a:lnTo>
                <a:lnTo>
                  <a:pt x="1380" y="275"/>
                </a:lnTo>
                <a:lnTo>
                  <a:pt x="1381" y="280"/>
                </a:lnTo>
                <a:lnTo>
                  <a:pt x="1379" y="284"/>
                </a:lnTo>
                <a:lnTo>
                  <a:pt x="1384" y="286"/>
                </a:lnTo>
                <a:lnTo>
                  <a:pt x="1385" y="297"/>
                </a:lnTo>
                <a:lnTo>
                  <a:pt x="1382" y="302"/>
                </a:lnTo>
                <a:lnTo>
                  <a:pt x="1382" y="306"/>
                </a:lnTo>
                <a:lnTo>
                  <a:pt x="1376" y="316"/>
                </a:lnTo>
                <a:lnTo>
                  <a:pt x="1378" y="323"/>
                </a:lnTo>
                <a:lnTo>
                  <a:pt x="1389" y="327"/>
                </a:lnTo>
                <a:close/>
                <a:moveTo>
                  <a:pt x="1396" y="321"/>
                </a:moveTo>
                <a:lnTo>
                  <a:pt x="1391" y="322"/>
                </a:lnTo>
                <a:lnTo>
                  <a:pt x="1390" y="318"/>
                </a:lnTo>
                <a:lnTo>
                  <a:pt x="1390" y="313"/>
                </a:lnTo>
                <a:lnTo>
                  <a:pt x="1387" y="308"/>
                </a:lnTo>
                <a:lnTo>
                  <a:pt x="1386" y="304"/>
                </a:lnTo>
                <a:lnTo>
                  <a:pt x="1387" y="300"/>
                </a:lnTo>
                <a:lnTo>
                  <a:pt x="1395" y="299"/>
                </a:lnTo>
                <a:lnTo>
                  <a:pt x="1403" y="300"/>
                </a:lnTo>
                <a:lnTo>
                  <a:pt x="1405" y="308"/>
                </a:lnTo>
                <a:lnTo>
                  <a:pt x="1399" y="318"/>
                </a:lnTo>
                <a:lnTo>
                  <a:pt x="1396" y="32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8" name="Freeform 270"/>
          <p:cNvSpPr>
            <a:spLocks/>
          </p:cNvSpPr>
          <p:nvPr/>
        </p:nvSpPr>
        <p:spPr bwMode="auto">
          <a:xfrm>
            <a:off x="4322499" y="4809956"/>
            <a:ext cx="34741" cy="95801"/>
          </a:xfrm>
          <a:custGeom>
            <a:avLst/>
            <a:gdLst>
              <a:gd name="T0" fmla="*/ 72 w 148"/>
              <a:gd name="T1" fmla="*/ 29 h 400"/>
              <a:gd name="T2" fmla="*/ 69 w 148"/>
              <a:gd name="T3" fmla="*/ 60 h 400"/>
              <a:gd name="T4" fmla="*/ 100 w 148"/>
              <a:gd name="T5" fmla="*/ 81 h 400"/>
              <a:gd name="T6" fmla="*/ 113 w 148"/>
              <a:gd name="T7" fmla="*/ 109 h 400"/>
              <a:gd name="T8" fmla="*/ 117 w 148"/>
              <a:gd name="T9" fmla="*/ 140 h 400"/>
              <a:gd name="T10" fmla="*/ 134 w 148"/>
              <a:gd name="T11" fmla="*/ 165 h 400"/>
              <a:gd name="T12" fmla="*/ 135 w 148"/>
              <a:gd name="T13" fmla="*/ 227 h 400"/>
              <a:gd name="T14" fmla="*/ 135 w 148"/>
              <a:gd name="T15" fmla="*/ 299 h 400"/>
              <a:gd name="T16" fmla="*/ 132 w 148"/>
              <a:gd name="T17" fmla="*/ 338 h 400"/>
              <a:gd name="T18" fmla="*/ 132 w 148"/>
              <a:gd name="T19" fmla="*/ 353 h 400"/>
              <a:gd name="T20" fmla="*/ 145 w 148"/>
              <a:gd name="T21" fmla="*/ 373 h 400"/>
              <a:gd name="T22" fmla="*/ 135 w 148"/>
              <a:gd name="T23" fmla="*/ 390 h 400"/>
              <a:gd name="T24" fmla="*/ 101 w 148"/>
              <a:gd name="T25" fmla="*/ 396 h 400"/>
              <a:gd name="T26" fmla="*/ 90 w 148"/>
              <a:gd name="T27" fmla="*/ 391 h 400"/>
              <a:gd name="T28" fmla="*/ 79 w 148"/>
              <a:gd name="T29" fmla="*/ 381 h 400"/>
              <a:gd name="T30" fmla="*/ 63 w 148"/>
              <a:gd name="T31" fmla="*/ 366 h 400"/>
              <a:gd name="T32" fmla="*/ 60 w 148"/>
              <a:gd name="T33" fmla="*/ 360 h 400"/>
              <a:gd name="T34" fmla="*/ 48 w 148"/>
              <a:gd name="T35" fmla="*/ 340 h 400"/>
              <a:gd name="T36" fmla="*/ 49 w 148"/>
              <a:gd name="T37" fmla="*/ 329 h 400"/>
              <a:gd name="T38" fmla="*/ 54 w 148"/>
              <a:gd name="T39" fmla="*/ 320 h 400"/>
              <a:gd name="T40" fmla="*/ 54 w 148"/>
              <a:gd name="T41" fmla="*/ 297 h 400"/>
              <a:gd name="T42" fmla="*/ 46 w 148"/>
              <a:gd name="T43" fmla="*/ 289 h 400"/>
              <a:gd name="T44" fmla="*/ 53 w 148"/>
              <a:gd name="T45" fmla="*/ 237 h 400"/>
              <a:gd name="T46" fmla="*/ 61 w 148"/>
              <a:gd name="T47" fmla="*/ 224 h 400"/>
              <a:gd name="T48" fmla="*/ 45 w 148"/>
              <a:gd name="T49" fmla="*/ 203 h 400"/>
              <a:gd name="T50" fmla="*/ 36 w 148"/>
              <a:gd name="T51" fmla="*/ 188 h 400"/>
              <a:gd name="T52" fmla="*/ 46 w 148"/>
              <a:gd name="T53" fmla="*/ 177 h 400"/>
              <a:gd name="T54" fmla="*/ 46 w 148"/>
              <a:gd name="T55" fmla="*/ 151 h 400"/>
              <a:gd name="T56" fmla="*/ 42 w 148"/>
              <a:gd name="T57" fmla="*/ 131 h 400"/>
              <a:gd name="T58" fmla="*/ 30 w 148"/>
              <a:gd name="T59" fmla="*/ 134 h 400"/>
              <a:gd name="T60" fmla="*/ 25 w 148"/>
              <a:gd name="T61" fmla="*/ 132 h 400"/>
              <a:gd name="T62" fmla="*/ 29 w 148"/>
              <a:gd name="T63" fmla="*/ 123 h 400"/>
              <a:gd name="T64" fmla="*/ 28 w 148"/>
              <a:gd name="T65" fmla="*/ 119 h 400"/>
              <a:gd name="T66" fmla="*/ 30 w 148"/>
              <a:gd name="T67" fmla="*/ 115 h 400"/>
              <a:gd name="T68" fmla="*/ 33 w 148"/>
              <a:gd name="T69" fmla="*/ 105 h 400"/>
              <a:gd name="T70" fmla="*/ 36 w 148"/>
              <a:gd name="T71" fmla="*/ 70 h 400"/>
              <a:gd name="T72" fmla="*/ 33 w 148"/>
              <a:gd name="T73" fmla="*/ 65 h 400"/>
              <a:gd name="T74" fmla="*/ 14 w 148"/>
              <a:gd name="T75" fmla="*/ 47 h 400"/>
              <a:gd name="T76" fmla="*/ 0 w 148"/>
              <a:gd name="T77" fmla="*/ 35 h 400"/>
              <a:gd name="T78" fmla="*/ 6 w 148"/>
              <a:gd name="T79" fmla="*/ 18 h 400"/>
              <a:gd name="T80" fmla="*/ 1 w 148"/>
              <a:gd name="T81" fmla="*/ 0 h 400"/>
              <a:gd name="T82" fmla="*/ 46 w 148"/>
              <a:gd name="T83" fmla="*/ 11 h 400"/>
              <a:gd name="T84" fmla="*/ 58 w 148"/>
              <a:gd name="T85" fmla="*/ 1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 h="400">
                <a:moveTo>
                  <a:pt x="78" y="10"/>
                </a:moveTo>
                <a:lnTo>
                  <a:pt x="76" y="18"/>
                </a:lnTo>
                <a:lnTo>
                  <a:pt x="72" y="29"/>
                </a:lnTo>
                <a:lnTo>
                  <a:pt x="69" y="32"/>
                </a:lnTo>
                <a:lnTo>
                  <a:pt x="67" y="58"/>
                </a:lnTo>
                <a:lnTo>
                  <a:pt x="69" y="60"/>
                </a:lnTo>
                <a:lnTo>
                  <a:pt x="70" y="61"/>
                </a:lnTo>
                <a:lnTo>
                  <a:pt x="83" y="70"/>
                </a:lnTo>
                <a:lnTo>
                  <a:pt x="100" y="81"/>
                </a:lnTo>
                <a:lnTo>
                  <a:pt x="112" y="89"/>
                </a:lnTo>
                <a:lnTo>
                  <a:pt x="113" y="92"/>
                </a:lnTo>
                <a:lnTo>
                  <a:pt x="113" y="109"/>
                </a:lnTo>
                <a:lnTo>
                  <a:pt x="113" y="124"/>
                </a:lnTo>
                <a:lnTo>
                  <a:pt x="116" y="132"/>
                </a:lnTo>
                <a:lnTo>
                  <a:pt x="117" y="140"/>
                </a:lnTo>
                <a:lnTo>
                  <a:pt x="120" y="146"/>
                </a:lnTo>
                <a:lnTo>
                  <a:pt x="131" y="158"/>
                </a:lnTo>
                <a:lnTo>
                  <a:pt x="134" y="165"/>
                </a:lnTo>
                <a:lnTo>
                  <a:pt x="134" y="187"/>
                </a:lnTo>
                <a:lnTo>
                  <a:pt x="134" y="204"/>
                </a:lnTo>
                <a:lnTo>
                  <a:pt x="135" y="227"/>
                </a:lnTo>
                <a:lnTo>
                  <a:pt x="135" y="246"/>
                </a:lnTo>
                <a:lnTo>
                  <a:pt x="135" y="270"/>
                </a:lnTo>
                <a:lnTo>
                  <a:pt x="135" y="299"/>
                </a:lnTo>
                <a:lnTo>
                  <a:pt x="135" y="328"/>
                </a:lnTo>
                <a:lnTo>
                  <a:pt x="128" y="328"/>
                </a:lnTo>
                <a:lnTo>
                  <a:pt x="132" y="338"/>
                </a:lnTo>
                <a:lnTo>
                  <a:pt x="133" y="346"/>
                </a:lnTo>
                <a:lnTo>
                  <a:pt x="134" y="349"/>
                </a:lnTo>
                <a:lnTo>
                  <a:pt x="132" y="353"/>
                </a:lnTo>
                <a:lnTo>
                  <a:pt x="133" y="359"/>
                </a:lnTo>
                <a:lnTo>
                  <a:pt x="137" y="361"/>
                </a:lnTo>
                <a:lnTo>
                  <a:pt x="145" y="373"/>
                </a:lnTo>
                <a:lnTo>
                  <a:pt x="148" y="384"/>
                </a:lnTo>
                <a:lnTo>
                  <a:pt x="134" y="387"/>
                </a:lnTo>
                <a:lnTo>
                  <a:pt x="135" y="390"/>
                </a:lnTo>
                <a:lnTo>
                  <a:pt x="111" y="395"/>
                </a:lnTo>
                <a:lnTo>
                  <a:pt x="101" y="400"/>
                </a:lnTo>
                <a:lnTo>
                  <a:pt x="101" y="396"/>
                </a:lnTo>
                <a:lnTo>
                  <a:pt x="97" y="395"/>
                </a:lnTo>
                <a:lnTo>
                  <a:pt x="93" y="393"/>
                </a:lnTo>
                <a:lnTo>
                  <a:pt x="90" y="391"/>
                </a:lnTo>
                <a:lnTo>
                  <a:pt x="86" y="386"/>
                </a:lnTo>
                <a:lnTo>
                  <a:pt x="85" y="382"/>
                </a:lnTo>
                <a:lnTo>
                  <a:pt x="79" y="381"/>
                </a:lnTo>
                <a:lnTo>
                  <a:pt x="72" y="376"/>
                </a:lnTo>
                <a:lnTo>
                  <a:pt x="65" y="371"/>
                </a:lnTo>
                <a:lnTo>
                  <a:pt x="63" y="366"/>
                </a:lnTo>
                <a:lnTo>
                  <a:pt x="63" y="364"/>
                </a:lnTo>
                <a:lnTo>
                  <a:pt x="62" y="361"/>
                </a:lnTo>
                <a:lnTo>
                  <a:pt x="60" y="360"/>
                </a:lnTo>
                <a:lnTo>
                  <a:pt x="54" y="348"/>
                </a:lnTo>
                <a:lnTo>
                  <a:pt x="50" y="343"/>
                </a:lnTo>
                <a:lnTo>
                  <a:pt x="48" y="340"/>
                </a:lnTo>
                <a:lnTo>
                  <a:pt x="49" y="337"/>
                </a:lnTo>
                <a:lnTo>
                  <a:pt x="48" y="333"/>
                </a:lnTo>
                <a:lnTo>
                  <a:pt x="49" y="329"/>
                </a:lnTo>
                <a:lnTo>
                  <a:pt x="53" y="327"/>
                </a:lnTo>
                <a:lnTo>
                  <a:pt x="54" y="325"/>
                </a:lnTo>
                <a:lnTo>
                  <a:pt x="54" y="320"/>
                </a:lnTo>
                <a:lnTo>
                  <a:pt x="56" y="310"/>
                </a:lnTo>
                <a:lnTo>
                  <a:pt x="57" y="300"/>
                </a:lnTo>
                <a:lnTo>
                  <a:pt x="54" y="297"/>
                </a:lnTo>
                <a:lnTo>
                  <a:pt x="49" y="296"/>
                </a:lnTo>
                <a:lnTo>
                  <a:pt x="47" y="293"/>
                </a:lnTo>
                <a:lnTo>
                  <a:pt x="46" y="289"/>
                </a:lnTo>
                <a:lnTo>
                  <a:pt x="46" y="284"/>
                </a:lnTo>
                <a:lnTo>
                  <a:pt x="55" y="270"/>
                </a:lnTo>
                <a:lnTo>
                  <a:pt x="53" y="237"/>
                </a:lnTo>
                <a:lnTo>
                  <a:pt x="54" y="232"/>
                </a:lnTo>
                <a:lnTo>
                  <a:pt x="58" y="228"/>
                </a:lnTo>
                <a:lnTo>
                  <a:pt x="61" y="224"/>
                </a:lnTo>
                <a:lnTo>
                  <a:pt x="61" y="220"/>
                </a:lnTo>
                <a:lnTo>
                  <a:pt x="56" y="210"/>
                </a:lnTo>
                <a:lnTo>
                  <a:pt x="45" y="203"/>
                </a:lnTo>
                <a:lnTo>
                  <a:pt x="40" y="197"/>
                </a:lnTo>
                <a:lnTo>
                  <a:pt x="37" y="191"/>
                </a:lnTo>
                <a:lnTo>
                  <a:pt x="36" y="188"/>
                </a:lnTo>
                <a:lnTo>
                  <a:pt x="43" y="184"/>
                </a:lnTo>
                <a:lnTo>
                  <a:pt x="45" y="181"/>
                </a:lnTo>
                <a:lnTo>
                  <a:pt x="46" y="177"/>
                </a:lnTo>
                <a:lnTo>
                  <a:pt x="43" y="171"/>
                </a:lnTo>
                <a:lnTo>
                  <a:pt x="44" y="160"/>
                </a:lnTo>
                <a:lnTo>
                  <a:pt x="46" y="151"/>
                </a:lnTo>
                <a:lnTo>
                  <a:pt x="49" y="140"/>
                </a:lnTo>
                <a:lnTo>
                  <a:pt x="48" y="137"/>
                </a:lnTo>
                <a:lnTo>
                  <a:pt x="42" y="131"/>
                </a:lnTo>
                <a:lnTo>
                  <a:pt x="39" y="130"/>
                </a:lnTo>
                <a:lnTo>
                  <a:pt x="36" y="130"/>
                </a:lnTo>
                <a:lnTo>
                  <a:pt x="30" y="134"/>
                </a:lnTo>
                <a:lnTo>
                  <a:pt x="27" y="135"/>
                </a:lnTo>
                <a:lnTo>
                  <a:pt x="26" y="134"/>
                </a:lnTo>
                <a:lnTo>
                  <a:pt x="25" y="132"/>
                </a:lnTo>
                <a:lnTo>
                  <a:pt x="28" y="129"/>
                </a:lnTo>
                <a:lnTo>
                  <a:pt x="27" y="126"/>
                </a:lnTo>
                <a:lnTo>
                  <a:pt x="29" y="123"/>
                </a:lnTo>
                <a:lnTo>
                  <a:pt x="33" y="122"/>
                </a:lnTo>
                <a:lnTo>
                  <a:pt x="34" y="121"/>
                </a:lnTo>
                <a:lnTo>
                  <a:pt x="28" y="119"/>
                </a:lnTo>
                <a:lnTo>
                  <a:pt x="28" y="117"/>
                </a:lnTo>
                <a:lnTo>
                  <a:pt x="28" y="116"/>
                </a:lnTo>
                <a:lnTo>
                  <a:pt x="30" y="115"/>
                </a:lnTo>
                <a:lnTo>
                  <a:pt x="31" y="115"/>
                </a:lnTo>
                <a:lnTo>
                  <a:pt x="32" y="114"/>
                </a:lnTo>
                <a:lnTo>
                  <a:pt x="33" y="105"/>
                </a:lnTo>
                <a:lnTo>
                  <a:pt x="34" y="102"/>
                </a:lnTo>
                <a:lnTo>
                  <a:pt x="35" y="95"/>
                </a:lnTo>
                <a:lnTo>
                  <a:pt x="36" y="70"/>
                </a:lnTo>
                <a:lnTo>
                  <a:pt x="37" y="68"/>
                </a:lnTo>
                <a:lnTo>
                  <a:pt x="37" y="66"/>
                </a:lnTo>
                <a:lnTo>
                  <a:pt x="33" y="65"/>
                </a:lnTo>
                <a:lnTo>
                  <a:pt x="24" y="58"/>
                </a:lnTo>
                <a:lnTo>
                  <a:pt x="19" y="53"/>
                </a:lnTo>
                <a:lnTo>
                  <a:pt x="14" y="47"/>
                </a:lnTo>
                <a:lnTo>
                  <a:pt x="10" y="44"/>
                </a:lnTo>
                <a:lnTo>
                  <a:pt x="2" y="39"/>
                </a:lnTo>
                <a:lnTo>
                  <a:pt x="0" y="35"/>
                </a:lnTo>
                <a:lnTo>
                  <a:pt x="0" y="32"/>
                </a:lnTo>
                <a:lnTo>
                  <a:pt x="2" y="25"/>
                </a:lnTo>
                <a:lnTo>
                  <a:pt x="6" y="18"/>
                </a:lnTo>
                <a:lnTo>
                  <a:pt x="8" y="7"/>
                </a:lnTo>
                <a:lnTo>
                  <a:pt x="6" y="5"/>
                </a:lnTo>
                <a:lnTo>
                  <a:pt x="1" y="0"/>
                </a:lnTo>
                <a:lnTo>
                  <a:pt x="19" y="3"/>
                </a:lnTo>
                <a:lnTo>
                  <a:pt x="45" y="10"/>
                </a:lnTo>
                <a:lnTo>
                  <a:pt x="46" y="11"/>
                </a:lnTo>
                <a:lnTo>
                  <a:pt x="46" y="13"/>
                </a:lnTo>
                <a:lnTo>
                  <a:pt x="50" y="13"/>
                </a:lnTo>
                <a:lnTo>
                  <a:pt x="58" y="10"/>
                </a:lnTo>
                <a:lnTo>
                  <a:pt x="78" y="1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9" name="Freeform 271"/>
          <p:cNvSpPr>
            <a:spLocks noEditPoints="1"/>
          </p:cNvSpPr>
          <p:nvPr/>
        </p:nvSpPr>
        <p:spPr bwMode="auto">
          <a:xfrm>
            <a:off x="6164815" y="4627829"/>
            <a:ext cx="156860" cy="286349"/>
          </a:xfrm>
          <a:custGeom>
            <a:avLst/>
            <a:gdLst>
              <a:gd name="T0" fmla="*/ 247 w 655"/>
              <a:gd name="T1" fmla="*/ 21 h 1199"/>
              <a:gd name="T2" fmla="*/ 267 w 655"/>
              <a:gd name="T3" fmla="*/ 77 h 1199"/>
              <a:gd name="T4" fmla="*/ 310 w 655"/>
              <a:gd name="T5" fmla="*/ 112 h 1199"/>
              <a:gd name="T6" fmla="*/ 299 w 655"/>
              <a:gd name="T7" fmla="*/ 184 h 1199"/>
              <a:gd name="T8" fmla="*/ 320 w 655"/>
              <a:gd name="T9" fmla="*/ 226 h 1199"/>
              <a:gd name="T10" fmla="*/ 375 w 655"/>
              <a:gd name="T11" fmla="*/ 185 h 1199"/>
              <a:gd name="T12" fmla="*/ 421 w 655"/>
              <a:gd name="T13" fmla="*/ 217 h 1199"/>
              <a:gd name="T14" fmla="*/ 467 w 655"/>
              <a:gd name="T15" fmla="*/ 179 h 1199"/>
              <a:gd name="T16" fmla="*/ 521 w 655"/>
              <a:gd name="T17" fmla="*/ 176 h 1199"/>
              <a:gd name="T18" fmla="*/ 584 w 655"/>
              <a:gd name="T19" fmla="*/ 295 h 1199"/>
              <a:gd name="T20" fmla="*/ 634 w 655"/>
              <a:gd name="T21" fmla="*/ 376 h 1199"/>
              <a:gd name="T22" fmla="*/ 644 w 655"/>
              <a:gd name="T23" fmla="*/ 423 h 1199"/>
              <a:gd name="T24" fmla="*/ 632 w 655"/>
              <a:gd name="T25" fmla="*/ 496 h 1199"/>
              <a:gd name="T26" fmla="*/ 595 w 655"/>
              <a:gd name="T27" fmla="*/ 497 h 1199"/>
              <a:gd name="T28" fmla="*/ 494 w 655"/>
              <a:gd name="T29" fmla="*/ 496 h 1199"/>
              <a:gd name="T30" fmla="*/ 416 w 655"/>
              <a:gd name="T31" fmla="*/ 553 h 1199"/>
              <a:gd name="T32" fmla="*/ 403 w 655"/>
              <a:gd name="T33" fmla="*/ 610 h 1199"/>
              <a:gd name="T34" fmla="*/ 441 w 655"/>
              <a:gd name="T35" fmla="*/ 715 h 1199"/>
              <a:gd name="T36" fmla="*/ 394 w 655"/>
              <a:gd name="T37" fmla="*/ 671 h 1199"/>
              <a:gd name="T38" fmla="*/ 323 w 655"/>
              <a:gd name="T39" fmla="*/ 642 h 1199"/>
              <a:gd name="T40" fmla="*/ 285 w 655"/>
              <a:gd name="T41" fmla="*/ 576 h 1199"/>
              <a:gd name="T42" fmla="*/ 215 w 655"/>
              <a:gd name="T43" fmla="*/ 607 h 1199"/>
              <a:gd name="T44" fmla="*/ 174 w 655"/>
              <a:gd name="T45" fmla="*/ 755 h 1199"/>
              <a:gd name="T46" fmla="*/ 144 w 655"/>
              <a:gd name="T47" fmla="*/ 882 h 1199"/>
              <a:gd name="T48" fmla="*/ 205 w 655"/>
              <a:gd name="T49" fmla="*/ 958 h 1199"/>
              <a:gd name="T50" fmla="*/ 248 w 655"/>
              <a:gd name="T51" fmla="*/ 1064 h 1199"/>
              <a:gd name="T52" fmla="*/ 229 w 655"/>
              <a:gd name="T53" fmla="*/ 1029 h 1199"/>
              <a:gd name="T54" fmla="*/ 289 w 655"/>
              <a:gd name="T55" fmla="*/ 1102 h 1199"/>
              <a:gd name="T56" fmla="*/ 362 w 655"/>
              <a:gd name="T57" fmla="*/ 1171 h 1199"/>
              <a:gd name="T58" fmla="*/ 320 w 655"/>
              <a:gd name="T59" fmla="*/ 1182 h 1199"/>
              <a:gd name="T60" fmla="*/ 294 w 655"/>
              <a:gd name="T61" fmla="*/ 1173 h 1199"/>
              <a:gd name="T62" fmla="*/ 265 w 655"/>
              <a:gd name="T63" fmla="*/ 1132 h 1199"/>
              <a:gd name="T64" fmla="*/ 198 w 655"/>
              <a:gd name="T65" fmla="*/ 1110 h 1199"/>
              <a:gd name="T66" fmla="*/ 153 w 655"/>
              <a:gd name="T67" fmla="*/ 1046 h 1199"/>
              <a:gd name="T68" fmla="*/ 100 w 655"/>
              <a:gd name="T69" fmla="*/ 987 h 1199"/>
              <a:gd name="T70" fmla="*/ 76 w 655"/>
              <a:gd name="T71" fmla="*/ 934 h 1199"/>
              <a:gd name="T72" fmla="*/ 110 w 655"/>
              <a:gd name="T73" fmla="*/ 802 h 1199"/>
              <a:gd name="T74" fmla="*/ 175 w 655"/>
              <a:gd name="T75" fmla="*/ 717 h 1199"/>
              <a:gd name="T76" fmla="*/ 153 w 655"/>
              <a:gd name="T77" fmla="*/ 639 h 1199"/>
              <a:gd name="T78" fmla="*/ 140 w 655"/>
              <a:gd name="T79" fmla="*/ 553 h 1199"/>
              <a:gd name="T80" fmla="*/ 66 w 655"/>
              <a:gd name="T81" fmla="*/ 451 h 1199"/>
              <a:gd name="T82" fmla="*/ 94 w 655"/>
              <a:gd name="T83" fmla="*/ 403 h 1199"/>
              <a:gd name="T84" fmla="*/ 105 w 655"/>
              <a:gd name="T85" fmla="*/ 342 h 1199"/>
              <a:gd name="T86" fmla="*/ 55 w 655"/>
              <a:gd name="T87" fmla="*/ 254 h 1199"/>
              <a:gd name="T88" fmla="*/ 21 w 655"/>
              <a:gd name="T89" fmla="*/ 178 h 1199"/>
              <a:gd name="T90" fmla="*/ 24 w 655"/>
              <a:gd name="T91" fmla="*/ 156 h 1199"/>
              <a:gd name="T92" fmla="*/ 49 w 655"/>
              <a:gd name="T93" fmla="*/ 65 h 1199"/>
              <a:gd name="T94" fmla="*/ 115 w 655"/>
              <a:gd name="T95" fmla="*/ 54 h 1199"/>
              <a:gd name="T96" fmla="*/ 152 w 655"/>
              <a:gd name="T97" fmla="*/ 29 h 1199"/>
              <a:gd name="T98" fmla="*/ 180 w 655"/>
              <a:gd name="T99" fmla="*/ 9 h 1199"/>
              <a:gd name="T100" fmla="*/ 397 w 655"/>
              <a:gd name="T101" fmla="*/ 693 h 1199"/>
              <a:gd name="T102" fmla="*/ 413 w 655"/>
              <a:gd name="T103" fmla="*/ 726 h 1199"/>
              <a:gd name="T104" fmla="*/ 212 w 655"/>
              <a:gd name="T105" fmla="*/ 869 h 1199"/>
              <a:gd name="T106" fmla="*/ 212 w 655"/>
              <a:gd name="T107" fmla="*/ 886 h 1199"/>
              <a:gd name="T108" fmla="*/ 81 w 655"/>
              <a:gd name="T109" fmla="*/ 1025 h 1199"/>
              <a:gd name="T110" fmla="*/ 82 w 655"/>
              <a:gd name="T111" fmla="*/ 1019 h 1199"/>
              <a:gd name="T112" fmla="*/ 132 w 655"/>
              <a:gd name="T113" fmla="*/ 1041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55" h="1199">
                <a:moveTo>
                  <a:pt x="218" y="9"/>
                </a:moveTo>
                <a:lnTo>
                  <a:pt x="217" y="14"/>
                </a:lnTo>
                <a:lnTo>
                  <a:pt x="219" y="15"/>
                </a:lnTo>
                <a:lnTo>
                  <a:pt x="222" y="13"/>
                </a:lnTo>
                <a:lnTo>
                  <a:pt x="226" y="8"/>
                </a:lnTo>
                <a:lnTo>
                  <a:pt x="229" y="4"/>
                </a:lnTo>
                <a:lnTo>
                  <a:pt x="234" y="4"/>
                </a:lnTo>
                <a:lnTo>
                  <a:pt x="238" y="7"/>
                </a:lnTo>
                <a:lnTo>
                  <a:pt x="243" y="16"/>
                </a:lnTo>
                <a:lnTo>
                  <a:pt x="247" y="21"/>
                </a:lnTo>
                <a:lnTo>
                  <a:pt x="249" y="21"/>
                </a:lnTo>
                <a:lnTo>
                  <a:pt x="251" y="25"/>
                </a:lnTo>
                <a:lnTo>
                  <a:pt x="251" y="29"/>
                </a:lnTo>
                <a:lnTo>
                  <a:pt x="249" y="36"/>
                </a:lnTo>
                <a:lnTo>
                  <a:pt x="245" y="45"/>
                </a:lnTo>
                <a:lnTo>
                  <a:pt x="240" y="56"/>
                </a:lnTo>
                <a:lnTo>
                  <a:pt x="242" y="66"/>
                </a:lnTo>
                <a:lnTo>
                  <a:pt x="249" y="73"/>
                </a:lnTo>
                <a:lnTo>
                  <a:pt x="258" y="78"/>
                </a:lnTo>
                <a:lnTo>
                  <a:pt x="267" y="77"/>
                </a:lnTo>
                <a:lnTo>
                  <a:pt x="272" y="74"/>
                </a:lnTo>
                <a:lnTo>
                  <a:pt x="276" y="71"/>
                </a:lnTo>
                <a:lnTo>
                  <a:pt x="280" y="69"/>
                </a:lnTo>
                <a:lnTo>
                  <a:pt x="285" y="69"/>
                </a:lnTo>
                <a:lnTo>
                  <a:pt x="300" y="71"/>
                </a:lnTo>
                <a:lnTo>
                  <a:pt x="304" y="74"/>
                </a:lnTo>
                <a:lnTo>
                  <a:pt x="305" y="79"/>
                </a:lnTo>
                <a:lnTo>
                  <a:pt x="303" y="92"/>
                </a:lnTo>
                <a:lnTo>
                  <a:pt x="306" y="102"/>
                </a:lnTo>
                <a:lnTo>
                  <a:pt x="310" y="112"/>
                </a:lnTo>
                <a:lnTo>
                  <a:pt x="310" y="121"/>
                </a:lnTo>
                <a:lnTo>
                  <a:pt x="305" y="137"/>
                </a:lnTo>
                <a:lnTo>
                  <a:pt x="301" y="151"/>
                </a:lnTo>
                <a:lnTo>
                  <a:pt x="296" y="158"/>
                </a:lnTo>
                <a:lnTo>
                  <a:pt x="292" y="163"/>
                </a:lnTo>
                <a:lnTo>
                  <a:pt x="291" y="166"/>
                </a:lnTo>
                <a:lnTo>
                  <a:pt x="292" y="169"/>
                </a:lnTo>
                <a:lnTo>
                  <a:pt x="295" y="173"/>
                </a:lnTo>
                <a:lnTo>
                  <a:pt x="298" y="179"/>
                </a:lnTo>
                <a:lnTo>
                  <a:pt x="299" y="184"/>
                </a:lnTo>
                <a:lnTo>
                  <a:pt x="299" y="191"/>
                </a:lnTo>
                <a:lnTo>
                  <a:pt x="297" y="200"/>
                </a:lnTo>
                <a:lnTo>
                  <a:pt x="287" y="219"/>
                </a:lnTo>
                <a:lnTo>
                  <a:pt x="280" y="237"/>
                </a:lnTo>
                <a:lnTo>
                  <a:pt x="284" y="241"/>
                </a:lnTo>
                <a:lnTo>
                  <a:pt x="291" y="243"/>
                </a:lnTo>
                <a:lnTo>
                  <a:pt x="296" y="246"/>
                </a:lnTo>
                <a:lnTo>
                  <a:pt x="301" y="244"/>
                </a:lnTo>
                <a:lnTo>
                  <a:pt x="311" y="234"/>
                </a:lnTo>
                <a:lnTo>
                  <a:pt x="320" y="226"/>
                </a:lnTo>
                <a:lnTo>
                  <a:pt x="331" y="218"/>
                </a:lnTo>
                <a:lnTo>
                  <a:pt x="332" y="217"/>
                </a:lnTo>
                <a:lnTo>
                  <a:pt x="342" y="212"/>
                </a:lnTo>
                <a:lnTo>
                  <a:pt x="346" y="207"/>
                </a:lnTo>
                <a:lnTo>
                  <a:pt x="349" y="200"/>
                </a:lnTo>
                <a:lnTo>
                  <a:pt x="352" y="197"/>
                </a:lnTo>
                <a:lnTo>
                  <a:pt x="357" y="199"/>
                </a:lnTo>
                <a:lnTo>
                  <a:pt x="363" y="196"/>
                </a:lnTo>
                <a:lnTo>
                  <a:pt x="369" y="189"/>
                </a:lnTo>
                <a:lnTo>
                  <a:pt x="375" y="185"/>
                </a:lnTo>
                <a:lnTo>
                  <a:pt x="378" y="186"/>
                </a:lnTo>
                <a:lnTo>
                  <a:pt x="385" y="190"/>
                </a:lnTo>
                <a:lnTo>
                  <a:pt x="395" y="199"/>
                </a:lnTo>
                <a:lnTo>
                  <a:pt x="403" y="204"/>
                </a:lnTo>
                <a:lnTo>
                  <a:pt x="410" y="205"/>
                </a:lnTo>
                <a:lnTo>
                  <a:pt x="414" y="209"/>
                </a:lnTo>
                <a:lnTo>
                  <a:pt x="414" y="213"/>
                </a:lnTo>
                <a:lnTo>
                  <a:pt x="416" y="216"/>
                </a:lnTo>
                <a:lnTo>
                  <a:pt x="419" y="218"/>
                </a:lnTo>
                <a:lnTo>
                  <a:pt x="421" y="217"/>
                </a:lnTo>
                <a:lnTo>
                  <a:pt x="420" y="215"/>
                </a:lnTo>
                <a:lnTo>
                  <a:pt x="424" y="211"/>
                </a:lnTo>
                <a:lnTo>
                  <a:pt x="431" y="207"/>
                </a:lnTo>
                <a:lnTo>
                  <a:pt x="438" y="204"/>
                </a:lnTo>
                <a:lnTo>
                  <a:pt x="445" y="204"/>
                </a:lnTo>
                <a:lnTo>
                  <a:pt x="450" y="200"/>
                </a:lnTo>
                <a:lnTo>
                  <a:pt x="453" y="191"/>
                </a:lnTo>
                <a:lnTo>
                  <a:pt x="458" y="184"/>
                </a:lnTo>
                <a:lnTo>
                  <a:pt x="462" y="181"/>
                </a:lnTo>
                <a:lnTo>
                  <a:pt x="467" y="179"/>
                </a:lnTo>
                <a:lnTo>
                  <a:pt x="468" y="177"/>
                </a:lnTo>
                <a:lnTo>
                  <a:pt x="466" y="174"/>
                </a:lnTo>
                <a:lnTo>
                  <a:pt x="466" y="172"/>
                </a:lnTo>
                <a:lnTo>
                  <a:pt x="469" y="169"/>
                </a:lnTo>
                <a:lnTo>
                  <a:pt x="475" y="167"/>
                </a:lnTo>
                <a:lnTo>
                  <a:pt x="485" y="168"/>
                </a:lnTo>
                <a:lnTo>
                  <a:pt x="496" y="171"/>
                </a:lnTo>
                <a:lnTo>
                  <a:pt x="509" y="176"/>
                </a:lnTo>
                <a:lnTo>
                  <a:pt x="517" y="178"/>
                </a:lnTo>
                <a:lnTo>
                  <a:pt x="521" y="176"/>
                </a:lnTo>
                <a:lnTo>
                  <a:pt x="529" y="185"/>
                </a:lnTo>
                <a:lnTo>
                  <a:pt x="541" y="203"/>
                </a:lnTo>
                <a:lnTo>
                  <a:pt x="551" y="218"/>
                </a:lnTo>
                <a:lnTo>
                  <a:pt x="559" y="227"/>
                </a:lnTo>
                <a:lnTo>
                  <a:pt x="568" y="235"/>
                </a:lnTo>
                <a:lnTo>
                  <a:pt x="577" y="240"/>
                </a:lnTo>
                <a:lnTo>
                  <a:pt x="584" y="247"/>
                </a:lnTo>
                <a:lnTo>
                  <a:pt x="590" y="260"/>
                </a:lnTo>
                <a:lnTo>
                  <a:pt x="585" y="279"/>
                </a:lnTo>
                <a:lnTo>
                  <a:pt x="584" y="295"/>
                </a:lnTo>
                <a:lnTo>
                  <a:pt x="585" y="314"/>
                </a:lnTo>
                <a:lnTo>
                  <a:pt x="590" y="329"/>
                </a:lnTo>
                <a:lnTo>
                  <a:pt x="600" y="339"/>
                </a:lnTo>
                <a:lnTo>
                  <a:pt x="606" y="348"/>
                </a:lnTo>
                <a:lnTo>
                  <a:pt x="608" y="354"/>
                </a:lnTo>
                <a:lnTo>
                  <a:pt x="616" y="359"/>
                </a:lnTo>
                <a:lnTo>
                  <a:pt x="631" y="364"/>
                </a:lnTo>
                <a:lnTo>
                  <a:pt x="637" y="368"/>
                </a:lnTo>
                <a:lnTo>
                  <a:pt x="634" y="372"/>
                </a:lnTo>
                <a:lnTo>
                  <a:pt x="634" y="376"/>
                </a:lnTo>
                <a:lnTo>
                  <a:pt x="636" y="381"/>
                </a:lnTo>
                <a:lnTo>
                  <a:pt x="641" y="385"/>
                </a:lnTo>
                <a:lnTo>
                  <a:pt x="649" y="388"/>
                </a:lnTo>
                <a:lnTo>
                  <a:pt x="654" y="392"/>
                </a:lnTo>
                <a:lnTo>
                  <a:pt x="655" y="395"/>
                </a:lnTo>
                <a:lnTo>
                  <a:pt x="655" y="401"/>
                </a:lnTo>
                <a:lnTo>
                  <a:pt x="653" y="409"/>
                </a:lnTo>
                <a:lnTo>
                  <a:pt x="650" y="415"/>
                </a:lnTo>
                <a:lnTo>
                  <a:pt x="645" y="419"/>
                </a:lnTo>
                <a:lnTo>
                  <a:pt x="644" y="423"/>
                </a:lnTo>
                <a:lnTo>
                  <a:pt x="643" y="428"/>
                </a:lnTo>
                <a:lnTo>
                  <a:pt x="643" y="438"/>
                </a:lnTo>
                <a:lnTo>
                  <a:pt x="647" y="445"/>
                </a:lnTo>
                <a:lnTo>
                  <a:pt x="648" y="454"/>
                </a:lnTo>
                <a:lnTo>
                  <a:pt x="646" y="462"/>
                </a:lnTo>
                <a:lnTo>
                  <a:pt x="644" y="476"/>
                </a:lnTo>
                <a:lnTo>
                  <a:pt x="644" y="482"/>
                </a:lnTo>
                <a:lnTo>
                  <a:pt x="642" y="487"/>
                </a:lnTo>
                <a:lnTo>
                  <a:pt x="638" y="492"/>
                </a:lnTo>
                <a:lnTo>
                  <a:pt x="632" y="496"/>
                </a:lnTo>
                <a:lnTo>
                  <a:pt x="624" y="500"/>
                </a:lnTo>
                <a:lnTo>
                  <a:pt x="619" y="502"/>
                </a:lnTo>
                <a:lnTo>
                  <a:pt x="618" y="503"/>
                </a:lnTo>
                <a:lnTo>
                  <a:pt x="614" y="507"/>
                </a:lnTo>
                <a:lnTo>
                  <a:pt x="610" y="512"/>
                </a:lnTo>
                <a:lnTo>
                  <a:pt x="607" y="512"/>
                </a:lnTo>
                <a:lnTo>
                  <a:pt x="605" y="509"/>
                </a:lnTo>
                <a:lnTo>
                  <a:pt x="603" y="507"/>
                </a:lnTo>
                <a:lnTo>
                  <a:pt x="602" y="500"/>
                </a:lnTo>
                <a:lnTo>
                  <a:pt x="595" y="497"/>
                </a:lnTo>
                <a:lnTo>
                  <a:pt x="587" y="495"/>
                </a:lnTo>
                <a:lnTo>
                  <a:pt x="571" y="498"/>
                </a:lnTo>
                <a:lnTo>
                  <a:pt x="558" y="500"/>
                </a:lnTo>
                <a:lnTo>
                  <a:pt x="543" y="498"/>
                </a:lnTo>
                <a:lnTo>
                  <a:pt x="530" y="501"/>
                </a:lnTo>
                <a:lnTo>
                  <a:pt x="524" y="501"/>
                </a:lnTo>
                <a:lnTo>
                  <a:pt x="517" y="501"/>
                </a:lnTo>
                <a:lnTo>
                  <a:pt x="511" y="501"/>
                </a:lnTo>
                <a:lnTo>
                  <a:pt x="505" y="500"/>
                </a:lnTo>
                <a:lnTo>
                  <a:pt x="494" y="496"/>
                </a:lnTo>
                <a:lnTo>
                  <a:pt x="489" y="496"/>
                </a:lnTo>
                <a:lnTo>
                  <a:pt x="480" y="499"/>
                </a:lnTo>
                <a:lnTo>
                  <a:pt x="471" y="501"/>
                </a:lnTo>
                <a:lnTo>
                  <a:pt x="462" y="503"/>
                </a:lnTo>
                <a:lnTo>
                  <a:pt x="448" y="510"/>
                </a:lnTo>
                <a:lnTo>
                  <a:pt x="439" y="519"/>
                </a:lnTo>
                <a:lnTo>
                  <a:pt x="436" y="526"/>
                </a:lnTo>
                <a:lnTo>
                  <a:pt x="431" y="532"/>
                </a:lnTo>
                <a:lnTo>
                  <a:pt x="425" y="543"/>
                </a:lnTo>
                <a:lnTo>
                  <a:pt x="416" y="553"/>
                </a:lnTo>
                <a:lnTo>
                  <a:pt x="410" y="558"/>
                </a:lnTo>
                <a:lnTo>
                  <a:pt x="412" y="560"/>
                </a:lnTo>
                <a:lnTo>
                  <a:pt x="410" y="564"/>
                </a:lnTo>
                <a:lnTo>
                  <a:pt x="401" y="565"/>
                </a:lnTo>
                <a:lnTo>
                  <a:pt x="393" y="566"/>
                </a:lnTo>
                <a:lnTo>
                  <a:pt x="392" y="567"/>
                </a:lnTo>
                <a:lnTo>
                  <a:pt x="393" y="588"/>
                </a:lnTo>
                <a:lnTo>
                  <a:pt x="396" y="595"/>
                </a:lnTo>
                <a:lnTo>
                  <a:pt x="400" y="605"/>
                </a:lnTo>
                <a:lnTo>
                  <a:pt x="403" y="610"/>
                </a:lnTo>
                <a:lnTo>
                  <a:pt x="406" y="625"/>
                </a:lnTo>
                <a:lnTo>
                  <a:pt x="406" y="638"/>
                </a:lnTo>
                <a:lnTo>
                  <a:pt x="417" y="646"/>
                </a:lnTo>
                <a:lnTo>
                  <a:pt x="422" y="652"/>
                </a:lnTo>
                <a:lnTo>
                  <a:pt x="427" y="657"/>
                </a:lnTo>
                <a:lnTo>
                  <a:pt x="425" y="661"/>
                </a:lnTo>
                <a:lnTo>
                  <a:pt x="423" y="671"/>
                </a:lnTo>
                <a:lnTo>
                  <a:pt x="425" y="684"/>
                </a:lnTo>
                <a:lnTo>
                  <a:pt x="439" y="713"/>
                </a:lnTo>
                <a:lnTo>
                  <a:pt x="441" y="715"/>
                </a:lnTo>
                <a:lnTo>
                  <a:pt x="439" y="715"/>
                </a:lnTo>
                <a:lnTo>
                  <a:pt x="437" y="710"/>
                </a:lnTo>
                <a:lnTo>
                  <a:pt x="429" y="701"/>
                </a:lnTo>
                <a:lnTo>
                  <a:pt x="427" y="691"/>
                </a:lnTo>
                <a:lnTo>
                  <a:pt x="419" y="680"/>
                </a:lnTo>
                <a:lnTo>
                  <a:pt x="414" y="675"/>
                </a:lnTo>
                <a:lnTo>
                  <a:pt x="412" y="679"/>
                </a:lnTo>
                <a:lnTo>
                  <a:pt x="410" y="683"/>
                </a:lnTo>
                <a:lnTo>
                  <a:pt x="401" y="677"/>
                </a:lnTo>
                <a:lnTo>
                  <a:pt x="394" y="671"/>
                </a:lnTo>
                <a:lnTo>
                  <a:pt x="387" y="660"/>
                </a:lnTo>
                <a:lnTo>
                  <a:pt x="386" y="662"/>
                </a:lnTo>
                <a:lnTo>
                  <a:pt x="385" y="665"/>
                </a:lnTo>
                <a:lnTo>
                  <a:pt x="377" y="656"/>
                </a:lnTo>
                <a:lnTo>
                  <a:pt x="369" y="649"/>
                </a:lnTo>
                <a:lnTo>
                  <a:pt x="362" y="646"/>
                </a:lnTo>
                <a:lnTo>
                  <a:pt x="358" y="644"/>
                </a:lnTo>
                <a:lnTo>
                  <a:pt x="354" y="640"/>
                </a:lnTo>
                <a:lnTo>
                  <a:pt x="345" y="636"/>
                </a:lnTo>
                <a:lnTo>
                  <a:pt x="323" y="642"/>
                </a:lnTo>
                <a:lnTo>
                  <a:pt x="295" y="637"/>
                </a:lnTo>
                <a:lnTo>
                  <a:pt x="284" y="642"/>
                </a:lnTo>
                <a:lnTo>
                  <a:pt x="279" y="639"/>
                </a:lnTo>
                <a:lnTo>
                  <a:pt x="277" y="634"/>
                </a:lnTo>
                <a:lnTo>
                  <a:pt x="279" y="626"/>
                </a:lnTo>
                <a:lnTo>
                  <a:pt x="280" y="608"/>
                </a:lnTo>
                <a:lnTo>
                  <a:pt x="283" y="596"/>
                </a:lnTo>
                <a:lnTo>
                  <a:pt x="282" y="586"/>
                </a:lnTo>
                <a:lnTo>
                  <a:pt x="283" y="582"/>
                </a:lnTo>
                <a:lnTo>
                  <a:pt x="285" y="576"/>
                </a:lnTo>
                <a:lnTo>
                  <a:pt x="280" y="574"/>
                </a:lnTo>
                <a:lnTo>
                  <a:pt x="260" y="569"/>
                </a:lnTo>
                <a:lnTo>
                  <a:pt x="256" y="565"/>
                </a:lnTo>
                <a:lnTo>
                  <a:pt x="251" y="569"/>
                </a:lnTo>
                <a:lnTo>
                  <a:pt x="227" y="572"/>
                </a:lnTo>
                <a:lnTo>
                  <a:pt x="218" y="575"/>
                </a:lnTo>
                <a:lnTo>
                  <a:pt x="210" y="582"/>
                </a:lnTo>
                <a:lnTo>
                  <a:pt x="208" y="591"/>
                </a:lnTo>
                <a:lnTo>
                  <a:pt x="212" y="597"/>
                </a:lnTo>
                <a:lnTo>
                  <a:pt x="215" y="607"/>
                </a:lnTo>
                <a:lnTo>
                  <a:pt x="207" y="629"/>
                </a:lnTo>
                <a:lnTo>
                  <a:pt x="205" y="636"/>
                </a:lnTo>
                <a:lnTo>
                  <a:pt x="209" y="663"/>
                </a:lnTo>
                <a:lnTo>
                  <a:pt x="207" y="678"/>
                </a:lnTo>
                <a:lnTo>
                  <a:pt x="203" y="688"/>
                </a:lnTo>
                <a:lnTo>
                  <a:pt x="195" y="697"/>
                </a:lnTo>
                <a:lnTo>
                  <a:pt x="192" y="712"/>
                </a:lnTo>
                <a:lnTo>
                  <a:pt x="187" y="719"/>
                </a:lnTo>
                <a:lnTo>
                  <a:pt x="179" y="735"/>
                </a:lnTo>
                <a:lnTo>
                  <a:pt x="174" y="755"/>
                </a:lnTo>
                <a:lnTo>
                  <a:pt x="170" y="764"/>
                </a:lnTo>
                <a:lnTo>
                  <a:pt x="168" y="781"/>
                </a:lnTo>
                <a:lnTo>
                  <a:pt x="152" y="806"/>
                </a:lnTo>
                <a:lnTo>
                  <a:pt x="148" y="821"/>
                </a:lnTo>
                <a:lnTo>
                  <a:pt x="142" y="826"/>
                </a:lnTo>
                <a:lnTo>
                  <a:pt x="144" y="831"/>
                </a:lnTo>
                <a:lnTo>
                  <a:pt x="145" y="838"/>
                </a:lnTo>
                <a:lnTo>
                  <a:pt x="143" y="857"/>
                </a:lnTo>
                <a:lnTo>
                  <a:pt x="142" y="873"/>
                </a:lnTo>
                <a:lnTo>
                  <a:pt x="144" y="882"/>
                </a:lnTo>
                <a:lnTo>
                  <a:pt x="152" y="899"/>
                </a:lnTo>
                <a:lnTo>
                  <a:pt x="150" y="904"/>
                </a:lnTo>
                <a:lnTo>
                  <a:pt x="149" y="911"/>
                </a:lnTo>
                <a:lnTo>
                  <a:pt x="156" y="914"/>
                </a:lnTo>
                <a:lnTo>
                  <a:pt x="160" y="915"/>
                </a:lnTo>
                <a:lnTo>
                  <a:pt x="186" y="907"/>
                </a:lnTo>
                <a:lnTo>
                  <a:pt x="195" y="909"/>
                </a:lnTo>
                <a:lnTo>
                  <a:pt x="199" y="916"/>
                </a:lnTo>
                <a:lnTo>
                  <a:pt x="201" y="923"/>
                </a:lnTo>
                <a:lnTo>
                  <a:pt x="205" y="958"/>
                </a:lnTo>
                <a:lnTo>
                  <a:pt x="208" y="964"/>
                </a:lnTo>
                <a:lnTo>
                  <a:pt x="213" y="971"/>
                </a:lnTo>
                <a:lnTo>
                  <a:pt x="219" y="977"/>
                </a:lnTo>
                <a:lnTo>
                  <a:pt x="221" y="976"/>
                </a:lnTo>
                <a:lnTo>
                  <a:pt x="221" y="974"/>
                </a:lnTo>
                <a:lnTo>
                  <a:pt x="221" y="971"/>
                </a:lnTo>
                <a:lnTo>
                  <a:pt x="226" y="978"/>
                </a:lnTo>
                <a:lnTo>
                  <a:pt x="231" y="990"/>
                </a:lnTo>
                <a:lnTo>
                  <a:pt x="244" y="1056"/>
                </a:lnTo>
                <a:lnTo>
                  <a:pt x="248" y="1064"/>
                </a:lnTo>
                <a:lnTo>
                  <a:pt x="252" y="1073"/>
                </a:lnTo>
                <a:lnTo>
                  <a:pt x="243" y="1068"/>
                </a:lnTo>
                <a:lnTo>
                  <a:pt x="241" y="1054"/>
                </a:lnTo>
                <a:lnTo>
                  <a:pt x="239" y="1048"/>
                </a:lnTo>
                <a:lnTo>
                  <a:pt x="236" y="1047"/>
                </a:lnTo>
                <a:lnTo>
                  <a:pt x="231" y="1047"/>
                </a:lnTo>
                <a:lnTo>
                  <a:pt x="231" y="1044"/>
                </a:lnTo>
                <a:lnTo>
                  <a:pt x="234" y="1040"/>
                </a:lnTo>
                <a:lnTo>
                  <a:pt x="234" y="1034"/>
                </a:lnTo>
                <a:lnTo>
                  <a:pt x="229" y="1029"/>
                </a:lnTo>
                <a:lnTo>
                  <a:pt x="221" y="1033"/>
                </a:lnTo>
                <a:lnTo>
                  <a:pt x="221" y="1043"/>
                </a:lnTo>
                <a:lnTo>
                  <a:pt x="225" y="1051"/>
                </a:lnTo>
                <a:lnTo>
                  <a:pt x="238" y="1068"/>
                </a:lnTo>
                <a:lnTo>
                  <a:pt x="242" y="1076"/>
                </a:lnTo>
                <a:lnTo>
                  <a:pt x="247" y="1078"/>
                </a:lnTo>
                <a:lnTo>
                  <a:pt x="255" y="1077"/>
                </a:lnTo>
                <a:lnTo>
                  <a:pt x="264" y="1084"/>
                </a:lnTo>
                <a:lnTo>
                  <a:pt x="271" y="1091"/>
                </a:lnTo>
                <a:lnTo>
                  <a:pt x="289" y="1102"/>
                </a:lnTo>
                <a:lnTo>
                  <a:pt x="300" y="1101"/>
                </a:lnTo>
                <a:lnTo>
                  <a:pt x="312" y="1098"/>
                </a:lnTo>
                <a:lnTo>
                  <a:pt x="319" y="1099"/>
                </a:lnTo>
                <a:lnTo>
                  <a:pt x="327" y="1101"/>
                </a:lnTo>
                <a:lnTo>
                  <a:pt x="336" y="1110"/>
                </a:lnTo>
                <a:lnTo>
                  <a:pt x="351" y="1132"/>
                </a:lnTo>
                <a:lnTo>
                  <a:pt x="375" y="1151"/>
                </a:lnTo>
                <a:lnTo>
                  <a:pt x="372" y="1155"/>
                </a:lnTo>
                <a:lnTo>
                  <a:pt x="371" y="1162"/>
                </a:lnTo>
                <a:lnTo>
                  <a:pt x="362" y="1171"/>
                </a:lnTo>
                <a:lnTo>
                  <a:pt x="360" y="1177"/>
                </a:lnTo>
                <a:lnTo>
                  <a:pt x="357" y="1184"/>
                </a:lnTo>
                <a:lnTo>
                  <a:pt x="350" y="1187"/>
                </a:lnTo>
                <a:lnTo>
                  <a:pt x="345" y="1188"/>
                </a:lnTo>
                <a:lnTo>
                  <a:pt x="341" y="1187"/>
                </a:lnTo>
                <a:lnTo>
                  <a:pt x="339" y="1186"/>
                </a:lnTo>
                <a:lnTo>
                  <a:pt x="335" y="1180"/>
                </a:lnTo>
                <a:lnTo>
                  <a:pt x="333" y="1178"/>
                </a:lnTo>
                <a:lnTo>
                  <a:pt x="332" y="1177"/>
                </a:lnTo>
                <a:lnTo>
                  <a:pt x="320" y="1182"/>
                </a:lnTo>
                <a:lnTo>
                  <a:pt x="308" y="1186"/>
                </a:lnTo>
                <a:lnTo>
                  <a:pt x="306" y="1191"/>
                </a:lnTo>
                <a:lnTo>
                  <a:pt x="303" y="1196"/>
                </a:lnTo>
                <a:lnTo>
                  <a:pt x="299" y="1198"/>
                </a:lnTo>
                <a:lnTo>
                  <a:pt x="297" y="1199"/>
                </a:lnTo>
                <a:lnTo>
                  <a:pt x="294" y="1196"/>
                </a:lnTo>
                <a:lnTo>
                  <a:pt x="290" y="1192"/>
                </a:lnTo>
                <a:lnTo>
                  <a:pt x="286" y="1188"/>
                </a:lnTo>
                <a:lnTo>
                  <a:pt x="287" y="1182"/>
                </a:lnTo>
                <a:lnTo>
                  <a:pt x="294" y="1173"/>
                </a:lnTo>
                <a:lnTo>
                  <a:pt x="294" y="1167"/>
                </a:lnTo>
                <a:lnTo>
                  <a:pt x="294" y="1157"/>
                </a:lnTo>
                <a:lnTo>
                  <a:pt x="292" y="1151"/>
                </a:lnTo>
                <a:lnTo>
                  <a:pt x="290" y="1150"/>
                </a:lnTo>
                <a:lnTo>
                  <a:pt x="287" y="1149"/>
                </a:lnTo>
                <a:lnTo>
                  <a:pt x="278" y="1150"/>
                </a:lnTo>
                <a:lnTo>
                  <a:pt x="273" y="1144"/>
                </a:lnTo>
                <a:lnTo>
                  <a:pt x="271" y="1136"/>
                </a:lnTo>
                <a:lnTo>
                  <a:pt x="268" y="1133"/>
                </a:lnTo>
                <a:lnTo>
                  <a:pt x="265" y="1132"/>
                </a:lnTo>
                <a:lnTo>
                  <a:pt x="258" y="1134"/>
                </a:lnTo>
                <a:lnTo>
                  <a:pt x="253" y="1133"/>
                </a:lnTo>
                <a:lnTo>
                  <a:pt x="236" y="1126"/>
                </a:lnTo>
                <a:lnTo>
                  <a:pt x="229" y="1116"/>
                </a:lnTo>
                <a:lnTo>
                  <a:pt x="226" y="1115"/>
                </a:lnTo>
                <a:lnTo>
                  <a:pt x="223" y="1117"/>
                </a:lnTo>
                <a:lnTo>
                  <a:pt x="221" y="1119"/>
                </a:lnTo>
                <a:lnTo>
                  <a:pt x="219" y="1131"/>
                </a:lnTo>
                <a:lnTo>
                  <a:pt x="218" y="1135"/>
                </a:lnTo>
                <a:lnTo>
                  <a:pt x="198" y="1110"/>
                </a:lnTo>
                <a:lnTo>
                  <a:pt x="184" y="1100"/>
                </a:lnTo>
                <a:lnTo>
                  <a:pt x="186" y="1082"/>
                </a:lnTo>
                <a:lnTo>
                  <a:pt x="182" y="1079"/>
                </a:lnTo>
                <a:lnTo>
                  <a:pt x="177" y="1078"/>
                </a:lnTo>
                <a:lnTo>
                  <a:pt x="173" y="1073"/>
                </a:lnTo>
                <a:lnTo>
                  <a:pt x="177" y="1062"/>
                </a:lnTo>
                <a:lnTo>
                  <a:pt x="171" y="1064"/>
                </a:lnTo>
                <a:lnTo>
                  <a:pt x="164" y="1064"/>
                </a:lnTo>
                <a:lnTo>
                  <a:pt x="158" y="1061"/>
                </a:lnTo>
                <a:lnTo>
                  <a:pt x="153" y="1046"/>
                </a:lnTo>
                <a:lnTo>
                  <a:pt x="150" y="1042"/>
                </a:lnTo>
                <a:lnTo>
                  <a:pt x="144" y="1034"/>
                </a:lnTo>
                <a:lnTo>
                  <a:pt x="135" y="1034"/>
                </a:lnTo>
                <a:lnTo>
                  <a:pt x="133" y="1030"/>
                </a:lnTo>
                <a:lnTo>
                  <a:pt x="133" y="1020"/>
                </a:lnTo>
                <a:lnTo>
                  <a:pt x="127" y="1014"/>
                </a:lnTo>
                <a:lnTo>
                  <a:pt x="119" y="1009"/>
                </a:lnTo>
                <a:lnTo>
                  <a:pt x="113" y="1007"/>
                </a:lnTo>
                <a:lnTo>
                  <a:pt x="106" y="991"/>
                </a:lnTo>
                <a:lnTo>
                  <a:pt x="100" y="987"/>
                </a:lnTo>
                <a:lnTo>
                  <a:pt x="96" y="984"/>
                </a:lnTo>
                <a:lnTo>
                  <a:pt x="90" y="986"/>
                </a:lnTo>
                <a:lnTo>
                  <a:pt x="88" y="992"/>
                </a:lnTo>
                <a:lnTo>
                  <a:pt x="83" y="997"/>
                </a:lnTo>
                <a:lnTo>
                  <a:pt x="79" y="996"/>
                </a:lnTo>
                <a:lnTo>
                  <a:pt x="74" y="993"/>
                </a:lnTo>
                <a:lnTo>
                  <a:pt x="69" y="978"/>
                </a:lnTo>
                <a:lnTo>
                  <a:pt x="68" y="968"/>
                </a:lnTo>
                <a:lnTo>
                  <a:pt x="69" y="950"/>
                </a:lnTo>
                <a:lnTo>
                  <a:pt x="76" y="934"/>
                </a:lnTo>
                <a:lnTo>
                  <a:pt x="80" y="909"/>
                </a:lnTo>
                <a:lnTo>
                  <a:pt x="85" y="892"/>
                </a:lnTo>
                <a:lnTo>
                  <a:pt x="89" y="887"/>
                </a:lnTo>
                <a:lnTo>
                  <a:pt x="95" y="865"/>
                </a:lnTo>
                <a:lnTo>
                  <a:pt x="106" y="837"/>
                </a:lnTo>
                <a:lnTo>
                  <a:pt x="107" y="831"/>
                </a:lnTo>
                <a:lnTo>
                  <a:pt x="109" y="824"/>
                </a:lnTo>
                <a:lnTo>
                  <a:pt x="111" y="818"/>
                </a:lnTo>
                <a:lnTo>
                  <a:pt x="112" y="807"/>
                </a:lnTo>
                <a:lnTo>
                  <a:pt x="110" y="802"/>
                </a:lnTo>
                <a:lnTo>
                  <a:pt x="110" y="799"/>
                </a:lnTo>
                <a:lnTo>
                  <a:pt x="112" y="795"/>
                </a:lnTo>
                <a:lnTo>
                  <a:pt x="120" y="789"/>
                </a:lnTo>
                <a:lnTo>
                  <a:pt x="131" y="778"/>
                </a:lnTo>
                <a:lnTo>
                  <a:pt x="144" y="764"/>
                </a:lnTo>
                <a:lnTo>
                  <a:pt x="158" y="741"/>
                </a:lnTo>
                <a:lnTo>
                  <a:pt x="164" y="727"/>
                </a:lnTo>
                <a:lnTo>
                  <a:pt x="167" y="723"/>
                </a:lnTo>
                <a:lnTo>
                  <a:pt x="170" y="721"/>
                </a:lnTo>
                <a:lnTo>
                  <a:pt x="175" y="717"/>
                </a:lnTo>
                <a:lnTo>
                  <a:pt x="178" y="712"/>
                </a:lnTo>
                <a:lnTo>
                  <a:pt x="178" y="709"/>
                </a:lnTo>
                <a:lnTo>
                  <a:pt x="171" y="684"/>
                </a:lnTo>
                <a:lnTo>
                  <a:pt x="166" y="676"/>
                </a:lnTo>
                <a:lnTo>
                  <a:pt x="164" y="667"/>
                </a:lnTo>
                <a:lnTo>
                  <a:pt x="162" y="660"/>
                </a:lnTo>
                <a:lnTo>
                  <a:pt x="161" y="653"/>
                </a:lnTo>
                <a:lnTo>
                  <a:pt x="161" y="647"/>
                </a:lnTo>
                <a:lnTo>
                  <a:pt x="159" y="644"/>
                </a:lnTo>
                <a:lnTo>
                  <a:pt x="153" y="639"/>
                </a:lnTo>
                <a:lnTo>
                  <a:pt x="147" y="632"/>
                </a:lnTo>
                <a:lnTo>
                  <a:pt x="143" y="621"/>
                </a:lnTo>
                <a:lnTo>
                  <a:pt x="143" y="614"/>
                </a:lnTo>
                <a:lnTo>
                  <a:pt x="139" y="609"/>
                </a:lnTo>
                <a:lnTo>
                  <a:pt x="138" y="603"/>
                </a:lnTo>
                <a:lnTo>
                  <a:pt x="140" y="597"/>
                </a:lnTo>
                <a:lnTo>
                  <a:pt x="143" y="592"/>
                </a:lnTo>
                <a:lnTo>
                  <a:pt x="143" y="571"/>
                </a:lnTo>
                <a:lnTo>
                  <a:pt x="142" y="564"/>
                </a:lnTo>
                <a:lnTo>
                  <a:pt x="140" y="553"/>
                </a:lnTo>
                <a:lnTo>
                  <a:pt x="136" y="544"/>
                </a:lnTo>
                <a:lnTo>
                  <a:pt x="130" y="534"/>
                </a:lnTo>
                <a:lnTo>
                  <a:pt x="124" y="526"/>
                </a:lnTo>
                <a:lnTo>
                  <a:pt x="107" y="511"/>
                </a:lnTo>
                <a:lnTo>
                  <a:pt x="95" y="501"/>
                </a:lnTo>
                <a:lnTo>
                  <a:pt x="89" y="492"/>
                </a:lnTo>
                <a:lnTo>
                  <a:pt x="82" y="481"/>
                </a:lnTo>
                <a:lnTo>
                  <a:pt x="76" y="473"/>
                </a:lnTo>
                <a:lnTo>
                  <a:pt x="69" y="464"/>
                </a:lnTo>
                <a:lnTo>
                  <a:pt x="66" y="451"/>
                </a:lnTo>
                <a:lnTo>
                  <a:pt x="64" y="437"/>
                </a:lnTo>
                <a:lnTo>
                  <a:pt x="65" y="432"/>
                </a:lnTo>
                <a:lnTo>
                  <a:pt x="68" y="429"/>
                </a:lnTo>
                <a:lnTo>
                  <a:pt x="73" y="427"/>
                </a:lnTo>
                <a:lnTo>
                  <a:pt x="76" y="426"/>
                </a:lnTo>
                <a:lnTo>
                  <a:pt x="86" y="420"/>
                </a:lnTo>
                <a:lnTo>
                  <a:pt x="93" y="420"/>
                </a:lnTo>
                <a:lnTo>
                  <a:pt x="94" y="419"/>
                </a:lnTo>
                <a:lnTo>
                  <a:pt x="95" y="416"/>
                </a:lnTo>
                <a:lnTo>
                  <a:pt x="94" y="403"/>
                </a:lnTo>
                <a:lnTo>
                  <a:pt x="94" y="386"/>
                </a:lnTo>
                <a:lnTo>
                  <a:pt x="95" y="372"/>
                </a:lnTo>
                <a:lnTo>
                  <a:pt x="97" y="363"/>
                </a:lnTo>
                <a:lnTo>
                  <a:pt x="115" y="352"/>
                </a:lnTo>
                <a:lnTo>
                  <a:pt x="119" y="348"/>
                </a:lnTo>
                <a:lnTo>
                  <a:pt x="120" y="343"/>
                </a:lnTo>
                <a:lnTo>
                  <a:pt x="120" y="338"/>
                </a:lnTo>
                <a:lnTo>
                  <a:pt x="119" y="335"/>
                </a:lnTo>
                <a:lnTo>
                  <a:pt x="116" y="333"/>
                </a:lnTo>
                <a:lnTo>
                  <a:pt x="105" y="342"/>
                </a:lnTo>
                <a:lnTo>
                  <a:pt x="102" y="340"/>
                </a:lnTo>
                <a:lnTo>
                  <a:pt x="97" y="325"/>
                </a:lnTo>
                <a:lnTo>
                  <a:pt x="95" y="320"/>
                </a:lnTo>
                <a:lnTo>
                  <a:pt x="91" y="315"/>
                </a:lnTo>
                <a:lnTo>
                  <a:pt x="88" y="307"/>
                </a:lnTo>
                <a:lnTo>
                  <a:pt x="87" y="294"/>
                </a:lnTo>
                <a:lnTo>
                  <a:pt x="85" y="287"/>
                </a:lnTo>
                <a:lnTo>
                  <a:pt x="70" y="273"/>
                </a:lnTo>
                <a:lnTo>
                  <a:pt x="64" y="265"/>
                </a:lnTo>
                <a:lnTo>
                  <a:pt x="55" y="254"/>
                </a:lnTo>
                <a:lnTo>
                  <a:pt x="44" y="241"/>
                </a:lnTo>
                <a:lnTo>
                  <a:pt x="34" y="229"/>
                </a:lnTo>
                <a:lnTo>
                  <a:pt x="29" y="221"/>
                </a:lnTo>
                <a:lnTo>
                  <a:pt x="27" y="219"/>
                </a:lnTo>
                <a:lnTo>
                  <a:pt x="26" y="216"/>
                </a:lnTo>
                <a:lnTo>
                  <a:pt x="29" y="208"/>
                </a:lnTo>
                <a:lnTo>
                  <a:pt x="28" y="199"/>
                </a:lnTo>
                <a:lnTo>
                  <a:pt x="22" y="188"/>
                </a:lnTo>
                <a:lnTo>
                  <a:pt x="20" y="181"/>
                </a:lnTo>
                <a:lnTo>
                  <a:pt x="21" y="178"/>
                </a:lnTo>
                <a:lnTo>
                  <a:pt x="18" y="177"/>
                </a:lnTo>
                <a:lnTo>
                  <a:pt x="12" y="178"/>
                </a:lnTo>
                <a:lnTo>
                  <a:pt x="7" y="173"/>
                </a:lnTo>
                <a:lnTo>
                  <a:pt x="1" y="161"/>
                </a:lnTo>
                <a:lnTo>
                  <a:pt x="0" y="159"/>
                </a:lnTo>
                <a:lnTo>
                  <a:pt x="2" y="159"/>
                </a:lnTo>
                <a:lnTo>
                  <a:pt x="9" y="161"/>
                </a:lnTo>
                <a:lnTo>
                  <a:pt x="12" y="161"/>
                </a:lnTo>
                <a:lnTo>
                  <a:pt x="17" y="159"/>
                </a:lnTo>
                <a:lnTo>
                  <a:pt x="24" y="156"/>
                </a:lnTo>
                <a:lnTo>
                  <a:pt x="28" y="155"/>
                </a:lnTo>
                <a:lnTo>
                  <a:pt x="30" y="154"/>
                </a:lnTo>
                <a:lnTo>
                  <a:pt x="31" y="151"/>
                </a:lnTo>
                <a:lnTo>
                  <a:pt x="27" y="125"/>
                </a:lnTo>
                <a:lnTo>
                  <a:pt x="27" y="120"/>
                </a:lnTo>
                <a:lnTo>
                  <a:pt x="34" y="108"/>
                </a:lnTo>
                <a:lnTo>
                  <a:pt x="34" y="97"/>
                </a:lnTo>
                <a:lnTo>
                  <a:pt x="35" y="81"/>
                </a:lnTo>
                <a:lnTo>
                  <a:pt x="43" y="70"/>
                </a:lnTo>
                <a:lnTo>
                  <a:pt x="49" y="65"/>
                </a:lnTo>
                <a:lnTo>
                  <a:pt x="51" y="57"/>
                </a:lnTo>
                <a:lnTo>
                  <a:pt x="54" y="55"/>
                </a:lnTo>
                <a:lnTo>
                  <a:pt x="59" y="56"/>
                </a:lnTo>
                <a:lnTo>
                  <a:pt x="69" y="62"/>
                </a:lnTo>
                <a:lnTo>
                  <a:pt x="73" y="62"/>
                </a:lnTo>
                <a:lnTo>
                  <a:pt x="79" y="62"/>
                </a:lnTo>
                <a:lnTo>
                  <a:pt x="86" y="61"/>
                </a:lnTo>
                <a:lnTo>
                  <a:pt x="89" y="61"/>
                </a:lnTo>
                <a:lnTo>
                  <a:pt x="110" y="55"/>
                </a:lnTo>
                <a:lnTo>
                  <a:pt x="115" y="54"/>
                </a:lnTo>
                <a:lnTo>
                  <a:pt x="119" y="55"/>
                </a:lnTo>
                <a:lnTo>
                  <a:pt x="123" y="55"/>
                </a:lnTo>
                <a:lnTo>
                  <a:pt x="126" y="52"/>
                </a:lnTo>
                <a:lnTo>
                  <a:pt x="128" y="47"/>
                </a:lnTo>
                <a:lnTo>
                  <a:pt x="131" y="32"/>
                </a:lnTo>
                <a:lnTo>
                  <a:pt x="132" y="30"/>
                </a:lnTo>
                <a:lnTo>
                  <a:pt x="135" y="27"/>
                </a:lnTo>
                <a:lnTo>
                  <a:pt x="140" y="26"/>
                </a:lnTo>
                <a:lnTo>
                  <a:pt x="145" y="26"/>
                </a:lnTo>
                <a:lnTo>
                  <a:pt x="152" y="29"/>
                </a:lnTo>
                <a:lnTo>
                  <a:pt x="156" y="29"/>
                </a:lnTo>
                <a:lnTo>
                  <a:pt x="161" y="28"/>
                </a:lnTo>
                <a:lnTo>
                  <a:pt x="165" y="26"/>
                </a:lnTo>
                <a:lnTo>
                  <a:pt x="168" y="23"/>
                </a:lnTo>
                <a:lnTo>
                  <a:pt x="169" y="20"/>
                </a:lnTo>
                <a:lnTo>
                  <a:pt x="168" y="14"/>
                </a:lnTo>
                <a:lnTo>
                  <a:pt x="165" y="6"/>
                </a:lnTo>
                <a:lnTo>
                  <a:pt x="165" y="5"/>
                </a:lnTo>
                <a:lnTo>
                  <a:pt x="171" y="7"/>
                </a:lnTo>
                <a:lnTo>
                  <a:pt x="180" y="9"/>
                </a:lnTo>
                <a:lnTo>
                  <a:pt x="186" y="8"/>
                </a:lnTo>
                <a:lnTo>
                  <a:pt x="190" y="7"/>
                </a:lnTo>
                <a:lnTo>
                  <a:pt x="195" y="3"/>
                </a:lnTo>
                <a:lnTo>
                  <a:pt x="200" y="0"/>
                </a:lnTo>
                <a:lnTo>
                  <a:pt x="205" y="1"/>
                </a:lnTo>
                <a:lnTo>
                  <a:pt x="209" y="4"/>
                </a:lnTo>
                <a:lnTo>
                  <a:pt x="218" y="9"/>
                </a:lnTo>
                <a:close/>
                <a:moveTo>
                  <a:pt x="401" y="693"/>
                </a:moveTo>
                <a:lnTo>
                  <a:pt x="401" y="695"/>
                </a:lnTo>
                <a:lnTo>
                  <a:pt x="397" y="693"/>
                </a:lnTo>
                <a:lnTo>
                  <a:pt x="395" y="694"/>
                </a:lnTo>
                <a:lnTo>
                  <a:pt x="391" y="693"/>
                </a:lnTo>
                <a:lnTo>
                  <a:pt x="388" y="682"/>
                </a:lnTo>
                <a:lnTo>
                  <a:pt x="389" y="679"/>
                </a:lnTo>
                <a:lnTo>
                  <a:pt x="392" y="680"/>
                </a:lnTo>
                <a:lnTo>
                  <a:pt x="397" y="686"/>
                </a:lnTo>
                <a:lnTo>
                  <a:pt x="399" y="690"/>
                </a:lnTo>
                <a:lnTo>
                  <a:pt x="401" y="693"/>
                </a:lnTo>
                <a:close/>
                <a:moveTo>
                  <a:pt x="415" y="718"/>
                </a:moveTo>
                <a:lnTo>
                  <a:pt x="413" y="726"/>
                </a:lnTo>
                <a:lnTo>
                  <a:pt x="409" y="723"/>
                </a:lnTo>
                <a:lnTo>
                  <a:pt x="410" y="718"/>
                </a:lnTo>
                <a:lnTo>
                  <a:pt x="412" y="717"/>
                </a:lnTo>
                <a:lnTo>
                  <a:pt x="415" y="718"/>
                </a:lnTo>
                <a:close/>
                <a:moveTo>
                  <a:pt x="214" y="876"/>
                </a:moveTo>
                <a:lnTo>
                  <a:pt x="213" y="878"/>
                </a:lnTo>
                <a:lnTo>
                  <a:pt x="210" y="875"/>
                </a:lnTo>
                <a:lnTo>
                  <a:pt x="208" y="872"/>
                </a:lnTo>
                <a:lnTo>
                  <a:pt x="207" y="869"/>
                </a:lnTo>
                <a:lnTo>
                  <a:pt x="212" y="869"/>
                </a:lnTo>
                <a:lnTo>
                  <a:pt x="214" y="872"/>
                </a:lnTo>
                <a:lnTo>
                  <a:pt x="214" y="876"/>
                </a:lnTo>
                <a:close/>
                <a:moveTo>
                  <a:pt x="214" y="885"/>
                </a:moveTo>
                <a:lnTo>
                  <a:pt x="214" y="890"/>
                </a:lnTo>
                <a:lnTo>
                  <a:pt x="213" y="895"/>
                </a:lnTo>
                <a:lnTo>
                  <a:pt x="205" y="898"/>
                </a:lnTo>
                <a:lnTo>
                  <a:pt x="203" y="894"/>
                </a:lnTo>
                <a:lnTo>
                  <a:pt x="204" y="887"/>
                </a:lnTo>
                <a:lnTo>
                  <a:pt x="205" y="886"/>
                </a:lnTo>
                <a:lnTo>
                  <a:pt x="212" y="886"/>
                </a:lnTo>
                <a:lnTo>
                  <a:pt x="214" y="885"/>
                </a:lnTo>
                <a:close/>
                <a:moveTo>
                  <a:pt x="74" y="928"/>
                </a:moveTo>
                <a:lnTo>
                  <a:pt x="70" y="929"/>
                </a:lnTo>
                <a:lnTo>
                  <a:pt x="70" y="924"/>
                </a:lnTo>
                <a:lnTo>
                  <a:pt x="72" y="922"/>
                </a:lnTo>
                <a:lnTo>
                  <a:pt x="74" y="921"/>
                </a:lnTo>
                <a:lnTo>
                  <a:pt x="75" y="926"/>
                </a:lnTo>
                <a:lnTo>
                  <a:pt x="74" y="928"/>
                </a:lnTo>
                <a:close/>
                <a:moveTo>
                  <a:pt x="82" y="1019"/>
                </a:moveTo>
                <a:lnTo>
                  <a:pt x="81" y="1025"/>
                </a:lnTo>
                <a:lnTo>
                  <a:pt x="78" y="1025"/>
                </a:lnTo>
                <a:lnTo>
                  <a:pt x="75" y="1029"/>
                </a:lnTo>
                <a:lnTo>
                  <a:pt x="73" y="1029"/>
                </a:lnTo>
                <a:lnTo>
                  <a:pt x="71" y="1017"/>
                </a:lnTo>
                <a:lnTo>
                  <a:pt x="74" y="1001"/>
                </a:lnTo>
                <a:lnTo>
                  <a:pt x="75" y="998"/>
                </a:lnTo>
                <a:lnTo>
                  <a:pt x="78" y="1003"/>
                </a:lnTo>
                <a:lnTo>
                  <a:pt x="84" y="1005"/>
                </a:lnTo>
                <a:lnTo>
                  <a:pt x="81" y="1014"/>
                </a:lnTo>
                <a:lnTo>
                  <a:pt x="82" y="1019"/>
                </a:lnTo>
                <a:close/>
                <a:moveTo>
                  <a:pt x="97" y="1017"/>
                </a:moveTo>
                <a:lnTo>
                  <a:pt x="96" y="1018"/>
                </a:lnTo>
                <a:lnTo>
                  <a:pt x="92" y="1003"/>
                </a:lnTo>
                <a:lnTo>
                  <a:pt x="98" y="1007"/>
                </a:lnTo>
                <a:lnTo>
                  <a:pt x="97" y="1017"/>
                </a:lnTo>
                <a:close/>
                <a:moveTo>
                  <a:pt x="135" y="1044"/>
                </a:moveTo>
                <a:lnTo>
                  <a:pt x="137" y="1053"/>
                </a:lnTo>
                <a:lnTo>
                  <a:pt x="134" y="1051"/>
                </a:lnTo>
                <a:lnTo>
                  <a:pt x="132" y="1047"/>
                </a:lnTo>
                <a:lnTo>
                  <a:pt x="132" y="1041"/>
                </a:lnTo>
                <a:lnTo>
                  <a:pt x="133" y="1040"/>
                </a:lnTo>
                <a:lnTo>
                  <a:pt x="135" y="1044"/>
                </a:lnTo>
                <a:close/>
                <a:moveTo>
                  <a:pt x="182" y="1129"/>
                </a:moveTo>
                <a:lnTo>
                  <a:pt x="180" y="1129"/>
                </a:lnTo>
                <a:lnTo>
                  <a:pt x="177" y="1123"/>
                </a:lnTo>
                <a:lnTo>
                  <a:pt x="181" y="1113"/>
                </a:lnTo>
                <a:lnTo>
                  <a:pt x="185" y="1125"/>
                </a:lnTo>
                <a:lnTo>
                  <a:pt x="182" y="11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0" name="Freeform 272"/>
          <p:cNvSpPr>
            <a:spLocks noEditPoints="1"/>
          </p:cNvSpPr>
          <p:nvPr/>
        </p:nvSpPr>
        <p:spPr bwMode="auto">
          <a:xfrm>
            <a:off x="5597381" y="4171989"/>
            <a:ext cx="147385" cy="105275"/>
          </a:xfrm>
          <a:custGeom>
            <a:avLst/>
            <a:gdLst>
              <a:gd name="T0" fmla="*/ 260 w 616"/>
              <a:gd name="T1" fmla="*/ 107 h 441"/>
              <a:gd name="T2" fmla="*/ 232 w 616"/>
              <a:gd name="T3" fmla="*/ 96 h 441"/>
              <a:gd name="T4" fmla="*/ 168 w 616"/>
              <a:gd name="T5" fmla="*/ 105 h 441"/>
              <a:gd name="T6" fmla="*/ 155 w 616"/>
              <a:gd name="T7" fmla="*/ 111 h 441"/>
              <a:gd name="T8" fmla="*/ 162 w 616"/>
              <a:gd name="T9" fmla="*/ 155 h 441"/>
              <a:gd name="T10" fmla="*/ 218 w 616"/>
              <a:gd name="T11" fmla="*/ 152 h 441"/>
              <a:gd name="T12" fmla="*/ 250 w 616"/>
              <a:gd name="T13" fmla="*/ 150 h 441"/>
              <a:gd name="T14" fmla="*/ 290 w 616"/>
              <a:gd name="T15" fmla="*/ 168 h 441"/>
              <a:gd name="T16" fmla="*/ 321 w 616"/>
              <a:gd name="T17" fmla="*/ 149 h 441"/>
              <a:gd name="T18" fmla="*/ 333 w 616"/>
              <a:gd name="T19" fmla="*/ 163 h 441"/>
              <a:gd name="T20" fmla="*/ 353 w 616"/>
              <a:gd name="T21" fmla="*/ 182 h 441"/>
              <a:gd name="T22" fmla="*/ 388 w 616"/>
              <a:gd name="T23" fmla="*/ 188 h 441"/>
              <a:gd name="T24" fmla="*/ 438 w 616"/>
              <a:gd name="T25" fmla="*/ 173 h 441"/>
              <a:gd name="T26" fmla="*/ 485 w 616"/>
              <a:gd name="T27" fmla="*/ 163 h 441"/>
              <a:gd name="T28" fmla="*/ 502 w 616"/>
              <a:gd name="T29" fmla="*/ 199 h 441"/>
              <a:gd name="T30" fmla="*/ 504 w 616"/>
              <a:gd name="T31" fmla="*/ 221 h 441"/>
              <a:gd name="T32" fmla="*/ 525 w 616"/>
              <a:gd name="T33" fmla="*/ 257 h 441"/>
              <a:gd name="T34" fmla="*/ 568 w 616"/>
              <a:gd name="T35" fmla="*/ 250 h 441"/>
              <a:gd name="T36" fmla="*/ 590 w 616"/>
              <a:gd name="T37" fmla="*/ 300 h 441"/>
              <a:gd name="T38" fmla="*/ 599 w 616"/>
              <a:gd name="T39" fmla="*/ 342 h 441"/>
              <a:gd name="T40" fmla="*/ 612 w 616"/>
              <a:gd name="T41" fmla="*/ 376 h 441"/>
              <a:gd name="T42" fmla="*/ 585 w 616"/>
              <a:gd name="T43" fmla="*/ 374 h 441"/>
              <a:gd name="T44" fmla="*/ 543 w 616"/>
              <a:gd name="T45" fmla="*/ 373 h 441"/>
              <a:gd name="T46" fmla="*/ 497 w 616"/>
              <a:gd name="T47" fmla="*/ 384 h 441"/>
              <a:gd name="T48" fmla="*/ 498 w 616"/>
              <a:gd name="T49" fmla="*/ 366 h 441"/>
              <a:gd name="T50" fmla="*/ 429 w 616"/>
              <a:gd name="T51" fmla="*/ 393 h 441"/>
              <a:gd name="T52" fmla="*/ 347 w 616"/>
              <a:gd name="T53" fmla="*/ 441 h 441"/>
              <a:gd name="T54" fmla="*/ 325 w 616"/>
              <a:gd name="T55" fmla="*/ 383 h 441"/>
              <a:gd name="T56" fmla="*/ 333 w 616"/>
              <a:gd name="T57" fmla="*/ 317 h 441"/>
              <a:gd name="T58" fmla="*/ 316 w 616"/>
              <a:gd name="T59" fmla="*/ 293 h 441"/>
              <a:gd name="T60" fmla="*/ 251 w 616"/>
              <a:gd name="T61" fmla="*/ 291 h 441"/>
              <a:gd name="T62" fmla="*/ 230 w 616"/>
              <a:gd name="T63" fmla="*/ 334 h 441"/>
              <a:gd name="T64" fmla="*/ 206 w 616"/>
              <a:gd name="T65" fmla="*/ 350 h 441"/>
              <a:gd name="T66" fmla="*/ 165 w 616"/>
              <a:gd name="T67" fmla="*/ 381 h 441"/>
              <a:gd name="T68" fmla="*/ 135 w 616"/>
              <a:gd name="T69" fmla="*/ 383 h 441"/>
              <a:gd name="T70" fmla="*/ 117 w 616"/>
              <a:gd name="T71" fmla="*/ 383 h 441"/>
              <a:gd name="T72" fmla="*/ 82 w 616"/>
              <a:gd name="T73" fmla="*/ 396 h 441"/>
              <a:gd name="T74" fmla="*/ 49 w 616"/>
              <a:gd name="T75" fmla="*/ 412 h 441"/>
              <a:gd name="T76" fmla="*/ 41 w 616"/>
              <a:gd name="T77" fmla="*/ 353 h 441"/>
              <a:gd name="T78" fmla="*/ 79 w 616"/>
              <a:gd name="T79" fmla="*/ 299 h 441"/>
              <a:gd name="T80" fmla="*/ 59 w 616"/>
              <a:gd name="T81" fmla="*/ 263 h 441"/>
              <a:gd name="T82" fmla="*/ 55 w 616"/>
              <a:gd name="T83" fmla="*/ 211 h 441"/>
              <a:gd name="T84" fmla="*/ 26 w 616"/>
              <a:gd name="T85" fmla="*/ 198 h 441"/>
              <a:gd name="T86" fmla="*/ 6 w 616"/>
              <a:gd name="T87" fmla="*/ 162 h 441"/>
              <a:gd name="T88" fmla="*/ 58 w 616"/>
              <a:gd name="T89" fmla="*/ 152 h 441"/>
              <a:gd name="T90" fmla="*/ 98 w 616"/>
              <a:gd name="T91" fmla="*/ 145 h 441"/>
              <a:gd name="T92" fmla="*/ 113 w 616"/>
              <a:gd name="T93" fmla="*/ 119 h 441"/>
              <a:gd name="T94" fmla="*/ 120 w 616"/>
              <a:gd name="T95" fmla="*/ 115 h 441"/>
              <a:gd name="T96" fmla="*/ 128 w 616"/>
              <a:gd name="T97" fmla="*/ 100 h 441"/>
              <a:gd name="T98" fmla="*/ 101 w 616"/>
              <a:gd name="T99" fmla="*/ 92 h 441"/>
              <a:gd name="T100" fmla="*/ 153 w 616"/>
              <a:gd name="T101" fmla="*/ 87 h 441"/>
              <a:gd name="T102" fmla="*/ 156 w 616"/>
              <a:gd name="T103" fmla="*/ 42 h 441"/>
              <a:gd name="T104" fmla="*/ 184 w 616"/>
              <a:gd name="T105" fmla="*/ 39 h 441"/>
              <a:gd name="T106" fmla="*/ 236 w 616"/>
              <a:gd name="T107" fmla="*/ 12 h 441"/>
              <a:gd name="T108" fmla="*/ 262 w 616"/>
              <a:gd name="T109" fmla="*/ 23 h 441"/>
              <a:gd name="T110" fmla="*/ 267 w 616"/>
              <a:gd name="T111" fmla="*/ 38 h 441"/>
              <a:gd name="T112" fmla="*/ 240 w 616"/>
              <a:gd name="T113" fmla="*/ 68 h 441"/>
              <a:gd name="T114" fmla="*/ 262 w 616"/>
              <a:gd name="T115" fmla="*/ 86 h 441"/>
              <a:gd name="T116" fmla="*/ 254 w 616"/>
              <a:gd name="T117" fmla="*/ 2 h 441"/>
              <a:gd name="T118" fmla="*/ 259 w 616"/>
              <a:gd name="T119" fmla="*/ 129 h 441"/>
              <a:gd name="T120" fmla="*/ 255 w 616"/>
              <a:gd name="T121" fmla="*/ 121 h 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6" h="441">
                <a:moveTo>
                  <a:pt x="286" y="83"/>
                </a:moveTo>
                <a:lnTo>
                  <a:pt x="286" y="85"/>
                </a:lnTo>
                <a:lnTo>
                  <a:pt x="285" y="88"/>
                </a:lnTo>
                <a:lnTo>
                  <a:pt x="269" y="94"/>
                </a:lnTo>
                <a:lnTo>
                  <a:pt x="261" y="99"/>
                </a:lnTo>
                <a:lnTo>
                  <a:pt x="260" y="107"/>
                </a:lnTo>
                <a:lnTo>
                  <a:pt x="258" y="110"/>
                </a:lnTo>
                <a:lnTo>
                  <a:pt x="254" y="112"/>
                </a:lnTo>
                <a:lnTo>
                  <a:pt x="251" y="112"/>
                </a:lnTo>
                <a:lnTo>
                  <a:pt x="246" y="102"/>
                </a:lnTo>
                <a:lnTo>
                  <a:pt x="240" y="100"/>
                </a:lnTo>
                <a:lnTo>
                  <a:pt x="232" y="96"/>
                </a:lnTo>
                <a:lnTo>
                  <a:pt x="216" y="89"/>
                </a:lnTo>
                <a:lnTo>
                  <a:pt x="208" y="86"/>
                </a:lnTo>
                <a:lnTo>
                  <a:pt x="192" y="91"/>
                </a:lnTo>
                <a:lnTo>
                  <a:pt x="173" y="97"/>
                </a:lnTo>
                <a:lnTo>
                  <a:pt x="170" y="101"/>
                </a:lnTo>
                <a:lnTo>
                  <a:pt x="168" y="105"/>
                </a:lnTo>
                <a:lnTo>
                  <a:pt x="168" y="108"/>
                </a:lnTo>
                <a:lnTo>
                  <a:pt x="170" y="112"/>
                </a:lnTo>
                <a:lnTo>
                  <a:pt x="169" y="116"/>
                </a:lnTo>
                <a:lnTo>
                  <a:pt x="165" y="117"/>
                </a:lnTo>
                <a:lnTo>
                  <a:pt x="160" y="113"/>
                </a:lnTo>
                <a:lnTo>
                  <a:pt x="155" y="111"/>
                </a:lnTo>
                <a:lnTo>
                  <a:pt x="153" y="116"/>
                </a:lnTo>
                <a:lnTo>
                  <a:pt x="150" y="125"/>
                </a:lnTo>
                <a:lnTo>
                  <a:pt x="149" y="132"/>
                </a:lnTo>
                <a:lnTo>
                  <a:pt x="153" y="142"/>
                </a:lnTo>
                <a:lnTo>
                  <a:pt x="155" y="156"/>
                </a:lnTo>
                <a:lnTo>
                  <a:pt x="162" y="155"/>
                </a:lnTo>
                <a:lnTo>
                  <a:pt x="168" y="155"/>
                </a:lnTo>
                <a:lnTo>
                  <a:pt x="178" y="151"/>
                </a:lnTo>
                <a:lnTo>
                  <a:pt x="184" y="151"/>
                </a:lnTo>
                <a:lnTo>
                  <a:pt x="192" y="153"/>
                </a:lnTo>
                <a:lnTo>
                  <a:pt x="207" y="153"/>
                </a:lnTo>
                <a:lnTo>
                  <a:pt x="218" y="152"/>
                </a:lnTo>
                <a:lnTo>
                  <a:pt x="221" y="153"/>
                </a:lnTo>
                <a:lnTo>
                  <a:pt x="224" y="150"/>
                </a:lnTo>
                <a:lnTo>
                  <a:pt x="227" y="151"/>
                </a:lnTo>
                <a:lnTo>
                  <a:pt x="230" y="154"/>
                </a:lnTo>
                <a:lnTo>
                  <a:pt x="241" y="150"/>
                </a:lnTo>
                <a:lnTo>
                  <a:pt x="250" y="150"/>
                </a:lnTo>
                <a:lnTo>
                  <a:pt x="255" y="151"/>
                </a:lnTo>
                <a:lnTo>
                  <a:pt x="258" y="152"/>
                </a:lnTo>
                <a:lnTo>
                  <a:pt x="264" y="162"/>
                </a:lnTo>
                <a:lnTo>
                  <a:pt x="268" y="167"/>
                </a:lnTo>
                <a:lnTo>
                  <a:pt x="274" y="169"/>
                </a:lnTo>
                <a:lnTo>
                  <a:pt x="290" y="168"/>
                </a:lnTo>
                <a:lnTo>
                  <a:pt x="295" y="159"/>
                </a:lnTo>
                <a:lnTo>
                  <a:pt x="299" y="157"/>
                </a:lnTo>
                <a:lnTo>
                  <a:pt x="305" y="157"/>
                </a:lnTo>
                <a:lnTo>
                  <a:pt x="311" y="155"/>
                </a:lnTo>
                <a:lnTo>
                  <a:pt x="315" y="152"/>
                </a:lnTo>
                <a:lnTo>
                  <a:pt x="321" y="149"/>
                </a:lnTo>
                <a:lnTo>
                  <a:pt x="327" y="148"/>
                </a:lnTo>
                <a:lnTo>
                  <a:pt x="329" y="150"/>
                </a:lnTo>
                <a:lnTo>
                  <a:pt x="330" y="153"/>
                </a:lnTo>
                <a:lnTo>
                  <a:pt x="329" y="157"/>
                </a:lnTo>
                <a:lnTo>
                  <a:pt x="329" y="161"/>
                </a:lnTo>
                <a:lnTo>
                  <a:pt x="333" y="163"/>
                </a:lnTo>
                <a:lnTo>
                  <a:pt x="343" y="164"/>
                </a:lnTo>
                <a:lnTo>
                  <a:pt x="347" y="166"/>
                </a:lnTo>
                <a:lnTo>
                  <a:pt x="348" y="171"/>
                </a:lnTo>
                <a:lnTo>
                  <a:pt x="347" y="178"/>
                </a:lnTo>
                <a:lnTo>
                  <a:pt x="351" y="181"/>
                </a:lnTo>
                <a:lnTo>
                  <a:pt x="353" y="182"/>
                </a:lnTo>
                <a:lnTo>
                  <a:pt x="368" y="174"/>
                </a:lnTo>
                <a:lnTo>
                  <a:pt x="372" y="174"/>
                </a:lnTo>
                <a:lnTo>
                  <a:pt x="375" y="178"/>
                </a:lnTo>
                <a:lnTo>
                  <a:pt x="380" y="183"/>
                </a:lnTo>
                <a:lnTo>
                  <a:pt x="387" y="189"/>
                </a:lnTo>
                <a:lnTo>
                  <a:pt x="388" y="188"/>
                </a:lnTo>
                <a:lnTo>
                  <a:pt x="391" y="182"/>
                </a:lnTo>
                <a:lnTo>
                  <a:pt x="397" y="175"/>
                </a:lnTo>
                <a:lnTo>
                  <a:pt x="407" y="173"/>
                </a:lnTo>
                <a:lnTo>
                  <a:pt x="413" y="171"/>
                </a:lnTo>
                <a:lnTo>
                  <a:pt x="419" y="170"/>
                </a:lnTo>
                <a:lnTo>
                  <a:pt x="438" y="173"/>
                </a:lnTo>
                <a:lnTo>
                  <a:pt x="444" y="173"/>
                </a:lnTo>
                <a:lnTo>
                  <a:pt x="456" y="173"/>
                </a:lnTo>
                <a:lnTo>
                  <a:pt x="466" y="171"/>
                </a:lnTo>
                <a:lnTo>
                  <a:pt x="474" y="168"/>
                </a:lnTo>
                <a:lnTo>
                  <a:pt x="479" y="164"/>
                </a:lnTo>
                <a:lnTo>
                  <a:pt x="485" y="163"/>
                </a:lnTo>
                <a:lnTo>
                  <a:pt x="493" y="163"/>
                </a:lnTo>
                <a:lnTo>
                  <a:pt x="498" y="164"/>
                </a:lnTo>
                <a:lnTo>
                  <a:pt x="498" y="169"/>
                </a:lnTo>
                <a:lnTo>
                  <a:pt x="497" y="179"/>
                </a:lnTo>
                <a:lnTo>
                  <a:pt x="496" y="186"/>
                </a:lnTo>
                <a:lnTo>
                  <a:pt x="502" y="199"/>
                </a:lnTo>
                <a:lnTo>
                  <a:pt x="507" y="205"/>
                </a:lnTo>
                <a:lnTo>
                  <a:pt x="511" y="209"/>
                </a:lnTo>
                <a:lnTo>
                  <a:pt x="512" y="213"/>
                </a:lnTo>
                <a:lnTo>
                  <a:pt x="511" y="216"/>
                </a:lnTo>
                <a:lnTo>
                  <a:pt x="506" y="218"/>
                </a:lnTo>
                <a:lnTo>
                  <a:pt x="504" y="221"/>
                </a:lnTo>
                <a:lnTo>
                  <a:pt x="503" y="224"/>
                </a:lnTo>
                <a:lnTo>
                  <a:pt x="505" y="228"/>
                </a:lnTo>
                <a:lnTo>
                  <a:pt x="508" y="240"/>
                </a:lnTo>
                <a:lnTo>
                  <a:pt x="511" y="249"/>
                </a:lnTo>
                <a:lnTo>
                  <a:pt x="517" y="254"/>
                </a:lnTo>
                <a:lnTo>
                  <a:pt x="525" y="257"/>
                </a:lnTo>
                <a:lnTo>
                  <a:pt x="529" y="256"/>
                </a:lnTo>
                <a:lnTo>
                  <a:pt x="532" y="249"/>
                </a:lnTo>
                <a:lnTo>
                  <a:pt x="537" y="244"/>
                </a:lnTo>
                <a:lnTo>
                  <a:pt x="542" y="244"/>
                </a:lnTo>
                <a:lnTo>
                  <a:pt x="549" y="244"/>
                </a:lnTo>
                <a:lnTo>
                  <a:pt x="568" y="250"/>
                </a:lnTo>
                <a:lnTo>
                  <a:pt x="586" y="259"/>
                </a:lnTo>
                <a:lnTo>
                  <a:pt x="591" y="264"/>
                </a:lnTo>
                <a:lnTo>
                  <a:pt x="593" y="270"/>
                </a:lnTo>
                <a:lnTo>
                  <a:pt x="588" y="283"/>
                </a:lnTo>
                <a:lnTo>
                  <a:pt x="588" y="291"/>
                </a:lnTo>
                <a:lnTo>
                  <a:pt x="590" y="300"/>
                </a:lnTo>
                <a:lnTo>
                  <a:pt x="594" y="307"/>
                </a:lnTo>
                <a:lnTo>
                  <a:pt x="598" y="318"/>
                </a:lnTo>
                <a:lnTo>
                  <a:pt x="598" y="327"/>
                </a:lnTo>
                <a:lnTo>
                  <a:pt x="600" y="330"/>
                </a:lnTo>
                <a:lnTo>
                  <a:pt x="601" y="333"/>
                </a:lnTo>
                <a:lnTo>
                  <a:pt x="599" y="342"/>
                </a:lnTo>
                <a:lnTo>
                  <a:pt x="598" y="350"/>
                </a:lnTo>
                <a:lnTo>
                  <a:pt x="600" y="353"/>
                </a:lnTo>
                <a:lnTo>
                  <a:pt x="605" y="357"/>
                </a:lnTo>
                <a:lnTo>
                  <a:pt x="614" y="365"/>
                </a:lnTo>
                <a:lnTo>
                  <a:pt x="616" y="372"/>
                </a:lnTo>
                <a:lnTo>
                  <a:pt x="612" y="376"/>
                </a:lnTo>
                <a:lnTo>
                  <a:pt x="607" y="381"/>
                </a:lnTo>
                <a:lnTo>
                  <a:pt x="600" y="385"/>
                </a:lnTo>
                <a:lnTo>
                  <a:pt x="598" y="387"/>
                </a:lnTo>
                <a:lnTo>
                  <a:pt x="596" y="386"/>
                </a:lnTo>
                <a:lnTo>
                  <a:pt x="593" y="381"/>
                </a:lnTo>
                <a:lnTo>
                  <a:pt x="585" y="374"/>
                </a:lnTo>
                <a:lnTo>
                  <a:pt x="579" y="371"/>
                </a:lnTo>
                <a:lnTo>
                  <a:pt x="569" y="372"/>
                </a:lnTo>
                <a:lnTo>
                  <a:pt x="562" y="371"/>
                </a:lnTo>
                <a:lnTo>
                  <a:pt x="555" y="368"/>
                </a:lnTo>
                <a:lnTo>
                  <a:pt x="548" y="369"/>
                </a:lnTo>
                <a:lnTo>
                  <a:pt x="543" y="373"/>
                </a:lnTo>
                <a:lnTo>
                  <a:pt x="540" y="377"/>
                </a:lnTo>
                <a:lnTo>
                  <a:pt x="533" y="378"/>
                </a:lnTo>
                <a:lnTo>
                  <a:pt x="523" y="382"/>
                </a:lnTo>
                <a:lnTo>
                  <a:pt x="507" y="387"/>
                </a:lnTo>
                <a:lnTo>
                  <a:pt x="500" y="386"/>
                </a:lnTo>
                <a:lnTo>
                  <a:pt x="497" y="384"/>
                </a:lnTo>
                <a:lnTo>
                  <a:pt x="499" y="381"/>
                </a:lnTo>
                <a:lnTo>
                  <a:pt x="505" y="377"/>
                </a:lnTo>
                <a:lnTo>
                  <a:pt x="506" y="372"/>
                </a:lnTo>
                <a:lnTo>
                  <a:pt x="505" y="368"/>
                </a:lnTo>
                <a:lnTo>
                  <a:pt x="500" y="367"/>
                </a:lnTo>
                <a:lnTo>
                  <a:pt x="498" y="366"/>
                </a:lnTo>
                <a:lnTo>
                  <a:pt x="496" y="365"/>
                </a:lnTo>
                <a:lnTo>
                  <a:pt x="486" y="363"/>
                </a:lnTo>
                <a:lnTo>
                  <a:pt x="478" y="364"/>
                </a:lnTo>
                <a:lnTo>
                  <a:pt x="465" y="369"/>
                </a:lnTo>
                <a:lnTo>
                  <a:pt x="440" y="383"/>
                </a:lnTo>
                <a:lnTo>
                  <a:pt x="429" y="393"/>
                </a:lnTo>
                <a:lnTo>
                  <a:pt x="421" y="407"/>
                </a:lnTo>
                <a:lnTo>
                  <a:pt x="397" y="411"/>
                </a:lnTo>
                <a:lnTo>
                  <a:pt x="381" y="419"/>
                </a:lnTo>
                <a:lnTo>
                  <a:pt x="364" y="433"/>
                </a:lnTo>
                <a:lnTo>
                  <a:pt x="353" y="440"/>
                </a:lnTo>
                <a:lnTo>
                  <a:pt x="347" y="441"/>
                </a:lnTo>
                <a:lnTo>
                  <a:pt x="342" y="440"/>
                </a:lnTo>
                <a:lnTo>
                  <a:pt x="337" y="436"/>
                </a:lnTo>
                <a:lnTo>
                  <a:pt x="331" y="425"/>
                </a:lnTo>
                <a:lnTo>
                  <a:pt x="327" y="408"/>
                </a:lnTo>
                <a:lnTo>
                  <a:pt x="324" y="397"/>
                </a:lnTo>
                <a:lnTo>
                  <a:pt x="325" y="383"/>
                </a:lnTo>
                <a:lnTo>
                  <a:pt x="327" y="367"/>
                </a:lnTo>
                <a:lnTo>
                  <a:pt x="329" y="350"/>
                </a:lnTo>
                <a:lnTo>
                  <a:pt x="333" y="331"/>
                </a:lnTo>
                <a:lnTo>
                  <a:pt x="335" y="324"/>
                </a:lnTo>
                <a:lnTo>
                  <a:pt x="336" y="319"/>
                </a:lnTo>
                <a:lnTo>
                  <a:pt x="333" y="317"/>
                </a:lnTo>
                <a:lnTo>
                  <a:pt x="328" y="317"/>
                </a:lnTo>
                <a:lnTo>
                  <a:pt x="320" y="320"/>
                </a:lnTo>
                <a:lnTo>
                  <a:pt x="315" y="320"/>
                </a:lnTo>
                <a:lnTo>
                  <a:pt x="311" y="318"/>
                </a:lnTo>
                <a:lnTo>
                  <a:pt x="312" y="309"/>
                </a:lnTo>
                <a:lnTo>
                  <a:pt x="316" y="293"/>
                </a:lnTo>
                <a:lnTo>
                  <a:pt x="310" y="279"/>
                </a:lnTo>
                <a:lnTo>
                  <a:pt x="294" y="268"/>
                </a:lnTo>
                <a:lnTo>
                  <a:pt x="280" y="264"/>
                </a:lnTo>
                <a:lnTo>
                  <a:pt x="269" y="268"/>
                </a:lnTo>
                <a:lnTo>
                  <a:pt x="259" y="277"/>
                </a:lnTo>
                <a:lnTo>
                  <a:pt x="251" y="291"/>
                </a:lnTo>
                <a:lnTo>
                  <a:pt x="243" y="303"/>
                </a:lnTo>
                <a:lnTo>
                  <a:pt x="235" y="312"/>
                </a:lnTo>
                <a:lnTo>
                  <a:pt x="229" y="316"/>
                </a:lnTo>
                <a:lnTo>
                  <a:pt x="227" y="318"/>
                </a:lnTo>
                <a:lnTo>
                  <a:pt x="226" y="322"/>
                </a:lnTo>
                <a:lnTo>
                  <a:pt x="230" y="334"/>
                </a:lnTo>
                <a:lnTo>
                  <a:pt x="230" y="344"/>
                </a:lnTo>
                <a:lnTo>
                  <a:pt x="225" y="352"/>
                </a:lnTo>
                <a:lnTo>
                  <a:pt x="220" y="356"/>
                </a:lnTo>
                <a:lnTo>
                  <a:pt x="214" y="355"/>
                </a:lnTo>
                <a:lnTo>
                  <a:pt x="209" y="354"/>
                </a:lnTo>
                <a:lnTo>
                  <a:pt x="206" y="350"/>
                </a:lnTo>
                <a:lnTo>
                  <a:pt x="196" y="349"/>
                </a:lnTo>
                <a:lnTo>
                  <a:pt x="181" y="351"/>
                </a:lnTo>
                <a:lnTo>
                  <a:pt x="170" y="355"/>
                </a:lnTo>
                <a:lnTo>
                  <a:pt x="164" y="361"/>
                </a:lnTo>
                <a:lnTo>
                  <a:pt x="163" y="370"/>
                </a:lnTo>
                <a:lnTo>
                  <a:pt x="165" y="381"/>
                </a:lnTo>
                <a:lnTo>
                  <a:pt x="164" y="389"/>
                </a:lnTo>
                <a:lnTo>
                  <a:pt x="159" y="395"/>
                </a:lnTo>
                <a:lnTo>
                  <a:pt x="155" y="398"/>
                </a:lnTo>
                <a:lnTo>
                  <a:pt x="152" y="399"/>
                </a:lnTo>
                <a:lnTo>
                  <a:pt x="145" y="394"/>
                </a:lnTo>
                <a:lnTo>
                  <a:pt x="135" y="383"/>
                </a:lnTo>
                <a:lnTo>
                  <a:pt x="128" y="377"/>
                </a:lnTo>
                <a:lnTo>
                  <a:pt x="124" y="377"/>
                </a:lnTo>
                <a:lnTo>
                  <a:pt x="122" y="377"/>
                </a:lnTo>
                <a:lnTo>
                  <a:pt x="120" y="378"/>
                </a:lnTo>
                <a:lnTo>
                  <a:pt x="118" y="380"/>
                </a:lnTo>
                <a:lnTo>
                  <a:pt x="117" y="383"/>
                </a:lnTo>
                <a:lnTo>
                  <a:pt x="114" y="384"/>
                </a:lnTo>
                <a:lnTo>
                  <a:pt x="109" y="383"/>
                </a:lnTo>
                <a:lnTo>
                  <a:pt x="105" y="384"/>
                </a:lnTo>
                <a:lnTo>
                  <a:pt x="102" y="387"/>
                </a:lnTo>
                <a:lnTo>
                  <a:pt x="95" y="392"/>
                </a:lnTo>
                <a:lnTo>
                  <a:pt x="82" y="396"/>
                </a:lnTo>
                <a:lnTo>
                  <a:pt x="76" y="401"/>
                </a:lnTo>
                <a:lnTo>
                  <a:pt x="74" y="406"/>
                </a:lnTo>
                <a:lnTo>
                  <a:pt x="73" y="408"/>
                </a:lnTo>
                <a:lnTo>
                  <a:pt x="69" y="408"/>
                </a:lnTo>
                <a:lnTo>
                  <a:pt x="57" y="415"/>
                </a:lnTo>
                <a:lnTo>
                  <a:pt x="49" y="412"/>
                </a:lnTo>
                <a:lnTo>
                  <a:pt x="39" y="403"/>
                </a:lnTo>
                <a:lnTo>
                  <a:pt x="33" y="396"/>
                </a:lnTo>
                <a:lnTo>
                  <a:pt x="33" y="393"/>
                </a:lnTo>
                <a:lnTo>
                  <a:pt x="36" y="385"/>
                </a:lnTo>
                <a:lnTo>
                  <a:pt x="37" y="361"/>
                </a:lnTo>
                <a:lnTo>
                  <a:pt x="41" y="353"/>
                </a:lnTo>
                <a:lnTo>
                  <a:pt x="53" y="338"/>
                </a:lnTo>
                <a:lnTo>
                  <a:pt x="59" y="327"/>
                </a:lnTo>
                <a:lnTo>
                  <a:pt x="66" y="317"/>
                </a:lnTo>
                <a:lnTo>
                  <a:pt x="71" y="314"/>
                </a:lnTo>
                <a:lnTo>
                  <a:pt x="75" y="307"/>
                </a:lnTo>
                <a:lnTo>
                  <a:pt x="79" y="299"/>
                </a:lnTo>
                <a:lnTo>
                  <a:pt x="80" y="293"/>
                </a:lnTo>
                <a:lnTo>
                  <a:pt x="80" y="289"/>
                </a:lnTo>
                <a:lnTo>
                  <a:pt x="78" y="286"/>
                </a:lnTo>
                <a:lnTo>
                  <a:pt x="72" y="281"/>
                </a:lnTo>
                <a:lnTo>
                  <a:pt x="63" y="272"/>
                </a:lnTo>
                <a:lnTo>
                  <a:pt x="59" y="263"/>
                </a:lnTo>
                <a:lnTo>
                  <a:pt x="56" y="251"/>
                </a:lnTo>
                <a:lnTo>
                  <a:pt x="56" y="243"/>
                </a:lnTo>
                <a:lnTo>
                  <a:pt x="64" y="221"/>
                </a:lnTo>
                <a:lnTo>
                  <a:pt x="62" y="217"/>
                </a:lnTo>
                <a:lnTo>
                  <a:pt x="60" y="213"/>
                </a:lnTo>
                <a:lnTo>
                  <a:pt x="55" y="211"/>
                </a:lnTo>
                <a:lnTo>
                  <a:pt x="49" y="210"/>
                </a:lnTo>
                <a:lnTo>
                  <a:pt x="42" y="211"/>
                </a:lnTo>
                <a:lnTo>
                  <a:pt x="34" y="211"/>
                </a:lnTo>
                <a:lnTo>
                  <a:pt x="28" y="210"/>
                </a:lnTo>
                <a:lnTo>
                  <a:pt x="26" y="209"/>
                </a:lnTo>
                <a:lnTo>
                  <a:pt x="26" y="198"/>
                </a:lnTo>
                <a:lnTo>
                  <a:pt x="24" y="196"/>
                </a:lnTo>
                <a:lnTo>
                  <a:pt x="22" y="194"/>
                </a:lnTo>
                <a:lnTo>
                  <a:pt x="4" y="190"/>
                </a:lnTo>
                <a:lnTo>
                  <a:pt x="1" y="187"/>
                </a:lnTo>
                <a:lnTo>
                  <a:pt x="0" y="185"/>
                </a:lnTo>
                <a:lnTo>
                  <a:pt x="6" y="162"/>
                </a:lnTo>
                <a:lnTo>
                  <a:pt x="9" y="160"/>
                </a:lnTo>
                <a:lnTo>
                  <a:pt x="12" y="157"/>
                </a:lnTo>
                <a:lnTo>
                  <a:pt x="16" y="153"/>
                </a:lnTo>
                <a:lnTo>
                  <a:pt x="30" y="146"/>
                </a:lnTo>
                <a:lnTo>
                  <a:pt x="45" y="149"/>
                </a:lnTo>
                <a:lnTo>
                  <a:pt x="58" y="152"/>
                </a:lnTo>
                <a:lnTo>
                  <a:pt x="71" y="154"/>
                </a:lnTo>
                <a:lnTo>
                  <a:pt x="76" y="155"/>
                </a:lnTo>
                <a:lnTo>
                  <a:pt x="84" y="156"/>
                </a:lnTo>
                <a:lnTo>
                  <a:pt x="89" y="155"/>
                </a:lnTo>
                <a:lnTo>
                  <a:pt x="92" y="152"/>
                </a:lnTo>
                <a:lnTo>
                  <a:pt x="98" y="145"/>
                </a:lnTo>
                <a:lnTo>
                  <a:pt x="100" y="134"/>
                </a:lnTo>
                <a:lnTo>
                  <a:pt x="103" y="124"/>
                </a:lnTo>
                <a:lnTo>
                  <a:pt x="106" y="123"/>
                </a:lnTo>
                <a:lnTo>
                  <a:pt x="110" y="124"/>
                </a:lnTo>
                <a:lnTo>
                  <a:pt x="112" y="122"/>
                </a:lnTo>
                <a:lnTo>
                  <a:pt x="113" y="119"/>
                </a:lnTo>
                <a:lnTo>
                  <a:pt x="114" y="117"/>
                </a:lnTo>
                <a:lnTo>
                  <a:pt x="115" y="117"/>
                </a:lnTo>
                <a:lnTo>
                  <a:pt x="118" y="119"/>
                </a:lnTo>
                <a:lnTo>
                  <a:pt x="119" y="118"/>
                </a:lnTo>
                <a:lnTo>
                  <a:pt x="121" y="117"/>
                </a:lnTo>
                <a:lnTo>
                  <a:pt x="120" y="115"/>
                </a:lnTo>
                <a:lnTo>
                  <a:pt x="117" y="111"/>
                </a:lnTo>
                <a:lnTo>
                  <a:pt x="114" y="106"/>
                </a:lnTo>
                <a:lnTo>
                  <a:pt x="115" y="104"/>
                </a:lnTo>
                <a:lnTo>
                  <a:pt x="116" y="102"/>
                </a:lnTo>
                <a:lnTo>
                  <a:pt x="124" y="100"/>
                </a:lnTo>
                <a:lnTo>
                  <a:pt x="128" y="100"/>
                </a:lnTo>
                <a:lnTo>
                  <a:pt x="129" y="98"/>
                </a:lnTo>
                <a:lnTo>
                  <a:pt x="128" y="95"/>
                </a:lnTo>
                <a:lnTo>
                  <a:pt x="125" y="93"/>
                </a:lnTo>
                <a:lnTo>
                  <a:pt x="114" y="94"/>
                </a:lnTo>
                <a:lnTo>
                  <a:pt x="103" y="94"/>
                </a:lnTo>
                <a:lnTo>
                  <a:pt x="101" y="92"/>
                </a:lnTo>
                <a:lnTo>
                  <a:pt x="102" y="90"/>
                </a:lnTo>
                <a:lnTo>
                  <a:pt x="104" y="88"/>
                </a:lnTo>
                <a:lnTo>
                  <a:pt x="127" y="84"/>
                </a:lnTo>
                <a:lnTo>
                  <a:pt x="140" y="86"/>
                </a:lnTo>
                <a:lnTo>
                  <a:pt x="149" y="88"/>
                </a:lnTo>
                <a:lnTo>
                  <a:pt x="153" y="87"/>
                </a:lnTo>
                <a:lnTo>
                  <a:pt x="149" y="78"/>
                </a:lnTo>
                <a:lnTo>
                  <a:pt x="155" y="77"/>
                </a:lnTo>
                <a:lnTo>
                  <a:pt x="155" y="73"/>
                </a:lnTo>
                <a:lnTo>
                  <a:pt x="148" y="49"/>
                </a:lnTo>
                <a:lnTo>
                  <a:pt x="152" y="46"/>
                </a:lnTo>
                <a:lnTo>
                  <a:pt x="156" y="42"/>
                </a:lnTo>
                <a:lnTo>
                  <a:pt x="156" y="32"/>
                </a:lnTo>
                <a:lnTo>
                  <a:pt x="159" y="28"/>
                </a:lnTo>
                <a:lnTo>
                  <a:pt x="164" y="25"/>
                </a:lnTo>
                <a:lnTo>
                  <a:pt x="171" y="28"/>
                </a:lnTo>
                <a:lnTo>
                  <a:pt x="181" y="37"/>
                </a:lnTo>
                <a:lnTo>
                  <a:pt x="184" y="39"/>
                </a:lnTo>
                <a:lnTo>
                  <a:pt x="188" y="39"/>
                </a:lnTo>
                <a:lnTo>
                  <a:pt x="192" y="36"/>
                </a:lnTo>
                <a:lnTo>
                  <a:pt x="211" y="27"/>
                </a:lnTo>
                <a:lnTo>
                  <a:pt x="221" y="22"/>
                </a:lnTo>
                <a:lnTo>
                  <a:pt x="233" y="15"/>
                </a:lnTo>
                <a:lnTo>
                  <a:pt x="236" y="12"/>
                </a:lnTo>
                <a:lnTo>
                  <a:pt x="240" y="1"/>
                </a:lnTo>
                <a:lnTo>
                  <a:pt x="242" y="0"/>
                </a:lnTo>
                <a:lnTo>
                  <a:pt x="245" y="1"/>
                </a:lnTo>
                <a:lnTo>
                  <a:pt x="256" y="13"/>
                </a:lnTo>
                <a:lnTo>
                  <a:pt x="262" y="20"/>
                </a:lnTo>
                <a:lnTo>
                  <a:pt x="262" y="23"/>
                </a:lnTo>
                <a:lnTo>
                  <a:pt x="261" y="25"/>
                </a:lnTo>
                <a:lnTo>
                  <a:pt x="261" y="27"/>
                </a:lnTo>
                <a:lnTo>
                  <a:pt x="270" y="31"/>
                </a:lnTo>
                <a:lnTo>
                  <a:pt x="270" y="33"/>
                </a:lnTo>
                <a:lnTo>
                  <a:pt x="268" y="36"/>
                </a:lnTo>
                <a:lnTo>
                  <a:pt x="267" y="38"/>
                </a:lnTo>
                <a:lnTo>
                  <a:pt x="266" y="39"/>
                </a:lnTo>
                <a:lnTo>
                  <a:pt x="254" y="49"/>
                </a:lnTo>
                <a:lnTo>
                  <a:pt x="241" y="60"/>
                </a:lnTo>
                <a:lnTo>
                  <a:pt x="240" y="62"/>
                </a:lnTo>
                <a:lnTo>
                  <a:pt x="240" y="65"/>
                </a:lnTo>
                <a:lnTo>
                  <a:pt x="240" y="68"/>
                </a:lnTo>
                <a:lnTo>
                  <a:pt x="242" y="70"/>
                </a:lnTo>
                <a:lnTo>
                  <a:pt x="248" y="72"/>
                </a:lnTo>
                <a:lnTo>
                  <a:pt x="253" y="74"/>
                </a:lnTo>
                <a:lnTo>
                  <a:pt x="255" y="80"/>
                </a:lnTo>
                <a:lnTo>
                  <a:pt x="258" y="85"/>
                </a:lnTo>
                <a:lnTo>
                  <a:pt x="262" y="86"/>
                </a:lnTo>
                <a:lnTo>
                  <a:pt x="282" y="83"/>
                </a:lnTo>
                <a:lnTo>
                  <a:pt x="286" y="83"/>
                </a:lnTo>
                <a:close/>
                <a:moveTo>
                  <a:pt x="262" y="10"/>
                </a:moveTo>
                <a:lnTo>
                  <a:pt x="259" y="10"/>
                </a:lnTo>
                <a:lnTo>
                  <a:pt x="255" y="5"/>
                </a:lnTo>
                <a:lnTo>
                  <a:pt x="254" y="2"/>
                </a:lnTo>
                <a:lnTo>
                  <a:pt x="255" y="1"/>
                </a:lnTo>
                <a:lnTo>
                  <a:pt x="259" y="3"/>
                </a:lnTo>
                <a:lnTo>
                  <a:pt x="262" y="8"/>
                </a:lnTo>
                <a:lnTo>
                  <a:pt x="262" y="10"/>
                </a:lnTo>
                <a:close/>
                <a:moveTo>
                  <a:pt x="266" y="125"/>
                </a:moveTo>
                <a:lnTo>
                  <a:pt x="259" y="129"/>
                </a:lnTo>
                <a:lnTo>
                  <a:pt x="254" y="129"/>
                </a:lnTo>
                <a:lnTo>
                  <a:pt x="251" y="125"/>
                </a:lnTo>
                <a:lnTo>
                  <a:pt x="249" y="121"/>
                </a:lnTo>
                <a:lnTo>
                  <a:pt x="248" y="119"/>
                </a:lnTo>
                <a:lnTo>
                  <a:pt x="250" y="119"/>
                </a:lnTo>
                <a:lnTo>
                  <a:pt x="255" y="121"/>
                </a:lnTo>
                <a:lnTo>
                  <a:pt x="263" y="122"/>
                </a:lnTo>
                <a:lnTo>
                  <a:pt x="265" y="123"/>
                </a:lnTo>
                <a:lnTo>
                  <a:pt x="266" y="12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1" name="Freeform 273"/>
          <p:cNvSpPr>
            <a:spLocks noEditPoints="1"/>
          </p:cNvSpPr>
          <p:nvPr/>
        </p:nvSpPr>
        <p:spPr bwMode="auto">
          <a:xfrm>
            <a:off x="6669082" y="5174208"/>
            <a:ext cx="62112" cy="26319"/>
          </a:xfrm>
          <a:custGeom>
            <a:avLst/>
            <a:gdLst>
              <a:gd name="T0" fmla="*/ 122 w 258"/>
              <a:gd name="T1" fmla="*/ 13 h 109"/>
              <a:gd name="T2" fmla="*/ 123 w 258"/>
              <a:gd name="T3" fmla="*/ 3 h 109"/>
              <a:gd name="T4" fmla="*/ 128 w 258"/>
              <a:gd name="T5" fmla="*/ 0 h 109"/>
              <a:gd name="T6" fmla="*/ 79 w 258"/>
              <a:gd name="T7" fmla="*/ 98 h 109"/>
              <a:gd name="T8" fmla="*/ 74 w 258"/>
              <a:gd name="T9" fmla="*/ 91 h 109"/>
              <a:gd name="T10" fmla="*/ 73 w 258"/>
              <a:gd name="T11" fmla="*/ 85 h 109"/>
              <a:gd name="T12" fmla="*/ 84 w 258"/>
              <a:gd name="T13" fmla="*/ 83 h 109"/>
              <a:gd name="T14" fmla="*/ 88 w 258"/>
              <a:gd name="T15" fmla="*/ 71 h 109"/>
              <a:gd name="T16" fmla="*/ 84 w 258"/>
              <a:gd name="T17" fmla="*/ 68 h 109"/>
              <a:gd name="T18" fmla="*/ 71 w 258"/>
              <a:gd name="T19" fmla="*/ 72 h 109"/>
              <a:gd name="T20" fmla="*/ 70 w 258"/>
              <a:gd name="T21" fmla="*/ 63 h 109"/>
              <a:gd name="T22" fmla="*/ 86 w 258"/>
              <a:gd name="T23" fmla="*/ 45 h 109"/>
              <a:gd name="T24" fmla="*/ 102 w 258"/>
              <a:gd name="T25" fmla="*/ 35 h 109"/>
              <a:gd name="T26" fmla="*/ 140 w 258"/>
              <a:gd name="T27" fmla="*/ 28 h 109"/>
              <a:gd name="T28" fmla="*/ 169 w 258"/>
              <a:gd name="T29" fmla="*/ 27 h 109"/>
              <a:gd name="T30" fmla="*/ 205 w 258"/>
              <a:gd name="T31" fmla="*/ 25 h 109"/>
              <a:gd name="T32" fmla="*/ 223 w 258"/>
              <a:gd name="T33" fmla="*/ 18 h 109"/>
              <a:gd name="T34" fmla="*/ 232 w 258"/>
              <a:gd name="T35" fmla="*/ 13 h 109"/>
              <a:gd name="T36" fmla="*/ 252 w 258"/>
              <a:gd name="T37" fmla="*/ 18 h 109"/>
              <a:gd name="T38" fmla="*/ 258 w 258"/>
              <a:gd name="T39" fmla="*/ 22 h 109"/>
              <a:gd name="T40" fmla="*/ 228 w 258"/>
              <a:gd name="T41" fmla="*/ 45 h 109"/>
              <a:gd name="T42" fmla="*/ 208 w 258"/>
              <a:gd name="T43" fmla="*/ 51 h 109"/>
              <a:gd name="T44" fmla="*/ 194 w 258"/>
              <a:gd name="T45" fmla="*/ 61 h 109"/>
              <a:gd name="T46" fmla="*/ 177 w 258"/>
              <a:gd name="T47" fmla="*/ 66 h 109"/>
              <a:gd name="T48" fmla="*/ 161 w 258"/>
              <a:gd name="T49" fmla="*/ 71 h 109"/>
              <a:gd name="T50" fmla="*/ 147 w 258"/>
              <a:gd name="T51" fmla="*/ 78 h 109"/>
              <a:gd name="T52" fmla="*/ 135 w 258"/>
              <a:gd name="T53" fmla="*/ 81 h 109"/>
              <a:gd name="T54" fmla="*/ 93 w 258"/>
              <a:gd name="T55" fmla="*/ 100 h 109"/>
              <a:gd name="T56" fmla="*/ 0 w 258"/>
              <a:gd name="T57" fmla="*/ 95 h 109"/>
              <a:gd name="T58" fmla="*/ 32 w 258"/>
              <a:gd name="T59" fmla="*/ 83 h 109"/>
              <a:gd name="T60" fmla="*/ 30 w 258"/>
              <a:gd name="T61" fmla="*/ 93 h 109"/>
              <a:gd name="T62" fmla="*/ 23 w 258"/>
              <a:gd name="T63" fmla="*/ 101 h 109"/>
              <a:gd name="T64" fmla="*/ 8 w 258"/>
              <a:gd name="T65" fmla="*/ 101 h 109"/>
              <a:gd name="T66" fmla="*/ 4 w 258"/>
              <a:gd name="T67" fmla="*/ 101 h 109"/>
              <a:gd name="T68" fmla="*/ 0 w 258"/>
              <a:gd name="T69" fmla="*/ 9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8" h="109">
                <a:moveTo>
                  <a:pt x="128" y="0"/>
                </a:moveTo>
                <a:lnTo>
                  <a:pt x="122" y="13"/>
                </a:lnTo>
                <a:lnTo>
                  <a:pt x="117" y="10"/>
                </a:lnTo>
                <a:lnTo>
                  <a:pt x="123" y="3"/>
                </a:lnTo>
                <a:lnTo>
                  <a:pt x="126" y="0"/>
                </a:lnTo>
                <a:lnTo>
                  <a:pt x="128" y="0"/>
                </a:lnTo>
                <a:close/>
                <a:moveTo>
                  <a:pt x="82" y="109"/>
                </a:moveTo>
                <a:lnTo>
                  <a:pt x="79" y="98"/>
                </a:lnTo>
                <a:lnTo>
                  <a:pt x="76" y="94"/>
                </a:lnTo>
                <a:lnTo>
                  <a:pt x="74" y="91"/>
                </a:lnTo>
                <a:lnTo>
                  <a:pt x="73" y="88"/>
                </a:lnTo>
                <a:lnTo>
                  <a:pt x="73" y="85"/>
                </a:lnTo>
                <a:lnTo>
                  <a:pt x="75" y="83"/>
                </a:lnTo>
                <a:lnTo>
                  <a:pt x="84" y="83"/>
                </a:lnTo>
                <a:lnTo>
                  <a:pt x="88" y="78"/>
                </a:lnTo>
                <a:lnTo>
                  <a:pt x="88" y="71"/>
                </a:lnTo>
                <a:lnTo>
                  <a:pt x="86" y="69"/>
                </a:lnTo>
                <a:lnTo>
                  <a:pt x="84" y="68"/>
                </a:lnTo>
                <a:lnTo>
                  <a:pt x="74" y="73"/>
                </a:lnTo>
                <a:lnTo>
                  <a:pt x="71" y="72"/>
                </a:lnTo>
                <a:lnTo>
                  <a:pt x="70" y="70"/>
                </a:lnTo>
                <a:lnTo>
                  <a:pt x="70" y="63"/>
                </a:lnTo>
                <a:lnTo>
                  <a:pt x="79" y="57"/>
                </a:lnTo>
                <a:lnTo>
                  <a:pt x="86" y="45"/>
                </a:lnTo>
                <a:lnTo>
                  <a:pt x="91" y="40"/>
                </a:lnTo>
                <a:lnTo>
                  <a:pt x="102" y="35"/>
                </a:lnTo>
                <a:lnTo>
                  <a:pt x="107" y="34"/>
                </a:lnTo>
                <a:lnTo>
                  <a:pt x="140" y="28"/>
                </a:lnTo>
                <a:lnTo>
                  <a:pt x="148" y="27"/>
                </a:lnTo>
                <a:lnTo>
                  <a:pt x="169" y="27"/>
                </a:lnTo>
                <a:lnTo>
                  <a:pt x="198" y="26"/>
                </a:lnTo>
                <a:lnTo>
                  <a:pt x="205" y="25"/>
                </a:lnTo>
                <a:lnTo>
                  <a:pt x="214" y="22"/>
                </a:lnTo>
                <a:lnTo>
                  <a:pt x="223" y="18"/>
                </a:lnTo>
                <a:lnTo>
                  <a:pt x="227" y="16"/>
                </a:lnTo>
                <a:lnTo>
                  <a:pt x="232" y="13"/>
                </a:lnTo>
                <a:lnTo>
                  <a:pt x="240" y="16"/>
                </a:lnTo>
                <a:lnTo>
                  <a:pt x="252" y="18"/>
                </a:lnTo>
                <a:lnTo>
                  <a:pt x="255" y="20"/>
                </a:lnTo>
                <a:lnTo>
                  <a:pt x="258" y="22"/>
                </a:lnTo>
                <a:lnTo>
                  <a:pt x="244" y="35"/>
                </a:lnTo>
                <a:lnTo>
                  <a:pt x="228" y="45"/>
                </a:lnTo>
                <a:lnTo>
                  <a:pt x="218" y="48"/>
                </a:lnTo>
                <a:lnTo>
                  <a:pt x="208" y="51"/>
                </a:lnTo>
                <a:lnTo>
                  <a:pt x="201" y="55"/>
                </a:lnTo>
                <a:lnTo>
                  <a:pt x="194" y="61"/>
                </a:lnTo>
                <a:lnTo>
                  <a:pt x="186" y="64"/>
                </a:lnTo>
                <a:lnTo>
                  <a:pt x="177" y="66"/>
                </a:lnTo>
                <a:lnTo>
                  <a:pt x="169" y="68"/>
                </a:lnTo>
                <a:lnTo>
                  <a:pt x="161" y="71"/>
                </a:lnTo>
                <a:lnTo>
                  <a:pt x="151" y="78"/>
                </a:lnTo>
                <a:lnTo>
                  <a:pt x="147" y="78"/>
                </a:lnTo>
                <a:lnTo>
                  <a:pt x="143" y="78"/>
                </a:lnTo>
                <a:lnTo>
                  <a:pt x="135" y="81"/>
                </a:lnTo>
                <a:lnTo>
                  <a:pt x="109" y="90"/>
                </a:lnTo>
                <a:lnTo>
                  <a:pt x="93" y="100"/>
                </a:lnTo>
                <a:lnTo>
                  <a:pt x="82" y="109"/>
                </a:lnTo>
                <a:close/>
                <a:moveTo>
                  <a:pt x="0" y="95"/>
                </a:moveTo>
                <a:lnTo>
                  <a:pt x="13" y="88"/>
                </a:lnTo>
                <a:lnTo>
                  <a:pt x="32" y="83"/>
                </a:lnTo>
                <a:lnTo>
                  <a:pt x="32" y="87"/>
                </a:lnTo>
                <a:lnTo>
                  <a:pt x="30" y="93"/>
                </a:lnTo>
                <a:lnTo>
                  <a:pt x="27" y="96"/>
                </a:lnTo>
                <a:lnTo>
                  <a:pt x="23" y="101"/>
                </a:lnTo>
                <a:lnTo>
                  <a:pt x="20" y="102"/>
                </a:lnTo>
                <a:lnTo>
                  <a:pt x="8" y="101"/>
                </a:lnTo>
                <a:lnTo>
                  <a:pt x="6" y="102"/>
                </a:lnTo>
                <a:lnTo>
                  <a:pt x="4" y="101"/>
                </a:lnTo>
                <a:lnTo>
                  <a:pt x="1" y="98"/>
                </a:lnTo>
                <a:lnTo>
                  <a:pt x="0"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2" name="Freeform 274"/>
          <p:cNvSpPr>
            <a:spLocks noEditPoints="1"/>
          </p:cNvSpPr>
          <p:nvPr/>
        </p:nvSpPr>
        <p:spPr bwMode="auto">
          <a:xfrm>
            <a:off x="5316297" y="4127773"/>
            <a:ext cx="267399" cy="185284"/>
          </a:xfrm>
          <a:custGeom>
            <a:avLst/>
            <a:gdLst>
              <a:gd name="T0" fmla="*/ 1050 w 1120"/>
              <a:gd name="T1" fmla="*/ 539 h 773"/>
              <a:gd name="T2" fmla="*/ 987 w 1120"/>
              <a:gd name="T3" fmla="*/ 576 h 773"/>
              <a:gd name="T4" fmla="*/ 952 w 1120"/>
              <a:gd name="T5" fmla="*/ 660 h 773"/>
              <a:gd name="T6" fmla="*/ 907 w 1120"/>
              <a:gd name="T7" fmla="*/ 691 h 773"/>
              <a:gd name="T8" fmla="*/ 841 w 1120"/>
              <a:gd name="T9" fmla="*/ 711 h 773"/>
              <a:gd name="T10" fmla="*/ 831 w 1120"/>
              <a:gd name="T11" fmla="*/ 750 h 773"/>
              <a:gd name="T12" fmla="*/ 784 w 1120"/>
              <a:gd name="T13" fmla="*/ 767 h 773"/>
              <a:gd name="T14" fmla="*/ 748 w 1120"/>
              <a:gd name="T15" fmla="*/ 746 h 773"/>
              <a:gd name="T16" fmla="*/ 701 w 1120"/>
              <a:gd name="T17" fmla="*/ 729 h 773"/>
              <a:gd name="T18" fmla="*/ 686 w 1120"/>
              <a:gd name="T19" fmla="*/ 695 h 773"/>
              <a:gd name="T20" fmla="*/ 688 w 1120"/>
              <a:gd name="T21" fmla="*/ 637 h 773"/>
              <a:gd name="T22" fmla="*/ 591 w 1120"/>
              <a:gd name="T23" fmla="*/ 591 h 773"/>
              <a:gd name="T24" fmla="*/ 540 w 1120"/>
              <a:gd name="T25" fmla="*/ 544 h 773"/>
              <a:gd name="T26" fmla="*/ 480 w 1120"/>
              <a:gd name="T27" fmla="*/ 527 h 773"/>
              <a:gd name="T28" fmla="*/ 428 w 1120"/>
              <a:gd name="T29" fmla="*/ 509 h 773"/>
              <a:gd name="T30" fmla="*/ 384 w 1120"/>
              <a:gd name="T31" fmla="*/ 486 h 773"/>
              <a:gd name="T32" fmla="*/ 331 w 1120"/>
              <a:gd name="T33" fmla="*/ 470 h 773"/>
              <a:gd name="T34" fmla="*/ 296 w 1120"/>
              <a:gd name="T35" fmla="*/ 488 h 773"/>
              <a:gd name="T36" fmla="*/ 205 w 1120"/>
              <a:gd name="T37" fmla="*/ 505 h 773"/>
              <a:gd name="T38" fmla="*/ 156 w 1120"/>
              <a:gd name="T39" fmla="*/ 554 h 773"/>
              <a:gd name="T40" fmla="*/ 106 w 1120"/>
              <a:gd name="T41" fmla="*/ 491 h 773"/>
              <a:gd name="T42" fmla="*/ 109 w 1120"/>
              <a:gd name="T43" fmla="*/ 400 h 773"/>
              <a:gd name="T44" fmla="*/ 78 w 1120"/>
              <a:gd name="T45" fmla="*/ 364 h 773"/>
              <a:gd name="T46" fmla="*/ 59 w 1120"/>
              <a:gd name="T47" fmla="*/ 333 h 773"/>
              <a:gd name="T48" fmla="*/ 78 w 1120"/>
              <a:gd name="T49" fmla="*/ 326 h 773"/>
              <a:gd name="T50" fmla="*/ 51 w 1120"/>
              <a:gd name="T51" fmla="*/ 295 h 773"/>
              <a:gd name="T52" fmla="*/ 20 w 1120"/>
              <a:gd name="T53" fmla="*/ 270 h 773"/>
              <a:gd name="T54" fmla="*/ 45 w 1120"/>
              <a:gd name="T55" fmla="*/ 200 h 773"/>
              <a:gd name="T56" fmla="*/ 95 w 1120"/>
              <a:gd name="T57" fmla="*/ 215 h 773"/>
              <a:gd name="T58" fmla="*/ 150 w 1120"/>
              <a:gd name="T59" fmla="*/ 221 h 773"/>
              <a:gd name="T60" fmla="*/ 176 w 1120"/>
              <a:gd name="T61" fmla="*/ 200 h 773"/>
              <a:gd name="T62" fmla="*/ 134 w 1120"/>
              <a:gd name="T63" fmla="*/ 143 h 773"/>
              <a:gd name="T64" fmla="*/ 100 w 1120"/>
              <a:gd name="T65" fmla="*/ 70 h 773"/>
              <a:gd name="T66" fmla="*/ 33 w 1120"/>
              <a:gd name="T67" fmla="*/ 94 h 773"/>
              <a:gd name="T68" fmla="*/ 27 w 1120"/>
              <a:gd name="T69" fmla="*/ 165 h 773"/>
              <a:gd name="T70" fmla="*/ 45 w 1120"/>
              <a:gd name="T71" fmla="*/ 68 h 773"/>
              <a:gd name="T72" fmla="*/ 137 w 1120"/>
              <a:gd name="T73" fmla="*/ 51 h 773"/>
              <a:gd name="T74" fmla="*/ 195 w 1120"/>
              <a:gd name="T75" fmla="*/ 103 h 773"/>
              <a:gd name="T76" fmla="*/ 237 w 1120"/>
              <a:gd name="T77" fmla="*/ 160 h 773"/>
              <a:gd name="T78" fmla="*/ 316 w 1120"/>
              <a:gd name="T79" fmla="*/ 157 h 773"/>
              <a:gd name="T80" fmla="*/ 367 w 1120"/>
              <a:gd name="T81" fmla="*/ 152 h 773"/>
              <a:gd name="T82" fmla="*/ 366 w 1120"/>
              <a:gd name="T83" fmla="*/ 88 h 773"/>
              <a:gd name="T84" fmla="*/ 430 w 1120"/>
              <a:gd name="T85" fmla="*/ 48 h 773"/>
              <a:gd name="T86" fmla="*/ 459 w 1120"/>
              <a:gd name="T87" fmla="*/ 38 h 773"/>
              <a:gd name="T88" fmla="*/ 474 w 1120"/>
              <a:gd name="T89" fmla="*/ 51 h 773"/>
              <a:gd name="T90" fmla="*/ 448 w 1120"/>
              <a:gd name="T91" fmla="*/ 16 h 773"/>
              <a:gd name="T92" fmla="*/ 494 w 1120"/>
              <a:gd name="T93" fmla="*/ 11 h 773"/>
              <a:gd name="T94" fmla="*/ 538 w 1120"/>
              <a:gd name="T95" fmla="*/ 45 h 773"/>
              <a:gd name="T96" fmla="*/ 595 w 1120"/>
              <a:gd name="T97" fmla="*/ 63 h 773"/>
              <a:gd name="T98" fmla="*/ 592 w 1120"/>
              <a:gd name="T99" fmla="*/ 88 h 773"/>
              <a:gd name="T100" fmla="*/ 601 w 1120"/>
              <a:gd name="T101" fmla="*/ 109 h 773"/>
              <a:gd name="T102" fmla="*/ 602 w 1120"/>
              <a:gd name="T103" fmla="*/ 147 h 773"/>
              <a:gd name="T104" fmla="*/ 684 w 1120"/>
              <a:gd name="T105" fmla="*/ 167 h 773"/>
              <a:gd name="T106" fmla="*/ 713 w 1120"/>
              <a:gd name="T107" fmla="*/ 160 h 773"/>
              <a:gd name="T108" fmla="*/ 768 w 1120"/>
              <a:gd name="T109" fmla="*/ 236 h 773"/>
              <a:gd name="T110" fmla="*/ 825 w 1120"/>
              <a:gd name="T111" fmla="*/ 322 h 773"/>
              <a:gd name="T112" fmla="*/ 925 w 1120"/>
              <a:gd name="T113" fmla="*/ 399 h 773"/>
              <a:gd name="T114" fmla="*/ 1023 w 1120"/>
              <a:gd name="T115" fmla="*/ 460 h 773"/>
              <a:gd name="T116" fmla="*/ 1078 w 1120"/>
              <a:gd name="T117" fmla="*/ 475 h 773"/>
              <a:gd name="T118" fmla="*/ 1120 w 1120"/>
              <a:gd name="T119" fmla="*/ 500 h 773"/>
              <a:gd name="T120" fmla="*/ 49 w 1120"/>
              <a:gd name="T121" fmla="*/ 419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773">
                <a:moveTo>
                  <a:pt x="1112" y="560"/>
                </a:moveTo>
                <a:lnTo>
                  <a:pt x="1108" y="561"/>
                </a:lnTo>
                <a:lnTo>
                  <a:pt x="1098" y="558"/>
                </a:lnTo>
                <a:lnTo>
                  <a:pt x="1079" y="554"/>
                </a:lnTo>
                <a:lnTo>
                  <a:pt x="1062" y="544"/>
                </a:lnTo>
                <a:lnTo>
                  <a:pt x="1052" y="538"/>
                </a:lnTo>
                <a:lnTo>
                  <a:pt x="1050" y="539"/>
                </a:lnTo>
                <a:lnTo>
                  <a:pt x="1045" y="543"/>
                </a:lnTo>
                <a:lnTo>
                  <a:pt x="1042" y="548"/>
                </a:lnTo>
                <a:lnTo>
                  <a:pt x="1039" y="558"/>
                </a:lnTo>
                <a:lnTo>
                  <a:pt x="1035" y="570"/>
                </a:lnTo>
                <a:lnTo>
                  <a:pt x="1015" y="570"/>
                </a:lnTo>
                <a:lnTo>
                  <a:pt x="998" y="571"/>
                </a:lnTo>
                <a:lnTo>
                  <a:pt x="987" y="576"/>
                </a:lnTo>
                <a:lnTo>
                  <a:pt x="977" y="582"/>
                </a:lnTo>
                <a:lnTo>
                  <a:pt x="974" y="589"/>
                </a:lnTo>
                <a:lnTo>
                  <a:pt x="972" y="598"/>
                </a:lnTo>
                <a:lnTo>
                  <a:pt x="965" y="619"/>
                </a:lnTo>
                <a:lnTo>
                  <a:pt x="960" y="639"/>
                </a:lnTo>
                <a:lnTo>
                  <a:pt x="957" y="651"/>
                </a:lnTo>
                <a:lnTo>
                  <a:pt x="952" y="660"/>
                </a:lnTo>
                <a:lnTo>
                  <a:pt x="940" y="671"/>
                </a:lnTo>
                <a:lnTo>
                  <a:pt x="926" y="678"/>
                </a:lnTo>
                <a:lnTo>
                  <a:pt x="919" y="682"/>
                </a:lnTo>
                <a:lnTo>
                  <a:pt x="916" y="686"/>
                </a:lnTo>
                <a:lnTo>
                  <a:pt x="915" y="690"/>
                </a:lnTo>
                <a:lnTo>
                  <a:pt x="913" y="692"/>
                </a:lnTo>
                <a:lnTo>
                  <a:pt x="907" y="691"/>
                </a:lnTo>
                <a:lnTo>
                  <a:pt x="901" y="692"/>
                </a:lnTo>
                <a:lnTo>
                  <a:pt x="888" y="696"/>
                </a:lnTo>
                <a:lnTo>
                  <a:pt x="874" y="701"/>
                </a:lnTo>
                <a:lnTo>
                  <a:pt x="857" y="707"/>
                </a:lnTo>
                <a:lnTo>
                  <a:pt x="847" y="707"/>
                </a:lnTo>
                <a:lnTo>
                  <a:pt x="843" y="708"/>
                </a:lnTo>
                <a:lnTo>
                  <a:pt x="841" y="711"/>
                </a:lnTo>
                <a:lnTo>
                  <a:pt x="843" y="716"/>
                </a:lnTo>
                <a:lnTo>
                  <a:pt x="845" y="719"/>
                </a:lnTo>
                <a:lnTo>
                  <a:pt x="846" y="724"/>
                </a:lnTo>
                <a:lnTo>
                  <a:pt x="842" y="728"/>
                </a:lnTo>
                <a:lnTo>
                  <a:pt x="839" y="735"/>
                </a:lnTo>
                <a:lnTo>
                  <a:pt x="837" y="747"/>
                </a:lnTo>
                <a:lnTo>
                  <a:pt x="831" y="750"/>
                </a:lnTo>
                <a:lnTo>
                  <a:pt x="821" y="756"/>
                </a:lnTo>
                <a:lnTo>
                  <a:pt x="811" y="764"/>
                </a:lnTo>
                <a:lnTo>
                  <a:pt x="808" y="765"/>
                </a:lnTo>
                <a:lnTo>
                  <a:pt x="802" y="767"/>
                </a:lnTo>
                <a:lnTo>
                  <a:pt x="796" y="767"/>
                </a:lnTo>
                <a:lnTo>
                  <a:pt x="790" y="765"/>
                </a:lnTo>
                <a:lnTo>
                  <a:pt x="784" y="767"/>
                </a:lnTo>
                <a:lnTo>
                  <a:pt x="778" y="773"/>
                </a:lnTo>
                <a:lnTo>
                  <a:pt x="775" y="771"/>
                </a:lnTo>
                <a:lnTo>
                  <a:pt x="773" y="766"/>
                </a:lnTo>
                <a:lnTo>
                  <a:pt x="770" y="762"/>
                </a:lnTo>
                <a:lnTo>
                  <a:pt x="760" y="753"/>
                </a:lnTo>
                <a:lnTo>
                  <a:pt x="752" y="747"/>
                </a:lnTo>
                <a:lnTo>
                  <a:pt x="748" y="746"/>
                </a:lnTo>
                <a:lnTo>
                  <a:pt x="741" y="748"/>
                </a:lnTo>
                <a:lnTo>
                  <a:pt x="731" y="749"/>
                </a:lnTo>
                <a:lnTo>
                  <a:pt x="723" y="748"/>
                </a:lnTo>
                <a:lnTo>
                  <a:pt x="717" y="746"/>
                </a:lnTo>
                <a:lnTo>
                  <a:pt x="708" y="737"/>
                </a:lnTo>
                <a:lnTo>
                  <a:pt x="704" y="732"/>
                </a:lnTo>
                <a:lnTo>
                  <a:pt x="701" y="729"/>
                </a:lnTo>
                <a:lnTo>
                  <a:pt x="695" y="730"/>
                </a:lnTo>
                <a:lnTo>
                  <a:pt x="693" y="726"/>
                </a:lnTo>
                <a:lnTo>
                  <a:pt x="693" y="721"/>
                </a:lnTo>
                <a:lnTo>
                  <a:pt x="695" y="716"/>
                </a:lnTo>
                <a:lnTo>
                  <a:pt x="694" y="706"/>
                </a:lnTo>
                <a:lnTo>
                  <a:pt x="690" y="698"/>
                </a:lnTo>
                <a:lnTo>
                  <a:pt x="686" y="695"/>
                </a:lnTo>
                <a:lnTo>
                  <a:pt x="687" y="693"/>
                </a:lnTo>
                <a:lnTo>
                  <a:pt x="689" y="688"/>
                </a:lnTo>
                <a:lnTo>
                  <a:pt x="691" y="683"/>
                </a:lnTo>
                <a:lnTo>
                  <a:pt x="691" y="674"/>
                </a:lnTo>
                <a:lnTo>
                  <a:pt x="688" y="665"/>
                </a:lnTo>
                <a:lnTo>
                  <a:pt x="687" y="651"/>
                </a:lnTo>
                <a:lnTo>
                  <a:pt x="688" y="637"/>
                </a:lnTo>
                <a:lnTo>
                  <a:pt x="684" y="630"/>
                </a:lnTo>
                <a:lnTo>
                  <a:pt x="651" y="630"/>
                </a:lnTo>
                <a:lnTo>
                  <a:pt x="622" y="630"/>
                </a:lnTo>
                <a:lnTo>
                  <a:pt x="620" y="629"/>
                </a:lnTo>
                <a:lnTo>
                  <a:pt x="609" y="612"/>
                </a:lnTo>
                <a:lnTo>
                  <a:pt x="600" y="598"/>
                </a:lnTo>
                <a:lnTo>
                  <a:pt x="591" y="591"/>
                </a:lnTo>
                <a:lnTo>
                  <a:pt x="570" y="581"/>
                </a:lnTo>
                <a:lnTo>
                  <a:pt x="560" y="577"/>
                </a:lnTo>
                <a:lnTo>
                  <a:pt x="552" y="570"/>
                </a:lnTo>
                <a:lnTo>
                  <a:pt x="545" y="562"/>
                </a:lnTo>
                <a:lnTo>
                  <a:pt x="543" y="551"/>
                </a:lnTo>
                <a:lnTo>
                  <a:pt x="542" y="547"/>
                </a:lnTo>
                <a:lnTo>
                  <a:pt x="540" y="544"/>
                </a:lnTo>
                <a:lnTo>
                  <a:pt x="538" y="543"/>
                </a:lnTo>
                <a:lnTo>
                  <a:pt x="535" y="543"/>
                </a:lnTo>
                <a:lnTo>
                  <a:pt x="511" y="530"/>
                </a:lnTo>
                <a:lnTo>
                  <a:pt x="501" y="527"/>
                </a:lnTo>
                <a:lnTo>
                  <a:pt x="492" y="530"/>
                </a:lnTo>
                <a:lnTo>
                  <a:pt x="488" y="530"/>
                </a:lnTo>
                <a:lnTo>
                  <a:pt x="480" y="527"/>
                </a:lnTo>
                <a:lnTo>
                  <a:pt x="471" y="531"/>
                </a:lnTo>
                <a:lnTo>
                  <a:pt x="467" y="532"/>
                </a:lnTo>
                <a:lnTo>
                  <a:pt x="462" y="531"/>
                </a:lnTo>
                <a:lnTo>
                  <a:pt x="457" y="529"/>
                </a:lnTo>
                <a:lnTo>
                  <a:pt x="445" y="517"/>
                </a:lnTo>
                <a:lnTo>
                  <a:pt x="435" y="512"/>
                </a:lnTo>
                <a:lnTo>
                  <a:pt x="428" y="509"/>
                </a:lnTo>
                <a:lnTo>
                  <a:pt x="414" y="505"/>
                </a:lnTo>
                <a:lnTo>
                  <a:pt x="399" y="503"/>
                </a:lnTo>
                <a:lnTo>
                  <a:pt x="391" y="501"/>
                </a:lnTo>
                <a:lnTo>
                  <a:pt x="385" y="498"/>
                </a:lnTo>
                <a:lnTo>
                  <a:pt x="384" y="496"/>
                </a:lnTo>
                <a:lnTo>
                  <a:pt x="384" y="492"/>
                </a:lnTo>
                <a:lnTo>
                  <a:pt x="384" y="486"/>
                </a:lnTo>
                <a:lnTo>
                  <a:pt x="382" y="482"/>
                </a:lnTo>
                <a:lnTo>
                  <a:pt x="378" y="477"/>
                </a:lnTo>
                <a:lnTo>
                  <a:pt x="373" y="474"/>
                </a:lnTo>
                <a:lnTo>
                  <a:pt x="364" y="474"/>
                </a:lnTo>
                <a:lnTo>
                  <a:pt x="350" y="474"/>
                </a:lnTo>
                <a:lnTo>
                  <a:pt x="340" y="470"/>
                </a:lnTo>
                <a:lnTo>
                  <a:pt x="331" y="470"/>
                </a:lnTo>
                <a:lnTo>
                  <a:pt x="321" y="470"/>
                </a:lnTo>
                <a:lnTo>
                  <a:pt x="313" y="470"/>
                </a:lnTo>
                <a:lnTo>
                  <a:pt x="307" y="473"/>
                </a:lnTo>
                <a:lnTo>
                  <a:pt x="304" y="476"/>
                </a:lnTo>
                <a:lnTo>
                  <a:pt x="302" y="486"/>
                </a:lnTo>
                <a:lnTo>
                  <a:pt x="300" y="487"/>
                </a:lnTo>
                <a:lnTo>
                  <a:pt x="296" y="488"/>
                </a:lnTo>
                <a:lnTo>
                  <a:pt x="292" y="488"/>
                </a:lnTo>
                <a:lnTo>
                  <a:pt x="282" y="488"/>
                </a:lnTo>
                <a:lnTo>
                  <a:pt x="266" y="486"/>
                </a:lnTo>
                <a:lnTo>
                  <a:pt x="245" y="485"/>
                </a:lnTo>
                <a:lnTo>
                  <a:pt x="229" y="490"/>
                </a:lnTo>
                <a:lnTo>
                  <a:pt x="217" y="497"/>
                </a:lnTo>
                <a:lnTo>
                  <a:pt x="205" y="505"/>
                </a:lnTo>
                <a:lnTo>
                  <a:pt x="191" y="518"/>
                </a:lnTo>
                <a:lnTo>
                  <a:pt x="187" y="523"/>
                </a:lnTo>
                <a:lnTo>
                  <a:pt x="179" y="545"/>
                </a:lnTo>
                <a:lnTo>
                  <a:pt x="175" y="548"/>
                </a:lnTo>
                <a:lnTo>
                  <a:pt x="170" y="551"/>
                </a:lnTo>
                <a:lnTo>
                  <a:pt x="166" y="551"/>
                </a:lnTo>
                <a:lnTo>
                  <a:pt x="156" y="554"/>
                </a:lnTo>
                <a:lnTo>
                  <a:pt x="144" y="560"/>
                </a:lnTo>
                <a:lnTo>
                  <a:pt x="135" y="562"/>
                </a:lnTo>
                <a:lnTo>
                  <a:pt x="113" y="561"/>
                </a:lnTo>
                <a:lnTo>
                  <a:pt x="112" y="554"/>
                </a:lnTo>
                <a:lnTo>
                  <a:pt x="108" y="528"/>
                </a:lnTo>
                <a:lnTo>
                  <a:pt x="106" y="503"/>
                </a:lnTo>
                <a:lnTo>
                  <a:pt x="106" y="491"/>
                </a:lnTo>
                <a:lnTo>
                  <a:pt x="108" y="467"/>
                </a:lnTo>
                <a:lnTo>
                  <a:pt x="108" y="455"/>
                </a:lnTo>
                <a:lnTo>
                  <a:pt x="107" y="444"/>
                </a:lnTo>
                <a:lnTo>
                  <a:pt x="108" y="433"/>
                </a:lnTo>
                <a:lnTo>
                  <a:pt x="110" y="421"/>
                </a:lnTo>
                <a:lnTo>
                  <a:pt x="111" y="408"/>
                </a:lnTo>
                <a:lnTo>
                  <a:pt x="109" y="400"/>
                </a:lnTo>
                <a:lnTo>
                  <a:pt x="105" y="393"/>
                </a:lnTo>
                <a:lnTo>
                  <a:pt x="98" y="384"/>
                </a:lnTo>
                <a:lnTo>
                  <a:pt x="97" y="379"/>
                </a:lnTo>
                <a:lnTo>
                  <a:pt x="96" y="373"/>
                </a:lnTo>
                <a:lnTo>
                  <a:pt x="90" y="373"/>
                </a:lnTo>
                <a:lnTo>
                  <a:pt x="83" y="367"/>
                </a:lnTo>
                <a:lnTo>
                  <a:pt x="78" y="364"/>
                </a:lnTo>
                <a:lnTo>
                  <a:pt x="67" y="360"/>
                </a:lnTo>
                <a:lnTo>
                  <a:pt x="62" y="360"/>
                </a:lnTo>
                <a:lnTo>
                  <a:pt x="57" y="362"/>
                </a:lnTo>
                <a:lnTo>
                  <a:pt x="53" y="368"/>
                </a:lnTo>
                <a:lnTo>
                  <a:pt x="50" y="359"/>
                </a:lnTo>
                <a:lnTo>
                  <a:pt x="50" y="351"/>
                </a:lnTo>
                <a:lnTo>
                  <a:pt x="59" y="333"/>
                </a:lnTo>
                <a:lnTo>
                  <a:pt x="65" y="338"/>
                </a:lnTo>
                <a:lnTo>
                  <a:pt x="71" y="340"/>
                </a:lnTo>
                <a:lnTo>
                  <a:pt x="80" y="340"/>
                </a:lnTo>
                <a:lnTo>
                  <a:pt x="88" y="339"/>
                </a:lnTo>
                <a:lnTo>
                  <a:pt x="87" y="333"/>
                </a:lnTo>
                <a:lnTo>
                  <a:pt x="83" y="329"/>
                </a:lnTo>
                <a:lnTo>
                  <a:pt x="78" y="326"/>
                </a:lnTo>
                <a:lnTo>
                  <a:pt x="76" y="318"/>
                </a:lnTo>
                <a:lnTo>
                  <a:pt x="77" y="310"/>
                </a:lnTo>
                <a:lnTo>
                  <a:pt x="79" y="302"/>
                </a:lnTo>
                <a:lnTo>
                  <a:pt x="76" y="298"/>
                </a:lnTo>
                <a:lnTo>
                  <a:pt x="73" y="296"/>
                </a:lnTo>
                <a:lnTo>
                  <a:pt x="63" y="297"/>
                </a:lnTo>
                <a:lnTo>
                  <a:pt x="51" y="295"/>
                </a:lnTo>
                <a:lnTo>
                  <a:pt x="39" y="294"/>
                </a:lnTo>
                <a:lnTo>
                  <a:pt x="37" y="303"/>
                </a:lnTo>
                <a:lnTo>
                  <a:pt x="43" y="316"/>
                </a:lnTo>
                <a:lnTo>
                  <a:pt x="38" y="309"/>
                </a:lnTo>
                <a:lnTo>
                  <a:pt x="32" y="301"/>
                </a:lnTo>
                <a:lnTo>
                  <a:pt x="25" y="287"/>
                </a:lnTo>
                <a:lnTo>
                  <a:pt x="20" y="270"/>
                </a:lnTo>
                <a:lnTo>
                  <a:pt x="19" y="251"/>
                </a:lnTo>
                <a:lnTo>
                  <a:pt x="23" y="236"/>
                </a:lnTo>
                <a:lnTo>
                  <a:pt x="29" y="221"/>
                </a:lnTo>
                <a:lnTo>
                  <a:pt x="32" y="203"/>
                </a:lnTo>
                <a:lnTo>
                  <a:pt x="36" y="185"/>
                </a:lnTo>
                <a:lnTo>
                  <a:pt x="40" y="193"/>
                </a:lnTo>
                <a:lnTo>
                  <a:pt x="45" y="200"/>
                </a:lnTo>
                <a:lnTo>
                  <a:pt x="52" y="207"/>
                </a:lnTo>
                <a:lnTo>
                  <a:pt x="56" y="209"/>
                </a:lnTo>
                <a:lnTo>
                  <a:pt x="67" y="211"/>
                </a:lnTo>
                <a:lnTo>
                  <a:pt x="74" y="210"/>
                </a:lnTo>
                <a:lnTo>
                  <a:pt x="82" y="206"/>
                </a:lnTo>
                <a:lnTo>
                  <a:pt x="89" y="208"/>
                </a:lnTo>
                <a:lnTo>
                  <a:pt x="95" y="215"/>
                </a:lnTo>
                <a:lnTo>
                  <a:pt x="101" y="223"/>
                </a:lnTo>
                <a:lnTo>
                  <a:pt x="109" y="225"/>
                </a:lnTo>
                <a:lnTo>
                  <a:pt x="127" y="219"/>
                </a:lnTo>
                <a:lnTo>
                  <a:pt x="135" y="218"/>
                </a:lnTo>
                <a:lnTo>
                  <a:pt x="142" y="221"/>
                </a:lnTo>
                <a:lnTo>
                  <a:pt x="146" y="221"/>
                </a:lnTo>
                <a:lnTo>
                  <a:pt x="150" y="221"/>
                </a:lnTo>
                <a:lnTo>
                  <a:pt x="146" y="213"/>
                </a:lnTo>
                <a:lnTo>
                  <a:pt x="145" y="206"/>
                </a:lnTo>
                <a:lnTo>
                  <a:pt x="149" y="202"/>
                </a:lnTo>
                <a:lnTo>
                  <a:pt x="163" y="206"/>
                </a:lnTo>
                <a:lnTo>
                  <a:pt x="172" y="203"/>
                </a:lnTo>
                <a:lnTo>
                  <a:pt x="174" y="202"/>
                </a:lnTo>
                <a:lnTo>
                  <a:pt x="176" y="200"/>
                </a:lnTo>
                <a:lnTo>
                  <a:pt x="177" y="194"/>
                </a:lnTo>
                <a:lnTo>
                  <a:pt x="177" y="187"/>
                </a:lnTo>
                <a:lnTo>
                  <a:pt x="175" y="181"/>
                </a:lnTo>
                <a:lnTo>
                  <a:pt x="173" y="176"/>
                </a:lnTo>
                <a:lnTo>
                  <a:pt x="167" y="168"/>
                </a:lnTo>
                <a:lnTo>
                  <a:pt x="142" y="151"/>
                </a:lnTo>
                <a:lnTo>
                  <a:pt x="134" y="143"/>
                </a:lnTo>
                <a:lnTo>
                  <a:pt x="127" y="134"/>
                </a:lnTo>
                <a:lnTo>
                  <a:pt x="123" y="121"/>
                </a:lnTo>
                <a:lnTo>
                  <a:pt x="119" y="107"/>
                </a:lnTo>
                <a:lnTo>
                  <a:pt x="116" y="97"/>
                </a:lnTo>
                <a:lnTo>
                  <a:pt x="108" y="74"/>
                </a:lnTo>
                <a:lnTo>
                  <a:pt x="104" y="71"/>
                </a:lnTo>
                <a:lnTo>
                  <a:pt x="100" y="70"/>
                </a:lnTo>
                <a:lnTo>
                  <a:pt x="90" y="69"/>
                </a:lnTo>
                <a:lnTo>
                  <a:pt x="80" y="71"/>
                </a:lnTo>
                <a:lnTo>
                  <a:pt x="63" y="75"/>
                </a:lnTo>
                <a:lnTo>
                  <a:pt x="54" y="73"/>
                </a:lnTo>
                <a:lnTo>
                  <a:pt x="49" y="76"/>
                </a:lnTo>
                <a:lnTo>
                  <a:pt x="38" y="86"/>
                </a:lnTo>
                <a:lnTo>
                  <a:pt x="33" y="94"/>
                </a:lnTo>
                <a:lnTo>
                  <a:pt x="26" y="114"/>
                </a:lnTo>
                <a:lnTo>
                  <a:pt x="31" y="120"/>
                </a:lnTo>
                <a:lnTo>
                  <a:pt x="31" y="124"/>
                </a:lnTo>
                <a:lnTo>
                  <a:pt x="27" y="153"/>
                </a:lnTo>
                <a:lnTo>
                  <a:pt x="30" y="167"/>
                </a:lnTo>
                <a:lnTo>
                  <a:pt x="29" y="168"/>
                </a:lnTo>
                <a:lnTo>
                  <a:pt x="27" y="165"/>
                </a:lnTo>
                <a:lnTo>
                  <a:pt x="20" y="150"/>
                </a:lnTo>
                <a:lnTo>
                  <a:pt x="10" y="133"/>
                </a:lnTo>
                <a:lnTo>
                  <a:pt x="0" y="107"/>
                </a:lnTo>
                <a:lnTo>
                  <a:pt x="16" y="89"/>
                </a:lnTo>
                <a:lnTo>
                  <a:pt x="30" y="77"/>
                </a:lnTo>
                <a:lnTo>
                  <a:pt x="41" y="69"/>
                </a:lnTo>
                <a:lnTo>
                  <a:pt x="45" y="68"/>
                </a:lnTo>
                <a:lnTo>
                  <a:pt x="60" y="61"/>
                </a:lnTo>
                <a:lnTo>
                  <a:pt x="80" y="56"/>
                </a:lnTo>
                <a:lnTo>
                  <a:pt x="95" y="52"/>
                </a:lnTo>
                <a:lnTo>
                  <a:pt x="114" y="48"/>
                </a:lnTo>
                <a:lnTo>
                  <a:pt x="120" y="48"/>
                </a:lnTo>
                <a:lnTo>
                  <a:pt x="129" y="48"/>
                </a:lnTo>
                <a:lnTo>
                  <a:pt x="137" y="51"/>
                </a:lnTo>
                <a:lnTo>
                  <a:pt x="141" y="54"/>
                </a:lnTo>
                <a:lnTo>
                  <a:pt x="157" y="64"/>
                </a:lnTo>
                <a:lnTo>
                  <a:pt x="173" y="75"/>
                </a:lnTo>
                <a:lnTo>
                  <a:pt x="187" y="87"/>
                </a:lnTo>
                <a:lnTo>
                  <a:pt x="191" y="92"/>
                </a:lnTo>
                <a:lnTo>
                  <a:pt x="193" y="98"/>
                </a:lnTo>
                <a:lnTo>
                  <a:pt x="195" y="103"/>
                </a:lnTo>
                <a:lnTo>
                  <a:pt x="207" y="122"/>
                </a:lnTo>
                <a:lnTo>
                  <a:pt x="212" y="130"/>
                </a:lnTo>
                <a:lnTo>
                  <a:pt x="219" y="141"/>
                </a:lnTo>
                <a:lnTo>
                  <a:pt x="224" y="146"/>
                </a:lnTo>
                <a:lnTo>
                  <a:pt x="230" y="152"/>
                </a:lnTo>
                <a:lnTo>
                  <a:pt x="233" y="158"/>
                </a:lnTo>
                <a:lnTo>
                  <a:pt x="237" y="160"/>
                </a:lnTo>
                <a:lnTo>
                  <a:pt x="242" y="161"/>
                </a:lnTo>
                <a:lnTo>
                  <a:pt x="253" y="159"/>
                </a:lnTo>
                <a:lnTo>
                  <a:pt x="265" y="156"/>
                </a:lnTo>
                <a:lnTo>
                  <a:pt x="273" y="155"/>
                </a:lnTo>
                <a:lnTo>
                  <a:pt x="276" y="155"/>
                </a:lnTo>
                <a:lnTo>
                  <a:pt x="297" y="156"/>
                </a:lnTo>
                <a:lnTo>
                  <a:pt x="316" y="157"/>
                </a:lnTo>
                <a:lnTo>
                  <a:pt x="339" y="158"/>
                </a:lnTo>
                <a:lnTo>
                  <a:pt x="346" y="160"/>
                </a:lnTo>
                <a:lnTo>
                  <a:pt x="355" y="161"/>
                </a:lnTo>
                <a:lnTo>
                  <a:pt x="359" y="161"/>
                </a:lnTo>
                <a:lnTo>
                  <a:pt x="362" y="156"/>
                </a:lnTo>
                <a:lnTo>
                  <a:pt x="365" y="154"/>
                </a:lnTo>
                <a:lnTo>
                  <a:pt x="367" y="152"/>
                </a:lnTo>
                <a:lnTo>
                  <a:pt x="366" y="150"/>
                </a:lnTo>
                <a:lnTo>
                  <a:pt x="363" y="148"/>
                </a:lnTo>
                <a:lnTo>
                  <a:pt x="359" y="141"/>
                </a:lnTo>
                <a:lnTo>
                  <a:pt x="356" y="118"/>
                </a:lnTo>
                <a:lnTo>
                  <a:pt x="354" y="98"/>
                </a:lnTo>
                <a:lnTo>
                  <a:pt x="360" y="92"/>
                </a:lnTo>
                <a:lnTo>
                  <a:pt x="366" y="88"/>
                </a:lnTo>
                <a:lnTo>
                  <a:pt x="375" y="74"/>
                </a:lnTo>
                <a:lnTo>
                  <a:pt x="380" y="70"/>
                </a:lnTo>
                <a:lnTo>
                  <a:pt x="387" y="67"/>
                </a:lnTo>
                <a:lnTo>
                  <a:pt x="412" y="66"/>
                </a:lnTo>
                <a:lnTo>
                  <a:pt x="422" y="63"/>
                </a:lnTo>
                <a:lnTo>
                  <a:pt x="425" y="59"/>
                </a:lnTo>
                <a:lnTo>
                  <a:pt x="430" y="48"/>
                </a:lnTo>
                <a:lnTo>
                  <a:pt x="432" y="39"/>
                </a:lnTo>
                <a:lnTo>
                  <a:pt x="435" y="34"/>
                </a:lnTo>
                <a:lnTo>
                  <a:pt x="439" y="31"/>
                </a:lnTo>
                <a:lnTo>
                  <a:pt x="442" y="31"/>
                </a:lnTo>
                <a:lnTo>
                  <a:pt x="450" y="34"/>
                </a:lnTo>
                <a:lnTo>
                  <a:pt x="455" y="36"/>
                </a:lnTo>
                <a:lnTo>
                  <a:pt x="459" y="38"/>
                </a:lnTo>
                <a:lnTo>
                  <a:pt x="462" y="41"/>
                </a:lnTo>
                <a:lnTo>
                  <a:pt x="466" y="46"/>
                </a:lnTo>
                <a:lnTo>
                  <a:pt x="466" y="50"/>
                </a:lnTo>
                <a:lnTo>
                  <a:pt x="468" y="52"/>
                </a:lnTo>
                <a:lnTo>
                  <a:pt x="471" y="52"/>
                </a:lnTo>
                <a:lnTo>
                  <a:pt x="473" y="52"/>
                </a:lnTo>
                <a:lnTo>
                  <a:pt x="474" y="51"/>
                </a:lnTo>
                <a:lnTo>
                  <a:pt x="475" y="50"/>
                </a:lnTo>
                <a:lnTo>
                  <a:pt x="474" y="47"/>
                </a:lnTo>
                <a:lnTo>
                  <a:pt x="470" y="40"/>
                </a:lnTo>
                <a:lnTo>
                  <a:pt x="459" y="27"/>
                </a:lnTo>
                <a:lnTo>
                  <a:pt x="453" y="22"/>
                </a:lnTo>
                <a:lnTo>
                  <a:pt x="449" y="19"/>
                </a:lnTo>
                <a:lnTo>
                  <a:pt x="448" y="16"/>
                </a:lnTo>
                <a:lnTo>
                  <a:pt x="453" y="12"/>
                </a:lnTo>
                <a:lnTo>
                  <a:pt x="457" y="10"/>
                </a:lnTo>
                <a:lnTo>
                  <a:pt x="464" y="12"/>
                </a:lnTo>
                <a:lnTo>
                  <a:pt x="474" y="12"/>
                </a:lnTo>
                <a:lnTo>
                  <a:pt x="479" y="10"/>
                </a:lnTo>
                <a:lnTo>
                  <a:pt x="483" y="0"/>
                </a:lnTo>
                <a:lnTo>
                  <a:pt x="494" y="11"/>
                </a:lnTo>
                <a:lnTo>
                  <a:pt x="506" y="23"/>
                </a:lnTo>
                <a:lnTo>
                  <a:pt x="510" y="26"/>
                </a:lnTo>
                <a:lnTo>
                  <a:pt x="518" y="27"/>
                </a:lnTo>
                <a:lnTo>
                  <a:pt x="525" y="27"/>
                </a:lnTo>
                <a:lnTo>
                  <a:pt x="528" y="29"/>
                </a:lnTo>
                <a:lnTo>
                  <a:pt x="531" y="32"/>
                </a:lnTo>
                <a:lnTo>
                  <a:pt x="538" y="45"/>
                </a:lnTo>
                <a:lnTo>
                  <a:pt x="544" y="49"/>
                </a:lnTo>
                <a:lnTo>
                  <a:pt x="551" y="51"/>
                </a:lnTo>
                <a:lnTo>
                  <a:pt x="576" y="51"/>
                </a:lnTo>
                <a:lnTo>
                  <a:pt x="584" y="52"/>
                </a:lnTo>
                <a:lnTo>
                  <a:pt x="590" y="58"/>
                </a:lnTo>
                <a:lnTo>
                  <a:pt x="594" y="61"/>
                </a:lnTo>
                <a:lnTo>
                  <a:pt x="595" y="63"/>
                </a:lnTo>
                <a:lnTo>
                  <a:pt x="595" y="66"/>
                </a:lnTo>
                <a:lnTo>
                  <a:pt x="593" y="69"/>
                </a:lnTo>
                <a:lnTo>
                  <a:pt x="593" y="76"/>
                </a:lnTo>
                <a:lnTo>
                  <a:pt x="593" y="81"/>
                </a:lnTo>
                <a:lnTo>
                  <a:pt x="591" y="84"/>
                </a:lnTo>
                <a:lnTo>
                  <a:pt x="590" y="86"/>
                </a:lnTo>
                <a:lnTo>
                  <a:pt x="592" y="88"/>
                </a:lnTo>
                <a:lnTo>
                  <a:pt x="603" y="93"/>
                </a:lnTo>
                <a:lnTo>
                  <a:pt x="607" y="98"/>
                </a:lnTo>
                <a:lnTo>
                  <a:pt x="610" y="101"/>
                </a:lnTo>
                <a:lnTo>
                  <a:pt x="611" y="104"/>
                </a:lnTo>
                <a:lnTo>
                  <a:pt x="609" y="106"/>
                </a:lnTo>
                <a:lnTo>
                  <a:pt x="603" y="105"/>
                </a:lnTo>
                <a:lnTo>
                  <a:pt x="601" y="109"/>
                </a:lnTo>
                <a:lnTo>
                  <a:pt x="601" y="115"/>
                </a:lnTo>
                <a:lnTo>
                  <a:pt x="605" y="121"/>
                </a:lnTo>
                <a:lnTo>
                  <a:pt x="606" y="126"/>
                </a:lnTo>
                <a:lnTo>
                  <a:pt x="603" y="131"/>
                </a:lnTo>
                <a:lnTo>
                  <a:pt x="600" y="139"/>
                </a:lnTo>
                <a:lnTo>
                  <a:pt x="600" y="144"/>
                </a:lnTo>
                <a:lnTo>
                  <a:pt x="602" y="147"/>
                </a:lnTo>
                <a:lnTo>
                  <a:pt x="611" y="152"/>
                </a:lnTo>
                <a:lnTo>
                  <a:pt x="631" y="165"/>
                </a:lnTo>
                <a:lnTo>
                  <a:pt x="636" y="166"/>
                </a:lnTo>
                <a:lnTo>
                  <a:pt x="655" y="163"/>
                </a:lnTo>
                <a:lnTo>
                  <a:pt x="664" y="163"/>
                </a:lnTo>
                <a:lnTo>
                  <a:pt x="669" y="165"/>
                </a:lnTo>
                <a:lnTo>
                  <a:pt x="684" y="167"/>
                </a:lnTo>
                <a:lnTo>
                  <a:pt x="688" y="169"/>
                </a:lnTo>
                <a:lnTo>
                  <a:pt x="693" y="169"/>
                </a:lnTo>
                <a:lnTo>
                  <a:pt x="700" y="168"/>
                </a:lnTo>
                <a:lnTo>
                  <a:pt x="705" y="162"/>
                </a:lnTo>
                <a:lnTo>
                  <a:pt x="707" y="161"/>
                </a:lnTo>
                <a:lnTo>
                  <a:pt x="709" y="160"/>
                </a:lnTo>
                <a:lnTo>
                  <a:pt x="713" y="160"/>
                </a:lnTo>
                <a:lnTo>
                  <a:pt x="725" y="164"/>
                </a:lnTo>
                <a:lnTo>
                  <a:pt x="737" y="172"/>
                </a:lnTo>
                <a:lnTo>
                  <a:pt x="746" y="179"/>
                </a:lnTo>
                <a:lnTo>
                  <a:pt x="750" y="185"/>
                </a:lnTo>
                <a:lnTo>
                  <a:pt x="755" y="200"/>
                </a:lnTo>
                <a:lnTo>
                  <a:pt x="761" y="222"/>
                </a:lnTo>
                <a:lnTo>
                  <a:pt x="768" y="236"/>
                </a:lnTo>
                <a:lnTo>
                  <a:pt x="777" y="244"/>
                </a:lnTo>
                <a:lnTo>
                  <a:pt x="783" y="258"/>
                </a:lnTo>
                <a:lnTo>
                  <a:pt x="788" y="289"/>
                </a:lnTo>
                <a:lnTo>
                  <a:pt x="792" y="295"/>
                </a:lnTo>
                <a:lnTo>
                  <a:pt x="795" y="298"/>
                </a:lnTo>
                <a:lnTo>
                  <a:pt x="805" y="307"/>
                </a:lnTo>
                <a:lnTo>
                  <a:pt x="825" y="322"/>
                </a:lnTo>
                <a:lnTo>
                  <a:pt x="837" y="330"/>
                </a:lnTo>
                <a:lnTo>
                  <a:pt x="856" y="344"/>
                </a:lnTo>
                <a:lnTo>
                  <a:pt x="873" y="356"/>
                </a:lnTo>
                <a:lnTo>
                  <a:pt x="890" y="376"/>
                </a:lnTo>
                <a:lnTo>
                  <a:pt x="893" y="378"/>
                </a:lnTo>
                <a:lnTo>
                  <a:pt x="908" y="389"/>
                </a:lnTo>
                <a:lnTo>
                  <a:pt x="925" y="399"/>
                </a:lnTo>
                <a:lnTo>
                  <a:pt x="936" y="397"/>
                </a:lnTo>
                <a:lnTo>
                  <a:pt x="954" y="413"/>
                </a:lnTo>
                <a:lnTo>
                  <a:pt x="961" y="419"/>
                </a:lnTo>
                <a:lnTo>
                  <a:pt x="964" y="421"/>
                </a:lnTo>
                <a:lnTo>
                  <a:pt x="977" y="428"/>
                </a:lnTo>
                <a:lnTo>
                  <a:pt x="997" y="441"/>
                </a:lnTo>
                <a:lnTo>
                  <a:pt x="1023" y="460"/>
                </a:lnTo>
                <a:lnTo>
                  <a:pt x="1040" y="472"/>
                </a:lnTo>
                <a:lnTo>
                  <a:pt x="1044" y="473"/>
                </a:lnTo>
                <a:lnTo>
                  <a:pt x="1049" y="473"/>
                </a:lnTo>
                <a:lnTo>
                  <a:pt x="1054" y="470"/>
                </a:lnTo>
                <a:lnTo>
                  <a:pt x="1059" y="469"/>
                </a:lnTo>
                <a:lnTo>
                  <a:pt x="1068" y="471"/>
                </a:lnTo>
                <a:lnTo>
                  <a:pt x="1078" y="475"/>
                </a:lnTo>
                <a:lnTo>
                  <a:pt x="1084" y="479"/>
                </a:lnTo>
                <a:lnTo>
                  <a:pt x="1091" y="484"/>
                </a:lnTo>
                <a:lnTo>
                  <a:pt x="1097" y="488"/>
                </a:lnTo>
                <a:lnTo>
                  <a:pt x="1101" y="490"/>
                </a:lnTo>
                <a:lnTo>
                  <a:pt x="1116" y="494"/>
                </a:lnTo>
                <a:lnTo>
                  <a:pt x="1118" y="497"/>
                </a:lnTo>
                <a:lnTo>
                  <a:pt x="1120" y="500"/>
                </a:lnTo>
                <a:lnTo>
                  <a:pt x="1120" y="502"/>
                </a:lnTo>
                <a:lnTo>
                  <a:pt x="1112" y="517"/>
                </a:lnTo>
                <a:lnTo>
                  <a:pt x="1111" y="536"/>
                </a:lnTo>
                <a:lnTo>
                  <a:pt x="1111" y="549"/>
                </a:lnTo>
                <a:lnTo>
                  <a:pt x="1112" y="560"/>
                </a:lnTo>
                <a:close/>
                <a:moveTo>
                  <a:pt x="49" y="414"/>
                </a:moveTo>
                <a:lnTo>
                  <a:pt x="49" y="419"/>
                </a:lnTo>
                <a:lnTo>
                  <a:pt x="44" y="405"/>
                </a:lnTo>
                <a:lnTo>
                  <a:pt x="42" y="389"/>
                </a:lnTo>
                <a:lnTo>
                  <a:pt x="45" y="385"/>
                </a:lnTo>
                <a:lnTo>
                  <a:pt x="48" y="385"/>
                </a:lnTo>
                <a:lnTo>
                  <a:pt x="45" y="391"/>
                </a:lnTo>
                <a:lnTo>
                  <a:pt x="49" y="41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3" name="Freeform 275"/>
          <p:cNvSpPr>
            <a:spLocks noEditPoints="1"/>
          </p:cNvSpPr>
          <p:nvPr/>
        </p:nvSpPr>
        <p:spPr bwMode="auto">
          <a:xfrm>
            <a:off x="4465673" y="4262526"/>
            <a:ext cx="75798" cy="161071"/>
          </a:xfrm>
          <a:custGeom>
            <a:avLst/>
            <a:gdLst>
              <a:gd name="T0" fmla="*/ 315 w 320"/>
              <a:gd name="T1" fmla="*/ 422 h 675"/>
              <a:gd name="T2" fmla="*/ 314 w 320"/>
              <a:gd name="T3" fmla="*/ 452 h 675"/>
              <a:gd name="T4" fmla="*/ 318 w 320"/>
              <a:gd name="T5" fmla="*/ 474 h 675"/>
              <a:gd name="T6" fmla="*/ 278 w 320"/>
              <a:gd name="T7" fmla="*/ 496 h 675"/>
              <a:gd name="T8" fmla="*/ 253 w 320"/>
              <a:gd name="T9" fmla="*/ 515 h 675"/>
              <a:gd name="T10" fmla="*/ 242 w 320"/>
              <a:gd name="T11" fmla="*/ 531 h 675"/>
              <a:gd name="T12" fmla="*/ 221 w 320"/>
              <a:gd name="T13" fmla="*/ 542 h 675"/>
              <a:gd name="T14" fmla="*/ 208 w 320"/>
              <a:gd name="T15" fmla="*/ 562 h 675"/>
              <a:gd name="T16" fmla="*/ 219 w 320"/>
              <a:gd name="T17" fmla="*/ 610 h 675"/>
              <a:gd name="T18" fmla="*/ 209 w 320"/>
              <a:gd name="T19" fmla="*/ 635 h 675"/>
              <a:gd name="T20" fmla="*/ 190 w 320"/>
              <a:gd name="T21" fmla="*/ 661 h 675"/>
              <a:gd name="T22" fmla="*/ 161 w 320"/>
              <a:gd name="T23" fmla="*/ 675 h 675"/>
              <a:gd name="T24" fmla="*/ 148 w 320"/>
              <a:gd name="T25" fmla="*/ 620 h 675"/>
              <a:gd name="T26" fmla="*/ 132 w 320"/>
              <a:gd name="T27" fmla="*/ 547 h 675"/>
              <a:gd name="T28" fmla="*/ 121 w 320"/>
              <a:gd name="T29" fmla="*/ 503 h 675"/>
              <a:gd name="T30" fmla="*/ 81 w 320"/>
              <a:gd name="T31" fmla="*/ 473 h 675"/>
              <a:gd name="T32" fmla="*/ 57 w 320"/>
              <a:gd name="T33" fmla="*/ 426 h 675"/>
              <a:gd name="T34" fmla="*/ 31 w 320"/>
              <a:gd name="T35" fmla="*/ 403 h 675"/>
              <a:gd name="T36" fmla="*/ 17 w 320"/>
              <a:gd name="T37" fmla="*/ 385 h 675"/>
              <a:gd name="T38" fmla="*/ 1 w 320"/>
              <a:gd name="T39" fmla="*/ 340 h 675"/>
              <a:gd name="T40" fmla="*/ 5 w 320"/>
              <a:gd name="T41" fmla="*/ 312 h 675"/>
              <a:gd name="T42" fmla="*/ 36 w 320"/>
              <a:gd name="T43" fmla="*/ 280 h 675"/>
              <a:gd name="T44" fmla="*/ 56 w 320"/>
              <a:gd name="T45" fmla="*/ 263 h 675"/>
              <a:gd name="T46" fmla="*/ 62 w 320"/>
              <a:gd name="T47" fmla="*/ 231 h 675"/>
              <a:gd name="T48" fmla="*/ 69 w 320"/>
              <a:gd name="T49" fmla="*/ 200 h 675"/>
              <a:gd name="T50" fmla="*/ 65 w 320"/>
              <a:gd name="T51" fmla="*/ 165 h 675"/>
              <a:gd name="T52" fmla="*/ 60 w 320"/>
              <a:gd name="T53" fmla="*/ 144 h 675"/>
              <a:gd name="T54" fmla="*/ 68 w 320"/>
              <a:gd name="T55" fmla="*/ 96 h 675"/>
              <a:gd name="T56" fmla="*/ 57 w 320"/>
              <a:gd name="T57" fmla="*/ 83 h 675"/>
              <a:gd name="T58" fmla="*/ 69 w 320"/>
              <a:gd name="T59" fmla="*/ 70 h 675"/>
              <a:gd name="T60" fmla="*/ 88 w 320"/>
              <a:gd name="T61" fmla="*/ 50 h 675"/>
              <a:gd name="T62" fmla="*/ 105 w 320"/>
              <a:gd name="T63" fmla="*/ 34 h 675"/>
              <a:gd name="T64" fmla="*/ 174 w 320"/>
              <a:gd name="T65" fmla="*/ 0 h 675"/>
              <a:gd name="T66" fmla="*/ 184 w 320"/>
              <a:gd name="T67" fmla="*/ 8 h 675"/>
              <a:gd name="T68" fmla="*/ 190 w 320"/>
              <a:gd name="T69" fmla="*/ 16 h 675"/>
              <a:gd name="T70" fmla="*/ 198 w 320"/>
              <a:gd name="T71" fmla="*/ 8 h 675"/>
              <a:gd name="T72" fmla="*/ 214 w 320"/>
              <a:gd name="T73" fmla="*/ 30 h 675"/>
              <a:gd name="T74" fmla="*/ 231 w 320"/>
              <a:gd name="T75" fmla="*/ 60 h 675"/>
              <a:gd name="T76" fmla="*/ 259 w 320"/>
              <a:gd name="T77" fmla="*/ 40 h 675"/>
              <a:gd name="T78" fmla="*/ 284 w 320"/>
              <a:gd name="T79" fmla="*/ 37 h 675"/>
              <a:gd name="T80" fmla="*/ 275 w 320"/>
              <a:gd name="T81" fmla="*/ 59 h 675"/>
              <a:gd name="T82" fmla="*/ 240 w 320"/>
              <a:gd name="T83" fmla="*/ 100 h 675"/>
              <a:gd name="T84" fmla="*/ 239 w 320"/>
              <a:gd name="T85" fmla="*/ 129 h 675"/>
              <a:gd name="T86" fmla="*/ 261 w 320"/>
              <a:gd name="T87" fmla="*/ 154 h 675"/>
              <a:gd name="T88" fmla="*/ 280 w 320"/>
              <a:gd name="T89" fmla="*/ 185 h 675"/>
              <a:gd name="T90" fmla="*/ 274 w 320"/>
              <a:gd name="T91" fmla="*/ 225 h 675"/>
              <a:gd name="T92" fmla="*/ 241 w 320"/>
              <a:gd name="T93" fmla="*/ 272 h 675"/>
              <a:gd name="T94" fmla="*/ 204 w 320"/>
              <a:gd name="T95" fmla="*/ 304 h 675"/>
              <a:gd name="T96" fmla="*/ 211 w 320"/>
              <a:gd name="T97" fmla="*/ 338 h 675"/>
              <a:gd name="T98" fmla="*/ 255 w 320"/>
              <a:gd name="T99" fmla="*/ 354 h 675"/>
              <a:gd name="T100" fmla="*/ 264 w 320"/>
              <a:gd name="T101" fmla="*/ 370 h 675"/>
              <a:gd name="T102" fmla="*/ 285 w 320"/>
              <a:gd name="T103" fmla="*/ 366 h 675"/>
              <a:gd name="T104" fmla="*/ 299 w 320"/>
              <a:gd name="T105" fmla="*/ 392 h 675"/>
              <a:gd name="T106" fmla="*/ 296 w 320"/>
              <a:gd name="T107" fmla="*/ 397 h 675"/>
              <a:gd name="T108" fmla="*/ 318 w 320"/>
              <a:gd name="T109" fmla="*/ 402 h 675"/>
              <a:gd name="T110" fmla="*/ 290 w 320"/>
              <a:gd name="T111" fmla="*/ 253 h 675"/>
              <a:gd name="T112" fmla="*/ 300 w 320"/>
              <a:gd name="T113" fmla="*/ 252 h 675"/>
              <a:gd name="T114" fmla="*/ 269 w 320"/>
              <a:gd name="T115" fmla="*/ 354 h 675"/>
              <a:gd name="T116" fmla="*/ 259 w 320"/>
              <a:gd name="T117" fmla="*/ 351 h 675"/>
              <a:gd name="T118" fmla="*/ 258 w 320"/>
              <a:gd name="T119" fmla="*/ 335 h 675"/>
              <a:gd name="T120" fmla="*/ 281 w 320"/>
              <a:gd name="T121" fmla="*/ 343 h 675"/>
              <a:gd name="T122" fmla="*/ 275 w 320"/>
              <a:gd name="T123" fmla="*/ 35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0" h="675">
                <a:moveTo>
                  <a:pt x="318" y="402"/>
                </a:moveTo>
                <a:lnTo>
                  <a:pt x="318" y="404"/>
                </a:lnTo>
                <a:lnTo>
                  <a:pt x="315" y="422"/>
                </a:lnTo>
                <a:lnTo>
                  <a:pt x="314" y="429"/>
                </a:lnTo>
                <a:lnTo>
                  <a:pt x="314" y="439"/>
                </a:lnTo>
                <a:lnTo>
                  <a:pt x="314" y="452"/>
                </a:lnTo>
                <a:lnTo>
                  <a:pt x="320" y="463"/>
                </a:lnTo>
                <a:lnTo>
                  <a:pt x="320" y="468"/>
                </a:lnTo>
                <a:lnTo>
                  <a:pt x="318" y="474"/>
                </a:lnTo>
                <a:lnTo>
                  <a:pt x="306" y="480"/>
                </a:lnTo>
                <a:lnTo>
                  <a:pt x="291" y="488"/>
                </a:lnTo>
                <a:lnTo>
                  <a:pt x="278" y="496"/>
                </a:lnTo>
                <a:lnTo>
                  <a:pt x="264" y="505"/>
                </a:lnTo>
                <a:lnTo>
                  <a:pt x="260" y="510"/>
                </a:lnTo>
                <a:lnTo>
                  <a:pt x="253" y="515"/>
                </a:lnTo>
                <a:lnTo>
                  <a:pt x="247" y="519"/>
                </a:lnTo>
                <a:lnTo>
                  <a:pt x="246" y="523"/>
                </a:lnTo>
                <a:lnTo>
                  <a:pt x="242" y="531"/>
                </a:lnTo>
                <a:lnTo>
                  <a:pt x="236" y="537"/>
                </a:lnTo>
                <a:lnTo>
                  <a:pt x="223" y="540"/>
                </a:lnTo>
                <a:lnTo>
                  <a:pt x="221" y="542"/>
                </a:lnTo>
                <a:lnTo>
                  <a:pt x="214" y="551"/>
                </a:lnTo>
                <a:lnTo>
                  <a:pt x="211" y="554"/>
                </a:lnTo>
                <a:lnTo>
                  <a:pt x="208" y="562"/>
                </a:lnTo>
                <a:lnTo>
                  <a:pt x="212" y="582"/>
                </a:lnTo>
                <a:lnTo>
                  <a:pt x="218" y="602"/>
                </a:lnTo>
                <a:lnTo>
                  <a:pt x="219" y="610"/>
                </a:lnTo>
                <a:lnTo>
                  <a:pt x="219" y="617"/>
                </a:lnTo>
                <a:lnTo>
                  <a:pt x="216" y="625"/>
                </a:lnTo>
                <a:lnTo>
                  <a:pt x="209" y="635"/>
                </a:lnTo>
                <a:lnTo>
                  <a:pt x="203" y="643"/>
                </a:lnTo>
                <a:lnTo>
                  <a:pt x="193" y="657"/>
                </a:lnTo>
                <a:lnTo>
                  <a:pt x="190" y="661"/>
                </a:lnTo>
                <a:lnTo>
                  <a:pt x="183" y="665"/>
                </a:lnTo>
                <a:lnTo>
                  <a:pt x="170" y="671"/>
                </a:lnTo>
                <a:lnTo>
                  <a:pt x="161" y="675"/>
                </a:lnTo>
                <a:lnTo>
                  <a:pt x="156" y="654"/>
                </a:lnTo>
                <a:lnTo>
                  <a:pt x="152" y="635"/>
                </a:lnTo>
                <a:lnTo>
                  <a:pt x="148" y="620"/>
                </a:lnTo>
                <a:lnTo>
                  <a:pt x="142" y="593"/>
                </a:lnTo>
                <a:lnTo>
                  <a:pt x="137" y="570"/>
                </a:lnTo>
                <a:lnTo>
                  <a:pt x="132" y="547"/>
                </a:lnTo>
                <a:lnTo>
                  <a:pt x="128" y="527"/>
                </a:lnTo>
                <a:lnTo>
                  <a:pt x="123" y="506"/>
                </a:lnTo>
                <a:lnTo>
                  <a:pt x="121" y="503"/>
                </a:lnTo>
                <a:lnTo>
                  <a:pt x="107" y="493"/>
                </a:lnTo>
                <a:lnTo>
                  <a:pt x="94" y="483"/>
                </a:lnTo>
                <a:lnTo>
                  <a:pt x="81" y="473"/>
                </a:lnTo>
                <a:lnTo>
                  <a:pt x="67" y="462"/>
                </a:lnTo>
                <a:lnTo>
                  <a:pt x="64" y="447"/>
                </a:lnTo>
                <a:lnTo>
                  <a:pt x="57" y="426"/>
                </a:lnTo>
                <a:lnTo>
                  <a:pt x="49" y="414"/>
                </a:lnTo>
                <a:lnTo>
                  <a:pt x="46" y="411"/>
                </a:lnTo>
                <a:lnTo>
                  <a:pt x="31" y="403"/>
                </a:lnTo>
                <a:lnTo>
                  <a:pt x="22" y="397"/>
                </a:lnTo>
                <a:lnTo>
                  <a:pt x="19" y="394"/>
                </a:lnTo>
                <a:lnTo>
                  <a:pt x="17" y="385"/>
                </a:lnTo>
                <a:lnTo>
                  <a:pt x="11" y="367"/>
                </a:lnTo>
                <a:lnTo>
                  <a:pt x="3" y="351"/>
                </a:lnTo>
                <a:lnTo>
                  <a:pt x="1" y="340"/>
                </a:lnTo>
                <a:lnTo>
                  <a:pt x="0" y="327"/>
                </a:lnTo>
                <a:lnTo>
                  <a:pt x="2" y="317"/>
                </a:lnTo>
                <a:lnTo>
                  <a:pt x="5" y="312"/>
                </a:lnTo>
                <a:lnTo>
                  <a:pt x="20" y="300"/>
                </a:lnTo>
                <a:lnTo>
                  <a:pt x="27" y="285"/>
                </a:lnTo>
                <a:lnTo>
                  <a:pt x="36" y="280"/>
                </a:lnTo>
                <a:lnTo>
                  <a:pt x="44" y="275"/>
                </a:lnTo>
                <a:lnTo>
                  <a:pt x="50" y="270"/>
                </a:lnTo>
                <a:lnTo>
                  <a:pt x="56" y="263"/>
                </a:lnTo>
                <a:lnTo>
                  <a:pt x="60" y="254"/>
                </a:lnTo>
                <a:lnTo>
                  <a:pt x="60" y="245"/>
                </a:lnTo>
                <a:lnTo>
                  <a:pt x="62" y="231"/>
                </a:lnTo>
                <a:lnTo>
                  <a:pt x="65" y="220"/>
                </a:lnTo>
                <a:lnTo>
                  <a:pt x="71" y="209"/>
                </a:lnTo>
                <a:lnTo>
                  <a:pt x="69" y="200"/>
                </a:lnTo>
                <a:lnTo>
                  <a:pt x="65" y="190"/>
                </a:lnTo>
                <a:lnTo>
                  <a:pt x="66" y="172"/>
                </a:lnTo>
                <a:lnTo>
                  <a:pt x="65" y="165"/>
                </a:lnTo>
                <a:lnTo>
                  <a:pt x="63" y="159"/>
                </a:lnTo>
                <a:lnTo>
                  <a:pt x="60" y="151"/>
                </a:lnTo>
                <a:lnTo>
                  <a:pt x="60" y="144"/>
                </a:lnTo>
                <a:lnTo>
                  <a:pt x="62" y="127"/>
                </a:lnTo>
                <a:lnTo>
                  <a:pt x="65" y="113"/>
                </a:lnTo>
                <a:lnTo>
                  <a:pt x="68" y="96"/>
                </a:lnTo>
                <a:lnTo>
                  <a:pt x="67" y="91"/>
                </a:lnTo>
                <a:lnTo>
                  <a:pt x="64" y="87"/>
                </a:lnTo>
                <a:lnTo>
                  <a:pt x="57" y="83"/>
                </a:lnTo>
                <a:lnTo>
                  <a:pt x="57" y="81"/>
                </a:lnTo>
                <a:lnTo>
                  <a:pt x="58" y="78"/>
                </a:lnTo>
                <a:lnTo>
                  <a:pt x="69" y="70"/>
                </a:lnTo>
                <a:lnTo>
                  <a:pt x="75" y="57"/>
                </a:lnTo>
                <a:lnTo>
                  <a:pt x="80" y="55"/>
                </a:lnTo>
                <a:lnTo>
                  <a:pt x="88" y="50"/>
                </a:lnTo>
                <a:lnTo>
                  <a:pt x="88" y="45"/>
                </a:lnTo>
                <a:lnTo>
                  <a:pt x="86" y="40"/>
                </a:lnTo>
                <a:lnTo>
                  <a:pt x="105" y="34"/>
                </a:lnTo>
                <a:lnTo>
                  <a:pt x="124" y="18"/>
                </a:lnTo>
                <a:lnTo>
                  <a:pt x="131" y="14"/>
                </a:lnTo>
                <a:lnTo>
                  <a:pt x="174" y="0"/>
                </a:lnTo>
                <a:lnTo>
                  <a:pt x="179" y="1"/>
                </a:lnTo>
                <a:lnTo>
                  <a:pt x="186" y="3"/>
                </a:lnTo>
                <a:lnTo>
                  <a:pt x="184" y="8"/>
                </a:lnTo>
                <a:lnTo>
                  <a:pt x="181" y="13"/>
                </a:lnTo>
                <a:lnTo>
                  <a:pt x="185" y="20"/>
                </a:lnTo>
                <a:lnTo>
                  <a:pt x="190" y="16"/>
                </a:lnTo>
                <a:lnTo>
                  <a:pt x="189" y="13"/>
                </a:lnTo>
                <a:lnTo>
                  <a:pt x="189" y="8"/>
                </a:lnTo>
                <a:lnTo>
                  <a:pt x="198" y="8"/>
                </a:lnTo>
                <a:lnTo>
                  <a:pt x="205" y="9"/>
                </a:lnTo>
                <a:lnTo>
                  <a:pt x="214" y="13"/>
                </a:lnTo>
                <a:lnTo>
                  <a:pt x="214" y="30"/>
                </a:lnTo>
                <a:lnTo>
                  <a:pt x="225" y="47"/>
                </a:lnTo>
                <a:lnTo>
                  <a:pt x="222" y="55"/>
                </a:lnTo>
                <a:lnTo>
                  <a:pt x="231" y="60"/>
                </a:lnTo>
                <a:lnTo>
                  <a:pt x="240" y="54"/>
                </a:lnTo>
                <a:lnTo>
                  <a:pt x="244" y="46"/>
                </a:lnTo>
                <a:lnTo>
                  <a:pt x="259" y="40"/>
                </a:lnTo>
                <a:lnTo>
                  <a:pt x="274" y="28"/>
                </a:lnTo>
                <a:lnTo>
                  <a:pt x="282" y="26"/>
                </a:lnTo>
                <a:lnTo>
                  <a:pt x="284" y="37"/>
                </a:lnTo>
                <a:lnTo>
                  <a:pt x="288" y="46"/>
                </a:lnTo>
                <a:lnTo>
                  <a:pt x="282" y="49"/>
                </a:lnTo>
                <a:lnTo>
                  <a:pt x="275" y="59"/>
                </a:lnTo>
                <a:lnTo>
                  <a:pt x="262" y="84"/>
                </a:lnTo>
                <a:lnTo>
                  <a:pt x="249" y="91"/>
                </a:lnTo>
                <a:lnTo>
                  <a:pt x="240" y="100"/>
                </a:lnTo>
                <a:lnTo>
                  <a:pt x="237" y="107"/>
                </a:lnTo>
                <a:lnTo>
                  <a:pt x="236" y="115"/>
                </a:lnTo>
                <a:lnTo>
                  <a:pt x="239" y="129"/>
                </a:lnTo>
                <a:lnTo>
                  <a:pt x="245" y="143"/>
                </a:lnTo>
                <a:lnTo>
                  <a:pt x="253" y="151"/>
                </a:lnTo>
                <a:lnTo>
                  <a:pt x="261" y="154"/>
                </a:lnTo>
                <a:lnTo>
                  <a:pt x="278" y="167"/>
                </a:lnTo>
                <a:lnTo>
                  <a:pt x="278" y="175"/>
                </a:lnTo>
                <a:lnTo>
                  <a:pt x="280" y="185"/>
                </a:lnTo>
                <a:lnTo>
                  <a:pt x="281" y="196"/>
                </a:lnTo>
                <a:lnTo>
                  <a:pt x="287" y="205"/>
                </a:lnTo>
                <a:lnTo>
                  <a:pt x="274" y="225"/>
                </a:lnTo>
                <a:lnTo>
                  <a:pt x="267" y="240"/>
                </a:lnTo>
                <a:lnTo>
                  <a:pt x="253" y="259"/>
                </a:lnTo>
                <a:lnTo>
                  <a:pt x="241" y="272"/>
                </a:lnTo>
                <a:lnTo>
                  <a:pt x="214" y="291"/>
                </a:lnTo>
                <a:lnTo>
                  <a:pt x="208" y="298"/>
                </a:lnTo>
                <a:lnTo>
                  <a:pt x="204" y="304"/>
                </a:lnTo>
                <a:lnTo>
                  <a:pt x="202" y="311"/>
                </a:lnTo>
                <a:lnTo>
                  <a:pt x="202" y="319"/>
                </a:lnTo>
                <a:lnTo>
                  <a:pt x="211" y="338"/>
                </a:lnTo>
                <a:lnTo>
                  <a:pt x="223" y="350"/>
                </a:lnTo>
                <a:lnTo>
                  <a:pt x="235" y="356"/>
                </a:lnTo>
                <a:lnTo>
                  <a:pt x="255" y="354"/>
                </a:lnTo>
                <a:lnTo>
                  <a:pt x="254" y="361"/>
                </a:lnTo>
                <a:lnTo>
                  <a:pt x="256" y="370"/>
                </a:lnTo>
                <a:lnTo>
                  <a:pt x="264" y="370"/>
                </a:lnTo>
                <a:lnTo>
                  <a:pt x="270" y="368"/>
                </a:lnTo>
                <a:lnTo>
                  <a:pt x="275" y="360"/>
                </a:lnTo>
                <a:lnTo>
                  <a:pt x="285" y="366"/>
                </a:lnTo>
                <a:lnTo>
                  <a:pt x="290" y="384"/>
                </a:lnTo>
                <a:lnTo>
                  <a:pt x="298" y="390"/>
                </a:lnTo>
                <a:lnTo>
                  <a:pt x="299" y="392"/>
                </a:lnTo>
                <a:lnTo>
                  <a:pt x="296" y="393"/>
                </a:lnTo>
                <a:lnTo>
                  <a:pt x="294" y="395"/>
                </a:lnTo>
                <a:lnTo>
                  <a:pt x="296" y="397"/>
                </a:lnTo>
                <a:lnTo>
                  <a:pt x="305" y="399"/>
                </a:lnTo>
                <a:lnTo>
                  <a:pt x="310" y="398"/>
                </a:lnTo>
                <a:lnTo>
                  <a:pt x="318" y="402"/>
                </a:lnTo>
                <a:close/>
                <a:moveTo>
                  <a:pt x="300" y="252"/>
                </a:moveTo>
                <a:lnTo>
                  <a:pt x="288" y="259"/>
                </a:lnTo>
                <a:lnTo>
                  <a:pt x="290" y="253"/>
                </a:lnTo>
                <a:lnTo>
                  <a:pt x="298" y="246"/>
                </a:lnTo>
                <a:lnTo>
                  <a:pt x="300" y="248"/>
                </a:lnTo>
                <a:lnTo>
                  <a:pt x="300" y="252"/>
                </a:lnTo>
                <a:close/>
                <a:moveTo>
                  <a:pt x="275" y="351"/>
                </a:moveTo>
                <a:lnTo>
                  <a:pt x="273" y="351"/>
                </a:lnTo>
                <a:lnTo>
                  <a:pt x="269" y="354"/>
                </a:lnTo>
                <a:lnTo>
                  <a:pt x="267" y="354"/>
                </a:lnTo>
                <a:lnTo>
                  <a:pt x="261" y="351"/>
                </a:lnTo>
                <a:lnTo>
                  <a:pt x="259" y="351"/>
                </a:lnTo>
                <a:lnTo>
                  <a:pt x="256" y="349"/>
                </a:lnTo>
                <a:lnTo>
                  <a:pt x="257" y="338"/>
                </a:lnTo>
                <a:lnTo>
                  <a:pt x="258" y="335"/>
                </a:lnTo>
                <a:lnTo>
                  <a:pt x="272" y="335"/>
                </a:lnTo>
                <a:lnTo>
                  <a:pt x="279" y="341"/>
                </a:lnTo>
                <a:lnTo>
                  <a:pt x="281" y="343"/>
                </a:lnTo>
                <a:lnTo>
                  <a:pt x="281" y="345"/>
                </a:lnTo>
                <a:lnTo>
                  <a:pt x="277" y="349"/>
                </a:lnTo>
                <a:lnTo>
                  <a:pt x="275" y="35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4" name="Freeform 276"/>
          <p:cNvSpPr>
            <a:spLocks noEditPoints="1"/>
          </p:cNvSpPr>
          <p:nvPr/>
        </p:nvSpPr>
        <p:spPr bwMode="auto">
          <a:xfrm>
            <a:off x="4808871" y="4145670"/>
            <a:ext cx="362147" cy="151596"/>
          </a:xfrm>
          <a:custGeom>
            <a:avLst/>
            <a:gdLst>
              <a:gd name="T0" fmla="*/ 263 w 1517"/>
              <a:gd name="T1" fmla="*/ 109 h 636"/>
              <a:gd name="T2" fmla="*/ 139 w 1517"/>
              <a:gd name="T3" fmla="*/ 132 h 636"/>
              <a:gd name="T4" fmla="*/ 47 w 1517"/>
              <a:gd name="T5" fmla="*/ 198 h 636"/>
              <a:gd name="T6" fmla="*/ 44 w 1517"/>
              <a:gd name="T7" fmla="*/ 155 h 636"/>
              <a:gd name="T8" fmla="*/ 54 w 1517"/>
              <a:gd name="T9" fmla="*/ 116 h 636"/>
              <a:gd name="T10" fmla="*/ 74 w 1517"/>
              <a:gd name="T11" fmla="*/ 62 h 636"/>
              <a:gd name="T12" fmla="*/ 55 w 1517"/>
              <a:gd name="T13" fmla="*/ 31 h 636"/>
              <a:gd name="T14" fmla="*/ 103 w 1517"/>
              <a:gd name="T15" fmla="*/ 7 h 636"/>
              <a:gd name="T16" fmla="*/ 158 w 1517"/>
              <a:gd name="T17" fmla="*/ 14 h 636"/>
              <a:gd name="T18" fmla="*/ 1276 w 1517"/>
              <a:gd name="T19" fmla="*/ 69 h 636"/>
              <a:gd name="T20" fmla="*/ 1338 w 1517"/>
              <a:gd name="T21" fmla="*/ 57 h 636"/>
              <a:gd name="T22" fmla="*/ 1384 w 1517"/>
              <a:gd name="T23" fmla="*/ 83 h 636"/>
              <a:gd name="T24" fmla="*/ 1408 w 1517"/>
              <a:gd name="T25" fmla="*/ 102 h 636"/>
              <a:gd name="T26" fmla="*/ 1426 w 1517"/>
              <a:gd name="T27" fmla="*/ 160 h 636"/>
              <a:gd name="T28" fmla="*/ 1435 w 1517"/>
              <a:gd name="T29" fmla="*/ 212 h 636"/>
              <a:gd name="T30" fmla="*/ 1514 w 1517"/>
              <a:gd name="T31" fmla="*/ 252 h 636"/>
              <a:gd name="T32" fmla="*/ 1471 w 1517"/>
              <a:gd name="T33" fmla="*/ 281 h 636"/>
              <a:gd name="T34" fmla="*/ 1466 w 1517"/>
              <a:gd name="T35" fmla="*/ 307 h 636"/>
              <a:gd name="T36" fmla="*/ 1474 w 1517"/>
              <a:gd name="T37" fmla="*/ 358 h 636"/>
              <a:gd name="T38" fmla="*/ 1482 w 1517"/>
              <a:gd name="T39" fmla="*/ 397 h 636"/>
              <a:gd name="T40" fmla="*/ 1483 w 1517"/>
              <a:gd name="T41" fmla="*/ 439 h 636"/>
              <a:gd name="T42" fmla="*/ 1500 w 1517"/>
              <a:gd name="T43" fmla="*/ 480 h 636"/>
              <a:gd name="T44" fmla="*/ 1500 w 1517"/>
              <a:gd name="T45" fmla="*/ 504 h 636"/>
              <a:gd name="T46" fmla="*/ 1468 w 1517"/>
              <a:gd name="T47" fmla="*/ 502 h 636"/>
              <a:gd name="T48" fmla="*/ 1418 w 1517"/>
              <a:gd name="T49" fmla="*/ 498 h 636"/>
              <a:gd name="T50" fmla="*/ 1352 w 1517"/>
              <a:gd name="T51" fmla="*/ 486 h 636"/>
              <a:gd name="T52" fmla="*/ 1298 w 1517"/>
              <a:gd name="T53" fmla="*/ 501 h 636"/>
              <a:gd name="T54" fmla="*/ 1191 w 1517"/>
              <a:gd name="T55" fmla="*/ 512 h 636"/>
              <a:gd name="T56" fmla="*/ 1031 w 1517"/>
              <a:gd name="T57" fmla="*/ 550 h 636"/>
              <a:gd name="T58" fmla="*/ 939 w 1517"/>
              <a:gd name="T59" fmla="*/ 553 h 636"/>
              <a:gd name="T60" fmla="*/ 868 w 1517"/>
              <a:gd name="T61" fmla="*/ 544 h 636"/>
              <a:gd name="T62" fmla="*/ 848 w 1517"/>
              <a:gd name="T63" fmla="*/ 603 h 636"/>
              <a:gd name="T64" fmla="*/ 809 w 1517"/>
              <a:gd name="T65" fmla="*/ 604 h 636"/>
              <a:gd name="T66" fmla="*/ 811 w 1517"/>
              <a:gd name="T67" fmla="*/ 537 h 636"/>
              <a:gd name="T68" fmla="*/ 724 w 1517"/>
              <a:gd name="T69" fmla="*/ 542 h 636"/>
              <a:gd name="T70" fmla="*/ 589 w 1517"/>
              <a:gd name="T71" fmla="*/ 610 h 636"/>
              <a:gd name="T72" fmla="*/ 450 w 1517"/>
              <a:gd name="T73" fmla="*/ 541 h 636"/>
              <a:gd name="T74" fmla="*/ 374 w 1517"/>
              <a:gd name="T75" fmla="*/ 596 h 636"/>
              <a:gd name="T76" fmla="*/ 273 w 1517"/>
              <a:gd name="T77" fmla="*/ 569 h 636"/>
              <a:gd name="T78" fmla="*/ 209 w 1517"/>
              <a:gd name="T79" fmla="*/ 540 h 636"/>
              <a:gd name="T80" fmla="*/ 141 w 1517"/>
              <a:gd name="T81" fmla="*/ 550 h 636"/>
              <a:gd name="T82" fmla="*/ 195 w 1517"/>
              <a:gd name="T83" fmla="*/ 519 h 636"/>
              <a:gd name="T84" fmla="*/ 147 w 1517"/>
              <a:gd name="T85" fmla="*/ 497 h 636"/>
              <a:gd name="T86" fmla="*/ 123 w 1517"/>
              <a:gd name="T87" fmla="*/ 450 h 636"/>
              <a:gd name="T88" fmla="*/ 72 w 1517"/>
              <a:gd name="T89" fmla="*/ 408 h 636"/>
              <a:gd name="T90" fmla="*/ 56 w 1517"/>
              <a:gd name="T91" fmla="*/ 360 h 636"/>
              <a:gd name="T92" fmla="*/ 84 w 1517"/>
              <a:gd name="T93" fmla="*/ 380 h 636"/>
              <a:gd name="T94" fmla="*/ 89 w 1517"/>
              <a:gd name="T95" fmla="*/ 356 h 636"/>
              <a:gd name="T96" fmla="*/ 90 w 1517"/>
              <a:gd name="T97" fmla="*/ 320 h 636"/>
              <a:gd name="T98" fmla="*/ 92 w 1517"/>
              <a:gd name="T99" fmla="*/ 264 h 636"/>
              <a:gd name="T100" fmla="*/ 51 w 1517"/>
              <a:gd name="T101" fmla="*/ 217 h 636"/>
              <a:gd name="T102" fmla="*/ 163 w 1517"/>
              <a:gd name="T103" fmla="*/ 186 h 636"/>
              <a:gd name="T104" fmla="*/ 179 w 1517"/>
              <a:gd name="T105" fmla="*/ 180 h 636"/>
              <a:gd name="T106" fmla="*/ 251 w 1517"/>
              <a:gd name="T107" fmla="*/ 167 h 636"/>
              <a:gd name="T108" fmla="*/ 284 w 1517"/>
              <a:gd name="T109" fmla="*/ 132 h 636"/>
              <a:gd name="T110" fmla="*/ 370 w 1517"/>
              <a:gd name="T111" fmla="*/ 95 h 636"/>
              <a:gd name="T112" fmla="*/ 603 w 1517"/>
              <a:gd name="T113" fmla="*/ 10 h 636"/>
              <a:gd name="T114" fmla="*/ 756 w 1517"/>
              <a:gd name="T115" fmla="*/ 32 h 636"/>
              <a:gd name="T116" fmla="*/ 859 w 1517"/>
              <a:gd name="T117" fmla="*/ 88 h 636"/>
              <a:gd name="T118" fmla="*/ 1007 w 1517"/>
              <a:gd name="T119" fmla="*/ 124 h 636"/>
              <a:gd name="T120" fmla="*/ 1190 w 1517"/>
              <a:gd name="T121" fmla="*/ 105 h 636"/>
              <a:gd name="T122" fmla="*/ 6 w 1517"/>
              <a:gd name="T123" fmla="*/ 199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17" h="636">
                <a:moveTo>
                  <a:pt x="186" y="13"/>
                </a:moveTo>
                <a:lnTo>
                  <a:pt x="184" y="26"/>
                </a:lnTo>
                <a:lnTo>
                  <a:pt x="189" y="39"/>
                </a:lnTo>
                <a:lnTo>
                  <a:pt x="200" y="57"/>
                </a:lnTo>
                <a:lnTo>
                  <a:pt x="212" y="67"/>
                </a:lnTo>
                <a:lnTo>
                  <a:pt x="260" y="90"/>
                </a:lnTo>
                <a:lnTo>
                  <a:pt x="268" y="91"/>
                </a:lnTo>
                <a:lnTo>
                  <a:pt x="266" y="101"/>
                </a:lnTo>
                <a:lnTo>
                  <a:pt x="263" y="109"/>
                </a:lnTo>
                <a:lnTo>
                  <a:pt x="260" y="115"/>
                </a:lnTo>
                <a:lnTo>
                  <a:pt x="246" y="118"/>
                </a:lnTo>
                <a:lnTo>
                  <a:pt x="208" y="108"/>
                </a:lnTo>
                <a:lnTo>
                  <a:pt x="198" y="107"/>
                </a:lnTo>
                <a:lnTo>
                  <a:pt x="191" y="109"/>
                </a:lnTo>
                <a:lnTo>
                  <a:pt x="179" y="116"/>
                </a:lnTo>
                <a:lnTo>
                  <a:pt x="165" y="114"/>
                </a:lnTo>
                <a:lnTo>
                  <a:pt x="145" y="118"/>
                </a:lnTo>
                <a:lnTo>
                  <a:pt x="139" y="132"/>
                </a:lnTo>
                <a:lnTo>
                  <a:pt x="126" y="148"/>
                </a:lnTo>
                <a:lnTo>
                  <a:pt x="103" y="161"/>
                </a:lnTo>
                <a:lnTo>
                  <a:pt x="87" y="168"/>
                </a:lnTo>
                <a:lnTo>
                  <a:pt x="63" y="192"/>
                </a:lnTo>
                <a:lnTo>
                  <a:pt x="52" y="207"/>
                </a:lnTo>
                <a:lnTo>
                  <a:pt x="48" y="209"/>
                </a:lnTo>
                <a:lnTo>
                  <a:pt x="42" y="211"/>
                </a:lnTo>
                <a:lnTo>
                  <a:pt x="44" y="205"/>
                </a:lnTo>
                <a:lnTo>
                  <a:pt x="47" y="198"/>
                </a:lnTo>
                <a:lnTo>
                  <a:pt x="46" y="194"/>
                </a:lnTo>
                <a:lnTo>
                  <a:pt x="46" y="187"/>
                </a:lnTo>
                <a:lnTo>
                  <a:pt x="54" y="179"/>
                </a:lnTo>
                <a:lnTo>
                  <a:pt x="62" y="173"/>
                </a:lnTo>
                <a:lnTo>
                  <a:pt x="83" y="163"/>
                </a:lnTo>
                <a:lnTo>
                  <a:pt x="89" y="154"/>
                </a:lnTo>
                <a:lnTo>
                  <a:pt x="72" y="155"/>
                </a:lnTo>
                <a:lnTo>
                  <a:pt x="55" y="156"/>
                </a:lnTo>
                <a:lnTo>
                  <a:pt x="44" y="155"/>
                </a:lnTo>
                <a:lnTo>
                  <a:pt x="34" y="156"/>
                </a:lnTo>
                <a:lnTo>
                  <a:pt x="32" y="148"/>
                </a:lnTo>
                <a:lnTo>
                  <a:pt x="29" y="144"/>
                </a:lnTo>
                <a:lnTo>
                  <a:pt x="32" y="143"/>
                </a:lnTo>
                <a:lnTo>
                  <a:pt x="35" y="142"/>
                </a:lnTo>
                <a:lnTo>
                  <a:pt x="40" y="134"/>
                </a:lnTo>
                <a:lnTo>
                  <a:pt x="45" y="128"/>
                </a:lnTo>
                <a:lnTo>
                  <a:pt x="52" y="120"/>
                </a:lnTo>
                <a:lnTo>
                  <a:pt x="54" y="116"/>
                </a:lnTo>
                <a:lnTo>
                  <a:pt x="54" y="112"/>
                </a:lnTo>
                <a:lnTo>
                  <a:pt x="52" y="109"/>
                </a:lnTo>
                <a:lnTo>
                  <a:pt x="52" y="105"/>
                </a:lnTo>
                <a:lnTo>
                  <a:pt x="52" y="100"/>
                </a:lnTo>
                <a:lnTo>
                  <a:pt x="52" y="90"/>
                </a:lnTo>
                <a:lnTo>
                  <a:pt x="69" y="79"/>
                </a:lnTo>
                <a:lnTo>
                  <a:pt x="74" y="78"/>
                </a:lnTo>
                <a:lnTo>
                  <a:pt x="76" y="73"/>
                </a:lnTo>
                <a:lnTo>
                  <a:pt x="74" y="62"/>
                </a:lnTo>
                <a:lnTo>
                  <a:pt x="72" y="52"/>
                </a:lnTo>
                <a:lnTo>
                  <a:pt x="69" y="52"/>
                </a:lnTo>
                <a:lnTo>
                  <a:pt x="65" y="49"/>
                </a:lnTo>
                <a:lnTo>
                  <a:pt x="63" y="46"/>
                </a:lnTo>
                <a:lnTo>
                  <a:pt x="59" y="42"/>
                </a:lnTo>
                <a:lnTo>
                  <a:pt x="52" y="40"/>
                </a:lnTo>
                <a:lnTo>
                  <a:pt x="51" y="37"/>
                </a:lnTo>
                <a:lnTo>
                  <a:pt x="52" y="34"/>
                </a:lnTo>
                <a:lnTo>
                  <a:pt x="55" y="31"/>
                </a:lnTo>
                <a:lnTo>
                  <a:pt x="67" y="28"/>
                </a:lnTo>
                <a:lnTo>
                  <a:pt x="68" y="26"/>
                </a:lnTo>
                <a:lnTo>
                  <a:pt x="70" y="21"/>
                </a:lnTo>
                <a:lnTo>
                  <a:pt x="72" y="16"/>
                </a:lnTo>
                <a:lnTo>
                  <a:pt x="75" y="14"/>
                </a:lnTo>
                <a:lnTo>
                  <a:pt x="80" y="14"/>
                </a:lnTo>
                <a:lnTo>
                  <a:pt x="90" y="13"/>
                </a:lnTo>
                <a:lnTo>
                  <a:pt x="96" y="11"/>
                </a:lnTo>
                <a:lnTo>
                  <a:pt x="103" y="7"/>
                </a:lnTo>
                <a:lnTo>
                  <a:pt x="106" y="4"/>
                </a:lnTo>
                <a:lnTo>
                  <a:pt x="121" y="2"/>
                </a:lnTo>
                <a:lnTo>
                  <a:pt x="125" y="0"/>
                </a:lnTo>
                <a:lnTo>
                  <a:pt x="129" y="2"/>
                </a:lnTo>
                <a:lnTo>
                  <a:pt x="134" y="7"/>
                </a:lnTo>
                <a:lnTo>
                  <a:pt x="143" y="16"/>
                </a:lnTo>
                <a:lnTo>
                  <a:pt x="148" y="19"/>
                </a:lnTo>
                <a:lnTo>
                  <a:pt x="151" y="17"/>
                </a:lnTo>
                <a:lnTo>
                  <a:pt x="158" y="14"/>
                </a:lnTo>
                <a:lnTo>
                  <a:pt x="164" y="14"/>
                </a:lnTo>
                <a:lnTo>
                  <a:pt x="169" y="15"/>
                </a:lnTo>
                <a:lnTo>
                  <a:pt x="171" y="12"/>
                </a:lnTo>
                <a:lnTo>
                  <a:pt x="175" y="12"/>
                </a:lnTo>
                <a:lnTo>
                  <a:pt x="186" y="13"/>
                </a:lnTo>
                <a:close/>
                <a:moveTo>
                  <a:pt x="1255" y="61"/>
                </a:moveTo>
                <a:lnTo>
                  <a:pt x="1260" y="63"/>
                </a:lnTo>
                <a:lnTo>
                  <a:pt x="1270" y="66"/>
                </a:lnTo>
                <a:lnTo>
                  <a:pt x="1276" y="69"/>
                </a:lnTo>
                <a:lnTo>
                  <a:pt x="1279" y="70"/>
                </a:lnTo>
                <a:lnTo>
                  <a:pt x="1288" y="64"/>
                </a:lnTo>
                <a:lnTo>
                  <a:pt x="1300" y="64"/>
                </a:lnTo>
                <a:lnTo>
                  <a:pt x="1310" y="64"/>
                </a:lnTo>
                <a:lnTo>
                  <a:pt x="1316" y="66"/>
                </a:lnTo>
                <a:lnTo>
                  <a:pt x="1322" y="68"/>
                </a:lnTo>
                <a:lnTo>
                  <a:pt x="1330" y="69"/>
                </a:lnTo>
                <a:lnTo>
                  <a:pt x="1334" y="66"/>
                </a:lnTo>
                <a:lnTo>
                  <a:pt x="1338" y="57"/>
                </a:lnTo>
                <a:lnTo>
                  <a:pt x="1340" y="56"/>
                </a:lnTo>
                <a:lnTo>
                  <a:pt x="1341" y="55"/>
                </a:lnTo>
                <a:lnTo>
                  <a:pt x="1347" y="54"/>
                </a:lnTo>
                <a:lnTo>
                  <a:pt x="1353" y="55"/>
                </a:lnTo>
                <a:lnTo>
                  <a:pt x="1356" y="56"/>
                </a:lnTo>
                <a:lnTo>
                  <a:pt x="1359" y="64"/>
                </a:lnTo>
                <a:lnTo>
                  <a:pt x="1365" y="67"/>
                </a:lnTo>
                <a:lnTo>
                  <a:pt x="1377" y="79"/>
                </a:lnTo>
                <a:lnTo>
                  <a:pt x="1384" y="83"/>
                </a:lnTo>
                <a:lnTo>
                  <a:pt x="1386" y="85"/>
                </a:lnTo>
                <a:lnTo>
                  <a:pt x="1384" y="88"/>
                </a:lnTo>
                <a:lnTo>
                  <a:pt x="1385" y="91"/>
                </a:lnTo>
                <a:lnTo>
                  <a:pt x="1389" y="95"/>
                </a:lnTo>
                <a:lnTo>
                  <a:pt x="1395" y="96"/>
                </a:lnTo>
                <a:lnTo>
                  <a:pt x="1401" y="96"/>
                </a:lnTo>
                <a:lnTo>
                  <a:pt x="1405" y="97"/>
                </a:lnTo>
                <a:lnTo>
                  <a:pt x="1407" y="99"/>
                </a:lnTo>
                <a:lnTo>
                  <a:pt x="1408" y="102"/>
                </a:lnTo>
                <a:lnTo>
                  <a:pt x="1407" y="104"/>
                </a:lnTo>
                <a:lnTo>
                  <a:pt x="1409" y="109"/>
                </a:lnTo>
                <a:lnTo>
                  <a:pt x="1414" y="115"/>
                </a:lnTo>
                <a:lnTo>
                  <a:pt x="1420" y="119"/>
                </a:lnTo>
                <a:lnTo>
                  <a:pt x="1423" y="123"/>
                </a:lnTo>
                <a:lnTo>
                  <a:pt x="1428" y="137"/>
                </a:lnTo>
                <a:lnTo>
                  <a:pt x="1430" y="145"/>
                </a:lnTo>
                <a:lnTo>
                  <a:pt x="1429" y="152"/>
                </a:lnTo>
                <a:lnTo>
                  <a:pt x="1426" y="160"/>
                </a:lnTo>
                <a:lnTo>
                  <a:pt x="1418" y="169"/>
                </a:lnTo>
                <a:lnTo>
                  <a:pt x="1420" y="173"/>
                </a:lnTo>
                <a:lnTo>
                  <a:pt x="1421" y="179"/>
                </a:lnTo>
                <a:lnTo>
                  <a:pt x="1421" y="182"/>
                </a:lnTo>
                <a:lnTo>
                  <a:pt x="1426" y="195"/>
                </a:lnTo>
                <a:lnTo>
                  <a:pt x="1429" y="202"/>
                </a:lnTo>
                <a:lnTo>
                  <a:pt x="1427" y="204"/>
                </a:lnTo>
                <a:lnTo>
                  <a:pt x="1425" y="206"/>
                </a:lnTo>
                <a:lnTo>
                  <a:pt x="1435" y="212"/>
                </a:lnTo>
                <a:lnTo>
                  <a:pt x="1447" y="217"/>
                </a:lnTo>
                <a:lnTo>
                  <a:pt x="1452" y="218"/>
                </a:lnTo>
                <a:lnTo>
                  <a:pt x="1466" y="216"/>
                </a:lnTo>
                <a:lnTo>
                  <a:pt x="1475" y="215"/>
                </a:lnTo>
                <a:lnTo>
                  <a:pt x="1484" y="220"/>
                </a:lnTo>
                <a:lnTo>
                  <a:pt x="1496" y="231"/>
                </a:lnTo>
                <a:lnTo>
                  <a:pt x="1510" y="245"/>
                </a:lnTo>
                <a:lnTo>
                  <a:pt x="1513" y="250"/>
                </a:lnTo>
                <a:lnTo>
                  <a:pt x="1514" y="252"/>
                </a:lnTo>
                <a:lnTo>
                  <a:pt x="1517" y="255"/>
                </a:lnTo>
                <a:lnTo>
                  <a:pt x="1514" y="255"/>
                </a:lnTo>
                <a:lnTo>
                  <a:pt x="1509" y="252"/>
                </a:lnTo>
                <a:lnTo>
                  <a:pt x="1498" y="243"/>
                </a:lnTo>
                <a:lnTo>
                  <a:pt x="1493" y="247"/>
                </a:lnTo>
                <a:lnTo>
                  <a:pt x="1488" y="254"/>
                </a:lnTo>
                <a:lnTo>
                  <a:pt x="1483" y="279"/>
                </a:lnTo>
                <a:lnTo>
                  <a:pt x="1478" y="281"/>
                </a:lnTo>
                <a:lnTo>
                  <a:pt x="1471" y="281"/>
                </a:lnTo>
                <a:lnTo>
                  <a:pt x="1462" y="280"/>
                </a:lnTo>
                <a:lnTo>
                  <a:pt x="1455" y="282"/>
                </a:lnTo>
                <a:lnTo>
                  <a:pt x="1454" y="283"/>
                </a:lnTo>
                <a:lnTo>
                  <a:pt x="1455" y="286"/>
                </a:lnTo>
                <a:lnTo>
                  <a:pt x="1456" y="290"/>
                </a:lnTo>
                <a:lnTo>
                  <a:pt x="1458" y="295"/>
                </a:lnTo>
                <a:lnTo>
                  <a:pt x="1458" y="299"/>
                </a:lnTo>
                <a:lnTo>
                  <a:pt x="1461" y="303"/>
                </a:lnTo>
                <a:lnTo>
                  <a:pt x="1466" y="307"/>
                </a:lnTo>
                <a:lnTo>
                  <a:pt x="1466" y="311"/>
                </a:lnTo>
                <a:lnTo>
                  <a:pt x="1465" y="316"/>
                </a:lnTo>
                <a:lnTo>
                  <a:pt x="1464" y="320"/>
                </a:lnTo>
                <a:lnTo>
                  <a:pt x="1463" y="322"/>
                </a:lnTo>
                <a:lnTo>
                  <a:pt x="1465" y="328"/>
                </a:lnTo>
                <a:lnTo>
                  <a:pt x="1470" y="335"/>
                </a:lnTo>
                <a:lnTo>
                  <a:pt x="1473" y="338"/>
                </a:lnTo>
                <a:lnTo>
                  <a:pt x="1472" y="352"/>
                </a:lnTo>
                <a:lnTo>
                  <a:pt x="1474" y="358"/>
                </a:lnTo>
                <a:lnTo>
                  <a:pt x="1475" y="366"/>
                </a:lnTo>
                <a:lnTo>
                  <a:pt x="1475" y="380"/>
                </a:lnTo>
                <a:lnTo>
                  <a:pt x="1475" y="384"/>
                </a:lnTo>
                <a:lnTo>
                  <a:pt x="1477" y="385"/>
                </a:lnTo>
                <a:lnTo>
                  <a:pt x="1482" y="385"/>
                </a:lnTo>
                <a:lnTo>
                  <a:pt x="1486" y="387"/>
                </a:lnTo>
                <a:lnTo>
                  <a:pt x="1487" y="389"/>
                </a:lnTo>
                <a:lnTo>
                  <a:pt x="1487" y="391"/>
                </a:lnTo>
                <a:lnTo>
                  <a:pt x="1482" y="397"/>
                </a:lnTo>
                <a:lnTo>
                  <a:pt x="1481" y="401"/>
                </a:lnTo>
                <a:lnTo>
                  <a:pt x="1479" y="408"/>
                </a:lnTo>
                <a:lnTo>
                  <a:pt x="1478" y="411"/>
                </a:lnTo>
                <a:lnTo>
                  <a:pt x="1473" y="419"/>
                </a:lnTo>
                <a:lnTo>
                  <a:pt x="1470" y="426"/>
                </a:lnTo>
                <a:lnTo>
                  <a:pt x="1469" y="432"/>
                </a:lnTo>
                <a:lnTo>
                  <a:pt x="1470" y="434"/>
                </a:lnTo>
                <a:lnTo>
                  <a:pt x="1478" y="435"/>
                </a:lnTo>
                <a:lnTo>
                  <a:pt x="1483" y="439"/>
                </a:lnTo>
                <a:lnTo>
                  <a:pt x="1496" y="448"/>
                </a:lnTo>
                <a:lnTo>
                  <a:pt x="1499" y="451"/>
                </a:lnTo>
                <a:lnTo>
                  <a:pt x="1495" y="457"/>
                </a:lnTo>
                <a:lnTo>
                  <a:pt x="1495" y="459"/>
                </a:lnTo>
                <a:lnTo>
                  <a:pt x="1497" y="461"/>
                </a:lnTo>
                <a:lnTo>
                  <a:pt x="1498" y="466"/>
                </a:lnTo>
                <a:lnTo>
                  <a:pt x="1497" y="472"/>
                </a:lnTo>
                <a:lnTo>
                  <a:pt x="1497" y="479"/>
                </a:lnTo>
                <a:lnTo>
                  <a:pt x="1500" y="480"/>
                </a:lnTo>
                <a:lnTo>
                  <a:pt x="1509" y="486"/>
                </a:lnTo>
                <a:lnTo>
                  <a:pt x="1515" y="493"/>
                </a:lnTo>
                <a:lnTo>
                  <a:pt x="1515" y="495"/>
                </a:lnTo>
                <a:lnTo>
                  <a:pt x="1512" y="500"/>
                </a:lnTo>
                <a:lnTo>
                  <a:pt x="1513" y="506"/>
                </a:lnTo>
                <a:lnTo>
                  <a:pt x="1512" y="508"/>
                </a:lnTo>
                <a:lnTo>
                  <a:pt x="1510" y="505"/>
                </a:lnTo>
                <a:lnTo>
                  <a:pt x="1505" y="505"/>
                </a:lnTo>
                <a:lnTo>
                  <a:pt x="1500" y="504"/>
                </a:lnTo>
                <a:lnTo>
                  <a:pt x="1497" y="506"/>
                </a:lnTo>
                <a:lnTo>
                  <a:pt x="1491" y="511"/>
                </a:lnTo>
                <a:lnTo>
                  <a:pt x="1484" y="516"/>
                </a:lnTo>
                <a:lnTo>
                  <a:pt x="1478" y="521"/>
                </a:lnTo>
                <a:lnTo>
                  <a:pt x="1474" y="524"/>
                </a:lnTo>
                <a:lnTo>
                  <a:pt x="1471" y="523"/>
                </a:lnTo>
                <a:lnTo>
                  <a:pt x="1469" y="521"/>
                </a:lnTo>
                <a:lnTo>
                  <a:pt x="1468" y="517"/>
                </a:lnTo>
                <a:lnTo>
                  <a:pt x="1468" y="502"/>
                </a:lnTo>
                <a:lnTo>
                  <a:pt x="1467" y="497"/>
                </a:lnTo>
                <a:lnTo>
                  <a:pt x="1464" y="494"/>
                </a:lnTo>
                <a:lnTo>
                  <a:pt x="1461" y="492"/>
                </a:lnTo>
                <a:lnTo>
                  <a:pt x="1457" y="491"/>
                </a:lnTo>
                <a:lnTo>
                  <a:pt x="1453" y="491"/>
                </a:lnTo>
                <a:lnTo>
                  <a:pt x="1447" y="495"/>
                </a:lnTo>
                <a:lnTo>
                  <a:pt x="1439" y="500"/>
                </a:lnTo>
                <a:lnTo>
                  <a:pt x="1426" y="499"/>
                </a:lnTo>
                <a:lnTo>
                  <a:pt x="1418" y="498"/>
                </a:lnTo>
                <a:lnTo>
                  <a:pt x="1413" y="498"/>
                </a:lnTo>
                <a:lnTo>
                  <a:pt x="1397" y="491"/>
                </a:lnTo>
                <a:lnTo>
                  <a:pt x="1393" y="490"/>
                </a:lnTo>
                <a:lnTo>
                  <a:pt x="1387" y="488"/>
                </a:lnTo>
                <a:lnTo>
                  <a:pt x="1380" y="485"/>
                </a:lnTo>
                <a:lnTo>
                  <a:pt x="1368" y="490"/>
                </a:lnTo>
                <a:lnTo>
                  <a:pt x="1362" y="489"/>
                </a:lnTo>
                <a:lnTo>
                  <a:pt x="1355" y="485"/>
                </a:lnTo>
                <a:lnTo>
                  <a:pt x="1352" y="486"/>
                </a:lnTo>
                <a:lnTo>
                  <a:pt x="1344" y="497"/>
                </a:lnTo>
                <a:lnTo>
                  <a:pt x="1330" y="509"/>
                </a:lnTo>
                <a:lnTo>
                  <a:pt x="1322" y="511"/>
                </a:lnTo>
                <a:lnTo>
                  <a:pt x="1318" y="499"/>
                </a:lnTo>
                <a:lnTo>
                  <a:pt x="1315" y="494"/>
                </a:lnTo>
                <a:lnTo>
                  <a:pt x="1313" y="494"/>
                </a:lnTo>
                <a:lnTo>
                  <a:pt x="1309" y="492"/>
                </a:lnTo>
                <a:lnTo>
                  <a:pt x="1307" y="493"/>
                </a:lnTo>
                <a:lnTo>
                  <a:pt x="1298" y="501"/>
                </a:lnTo>
                <a:lnTo>
                  <a:pt x="1284" y="506"/>
                </a:lnTo>
                <a:lnTo>
                  <a:pt x="1273" y="509"/>
                </a:lnTo>
                <a:lnTo>
                  <a:pt x="1255" y="513"/>
                </a:lnTo>
                <a:lnTo>
                  <a:pt x="1241" y="515"/>
                </a:lnTo>
                <a:lnTo>
                  <a:pt x="1235" y="515"/>
                </a:lnTo>
                <a:lnTo>
                  <a:pt x="1222" y="513"/>
                </a:lnTo>
                <a:lnTo>
                  <a:pt x="1211" y="511"/>
                </a:lnTo>
                <a:lnTo>
                  <a:pt x="1200" y="511"/>
                </a:lnTo>
                <a:lnTo>
                  <a:pt x="1191" y="512"/>
                </a:lnTo>
                <a:lnTo>
                  <a:pt x="1171" y="521"/>
                </a:lnTo>
                <a:lnTo>
                  <a:pt x="1136" y="539"/>
                </a:lnTo>
                <a:lnTo>
                  <a:pt x="1110" y="548"/>
                </a:lnTo>
                <a:lnTo>
                  <a:pt x="1096" y="551"/>
                </a:lnTo>
                <a:lnTo>
                  <a:pt x="1084" y="553"/>
                </a:lnTo>
                <a:lnTo>
                  <a:pt x="1064" y="553"/>
                </a:lnTo>
                <a:lnTo>
                  <a:pt x="1048" y="552"/>
                </a:lnTo>
                <a:lnTo>
                  <a:pt x="1037" y="552"/>
                </a:lnTo>
                <a:lnTo>
                  <a:pt x="1031" y="550"/>
                </a:lnTo>
                <a:lnTo>
                  <a:pt x="1022" y="543"/>
                </a:lnTo>
                <a:lnTo>
                  <a:pt x="1012" y="535"/>
                </a:lnTo>
                <a:lnTo>
                  <a:pt x="1007" y="534"/>
                </a:lnTo>
                <a:lnTo>
                  <a:pt x="1001" y="532"/>
                </a:lnTo>
                <a:lnTo>
                  <a:pt x="992" y="531"/>
                </a:lnTo>
                <a:lnTo>
                  <a:pt x="969" y="542"/>
                </a:lnTo>
                <a:lnTo>
                  <a:pt x="962" y="545"/>
                </a:lnTo>
                <a:lnTo>
                  <a:pt x="954" y="547"/>
                </a:lnTo>
                <a:lnTo>
                  <a:pt x="939" y="553"/>
                </a:lnTo>
                <a:lnTo>
                  <a:pt x="932" y="557"/>
                </a:lnTo>
                <a:lnTo>
                  <a:pt x="923" y="557"/>
                </a:lnTo>
                <a:lnTo>
                  <a:pt x="912" y="556"/>
                </a:lnTo>
                <a:lnTo>
                  <a:pt x="903" y="556"/>
                </a:lnTo>
                <a:lnTo>
                  <a:pt x="896" y="551"/>
                </a:lnTo>
                <a:lnTo>
                  <a:pt x="893" y="546"/>
                </a:lnTo>
                <a:lnTo>
                  <a:pt x="880" y="542"/>
                </a:lnTo>
                <a:lnTo>
                  <a:pt x="870" y="541"/>
                </a:lnTo>
                <a:lnTo>
                  <a:pt x="868" y="544"/>
                </a:lnTo>
                <a:lnTo>
                  <a:pt x="865" y="551"/>
                </a:lnTo>
                <a:lnTo>
                  <a:pt x="861" y="570"/>
                </a:lnTo>
                <a:lnTo>
                  <a:pt x="861" y="575"/>
                </a:lnTo>
                <a:lnTo>
                  <a:pt x="869" y="594"/>
                </a:lnTo>
                <a:lnTo>
                  <a:pt x="869" y="597"/>
                </a:lnTo>
                <a:lnTo>
                  <a:pt x="863" y="598"/>
                </a:lnTo>
                <a:lnTo>
                  <a:pt x="856" y="598"/>
                </a:lnTo>
                <a:lnTo>
                  <a:pt x="852" y="600"/>
                </a:lnTo>
                <a:lnTo>
                  <a:pt x="848" y="603"/>
                </a:lnTo>
                <a:lnTo>
                  <a:pt x="846" y="620"/>
                </a:lnTo>
                <a:lnTo>
                  <a:pt x="838" y="623"/>
                </a:lnTo>
                <a:lnTo>
                  <a:pt x="834" y="626"/>
                </a:lnTo>
                <a:lnTo>
                  <a:pt x="830" y="636"/>
                </a:lnTo>
                <a:lnTo>
                  <a:pt x="828" y="636"/>
                </a:lnTo>
                <a:lnTo>
                  <a:pt x="816" y="629"/>
                </a:lnTo>
                <a:lnTo>
                  <a:pt x="810" y="628"/>
                </a:lnTo>
                <a:lnTo>
                  <a:pt x="815" y="620"/>
                </a:lnTo>
                <a:lnTo>
                  <a:pt x="809" y="604"/>
                </a:lnTo>
                <a:lnTo>
                  <a:pt x="803" y="590"/>
                </a:lnTo>
                <a:lnTo>
                  <a:pt x="809" y="580"/>
                </a:lnTo>
                <a:lnTo>
                  <a:pt x="821" y="569"/>
                </a:lnTo>
                <a:lnTo>
                  <a:pt x="833" y="555"/>
                </a:lnTo>
                <a:lnTo>
                  <a:pt x="833" y="547"/>
                </a:lnTo>
                <a:lnTo>
                  <a:pt x="833" y="541"/>
                </a:lnTo>
                <a:lnTo>
                  <a:pt x="829" y="536"/>
                </a:lnTo>
                <a:lnTo>
                  <a:pt x="822" y="531"/>
                </a:lnTo>
                <a:lnTo>
                  <a:pt x="811" y="537"/>
                </a:lnTo>
                <a:lnTo>
                  <a:pt x="803" y="544"/>
                </a:lnTo>
                <a:lnTo>
                  <a:pt x="797" y="545"/>
                </a:lnTo>
                <a:lnTo>
                  <a:pt x="791" y="549"/>
                </a:lnTo>
                <a:lnTo>
                  <a:pt x="789" y="556"/>
                </a:lnTo>
                <a:lnTo>
                  <a:pt x="782" y="562"/>
                </a:lnTo>
                <a:lnTo>
                  <a:pt x="770" y="564"/>
                </a:lnTo>
                <a:lnTo>
                  <a:pt x="753" y="558"/>
                </a:lnTo>
                <a:lnTo>
                  <a:pt x="735" y="549"/>
                </a:lnTo>
                <a:lnTo>
                  <a:pt x="724" y="542"/>
                </a:lnTo>
                <a:lnTo>
                  <a:pt x="716" y="540"/>
                </a:lnTo>
                <a:lnTo>
                  <a:pt x="707" y="543"/>
                </a:lnTo>
                <a:lnTo>
                  <a:pt x="684" y="561"/>
                </a:lnTo>
                <a:lnTo>
                  <a:pt x="662" y="587"/>
                </a:lnTo>
                <a:lnTo>
                  <a:pt x="656" y="591"/>
                </a:lnTo>
                <a:lnTo>
                  <a:pt x="636" y="602"/>
                </a:lnTo>
                <a:lnTo>
                  <a:pt x="622" y="606"/>
                </a:lnTo>
                <a:lnTo>
                  <a:pt x="616" y="605"/>
                </a:lnTo>
                <a:lnTo>
                  <a:pt x="589" y="610"/>
                </a:lnTo>
                <a:lnTo>
                  <a:pt x="575" y="611"/>
                </a:lnTo>
                <a:lnTo>
                  <a:pt x="564" y="616"/>
                </a:lnTo>
                <a:lnTo>
                  <a:pt x="544" y="610"/>
                </a:lnTo>
                <a:lnTo>
                  <a:pt x="531" y="602"/>
                </a:lnTo>
                <a:lnTo>
                  <a:pt x="524" y="594"/>
                </a:lnTo>
                <a:lnTo>
                  <a:pt x="512" y="576"/>
                </a:lnTo>
                <a:lnTo>
                  <a:pt x="503" y="568"/>
                </a:lnTo>
                <a:lnTo>
                  <a:pt x="484" y="560"/>
                </a:lnTo>
                <a:lnTo>
                  <a:pt x="450" y="541"/>
                </a:lnTo>
                <a:lnTo>
                  <a:pt x="441" y="539"/>
                </a:lnTo>
                <a:lnTo>
                  <a:pt x="418" y="537"/>
                </a:lnTo>
                <a:lnTo>
                  <a:pt x="394" y="535"/>
                </a:lnTo>
                <a:lnTo>
                  <a:pt x="389" y="542"/>
                </a:lnTo>
                <a:lnTo>
                  <a:pt x="387" y="569"/>
                </a:lnTo>
                <a:lnTo>
                  <a:pt x="383" y="576"/>
                </a:lnTo>
                <a:lnTo>
                  <a:pt x="381" y="590"/>
                </a:lnTo>
                <a:lnTo>
                  <a:pt x="378" y="594"/>
                </a:lnTo>
                <a:lnTo>
                  <a:pt x="374" y="596"/>
                </a:lnTo>
                <a:lnTo>
                  <a:pt x="366" y="592"/>
                </a:lnTo>
                <a:lnTo>
                  <a:pt x="361" y="590"/>
                </a:lnTo>
                <a:lnTo>
                  <a:pt x="350" y="596"/>
                </a:lnTo>
                <a:lnTo>
                  <a:pt x="326" y="604"/>
                </a:lnTo>
                <a:lnTo>
                  <a:pt x="318" y="605"/>
                </a:lnTo>
                <a:lnTo>
                  <a:pt x="291" y="595"/>
                </a:lnTo>
                <a:lnTo>
                  <a:pt x="282" y="588"/>
                </a:lnTo>
                <a:lnTo>
                  <a:pt x="275" y="581"/>
                </a:lnTo>
                <a:lnTo>
                  <a:pt x="273" y="569"/>
                </a:lnTo>
                <a:lnTo>
                  <a:pt x="269" y="562"/>
                </a:lnTo>
                <a:lnTo>
                  <a:pt x="268" y="557"/>
                </a:lnTo>
                <a:lnTo>
                  <a:pt x="267" y="552"/>
                </a:lnTo>
                <a:lnTo>
                  <a:pt x="261" y="550"/>
                </a:lnTo>
                <a:lnTo>
                  <a:pt x="256" y="554"/>
                </a:lnTo>
                <a:lnTo>
                  <a:pt x="249" y="554"/>
                </a:lnTo>
                <a:lnTo>
                  <a:pt x="241" y="551"/>
                </a:lnTo>
                <a:lnTo>
                  <a:pt x="223" y="541"/>
                </a:lnTo>
                <a:lnTo>
                  <a:pt x="209" y="540"/>
                </a:lnTo>
                <a:lnTo>
                  <a:pt x="200" y="553"/>
                </a:lnTo>
                <a:lnTo>
                  <a:pt x="193" y="557"/>
                </a:lnTo>
                <a:lnTo>
                  <a:pt x="186" y="558"/>
                </a:lnTo>
                <a:lnTo>
                  <a:pt x="186" y="554"/>
                </a:lnTo>
                <a:lnTo>
                  <a:pt x="191" y="546"/>
                </a:lnTo>
                <a:lnTo>
                  <a:pt x="169" y="548"/>
                </a:lnTo>
                <a:lnTo>
                  <a:pt x="157" y="554"/>
                </a:lnTo>
                <a:lnTo>
                  <a:pt x="148" y="553"/>
                </a:lnTo>
                <a:lnTo>
                  <a:pt x="141" y="550"/>
                </a:lnTo>
                <a:lnTo>
                  <a:pt x="142" y="547"/>
                </a:lnTo>
                <a:lnTo>
                  <a:pt x="149" y="546"/>
                </a:lnTo>
                <a:lnTo>
                  <a:pt x="155" y="543"/>
                </a:lnTo>
                <a:lnTo>
                  <a:pt x="179" y="541"/>
                </a:lnTo>
                <a:lnTo>
                  <a:pt x="185" y="538"/>
                </a:lnTo>
                <a:lnTo>
                  <a:pt x="191" y="530"/>
                </a:lnTo>
                <a:lnTo>
                  <a:pt x="202" y="522"/>
                </a:lnTo>
                <a:lnTo>
                  <a:pt x="204" y="519"/>
                </a:lnTo>
                <a:lnTo>
                  <a:pt x="195" y="519"/>
                </a:lnTo>
                <a:lnTo>
                  <a:pt x="158" y="521"/>
                </a:lnTo>
                <a:lnTo>
                  <a:pt x="133" y="520"/>
                </a:lnTo>
                <a:lnTo>
                  <a:pt x="130" y="524"/>
                </a:lnTo>
                <a:lnTo>
                  <a:pt x="126" y="524"/>
                </a:lnTo>
                <a:lnTo>
                  <a:pt x="125" y="514"/>
                </a:lnTo>
                <a:lnTo>
                  <a:pt x="129" y="509"/>
                </a:lnTo>
                <a:lnTo>
                  <a:pt x="135" y="510"/>
                </a:lnTo>
                <a:lnTo>
                  <a:pt x="148" y="506"/>
                </a:lnTo>
                <a:lnTo>
                  <a:pt x="147" y="497"/>
                </a:lnTo>
                <a:lnTo>
                  <a:pt x="137" y="492"/>
                </a:lnTo>
                <a:lnTo>
                  <a:pt x="135" y="488"/>
                </a:lnTo>
                <a:lnTo>
                  <a:pt x="128" y="487"/>
                </a:lnTo>
                <a:lnTo>
                  <a:pt x="123" y="483"/>
                </a:lnTo>
                <a:lnTo>
                  <a:pt x="122" y="473"/>
                </a:lnTo>
                <a:lnTo>
                  <a:pt x="117" y="462"/>
                </a:lnTo>
                <a:lnTo>
                  <a:pt x="111" y="457"/>
                </a:lnTo>
                <a:lnTo>
                  <a:pt x="112" y="454"/>
                </a:lnTo>
                <a:lnTo>
                  <a:pt x="123" y="450"/>
                </a:lnTo>
                <a:lnTo>
                  <a:pt x="126" y="434"/>
                </a:lnTo>
                <a:lnTo>
                  <a:pt x="124" y="425"/>
                </a:lnTo>
                <a:lnTo>
                  <a:pt x="118" y="424"/>
                </a:lnTo>
                <a:lnTo>
                  <a:pt x="101" y="416"/>
                </a:lnTo>
                <a:lnTo>
                  <a:pt x="96" y="417"/>
                </a:lnTo>
                <a:lnTo>
                  <a:pt x="90" y="409"/>
                </a:lnTo>
                <a:lnTo>
                  <a:pt x="80" y="403"/>
                </a:lnTo>
                <a:lnTo>
                  <a:pt x="75" y="405"/>
                </a:lnTo>
                <a:lnTo>
                  <a:pt x="72" y="408"/>
                </a:lnTo>
                <a:lnTo>
                  <a:pt x="68" y="406"/>
                </a:lnTo>
                <a:lnTo>
                  <a:pt x="60" y="401"/>
                </a:lnTo>
                <a:lnTo>
                  <a:pt x="53" y="398"/>
                </a:lnTo>
                <a:lnTo>
                  <a:pt x="49" y="395"/>
                </a:lnTo>
                <a:lnTo>
                  <a:pt x="53" y="385"/>
                </a:lnTo>
                <a:lnTo>
                  <a:pt x="59" y="386"/>
                </a:lnTo>
                <a:lnTo>
                  <a:pt x="60" y="378"/>
                </a:lnTo>
                <a:lnTo>
                  <a:pt x="56" y="366"/>
                </a:lnTo>
                <a:lnTo>
                  <a:pt x="56" y="360"/>
                </a:lnTo>
                <a:lnTo>
                  <a:pt x="61" y="358"/>
                </a:lnTo>
                <a:lnTo>
                  <a:pt x="67" y="359"/>
                </a:lnTo>
                <a:lnTo>
                  <a:pt x="73" y="367"/>
                </a:lnTo>
                <a:lnTo>
                  <a:pt x="75" y="374"/>
                </a:lnTo>
                <a:lnTo>
                  <a:pt x="73" y="380"/>
                </a:lnTo>
                <a:lnTo>
                  <a:pt x="77" y="387"/>
                </a:lnTo>
                <a:lnTo>
                  <a:pt x="80" y="389"/>
                </a:lnTo>
                <a:lnTo>
                  <a:pt x="81" y="382"/>
                </a:lnTo>
                <a:lnTo>
                  <a:pt x="84" y="380"/>
                </a:lnTo>
                <a:lnTo>
                  <a:pt x="87" y="384"/>
                </a:lnTo>
                <a:lnTo>
                  <a:pt x="94" y="385"/>
                </a:lnTo>
                <a:lnTo>
                  <a:pt x="113" y="381"/>
                </a:lnTo>
                <a:lnTo>
                  <a:pt x="117" y="377"/>
                </a:lnTo>
                <a:lnTo>
                  <a:pt x="103" y="378"/>
                </a:lnTo>
                <a:lnTo>
                  <a:pt x="98" y="374"/>
                </a:lnTo>
                <a:lnTo>
                  <a:pt x="93" y="366"/>
                </a:lnTo>
                <a:lnTo>
                  <a:pt x="89" y="360"/>
                </a:lnTo>
                <a:lnTo>
                  <a:pt x="89" y="356"/>
                </a:lnTo>
                <a:lnTo>
                  <a:pt x="87" y="351"/>
                </a:lnTo>
                <a:lnTo>
                  <a:pt x="89" y="348"/>
                </a:lnTo>
                <a:lnTo>
                  <a:pt x="98" y="344"/>
                </a:lnTo>
                <a:lnTo>
                  <a:pt x="107" y="333"/>
                </a:lnTo>
                <a:lnTo>
                  <a:pt x="103" y="330"/>
                </a:lnTo>
                <a:lnTo>
                  <a:pt x="99" y="328"/>
                </a:lnTo>
                <a:lnTo>
                  <a:pt x="95" y="330"/>
                </a:lnTo>
                <a:lnTo>
                  <a:pt x="91" y="326"/>
                </a:lnTo>
                <a:lnTo>
                  <a:pt x="90" y="320"/>
                </a:lnTo>
                <a:lnTo>
                  <a:pt x="93" y="316"/>
                </a:lnTo>
                <a:lnTo>
                  <a:pt x="94" y="310"/>
                </a:lnTo>
                <a:lnTo>
                  <a:pt x="83" y="295"/>
                </a:lnTo>
                <a:lnTo>
                  <a:pt x="80" y="292"/>
                </a:lnTo>
                <a:lnTo>
                  <a:pt x="83" y="287"/>
                </a:lnTo>
                <a:lnTo>
                  <a:pt x="91" y="279"/>
                </a:lnTo>
                <a:lnTo>
                  <a:pt x="98" y="269"/>
                </a:lnTo>
                <a:lnTo>
                  <a:pt x="97" y="266"/>
                </a:lnTo>
                <a:lnTo>
                  <a:pt x="92" y="264"/>
                </a:lnTo>
                <a:lnTo>
                  <a:pt x="65" y="269"/>
                </a:lnTo>
                <a:lnTo>
                  <a:pt x="54" y="272"/>
                </a:lnTo>
                <a:lnTo>
                  <a:pt x="35" y="274"/>
                </a:lnTo>
                <a:lnTo>
                  <a:pt x="34" y="269"/>
                </a:lnTo>
                <a:lnTo>
                  <a:pt x="34" y="264"/>
                </a:lnTo>
                <a:lnTo>
                  <a:pt x="38" y="255"/>
                </a:lnTo>
                <a:lnTo>
                  <a:pt x="38" y="233"/>
                </a:lnTo>
                <a:lnTo>
                  <a:pt x="41" y="221"/>
                </a:lnTo>
                <a:lnTo>
                  <a:pt x="51" y="217"/>
                </a:lnTo>
                <a:lnTo>
                  <a:pt x="64" y="199"/>
                </a:lnTo>
                <a:lnTo>
                  <a:pt x="85" y="178"/>
                </a:lnTo>
                <a:lnTo>
                  <a:pt x="106" y="179"/>
                </a:lnTo>
                <a:lnTo>
                  <a:pt x="115" y="173"/>
                </a:lnTo>
                <a:lnTo>
                  <a:pt x="128" y="172"/>
                </a:lnTo>
                <a:lnTo>
                  <a:pt x="130" y="177"/>
                </a:lnTo>
                <a:lnTo>
                  <a:pt x="132" y="181"/>
                </a:lnTo>
                <a:lnTo>
                  <a:pt x="143" y="186"/>
                </a:lnTo>
                <a:lnTo>
                  <a:pt x="163" y="186"/>
                </a:lnTo>
                <a:lnTo>
                  <a:pt x="168" y="183"/>
                </a:lnTo>
                <a:lnTo>
                  <a:pt x="173" y="180"/>
                </a:lnTo>
                <a:lnTo>
                  <a:pt x="163" y="170"/>
                </a:lnTo>
                <a:lnTo>
                  <a:pt x="166" y="167"/>
                </a:lnTo>
                <a:lnTo>
                  <a:pt x="175" y="166"/>
                </a:lnTo>
                <a:lnTo>
                  <a:pt x="184" y="169"/>
                </a:lnTo>
                <a:lnTo>
                  <a:pt x="184" y="171"/>
                </a:lnTo>
                <a:lnTo>
                  <a:pt x="182" y="175"/>
                </a:lnTo>
                <a:lnTo>
                  <a:pt x="179" y="180"/>
                </a:lnTo>
                <a:lnTo>
                  <a:pt x="182" y="181"/>
                </a:lnTo>
                <a:lnTo>
                  <a:pt x="208" y="178"/>
                </a:lnTo>
                <a:lnTo>
                  <a:pt x="235" y="181"/>
                </a:lnTo>
                <a:lnTo>
                  <a:pt x="243" y="179"/>
                </a:lnTo>
                <a:lnTo>
                  <a:pt x="264" y="179"/>
                </a:lnTo>
                <a:lnTo>
                  <a:pt x="268" y="176"/>
                </a:lnTo>
                <a:lnTo>
                  <a:pt x="262" y="171"/>
                </a:lnTo>
                <a:lnTo>
                  <a:pt x="256" y="170"/>
                </a:lnTo>
                <a:lnTo>
                  <a:pt x="251" y="167"/>
                </a:lnTo>
                <a:lnTo>
                  <a:pt x="247" y="164"/>
                </a:lnTo>
                <a:lnTo>
                  <a:pt x="261" y="154"/>
                </a:lnTo>
                <a:lnTo>
                  <a:pt x="268" y="152"/>
                </a:lnTo>
                <a:lnTo>
                  <a:pt x="304" y="146"/>
                </a:lnTo>
                <a:lnTo>
                  <a:pt x="331" y="143"/>
                </a:lnTo>
                <a:lnTo>
                  <a:pt x="331" y="141"/>
                </a:lnTo>
                <a:lnTo>
                  <a:pt x="327" y="141"/>
                </a:lnTo>
                <a:lnTo>
                  <a:pt x="293" y="136"/>
                </a:lnTo>
                <a:lnTo>
                  <a:pt x="284" y="132"/>
                </a:lnTo>
                <a:lnTo>
                  <a:pt x="273" y="122"/>
                </a:lnTo>
                <a:lnTo>
                  <a:pt x="270" y="120"/>
                </a:lnTo>
                <a:lnTo>
                  <a:pt x="268" y="115"/>
                </a:lnTo>
                <a:lnTo>
                  <a:pt x="269" y="105"/>
                </a:lnTo>
                <a:lnTo>
                  <a:pt x="271" y="97"/>
                </a:lnTo>
                <a:lnTo>
                  <a:pt x="276" y="93"/>
                </a:lnTo>
                <a:lnTo>
                  <a:pt x="289" y="92"/>
                </a:lnTo>
                <a:lnTo>
                  <a:pt x="337" y="100"/>
                </a:lnTo>
                <a:lnTo>
                  <a:pt x="370" y="95"/>
                </a:lnTo>
                <a:lnTo>
                  <a:pt x="407" y="107"/>
                </a:lnTo>
                <a:lnTo>
                  <a:pt x="443" y="104"/>
                </a:lnTo>
                <a:lnTo>
                  <a:pt x="450" y="99"/>
                </a:lnTo>
                <a:lnTo>
                  <a:pt x="459" y="82"/>
                </a:lnTo>
                <a:lnTo>
                  <a:pt x="508" y="54"/>
                </a:lnTo>
                <a:lnTo>
                  <a:pt x="526" y="39"/>
                </a:lnTo>
                <a:lnTo>
                  <a:pt x="545" y="31"/>
                </a:lnTo>
                <a:lnTo>
                  <a:pt x="577" y="22"/>
                </a:lnTo>
                <a:lnTo>
                  <a:pt x="603" y="10"/>
                </a:lnTo>
                <a:lnTo>
                  <a:pt x="611" y="8"/>
                </a:lnTo>
                <a:lnTo>
                  <a:pt x="675" y="14"/>
                </a:lnTo>
                <a:lnTo>
                  <a:pt x="719" y="15"/>
                </a:lnTo>
                <a:lnTo>
                  <a:pt x="740" y="4"/>
                </a:lnTo>
                <a:lnTo>
                  <a:pt x="751" y="7"/>
                </a:lnTo>
                <a:lnTo>
                  <a:pt x="750" y="11"/>
                </a:lnTo>
                <a:lnTo>
                  <a:pt x="748" y="15"/>
                </a:lnTo>
                <a:lnTo>
                  <a:pt x="749" y="22"/>
                </a:lnTo>
                <a:lnTo>
                  <a:pt x="756" y="32"/>
                </a:lnTo>
                <a:lnTo>
                  <a:pt x="763" y="39"/>
                </a:lnTo>
                <a:lnTo>
                  <a:pt x="783" y="49"/>
                </a:lnTo>
                <a:lnTo>
                  <a:pt x="812" y="41"/>
                </a:lnTo>
                <a:lnTo>
                  <a:pt x="817" y="42"/>
                </a:lnTo>
                <a:lnTo>
                  <a:pt x="823" y="44"/>
                </a:lnTo>
                <a:lnTo>
                  <a:pt x="833" y="71"/>
                </a:lnTo>
                <a:lnTo>
                  <a:pt x="840" y="81"/>
                </a:lnTo>
                <a:lnTo>
                  <a:pt x="851" y="87"/>
                </a:lnTo>
                <a:lnTo>
                  <a:pt x="859" y="88"/>
                </a:lnTo>
                <a:lnTo>
                  <a:pt x="865" y="82"/>
                </a:lnTo>
                <a:lnTo>
                  <a:pt x="870" y="79"/>
                </a:lnTo>
                <a:lnTo>
                  <a:pt x="880" y="78"/>
                </a:lnTo>
                <a:lnTo>
                  <a:pt x="897" y="87"/>
                </a:lnTo>
                <a:lnTo>
                  <a:pt x="903" y="96"/>
                </a:lnTo>
                <a:lnTo>
                  <a:pt x="932" y="104"/>
                </a:lnTo>
                <a:lnTo>
                  <a:pt x="958" y="107"/>
                </a:lnTo>
                <a:lnTo>
                  <a:pt x="970" y="116"/>
                </a:lnTo>
                <a:lnTo>
                  <a:pt x="1007" y="124"/>
                </a:lnTo>
                <a:lnTo>
                  <a:pt x="1021" y="122"/>
                </a:lnTo>
                <a:lnTo>
                  <a:pt x="1044" y="114"/>
                </a:lnTo>
                <a:lnTo>
                  <a:pt x="1090" y="105"/>
                </a:lnTo>
                <a:lnTo>
                  <a:pt x="1120" y="118"/>
                </a:lnTo>
                <a:lnTo>
                  <a:pt x="1128" y="119"/>
                </a:lnTo>
                <a:lnTo>
                  <a:pt x="1135" y="118"/>
                </a:lnTo>
                <a:lnTo>
                  <a:pt x="1145" y="122"/>
                </a:lnTo>
                <a:lnTo>
                  <a:pt x="1156" y="120"/>
                </a:lnTo>
                <a:lnTo>
                  <a:pt x="1190" y="105"/>
                </a:lnTo>
                <a:lnTo>
                  <a:pt x="1200" y="96"/>
                </a:lnTo>
                <a:lnTo>
                  <a:pt x="1211" y="94"/>
                </a:lnTo>
                <a:lnTo>
                  <a:pt x="1221" y="88"/>
                </a:lnTo>
                <a:lnTo>
                  <a:pt x="1247" y="71"/>
                </a:lnTo>
                <a:lnTo>
                  <a:pt x="1255" y="61"/>
                </a:lnTo>
                <a:close/>
                <a:moveTo>
                  <a:pt x="24" y="205"/>
                </a:moveTo>
                <a:lnTo>
                  <a:pt x="6" y="208"/>
                </a:lnTo>
                <a:lnTo>
                  <a:pt x="0" y="205"/>
                </a:lnTo>
                <a:lnTo>
                  <a:pt x="6" y="199"/>
                </a:lnTo>
                <a:lnTo>
                  <a:pt x="16" y="195"/>
                </a:lnTo>
                <a:lnTo>
                  <a:pt x="20" y="195"/>
                </a:lnTo>
                <a:lnTo>
                  <a:pt x="24" y="201"/>
                </a:lnTo>
                <a:lnTo>
                  <a:pt x="24" y="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5" name="Freeform 277"/>
          <p:cNvSpPr>
            <a:spLocks noEditPoints="1"/>
          </p:cNvSpPr>
          <p:nvPr/>
        </p:nvSpPr>
        <p:spPr bwMode="auto">
          <a:xfrm>
            <a:off x="3152893" y="4805745"/>
            <a:ext cx="26319" cy="24213"/>
          </a:xfrm>
          <a:custGeom>
            <a:avLst/>
            <a:gdLst>
              <a:gd name="T0" fmla="*/ 92 w 110"/>
              <a:gd name="T1" fmla="*/ 12 h 101"/>
              <a:gd name="T2" fmla="*/ 87 w 110"/>
              <a:gd name="T3" fmla="*/ 13 h 101"/>
              <a:gd name="T4" fmla="*/ 88 w 110"/>
              <a:gd name="T5" fmla="*/ 9 h 101"/>
              <a:gd name="T6" fmla="*/ 95 w 110"/>
              <a:gd name="T7" fmla="*/ 4 h 101"/>
              <a:gd name="T8" fmla="*/ 107 w 110"/>
              <a:gd name="T9" fmla="*/ 0 h 101"/>
              <a:gd name="T10" fmla="*/ 110 w 110"/>
              <a:gd name="T11" fmla="*/ 0 h 101"/>
              <a:gd name="T12" fmla="*/ 108 w 110"/>
              <a:gd name="T13" fmla="*/ 5 h 101"/>
              <a:gd name="T14" fmla="*/ 92 w 110"/>
              <a:gd name="T15" fmla="*/ 12 h 101"/>
              <a:gd name="T16" fmla="*/ 71 w 110"/>
              <a:gd name="T17" fmla="*/ 95 h 101"/>
              <a:gd name="T18" fmla="*/ 58 w 110"/>
              <a:gd name="T19" fmla="*/ 100 h 101"/>
              <a:gd name="T20" fmla="*/ 25 w 110"/>
              <a:gd name="T21" fmla="*/ 101 h 101"/>
              <a:gd name="T22" fmla="*/ 11 w 110"/>
              <a:gd name="T23" fmla="*/ 99 h 101"/>
              <a:gd name="T24" fmla="*/ 0 w 110"/>
              <a:gd name="T25" fmla="*/ 101 h 101"/>
              <a:gd name="T26" fmla="*/ 20 w 110"/>
              <a:gd name="T27" fmla="*/ 91 h 101"/>
              <a:gd name="T28" fmla="*/ 22 w 110"/>
              <a:gd name="T29" fmla="*/ 87 h 101"/>
              <a:gd name="T30" fmla="*/ 30 w 110"/>
              <a:gd name="T31" fmla="*/ 86 h 101"/>
              <a:gd name="T32" fmla="*/ 33 w 110"/>
              <a:gd name="T33" fmla="*/ 85 h 101"/>
              <a:gd name="T34" fmla="*/ 35 w 110"/>
              <a:gd name="T35" fmla="*/ 63 h 101"/>
              <a:gd name="T36" fmla="*/ 34 w 110"/>
              <a:gd name="T37" fmla="*/ 58 h 101"/>
              <a:gd name="T38" fmla="*/ 33 w 110"/>
              <a:gd name="T39" fmla="*/ 55 h 101"/>
              <a:gd name="T40" fmla="*/ 29 w 110"/>
              <a:gd name="T41" fmla="*/ 53 h 101"/>
              <a:gd name="T42" fmla="*/ 22 w 110"/>
              <a:gd name="T43" fmla="*/ 50 h 101"/>
              <a:gd name="T44" fmla="*/ 21 w 110"/>
              <a:gd name="T45" fmla="*/ 49 h 101"/>
              <a:gd name="T46" fmla="*/ 25 w 110"/>
              <a:gd name="T47" fmla="*/ 46 h 101"/>
              <a:gd name="T48" fmla="*/ 35 w 110"/>
              <a:gd name="T49" fmla="*/ 45 h 101"/>
              <a:gd name="T50" fmla="*/ 43 w 110"/>
              <a:gd name="T51" fmla="*/ 42 h 101"/>
              <a:gd name="T52" fmla="*/ 59 w 110"/>
              <a:gd name="T53" fmla="*/ 42 h 101"/>
              <a:gd name="T54" fmla="*/ 66 w 110"/>
              <a:gd name="T55" fmla="*/ 39 h 101"/>
              <a:gd name="T56" fmla="*/ 79 w 110"/>
              <a:gd name="T57" fmla="*/ 39 h 101"/>
              <a:gd name="T58" fmla="*/ 73 w 110"/>
              <a:gd name="T59" fmla="*/ 49 h 101"/>
              <a:gd name="T60" fmla="*/ 70 w 110"/>
              <a:gd name="T61" fmla="*/ 52 h 101"/>
              <a:gd name="T62" fmla="*/ 71 w 110"/>
              <a:gd name="T63" fmla="*/ 61 h 101"/>
              <a:gd name="T64" fmla="*/ 69 w 110"/>
              <a:gd name="T65" fmla="*/ 67 h 101"/>
              <a:gd name="T66" fmla="*/ 71 w 110"/>
              <a:gd name="T67" fmla="*/ 75 h 101"/>
              <a:gd name="T68" fmla="*/ 75 w 110"/>
              <a:gd name="T69" fmla="*/ 80 h 101"/>
              <a:gd name="T70" fmla="*/ 72 w 110"/>
              <a:gd name="T71" fmla="*/ 85 h 101"/>
              <a:gd name="T72" fmla="*/ 72 w 110"/>
              <a:gd name="T73" fmla="*/ 93 h 101"/>
              <a:gd name="T74" fmla="*/ 71 w 110"/>
              <a:gd name="T75" fmla="*/ 95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0" h="101">
                <a:moveTo>
                  <a:pt x="92" y="12"/>
                </a:moveTo>
                <a:lnTo>
                  <a:pt x="87" y="13"/>
                </a:lnTo>
                <a:lnTo>
                  <a:pt x="88" y="9"/>
                </a:lnTo>
                <a:lnTo>
                  <a:pt x="95" y="4"/>
                </a:lnTo>
                <a:lnTo>
                  <a:pt x="107" y="0"/>
                </a:lnTo>
                <a:lnTo>
                  <a:pt x="110" y="0"/>
                </a:lnTo>
                <a:lnTo>
                  <a:pt x="108" y="5"/>
                </a:lnTo>
                <a:lnTo>
                  <a:pt x="92" y="12"/>
                </a:lnTo>
                <a:close/>
                <a:moveTo>
                  <a:pt x="71" y="95"/>
                </a:moveTo>
                <a:lnTo>
                  <a:pt x="58" y="100"/>
                </a:lnTo>
                <a:lnTo>
                  <a:pt x="25" y="101"/>
                </a:lnTo>
                <a:lnTo>
                  <a:pt x="11" y="99"/>
                </a:lnTo>
                <a:lnTo>
                  <a:pt x="0" y="101"/>
                </a:lnTo>
                <a:lnTo>
                  <a:pt x="20" y="91"/>
                </a:lnTo>
                <a:lnTo>
                  <a:pt x="22" y="87"/>
                </a:lnTo>
                <a:lnTo>
                  <a:pt x="30" y="86"/>
                </a:lnTo>
                <a:lnTo>
                  <a:pt x="33" y="85"/>
                </a:lnTo>
                <a:lnTo>
                  <a:pt x="35" y="63"/>
                </a:lnTo>
                <a:lnTo>
                  <a:pt x="34" y="58"/>
                </a:lnTo>
                <a:lnTo>
                  <a:pt x="33" y="55"/>
                </a:lnTo>
                <a:lnTo>
                  <a:pt x="29" y="53"/>
                </a:lnTo>
                <a:lnTo>
                  <a:pt x="22" y="50"/>
                </a:lnTo>
                <a:lnTo>
                  <a:pt x="21" y="49"/>
                </a:lnTo>
                <a:lnTo>
                  <a:pt x="25" y="46"/>
                </a:lnTo>
                <a:lnTo>
                  <a:pt x="35" y="45"/>
                </a:lnTo>
                <a:lnTo>
                  <a:pt x="43" y="42"/>
                </a:lnTo>
                <a:lnTo>
                  <a:pt x="59" y="42"/>
                </a:lnTo>
                <a:lnTo>
                  <a:pt x="66" y="39"/>
                </a:lnTo>
                <a:lnTo>
                  <a:pt x="79" y="39"/>
                </a:lnTo>
                <a:lnTo>
                  <a:pt x="73" y="49"/>
                </a:lnTo>
                <a:lnTo>
                  <a:pt x="70" y="52"/>
                </a:lnTo>
                <a:lnTo>
                  <a:pt x="71" y="61"/>
                </a:lnTo>
                <a:lnTo>
                  <a:pt x="69" y="67"/>
                </a:lnTo>
                <a:lnTo>
                  <a:pt x="71" y="75"/>
                </a:lnTo>
                <a:lnTo>
                  <a:pt x="75" y="80"/>
                </a:lnTo>
                <a:lnTo>
                  <a:pt x="72" y="85"/>
                </a:lnTo>
                <a:lnTo>
                  <a:pt x="72" y="93"/>
                </a:lnTo>
                <a:lnTo>
                  <a:pt x="71" y="9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6" name="Freeform 278"/>
          <p:cNvSpPr>
            <a:spLocks noEditPoints="1"/>
          </p:cNvSpPr>
          <p:nvPr/>
        </p:nvSpPr>
        <p:spPr bwMode="auto">
          <a:xfrm>
            <a:off x="6560649" y="4528871"/>
            <a:ext cx="68429" cy="68429"/>
          </a:xfrm>
          <a:custGeom>
            <a:avLst/>
            <a:gdLst>
              <a:gd name="T0" fmla="*/ 210 w 288"/>
              <a:gd name="T1" fmla="*/ 238 h 288"/>
              <a:gd name="T2" fmla="*/ 205 w 288"/>
              <a:gd name="T3" fmla="*/ 259 h 288"/>
              <a:gd name="T4" fmla="*/ 204 w 288"/>
              <a:gd name="T5" fmla="*/ 279 h 288"/>
              <a:gd name="T6" fmla="*/ 194 w 288"/>
              <a:gd name="T7" fmla="*/ 285 h 288"/>
              <a:gd name="T8" fmla="*/ 189 w 288"/>
              <a:gd name="T9" fmla="*/ 268 h 288"/>
              <a:gd name="T10" fmla="*/ 182 w 288"/>
              <a:gd name="T11" fmla="*/ 251 h 288"/>
              <a:gd name="T12" fmla="*/ 166 w 288"/>
              <a:gd name="T13" fmla="*/ 240 h 288"/>
              <a:gd name="T14" fmla="*/ 161 w 288"/>
              <a:gd name="T15" fmla="*/ 235 h 288"/>
              <a:gd name="T16" fmla="*/ 154 w 288"/>
              <a:gd name="T17" fmla="*/ 220 h 288"/>
              <a:gd name="T18" fmla="*/ 145 w 288"/>
              <a:gd name="T19" fmla="*/ 193 h 288"/>
              <a:gd name="T20" fmla="*/ 141 w 288"/>
              <a:gd name="T21" fmla="*/ 183 h 288"/>
              <a:gd name="T22" fmla="*/ 145 w 288"/>
              <a:gd name="T23" fmla="*/ 170 h 288"/>
              <a:gd name="T24" fmla="*/ 145 w 288"/>
              <a:gd name="T25" fmla="*/ 151 h 288"/>
              <a:gd name="T26" fmla="*/ 148 w 288"/>
              <a:gd name="T27" fmla="*/ 135 h 288"/>
              <a:gd name="T28" fmla="*/ 196 w 288"/>
              <a:gd name="T29" fmla="*/ 55 h 288"/>
              <a:gd name="T30" fmla="*/ 207 w 288"/>
              <a:gd name="T31" fmla="*/ 40 h 288"/>
              <a:gd name="T32" fmla="*/ 218 w 288"/>
              <a:gd name="T33" fmla="*/ 21 h 288"/>
              <a:gd name="T34" fmla="*/ 244 w 288"/>
              <a:gd name="T35" fmla="*/ 10 h 288"/>
              <a:gd name="T36" fmla="*/ 256 w 288"/>
              <a:gd name="T37" fmla="*/ 0 h 288"/>
              <a:gd name="T38" fmla="*/ 266 w 288"/>
              <a:gd name="T39" fmla="*/ 3 h 288"/>
              <a:gd name="T40" fmla="*/ 273 w 288"/>
              <a:gd name="T41" fmla="*/ 10 h 288"/>
              <a:gd name="T42" fmla="*/ 286 w 288"/>
              <a:gd name="T43" fmla="*/ 19 h 288"/>
              <a:gd name="T44" fmla="*/ 283 w 288"/>
              <a:gd name="T45" fmla="*/ 33 h 288"/>
              <a:gd name="T46" fmla="*/ 279 w 288"/>
              <a:gd name="T47" fmla="*/ 46 h 288"/>
              <a:gd name="T48" fmla="*/ 280 w 288"/>
              <a:gd name="T49" fmla="*/ 64 h 288"/>
              <a:gd name="T50" fmla="*/ 265 w 288"/>
              <a:gd name="T51" fmla="*/ 99 h 288"/>
              <a:gd name="T52" fmla="*/ 261 w 288"/>
              <a:gd name="T53" fmla="*/ 122 h 288"/>
              <a:gd name="T54" fmla="*/ 253 w 288"/>
              <a:gd name="T55" fmla="*/ 160 h 288"/>
              <a:gd name="T56" fmla="*/ 243 w 288"/>
              <a:gd name="T57" fmla="*/ 190 h 288"/>
              <a:gd name="T58" fmla="*/ 227 w 288"/>
              <a:gd name="T59" fmla="*/ 215 h 288"/>
              <a:gd name="T60" fmla="*/ 9 w 288"/>
              <a:gd name="T61" fmla="*/ 65 h 288"/>
              <a:gd name="T62" fmla="*/ 11 w 288"/>
              <a:gd name="T63" fmla="*/ 74 h 288"/>
              <a:gd name="T64" fmla="*/ 0 w 288"/>
              <a:gd name="T65" fmla="*/ 69 h 288"/>
              <a:gd name="T66" fmla="*/ 9 w 288"/>
              <a:gd name="T67" fmla="*/ 65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 h="288">
                <a:moveTo>
                  <a:pt x="215" y="229"/>
                </a:moveTo>
                <a:lnTo>
                  <a:pt x="210" y="238"/>
                </a:lnTo>
                <a:lnTo>
                  <a:pt x="206" y="249"/>
                </a:lnTo>
                <a:lnTo>
                  <a:pt x="205" y="259"/>
                </a:lnTo>
                <a:lnTo>
                  <a:pt x="205" y="269"/>
                </a:lnTo>
                <a:lnTo>
                  <a:pt x="204" y="279"/>
                </a:lnTo>
                <a:lnTo>
                  <a:pt x="202" y="288"/>
                </a:lnTo>
                <a:lnTo>
                  <a:pt x="194" y="285"/>
                </a:lnTo>
                <a:lnTo>
                  <a:pt x="190" y="278"/>
                </a:lnTo>
                <a:lnTo>
                  <a:pt x="189" y="268"/>
                </a:lnTo>
                <a:lnTo>
                  <a:pt x="184" y="255"/>
                </a:lnTo>
                <a:lnTo>
                  <a:pt x="182" y="251"/>
                </a:lnTo>
                <a:lnTo>
                  <a:pt x="173" y="244"/>
                </a:lnTo>
                <a:lnTo>
                  <a:pt x="166" y="240"/>
                </a:lnTo>
                <a:lnTo>
                  <a:pt x="161" y="235"/>
                </a:lnTo>
                <a:lnTo>
                  <a:pt x="161" y="235"/>
                </a:lnTo>
                <a:lnTo>
                  <a:pt x="157" y="228"/>
                </a:lnTo>
                <a:lnTo>
                  <a:pt x="154" y="220"/>
                </a:lnTo>
                <a:lnTo>
                  <a:pt x="147" y="198"/>
                </a:lnTo>
                <a:lnTo>
                  <a:pt x="145" y="193"/>
                </a:lnTo>
                <a:lnTo>
                  <a:pt x="142" y="188"/>
                </a:lnTo>
                <a:lnTo>
                  <a:pt x="141" y="183"/>
                </a:lnTo>
                <a:lnTo>
                  <a:pt x="142" y="178"/>
                </a:lnTo>
                <a:lnTo>
                  <a:pt x="145" y="170"/>
                </a:lnTo>
                <a:lnTo>
                  <a:pt x="147" y="162"/>
                </a:lnTo>
                <a:lnTo>
                  <a:pt x="145" y="151"/>
                </a:lnTo>
                <a:lnTo>
                  <a:pt x="146" y="140"/>
                </a:lnTo>
                <a:lnTo>
                  <a:pt x="148" y="135"/>
                </a:lnTo>
                <a:lnTo>
                  <a:pt x="185" y="69"/>
                </a:lnTo>
                <a:lnTo>
                  <a:pt x="196" y="55"/>
                </a:lnTo>
                <a:lnTo>
                  <a:pt x="202" y="48"/>
                </a:lnTo>
                <a:lnTo>
                  <a:pt x="207" y="40"/>
                </a:lnTo>
                <a:lnTo>
                  <a:pt x="212" y="30"/>
                </a:lnTo>
                <a:lnTo>
                  <a:pt x="218" y="21"/>
                </a:lnTo>
                <a:lnTo>
                  <a:pt x="222" y="18"/>
                </a:lnTo>
                <a:lnTo>
                  <a:pt x="244" y="10"/>
                </a:lnTo>
                <a:lnTo>
                  <a:pt x="250" y="2"/>
                </a:lnTo>
                <a:lnTo>
                  <a:pt x="256" y="0"/>
                </a:lnTo>
                <a:lnTo>
                  <a:pt x="262" y="0"/>
                </a:lnTo>
                <a:lnTo>
                  <a:pt x="266" y="3"/>
                </a:lnTo>
                <a:lnTo>
                  <a:pt x="269" y="8"/>
                </a:lnTo>
                <a:lnTo>
                  <a:pt x="273" y="10"/>
                </a:lnTo>
                <a:lnTo>
                  <a:pt x="282" y="15"/>
                </a:lnTo>
                <a:lnTo>
                  <a:pt x="286" y="19"/>
                </a:lnTo>
                <a:lnTo>
                  <a:pt x="288" y="26"/>
                </a:lnTo>
                <a:lnTo>
                  <a:pt x="283" y="33"/>
                </a:lnTo>
                <a:lnTo>
                  <a:pt x="280" y="39"/>
                </a:lnTo>
                <a:lnTo>
                  <a:pt x="279" y="46"/>
                </a:lnTo>
                <a:lnTo>
                  <a:pt x="280" y="55"/>
                </a:lnTo>
                <a:lnTo>
                  <a:pt x="280" y="64"/>
                </a:lnTo>
                <a:lnTo>
                  <a:pt x="273" y="86"/>
                </a:lnTo>
                <a:lnTo>
                  <a:pt x="265" y="99"/>
                </a:lnTo>
                <a:lnTo>
                  <a:pt x="263" y="106"/>
                </a:lnTo>
                <a:lnTo>
                  <a:pt x="261" y="122"/>
                </a:lnTo>
                <a:lnTo>
                  <a:pt x="256" y="139"/>
                </a:lnTo>
                <a:lnTo>
                  <a:pt x="253" y="160"/>
                </a:lnTo>
                <a:lnTo>
                  <a:pt x="246" y="181"/>
                </a:lnTo>
                <a:lnTo>
                  <a:pt x="243" y="190"/>
                </a:lnTo>
                <a:lnTo>
                  <a:pt x="238" y="199"/>
                </a:lnTo>
                <a:lnTo>
                  <a:pt x="227" y="215"/>
                </a:lnTo>
                <a:lnTo>
                  <a:pt x="215" y="229"/>
                </a:lnTo>
                <a:close/>
                <a:moveTo>
                  <a:pt x="9" y="65"/>
                </a:moveTo>
                <a:lnTo>
                  <a:pt x="13" y="71"/>
                </a:lnTo>
                <a:lnTo>
                  <a:pt x="11" y="74"/>
                </a:lnTo>
                <a:lnTo>
                  <a:pt x="0" y="73"/>
                </a:lnTo>
                <a:lnTo>
                  <a:pt x="0" y="69"/>
                </a:lnTo>
                <a:lnTo>
                  <a:pt x="4" y="70"/>
                </a:lnTo>
                <a:lnTo>
                  <a:pt x="9" y="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7" name="Freeform 279"/>
          <p:cNvSpPr>
            <a:spLocks noEditPoints="1"/>
          </p:cNvSpPr>
          <p:nvPr/>
        </p:nvSpPr>
        <p:spPr bwMode="auto">
          <a:xfrm>
            <a:off x="4878353" y="5039456"/>
            <a:ext cx="210550" cy="202128"/>
          </a:xfrm>
          <a:custGeom>
            <a:avLst/>
            <a:gdLst>
              <a:gd name="T0" fmla="*/ 824 w 883"/>
              <a:gd name="T1" fmla="*/ 540 h 850"/>
              <a:gd name="T2" fmla="*/ 827 w 883"/>
              <a:gd name="T3" fmla="*/ 546 h 850"/>
              <a:gd name="T4" fmla="*/ 805 w 883"/>
              <a:gd name="T5" fmla="*/ 431 h 850"/>
              <a:gd name="T6" fmla="*/ 781 w 883"/>
              <a:gd name="T7" fmla="*/ 408 h 850"/>
              <a:gd name="T8" fmla="*/ 796 w 883"/>
              <a:gd name="T9" fmla="*/ 391 h 850"/>
              <a:gd name="T10" fmla="*/ 835 w 883"/>
              <a:gd name="T11" fmla="*/ 316 h 850"/>
              <a:gd name="T12" fmla="*/ 820 w 883"/>
              <a:gd name="T13" fmla="*/ 348 h 850"/>
              <a:gd name="T14" fmla="*/ 119 w 883"/>
              <a:gd name="T15" fmla="*/ 1 h 850"/>
              <a:gd name="T16" fmla="*/ 185 w 883"/>
              <a:gd name="T17" fmla="*/ 1 h 850"/>
              <a:gd name="T18" fmla="*/ 270 w 883"/>
              <a:gd name="T19" fmla="*/ 1 h 850"/>
              <a:gd name="T20" fmla="*/ 354 w 883"/>
              <a:gd name="T21" fmla="*/ 1 h 850"/>
              <a:gd name="T22" fmla="*/ 415 w 883"/>
              <a:gd name="T23" fmla="*/ 26 h 850"/>
              <a:gd name="T24" fmla="*/ 516 w 883"/>
              <a:gd name="T25" fmla="*/ 82 h 850"/>
              <a:gd name="T26" fmla="*/ 618 w 883"/>
              <a:gd name="T27" fmla="*/ 138 h 850"/>
              <a:gd name="T28" fmla="*/ 663 w 883"/>
              <a:gd name="T29" fmla="*/ 177 h 850"/>
              <a:gd name="T30" fmla="*/ 662 w 883"/>
              <a:gd name="T31" fmla="*/ 199 h 850"/>
              <a:gd name="T32" fmla="*/ 691 w 883"/>
              <a:gd name="T33" fmla="*/ 225 h 850"/>
              <a:gd name="T34" fmla="*/ 764 w 883"/>
              <a:gd name="T35" fmla="*/ 277 h 850"/>
              <a:gd name="T36" fmla="*/ 776 w 883"/>
              <a:gd name="T37" fmla="*/ 321 h 850"/>
              <a:gd name="T38" fmla="*/ 751 w 883"/>
              <a:gd name="T39" fmla="*/ 401 h 850"/>
              <a:gd name="T40" fmla="*/ 785 w 883"/>
              <a:gd name="T41" fmla="*/ 449 h 850"/>
              <a:gd name="T42" fmla="*/ 795 w 883"/>
              <a:gd name="T43" fmla="*/ 501 h 850"/>
              <a:gd name="T44" fmla="*/ 794 w 883"/>
              <a:gd name="T45" fmla="*/ 573 h 850"/>
              <a:gd name="T46" fmla="*/ 803 w 883"/>
              <a:gd name="T47" fmla="*/ 628 h 850"/>
              <a:gd name="T48" fmla="*/ 829 w 883"/>
              <a:gd name="T49" fmla="*/ 706 h 850"/>
              <a:gd name="T50" fmla="*/ 857 w 883"/>
              <a:gd name="T51" fmla="*/ 729 h 850"/>
              <a:gd name="T52" fmla="*/ 874 w 883"/>
              <a:gd name="T53" fmla="*/ 757 h 850"/>
              <a:gd name="T54" fmla="*/ 802 w 883"/>
              <a:gd name="T55" fmla="*/ 796 h 850"/>
              <a:gd name="T56" fmla="*/ 727 w 883"/>
              <a:gd name="T57" fmla="*/ 826 h 850"/>
              <a:gd name="T58" fmla="*/ 676 w 883"/>
              <a:gd name="T59" fmla="*/ 823 h 850"/>
              <a:gd name="T60" fmla="*/ 617 w 883"/>
              <a:gd name="T61" fmla="*/ 845 h 850"/>
              <a:gd name="T62" fmla="*/ 570 w 883"/>
              <a:gd name="T63" fmla="*/ 850 h 850"/>
              <a:gd name="T64" fmla="*/ 512 w 883"/>
              <a:gd name="T65" fmla="*/ 829 h 850"/>
              <a:gd name="T66" fmla="*/ 483 w 883"/>
              <a:gd name="T67" fmla="*/ 840 h 850"/>
              <a:gd name="T68" fmla="*/ 438 w 883"/>
              <a:gd name="T69" fmla="*/ 821 h 850"/>
              <a:gd name="T70" fmla="*/ 421 w 883"/>
              <a:gd name="T71" fmla="*/ 803 h 850"/>
              <a:gd name="T72" fmla="*/ 423 w 883"/>
              <a:gd name="T73" fmla="*/ 770 h 850"/>
              <a:gd name="T74" fmla="*/ 417 w 883"/>
              <a:gd name="T75" fmla="*/ 738 h 850"/>
              <a:gd name="T76" fmla="*/ 396 w 883"/>
              <a:gd name="T77" fmla="*/ 691 h 850"/>
              <a:gd name="T78" fmla="*/ 367 w 883"/>
              <a:gd name="T79" fmla="*/ 685 h 850"/>
              <a:gd name="T80" fmla="*/ 333 w 883"/>
              <a:gd name="T81" fmla="*/ 681 h 850"/>
              <a:gd name="T82" fmla="*/ 290 w 883"/>
              <a:gd name="T83" fmla="*/ 664 h 850"/>
              <a:gd name="T84" fmla="*/ 251 w 883"/>
              <a:gd name="T85" fmla="*/ 650 h 850"/>
              <a:gd name="T86" fmla="*/ 208 w 883"/>
              <a:gd name="T87" fmla="*/ 637 h 850"/>
              <a:gd name="T88" fmla="*/ 189 w 883"/>
              <a:gd name="T89" fmla="*/ 626 h 850"/>
              <a:gd name="T90" fmla="*/ 161 w 883"/>
              <a:gd name="T91" fmla="*/ 602 h 850"/>
              <a:gd name="T92" fmla="*/ 116 w 883"/>
              <a:gd name="T93" fmla="*/ 575 h 850"/>
              <a:gd name="T94" fmla="*/ 86 w 883"/>
              <a:gd name="T95" fmla="*/ 511 h 850"/>
              <a:gd name="T96" fmla="*/ 51 w 883"/>
              <a:gd name="T97" fmla="*/ 458 h 850"/>
              <a:gd name="T98" fmla="*/ 13 w 883"/>
              <a:gd name="T99" fmla="*/ 397 h 850"/>
              <a:gd name="T100" fmla="*/ 15 w 883"/>
              <a:gd name="T101" fmla="*/ 348 h 850"/>
              <a:gd name="T102" fmla="*/ 4 w 883"/>
              <a:gd name="T103" fmla="*/ 290 h 850"/>
              <a:gd name="T104" fmla="*/ 66 w 883"/>
              <a:gd name="T105" fmla="*/ 244 h 850"/>
              <a:gd name="T106" fmla="*/ 88 w 883"/>
              <a:gd name="T107" fmla="*/ 205 h 850"/>
              <a:gd name="T108" fmla="*/ 108 w 883"/>
              <a:gd name="T109" fmla="*/ 183 h 850"/>
              <a:gd name="T110" fmla="*/ 116 w 883"/>
              <a:gd name="T111" fmla="*/ 157 h 850"/>
              <a:gd name="T112" fmla="*/ 88 w 883"/>
              <a:gd name="T113" fmla="*/ 144 h 850"/>
              <a:gd name="T114" fmla="*/ 89 w 883"/>
              <a:gd name="T115" fmla="*/ 128 h 850"/>
              <a:gd name="T116" fmla="*/ 114 w 883"/>
              <a:gd name="T117" fmla="*/ 109 h 850"/>
              <a:gd name="T118" fmla="*/ 119 w 883"/>
              <a:gd name="T119" fmla="*/ 77 h 850"/>
              <a:gd name="T120" fmla="*/ 104 w 883"/>
              <a:gd name="T121" fmla="*/ 30 h 850"/>
              <a:gd name="T122" fmla="*/ 101 w 883"/>
              <a:gd name="T123" fmla="*/ 6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3" h="850">
                <a:moveTo>
                  <a:pt x="823" y="552"/>
                </a:moveTo>
                <a:lnTo>
                  <a:pt x="819" y="553"/>
                </a:lnTo>
                <a:lnTo>
                  <a:pt x="817" y="552"/>
                </a:lnTo>
                <a:lnTo>
                  <a:pt x="815" y="548"/>
                </a:lnTo>
                <a:lnTo>
                  <a:pt x="819" y="545"/>
                </a:lnTo>
                <a:lnTo>
                  <a:pt x="824" y="540"/>
                </a:lnTo>
                <a:lnTo>
                  <a:pt x="834" y="532"/>
                </a:lnTo>
                <a:lnTo>
                  <a:pt x="837" y="527"/>
                </a:lnTo>
                <a:lnTo>
                  <a:pt x="839" y="526"/>
                </a:lnTo>
                <a:lnTo>
                  <a:pt x="838" y="532"/>
                </a:lnTo>
                <a:lnTo>
                  <a:pt x="832" y="545"/>
                </a:lnTo>
                <a:lnTo>
                  <a:pt x="827" y="546"/>
                </a:lnTo>
                <a:lnTo>
                  <a:pt x="823" y="552"/>
                </a:lnTo>
                <a:close/>
                <a:moveTo>
                  <a:pt x="806" y="409"/>
                </a:moveTo>
                <a:lnTo>
                  <a:pt x="812" y="426"/>
                </a:lnTo>
                <a:lnTo>
                  <a:pt x="811" y="429"/>
                </a:lnTo>
                <a:lnTo>
                  <a:pt x="807" y="431"/>
                </a:lnTo>
                <a:lnTo>
                  <a:pt x="805" y="431"/>
                </a:lnTo>
                <a:lnTo>
                  <a:pt x="802" y="428"/>
                </a:lnTo>
                <a:lnTo>
                  <a:pt x="800" y="422"/>
                </a:lnTo>
                <a:lnTo>
                  <a:pt x="797" y="424"/>
                </a:lnTo>
                <a:lnTo>
                  <a:pt x="792" y="417"/>
                </a:lnTo>
                <a:lnTo>
                  <a:pt x="786" y="417"/>
                </a:lnTo>
                <a:lnTo>
                  <a:pt x="781" y="408"/>
                </a:lnTo>
                <a:lnTo>
                  <a:pt x="783" y="401"/>
                </a:lnTo>
                <a:lnTo>
                  <a:pt x="782" y="389"/>
                </a:lnTo>
                <a:lnTo>
                  <a:pt x="788" y="383"/>
                </a:lnTo>
                <a:lnTo>
                  <a:pt x="791" y="373"/>
                </a:lnTo>
                <a:lnTo>
                  <a:pt x="795" y="380"/>
                </a:lnTo>
                <a:lnTo>
                  <a:pt x="796" y="391"/>
                </a:lnTo>
                <a:lnTo>
                  <a:pt x="801" y="404"/>
                </a:lnTo>
                <a:lnTo>
                  <a:pt x="805" y="408"/>
                </a:lnTo>
                <a:lnTo>
                  <a:pt x="806" y="409"/>
                </a:lnTo>
                <a:close/>
                <a:moveTo>
                  <a:pt x="835" y="308"/>
                </a:moveTo>
                <a:lnTo>
                  <a:pt x="836" y="312"/>
                </a:lnTo>
                <a:lnTo>
                  <a:pt x="835" y="316"/>
                </a:lnTo>
                <a:lnTo>
                  <a:pt x="835" y="328"/>
                </a:lnTo>
                <a:lnTo>
                  <a:pt x="834" y="336"/>
                </a:lnTo>
                <a:lnTo>
                  <a:pt x="830" y="347"/>
                </a:lnTo>
                <a:lnTo>
                  <a:pt x="826" y="351"/>
                </a:lnTo>
                <a:lnTo>
                  <a:pt x="823" y="350"/>
                </a:lnTo>
                <a:lnTo>
                  <a:pt x="820" y="348"/>
                </a:lnTo>
                <a:lnTo>
                  <a:pt x="818" y="345"/>
                </a:lnTo>
                <a:lnTo>
                  <a:pt x="822" y="325"/>
                </a:lnTo>
                <a:lnTo>
                  <a:pt x="820" y="310"/>
                </a:lnTo>
                <a:lnTo>
                  <a:pt x="829" y="311"/>
                </a:lnTo>
                <a:lnTo>
                  <a:pt x="835" y="308"/>
                </a:lnTo>
                <a:close/>
                <a:moveTo>
                  <a:pt x="119" y="1"/>
                </a:moveTo>
                <a:lnTo>
                  <a:pt x="121" y="1"/>
                </a:lnTo>
                <a:lnTo>
                  <a:pt x="129" y="1"/>
                </a:lnTo>
                <a:lnTo>
                  <a:pt x="143" y="1"/>
                </a:lnTo>
                <a:lnTo>
                  <a:pt x="157" y="1"/>
                </a:lnTo>
                <a:lnTo>
                  <a:pt x="171" y="1"/>
                </a:lnTo>
                <a:lnTo>
                  <a:pt x="185" y="1"/>
                </a:lnTo>
                <a:lnTo>
                  <a:pt x="200" y="1"/>
                </a:lnTo>
                <a:lnTo>
                  <a:pt x="214" y="1"/>
                </a:lnTo>
                <a:lnTo>
                  <a:pt x="228" y="1"/>
                </a:lnTo>
                <a:lnTo>
                  <a:pt x="242" y="1"/>
                </a:lnTo>
                <a:lnTo>
                  <a:pt x="256" y="1"/>
                </a:lnTo>
                <a:lnTo>
                  <a:pt x="270" y="1"/>
                </a:lnTo>
                <a:lnTo>
                  <a:pt x="284" y="1"/>
                </a:lnTo>
                <a:lnTo>
                  <a:pt x="298" y="1"/>
                </a:lnTo>
                <a:lnTo>
                  <a:pt x="312" y="1"/>
                </a:lnTo>
                <a:lnTo>
                  <a:pt x="326" y="1"/>
                </a:lnTo>
                <a:lnTo>
                  <a:pt x="340" y="1"/>
                </a:lnTo>
                <a:lnTo>
                  <a:pt x="354" y="1"/>
                </a:lnTo>
                <a:lnTo>
                  <a:pt x="363" y="1"/>
                </a:lnTo>
                <a:lnTo>
                  <a:pt x="369" y="1"/>
                </a:lnTo>
                <a:lnTo>
                  <a:pt x="375" y="4"/>
                </a:lnTo>
                <a:lnTo>
                  <a:pt x="381" y="7"/>
                </a:lnTo>
                <a:lnTo>
                  <a:pt x="398" y="17"/>
                </a:lnTo>
                <a:lnTo>
                  <a:pt x="415" y="26"/>
                </a:lnTo>
                <a:lnTo>
                  <a:pt x="432" y="35"/>
                </a:lnTo>
                <a:lnTo>
                  <a:pt x="449" y="45"/>
                </a:lnTo>
                <a:lnTo>
                  <a:pt x="466" y="54"/>
                </a:lnTo>
                <a:lnTo>
                  <a:pt x="483" y="63"/>
                </a:lnTo>
                <a:lnTo>
                  <a:pt x="499" y="73"/>
                </a:lnTo>
                <a:lnTo>
                  <a:pt x="516" y="82"/>
                </a:lnTo>
                <a:lnTo>
                  <a:pt x="533" y="92"/>
                </a:lnTo>
                <a:lnTo>
                  <a:pt x="550" y="101"/>
                </a:lnTo>
                <a:lnTo>
                  <a:pt x="567" y="110"/>
                </a:lnTo>
                <a:lnTo>
                  <a:pt x="584" y="120"/>
                </a:lnTo>
                <a:lnTo>
                  <a:pt x="601" y="129"/>
                </a:lnTo>
                <a:lnTo>
                  <a:pt x="618" y="138"/>
                </a:lnTo>
                <a:lnTo>
                  <a:pt x="634" y="148"/>
                </a:lnTo>
                <a:lnTo>
                  <a:pt x="651" y="157"/>
                </a:lnTo>
                <a:lnTo>
                  <a:pt x="659" y="162"/>
                </a:lnTo>
                <a:lnTo>
                  <a:pt x="661" y="164"/>
                </a:lnTo>
                <a:lnTo>
                  <a:pt x="662" y="172"/>
                </a:lnTo>
                <a:lnTo>
                  <a:pt x="663" y="177"/>
                </a:lnTo>
                <a:lnTo>
                  <a:pt x="662" y="182"/>
                </a:lnTo>
                <a:lnTo>
                  <a:pt x="658" y="190"/>
                </a:lnTo>
                <a:lnTo>
                  <a:pt x="657" y="194"/>
                </a:lnTo>
                <a:lnTo>
                  <a:pt x="657" y="197"/>
                </a:lnTo>
                <a:lnTo>
                  <a:pt x="658" y="198"/>
                </a:lnTo>
                <a:lnTo>
                  <a:pt x="662" y="199"/>
                </a:lnTo>
                <a:lnTo>
                  <a:pt x="665" y="201"/>
                </a:lnTo>
                <a:lnTo>
                  <a:pt x="666" y="202"/>
                </a:lnTo>
                <a:lnTo>
                  <a:pt x="668" y="208"/>
                </a:lnTo>
                <a:lnTo>
                  <a:pt x="672" y="211"/>
                </a:lnTo>
                <a:lnTo>
                  <a:pt x="679" y="216"/>
                </a:lnTo>
                <a:lnTo>
                  <a:pt x="691" y="225"/>
                </a:lnTo>
                <a:lnTo>
                  <a:pt x="703" y="234"/>
                </a:lnTo>
                <a:lnTo>
                  <a:pt x="715" y="243"/>
                </a:lnTo>
                <a:lnTo>
                  <a:pt x="727" y="251"/>
                </a:lnTo>
                <a:lnTo>
                  <a:pt x="740" y="260"/>
                </a:lnTo>
                <a:lnTo>
                  <a:pt x="752" y="269"/>
                </a:lnTo>
                <a:lnTo>
                  <a:pt x="764" y="277"/>
                </a:lnTo>
                <a:lnTo>
                  <a:pt x="776" y="286"/>
                </a:lnTo>
                <a:lnTo>
                  <a:pt x="782" y="290"/>
                </a:lnTo>
                <a:lnTo>
                  <a:pt x="784" y="292"/>
                </a:lnTo>
                <a:lnTo>
                  <a:pt x="783" y="298"/>
                </a:lnTo>
                <a:lnTo>
                  <a:pt x="777" y="314"/>
                </a:lnTo>
                <a:lnTo>
                  <a:pt x="776" y="321"/>
                </a:lnTo>
                <a:lnTo>
                  <a:pt x="774" y="329"/>
                </a:lnTo>
                <a:lnTo>
                  <a:pt x="771" y="334"/>
                </a:lnTo>
                <a:lnTo>
                  <a:pt x="765" y="357"/>
                </a:lnTo>
                <a:lnTo>
                  <a:pt x="760" y="365"/>
                </a:lnTo>
                <a:lnTo>
                  <a:pt x="753" y="385"/>
                </a:lnTo>
                <a:lnTo>
                  <a:pt x="751" y="401"/>
                </a:lnTo>
                <a:lnTo>
                  <a:pt x="755" y="411"/>
                </a:lnTo>
                <a:lnTo>
                  <a:pt x="757" y="421"/>
                </a:lnTo>
                <a:lnTo>
                  <a:pt x="765" y="431"/>
                </a:lnTo>
                <a:lnTo>
                  <a:pt x="772" y="434"/>
                </a:lnTo>
                <a:lnTo>
                  <a:pt x="777" y="439"/>
                </a:lnTo>
                <a:lnTo>
                  <a:pt x="785" y="449"/>
                </a:lnTo>
                <a:lnTo>
                  <a:pt x="790" y="459"/>
                </a:lnTo>
                <a:lnTo>
                  <a:pt x="804" y="465"/>
                </a:lnTo>
                <a:lnTo>
                  <a:pt x="810" y="476"/>
                </a:lnTo>
                <a:lnTo>
                  <a:pt x="808" y="484"/>
                </a:lnTo>
                <a:lnTo>
                  <a:pt x="801" y="491"/>
                </a:lnTo>
                <a:lnTo>
                  <a:pt x="795" y="501"/>
                </a:lnTo>
                <a:lnTo>
                  <a:pt x="790" y="515"/>
                </a:lnTo>
                <a:lnTo>
                  <a:pt x="790" y="537"/>
                </a:lnTo>
                <a:lnTo>
                  <a:pt x="793" y="533"/>
                </a:lnTo>
                <a:lnTo>
                  <a:pt x="801" y="539"/>
                </a:lnTo>
                <a:lnTo>
                  <a:pt x="802" y="554"/>
                </a:lnTo>
                <a:lnTo>
                  <a:pt x="794" y="573"/>
                </a:lnTo>
                <a:lnTo>
                  <a:pt x="791" y="581"/>
                </a:lnTo>
                <a:lnTo>
                  <a:pt x="791" y="589"/>
                </a:lnTo>
                <a:lnTo>
                  <a:pt x="797" y="611"/>
                </a:lnTo>
                <a:lnTo>
                  <a:pt x="806" y="622"/>
                </a:lnTo>
                <a:lnTo>
                  <a:pt x="805" y="625"/>
                </a:lnTo>
                <a:lnTo>
                  <a:pt x="803" y="628"/>
                </a:lnTo>
                <a:lnTo>
                  <a:pt x="818" y="648"/>
                </a:lnTo>
                <a:lnTo>
                  <a:pt x="816" y="666"/>
                </a:lnTo>
                <a:lnTo>
                  <a:pt x="822" y="679"/>
                </a:lnTo>
                <a:lnTo>
                  <a:pt x="824" y="691"/>
                </a:lnTo>
                <a:lnTo>
                  <a:pt x="828" y="700"/>
                </a:lnTo>
                <a:lnTo>
                  <a:pt x="829" y="706"/>
                </a:lnTo>
                <a:lnTo>
                  <a:pt x="824" y="713"/>
                </a:lnTo>
                <a:lnTo>
                  <a:pt x="835" y="715"/>
                </a:lnTo>
                <a:lnTo>
                  <a:pt x="842" y="720"/>
                </a:lnTo>
                <a:lnTo>
                  <a:pt x="845" y="725"/>
                </a:lnTo>
                <a:lnTo>
                  <a:pt x="853" y="725"/>
                </a:lnTo>
                <a:lnTo>
                  <a:pt x="857" y="729"/>
                </a:lnTo>
                <a:lnTo>
                  <a:pt x="863" y="732"/>
                </a:lnTo>
                <a:lnTo>
                  <a:pt x="877" y="741"/>
                </a:lnTo>
                <a:lnTo>
                  <a:pt x="881" y="746"/>
                </a:lnTo>
                <a:lnTo>
                  <a:pt x="882" y="748"/>
                </a:lnTo>
                <a:lnTo>
                  <a:pt x="883" y="750"/>
                </a:lnTo>
                <a:lnTo>
                  <a:pt x="874" y="757"/>
                </a:lnTo>
                <a:lnTo>
                  <a:pt x="859" y="768"/>
                </a:lnTo>
                <a:lnTo>
                  <a:pt x="845" y="778"/>
                </a:lnTo>
                <a:lnTo>
                  <a:pt x="832" y="786"/>
                </a:lnTo>
                <a:lnTo>
                  <a:pt x="822" y="789"/>
                </a:lnTo>
                <a:lnTo>
                  <a:pt x="811" y="791"/>
                </a:lnTo>
                <a:lnTo>
                  <a:pt x="802" y="796"/>
                </a:lnTo>
                <a:lnTo>
                  <a:pt x="792" y="803"/>
                </a:lnTo>
                <a:lnTo>
                  <a:pt x="780" y="806"/>
                </a:lnTo>
                <a:lnTo>
                  <a:pt x="766" y="806"/>
                </a:lnTo>
                <a:lnTo>
                  <a:pt x="751" y="811"/>
                </a:lnTo>
                <a:lnTo>
                  <a:pt x="735" y="821"/>
                </a:lnTo>
                <a:lnTo>
                  <a:pt x="727" y="826"/>
                </a:lnTo>
                <a:lnTo>
                  <a:pt x="713" y="818"/>
                </a:lnTo>
                <a:lnTo>
                  <a:pt x="702" y="815"/>
                </a:lnTo>
                <a:lnTo>
                  <a:pt x="689" y="815"/>
                </a:lnTo>
                <a:lnTo>
                  <a:pt x="681" y="816"/>
                </a:lnTo>
                <a:lnTo>
                  <a:pt x="679" y="818"/>
                </a:lnTo>
                <a:lnTo>
                  <a:pt x="676" y="823"/>
                </a:lnTo>
                <a:lnTo>
                  <a:pt x="674" y="831"/>
                </a:lnTo>
                <a:lnTo>
                  <a:pt x="666" y="839"/>
                </a:lnTo>
                <a:lnTo>
                  <a:pt x="651" y="847"/>
                </a:lnTo>
                <a:lnTo>
                  <a:pt x="638" y="850"/>
                </a:lnTo>
                <a:lnTo>
                  <a:pt x="626" y="848"/>
                </a:lnTo>
                <a:lnTo>
                  <a:pt x="617" y="845"/>
                </a:lnTo>
                <a:lnTo>
                  <a:pt x="613" y="840"/>
                </a:lnTo>
                <a:lnTo>
                  <a:pt x="607" y="838"/>
                </a:lnTo>
                <a:lnTo>
                  <a:pt x="598" y="839"/>
                </a:lnTo>
                <a:lnTo>
                  <a:pt x="590" y="842"/>
                </a:lnTo>
                <a:lnTo>
                  <a:pt x="583" y="848"/>
                </a:lnTo>
                <a:lnTo>
                  <a:pt x="570" y="850"/>
                </a:lnTo>
                <a:lnTo>
                  <a:pt x="553" y="850"/>
                </a:lnTo>
                <a:lnTo>
                  <a:pt x="544" y="847"/>
                </a:lnTo>
                <a:lnTo>
                  <a:pt x="543" y="842"/>
                </a:lnTo>
                <a:lnTo>
                  <a:pt x="536" y="836"/>
                </a:lnTo>
                <a:lnTo>
                  <a:pt x="522" y="829"/>
                </a:lnTo>
                <a:lnTo>
                  <a:pt x="512" y="829"/>
                </a:lnTo>
                <a:lnTo>
                  <a:pt x="506" y="836"/>
                </a:lnTo>
                <a:lnTo>
                  <a:pt x="500" y="840"/>
                </a:lnTo>
                <a:lnTo>
                  <a:pt x="495" y="841"/>
                </a:lnTo>
                <a:lnTo>
                  <a:pt x="490" y="841"/>
                </a:lnTo>
                <a:lnTo>
                  <a:pt x="486" y="840"/>
                </a:lnTo>
                <a:lnTo>
                  <a:pt x="483" y="840"/>
                </a:lnTo>
                <a:lnTo>
                  <a:pt x="464" y="839"/>
                </a:lnTo>
                <a:lnTo>
                  <a:pt x="447" y="839"/>
                </a:lnTo>
                <a:lnTo>
                  <a:pt x="446" y="836"/>
                </a:lnTo>
                <a:lnTo>
                  <a:pt x="445" y="830"/>
                </a:lnTo>
                <a:lnTo>
                  <a:pt x="441" y="824"/>
                </a:lnTo>
                <a:lnTo>
                  <a:pt x="438" y="821"/>
                </a:lnTo>
                <a:lnTo>
                  <a:pt x="434" y="820"/>
                </a:lnTo>
                <a:lnTo>
                  <a:pt x="432" y="820"/>
                </a:lnTo>
                <a:lnTo>
                  <a:pt x="430" y="818"/>
                </a:lnTo>
                <a:lnTo>
                  <a:pt x="428" y="812"/>
                </a:lnTo>
                <a:lnTo>
                  <a:pt x="425" y="807"/>
                </a:lnTo>
                <a:lnTo>
                  <a:pt x="421" y="803"/>
                </a:lnTo>
                <a:lnTo>
                  <a:pt x="419" y="799"/>
                </a:lnTo>
                <a:lnTo>
                  <a:pt x="418" y="796"/>
                </a:lnTo>
                <a:lnTo>
                  <a:pt x="419" y="792"/>
                </a:lnTo>
                <a:lnTo>
                  <a:pt x="422" y="783"/>
                </a:lnTo>
                <a:lnTo>
                  <a:pt x="424" y="776"/>
                </a:lnTo>
                <a:lnTo>
                  <a:pt x="423" y="770"/>
                </a:lnTo>
                <a:lnTo>
                  <a:pt x="421" y="763"/>
                </a:lnTo>
                <a:lnTo>
                  <a:pt x="417" y="755"/>
                </a:lnTo>
                <a:lnTo>
                  <a:pt x="418" y="752"/>
                </a:lnTo>
                <a:lnTo>
                  <a:pt x="416" y="747"/>
                </a:lnTo>
                <a:lnTo>
                  <a:pt x="416" y="743"/>
                </a:lnTo>
                <a:lnTo>
                  <a:pt x="417" y="738"/>
                </a:lnTo>
                <a:lnTo>
                  <a:pt x="416" y="732"/>
                </a:lnTo>
                <a:lnTo>
                  <a:pt x="412" y="719"/>
                </a:lnTo>
                <a:lnTo>
                  <a:pt x="412" y="715"/>
                </a:lnTo>
                <a:lnTo>
                  <a:pt x="409" y="709"/>
                </a:lnTo>
                <a:lnTo>
                  <a:pt x="397" y="693"/>
                </a:lnTo>
                <a:lnTo>
                  <a:pt x="396" y="691"/>
                </a:lnTo>
                <a:lnTo>
                  <a:pt x="378" y="676"/>
                </a:lnTo>
                <a:lnTo>
                  <a:pt x="371" y="672"/>
                </a:lnTo>
                <a:lnTo>
                  <a:pt x="368" y="675"/>
                </a:lnTo>
                <a:lnTo>
                  <a:pt x="367" y="678"/>
                </a:lnTo>
                <a:lnTo>
                  <a:pt x="368" y="683"/>
                </a:lnTo>
                <a:lnTo>
                  <a:pt x="367" y="685"/>
                </a:lnTo>
                <a:lnTo>
                  <a:pt x="366" y="687"/>
                </a:lnTo>
                <a:lnTo>
                  <a:pt x="362" y="686"/>
                </a:lnTo>
                <a:lnTo>
                  <a:pt x="359" y="686"/>
                </a:lnTo>
                <a:lnTo>
                  <a:pt x="352" y="682"/>
                </a:lnTo>
                <a:lnTo>
                  <a:pt x="347" y="681"/>
                </a:lnTo>
                <a:lnTo>
                  <a:pt x="333" y="681"/>
                </a:lnTo>
                <a:lnTo>
                  <a:pt x="329" y="682"/>
                </a:lnTo>
                <a:lnTo>
                  <a:pt x="325" y="681"/>
                </a:lnTo>
                <a:lnTo>
                  <a:pt x="318" y="674"/>
                </a:lnTo>
                <a:lnTo>
                  <a:pt x="310" y="673"/>
                </a:lnTo>
                <a:lnTo>
                  <a:pt x="302" y="673"/>
                </a:lnTo>
                <a:lnTo>
                  <a:pt x="290" y="664"/>
                </a:lnTo>
                <a:lnTo>
                  <a:pt x="287" y="665"/>
                </a:lnTo>
                <a:lnTo>
                  <a:pt x="285" y="665"/>
                </a:lnTo>
                <a:lnTo>
                  <a:pt x="281" y="663"/>
                </a:lnTo>
                <a:lnTo>
                  <a:pt x="272" y="659"/>
                </a:lnTo>
                <a:lnTo>
                  <a:pt x="261" y="655"/>
                </a:lnTo>
                <a:lnTo>
                  <a:pt x="251" y="650"/>
                </a:lnTo>
                <a:lnTo>
                  <a:pt x="247" y="645"/>
                </a:lnTo>
                <a:lnTo>
                  <a:pt x="238" y="644"/>
                </a:lnTo>
                <a:lnTo>
                  <a:pt x="230" y="643"/>
                </a:lnTo>
                <a:lnTo>
                  <a:pt x="223" y="639"/>
                </a:lnTo>
                <a:lnTo>
                  <a:pt x="215" y="638"/>
                </a:lnTo>
                <a:lnTo>
                  <a:pt x="208" y="637"/>
                </a:lnTo>
                <a:lnTo>
                  <a:pt x="206" y="635"/>
                </a:lnTo>
                <a:lnTo>
                  <a:pt x="206" y="628"/>
                </a:lnTo>
                <a:lnTo>
                  <a:pt x="203" y="627"/>
                </a:lnTo>
                <a:lnTo>
                  <a:pt x="198" y="625"/>
                </a:lnTo>
                <a:lnTo>
                  <a:pt x="192" y="625"/>
                </a:lnTo>
                <a:lnTo>
                  <a:pt x="189" y="626"/>
                </a:lnTo>
                <a:lnTo>
                  <a:pt x="187" y="626"/>
                </a:lnTo>
                <a:lnTo>
                  <a:pt x="182" y="622"/>
                </a:lnTo>
                <a:lnTo>
                  <a:pt x="177" y="618"/>
                </a:lnTo>
                <a:lnTo>
                  <a:pt x="176" y="610"/>
                </a:lnTo>
                <a:lnTo>
                  <a:pt x="169" y="605"/>
                </a:lnTo>
                <a:lnTo>
                  <a:pt x="161" y="602"/>
                </a:lnTo>
                <a:lnTo>
                  <a:pt x="139" y="602"/>
                </a:lnTo>
                <a:lnTo>
                  <a:pt x="136" y="601"/>
                </a:lnTo>
                <a:lnTo>
                  <a:pt x="131" y="597"/>
                </a:lnTo>
                <a:lnTo>
                  <a:pt x="125" y="591"/>
                </a:lnTo>
                <a:lnTo>
                  <a:pt x="120" y="584"/>
                </a:lnTo>
                <a:lnTo>
                  <a:pt x="116" y="575"/>
                </a:lnTo>
                <a:lnTo>
                  <a:pt x="114" y="569"/>
                </a:lnTo>
                <a:lnTo>
                  <a:pt x="111" y="562"/>
                </a:lnTo>
                <a:lnTo>
                  <a:pt x="106" y="551"/>
                </a:lnTo>
                <a:lnTo>
                  <a:pt x="98" y="536"/>
                </a:lnTo>
                <a:lnTo>
                  <a:pt x="93" y="524"/>
                </a:lnTo>
                <a:lnTo>
                  <a:pt x="86" y="511"/>
                </a:lnTo>
                <a:lnTo>
                  <a:pt x="84" y="501"/>
                </a:lnTo>
                <a:lnTo>
                  <a:pt x="79" y="490"/>
                </a:lnTo>
                <a:lnTo>
                  <a:pt x="71" y="477"/>
                </a:lnTo>
                <a:lnTo>
                  <a:pt x="67" y="472"/>
                </a:lnTo>
                <a:lnTo>
                  <a:pt x="63" y="467"/>
                </a:lnTo>
                <a:lnTo>
                  <a:pt x="51" y="458"/>
                </a:lnTo>
                <a:lnTo>
                  <a:pt x="38" y="450"/>
                </a:lnTo>
                <a:lnTo>
                  <a:pt x="31" y="444"/>
                </a:lnTo>
                <a:lnTo>
                  <a:pt x="22" y="426"/>
                </a:lnTo>
                <a:lnTo>
                  <a:pt x="18" y="420"/>
                </a:lnTo>
                <a:lnTo>
                  <a:pt x="15" y="409"/>
                </a:lnTo>
                <a:lnTo>
                  <a:pt x="13" y="397"/>
                </a:lnTo>
                <a:lnTo>
                  <a:pt x="14" y="392"/>
                </a:lnTo>
                <a:lnTo>
                  <a:pt x="22" y="377"/>
                </a:lnTo>
                <a:lnTo>
                  <a:pt x="23" y="373"/>
                </a:lnTo>
                <a:lnTo>
                  <a:pt x="22" y="367"/>
                </a:lnTo>
                <a:lnTo>
                  <a:pt x="18" y="355"/>
                </a:lnTo>
                <a:lnTo>
                  <a:pt x="15" y="348"/>
                </a:lnTo>
                <a:lnTo>
                  <a:pt x="13" y="341"/>
                </a:lnTo>
                <a:lnTo>
                  <a:pt x="8" y="330"/>
                </a:lnTo>
                <a:lnTo>
                  <a:pt x="2" y="315"/>
                </a:lnTo>
                <a:lnTo>
                  <a:pt x="0" y="308"/>
                </a:lnTo>
                <a:lnTo>
                  <a:pt x="1" y="303"/>
                </a:lnTo>
                <a:lnTo>
                  <a:pt x="4" y="290"/>
                </a:lnTo>
                <a:lnTo>
                  <a:pt x="7" y="276"/>
                </a:lnTo>
                <a:lnTo>
                  <a:pt x="7" y="272"/>
                </a:lnTo>
                <a:lnTo>
                  <a:pt x="32" y="273"/>
                </a:lnTo>
                <a:lnTo>
                  <a:pt x="36" y="270"/>
                </a:lnTo>
                <a:lnTo>
                  <a:pt x="50" y="261"/>
                </a:lnTo>
                <a:lnTo>
                  <a:pt x="66" y="244"/>
                </a:lnTo>
                <a:lnTo>
                  <a:pt x="69" y="236"/>
                </a:lnTo>
                <a:lnTo>
                  <a:pt x="75" y="225"/>
                </a:lnTo>
                <a:lnTo>
                  <a:pt x="82" y="220"/>
                </a:lnTo>
                <a:lnTo>
                  <a:pt x="84" y="216"/>
                </a:lnTo>
                <a:lnTo>
                  <a:pt x="86" y="210"/>
                </a:lnTo>
                <a:lnTo>
                  <a:pt x="88" y="205"/>
                </a:lnTo>
                <a:lnTo>
                  <a:pt x="96" y="197"/>
                </a:lnTo>
                <a:lnTo>
                  <a:pt x="104" y="191"/>
                </a:lnTo>
                <a:lnTo>
                  <a:pt x="104" y="189"/>
                </a:lnTo>
                <a:lnTo>
                  <a:pt x="102" y="187"/>
                </a:lnTo>
                <a:lnTo>
                  <a:pt x="104" y="186"/>
                </a:lnTo>
                <a:lnTo>
                  <a:pt x="108" y="183"/>
                </a:lnTo>
                <a:lnTo>
                  <a:pt x="117" y="180"/>
                </a:lnTo>
                <a:lnTo>
                  <a:pt x="118" y="174"/>
                </a:lnTo>
                <a:lnTo>
                  <a:pt x="118" y="167"/>
                </a:lnTo>
                <a:lnTo>
                  <a:pt x="117" y="164"/>
                </a:lnTo>
                <a:lnTo>
                  <a:pt x="117" y="159"/>
                </a:lnTo>
                <a:lnTo>
                  <a:pt x="116" y="157"/>
                </a:lnTo>
                <a:lnTo>
                  <a:pt x="110" y="156"/>
                </a:lnTo>
                <a:lnTo>
                  <a:pt x="102" y="153"/>
                </a:lnTo>
                <a:lnTo>
                  <a:pt x="95" y="152"/>
                </a:lnTo>
                <a:lnTo>
                  <a:pt x="90" y="150"/>
                </a:lnTo>
                <a:lnTo>
                  <a:pt x="88" y="148"/>
                </a:lnTo>
                <a:lnTo>
                  <a:pt x="88" y="144"/>
                </a:lnTo>
                <a:lnTo>
                  <a:pt x="89" y="140"/>
                </a:lnTo>
                <a:lnTo>
                  <a:pt x="90" y="139"/>
                </a:lnTo>
                <a:lnTo>
                  <a:pt x="92" y="134"/>
                </a:lnTo>
                <a:lnTo>
                  <a:pt x="88" y="131"/>
                </a:lnTo>
                <a:lnTo>
                  <a:pt x="88" y="130"/>
                </a:lnTo>
                <a:lnTo>
                  <a:pt x="89" y="128"/>
                </a:lnTo>
                <a:lnTo>
                  <a:pt x="96" y="113"/>
                </a:lnTo>
                <a:lnTo>
                  <a:pt x="98" y="111"/>
                </a:lnTo>
                <a:lnTo>
                  <a:pt x="101" y="111"/>
                </a:lnTo>
                <a:lnTo>
                  <a:pt x="106" y="109"/>
                </a:lnTo>
                <a:lnTo>
                  <a:pt x="111" y="108"/>
                </a:lnTo>
                <a:lnTo>
                  <a:pt x="114" y="109"/>
                </a:lnTo>
                <a:lnTo>
                  <a:pt x="117" y="108"/>
                </a:lnTo>
                <a:lnTo>
                  <a:pt x="120" y="106"/>
                </a:lnTo>
                <a:lnTo>
                  <a:pt x="122" y="100"/>
                </a:lnTo>
                <a:lnTo>
                  <a:pt x="124" y="91"/>
                </a:lnTo>
                <a:lnTo>
                  <a:pt x="123" y="83"/>
                </a:lnTo>
                <a:lnTo>
                  <a:pt x="119" y="77"/>
                </a:lnTo>
                <a:lnTo>
                  <a:pt x="118" y="68"/>
                </a:lnTo>
                <a:lnTo>
                  <a:pt x="120" y="55"/>
                </a:lnTo>
                <a:lnTo>
                  <a:pt x="118" y="45"/>
                </a:lnTo>
                <a:lnTo>
                  <a:pt x="114" y="37"/>
                </a:lnTo>
                <a:lnTo>
                  <a:pt x="110" y="32"/>
                </a:lnTo>
                <a:lnTo>
                  <a:pt x="104" y="30"/>
                </a:lnTo>
                <a:lnTo>
                  <a:pt x="94" y="17"/>
                </a:lnTo>
                <a:lnTo>
                  <a:pt x="91" y="11"/>
                </a:lnTo>
                <a:lnTo>
                  <a:pt x="92" y="7"/>
                </a:lnTo>
                <a:lnTo>
                  <a:pt x="94" y="6"/>
                </a:lnTo>
                <a:lnTo>
                  <a:pt x="95" y="6"/>
                </a:lnTo>
                <a:lnTo>
                  <a:pt x="101" y="6"/>
                </a:lnTo>
                <a:lnTo>
                  <a:pt x="107" y="5"/>
                </a:lnTo>
                <a:lnTo>
                  <a:pt x="113" y="1"/>
                </a:lnTo>
                <a:lnTo>
                  <a:pt x="118" y="0"/>
                </a:lnTo>
                <a:lnTo>
                  <a:pt x="119"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8" name="Freeform 280"/>
          <p:cNvSpPr>
            <a:spLocks noEditPoints="1"/>
          </p:cNvSpPr>
          <p:nvPr/>
        </p:nvSpPr>
        <p:spPr bwMode="auto">
          <a:xfrm>
            <a:off x="4742547" y="3859321"/>
            <a:ext cx="340039" cy="227395"/>
          </a:xfrm>
          <a:custGeom>
            <a:avLst/>
            <a:gdLst>
              <a:gd name="T0" fmla="*/ 1142 w 1425"/>
              <a:gd name="T1" fmla="*/ 682 h 950"/>
              <a:gd name="T2" fmla="*/ 1020 w 1425"/>
              <a:gd name="T3" fmla="*/ 757 h 950"/>
              <a:gd name="T4" fmla="*/ 1012 w 1425"/>
              <a:gd name="T5" fmla="*/ 783 h 950"/>
              <a:gd name="T6" fmla="*/ 1121 w 1425"/>
              <a:gd name="T7" fmla="*/ 830 h 950"/>
              <a:gd name="T8" fmla="*/ 1079 w 1425"/>
              <a:gd name="T9" fmla="*/ 874 h 950"/>
              <a:gd name="T10" fmla="*/ 946 w 1425"/>
              <a:gd name="T11" fmla="*/ 946 h 950"/>
              <a:gd name="T12" fmla="*/ 892 w 1425"/>
              <a:gd name="T13" fmla="*/ 861 h 950"/>
              <a:gd name="T14" fmla="*/ 897 w 1425"/>
              <a:gd name="T15" fmla="*/ 787 h 950"/>
              <a:gd name="T16" fmla="*/ 807 w 1425"/>
              <a:gd name="T17" fmla="*/ 754 h 950"/>
              <a:gd name="T18" fmla="*/ 759 w 1425"/>
              <a:gd name="T19" fmla="*/ 715 h 950"/>
              <a:gd name="T20" fmla="*/ 791 w 1425"/>
              <a:gd name="T21" fmla="*/ 701 h 950"/>
              <a:gd name="T22" fmla="*/ 774 w 1425"/>
              <a:gd name="T23" fmla="*/ 663 h 950"/>
              <a:gd name="T24" fmla="*/ 686 w 1425"/>
              <a:gd name="T25" fmla="*/ 706 h 950"/>
              <a:gd name="T26" fmla="*/ 609 w 1425"/>
              <a:gd name="T27" fmla="*/ 799 h 950"/>
              <a:gd name="T28" fmla="*/ 561 w 1425"/>
              <a:gd name="T29" fmla="*/ 837 h 950"/>
              <a:gd name="T30" fmla="*/ 490 w 1425"/>
              <a:gd name="T31" fmla="*/ 843 h 950"/>
              <a:gd name="T32" fmla="*/ 517 w 1425"/>
              <a:gd name="T33" fmla="*/ 792 h 950"/>
              <a:gd name="T34" fmla="*/ 548 w 1425"/>
              <a:gd name="T35" fmla="*/ 712 h 950"/>
              <a:gd name="T36" fmla="*/ 580 w 1425"/>
              <a:gd name="T37" fmla="*/ 717 h 950"/>
              <a:gd name="T38" fmla="*/ 633 w 1425"/>
              <a:gd name="T39" fmla="*/ 721 h 950"/>
              <a:gd name="T40" fmla="*/ 584 w 1425"/>
              <a:gd name="T41" fmla="*/ 644 h 950"/>
              <a:gd name="T42" fmla="*/ 554 w 1425"/>
              <a:gd name="T43" fmla="*/ 597 h 950"/>
              <a:gd name="T44" fmla="*/ 537 w 1425"/>
              <a:gd name="T45" fmla="*/ 543 h 950"/>
              <a:gd name="T46" fmla="*/ 492 w 1425"/>
              <a:gd name="T47" fmla="*/ 512 h 950"/>
              <a:gd name="T48" fmla="*/ 430 w 1425"/>
              <a:gd name="T49" fmla="*/ 482 h 950"/>
              <a:gd name="T50" fmla="*/ 351 w 1425"/>
              <a:gd name="T51" fmla="*/ 508 h 950"/>
              <a:gd name="T52" fmla="*/ 225 w 1425"/>
              <a:gd name="T53" fmla="*/ 570 h 950"/>
              <a:gd name="T54" fmla="*/ 148 w 1425"/>
              <a:gd name="T55" fmla="*/ 545 h 950"/>
              <a:gd name="T56" fmla="*/ 59 w 1425"/>
              <a:gd name="T57" fmla="*/ 544 h 950"/>
              <a:gd name="T58" fmla="*/ 30 w 1425"/>
              <a:gd name="T59" fmla="*/ 513 h 950"/>
              <a:gd name="T60" fmla="*/ 0 w 1425"/>
              <a:gd name="T61" fmla="*/ 470 h 950"/>
              <a:gd name="T62" fmla="*/ 56 w 1425"/>
              <a:gd name="T63" fmla="*/ 414 h 950"/>
              <a:gd name="T64" fmla="*/ 45 w 1425"/>
              <a:gd name="T65" fmla="*/ 345 h 950"/>
              <a:gd name="T66" fmla="*/ 152 w 1425"/>
              <a:gd name="T67" fmla="*/ 234 h 950"/>
              <a:gd name="T68" fmla="*/ 146 w 1425"/>
              <a:gd name="T69" fmla="*/ 180 h 950"/>
              <a:gd name="T70" fmla="*/ 120 w 1425"/>
              <a:gd name="T71" fmla="*/ 93 h 950"/>
              <a:gd name="T72" fmla="*/ 196 w 1425"/>
              <a:gd name="T73" fmla="*/ 60 h 950"/>
              <a:gd name="T74" fmla="*/ 342 w 1425"/>
              <a:gd name="T75" fmla="*/ 69 h 950"/>
              <a:gd name="T76" fmla="*/ 440 w 1425"/>
              <a:gd name="T77" fmla="*/ 100 h 950"/>
              <a:gd name="T78" fmla="*/ 488 w 1425"/>
              <a:gd name="T79" fmla="*/ 99 h 950"/>
              <a:gd name="T80" fmla="*/ 545 w 1425"/>
              <a:gd name="T81" fmla="*/ 97 h 950"/>
              <a:gd name="T82" fmla="*/ 616 w 1425"/>
              <a:gd name="T83" fmla="*/ 115 h 950"/>
              <a:gd name="T84" fmla="*/ 671 w 1425"/>
              <a:gd name="T85" fmla="*/ 113 h 950"/>
              <a:gd name="T86" fmla="*/ 719 w 1425"/>
              <a:gd name="T87" fmla="*/ 39 h 950"/>
              <a:gd name="T88" fmla="*/ 810 w 1425"/>
              <a:gd name="T89" fmla="*/ 10 h 950"/>
              <a:gd name="T90" fmla="*/ 919 w 1425"/>
              <a:gd name="T91" fmla="*/ 1 h 950"/>
              <a:gd name="T92" fmla="*/ 951 w 1425"/>
              <a:gd name="T93" fmla="*/ 95 h 950"/>
              <a:gd name="T94" fmla="*/ 989 w 1425"/>
              <a:gd name="T95" fmla="*/ 147 h 950"/>
              <a:gd name="T96" fmla="*/ 1044 w 1425"/>
              <a:gd name="T97" fmla="*/ 167 h 950"/>
              <a:gd name="T98" fmla="*/ 1052 w 1425"/>
              <a:gd name="T99" fmla="*/ 230 h 950"/>
              <a:gd name="T100" fmla="*/ 1122 w 1425"/>
              <a:gd name="T101" fmla="*/ 262 h 950"/>
              <a:gd name="T102" fmla="*/ 1205 w 1425"/>
              <a:gd name="T103" fmla="*/ 245 h 950"/>
              <a:gd name="T104" fmla="*/ 1271 w 1425"/>
              <a:gd name="T105" fmla="*/ 293 h 950"/>
              <a:gd name="T106" fmla="*/ 1353 w 1425"/>
              <a:gd name="T107" fmla="*/ 317 h 950"/>
              <a:gd name="T108" fmla="*/ 1423 w 1425"/>
              <a:gd name="T109" fmla="*/ 352 h 950"/>
              <a:gd name="T110" fmla="*/ 1392 w 1425"/>
              <a:gd name="T111" fmla="*/ 423 h 950"/>
              <a:gd name="T112" fmla="*/ 1387 w 1425"/>
              <a:gd name="T113" fmla="*/ 467 h 950"/>
              <a:gd name="T114" fmla="*/ 1412 w 1425"/>
              <a:gd name="T115" fmla="*/ 509 h 950"/>
              <a:gd name="T116" fmla="*/ 1322 w 1425"/>
              <a:gd name="T117" fmla="*/ 557 h 950"/>
              <a:gd name="T118" fmla="*/ 1273 w 1425"/>
              <a:gd name="T119" fmla="*/ 620 h 950"/>
              <a:gd name="T120" fmla="*/ 782 w 1425"/>
              <a:gd name="T121" fmla="*/ 75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5" h="950">
                <a:moveTo>
                  <a:pt x="1274" y="644"/>
                </a:moveTo>
                <a:lnTo>
                  <a:pt x="1271" y="645"/>
                </a:lnTo>
                <a:lnTo>
                  <a:pt x="1243" y="643"/>
                </a:lnTo>
                <a:lnTo>
                  <a:pt x="1220" y="646"/>
                </a:lnTo>
                <a:lnTo>
                  <a:pt x="1204" y="664"/>
                </a:lnTo>
                <a:lnTo>
                  <a:pt x="1195" y="664"/>
                </a:lnTo>
                <a:lnTo>
                  <a:pt x="1181" y="669"/>
                </a:lnTo>
                <a:lnTo>
                  <a:pt x="1172" y="675"/>
                </a:lnTo>
                <a:lnTo>
                  <a:pt x="1161" y="687"/>
                </a:lnTo>
                <a:lnTo>
                  <a:pt x="1153" y="682"/>
                </a:lnTo>
                <a:lnTo>
                  <a:pt x="1142" y="682"/>
                </a:lnTo>
                <a:lnTo>
                  <a:pt x="1132" y="685"/>
                </a:lnTo>
                <a:lnTo>
                  <a:pt x="1120" y="694"/>
                </a:lnTo>
                <a:lnTo>
                  <a:pt x="1114" y="695"/>
                </a:lnTo>
                <a:lnTo>
                  <a:pt x="1100" y="693"/>
                </a:lnTo>
                <a:lnTo>
                  <a:pt x="1084" y="698"/>
                </a:lnTo>
                <a:lnTo>
                  <a:pt x="1051" y="725"/>
                </a:lnTo>
                <a:lnTo>
                  <a:pt x="1039" y="746"/>
                </a:lnTo>
                <a:lnTo>
                  <a:pt x="1035" y="750"/>
                </a:lnTo>
                <a:lnTo>
                  <a:pt x="1029" y="755"/>
                </a:lnTo>
                <a:lnTo>
                  <a:pt x="1023" y="757"/>
                </a:lnTo>
                <a:lnTo>
                  <a:pt x="1020" y="757"/>
                </a:lnTo>
                <a:lnTo>
                  <a:pt x="1036" y="743"/>
                </a:lnTo>
                <a:lnTo>
                  <a:pt x="1041" y="737"/>
                </a:lnTo>
                <a:lnTo>
                  <a:pt x="1042" y="733"/>
                </a:lnTo>
                <a:lnTo>
                  <a:pt x="1042" y="727"/>
                </a:lnTo>
                <a:lnTo>
                  <a:pt x="1037" y="719"/>
                </a:lnTo>
                <a:lnTo>
                  <a:pt x="1024" y="739"/>
                </a:lnTo>
                <a:lnTo>
                  <a:pt x="1017" y="741"/>
                </a:lnTo>
                <a:lnTo>
                  <a:pt x="1007" y="747"/>
                </a:lnTo>
                <a:lnTo>
                  <a:pt x="1007" y="761"/>
                </a:lnTo>
                <a:lnTo>
                  <a:pt x="1008" y="770"/>
                </a:lnTo>
                <a:lnTo>
                  <a:pt x="1012" y="783"/>
                </a:lnTo>
                <a:lnTo>
                  <a:pt x="1021" y="803"/>
                </a:lnTo>
                <a:lnTo>
                  <a:pt x="1040" y="832"/>
                </a:lnTo>
                <a:lnTo>
                  <a:pt x="1049" y="842"/>
                </a:lnTo>
                <a:lnTo>
                  <a:pt x="1055" y="846"/>
                </a:lnTo>
                <a:lnTo>
                  <a:pt x="1063" y="847"/>
                </a:lnTo>
                <a:lnTo>
                  <a:pt x="1078" y="838"/>
                </a:lnTo>
                <a:lnTo>
                  <a:pt x="1085" y="837"/>
                </a:lnTo>
                <a:lnTo>
                  <a:pt x="1099" y="840"/>
                </a:lnTo>
                <a:lnTo>
                  <a:pt x="1104" y="834"/>
                </a:lnTo>
                <a:lnTo>
                  <a:pt x="1112" y="831"/>
                </a:lnTo>
                <a:lnTo>
                  <a:pt x="1121" y="830"/>
                </a:lnTo>
                <a:lnTo>
                  <a:pt x="1132" y="833"/>
                </a:lnTo>
                <a:lnTo>
                  <a:pt x="1144" y="837"/>
                </a:lnTo>
                <a:lnTo>
                  <a:pt x="1139" y="848"/>
                </a:lnTo>
                <a:lnTo>
                  <a:pt x="1134" y="856"/>
                </a:lnTo>
                <a:lnTo>
                  <a:pt x="1132" y="864"/>
                </a:lnTo>
                <a:lnTo>
                  <a:pt x="1129" y="874"/>
                </a:lnTo>
                <a:lnTo>
                  <a:pt x="1116" y="879"/>
                </a:lnTo>
                <a:lnTo>
                  <a:pt x="1102" y="878"/>
                </a:lnTo>
                <a:lnTo>
                  <a:pt x="1088" y="881"/>
                </a:lnTo>
                <a:lnTo>
                  <a:pt x="1083" y="877"/>
                </a:lnTo>
                <a:lnTo>
                  <a:pt x="1079" y="874"/>
                </a:lnTo>
                <a:lnTo>
                  <a:pt x="1073" y="870"/>
                </a:lnTo>
                <a:lnTo>
                  <a:pt x="1064" y="868"/>
                </a:lnTo>
                <a:lnTo>
                  <a:pt x="1056" y="871"/>
                </a:lnTo>
                <a:lnTo>
                  <a:pt x="1047" y="884"/>
                </a:lnTo>
                <a:lnTo>
                  <a:pt x="1031" y="893"/>
                </a:lnTo>
                <a:lnTo>
                  <a:pt x="1026" y="904"/>
                </a:lnTo>
                <a:lnTo>
                  <a:pt x="1010" y="901"/>
                </a:lnTo>
                <a:lnTo>
                  <a:pt x="997" y="903"/>
                </a:lnTo>
                <a:lnTo>
                  <a:pt x="977" y="913"/>
                </a:lnTo>
                <a:lnTo>
                  <a:pt x="962" y="933"/>
                </a:lnTo>
                <a:lnTo>
                  <a:pt x="946" y="946"/>
                </a:lnTo>
                <a:lnTo>
                  <a:pt x="933" y="950"/>
                </a:lnTo>
                <a:lnTo>
                  <a:pt x="920" y="948"/>
                </a:lnTo>
                <a:lnTo>
                  <a:pt x="912" y="945"/>
                </a:lnTo>
                <a:lnTo>
                  <a:pt x="896" y="931"/>
                </a:lnTo>
                <a:lnTo>
                  <a:pt x="897" y="926"/>
                </a:lnTo>
                <a:lnTo>
                  <a:pt x="899" y="924"/>
                </a:lnTo>
                <a:lnTo>
                  <a:pt x="903" y="917"/>
                </a:lnTo>
                <a:lnTo>
                  <a:pt x="909" y="892"/>
                </a:lnTo>
                <a:lnTo>
                  <a:pt x="908" y="884"/>
                </a:lnTo>
                <a:lnTo>
                  <a:pt x="905" y="871"/>
                </a:lnTo>
                <a:lnTo>
                  <a:pt x="892" y="861"/>
                </a:lnTo>
                <a:lnTo>
                  <a:pt x="881" y="863"/>
                </a:lnTo>
                <a:lnTo>
                  <a:pt x="875" y="860"/>
                </a:lnTo>
                <a:lnTo>
                  <a:pt x="854" y="843"/>
                </a:lnTo>
                <a:lnTo>
                  <a:pt x="843" y="841"/>
                </a:lnTo>
                <a:lnTo>
                  <a:pt x="830" y="845"/>
                </a:lnTo>
                <a:lnTo>
                  <a:pt x="825" y="842"/>
                </a:lnTo>
                <a:lnTo>
                  <a:pt x="822" y="836"/>
                </a:lnTo>
                <a:lnTo>
                  <a:pt x="847" y="815"/>
                </a:lnTo>
                <a:lnTo>
                  <a:pt x="872" y="797"/>
                </a:lnTo>
                <a:lnTo>
                  <a:pt x="883" y="796"/>
                </a:lnTo>
                <a:lnTo>
                  <a:pt x="897" y="787"/>
                </a:lnTo>
                <a:lnTo>
                  <a:pt x="913" y="775"/>
                </a:lnTo>
                <a:lnTo>
                  <a:pt x="911" y="765"/>
                </a:lnTo>
                <a:lnTo>
                  <a:pt x="908" y="758"/>
                </a:lnTo>
                <a:lnTo>
                  <a:pt x="900" y="760"/>
                </a:lnTo>
                <a:lnTo>
                  <a:pt x="895" y="762"/>
                </a:lnTo>
                <a:lnTo>
                  <a:pt x="881" y="755"/>
                </a:lnTo>
                <a:lnTo>
                  <a:pt x="877" y="749"/>
                </a:lnTo>
                <a:lnTo>
                  <a:pt x="856" y="755"/>
                </a:lnTo>
                <a:lnTo>
                  <a:pt x="844" y="754"/>
                </a:lnTo>
                <a:lnTo>
                  <a:pt x="819" y="760"/>
                </a:lnTo>
                <a:lnTo>
                  <a:pt x="807" y="754"/>
                </a:lnTo>
                <a:lnTo>
                  <a:pt x="784" y="739"/>
                </a:lnTo>
                <a:lnTo>
                  <a:pt x="775" y="736"/>
                </a:lnTo>
                <a:lnTo>
                  <a:pt x="768" y="737"/>
                </a:lnTo>
                <a:lnTo>
                  <a:pt x="764" y="732"/>
                </a:lnTo>
                <a:lnTo>
                  <a:pt x="769" y="730"/>
                </a:lnTo>
                <a:lnTo>
                  <a:pt x="775" y="729"/>
                </a:lnTo>
                <a:lnTo>
                  <a:pt x="781" y="728"/>
                </a:lnTo>
                <a:lnTo>
                  <a:pt x="782" y="725"/>
                </a:lnTo>
                <a:lnTo>
                  <a:pt x="782" y="720"/>
                </a:lnTo>
                <a:lnTo>
                  <a:pt x="770" y="716"/>
                </a:lnTo>
                <a:lnTo>
                  <a:pt x="759" y="715"/>
                </a:lnTo>
                <a:lnTo>
                  <a:pt x="751" y="711"/>
                </a:lnTo>
                <a:lnTo>
                  <a:pt x="746" y="706"/>
                </a:lnTo>
                <a:lnTo>
                  <a:pt x="759" y="706"/>
                </a:lnTo>
                <a:lnTo>
                  <a:pt x="772" y="709"/>
                </a:lnTo>
                <a:lnTo>
                  <a:pt x="792" y="711"/>
                </a:lnTo>
                <a:lnTo>
                  <a:pt x="810" y="715"/>
                </a:lnTo>
                <a:lnTo>
                  <a:pt x="814" y="710"/>
                </a:lnTo>
                <a:lnTo>
                  <a:pt x="825" y="701"/>
                </a:lnTo>
                <a:lnTo>
                  <a:pt x="827" y="699"/>
                </a:lnTo>
                <a:lnTo>
                  <a:pt x="809" y="705"/>
                </a:lnTo>
                <a:lnTo>
                  <a:pt x="791" y="701"/>
                </a:lnTo>
                <a:lnTo>
                  <a:pt x="785" y="696"/>
                </a:lnTo>
                <a:lnTo>
                  <a:pt x="779" y="688"/>
                </a:lnTo>
                <a:lnTo>
                  <a:pt x="777" y="679"/>
                </a:lnTo>
                <a:lnTo>
                  <a:pt x="778" y="671"/>
                </a:lnTo>
                <a:lnTo>
                  <a:pt x="776" y="656"/>
                </a:lnTo>
                <a:lnTo>
                  <a:pt x="771" y="643"/>
                </a:lnTo>
                <a:lnTo>
                  <a:pt x="768" y="636"/>
                </a:lnTo>
                <a:lnTo>
                  <a:pt x="762" y="630"/>
                </a:lnTo>
                <a:lnTo>
                  <a:pt x="768" y="644"/>
                </a:lnTo>
                <a:lnTo>
                  <a:pt x="771" y="654"/>
                </a:lnTo>
                <a:lnTo>
                  <a:pt x="774" y="663"/>
                </a:lnTo>
                <a:lnTo>
                  <a:pt x="773" y="686"/>
                </a:lnTo>
                <a:lnTo>
                  <a:pt x="771" y="695"/>
                </a:lnTo>
                <a:lnTo>
                  <a:pt x="764" y="697"/>
                </a:lnTo>
                <a:lnTo>
                  <a:pt x="754" y="696"/>
                </a:lnTo>
                <a:lnTo>
                  <a:pt x="744" y="693"/>
                </a:lnTo>
                <a:lnTo>
                  <a:pt x="747" y="680"/>
                </a:lnTo>
                <a:lnTo>
                  <a:pt x="741" y="685"/>
                </a:lnTo>
                <a:lnTo>
                  <a:pt x="734" y="697"/>
                </a:lnTo>
                <a:lnTo>
                  <a:pt x="727" y="699"/>
                </a:lnTo>
                <a:lnTo>
                  <a:pt x="713" y="698"/>
                </a:lnTo>
                <a:lnTo>
                  <a:pt x="686" y="706"/>
                </a:lnTo>
                <a:lnTo>
                  <a:pt x="684" y="715"/>
                </a:lnTo>
                <a:lnTo>
                  <a:pt x="680" y="727"/>
                </a:lnTo>
                <a:lnTo>
                  <a:pt x="676" y="734"/>
                </a:lnTo>
                <a:lnTo>
                  <a:pt x="675" y="739"/>
                </a:lnTo>
                <a:lnTo>
                  <a:pt x="663" y="757"/>
                </a:lnTo>
                <a:lnTo>
                  <a:pt x="662" y="759"/>
                </a:lnTo>
                <a:lnTo>
                  <a:pt x="640" y="784"/>
                </a:lnTo>
                <a:lnTo>
                  <a:pt x="637" y="786"/>
                </a:lnTo>
                <a:lnTo>
                  <a:pt x="623" y="792"/>
                </a:lnTo>
                <a:lnTo>
                  <a:pt x="615" y="797"/>
                </a:lnTo>
                <a:lnTo>
                  <a:pt x="609" y="799"/>
                </a:lnTo>
                <a:lnTo>
                  <a:pt x="598" y="797"/>
                </a:lnTo>
                <a:lnTo>
                  <a:pt x="593" y="801"/>
                </a:lnTo>
                <a:lnTo>
                  <a:pt x="591" y="805"/>
                </a:lnTo>
                <a:lnTo>
                  <a:pt x="591" y="814"/>
                </a:lnTo>
                <a:lnTo>
                  <a:pt x="597" y="821"/>
                </a:lnTo>
                <a:lnTo>
                  <a:pt x="601" y="843"/>
                </a:lnTo>
                <a:lnTo>
                  <a:pt x="600" y="853"/>
                </a:lnTo>
                <a:lnTo>
                  <a:pt x="595" y="847"/>
                </a:lnTo>
                <a:lnTo>
                  <a:pt x="589" y="840"/>
                </a:lnTo>
                <a:lnTo>
                  <a:pt x="576" y="835"/>
                </a:lnTo>
                <a:lnTo>
                  <a:pt x="561" y="837"/>
                </a:lnTo>
                <a:lnTo>
                  <a:pt x="546" y="846"/>
                </a:lnTo>
                <a:lnTo>
                  <a:pt x="535" y="849"/>
                </a:lnTo>
                <a:lnTo>
                  <a:pt x="530" y="847"/>
                </a:lnTo>
                <a:lnTo>
                  <a:pt x="526" y="847"/>
                </a:lnTo>
                <a:lnTo>
                  <a:pt x="525" y="850"/>
                </a:lnTo>
                <a:lnTo>
                  <a:pt x="525" y="852"/>
                </a:lnTo>
                <a:lnTo>
                  <a:pt x="527" y="854"/>
                </a:lnTo>
                <a:lnTo>
                  <a:pt x="527" y="855"/>
                </a:lnTo>
                <a:lnTo>
                  <a:pt x="525" y="856"/>
                </a:lnTo>
                <a:lnTo>
                  <a:pt x="500" y="849"/>
                </a:lnTo>
                <a:lnTo>
                  <a:pt x="490" y="843"/>
                </a:lnTo>
                <a:lnTo>
                  <a:pt x="481" y="831"/>
                </a:lnTo>
                <a:lnTo>
                  <a:pt x="485" y="827"/>
                </a:lnTo>
                <a:lnTo>
                  <a:pt x="489" y="826"/>
                </a:lnTo>
                <a:lnTo>
                  <a:pt x="502" y="825"/>
                </a:lnTo>
                <a:lnTo>
                  <a:pt x="504" y="824"/>
                </a:lnTo>
                <a:lnTo>
                  <a:pt x="504" y="821"/>
                </a:lnTo>
                <a:lnTo>
                  <a:pt x="505" y="818"/>
                </a:lnTo>
                <a:lnTo>
                  <a:pt x="505" y="812"/>
                </a:lnTo>
                <a:lnTo>
                  <a:pt x="503" y="807"/>
                </a:lnTo>
                <a:lnTo>
                  <a:pt x="509" y="799"/>
                </a:lnTo>
                <a:lnTo>
                  <a:pt x="517" y="792"/>
                </a:lnTo>
                <a:lnTo>
                  <a:pt x="522" y="786"/>
                </a:lnTo>
                <a:lnTo>
                  <a:pt x="523" y="776"/>
                </a:lnTo>
                <a:lnTo>
                  <a:pt x="532" y="772"/>
                </a:lnTo>
                <a:lnTo>
                  <a:pt x="539" y="763"/>
                </a:lnTo>
                <a:lnTo>
                  <a:pt x="541" y="755"/>
                </a:lnTo>
                <a:lnTo>
                  <a:pt x="544" y="749"/>
                </a:lnTo>
                <a:lnTo>
                  <a:pt x="539" y="736"/>
                </a:lnTo>
                <a:lnTo>
                  <a:pt x="538" y="728"/>
                </a:lnTo>
                <a:lnTo>
                  <a:pt x="538" y="721"/>
                </a:lnTo>
                <a:lnTo>
                  <a:pt x="540" y="717"/>
                </a:lnTo>
                <a:lnTo>
                  <a:pt x="548" y="712"/>
                </a:lnTo>
                <a:lnTo>
                  <a:pt x="555" y="709"/>
                </a:lnTo>
                <a:lnTo>
                  <a:pt x="558" y="709"/>
                </a:lnTo>
                <a:lnTo>
                  <a:pt x="560" y="711"/>
                </a:lnTo>
                <a:lnTo>
                  <a:pt x="560" y="726"/>
                </a:lnTo>
                <a:lnTo>
                  <a:pt x="561" y="726"/>
                </a:lnTo>
                <a:lnTo>
                  <a:pt x="564" y="724"/>
                </a:lnTo>
                <a:lnTo>
                  <a:pt x="568" y="716"/>
                </a:lnTo>
                <a:lnTo>
                  <a:pt x="570" y="718"/>
                </a:lnTo>
                <a:lnTo>
                  <a:pt x="575" y="719"/>
                </a:lnTo>
                <a:lnTo>
                  <a:pt x="578" y="717"/>
                </a:lnTo>
                <a:lnTo>
                  <a:pt x="580" y="717"/>
                </a:lnTo>
                <a:lnTo>
                  <a:pt x="582" y="720"/>
                </a:lnTo>
                <a:lnTo>
                  <a:pt x="588" y="723"/>
                </a:lnTo>
                <a:lnTo>
                  <a:pt x="592" y="724"/>
                </a:lnTo>
                <a:lnTo>
                  <a:pt x="596" y="722"/>
                </a:lnTo>
                <a:lnTo>
                  <a:pt x="600" y="718"/>
                </a:lnTo>
                <a:lnTo>
                  <a:pt x="603" y="719"/>
                </a:lnTo>
                <a:lnTo>
                  <a:pt x="610" y="729"/>
                </a:lnTo>
                <a:lnTo>
                  <a:pt x="613" y="728"/>
                </a:lnTo>
                <a:lnTo>
                  <a:pt x="629" y="726"/>
                </a:lnTo>
                <a:lnTo>
                  <a:pt x="631" y="723"/>
                </a:lnTo>
                <a:lnTo>
                  <a:pt x="633" y="721"/>
                </a:lnTo>
                <a:lnTo>
                  <a:pt x="617" y="708"/>
                </a:lnTo>
                <a:lnTo>
                  <a:pt x="618" y="698"/>
                </a:lnTo>
                <a:lnTo>
                  <a:pt x="618" y="686"/>
                </a:lnTo>
                <a:lnTo>
                  <a:pt x="616" y="680"/>
                </a:lnTo>
                <a:lnTo>
                  <a:pt x="613" y="674"/>
                </a:lnTo>
                <a:lnTo>
                  <a:pt x="601" y="668"/>
                </a:lnTo>
                <a:lnTo>
                  <a:pt x="591" y="661"/>
                </a:lnTo>
                <a:lnTo>
                  <a:pt x="589" y="659"/>
                </a:lnTo>
                <a:lnTo>
                  <a:pt x="589" y="655"/>
                </a:lnTo>
                <a:lnTo>
                  <a:pt x="588" y="649"/>
                </a:lnTo>
                <a:lnTo>
                  <a:pt x="584" y="644"/>
                </a:lnTo>
                <a:lnTo>
                  <a:pt x="584" y="640"/>
                </a:lnTo>
                <a:lnTo>
                  <a:pt x="586" y="633"/>
                </a:lnTo>
                <a:lnTo>
                  <a:pt x="587" y="626"/>
                </a:lnTo>
                <a:lnTo>
                  <a:pt x="586" y="623"/>
                </a:lnTo>
                <a:lnTo>
                  <a:pt x="584" y="621"/>
                </a:lnTo>
                <a:lnTo>
                  <a:pt x="580" y="620"/>
                </a:lnTo>
                <a:lnTo>
                  <a:pt x="574" y="616"/>
                </a:lnTo>
                <a:lnTo>
                  <a:pt x="570" y="611"/>
                </a:lnTo>
                <a:lnTo>
                  <a:pt x="559" y="603"/>
                </a:lnTo>
                <a:lnTo>
                  <a:pt x="556" y="601"/>
                </a:lnTo>
                <a:lnTo>
                  <a:pt x="554" y="597"/>
                </a:lnTo>
                <a:lnTo>
                  <a:pt x="553" y="593"/>
                </a:lnTo>
                <a:lnTo>
                  <a:pt x="556" y="587"/>
                </a:lnTo>
                <a:lnTo>
                  <a:pt x="558" y="578"/>
                </a:lnTo>
                <a:lnTo>
                  <a:pt x="560" y="569"/>
                </a:lnTo>
                <a:lnTo>
                  <a:pt x="560" y="564"/>
                </a:lnTo>
                <a:lnTo>
                  <a:pt x="559" y="551"/>
                </a:lnTo>
                <a:lnTo>
                  <a:pt x="554" y="542"/>
                </a:lnTo>
                <a:lnTo>
                  <a:pt x="551" y="540"/>
                </a:lnTo>
                <a:lnTo>
                  <a:pt x="547" y="543"/>
                </a:lnTo>
                <a:lnTo>
                  <a:pt x="541" y="545"/>
                </a:lnTo>
                <a:lnTo>
                  <a:pt x="537" y="543"/>
                </a:lnTo>
                <a:lnTo>
                  <a:pt x="533" y="538"/>
                </a:lnTo>
                <a:lnTo>
                  <a:pt x="526" y="523"/>
                </a:lnTo>
                <a:lnTo>
                  <a:pt x="512" y="520"/>
                </a:lnTo>
                <a:lnTo>
                  <a:pt x="506" y="520"/>
                </a:lnTo>
                <a:lnTo>
                  <a:pt x="501" y="527"/>
                </a:lnTo>
                <a:lnTo>
                  <a:pt x="499" y="525"/>
                </a:lnTo>
                <a:lnTo>
                  <a:pt x="498" y="520"/>
                </a:lnTo>
                <a:lnTo>
                  <a:pt x="495" y="518"/>
                </a:lnTo>
                <a:lnTo>
                  <a:pt x="491" y="520"/>
                </a:lnTo>
                <a:lnTo>
                  <a:pt x="490" y="518"/>
                </a:lnTo>
                <a:lnTo>
                  <a:pt x="492" y="512"/>
                </a:lnTo>
                <a:lnTo>
                  <a:pt x="487" y="509"/>
                </a:lnTo>
                <a:lnTo>
                  <a:pt x="477" y="509"/>
                </a:lnTo>
                <a:lnTo>
                  <a:pt x="471" y="507"/>
                </a:lnTo>
                <a:lnTo>
                  <a:pt x="471" y="502"/>
                </a:lnTo>
                <a:lnTo>
                  <a:pt x="467" y="499"/>
                </a:lnTo>
                <a:lnTo>
                  <a:pt x="462" y="498"/>
                </a:lnTo>
                <a:lnTo>
                  <a:pt x="456" y="494"/>
                </a:lnTo>
                <a:lnTo>
                  <a:pt x="450" y="488"/>
                </a:lnTo>
                <a:lnTo>
                  <a:pt x="442" y="484"/>
                </a:lnTo>
                <a:lnTo>
                  <a:pt x="431" y="482"/>
                </a:lnTo>
                <a:lnTo>
                  <a:pt x="430" y="482"/>
                </a:lnTo>
                <a:lnTo>
                  <a:pt x="429" y="481"/>
                </a:lnTo>
                <a:lnTo>
                  <a:pt x="421" y="485"/>
                </a:lnTo>
                <a:lnTo>
                  <a:pt x="417" y="488"/>
                </a:lnTo>
                <a:lnTo>
                  <a:pt x="412" y="486"/>
                </a:lnTo>
                <a:lnTo>
                  <a:pt x="403" y="494"/>
                </a:lnTo>
                <a:lnTo>
                  <a:pt x="386" y="494"/>
                </a:lnTo>
                <a:lnTo>
                  <a:pt x="377" y="493"/>
                </a:lnTo>
                <a:lnTo>
                  <a:pt x="373" y="492"/>
                </a:lnTo>
                <a:lnTo>
                  <a:pt x="357" y="503"/>
                </a:lnTo>
                <a:lnTo>
                  <a:pt x="355" y="507"/>
                </a:lnTo>
                <a:lnTo>
                  <a:pt x="351" y="508"/>
                </a:lnTo>
                <a:lnTo>
                  <a:pt x="341" y="510"/>
                </a:lnTo>
                <a:lnTo>
                  <a:pt x="330" y="513"/>
                </a:lnTo>
                <a:lnTo>
                  <a:pt x="328" y="524"/>
                </a:lnTo>
                <a:lnTo>
                  <a:pt x="325" y="530"/>
                </a:lnTo>
                <a:lnTo>
                  <a:pt x="319" y="538"/>
                </a:lnTo>
                <a:lnTo>
                  <a:pt x="299" y="541"/>
                </a:lnTo>
                <a:lnTo>
                  <a:pt x="281" y="545"/>
                </a:lnTo>
                <a:lnTo>
                  <a:pt x="264" y="548"/>
                </a:lnTo>
                <a:lnTo>
                  <a:pt x="240" y="558"/>
                </a:lnTo>
                <a:lnTo>
                  <a:pt x="233" y="567"/>
                </a:lnTo>
                <a:lnTo>
                  <a:pt x="225" y="570"/>
                </a:lnTo>
                <a:lnTo>
                  <a:pt x="218" y="571"/>
                </a:lnTo>
                <a:lnTo>
                  <a:pt x="214" y="566"/>
                </a:lnTo>
                <a:lnTo>
                  <a:pt x="199" y="552"/>
                </a:lnTo>
                <a:lnTo>
                  <a:pt x="193" y="546"/>
                </a:lnTo>
                <a:lnTo>
                  <a:pt x="186" y="544"/>
                </a:lnTo>
                <a:lnTo>
                  <a:pt x="178" y="545"/>
                </a:lnTo>
                <a:lnTo>
                  <a:pt x="170" y="548"/>
                </a:lnTo>
                <a:lnTo>
                  <a:pt x="162" y="549"/>
                </a:lnTo>
                <a:lnTo>
                  <a:pt x="152" y="544"/>
                </a:lnTo>
                <a:lnTo>
                  <a:pt x="151" y="544"/>
                </a:lnTo>
                <a:lnTo>
                  <a:pt x="148" y="545"/>
                </a:lnTo>
                <a:lnTo>
                  <a:pt x="124" y="539"/>
                </a:lnTo>
                <a:lnTo>
                  <a:pt x="122" y="539"/>
                </a:lnTo>
                <a:lnTo>
                  <a:pt x="121" y="538"/>
                </a:lnTo>
                <a:lnTo>
                  <a:pt x="118" y="538"/>
                </a:lnTo>
                <a:lnTo>
                  <a:pt x="101" y="539"/>
                </a:lnTo>
                <a:lnTo>
                  <a:pt x="84" y="527"/>
                </a:lnTo>
                <a:lnTo>
                  <a:pt x="79" y="527"/>
                </a:lnTo>
                <a:lnTo>
                  <a:pt x="76" y="532"/>
                </a:lnTo>
                <a:lnTo>
                  <a:pt x="73" y="537"/>
                </a:lnTo>
                <a:lnTo>
                  <a:pt x="61" y="542"/>
                </a:lnTo>
                <a:lnTo>
                  <a:pt x="59" y="544"/>
                </a:lnTo>
                <a:lnTo>
                  <a:pt x="57" y="542"/>
                </a:lnTo>
                <a:lnTo>
                  <a:pt x="56" y="538"/>
                </a:lnTo>
                <a:lnTo>
                  <a:pt x="57" y="534"/>
                </a:lnTo>
                <a:lnTo>
                  <a:pt x="55" y="530"/>
                </a:lnTo>
                <a:lnTo>
                  <a:pt x="51" y="526"/>
                </a:lnTo>
                <a:lnTo>
                  <a:pt x="50" y="524"/>
                </a:lnTo>
                <a:lnTo>
                  <a:pt x="45" y="525"/>
                </a:lnTo>
                <a:lnTo>
                  <a:pt x="43" y="525"/>
                </a:lnTo>
                <a:lnTo>
                  <a:pt x="43" y="525"/>
                </a:lnTo>
                <a:lnTo>
                  <a:pt x="35" y="522"/>
                </a:lnTo>
                <a:lnTo>
                  <a:pt x="30" y="513"/>
                </a:lnTo>
                <a:lnTo>
                  <a:pt x="23" y="509"/>
                </a:lnTo>
                <a:lnTo>
                  <a:pt x="17" y="507"/>
                </a:lnTo>
                <a:lnTo>
                  <a:pt x="14" y="503"/>
                </a:lnTo>
                <a:lnTo>
                  <a:pt x="12" y="499"/>
                </a:lnTo>
                <a:lnTo>
                  <a:pt x="11" y="495"/>
                </a:lnTo>
                <a:lnTo>
                  <a:pt x="10" y="495"/>
                </a:lnTo>
                <a:lnTo>
                  <a:pt x="9" y="489"/>
                </a:lnTo>
                <a:lnTo>
                  <a:pt x="7" y="489"/>
                </a:lnTo>
                <a:lnTo>
                  <a:pt x="7" y="488"/>
                </a:lnTo>
                <a:lnTo>
                  <a:pt x="0" y="489"/>
                </a:lnTo>
                <a:lnTo>
                  <a:pt x="0" y="470"/>
                </a:lnTo>
                <a:lnTo>
                  <a:pt x="12" y="456"/>
                </a:lnTo>
                <a:lnTo>
                  <a:pt x="15" y="449"/>
                </a:lnTo>
                <a:lnTo>
                  <a:pt x="20" y="433"/>
                </a:lnTo>
                <a:lnTo>
                  <a:pt x="23" y="426"/>
                </a:lnTo>
                <a:lnTo>
                  <a:pt x="27" y="420"/>
                </a:lnTo>
                <a:lnTo>
                  <a:pt x="31" y="414"/>
                </a:lnTo>
                <a:lnTo>
                  <a:pt x="32" y="409"/>
                </a:lnTo>
                <a:lnTo>
                  <a:pt x="35" y="409"/>
                </a:lnTo>
                <a:lnTo>
                  <a:pt x="45" y="413"/>
                </a:lnTo>
                <a:lnTo>
                  <a:pt x="53" y="416"/>
                </a:lnTo>
                <a:lnTo>
                  <a:pt x="56" y="414"/>
                </a:lnTo>
                <a:lnTo>
                  <a:pt x="57" y="411"/>
                </a:lnTo>
                <a:lnTo>
                  <a:pt x="56" y="408"/>
                </a:lnTo>
                <a:lnTo>
                  <a:pt x="49" y="402"/>
                </a:lnTo>
                <a:lnTo>
                  <a:pt x="45" y="398"/>
                </a:lnTo>
                <a:lnTo>
                  <a:pt x="45" y="395"/>
                </a:lnTo>
                <a:lnTo>
                  <a:pt x="46" y="389"/>
                </a:lnTo>
                <a:lnTo>
                  <a:pt x="47" y="383"/>
                </a:lnTo>
                <a:lnTo>
                  <a:pt x="46" y="375"/>
                </a:lnTo>
                <a:lnTo>
                  <a:pt x="41" y="360"/>
                </a:lnTo>
                <a:lnTo>
                  <a:pt x="41" y="353"/>
                </a:lnTo>
                <a:lnTo>
                  <a:pt x="45" y="345"/>
                </a:lnTo>
                <a:lnTo>
                  <a:pt x="60" y="325"/>
                </a:lnTo>
                <a:lnTo>
                  <a:pt x="65" y="318"/>
                </a:lnTo>
                <a:lnTo>
                  <a:pt x="71" y="309"/>
                </a:lnTo>
                <a:lnTo>
                  <a:pt x="89" y="288"/>
                </a:lnTo>
                <a:lnTo>
                  <a:pt x="101" y="275"/>
                </a:lnTo>
                <a:lnTo>
                  <a:pt x="108" y="268"/>
                </a:lnTo>
                <a:lnTo>
                  <a:pt x="120" y="256"/>
                </a:lnTo>
                <a:lnTo>
                  <a:pt x="125" y="250"/>
                </a:lnTo>
                <a:lnTo>
                  <a:pt x="145" y="246"/>
                </a:lnTo>
                <a:lnTo>
                  <a:pt x="148" y="240"/>
                </a:lnTo>
                <a:lnTo>
                  <a:pt x="152" y="234"/>
                </a:lnTo>
                <a:lnTo>
                  <a:pt x="155" y="231"/>
                </a:lnTo>
                <a:lnTo>
                  <a:pt x="155" y="220"/>
                </a:lnTo>
                <a:lnTo>
                  <a:pt x="151" y="207"/>
                </a:lnTo>
                <a:lnTo>
                  <a:pt x="148" y="202"/>
                </a:lnTo>
                <a:lnTo>
                  <a:pt x="146" y="199"/>
                </a:lnTo>
                <a:lnTo>
                  <a:pt x="147" y="196"/>
                </a:lnTo>
                <a:lnTo>
                  <a:pt x="150" y="195"/>
                </a:lnTo>
                <a:lnTo>
                  <a:pt x="153" y="195"/>
                </a:lnTo>
                <a:lnTo>
                  <a:pt x="156" y="192"/>
                </a:lnTo>
                <a:lnTo>
                  <a:pt x="155" y="188"/>
                </a:lnTo>
                <a:lnTo>
                  <a:pt x="146" y="180"/>
                </a:lnTo>
                <a:lnTo>
                  <a:pt x="143" y="173"/>
                </a:lnTo>
                <a:lnTo>
                  <a:pt x="137" y="157"/>
                </a:lnTo>
                <a:lnTo>
                  <a:pt x="125" y="139"/>
                </a:lnTo>
                <a:lnTo>
                  <a:pt x="121" y="133"/>
                </a:lnTo>
                <a:lnTo>
                  <a:pt x="121" y="128"/>
                </a:lnTo>
                <a:lnTo>
                  <a:pt x="122" y="123"/>
                </a:lnTo>
                <a:lnTo>
                  <a:pt x="121" y="116"/>
                </a:lnTo>
                <a:lnTo>
                  <a:pt x="116" y="107"/>
                </a:lnTo>
                <a:lnTo>
                  <a:pt x="117" y="106"/>
                </a:lnTo>
                <a:lnTo>
                  <a:pt x="117" y="95"/>
                </a:lnTo>
                <a:lnTo>
                  <a:pt x="120" y="93"/>
                </a:lnTo>
                <a:lnTo>
                  <a:pt x="124" y="91"/>
                </a:lnTo>
                <a:lnTo>
                  <a:pt x="131" y="92"/>
                </a:lnTo>
                <a:lnTo>
                  <a:pt x="137" y="94"/>
                </a:lnTo>
                <a:lnTo>
                  <a:pt x="144" y="98"/>
                </a:lnTo>
                <a:lnTo>
                  <a:pt x="146" y="98"/>
                </a:lnTo>
                <a:lnTo>
                  <a:pt x="158" y="88"/>
                </a:lnTo>
                <a:lnTo>
                  <a:pt x="170" y="74"/>
                </a:lnTo>
                <a:lnTo>
                  <a:pt x="173" y="66"/>
                </a:lnTo>
                <a:lnTo>
                  <a:pt x="176" y="62"/>
                </a:lnTo>
                <a:lnTo>
                  <a:pt x="187" y="60"/>
                </a:lnTo>
                <a:lnTo>
                  <a:pt x="196" y="60"/>
                </a:lnTo>
                <a:lnTo>
                  <a:pt x="202" y="60"/>
                </a:lnTo>
                <a:lnTo>
                  <a:pt x="216" y="58"/>
                </a:lnTo>
                <a:lnTo>
                  <a:pt x="225" y="57"/>
                </a:lnTo>
                <a:lnTo>
                  <a:pt x="232" y="54"/>
                </a:lnTo>
                <a:lnTo>
                  <a:pt x="248" y="53"/>
                </a:lnTo>
                <a:lnTo>
                  <a:pt x="273" y="55"/>
                </a:lnTo>
                <a:lnTo>
                  <a:pt x="289" y="55"/>
                </a:lnTo>
                <a:lnTo>
                  <a:pt x="300" y="57"/>
                </a:lnTo>
                <a:lnTo>
                  <a:pt x="327" y="64"/>
                </a:lnTo>
                <a:lnTo>
                  <a:pt x="337" y="65"/>
                </a:lnTo>
                <a:lnTo>
                  <a:pt x="342" y="69"/>
                </a:lnTo>
                <a:lnTo>
                  <a:pt x="351" y="71"/>
                </a:lnTo>
                <a:lnTo>
                  <a:pt x="367" y="75"/>
                </a:lnTo>
                <a:lnTo>
                  <a:pt x="382" y="77"/>
                </a:lnTo>
                <a:lnTo>
                  <a:pt x="391" y="76"/>
                </a:lnTo>
                <a:lnTo>
                  <a:pt x="397" y="77"/>
                </a:lnTo>
                <a:lnTo>
                  <a:pt x="407" y="95"/>
                </a:lnTo>
                <a:lnTo>
                  <a:pt x="409" y="97"/>
                </a:lnTo>
                <a:lnTo>
                  <a:pt x="413" y="97"/>
                </a:lnTo>
                <a:lnTo>
                  <a:pt x="421" y="96"/>
                </a:lnTo>
                <a:lnTo>
                  <a:pt x="433" y="96"/>
                </a:lnTo>
                <a:lnTo>
                  <a:pt x="440" y="100"/>
                </a:lnTo>
                <a:lnTo>
                  <a:pt x="439" y="111"/>
                </a:lnTo>
                <a:lnTo>
                  <a:pt x="441" y="112"/>
                </a:lnTo>
                <a:lnTo>
                  <a:pt x="444" y="111"/>
                </a:lnTo>
                <a:lnTo>
                  <a:pt x="448" y="106"/>
                </a:lnTo>
                <a:lnTo>
                  <a:pt x="451" y="99"/>
                </a:lnTo>
                <a:lnTo>
                  <a:pt x="453" y="98"/>
                </a:lnTo>
                <a:lnTo>
                  <a:pt x="465" y="102"/>
                </a:lnTo>
                <a:lnTo>
                  <a:pt x="471" y="101"/>
                </a:lnTo>
                <a:lnTo>
                  <a:pt x="476" y="96"/>
                </a:lnTo>
                <a:lnTo>
                  <a:pt x="479" y="96"/>
                </a:lnTo>
                <a:lnTo>
                  <a:pt x="488" y="99"/>
                </a:lnTo>
                <a:lnTo>
                  <a:pt x="498" y="101"/>
                </a:lnTo>
                <a:lnTo>
                  <a:pt x="507" y="101"/>
                </a:lnTo>
                <a:lnTo>
                  <a:pt x="512" y="104"/>
                </a:lnTo>
                <a:lnTo>
                  <a:pt x="516" y="115"/>
                </a:lnTo>
                <a:lnTo>
                  <a:pt x="519" y="117"/>
                </a:lnTo>
                <a:lnTo>
                  <a:pt x="522" y="118"/>
                </a:lnTo>
                <a:lnTo>
                  <a:pt x="527" y="108"/>
                </a:lnTo>
                <a:lnTo>
                  <a:pt x="532" y="104"/>
                </a:lnTo>
                <a:lnTo>
                  <a:pt x="538" y="101"/>
                </a:lnTo>
                <a:lnTo>
                  <a:pt x="542" y="100"/>
                </a:lnTo>
                <a:lnTo>
                  <a:pt x="545" y="97"/>
                </a:lnTo>
                <a:lnTo>
                  <a:pt x="549" y="93"/>
                </a:lnTo>
                <a:lnTo>
                  <a:pt x="552" y="93"/>
                </a:lnTo>
                <a:lnTo>
                  <a:pt x="554" y="94"/>
                </a:lnTo>
                <a:lnTo>
                  <a:pt x="557" y="99"/>
                </a:lnTo>
                <a:lnTo>
                  <a:pt x="562" y="110"/>
                </a:lnTo>
                <a:lnTo>
                  <a:pt x="567" y="120"/>
                </a:lnTo>
                <a:lnTo>
                  <a:pt x="571" y="124"/>
                </a:lnTo>
                <a:lnTo>
                  <a:pt x="581" y="121"/>
                </a:lnTo>
                <a:lnTo>
                  <a:pt x="588" y="118"/>
                </a:lnTo>
                <a:lnTo>
                  <a:pt x="600" y="117"/>
                </a:lnTo>
                <a:lnTo>
                  <a:pt x="616" y="115"/>
                </a:lnTo>
                <a:lnTo>
                  <a:pt x="628" y="111"/>
                </a:lnTo>
                <a:lnTo>
                  <a:pt x="636" y="112"/>
                </a:lnTo>
                <a:lnTo>
                  <a:pt x="640" y="115"/>
                </a:lnTo>
                <a:lnTo>
                  <a:pt x="647" y="122"/>
                </a:lnTo>
                <a:lnTo>
                  <a:pt x="649" y="131"/>
                </a:lnTo>
                <a:lnTo>
                  <a:pt x="658" y="138"/>
                </a:lnTo>
                <a:lnTo>
                  <a:pt x="666" y="139"/>
                </a:lnTo>
                <a:lnTo>
                  <a:pt x="669" y="132"/>
                </a:lnTo>
                <a:lnTo>
                  <a:pt x="673" y="128"/>
                </a:lnTo>
                <a:lnTo>
                  <a:pt x="671" y="121"/>
                </a:lnTo>
                <a:lnTo>
                  <a:pt x="671" y="113"/>
                </a:lnTo>
                <a:lnTo>
                  <a:pt x="667" y="105"/>
                </a:lnTo>
                <a:lnTo>
                  <a:pt x="665" y="97"/>
                </a:lnTo>
                <a:lnTo>
                  <a:pt x="669" y="85"/>
                </a:lnTo>
                <a:lnTo>
                  <a:pt x="674" y="75"/>
                </a:lnTo>
                <a:lnTo>
                  <a:pt x="676" y="69"/>
                </a:lnTo>
                <a:lnTo>
                  <a:pt x="683" y="59"/>
                </a:lnTo>
                <a:lnTo>
                  <a:pt x="690" y="51"/>
                </a:lnTo>
                <a:lnTo>
                  <a:pt x="701" y="39"/>
                </a:lnTo>
                <a:lnTo>
                  <a:pt x="708" y="36"/>
                </a:lnTo>
                <a:lnTo>
                  <a:pt x="715" y="37"/>
                </a:lnTo>
                <a:lnTo>
                  <a:pt x="719" y="39"/>
                </a:lnTo>
                <a:lnTo>
                  <a:pt x="729" y="32"/>
                </a:lnTo>
                <a:lnTo>
                  <a:pt x="748" y="32"/>
                </a:lnTo>
                <a:lnTo>
                  <a:pt x="763" y="32"/>
                </a:lnTo>
                <a:lnTo>
                  <a:pt x="764" y="33"/>
                </a:lnTo>
                <a:lnTo>
                  <a:pt x="771" y="36"/>
                </a:lnTo>
                <a:lnTo>
                  <a:pt x="779" y="39"/>
                </a:lnTo>
                <a:lnTo>
                  <a:pt x="785" y="40"/>
                </a:lnTo>
                <a:lnTo>
                  <a:pt x="791" y="39"/>
                </a:lnTo>
                <a:lnTo>
                  <a:pt x="798" y="35"/>
                </a:lnTo>
                <a:lnTo>
                  <a:pt x="804" y="31"/>
                </a:lnTo>
                <a:lnTo>
                  <a:pt x="810" y="10"/>
                </a:lnTo>
                <a:lnTo>
                  <a:pt x="812" y="7"/>
                </a:lnTo>
                <a:lnTo>
                  <a:pt x="816" y="6"/>
                </a:lnTo>
                <a:lnTo>
                  <a:pt x="822" y="6"/>
                </a:lnTo>
                <a:lnTo>
                  <a:pt x="832" y="9"/>
                </a:lnTo>
                <a:lnTo>
                  <a:pt x="845" y="13"/>
                </a:lnTo>
                <a:lnTo>
                  <a:pt x="853" y="12"/>
                </a:lnTo>
                <a:lnTo>
                  <a:pt x="872" y="2"/>
                </a:lnTo>
                <a:lnTo>
                  <a:pt x="883" y="0"/>
                </a:lnTo>
                <a:lnTo>
                  <a:pt x="896" y="2"/>
                </a:lnTo>
                <a:lnTo>
                  <a:pt x="909" y="3"/>
                </a:lnTo>
                <a:lnTo>
                  <a:pt x="919" y="1"/>
                </a:lnTo>
                <a:lnTo>
                  <a:pt x="925" y="5"/>
                </a:lnTo>
                <a:lnTo>
                  <a:pt x="934" y="13"/>
                </a:lnTo>
                <a:lnTo>
                  <a:pt x="941" y="25"/>
                </a:lnTo>
                <a:lnTo>
                  <a:pt x="949" y="48"/>
                </a:lnTo>
                <a:lnTo>
                  <a:pt x="971" y="73"/>
                </a:lnTo>
                <a:lnTo>
                  <a:pt x="972" y="78"/>
                </a:lnTo>
                <a:lnTo>
                  <a:pt x="970" y="82"/>
                </a:lnTo>
                <a:lnTo>
                  <a:pt x="959" y="85"/>
                </a:lnTo>
                <a:lnTo>
                  <a:pt x="949" y="86"/>
                </a:lnTo>
                <a:lnTo>
                  <a:pt x="949" y="91"/>
                </a:lnTo>
                <a:lnTo>
                  <a:pt x="951" y="95"/>
                </a:lnTo>
                <a:lnTo>
                  <a:pt x="956" y="102"/>
                </a:lnTo>
                <a:lnTo>
                  <a:pt x="956" y="111"/>
                </a:lnTo>
                <a:lnTo>
                  <a:pt x="956" y="119"/>
                </a:lnTo>
                <a:lnTo>
                  <a:pt x="958" y="126"/>
                </a:lnTo>
                <a:lnTo>
                  <a:pt x="961" y="129"/>
                </a:lnTo>
                <a:lnTo>
                  <a:pt x="962" y="133"/>
                </a:lnTo>
                <a:lnTo>
                  <a:pt x="958" y="137"/>
                </a:lnTo>
                <a:lnTo>
                  <a:pt x="957" y="140"/>
                </a:lnTo>
                <a:lnTo>
                  <a:pt x="958" y="142"/>
                </a:lnTo>
                <a:lnTo>
                  <a:pt x="979" y="142"/>
                </a:lnTo>
                <a:lnTo>
                  <a:pt x="989" y="147"/>
                </a:lnTo>
                <a:lnTo>
                  <a:pt x="996" y="151"/>
                </a:lnTo>
                <a:lnTo>
                  <a:pt x="1000" y="151"/>
                </a:lnTo>
                <a:lnTo>
                  <a:pt x="1009" y="148"/>
                </a:lnTo>
                <a:lnTo>
                  <a:pt x="1018" y="147"/>
                </a:lnTo>
                <a:lnTo>
                  <a:pt x="1024" y="147"/>
                </a:lnTo>
                <a:lnTo>
                  <a:pt x="1026" y="150"/>
                </a:lnTo>
                <a:lnTo>
                  <a:pt x="1028" y="157"/>
                </a:lnTo>
                <a:lnTo>
                  <a:pt x="1031" y="165"/>
                </a:lnTo>
                <a:lnTo>
                  <a:pt x="1035" y="167"/>
                </a:lnTo>
                <a:lnTo>
                  <a:pt x="1040" y="166"/>
                </a:lnTo>
                <a:lnTo>
                  <a:pt x="1044" y="167"/>
                </a:lnTo>
                <a:lnTo>
                  <a:pt x="1045" y="170"/>
                </a:lnTo>
                <a:lnTo>
                  <a:pt x="1043" y="174"/>
                </a:lnTo>
                <a:lnTo>
                  <a:pt x="1044" y="179"/>
                </a:lnTo>
                <a:lnTo>
                  <a:pt x="1046" y="184"/>
                </a:lnTo>
                <a:lnTo>
                  <a:pt x="1049" y="197"/>
                </a:lnTo>
                <a:lnTo>
                  <a:pt x="1052" y="201"/>
                </a:lnTo>
                <a:lnTo>
                  <a:pt x="1054" y="206"/>
                </a:lnTo>
                <a:lnTo>
                  <a:pt x="1054" y="212"/>
                </a:lnTo>
                <a:lnTo>
                  <a:pt x="1052" y="217"/>
                </a:lnTo>
                <a:lnTo>
                  <a:pt x="1050" y="221"/>
                </a:lnTo>
                <a:lnTo>
                  <a:pt x="1052" y="230"/>
                </a:lnTo>
                <a:lnTo>
                  <a:pt x="1058" y="240"/>
                </a:lnTo>
                <a:lnTo>
                  <a:pt x="1062" y="242"/>
                </a:lnTo>
                <a:lnTo>
                  <a:pt x="1066" y="251"/>
                </a:lnTo>
                <a:lnTo>
                  <a:pt x="1072" y="254"/>
                </a:lnTo>
                <a:lnTo>
                  <a:pt x="1082" y="246"/>
                </a:lnTo>
                <a:lnTo>
                  <a:pt x="1089" y="242"/>
                </a:lnTo>
                <a:lnTo>
                  <a:pt x="1099" y="245"/>
                </a:lnTo>
                <a:lnTo>
                  <a:pt x="1107" y="246"/>
                </a:lnTo>
                <a:lnTo>
                  <a:pt x="1113" y="251"/>
                </a:lnTo>
                <a:lnTo>
                  <a:pt x="1117" y="258"/>
                </a:lnTo>
                <a:lnTo>
                  <a:pt x="1122" y="262"/>
                </a:lnTo>
                <a:lnTo>
                  <a:pt x="1127" y="260"/>
                </a:lnTo>
                <a:lnTo>
                  <a:pt x="1138" y="262"/>
                </a:lnTo>
                <a:lnTo>
                  <a:pt x="1142" y="267"/>
                </a:lnTo>
                <a:lnTo>
                  <a:pt x="1147" y="271"/>
                </a:lnTo>
                <a:lnTo>
                  <a:pt x="1153" y="266"/>
                </a:lnTo>
                <a:lnTo>
                  <a:pt x="1158" y="260"/>
                </a:lnTo>
                <a:lnTo>
                  <a:pt x="1176" y="254"/>
                </a:lnTo>
                <a:lnTo>
                  <a:pt x="1188" y="253"/>
                </a:lnTo>
                <a:lnTo>
                  <a:pt x="1191" y="252"/>
                </a:lnTo>
                <a:lnTo>
                  <a:pt x="1198" y="248"/>
                </a:lnTo>
                <a:lnTo>
                  <a:pt x="1205" y="245"/>
                </a:lnTo>
                <a:lnTo>
                  <a:pt x="1211" y="246"/>
                </a:lnTo>
                <a:lnTo>
                  <a:pt x="1217" y="254"/>
                </a:lnTo>
                <a:lnTo>
                  <a:pt x="1223" y="260"/>
                </a:lnTo>
                <a:lnTo>
                  <a:pt x="1225" y="270"/>
                </a:lnTo>
                <a:lnTo>
                  <a:pt x="1233" y="283"/>
                </a:lnTo>
                <a:lnTo>
                  <a:pt x="1253" y="301"/>
                </a:lnTo>
                <a:lnTo>
                  <a:pt x="1260" y="306"/>
                </a:lnTo>
                <a:lnTo>
                  <a:pt x="1265" y="305"/>
                </a:lnTo>
                <a:lnTo>
                  <a:pt x="1268" y="304"/>
                </a:lnTo>
                <a:lnTo>
                  <a:pt x="1269" y="302"/>
                </a:lnTo>
                <a:lnTo>
                  <a:pt x="1271" y="293"/>
                </a:lnTo>
                <a:lnTo>
                  <a:pt x="1273" y="290"/>
                </a:lnTo>
                <a:lnTo>
                  <a:pt x="1277" y="290"/>
                </a:lnTo>
                <a:lnTo>
                  <a:pt x="1292" y="301"/>
                </a:lnTo>
                <a:lnTo>
                  <a:pt x="1300" y="302"/>
                </a:lnTo>
                <a:lnTo>
                  <a:pt x="1308" y="302"/>
                </a:lnTo>
                <a:lnTo>
                  <a:pt x="1318" y="311"/>
                </a:lnTo>
                <a:lnTo>
                  <a:pt x="1329" y="318"/>
                </a:lnTo>
                <a:lnTo>
                  <a:pt x="1338" y="319"/>
                </a:lnTo>
                <a:lnTo>
                  <a:pt x="1345" y="316"/>
                </a:lnTo>
                <a:lnTo>
                  <a:pt x="1350" y="314"/>
                </a:lnTo>
                <a:lnTo>
                  <a:pt x="1353" y="317"/>
                </a:lnTo>
                <a:lnTo>
                  <a:pt x="1355" y="323"/>
                </a:lnTo>
                <a:lnTo>
                  <a:pt x="1360" y="328"/>
                </a:lnTo>
                <a:lnTo>
                  <a:pt x="1365" y="329"/>
                </a:lnTo>
                <a:lnTo>
                  <a:pt x="1372" y="330"/>
                </a:lnTo>
                <a:lnTo>
                  <a:pt x="1385" y="339"/>
                </a:lnTo>
                <a:lnTo>
                  <a:pt x="1398" y="349"/>
                </a:lnTo>
                <a:lnTo>
                  <a:pt x="1405" y="349"/>
                </a:lnTo>
                <a:lnTo>
                  <a:pt x="1412" y="346"/>
                </a:lnTo>
                <a:lnTo>
                  <a:pt x="1417" y="346"/>
                </a:lnTo>
                <a:lnTo>
                  <a:pt x="1421" y="348"/>
                </a:lnTo>
                <a:lnTo>
                  <a:pt x="1423" y="352"/>
                </a:lnTo>
                <a:lnTo>
                  <a:pt x="1420" y="358"/>
                </a:lnTo>
                <a:lnTo>
                  <a:pt x="1420" y="366"/>
                </a:lnTo>
                <a:lnTo>
                  <a:pt x="1425" y="373"/>
                </a:lnTo>
                <a:lnTo>
                  <a:pt x="1425" y="381"/>
                </a:lnTo>
                <a:lnTo>
                  <a:pt x="1424" y="388"/>
                </a:lnTo>
                <a:lnTo>
                  <a:pt x="1421" y="394"/>
                </a:lnTo>
                <a:lnTo>
                  <a:pt x="1413" y="402"/>
                </a:lnTo>
                <a:lnTo>
                  <a:pt x="1406" y="410"/>
                </a:lnTo>
                <a:lnTo>
                  <a:pt x="1396" y="414"/>
                </a:lnTo>
                <a:lnTo>
                  <a:pt x="1390" y="417"/>
                </a:lnTo>
                <a:lnTo>
                  <a:pt x="1392" y="423"/>
                </a:lnTo>
                <a:lnTo>
                  <a:pt x="1395" y="428"/>
                </a:lnTo>
                <a:lnTo>
                  <a:pt x="1404" y="433"/>
                </a:lnTo>
                <a:lnTo>
                  <a:pt x="1414" y="436"/>
                </a:lnTo>
                <a:lnTo>
                  <a:pt x="1415" y="439"/>
                </a:lnTo>
                <a:lnTo>
                  <a:pt x="1414" y="441"/>
                </a:lnTo>
                <a:lnTo>
                  <a:pt x="1407" y="443"/>
                </a:lnTo>
                <a:lnTo>
                  <a:pt x="1399" y="441"/>
                </a:lnTo>
                <a:lnTo>
                  <a:pt x="1396" y="444"/>
                </a:lnTo>
                <a:lnTo>
                  <a:pt x="1392" y="449"/>
                </a:lnTo>
                <a:lnTo>
                  <a:pt x="1389" y="458"/>
                </a:lnTo>
                <a:lnTo>
                  <a:pt x="1387" y="467"/>
                </a:lnTo>
                <a:lnTo>
                  <a:pt x="1396" y="469"/>
                </a:lnTo>
                <a:lnTo>
                  <a:pt x="1402" y="473"/>
                </a:lnTo>
                <a:lnTo>
                  <a:pt x="1404" y="480"/>
                </a:lnTo>
                <a:lnTo>
                  <a:pt x="1406" y="488"/>
                </a:lnTo>
                <a:lnTo>
                  <a:pt x="1406" y="494"/>
                </a:lnTo>
                <a:lnTo>
                  <a:pt x="1403" y="498"/>
                </a:lnTo>
                <a:lnTo>
                  <a:pt x="1403" y="501"/>
                </a:lnTo>
                <a:lnTo>
                  <a:pt x="1404" y="503"/>
                </a:lnTo>
                <a:lnTo>
                  <a:pt x="1409" y="504"/>
                </a:lnTo>
                <a:lnTo>
                  <a:pt x="1412" y="505"/>
                </a:lnTo>
                <a:lnTo>
                  <a:pt x="1412" y="509"/>
                </a:lnTo>
                <a:lnTo>
                  <a:pt x="1406" y="517"/>
                </a:lnTo>
                <a:lnTo>
                  <a:pt x="1400" y="533"/>
                </a:lnTo>
                <a:lnTo>
                  <a:pt x="1397" y="541"/>
                </a:lnTo>
                <a:lnTo>
                  <a:pt x="1398" y="550"/>
                </a:lnTo>
                <a:lnTo>
                  <a:pt x="1394" y="555"/>
                </a:lnTo>
                <a:lnTo>
                  <a:pt x="1388" y="556"/>
                </a:lnTo>
                <a:lnTo>
                  <a:pt x="1367" y="557"/>
                </a:lnTo>
                <a:lnTo>
                  <a:pt x="1348" y="557"/>
                </a:lnTo>
                <a:lnTo>
                  <a:pt x="1340" y="555"/>
                </a:lnTo>
                <a:lnTo>
                  <a:pt x="1328" y="554"/>
                </a:lnTo>
                <a:lnTo>
                  <a:pt x="1322" y="557"/>
                </a:lnTo>
                <a:lnTo>
                  <a:pt x="1314" y="571"/>
                </a:lnTo>
                <a:lnTo>
                  <a:pt x="1307" y="577"/>
                </a:lnTo>
                <a:lnTo>
                  <a:pt x="1297" y="582"/>
                </a:lnTo>
                <a:lnTo>
                  <a:pt x="1286" y="583"/>
                </a:lnTo>
                <a:lnTo>
                  <a:pt x="1279" y="589"/>
                </a:lnTo>
                <a:lnTo>
                  <a:pt x="1277" y="599"/>
                </a:lnTo>
                <a:lnTo>
                  <a:pt x="1277" y="607"/>
                </a:lnTo>
                <a:lnTo>
                  <a:pt x="1276" y="611"/>
                </a:lnTo>
                <a:lnTo>
                  <a:pt x="1273" y="614"/>
                </a:lnTo>
                <a:lnTo>
                  <a:pt x="1273" y="617"/>
                </a:lnTo>
                <a:lnTo>
                  <a:pt x="1273" y="620"/>
                </a:lnTo>
                <a:lnTo>
                  <a:pt x="1276" y="621"/>
                </a:lnTo>
                <a:lnTo>
                  <a:pt x="1279" y="622"/>
                </a:lnTo>
                <a:lnTo>
                  <a:pt x="1279" y="624"/>
                </a:lnTo>
                <a:lnTo>
                  <a:pt x="1278" y="627"/>
                </a:lnTo>
                <a:lnTo>
                  <a:pt x="1274" y="630"/>
                </a:lnTo>
                <a:lnTo>
                  <a:pt x="1273" y="634"/>
                </a:lnTo>
                <a:lnTo>
                  <a:pt x="1273" y="639"/>
                </a:lnTo>
                <a:lnTo>
                  <a:pt x="1274" y="644"/>
                </a:lnTo>
                <a:close/>
                <a:moveTo>
                  <a:pt x="782" y="746"/>
                </a:moveTo>
                <a:lnTo>
                  <a:pt x="793" y="751"/>
                </a:lnTo>
                <a:lnTo>
                  <a:pt x="782" y="750"/>
                </a:lnTo>
                <a:lnTo>
                  <a:pt x="758" y="745"/>
                </a:lnTo>
                <a:lnTo>
                  <a:pt x="747" y="740"/>
                </a:lnTo>
                <a:lnTo>
                  <a:pt x="744" y="734"/>
                </a:lnTo>
                <a:lnTo>
                  <a:pt x="742" y="726"/>
                </a:lnTo>
                <a:lnTo>
                  <a:pt x="749" y="734"/>
                </a:lnTo>
                <a:lnTo>
                  <a:pt x="753" y="738"/>
                </a:lnTo>
                <a:lnTo>
                  <a:pt x="782" y="74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9" name="Freeform 281"/>
          <p:cNvSpPr>
            <a:spLocks/>
          </p:cNvSpPr>
          <p:nvPr/>
        </p:nvSpPr>
        <p:spPr bwMode="auto">
          <a:xfrm>
            <a:off x="4882563" y="4941549"/>
            <a:ext cx="102117" cy="106328"/>
          </a:xfrm>
          <a:custGeom>
            <a:avLst/>
            <a:gdLst>
              <a:gd name="T0" fmla="*/ 321 w 429"/>
              <a:gd name="T1" fmla="*/ 411 h 448"/>
              <a:gd name="T2" fmla="*/ 279 w 429"/>
              <a:gd name="T3" fmla="*/ 411 h 448"/>
              <a:gd name="T4" fmla="*/ 237 w 429"/>
              <a:gd name="T5" fmla="*/ 411 h 448"/>
              <a:gd name="T6" fmla="*/ 195 w 429"/>
              <a:gd name="T7" fmla="*/ 411 h 448"/>
              <a:gd name="T8" fmla="*/ 152 w 429"/>
              <a:gd name="T9" fmla="*/ 411 h 448"/>
              <a:gd name="T10" fmla="*/ 110 w 429"/>
              <a:gd name="T11" fmla="*/ 411 h 448"/>
              <a:gd name="T12" fmla="*/ 99 w 429"/>
              <a:gd name="T13" fmla="*/ 410 h 448"/>
              <a:gd name="T14" fmla="*/ 82 w 429"/>
              <a:gd name="T15" fmla="*/ 416 h 448"/>
              <a:gd name="T16" fmla="*/ 72 w 429"/>
              <a:gd name="T17" fmla="*/ 416 h 448"/>
              <a:gd name="T18" fmla="*/ 60 w 429"/>
              <a:gd name="T19" fmla="*/ 419 h 448"/>
              <a:gd name="T20" fmla="*/ 47 w 429"/>
              <a:gd name="T21" fmla="*/ 436 h 448"/>
              <a:gd name="T22" fmla="*/ 29 w 429"/>
              <a:gd name="T23" fmla="*/ 448 h 448"/>
              <a:gd name="T24" fmla="*/ 23 w 429"/>
              <a:gd name="T25" fmla="*/ 438 h 448"/>
              <a:gd name="T26" fmla="*/ 1 w 429"/>
              <a:gd name="T27" fmla="*/ 441 h 448"/>
              <a:gd name="T28" fmla="*/ 0 w 429"/>
              <a:gd name="T29" fmla="*/ 409 h 448"/>
              <a:gd name="T30" fmla="*/ 4 w 429"/>
              <a:gd name="T31" fmla="*/ 386 h 448"/>
              <a:gd name="T32" fmla="*/ 10 w 429"/>
              <a:gd name="T33" fmla="*/ 341 h 448"/>
              <a:gd name="T34" fmla="*/ 15 w 429"/>
              <a:gd name="T35" fmla="*/ 320 h 448"/>
              <a:gd name="T36" fmla="*/ 26 w 429"/>
              <a:gd name="T37" fmla="*/ 299 h 448"/>
              <a:gd name="T38" fmla="*/ 30 w 429"/>
              <a:gd name="T39" fmla="*/ 270 h 448"/>
              <a:gd name="T40" fmla="*/ 49 w 429"/>
              <a:gd name="T41" fmla="*/ 255 h 448"/>
              <a:gd name="T42" fmla="*/ 73 w 429"/>
              <a:gd name="T43" fmla="*/ 234 h 448"/>
              <a:gd name="T44" fmla="*/ 127 w 429"/>
              <a:gd name="T45" fmla="*/ 181 h 448"/>
              <a:gd name="T46" fmla="*/ 136 w 429"/>
              <a:gd name="T47" fmla="*/ 163 h 448"/>
              <a:gd name="T48" fmla="*/ 128 w 429"/>
              <a:gd name="T49" fmla="*/ 153 h 448"/>
              <a:gd name="T50" fmla="*/ 118 w 429"/>
              <a:gd name="T51" fmla="*/ 150 h 448"/>
              <a:gd name="T52" fmla="*/ 101 w 429"/>
              <a:gd name="T53" fmla="*/ 143 h 448"/>
              <a:gd name="T54" fmla="*/ 96 w 429"/>
              <a:gd name="T55" fmla="*/ 121 h 448"/>
              <a:gd name="T56" fmla="*/ 101 w 429"/>
              <a:gd name="T57" fmla="*/ 101 h 448"/>
              <a:gd name="T58" fmla="*/ 95 w 429"/>
              <a:gd name="T59" fmla="*/ 93 h 448"/>
              <a:gd name="T60" fmla="*/ 104 w 429"/>
              <a:gd name="T61" fmla="*/ 69 h 448"/>
              <a:gd name="T62" fmla="*/ 101 w 429"/>
              <a:gd name="T63" fmla="*/ 57 h 448"/>
              <a:gd name="T64" fmla="*/ 118 w 429"/>
              <a:gd name="T65" fmla="*/ 39 h 448"/>
              <a:gd name="T66" fmla="*/ 142 w 429"/>
              <a:gd name="T67" fmla="*/ 38 h 448"/>
              <a:gd name="T68" fmla="*/ 164 w 429"/>
              <a:gd name="T69" fmla="*/ 41 h 448"/>
              <a:gd name="T70" fmla="*/ 184 w 429"/>
              <a:gd name="T71" fmla="*/ 40 h 448"/>
              <a:gd name="T72" fmla="*/ 201 w 429"/>
              <a:gd name="T73" fmla="*/ 54 h 448"/>
              <a:gd name="T74" fmla="*/ 209 w 429"/>
              <a:gd name="T75" fmla="*/ 48 h 448"/>
              <a:gd name="T76" fmla="*/ 236 w 429"/>
              <a:gd name="T77" fmla="*/ 37 h 448"/>
              <a:gd name="T78" fmla="*/ 260 w 429"/>
              <a:gd name="T79" fmla="*/ 33 h 448"/>
              <a:gd name="T80" fmla="*/ 298 w 429"/>
              <a:gd name="T81" fmla="*/ 36 h 448"/>
              <a:gd name="T82" fmla="*/ 318 w 429"/>
              <a:gd name="T83" fmla="*/ 32 h 448"/>
              <a:gd name="T84" fmla="*/ 362 w 429"/>
              <a:gd name="T85" fmla="*/ 26 h 448"/>
              <a:gd name="T86" fmla="*/ 365 w 429"/>
              <a:gd name="T87" fmla="*/ 32 h 448"/>
              <a:gd name="T88" fmla="*/ 386 w 429"/>
              <a:gd name="T89" fmla="*/ 45 h 448"/>
              <a:gd name="T90" fmla="*/ 384 w 429"/>
              <a:gd name="T91" fmla="*/ 68 h 448"/>
              <a:gd name="T92" fmla="*/ 398 w 429"/>
              <a:gd name="T93" fmla="*/ 102 h 448"/>
              <a:gd name="T94" fmla="*/ 413 w 429"/>
              <a:gd name="T95" fmla="*/ 118 h 448"/>
              <a:gd name="T96" fmla="*/ 420 w 429"/>
              <a:gd name="T97" fmla="*/ 128 h 448"/>
              <a:gd name="T98" fmla="*/ 424 w 429"/>
              <a:gd name="T99" fmla="*/ 156 h 448"/>
              <a:gd name="T100" fmla="*/ 429 w 429"/>
              <a:gd name="T101" fmla="*/ 192 h 448"/>
              <a:gd name="T102" fmla="*/ 426 w 429"/>
              <a:gd name="T103" fmla="*/ 206 h 448"/>
              <a:gd name="T104" fmla="*/ 416 w 429"/>
              <a:gd name="T105" fmla="*/ 220 h 448"/>
              <a:gd name="T106" fmla="*/ 415 w 429"/>
              <a:gd name="T107" fmla="*/ 234 h 448"/>
              <a:gd name="T108" fmla="*/ 403 w 429"/>
              <a:gd name="T109" fmla="*/ 239 h 448"/>
              <a:gd name="T110" fmla="*/ 390 w 429"/>
              <a:gd name="T111" fmla="*/ 250 h 448"/>
              <a:gd name="T112" fmla="*/ 373 w 429"/>
              <a:gd name="T113" fmla="*/ 278 h 448"/>
              <a:gd name="T114" fmla="*/ 358 w 429"/>
              <a:gd name="T115" fmla="*/ 302 h 448"/>
              <a:gd name="T116" fmla="*/ 346 w 429"/>
              <a:gd name="T117" fmla="*/ 333 h 448"/>
              <a:gd name="T118" fmla="*/ 344 w 429"/>
              <a:gd name="T119" fmla="*/ 411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9" h="448">
                <a:moveTo>
                  <a:pt x="344" y="411"/>
                </a:moveTo>
                <a:lnTo>
                  <a:pt x="335" y="411"/>
                </a:lnTo>
                <a:lnTo>
                  <a:pt x="321" y="411"/>
                </a:lnTo>
                <a:lnTo>
                  <a:pt x="307" y="411"/>
                </a:lnTo>
                <a:lnTo>
                  <a:pt x="293" y="411"/>
                </a:lnTo>
                <a:lnTo>
                  <a:pt x="279" y="411"/>
                </a:lnTo>
                <a:lnTo>
                  <a:pt x="265" y="411"/>
                </a:lnTo>
                <a:lnTo>
                  <a:pt x="251" y="411"/>
                </a:lnTo>
                <a:lnTo>
                  <a:pt x="237" y="411"/>
                </a:lnTo>
                <a:lnTo>
                  <a:pt x="223" y="411"/>
                </a:lnTo>
                <a:lnTo>
                  <a:pt x="209" y="411"/>
                </a:lnTo>
                <a:lnTo>
                  <a:pt x="195" y="411"/>
                </a:lnTo>
                <a:lnTo>
                  <a:pt x="181" y="411"/>
                </a:lnTo>
                <a:lnTo>
                  <a:pt x="166" y="411"/>
                </a:lnTo>
                <a:lnTo>
                  <a:pt x="152" y="411"/>
                </a:lnTo>
                <a:lnTo>
                  <a:pt x="138" y="411"/>
                </a:lnTo>
                <a:lnTo>
                  <a:pt x="124" y="411"/>
                </a:lnTo>
                <a:lnTo>
                  <a:pt x="110" y="411"/>
                </a:lnTo>
                <a:lnTo>
                  <a:pt x="102" y="411"/>
                </a:lnTo>
                <a:lnTo>
                  <a:pt x="100" y="411"/>
                </a:lnTo>
                <a:lnTo>
                  <a:pt x="99" y="410"/>
                </a:lnTo>
                <a:lnTo>
                  <a:pt x="94" y="411"/>
                </a:lnTo>
                <a:lnTo>
                  <a:pt x="88" y="415"/>
                </a:lnTo>
                <a:lnTo>
                  <a:pt x="82" y="416"/>
                </a:lnTo>
                <a:lnTo>
                  <a:pt x="76" y="416"/>
                </a:lnTo>
                <a:lnTo>
                  <a:pt x="75" y="416"/>
                </a:lnTo>
                <a:lnTo>
                  <a:pt x="72" y="416"/>
                </a:lnTo>
                <a:lnTo>
                  <a:pt x="68" y="416"/>
                </a:lnTo>
                <a:lnTo>
                  <a:pt x="63" y="416"/>
                </a:lnTo>
                <a:lnTo>
                  <a:pt x="60" y="419"/>
                </a:lnTo>
                <a:lnTo>
                  <a:pt x="57" y="425"/>
                </a:lnTo>
                <a:lnTo>
                  <a:pt x="51" y="431"/>
                </a:lnTo>
                <a:lnTo>
                  <a:pt x="47" y="436"/>
                </a:lnTo>
                <a:lnTo>
                  <a:pt x="43" y="440"/>
                </a:lnTo>
                <a:lnTo>
                  <a:pt x="34" y="446"/>
                </a:lnTo>
                <a:lnTo>
                  <a:pt x="29" y="448"/>
                </a:lnTo>
                <a:lnTo>
                  <a:pt x="27" y="447"/>
                </a:lnTo>
                <a:lnTo>
                  <a:pt x="26" y="446"/>
                </a:lnTo>
                <a:lnTo>
                  <a:pt x="23" y="438"/>
                </a:lnTo>
                <a:lnTo>
                  <a:pt x="21" y="437"/>
                </a:lnTo>
                <a:lnTo>
                  <a:pt x="4" y="441"/>
                </a:lnTo>
                <a:lnTo>
                  <a:pt x="1" y="441"/>
                </a:lnTo>
                <a:lnTo>
                  <a:pt x="2" y="439"/>
                </a:lnTo>
                <a:lnTo>
                  <a:pt x="0" y="420"/>
                </a:lnTo>
                <a:lnTo>
                  <a:pt x="0" y="409"/>
                </a:lnTo>
                <a:lnTo>
                  <a:pt x="2" y="402"/>
                </a:lnTo>
                <a:lnTo>
                  <a:pt x="4" y="394"/>
                </a:lnTo>
                <a:lnTo>
                  <a:pt x="4" y="386"/>
                </a:lnTo>
                <a:lnTo>
                  <a:pt x="7" y="374"/>
                </a:lnTo>
                <a:lnTo>
                  <a:pt x="6" y="367"/>
                </a:lnTo>
                <a:lnTo>
                  <a:pt x="10" y="341"/>
                </a:lnTo>
                <a:lnTo>
                  <a:pt x="11" y="337"/>
                </a:lnTo>
                <a:lnTo>
                  <a:pt x="13" y="324"/>
                </a:lnTo>
                <a:lnTo>
                  <a:pt x="15" y="320"/>
                </a:lnTo>
                <a:lnTo>
                  <a:pt x="17" y="319"/>
                </a:lnTo>
                <a:lnTo>
                  <a:pt x="20" y="311"/>
                </a:lnTo>
                <a:lnTo>
                  <a:pt x="26" y="299"/>
                </a:lnTo>
                <a:lnTo>
                  <a:pt x="30" y="293"/>
                </a:lnTo>
                <a:lnTo>
                  <a:pt x="29" y="279"/>
                </a:lnTo>
                <a:lnTo>
                  <a:pt x="30" y="270"/>
                </a:lnTo>
                <a:lnTo>
                  <a:pt x="30" y="267"/>
                </a:lnTo>
                <a:lnTo>
                  <a:pt x="39" y="264"/>
                </a:lnTo>
                <a:lnTo>
                  <a:pt x="49" y="255"/>
                </a:lnTo>
                <a:lnTo>
                  <a:pt x="54" y="245"/>
                </a:lnTo>
                <a:lnTo>
                  <a:pt x="60" y="239"/>
                </a:lnTo>
                <a:lnTo>
                  <a:pt x="73" y="234"/>
                </a:lnTo>
                <a:lnTo>
                  <a:pt x="73" y="234"/>
                </a:lnTo>
                <a:lnTo>
                  <a:pt x="110" y="200"/>
                </a:lnTo>
                <a:lnTo>
                  <a:pt x="127" y="181"/>
                </a:lnTo>
                <a:lnTo>
                  <a:pt x="134" y="171"/>
                </a:lnTo>
                <a:lnTo>
                  <a:pt x="134" y="168"/>
                </a:lnTo>
                <a:lnTo>
                  <a:pt x="136" y="163"/>
                </a:lnTo>
                <a:lnTo>
                  <a:pt x="133" y="159"/>
                </a:lnTo>
                <a:lnTo>
                  <a:pt x="129" y="156"/>
                </a:lnTo>
                <a:lnTo>
                  <a:pt x="128" y="153"/>
                </a:lnTo>
                <a:lnTo>
                  <a:pt x="125" y="152"/>
                </a:lnTo>
                <a:lnTo>
                  <a:pt x="121" y="152"/>
                </a:lnTo>
                <a:lnTo>
                  <a:pt x="118" y="150"/>
                </a:lnTo>
                <a:lnTo>
                  <a:pt x="114" y="145"/>
                </a:lnTo>
                <a:lnTo>
                  <a:pt x="111" y="143"/>
                </a:lnTo>
                <a:lnTo>
                  <a:pt x="101" y="143"/>
                </a:lnTo>
                <a:lnTo>
                  <a:pt x="93" y="139"/>
                </a:lnTo>
                <a:lnTo>
                  <a:pt x="93" y="133"/>
                </a:lnTo>
                <a:lnTo>
                  <a:pt x="96" y="121"/>
                </a:lnTo>
                <a:lnTo>
                  <a:pt x="102" y="108"/>
                </a:lnTo>
                <a:lnTo>
                  <a:pt x="102" y="104"/>
                </a:lnTo>
                <a:lnTo>
                  <a:pt x="101" y="101"/>
                </a:lnTo>
                <a:lnTo>
                  <a:pt x="100" y="98"/>
                </a:lnTo>
                <a:lnTo>
                  <a:pt x="97" y="96"/>
                </a:lnTo>
                <a:lnTo>
                  <a:pt x="95" y="93"/>
                </a:lnTo>
                <a:lnTo>
                  <a:pt x="97" y="83"/>
                </a:lnTo>
                <a:lnTo>
                  <a:pt x="101" y="74"/>
                </a:lnTo>
                <a:lnTo>
                  <a:pt x="104" y="69"/>
                </a:lnTo>
                <a:lnTo>
                  <a:pt x="107" y="64"/>
                </a:lnTo>
                <a:lnTo>
                  <a:pt x="106" y="59"/>
                </a:lnTo>
                <a:lnTo>
                  <a:pt x="101" y="57"/>
                </a:lnTo>
                <a:lnTo>
                  <a:pt x="104" y="53"/>
                </a:lnTo>
                <a:lnTo>
                  <a:pt x="109" y="46"/>
                </a:lnTo>
                <a:lnTo>
                  <a:pt x="118" y="39"/>
                </a:lnTo>
                <a:lnTo>
                  <a:pt x="126" y="34"/>
                </a:lnTo>
                <a:lnTo>
                  <a:pt x="132" y="34"/>
                </a:lnTo>
                <a:lnTo>
                  <a:pt x="142" y="38"/>
                </a:lnTo>
                <a:lnTo>
                  <a:pt x="152" y="42"/>
                </a:lnTo>
                <a:lnTo>
                  <a:pt x="157" y="42"/>
                </a:lnTo>
                <a:lnTo>
                  <a:pt x="164" y="41"/>
                </a:lnTo>
                <a:lnTo>
                  <a:pt x="177" y="33"/>
                </a:lnTo>
                <a:lnTo>
                  <a:pt x="181" y="35"/>
                </a:lnTo>
                <a:lnTo>
                  <a:pt x="184" y="40"/>
                </a:lnTo>
                <a:lnTo>
                  <a:pt x="189" y="48"/>
                </a:lnTo>
                <a:lnTo>
                  <a:pt x="197" y="52"/>
                </a:lnTo>
                <a:lnTo>
                  <a:pt x="201" y="54"/>
                </a:lnTo>
                <a:lnTo>
                  <a:pt x="204" y="55"/>
                </a:lnTo>
                <a:lnTo>
                  <a:pt x="206" y="54"/>
                </a:lnTo>
                <a:lnTo>
                  <a:pt x="209" y="48"/>
                </a:lnTo>
                <a:lnTo>
                  <a:pt x="213" y="44"/>
                </a:lnTo>
                <a:lnTo>
                  <a:pt x="220" y="40"/>
                </a:lnTo>
                <a:lnTo>
                  <a:pt x="236" y="37"/>
                </a:lnTo>
                <a:lnTo>
                  <a:pt x="247" y="36"/>
                </a:lnTo>
                <a:lnTo>
                  <a:pt x="252" y="35"/>
                </a:lnTo>
                <a:lnTo>
                  <a:pt x="260" y="33"/>
                </a:lnTo>
                <a:lnTo>
                  <a:pt x="272" y="26"/>
                </a:lnTo>
                <a:lnTo>
                  <a:pt x="285" y="35"/>
                </a:lnTo>
                <a:lnTo>
                  <a:pt x="298" y="36"/>
                </a:lnTo>
                <a:lnTo>
                  <a:pt x="311" y="36"/>
                </a:lnTo>
                <a:lnTo>
                  <a:pt x="315" y="34"/>
                </a:lnTo>
                <a:lnTo>
                  <a:pt x="318" y="32"/>
                </a:lnTo>
                <a:lnTo>
                  <a:pt x="331" y="18"/>
                </a:lnTo>
                <a:lnTo>
                  <a:pt x="350" y="0"/>
                </a:lnTo>
                <a:lnTo>
                  <a:pt x="362" y="26"/>
                </a:lnTo>
                <a:lnTo>
                  <a:pt x="366" y="27"/>
                </a:lnTo>
                <a:lnTo>
                  <a:pt x="366" y="30"/>
                </a:lnTo>
                <a:lnTo>
                  <a:pt x="365" y="32"/>
                </a:lnTo>
                <a:lnTo>
                  <a:pt x="373" y="38"/>
                </a:lnTo>
                <a:lnTo>
                  <a:pt x="383" y="41"/>
                </a:lnTo>
                <a:lnTo>
                  <a:pt x="386" y="45"/>
                </a:lnTo>
                <a:lnTo>
                  <a:pt x="387" y="48"/>
                </a:lnTo>
                <a:lnTo>
                  <a:pt x="383" y="63"/>
                </a:lnTo>
                <a:lnTo>
                  <a:pt x="384" y="68"/>
                </a:lnTo>
                <a:lnTo>
                  <a:pt x="387" y="83"/>
                </a:lnTo>
                <a:lnTo>
                  <a:pt x="393" y="86"/>
                </a:lnTo>
                <a:lnTo>
                  <a:pt x="398" y="102"/>
                </a:lnTo>
                <a:lnTo>
                  <a:pt x="409" y="108"/>
                </a:lnTo>
                <a:lnTo>
                  <a:pt x="411" y="110"/>
                </a:lnTo>
                <a:lnTo>
                  <a:pt x="413" y="118"/>
                </a:lnTo>
                <a:lnTo>
                  <a:pt x="416" y="126"/>
                </a:lnTo>
                <a:lnTo>
                  <a:pt x="419" y="128"/>
                </a:lnTo>
                <a:lnTo>
                  <a:pt x="420" y="128"/>
                </a:lnTo>
                <a:lnTo>
                  <a:pt x="424" y="137"/>
                </a:lnTo>
                <a:lnTo>
                  <a:pt x="422" y="142"/>
                </a:lnTo>
                <a:lnTo>
                  <a:pt x="424" y="156"/>
                </a:lnTo>
                <a:lnTo>
                  <a:pt x="428" y="170"/>
                </a:lnTo>
                <a:lnTo>
                  <a:pt x="429" y="185"/>
                </a:lnTo>
                <a:lnTo>
                  <a:pt x="429" y="192"/>
                </a:lnTo>
                <a:lnTo>
                  <a:pt x="429" y="197"/>
                </a:lnTo>
                <a:lnTo>
                  <a:pt x="428" y="203"/>
                </a:lnTo>
                <a:lnTo>
                  <a:pt x="426" y="206"/>
                </a:lnTo>
                <a:lnTo>
                  <a:pt x="423" y="209"/>
                </a:lnTo>
                <a:lnTo>
                  <a:pt x="419" y="215"/>
                </a:lnTo>
                <a:lnTo>
                  <a:pt x="416" y="220"/>
                </a:lnTo>
                <a:lnTo>
                  <a:pt x="414" y="223"/>
                </a:lnTo>
                <a:lnTo>
                  <a:pt x="415" y="232"/>
                </a:lnTo>
                <a:lnTo>
                  <a:pt x="415" y="234"/>
                </a:lnTo>
                <a:lnTo>
                  <a:pt x="414" y="235"/>
                </a:lnTo>
                <a:lnTo>
                  <a:pt x="409" y="236"/>
                </a:lnTo>
                <a:lnTo>
                  <a:pt x="403" y="239"/>
                </a:lnTo>
                <a:lnTo>
                  <a:pt x="399" y="241"/>
                </a:lnTo>
                <a:lnTo>
                  <a:pt x="394" y="245"/>
                </a:lnTo>
                <a:lnTo>
                  <a:pt x="390" y="250"/>
                </a:lnTo>
                <a:lnTo>
                  <a:pt x="384" y="264"/>
                </a:lnTo>
                <a:lnTo>
                  <a:pt x="375" y="274"/>
                </a:lnTo>
                <a:lnTo>
                  <a:pt x="373" y="278"/>
                </a:lnTo>
                <a:lnTo>
                  <a:pt x="365" y="284"/>
                </a:lnTo>
                <a:lnTo>
                  <a:pt x="361" y="292"/>
                </a:lnTo>
                <a:lnTo>
                  <a:pt x="358" y="302"/>
                </a:lnTo>
                <a:lnTo>
                  <a:pt x="355" y="309"/>
                </a:lnTo>
                <a:lnTo>
                  <a:pt x="347" y="318"/>
                </a:lnTo>
                <a:lnTo>
                  <a:pt x="346" y="333"/>
                </a:lnTo>
                <a:lnTo>
                  <a:pt x="346" y="363"/>
                </a:lnTo>
                <a:lnTo>
                  <a:pt x="344" y="397"/>
                </a:lnTo>
                <a:lnTo>
                  <a:pt x="344" y="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1" name="Freeform 283"/>
          <p:cNvSpPr>
            <a:spLocks noEditPoints="1"/>
          </p:cNvSpPr>
          <p:nvPr/>
        </p:nvSpPr>
        <p:spPr bwMode="auto">
          <a:xfrm>
            <a:off x="1126347" y="3065547"/>
            <a:ext cx="1930746" cy="1591760"/>
          </a:xfrm>
          <a:custGeom>
            <a:avLst/>
            <a:gdLst>
              <a:gd name="T0" fmla="*/ 2793 w 8087"/>
              <a:gd name="T1" fmla="*/ 2435 h 6664"/>
              <a:gd name="T2" fmla="*/ 2958 w 8087"/>
              <a:gd name="T3" fmla="*/ 2809 h 6664"/>
              <a:gd name="T4" fmla="*/ 2664 w 8087"/>
              <a:gd name="T5" fmla="*/ 2485 h 6664"/>
              <a:gd name="T6" fmla="*/ 2357 w 8087"/>
              <a:gd name="T7" fmla="*/ 2253 h 6664"/>
              <a:gd name="T8" fmla="*/ 1734 w 8087"/>
              <a:gd name="T9" fmla="*/ 2074 h 6664"/>
              <a:gd name="T10" fmla="*/ 1515 w 8087"/>
              <a:gd name="T11" fmla="*/ 2268 h 6664"/>
              <a:gd name="T12" fmla="*/ 1467 w 8087"/>
              <a:gd name="T13" fmla="*/ 2023 h 6664"/>
              <a:gd name="T14" fmla="*/ 1066 w 8087"/>
              <a:gd name="T15" fmla="*/ 2589 h 6664"/>
              <a:gd name="T16" fmla="*/ 644 w 8087"/>
              <a:gd name="T17" fmla="*/ 2902 h 6664"/>
              <a:gd name="T18" fmla="*/ 682 w 8087"/>
              <a:gd name="T19" fmla="*/ 2840 h 6664"/>
              <a:gd name="T20" fmla="*/ 699 w 8087"/>
              <a:gd name="T21" fmla="*/ 2394 h 6664"/>
              <a:gd name="T22" fmla="*/ 315 w 8087"/>
              <a:gd name="T23" fmla="*/ 2084 h 6664"/>
              <a:gd name="T24" fmla="*/ 633 w 8087"/>
              <a:gd name="T25" fmla="*/ 1638 h 6664"/>
              <a:gd name="T26" fmla="*/ 263 w 8087"/>
              <a:gd name="T27" fmla="*/ 1122 h 6664"/>
              <a:gd name="T28" fmla="*/ 228 w 8087"/>
              <a:gd name="T29" fmla="*/ 588 h 6664"/>
              <a:gd name="T30" fmla="*/ 1202 w 8087"/>
              <a:gd name="T31" fmla="*/ 129 h 6664"/>
              <a:gd name="T32" fmla="*/ 1693 w 8087"/>
              <a:gd name="T33" fmla="*/ 2190 h 6664"/>
              <a:gd name="T34" fmla="*/ 1748 w 8087"/>
              <a:gd name="T35" fmla="*/ 2181 h 6664"/>
              <a:gd name="T36" fmla="*/ 1300 w 8087"/>
              <a:gd name="T37" fmla="*/ 2473 h 6664"/>
              <a:gd name="T38" fmla="*/ 2652 w 8087"/>
              <a:gd name="T39" fmla="*/ 2593 h 6664"/>
              <a:gd name="T40" fmla="*/ 1150 w 8087"/>
              <a:gd name="T41" fmla="*/ 2658 h 6664"/>
              <a:gd name="T42" fmla="*/ 2673 w 8087"/>
              <a:gd name="T43" fmla="*/ 2703 h 6664"/>
              <a:gd name="T44" fmla="*/ 2782 w 8087"/>
              <a:gd name="T45" fmla="*/ 2816 h 6664"/>
              <a:gd name="T46" fmla="*/ 2876 w 8087"/>
              <a:gd name="T47" fmla="*/ 2796 h 6664"/>
              <a:gd name="T48" fmla="*/ 2799 w 8087"/>
              <a:gd name="T49" fmla="*/ 2831 h 6664"/>
              <a:gd name="T50" fmla="*/ 2886 w 8087"/>
              <a:gd name="T51" fmla="*/ 2984 h 6664"/>
              <a:gd name="T52" fmla="*/ 440 w 8087"/>
              <a:gd name="T53" fmla="*/ 3020 h 6664"/>
              <a:gd name="T54" fmla="*/ 177 w 8087"/>
              <a:gd name="T55" fmla="*/ 3180 h 6664"/>
              <a:gd name="T56" fmla="*/ 6006 w 8087"/>
              <a:gd name="T57" fmla="*/ 3787 h 6664"/>
              <a:gd name="T58" fmla="*/ 6380 w 8087"/>
              <a:gd name="T59" fmla="*/ 3964 h 6664"/>
              <a:gd name="T60" fmla="*/ 6696 w 8087"/>
              <a:gd name="T61" fmla="*/ 4090 h 6664"/>
              <a:gd name="T62" fmla="*/ 6467 w 8087"/>
              <a:gd name="T63" fmla="*/ 4250 h 6664"/>
              <a:gd name="T64" fmla="*/ 6606 w 8087"/>
              <a:gd name="T65" fmla="*/ 4192 h 6664"/>
              <a:gd name="T66" fmla="*/ 6773 w 8087"/>
              <a:gd name="T67" fmla="*/ 4304 h 6664"/>
              <a:gd name="T68" fmla="*/ 6942 w 8087"/>
              <a:gd name="T69" fmla="*/ 4567 h 6664"/>
              <a:gd name="T70" fmla="*/ 7479 w 8087"/>
              <a:gd name="T71" fmla="*/ 4206 h 6664"/>
              <a:gd name="T72" fmla="*/ 8047 w 8087"/>
              <a:gd name="T73" fmla="*/ 4153 h 6664"/>
              <a:gd name="T74" fmla="*/ 7834 w 8087"/>
              <a:gd name="T75" fmla="*/ 4342 h 6664"/>
              <a:gd name="T76" fmla="*/ 7537 w 8087"/>
              <a:gd name="T77" fmla="*/ 4615 h 6664"/>
              <a:gd name="T78" fmla="*/ 7385 w 8087"/>
              <a:gd name="T79" fmla="*/ 5015 h 6664"/>
              <a:gd name="T80" fmla="*/ 7332 w 8087"/>
              <a:gd name="T81" fmla="*/ 4866 h 6664"/>
              <a:gd name="T82" fmla="*/ 7274 w 8087"/>
              <a:gd name="T83" fmla="*/ 5012 h 6664"/>
              <a:gd name="T84" fmla="*/ 7288 w 8087"/>
              <a:gd name="T85" fmla="*/ 5224 h 6664"/>
              <a:gd name="T86" fmla="*/ 6962 w 8087"/>
              <a:gd name="T87" fmla="*/ 5553 h 6664"/>
              <a:gd name="T88" fmla="*/ 6903 w 8087"/>
              <a:gd name="T89" fmla="*/ 6022 h 6664"/>
              <a:gd name="T90" fmla="*/ 6540 w 8087"/>
              <a:gd name="T91" fmla="*/ 5664 h 6664"/>
              <a:gd name="T92" fmla="*/ 6335 w 8087"/>
              <a:gd name="T93" fmla="*/ 5788 h 6664"/>
              <a:gd name="T94" fmla="*/ 5877 w 8087"/>
              <a:gd name="T95" fmla="*/ 5763 h 6664"/>
              <a:gd name="T96" fmla="*/ 5515 w 8087"/>
              <a:gd name="T97" fmla="*/ 5968 h 6664"/>
              <a:gd name="T98" fmla="*/ 4626 w 8087"/>
              <a:gd name="T99" fmla="*/ 5585 h 6664"/>
              <a:gd name="T100" fmla="*/ 3717 w 8087"/>
              <a:gd name="T101" fmla="*/ 4982 h 6664"/>
              <a:gd name="T102" fmla="*/ 3567 w 8087"/>
              <a:gd name="T103" fmla="*/ 4230 h 6664"/>
              <a:gd name="T104" fmla="*/ 3689 w 8087"/>
              <a:gd name="T105" fmla="*/ 3883 h 6664"/>
              <a:gd name="T106" fmla="*/ 4114 w 8087"/>
              <a:gd name="T107" fmla="*/ 3743 h 6664"/>
              <a:gd name="T108" fmla="*/ 3649 w 8087"/>
              <a:gd name="T109" fmla="*/ 3802 h 6664"/>
              <a:gd name="T110" fmla="*/ 6388 w 8087"/>
              <a:gd name="T111" fmla="*/ 3967 h 6664"/>
              <a:gd name="T112" fmla="*/ 6778 w 8087"/>
              <a:gd name="T113" fmla="*/ 4098 h 6664"/>
              <a:gd name="T114" fmla="*/ 7987 w 8087"/>
              <a:gd name="T115" fmla="*/ 4282 h 6664"/>
              <a:gd name="T116" fmla="*/ 7562 w 8087"/>
              <a:gd name="T117" fmla="*/ 4679 h 6664"/>
              <a:gd name="T118" fmla="*/ 3924 w 8087"/>
              <a:gd name="T119" fmla="*/ 5332 h 6664"/>
              <a:gd name="T120" fmla="*/ 6651 w 8087"/>
              <a:gd name="T121" fmla="*/ 5740 h 6664"/>
              <a:gd name="T122" fmla="*/ 7007 w 8087"/>
              <a:gd name="T123" fmla="*/ 6156 h 6664"/>
              <a:gd name="T124" fmla="*/ 961 w 8087"/>
              <a:gd name="T125" fmla="*/ 6476 h 6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87" h="6664">
                <a:moveTo>
                  <a:pt x="2225" y="417"/>
                </a:moveTo>
                <a:lnTo>
                  <a:pt x="2225" y="483"/>
                </a:lnTo>
                <a:lnTo>
                  <a:pt x="2225" y="548"/>
                </a:lnTo>
                <a:lnTo>
                  <a:pt x="2225" y="613"/>
                </a:lnTo>
                <a:lnTo>
                  <a:pt x="2225" y="676"/>
                </a:lnTo>
                <a:lnTo>
                  <a:pt x="2225" y="739"/>
                </a:lnTo>
                <a:lnTo>
                  <a:pt x="2225" y="801"/>
                </a:lnTo>
                <a:lnTo>
                  <a:pt x="2225" y="862"/>
                </a:lnTo>
                <a:lnTo>
                  <a:pt x="2225" y="922"/>
                </a:lnTo>
                <a:lnTo>
                  <a:pt x="2225" y="982"/>
                </a:lnTo>
                <a:lnTo>
                  <a:pt x="2225" y="1040"/>
                </a:lnTo>
                <a:lnTo>
                  <a:pt x="2225" y="1099"/>
                </a:lnTo>
                <a:lnTo>
                  <a:pt x="2225" y="1156"/>
                </a:lnTo>
                <a:lnTo>
                  <a:pt x="2225" y="1213"/>
                </a:lnTo>
                <a:lnTo>
                  <a:pt x="2225" y="1269"/>
                </a:lnTo>
                <a:lnTo>
                  <a:pt x="2225" y="1325"/>
                </a:lnTo>
                <a:lnTo>
                  <a:pt x="2225" y="1380"/>
                </a:lnTo>
                <a:lnTo>
                  <a:pt x="2225" y="1434"/>
                </a:lnTo>
                <a:lnTo>
                  <a:pt x="2225" y="1488"/>
                </a:lnTo>
                <a:lnTo>
                  <a:pt x="2225" y="1541"/>
                </a:lnTo>
                <a:lnTo>
                  <a:pt x="2225" y="1594"/>
                </a:lnTo>
                <a:lnTo>
                  <a:pt x="2225" y="1646"/>
                </a:lnTo>
                <a:lnTo>
                  <a:pt x="2225" y="1697"/>
                </a:lnTo>
                <a:lnTo>
                  <a:pt x="2225" y="1748"/>
                </a:lnTo>
                <a:lnTo>
                  <a:pt x="2225" y="1799"/>
                </a:lnTo>
                <a:lnTo>
                  <a:pt x="2225" y="1849"/>
                </a:lnTo>
                <a:lnTo>
                  <a:pt x="2225" y="1898"/>
                </a:lnTo>
                <a:lnTo>
                  <a:pt x="2225" y="1947"/>
                </a:lnTo>
                <a:lnTo>
                  <a:pt x="2225" y="1996"/>
                </a:lnTo>
                <a:lnTo>
                  <a:pt x="2225" y="2044"/>
                </a:lnTo>
                <a:lnTo>
                  <a:pt x="2225" y="2092"/>
                </a:lnTo>
                <a:lnTo>
                  <a:pt x="2225" y="2139"/>
                </a:lnTo>
                <a:lnTo>
                  <a:pt x="2225" y="2186"/>
                </a:lnTo>
                <a:lnTo>
                  <a:pt x="2244" y="2193"/>
                </a:lnTo>
                <a:lnTo>
                  <a:pt x="2262" y="2199"/>
                </a:lnTo>
                <a:lnTo>
                  <a:pt x="2268" y="2186"/>
                </a:lnTo>
                <a:lnTo>
                  <a:pt x="2288" y="2196"/>
                </a:lnTo>
                <a:lnTo>
                  <a:pt x="2306" y="2205"/>
                </a:lnTo>
                <a:lnTo>
                  <a:pt x="2317" y="2194"/>
                </a:lnTo>
                <a:lnTo>
                  <a:pt x="2330" y="2182"/>
                </a:lnTo>
                <a:lnTo>
                  <a:pt x="2346" y="2181"/>
                </a:lnTo>
                <a:lnTo>
                  <a:pt x="2365" y="2180"/>
                </a:lnTo>
                <a:lnTo>
                  <a:pt x="2377" y="2179"/>
                </a:lnTo>
                <a:lnTo>
                  <a:pt x="2377" y="2189"/>
                </a:lnTo>
                <a:lnTo>
                  <a:pt x="2372" y="2206"/>
                </a:lnTo>
                <a:lnTo>
                  <a:pt x="2369" y="2221"/>
                </a:lnTo>
                <a:lnTo>
                  <a:pt x="2380" y="2235"/>
                </a:lnTo>
                <a:lnTo>
                  <a:pt x="2394" y="2242"/>
                </a:lnTo>
                <a:lnTo>
                  <a:pt x="2407" y="2249"/>
                </a:lnTo>
                <a:lnTo>
                  <a:pt x="2412" y="2269"/>
                </a:lnTo>
                <a:lnTo>
                  <a:pt x="2427" y="2284"/>
                </a:lnTo>
                <a:lnTo>
                  <a:pt x="2437" y="2295"/>
                </a:lnTo>
                <a:lnTo>
                  <a:pt x="2448" y="2306"/>
                </a:lnTo>
                <a:lnTo>
                  <a:pt x="2462" y="2321"/>
                </a:lnTo>
                <a:lnTo>
                  <a:pt x="2473" y="2332"/>
                </a:lnTo>
                <a:lnTo>
                  <a:pt x="2486" y="2346"/>
                </a:lnTo>
                <a:lnTo>
                  <a:pt x="2495" y="2355"/>
                </a:lnTo>
                <a:lnTo>
                  <a:pt x="2499" y="2371"/>
                </a:lnTo>
                <a:lnTo>
                  <a:pt x="2503" y="2391"/>
                </a:lnTo>
                <a:lnTo>
                  <a:pt x="2500" y="2403"/>
                </a:lnTo>
                <a:lnTo>
                  <a:pt x="2507" y="2404"/>
                </a:lnTo>
                <a:lnTo>
                  <a:pt x="2520" y="2391"/>
                </a:lnTo>
                <a:lnTo>
                  <a:pt x="2532" y="2383"/>
                </a:lnTo>
                <a:lnTo>
                  <a:pt x="2546" y="2373"/>
                </a:lnTo>
                <a:lnTo>
                  <a:pt x="2556" y="2367"/>
                </a:lnTo>
                <a:lnTo>
                  <a:pt x="2575" y="2366"/>
                </a:lnTo>
                <a:lnTo>
                  <a:pt x="2584" y="2346"/>
                </a:lnTo>
                <a:lnTo>
                  <a:pt x="2584" y="2319"/>
                </a:lnTo>
                <a:lnTo>
                  <a:pt x="2593" y="2319"/>
                </a:lnTo>
                <a:lnTo>
                  <a:pt x="2599" y="2315"/>
                </a:lnTo>
                <a:lnTo>
                  <a:pt x="2601" y="2307"/>
                </a:lnTo>
                <a:lnTo>
                  <a:pt x="2595" y="2296"/>
                </a:lnTo>
                <a:lnTo>
                  <a:pt x="2613" y="2291"/>
                </a:lnTo>
                <a:lnTo>
                  <a:pt x="2626" y="2287"/>
                </a:lnTo>
                <a:lnTo>
                  <a:pt x="2644" y="2276"/>
                </a:lnTo>
                <a:lnTo>
                  <a:pt x="2662" y="2266"/>
                </a:lnTo>
                <a:lnTo>
                  <a:pt x="2671" y="2274"/>
                </a:lnTo>
                <a:lnTo>
                  <a:pt x="2679" y="2282"/>
                </a:lnTo>
                <a:lnTo>
                  <a:pt x="2696" y="2300"/>
                </a:lnTo>
                <a:lnTo>
                  <a:pt x="2697" y="2304"/>
                </a:lnTo>
                <a:lnTo>
                  <a:pt x="2696" y="2313"/>
                </a:lnTo>
                <a:lnTo>
                  <a:pt x="2694" y="2321"/>
                </a:lnTo>
                <a:lnTo>
                  <a:pt x="2704" y="2345"/>
                </a:lnTo>
                <a:lnTo>
                  <a:pt x="2707" y="2348"/>
                </a:lnTo>
                <a:lnTo>
                  <a:pt x="2716" y="2351"/>
                </a:lnTo>
                <a:lnTo>
                  <a:pt x="2726" y="2359"/>
                </a:lnTo>
                <a:lnTo>
                  <a:pt x="2730" y="2366"/>
                </a:lnTo>
                <a:lnTo>
                  <a:pt x="2744" y="2376"/>
                </a:lnTo>
                <a:lnTo>
                  <a:pt x="2747" y="2381"/>
                </a:lnTo>
                <a:lnTo>
                  <a:pt x="2748" y="2388"/>
                </a:lnTo>
                <a:lnTo>
                  <a:pt x="2750" y="2394"/>
                </a:lnTo>
                <a:lnTo>
                  <a:pt x="2753" y="2399"/>
                </a:lnTo>
                <a:lnTo>
                  <a:pt x="2756" y="2405"/>
                </a:lnTo>
                <a:lnTo>
                  <a:pt x="2762" y="2413"/>
                </a:lnTo>
                <a:lnTo>
                  <a:pt x="2774" y="2421"/>
                </a:lnTo>
                <a:lnTo>
                  <a:pt x="2782" y="2427"/>
                </a:lnTo>
                <a:lnTo>
                  <a:pt x="2793" y="2435"/>
                </a:lnTo>
                <a:lnTo>
                  <a:pt x="2805" y="2451"/>
                </a:lnTo>
                <a:lnTo>
                  <a:pt x="2815" y="2465"/>
                </a:lnTo>
                <a:lnTo>
                  <a:pt x="2827" y="2479"/>
                </a:lnTo>
                <a:lnTo>
                  <a:pt x="2825" y="2490"/>
                </a:lnTo>
                <a:lnTo>
                  <a:pt x="2837" y="2508"/>
                </a:lnTo>
                <a:lnTo>
                  <a:pt x="2849" y="2529"/>
                </a:lnTo>
                <a:lnTo>
                  <a:pt x="2858" y="2549"/>
                </a:lnTo>
                <a:lnTo>
                  <a:pt x="2865" y="2559"/>
                </a:lnTo>
                <a:lnTo>
                  <a:pt x="2873" y="2575"/>
                </a:lnTo>
                <a:lnTo>
                  <a:pt x="2883" y="2594"/>
                </a:lnTo>
                <a:lnTo>
                  <a:pt x="2894" y="2615"/>
                </a:lnTo>
                <a:lnTo>
                  <a:pt x="2903" y="2629"/>
                </a:lnTo>
                <a:lnTo>
                  <a:pt x="2914" y="2648"/>
                </a:lnTo>
                <a:lnTo>
                  <a:pt x="2919" y="2659"/>
                </a:lnTo>
                <a:lnTo>
                  <a:pt x="2915" y="2667"/>
                </a:lnTo>
                <a:lnTo>
                  <a:pt x="2911" y="2677"/>
                </a:lnTo>
                <a:lnTo>
                  <a:pt x="2925" y="2681"/>
                </a:lnTo>
                <a:lnTo>
                  <a:pt x="2935" y="2684"/>
                </a:lnTo>
                <a:lnTo>
                  <a:pt x="2933" y="2695"/>
                </a:lnTo>
                <a:lnTo>
                  <a:pt x="2929" y="2709"/>
                </a:lnTo>
                <a:lnTo>
                  <a:pt x="2941" y="2714"/>
                </a:lnTo>
                <a:lnTo>
                  <a:pt x="2948" y="2718"/>
                </a:lnTo>
                <a:lnTo>
                  <a:pt x="2947" y="2725"/>
                </a:lnTo>
                <a:lnTo>
                  <a:pt x="2951" y="2734"/>
                </a:lnTo>
                <a:lnTo>
                  <a:pt x="2952" y="2747"/>
                </a:lnTo>
                <a:lnTo>
                  <a:pt x="2965" y="2746"/>
                </a:lnTo>
                <a:lnTo>
                  <a:pt x="2971" y="2746"/>
                </a:lnTo>
                <a:lnTo>
                  <a:pt x="2979" y="2752"/>
                </a:lnTo>
                <a:lnTo>
                  <a:pt x="2990" y="2760"/>
                </a:lnTo>
                <a:lnTo>
                  <a:pt x="3001" y="2767"/>
                </a:lnTo>
                <a:lnTo>
                  <a:pt x="3010" y="2774"/>
                </a:lnTo>
                <a:lnTo>
                  <a:pt x="3022" y="2778"/>
                </a:lnTo>
                <a:lnTo>
                  <a:pt x="3037" y="2783"/>
                </a:lnTo>
                <a:lnTo>
                  <a:pt x="3045" y="2794"/>
                </a:lnTo>
                <a:lnTo>
                  <a:pt x="3058" y="2799"/>
                </a:lnTo>
                <a:lnTo>
                  <a:pt x="3063" y="2814"/>
                </a:lnTo>
                <a:lnTo>
                  <a:pt x="3079" y="2820"/>
                </a:lnTo>
                <a:lnTo>
                  <a:pt x="3088" y="2816"/>
                </a:lnTo>
                <a:lnTo>
                  <a:pt x="3092" y="2822"/>
                </a:lnTo>
                <a:lnTo>
                  <a:pt x="3094" y="2829"/>
                </a:lnTo>
                <a:lnTo>
                  <a:pt x="3095" y="2838"/>
                </a:lnTo>
                <a:lnTo>
                  <a:pt x="3094" y="2847"/>
                </a:lnTo>
                <a:lnTo>
                  <a:pt x="3090" y="2854"/>
                </a:lnTo>
                <a:lnTo>
                  <a:pt x="3087" y="2862"/>
                </a:lnTo>
                <a:lnTo>
                  <a:pt x="3085" y="2871"/>
                </a:lnTo>
                <a:lnTo>
                  <a:pt x="3084" y="2880"/>
                </a:lnTo>
                <a:lnTo>
                  <a:pt x="3085" y="2890"/>
                </a:lnTo>
                <a:lnTo>
                  <a:pt x="3087" y="2898"/>
                </a:lnTo>
                <a:lnTo>
                  <a:pt x="3091" y="2914"/>
                </a:lnTo>
                <a:lnTo>
                  <a:pt x="3093" y="2923"/>
                </a:lnTo>
                <a:lnTo>
                  <a:pt x="3093" y="2930"/>
                </a:lnTo>
                <a:lnTo>
                  <a:pt x="3082" y="2952"/>
                </a:lnTo>
                <a:lnTo>
                  <a:pt x="3079" y="2963"/>
                </a:lnTo>
                <a:lnTo>
                  <a:pt x="3079" y="2967"/>
                </a:lnTo>
                <a:lnTo>
                  <a:pt x="3071" y="2978"/>
                </a:lnTo>
                <a:lnTo>
                  <a:pt x="3057" y="2994"/>
                </a:lnTo>
                <a:lnTo>
                  <a:pt x="3051" y="3002"/>
                </a:lnTo>
                <a:lnTo>
                  <a:pt x="3047" y="3000"/>
                </a:lnTo>
                <a:lnTo>
                  <a:pt x="3029" y="2997"/>
                </a:lnTo>
                <a:lnTo>
                  <a:pt x="3022" y="2978"/>
                </a:lnTo>
                <a:lnTo>
                  <a:pt x="3019" y="2962"/>
                </a:lnTo>
                <a:lnTo>
                  <a:pt x="3013" y="2949"/>
                </a:lnTo>
                <a:lnTo>
                  <a:pt x="3013" y="2946"/>
                </a:lnTo>
                <a:lnTo>
                  <a:pt x="3018" y="2937"/>
                </a:lnTo>
                <a:lnTo>
                  <a:pt x="3037" y="2930"/>
                </a:lnTo>
                <a:lnTo>
                  <a:pt x="3037" y="2927"/>
                </a:lnTo>
                <a:lnTo>
                  <a:pt x="3030" y="2925"/>
                </a:lnTo>
                <a:lnTo>
                  <a:pt x="3028" y="2922"/>
                </a:lnTo>
                <a:lnTo>
                  <a:pt x="3026" y="2907"/>
                </a:lnTo>
                <a:lnTo>
                  <a:pt x="3027" y="2894"/>
                </a:lnTo>
                <a:lnTo>
                  <a:pt x="3026" y="2886"/>
                </a:lnTo>
                <a:lnTo>
                  <a:pt x="3023" y="2868"/>
                </a:lnTo>
                <a:lnTo>
                  <a:pt x="3019" y="2858"/>
                </a:lnTo>
                <a:lnTo>
                  <a:pt x="3007" y="2837"/>
                </a:lnTo>
                <a:lnTo>
                  <a:pt x="3006" y="2832"/>
                </a:lnTo>
                <a:lnTo>
                  <a:pt x="3011" y="2825"/>
                </a:lnTo>
                <a:lnTo>
                  <a:pt x="3014" y="2819"/>
                </a:lnTo>
                <a:lnTo>
                  <a:pt x="2994" y="2830"/>
                </a:lnTo>
                <a:lnTo>
                  <a:pt x="2967" y="2841"/>
                </a:lnTo>
                <a:lnTo>
                  <a:pt x="2955" y="2849"/>
                </a:lnTo>
                <a:lnTo>
                  <a:pt x="2952" y="2852"/>
                </a:lnTo>
                <a:lnTo>
                  <a:pt x="2951" y="2854"/>
                </a:lnTo>
                <a:lnTo>
                  <a:pt x="2954" y="2862"/>
                </a:lnTo>
                <a:lnTo>
                  <a:pt x="2953" y="2864"/>
                </a:lnTo>
                <a:lnTo>
                  <a:pt x="2951" y="2869"/>
                </a:lnTo>
                <a:lnTo>
                  <a:pt x="2948" y="2881"/>
                </a:lnTo>
                <a:lnTo>
                  <a:pt x="2942" y="2894"/>
                </a:lnTo>
                <a:lnTo>
                  <a:pt x="2939" y="2897"/>
                </a:lnTo>
                <a:lnTo>
                  <a:pt x="2928" y="2892"/>
                </a:lnTo>
                <a:lnTo>
                  <a:pt x="2925" y="2888"/>
                </a:lnTo>
                <a:lnTo>
                  <a:pt x="2920" y="2871"/>
                </a:lnTo>
                <a:lnTo>
                  <a:pt x="2921" y="2866"/>
                </a:lnTo>
                <a:lnTo>
                  <a:pt x="2925" y="2862"/>
                </a:lnTo>
                <a:lnTo>
                  <a:pt x="2930" y="2854"/>
                </a:lnTo>
                <a:lnTo>
                  <a:pt x="2937" y="2841"/>
                </a:lnTo>
                <a:lnTo>
                  <a:pt x="2950" y="2809"/>
                </a:lnTo>
                <a:lnTo>
                  <a:pt x="2958" y="2809"/>
                </a:lnTo>
                <a:lnTo>
                  <a:pt x="2973" y="2802"/>
                </a:lnTo>
                <a:lnTo>
                  <a:pt x="2950" y="2799"/>
                </a:lnTo>
                <a:lnTo>
                  <a:pt x="2947" y="2797"/>
                </a:lnTo>
                <a:lnTo>
                  <a:pt x="2943" y="2793"/>
                </a:lnTo>
                <a:lnTo>
                  <a:pt x="2941" y="2785"/>
                </a:lnTo>
                <a:lnTo>
                  <a:pt x="2936" y="2777"/>
                </a:lnTo>
                <a:lnTo>
                  <a:pt x="2927" y="2775"/>
                </a:lnTo>
                <a:lnTo>
                  <a:pt x="2923" y="2772"/>
                </a:lnTo>
                <a:lnTo>
                  <a:pt x="2917" y="2762"/>
                </a:lnTo>
                <a:lnTo>
                  <a:pt x="2913" y="2757"/>
                </a:lnTo>
                <a:lnTo>
                  <a:pt x="2911" y="2752"/>
                </a:lnTo>
                <a:lnTo>
                  <a:pt x="2911" y="2745"/>
                </a:lnTo>
                <a:lnTo>
                  <a:pt x="2909" y="2742"/>
                </a:lnTo>
                <a:lnTo>
                  <a:pt x="2903" y="2741"/>
                </a:lnTo>
                <a:lnTo>
                  <a:pt x="2900" y="2739"/>
                </a:lnTo>
                <a:lnTo>
                  <a:pt x="2899" y="2722"/>
                </a:lnTo>
                <a:lnTo>
                  <a:pt x="2887" y="2718"/>
                </a:lnTo>
                <a:lnTo>
                  <a:pt x="2882" y="2714"/>
                </a:lnTo>
                <a:lnTo>
                  <a:pt x="2874" y="2703"/>
                </a:lnTo>
                <a:lnTo>
                  <a:pt x="2872" y="2698"/>
                </a:lnTo>
                <a:lnTo>
                  <a:pt x="2871" y="2694"/>
                </a:lnTo>
                <a:lnTo>
                  <a:pt x="2873" y="2682"/>
                </a:lnTo>
                <a:lnTo>
                  <a:pt x="2872" y="2680"/>
                </a:lnTo>
                <a:lnTo>
                  <a:pt x="2865" y="2681"/>
                </a:lnTo>
                <a:lnTo>
                  <a:pt x="2822" y="2663"/>
                </a:lnTo>
                <a:lnTo>
                  <a:pt x="2824" y="2639"/>
                </a:lnTo>
                <a:lnTo>
                  <a:pt x="2816" y="2607"/>
                </a:lnTo>
                <a:lnTo>
                  <a:pt x="2807" y="2594"/>
                </a:lnTo>
                <a:lnTo>
                  <a:pt x="2809" y="2589"/>
                </a:lnTo>
                <a:lnTo>
                  <a:pt x="2811" y="2586"/>
                </a:lnTo>
                <a:lnTo>
                  <a:pt x="2815" y="2586"/>
                </a:lnTo>
                <a:lnTo>
                  <a:pt x="2831" y="2596"/>
                </a:lnTo>
                <a:lnTo>
                  <a:pt x="2847" y="2607"/>
                </a:lnTo>
                <a:lnTo>
                  <a:pt x="2849" y="2605"/>
                </a:lnTo>
                <a:lnTo>
                  <a:pt x="2824" y="2582"/>
                </a:lnTo>
                <a:lnTo>
                  <a:pt x="2818" y="2574"/>
                </a:lnTo>
                <a:lnTo>
                  <a:pt x="2816" y="2566"/>
                </a:lnTo>
                <a:lnTo>
                  <a:pt x="2816" y="2561"/>
                </a:lnTo>
                <a:lnTo>
                  <a:pt x="2818" y="2559"/>
                </a:lnTo>
                <a:lnTo>
                  <a:pt x="2842" y="2561"/>
                </a:lnTo>
                <a:lnTo>
                  <a:pt x="2843" y="2559"/>
                </a:lnTo>
                <a:lnTo>
                  <a:pt x="2819" y="2552"/>
                </a:lnTo>
                <a:lnTo>
                  <a:pt x="2814" y="2552"/>
                </a:lnTo>
                <a:lnTo>
                  <a:pt x="2809" y="2562"/>
                </a:lnTo>
                <a:lnTo>
                  <a:pt x="2806" y="2565"/>
                </a:lnTo>
                <a:lnTo>
                  <a:pt x="2801" y="2564"/>
                </a:lnTo>
                <a:lnTo>
                  <a:pt x="2799" y="2563"/>
                </a:lnTo>
                <a:lnTo>
                  <a:pt x="2793" y="2550"/>
                </a:lnTo>
                <a:lnTo>
                  <a:pt x="2788" y="2542"/>
                </a:lnTo>
                <a:lnTo>
                  <a:pt x="2777" y="2530"/>
                </a:lnTo>
                <a:lnTo>
                  <a:pt x="2775" y="2522"/>
                </a:lnTo>
                <a:lnTo>
                  <a:pt x="2774" y="2509"/>
                </a:lnTo>
                <a:lnTo>
                  <a:pt x="2776" y="2498"/>
                </a:lnTo>
                <a:lnTo>
                  <a:pt x="2784" y="2471"/>
                </a:lnTo>
                <a:lnTo>
                  <a:pt x="2788" y="2466"/>
                </a:lnTo>
                <a:lnTo>
                  <a:pt x="2789" y="2463"/>
                </a:lnTo>
                <a:lnTo>
                  <a:pt x="2786" y="2464"/>
                </a:lnTo>
                <a:lnTo>
                  <a:pt x="2784" y="2466"/>
                </a:lnTo>
                <a:lnTo>
                  <a:pt x="2776" y="2479"/>
                </a:lnTo>
                <a:lnTo>
                  <a:pt x="2769" y="2499"/>
                </a:lnTo>
                <a:lnTo>
                  <a:pt x="2763" y="2506"/>
                </a:lnTo>
                <a:lnTo>
                  <a:pt x="2759" y="2504"/>
                </a:lnTo>
                <a:lnTo>
                  <a:pt x="2753" y="2496"/>
                </a:lnTo>
                <a:lnTo>
                  <a:pt x="2741" y="2486"/>
                </a:lnTo>
                <a:lnTo>
                  <a:pt x="2727" y="2483"/>
                </a:lnTo>
                <a:lnTo>
                  <a:pt x="2718" y="2473"/>
                </a:lnTo>
                <a:lnTo>
                  <a:pt x="2704" y="2444"/>
                </a:lnTo>
                <a:lnTo>
                  <a:pt x="2703" y="2429"/>
                </a:lnTo>
                <a:lnTo>
                  <a:pt x="2701" y="2425"/>
                </a:lnTo>
                <a:lnTo>
                  <a:pt x="2694" y="2421"/>
                </a:lnTo>
                <a:lnTo>
                  <a:pt x="2689" y="2414"/>
                </a:lnTo>
                <a:lnTo>
                  <a:pt x="2683" y="2378"/>
                </a:lnTo>
                <a:lnTo>
                  <a:pt x="2674" y="2353"/>
                </a:lnTo>
                <a:lnTo>
                  <a:pt x="2672" y="2340"/>
                </a:lnTo>
                <a:lnTo>
                  <a:pt x="2672" y="2326"/>
                </a:lnTo>
                <a:lnTo>
                  <a:pt x="2671" y="2325"/>
                </a:lnTo>
                <a:lnTo>
                  <a:pt x="2668" y="2335"/>
                </a:lnTo>
                <a:lnTo>
                  <a:pt x="2667" y="2341"/>
                </a:lnTo>
                <a:lnTo>
                  <a:pt x="2662" y="2342"/>
                </a:lnTo>
                <a:lnTo>
                  <a:pt x="2667" y="2352"/>
                </a:lnTo>
                <a:lnTo>
                  <a:pt x="2668" y="2358"/>
                </a:lnTo>
                <a:lnTo>
                  <a:pt x="2666" y="2357"/>
                </a:lnTo>
                <a:lnTo>
                  <a:pt x="2660" y="2359"/>
                </a:lnTo>
                <a:lnTo>
                  <a:pt x="2669" y="2376"/>
                </a:lnTo>
                <a:lnTo>
                  <a:pt x="2673" y="2404"/>
                </a:lnTo>
                <a:lnTo>
                  <a:pt x="2680" y="2424"/>
                </a:lnTo>
                <a:lnTo>
                  <a:pt x="2684" y="2440"/>
                </a:lnTo>
                <a:lnTo>
                  <a:pt x="2685" y="2452"/>
                </a:lnTo>
                <a:lnTo>
                  <a:pt x="2688" y="2464"/>
                </a:lnTo>
                <a:lnTo>
                  <a:pt x="2695" y="2490"/>
                </a:lnTo>
                <a:lnTo>
                  <a:pt x="2696" y="2495"/>
                </a:lnTo>
                <a:lnTo>
                  <a:pt x="2695" y="2499"/>
                </a:lnTo>
                <a:lnTo>
                  <a:pt x="2693" y="2504"/>
                </a:lnTo>
                <a:lnTo>
                  <a:pt x="2689" y="2506"/>
                </a:lnTo>
                <a:lnTo>
                  <a:pt x="2676" y="2503"/>
                </a:lnTo>
                <a:lnTo>
                  <a:pt x="2671" y="2496"/>
                </a:lnTo>
                <a:lnTo>
                  <a:pt x="2664" y="2485"/>
                </a:lnTo>
                <a:lnTo>
                  <a:pt x="2655" y="2479"/>
                </a:lnTo>
                <a:lnTo>
                  <a:pt x="2631" y="2482"/>
                </a:lnTo>
                <a:lnTo>
                  <a:pt x="2629" y="2481"/>
                </a:lnTo>
                <a:lnTo>
                  <a:pt x="2629" y="2471"/>
                </a:lnTo>
                <a:lnTo>
                  <a:pt x="2632" y="2454"/>
                </a:lnTo>
                <a:lnTo>
                  <a:pt x="2629" y="2447"/>
                </a:lnTo>
                <a:lnTo>
                  <a:pt x="2617" y="2422"/>
                </a:lnTo>
                <a:lnTo>
                  <a:pt x="2617" y="2417"/>
                </a:lnTo>
                <a:lnTo>
                  <a:pt x="2634" y="2405"/>
                </a:lnTo>
                <a:lnTo>
                  <a:pt x="2626" y="2404"/>
                </a:lnTo>
                <a:lnTo>
                  <a:pt x="2619" y="2409"/>
                </a:lnTo>
                <a:lnTo>
                  <a:pt x="2617" y="2406"/>
                </a:lnTo>
                <a:lnTo>
                  <a:pt x="2613" y="2390"/>
                </a:lnTo>
                <a:lnTo>
                  <a:pt x="2610" y="2384"/>
                </a:lnTo>
                <a:lnTo>
                  <a:pt x="2609" y="2382"/>
                </a:lnTo>
                <a:lnTo>
                  <a:pt x="2608" y="2398"/>
                </a:lnTo>
                <a:lnTo>
                  <a:pt x="2611" y="2406"/>
                </a:lnTo>
                <a:lnTo>
                  <a:pt x="2611" y="2411"/>
                </a:lnTo>
                <a:lnTo>
                  <a:pt x="2611" y="2417"/>
                </a:lnTo>
                <a:lnTo>
                  <a:pt x="2609" y="2422"/>
                </a:lnTo>
                <a:lnTo>
                  <a:pt x="2606" y="2425"/>
                </a:lnTo>
                <a:lnTo>
                  <a:pt x="2603" y="2426"/>
                </a:lnTo>
                <a:lnTo>
                  <a:pt x="2597" y="2422"/>
                </a:lnTo>
                <a:lnTo>
                  <a:pt x="2591" y="2416"/>
                </a:lnTo>
                <a:lnTo>
                  <a:pt x="2585" y="2413"/>
                </a:lnTo>
                <a:lnTo>
                  <a:pt x="2583" y="2411"/>
                </a:lnTo>
                <a:lnTo>
                  <a:pt x="2580" y="2404"/>
                </a:lnTo>
                <a:lnTo>
                  <a:pt x="2576" y="2399"/>
                </a:lnTo>
                <a:lnTo>
                  <a:pt x="2555" y="2392"/>
                </a:lnTo>
                <a:lnTo>
                  <a:pt x="2542" y="2384"/>
                </a:lnTo>
                <a:lnTo>
                  <a:pt x="2541" y="2386"/>
                </a:lnTo>
                <a:lnTo>
                  <a:pt x="2545" y="2395"/>
                </a:lnTo>
                <a:lnTo>
                  <a:pt x="2546" y="2400"/>
                </a:lnTo>
                <a:lnTo>
                  <a:pt x="2542" y="2401"/>
                </a:lnTo>
                <a:lnTo>
                  <a:pt x="2537" y="2409"/>
                </a:lnTo>
                <a:lnTo>
                  <a:pt x="2538" y="2410"/>
                </a:lnTo>
                <a:lnTo>
                  <a:pt x="2544" y="2408"/>
                </a:lnTo>
                <a:lnTo>
                  <a:pt x="2551" y="2408"/>
                </a:lnTo>
                <a:lnTo>
                  <a:pt x="2562" y="2413"/>
                </a:lnTo>
                <a:lnTo>
                  <a:pt x="2572" y="2419"/>
                </a:lnTo>
                <a:lnTo>
                  <a:pt x="2576" y="2422"/>
                </a:lnTo>
                <a:lnTo>
                  <a:pt x="2577" y="2428"/>
                </a:lnTo>
                <a:lnTo>
                  <a:pt x="2578" y="2429"/>
                </a:lnTo>
                <a:lnTo>
                  <a:pt x="2588" y="2435"/>
                </a:lnTo>
                <a:lnTo>
                  <a:pt x="2589" y="2439"/>
                </a:lnTo>
                <a:lnTo>
                  <a:pt x="2582" y="2448"/>
                </a:lnTo>
                <a:lnTo>
                  <a:pt x="2595" y="2447"/>
                </a:lnTo>
                <a:lnTo>
                  <a:pt x="2603" y="2450"/>
                </a:lnTo>
                <a:lnTo>
                  <a:pt x="2613" y="2465"/>
                </a:lnTo>
                <a:lnTo>
                  <a:pt x="2616" y="2473"/>
                </a:lnTo>
                <a:lnTo>
                  <a:pt x="2616" y="2483"/>
                </a:lnTo>
                <a:lnTo>
                  <a:pt x="2614" y="2486"/>
                </a:lnTo>
                <a:lnTo>
                  <a:pt x="2610" y="2488"/>
                </a:lnTo>
                <a:lnTo>
                  <a:pt x="2584" y="2492"/>
                </a:lnTo>
                <a:lnTo>
                  <a:pt x="2575" y="2504"/>
                </a:lnTo>
                <a:lnTo>
                  <a:pt x="2573" y="2504"/>
                </a:lnTo>
                <a:lnTo>
                  <a:pt x="2565" y="2501"/>
                </a:lnTo>
                <a:lnTo>
                  <a:pt x="2552" y="2491"/>
                </a:lnTo>
                <a:lnTo>
                  <a:pt x="2536" y="2482"/>
                </a:lnTo>
                <a:lnTo>
                  <a:pt x="2498" y="2454"/>
                </a:lnTo>
                <a:lnTo>
                  <a:pt x="2497" y="2452"/>
                </a:lnTo>
                <a:lnTo>
                  <a:pt x="2497" y="2447"/>
                </a:lnTo>
                <a:lnTo>
                  <a:pt x="2494" y="2444"/>
                </a:lnTo>
                <a:lnTo>
                  <a:pt x="2489" y="2442"/>
                </a:lnTo>
                <a:lnTo>
                  <a:pt x="2482" y="2434"/>
                </a:lnTo>
                <a:lnTo>
                  <a:pt x="2473" y="2422"/>
                </a:lnTo>
                <a:lnTo>
                  <a:pt x="2467" y="2413"/>
                </a:lnTo>
                <a:lnTo>
                  <a:pt x="2465" y="2406"/>
                </a:lnTo>
                <a:lnTo>
                  <a:pt x="2460" y="2399"/>
                </a:lnTo>
                <a:lnTo>
                  <a:pt x="2443" y="2382"/>
                </a:lnTo>
                <a:lnTo>
                  <a:pt x="2434" y="2376"/>
                </a:lnTo>
                <a:lnTo>
                  <a:pt x="2427" y="2373"/>
                </a:lnTo>
                <a:lnTo>
                  <a:pt x="2420" y="2372"/>
                </a:lnTo>
                <a:lnTo>
                  <a:pt x="2418" y="2370"/>
                </a:lnTo>
                <a:lnTo>
                  <a:pt x="2421" y="2366"/>
                </a:lnTo>
                <a:lnTo>
                  <a:pt x="2421" y="2364"/>
                </a:lnTo>
                <a:lnTo>
                  <a:pt x="2406" y="2361"/>
                </a:lnTo>
                <a:lnTo>
                  <a:pt x="2392" y="2353"/>
                </a:lnTo>
                <a:lnTo>
                  <a:pt x="2356" y="2332"/>
                </a:lnTo>
                <a:lnTo>
                  <a:pt x="2337" y="2318"/>
                </a:lnTo>
                <a:lnTo>
                  <a:pt x="2326" y="2312"/>
                </a:lnTo>
                <a:lnTo>
                  <a:pt x="2322" y="2308"/>
                </a:lnTo>
                <a:lnTo>
                  <a:pt x="2320" y="2305"/>
                </a:lnTo>
                <a:lnTo>
                  <a:pt x="2322" y="2302"/>
                </a:lnTo>
                <a:lnTo>
                  <a:pt x="2330" y="2299"/>
                </a:lnTo>
                <a:lnTo>
                  <a:pt x="2335" y="2295"/>
                </a:lnTo>
                <a:lnTo>
                  <a:pt x="2342" y="2281"/>
                </a:lnTo>
                <a:lnTo>
                  <a:pt x="2343" y="2277"/>
                </a:lnTo>
                <a:lnTo>
                  <a:pt x="2339" y="2267"/>
                </a:lnTo>
                <a:lnTo>
                  <a:pt x="2337" y="2258"/>
                </a:lnTo>
                <a:lnTo>
                  <a:pt x="2337" y="2253"/>
                </a:lnTo>
                <a:lnTo>
                  <a:pt x="2338" y="2248"/>
                </a:lnTo>
                <a:lnTo>
                  <a:pt x="2339" y="2244"/>
                </a:lnTo>
                <a:lnTo>
                  <a:pt x="2343" y="2241"/>
                </a:lnTo>
                <a:lnTo>
                  <a:pt x="2345" y="2239"/>
                </a:lnTo>
                <a:lnTo>
                  <a:pt x="2348" y="2241"/>
                </a:lnTo>
                <a:lnTo>
                  <a:pt x="2357" y="2253"/>
                </a:lnTo>
                <a:lnTo>
                  <a:pt x="2358" y="2258"/>
                </a:lnTo>
                <a:lnTo>
                  <a:pt x="2358" y="2275"/>
                </a:lnTo>
                <a:lnTo>
                  <a:pt x="2361" y="2295"/>
                </a:lnTo>
                <a:lnTo>
                  <a:pt x="2361" y="2293"/>
                </a:lnTo>
                <a:lnTo>
                  <a:pt x="2362" y="2287"/>
                </a:lnTo>
                <a:lnTo>
                  <a:pt x="2363" y="2274"/>
                </a:lnTo>
                <a:lnTo>
                  <a:pt x="2364" y="2268"/>
                </a:lnTo>
                <a:lnTo>
                  <a:pt x="2366" y="2262"/>
                </a:lnTo>
                <a:lnTo>
                  <a:pt x="2369" y="2259"/>
                </a:lnTo>
                <a:lnTo>
                  <a:pt x="2379" y="2261"/>
                </a:lnTo>
                <a:lnTo>
                  <a:pt x="2384" y="2260"/>
                </a:lnTo>
                <a:lnTo>
                  <a:pt x="2364" y="2251"/>
                </a:lnTo>
                <a:lnTo>
                  <a:pt x="2351" y="2234"/>
                </a:lnTo>
                <a:lnTo>
                  <a:pt x="2349" y="2232"/>
                </a:lnTo>
                <a:lnTo>
                  <a:pt x="2342" y="2231"/>
                </a:lnTo>
                <a:lnTo>
                  <a:pt x="2335" y="2238"/>
                </a:lnTo>
                <a:lnTo>
                  <a:pt x="2316" y="2260"/>
                </a:lnTo>
                <a:lnTo>
                  <a:pt x="2311" y="2264"/>
                </a:lnTo>
                <a:lnTo>
                  <a:pt x="2287" y="2277"/>
                </a:lnTo>
                <a:lnTo>
                  <a:pt x="2271" y="2279"/>
                </a:lnTo>
                <a:lnTo>
                  <a:pt x="2253" y="2277"/>
                </a:lnTo>
                <a:lnTo>
                  <a:pt x="2237" y="2273"/>
                </a:lnTo>
                <a:lnTo>
                  <a:pt x="2199" y="2254"/>
                </a:lnTo>
                <a:lnTo>
                  <a:pt x="2192" y="2249"/>
                </a:lnTo>
                <a:lnTo>
                  <a:pt x="2202" y="2237"/>
                </a:lnTo>
                <a:lnTo>
                  <a:pt x="2202" y="2233"/>
                </a:lnTo>
                <a:lnTo>
                  <a:pt x="2199" y="2221"/>
                </a:lnTo>
                <a:lnTo>
                  <a:pt x="2196" y="2217"/>
                </a:lnTo>
                <a:lnTo>
                  <a:pt x="2192" y="2215"/>
                </a:lnTo>
                <a:lnTo>
                  <a:pt x="2191" y="2217"/>
                </a:lnTo>
                <a:lnTo>
                  <a:pt x="2191" y="2220"/>
                </a:lnTo>
                <a:lnTo>
                  <a:pt x="2192" y="2227"/>
                </a:lnTo>
                <a:lnTo>
                  <a:pt x="2189" y="2231"/>
                </a:lnTo>
                <a:lnTo>
                  <a:pt x="2183" y="2235"/>
                </a:lnTo>
                <a:lnTo>
                  <a:pt x="2172" y="2239"/>
                </a:lnTo>
                <a:lnTo>
                  <a:pt x="2137" y="2229"/>
                </a:lnTo>
                <a:lnTo>
                  <a:pt x="2102" y="2220"/>
                </a:lnTo>
                <a:lnTo>
                  <a:pt x="2071" y="2218"/>
                </a:lnTo>
                <a:lnTo>
                  <a:pt x="2026" y="2225"/>
                </a:lnTo>
                <a:lnTo>
                  <a:pt x="2003" y="2232"/>
                </a:lnTo>
                <a:lnTo>
                  <a:pt x="1989" y="2232"/>
                </a:lnTo>
                <a:lnTo>
                  <a:pt x="1976" y="2231"/>
                </a:lnTo>
                <a:lnTo>
                  <a:pt x="1974" y="2227"/>
                </a:lnTo>
                <a:lnTo>
                  <a:pt x="1981" y="2224"/>
                </a:lnTo>
                <a:lnTo>
                  <a:pt x="1980" y="2220"/>
                </a:lnTo>
                <a:lnTo>
                  <a:pt x="1973" y="2210"/>
                </a:lnTo>
                <a:lnTo>
                  <a:pt x="1961" y="2204"/>
                </a:lnTo>
                <a:lnTo>
                  <a:pt x="1945" y="2201"/>
                </a:lnTo>
                <a:lnTo>
                  <a:pt x="1936" y="2198"/>
                </a:lnTo>
                <a:lnTo>
                  <a:pt x="1934" y="2194"/>
                </a:lnTo>
                <a:lnTo>
                  <a:pt x="1928" y="2191"/>
                </a:lnTo>
                <a:lnTo>
                  <a:pt x="1920" y="2187"/>
                </a:lnTo>
                <a:lnTo>
                  <a:pt x="1916" y="2181"/>
                </a:lnTo>
                <a:lnTo>
                  <a:pt x="1919" y="2161"/>
                </a:lnTo>
                <a:lnTo>
                  <a:pt x="1922" y="2149"/>
                </a:lnTo>
                <a:lnTo>
                  <a:pt x="1925" y="2141"/>
                </a:lnTo>
                <a:lnTo>
                  <a:pt x="1932" y="2127"/>
                </a:lnTo>
                <a:lnTo>
                  <a:pt x="1930" y="2128"/>
                </a:lnTo>
                <a:lnTo>
                  <a:pt x="1919" y="2138"/>
                </a:lnTo>
                <a:lnTo>
                  <a:pt x="1909" y="2148"/>
                </a:lnTo>
                <a:lnTo>
                  <a:pt x="1900" y="2162"/>
                </a:lnTo>
                <a:lnTo>
                  <a:pt x="1895" y="2168"/>
                </a:lnTo>
                <a:lnTo>
                  <a:pt x="1888" y="2173"/>
                </a:lnTo>
                <a:lnTo>
                  <a:pt x="1878" y="2172"/>
                </a:lnTo>
                <a:lnTo>
                  <a:pt x="1863" y="2164"/>
                </a:lnTo>
                <a:lnTo>
                  <a:pt x="1851" y="2159"/>
                </a:lnTo>
                <a:lnTo>
                  <a:pt x="1841" y="2159"/>
                </a:lnTo>
                <a:lnTo>
                  <a:pt x="1837" y="2158"/>
                </a:lnTo>
                <a:lnTo>
                  <a:pt x="1844" y="2150"/>
                </a:lnTo>
                <a:lnTo>
                  <a:pt x="1848" y="2144"/>
                </a:lnTo>
                <a:lnTo>
                  <a:pt x="1853" y="2135"/>
                </a:lnTo>
                <a:lnTo>
                  <a:pt x="1855" y="2130"/>
                </a:lnTo>
                <a:lnTo>
                  <a:pt x="1817" y="2128"/>
                </a:lnTo>
                <a:lnTo>
                  <a:pt x="1816" y="2123"/>
                </a:lnTo>
                <a:lnTo>
                  <a:pt x="1816" y="2119"/>
                </a:lnTo>
                <a:lnTo>
                  <a:pt x="1814" y="2116"/>
                </a:lnTo>
                <a:lnTo>
                  <a:pt x="1809" y="2114"/>
                </a:lnTo>
                <a:lnTo>
                  <a:pt x="1801" y="2116"/>
                </a:lnTo>
                <a:lnTo>
                  <a:pt x="1789" y="2122"/>
                </a:lnTo>
                <a:lnTo>
                  <a:pt x="1784" y="2117"/>
                </a:lnTo>
                <a:lnTo>
                  <a:pt x="1786" y="2115"/>
                </a:lnTo>
                <a:lnTo>
                  <a:pt x="1790" y="2113"/>
                </a:lnTo>
                <a:lnTo>
                  <a:pt x="1798" y="2104"/>
                </a:lnTo>
                <a:lnTo>
                  <a:pt x="1787" y="2099"/>
                </a:lnTo>
                <a:lnTo>
                  <a:pt x="1781" y="2094"/>
                </a:lnTo>
                <a:lnTo>
                  <a:pt x="1778" y="2090"/>
                </a:lnTo>
                <a:lnTo>
                  <a:pt x="1778" y="2074"/>
                </a:lnTo>
                <a:lnTo>
                  <a:pt x="1781" y="2064"/>
                </a:lnTo>
                <a:lnTo>
                  <a:pt x="1806" y="2055"/>
                </a:lnTo>
                <a:lnTo>
                  <a:pt x="1798" y="2051"/>
                </a:lnTo>
                <a:lnTo>
                  <a:pt x="1783" y="2052"/>
                </a:lnTo>
                <a:lnTo>
                  <a:pt x="1772" y="2061"/>
                </a:lnTo>
                <a:lnTo>
                  <a:pt x="1760" y="2072"/>
                </a:lnTo>
                <a:lnTo>
                  <a:pt x="1751" y="2077"/>
                </a:lnTo>
                <a:lnTo>
                  <a:pt x="1747" y="2074"/>
                </a:lnTo>
                <a:lnTo>
                  <a:pt x="1741" y="2073"/>
                </a:lnTo>
                <a:lnTo>
                  <a:pt x="1734" y="2074"/>
                </a:lnTo>
                <a:lnTo>
                  <a:pt x="1729" y="2077"/>
                </a:lnTo>
                <a:lnTo>
                  <a:pt x="1727" y="2082"/>
                </a:lnTo>
                <a:lnTo>
                  <a:pt x="1724" y="2085"/>
                </a:lnTo>
                <a:lnTo>
                  <a:pt x="1721" y="2087"/>
                </a:lnTo>
                <a:lnTo>
                  <a:pt x="1719" y="2087"/>
                </a:lnTo>
                <a:lnTo>
                  <a:pt x="1715" y="2081"/>
                </a:lnTo>
                <a:lnTo>
                  <a:pt x="1708" y="2078"/>
                </a:lnTo>
                <a:lnTo>
                  <a:pt x="1705" y="2074"/>
                </a:lnTo>
                <a:lnTo>
                  <a:pt x="1703" y="2076"/>
                </a:lnTo>
                <a:lnTo>
                  <a:pt x="1700" y="2084"/>
                </a:lnTo>
                <a:lnTo>
                  <a:pt x="1698" y="2088"/>
                </a:lnTo>
                <a:lnTo>
                  <a:pt x="1686" y="2092"/>
                </a:lnTo>
                <a:lnTo>
                  <a:pt x="1679" y="2091"/>
                </a:lnTo>
                <a:lnTo>
                  <a:pt x="1671" y="2082"/>
                </a:lnTo>
                <a:lnTo>
                  <a:pt x="1670" y="2078"/>
                </a:lnTo>
                <a:lnTo>
                  <a:pt x="1673" y="2070"/>
                </a:lnTo>
                <a:lnTo>
                  <a:pt x="1690" y="2037"/>
                </a:lnTo>
                <a:lnTo>
                  <a:pt x="1688" y="2038"/>
                </a:lnTo>
                <a:lnTo>
                  <a:pt x="1683" y="2043"/>
                </a:lnTo>
                <a:lnTo>
                  <a:pt x="1671" y="2056"/>
                </a:lnTo>
                <a:lnTo>
                  <a:pt x="1666" y="2060"/>
                </a:lnTo>
                <a:lnTo>
                  <a:pt x="1658" y="2060"/>
                </a:lnTo>
                <a:lnTo>
                  <a:pt x="1654" y="2059"/>
                </a:lnTo>
                <a:lnTo>
                  <a:pt x="1649" y="2060"/>
                </a:lnTo>
                <a:lnTo>
                  <a:pt x="1643" y="2063"/>
                </a:lnTo>
                <a:lnTo>
                  <a:pt x="1640" y="2067"/>
                </a:lnTo>
                <a:lnTo>
                  <a:pt x="1638" y="2071"/>
                </a:lnTo>
                <a:lnTo>
                  <a:pt x="1639" y="2072"/>
                </a:lnTo>
                <a:lnTo>
                  <a:pt x="1648" y="2067"/>
                </a:lnTo>
                <a:lnTo>
                  <a:pt x="1652" y="2066"/>
                </a:lnTo>
                <a:lnTo>
                  <a:pt x="1654" y="2068"/>
                </a:lnTo>
                <a:lnTo>
                  <a:pt x="1647" y="2083"/>
                </a:lnTo>
                <a:lnTo>
                  <a:pt x="1643" y="2097"/>
                </a:lnTo>
                <a:lnTo>
                  <a:pt x="1639" y="2101"/>
                </a:lnTo>
                <a:lnTo>
                  <a:pt x="1633" y="2100"/>
                </a:lnTo>
                <a:lnTo>
                  <a:pt x="1626" y="2101"/>
                </a:lnTo>
                <a:lnTo>
                  <a:pt x="1626" y="2105"/>
                </a:lnTo>
                <a:lnTo>
                  <a:pt x="1639" y="2116"/>
                </a:lnTo>
                <a:lnTo>
                  <a:pt x="1643" y="2118"/>
                </a:lnTo>
                <a:lnTo>
                  <a:pt x="1649" y="2122"/>
                </a:lnTo>
                <a:lnTo>
                  <a:pt x="1650" y="2126"/>
                </a:lnTo>
                <a:lnTo>
                  <a:pt x="1648" y="2137"/>
                </a:lnTo>
                <a:lnTo>
                  <a:pt x="1646" y="2141"/>
                </a:lnTo>
                <a:lnTo>
                  <a:pt x="1644" y="2143"/>
                </a:lnTo>
                <a:lnTo>
                  <a:pt x="1633" y="2143"/>
                </a:lnTo>
                <a:lnTo>
                  <a:pt x="1630" y="2144"/>
                </a:lnTo>
                <a:lnTo>
                  <a:pt x="1623" y="2150"/>
                </a:lnTo>
                <a:lnTo>
                  <a:pt x="1620" y="2156"/>
                </a:lnTo>
                <a:lnTo>
                  <a:pt x="1621" y="2156"/>
                </a:lnTo>
                <a:lnTo>
                  <a:pt x="1627" y="2152"/>
                </a:lnTo>
                <a:lnTo>
                  <a:pt x="1636" y="2149"/>
                </a:lnTo>
                <a:lnTo>
                  <a:pt x="1647" y="2149"/>
                </a:lnTo>
                <a:lnTo>
                  <a:pt x="1655" y="2147"/>
                </a:lnTo>
                <a:lnTo>
                  <a:pt x="1661" y="2142"/>
                </a:lnTo>
                <a:lnTo>
                  <a:pt x="1666" y="2143"/>
                </a:lnTo>
                <a:lnTo>
                  <a:pt x="1672" y="2150"/>
                </a:lnTo>
                <a:lnTo>
                  <a:pt x="1673" y="2157"/>
                </a:lnTo>
                <a:lnTo>
                  <a:pt x="1671" y="2162"/>
                </a:lnTo>
                <a:lnTo>
                  <a:pt x="1667" y="2166"/>
                </a:lnTo>
                <a:lnTo>
                  <a:pt x="1660" y="2168"/>
                </a:lnTo>
                <a:lnTo>
                  <a:pt x="1656" y="2171"/>
                </a:lnTo>
                <a:lnTo>
                  <a:pt x="1654" y="2176"/>
                </a:lnTo>
                <a:lnTo>
                  <a:pt x="1653" y="2183"/>
                </a:lnTo>
                <a:lnTo>
                  <a:pt x="1653" y="2191"/>
                </a:lnTo>
                <a:lnTo>
                  <a:pt x="1655" y="2207"/>
                </a:lnTo>
                <a:lnTo>
                  <a:pt x="1653" y="2209"/>
                </a:lnTo>
                <a:lnTo>
                  <a:pt x="1651" y="2211"/>
                </a:lnTo>
                <a:lnTo>
                  <a:pt x="1647" y="2211"/>
                </a:lnTo>
                <a:lnTo>
                  <a:pt x="1644" y="2215"/>
                </a:lnTo>
                <a:lnTo>
                  <a:pt x="1636" y="2236"/>
                </a:lnTo>
                <a:lnTo>
                  <a:pt x="1634" y="2238"/>
                </a:lnTo>
                <a:lnTo>
                  <a:pt x="1630" y="2236"/>
                </a:lnTo>
                <a:lnTo>
                  <a:pt x="1627" y="2236"/>
                </a:lnTo>
                <a:lnTo>
                  <a:pt x="1625" y="2239"/>
                </a:lnTo>
                <a:lnTo>
                  <a:pt x="1619" y="2241"/>
                </a:lnTo>
                <a:lnTo>
                  <a:pt x="1611" y="2242"/>
                </a:lnTo>
                <a:lnTo>
                  <a:pt x="1604" y="2242"/>
                </a:lnTo>
                <a:lnTo>
                  <a:pt x="1591" y="2237"/>
                </a:lnTo>
                <a:lnTo>
                  <a:pt x="1586" y="2234"/>
                </a:lnTo>
                <a:lnTo>
                  <a:pt x="1582" y="2229"/>
                </a:lnTo>
                <a:lnTo>
                  <a:pt x="1570" y="2234"/>
                </a:lnTo>
                <a:lnTo>
                  <a:pt x="1567" y="2232"/>
                </a:lnTo>
                <a:lnTo>
                  <a:pt x="1560" y="2217"/>
                </a:lnTo>
                <a:lnTo>
                  <a:pt x="1558" y="2218"/>
                </a:lnTo>
                <a:lnTo>
                  <a:pt x="1557" y="2234"/>
                </a:lnTo>
                <a:lnTo>
                  <a:pt x="1555" y="2239"/>
                </a:lnTo>
                <a:lnTo>
                  <a:pt x="1548" y="2251"/>
                </a:lnTo>
                <a:lnTo>
                  <a:pt x="1544" y="2270"/>
                </a:lnTo>
                <a:lnTo>
                  <a:pt x="1543" y="2271"/>
                </a:lnTo>
                <a:lnTo>
                  <a:pt x="1541" y="2268"/>
                </a:lnTo>
                <a:lnTo>
                  <a:pt x="1537" y="2250"/>
                </a:lnTo>
                <a:lnTo>
                  <a:pt x="1535" y="2247"/>
                </a:lnTo>
                <a:lnTo>
                  <a:pt x="1528" y="2257"/>
                </a:lnTo>
                <a:lnTo>
                  <a:pt x="1527" y="2260"/>
                </a:lnTo>
                <a:lnTo>
                  <a:pt x="1529" y="2273"/>
                </a:lnTo>
                <a:lnTo>
                  <a:pt x="1528" y="2275"/>
                </a:lnTo>
                <a:lnTo>
                  <a:pt x="1515" y="2268"/>
                </a:lnTo>
                <a:lnTo>
                  <a:pt x="1512" y="2268"/>
                </a:lnTo>
                <a:lnTo>
                  <a:pt x="1511" y="2269"/>
                </a:lnTo>
                <a:lnTo>
                  <a:pt x="1515" y="2279"/>
                </a:lnTo>
                <a:lnTo>
                  <a:pt x="1515" y="2283"/>
                </a:lnTo>
                <a:lnTo>
                  <a:pt x="1496" y="2302"/>
                </a:lnTo>
                <a:lnTo>
                  <a:pt x="1492" y="2301"/>
                </a:lnTo>
                <a:lnTo>
                  <a:pt x="1489" y="2299"/>
                </a:lnTo>
                <a:lnTo>
                  <a:pt x="1485" y="2300"/>
                </a:lnTo>
                <a:lnTo>
                  <a:pt x="1474" y="2307"/>
                </a:lnTo>
                <a:lnTo>
                  <a:pt x="1470" y="2307"/>
                </a:lnTo>
                <a:lnTo>
                  <a:pt x="1466" y="2302"/>
                </a:lnTo>
                <a:lnTo>
                  <a:pt x="1464" y="2302"/>
                </a:lnTo>
                <a:lnTo>
                  <a:pt x="1463" y="2307"/>
                </a:lnTo>
                <a:lnTo>
                  <a:pt x="1463" y="2316"/>
                </a:lnTo>
                <a:lnTo>
                  <a:pt x="1458" y="2324"/>
                </a:lnTo>
                <a:lnTo>
                  <a:pt x="1444" y="2337"/>
                </a:lnTo>
                <a:lnTo>
                  <a:pt x="1441" y="2343"/>
                </a:lnTo>
                <a:lnTo>
                  <a:pt x="1438" y="2351"/>
                </a:lnTo>
                <a:lnTo>
                  <a:pt x="1436" y="2352"/>
                </a:lnTo>
                <a:lnTo>
                  <a:pt x="1428" y="2347"/>
                </a:lnTo>
                <a:lnTo>
                  <a:pt x="1418" y="2343"/>
                </a:lnTo>
                <a:lnTo>
                  <a:pt x="1417" y="2345"/>
                </a:lnTo>
                <a:lnTo>
                  <a:pt x="1420" y="2350"/>
                </a:lnTo>
                <a:lnTo>
                  <a:pt x="1419" y="2353"/>
                </a:lnTo>
                <a:lnTo>
                  <a:pt x="1415" y="2354"/>
                </a:lnTo>
                <a:lnTo>
                  <a:pt x="1410" y="2354"/>
                </a:lnTo>
                <a:lnTo>
                  <a:pt x="1404" y="2352"/>
                </a:lnTo>
                <a:lnTo>
                  <a:pt x="1395" y="2354"/>
                </a:lnTo>
                <a:lnTo>
                  <a:pt x="1384" y="2361"/>
                </a:lnTo>
                <a:lnTo>
                  <a:pt x="1374" y="2361"/>
                </a:lnTo>
                <a:lnTo>
                  <a:pt x="1361" y="2350"/>
                </a:lnTo>
                <a:lnTo>
                  <a:pt x="1358" y="2349"/>
                </a:lnTo>
                <a:lnTo>
                  <a:pt x="1356" y="2346"/>
                </a:lnTo>
                <a:lnTo>
                  <a:pt x="1359" y="2337"/>
                </a:lnTo>
                <a:lnTo>
                  <a:pt x="1363" y="2330"/>
                </a:lnTo>
                <a:lnTo>
                  <a:pt x="1366" y="2327"/>
                </a:lnTo>
                <a:lnTo>
                  <a:pt x="1378" y="2318"/>
                </a:lnTo>
                <a:lnTo>
                  <a:pt x="1392" y="2315"/>
                </a:lnTo>
                <a:lnTo>
                  <a:pt x="1401" y="2310"/>
                </a:lnTo>
                <a:lnTo>
                  <a:pt x="1412" y="2299"/>
                </a:lnTo>
                <a:lnTo>
                  <a:pt x="1418" y="2291"/>
                </a:lnTo>
                <a:lnTo>
                  <a:pt x="1429" y="2270"/>
                </a:lnTo>
                <a:lnTo>
                  <a:pt x="1428" y="2268"/>
                </a:lnTo>
                <a:lnTo>
                  <a:pt x="1426" y="2267"/>
                </a:lnTo>
                <a:lnTo>
                  <a:pt x="1401" y="2287"/>
                </a:lnTo>
                <a:lnTo>
                  <a:pt x="1397" y="2289"/>
                </a:lnTo>
                <a:lnTo>
                  <a:pt x="1392" y="2289"/>
                </a:lnTo>
                <a:lnTo>
                  <a:pt x="1372" y="2281"/>
                </a:lnTo>
                <a:lnTo>
                  <a:pt x="1368" y="2278"/>
                </a:lnTo>
                <a:lnTo>
                  <a:pt x="1365" y="2268"/>
                </a:lnTo>
                <a:lnTo>
                  <a:pt x="1371" y="2246"/>
                </a:lnTo>
                <a:lnTo>
                  <a:pt x="1375" y="2236"/>
                </a:lnTo>
                <a:lnTo>
                  <a:pt x="1384" y="2219"/>
                </a:lnTo>
                <a:lnTo>
                  <a:pt x="1397" y="2202"/>
                </a:lnTo>
                <a:lnTo>
                  <a:pt x="1401" y="2190"/>
                </a:lnTo>
                <a:lnTo>
                  <a:pt x="1408" y="2159"/>
                </a:lnTo>
                <a:lnTo>
                  <a:pt x="1408" y="2145"/>
                </a:lnTo>
                <a:lnTo>
                  <a:pt x="1405" y="2128"/>
                </a:lnTo>
                <a:lnTo>
                  <a:pt x="1405" y="2118"/>
                </a:lnTo>
                <a:lnTo>
                  <a:pt x="1407" y="2115"/>
                </a:lnTo>
                <a:lnTo>
                  <a:pt x="1437" y="2099"/>
                </a:lnTo>
                <a:lnTo>
                  <a:pt x="1450" y="2087"/>
                </a:lnTo>
                <a:lnTo>
                  <a:pt x="1477" y="2069"/>
                </a:lnTo>
                <a:lnTo>
                  <a:pt x="1484" y="2069"/>
                </a:lnTo>
                <a:lnTo>
                  <a:pt x="1490" y="2076"/>
                </a:lnTo>
                <a:lnTo>
                  <a:pt x="1496" y="2080"/>
                </a:lnTo>
                <a:lnTo>
                  <a:pt x="1503" y="2084"/>
                </a:lnTo>
                <a:lnTo>
                  <a:pt x="1512" y="2084"/>
                </a:lnTo>
                <a:lnTo>
                  <a:pt x="1523" y="2079"/>
                </a:lnTo>
                <a:lnTo>
                  <a:pt x="1541" y="2081"/>
                </a:lnTo>
                <a:lnTo>
                  <a:pt x="1578" y="2093"/>
                </a:lnTo>
                <a:lnTo>
                  <a:pt x="1585" y="2093"/>
                </a:lnTo>
                <a:lnTo>
                  <a:pt x="1586" y="2092"/>
                </a:lnTo>
                <a:lnTo>
                  <a:pt x="1580" y="2084"/>
                </a:lnTo>
                <a:lnTo>
                  <a:pt x="1555" y="2079"/>
                </a:lnTo>
                <a:lnTo>
                  <a:pt x="1544" y="2074"/>
                </a:lnTo>
                <a:lnTo>
                  <a:pt x="1515" y="2053"/>
                </a:lnTo>
                <a:lnTo>
                  <a:pt x="1508" y="2045"/>
                </a:lnTo>
                <a:lnTo>
                  <a:pt x="1511" y="2041"/>
                </a:lnTo>
                <a:lnTo>
                  <a:pt x="1518" y="2038"/>
                </a:lnTo>
                <a:lnTo>
                  <a:pt x="1520" y="2035"/>
                </a:lnTo>
                <a:lnTo>
                  <a:pt x="1521" y="2030"/>
                </a:lnTo>
                <a:lnTo>
                  <a:pt x="1526" y="2023"/>
                </a:lnTo>
                <a:lnTo>
                  <a:pt x="1533" y="2014"/>
                </a:lnTo>
                <a:lnTo>
                  <a:pt x="1544" y="2005"/>
                </a:lnTo>
                <a:lnTo>
                  <a:pt x="1565" y="1991"/>
                </a:lnTo>
                <a:lnTo>
                  <a:pt x="1557" y="1991"/>
                </a:lnTo>
                <a:lnTo>
                  <a:pt x="1542" y="1993"/>
                </a:lnTo>
                <a:lnTo>
                  <a:pt x="1536" y="1996"/>
                </a:lnTo>
                <a:lnTo>
                  <a:pt x="1526" y="2005"/>
                </a:lnTo>
                <a:lnTo>
                  <a:pt x="1522" y="2012"/>
                </a:lnTo>
                <a:lnTo>
                  <a:pt x="1516" y="2025"/>
                </a:lnTo>
                <a:lnTo>
                  <a:pt x="1514" y="2027"/>
                </a:lnTo>
                <a:lnTo>
                  <a:pt x="1503" y="2029"/>
                </a:lnTo>
                <a:lnTo>
                  <a:pt x="1475" y="2031"/>
                </a:lnTo>
                <a:lnTo>
                  <a:pt x="1470" y="2024"/>
                </a:lnTo>
                <a:lnTo>
                  <a:pt x="1467" y="2023"/>
                </a:lnTo>
                <a:lnTo>
                  <a:pt x="1464" y="2024"/>
                </a:lnTo>
                <a:lnTo>
                  <a:pt x="1437" y="2041"/>
                </a:lnTo>
                <a:lnTo>
                  <a:pt x="1428" y="2049"/>
                </a:lnTo>
                <a:lnTo>
                  <a:pt x="1421" y="2059"/>
                </a:lnTo>
                <a:lnTo>
                  <a:pt x="1410" y="2066"/>
                </a:lnTo>
                <a:lnTo>
                  <a:pt x="1396" y="2071"/>
                </a:lnTo>
                <a:lnTo>
                  <a:pt x="1386" y="2076"/>
                </a:lnTo>
                <a:lnTo>
                  <a:pt x="1375" y="2088"/>
                </a:lnTo>
                <a:lnTo>
                  <a:pt x="1371" y="2096"/>
                </a:lnTo>
                <a:lnTo>
                  <a:pt x="1371" y="2100"/>
                </a:lnTo>
                <a:lnTo>
                  <a:pt x="1373" y="2113"/>
                </a:lnTo>
                <a:lnTo>
                  <a:pt x="1371" y="2115"/>
                </a:lnTo>
                <a:lnTo>
                  <a:pt x="1364" y="2116"/>
                </a:lnTo>
                <a:lnTo>
                  <a:pt x="1354" y="2125"/>
                </a:lnTo>
                <a:lnTo>
                  <a:pt x="1332" y="2150"/>
                </a:lnTo>
                <a:lnTo>
                  <a:pt x="1329" y="2159"/>
                </a:lnTo>
                <a:lnTo>
                  <a:pt x="1329" y="2162"/>
                </a:lnTo>
                <a:lnTo>
                  <a:pt x="1333" y="2169"/>
                </a:lnTo>
                <a:lnTo>
                  <a:pt x="1330" y="2173"/>
                </a:lnTo>
                <a:lnTo>
                  <a:pt x="1324" y="2180"/>
                </a:lnTo>
                <a:lnTo>
                  <a:pt x="1311" y="2192"/>
                </a:lnTo>
                <a:lnTo>
                  <a:pt x="1302" y="2196"/>
                </a:lnTo>
                <a:lnTo>
                  <a:pt x="1296" y="2196"/>
                </a:lnTo>
                <a:lnTo>
                  <a:pt x="1290" y="2195"/>
                </a:lnTo>
                <a:lnTo>
                  <a:pt x="1280" y="2187"/>
                </a:lnTo>
                <a:lnTo>
                  <a:pt x="1272" y="2187"/>
                </a:lnTo>
                <a:lnTo>
                  <a:pt x="1272" y="2188"/>
                </a:lnTo>
                <a:lnTo>
                  <a:pt x="1283" y="2196"/>
                </a:lnTo>
                <a:lnTo>
                  <a:pt x="1294" y="2206"/>
                </a:lnTo>
                <a:lnTo>
                  <a:pt x="1301" y="2214"/>
                </a:lnTo>
                <a:lnTo>
                  <a:pt x="1304" y="2220"/>
                </a:lnTo>
                <a:lnTo>
                  <a:pt x="1304" y="2227"/>
                </a:lnTo>
                <a:lnTo>
                  <a:pt x="1301" y="2234"/>
                </a:lnTo>
                <a:lnTo>
                  <a:pt x="1293" y="2246"/>
                </a:lnTo>
                <a:lnTo>
                  <a:pt x="1286" y="2250"/>
                </a:lnTo>
                <a:lnTo>
                  <a:pt x="1266" y="2253"/>
                </a:lnTo>
                <a:lnTo>
                  <a:pt x="1260" y="2256"/>
                </a:lnTo>
                <a:lnTo>
                  <a:pt x="1258" y="2259"/>
                </a:lnTo>
                <a:lnTo>
                  <a:pt x="1271" y="2264"/>
                </a:lnTo>
                <a:lnTo>
                  <a:pt x="1272" y="2266"/>
                </a:lnTo>
                <a:lnTo>
                  <a:pt x="1271" y="2276"/>
                </a:lnTo>
                <a:lnTo>
                  <a:pt x="1267" y="2280"/>
                </a:lnTo>
                <a:lnTo>
                  <a:pt x="1256" y="2286"/>
                </a:lnTo>
                <a:lnTo>
                  <a:pt x="1246" y="2287"/>
                </a:lnTo>
                <a:lnTo>
                  <a:pt x="1244" y="2286"/>
                </a:lnTo>
                <a:lnTo>
                  <a:pt x="1246" y="2278"/>
                </a:lnTo>
                <a:lnTo>
                  <a:pt x="1245" y="2276"/>
                </a:lnTo>
                <a:lnTo>
                  <a:pt x="1242" y="2275"/>
                </a:lnTo>
                <a:lnTo>
                  <a:pt x="1236" y="2278"/>
                </a:lnTo>
                <a:lnTo>
                  <a:pt x="1223" y="2289"/>
                </a:lnTo>
                <a:lnTo>
                  <a:pt x="1221" y="2291"/>
                </a:lnTo>
                <a:lnTo>
                  <a:pt x="1226" y="2294"/>
                </a:lnTo>
                <a:lnTo>
                  <a:pt x="1225" y="2297"/>
                </a:lnTo>
                <a:lnTo>
                  <a:pt x="1218" y="2305"/>
                </a:lnTo>
                <a:lnTo>
                  <a:pt x="1215" y="2311"/>
                </a:lnTo>
                <a:lnTo>
                  <a:pt x="1210" y="2316"/>
                </a:lnTo>
                <a:lnTo>
                  <a:pt x="1188" y="2333"/>
                </a:lnTo>
                <a:lnTo>
                  <a:pt x="1190" y="2338"/>
                </a:lnTo>
                <a:lnTo>
                  <a:pt x="1184" y="2352"/>
                </a:lnTo>
                <a:lnTo>
                  <a:pt x="1181" y="2366"/>
                </a:lnTo>
                <a:lnTo>
                  <a:pt x="1185" y="2371"/>
                </a:lnTo>
                <a:lnTo>
                  <a:pt x="1203" y="2378"/>
                </a:lnTo>
                <a:lnTo>
                  <a:pt x="1212" y="2379"/>
                </a:lnTo>
                <a:lnTo>
                  <a:pt x="1222" y="2384"/>
                </a:lnTo>
                <a:lnTo>
                  <a:pt x="1241" y="2396"/>
                </a:lnTo>
                <a:lnTo>
                  <a:pt x="1248" y="2404"/>
                </a:lnTo>
                <a:lnTo>
                  <a:pt x="1248" y="2407"/>
                </a:lnTo>
                <a:lnTo>
                  <a:pt x="1248" y="2411"/>
                </a:lnTo>
                <a:lnTo>
                  <a:pt x="1246" y="2417"/>
                </a:lnTo>
                <a:lnTo>
                  <a:pt x="1240" y="2427"/>
                </a:lnTo>
                <a:lnTo>
                  <a:pt x="1225" y="2442"/>
                </a:lnTo>
                <a:lnTo>
                  <a:pt x="1219" y="2447"/>
                </a:lnTo>
                <a:lnTo>
                  <a:pt x="1209" y="2450"/>
                </a:lnTo>
                <a:lnTo>
                  <a:pt x="1206" y="2452"/>
                </a:lnTo>
                <a:lnTo>
                  <a:pt x="1194" y="2467"/>
                </a:lnTo>
                <a:lnTo>
                  <a:pt x="1190" y="2475"/>
                </a:lnTo>
                <a:lnTo>
                  <a:pt x="1191" y="2481"/>
                </a:lnTo>
                <a:lnTo>
                  <a:pt x="1188" y="2486"/>
                </a:lnTo>
                <a:lnTo>
                  <a:pt x="1172" y="2495"/>
                </a:lnTo>
                <a:lnTo>
                  <a:pt x="1173" y="2497"/>
                </a:lnTo>
                <a:lnTo>
                  <a:pt x="1179" y="2498"/>
                </a:lnTo>
                <a:lnTo>
                  <a:pt x="1176" y="2506"/>
                </a:lnTo>
                <a:lnTo>
                  <a:pt x="1176" y="2517"/>
                </a:lnTo>
                <a:lnTo>
                  <a:pt x="1173" y="2519"/>
                </a:lnTo>
                <a:lnTo>
                  <a:pt x="1163" y="2519"/>
                </a:lnTo>
                <a:lnTo>
                  <a:pt x="1150" y="2523"/>
                </a:lnTo>
                <a:lnTo>
                  <a:pt x="1149" y="2524"/>
                </a:lnTo>
                <a:lnTo>
                  <a:pt x="1149" y="2533"/>
                </a:lnTo>
                <a:lnTo>
                  <a:pt x="1115" y="2538"/>
                </a:lnTo>
                <a:lnTo>
                  <a:pt x="1108" y="2554"/>
                </a:lnTo>
                <a:lnTo>
                  <a:pt x="1104" y="2558"/>
                </a:lnTo>
                <a:lnTo>
                  <a:pt x="1091" y="2570"/>
                </a:lnTo>
                <a:lnTo>
                  <a:pt x="1083" y="2574"/>
                </a:lnTo>
                <a:lnTo>
                  <a:pt x="1074" y="2577"/>
                </a:lnTo>
                <a:lnTo>
                  <a:pt x="1069" y="2580"/>
                </a:lnTo>
                <a:lnTo>
                  <a:pt x="1069" y="2585"/>
                </a:lnTo>
                <a:lnTo>
                  <a:pt x="1066" y="2589"/>
                </a:lnTo>
                <a:lnTo>
                  <a:pt x="1058" y="2596"/>
                </a:lnTo>
                <a:lnTo>
                  <a:pt x="1054" y="2605"/>
                </a:lnTo>
                <a:lnTo>
                  <a:pt x="1051" y="2606"/>
                </a:lnTo>
                <a:lnTo>
                  <a:pt x="1037" y="2608"/>
                </a:lnTo>
                <a:lnTo>
                  <a:pt x="1034" y="2611"/>
                </a:lnTo>
                <a:lnTo>
                  <a:pt x="1032" y="2623"/>
                </a:lnTo>
                <a:lnTo>
                  <a:pt x="1030" y="2623"/>
                </a:lnTo>
                <a:lnTo>
                  <a:pt x="1024" y="2620"/>
                </a:lnTo>
                <a:lnTo>
                  <a:pt x="1018" y="2622"/>
                </a:lnTo>
                <a:lnTo>
                  <a:pt x="1002" y="2635"/>
                </a:lnTo>
                <a:lnTo>
                  <a:pt x="999" y="2640"/>
                </a:lnTo>
                <a:lnTo>
                  <a:pt x="999" y="2643"/>
                </a:lnTo>
                <a:lnTo>
                  <a:pt x="1002" y="2645"/>
                </a:lnTo>
                <a:lnTo>
                  <a:pt x="1005" y="2653"/>
                </a:lnTo>
                <a:lnTo>
                  <a:pt x="1005" y="2658"/>
                </a:lnTo>
                <a:lnTo>
                  <a:pt x="999" y="2673"/>
                </a:lnTo>
                <a:lnTo>
                  <a:pt x="997" y="2675"/>
                </a:lnTo>
                <a:lnTo>
                  <a:pt x="990" y="2679"/>
                </a:lnTo>
                <a:lnTo>
                  <a:pt x="987" y="2687"/>
                </a:lnTo>
                <a:lnTo>
                  <a:pt x="980" y="2686"/>
                </a:lnTo>
                <a:lnTo>
                  <a:pt x="975" y="2687"/>
                </a:lnTo>
                <a:lnTo>
                  <a:pt x="971" y="2693"/>
                </a:lnTo>
                <a:lnTo>
                  <a:pt x="968" y="2696"/>
                </a:lnTo>
                <a:lnTo>
                  <a:pt x="964" y="2696"/>
                </a:lnTo>
                <a:lnTo>
                  <a:pt x="958" y="2701"/>
                </a:lnTo>
                <a:lnTo>
                  <a:pt x="952" y="2708"/>
                </a:lnTo>
                <a:lnTo>
                  <a:pt x="946" y="2713"/>
                </a:lnTo>
                <a:lnTo>
                  <a:pt x="941" y="2715"/>
                </a:lnTo>
                <a:lnTo>
                  <a:pt x="936" y="2716"/>
                </a:lnTo>
                <a:lnTo>
                  <a:pt x="931" y="2715"/>
                </a:lnTo>
                <a:lnTo>
                  <a:pt x="927" y="2716"/>
                </a:lnTo>
                <a:lnTo>
                  <a:pt x="923" y="2718"/>
                </a:lnTo>
                <a:lnTo>
                  <a:pt x="919" y="2723"/>
                </a:lnTo>
                <a:lnTo>
                  <a:pt x="916" y="2735"/>
                </a:lnTo>
                <a:lnTo>
                  <a:pt x="912" y="2741"/>
                </a:lnTo>
                <a:lnTo>
                  <a:pt x="909" y="2742"/>
                </a:lnTo>
                <a:lnTo>
                  <a:pt x="904" y="2741"/>
                </a:lnTo>
                <a:lnTo>
                  <a:pt x="896" y="2738"/>
                </a:lnTo>
                <a:lnTo>
                  <a:pt x="889" y="2739"/>
                </a:lnTo>
                <a:lnTo>
                  <a:pt x="876" y="2747"/>
                </a:lnTo>
                <a:lnTo>
                  <a:pt x="872" y="2753"/>
                </a:lnTo>
                <a:lnTo>
                  <a:pt x="880" y="2754"/>
                </a:lnTo>
                <a:lnTo>
                  <a:pt x="884" y="2756"/>
                </a:lnTo>
                <a:lnTo>
                  <a:pt x="884" y="2757"/>
                </a:lnTo>
                <a:lnTo>
                  <a:pt x="880" y="2759"/>
                </a:lnTo>
                <a:lnTo>
                  <a:pt x="873" y="2759"/>
                </a:lnTo>
                <a:lnTo>
                  <a:pt x="868" y="2760"/>
                </a:lnTo>
                <a:lnTo>
                  <a:pt x="863" y="2763"/>
                </a:lnTo>
                <a:lnTo>
                  <a:pt x="850" y="2767"/>
                </a:lnTo>
                <a:lnTo>
                  <a:pt x="845" y="2769"/>
                </a:lnTo>
                <a:lnTo>
                  <a:pt x="836" y="2784"/>
                </a:lnTo>
                <a:lnTo>
                  <a:pt x="835" y="2787"/>
                </a:lnTo>
                <a:lnTo>
                  <a:pt x="836" y="2788"/>
                </a:lnTo>
                <a:lnTo>
                  <a:pt x="841" y="2786"/>
                </a:lnTo>
                <a:lnTo>
                  <a:pt x="848" y="2788"/>
                </a:lnTo>
                <a:lnTo>
                  <a:pt x="851" y="2791"/>
                </a:lnTo>
                <a:lnTo>
                  <a:pt x="853" y="2795"/>
                </a:lnTo>
                <a:lnTo>
                  <a:pt x="855" y="2802"/>
                </a:lnTo>
                <a:lnTo>
                  <a:pt x="856" y="2803"/>
                </a:lnTo>
                <a:lnTo>
                  <a:pt x="844" y="2815"/>
                </a:lnTo>
                <a:lnTo>
                  <a:pt x="841" y="2821"/>
                </a:lnTo>
                <a:lnTo>
                  <a:pt x="838" y="2822"/>
                </a:lnTo>
                <a:lnTo>
                  <a:pt x="837" y="2821"/>
                </a:lnTo>
                <a:lnTo>
                  <a:pt x="835" y="2808"/>
                </a:lnTo>
                <a:lnTo>
                  <a:pt x="834" y="2805"/>
                </a:lnTo>
                <a:lnTo>
                  <a:pt x="831" y="2805"/>
                </a:lnTo>
                <a:lnTo>
                  <a:pt x="829" y="2809"/>
                </a:lnTo>
                <a:lnTo>
                  <a:pt x="822" y="2825"/>
                </a:lnTo>
                <a:lnTo>
                  <a:pt x="816" y="2833"/>
                </a:lnTo>
                <a:lnTo>
                  <a:pt x="765" y="2853"/>
                </a:lnTo>
                <a:lnTo>
                  <a:pt x="758" y="2858"/>
                </a:lnTo>
                <a:lnTo>
                  <a:pt x="756" y="2867"/>
                </a:lnTo>
                <a:lnTo>
                  <a:pt x="754" y="2874"/>
                </a:lnTo>
                <a:lnTo>
                  <a:pt x="751" y="2880"/>
                </a:lnTo>
                <a:lnTo>
                  <a:pt x="747" y="2884"/>
                </a:lnTo>
                <a:lnTo>
                  <a:pt x="746" y="2881"/>
                </a:lnTo>
                <a:lnTo>
                  <a:pt x="746" y="2860"/>
                </a:lnTo>
                <a:lnTo>
                  <a:pt x="745" y="2856"/>
                </a:lnTo>
                <a:lnTo>
                  <a:pt x="740" y="2853"/>
                </a:lnTo>
                <a:lnTo>
                  <a:pt x="738" y="2854"/>
                </a:lnTo>
                <a:lnTo>
                  <a:pt x="735" y="2855"/>
                </a:lnTo>
                <a:lnTo>
                  <a:pt x="730" y="2859"/>
                </a:lnTo>
                <a:lnTo>
                  <a:pt x="727" y="2861"/>
                </a:lnTo>
                <a:lnTo>
                  <a:pt x="723" y="2860"/>
                </a:lnTo>
                <a:lnTo>
                  <a:pt x="716" y="2865"/>
                </a:lnTo>
                <a:lnTo>
                  <a:pt x="701" y="2879"/>
                </a:lnTo>
                <a:lnTo>
                  <a:pt x="690" y="2883"/>
                </a:lnTo>
                <a:lnTo>
                  <a:pt x="688" y="2886"/>
                </a:lnTo>
                <a:lnTo>
                  <a:pt x="683" y="2893"/>
                </a:lnTo>
                <a:lnTo>
                  <a:pt x="680" y="2896"/>
                </a:lnTo>
                <a:lnTo>
                  <a:pt x="676" y="2897"/>
                </a:lnTo>
                <a:lnTo>
                  <a:pt x="670" y="2894"/>
                </a:lnTo>
                <a:lnTo>
                  <a:pt x="666" y="2896"/>
                </a:lnTo>
                <a:lnTo>
                  <a:pt x="662" y="2902"/>
                </a:lnTo>
                <a:lnTo>
                  <a:pt x="659" y="2904"/>
                </a:lnTo>
                <a:lnTo>
                  <a:pt x="649" y="2900"/>
                </a:lnTo>
                <a:lnTo>
                  <a:pt x="644" y="2902"/>
                </a:lnTo>
                <a:lnTo>
                  <a:pt x="639" y="2910"/>
                </a:lnTo>
                <a:lnTo>
                  <a:pt x="633" y="2915"/>
                </a:lnTo>
                <a:lnTo>
                  <a:pt x="627" y="2917"/>
                </a:lnTo>
                <a:lnTo>
                  <a:pt x="610" y="2919"/>
                </a:lnTo>
                <a:lnTo>
                  <a:pt x="604" y="2918"/>
                </a:lnTo>
                <a:lnTo>
                  <a:pt x="603" y="2916"/>
                </a:lnTo>
                <a:lnTo>
                  <a:pt x="603" y="2906"/>
                </a:lnTo>
                <a:lnTo>
                  <a:pt x="606" y="2900"/>
                </a:lnTo>
                <a:lnTo>
                  <a:pt x="608" y="2896"/>
                </a:lnTo>
                <a:lnTo>
                  <a:pt x="611" y="2894"/>
                </a:lnTo>
                <a:lnTo>
                  <a:pt x="616" y="2893"/>
                </a:lnTo>
                <a:lnTo>
                  <a:pt x="625" y="2895"/>
                </a:lnTo>
                <a:lnTo>
                  <a:pt x="624" y="2893"/>
                </a:lnTo>
                <a:lnTo>
                  <a:pt x="620" y="2890"/>
                </a:lnTo>
                <a:lnTo>
                  <a:pt x="612" y="2886"/>
                </a:lnTo>
                <a:lnTo>
                  <a:pt x="604" y="2883"/>
                </a:lnTo>
                <a:lnTo>
                  <a:pt x="600" y="2885"/>
                </a:lnTo>
                <a:lnTo>
                  <a:pt x="593" y="2889"/>
                </a:lnTo>
                <a:lnTo>
                  <a:pt x="589" y="2893"/>
                </a:lnTo>
                <a:lnTo>
                  <a:pt x="587" y="2897"/>
                </a:lnTo>
                <a:lnTo>
                  <a:pt x="584" y="2913"/>
                </a:lnTo>
                <a:lnTo>
                  <a:pt x="582" y="2917"/>
                </a:lnTo>
                <a:lnTo>
                  <a:pt x="563" y="2943"/>
                </a:lnTo>
                <a:lnTo>
                  <a:pt x="556" y="2952"/>
                </a:lnTo>
                <a:lnTo>
                  <a:pt x="548" y="2951"/>
                </a:lnTo>
                <a:lnTo>
                  <a:pt x="545" y="2954"/>
                </a:lnTo>
                <a:lnTo>
                  <a:pt x="540" y="2961"/>
                </a:lnTo>
                <a:lnTo>
                  <a:pt x="535" y="2964"/>
                </a:lnTo>
                <a:lnTo>
                  <a:pt x="531" y="2964"/>
                </a:lnTo>
                <a:lnTo>
                  <a:pt x="528" y="2962"/>
                </a:lnTo>
                <a:lnTo>
                  <a:pt x="525" y="2960"/>
                </a:lnTo>
                <a:lnTo>
                  <a:pt x="526" y="2958"/>
                </a:lnTo>
                <a:lnTo>
                  <a:pt x="529" y="2956"/>
                </a:lnTo>
                <a:lnTo>
                  <a:pt x="528" y="2951"/>
                </a:lnTo>
                <a:lnTo>
                  <a:pt x="522" y="2942"/>
                </a:lnTo>
                <a:lnTo>
                  <a:pt x="519" y="2937"/>
                </a:lnTo>
                <a:lnTo>
                  <a:pt x="511" y="2937"/>
                </a:lnTo>
                <a:lnTo>
                  <a:pt x="510" y="2941"/>
                </a:lnTo>
                <a:lnTo>
                  <a:pt x="513" y="2961"/>
                </a:lnTo>
                <a:lnTo>
                  <a:pt x="512" y="2966"/>
                </a:lnTo>
                <a:lnTo>
                  <a:pt x="508" y="2971"/>
                </a:lnTo>
                <a:lnTo>
                  <a:pt x="497" y="2978"/>
                </a:lnTo>
                <a:lnTo>
                  <a:pt x="493" y="2977"/>
                </a:lnTo>
                <a:lnTo>
                  <a:pt x="483" y="2964"/>
                </a:lnTo>
                <a:lnTo>
                  <a:pt x="473" y="2962"/>
                </a:lnTo>
                <a:lnTo>
                  <a:pt x="472" y="2966"/>
                </a:lnTo>
                <a:lnTo>
                  <a:pt x="474" y="2975"/>
                </a:lnTo>
                <a:lnTo>
                  <a:pt x="472" y="2982"/>
                </a:lnTo>
                <a:lnTo>
                  <a:pt x="465" y="2990"/>
                </a:lnTo>
                <a:lnTo>
                  <a:pt x="459" y="2993"/>
                </a:lnTo>
                <a:lnTo>
                  <a:pt x="456" y="2993"/>
                </a:lnTo>
                <a:lnTo>
                  <a:pt x="455" y="2988"/>
                </a:lnTo>
                <a:lnTo>
                  <a:pt x="459" y="2978"/>
                </a:lnTo>
                <a:lnTo>
                  <a:pt x="460" y="2969"/>
                </a:lnTo>
                <a:lnTo>
                  <a:pt x="458" y="2963"/>
                </a:lnTo>
                <a:lnTo>
                  <a:pt x="458" y="2958"/>
                </a:lnTo>
                <a:lnTo>
                  <a:pt x="460" y="2954"/>
                </a:lnTo>
                <a:lnTo>
                  <a:pt x="473" y="2944"/>
                </a:lnTo>
                <a:lnTo>
                  <a:pt x="479" y="2943"/>
                </a:lnTo>
                <a:lnTo>
                  <a:pt x="482" y="2945"/>
                </a:lnTo>
                <a:lnTo>
                  <a:pt x="485" y="2945"/>
                </a:lnTo>
                <a:lnTo>
                  <a:pt x="490" y="2944"/>
                </a:lnTo>
                <a:lnTo>
                  <a:pt x="492" y="2941"/>
                </a:lnTo>
                <a:lnTo>
                  <a:pt x="494" y="2936"/>
                </a:lnTo>
                <a:lnTo>
                  <a:pt x="499" y="2930"/>
                </a:lnTo>
                <a:lnTo>
                  <a:pt x="509" y="2922"/>
                </a:lnTo>
                <a:lnTo>
                  <a:pt x="521" y="2908"/>
                </a:lnTo>
                <a:lnTo>
                  <a:pt x="534" y="2888"/>
                </a:lnTo>
                <a:lnTo>
                  <a:pt x="549" y="2871"/>
                </a:lnTo>
                <a:lnTo>
                  <a:pt x="566" y="2856"/>
                </a:lnTo>
                <a:lnTo>
                  <a:pt x="585" y="2844"/>
                </a:lnTo>
                <a:lnTo>
                  <a:pt x="624" y="2828"/>
                </a:lnTo>
                <a:lnTo>
                  <a:pt x="626" y="2829"/>
                </a:lnTo>
                <a:lnTo>
                  <a:pt x="623" y="2835"/>
                </a:lnTo>
                <a:lnTo>
                  <a:pt x="625" y="2838"/>
                </a:lnTo>
                <a:lnTo>
                  <a:pt x="629" y="2838"/>
                </a:lnTo>
                <a:lnTo>
                  <a:pt x="643" y="2836"/>
                </a:lnTo>
                <a:lnTo>
                  <a:pt x="649" y="2832"/>
                </a:lnTo>
                <a:lnTo>
                  <a:pt x="650" y="2835"/>
                </a:lnTo>
                <a:lnTo>
                  <a:pt x="648" y="2840"/>
                </a:lnTo>
                <a:lnTo>
                  <a:pt x="640" y="2844"/>
                </a:lnTo>
                <a:lnTo>
                  <a:pt x="640" y="2847"/>
                </a:lnTo>
                <a:lnTo>
                  <a:pt x="652" y="2863"/>
                </a:lnTo>
                <a:lnTo>
                  <a:pt x="656" y="2866"/>
                </a:lnTo>
                <a:lnTo>
                  <a:pt x="659" y="2866"/>
                </a:lnTo>
                <a:lnTo>
                  <a:pt x="661" y="2864"/>
                </a:lnTo>
                <a:lnTo>
                  <a:pt x="660" y="2852"/>
                </a:lnTo>
                <a:lnTo>
                  <a:pt x="664" y="2850"/>
                </a:lnTo>
                <a:lnTo>
                  <a:pt x="672" y="2849"/>
                </a:lnTo>
                <a:lnTo>
                  <a:pt x="678" y="2851"/>
                </a:lnTo>
                <a:lnTo>
                  <a:pt x="680" y="2854"/>
                </a:lnTo>
                <a:lnTo>
                  <a:pt x="685" y="2857"/>
                </a:lnTo>
                <a:lnTo>
                  <a:pt x="692" y="2859"/>
                </a:lnTo>
                <a:lnTo>
                  <a:pt x="697" y="2859"/>
                </a:lnTo>
                <a:lnTo>
                  <a:pt x="698" y="2855"/>
                </a:lnTo>
                <a:lnTo>
                  <a:pt x="695" y="2850"/>
                </a:lnTo>
                <a:lnTo>
                  <a:pt x="682" y="2840"/>
                </a:lnTo>
                <a:lnTo>
                  <a:pt x="678" y="2836"/>
                </a:lnTo>
                <a:lnTo>
                  <a:pt x="677" y="2830"/>
                </a:lnTo>
                <a:lnTo>
                  <a:pt x="679" y="2823"/>
                </a:lnTo>
                <a:lnTo>
                  <a:pt x="683" y="2812"/>
                </a:lnTo>
                <a:lnTo>
                  <a:pt x="690" y="2797"/>
                </a:lnTo>
                <a:lnTo>
                  <a:pt x="696" y="2787"/>
                </a:lnTo>
                <a:lnTo>
                  <a:pt x="708" y="2775"/>
                </a:lnTo>
                <a:lnTo>
                  <a:pt x="716" y="2769"/>
                </a:lnTo>
                <a:lnTo>
                  <a:pt x="737" y="2751"/>
                </a:lnTo>
                <a:lnTo>
                  <a:pt x="777" y="2733"/>
                </a:lnTo>
                <a:lnTo>
                  <a:pt x="786" y="2721"/>
                </a:lnTo>
                <a:lnTo>
                  <a:pt x="800" y="2708"/>
                </a:lnTo>
                <a:lnTo>
                  <a:pt x="806" y="2705"/>
                </a:lnTo>
                <a:lnTo>
                  <a:pt x="806" y="2710"/>
                </a:lnTo>
                <a:lnTo>
                  <a:pt x="807" y="2715"/>
                </a:lnTo>
                <a:lnTo>
                  <a:pt x="816" y="2718"/>
                </a:lnTo>
                <a:lnTo>
                  <a:pt x="822" y="2719"/>
                </a:lnTo>
                <a:lnTo>
                  <a:pt x="825" y="2718"/>
                </a:lnTo>
                <a:lnTo>
                  <a:pt x="825" y="2713"/>
                </a:lnTo>
                <a:lnTo>
                  <a:pt x="824" y="2704"/>
                </a:lnTo>
                <a:lnTo>
                  <a:pt x="824" y="2696"/>
                </a:lnTo>
                <a:lnTo>
                  <a:pt x="825" y="2688"/>
                </a:lnTo>
                <a:lnTo>
                  <a:pt x="826" y="2682"/>
                </a:lnTo>
                <a:lnTo>
                  <a:pt x="832" y="2672"/>
                </a:lnTo>
                <a:lnTo>
                  <a:pt x="841" y="2659"/>
                </a:lnTo>
                <a:lnTo>
                  <a:pt x="853" y="2645"/>
                </a:lnTo>
                <a:lnTo>
                  <a:pt x="860" y="2638"/>
                </a:lnTo>
                <a:lnTo>
                  <a:pt x="868" y="2635"/>
                </a:lnTo>
                <a:lnTo>
                  <a:pt x="875" y="2628"/>
                </a:lnTo>
                <a:lnTo>
                  <a:pt x="887" y="2613"/>
                </a:lnTo>
                <a:lnTo>
                  <a:pt x="890" y="2611"/>
                </a:lnTo>
                <a:lnTo>
                  <a:pt x="899" y="2608"/>
                </a:lnTo>
                <a:lnTo>
                  <a:pt x="902" y="2609"/>
                </a:lnTo>
                <a:lnTo>
                  <a:pt x="904" y="2613"/>
                </a:lnTo>
                <a:lnTo>
                  <a:pt x="906" y="2615"/>
                </a:lnTo>
                <a:lnTo>
                  <a:pt x="915" y="2617"/>
                </a:lnTo>
                <a:lnTo>
                  <a:pt x="921" y="2614"/>
                </a:lnTo>
                <a:lnTo>
                  <a:pt x="920" y="2612"/>
                </a:lnTo>
                <a:lnTo>
                  <a:pt x="915" y="2611"/>
                </a:lnTo>
                <a:lnTo>
                  <a:pt x="912" y="2609"/>
                </a:lnTo>
                <a:lnTo>
                  <a:pt x="909" y="2600"/>
                </a:lnTo>
                <a:lnTo>
                  <a:pt x="904" y="2595"/>
                </a:lnTo>
                <a:lnTo>
                  <a:pt x="902" y="2589"/>
                </a:lnTo>
                <a:lnTo>
                  <a:pt x="903" y="2579"/>
                </a:lnTo>
                <a:lnTo>
                  <a:pt x="908" y="2557"/>
                </a:lnTo>
                <a:lnTo>
                  <a:pt x="909" y="2533"/>
                </a:lnTo>
                <a:lnTo>
                  <a:pt x="913" y="2520"/>
                </a:lnTo>
                <a:lnTo>
                  <a:pt x="922" y="2515"/>
                </a:lnTo>
                <a:lnTo>
                  <a:pt x="942" y="2512"/>
                </a:lnTo>
                <a:lnTo>
                  <a:pt x="931" y="2506"/>
                </a:lnTo>
                <a:lnTo>
                  <a:pt x="926" y="2506"/>
                </a:lnTo>
                <a:lnTo>
                  <a:pt x="919" y="2503"/>
                </a:lnTo>
                <a:lnTo>
                  <a:pt x="916" y="2488"/>
                </a:lnTo>
                <a:lnTo>
                  <a:pt x="916" y="2478"/>
                </a:lnTo>
                <a:lnTo>
                  <a:pt x="921" y="2465"/>
                </a:lnTo>
                <a:lnTo>
                  <a:pt x="939" y="2444"/>
                </a:lnTo>
                <a:lnTo>
                  <a:pt x="959" y="2430"/>
                </a:lnTo>
                <a:lnTo>
                  <a:pt x="957" y="2429"/>
                </a:lnTo>
                <a:lnTo>
                  <a:pt x="954" y="2424"/>
                </a:lnTo>
                <a:lnTo>
                  <a:pt x="964" y="2395"/>
                </a:lnTo>
                <a:lnTo>
                  <a:pt x="973" y="2369"/>
                </a:lnTo>
                <a:lnTo>
                  <a:pt x="960" y="2391"/>
                </a:lnTo>
                <a:lnTo>
                  <a:pt x="946" y="2408"/>
                </a:lnTo>
                <a:lnTo>
                  <a:pt x="905" y="2428"/>
                </a:lnTo>
                <a:lnTo>
                  <a:pt x="876" y="2445"/>
                </a:lnTo>
                <a:lnTo>
                  <a:pt x="863" y="2448"/>
                </a:lnTo>
                <a:lnTo>
                  <a:pt x="854" y="2444"/>
                </a:lnTo>
                <a:lnTo>
                  <a:pt x="847" y="2428"/>
                </a:lnTo>
                <a:lnTo>
                  <a:pt x="843" y="2423"/>
                </a:lnTo>
                <a:lnTo>
                  <a:pt x="838" y="2413"/>
                </a:lnTo>
                <a:lnTo>
                  <a:pt x="841" y="2399"/>
                </a:lnTo>
                <a:lnTo>
                  <a:pt x="845" y="2390"/>
                </a:lnTo>
                <a:lnTo>
                  <a:pt x="853" y="2388"/>
                </a:lnTo>
                <a:lnTo>
                  <a:pt x="863" y="2393"/>
                </a:lnTo>
                <a:lnTo>
                  <a:pt x="872" y="2393"/>
                </a:lnTo>
                <a:lnTo>
                  <a:pt x="861" y="2384"/>
                </a:lnTo>
                <a:lnTo>
                  <a:pt x="845" y="2376"/>
                </a:lnTo>
                <a:lnTo>
                  <a:pt x="838" y="2378"/>
                </a:lnTo>
                <a:lnTo>
                  <a:pt x="832" y="2391"/>
                </a:lnTo>
                <a:lnTo>
                  <a:pt x="825" y="2400"/>
                </a:lnTo>
                <a:lnTo>
                  <a:pt x="818" y="2397"/>
                </a:lnTo>
                <a:lnTo>
                  <a:pt x="814" y="2394"/>
                </a:lnTo>
                <a:lnTo>
                  <a:pt x="817" y="2405"/>
                </a:lnTo>
                <a:lnTo>
                  <a:pt x="812" y="2421"/>
                </a:lnTo>
                <a:lnTo>
                  <a:pt x="810" y="2433"/>
                </a:lnTo>
                <a:lnTo>
                  <a:pt x="817" y="2463"/>
                </a:lnTo>
                <a:lnTo>
                  <a:pt x="816" y="2475"/>
                </a:lnTo>
                <a:lnTo>
                  <a:pt x="803" y="2480"/>
                </a:lnTo>
                <a:lnTo>
                  <a:pt x="793" y="2470"/>
                </a:lnTo>
                <a:lnTo>
                  <a:pt x="771" y="2432"/>
                </a:lnTo>
                <a:lnTo>
                  <a:pt x="763" y="2421"/>
                </a:lnTo>
                <a:lnTo>
                  <a:pt x="746" y="2403"/>
                </a:lnTo>
                <a:lnTo>
                  <a:pt x="740" y="2406"/>
                </a:lnTo>
                <a:lnTo>
                  <a:pt x="733" y="2415"/>
                </a:lnTo>
                <a:lnTo>
                  <a:pt x="726" y="2417"/>
                </a:lnTo>
                <a:lnTo>
                  <a:pt x="708" y="2404"/>
                </a:lnTo>
                <a:lnTo>
                  <a:pt x="699" y="2394"/>
                </a:lnTo>
                <a:lnTo>
                  <a:pt x="691" y="2382"/>
                </a:lnTo>
                <a:lnTo>
                  <a:pt x="679" y="2388"/>
                </a:lnTo>
                <a:lnTo>
                  <a:pt x="668" y="2396"/>
                </a:lnTo>
                <a:lnTo>
                  <a:pt x="655" y="2409"/>
                </a:lnTo>
                <a:lnTo>
                  <a:pt x="647" y="2409"/>
                </a:lnTo>
                <a:lnTo>
                  <a:pt x="624" y="2420"/>
                </a:lnTo>
                <a:lnTo>
                  <a:pt x="621" y="2420"/>
                </a:lnTo>
                <a:lnTo>
                  <a:pt x="618" y="2426"/>
                </a:lnTo>
                <a:lnTo>
                  <a:pt x="615" y="2429"/>
                </a:lnTo>
                <a:lnTo>
                  <a:pt x="612" y="2440"/>
                </a:lnTo>
                <a:lnTo>
                  <a:pt x="581" y="2449"/>
                </a:lnTo>
                <a:lnTo>
                  <a:pt x="550" y="2444"/>
                </a:lnTo>
                <a:lnTo>
                  <a:pt x="561" y="2438"/>
                </a:lnTo>
                <a:lnTo>
                  <a:pt x="573" y="2433"/>
                </a:lnTo>
                <a:lnTo>
                  <a:pt x="583" y="2421"/>
                </a:lnTo>
                <a:lnTo>
                  <a:pt x="579" y="2405"/>
                </a:lnTo>
                <a:lnTo>
                  <a:pt x="578" y="2397"/>
                </a:lnTo>
                <a:lnTo>
                  <a:pt x="578" y="2387"/>
                </a:lnTo>
                <a:lnTo>
                  <a:pt x="590" y="2373"/>
                </a:lnTo>
                <a:lnTo>
                  <a:pt x="578" y="2373"/>
                </a:lnTo>
                <a:lnTo>
                  <a:pt x="570" y="2378"/>
                </a:lnTo>
                <a:lnTo>
                  <a:pt x="563" y="2367"/>
                </a:lnTo>
                <a:lnTo>
                  <a:pt x="560" y="2346"/>
                </a:lnTo>
                <a:lnTo>
                  <a:pt x="568" y="2333"/>
                </a:lnTo>
                <a:lnTo>
                  <a:pt x="572" y="2323"/>
                </a:lnTo>
                <a:lnTo>
                  <a:pt x="575" y="2310"/>
                </a:lnTo>
                <a:lnTo>
                  <a:pt x="575" y="2298"/>
                </a:lnTo>
                <a:lnTo>
                  <a:pt x="569" y="2279"/>
                </a:lnTo>
                <a:lnTo>
                  <a:pt x="550" y="2237"/>
                </a:lnTo>
                <a:lnTo>
                  <a:pt x="542" y="2205"/>
                </a:lnTo>
                <a:lnTo>
                  <a:pt x="528" y="2189"/>
                </a:lnTo>
                <a:lnTo>
                  <a:pt x="539" y="2161"/>
                </a:lnTo>
                <a:lnTo>
                  <a:pt x="550" y="2136"/>
                </a:lnTo>
                <a:lnTo>
                  <a:pt x="566" y="2124"/>
                </a:lnTo>
                <a:lnTo>
                  <a:pt x="564" y="2123"/>
                </a:lnTo>
                <a:lnTo>
                  <a:pt x="556" y="2123"/>
                </a:lnTo>
                <a:lnTo>
                  <a:pt x="551" y="2124"/>
                </a:lnTo>
                <a:lnTo>
                  <a:pt x="546" y="2132"/>
                </a:lnTo>
                <a:lnTo>
                  <a:pt x="540" y="2139"/>
                </a:lnTo>
                <a:lnTo>
                  <a:pt x="524" y="2171"/>
                </a:lnTo>
                <a:lnTo>
                  <a:pt x="514" y="2187"/>
                </a:lnTo>
                <a:lnTo>
                  <a:pt x="507" y="2191"/>
                </a:lnTo>
                <a:lnTo>
                  <a:pt x="518" y="2197"/>
                </a:lnTo>
                <a:lnTo>
                  <a:pt x="520" y="2202"/>
                </a:lnTo>
                <a:lnTo>
                  <a:pt x="522" y="2214"/>
                </a:lnTo>
                <a:lnTo>
                  <a:pt x="519" y="2228"/>
                </a:lnTo>
                <a:lnTo>
                  <a:pt x="516" y="2235"/>
                </a:lnTo>
                <a:lnTo>
                  <a:pt x="503" y="2235"/>
                </a:lnTo>
                <a:lnTo>
                  <a:pt x="492" y="2246"/>
                </a:lnTo>
                <a:lnTo>
                  <a:pt x="465" y="2258"/>
                </a:lnTo>
                <a:lnTo>
                  <a:pt x="428" y="2265"/>
                </a:lnTo>
                <a:lnTo>
                  <a:pt x="410" y="2264"/>
                </a:lnTo>
                <a:lnTo>
                  <a:pt x="392" y="2250"/>
                </a:lnTo>
                <a:lnTo>
                  <a:pt x="392" y="2242"/>
                </a:lnTo>
                <a:lnTo>
                  <a:pt x="393" y="2235"/>
                </a:lnTo>
                <a:lnTo>
                  <a:pt x="366" y="2210"/>
                </a:lnTo>
                <a:lnTo>
                  <a:pt x="351" y="2186"/>
                </a:lnTo>
                <a:lnTo>
                  <a:pt x="340" y="2185"/>
                </a:lnTo>
                <a:lnTo>
                  <a:pt x="330" y="2178"/>
                </a:lnTo>
                <a:lnTo>
                  <a:pt x="319" y="2168"/>
                </a:lnTo>
                <a:lnTo>
                  <a:pt x="320" y="2160"/>
                </a:lnTo>
                <a:lnTo>
                  <a:pt x="322" y="2154"/>
                </a:lnTo>
                <a:lnTo>
                  <a:pt x="315" y="2150"/>
                </a:lnTo>
                <a:lnTo>
                  <a:pt x="306" y="2150"/>
                </a:lnTo>
                <a:lnTo>
                  <a:pt x="296" y="2148"/>
                </a:lnTo>
                <a:lnTo>
                  <a:pt x="323" y="2115"/>
                </a:lnTo>
                <a:lnTo>
                  <a:pt x="332" y="2094"/>
                </a:lnTo>
                <a:lnTo>
                  <a:pt x="339" y="2091"/>
                </a:lnTo>
                <a:lnTo>
                  <a:pt x="349" y="2094"/>
                </a:lnTo>
                <a:lnTo>
                  <a:pt x="362" y="2103"/>
                </a:lnTo>
                <a:lnTo>
                  <a:pt x="374" y="2106"/>
                </a:lnTo>
                <a:lnTo>
                  <a:pt x="378" y="2110"/>
                </a:lnTo>
                <a:lnTo>
                  <a:pt x="382" y="2118"/>
                </a:lnTo>
                <a:lnTo>
                  <a:pt x="378" y="2131"/>
                </a:lnTo>
                <a:lnTo>
                  <a:pt x="374" y="2139"/>
                </a:lnTo>
                <a:lnTo>
                  <a:pt x="379" y="2137"/>
                </a:lnTo>
                <a:lnTo>
                  <a:pt x="393" y="2123"/>
                </a:lnTo>
                <a:lnTo>
                  <a:pt x="403" y="2111"/>
                </a:lnTo>
                <a:lnTo>
                  <a:pt x="408" y="2113"/>
                </a:lnTo>
                <a:lnTo>
                  <a:pt x="411" y="2115"/>
                </a:lnTo>
                <a:lnTo>
                  <a:pt x="417" y="2127"/>
                </a:lnTo>
                <a:lnTo>
                  <a:pt x="425" y="2140"/>
                </a:lnTo>
                <a:lnTo>
                  <a:pt x="440" y="2128"/>
                </a:lnTo>
                <a:lnTo>
                  <a:pt x="449" y="2113"/>
                </a:lnTo>
                <a:lnTo>
                  <a:pt x="442" y="2106"/>
                </a:lnTo>
                <a:lnTo>
                  <a:pt x="433" y="2102"/>
                </a:lnTo>
                <a:lnTo>
                  <a:pt x="411" y="2097"/>
                </a:lnTo>
                <a:lnTo>
                  <a:pt x="416" y="2093"/>
                </a:lnTo>
                <a:lnTo>
                  <a:pt x="430" y="2093"/>
                </a:lnTo>
                <a:lnTo>
                  <a:pt x="436" y="2089"/>
                </a:lnTo>
                <a:lnTo>
                  <a:pt x="430" y="2083"/>
                </a:lnTo>
                <a:lnTo>
                  <a:pt x="423" y="2078"/>
                </a:lnTo>
                <a:lnTo>
                  <a:pt x="404" y="2095"/>
                </a:lnTo>
                <a:lnTo>
                  <a:pt x="368" y="2094"/>
                </a:lnTo>
                <a:lnTo>
                  <a:pt x="343" y="2084"/>
                </a:lnTo>
                <a:lnTo>
                  <a:pt x="319" y="2086"/>
                </a:lnTo>
                <a:lnTo>
                  <a:pt x="315" y="2084"/>
                </a:lnTo>
                <a:lnTo>
                  <a:pt x="310" y="2079"/>
                </a:lnTo>
                <a:lnTo>
                  <a:pt x="324" y="2066"/>
                </a:lnTo>
                <a:lnTo>
                  <a:pt x="334" y="2059"/>
                </a:lnTo>
                <a:lnTo>
                  <a:pt x="334" y="2055"/>
                </a:lnTo>
                <a:lnTo>
                  <a:pt x="329" y="2055"/>
                </a:lnTo>
                <a:lnTo>
                  <a:pt x="318" y="2058"/>
                </a:lnTo>
                <a:lnTo>
                  <a:pt x="313" y="2052"/>
                </a:lnTo>
                <a:lnTo>
                  <a:pt x="314" y="2042"/>
                </a:lnTo>
                <a:lnTo>
                  <a:pt x="312" y="2043"/>
                </a:lnTo>
                <a:lnTo>
                  <a:pt x="308" y="2048"/>
                </a:lnTo>
                <a:lnTo>
                  <a:pt x="302" y="2046"/>
                </a:lnTo>
                <a:lnTo>
                  <a:pt x="297" y="2041"/>
                </a:lnTo>
                <a:lnTo>
                  <a:pt x="299" y="2036"/>
                </a:lnTo>
                <a:lnTo>
                  <a:pt x="305" y="2029"/>
                </a:lnTo>
                <a:lnTo>
                  <a:pt x="302" y="2028"/>
                </a:lnTo>
                <a:lnTo>
                  <a:pt x="298" y="2030"/>
                </a:lnTo>
                <a:lnTo>
                  <a:pt x="293" y="2038"/>
                </a:lnTo>
                <a:lnTo>
                  <a:pt x="294" y="2045"/>
                </a:lnTo>
                <a:lnTo>
                  <a:pt x="294" y="2056"/>
                </a:lnTo>
                <a:lnTo>
                  <a:pt x="286" y="2058"/>
                </a:lnTo>
                <a:lnTo>
                  <a:pt x="279" y="2056"/>
                </a:lnTo>
                <a:lnTo>
                  <a:pt x="274" y="2046"/>
                </a:lnTo>
                <a:lnTo>
                  <a:pt x="269" y="2024"/>
                </a:lnTo>
                <a:lnTo>
                  <a:pt x="256" y="2018"/>
                </a:lnTo>
                <a:lnTo>
                  <a:pt x="252" y="2007"/>
                </a:lnTo>
                <a:lnTo>
                  <a:pt x="261" y="1992"/>
                </a:lnTo>
                <a:lnTo>
                  <a:pt x="257" y="1985"/>
                </a:lnTo>
                <a:lnTo>
                  <a:pt x="248" y="1982"/>
                </a:lnTo>
                <a:lnTo>
                  <a:pt x="237" y="1990"/>
                </a:lnTo>
                <a:lnTo>
                  <a:pt x="233" y="1983"/>
                </a:lnTo>
                <a:lnTo>
                  <a:pt x="232" y="1976"/>
                </a:lnTo>
                <a:lnTo>
                  <a:pt x="231" y="1966"/>
                </a:lnTo>
                <a:lnTo>
                  <a:pt x="234" y="1965"/>
                </a:lnTo>
                <a:lnTo>
                  <a:pt x="237" y="1967"/>
                </a:lnTo>
                <a:lnTo>
                  <a:pt x="258" y="1961"/>
                </a:lnTo>
                <a:lnTo>
                  <a:pt x="260" y="1958"/>
                </a:lnTo>
                <a:lnTo>
                  <a:pt x="243" y="1950"/>
                </a:lnTo>
                <a:lnTo>
                  <a:pt x="239" y="1940"/>
                </a:lnTo>
                <a:lnTo>
                  <a:pt x="245" y="1935"/>
                </a:lnTo>
                <a:lnTo>
                  <a:pt x="258" y="1935"/>
                </a:lnTo>
                <a:lnTo>
                  <a:pt x="275" y="1929"/>
                </a:lnTo>
                <a:lnTo>
                  <a:pt x="268" y="1920"/>
                </a:lnTo>
                <a:lnTo>
                  <a:pt x="267" y="1914"/>
                </a:lnTo>
                <a:lnTo>
                  <a:pt x="265" y="1905"/>
                </a:lnTo>
                <a:lnTo>
                  <a:pt x="268" y="1890"/>
                </a:lnTo>
                <a:lnTo>
                  <a:pt x="289" y="1856"/>
                </a:lnTo>
                <a:lnTo>
                  <a:pt x="309" y="1827"/>
                </a:lnTo>
                <a:lnTo>
                  <a:pt x="315" y="1820"/>
                </a:lnTo>
                <a:lnTo>
                  <a:pt x="324" y="1817"/>
                </a:lnTo>
                <a:lnTo>
                  <a:pt x="333" y="1819"/>
                </a:lnTo>
                <a:lnTo>
                  <a:pt x="341" y="1826"/>
                </a:lnTo>
                <a:lnTo>
                  <a:pt x="343" y="1823"/>
                </a:lnTo>
                <a:lnTo>
                  <a:pt x="340" y="1820"/>
                </a:lnTo>
                <a:lnTo>
                  <a:pt x="336" y="1808"/>
                </a:lnTo>
                <a:lnTo>
                  <a:pt x="349" y="1804"/>
                </a:lnTo>
                <a:lnTo>
                  <a:pt x="356" y="1790"/>
                </a:lnTo>
                <a:lnTo>
                  <a:pt x="356" y="1786"/>
                </a:lnTo>
                <a:lnTo>
                  <a:pt x="349" y="1792"/>
                </a:lnTo>
                <a:lnTo>
                  <a:pt x="340" y="1801"/>
                </a:lnTo>
                <a:lnTo>
                  <a:pt x="338" y="1792"/>
                </a:lnTo>
                <a:lnTo>
                  <a:pt x="336" y="1771"/>
                </a:lnTo>
                <a:lnTo>
                  <a:pt x="340" y="1750"/>
                </a:lnTo>
                <a:lnTo>
                  <a:pt x="343" y="1741"/>
                </a:lnTo>
                <a:lnTo>
                  <a:pt x="350" y="1732"/>
                </a:lnTo>
                <a:lnTo>
                  <a:pt x="369" y="1729"/>
                </a:lnTo>
                <a:lnTo>
                  <a:pt x="373" y="1731"/>
                </a:lnTo>
                <a:lnTo>
                  <a:pt x="373" y="1727"/>
                </a:lnTo>
                <a:lnTo>
                  <a:pt x="362" y="1714"/>
                </a:lnTo>
                <a:lnTo>
                  <a:pt x="366" y="1704"/>
                </a:lnTo>
                <a:lnTo>
                  <a:pt x="371" y="1698"/>
                </a:lnTo>
                <a:lnTo>
                  <a:pt x="395" y="1690"/>
                </a:lnTo>
                <a:lnTo>
                  <a:pt x="408" y="1693"/>
                </a:lnTo>
                <a:lnTo>
                  <a:pt x="424" y="1702"/>
                </a:lnTo>
                <a:lnTo>
                  <a:pt x="434" y="1714"/>
                </a:lnTo>
                <a:lnTo>
                  <a:pt x="432" y="1720"/>
                </a:lnTo>
                <a:lnTo>
                  <a:pt x="430" y="1724"/>
                </a:lnTo>
                <a:lnTo>
                  <a:pt x="425" y="1728"/>
                </a:lnTo>
                <a:lnTo>
                  <a:pt x="423" y="1731"/>
                </a:lnTo>
                <a:lnTo>
                  <a:pt x="424" y="1733"/>
                </a:lnTo>
                <a:lnTo>
                  <a:pt x="431" y="1726"/>
                </a:lnTo>
                <a:lnTo>
                  <a:pt x="442" y="1717"/>
                </a:lnTo>
                <a:lnTo>
                  <a:pt x="449" y="1721"/>
                </a:lnTo>
                <a:lnTo>
                  <a:pt x="454" y="1728"/>
                </a:lnTo>
                <a:lnTo>
                  <a:pt x="460" y="1728"/>
                </a:lnTo>
                <a:lnTo>
                  <a:pt x="477" y="1722"/>
                </a:lnTo>
                <a:lnTo>
                  <a:pt x="487" y="1716"/>
                </a:lnTo>
                <a:lnTo>
                  <a:pt x="498" y="1700"/>
                </a:lnTo>
                <a:lnTo>
                  <a:pt x="512" y="1689"/>
                </a:lnTo>
                <a:lnTo>
                  <a:pt x="533" y="1656"/>
                </a:lnTo>
                <a:lnTo>
                  <a:pt x="539" y="1643"/>
                </a:lnTo>
                <a:lnTo>
                  <a:pt x="546" y="1641"/>
                </a:lnTo>
                <a:lnTo>
                  <a:pt x="553" y="1642"/>
                </a:lnTo>
                <a:lnTo>
                  <a:pt x="557" y="1653"/>
                </a:lnTo>
                <a:lnTo>
                  <a:pt x="564" y="1656"/>
                </a:lnTo>
                <a:lnTo>
                  <a:pt x="601" y="1654"/>
                </a:lnTo>
                <a:lnTo>
                  <a:pt x="620" y="1649"/>
                </a:lnTo>
                <a:lnTo>
                  <a:pt x="633" y="1638"/>
                </a:lnTo>
                <a:lnTo>
                  <a:pt x="647" y="1620"/>
                </a:lnTo>
                <a:lnTo>
                  <a:pt x="655" y="1607"/>
                </a:lnTo>
                <a:lnTo>
                  <a:pt x="658" y="1591"/>
                </a:lnTo>
                <a:lnTo>
                  <a:pt x="653" y="1570"/>
                </a:lnTo>
                <a:lnTo>
                  <a:pt x="648" y="1553"/>
                </a:lnTo>
                <a:lnTo>
                  <a:pt x="642" y="1513"/>
                </a:lnTo>
                <a:lnTo>
                  <a:pt x="623" y="1487"/>
                </a:lnTo>
                <a:lnTo>
                  <a:pt x="610" y="1479"/>
                </a:lnTo>
                <a:lnTo>
                  <a:pt x="602" y="1480"/>
                </a:lnTo>
                <a:lnTo>
                  <a:pt x="608" y="1463"/>
                </a:lnTo>
                <a:lnTo>
                  <a:pt x="626" y="1465"/>
                </a:lnTo>
                <a:lnTo>
                  <a:pt x="637" y="1461"/>
                </a:lnTo>
                <a:lnTo>
                  <a:pt x="646" y="1453"/>
                </a:lnTo>
                <a:lnTo>
                  <a:pt x="649" y="1447"/>
                </a:lnTo>
                <a:lnTo>
                  <a:pt x="654" y="1434"/>
                </a:lnTo>
                <a:lnTo>
                  <a:pt x="652" y="1420"/>
                </a:lnTo>
                <a:lnTo>
                  <a:pt x="650" y="1413"/>
                </a:lnTo>
                <a:lnTo>
                  <a:pt x="643" y="1405"/>
                </a:lnTo>
                <a:lnTo>
                  <a:pt x="636" y="1393"/>
                </a:lnTo>
                <a:lnTo>
                  <a:pt x="631" y="1389"/>
                </a:lnTo>
                <a:lnTo>
                  <a:pt x="626" y="1389"/>
                </a:lnTo>
                <a:lnTo>
                  <a:pt x="604" y="1413"/>
                </a:lnTo>
                <a:lnTo>
                  <a:pt x="591" y="1414"/>
                </a:lnTo>
                <a:lnTo>
                  <a:pt x="581" y="1409"/>
                </a:lnTo>
                <a:lnTo>
                  <a:pt x="572" y="1423"/>
                </a:lnTo>
                <a:lnTo>
                  <a:pt x="548" y="1435"/>
                </a:lnTo>
                <a:lnTo>
                  <a:pt x="535" y="1447"/>
                </a:lnTo>
                <a:lnTo>
                  <a:pt x="511" y="1477"/>
                </a:lnTo>
                <a:lnTo>
                  <a:pt x="505" y="1490"/>
                </a:lnTo>
                <a:lnTo>
                  <a:pt x="498" y="1491"/>
                </a:lnTo>
                <a:lnTo>
                  <a:pt x="492" y="1465"/>
                </a:lnTo>
                <a:lnTo>
                  <a:pt x="466" y="1440"/>
                </a:lnTo>
                <a:lnTo>
                  <a:pt x="458" y="1448"/>
                </a:lnTo>
                <a:lnTo>
                  <a:pt x="463" y="1456"/>
                </a:lnTo>
                <a:lnTo>
                  <a:pt x="469" y="1462"/>
                </a:lnTo>
                <a:lnTo>
                  <a:pt x="478" y="1464"/>
                </a:lnTo>
                <a:lnTo>
                  <a:pt x="474" y="1472"/>
                </a:lnTo>
                <a:lnTo>
                  <a:pt x="471" y="1482"/>
                </a:lnTo>
                <a:lnTo>
                  <a:pt x="461" y="1472"/>
                </a:lnTo>
                <a:lnTo>
                  <a:pt x="444" y="1458"/>
                </a:lnTo>
                <a:lnTo>
                  <a:pt x="426" y="1451"/>
                </a:lnTo>
                <a:lnTo>
                  <a:pt x="379" y="1452"/>
                </a:lnTo>
                <a:lnTo>
                  <a:pt x="348" y="1466"/>
                </a:lnTo>
                <a:lnTo>
                  <a:pt x="346" y="1463"/>
                </a:lnTo>
                <a:lnTo>
                  <a:pt x="343" y="1462"/>
                </a:lnTo>
                <a:lnTo>
                  <a:pt x="337" y="1465"/>
                </a:lnTo>
                <a:lnTo>
                  <a:pt x="335" y="1471"/>
                </a:lnTo>
                <a:lnTo>
                  <a:pt x="332" y="1475"/>
                </a:lnTo>
                <a:lnTo>
                  <a:pt x="326" y="1476"/>
                </a:lnTo>
                <a:lnTo>
                  <a:pt x="313" y="1474"/>
                </a:lnTo>
                <a:lnTo>
                  <a:pt x="289" y="1465"/>
                </a:lnTo>
                <a:lnTo>
                  <a:pt x="233" y="1452"/>
                </a:lnTo>
                <a:lnTo>
                  <a:pt x="219" y="1444"/>
                </a:lnTo>
                <a:lnTo>
                  <a:pt x="207" y="1425"/>
                </a:lnTo>
                <a:lnTo>
                  <a:pt x="207" y="1413"/>
                </a:lnTo>
                <a:lnTo>
                  <a:pt x="212" y="1407"/>
                </a:lnTo>
                <a:lnTo>
                  <a:pt x="212" y="1389"/>
                </a:lnTo>
                <a:lnTo>
                  <a:pt x="201" y="1384"/>
                </a:lnTo>
                <a:lnTo>
                  <a:pt x="179" y="1357"/>
                </a:lnTo>
                <a:lnTo>
                  <a:pt x="171" y="1345"/>
                </a:lnTo>
                <a:lnTo>
                  <a:pt x="173" y="1344"/>
                </a:lnTo>
                <a:lnTo>
                  <a:pt x="177" y="1347"/>
                </a:lnTo>
                <a:lnTo>
                  <a:pt x="184" y="1350"/>
                </a:lnTo>
                <a:lnTo>
                  <a:pt x="203" y="1346"/>
                </a:lnTo>
                <a:lnTo>
                  <a:pt x="209" y="1328"/>
                </a:lnTo>
                <a:lnTo>
                  <a:pt x="223" y="1323"/>
                </a:lnTo>
                <a:lnTo>
                  <a:pt x="235" y="1326"/>
                </a:lnTo>
                <a:lnTo>
                  <a:pt x="232" y="1321"/>
                </a:lnTo>
                <a:lnTo>
                  <a:pt x="229" y="1317"/>
                </a:lnTo>
                <a:lnTo>
                  <a:pt x="196" y="1308"/>
                </a:lnTo>
                <a:lnTo>
                  <a:pt x="192" y="1311"/>
                </a:lnTo>
                <a:lnTo>
                  <a:pt x="134" y="1295"/>
                </a:lnTo>
                <a:lnTo>
                  <a:pt x="87" y="1267"/>
                </a:lnTo>
                <a:lnTo>
                  <a:pt x="84" y="1262"/>
                </a:lnTo>
                <a:lnTo>
                  <a:pt x="79" y="1250"/>
                </a:lnTo>
                <a:lnTo>
                  <a:pt x="86" y="1238"/>
                </a:lnTo>
                <a:lnTo>
                  <a:pt x="92" y="1233"/>
                </a:lnTo>
                <a:lnTo>
                  <a:pt x="92" y="1239"/>
                </a:lnTo>
                <a:lnTo>
                  <a:pt x="93" y="1246"/>
                </a:lnTo>
                <a:lnTo>
                  <a:pt x="120" y="1231"/>
                </a:lnTo>
                <a:lnTo>
                  <a:pt x="133" y="1211"/>
                </a:lnTo>
                <a:lnTo>
                  <a:pt x="160" y="1208"/>
                </a:lnTo>
                <a:lnTo>
                  <a:pt x="166" y="1203"/>
                </a:lnTo>
                <a:lnTo>
                  <a:pt x="174" y="1192"/>
                </a:lnTo>
                <a:lnTo>
                  <a:pt x="186" y="1174"/>
                </a:lnTo>
                <a:lnTo>
                  <a:pt x="202" y="1164"/>
                </a:lnTo>
                <a:lnTo>
                  <a:pt x="213" y="1156"/>
                </a:lnTo>
                <a:lnTo>
                  <a:pt x="228" y="1151"/>
                </a:lnTo>
                <a:lnTo>
                  <a:pt x="240" y="1159"/>
                </a:lnTo>
                <a:lnTo>
                  <a:pt x="244" y="1160"/>
                </a:lnTo>
                <a:lnTo>
                  <a:pt x="267" y="1162"/>
                </a:lnTo>
                <a:lnTo>
                  <a:pt x="274" y="1158"/>
                </a:lnTo>
                <a:lnTo>
                  <a:pt x="277" y="1156"/>
                </a:lnTo>
                <a:lnTo>
                  <a:pt x="280" y="1151"/>
                </a:lnTo>
                <a:lnTo>
                  <a:pt x="257" y="1136"/>
                </a:lnTo>
                <a:lnTo>
                  <a:pt x="260" y="1128"/>
                </a:lnTo>
                <a:lnTo>
                  <a:pt x="263" y="1122"/>
                </a:lnTo>
                <a:lnTo>
                  <a:pt x="288" y="1104"/>
                </a:lnTo>
                <a:lnTo>
                  <a:pt x="308" y="1098"/>
                </a:lnTo>
                <a:lnTo>
                  <a:pt x="319" y="1098"/>
                </a:lnTo>
                <a:lnTo>
                  <a:pt x="350" y="1075"/>
                </a:lnTo>
                <a:lnTo>
                  <a:pt x="367" y="1068"/>
                </a:lnTo>
                <a:lnTo>
                  <a:pt x="399" y="1064"/>
                </a:lnTo>
                <a:lnTo>
                  <a:pt x="425" y="1063"/>
                </a:lnTo>
                <a:lnTo>
                  <a:pt x="432" y="1071"/>
                </a:lnTo>
                <a:lnTo>
                  <a:pt x="418" y="1069"/>
                </a:lnTo>
                <a:lnTo>
                  <a:pt x="412" y="1071"/>
                </a:lnTo>
                <a:lnTo>
                  <a:pt x="416" y="1074"/>
                </a:lnTo>
                <a:lnTo>
                  <a:pt x="421" y="1080"/>
                </a:lnTo>
                <a:lnTo>
                  <a:pt x="420" y="1087"/>
                </a:lnTo>
                <a:lnTo>
                  <a:pt x="411" y="1110"/>
                </a:lnTo>
                <a:lnTo>
                  <a:pt x="412" y="1128"/>
                </a:lnTo>
                <a:lnTo>
                  <a:pt x="406" y="1134"/>
                </a:lnTo>
                <a:lnTo>
                  <a:pt x="401" y="1142"/>
                </a:lnTo>
                <a:lnTo>
                  <a:pt x="427" y="1168"/>
                </a:lnTo>
                <a:lnTo>
                  <a:pt x="469" y="1170"/>
                </a:lnTo>
                <a:lnTo>
                  <a:pt x="491" y="1165"/>
                </a:lnTo>
                <a:lnTo>
                  <a:pt x="504" y="1173"/>
                </a:lnTo>
                <a:lnTo>
                  <a:pt x="515" y="1174"/>
                </a:lnTo>
                <a:lnTo>
                  <a:pt x="545" y="1170"/>
                </a:lnTo>
                <a:lnTo>
                  <a:pt x="567" y="1176"/>
                </a:lnTo>
                <a:lnTo>
                  <a:pt x="576" y="1174"/>
                </a:lnTo>
                <a:lnTo>
                  <a:pt x="597" y="1135"/>
                </a:lnTo>
                <a:lnTo>
                  <a:pt x="605" y="1129"/>
                </a:lnTo>
                <a:lnTo>
                  <a:pt x="614" y="1136"/>
                </a:lnTo>
                <a:lnTo>
                  <a:pt x="625" y="1141"/>
                </a:lnTo>
                <a:lnTo>
                  <a:pt x="632" y="1137"/>
                </a:lnTo>
                <a:lnTo>
                  <a:pt x="638" y="1147"/>
                </a:lnTo>
                <a:lnTo>
                  <a:pt x="635" y="1127"/>
                </a:lnTo>
                <a:lnTo>
                  <a:pt x="631" y="1119"/>
                </a:lnTo>
                <a:lnTo>
                  <a:pt x="598" y="1104"/>
                </a:lnTo>
                <a:lnTo>
                  <a:pt x="575" y="1111"/>
                </a:lnTo>
                <a:lnTo>
                  <a:pt x="568" y="1103"/>
                </a:lnTo>
                <a:lnTo>
                  <a:pt x="571" y="1087"/>
                </a:lnTo>
                <a:lnTo>
                  <a:pt x="547" y="1047"/>
                </a:lnTo>
                <a:lnTo>
                  <a:pt x="537" y="1039"/>
                </a:lnTo>
                <a:lnTo>
                  <a:pt x="525" y="1039"/>
                </a:lnTo>
                <a:lnTo>
                  <a:pt x="519" y="1025"/>
                </a:lnTo>
                <a:lnTo>
                  <a:pt x="514" y="1007"/>
                </a:lnTo>
                <a:lnTo>
                  <a:pt x="524" y="1000"/>
                </a:lnTo>
                <a:lnTo>
                  <a:pt x="533" y="996"/>
                </a:lnTo>
                <a:lnTo>
                  <a:pt x="542" y="1002"/>
                </a:lnTo>
                <a:lnTo>
                  <a:pt x="551" y="1026"/>
                </a:lnTo>
                <a:lnTo>
                  <a:pt x="560" y="1029"/>
                </a:lnTo>
                <a:lnTo>
                  <a:pt x="558" y="1053"/>
                </a:lnTo>
                <a:lnTo>
                  <a:pt x="569" y="1074"/>
                </a:lnTo>
                <a:lnTo>
                  <a:pt x="594" y="1094"/>
                </a:lnTo>
                <a:lnTo>
                  <a:pt x="614" y="1087"/>
                </a:lnTo>
                <a:lnTo>
                  <a:pt x="629" y="1087"/>
                </a:lnTo>
                <a:lnTo>
                  <a:pt x="637" y="1091"/>
                </a:lnTo>
                <a:lnTo>
                  <a:pt x="658" y="1109"/>
                </a:lnTo>
                <a:lnTo>
                  <a:pt x="669" y="1111"/>
                </a:lnTo>
                <a:lnTo>
                  <a:pt x="702" y="1102"/>
                </a:lnTo>
                <a:lnTo>
                  <a:pt x="702" y="1084"/>
                </a:lnTo>
                <a:lnTo>
                  <a:pt x="699" y="1072"/>
                </a:lnTo>
                <a:lnTo>
                  <a:pt x="691" y="1064"/>
                </a:lnTo>
                <a:lnTo>
                  <a:pt x="669" y="1065"/>
                </a:lnTo>
                <a:lnTo>
                  <a:pt x="652" y="1052"/>
                </a:lnTo>
                <a:lnTo>
                  <a:pt x="637" y="1056"/>
                </a:lnTo>
                <a:lnTo>
                  <a:pt x="609" y="1076"/>
                </a:lnTo>
                <a:lnTo>
                  <a:pt x="596" y="1068"/>
                </a:lnTo>
                <a:lnTo>
                  <a:pt x="587" y="1057"/>
                </a:lnTo>
                <a:lnTo>
                  <a:pt x="573" y="1046"/>
                </a:lnTo>
                <a:lnTo>
                  <a:pt x="571" y="1025"/>
                </a:lnTo>
                <a:lnTo>
                  <a:pt x="583" y="1001"/>
                </a:lnTo>
                <a:lnTo>
                  <a:pt x="592" y="990"/>
                </a:lnTo>
                <a:lnTo>
                  <a:pt x="584" y="982"/>
                </a:lnTo>
                <a:lnTo>
                  <a:pt x="564" y="976"/>
                </a:lnTo>
                <a:lnTo>
                  <a:pt x="531" y="982"/>
                </a:lnTo>
                <a:lnTo>
                  <a:pt x="529" y="973"/>
                </a:lnTo>
                <a:lnTo>
                  <a:pt x="529" y="965"/>
                </a:lnTo>
                <a:lnTo>
                  <a:pt x="516" y="982"/>
                </a:lnTo>
                <a:lnTo>
                  <a:pt x="501" y="978"/>
                </a:lnTo>
                <a:lnTo>
                  <a:pt x="482" y="980"/>
                </a:lnTo>
                <a:lnTo>
                  <a:pt x="440" y="965"/>
                </a:lnTo>
                <a:lnTo>
                  <a:pt x="425" y="946"/>
                </a:lnTo>
                <a:lnTo>
                  <a:pt x="419" y="931"/>
                </a:lnTo>
                <a:lnTo>
                  <a:pt x="408" y="888"/>
                </a:lnTo>
                <a:lnTo>
                  <a:pt x="393" y="861"/>
                </a:lnTo>
                <a:lnTo>
                  <a:pt x="294" y="769"/>
                </a:lnTo>
                <a:lnTo>
                  <a:pt x="248" y="746"/>
                </a:lnTo>
                <a:lnTo>
                  <a:pt x="226" y="720"/>
                </a:lnTo>
                <a:lnTo>
                  <a:pt x="212" y="713"/>
                </a:lnTo>
                <a:lnTo>
                  <a:pt x="199" y="711"/>
                </a:lnTo>
                <a:lnTo>
                  <a:pt x="183" y="702"/>
                </a:lnTo>
                <a:lnTo>
                  <a:pt x="194" y="692"/>
                </a:lnTo>
                <a:lnTo>
                  <a:pt x="202" y="688"/>
                </a:lnTo>
                <a:lnTo>
                  <a:pt x="194" y="699"/>
                </a:lnTo>
                <a:lnTo>
                  <a:pt x="200" y="702"/>
                </a:lnTo>
                <a:lnTo>
                  <a:pt x="209" y="696"/>
                </a:lnTo>
                <a:lnTo>
                  <a:pt x="215" y="688"/>
                </a:lnTo>
                <a:lnTo>
                  <a:pt x="222" y="656"/>
                </a:lnTo>
                <a:lnTo>
                  <a:pt x="230" y="608"/>
                </a:lnTo>
                <a:lnTo>
                  <a:pt x="228" y="588"/>
                </a:lnTo>
                <a:lnTo>
                  <a:pt x="284" y="592"/>
                </a:lnTo>
                <a:lnTo>
                  <a:pt x="321" y="589"/>
                </a:lnTo>
                <a:lnTo>
                  <a:pt x="333" y="584"/>
                </a:lnTo>
                <a:lnTo>
                  <a:pt x="379" y="577"/>
                </a:lnTo>
                <a:lnTo>
                  <a:pt x="391" y="572"/>
                </a:lnTo>
                <a:lnTo>
                  <a:pt x="414" y="555"/>
                </a:lnTo>
                <a:lnTo>
                  <a:pt x="440" y="525"/>
                </a:lnTo>
                <a:lnTo>
                  <a:pt x="463" y="486"/>
                </a:lnTo>
                <a:lnTo>
                  <a:pt x="466" y="475"/>
                </a:lnTo>
                <a:lnTo>
                  <a:pt x="468" y="478"/>
                </a:lnTo>
                <a:lnTo>
                  <a:pt x="470" y="476"/>
                </a:lnTo>
                <a:lnTo>
                  <a:pt x="472" y="462"/>
                </a:lnTo>
                <a:lnTo>
                  <a:pt x="475" y="426"/>
                </a:lnTo>
                <a:lnTo>
                  <a:pt x="486" y="393"/>
                </a:lnTo>
                <a:lnTo>
                  <a:pt x="534" y="315"/>
                </a:lnTo>
                <a:lnTo>
                  <a:pt x="556" y="284"/>
                </a:lnTo>
                <a:lnTo>
                  <a:pt x="563" y="270"/>
                </a:lnTo>
                <a:lnTo>
                  <a:pt x="571" y="260"/>
                </a:lnTo>
                <a:lnTo>
                  <a:pt x="577" y="269"/>
                </a:lnTo>
                <a:lnTo>
                  <a:pt x="579" y="272"/>
                </a:lnTo>
                <a:lnTo>
                  <a:pt x="581" y="277"/>
                </a:lnTo>
                <a:lnTo>
                  <a:pt x="576" y="279"/>
                </a:lnTo>
                <a:lnTo>
                  <a:pt x="569" y="289"/>
                </a:lnTo>
                <a:lnTo>
                  <a:pt x="558" y="296"/>
                </a:lnTo>
                <a:lnTo>
                  <a:pt x="556" y="299"/>
                </a:lnTo>
                <a:lnTo>
                  <a:pt x="562" y="299"/>
                </a:lnTo>
                <a:lnTo>
                  <a:pt x="580" y="291"/>
                </a:lnTo>
                <a:lnTo>
                  <a:pt x="590" y="282"/>
                </a:lnTo>
                <a:lnTo>
                  <a:pt x="641" y="266"/>
                </a:lnTo>
                <a:lnTo>
                  <a:pt x="669" y="239"/>
                </a:lnTo>
                <a:lnTo>
                  <a:pt x="670" y="232"/>
                </a:lnTo>
                <a:lnTo>
                  <a:pt x="711" y="198"/>
                </a:lnTo>
                <a:lnTo>
                  <a:pt x="717" y="199"/>
                </a:lnTo>
                <a:lnTo>
                  <a:pt x="723" y="204"/>
                </a:lnTo>
                <a:lnTo>
                  <a:pt x="712" y="226"/>
                </a:lnTo>
                <a:lnTo>
                  <a:pt x="720" y="232"/>
                </a:lnTo>
                <a:lnTo>
                  <a:pt x="713" y="259"/>
                </a:lnTo>
                <a:lnTo>
                  <a:pt x="727" y="260"/>
                </a:lnTo>
                <a:lnTo>
                  <a:pt x="731" y="272"/>
                </a:lnTo>
                <a:lnTo>
                  <a:pt x="732" y="261"/>
                </a:lnTo>
                <a:lnTo>
                  <a:pt x="731" y="246"/>
                </a:lnTo>
                <a:lnTo>
                  <a:pt x="733" y="231"/>
                </a:lnTo>
                <a:lnTo>
                  <a:pt x="735" y="221"/>
                </a:lnTo>
                <a:lnTo>
                  <a:pt x="745" y="225"/>
                </a:lnTo>
                <a:lnTo>
                  <a:pt x="769" y="214"/>
                </a:lnTo>
                <a:lnTo>
                  <a:pt x="740" y="213"/>
                </a:lnTo>
                <a:lnTo>
                  <a:pt x="723" y="188"/>
                </a:lnTo>
                <a:lnTo>
                  <a:pt x="714" y="188"/>
                </a:lnTo>
                <a:lnTo>
                  <a:pt x="745" y="151"/>
                </a:lnTo>
                <a:lnTo>
                  <a:pt x="774" y="129"/>
                </a:lnTo>
                <a:lnTo>
                  <a:pt x="781" y="130"/>
                </a:lnTo>
                <a:lnTo>
                  <a:pt x="784" y="134"/>
                </a:lnTo>
                <a:lnTo>
                  <a:pt x="785" y="140"/>
                </a:lnTo>
                <a:lnTo>
                  <a:pt x="779" y="145"/>
                </a:lnTo>
                <a:lnTo>
                  <a:pt x="772" y="153"/>
                </a:lnTo>
                <a:lnTo>
                  <a:pt x="775" y="160"/>
                </a:lnTo>
                <a:lnTo>
                  <a:pt x="779" y="161"/>
                </a:lnTo>
                <a:lnTo>
                  <a:pt x="793" y="155"/>
                </a:lnTo>
                <a:lnTo>
                  <a:pt x="800" y="148"/>
                </a:lnTo>
                <a:lnTo>
                  <a:pt x="829" y="148"/>
                </a:lnTo>
                <a:lnTo>
                  <a:pt x="838" y="143"/>
                </a:lnTo>
                <a:lnTo>
                  <a:pt x="840" y="138"/>
                </a:lnTo>
                <a:lnTo>
                  <a:pt x="879" y="137"/>
                </a:lnTo>
                <a:lnTo>
                  <a:pt x="886" y="134"/>
                </a:lnTo>
                <a:lnTo>
                  <a:pt x="910" y="114"/>
                </a:lnTo>
                <a:lnTo>
                  <a:pt x="932" y="90"/>
                </a:lnTo>
                <a:lnTo>
                  <a:pt x="942" y="77"/>
                </a:lnTo>
                <a:lnTo>
                  <a:pt x="960" y="43"/>
                </a:lnTo>
                <a:lnTo>
                  <a:pt x="975" y="22"/>
                </a:lnTo>
                <a:lnTo>
                  <a:pt x="1000" y="0"/>
                </a:lnTo>
                <a:lnTo>
                  <a:pt x="1006" y="2"/>
                </a:lnTo>
                <a:lnTo>
                  <a:pt x="998" y="7"/>
                </a:lnTo>
                <a:lnTo>
                  <a:pt x="992" y="16"/>
                </a:lnTo>
                <a:lnTo>
                  <a:pt x="1000" y="28"/>
                </a:lnTo>
                <a:lnTo>
                  <a:pt x="1052" y="54"/>
                </a:lnTo>
                <a:lnTo>
                  <a:pt x="1065" y="55"/>
                </a:lnTo>
                <a:lnTo>
                  <a:pt x="1070" y="70"/>
                </a:lnTo>
                <a:lnTo>
                  <a:pt x="1066" y="85"/>
                </a:lnTo>
                <a:lnTo>
                  <a:pt x="1052" y="101"/>
                </a:lnTo>
                <a:lnTo>
                  <a:pt x="1025" y="117"/>
                </a:lnTo>
                <a:lnTo>
                  <a:pt x="1034" y="123"/>
                </a:lnTo>
                <a:lnTo>
                  <a:pt x="1039" y="138"/>
                </a:lnTo>
                <a:lnTo>
                  <a:pt x="1047" y="140"/>
                </a:lnTo>
                <a:lnTo>
                  <a:pt x="1060" y="134"/>
                </a:lnTo>
                <a:lnTo>
                  <a:pt x="1070" y="125"/>
                </a:lnTo>
                <a:lnTo>
                  <a:pt x="1091" y="96"/>
                </a:lnTo>
                <a:lnTo>
                  <a:pt x="1098" y="80"/>
                </a:lnTo>
                <a:lnTo>
                  <a:pt x="1103" y="76"/>
                </a:lnTo>
                <a:lnTo>
                  <a:pt x="1121" y="80"/>
                </a:lnTo>
                <a:lnTo>
                  <a:pt x="1131" y="88"/>
                </a:lnTo>
                <a:lnTo>
                  <a:pt x="1142" y="103"/>
                </a:lnTo>
                <a:lnTo>
                  <a:pt x="1138" y="117"/>
                </a:lnTo>
                <a:lnTo>
                  <a:pt x="1133" y="125"/>
                </a:lnTo>
                <a:lnTo>
                  <a:pt x="1148" y="137"/>
                </a:lnTo>
                <a:lnTo>
                  <a:pt x="1164" y="139"/>
                </a:lnTo>
                <a:lnTo>
                  <a:pt x="1180" y="148"/>
                </a:lnTo>
                <a:lnTo>
                  <a:pt x="1202" y="129"/>
                </a:lnTo>
                <a:lnTo>
                  <a:pt x="1219" y="126"/>
                </a:lnTo>
                <a:lnTo>
                  <a:pt x="1235" y="126"/>
                </a:lnTo>
                <a:lnTo>
                  <a:pt x="1256" y="116"/>
                </a:lnTo>
                <a:lnTo>
                  <a:pt x="1292" y="130"/>
                </a:lnTo>
                <a:lnTo>
                  <a:pt x="1301" y="126"/>
                </a:lnTo>
                <a:lnTo>
                  <a:pt x="1315" y="129"/>
                </a:lnTo>
                <a:lnTo>
                  <a:pt x="1330" y="137"/>
                </a:lnTo>
                <a:lnTo>
                  <a:pt x="1335" y="146"/>
                </a:lnTo>
                <a:lnTo>
                  <a:pt x="1319" y="164"/>
                </a:lnTo>
                <a:lnTo>
                  <a:pt x="1317" y="183"/>
                </a:lnTo>
                <a:lnTo>
                  <a:pt x="1322" y="191"/>
                </a:lnTo>
                <a:lnTo>
                  <a:pt x="1332" y="193"/>
                </a:lnTo>
                <a:lnTo>
                  <a:pt x="1334" y="204"/>
                </a:lnTo>
                <a:lnTo>
                  <a:pt x="1340" y="206"/>
                </a:lnTo>
                <a:lnTo>
                  <a:pt x="1372" y="206"/>
                </a:lnTo>
                <a:lnTo>
                  <a:pt x="1370" y="211"/>
                </a:lnTo>
                <a:lnTo>
                  <a:pt x="1368" y="217"/>
                </a:lnTo>
                <a:lnTo>
                  <a:pt x="1358" y="231"/>
                </a:lnTo>
                <a:lnTo>
                  <a:pt x="1415" y="239"/>
                </a:lnTo>
                <a:lnTo>
                  <a:pt x="1423" y="231"/>
                </a:lnTo>
                <a:lnTo>
                  <a:pt x="1435" y="228"/>
                </a:lnTo>
                <a:lnTo>
                  <a:pt x="1460" y="218"/>
                </a:lnTo>
                <a:lnTo>
                  <a:pt x="1469" y="222"/>
                </a:lnTo>
                <a:lnTo>
                  <a:pt x="1480" y="233"/>
                </a:lnTo>
                <a:lnTo>
                  <a:pt x="1491" y="235"/>
                </a:lnTo>
                <a:lnTo>
                  <a:pt x="1500" y="233"/>
                </a:lnTo>
                <a:lnTo>
                  <a:pt x="1522" y="218"/>
                </a:lnTo>
                <a:lnTo>
                  <a:pt x="1548" y="217"/>
                </a:lnTo>
                <a:lnTo>
                  <a:pt x="1559" y="222"/>
                </a:lnTo>
                <a:lnTo>
                  <a:pt x="1570" y="220"/>
                </a:lnTo>
                <a:lnTo>
                  <a:pt x="1604" y="238"/>
                </a:lnTo>
                <a:lnTo>
                  <a:pt x="1616" y="240"/>
                </a:lnTo>
                <a:lnTo>
                  <a:pt x="1633" y="263"/>
                </a:lnTo>
                <a:lnTo>
                  <a:pt x="1641" y="264"/>
                </a:lnTo>
                <a:lnTo>
                  <a:pt x="1651" y="254"/>
                </a:lnTo>
                <a:lnTo>
                  <a:pt x="1659" y="254"/>
                </a:lnTo>
                <a:lnTo>
                  <a:pt x="1668" y="263"/>
                </a:lnTo>
                <a:lnTo>
                  <a:pt x="1681" y="266"/>
                </a:lnTo>
                <a:lnTo>
                  <a:pt x="1687" y="281"/>
                </a:lnTo>
                <a:lnTo>
                  <a:pt x="1694" y="286"/>
                </a:lnTo>
                <a:lnTo>
                  <a:pt x="1745" y="297"/>
                </a:lnTo>
                <a:lnTo>
                  <a:pt x="1770" y="292"/>
                </a:lnTo>
                <a:lnTo>
                  <a:pt x="1807" y="294"/>
                </a:lnTo>
                <a:lnTo>
                  <a:pt x="1824" y="301"/>
                </a:lnTo>
                <a:lnTo>
                  <a:pt x="1843" y="300"/>
                </a:lnTo>
                <a:lnTo>
                  <a:pt x="1873" y="325"/>
                </a:lnTo>
                <a:lnTo>
                  <a:pt x="1889" y="329"/>
                </a:lnTo>
                <a:lnTo>
                  <a:pt x="1893" y="335"/>
                </a:lnTo>
                <a:lnTo>
                  <a:pt x="1938" y="341"/>
                </a:lnTo>
                <a:lnTo>
                  <a:pt x="1954" y="328"/>
                </a:lnTo>
                <a:lnTo>
                  <a:pt x="1982" y="324"/>
                </a:lnTo>
                <a:lnTo>
                  <a:pt x="2008" y="313"/>
                </a:lnTo>
                <a:lnTo>
                  <a:pt x="2022" y="313"/>
                </a:lnTo>
                <a:lnTo>
                  <a:pt x="2038" y="316"/>
                </a:lnTo>
                <a:lnTo>
                  <a:pt x="2045" y="315"/>
                </a:lnTo>
                <a:lnTo>
                  <a:pt x="2049" y="310"/>
                </a:lnTo>
                <a:lnTo>
                  <a:pt x="2090" y="329"/>
                </a:lnTo>
                <a:lnTo>
                  <a:pt x="2112" y="351"/>
                </a:lnTo>
                <a:lnTo>
                  <a:pt x="2122" y="367"/>
                </a:lnTo>
                <a:lnTo>
                  <a:pt x="2170" y="390"/>
                </a:lnTo>
                <a:lnTo>
                  <a:pt x="2183" y="403"/>
                </a:lnTo>
                <a:lnTo>
                  <a:pt x="2193" y="417"/>
                </a:lnTo>
                <a:lnTo>
                  <a:pt x="2198" y="418"/>
                </a:lnTo>
                <a:lnTo>
                  <a:pt x="2202" y="414"/>
                </a:lnTo>
                <a:lnTo>
                  <a:pt x="2219" y="415"/>
                </a:lnTo>
                <a:lnTo>
                  <a:pt x="2225" y="417"/>
                </a:lnTo>
                <a:close/>
                <a:moveTo>
                  <a:pt x="236" y="1140"/>
                </a:moveTo>
                <a:lnTo>
                  <a:pt x="233" y="1141"/>
                </a:lnTo>
                <a:lnTo>
                  <a:pt x="233" y="1138"/>
                </a:lnTo>
                <a:lnTo>
                  <a:pt x="242" y="1130"/>
                </a:lnTo>
                <a:lnTo>
                  <a:pt x="259" y="1120"/>
                </a:lnTo>
                <a:lnTo>
                  <a:pt x="258" y="1122"/>
                </a:lnTo>
                <a:lnTo>
                  <a:pt x="249" y="1130"/>
                </a:lnTo>
                <a:lnTo>
                  <a:pt x="236" y="1140"/>
                </a:lnTo>
                <a:close/>
                <a:moveTo>
                  <a:pt x="1676" y="2101"/>
                </a:moveTo>
                <a:lnTo>
                  <a:pt x="1666" y="2103"/>
                </a:lnTo>
                <a:lnTo>
                  <a:pt x="1661" y="2101"/>
                </a:lnTo>
                <a:lnTo>
                  <a:pt x="1661" y="2098"/>
                </a:lnTo>
                <a:lnTo>
                  <a:pt x="1663" y="2090"/>
                </a:lnTo>
                <a:lnTo>
                  <a:pt x="1662" y="2087"/>
                </a:lnTo>
                <a:lnTo>
                  <a:pt x="1667" y="2085"/>
                </a:lnTo>
                <a:lnTo>
                  <a:pt x="1673" y="2089"/>
                </a:lnTo>
                <a:lnTo>
                  <a:pt x="1675" y="2093"/>
                </a:lnTo>
                <a:lnTo>
                  <a:pt x="1676" y="2101"/>
                </a:lnTo>
                <a:close/>
                <a:moveTo>
                  <a:pt x="1352" y="2176"/>
                </a:moveTo>
                <a:lnTo>
                  <a:pt x="1348" y="2177"/>
                </a:lnTo>
                <a:lnTo>
                  <a:pt x="1353" y="2169"/>
                </a:lnTo>
                <a:lnTo>
                  <a:pt x="1357" y="2153"/>
                </a:lnTo>
                <a:lnTo>
                  <a:pt x="1362" y="2156"/>
                </a:lnTo>
                <a:lnTo>
                  <a:pt x="1363" y="2158"/>
                </a:lnTo>
                <a:lnTo>
                  <a:pt x="1355" y="2174"/>
                </a:lnTo>
                <a:lnTo>
                  <a:pt x="1352" y="2176"/>
                </a:lnTo>
                <a:close/>
                <a:moveTo>
                  <a:pt x="1697" y="2162"/>
                </a:moveTo>
                <a:lnTo>
                  <a:pt x="1697" y="2166"/>
                </a:lnTo>
                <a:lnTo>
                  <a:pt x="1695" y="2170"/>
                </a:lnTo>
                <a:lnTo>
                  <a:pt x="1697" y="2178"/>
                </a:lnTo>
                <a:lnTo>
                  <a:pt x="1693" y="2190"/>
                </a:lnTo>
                <a:lnTo>
                  <a:pt x="1692" y="2199"/>
                </a:lnTo>
                <a:lnTo>
                  <a:pt x="1689" y="2204"/>
                </a:lnTo>
                <a:lnTo>
                  <a:pt x="1687" y="2206"/>
                </a:lnTo>
                <a:lnTo>
                  <a:pt x="1685" y="2204"/>
                </a:lnTo>
                <a:lnTo>
                  <a:pt x="1684" y="2202"/>
                </a:lnTo>
                <a:lnTo>
                  <a:pt x="1686" y="2197"/>
                </a:lnTo>
                <a:lnTo>
                  <a:pt x="1681" y="2197"/>
                </a:lnTo>
                <a:lnTo>
                  <a:pt x="1679" y="2186"/>
                </a:lnTo>
                <a:lnTo>
                  <a:pt x="1682" y="2183"/>
                </a:lnTo>
                <a:lnTo>
                  <a:pt x="1683" y="2178"/>
                </a:lnTo>
                <a:lnTo>
                  <a:pt x="1683" y="2175"/>
                </a:lnTo>
                <a:lnTo>
                  <a:pt x="1687" y="2160"/>
                </a:lnTo>
                <a:lnTo>
                  <a:pt x="1688" y="2159"/>
                </a:lnTo>
                <a:lnTo>
                  <a:pt x="1688" y="2163"/>
                </a:lnTo>
                <a:lnTo>
                  <a:pt x="1689" y="2164"/>
                </a:lnTo>
                <a:lnTo>
                  <a:pt x="1691" y="2162"/>
                </a:lnTo>
                <a:lnTo>
                  <a:pt x="1694" y="2156"/>
                </a:lnTo>
                <a:lnTo>
                  <a:pt x="1695" y="2155"/>
                </a:lnTo>
                <a:lnTo>
                  <a:pt x="1697" y="2162"/>
                </a:lnTo>
                <a:close/>
                <a:moveTo>
                  <a:pt x="1798" y="2162"/>
                </a:moveTo>
                <a:lnTo>
                  <a:pt x="1799" y="2167"/>
                </a:lnTo>
                <a:lnTo>
                  <a:pt x="1815" y="2165"/>
                </a:lnTo>
                <a:lnTo>
                  <a:pt x="1819" y="2166"/>
                </a:lnTo>
                <a:lnTo>
                  <a:pt x="1821" y="2168"/>
                </a:lnTo>
                <a:lnTo>
                  <a:pt x="1819" y="2171"/>
                </a:lnTo>
                <a:lnTo>
                  <a:pt x="1813" y="2175"/>
                </a:lnTo>
                <a:lnTo>
                  <a:pt x="1796" y="2182"/>
                </a:lnTo>
                <a:lnTo>
                  <a:pt x="1782" y="2191"/>
                </a:lnTo>
                <a:lnTo>
                  <a:pt x="1780" y="2190"/>
                </a:lnTo>
                <a:lnTo>
                  <a:pt x="1777" y="2180"/>
                </a:lnTo>
                <a:lnTo>
                  <a:pt x="1775" y="2176"/>
                </a:lnTo>
                <a:lnTo>
                  <a:pt x="1773" y="2171"/>
                </a:lnTo>
                <a:lnTo>
                  <a:pt x="1773" y="2169"/>
                </a:lnTo>
                <a:lnTo>
                  <a:pt x="1776" y="2165"/>
                </a:lnTo>
                <a:lnTo>
                  <a:pt x="1781" y="2159"/>
                </a:lnTo>
                <a:lnTo>
                  <a:pt x="1785" y="2157"/>
                </a:lnTo>
                <a:lnTo>
                  <a:pt x="1798" y="2162"/>
                </a:lnTo>
                <a:close/>
                <a:moveTo>
                  <a:pt x="1899" y="2180"/>
                </a:moveTo>
                <a:lnTo>
                  <a:pt x="1896" y="2184"/>
                </a:lnTo>
                <a:lnTo>
                  <a:pt x="1889" y="2183"/>
                </a:lnTo>
                <a:lnTo>
                  <a:pt x="1885" y="2180"/>
                </a:lnTo>
                <a:lnTo>
                  <a:pt x="1898" y="2170"/>
                </a:lnTo>
                <a:lnTo>
                  <a:pt x="1900" y="2172"/>
                </a:lnTo>
                <a:lnTo>
                  <a:pt x="1899" y="2180"/>
                </a:lnTo>
                <a:close/>
                <a:moveTo>
                  <a:pt x="234" y="2173"/>
                </a:moveTo>
                <a:lnTo>
                  <a:pt x="241" y="2181"/>
                </a:lnTo>
                <a:lnTo>
                  <a:pt x="245" y="2181"/>
                </a:lnTo>
                <a:lnTo>
                  <a:pt x="257" y="2179"/>
                </a:lnTo>
                <a:lnTo>
                  <a:pt x="262" y="2180"/>
                </a:lnTo>
                <a:lnTo>
                  <a:pt x="266" y="2184"/>
                </a:lnTo>
                <a:lnTo>
                  <a:pt x="269" y="2189"/>
                </a:lnTo>
                <a:lnTo>
                  <a:pt x="269" y="2198"/>
                </a:lnTo>
                <a:lnTo>
                  <a:pt x="267" y="2206"/>
                </a:lnTo>
                <a:lnTo>
                  <a:pt x="268" y="2218"/>
                </a:lnTo>
                <a:lnTo>
                  <a:pt x="267" y="2223"/>
                </a:lnTo>
                <a:lnTo>
                  <a:pt x="274" y="2229"/>
                </a:lnTo>
                <a:lnTo>
                  <a:pt x="276" y="2238"/>
                </a:lnTo>
                <a:lnTo>
                  <a:pt x="277" y="2247"/>
                </a:lnTo>
                <a:lnTo>
                  <a:pt x="263" y="2251"/>
                </a:lnTo>
                <a:lnTo>
                  <a:pt x="249" y="2251"/>
                </a:lnTo>
                <a:lnTo>
                  <a:pt x="237" y="2257"/>
                </a:lnTo>
                <a:lnTo>
                  <a:pt x="234" y="2262"/>
                </a:lnTo>
                <a:lnTo>
                  <a:pt x="236" y="2269"/>
                </a:lnTo>
                <a:lnTo>
                  <a:pt x="233" y="2271"/>
                </a:lnTo>
                <a:lnTo>
                  <a:pt x="230" y="2269"/>
                </a:lnTo>
                <a:lnTo>
                  <a:pt x="224" y="2263"/>
                </a:lnTo>
                <a:lnTo>
                  <a:pt x="218" y="2260"/>
                </a:lnTo>
                <a:lnTo>
                  <a:pt x="195" y="2255"/>
                </a:lnTo>
                <a:lnTo>
                  <a:pt x="167" y="2236"/>
                </a:lnTo>
                <a:lnTo>
                  <a:pt x="154" y="2232"/>
                </a:lnTo>
                <a:lnTo>
                  <a:pt x="142" y="2219"/>
                </a:lnTo>
                <a:lnTo>
                  <a:pt x="131" y="2201"/>
                </a:lnTo>
                <a:lnTo>
                  <a:pt x="138" y="2198"/>
                </a:lnTo>
                <a:lnTo>
                  <a:pt x="146" y="2197"/>
                </a:lnTo>
                <a:lnTo>
                  <a:pt x="178" y="2199"/>
                </a:lnTo>
                <a:lnTo>
                  <a:pt x="183" y="2187"/>
                </a:lnTo>
                <a:lnTo>
                  <a:pt x="187" y="2183"/>
                </a:lnTo>
                <a:lnTo>
                  <a:pt x="197" y="2180"/>
                </a:lnTo>
                <a:lnTo>
                  <a:pt x="207" y="2173"/>
                </a:lnTo>
                <a:lnTo>
                  <a:pt x="211" y="2173"/>
                </a:lnTo>
                <a:lnTo>
                  <a:pt x="216" y="2176"/>
                </a:lnTo>
                <a:lnTo>
                  <a:pt x="225" y="2171"/>
                </a:lnTo>
                <a:lnTo>
                  <a:pt x="230" y="2171"/>
                </a:lnTo>
                <a:lnTo>
                  <a:pt x="234" y="2173"/>
                </a:lnTo>
                <a:close/>
                <a:moveTo>
                  <a:pt x="1691" y="2263"/>
                </a:moveTo>
                <a:lnTo>
                  <a:pt x="1683" y="2265"/>
                </a:lnTo>
                <a:lnTo>
                  <a:pt x="1681" y="2261"/>
                </a:lnTo>
                <a:lnTo>
                  <a:pt x="1685" y="2249"/>
                </a:lnTo>
                <a:lnTo>
                  <a:pt x="1689" y="2243"/>
                </a:lnTo>
                <a:lnTo>
                  <a:pt x="1692" y="2241"/>
                </a:lnTo>
                <a:lnTo>
                  <a:pt x="1702" y="2228"/>
                </a:lnTo>
                <a:lnTo>
                  <a:pt x="1713" y="2218"/>
                </a:lnTo>
                <a:lnTo>
                  <a:pt x="1723" y="2204"/>
                </a:lnTo>
                <a:lnTo>
                  <a:pt x="1733" y="2184"/>
                </a:lnTo>
                <a:lnTo>
                  <a:pt x="1735" y="2177"/>
                </a:lnTo>
                <a:lnTo>
                  <a:pt x="1740" y="2176"/>
                </a:lnTo>
                <a:lnTo>
                  <a:pt x="1748" y="2181"/>
                </a:lnTo>
                <a:lnTo>
                  <a:pt x="1753" y="2188"/>
                </a:lnTo>
                <a:lnTo>
                  <a:pt x="1751" y="2193"/>
                </a:lnTo>
                <a:lnTo>
                  <a:pt x="1724" y="2222"/>
                </a:lnTo>
                <a:lnTo>
                  <a:pt x="1722" y="2226"/>
                </a:lnTo>
                <a:lnTo>
                  <a:pt x="1720" y="2235"/>
                </a:lnTo>
                <a:lnTo>
                  <a:pt x="1718" y="2239"/>
                </a:lnTo>
                <a:lnTo>
                  <a:pt x="1714" y="2240"/>
                </a:lnTo>
                <a:lnTo>
                  <a:pt x="1712" y="2244"/>
                </a:lnTo>
                <a:lnTo>
                  <a:pt x="1710" y="2251"/>
                </a:lnTo>
                <a:lnTo>
                  <a:pt x="1707" y="2255"/>
                </a:lnTo>
                <a:lnTo>
                  <a:pt x="1702" y="2255"/>
                </a:lnTo>
                <a:lnTo>
                  <a:pt x="1699" y="2257"/>
                </a:lnTo>
                <a:lnTo>
                  <a:pt x="1697" y="2260"/>
                </a:lnTo>
                <a:lnTo>
                  <a:pt x="1691" y="2263"/>
                </a:lnTo>
                <a:close/>
                <a:moveTo>
                  <a:pt x="1669" y="2223"/>
                </a:moveTo>
                <a:lnTo>
                  <a:pt x="1665" y="2228"/>
                </a:lnTo>
                <a:lnTo>
                  <a:pt x="1649" y="2225"/>
                </a:lnTo>
                <a:lnTo>
                  <a:pt x="1652" y="2216"/>
                </a:lnTo>
                <a:lnTo>
                  <a:pt x="1664" y="2210"/>
                </a:lnTo>
                <a:lnTo>
                  <a:pt x="1677" y="2219"/>
                </a:lnTo>
                <a:lnTo>
                  <a:pt x="1669" y="2223"/>
                </a:lnTo>
                <a:close/>
                <a:moveTo>
                  <a:pt x="1942" y="2262"/>
                </a:moveTo>
                <a:lnTo>
                  <a:pt x="1939" y="2263"/>
                </a:lnTo>
                <a:lnTo>
                  <a:pt x="1944" y="2253"/>
                </a:lnTo>
                <a:lnTo>
                  <a:pt x="1952" y="2242"/>
                </a:lnTo>
                <a:lnTo>
                  <a:pt x="1959" y="2234"/>
                </a:lnTo>
                <a:lnTo>
                  <a:pt x="1969" y="2231"/>
                </a:lnTo>
                <a:lnTo>
                  <a:pt x="1967" y="2237"/>
                </a:lnTo>
                <a:lnTo>
                  <a:pt x="1955" y="2246"/>
                </a:lnTo>
                <a:lnTo>
                  <a:pt x="1942" y="2262"/>
                </a:lnTo>
                <a:close/>
                <a:moveTo>
                  <a:pt x="647" y="2454"/>
                </a:moveTo>
                <a:lnTo>
                  <a:pt x="641" y="2457"/>
                </a:lnTo>
                <a:lnTo>
                  <a:pt x="635" y="2455"/>
                </a:lnTo>
                <a:lnTo>
                  <a:pt x="630" y="2440"/>
                </a:lnTo>
                <a:lnTo>
                  <a:pt x="634" y="2440"/>
                </a:lnTo>
                <a:lnTo>
                  <a:pt x="642" y="2430"/>
                </a:lnTo>
                <a:lnTo>
                  <a:pt x="659" y="2422"/>
                </a:lnTo>
                <a:lnTo>
                  <a:pt x="663" y="2421"/>
                </a:lnTo>
                <a:lnTo>
                  <a:pt x="647" y="2454"/>
                </a:lnTo>
                <a:close/>
                <a:moveTo>
                  <a:pt x="1315" y="2468"/>
                </a:moveTo>
                <a:lnTo>
                  <a:pt x="1313" y="2469"/>
                </a:lnTo>
                <a:lnTo>
                  <a:pt x="1307" y="2464"/>
                </a:lnTo>
                <a:lnTo>
                  <a:pt x="1303" y="2459"/>
                </a:lnTo>
                <a:lnTo>
                  <a:pt x="1306" y="2456"/>
                </a:lnTo>
                <a:lnTo>
                  <a:pt x="1317" y="2448"/>
                </a:lnTo>
                <a:lnTo>
                  <a:pt x="1322" y="2448"/>
                </a:lnTo>
                <a:lnTo>
                  <a:pt x="1324" y="2449"/>
                </a:lnTo>
                <a:lnTo>
                  <a:pt x="1325" y="2451"/>
                </a:lnTo>
                <a:lnTo>
                  <a:pt x="1325" y="2455"/>
                </a:lnTo>
                <a:lnTo>
                  <a:pt x="1322" y="2460"/>
                </a:lnTo>
                <a:lnTo>
                  <a:pt x="1315" y="2468"/>
                </a:lnTo>
                <a:close/>
                <a:moveTo>
                  <a:pt x="1321" y="2487"/>
                </a:moveTo>
                <a:lnTo>
                  <a:pt x="1323" y="2488"/>
                </a:lnTo>
                <a:lnTo>
                  <a:pt x="1326" y="2479"/>
                </a:lnTo>
                <a:lnTo>
                  <a:pt x="1329" y="2479"/>
                </a:lnTo>
                <a:lnTo>
                  <a:pt x="1338" y="2486"/>
                </a:lnTo>
                <a:lnTo>
                  <a:pt x="1344" y="2485"/>
                </a:lnTo>
                <a:lnTo>
                  <a:pt x="1347" y="2494"/>
                </a:lnTo>
                <a:lnTo>
                  <a:pt x="1351" y="2495"/>
                </a:lnTo>
                <a:lnTo>
                  <a:pt x="1354" y="2494"/>
                </a:lnTo>
                <a:lnTo>
                  <a:pt x="1356" y="2494"/>
                </a:lnTo>
                <a:lnTo>
                  <a:pt x="1355" y="2504"/>
                </a:lnTo>
                <a:lnTo>
                  <a:pt x="1348" y="2514"/>
                </a:lnTo>
                <a:lnTo>
                  <a:pt x="1345" y="2517"/>
                </a:lnTo>
                <a:lnTo>
                  <a:pt x="1340" y="2514"/>
                </a:lnTo>
                <a:lnTo>
                  <a:pt x="1339" y="2513"/>
                </a:lnTo>
                <a:lnTo>
                  <a:pt x="1336" y="2509"/>
                </a:lnTo>
                <a:lnTo>
                  <a:pt x="1334" y="2503"/>
                </a:lnTo>
                <a:lnTo>
                  <a:pt x="1332" y="2503"/>
                </a:lnTo>
                <a:lnTo>
                  <a:pt x="1327" y="2510"/>
                </a:lnTo>
                <a:lnTo>
                  <a:pt x="1327" y="2513"/>
                </a:lnTo>
                <a:lnTo>
                  <a:pt x="1329" y="2518"/>
                </a:lnTo>
                <a:lnTo>
                  <a:pt x="1329" y="2521"/>
                </a:lnTo>
                <a:lnTo>
                  <a:pt x="1323" y="2522"/>
                </a:lnTo>
                <a:lnTo>
                  <a:pt x="1318" y="2522"/>
                </a:lnTo>
                <a:lnTo>
                  <a:pt x="1311" y="2526"/>
                </a:lnTo>
                <a:lnTo>
                  <a:pt x="1309" y="2523"/>
                </a:lnTo>
                <a:lnTo>
                  <a:pt x="1308" y="2516"/>
                </a:lnTo>
                <a:lnTo>
                  <a:pt x="1306" y="2517"/>
                </a:lnTo>
                <a:lnTo>
                  <a:pt x="1303" y="2526"/>
                </a:lnTo>
                <a:lnTo>
                  <a:pt x="1299" y="2531"/>
                </a:lnTo>
                <a:lnTo>
                  <a:pt x="1293" y="2536"/>
                </a:lnTo>
                <a:lnTo>
                  <a:pt x="1292" y="2538"/>
                </a:lnTo>
                <a:lnTo>
                  <a:pt x="1287" y="2539"/>
                </a:lnTo>
                <a:lnTo>
                  <a:pt x="1280" y="2542"/>
                </a:lnTo>
                <a:lnTo>
                  <a:pt x="1276" y="2541"/>
                </a:lnTo>
                <a:lnTo>
                  <a:pt x="1250" y="2531"/>
                </a:lnTo>
                <a:lnTo>
                  <a:pt x="1244" y="2528"/>
                </a:lnTo>
                <a:lnTo>
                  <a:pt x="1265" y="2505"/>
                </a:lnTo>
                <a:lnTo>
                  <a:pt x="1276" y="2496"/>
                </a:lnTo>
                <a:lnTo>
                  <a:pt x="1283" y="2497"/>
                </a:lnTo>
                <a:lnTo>
                  <a:pt x="1289" y="2500"/>
                </a:lnTo>
                <a:lnTo>
                  <a:pt x="1292" y="2499"/>
                </a:lnTo>
                <a:lnTo>
                  <a:pt x="1293" y="2489"/>
                </a:lnTo>
                <a:lnTo>
                  <a:pt x="1287" y="2481"/>
                </a:lnTo>
                <a:lnTo>
                  <a:pt x="1287" y="2478"/>
                </a:lnTo>
                <a:lnTo>
                  <a:pt x="1300" y="2473"/>
                </a:lnTo>
                <a:lnTo>
                  <a:pt x="1305" y="2474"/>
                </a:lnTo>
                <a:lnTo>
                  <a:pt x="1310" y="2477"/>
                </a:lnTo>
                <a:lnTo>
                  <a:pt x="1316" y="2481"/>
                </a:lnTo>
                <a:lnTo>
                  <a:pt x="1321" y="2487"/>
                </a:lnTo>
                <a:close/>
                <a:moveTo>
                  <a:pt x="2725" y="2517"/>
                </a:moveTo>
                <a:lnTo>
                  <a:pt x="2746" y="2520"/>
                </a:lnTo>
                <a:lnTo>
                  <a:pt x="2760" y="2519"/>
                </a:lnTo>
                <a:lnTo>
                  <a:pt x="2774" y="2542"/>
                </a:lnTo>
                <a:lnTo>
                  <a:pt x="2782" y="2560"/>
                </a:lnTo>
                <a:lnTo>
                  <a:pt x="2787" y="2572"/>
                </a:lnTo>
                <a:lnTo>
                  <a:pt x="2790" y="2584"/>
                </a:lnTo>
                <a:lnTo>
                  <a:pt x="2793" y="2596"/>
                </a:lnTo>
                <a:lnTo>
                  <a:pt x="2793" y="2598"/>
                </a:lnTo>
                <a:lnTo>
                  <a:pt x="2785" y="2590"/>
                </a:lnTo>
                <a:lnTo>
                  <a:pt x="2780" y="2574"/>
                </a:lnTo>
                <a:lnTo>
                  <a:pt x="2777" y="2568"/>
                </a:lnTo>
                <a:lnTo>
                  <a:pt x="2774" y="2565"/>
                </a:lnTo>
                <a:lnTo>
                  <a:pt x="2771" y="2559"/>
                </a:lnTo>
                <a:lnTo>
                  <a:pt x="2765" y="2544"/>
                </a:lnTo>
                <a:lnTo>
                  <a:pt x="2765" y="2539"/>
                </a:lnTo>
                <a:lnTo>
                  <a:pt x="2762" y="2535"/>
                </a:lnTo>
                <a:lnTo>
                  <a:pt x="2759" y="2534"/>
                </a:lnTo>
                <a:lnTo>
                  <a:pt x="2756" y="2534"/>
                </a:lnTo>
                <a:lnTo>
                  <a:pt x="2755" y="2536"/>
                </a:lnTo>
                <a:lnTo>
                  <a:pt x="2755" y="2546"/>
                </a:lnTo>
                <a:lnTo>
                  <a:pt x="2758" y="2558"/>
                </a:lnTo>
                <a:lnTo>
                  <a:pt x="2773" y="2584"/>
                </a:lnTo>
                <a:lnTo>
                  <a:pt x="2782" y="2598"/>
                </a:lnTo>
                <a:lnTo>
                  <a:pt x="2784" y="2603"/>
                </a:lnTo>
                <a:lnTo>
                  <a:pt x="2786" y="2616"/>
                </a:lnTo>
                <a:lnTo>
                  <a:pt x="2781" y="2622"/>
                </a:lnTo>
                <a:lnTo>
                  <a:pt x="2786" y="2634"/>
                </a:lnTo>
                <a:lnTo>
                  <a:pt x="2786" y="2637"/>
                </a:lnTo>
                <a:lnTo>
                  <a:pt x="2785" y="2639"/>
                </a:lnTo>
                <a:lnTo>
                  <a:pt x="2771" y="2644"/>
                </a:lnTo>
                <a:lnTo>
                  <a:pt x="2759" y="2667"/>
                </a:lnTo>
                <a:lnTo>
                  <a:pt x="2745" y="2680"/>
                </a:lnTo>
                <a:lnTo>
                  <a:pt x="2738" y="2682"/>
                </a:lnTo>
                <a:lnTo>
                  <a:pt x="2735" y="2680"/>
                </a:lnTo>
                <a:lnTo>
                  <a:pt x="2732" y="2675"/>
                </a:lnTo>
                <a:lnTo>
                  <a:pt x="2731" y="2668"/>
                </a:lnTo>
                <a:lnTo>
                  <a:pt x="2730" y="2660"/>
                </a:lnTo>
                <a:lnTo>
                  <a:pt x="2734" y="2654"/>
                </a:lnTo>
                <a:lnTo>
                  <a:pt x="2740" y="2627"/>
                </a:lnTo>
                <a:lnTo>
                  <a:pt x="2741" y="2618"/>
                </a:lnTo>
                <a:lnTo>
                  <a:pt x="2732" y="2605"/>
                </a:lnTo>
                <a:lnTo>
                  <a:pt x="2727" y="2595"/>
                </a:lnTo>
                <a:lnTo>
                  <a:pt x="2724" y="2580"/>
                </a:lnTo>
                <a:lnTo>
                  <a:pt x="2719" y="2542"/>
                </a:lnTo>
                <a:lnTo>
                  <a:pt x="2717" y="2529"/>
                </a:lnTo>
                <a:lnTo>
                  <a:pt x="2714" y="2519"/>
                </a:lnTo>
                <a:lnTo>
                  <a:pt x="2710" y="2511"/>
                </a:lnTo>
                <a:lnTo>
                  <a:pt x="2707" y="2502"/>
                </a:lnTo>
                <a:lnTo>
                  <a:pt x="2705" y="2492"/>
                </a:lnTo>
                <a:lnTo>
                  <a:pt x="2706" y="2488"/>
                </a:lnTo>
                <a:lnTo>
                  <a:pt x="2713" y="2493"/>
                </a:lnTo>
                <a:lnTo>
                  <a:pt x="2721" y="2507"/>
                </a:lnTo>
                <a:lnTo>
                  <a:pt x="2725" y="2517"/>
                </a:lnTo>
                <a:close/>
                <a:moveTo>
                  <a:pt x="2754" y="2507"/>
                </a:moveTo>
                <a:lnTo>
                  <a:pt x="2754" y="2510"/>
                </a:lnTo>
                <a:lnTo>
                  <a:pt x="2743" y="2510"/>
                </a:lnTo>
                <a:lnTo>
                  <a:pt x="2732" y="2505"/>
                </a:lnTo>
                <a:lnTo>
                  <a:pt x="2727" y="2497"/>
                </a:lnTo>
                <a:lnTo>
                  <a:pt x="2728" y="2494"/>
                </a:lnTo>
                <a:lnTo>
                  <a:pt x="2738" y="2491"/>
                </a:lnTo>
                <a:lnTo>
                  <a:pt x="2748" y="2498"/>
                </a:lnTo>
                <a:lnTo>
                  <a:pt x="2754" y="2507"/>
                </a:lnTo>
                <a:close/>
                <a:moveTo>
                  <a:pt x="2642" y="2504"/>
                </a:moveTo>
                <a:lnTo>
                  <a:pt x="2654" y="2519"/>
                </a:lnTo>
                <a:lnTo>
                  <a:pt x="2654" y="2522"/>
                </a:lnTo>
                <a:lnTo>
                  <a:pt x="2651" y="2532"/>
                </a:lnTo>
                <a:lnTo>
                  <a:pt x="2645" y="2535"/>
                </a:lnTo>
                <a:lnTo>
                  <a:pt x="2647" y="2539"/>
                </a:lnTo>
                <a:lnTo>
                  <a:pt x="2651" y="2542"/>
                </a:lnTo>
                <a:lnTo>
                  <a:pt x="2655" y="2540"/>
                </a:lnTo>
                <a:lnTo>
                  <a:pt x="2667" y="2526"/>
                </a:lnTo>
                <a:lnTo>
                  <a:pt x="2670" y="2523"/>
                </a:lnTo>
                <a:lnTo>
                  <a:pt x="2673" y="2522"/>
                </a:lnTo>
                <a:lnTo>
                  <a:pt x="2687" y="2527"/>
                </a:lnTo>
                <a:lnTo>
                  <a:pt x="2700" y="2533"/>
                </a:lnTo>
                <a:lnTo>
                  <a:pt x="2704" y="2539"/>
                </a:lnTo>
                <a:lnTo>
                  <a:pt x="2706" y="2548"/>
                </a:lnTo>
                <a:lnTo>
                  <a:pt x="2702" y="2568"/>
                </a:lnTo>
                <a:lnTo>
                  <a:pt x="2692" y="2572"/>
                </a:lnTo>
                <a:lnTo>
                  <a:pt x="2687" y="2571"/>
                </a:lnTo>
                <a:lnTo>
                  <a:pt x="2682" y="2568"/>
                </a:lnTo>
                <a:lnTo>
                  <a:pt x="2673" y="2575"/>
                </a:lnTo>
                <a:lnTo>
                  <a:pt x="2680" y="2581"/>
                </a:lnTo>
                <a:lnTo>
                  <a:pt x="2702" y="2582"/>
                </a:lnTo>
                <a:lnTo>
                  <a:pt x="2708" y="2593"/>
                </a:lnTo>
                <a:lnTo>
                  <a:pt x="2710" y="2602"/>
                </a:lnTo>
                <a:lnTo>
                  <a:pt x="2705" y="2618"/>
                </a:lnTo>
                <a:lnTo>
                  <a:pt x="2693" y="2613"/>
                </a:lnTo>
                <a:lnTo>
                  <a:pt x="2683" y="2604"/>
                </a:lnTo>
                <a:lnTo>
                  <a:pt x="2661" y="2591"/>
                </a:lnTo>
                <a:lnTo>
                  <a:pt x="2655" y="2590"/>
                </a:lnTo>
                <a:lnTo>
                  <a:pt x="2652" y="2593"/>
                </a:lnTo>
                <a:lnTo>
                  <a:pt x="2651" y="2601"/>
                </a:lnTo>
                <a:lnTo>
                  <a:pt x="2651" y="2618"/>
                </a:lnTo>
                <a:lnTo>
                  <a:pt x="2645" y="2627"/>
                </a:lnTo>
                <a:lnTo>
                  <a:pt x="2628" y="2623"/>
                </a:lnTo>
                <a:lnTo>
                  <a:pt x="2621" y="2610"/>
                </a:lnTo>
                <a:lnTo>
                  <a:pt x="2615" y="2589"/>
                </a:lnTo>
                <a:lnTo>
                  <a:pt x="2591" y="2565"/>
                </a:lnTo>
                <a:lnTo>
                  <a:pt x="2584" y="2560"/>
                </a:lnTo>
                <a:lnTo>
                  <a:pt x="2576" y="2545"/>
                </a:lnTo>
                <a:lnTo>
                  <a:pt x="2579" y="2533"/>
                </a:lnTo>
                <a:lnTo>
                  <a:pt x="2580" y="2527"/>
                </a:lnTo>
                <a:lnTo>
                  <a:pt x="2585" y="2525"/>
                </a:lnTo>
                <a:lnTo>
                  <a:pt x="2591" y="2519"/>
                </a:lnTo>
                <a:lnTo>
                  <a:pt x="2595" y="2508"/>
                </a:lnTo>
                <a:lnTo>
                  <a:pt x="2601" y="2517"/>
                </a:lnTo>
                <a:lnTo>
                  <a:pt x="2609" y="2526"/>
                </a:lnTo>
                <a:lnTo>
                  <a:pt x="2609" y="2518"/>
                </a:lnTo>
                <a:lnTo>
                  <a:pt x="2613" y="2511"/>
                </a:lnTo>
                <a:lnTo>
                  <a:pt x="2621" y="2511"/>
                </a:lnTo>
                <a:lnTo>
                  <a:pt x="2625" y="2510"/>
                </a:lnTo>
                <a:lnTo>
                  <a:pt x="2630" y="2504"/>
                </a:lnTo>
                <a:lnTo>
                  <a:pt x="2638" y="2501"/>
                </a:lnTo>
                <a:lnTo>
                  <a:pt x="2642" y="2504"/>
                </a:lnTo>
                <a:close/>
                <a:moveTo>
                  <a:pt x="1282" y="2567"/>
                </a:moveTo>
                <a:lnTo>
                  <a:pt x="1283" y="2575"/>
                </a:lnTo>
                <a:lnTo>
                  <a:pt x="1286" y="2574"/>
                </a:lnTo>
                <a:lnTo>
                  <a:pt x="1298" y="2566"/>
                </a:lnTo>
                <a:lnTo>
                  <a:pt x="1305" y="2563"/>
                </a:lnTo>
                <a:lnTo>
                  <a:pt x="1313" y="2563"/>
                </a:lnTo>
                <a:lnTo>
                  <a:pt x="1320" y="2567"/>
                </a:lnTo>
                <a:lnTo>
                  <a:pt x="1321" y="2570"/>
                </a:lnTo>
                <a:lnTo>
                  <a:pt x="1320" y="2573"/>
                </a:lnTo>
                <a:lnTo>
                  <a:pt x="1315" y="2580"/>
                </a:lnTo>
                <a:lnTo>
                  <a:pt x="1315" y="2585"/>
                </a:lnTo>
                <a:lnTo>
                  <a:pt x="1321" y="2593"/>
                </a:lnTo>
                <a:lnTo>
                  <a:pt x="1335" y="2598"/>
                </a:lnTo>
                <a:lnTo>
                  <a:pt x="1336" y="2601"/>
                </a:lnTo>
                <a:lnTo>
                  <a:pt x="1336" y="2604"/>
                </a:lnTo>
                <a:lnTo>
                  <a:pt x="1327" y="2618"/>
                </a:lnTo>
                <a:lnTo>
                  <a:pt x="1323" y="2621"/>
                </a:lnTo>
                <a:lnTo>
                  <a:pt x="1321" y="2622"/>
                </a:lnTo>
                <a:lnTo>
                  <a:pt x="1304" y="2619"/>
                </a:lnTo>
                <a:lnTo>
                  <a:pt x="1288" y="2615"/>
                </a:lnTo>
                <a:lnTo>
                  <a:pt x="1281" y="2614"/>
                </a:lnTo>
                <a:lnTo>
                  <a:pt x="1279" y="2615"/>
                </a:lnTo>
                <a:lnTo>
                  <a:pt x="1275" y="2620"/>
                </a:lnTo>
                <a:lnTo>
                  <a:pt x="1278" y="2621"/>
                </a:lnTo>
                <a:lnTo>
                  <a:pt x="1292" y="2622"/>
                </a:lnTo>
                <a:lnTo>
                  <a:pt x="1297" y="2628"/>
                </a:lnTo>
                <a:lnTo>
                  <a:pt x="1299" y="2633"/>
                </a:lnTo>
                <a:lnTo>
                  <a:pt x="1300" y="2638"/>
                </a:lnTo>
                <a:lnTo>
                  <a:pt x="1297" y="2640"/>
                </a:lnTo>
                <a:lnTo>
                  <a:pt x="1291" y="2641"/>
                </a:lnTo>
                <a:lnTo>
                  <a:pt x="1284" y="2641"/>
                </a:lnTo>
                <a:lnTo>
                  <a:pt x="1275" y="2647"/>
                </a:lnTo>
                <a:lnTo>
                  <a:pt x="1270" y="2653"/>
                </a:lnTo>
                <a:lnTo>
                  <a:pt x="1253" y="2655"/>
                </a:lnTo>
                <a:lnTo>
                  <a:pt x="1239" y="2664"/>
                </a:lnTo>
                <a:lnTo>
                  <a:pt x="1235" y="2668"/>
                </a:lnTo>
                <a:lnTo>
                  <a:pt x="1233" y="2673"/>
                </a:lnTo>
                <a:lnTo>
                  <a:pt x="1228" y="2677"/>
                </a:lnTo>
                <a:lnTo>
                  <a:pt x="1216" y="2680"/>
                </a:lnTo>
                <a:lnTo>
                  <a:pt x="1223" y="2684"/>
                </a:lnTo>
                <a:lnTo>
                  <a:pt x="1224" y="2687"/>
                </a:lnTo>
                <a:lnTo>
                  <a:pt x="1224" y="2690"/>
                </a:lnTo>
                <a:lnTo>
                  <a:pt x="1223" y="2694"/>
                </a:lnTo>
                <a:lnTo>
                  <a:pt x="1214" y="2709"/>
                </a:lnTo>
                <a:lnTo>
                  <a:pt x="1197" y="2721"/>
                </a:lnTo>
                <a:lnTo>
                  <a:pt x="1193" y="2720"/>
                </a:lnTo>
                <a:lnTo>
                  <a:pt x="1191" y="2719"/>
                </a:lnTo>
                <a:lnTo>
                  <a:pt x="1190" y="2716"/>
                </a:lnTo>
                <a:lnTo>
                  <a:pt x="1190" y="2714"/>
                </a:lnTo>
                <a:lnTo>
                  <a:pt x="1212" y="2689"/>
                </a:lnTo>
                <a:lnTo>
                  <a:pt x="1211" y="2688"/>
                </a:lnTo>
                <a:lnTo>
                  <a:pt x="1205" y="2687"/>
                </a:lnTo>
                <a:lnTo>
                  <a:pt x="1195" y="2681"/>
                </a:lnTo>
                <a:lnTo>
                  <a:pt x="1189" y="2685"/>
                </a:lnTo>
                <a:lnTo>
                  <a:pt x="1187" y="2685"/>
                </a:lnTo>
                <a:lnTo>
                  <a:pt x="1189" y="2679"/>
                </a:lnTo>
                <a:lnTo>
                  <a:pt x="1193" y="2672"/>
                </a:lnTo>
                <a:lnTo>
                  <a:pt x="1192" y="2670"/>
                </a:lnTo>
                <a:lnTo>
                  <a:pt x="1190" y="2669"/>
                </a:lnTo>
                <a:lnTo>
                  <a:pt x="1185" y="2668"/>
                </a:lnTo>
                <a:lnTo>
                  <a:pt x="1176" y="2667"/>
                </a:lnTo>
                <a:lnTo>
                  <a:pt x="1169" y="2669"/>
                </a:lnTo>
                <a:lnTo>
                  <a:pt x="1165" y="2672"/>
                </a:lnTo>
                <a:lnTo>
                  <a:pt x="1165" y="2674"/>
                </a:lnTo>
                <a:lnTo>
                  <a:pt x="1174" y="2674"/>
                </a:lnTo>
                <a:lnTo>
                  <a:pt x="1176" y="2675"/>
                </a:lnTo>
                <a:lnTo>
                  <a:pt x="1179" y="2679"/>
                </a:lnTo>
                <a:lnTo>
                  <a:pt x="1180" y="2683"/>
                </a:lnTo>
                <a:lnTo>
                  <a:pt x="1181" y="2687"/>
                </a:lnTo>
                <a:lnTo>
                  <a:pt x="1179" y="2693"/>
                </a:lnTo>
                <a:lnTo>
                  <a:pt x="1174" y="2701"/>
                </a:lnTo>
                <a:lnTo>
                  <a:pt x="1168" y="2699"/>
                </a:lnTo>
                <a:lnTo>
                  <a:pt x="1156" y="2683"/>
                </a:lnTo>
                <a:lnTo>
                  <a:pt x="1150" y="2658"/>
                </a:lnTo>
                <a:lnTo>
                  <a:pt x="1139" y="2639"/>
                </a:lnTo>
                <a:lnTo>
                  <a:pt x="1139" y="2635"/>
                </a:lnTo>
                <a:lnTo>
                  <a:pt x="1142" y="2623"/>
                </a:lnTo>
                <a:lnTo>
                  <a:pt x="1153" y="2606"/>
                </a:lnTo>
                <a:lnTo>
                  <a:pt x="1164" y="2602"/>
                </a:lnTo>
                <a:lnTo>
                  <a:pt x="1173" y="2595"/>
                </a:lnTo>
                <a:lnTo>
                  <a:pt x="1181" y="2592"/>
                </a:lnTo>
                <a:lnTo>
                  <a:pt x="1186" y="2593"/>
                </a:lnTo>
                <a:lnTo>
                  <a:pt x="1193" y="2596"/>
                </a:lnTo>
                <a:lnTo>
                  <a:pt x="1196" y="2602"/>
                </a:lnTo>
                <a:lnTo>
                  <a:pt x="1194" y="2605"/>
                </a:lnTo>
                <a:lnTo>
                  <a:pt x="1195" y="2607"/>
                </a:lnTo>
                <a:lnTo>
                  <a:pt x="1199" y="2610"/>
                </a:lnTo>
                <a:lnTo>
                  <a:pt x="1204" y="2624"/>
                </a:lnTo>
                <a:lnTo>
                  <a:pt x="1211" y="2636"/>
                </a:lnTo>
                <a:lnTo>
                  <a:pt x="1215" y="2641"/>
                </a:lnTo>
                <a:lnTo>
                  <a:pt x="1220" y="2643"/>
                </a:lnTo>
                <a:lnTo>
                  <a:pt x="1214" y="2634"/>
                </a:lnTo>
                <a:lnTo>
                  <a:pt x="1211" y="2623"/>
                </a:lnTo>
                <a:lnTo>
                  <a:pt x="1210" y="2601"/>
                </a:lnTo>
                <a:lnTo>
                  <a:pt x="1208" y="2595"/>
                </a:lnTo>
                <a:lnTo>
                  <a:pt x="1211" y="2593"/>
                </a:lnTo>
                <a:lnTo>
                  <a:pt x="1220" y="2594"/>
                </a:lnTo>
                <a:lnTo>
                  <a:pt x="1219" y="2591"/>
                </a:lnTo>
                <a:lnTo>
                  <a:pt x="1210" y="2583"/>
                </a:lnTo>
                <a:lnTo>
                  <a:pt x="1205" y="2577"/>
                </a:lnTo>
                <a:lnTo>
                  <a:pt x="1203" y="2572"/>
                </a:lnTo>
                <a:lnTo>
                  <a:pt x="1203" y="2568"/>
                </a:lnTo>
                <a:lnTo>
                  <a:pt x="1208" y="2561"/>
                </a:lnTo>
                <a:lnTo>
                  <a:pt x="1211" y="2559"/>
                </a:lnTo>
                <a:lnTo>
                  <a:pt x="1213" y="2559"/>
                </a:lnTo>
                <a:lnTo>
                  <a:pt x="1219" y="2560"/>
                </a:lnTo>
                <a:lnTo>
                  <a:pt x="1222" y="2562"/>
                </a:lnTo>
                <a:lnTo>
                  <a:pt x="1229" y="2576"/>
                </a:lnTo>
                <a:lnTo>
                  <a:pt x="1233" y="2581"/>
                </a:lnTo>
                <a:lnTo>
                  <a:pt x="1236" y="2581"/>
                </a:lnTo>
                <a:lnTo>
                  <a:pt x="1238" y="2578"/>
                </a:lnTo>
                <a:lnTo>
                  <a:pt x="1241" y="2574"/>
                </a:lnTo>
                <a:lnTo>
                  <a:pt x="1243" y="2571"/>
                </a:lnTo>
                <a:lnTo>
                  <a:pt x="1246" y="2570"/>
                </a:lnTo>
                <a:lnTo>
                  <a:pt x="1254" y="2572"/>
                </a:lnTo>
                <a:lnTo>
                  <a:pt x="1257" y="2571"/>
                </a:lnTo>
                <a:lnTo>
                  <a:pt x="1258" y="2568"/>
                </a:lnTo>
                <a:lnTo>
                  <a:pt x="1258" y="2561"/>
                </a:lnTo>
                <a:lnTo>
                  <a:pt x="1260" y="2559"/>
                </a:lnTo>
                <a:lnTo>
                  <a:pt x="1261" y="2554"/>
                </a:lnTo>
                <a:lnTo>
                  <a:pt x="1256" y="2547"/>
                </a:lnTo>
                <a:lnTo>
                  <a:pt x="1262" y="2545"/>
                </a:lnTo>
                <a:lnTo>
                  <a:pt x="1279" y="2550"/>
                </a:lnTo>
                <a:lnTo>
                  <a:pt x="1286" y="2556"/>
                </a:lnTo>
                <a:lnTo>
                  <a:pt x="1282" y="2567"/>
                </a:lnTo>
                <a:close/>
                <a:moveTo>
                  <a:pt x="1255" y="2563"/>
                </a:moveTo>
                <a:lnTo>
                  <a:pt x="1253" y="2567"/>
                </a:lnTo>
                <a:lnTo>
                  <a:pt x="1251" y="2566"/>
                </a:lnTo>
                <a:lnTo>
                  <a:pt x="1247" y="2561"/>
                </a:lnTo>
                <a:lnTo>
                  <a:pt x="1238" y="2554"/>
                </a:lnTo>
                <a:lnTo>
                  <a:pt x="1233" y="2550"/>
                </a:lnTo>
                <a:lnTo>
                  <a:pt x="1233" y="2547"/>
                </a:lnTo>
                <a:lnTo>
                  <a:pt x="1236" y="2545"/>
                </a:lnTo>
                <a:lnTo>
                  <a:pt x="1247" y="2551"/>
                </a:lnTo>
                <a:lnTo>
                  <a:pt x="1251" y="2556"/>
                </a:lnTo>
                <a:lnTo>
                  <a:pt x="1255" y="2563"/>
                </a:lnTo>
                <a:close/>
                <a:moveTo>
                  <a:pt x="2702" y="2637"/>
                </a:moveTo>
                <a:lnTo>
                  <a:pt x="2709" y="2653"/>
                </a:lnTo>
                <a:lnTo>
                  <a:pt x="2714" y="2665"/>
                </a:lnTo>
                <a:lnTo>
                  <a:pt x="2718" y="2680"/>
                </a:lnTo>
                <a:lnTo>
                  <a:pt x="2726" y="2711"/>
                </a:lnTo>
                <a:lnTo>
                  <a:pt x="2729" y="2722"/>
                </a:lnTo>
                <a:lnTo>
                  <a:pt x="2730" y="2729"/>
                </a:lnTo>
                <a:lnTo>
                  <a:pt x="2731" y="2745"/>
                </a:lnTo>
                <a:lnTo>
                  <a:pt x="2730" y="2749"/>
                </a:lnTo>
                <a:lnTo>
                  <a:pt x="2728" y="2752"/>
                </a:lnTo>
                <a:lnTo>
                  <a:pt x="2727" y="2757"/>
                </a:lnTo>
                <a:lnTo>
                  <a:pt x="2729" y="2769"/>
                </a:lnTo>
                <a:lnTo>
                  <a:pt x="2729" y="2788"/>
                </a:lnTo>
                <a:lnTo>
                  <a:pt x="2727" y="2799"/>
                </a:lnTo>
                <a:lnTo>
                  <a:pt x="2725" y="2801"/>
                </a:lnTo>
                <a:lnTo>
                  <a:pt x="2720" y="2797"/>
                </a:lnTo>
                <a:lnTo>
                  <a:pt x="2715" y="2791"/>
                </a:lnTo>
                <a:lnTo>
                  <a:pt x="2712" y="2785"/>
                </a:lnTo>
                <a:lnTo>
                  <a:pt x="2704" y="2766"/>
                </a:lnTo>
                <a:lnTo>
                  <a:pt x="2702" y="2757"/>
                </a:lnTo>
                <a:lnTo>
                  <a:pt x="2701" y="2751"/>
                </a:lnTo>
                <a:lnTo>
                  <a:pt x="2703" y="2746"/>
                </a:lnTo>
                <a:lnTo>
                  <a:pt x="2705" y="2743"/>
                </a:lnTo>
                <a:lnTo>
                  <a:pt x="2710" y="2736"/>
                </a:lnTo>
                <a:lnTo>
                  <a:pt x="2709" y="2734"/>
                </a:lnTo>
                <a:lnTo>
                  <a:pt x="2706" y="2736"/>
                </a:lnTo>
                <a:lnTo>
                  <a:pt x="2699" y="2737"/>
                </a:lnTo>
                <a:lnTo>
                  <a:pt x="2692" y="2731"/>
                </a:lnTo>
                <a:lnTo>
                  <a:pt x="2687" y="2728"/>
                </a:lnTo>
                <a:lnTo>
                  <a:pt x="2688" y="2717"/>
                </a:lnTo>
                <a:lnTo>
                  <a:pt x="2687" y="2713"/>
                </a:lnTo>
                <a:lnTo>
                  <a:pt x="2677" y="2717"/>
                </a:lnTo>
                <a:lnTo>
                  <a:pt x="2674" y="2714"/>
                </a:lnTo>
                <a:lnTo>
                  <a:pt x="2673" y="2710"/>
                </a:lnTo>
                <a:lnTo>
                  <a:pt x="2673" y="2703"/>
                </a:lnTo>
                <a:lnTo>
                  <a:pt x="2675" y="2698"/>
                </a:lnTo>
                <a:lnTo>
                  <a:pt x="2684" y="2684"/>
                </a:lnTo>
                <a:lnTo>
                  <a:pt x="2683" y="2681"/>
                </a:lnTo>
                <a:lnTo>
                  <a:pt x="2679" y="2681"/>
                </a:lnTo>
                <a:lnTo>
                  <a:pt x="2673" y="2676"/>
                </a:lnTo>
                <a:lnTo>
                  <a:pt x="2670" y="2661"/>
                </a:lnTo>
                <a:lnTo>
                  <a:pt x="2664" y="2652"/>
                </a:lnTo>
                <a:lnTo>
                  <a:pt x="2660" y="2652"/>
                </a:lnTo>
                <a:lnTo>
                  <a:pt x="2652" y="2678"/>
                </a:lnTo>
                <a:lnTo>
                  <a:pt x="2648" y="2683"/>
                </a:lnTo>
                <a:lnTo>
                  <a:pt x="2636" y="2687"/>
                </a:lnTo>
                <a:lnTo>
                  <a:pt x="2638" y="2680"/>
                </a:lnTo>
                <a:lnTo>
                  <a:pt x="2639" y="2673"/>
                </a:lnTo>
                <a:lnTo>
                  <a:pt x="2635" y="2654"/>
                </a:lnTo>
                <a:lnTo>
                  <a:pt x="2635" y="2647"/>
                </a:lnTo>
                <a:lnTo>
                  <a:pt x="2638" y="2642"/>
                </a:lnTo>
                <a:lnTo>
                  <a:pt x="2646" y="2640"/>
                </a:lnTo>
                <a:lnTo>
                  <a:pt x="2651" y="2636"/>
                </a:lnTo>
                <a:lnTo>
                  <a:pt x="2654" y="2631"/>
                </a:lnTo>
                <a:lnTo>
                  <a:pt x="2655" y="2626"/>
                </a:lnTo>
                <a:lnTo>
                  <a:pt x="2661" y="2613"/>
                </a:lnTo>
                <a:lnTo>
                  <a:pt x="2664" y="2610"/>
                </a:lnTo>
                <a:lnTo>
                  <a:pt x="2673" y="2610"/>
                </a:lnTo>
                <a:lnTo>
                  <a:pt x="2690" y="2625"/>
                </a:lnTo>
                <a:lnTo>
                  <a:pt x="2695" y="2627"/>
                </a:lnTo>
                <a:lnTo>
                  <a:pt x="2702" y="2637"/>
                </a:lnTo>
                <a:close/>
                <a:moveTo>
                  <a:pt x="1274" y="2670"/>
                </a:moveTo>
                <a:lnTo>
                  <a:pt x="1264" y="2675"/>
                </a:lnTo>
                <a:lnTo>
                  <a:pt x="1262" y="2674"/>
                </a:lnTo>
                <a:lnTo>
                  <a:pt x="1256" y="2684"/>
                </a:lnTo>
                <a:lnTo>
                  <a:pt x="1251" y="2688"/>
                </a:lnTo>
                <a:lnTo>
                  <a:pt x="1245" y="2680"/>
                </a:lnTo>
                <a:lnTo>
                  <a:pt x="1246" y="2669"/>
                </a:lnTo>
                <a:lnTo>
                  <a:pt x="1252" y="2661"/>
                </a:lnTo>
                <a:lnTo>
                  <a:pt x="1280" y="2664"/>
                </a:lnTo>
                <a:lnTo>
                  <a:pt x="1282" y="2666"/>
                </a:lnTo>
                <a:lnTo>
                  <a:pt x="1282" y="2668"/>
                </a:lnTo>
                <a:lnTo>
                  <a:pt x="1280" y="2669"/>
                </a:lnTo>
                <a:lnTo>
                  <a:pt x="1274" y="2670"/>
                </a:lnTo>
                <a:close/>
                <a:moveTo>
                  <a:pt x="2829" y="2688"/>
                </a:moveTo>
                <a:lnTo>
                  <a:pt x="2835" y="2692"/>
                </a:lnTo>
                <a:lnTo>
                  <a:pt x="2838" y="2687"/>
                </a:lnTo>
                <a:lnTo>
                  <a:pt x="2843" y="2688"/>
                </a:lnTo>
                <a:lnTo>
                  <a:pt x="2853" y="2692"/>
                </a:lnTo>
                <a:lnTo>
                  <a:pt x="2859" y="2698"/>
                </a:lnTo>
                <a:lnTo>
                  <a:pt x="2862" y="2705"/>
                </a:lnTo>
                <a:lnTo>
                  <a:pt x="2862" y="2710"/>
                </a:lnTo>
                <a:lnTo>
                  <a:pt x="2861" y="2719"/>
                </a:lnTo>
                <a:lnTo>
                  <a:pt x="2862" y="2729"/>
                </a:lnTo>
                <a:lnTo>
                  <a:pt x="2862" y="2735"/>
                </a:lnTo>
                <a:lnTo>
                  <a:pt x="2860" y="2739"/>
                </a:lnTo>
                <a:lnTo>
                  <a:pt x="2858" y="2742"/>
                </a:lnTo>
                <a:lnTo>
                  <a:pt x="2856" y="2743"/>
                </a:lnTo>
                <a:lnTo>
                  <a:pt x="2848" y="2734"/>
                </a:lnTo>
                <a:lnTo>
                  <a:pt x="2839" y="2718"/>
                </a:lnTo>
                <a:lnTo>
                  <a:pt x="2832" y="2713"/>
                </a:lnTo>
                <a:lnTo>
                  <a:pt x="2832" y="2714"/>
                </a:lnTo>
                <a:lnTo>
                  <a:pt x="2834" y="2719"/>
                </a:lnTo>
                <a:lnTo>
                  <a:pt x="2840" y="2728"/>
                </a:lnTo>
                <a:lnTo>
                  <a:pt x="2841" y="2733"/>
                </a:lnTo>
                <a:lnTo>
                  <a:pt x="2844" y="2739"/>
                </a:lnTo>
                <a:lnTo>
                  <a:pt x="2846" y="2744"/>
                </a:lnTo>
                <a:lnTo>
                  <a:pt x="2847" y="2751"/>
                </a:lnTo>
                <a:lnTo>
                  <a:pt x="2847" y="2756"/>
                </a:lnTo>
                <a:lnTo>
                  <a:pt x="2846" y="2761"/>
                </a:lnTo>
                <a:lnTo>
                  <a:pt x="2844" y="2764"/>
                </a:lnTo>
                <a:lnTo>
                  <a:pt x="2842" y="2765"/>
                </a:lnTo>
                <a:lnTo>
                  <a:pt x="2828" y="2764"/>
                </a:lnTo>
                <a:lnTo>
                  <a:pt x="2820" y="2767"/>
                </a:lnTo>
                <a:lnTo>
                  <a:pt x="2811" y="2765"/>
                </a:lnTo>
                <a:lnTo>
                  <a:pt x="2809" y="2762"/>
                </a:lnTo>
                <a:lnTo>
                  <a:pt x="2807" y="2758"/>
                </a:lnTo>
                <a:lnTo>
                  <a:pt x="2806" y="2746"/>
                </a:lnTo>
                <a:lnTo>
                  <a:pt x="2804" y="2730"/>
                </a:lnTo>
                <a:lnTo>
                  <a:pt x="2805" y="2717"/>
                </a:lnTo>
                <a:lnTo>
                  <a:pt x="2799" y="2706"/>
                </a:lnTo>
                <a:lnTo>
                  <a:pt x="2793" y="2699"/>
                </a:lnTo>
                <a:lnTo>
                  <a:pt x="2786" y="2693"/>
                </a:lnTo>
                <a:lnTo>
                  <a:pt x="2781" y="2687"/>
                </a:lnTo>
                <a:lnTo>
                  <a:pt x="2782" y="2682"/>
                </a:lnTo>
                <a:lnTo>
                  <a:pt x="2790" y="2678"/>
                </a:lnTo>
                <a:lnTo>
                  <a:pt x="2802" y="2679"/>
                </a:lnTo>
                <a:lnTo>
                  <a:pt x="2829" y="2688"/>
                </a:lnTo>
                <a:close/>
                <a:moveTo>
                  <a:pt x="2780" y="2710"/>
                </a:moveTo>
                <a:lnTo>
                  <a:pt x="2785" y="2720"/>
                </a:lnTo>
                <a:lnTo>
                  <a:pt x="2793" y="2720"/>
                </a:lnTo>
                <a:lnTo>
                  <a:pt x="2797" y="2727"/>
                </a:lnTo>
                <a:lnTo>
                  <a:pt x="2800" y="2738"/>
                </a:lnTo>
                <a:lnTo>
                  <a:pt x="2798" y="2746"/>
                </a:lnTo>
                <a:lnTo>
                  <a:pt x="2794" y="2744"/>
                </a:lnTo>
                <a:lnTo>
                  <a:pt x="2791" y="2748"/>
                </a:lnTo>
                <a:lnTo>
                  <a:pt x="2788" y="2762"/>
                </a:lnTo>
                <a:lnTo>
                  <a:pt x="2790" y="2776"/>
                </a:lnTo>
                <a:lnTo>
                  <a:pt x="2788" y="2790"/>
                </a:lnTo>
                <a:lnTo>
                  <a:pt x="2784" y="2804"/>
                </a:lnTo>
                <a:lnTo>
                  <a:pt x="2783" y="2813"/>
                </a:lnTo>
                <a:lnTo>
                  <a:pt x="2782" y="2816"/>
                </a:lnTo>
                <a:lnTo>
                  <a:pt x="2780" y="2817"/>
                </a:lnTo>
                <a:lnTo>
                  <a:pt x="2777" y="2814"/>
                </a:lnTo>
                <a:lnTo>
                  <a:pt x="2774" y="2812"/>
                </a:lnTo>
                <a:lnTo>
                  <a:pt x="2770" y="2820"/>
                </a:lnTo>
                <a:lnTo>
                  <a:pt x="2764" y="2820"/>
                </a:lnTo>
                <a:lnTo>
                  <a:pt x="2760" y="2802"/>
                </a:lnTo>
                <a:lnTo>
                  <a:pt x="2764" y="2772"/>
                </a:lnTo>
                <a:lnTo>
                  <a:pt x="2773" y="2766"/>
                </a:lnTo>
                <a:lnTo>
                  <a:pt x="2767" y="2758"/>
                </a:lnTo>
                <a:lnTo>
                  <a:pt x="2756" y="2749"/>
                </a:lnTo>
                <a:lnTo>
                  <a:pt x="2757" y="2743"/>
                </a:lnTo>
                <a:lnTo>
                  <a:pt x="2749" y="2728"/>
                </a:lnTo>
                <a:lnTo>
                  <a:pt x="2748" y="2724"/>
                </a:lnTo>
                <a:lnTo>
                  <a:pt x="2750" y="2711"/>
                </a:lnTo>
                <a:lnTo>
                  <a:pt x="2758" y="2700"/>
                </a:lnTo>
                <a:lnTo>
                  <a:pt x="2768" y="2698"/>
                </a:lnTo>
                <a:lnTo>
                  <a:pt x="2775" y="2703"/>
                </a:lnTo>
                <a:lnTo>
                  <a:pt x="2779" y="2707"/>
                </a:lnTo>
                <a:lnTo>
                  <a:pt x="2780" y="2710"/>
                </a:lnTo>
                <a:close/>
                <a:moveTo>
                  <a:pt x="2879" y="2756"/>
                </a:moveTo>
                <a:lnTo>
                  <a:pt x="2878" y="2759"/>
                </a:lnTo>
                <a:lnTo>
                  <a:pt x="2868" y="2758"/>
                </a:lnTo>
                <a:lnTo>
                  <a:pt x="2864" y="2757"/>
                </a:lnTo>
                <a:lnTo>
                  <a:pt x="2863" y="2750"/>
                </a:lnTo>
                <a:lnTo>
                  <a:pt x="2864" y="2745"/>
                </a:lnTo>
                <a:lnTo>
                  <a:pt x="2866" y="2740"/>
                </a:lnTo>
                <a:lnTo>
                  <a:pt x="2869" y="2732"/>
                </a:lnTo>
                <a:lnTo>
                  <a:pt x="2871" y="2718"/>
                </a:lnTo>
                <a:lnTo>
                  <a:pt x="2886" y="2734"/>
                </a:lnTo>
                <a:lnTo>
                  <a:pt x="2890" y="2741"/>
                </a:lnTo>
                <a:lnTo>
                  <a:pt x="2893" y="2749"/>
                </a:lnTo>
                <a:lnTo>
                  <a:pt x="2887" y="2752"/>
                </a:lnTo>
                <a:lnTo>
                  <a:pt x="2881" y="2754"/>
                </a:lnTo>
                <a:lnTo>
                  <a:pt x="2879" y="2756"/>
                </a:lnTo>
                <a:close/>
                <a:moveTo>
                  <a:pt x="1179" y="2758"/>
                </a:moveTo>
                <a:lnTo>
                  <a:pt x="1175" y="2758"/>
                </a:lnTo>
                <a:lnTo>
                  <a:pt x="1169" y="2754"/>
                </a:lnTo>
                <a:lnTo>
                  <a:pt x="1170" y="2750"/>
                </a:lnTo>
                <a:lnTo>
                  <a:pt x="1178" y="2744"/>
                </a:lnTo>
                <a:lnTo>
                  <a:pt x="1186" y="2745"/>
                </a:lnTo>
                <a:lnTo>
                  <a:pt x="1187" y="2748"/>
                </a:lnTo>
                <a:lnTo>
                  <a:pt x="1187" y="2752"/>
                </a:lnTo>
                <a:lnTo>
                  <a:pt x="1186" y="2754"/>
                </a:lnTo>
                <a:lnTo>
                  <a:pt x="1183" y="2756"/>
                </a:lnTo>
                <a:lnTo>
                  <a:pt x="1179" y="2758"/>
                </a:lnTo>
                <a:close/>
                <a:moveTo>
                  <a:pt x="1141" y="2769"/>
                </a:moveTo>
                <a:lnTo>
                  <a:pt x="1136" y="2773"/>
                </a:lnTo>
                <a:lnTo>
                  <a:pt x="1134" y="2771"/>
                </a:lnTo>
                <a:lnTo>
                  <a:pt x="1134" y="2769"/>
                </a:lnTo>
                <a:lnTo>
                  <a:pt x="1135" y="2764"/>
                </a:lnTo>
                <a:lnTo>
                  <a:pt x="1137" y="2760"/>
                </a:lnTo>
                <a:lnTo>
                  <a:pt x="1146" y="2751"/>
                </a:lnTo>
                <a:lnTo>
                  <a:pt x="1154" y="2746"/>
                </a:lnTo>
                <a:lnTo>
                  <a:pt x="1158" y="2746"/>
                </a:lnTo>
                <a:lnTo>
                  <a:pt x="1160" y="2750"/>
                </a:lnTo>
                <a:lnTo>
                  <a:pt x="1155" y="2757"/>
                </a:lnTo>
                <a:lnTo>
                  <a:pt x="1141" y="2769"/>
                </a:lnTo>
                <a:close/>
                <a:moveTo>
                  <a:pt x="2929" y="2816"/>
                </a:moveTo>
                <a:lnTo>
                  <a:pt x="2927" y="2839"/>
                </a:lnTo>
                <a:lnTo>
                  <a:pt x="2924" y="2838"/>
                </a:lnTo>
                <a:lnTo>
                  <a:pt x="2921" y="2838"/>
                </a:lnTo>
                <a:lnTo>
                  <a:pt x="2915" y="2841"/>
                </a:lnTo>
                <a:lnTo>
                  <a:pt x="2908" y="2840"/>
                </a:lnTo>
                <a:lnTo>
                  <a:pt x="2905" y="2837"/>
                </a:lnTo>
                <a:lnTo>
                  <a:pt x="2904" y="2834"/>
                </a:lnTo>
                <a:lnTo>
                  <a:pt x="2906" y="2827"/>
                </a:lnTo>
                <a:lnTo>
                  <a:pt x="2902" y="2823"/>
                </a:lnTo>
                <a:lnTo>
                  <a:pt x="2890" y="2822"/>
                </a:lnTo>
                <a:lnTo>
                  <a:pt x="2885" y="2820"/>
                </a:lnTo>
                <a:lnTo>
                  <a:pt x="2883" y="2813"/>
                </a:lnTo>
                <a:lnTo>
                  <a:pt x="2882" y="2803"/>
                </a:lnTo>
                <a:lnTo>
                  <a:pt x="2884" y="2800"/>
                </a:lnTo>
                <a:lnTo>
                  <a:pt x="2890" y="2797"/>
                </a:lnTo>
                <a:lnTo>
                  <a:pt x="2895" y="2785"/>
                </a:lnTo>
                <a:lnTo>
                  <a:pt x="2898" y="2784"/>
                </a:lnTo>
                <a:lnTo>
                  <a:pt x="2908" y="2760"/>
                </a:lnTo>
                <a:lnTo>
                  <a:pt x="2913" y="2762"/>
                </a:lnTo>
                <a:lnTo>
                  <a:pt x="2921" y="2776"/>
                </a:lnTo>
                <a:lnTo>
                  <a:pt x="2932" y="2797"/>
                </a:lnTo>
                <a:lnTo>
                  <a:pt x="2929" y="2816"/>
                </a:lnTo>
                <a:close/>
                <a:moveTo>
                  <a:pt x="2876" y="2796"/>
                </a:moveTo>
                <a:lnTo>
                  <a:pt x="2872" y="2797"/>
                </a:lnTo>
                <a:lnTo>
                  <a:pt x="2867" y="2794"/>
                </a:lnTo>
                <a:lnTo>
                  <a:pt x="2856" y="2783"/>
                </a:lnTo>
                <a:lnTo>
                  <a:pt x="2855" y="2779"/>
                </a:lnTo>
                <a:lnTo>
                  <a:pt x="2857" y="2776"/>
                </a:lnTo>
                <a:lnTo>
                  <a:pt x="2864" y="2768"/>
                </a:lnTo>
                <a:lnTo>
                  <a:pt x="2866" y="2767"/>
                </a:lnTo>
                <a:lnTo>
                  <a:pt x="2882" y="2767"/>
                </a:lnTo>
                <a:lnTo>
                  <a:pt x="2887" y="2769"/>
                </a:lnTo>
                <a:lnTo>
                  <a:pt x="2888" y="2773"/>
                </a:lnTo>
                <a:lnTo>
                  <a:pt x="2888" y="2776"/>
                </a:lnTo>
                <a:lnTo>
                  <a:pt x="2886" y="2779"/>
                </a:lnTo>
                <a:lnTo>
                  <a:pt x="2886" y="2783"/>
                </a:lnTo>
                <a:lnTo>
                  <a:pt x="2886" y="2787"/>
                </a:lnTo>
                <a:lnTo>
                  <a:pt x="2885" y="2790"/>
                </a:lnTo>
                <a:lnTo>
                  <a:pt x="2876" y="2796"/>
                </a:lnTo>
                <a:close/>
                <a:moveTo>
                  <a:pt x="2814" y="2783"/>
                </a:moveTo>
                <a:lnTo>
                  <a:pt x="2829" y="2786"/>
                </a:lnTo>
                <a:lnTo>
                  <a:pt x="2842" y="2786"/>
                </a:lnTo>
                <a:lnTo>
                  <a:pt x="2847" y="2792"/>
                </a:lnTo>
                <a:lnTo>
                  <a:pt x="2850" y="2798"/>
                </a:lnTo>
                <a:lnTo>
                  <a:pt x="2852" y="2804"/>
                </a:lnTo>
                <a:lnTo>
                  <a:pt x="2853" y="2809"/>
                </a:lnTo>
                <a:lnTo>
                  <a:pt x="2852" y="2813"/>
                </a:lnTo>
                <a:lnTo>
                  <a:pt x="2851" y="2817"/>
                </a:lnTo>
                <a:lnTo>
                  <a:pt x="2851" y="2818"/>
                </a:lnTo>
                <a:lnTo>
                  <a:pt x="2878" y="2832"/>
                </a:lnTo>
                <a:lnTo>
                  <a:pt x="2890" y="2846"/>
                </a:lnTo>
                <a:lnTo>
                  <a:pt x="2895" y="2853"/>
                </a:lnTo>
                <a:lnTo>
                  <a:pt x="2898" y="2860"/>
                </a:lnTo>
                <a:lnTo>
                  <a:pt x="2904" y="2875"/>
                </a:lnTo>
                <a:lnTo>
                  <a:pt x="2915" y="2893"/>
                </a:lnTo>
                <a:lnTo>
                  <a:pt x="2921" y="2899"/>
                </a:lnTo>
                <a:lnTo>
                  <a:pt x="2924" y="2904"/>
                </a:lnTo>
                <a:lnTo>
                  <a:pt x="2922" y="2904"/>
                </a:lnTo>
                <a:lnTo>
                  <a:pt x="2914" y="2900"/>
                </a:lnTo>
                <a:lnTo>
                  <a:pt x="2897" y="2888"/>
                </a:lnTo>
                <a:lnTo>
                  <a:pt x="2896" y="2889"/>
                </a:lnTo>
                <a:lnTo>
                  <a:pt x="2894" y="2895"/>
                </a:lnTo>
                <a:lnTo>
                  <a:pt x="2892" y="2901"/>
                </a:lnTo>
                <a:lnTo>
                  <a:pt x="2888" y="2905"/>
                </a:lnTo>
                <a:lnTo>
                  <a:pt x="2891" y="2906"/>
                </a:lnTo>
                <a:lnTo>
                  <a:pt x="2905" y="2904"/>
                </a:lnTo>
                <a:lnTo>
                  <a:pt x="2916" y="2916"/>
                </a:lnTo>
                <a:lnTo>
                  <a:pt x="2921" y="2918"/>
                </a:lnTo>
                <a:lnTo>
                  <a:pt x="2925" y="2926"/>
                </a:lnTo>
                <a:lnTo>
                  <a:pt x="2925" y="2929"/>
                </a:lnTo>
                <a:lnTo>
                  <a:pt x="2923" y="2936"/>
                </a:lnTo>
                <a:lnTo>
                  <a:pt x="2921" y="2938"/>
                </a:lnTo>
                <a:lnTo>
                  <a:pt x="2921" y="2940"/>
                </a:lnTo>
                <a:lnTo>
                  <a:pt x="2925" y="2941"/>
                </a:lnTo>
                <a:lnTo>
                  <a:pt x="2937" y="2939"/>
                </a:lnTo>
                <a:lnTo>
                  <a:pt x="2940" y="2942"/>
                </a:lnTo>
                <a:lnTo>
                  <a:pt x="2938" y="2966"/>
                </a:lnTo>
                <a:lnTo>
                  <a:pt x="2940" y="2975"/>
                </a:lnTo>
                <a:lnTo>
                  <a:pt x="2939" y="2979"/>
                </a:lnTo>
                <a:lnTo>
                  <a:pt x="2938" y="2984"/>
                </a:lnTo>
                <a:lnTo>
                  <a:pt x="2938" y="2989"/>
                </a:lnTo>
                <a:lnTo>
                  <a:pt x="2939" y="2993"/>
                </a:lnTo>
                <a:lnTo>
                  <a:pt x="2939" y="2998"/>
                </a:lnTo>
                <a:lnTo>
                  <a:pt x="2936" y="3008"/>
                </a:lnTo>
                <a:lnTo>
                  <a:pt x="2933" y="3010"/>
                </a:lnTo>
                <a:lnTo>
                  <a:pt x="2927" y="3010"/>
                </a:lnTo>
                <a:lnTo>
                  <a:pt x="2923" y="3007"/>
                </a:lnTo>
                <a:lnTo>
                  <a:pt x="2917" y="2998"/>
                </a:lnTo>
                <a:lnTo>
                  <a:pt x="2911" y="2984"/>
                </a:lnTo>
                <a:lnTo>
                  <a:pt x="2908" y="2981"/>
                </a:lnTo>
                <a:lnTo>
                  <a:pt x="2901" y="2979"/>
                </a:lnTo>
                <a:lnTo>
                  <a:pt x="2899" y="2978"/>
                </a:lnTo>
                <a:lnTo>
                  <a:pt x="2894" y="2977"/>
                </a:lnTo>
                <a:lnTo>
                  <a:pt x="2891" y="2971"/>
                </a:lnTo>
                <a:lnTo>
                  <a:pt x="2891" y="2964"/>
                </a:lnTo>
                <a:lnTo>
                  <a:pt x="2888" y="2956"/>
                </a:lnTo>
                <a:lnTo>
                  <a:pt x="2888" y="2952"/>
                </a:lnTo>
                <a:lnTo>
                  <a:pt x="2885" y="2951"/>
                </a:lnTo>
                <a:lnTo>
                  <a:pt x="2882" y="2953"/>
                </a:lnTo>
                <a:lnTo>
                  <a:pt x="2884" y="2961"/>
                </a:lnTo>
                <a:lnTo>
                  <a:pt x="2882" y="2967"/>
                </a:lnTo>
                <a:lnTo>
                  <a:pt x="2876" y="2964"/>
                </a:lnTo>
                <a:lnTo>
                  <a:pt x="2865" y="2945"/>
                </a:lnTo>
                <a:lnTo>
                  <a:pt x="2854" y="2929"/>
                </a:lnTo>
                <a:lnTo>
                  <a:pt x="2849" y="2925"/>
                </a:lnTo>
                <a:lnTo>
                  <a:pt x="2850" y="2921"/>
                </a:lnTo>
                <a:lnTo>
                  <a:pt x="2856" y="2919"/>
                </a:lnTo>
                <a:lnTo>
                  <a:pt x="2861" y="2919"/>
                </a:lnTo>
                <a:lnTo>
                  <a:pt x="2862" y="2916"/>
                </a:lnTo>
                <a:lnTo>
                  <a:pt x="2852" y="2901"/>
                </a:lnTo>
                <a:lnTo>
                  <a:pt x="2852" y="2897"/>
                </a:lnTo>
                <a:lnTo>
                  <a:pt x="2856" y="2889"/>
                </a:lnTo>
                <a:lnTo>
                  <a:pt x="2851" y="2886"/>
                </a:lnTo>
                <a:lnTo>
                  <a:pt x="2839" y="2888"/>
                </a:lnTo>
                <a:lnTo>
                  <a:pt x="2835" y="2887"/>
                </a:lnTo>
                <a:lnTo>
                  <a:pt x="2831" y="2880"/>
                </a:lnTo>
                <a:lnTo>
                  <a:pt x="2829" y="2875"/>
                </a:lnTo>
                <a:lnTo>
                  <a:pt x="2819" y="2874"/>
                </a:lnTo>
                <a:lnTo>
                  <a:pt x="2815" y="2875"/>
                </a:lnTo>
                <a:lnTo>
                  <a:pt x="2808" y="2867"/>
                </a:lnTo>
                <a:lnTo>
                  <a:pt x="2805" y="2862"/>
                </a:lnTo>
                <a:lnTo>
                  <a:pt x="2806" y="2859"/>
                </a:lnTo>
                <a:lnTo>
                  <a:pt x="2812" y="2854"/>
                </a:lnTo>
                <a:lnTo>
                  <a:pt x="2816" y="2855"/>
                </a:lnTo>
                <a:lnTo>
                  <a:pt x="2823" y="2860"/>
                </a:lnTo>
                <a:lnTo>
                  <a:pt x="2826" y="2860"/>
                </a:lnTo>
                <a:lnTo>
                  <a:pt x="2833" y="2853"/>
                </a:lnTo>
                <a:lnTo>
                  <a:pt x="2834" y="2847"/>
                </a:lnTo>
                <a:lnTo>
                  <a:pt x="2839" y="2842"/>
                </a:lnTo>
                <a:lnTo>
                  <a:pt x="2839" y="2837"/>
                </a:lnTo>
                <a:lnTo>
                  <a:pt x="2836" y="2829"/>
                </a:lnTo>
                <a:lnTo>
                  <a:pt x="2829" y="2826"/>
                </a:lnTo>
                <a:lnTo>
                  <a:pt x="2816" y="2831"/>
                </a:lnTo>
                <a:lnTo>
                  <a:pt x="2804" y="2839"/>
                </a:lnTo>
                <a:lnTo>
                  <a:pt x="2800" y="2836"/>
                </a:lnTo>
                <a:lnTo>
                  <a:pt x="2799" y="2831"/>
                </a:lnTo>
                <a:lnTo>
                  <a:pt x="2811" y="2818"/>
                </a:lnTo>
                <a:lnTo>
                  <a:pt x="2816" y="2811"/>
                </a:lnTo>
                <a:lnTo>
                  <a:pt x="2815" y="2806"/>
                </a:lnTo>
                <a:lnTo>
                  <a:pt x="2811" y="2801"/>
                </a:lnTo>
                <a:lnTo>
                  <a:pt x="2811" y="2786"/>
                </a:lnTo>
                <a:lnTo>
                  <a:pt x="2814" y="2783"/>
                </a:lnTo>
                <a:close/>
                <a:moveTo>
                  <a:pt x="3019" y="2903"/>
                </a:moveTo>
                <a:lnTo>
                  <a:pt x="3016" y="2918"/>
                </a:lnTo>
                <a:lnTo>
                  <a:pt x="3010" y="2934"/>
                </a:lnTo>
                <a:lnTo>
                  <a:pt x="3002" y="2942"/>
                </a:lnTo>
                <a:lnTo>
                  <a:pt x="2996" y="2940"/>
                </a:lnTo>
                <a:lnTo>
                  <a:pt x="2992" y="2934"/>
                </a:lnTo>
                <a:lnTo>
                  <a:pt x="2988" y="2934"/>
                </a:lnTo>
                <a:lnTo>
                  <a:pt x="2984" y="2933"/>
                </a:lnTo>
                <a:lnTo>
                  <a:pt x="2981" y="2927"/>
                </a:lnTo>
                <a:lnTo>
                  <a:pt x="2983" y="2920"/>
                </a:lnTo>
                <a:lnTo>
                  <a:pt x="2981" y="2914"/>
                </a:lnTo>
                <a:lnTo>
                  <a:pt x="2979" y="2919"/>
                </a:lnTo>
                <a:lnTo>
                  <a:pt x="2976" y="2924"/>
                </a:lnTo>
                <a:lnTo>
                  <a:pt x="2966" y="2929"/>
                </a:lnTo>
                <a:lnTo>
                  <a:pt x="2960" y="2941"/>
                </a:lnTo>
                <a:lnTo>
                  <a:pt x="2956" y="2948"/>
                </a:lnTo>
                <a:lnTo>
                  <a:pt x="2953" y="2940"/>
                </a:lnTo>
                <a:lnTo>
                  <a:pt x="2950" y="2921"/>
                </a:lnTo>
                <a:lnTo>
                  <a:pt x="2950" y="2913"/>
                </a:lnTo>
                <a:lnTo>
                  <a:pt x="2957" y="2901"/>
                </a:lnTo>
                <a:lnTo>
                  <a:pt x="2966" y="2889"/>
                </a:lnTo>
                <a:lnTo>
                  <a:pt x="2967" y="2855"/>
                </a:lnTo>
                <a:lnTo>
                  <a:pt x="2996" y="2837"/>
                </a:lnTo>
                <a:lnTo>
                  <a:pt x="2998" y="2838"/>
                </a:lnTo>
                <a:lnTo>
                  <a:pt x="3007" y="2851"/>
                </a:lnTo>
                <a:lnTo>
                  <a:pt x="3017" y="2870"/>
                </a:lnTo>
                <a:lnTo>
                  <a:pt x="3020" y="2878"/>
                </a:lnTo>
                <a:lnTo>
                  <a:pt x="3020" y="2892"/>
                </a:lnTo>
                <a:lnTo>
                  <a:pt x="3019" y="2903"/>
                </a:lnTo>
                <a:close/>
                <a:moveTo>
                  <a:pt x="1071" y="2856"/>
                </a:moveTo>
                <a:lnTo>
                  <a:pt x="1068" y="2861"/>
                </a:lnTo>
                <a:lnTo>
                  <a:pt x="1062" y="2861"/>
                </a:lnTo>
                <a:lnTo>
                  <a:pt x="1059" y="2859"/>
                </a:lnTo>
                <a:lnTo>
                  <a:pt x="1058" y="2855"/>
                </a:lnTo>
                <a:lnTo>
                  <a:pt x="1067" y="2844"/>
                </a:lnTo>
                <a:lnTo>
                  <a:pt x="1069" y="2842"/>
                </a:lnTo>
                <a:lnTo>
                  <a:pt x="1071" y="2842"/>
                </a:lnTo>
                <a:lnTo>
                  <a:pt x="1071" y="2847"/>
                </a:lnTo>
                <a:lnTo>
                  <a:pt x="1071" y="2856"/>
                </a:lnTo>
                <a:close/>
                <a:moveTo>
                  <a:pt x="2834" y="2895"/>
                </a:moveTo>
                <a:lnTo>
                  <a:pt x="2836" y="2899"/>
                </a:lnTo>
                <a:lnTo>
                  <a:pt x="2836" y="2902"/>
                </a:lnTo>
                <a:lnTo>
                  <a:pt x="2825" y="2911"/>
                </a:lnTo>
                <a:lnTo>
                  <a:pt x="2825" y="2913"/>
                </a:lnTo>
                <a:lnTo>
                  <a:pt x="2822" y="2919"/>
                </a:lnTo>
                <a:lnTo>
                  <a:pt x="2819" y="2921"/>
                </a:lnTo>
                <a:lnTo>
                  <a:pt x="2815" y="2927"/>
                </a:lnTo>
                <a:lnTo>
                  <a:pt x="2807" y="2934"/>
                </a:lnTo>
                <a:lnTo>
                  <a:pt x="2808" y="2914"/>
                </a:lnTo>
                <a:lnTo>
                  <a:pt x="2800" y="2902"/>
                </a:lnTo>
                <a:lnTo>
                  <a:pt x="2808" y="2896"/>
                </a:lnTo>
                <a:lnTo>
                  <a:pt x="2814" y="2898"/>
                </a:lnTo>
                <a:lnTo>
                  <a:pt x="2823" y="2898"/>
                </a:lnTo>
                <a:lnTo>
                  <a:pt x="2831" y="2893"/>
                </a:lnTo>
                <a:lnTo>
                  <a:pt x="2834" y="2895"/>
                </a:lnTo>
                <a:close/>
                <a:moveTo>
                  <a:pt x="666" y="2927"/>
                </a:moveTo>
                <a:lnTo>
                  <a:pt x="667" y="2927"/>
                </a:lnTo>
                <a:lnTo>
                  <a:pt x="669" y="2926"/>
                </a:lnTo>
                <a:lnTo>
                  <a:pt x="674" y="2918"/>
                </a:lnTo>
                <a:lnTo>
                  <a:pt x="676" y="2918"/>
                </a:lnTo>
                <a:lnTo>
                  <a:pt x="676" y="2920"/>
                </a:lnTo>
                <a:lnTo>
                  <a:pt x="674" y="2928"/>
                </a:lnTo>
                <a:lnTo>
                  <a:pt x="678" y="2939"/>
                </a:lnTo>
                <a:lnTo>
                  <a:pt x="682" y="2943"/>
                </a:lnTo>
                <a:lnTo>
                  <a:pt x="681" y="2945"/>
                </a:lnTo>
                <a:lnTo>
                  <a:pt x="672" y="2949"/>
                </a:lnTo>
                <a:lnTo>
                  <a:pt x="664" y="2946"/>
                </a:lnTo>
                <a:lnTo>
                  <a:pt x="660" y="2947"/>
                </a:lnTo>
                <a:lnTo>
                  <a:pt x="657" y="2951"/>
                </a:lnTo>
                <a:lnTo>
                  <a:pt x="655" y="2947"/>
                </a:lnTo>
                <a:lnTo>
                  <a:pt x="653" y="2928"/>
                </a:lnTo>
                <a:lnTo>
                  <a:pt x="653" y="2924"/>
                </a:lnTo>
                <a:lnTo>
                  <a:pt x="657" y="2918"/>
                </a:lnTo>
                <a:lnTo>
                  <a:pt x="663" y="2915"/>
                </a:lnTo>
                <a:lnTo>
                  <a:pt x="665" y="2916"/>
                </a:lnTo>
                <a:lnTo>
                  <a:pt x="667" y="2918"/>
                </a:lnTo>
                <a:lnTo>
                  <a:pt x="667" y="2921"/>
                </a:lnTo>
                <a:lnTo>
                  <a:pt x="666" y="2927"/>
                </a:lnTo>
                <a:close/>
                <a:moveTo>
                  <a:pt x="694" y="2924"/>
                </a:moveTo>
                <a:lnTo>
                  <a:pt x="693" y="2935"/>
                </a:lnTo>
                <a:lnTo>
                  <a:pt x="682" y="2928"/>
                </a:lnTo>
                <a:lnTo>
                  <a:pt x="679" y="2925"/>
                </a:lnTo>
                <a:lnTo>
                  <a:pt x="681" y="2922"/>
                </a:lnTo>
                <a:lnTo>
                  <a:pt x="691" y="2921"/>
                </a:lnTo>
                <a:lnTo>
                  <a:pt x="694" y="2924"/>
                </a:lnTo>
                <a:close/>
                <a:moveTo>
                  <a:pt x="2869" y="2985"/>
                </a:moveTo>
                <a:lnTo>
                  <a:pt x="2871" y="2987"/>
                </a:lnTo>
                <a:lnTo>
                  <a:pt x="2873" y="2986"/>
                </a:lnTo>
                <a:lnTo>
                  <a:pt x="2877" y="2981"/>
                </a:lnTo>
                <a:lnTo>
                  <a:pt x="2882" y="2982"/>
                </a:lnTo>
                <a:lnTo>
                  <a:pt x="2886" y="2984"/>
                </a:lnTo>
                <a:lnTo>
                  <a:pt x="2889" y="2986"/>
                </a:lnTo>
                <a:lnTo>
                  <a:pt x="2887" y="2993"/>
                </a:lnTo>
                <a:lnTo>
                  <a:pt x="2886" y="3004"/>
                </a:lnTo>
                <a:lnTo>
                  <a:pt x="2884" y="3008"/>
                </a:lnTo>
                <a:lnTo>
                  <a:pt x="2882" y="3014"/>
                </a:lnTo>
                <a:lnTo>
                  <a:pt x="2874" y="3011"/>
                </a:lnTo>
                <a:lnTo>
                  <a:pt x="2867" y="3003"/>
                </a:lnTo>
                <a:lnTo>
                  <a:pt x="2858" y="2991"/>
                </a:lnTo>
                <a:lnTo>
                  <a:pt x="2853" y="2982"/>
                </a:lnTo>
                <a:lnTo>
                  <a:pt x="2852" y="2978"/>
                </a:lnTo>
                <a:lnTo>
                  <a:pt x="2849" y="2975"/>
                </a:lnTo>
                <a:lnTo>
                  <a:pt x="2842" y="2959"/>
                </a:lnTo>
                <a:lnTo>
                  <a:pt x="2839" y="2947"/>
                </a:lnTo>
                <a:lnTo>
                  <a:pt x="2833" y="2945"/>
                </a:lnTo>
                <a:lnTo>
                  <a:pt x="2825" y="2942"/>
                </a:lnTo>
                <a:lnTo>
                  <a:pt x="2823" y="2935"/>
                </a:lnTo>
                <a:lnTo>
                  <a:pt x="2825" y="2929"/>
                </a:lnTo>
                <a:lnTo>
                  <a:pt x="2835" y="2926"/>
                </a:lnTo>
                <a:lnTo>
                  <a:pt x="2851" y="2941"/>
                </a:lnTo>
                <a:lnTo>
                  <a:pt x="2853" y="2948"/>
                </a:lnTo>
                <a:lnTo>
                  <a:pt x="2859" y="2955"/>
                </a:lnTo>
                <a:lnTo>
                  <a:pt x="2860" y="2966"/>
                </a:lnTo>
                <a:lnTo>
                  <a:pt x="2863" y="2970"/>
                </a:lnTo>
                <a:lnTo>
                  <a:pt x="2869" y="2985"/>
                </a:lnTo>
                <a:close/>
                <a:moveTo>
                  <a:pt x="730" y="2953"/>
                </a:moveTo>
                <a:lnTo>
                  <a:pt x="725" y="2956"/>
                </a:lnTo>
                <a:lnTo>
                  <a:pt x="724" y="2960"/>
                </a:lnTo>
                <a:lnTo>
                  <a:pt x="720" y="2962"/>
                </a:lnTo>
                <a:lnTo>
                  <a:pt x="717" y="2965"/>
                </a:lnTo>
                <a:lnTo>
                  <a:pt x="707" y="2979"/>
                </a:lnTo>
                <a:lnTo>
                  <a:pt x="702" y="2981"/>
                </a:lnTo>
                <a:lnTo>
                  <a:pt x="707" y="2969"/>
                </a:lnTo>
                <a:lnTo>
                  <a:pt x="708" y="2965"/>
                </a:lnTo>
                <a:lnTo>
                  <a:pt x="708" y="2963"/>
                </a:lnTo>
                <a:lnTo>
                  <a:pt x="706" y="2954"/>
                </a:lnTo>
                <a:lnTo>
                  <a:pt x="709" y="2954"/>
                </a:lnTo>
                <a:lnTo>
                  <a:pt x="712" y="2952"/>
                </a:lnTo>
                <a:lnTo>
                  <a:pt x="717" y="2944"/>
                </a:lnTo>
                <a:lnTo>
                  <a:pt x="721" y="2943"/>
                </a:lnTo>
                <a:lnTo>
                  <a:pt x="726" y="2934"/>
                </a:lnTo>
                <a:lnTo>
                  <a:pt x="729" y="2933"/>
                </a:lnTo>
                <a:lnTo>
                  <a:pt x="730" y="2934"/>
                </a:lnTo>
                <a:lnTo>
                  <a:pt x="728" y="2940"/>
                </a:lnTo>
                <a:lnTo>
                  <a:pt x="733" y="2946"/>
                </a:lnTo>
                <a:lnTo>
                  <a:pt x="731" y="2951"/>
                </a:lnTo>
                <a:lnTo>
                  <a:pt x="730" y="2953"/>
                </a:lnTo>
                <a:close/>
                <a:moveTo>
                  <a:pt x="2990" y="2960"/>
                </a:moveTo>
                <a:lnTo>
                  <a:pt x="2998" y="2978"/>
                </a:lnTo>
                <a:lnTo>
                  <a:pt x="2998" y="2984"/>
                </a:lnTo>
                <a:lnTo>
                  <a:pt x="2991" y="2986"/>
                </a:lnTo>
                <a:lnTo>
                  <a:pt x="2985" y="2985"/>
                </a:lnTo>
                <a:lnTo>
                  <a:pt x="2982" y="2983"/>
                </a:lnTo>
                <a:lnTo>
                  <a:pt x="2981" y="2980"/>
                </a:lnTo>
                <a:lnTo>
                  <a:pt x="2983" y="2971"/>
                </a:lnTo>
                <a:lnTo>
                  <a:pt x="2979" y="2966"/>
                </a:lnTo>
                <a:lnTo>
                  <a:pt x="2974" y="2964"/>
                </a:lnTo>
                <a:lnTo>
                  <a:pt x="2970" y="2967"/>
                </a:lnTo>
                <a:lnTo>
                  <a:pt x="2970" y="2958"/>
                </a:lnTo>
                <a:lnTo>
                  <a:pt x="2973" y="2952"/>
                </a:lnTo>
                <a:lnTo>
                  <a:pt x="2971" y="2943"/>
                </a:lnTo>
                <a:lnTo>
                  <a:pt x="2971" y="2936"/>
                </a:lnTo>
                <a:lnTo>
                  <a:pt x="2972" y="2934"/>
                </a:lnTo>
                <a:lnTo>
                  <a:pt x="2976" y="2934"/>
                </a:lnTo>
                <a:lnTo>
                  <a:pt x="2985" y="2941"/>
                </a:lnTo>
                <a:lnTo>
                  <a:pt x="2990" y="2960"/>
                </a:lnTo>
                <a:close/>
                <a:moveTo>
                  <a:pt x="758" y="2950"/>
                </a:moveTo>
                <a:lnTo>
                  <a:pt x="758" y="2961"/>
                </a:lnTo>
                <a:lnTo>
                  <a:pt x="757" y="2963"/>
                </a:lnTo>
                <a:lnTo>
                  <a:pt x="755" y="2960"/>
                </a:lnTo>
                <a:lnTo>
                  <a:pt x="750" y="2963"/>
                </a:lnTo>
                <a:lnTo>
                  <a:pt x="748" y="2961"/>
                </a:lnTo>
                <a:lnTo>
                  <a:pt x="749" y="2957"/>
                </a:lnTo>
                <a:lnTo>
                  <a:pt x="748" y="2954"/>
                </a:lnTo>
                <a:lnTo>
                  <a:pt x="752" y="2953"/>
                </a:lnTo>
                <a:lnTo>
                  <a:pt x="753" y="2948"/>
                </a:lnTo>
                <a:lnTo>
                  <a:pt x="752" y="2946"/>
                </a:lnTo>
                <a:lnTo>
                  <a:pt x="754" y="2941"/>
                </a:lnTo>
                <a:lnTo>
                  <a:pt x="756" y="2940"/>
                </a:lnTo>
                <a:lnTo>
                  <a:pt x="758" y="2950"/>
                </a:lnTo>
                <a:close/>
                <a:moveTo>
                  <a:pt x="770" y="2975"/>
                </a:moveTo>
                <a:lnTo>
                  <a:pt x="768" y="2975"/>
                </a:lnTo>
                <a:lnTo>
                  <a:pt x="766" y="2974"/>
                </a:lnTo>
                <a:lnTo>
                  <a:pt x="763" y="2966"/>
                </a:lnTo>
                <a:lnTo>
                  <a:pt x="763" y="2963"/>
                </a:lnTo>
                <a:lnTo>
                  <a:pt x="768" y="2965"/>
                </a:lnTo>
                <a:lnTo>
                  <a:pt x="770" y="2971"/>
                </a:lnTo>
                <a:lnTo>
                  <a:pt x="770" y="2975"/>
                </a:lnTo>
                <a:close/>
                <a:moveTo>
                  <a:pt x="445" y="2973"/>
                </a:moveTo>
                <a:lnTo>
                  <a:pt x="452" y="2996"/>
                </a:lnTo>
                <a:lnTo>
                  <a:pt x="456" y="3001"/>
                </a:lnTo>
                <a:lnTo>
                  <a:pt x="461" y="3003"/>
                </a:lnTo>
                <a:lnTo>
                  <a:pt x="468" y="3005"/>
                </a:lnTo>
                <a:lnTo>
                  <a:pt x="472" y="3009"/>
                </a:lnTo>
                <a:lnTo>
                  <a:pt x="475" y="3014"/>
                </a:lnTo>
                <a:lnTo>
                  <a:pt x="476" y="3016"/>
                </a:lnTo>
                <a:lnTo>
                  <a:pt x="454" y="3007"/>
                </a:lnTo>
                <a:lnTo>
                  <a:pt x="440" y="3020"/>
                </a:lnTo>
                <a:lnTo>
                  <a:pt x="436" y="3022"/>
                </a:lnTo>
                <a:lnTo>
                  <a:pt x="397" y="3023"/>
                </a:lnTo>
                <a:lnTo>
                  <a:pt x="390" y="3025"/>
                </a:lnTo>
                <a:lnTo>
                  <a:pt x="385" y="3030"/>
                </a:lnTo>
                <a:lnTo>
                  <a:pt x="376" y="3042"/>
                </a:lnTo>
                <a:lnTo>
                  <a:pt x="371" y="3046"/>
                </a:lnTo>
                <a:lnTo>
                  <a:pt x="366" y="3049"/>
                </a:lnTo>
                <a:lnTo>
                  <a:pt x="356" y="3052"/>
                </a:lnTo>
                <a:lnTo>
                  <a:pt x="344" y="3052"/>
                </a:lnTo>
                <a:lnTo>
                  <a:pt x="338" y="3050"/>
                </a:lnTo>
                <a:lnTo>
                  <a:pt x="335" y="3045"/>
                </a:lnTo>
                <a:lnTo>
                  <a:pt x="332" y="3033"/>
                </a:lnTo>
                <a:lnTo>
                  <a:pt x="332" y="3030"/>
                </a:lnTo>
                <a:lnTo>
                  <a:pt x="333" y="3025"/>
                </a:lnTo>
                <a:lnTo>
                  <a:pt x="344" y="3017"/>
                </a:lnTo>
                <a:lnTo>
                  <a:pt x="347" y="3013"/>
                </a:lnTo>
                <a:lnTo>
                  <a:pt x="361" y="2987"/>
                </a:lnTo>
                <a:lnTo>
                  <a:pt x="365" y="2984"/>
                </a:lnTo>
                <a:lnTo>
                  <a:pt x="369" y="2983"/>
                </a:lnTo>
                <a:lnTo>
                  <a:pt x="381" y="2985"/>
                </a:lnTo>
                <a:lnTo>
                  <a:pt x="392" y="2977"/>
                </a:lnTo>
                <a:lnTo>
                  <a:pt x="414" y="2965"/>
                </a:lnTo>
                <a:lnTo>
                  <a:pt x="418" y="2964"/>
                </a:lnTo>
                <a:lnTo>
                  <a:pt x="434" y="2964"/>
                </a:lnTo>
                <a:lnTo>
                  <a:pt x="439" y="2966"/>
                </a:lnTo>
                <a:lnTo>
                  <a:pt x="442" y="2969"/>
                </a:lnTo>
                <a:lnTo>
                  <a:pt x="445" y="2973"/>
                </a:lnTo>
                <a:close/>
                <a:moveTo>
                  <a:pt x="538" y="2992"/>
                </a:moveTo>
                <a:lnTo>
                  <a:pt x="536" y="2992"/>
                </a:lnTo>
                <a:lnTo>
                  <a:pt x="531" y="2988"/>
                </a:lnTo>
                <a:lnTo>
                  <a:pt x="529" y="2985"/>
                </a:lnTo>
                <a:lnTo>
                  <a:pt x="527" y="2980"/>
                </a:lnTo>
                <a:lnTo>
                  <a:pt x="538" y="2973"/>
                </a:lnTo>
                <a:lnTo>
                  <a:pt x="541" y="2973"/>
                </a:lnTo>
                <a:lnTo>
                  <a:pt x="543" y="2977"/>
                </a:lnTo>
                <a:lnTo>
                  <a:pt x="543" y="2980"/>
                </a:lnTo>
                <a:lnTo>
                  <a:pt x="540" y="2989"/>
                </a:lnTo>
                <a:lnTo>
                  <a:pt x="538" y="2992"/>
                </a:lnTo>
                <a:close/>
                <a:moveTo>
                  <a:pt x="518" y="3053"/>
                </a:moveTo>
                <a:lnTo>
                  <a:pt x="511" y="3056"/>
                </a:lnTo>
                <a:lnTo>
                  <a:pt x="503" y="3053"/>
                </a:lnTo>
                <a:lnTo>
                  <a:pt x="497" y="3047"/>
                </a:lnTo>
                <a:lnTo>
                  <a:pt x="497" y="3040"/>
                </a:lnTo>
                <a:lnTo>
                  <a:pt x="510" y="3044"/>
                </a:lnTo>
                <a:lnTo>
                  <a:pt x="513" y="3046"/>
                </a:lnTo>
                <a:lnTo>
                  <a:pt x="518" y="3053"/>
                </a:lnTo>
                <a:close/>
                <a:moveTo>
                  <a:pt x="279" y="3088"/>
                </a:moveTo>
                <a:lnTo>
                  <a:pt x="276" y="3089"/>
                </a:lnTo>
                <a:lnTo>
                  <a:pt x="275" y="3088"/>
                </a:lnTo>
                <a:lnTo>
                  <a:pt x="275" y="3082"/>
                </a:lnTo>
                <a:lnTo>
                  <a:pt x="272" y="3073"/>
                </a:lnTo>
                <a:lnTo>
                  <a:pt x="277" y="3069"/>
                </a:lnTo>
                <a:lnTo>
                  <a:pt x="280" y="3069"/>
                </a:lnTo>
                <a:lnTo>
                  <a:pt x="282" y="3070"/>
                </a:lnTo>
                <a:lnTo>
                  <a:pt x="285" y="3077"/>
                </a:lnTo>
                <a:lnTo>
                  <a:pt x="289" y="3079"/>
                </a:lnTo>
                <a:lnTo>
                  <a:pt x="292" y="3080"/>
                </a:lnTo>
                <a:lnTo>
                  <a:pt x="287" y="3083"/>
                </a:lnTo>
                <a:lnTo>
                  <a:pt x="279" y="3088"/>
                </a:lnTo>
                <a:close/>
                <a:moveTo>
                  <a:pt x="257" y="3097"/>
                </a:moveTo>
                <a:lnTo>
                  <a:pt x="254" y="3100"/>
                </a:lnTo>
                <a:lnTo>
                  <a:pt x="252" y="3100"/>
                </a:lnTo>
                <a:lnTo>
                  <a:pt x="250" y="3099"/>
                </a:lnTo>
                <a:lnTo>
                  <a:pt x="242" y="3101"/>
                </a:lnTo>
                <a:lnTo>
                  <a:pt x="240" y="3100"/>
                </a:lnTo>
                <a:lnTo>
                  <a:pt x="237" y="3092"/>
                </a:lnTo>
                <a:lnTo>
                  <a:pt x="236" y="3087"/>
                </a:lnTo>
                <a:lnTo>
                  <a:pt x="238" y="3084"/>
                </a:lnTo>
                <a:lnTo>
                  <a:pt x="241" y="3081"/>
                </a:lnTo>
                <a:lnTo>
                  <a:pt x="247" y="3078"/>
                </a:lnTo>
                <a:lnTo>
                  <a:pt x="253" y="3079"/>
                </a:lnTo>
                <a:lnTo>
                  <a:pt x="263" y="3086"/>
                </a:lnTo>
                <a:lnTo>
                  <a:pt x="268" y="3091"/>
                </a:lnTo>
                <a:lnTo>
                  <a:pt x="269" y="3093"/>
                </a:lnTo>
                <a:lnTo>
                  <a:pt x="265" y="3096"/>
                </a:lnTo>
                <a:lnTo>
                  <a:pt x="257" y="3097"/>
                </a:lnTo>
                <a:close/>
                <a:moveTo>
                  <a:pt x="196" y="3120"/>
                </a:moveTo>
                <a:lnTo>
                  <a:pt x="199" y="3127"/>
                </a:lnTo>
                <a:lnTo>
                  <a:pt x="205" y="3123"/>
                </a:lnTo>
                <a:lnTo>
                  <a:pt x="210" y="3117"/>
                </a:lnTo>
                <a:lnTo>
                  <a:pt x="213" y="3110"/>
                </a:lnTo>
                <a:lnTo>
                  <a:pt x="215" y="3107"/>
                </a:lnTo>
                <a:lnTo>
                  <a:pt x="218" y="3111"/>
                </a:lnTo>
                <a:lnTo>
                  <a:pt x="226" y="3116"/>
                </a:lnTo>
                <a:lnTo>
                  <a:pt x="219" y="3124"/>
                </a:lnTo>
                <a:lnTo>
                  <a:pt x="206" y="3136"/>
                </a:lnTo>
                <a:lnTo>
                  <a:pt x="201" y="3144"/>
                </a:lnTo>
                <a:lnTo>
                  <a:pt x="201" y="3147"/>
                </a:lnTo>
                <a:lnTo>
                  <a:pt x="214" y="3144"/>
                </a:lnTo>
                <a:lnTo>
                  <a:pt x="218" y="3145"/>
                </a:lnTo>
                <a:lnTo>
                  <a:pt x="220" y="3147"/>
                </a:lnTo>
                <a:lnTo>
                  <a:pt x="217" y="3151"/>
                </a:lnTo>
                <a:lnTo>
                  <a:pt x="210" y="3154"/>
                </a:lnTo>
                <a:lnTo>
                  <a:pt x="203" y="3159"/>
                </a:lnTo>
                <a:lnTo>
                  <a:pt x="189" y="3169"/>
                </a:lnTo>
                <a:lnTo>
                  <a:pt x="184" y="3177"/>
                </a:lnTo>
                <a:lnTo>
                  <a:pt x="177" y="3180"/>
                </a:lnTo>
                <a:lnTo>
                  <a:pt x="169" y="3181"/>
                </a:lnTo>
                <a:lnTo>
                  <a:pt x="153" y="3186"/>
                </a:lnTo>
                <a:lnTo>
                  <a:pt x="144" y="3191"/>
                </a:lnTo>
                <a:lnTo>
                  <a:pt x="142" y="3194"/>
                </a:lnTo>
                <a:lnTo>
                  <a:pt x="139" y="3195"/>
                </a:lnTo>
                <a:lnTo>
                  <a:pt x="135" y="3195"/>
                </a:lnTo>
                <a:lnTo>
                  <a:pt x="132" y="3197"/>
                </a:lnTo>
                <a:lnTo>
                  <a:pt x="127" y="3201"/>
                </a:lnTo>
                <a:lnTo>
                  <a:pt x="124" y="3203"/>
                </a:lnTo>
                <a:lnTo>
                  <a:pt x="119" y="3204"/>
                </a:lnTo>
                <a:lnTo>
                  <a:pt x="116" y="3206"/>
                </a:lnTo>
                <a:lnTo>
                  <a:pt x="112" y="3206"/>
                </a:lnTo>
                <a:lnTo>
                  <a:pt x="104" y="3200"/>
                </a:lnTo>
                <a:lnTo>
                  <a:pt x="101" y="3197"/>
                </a:lnTo>
                <a:lnTo>
                  <a:pt x="109" y="3191"/>
                </a:lnTo>
                <a:lnTo>
                  <a:pt x="115" y="3189"/>
                </a:lnTo>
                <a:lnTo>
                  <a:pt x="123" y="3188"/>
                </a:lnTo>
                <a:lnTo>
                  <a:pt x="132" y="3182"/>
                </a:lnTo>
                <a:lnTo>
                  <a:pt x="149" y="3174"/>
                </a:lnTo>
                <a:lnTo>
                  <a:pt x="155" y="3170"/>
                </a:lnTo>
                <a:lnTo>
                  <a:pt x="158" y="3156"/>
                </a:lnTo>
                <a:lnTo>
                  <a:pt x="162" y="3153"/>
                </a:lnTo>
                <a:lnTo>
                  <a:pt x="164" y="3147"/>
                </a:lnTo>
                <a:lnTo>
                  <a:pt x="174" y="3147"/>
                </a:lnTo>
                <a:lnTo>
                  <a:pt x="178" y="3154"/>
                </a:lnTo>
                <a:lnTo>
                  <a:pt x="180" y="3155"/>
                </a:lnTo>
                <a:lnTo>
                  <a:pt x="181" y="3154"/>
                </a:lnTo>
                <a:lnTo>
                  <a:pt x="181" y="3149"/>
                </a:lnTo>
                <a:lnTo>
                  <a:pt x="186" y="3145"/>
                </a:lnTo>
                <a:lnTo>
                  <a:pt x="183" y="3143"/>
                </a:lnTo>
                <a:lnTo>
                  <a:pt x="174" y="3139"/>
                </a:lnTo>
                <a:lnTo>
                  <a:pt x="168" y="3138"/>
                </a:lnTo>
                <a:lnTo>
                  <a:pt x="163" y="3138"/>
                </a:lnTo>
                <a:lnTo>
                  <a:pt x="160" y="3136"/>
                </a:lnTo>
                <a:lnTo>
                  <a:pt x="157" y="3132"/>
                </a:lnTo>
                <a:lnTo>
                  <a:pt x="156" y="3128"/>
                </a:lnTo>
                <a:lnTo>
                  <a:pt x="156" y="3124"/>
                </a:lnTo>
                <a:lnTo>
                  <a:pt x="158" y="3120"/>
                </a:lnTo>
                <a:lnTo>
                  <a:pt x="162" y="3115"/>
                </a:lnTo>
                <a:lnTo>
                  <a:pt x="167" y="3112"/>
                </a:lnTo>
                <a:lnTo>
                  <a:pt x="177" y="3110"/>
                </a:lnTo>
                <a:lnTo>
                  <a:pt x="187" y="3107"/>
                </a:lnTo>
                <a:lnTo>
                  <a:pt x="191" y="3106"/>
                </a:lnTo>
                <a:lnTo>
                  <a:pt x="195" y="3108"/>
                </a:lnTo>
                <a:lnTo>
                  <a:pt x="196" y="3120"/>
                </a:lnTo>
                <a:close/>
                <a:moveTo>
                  <a:pt x="228" y="3144"/>
                </a:moveTo>
                <a:lnTo>
                  <a:pt x="227" y="3144"/>
                </a:lnTo>
                <a:lnTo>
                  <a:pt x="225" y="3141"/>
                </a:lnTo>
                <a:lnTo>
                  <a:pt x="225" y="3138"/>
                </a:lnTo>
                <a:lnTo>
                  <a:pt x="226" y="3136"/>
                </a:lnTo>
                <a:lnTo>
                  <a:pt x="230" y="3131"/>
                </a:lnTo>
                <a:lnTo>
                  <a:pt x="232" y="3129"/>
                </a:lnTo>
                <a:lnTo>
                  <a:pt x="236" y="3128"/>
                </a:lnTo>
                <a:lnTo>
                  <a:pt x="237" y="3129"/>
                </a:lnTo>
                <a:lnTo>
                  <a:pt x="234" y="3135"/>
                </a:lnTo>
                <a:lnTo>
                  <a:pt x="230" y="3140"/>
                </a:lnTo>
                <a:lnTo>
                  <a:pt x="228" y="3144"/>
                </a:lnTo>
                <a:close/>
                <a:moveTo>
                  <a:pt x="89" y="3194"/>
                </a:moveTo>
                <a:lnTo>
                  <a:pt x="65" y="3208"/>
                </a:lnTo>
                <a:lnTo>
                  <a:pt x="57" y="3219"/>
                </a:lnTo>
                <a:lnTo>
                  <a:pt x="51" y="3229"/>
                </a:lnTo>
                <a:lnTo>
                  <a:pt x="46" y="3234"/>
                </a:lnTo>
                <a:lnTo>
                  <a:pt x="43" y="3235"/>
                </a:lnTo>
                <a:lnTo>
                  <a:pt x="39" y="3238"/>
                </a:lnTo>
                <a:lnTo>
                  <a:pt x="31" y="3245"/>
                </a:lnTo>
                <a:lnTo>
                  <a:pt x="28" y="3245"/>
                </a:lnTo>
                <a:lnTo>
                  <a:pt x="2" y="3261"/>
                </a:lnTo>
                <a:lnTo>
                  <a:pt x="0" y="3262"/>
                </a:lnTo>
                <a:lnTo>
                  <a:pt x="1" y="3258"/>
                </a:lnTo>
                <a:lnTo>
                  <a:pt x="9" y="3252"/>
                </a:lnTo>
                <a:lnTo>
                  <a:pt x="14" y="3246"/>
                </a:lnTo>
                <a:lnTo>
                  <a:pt x="20" y="3237"/>
                </a:lnTo>
                <a:lnTo>
                  <a:pt x="23" y="3234"/>
                </a:lnTo>
                <a:lnTo>
                  <a:pt x="24" y="3229"/>
                </a:lnTo>
                <a:lnTo>
                  <a:pt x="25" y="3220"/>
                </a:lnTo>
                <a:lnTo>
                  <a:pt x="26" y="3217"/>
                </a:lnTo>
                <a:lnTo>
                  <a:pt x="32" y="3210"/>
                </a:lnTo>
                <a:lnTo>
                  <a:pt x="36" y="3206"/>
                </a:lnTo>
                <a:lnTo>
                  <a:pt x="41" y="3205"/>
                </a:lnTo>
                <a:lnTo>
                  <a:pt x="52" y="3206"/>
                </a:lnTo>
                <a:lnTo>
                  <a:pt x="56" y="3202"/>
                </a:lnTo>
                <a:lnTo>
                  <a:pt x="58" y="3200"/>
                </a:lnTo>
                <a:lnTo>
                  <a:pt x="55" y="3197"/>
                </a:lnTo>
                <a:lnTo>
                  <a:pt x="54" y="3193"/>
                </a:lnTo>
                <a:lnTo>
                  <a:pt x="55" y="3186"/>
                </a:lnTo>
                <a:lnTo>
                  <a:pt x="58" y="3179"/>
                </a:lnTo>
                <a:lnTo>
                  <a:pt x="64" y="3174"/>
                </a:lnTo>
                <a:lnTo>
                  <a:pt x="71" y="3169"/>
                </a:lnTo>
                <a:lnTo>
                  <a:pt x="81" y="3166"/>
                </a:lnTo>
                <a:lnTo>
                  <a:pt x="87" y="3166"/>
                </a:lnTo>
                <a:lnTo>
                  <a:pt x="100" y="3173"/>
                </a:lnTo>
                <a:lnTo>
                  <a:pt x="102" y="3176"/>
                </a:lnTo>
                <a:lnTo>
                  <a:pt x="99" y="3182"/>
                </a:lnTo>
                <a:lnTo>
                  <a:pt x="97" y="3189"/>
                </a:lnTo>
                <a:lnTo>
                  <a:pt x="89" y="3194"/>
                </a:lnTo>
                <a:close/>
                <a:moveTo>
                  <a:pt x="5997" y="3788"/>
                </a:moveTo>
                <a:lnTo>
                  <a:pt x="6006" y="3787"/>
                </a:lnTo>
                <a:lnTo>
                  <a:pt x="6014" y="3787"/>
                </a:lnTo>
                <a:lnTo>
                  <a:pt x="6023" y="3788"/>
                </a:lnTo>
                <a:lnTo>
                  <a:pt x="6027" y="3789"/>
                </a:lnTo>
                <a:lnTo>
                  <a:pt x="6040" y="3794"/>
                </a:lnTo>
                <a:lnTo>
                  <a:pt x="6048" y="3798"/>
                </a:lnTo>
                <a:lnTo>
                  <a:pt x="6060" y="3806"/>
                </a:lnTo>
                <a:lnTo>
                  <a:pt x="6066" y="3810"/>
                </a:lnTo>
                <a:lnTo>
                  <a:pt x="6069" y="3818"/>
                </a:lnTo>
                <a:lnTo>
                  <a:pt x="6073" y="3829"/>
                </a:lnTo>
                <a:lnTo>
                  <a:pt x="6078" y="3829"/>
                </a:lnTo>
                <a:lnTo>
                  <a:pt x="6082" y="3822"/>
                </a:lnTo>
                <a:lnTo>
                  <a:pt x="6092" y="3821"/>
                </a:lnTo>
                <a:lnTo>
                  <a:pt x="6106" y="3826"/>
                </a:lnTo>
                <a:lnTo>
                  <a:pt x="6117" y="3838"/>
                </a:lnTo>
                <a:lnTo>
                  <a:pt x="6134" y="3849"/>
                </a:lnTo>
                <a:lnTo>
                  <a:pt x="6144" y="3855"/>
                </a:lnTo>
                <a:lnTo>
                  <a:pt x="6154" y="3854"/>
                </a:lnTo>
                <a:lnTo>
                  <a:pt x="6168" y="3849"/>
                </a:lnTo>
                <a:lnTo>
                  <a:pt x="6182" y="3838"/>
                </a:lnTo>
                <a:lnTo>
                  <a:pt x="6192" y="3837"/>
                </a:lnTo>
                <a:lnTo>
                  <a:pt x="6198" y="3838"/>
                </a:lnTo>
                <a:lnTo>
                  <a:pt x="6201" y="3846"/>
                </a:lnTo>
                <a:lnTo>
                  <a:pt x="6205" y="3849"/>
                </a:lnTo>
                <a:lnTo>
                  <a:pt x="6216" y="3848"/>
                </a:lnTo>
                <a:lnTo>
                  <a:pt x="6239" y="3850"/>
                </a:lnTo>
                <a:lnTo>
                  <a:pt x="6257" y="3847"/>
                </a:lnTo>
                <a:lnTo>
                  <a:pt x="6261" y="3852"/>
                </a:lnTo>
                <a:lnTo>
                  <a:pt x="6265" y="3860"/>
                </a:lnTo>
                <a:lnTo>
                  <a:pt x="6272" y="3862"/>
                </a:lnTo>
                <a:lnTo>
                  <a:pt x="6282" y="3860"/>
                </a:lnTo>
                <a:lnTo>
                  <a:pt x="6298" y="3861"/>
                </a:lnTo>
                <a:lnTo>
                  <a:pt x="6296" y="3862"/>
                </a:lnTo>
                <a:lnTo>
                  <a:pt x="6293" y="3862"/>
                </a:lnTo>
                <a:lnTo>
                  <a:pt x="6290" y="3864"/>
                </a:lnTo>
                <a:lnTo>
                  <a:pt x="6287" y="3868"/>
                </a:lnTo>
                <a:lnTo>
                  <a:pt x="6278" y="3873"/>
                </a:lnTo>
                <a:lnTo>
                  <a:pt x="6264" y="3880"/>
                </a:lnTo>
                <a:lnTo>
                  <a:pt x="6249" y="3887"/>
                </a:lnTo>
                <a:lnTo>
                  <a:pt x="6217" y="3898"/>
                </a:lnTo>
                <a:lnTo>
                  <a:pt x="6197" y="3910"/>
                </a:lnTo>
                <a:lnTo>
                  <a:pt x="6189" y="3917"/>
                </a:lnTo>
                <a:lnTo>
                  <a:pt x="6155" y="3953"/>
                </a:lnTo>
                <a:lnTo>
                  <a:pt x="6134" y="3972"/>
                </a:lnTo>
                <a:lnTo>
                  <a:pt x="6101" y="3999"/>
                </a:lnTo>
                <a:lnTo>
                  <a:pt x="6098" y="4003"/>
                </a:lnTo>
                <a:lnTo>
                  <a:pt x="6097" y="4006"/>
                </a:lnTo>
                <a:lnTo>
                  <a:pt x="6100" y="4009"/>
                </a:lnTo>
                <a:lnTo>
                  <a:pt x="6107" y="4013"/>
                </a:lnTo>
                <a:lnTo>
                  <a:pt x="6112" y="4014"/>
                </a:lnTo>
                <a:lnTo>
                  <a:pt x="6119" y="4013"/>
                </a:lnTo>
                <a:lnTo>
                  <a:pt x="6146" y="4005"/>
                </a:lnTo>
                <a:lnTo>
                  <a:pt x="6157" y="4000"/>
                </a:lnTo>
                <a:lnTo>
                  <a:pt x="6168" y="3992"/>
                </a:lnTo>
                <a:lnTo>
                  <a:pt x="6169" y="3991"/>
                </a:lnTo>
                <a:lnTo>
                  <a:pt x="6174" y="3993"/>
                </a:lnTo>
                <a:lnTo>
                  <a:pt x="6175" y="3994"/>
                </a:lnTo>
                <a:lnTo>
                  <a:pt x="6189" y="3984"/>
                </a:lnTo>
                <a:lnTo>
                  <a:pt x="6194" y="3982"/>
                </a:lnTo>
                <a:lnTo>
                  <a:pt x="6198" y="3983"/>
                </a:lnTo>
                <a:lnTo>
                  <a:pt x="6202" y="3987"/>
                </a:lnTo>
                <a:lnTo>
                  <a:pt x="6203" y="3989"/>
                </a:lnTo>
                <a:lnTo>
                  <a:pt x="6202" y="3993"/>
                </a:lnTo>
                <a:lnTo>
                  <a:pt x="6198" y="4000"/>
                </a:lnTo>
                <a:lnTo>
                  <a:pt x="6196" y="4006"/>
                </a:lnTo>
                <a:lnTo>
                  <a:pt x="6196" y="4010"/>
                </a:lnTo>
                <a:lnTo>
                  <a:pt x="6194" y="4015"/>
                </a:lnTo>
                <a:lnTo>
                  <a:pt x="6190" y="4022"/>
                </a:lnTo>
                <a:lnTo>
                  <a:pt x="6191" y="4024"/>
                </a:lnTo>
                <a:lnTo>
                  <a:pt x="6203" y="4019"/>
                </a:lnTo>
                <a:lnTo>
                  <a:pt x="6205" y="4017"/>
                </a:lnTo>
                <a:lnTo>
                  <a:pt x="6205" y="4016"/>
                </a:lnTo>
                <a:lnTo>
                  <a:pt x="6205" y="4015"/>
                </a:lnTo>
                <a:lnTo>
                  <a:pt x="6206" y="4014"/>
                </a:lnTo>
                <a:lnTo>
                  <a:pt x="6216" y="4021"/>
                </a:lnTo>
                <a:lnTo>
                  <a:pt x="6222" y="4024"/>
                </a:lnTo>
                <a:lnTo>
                  <a:pt x="6227" y="4026"/>
                </a:lnTo>
                <a:lnTo>
                  <a:pt x="6237" y="4024"/>
                </a:lnTo>
                <a:lnTo>
                  <a:pt x="6252" y="4018"/>
                </a:lnTo>
                <a:lnTo>
                  <a:pt x="6265" y="4011"/>
                </a:lnTo>
                <a:lnTo>
                  <a:pt x="6275" y="4002"/>
                </a:lnTo>
                <a:lnTo>
                  <a:pt x="6288" y="3997"/>
                </a:lnTo>
                <a:lnTo>
                  <a:pt x="6304" y="3995"/>
                </a:lnTo>
                <a:lnTo>
                  <a:pt x="6315" y="3992"/>
                </a:lnTo>
                <a:lnTo>
                  <a:pt x="6322" y="3988"/>
                </a:lnTo>
                <a:lnTo>
                  <a:pt x="6331" y="3980"/>
                </a:lnTo>
                <a:lnTo>
                  <a:pt x="6336" y="3977"/>
                </a:lnTo>
                <a:lnTo>
                  <a:pt x="6343" y="3976"/>
                </a:lnTo>
                <a:lnTo>
                  <a:pt x="6348" y="3973"/>
                </a:lnTo>
                <a:lnTo>
                  <a:pt x="6351" y="3968"/>
                </a:lnTo>
                <a:lnTo>
                  <a:pt x="6357" y="3961"/>
                </a:lnTo>
                <a:lnTo>
                  <a:pt x="6366" y="3954"/>
                </a:lnTo>
                <a:lnTo>
                  <a:pt x="6371" y="3951"/>
                </a:lnTo>
                <a:lnTo>
                  <a:pt x="6373" y="3953"/>
                </a:lnTo>
                <a:lnTo>
                  <a:pt x="6373" y="3955"/>
                </a:lnTo>
                <a:lnTo>
                  <a:pt x="6373" y="3959"/>
                </a:lnTo>
                <a:lnTo>
                  <a:pt x="6375" y="3962"/>
                </a:lnTo>
                <a:lnTo>
                  <a:pt x="6380" y="3964"/>
                </a:lnTo>
                <a:lnTo>
                  <a:pt x="6382" y="3967"/>
                </a:lnTo>
                <a:lnTo>
                  <a:pt x="6382" y="3971"/>
                </a:lnTo>
                <a:lnTo>
                  <a:pt x="6383" y="3974"/>
                </a:lnTo>
                <a:lnTo>
                  <a:pt x="6386" y="3977"/>
                </a:lnTo>
                <a:lnTo>
                  <a:pt x="6387" y="3983"/>
                </a:lnTo>
                <a:lnTo>
                  <a:pt x="6385" y="3991"/>
                </a:lnTo>
                <a:lnTo>
                  <a:pt x="6385" y="3997"/>
                </a:lnTo>
                <a:lnTo>
                  <a:pt x="6386" y="4000"/>
                </a:lnTo>
                <a:lnTo>
                  <a:pt x="6387" y="4001"/>
                </a:lnTo>
                <a:lnTo>
                  <a:pt x="6389" y="4000"/>
                </a:lnTo>
                <a:lnTo>
                  <a:pt x="6391" y="3997"/>
                </a:lnTo>
                <a:lnTo>
                  <a:pt x="6392" y="3995"/>
                </a:lnTo>
                <a:lnTo>
                  <a:pt x="6392" y="3993"/>
                </a:lnTo>
                <a:lnTo>
                  <a:pt x="6406" y="3984"/>
                </a:lnTo>
                <a:lnTo>
                  <a:pt x="6408" y="3983"/>
                </a:lnTo>
                <a:lnTo>
                  <a:pt x="6413" y="3986"/>
                </a:lnTo>
                <a:lnTo>
                  <a:pt x="6433" y="3989"/>
                </a:lnTo>
                <a:lnTo>
                  <a:pt x="6440" y="3991"/>
                </a:lnTo>
                <a:lnTo>
                  <a:pt x="6449" y="3996"/>
                </a:lnTo>
                <a:lnTo>
                  <a:pt x="6452" y="3998"/>
                </a:lnTo>
                <a:lnTo>
                  <a:pt x="6462" y="4015"/>
                </a:lnTo>
                <a:lnTo>
                  <a:pt x="6466" y="4021"/>
                </a:lnTo>
                <a:lnTo>
                  <a:pt x="6469" y="4023"/>
                </a:lnTo>
                <a:lnTo>
                  <a:pt x="6471" y="4026"/>
                </a:lnTo>
                <a:lnTo>
                  <a:pt x="6472" y="4031"/>
                </a:lnTo>
                <a:lnTo>
                  <a:pt x="6474" y="4033"/>
                </a:lnTo>
                <a:lnTo>
                  <a:pt x="6489" y="4034"/>
                </a:lnTo>
                <a:lnTo>
                  <a:pt x="6495" y="4033"/>
                </a:lnTo>
                <a:lnTo>
                  <a:pt x="6499" y="4031"/>
                </a:lnTo>
                <a:lnTo>
                  <a:pt x="6504" y="4032"/>
                </a:lnTo>
                <a:lnTo>
                  <a:pt x="6509" y="4038"/>
                </a:lnTo>
                <a:lnTo>
                  <a:pt x="6514" y="4039"/>
                </a:lnTo>
                <a:lnTo>
                  <a:pt x="6519" y="4037"/>
                </a:lnTo>
                <a:lnTo>
                  <a:pt x="6523" y="4037"/>
                </a:lnTo>
                <a:lnTo>
                  <a:pt x="6527" y="4040"/>
                </a:lnTo>
                <a:lnTo>
                  <a:pt x="6529" y="4041"/>
                </a:lnTo>
                <a:lnTo>
                  <a:pt x="6531" y="4041"/>
                </a:lnTo>
                <a:lnTo>
                  <a:pt x="6539" y="4033"/>
                </a:lnTo>
                <a:lnTo>
                  <a:pt x="6549" y="4026"/>
                </a:lnTo>
                <a:lnTo>
                  <a:pt x="6563" y="4018"/>
                </a:lnTo>
                <a:lnTo>
                  <a:pt x="6571" y="4014"/>
                </a:lnTo>
                <a:lnTo>
                  <a:pt x="6573" y="4015"/>
                </a:lnTo>
                <a:lnTo>
                  <a:pt x="6585" y="4013"/>
                </a:lnTo>
                <a:lnTo>
                  <a:pt x="6597" y="4012"/>
                </a:lnTo>
                <a:lnTo>
                  <a:pt x="6612" y="4014"/>
                </a:lnTo>
                <a:lnTo>
                  <a:pt x="6625" y="4012"/>
                </a:lnTo>
                <a:lnTo>
                  <a:pt x="6638" y="4007"/>
                </a:lnTo>
                <a:lnTo>
                  <a:pt x="6649" y="4004"/>
                </a:lnTo>
                <a:lnTo>
                  <a:pt x="6659" y="4003"/>
                </a:lnTo>
                <a:lnTo>
                  <a:pt x="6663" y="4005"/>
                </a:lnTo>
                <a:lnTo>
                  <a:pt x="6661" y="4008"/>
                </a:lnTo>
                <a:lnTo>
                  <a:pt x="6659" y="4015"/>
                </a:lnTo>
                <a:lnTo>
                  <a:pt x="6659" y="4023"/>
                </a:lnTo>
                <a:lnTo>
                  <a:pt x="6658" y="4029"/>
                </a:lnTo>
                <a:lnTo>
                  <a:pt x="6657" y="4031"/>
                </a:lnTo>
                <a:lnTo>
                  <a:pt x="6657" y="4033"/>
                </a:lnTo>
                <a:lnTo>
                  <a:pt x="6658" y="4035"/>
                </a:lnTo>
                <a:lnTo>
                  <a:pt x="6667" y="4037"/>
                </a:lnTo>
                <a:lnTo>
                  <a:pt x="6672" y="4039"/>
                </a:lnTo>
                <a:lnTo>
                  <a:pt x="6678" y="4040"/>
                </a:lnTo>
                <a:lnTo>
                  <a:pt x="6684" y="4037"/>
                </a:lnTo>
                <a:lnTo>
                  <a:pt x="6689" y="4038"/>
                </a:lnTo>
                <a:lnTo>
                  <a:pt x="6693" y="4042"/>
                </a:lnTo>
                <a:lnTo>
                  <a:pt x="6698" y="4043"/>
                </a:lnTo>
                <a:lnTo>
                  <a:pt x="6703" y="4040"/>
                </a:lnTo>
                <a:lnTo>
                  <a:pt x="6706" y="4037"/>
                </a:lnTo>
                <a:lnTo>
                  <a:pt x="6709" y="4036"/>
                </a:lnTo>
                <a:lnTo>
                  <a:pt x="6711" y="4035"/>
                </a:lnTo>
                <a:lnTo>
                  <a:pt x="6714" y="4037"/>
                </a:lnTo>
                <a:lnTo>
                  <a:pt x="6715" y="4040"/>
                </a:lnTo>
                <a:lnTo>
                  <a:pt x="6719" y="4047"/>
                </a:lnTo>
                <a:lnTo>
                  <a:pt x="6721" y="4051"/>
                </a:lnTo>
                <a:lnTo>
                  <a:pt x="6723" y="4058"/>
                </a:lnTo>
                <a:lnTo>
                  <a:pt x="6724" y="4061"/>
                </a:lnTo>
                <a:lnTo>
                  <a:pt x="6723" y="4065"/>
                </a:lnTo>
                <a:lnTo>
                  <a:pt x="6721" y="4068"/>
                </a:lnTo>
                <a:lnTo>
                  <a:pt x="6720" y="4070"/>
                </a:lnTo>
                <a:lnTo>
                  <a:pt x="6722" y="4072"/>
                </a:lnTo>
                <a:lnTo>
                  <a:pt x="6731" y="4073"/>
                </a:lnTo>
                <a:lnTo>
                  <a:pt x="6735" y="4075"/>
                </a:lnTo>
                <a:lnTo>
                  <a:pt x="6737" y="4077"/>
                </a:lnTo>
                <a:lnTo>
                  <a:pt x="6736" y="4080"/>
                </a:lnTo>
                <a:lnTo>
                  <a:pt x="6736" y="4083"/>
                </a:lnTo>
                <a:lnTo>
                  <a:pt x="6739" y="4086"/>
                </a:lnTo>
                <a:lnTo>
                  <a:pt x="6746" y="4091"/>
                </a:lnTo>
                <a:lnTo>
                  <a:pt x="6748" y="4093"/>
                </a:lnTo>
                <a:lnTo>
                  <a:pt x="6747" y="4095"/>
                </a:lnTo>
                <a:lnTo>
                  <a:pt x="6745" y="4097"/>
                </a:lnTo>
                <a:lnTo>
                  <a:pt x="6741" y="4097"/>
                </a:lnTo>
                <a:lnTo>
                  <a:pt x="6713" y="4093"/>
                </a:lnTo>
                <a:lnTo>
                  <a:pt x="6704" y="4092"/>
                </a:lnTo>
                <a:lnTo>
                  <a:pt x="6703" y="4094"/>
                </a:lnTo>
                <a:lnTo>
                  <a:pt x="6702" y="4094"/>
                </a:lnTo>
                <a:lnTo>
                  <a:pt x="6701" y="4094"/>
                </a:lnTo>
                <a:lnTo>
                  <a:pt x="6698" y="4094"/>
                </a:lnTo>
                <a:lnTo>
                  <a:pt x="6697" y="4093"/>
                </a:lnTo>
                <a:lnTo>
                  <a:pt x="6696" y="4090"/>
                </a:lnTo>
                <a:lnTo>
                  <a:pt x="6694" y="4088"/>
                </a:lnTo>
                <a:lnTo>
                  <a:pt x="6690" y="4087"/>
                </a:lnTo>
                <a:lnTo>
                  <a:pt x="6686" y="4089"/>
                </a:lnTo>
                <a:lnTo>
                  <a:pt x="6682" y="4098"/>
                </a:lnTo>
                <a:lnTo>
                  <a:pt x="6683" y="4100"/>
                </a:lnTo>
                <a:lnTo>
                  <a:pt x="6682" y="4105"/>
                </a:lnTo>
                <a:lnTo>
                  <a:pt x="6683" y="4107"/>
                </a:lnTo>
                <a:lnTo>
                  <a:pt x="6683" y="4108"/>
                </a:lnTo>
                <a:lnTo>
                  <a:pt x="6682" y="4109"/>
                </a:lnTo>
                <a:lnTo>
                  <a:pt x="6680" y="4109"/>
                </a:lnTo>
                <a:lnTo>
                  <a:pt x="6676" y="4107"/>
                </a:lnTo>
                <a:lnTo>
                  <a:pt x="6663" y="4094"/>
                </a:lnTo>
                <a:lnTo>
                  <a:pt x="6652" y="4088"/>
                </a:lnTo>
                <a:lnTo>
                  <a:pt x="6640" y="4083"/>
                </a:lnTo>
                <a:lnTo>
                  <a:pt x="6630" y="4081"/>
                </a:lnTo>
                <a:lnTo>
                  <a:pt x="6622" y="4081"/>
                </a:lnTo>
                <a:lnTo>
                  <a:pt x="6616" y="4084"/>
                </a:lnTo>
                <a:lnTo>
                  <a:pt x="6612" y="4091"/>
                </a:lnTo>
                <a:lnTo>
                  <a:pt x="6604" y="4094"/>
                </a:lnTo>
                <a:lnTo>
                  <a:pt x="6594" y="4095"/>
                </a:lnTo>
                <a:lnTo>
                  <a:pt x="6589" y="4097"/>
                </a:lnTo>
                <a:lnTo>
                  <a:pt x="6588" y="4100"/>
                </a:lnTo>
                <a:lnTo>
                  <a:pt x="6584" y="4100"/>
                </a:lnTo>
                <a:lnTo>
                  <a:pt x="6578" y="4097"/>
                </a:lnTo>
                <a:lnTo>
                  <a:pt x="6572" y="4097"/>
                </a:lnTo>
                <a:lnTo>
                  <a:pt x="6565" y="4098"/>
                </a:lnTo>
                <a:lnTo>
                  <a:pt x="6560" y="4100"/>
                </a:lnTo>
                <a:lnTo>
                  <a:pt x="6554" y="4108"/>
                </a:lnTo>
                <a:lnTo>
                  <a:pt x="6553" y="4112"/>
                </a:lnTo>
                <a:lnTo>
                  <a:pt x="6550" y="4116"/>
                </a:lnTo>
                <a:lnTo>
                  <a:pt x="6539" y="4121"/>
                </a:lnTo>
                <a:lnTo>
                  <a:pt x="6539" y="4123"/>
                </a:lnTo>
                <a:lnTo>
                  <a:pt x="6534" y="4129"/>
                </a:lnTo>
                <a:lnTo>
                  <a:pt x="6532" y="4133"/>
                </a:lnTo>
                <a:lnTo>
                  <a:pt x="6532" y="4136"/>
                </a:lnTo>
                <a:lnTo>
                  <a:pt x="6530" y="4136"/>
                </a:lnTo>
                <a:lnTo>
                  <a:pt x="6527" y="4132"/>
                </a:lnTo>
                <a:lnTo>
                  <a:pt x="6526" y="4127"/>
                </a:lnTo>
                <a:lnTo>
                  <a:pt x="6530" y="4121"/>
                </a:lnTo>
                <a:lnTo>
                  <a:pt x="6533" y="4118"/>
                </a:lnTo>
                <a:lnTo>
                  <a:pt x="6535" y="4118"/>
                </a:lnTo>
                <a:lnTo>
                  <a:pt x="6537" y="4115"/>
                </a:lnTo>
                <a:lnTo>
                  <a:pt x="6538" y="4109"/>
                </a:lnTo>
                <a:lnTo>
                  <a:pt x="6537" y="4106"/>
                </a:lnTo>
                <a:lnTo>
                  <a:pt x="6532" y="4108"/>
                </a:lnTo>
                <a:lnTo>
                  <a:pt x="6529" y="4110"/>
                </a:lnTo>
                <a:lnTo>
                  <a:pt x="6526" y="4110"/>
                </a:lnTo>
                <a:lnTo>
                  <a:pt x="6522" y="4109"/>
                </a:lnTo>
                <a:lnTo>
                  <a:pt x="6518" y="4112"/>
                </a:lnTo>
                <a:lnTo>
                  <a:pt x="6515" y="4120"/>
                </a:lnTo>
                <a:lnTo>
                  <a:pt x="6511" y="4125"/>
                </a:lnTo>
                <a:lnTo>
                  <a:pt x="6507" y="4127"/>
                </a:lnTo>
                <a:lnTo>
                  <a:pt x="6504" y="4125"/>
                </a:lnTo>
                <a:lnTo>
                  <a:pt x="6503" y="4117"/>
                </a:lnTo>
                <a:lnTo>
                  <a:pt x="6503" y="4111"/>
                </a:lnTo>
                <a:lnTo>
                  <a:pt x="6504" y="4104"/>
                </a:lnTo>
                <a:lnTo>
                  <a:pt x="6503" y="4103"/>
                </a:lnTo>
                <a:lnTo>
                  <a:pt x="6502" y="4105"/>
                </a:lnTo>
                <a:lnTo>
                  <a:pt x="6499" y="4111"/>
                </a:lnTo>
                <a:lnTo>
                  <a:pt x="6495" y="4124"/>
                </a:lnTo>
                <a:lnTo>
                  <a:pt x="6493" y="4128"/>
                </a:lnTo>
                <a:lnTo>
                  <a:pt x="6490" y="4130"/>
                </a:lnTo>
                <a:lnTo>
                  <a:pt x="6485" y="4138"/>
                </a:lnTo>
                <a:lnTo>
                  <a:pt x="6478" y="4152"/>
                </a:lnTo>
                <a:lnTo>
                  <a:pt x="6471" y="4165"/>
                </a:lnTo>
                <a:lnTo>
                  <a:pt x="6462" y="4178"/>
                </a:lnTo>
                <a:lnTo>
                  <a:pt x="6457" y="4185"/>
                </a:lnTo>
                <a:lnTo>
                  <a:pt x="6455" y="4186"/>
                </a:lnTo>
                <a:lnTo>
                  <a:pt x="6454" y="4188"/>
                </a:lnTo>
                <a:lnTo>
                  <a:pt x="6454" y="4197"/>
                </a:lnTo>
                <a:lnTo>
                  <a:pt x="6452" y="4202"/>
                </a:lnTo>
                <a:lnTo>
                  <a:pt x="6448" y="4207"/>
                </a:lnTo>
                <a:lnTo>
                  <a:pt x="6436" y="4212"/>
                </a:lnTo>
                <a:lnTo>
                  <a:pt x="6434" y="4216"/>
                </a:lnTo>
                <a:lnTo>
                  <a:pt x="6434" y="4219"/>
                </a:lnTo>
                <a:lnTo>
                  <a:pt x="6427" y="4232"/>
                </a:lnTo>
                <a:lnTo>
                  <a:pt x="6423" y="4240"/>
                </a:lnTo>
                <a:lnTo>
                  <a:pt x="6421" y="4248"/>
                </a:lnTo>
                <a:lnTo>
                  <a:pt x="6421" y="4253"/>
                </a:lnTo>
                <a:lnTo>
                  <a:pt x="6425" y="4256"/>
                </a:lnTo>
                <a:lnTo>
                  <a:pt x="6429" y="4255"/>
                </a:lnTo>
                <a:lnTo>
                  <a:pt x="6431" y="4251"/>
                </a:lnTo>
                <a:lnTo>
                  <a:pt x="6435" y="4248"/>
                </a:lnTo>
                <a:lnTo>
                  <a:pt x="6440" y="4245"/>
                </a:lnTo>
                <a:lnTo>
                  <a:pt x="6443" y="4240"/>
                </a:lnTo>
                <a:lnTo>
                  <a:pt x="6448" y="4229"/>
                </a:lnTo>
                <a:lnTo>
                  <a:pt x="6454" y="4223"/>
                </a:lnTo>
                <a:lnTo>
                  <a:pt x="6457" y="4223"/>
                </a:lnTo>
                <a:lnTo>
                  <a:pt x="6458" y="4223"/>
                </a:lnTo>
                <a:lnTo>
                  <a:pt x="6464" y="4220"/>
                </a:lnTo>
                <a:lnTo>
                  <a:pt x="6469" y="4221"/>
                </a:lnTo>
                <a:lnTo>
                  <a:pt x="6472" y="4225"/>
                </a:lnTo>
                <a:lnTo>
                  <a:pt x="6475" y="4228"/>
                </a:lnTo>
                <a:lnTo>
                  <a:pt x="6475" y="4231"/>
                </a:lnTo>
                <a:lnTo>
                  <a:pt x="6474" y="4237"/>
                </a:lnTo>
                <a:lnTo>
                  <a:pt x="6471" y="4243"/>
                </a:lnTo>
                <a:lnTo>
                  <a:pt x="6467" y="4250"/>
                </a:lnTo>
                <a:lnTo>
                  <a:pt x="6464" y="4260"/>
                </a:lnTo>
                <a:lnTo>
                  <a:pt x="6460" y="4274"/>
                </a:lnTo>
                <a:lnTo>
                  <a:pt x="6460" y="4284"/>
                </a:lnTo>
                <a:lnTo>
                  <a:pt x="6462" y="4291"/>
                </a:lnTo>
                <a:lnTo>
                  <a:pt x="6460" y="4297"/>
                </a:lnTo>
                <a:lnTo>
                  <a:pt x="6454" y="4303"/>
                </a:lnTo>
                <a:lnTo>
                  <a:pt x="6450" y="4310"/>
                </a:lnTo>
                <a:lnTo>
                  <a:pt x="6447" y="4319"/>
                </a:lnTo>
                <a:lnTo>
                  <a:pt x="6445" y="4327"/>
                </a:lnTo>
                <a:lnTo>
                  <a:pt x="6444" y="4333"/>
                </a:lnTo>
                <a:lnTo>
                  <a:pt x="6445" y="4337"/>
                </a:lnTo>
                <a:lnTo>
                  <a:pt x="6447" y="4344"/>
                </a:lnTo>
                <a:lnTo>
                  <a:pt x="6447" y="4347"/>
                </a:lnTo>
                <a:lnTo>
                  <a:pt x="6441" y="4360"/>
                </a:lnTo>
                <a:lnTo>
                  <a:pt x="6439" y="4367"/>
                </a:lnTo>
                <a:lnTo>
                  <a:pt x="6438" y="4372"/>
                </a:lnTo>
                <a:lnTo>
                  <a:pt x="6437" y="4377"/>
                </a:lnTo>
                <a:lnTo>
                  <a:pt x="6432" y="4388"/>
                </a:lnTo>
                <a:lnTo>
                  <a:pt x="6431" y="4393"/>
                </a:lnTo>
                <a:lnTo>
                  <a:pt x="6431" y="4399"/>
                </a:lnTo>
                <a:lnTo>
                  <a:pt x="6432" y="4407"/>
                </a:lnTo>
                <a:lnTo>
                  <a:pt x="6431" y="4410"/>
                </a:lnTo>
                <a:lnTo>
                  <a:pt x="6431" y="4413"/>
                </a:lnTo>
                <a:lnTo>
                  <a:pt x="6433" y="4414"/>
                </a:lnTo>
                <a:lnTo>
                  <a:pt x="6433" y="4417"/>
                </a:lnTo>
                <a:lnTo>
                  <a:pt x="6431" y="4421"/>
                </a:lnTo>
                <a:lnTo>
                  <a:pt x="6432" y="4424"/>
                </a:lnTo>
                <a:lnTo>
                  <a:pt x="6434" y="4426"/>
                </a:lnTo>
                <a:lnTo>
                  <a:pt x="6435" y="4430"/>
                </a:lnTo>
                <a:lnTo>
                  <a:pt x="6436" y="4437"/>
                </a:lnTo>
                <a:lnTo>
                  <a:pt x="6437" y="4442"/>
                </a:lnTo>
                <a:lnTo>
                  <a:pt x="6440" y="4446"/>
                </a:lnTo>
                <a:lnTo>
                  <a:pt x="6440" y="4452"/>
                </a:lnTo>
                <a:lnTo>
                  <a:pt x="6439" y="4460"/>
                </a:lnTo>
                <a:lnTo>
                  <a:pt x="6438" y="4474"/>
                </a:lnTo>
                <a:lnTo>
                  <a:pt x="6438" y="4496"/>
                </a:lnTo>
                <a:lnTo>
                  <a:pt x="6439" y="4510"/>
                </a:lnTo>
                <a:lnTo>
                  <a:pt x="6441" y="4516"/>
                </a:lnTo>
                <a:lnTo>
                  <a:pt x="6444" y="4520"/>
                </a:lnTo>
                <a:lnTo>
                  <a:pt x="6447" y="4523"/>
                </a:lnTo>
                <a:lnTo>
                  <a:pt x="6451" y="4532"/>
                </a:lnTo>
                <a:lnTo>
                  <a:pt x="6454" y="4547"/>
                </a:lnTo>
                <a:lnTo>
                  <a:pt x="6458" y="4557"/>
                </a:lnTo>
                <a:lnTo>
                  <a:pt x="6461" y="4562"/>
                </a:lnTo>
                <a:lnTo>
                  <a:pt x="6464" y="4565"/>
                </a:lnTo>
                <a:lnTo>
                  <a:pt x="6467" y="4566"/>
                </a:lnTo>
                <a:lnTo>
                  <a:pt x="6469" y="4566"/>
                </a:lnTo>
                <a:lnTo>
                  <a:pt x="6469" y="4569"/>
                </a:lnTo>
                <a:lnTo>
                  <a:pt x="6474" y="4570"/>
                </a:lnTo>
                <a:lnTo>
                  <a:pt x="6482" y="4571"/>
                </a:lnTo>
                <a:lnTo>
                  <a:pt x="6490" y="4570"/>
                </a:lnTo>
                <a:lnTo>
                  <a:pt x="6496" y="4567"/>
                </a:lnTo>
                <a:lnTo>
                  <a:pt x="6518" y="4555"/>
                </a:lnTo>
                <a:lnTo>
                  <a:pt x="6527" y="4548"/>
                </a:lnTo>
                <a:lnTo>
                  <a:pt x="6531" y="4542"/>
                </a:lnTo>
                <a:lnTo>
                  <a:pt x="6536" y="4534"/>
                </a:lnTo>
                <a:lnTo>
                  <a:pt x="6540" y="4524"/>
                </a:lnTo>
                <a:lnTo>
                  <a:pt x="6549" y="4509"/>
                </a:lnTo>
                <a:lnTo>
                  <a:pt x="6553" y="4499"/>
                </a:lnTo>
                <a:lnTo>
                  <a:pt x="6558" y="4488"/>
                </a:lnTo>
                <a:lnTo>
                  <a:pt x="6561" y="4476"/>
                </a:lnTo>
                <a:lnTo>
                  <a:pt x="6563" y="4463"/>
                </a:lnTo>
                <a:lnTo>
                  <a:pt x="6564" y="4450"/>
                </a:lnTo>
                <a:lnTo>
                  <a:pt x="6564" y="4436"/>
                </a:lnTo>
                <a:lnTo>
                  <a:pt x="6562" y="4422"/>
                </a:lnTo>
                <a:lnTo>
                  <a:pt x="6558" y="4408"/>
                </a:lnTo>
                <a:lnTo>
                  <a:pt x="6555" y="4401"/>
                </a:lnTo>
                <a:lnTo>
                  <a:pt x="6554" y="4399"/>
                </a:lnTo>
                <a:lnTo>
                  <a:pt x="6547" y="4381"/>
                </a:lnTo>
                <a:lnTo>
                  <a:pt x="6538" y="4356"/>
                </a:lnTo>
                <a:lnTo>
                  <a:pt x="6539" y="4354"/>
                </a:lnTo>
                <a:lnTo>
                  <a:pt x="6546" y="4339"/>
                </a:lnTo>
                <a:lnTo>
                  <a:pt x="6547" y="4337"/>
                </a:lnTo>
                <a:lnTo>
                  <a:pt x="6546" y="4325"/>
                </a:lnTo>
                <a:lnTo>
                  <a:pt x="6544" y="4319"/>
                </a:lnTo>
                <a:lnTo>
                  <a:pt x="6540" y="4310"/>
                </a:lnTo>
                <a:lnTo>
                  <a:pt x="6540" y="4308"/>
                </a:lnTo>
                <a:lnTo>
                  <a:pt x="6548" y="4298"/>
                </a:lnTo>
                <a:lnTo>
                  <a:pt x="6553" y="4290"/>
                </a:lnTo>
                <a:lnTo>
                  <a:pt x="6558" y="4280"/>
                </a:lnTo>
                <a:lnTo>
                  <a:pt x="6561" y="4269"/>
                </a:lnTo>
                <a:lnTo>
                  <a:pt x="6562" y="4256"/>
                </a:lnTo>
                <a:lnTo>
                  <a:pt x="6562" y="4247"/>
                </a:lnTo>
                <a:lnTo>
                  <a:pt x="6561" y="4243"/>
                </a:lnTo>
                <a:lnTo>
                  <a:pt x="6561" y="4239"/>
                </a:lnTo>
                <a:lnTo>
                  <a:pt x="6563" y="4237"/>
                </a:lnTo>
                <a:lnTo>
                  <a:pt x="6571" y="4234"/>
                </a:lnTo>
                <a:lnTo>
                  <a:pt x="6574" y="4229"/>
                </a:lnTo>
                <a:lnTo>
                  <a:pt x="6575" y="4220"/>
                </a:lnTo>
                <a:lnTo>
                  <a:pt x="6577" y="4215"/>
                </a:lnTo>
                <a:lnTo>
                  <a:pt x="6580" y="4215"/>
                </a:lnTo>
                <a:lnTo>
                  <a:pt x="6583" y="4213"/>
                </a:lnTo>
                <a:lnTo>
                  <a:pt x="6585" y="4210"/>
                </a:lnTo>
                <a:lnTo>
                  <a:pt x="6588" y="4208"/>
                </a:lnTo>
                <a:lnTo>
                  <a:pt x="6593" y="4210"/>
                </a:lnTo>
                <a:lnTo>
                  <a:pt x="6598" y="4204"/>
                </a:lnTo>
                <a:lnTo>
                  <a:pt x="6606" y="4192"/>
                </a:lnTo>
                <a:lnTo>
                  <a:pt x="6612" y="4184"/>
                </a:lnTo>
                <a:lnTo>
                  <a:pt x="6616" y="4183"/>
                </a:lnTo>
                <a:lnTo>
                  <a:pt x="6617" y="4184"/>
                </a:lnTo>
                <a:lnTo>
                  <a:pt x="6614" y="4188"/>
                </a:lnTo>
                <a:lnTo>
                  <a:pt x="6613" y="4192"/>
                </a:lnTo>
                <a:lnTo>
                  <a:pt x="6614" y="4197"/>
                </a:lnTo>
                <a:lnTo>
                  <a:pt x="6613" y="4201"/>
                </a:lnTo>
                <a:lnTo>
                  <a:pt x="6612" y="4207"/>
                </a:lnTo>
                <a:lnTo>
                  <a:pt x="6613" y="4209"/>
                </a:lnTo>
                <a:lnTo>
                  <a:pt x="6609" y="4219"/>
                </a:lnTo>
                <a:lnTo>
                  <a:pt x="6609" y="4224"/>
                </a:lnTo>
                <a:lnTo>
                  <a:pt x="6611" y="4228"/>
                </a:lnTo>
                <a:lnTo>
                  <a:pt x="6614" y="4226"/>
                </a:lnTo>
                <a:lnTo>
                  <a:pt x="6616" y="4220"/>
                </a:lnTo>
                <a:lnTo>
                  <a:pt x="6617" y="4217"/>
                </a:lnTo>
                <a:lnTo>
                  <a:pt x="6616" y="4216"/>
                </a:lnTo>
                <a:lnTo>
                  <a:pt x="6616" y="4214"/>
                </a:lnTo>
                <a:lnTo>
                  <a:pt x="6618" y="4209"/>
                </a:lnTo>
                <a:lnTo>
                  <a:pt x="6620" y="4206"/>
                </a:lnTo>
                <a:lnTo>
                  <a:pt x="6621" y="4206"/>
                </a:lnTo>
                <a:lnTo>
                  <a:pt x="6622" y="4209"/>
                </a:lnTo>
                <a:lnTo>
                  <a:pt x="6621" y="4214"/>
                </a:lnTo>
                <a:lnTo>
                  <a:pt x="6617" y="4227"/>
                </a:lnTo>
                <a:lnTo>
                  <a:pt x="6616" y="4230"/>
                </a:lnTo>
                <a:lnTo>
                  <a:pt x="6617" y="4231"/>
                </a:lnTo>
                <a:lnTo>
                  <a:pt x="6622" y="4224"/>
                </a:lnTo>
                <a:lnTo>
                  <a:pt x="6626" y="4212"/>
                </a:lnTo>
                <a:lnTo>
                  <a:pt x="6630" y="4202"/>
                </a:lnTo>
                <a:lnTo>
                  <a:pt x="6630" y="4197"/>
                </a:lnTo>
                <a:lnTo>
                  <a:pt x="6629" y="4184"/>
                </a:lnTo>
                <a:lnTo>
                  <a:pt x="6630" y="4179"/>
                </a:lnTo>
                <a:lnTo>
                  <a:pt x="6631" y="4175"/>
                </a:lnTo>
                <a:lnTo>
                  <a:pt x="6635" y="4171"/>
                </a:lnTo>
                <a:lnTo>
                  <a:pt x="6643" y="4166"/>
                </a:lnTo>
                <a:lnTo>
                  <a:pt x="6650" y="4163"/>
                </a:lnTo>
                <a:lnTo>
                  <a:pt x="6658" y="4163"/>
                </a:lnTo>
                <a:lnTo>
                  <a:pt x="6663" y="4162"/>
                </a:lnTo>
                <a:lnTo>
                  <a:pt x="6666" y="4160"/>
                </a:lnTo>
                <a:lnTo>
                  <a:pt x="6665" y="4158"/>
                </a:lnTo>
                <a:lnTo>
                  <a:pt x="6660" y="4157"/>
                </a:lnTo>
                <a:lnTo>
                  <a:pt x="6656" y="4154"/>
                </a:lnTo>
                <a:lnTo>
                  <a:pt x="6654" y="4149"/>
                </a:lnTo>
                <a:lnTo>
                  <a:pt x="6653" y="4144"/>
                </a:lnTo>
                <a:lnTo>
                  <a:pt x="6654" y="4138"/>
                </a:lnTo>
                <a:lnTo>
                  <a:pt x="6657" y="4132"/>
                </a:lnTo>
                <a:lnTo>
                  <a:pt x="6662" y="4127"/>
                </a:lnTo>
                <a:lnTo>
                  <a:pt x="6664" y="4122"/>
                </a:lnTo>
                <a:lnTo>
                  <a:pt x="6662" y="4120"/>
                </a:lnTo>
                <a:lnTo>
                  <a:pt x="6664" y="4119"/>
                </a:lnTo>
                <a:lnTo>
                  <a:pt x="6671" y="4119"/>
                </a:lnTo>
                <a:lnTo>
                  <a:pt x="6676" y="4119"/>
                </a:lnTo>
                <a:lnTo>
                  <a:pt x="6679" y="4117"/>
                </a:lnTo>
                <a:lnTo>
                  <a:pt x="6679" y="4117"/>
                </a:lnTo>
                <a:lnTo>
                  <a:pt x="6685" y="4119"/>
                </a:lnTo>
                <a:lnTo>
                  <a:pt x="6695" y="4126"/>
                </a:lnTo>
                <a:lnTo>
                  <a:pt x="6705" y="4130"/>
                </a:lnTo>
                <a:lnTo>
                  <a:pt x="6714" y="4131"/>
                </a:lnTo>
                <a:lnTo>
                  <a:pt x="6721" y="4134"/>
                </a:lnTo>
                <a:lnTo>
                  <a:pt x="6725" y="4137"/>
                </a:lnTo>
                <a:lnTo>
                  <a:pt x="6728" y="4142"/>
                </a:lnTo>
                <a:lnTo>
                  <a:pt x="6730" y="4146"/>
                </a:lnTo>
                <a:lnTo>
                  <a:pt x="6734" y="4149"/>
                </a:lnTo>
                <a:lnTo>
                  <a:pt x="6741" y="4149"/>
                </a:lnTo>
                <a:lnTo>
                  <a:pt x="6746" y="4151"/>
                </a:lnTo>
                <a:lnTo>
                  <a:pt x="6750" y="4155"/>
                </a:lnTo>
                <a:lnTo>
                  <a:pt x="6772" y="4163"/>
                </a:lnTo>
                <a:lnTo>
                  <a:pt x="6781" y="4168"/>
                </a:lnTo>
                <a:lnTo>
                  <a:pt x="6786" y="4172"/>
                </a:lnTo>
                <a:lnTo>
                  <a:pt x="6787" y="4175"/>
                </a:lnTo>
                <a:lnTo>
                  <a:pt x="6787" y="4178"/>
                </a:lnTo>
                <a:lnTo>
                  <a:pt x="6788" y="4181"/>
                </a:lnTo>
                <a:lnTo>
                  <a:pt x="6791" y="4187"/>
                </a:lnTo>
                <a:lnTo>
                  <a:pt x="6793" y="4188"/>
                </a:lnTo>
                <a:lnTo>
                  <a:pt x="6794" y="4190"/>
                </a:lnTo>
                <a:lnTo>
                  <a:pt x="6794" y="4196"/>
                </a:lnTo>
                <a:lnTo>
                  <a:pt x="6795" y="4199"/>
                </a:lnTo>
                <a:lnTo>
                  <a:pt x="6797" y="4201"/>
                </a:lnTo>
                <a:lnTo>
                  <a:pt x="6796" y="4201"/>
                </a:lnTo>
                <a:lnTo>
                  <a:pt x="6789" y="4198"/>
                </a:lnTo>
                <a:lnTo>
                  <a:pt x="6785" y="4199"/>
                </a:lnTo>
                <a:lnTo>
                  <a:pt x="6783" y="4203"/>
                </a:lnTo>
                <a:lnTo>
                  <a:pt x="6783" y="4207"/>
                </a:lnTo>
                <a:lnTo>
                  <a:pt x="6784" y="4210"/>
                </a:lnTo>
                <a:lnTo>
                  <a:pt x="6793" y="4221"/>
                </a:lnTo>
                <a:lnTo>
                  <a:pt x="6795" y="4230"/>
                </a:lnTo>
                <a:lnTo>
                  <a:pt x="6796" y="4241"/>
                </a:lnTo>
                <a:lnTo>
                  <a:pt x="6794" y="4246"/>
                </a:lnTo>
                <a:lnTo>
                  <a:pt x="6794" y="4255"/>
                </a:lnTo>
                <a:lnTo>
                  <a:pt x="6793" y="4270"/>
                </a:lnTo>
                <a:lnTo>
                  <a:pt x="6793" y="4275"/>
                </a:lnTo>
                <a:lnTo>
                  <a:pt x="6790" y="4280"/>
                </a:lnTo>
                <a:lnTo>
                  <a:pt x="6782" y="4288"/>
                </a:lnTo>
                <a:lnTo>
                  <a:pt x="6782" y="4286"/>
                </a:lnTo>
                <a:lnTo>
                  <a:pt x="6780" y="4286"/>
                </a:lnTo>
                <a:lnTo>
                  <a:pt x="6778" y="4287"/>
                </a:lnTo>
                <a:lnTo>
                  <a:pt x="6775" y="4293"/>
                </a:lnTo>
                <a:lnTo>
                  <a:pt x="6773" y="4304"/>
                </a:lnTo>
                <a:lnTo>
                  <a:pt x="6770" y="4310"/>
                </a:lnTo>
                <a:lnTo>
                  <a:pt x="6767" y="4311"/>
                </a:lnTo>
                <a:lnTo>
                  <a:pt x="6765" y="4313"/>
                </a:lnTo>
                <a:lnTo>
                  <a:pt x="6764" y="4315"/>
                </a:lnTo>
                <a:lnTo>
                  <a:pt x="6760" y="4317"/>
                </a:lnTo>
                <a:lnTo>
                  <a:pt x="6754" y="4317"/>
                </a:lnTo>
                <a:lnTo>
                  <a:pt x="6749" y="4321"/>
                </a:lnTo>
                <a:lnTo>
                  <a:pt x="6746" y="4330"/>
                </a:lnTo>
                <a:lnTo>
                  <a:pt x="6746" y="4335"/>
                </a:lnTo>
                <a:lnTo>
                  <a:pt x="6744" y="4341"/>
                </a:lnTo>
                <a:lnTo>
                  <a:pt x="6745" y="4345"/>
                </a:lnTo>
                <a:lnTo>
                  <a:pt x="6746" y="4349"/>
                </a:lnTo>
                <a:lnTo>
                  <a:pt x="6752" y="4354"/>
                </a:lnTo>
                <a:lnTo>
                  <a:pt x="6761" y="4358"/>
                </a:lnTo>
                <a:lnTo>
                  <a:pt x="6766" y="4358"/>
                </a:lnTo>
                <a:lnTo>
                  <a:pt x="6770" y="4356"/>
                </a:lnTo>
                <a:lnTo>
                  <a:pt x="6773" y="4350"/>
                </a:lnTo>
                <a:lnTo>
                  <a:pt x="6777" y="4347"/>
                </a:lnTo>
                <a:lnTo>
                  <a:pt x="6782" y="4346"/>
                </a:lnTo>
                <a:lnTo>
                  <a:pt x="6783" y="4343"/>
                </a:lnTo>
                <a:lnTo>
                  <a:pt x="6791" y="4330"/>
                </a:lnTo>
                <a:lnTo>
                  <a:pt x="6791" y="4327"/>
                </a:lnTo>
                <a:lnTo>
                  <a:pt x="6788" y="4326"/>
                </a:lnTo>
                <a:lnTo>
                  <a:pt x="6789" y="4325"/>
                </a:lnTo>
                <a:lnTo>
                  <a:pt x="6792" y="4325"/>
                </a:lnTo>
                <a:lnTo>
                  <a:pt x="6795" y="4323"/>
                </a:lnTo>
                <a:lnTo>
                  <a:pt x="6798" y="4320"/>
                </a:lnTo>
                <a:lnTo>
                  <a:pt x="6802" y="4317"/>
                </a:lnTo>
                <a:lnTo>
                  <a:pt x="6813" y="4314"/>
                </a:lnTo>
                <a:lnTo>
                  <a:pt x="6819" y="4310"/>
                </a:lnTo>
                <a:lnTo>
                  <a:pt x="6823" y="4309"/>
                </a:lnTo>
                <a:lnTo>
                  <a:pt x="6829" y="4311"/>
                </a:lnTo>
                <a:lnTo>
                  <a:pt x="6836" y="4316"/>
                </a:lnTo>
                <a:lnTo>
                  <a:pt x="6841" y="4323"/>
                </a:lnTo>
                <a:lnTo>
                  <a:pt x="6846" y="4333"/>
                </a:lnTo>
                <a:lnTo>
                  <a:pt x="6851" y="4357"/>
                </a:lnTo>
                <a:lnTo>
                  <a:pt x="6857" y="4395"/>
                </a:lnTo>
                <a:lnTo>
                  <a:pt x="6862" y="4417"/>
                </a:lnTo>
                <a:lnTo>
                  <a:pt x="6864" y="4421"/>
                </a:lnTo>
                <a:lnTo>
                  <a:pt x="6865" y="4424"/>
                </a:lnTo>
                <a:lnTo>
                  <a:pt x="6859" y="4454"/>
                </a:lnTo>
                <a:lnTo>
                  <a:pt x="6855" y="4466"/>
                </a:lnTo>
                <a:lnTo>
                  <a:pt x="6847" y="4473"/>
                </a:lnTo>
                <a:lnTo>
                  <a:pt x="6839" y="4480"/>
                </a:lnTo>
                <a:lnTo>
                  <a:pt x="6829" y="4492"/>
                </a:lnTo>
                <a:lnTo>
                  <a:pt x="6819" y="4497"/>
                </a:lnTo>
                <a:lnTo>
                  <a:pt x="6813" y="4501"/>
                </a:lnTo>
                <a:lnTo>
                  <a:pt x="6812" y="4503"/>
                </a:lnTo>
                <a:lnTo>
                  <a:pt x="6811" y="4502"/>
                </a:lnTo>
                <a:lnTo>
                  <a:pt x="6808" y="4508"/>
                </a:lnTo>
                <a:lnTo>
                  <a:pt x="6805" y="4517"/>
                </a:lnTo>
                <a:lnTo>
                  <a:pt x="6804" y="4524"/>
                </a:lnTo>
                <a:lnTo>
                  <a:pt x="6805" y="4527"/>
                </a:lnTo>
                <a:lnTo>
                  <a:pt x="6803" y="4530"/>
                </a:lnTo>
                <a:lnTo>
                  <a:pt x="6799" y="4534"/>
                </a:lnTo>
                <a:lnTo>
                  <a:pt x="6798" y="4536"/>
                </a:lnTo>
                <a:lnTo>
                  <a:pt x="6798" y="4538"/>
                </a:lnTo>
                <a:lnTo>
                  <a:pt x="6797" y="4540"/>
                </a:lnTo>
                <a:lnTo>
                  <a:pt x="6795" y="4540"/>
                </a:lnTo>
                <a:lnTo>
                  <a:pt x="6794" y="4541"/>
                </a:lnTo>
                <a:lnTo>
                  <a:pt x="6790" y="4545"/>
                </a:lnTo>
                <a:lnTo>
                  <a:pt x="6784" y="4557"/>
                </a:lnTo>
                <a:lnTo>
                  <a:pt x="6783" y="4560"/>
                </a:lnTo>
                <a:lnTo>
                  <a:pt x="6784" y="4562"/>
                </a:lnTo>
                <a:lnTo>
                  <a:pt x="6791" y="4563"/>
                </a:lnTo>
                <a:lnTo>
                  <a:pt x="6796" y="4565"/>
                </a:lnTo>
                <a:lnTo>
                  <a:pt x="6800" y="4568"/>
                </a:lnTo>
                <a:lnTo>
                  <a:pt x="6813" y="4575"/>
                </a:lnTo>
                <a:lnTo>
                  <a:pt x="6818" y="4579"/>
                </a:lnTo>
                <a:lnTo>
                  <a:pt x="6822" y="4581"/>
                </a:lnTo>
                <a:lnTo>
                  <a:pt x="6826" y="4581"/>
                </a:lnTo>
                <a:lnTo>
                  <a:pt x="6829" y="4580"/>
                </a:lnTo>
                <a:lnTo>
                  <a:pt x="6830" y="4577"/>
                </a:lnTo>
                <a:lnTo>
                  <a:pt x="6832" y="4577"/>
                </a:lnTo>
                <a:lnTo>
                  <a:pt x="6835" y="4580"/>
                </a:lnTo>
                <a:lnTo>
                  <a:pt x="6842" y="4582"/>
                </a:lnTo>
                <a:lnTo>
                  <a:pt x="6843" y="4583"/>
                </a:lnTo>
                <a:lnTo>
                  <a:pt x="6821" y="4588"/>
                </a:lnTo>
                <a:lnTo>
                  <a:pt x="6817" y="4590"/>
                </a:lnTo>
                <a:lnTo>
                  <a:pt x="6822" y="4592"/>
                </a:lnTo>
                <a:lnTo>
                  <a:pt x="6827" y="4591"/>
                </a:lnTo>
                <a:lnTo>
                  <a:pt x="6833" y="4589"/>
                </a:lnTo>
                <a:lnTo>
                  <a:pt x="6839" y="4589"/>
                </a:lnTo>
                <a:lnTo>
                  <a:pt x="6845" y="4590"/>
                </a:lnTo>
                <a:lnTo>
                  <a:pt x="6846" y="4589"/>
                </a:lnTo>
                <a:lnTo>
                  <a:pt x="6847" y="4589"/>
                </a:lnTo>
                <a:lnTo>
                  <a:pt x="6857" y="4595"/>
                </a:lnTo>
                <a:lnTo>
                  <a:pt x="6860" y="4596"/>
                </a:lnTo>
                <a:lnTo>
                  <a:pt x="6864" y="4595"/>
                </a:lnTo>
                <a:lnTo>
                  <a:pt x="6867" y="4593"/>
                </a:lnTo>
                <a:lnTo>
                  <a:pt x="6876" y="4590"/>
                </a:lnTo>
                <a:lnTo>
                  <a:pt x="6888" y="4586"/>
                </a:lnTo>
                <a:lnTo>
                  <a:pt x="6901" y="4585"/>
                </a:lnTo>
                <a:lnTo>
                  <a:pt x="6913" y="4585"/>
                </a:lnTo>
                <a:lnTo>
                  <a:pt x="6920" y="4584"/>
                </a:lnTo>
                <a:lnTo>
                  <a:pt x="6927" y="4580"/>
                </a:lnTo>
                <a:lnTo>
                  <a:pt x="6942" y="4567"/>
                </a:lnTo>
                <a:lnTo>
                  <a:pt x="6959" y="4557"/>
                </a:lnTo>
                <a:lnTo>
                  <a:pt x="6988" y="4544"/>
                </a:lnTo>
                <a:lnTo>
                  <a:pt x="7030" y="4528"/>
                </a:lnTo>
                <a:lnTo>
                  <a:pt x="7037" y="4525"/>
                </a:lnTo>
                <a:lnTo>
                  <a:pt x="7043" y="4521"/>
                </a:lnTo>
                <a:lnTo>
                  <a:pt x="7047" y="4519"/>
                </a:lnTo>
                <a:lnTo>
                  <a:pt x="7050" y="4517"/>
                </a:lnTo>
                <a:lnTo>
                  <a:pt x="7080" y="4501"/>
                </a:lnTo>
                <a:lnTo>
                  <a:pt x="7095" y="4491"/>
                </a:lnTo>
                <a:lnTo>
                  <a:pt x="7103" y="4484"/>
                </a:lnTo>
                <a:lnTo>
                  <a:pt x="7111" y="4478"/>
                </a:lnTo>
                <a:lnTo>
                  <a:pt x="7119" y="4473"/>
                </a:lnTo>
                <a:lnTo>
                  <a:pt x="7126" y="4467"/>
                </a:lnTo>
                <a:lnTo>
                  <a:pt x="7131" y="4460"/>
                </a:lnTo>
                <a:lnTo>
                  <a:pt x="7136" y="4455"/>
                </a:lnTo>
                <a:lnTo>
                  <a:pt x="7142" y="4451"/>
                </a:lnTo>
                <a:lnTo>
                  <a:pt x="7145" y="4447"/>
                </a:lnTo>
                <a:lnTo>
                  <a:pt x="7146" y="4443"/>
                </a:lnTo>
                <a:lnTo>
                  <a:pt x="7145" y="4438"/>
                </a:lnTo>
                <a:lnTo>
                  <a:pt x="7142" y="4431"/>
                </a:lnTo>
                <a:lnTo>
                  <a:pt x="7142" y="4426"/>
                </a:lnTo>
                <a:lnTo>
                  <a:pt x="7144" y="4422"/>
                </a:lnTo>
                <a:lnTo>
                  <a:pt x="7144" y="4419"/>
                </a:lnTo>
                <a:lnTo>
                  <a:pt x="7143" y="4418"/>
                </a:lnTo>
                <a:lnTo>
                  <a:pt x="7130" y="4414"/>
                </a:lnTo>
                <a:lnTo>
                  <a:pt x="7131" y="4395"/>
                </a:lnTo>
                <a:lnTo>
                  <a:pt x="7131" y="4395"/>
                </a:lnTo>
                <a:lnTo>
                  <a:pt x="7131" y="4395"/>
                </a:lnTo>
                <a:lnTo>
                  <a:pt x="7160" y="4386"/>
                </a:lnTo>
                <a:lnTo>
                  <a:pt x="7179" y="4384"/>
                </a:lnTo>
                <a:lnTo>
                  <a:pt x="7201" y="4383"/>
                </a:lnTo>
                <a:lnTo>
                  <a:pt x="7228" y="4387"/>
                </a:lnTo>
                <a:lnTo>
                  <a:pt x="7238" y="4391"/>
                </a:lnTo>
                <a:lnTo>
                  <a:pt x="7245" y="4395"/>
                </a:lnTo>
                <a:lnTo>
                  <a:pt x="7252" y="4397"/>
                </a:lnTo>
                <a:lnTo>
                  <a:pt x="7261" y="4394"/>
                </a:lnTo>
                <a:lnTo>
                  <a:pt x="7273" y="4394"/>
                </a:lnTo>
                <a:lnTo>
                  <a:pt x="7288" y="4394"/>
                </a:lnTo>
                <a:lnTo>
                  <a:pt x="7296" y="4396"/>
                </a:lnTo>
                <a:lnTo>
                  <a:pt x="7297" y="4397"/>
                </a:lnTo>
                <a:lnTo>
                  <a:pt x="7298" y="4397"/>
                </a:lnTo>
                <a:lnTo>
                  <a:pt x="7299" y="4394"/>
                </a:lnTo>
                <a:lnTo>
                  <a:pt x="7303" y="4392"/>
                </a:lnTo>
                <a:lnTo>
                  <a:pt x="7315" y="4388"/>
                </a:lnTo>
                <a:lnTo>
                  <a:pt x="7316" y="4388"/>
                </a:lnTo>
                <a:lnTo>
                  <a:pt x="7318" y="4386"/>
                </a:lnTo>
                <a:lnTo>
                  <a:pt x="7322" y="4382"/>
                </a:lnTo>
                <a:lnTo>
                  <a:pt x="7327" y="4376"/>
                </a:lnTo>
                <a:lnTo>
                  <a:pt x="7336" y="4371"/>
                </a:lnTo>
                <a:lnTo>
                  <a:pt x="7344" y="4368"/>
                </a:lnTo>
                <a:lnTo>
                  <a:pt x="7350" y="4367"/>
                </a:lnTo>
                <a:lnTo>
                  <a:pt x="7355" y="4366"/>
                </a:lnTo>
                <a:lnTo>
                  <a:pt x="7357" y="4363"/>
                </a:lnTo>
                <a:lnTo>
                  <a:pt x="7358" y="4361"/>
                </a:lnTo>
                <a:lnTo>
                  <a:pt x="7357" y="4359"/>
                </a:lnTo>
                <a:lnTo>
                  <a:pt x="7357" y="4357"/>
                </a:lnTo>
                <a:lnTo>
                  <a:pt x="7358" y="4356"/>
                </a:lnTo>
                <a:lnTo>
                  <a:pt x="7358" y="4355"/>
                </a:lnTo>
                <a:lnTo>
                  <a:pt x="7357" y="4353"/>
                </a:lnTo>
                <a:lnTo>
                  <a:pt x="7356" y="4343"/>
                </a:lnTo>
                <a:lnTo>
                  <a:pt x="7355" y="4339"/>
                </a:lnTo>
                <a:lnTo>
                  <a:pt x="7353" y="4335"/>
                </a:lnTo>
                <a:lnTo>
                  <a:pt x="7350" y="4333"/>
                </a:lnTo>
                <a:lnTo>
                  <a:pt x="7351" y="4331"/>
                </a:lnTo>
                <a:lnTo>
                  <a:pt x="7355" y="4328"/>
                </a:lnTo>
                <a:lnTo>
                  <a:pt x="7355" y="4331"/>
                </a:lnTo>
                <a:lnTo>
                  <a:pt x="7356" y="4332"/>
                </a:lnTo>
                <a:lnTo>
                  <a:pt x="7358" y="4331"/>
                </a:lnTo>
                <a:lnTo>
                  <a:pt x="7362" y="4325"/>
                </a:lnTo>
                <a:lnTo>
                  <a:pt x="7362" y="4323"/>
                </a:lnTo>
                <a:lnTo>
                  <a:pt x="7365" y="4320"/>
                </a:lnTo>
                <a:lnTo>
                  <a:pt x="7368" y="4317"/>
                </a:lnTo>
                <a:lnTo>
                  <a:pt x="7365" y="4316"/>
                </a:lnTo>
                <a:lnTo>
                  <a:pt x="7359" y="4317"/>
                </a:lnTo>
                <a:lnTo>
                  <a:pt x="7358" y="4316"/>
                </a:lnTo>
                <a:lnTo>
                  <a:pt x="7361" y="4312"/>
                </a:lnTo>
                <a:lnTo>
                  <a:pt x="7361" y="4309"/>
                </a:lnTo>
                <a:lnTo>
                  <a:pt x="7360" y="4308"/>
                </a:lnTo>
                <a:lnTo>
                  <a:pt x="7358" y="4308"/>
                </a:lnTo>
                <a:lnTo>
                  <a:pt x="7351" y="4312"/>
                </a:lnTo>
                <a:lnTo>
                  <a:pt x="7349" y="4312"/>
                </a:lnTo>
                <a:lnTo>
                  <a:pt x="7349" y="4310"/>
                </a:lnTo>
                <a:lnTo>
                  <a:pt x="7345" y="4305"/>
                </a:lnTo>
                <a:lnTo>
                  <a:pt x="7354" y="4297"/>
                </a:lnTo>
                <a:lnTo>
                  <a:pt x="7387" y="4273"/>
                </a:lnTo>
                <a:lnTo>
                  <a:pt x="7390" y="4269"/>
                </a:lnTo>
                <a:lnTo>
                  <a:pt x="7391" y="4266"/>
                </a:lnTo>
                <a:lnTo>
                  <a:pt x="7390" y="4263"/>
                </a:lnTo>
                <a:lnTo>
                  <a:pt x="7389" y="4263"/>
                </a:lnTo>
                <a:lnTo>
                  <a:pt x="7390" y="4262"/>
                </a:lnTo>
                <a:lnTo>
                  <a:pt x="7421" y="4231"/>
                </a:lnTo>
                <a:lnTo>
                  <a:pt x="7438" y="4217"/>
                </a:lnTo>
                <a:lnTo>
                  <a:pt x="7453" y="4209"/>
                </a:lnTo>
                <a:lnTo>
                  <a:pt x="7464" y="4206"/>
                </a:lnTo>
                <a:lnTo>
                  <a:pt x="7471" y="4206"/>
                </a:lnTo>
                <a:lnTo>
                  <a:pt x="7476" y="4206"/>
                </a:lnTo>
                <a:lnTo>
                  <a:pt x="7479" y="4206"/>
                </a:lnTo>
                <a:lnTo>
                  <a:pt x="7498" y="4206"/>
                </a:lnTo>
                <a:lnTo>
                  <a:pt x="7531" y="4206"/>
                </a:lnTo>
                <a:lnTo>
                  <a:pt x="7564" y="4206"/>
                </a:lnTo>
                <a:lnTo>
                  <a:pt x="7597" y="4205"/>
                </a:lnTo>
                <a:lnTo>
                  <a:pt x="7629" y="4205"/>
                </a:lnTo>
                <a:lnTo>
                  <a:pt x="7662" y="4205"/>
                </a:lnTo>
                <a:lnTo>
                  <a:pt x="7695" y="4205"/>
                </a:lnTo>
                <a:lnTo>
                  <a:pt x="7728" y="4205"/>
                </a:lnTo>
                <a:lnTo>
                  <a:pt x="7736" y="4184"/>
                </a:lnTo>
                <a:lnTo>
                  <a:pt x="7743" y="4174"/>
                </a:lnTo>
                <a:lnTo>
                  <a:pt x="7753" y="4177"/>
                </a:lnTo>
                <a:lnTo>
                  <a:pt x="7759" y="4177"/>
                </a:lnTo>
                <a:lnTo>
                  <a:pt x="7765" y="4171"/>
                </a:lnTo>
                <a:lnTo>
                  <a:pt x="7769" y="4168"/>
                </a:lnTo>
                <a:lnTo>
                  <a:pt x="7772" y="4169"/>
                </a:lnTo>
                <a:lnTo>
                  <a:pt x="7775" y="4174"/>
                </a:lnTo>
                <a:lnTo>
                  <a:pt x="7777" y="4177"/>
                </a:lnTo>
                <a:lnTo>
                  <a:pt x="7780" y="4176"/>
                </a:lnTo>
                <a:lnTo>
                  <a:pt x="7782" y="4171"/>
                </a:lnTo>
                <a:lnTo>
                  <a:pt x="7782" y="4165"/>
                </a:lnTo>
                <a:lnTo>
                  <a:pt x="7785" y="4161"/>
                </a:lnTo>
                <a:lnTo>
                  <a:pt x="7789" y="4160"/>
                </a:lnTo>
                <a:lnTo>
                  <a:pt x="7792" y="4160"/>
                </a:lnTo>
                <a:lnTo>
                  <a:pt x="7794" y="4158"/>
                </a:lnTo>
                <a:lnTo>
                  <a:pt x="7794" y="4155"/>
                </a:lnTo>
                <a:lnTo>
                  <a:pt x="7792" y="4150"/>
                </a:lnTo>
                <a:lnTo>
                  <a:pt x="7793" y="4144"/>
                </a:lnTo>
                <a:lnTo>
                  <a:pt x="7801" y="4134"/>
                </a:lnTo>
                <a:lnTo>
                  <a:pt x="7812" y="4127"/>
                </a:lnTo>
                <a:lnTo>
                  <a:pt x="7815" y="4123"/>
                </a:lnTo>
                <a:lnTo>
                  <a:pt x="7816" y="4116"/>
                </a:lnTo>
                <a:lnTo>
                  <a:pt x="7822" y="4108"/>
                </a:lnTo>
                <a:lnTo>
                  <a:pt x="7825" y="4104"/>
                </a:lnTo>
                <a:lnTo>
                  <a:pt x="7826" y="4100"/>
                </a:lnTo>
                <a:lnTo>
                  <a:pt x="7824" y="4096"/>
                </a:lnTo>
                <a:lnTo>
                  <a:pt x="7824" y="4087"/>
                </a:lnTo>
                <a:lnTo>
                  <a:pt x="7826" y="4076"/>
                </a:lnTo>
                <a:lnTo>
                  <a:pt x="7829" y="4065"/>
                </a:lnTo>
                <a:lnTo>
                  <a:pt x="7834" y="4054"/>
                </a:lnTo>
                <a:lnTo>
                  <a:pt x="7843" y="4043"/>
                </a:lnTo>
                <a:lnTo>
                  <a:pt x="7845" y="4028"/>
                </a:lnTo>
                <a:lnTo>
                  <a:pt x="7848" y="4012"/>
                </a:lnTo>
                <a:lnTo>
                  <a:pt x="7859" y="3997"/>
                </a:lnTo>
                <a:lnTo>
                  <a:pt x="7871" y="3979"/>
                </a:lnTo>
                <a:lnTo>
                  <a:pt x="7878" y="3969"/>
                </a:lnTo>
                <a:lnTo>
                  <a:pt x="7890" y="3951"/>
                </a:lnTo>
                <a:lnTo>
                  <a:pt x="7899" y="3938"/>
                </a:lnTo>
                <a:lnTo>
                  <a:pt x="7904" y="3932"/>
                </a:lnTo>
                <a:lnTo>
                  <a:pt x="7908" y="3925"/>
                </a:lnTo>
                <a:lnTo>
                  <a:pt x="7916" y="3927"/>
                </a:lnTo>
                <a:lnTo>
                  <a:pt x="7924" y="3929"/>
                </a:lnTo>
                <a:lnTo>
                  <a:pt x="7923" y="3939"/>
                </a:lnTo>
                <a:lnTo>
                  <a:pt x="7924" y="3947"/>
                </a:lnTo>
                <a:lnTo>
                  <a:pt x="7927" y="3951"/>
                </a:lnTo>
                <a:lnTo>
                  <a:pt x="7933" y="3954"/>
                </a:lnTo>
                <a:lnTo>
                  <a:pt x="7937" y="3955"/>
                </a:lnTo>
                <a:lnTo>
                  <a:pt x="7941" y="3955"/>
                </a:lnTo>
                <a:lnTo>
                  <a:pt x="7954" y="3949"/>
                </a:lnTo>
                <a:lnTo>
                  <a:pt x="7969" y="3946"/>
                </a:lnTo>
                <a:lnTo>
                  <a:pt x="7977" y="3942"/>
                </a:lnTo>
                <a:lnTo>
                  <a:pt x="7979" y="3939"/>
                </a:lnTo>
                <a:lnTo>
                  <a:pt x="7982" y="3938"/>
                </a:lnTo>
                <a:lnTo>
                  <a:pt x="7988" y="3939"/>
                </a:lnTo>
                <a:lnTo>
                  <a:pt x="7999" y="3947"/>
                </a:lnTo>
                <a:lnTo>
                  <a:pt x="8012" y="3959"/>
                </a:lnTo>
                <a:lnTo>
                  <a:pt x="8022" y="3969"/>
                </a:lnTo>
                <a:lnTo>
                  <a:pt x="8023" y="3986"/>
                </a:lnTo>
                <a:lnTo>
                  <a:pt x="8023" y="4004"/>
                </a:lnTo>
                <a:lnTo>
                  <a:pt x="8023" y="4023"/>
                </a:lnTo>
                <a:lnTo>
                  <a:pt x="8023" y="4037"/>
                </a:lnTo>
                <a:lnTo>
                  <a:pt x="8023" y="4055"/>
                </a:lnTo>
                <a:lnTo>
                  <a:pt x="8024" y="4070"/>
                </a:lnTo>
                <a:lnTo>
                  <a:pt x="8024" y="4089"/>
                </a:lnTo>
                <a:lnTo>
                  <a:pt x="8024" y="4099"/>
                </a:lnTo>
                <a:lnTo>
                  <a:pt x="8025" y="4102"/>
                </a:lnTo>
                <a:lnTo>
                  <a:pt x="8024" y="4106"/>
                </a:lnTo>
                <a:lnTo>
                  <a:pt x="8024" y="4108"/>
                </a:lnTo>
                <a:lnTo>
                  <a:pt x="8024" y="4109"/>
                </a:lnTo>
                <a:lnTo>
                  <a:pt x="8025" y="4111"/>
                </a:lnTo>
                <a:lnTo>
                  <a:pt x="8025" y="4114"/>
                </a:lnTo>
                <a:lnTo>
                  <a:pt x="8023" y="4117"/>
                </a:lnTo>
                <a:lnTo>
                  <a:pt x="8023" y="4120"/>
                </a:lnTo>
                <a:lnTo>
                  <a:pt x="8023" y="4124"/>
                </a:lnTo>
                <a:lnTo>
                  <a:pt x="8024" y="4127"/>
                </a:lnTo>
                <a:lnTo>
                  <a:pt x="8026" y="4129"/>
                </a:lnTo>
                <a:lnTo>
                  <a:pt x="8028" y="4129"/>
                </a:lnTo>
                <a:lnTo>
                  <a:pt x="8031" y="4131"/>
                </a:lnTo>
                <a:lnTo>
                  <a:pt x="8034" y="4134"/>
                </a:lnTo>
                <a:lnTo>
                  <a:pt x="8039" y="4136"/>
                </a:lnTo>
                <a:lnTo>
                  <a:pt x="8044" y="4137"/>
                </a:lnTo>
                <a:lnTo>
                  <a:pt x="8048" y="4137"/>
                </a:lnTo>
                <a:lnTo>
                  <a:pt x="8052" y="4138"/>
                </a:lnTo>
                <a:lnTo>
                  <a:pt x="8053" y="4143"/>
                </a:lnTo>
                <a:lnTo>
                  <a:pt x="8052" y="4147"/>
                </a:lnTo>
                <a:lnTo>
                  <a:pt x="8050" y="4149"/>
                </a:lnTo>
                <a:lnTo>
                  <a:pt x="8047" y="4150"/>
                </a:lnTo>
                <a:lnTo>
                  <a:pt x="8047" y="4153"/>
                </a:lnTo>
                <a:lnTo>
                  <a:pt x="8048" y="4156"/>
                </a:lnTo>
                <a:lnTo>
                  <a:pt x="8050" y="4159"/>
                </a:lnTo>
                <a:lnTo>
                  <a:pt x="8052" y="4164"/>
                </a:lnTo>
                <a:lnTo>
                  <a:pt x="8051" y="4168"/>
                </a:lnTo>
                <a:lnTo>
                  <a:pt x="8049" y="4172"/>
                </a:lnTo>
                <a:lnTo>
                  <a:pt x="8049" y="4175"/>
                </a:lnTo>
                <a:lnTo>
                  <a:pt x="8050" y="4178"/>
                </a:lnTo>
                <a:lnTo>
                  <a:pt x="8054" y="4183"/>
                </a:lnTo>
                <a:lnTo>
                  <a:pt x="8057" y="4187"/>
                </a:lnTo>
                <a:lnTo>
                  <a:pt x="8061" y="4189"/>
                </a:lnTo>
                <a:lnTo>
                  <a:pt x="8063" y="4187"/>
                </a:lnTo>
                <a:lnTo>
                  <a:pt x="8065" y="4185"/>
                </a:lnTo>
                <a:lnTo>
                  <a:pt x="8066" y="4184"/>
                </a:lnTo>
                <a:lnTo>
                  <a:pt x="8069" y="4185"/>
                </a:lnTo>
                <a:lnTo>
                  <a:pt x="8072" y="4186"/>
                </a:lnTo>
                <a:lnTo>
                  <a:pt x="8076" y="4187"/>
                </a:lnTo>
                <a:lnTo>
                  <a:pt x="8076" y="4191"/>
                </a:lnTo>
                <a:lnTo>
                  <a:pt x="8078" y="4196"/>
                </a:lnTo>
                <a:lnTo>
                  <a:pt x="8080" y="4207"/>
                </a:lnTo>
                <a:lnTo>
                  <a:pt x="8077" y="4212"/>
                </a:lnTo>
                <a:lnTo>
                  <a:pt x="8078" y="4219"/>
                </a:lnTo>
                <a:lnTo>
                  <a:pt x="8085" y="4221"/>
                </a:lnTo>
                <a:lnTo>
                  <a:pt x="8087" y="4223"/>
                </a:lnTo>
                <a:lnTo>
                  <a:pt x="8087" y="4225"/>
                </a:lnTo>
                <a:lnTo>
                  <a:pt x="8071" y="4242"/>
                </a:lnTo>
                <a:lnTo>
                  <a:pt x="8057" y="4240"/>
                </a:lnTo>
                <a:lnTo>
                  <a:pt x="8050" y="4244"/>
                </a:lnTo>
                <a:lnTo>
                  <a:pt x="8042" y="4246"/>
                </a:lnTo>
                <a:lnTo>
                  <a:pt x="8039" y="4253"/>
                </a:lnTo>
                <a:lnTo>
                  <a:pt x="8034" y="4255"/>
                </a:lnTo>
                <a:lnTo>
                  <a:pt x="8028" y="4254"/>
                </a:lnTo>
                <a:lnTo>
                  <a:pt x="8023" y="4252"/>
                </a:lnTo>
                <a:lnTo>
                  <a:pt x="8020" y="4253"/>
                </a:lnTo>
                <a:lnTo>
                  <a:pt x="8014" y="4267"/>
                </a:lnTo>
                <a:lnTo>
                  <a:pt x="8010" y="4266"/>
                </a:lnTo>
                <a:lnTo>
                  <a:pt x="8008" y="4271"/>
                </a:lnTo>
                <a:lnTo>
                  <a:pt x="8006" y="4273"/>
                </a:lnTo>
                <a:lnTo>
                  <a:pt x="8002" y="4275"/>
                </a:lnTo>
                <a:lnTo>
                  <a:pt x="7999" y="4269"/>
                </a:lnTo>
                <a:lnTo>
                  <a:pt x="7997" y="4263"/>
                </a:lnTo>
                <a:lnTo>
                  <a:pt x="7995" y="4262"/>
                </a:lnTo>
                <a:lnTo>
                  <a:pt x="7991" y="4260"/>
                </a:lnTo>
                <a:lnTo>
                  <a:pt x="7987" y="4260"/>
                </a:lnTo>
                <a:lnTo>
                  <a:pt x="7985" y="4261"/>
                </a:lnTo>
                <a:lnTo>
                  <a:pt x="7982" y="4265"/>
                </a:lnTo>
                <a:lnTo>
                  <a:pt x="7977" y="4268"/>
                </a:lnTo>
                <a:lnTo>
                  <a:pt x="7974" y="4265"/>
                </a:lnTo>
                <a:lnTo>
                  <a:pt x="7971" y="4261"/>
                </a:lnTo>
                <a:lnTo>
                  <a:pt x="7969" y="4268"/>
                </a:lnTo>
                <a:lnTo>
                  <a:pt x="7965" y="4275"/>
                </a:lnTo>
                <a:lnTo>
                  <a:pt x="7966" y="4283"/>
                </a:lnTo>
                <a:lnTo>
                  <a:pt x="7965" y="4288"/>
                </a:lnTo>
                <a:lnTo>
                  <a:pt x="7961" y="4287"/>
                </a:lnTo>
                <a:lnTo>
                  <a:pt x="7958" y="4283"/>
                </a:lnTo>
                <a:lnTo>
                  <a:pt x="7949" y="4279"/>
                </a:lnTo>
                <a:lnTo>
                  <a:pt x="7942" y="4280"/>
                </a:lnTo>
                <a:lnTo>
                  <a:pt x="7944" y="4275"/>
                </a:lnTo>
                <a:lnTo>
                  <a:pt x="7951" y="4268"/>
                </a:lnTo>
                <a:lnTo>
                  <a:pt x="7948" y="4267"/>
                </a:lnTo>
                <a:lnTo>
                  <a:pt x="7945" y="4268"/>
                </a:lnTo>
                <a:lnTo>
                  <a:pt x="7944" y="4267"/>
                </a:lnTo>
                <a:lnTo>
                  <a:pt x="7946" y="4261"/>
                </a:lnTo>
                <a:lnTo>
                  <a:pt x="7946" y="4254"/>
                </a:lnTo>
                <a:lnTo>
                  <a:pt x="7943" y="4256"/>
                </a:lnTo>
                <a:lnTo>
                  <a:pt x="7940" y="4263"/>
                </a:lnTo>
                <a:lnTo>
                  <a:pt x="7931" y="4269"/>
                </a:lnTo>
                <a:lnTo>
                  <a:pt x="7931" y="4279"/>
                </a:lnTo>
                <a:lnTo>
                  <a:pt x="7923" y="4298"/>
                </a:lnTo>
                <a:lnTo>
                  <a:pt x="7922" y="4306"/>
                </a:lnTo>
                <a:lnTo>
                  <a:pt x="7917" y="4313"/>
                </a:lnTo>
                <a:lnTo>
                  <a:pt x="7910" y="4318"/>
                </a:lnTo>
                <a:lnTo>
                  <a:pt x="7900" y="4317"/>
                </a:lnTo>
                <a:lnTo>
                  <a:pt x="7893" y="4322"/>
                </a:lnTo>
                <a:lnTo>
                  <a:pt x="7889" y="4327"/>
                </a:lnTo>
                <a:lnTo>
                  <a:pt x="7886" y="4328"/>
                </a:lnTo>
                <a:lnTo>
                  <a:pt x="7885" y="4321"/>
                </a:lnTo>
                <a:lnTo>
                  <a:pt x="7883" y="4319"/>
                </a:lnTo>
                <a:lnTo>
                  <a:pt x="7881" y="4329"/>
                </a:lnTo>
                <a:lnTo>
                  <a:pt x="7878" y="4330"/>
                </a:lnTo>
                <a:lnTo>
                  <a:pt x="7877" y="4322"/>
                </a:lnTo>
                <a:lnTo>
                  <a:pt x="7876" y="4318"/>
                </a:lnTo>
                <a:lnTo>
                  <a:pt x="7872" y="4322"/>
                </a:lnTo>
                <a:lnTo>
                  <a:pt x="7870" y="4333"/>
                </a:lnTo>
                <a:lnTo>
                  <a:pt x="7867" y="4332"/>
                </a:lnTo>
                <a:lnTo>
                  <a:pt x="7866" y="4328"/>
                </a:lnTo>
                <a:lnTo>
                  <a:pt x="7865" y="4327"/>
                </a:lnTo>
                <a:lnTo>
                  <a:pt x="7864" y="4331"/>
                </a:lnTo>
                <a:lnTo>
                  <a:pt x="7865" y="4338"/>
                </a:lnTo>
                <a:lnTo>
                  <a:pt x="7864" y="4342"/>
                </a:lnTo>
                <a:lnTo>
                  <a:pt x="7861" y="4340"/>
                </a:lnTo>
                <a:lnTo>
                  <a:pt x="7858" y="4337"/>
                </a:lnTo>
                <a:lnTo>
                  <a:pt x="7854" y="4339"/>
                </a:lnTo>
                <a:lnTo>
                  <a:pt x="7850" y="4340"/>
                </a:lnTo>
                <a:lnTo>
                  <a:pt x="7850" y="4337"/>
                </a:lnTo>
                <a:lnTo>
                  <a:pt x="7851" y="4333"/>
                </a:lnTo>
                <a:lnTo>
                  <a:pt x="7843" y="4335"/>
                </a:lnTo>
                <a:lnTo>
                  <a:pt x="7834" y="4342"/>
                </a:lnTo>
                <a:lnTo>
                  <a:pt x="7827" y="4353"/>
                </a:lnTo>
                <a:lnTo>
                  <a:pt x="7830" y="4354"/>
                </a:lnTo>
                <a:lnTo>
                  <a:pt x="7832" y="4358"/>
                </a:lnTo>
                <a:lnTo>
                  <a:pt x="7820" y="4374"/>
                </a:lnTo>
                <a:lnTo>
                  <a:pt x="7807" y="4388"/>
                </a:lnTo>
                <a:lnTo>
                  <a:pt x="7797" y="4411"/>
                </a:lnTo>
                <a:lnTo>
                  <a:pt x="7794" y="4414"/>
                </a:lnTo>
                <a:lnTo>
                  <a:pt x="7790" y="4418"/>
                </a:lnTo>
                <a:lnTo>
                  <a:pt x="7787" y="4432"/>
                </a:lnTo>
                <a:lnTo>
                  <a:pt x="7783" y="4444"/>
                </a:lnTo>
                <a:lnTo>
                  <a:pt x="7785" y="4450"/>
                </a:lnTo>
                <a:lnTo>
                  <a:pt x="7786" y="4456"/>
                </a:lnTo>
                <a:lnTo>
                  <a:pt x="7790" y="4461"/>
                </a:lnTo>
                <a:lnTo>
                  <a:pt x="7793" y="4462"/>
                </a:lnTo>
                <a:lnTo>
                  <a:pt x="7797" y="4461"/>
                </a:lnTo>
                <a:lnTo>
                  <a:pt x="7799" y="4461"/>
                </a:lnTo>
                <a:lnTo>
                  <a:pt x="7801" y="4463"/>
                </a:lnTo>
                <a:lnTo>
                  <a:pt x="7800" y="4466"/>
                </a:lnTo>
                <a:lnTo>
                  <a:pt x="7796" y="4467"/>
                </a:lnTo>
                <a:lnTo>
                  <a:pt x="7789" y="4472"/>
                </a:lnTo>
                <a:lnTo>
                  <a:pt x="7783" y="4474"/>
                </a:lnTo>
                <a:lnTo>
                  <a:pt x="7779" y="4480"/>
                </a:lnTo>
                <a:lnTo>
                  <a:pt x="7775" y="4487"/>
                </a:lnTo>
                <a:lnTo>
                  <a:pt x="7766" y="4497"/>
                </a:lnTo>
                <a:lnTo>
                  <a:pt x="7769" y="4501"/>
                </a:lnTo>
                <a:lnTo>
                  <a:pt x="7784" y="4505"/>
                </a:lnTo>
                <a:lnTo>
                  <a:pt x="7790" y="4508"/>
                </a:lnTo>
                <a:lnTo>
                  <a:pt x="7799" y="4528"/>
                </a:lnTo>
                <a:lnTo>
                  <a:pt x="7797" y="4530"/>
                </a:lnTo>
                <a:lnTo>
                  <a:pt x="7796" y="4534"/>
                </a:lnTo>
                <a:lnTo>
                  <a:pt x="7805" y="4539"/>
                </a:lnTo>
                <a:lnTo>
                  <a:pt x="7808" y="4554"/>
                </a:lnTo>
                <a:lnTo>
                  <a:pt x="7815" y="4558"/>
                </a:lnTo>
                <a:lnTo>
                  <a:pt x="7825" y="4561"/>
                </a:lnTo>
                <a:lnTo>
                  <a:pt x="7838" y="4557"/>
                </a:lnTo>
                <a:lnTo>
                  <a:pt x="7848" y="4551"/>
                </a:lnTo>
                <a:lnTo>
                  <a:pt x="7848" y="4546"/>
                </a:lnTo>
                <a:lnTo>
                  <a:pt x="7841" y="4535"/>
                </a:lnTo>
                <a:lnTo>
                  <a:pt x="7840" y="4530"/>
                </a:lnTo>
                <a:lnTo>
                  <a:pt x="7835" y="4526"/>
                </a:lnTo>
                <a:lnTo>
                  <a:pt x="7833" y="4529"/>
                </a:lnTo>
                <a:lnTo>
                  <a:pt x="7830" y="4525"/>
                </a:lnTo>
                <a:lnTo>
                  <a:pt x="7829" y="4523"/>
                </a:lnTo>
                <a:lnTo>
                  <a:pt x="7832" y="4522"/>
                </a:lnTo>
                <a:lnTo>
                  <a:pt x="7836" y="4522"/>
                </a:lnTo>
                <a:lnTo>
                  <a:pt x="7840" y="4524"/>
                </a:lnTo>
                <a:lnTo>
                  <a:pt x="7850" y="4537"/>
                </a:lnTo>
                <a:lnTo>
                  <a:pt x="7853" y="4553"/>
                </a:lnTo>
                <a:lnTo>
                  <a:pt x="7854" y="4563"/>
                </a:lnTo>
                <a:lnTo>
                  <a:pt x="7852" y="4567"/>
                </a:lnTo>
                <a:lnTo>
                  <a:pt x="7849" y="4566"/>
                </a:lnTo>
                <a:lnTo>
                  <a:pt x="7844" y="4567"/>
                </a:lnTo>
                <a:lnTo>
                  <a:pt x="7816" y="4572"/>
                </a:lnTo>
                <a:lnTo>
                  <a:pt x="7810" y="4577"/>
                </a:lnTo>
                <a:lnTo>
                  <a:pt x="7796" y="4582"/>
                </a:lnTo>
                <a:lnTo>
                  <a:pt x="7795" y="4579"/>
                </a:lnTo>
                <a:lnTo>
                  <a:pt x="7796" y="4574"/>
                </a:lnTo>
                <a:lnTo>
                  <a:pt x="7796" y="4563"/>
                </a:lnTo>
                <a:lnTo>
                  <a:pt x="7793" y="4563"/>
                </a:lnTo>
                <a:lnTo>
                  <a:pt x="7771" y="4581"/>
                </a:lnTo>
                <a:lnTo>
                  <a:pt x="7763" y="4582"/>
                </a:lnTo>
                <a:lnTo>
                  <a:pt x="7756" y="4587"/>
                </a:lnTo>
                <a:lnTo>
                  <a:pt x="7754" y="4584"/>
                </a:lnTo>
                <a:lnTo>
                  <a:pt x="7753" y="4571"/>
                </a:lnTo>
                <a:lnTo>
                  <a:pt x="7757" y="4560"/>
                </a:lnTo>
                <a:lnTo>
                  <a:pt x="7755" y="4560"/>
                </a:lnTo>
                <a:lnTo>
                  <a:pt x="7748" y="4567"/>
                </a:lnTo>
                <a:lnTo>
                  <a:pt x="7745" y="4562"/>
                </a:lnTo>
                <a:lnTo>
                  <a:pt x="7743" y="4558"/>
                </a:lnTo>
                <a:lnTo>
                  <a:pt x="7741" y="4555"/>
                </a:lnTo>
                <a:lnTo>
                  <a:pt x="7738" y="4554"/>
                </a:lnTo>
                <a:lnTo>
                  <a:pt x="7740" y="4564"/>
                </a:lnTo>
                <a:lnTo>
                  <a:pt x="7735" y="4572"/>
                </a:lnTo>
                <a:lnTo>
                  <a:pt x="7734" y="4590"/>
                </a:lnTo>
                <a:lnTo>
                  <a:pt x="7728" y="4598"/>
                </a:lnTo>
                <a:lnTo>
                  <a:pt x="7708" y="4603"/>
                </a:lnTo>
                <a:lnTo>
                  <a:pt x="7696" y="4602"/>
                </a:lnTo>
                <a:lnTo>
                  <a:pt x="7684" y="4604"/>
                </a:lnTo>
                <a:lnTo>
                  <a:pt x="7669" y="4608"/>
                </a:lnTo>
                <a:lnTo>
                  <a:pt x="7661" y="4605"/>
                </a:lnTo>
                <a:lnTo>
                  <a:pt x="7652" y="4609"/>
                </a:lnTo>
                <a:lnTo>
                  <a:pt x="7623" y="4610"/>
                </a:lnTo>
                <a:lnTo>
                  <a:pt x="7617" y="4608"/>
                </a:lnTo>
                <a:lnTo>
                  <a:pt x="7609" y="4615"/>
                </a:lnTo>
                <a:lnTo>
                  <a:pt x="7596" y="4620"/>
                </a:lnTo>
                <a:lnTo>
                  <a:pt x="7565" y="4636"/>
                </a:lnTo>
                <a:lnTo>
                  <a:pt x="7558" y="4642"/>
                </a:lnTo>
                <a:lnTo>
                  <a:pt x="7549" y="4651"/>
                </a:lnTo>
                <a:lnTo>
                  <a:pt x="7543" y="4656"/>
                </a:lnTo>
                <a:lnTo>
                  <a:pt x="7539" y="4657"/>
                </a:lnTo>
                <a:lnTo>
                  <a:pt x="7536" y="4661"/>
                </a:lnTo>
                <a:lnTo>
                  <a:pt x="7533" y="4664"/>
                </a:lnTo>
                <a:lnTo>
                  <a:pt x="7536" y="4655"/>
                </a:lnTo>
                <a:lnTo>
                  <a:pt x="7539" y="4647"/>
                </a:lnTo>
                <a:lnTo>
                  <a:pt x="7542" y="4632"/>
                </a:lnTo>
                <a:lnTo>
                  <a:pt x="7541" y="4620"/>
                </a:lnTo>
                <a:lnTo>
                  <a:pt x="7537" y="4615"/>
                </a:lnTo>
                <a:lnTo>
                  <a:pt x="7534" y="4612"/>
                </a:lnTo>
                <a:lnTo>
                  <a:pt x="7538" y="4624"/>
                </a:lnTo>
                <a:lnTo>
                  <a:pt x="7539" y="4638"/>
                </a:lnTo>
                <a:lnTo>
                  <a:pt x="7537" y="4647"/>
                </a:lnTo>
                <a:lnTo>
                  <a:pt x="7529" y="4664"/>
                </a:lnTo>
                <a:lnTo>
                  <a:pt x="7526" y="4667"/>
                </a:lnTo>
                <a:lnTo>
                  <a:pt x="7522" y="4671"/>
                </a:lnTo>
                <a:lnTo>
                  <a:pt x="7519" y="4672"/>
                </a:lnTo>
                <a:lnTo>
                  <a:pt x="7517" y="4675"/>
                </a:lnTo>
                <a:lnTo>
                  <a:pt x="7514" y="4679"/>
                </a:lnTo>
                <a:lnTo>
                  <a:pt x="7511" y="4687"/>
                </a:lnTo>
                <a:lnTo>
                  <a:pt x="7512" y="4695"/>
                </a:lnTo>
                <a:lnTo>
                  <a:pt x="7528" y="4697"/>
                </a:lnTo>
                <a:lnTo>
                  <a:pt x="7532" y="4695"/>
                </a:lnTo>
                <a:lnTo>
                  <a:pt x="7534" y="4700"/>
                </a:lnTo>
                <a:lnTo>
                  <a:pt x="7535" y="4708"/>
                </a:lnTo>
                <a:lnTo>
                  <a:pt x="7534" y="4716"/>
                </a:lnTo>
                <a:lnTo>
                  <a:pt x="7531" y="4724"/>
                </a:lnTo>
                <a:lnTo>
                  <a:pt x="7529" y="4734"/>
                </a:lnTo>
                <a:lnTo>
                  <a:pt x="7528" y="4750"/>
                </a:lnTo>
                <a:lnTo>
                  <a:pt x="7525" y="4764"/>
                </a:lnTo>
                <a:lnTo>
                  <a:pt x="7525" y="4759"/>
                </a:lnTo>
                <a:lnTo>
                  <a:pt x="7526" y="4743"/>
                </a:lnTo>
                <a:lnTo>
                  <a:pt x="7524" y="4744"/>
                </a:lnTo>
                <a:lnTo>
                  <a:pt x="7522" y="4748"/>
                </a:lnTo>
                <a:lnTo>
                  <a:pt x="7518" y="4770"/>
                </a:lnTo>
                <a:lnTo>
                  <a:pt x="7511" y="4781"/>
                </a:lnTo>
                <a:lnTo>
                  <a:pt x="7505" y="4789"/>
                </a:lnTo>
                <a:lnTo>
                  <a:pt x="7499" y="4788"/>
                </a:lnTo>
                <a:lnTo>
                  <a:pt x="7501" y="4794"/>
                </a:lnTo>
                <a:lnTo>
                  <a:pt x="7499" y="4798"/>
                </a:lnTo>
                <a:lnTo>
                  <a:pt x="7498" y="4805"/>
                </a:lnTo>
                <a:lnTo>
                  <a:pt x="7494" y="4809"/>
                </a:lnTo>
                <a:lnTo>
                  <a:pt x="7491" y="4809"/>
                </a:lnTo>
                <a:lnTo>
                  <a:pt x="7486" y="4812"/>
                </a:lnTo>
                <a:lnTo>
                  <a:pt x="7484" y="4814"/>
                </a:lnTo>
                <a:lnTo>
                  <a:pt x="7484" y="4819"/>
                </a:lnTo>
                <a:lnTo>
                  <a:pt x="7480" y="4823"/>
                </a:lnTo>
                <a:lnTo>
                  <a:pt x="7469" y="4844"/>
                </a:lnTo>
                <a:lnTo>
                  <a:pt x="7458" y="4850"/>
                </a:lnTo>
                <a:lnTo>
                  <a:pt x="7456" y="4849"/>
                </a:lnTo>
                <a:lnTo>
                  <a:pt x="7459" y="4839"/>
                </a:lnTo>
                <a:lnTo>
                  <a:pt x="7460" y="4829"/>
                </a:lnTo>
                <a:lnTo>
                  <a:pt x="7454" y="4825"/>
                </a:lnTo>
                <a:lnTo>
                  <a:pt x="7448" y="4823"/>
                </a:lnTo>
                <a:lnTo>
                  <a:pt x="7442" y="4823"/>
                </a:lnTo>
                <a:lnTo>
                  <a:pt x="7434" y="4815"/>
                </a:lnTo>
                <a:lnTo>
                  <a:pt x="7424" y="4809"/>
                </a:lnTo>
                <a:lnTo>
                  <a:pt x="7411" y="4794"/>
                </a:lnTo>
                <a:lnTo>
                  <a:pt x="7411" y="4790"/>
                </a:lnTo>
                <a:lnTo>
                  <a:pt x="7411" y="4783"/>
                </a:lnTo>
                <a:lnTo>
                  <a:pt x="7415" y="4771"/>
                </a:lnTo>
                <a:lnTo>
                  <a:pt x="7419" y="4763"/>
                </a:lnTo>
                <a:lnTo>
                  <a:pt x="7424" y="4759"/>
                </a:lnTo>
                <a:lnTo>
                  <a:pt x="7440" y="4755"/>
                </a:lnTo>
                <a:lnTo>
                  <a:pt x="7444" y="4749"/>
                </a:lnTo>
                <a:lnTo>
                  <a:pt x="7446" y="4744"/>
                </a:lnTo>
                <a:lnTo>
                  <a:pt x="7439" y="4753"/>
                </a:lnTo>
                <a:lnTo>
                  <a:pt x="7427" y="4756"/>
                </a:lnTo>
                <a:lnTo>
                  <a:pt x="7421" y="4759"/>
                </a:lnTo>
                <a:lnTo>
                  <a:pt x="7416" y="4764"/>
                </a:lnTo>
                <a:lnTo>
                  <a:pt x="7413" y="4771"/>
                </a:lnTo>
                <a:lnTo>
                  <a:pt x="7406" y="4779"/>
                </a:lnTo>
                <a:lnTo>
                  <a:pt x="7406" y="4784"/>
                </a:lnTo>
                <a:lnTo>
                  <a:pt x="7407" y="4788"/>
                </a:lnTo>
                <a:lnTo>
                  <a:pt x="7407" y="4796"/>
                </a:lnTo>
                <a:lnTo>
                  <a:pt x="7411" y="4803"/>
                </a:lnTo>
                <a:lnTo>
                  <a:pt x="7420" y="4815"/>
                </a:lnTo>
                <a:lnTo>
                  <a:pt x="7421" y="4835"/>
                </a:lnTo>
                <a:lnTo>
                  <a:pt x="7428" y="4847"/>
                </a:lnTo>
                <a:lnTo>
                  <a:pt x="7438" y="4862"/>
                </a:lnTo>
                <a:lnTo>
                  <a:pt x="7445" y="4867"/>
                </a:lnTo>
                <a:lnTo>
                  <a:pt x="7446" y="4872"/>
                </a:lnTo>
                <a:lnTo>
                  <a:pt x="7442" y="4881"/>
                </a:lnTo>
                <a:lnTo>
                  <a:pt x="7437" y="4885"/>
                </a:lnTo>
                <a:lnTo>
                  <a:pt x="7443" y="4885"/>
                </a:lnTo>
                <a:lnTo>
                  <a:pt x="7446" y="4887"/>
                </a:lnTo>
                <a:lnTo>
                  <a:pt x="7449" y="4894"/>
                </a:lnTo>
                <a:lnTo>
                  <a:pt x="7449" y="4902"/>
                </a:lnTo>
                <a:lnTo>
                  <a:pt x="7448" y="4906"/>
                </a:lnTo>
                <a:lnTo>
                  <a:pt x="7446" y="4908"/>
                </a:lnTo>
                <a:lnTo>
                  <a:pt x="7446" y="4904"/>
                </a:lnTo>
                <a:lnTo>
                  <a:pt x="7445" y="4902"/>
                </a:lnTo>
                <a:lnTo>
                  <a:pt x="7443" y="4904"/>
                </a:lnTo>
                <a:lnTo>
                  <a:pt x="7442" y="4906"/>
                </a:lnTo>
                <a:lnTo>
                  <a:pt x="7441" y="4915"/>
                </a:lnTo>
                <a:lnTo>
                  <a:pt x="7440" y="4919"/>
                </a:lnTo>
                <a:lnTo>
                  <a:pt x="7434" y="4921"/>
                </a:lnTo>
                <a:lnTo>
                  <a:pt x="7429" y="4932"/>
                </a:lnTo>
                <a:lnTo>
                  <a:pt x="7424" y="4938"/>
                </a:lnTo>
                <a:lnTo>
                  <a:pt x="7405" y="4982"/>
                </a:lnTo>
                <a:lnTo>
                  <a:pt x="7406" y="4989"/>
                </a:lnTo>
                <a:lnTo>
                  <a:pt x="7402" y="4991"/>
                </a:lnTo>
                <a:lnTo>
                  <a:pt x="7397" y="4993"/>
                </a:lnTo>
                <a:lnTo>
                  <a:pt x="7391" y="4997"/>
                </a:lnTo>
                <a:lnTo>
                  <a:pt x="7388" y="5002"/>
                </a:lnTo>
                <a:lnTo>
                  <a:pt x="7385" y="5015"/>
                </a:lnTo>
                <a:lnTo>
                  <a:pt x="7378" y="5029"/>
                </a:lnTo>
                <a:lnTo>
                  <a:pt x="7374" y="5023"/>
                </a:lnTo>
                <a:lnTo>
                  <a:pt x="7373" y="5018"/>
                </a:lnTo>
                <a:lnTo>
                  <a:pt x="7375" y="5005"/>
                </a:lnTo>
                <a:lnTo>
                  <a:pt x="7382" y="4983"/>
                </a:lnTo>
                <a:lnTo>
                  <a:pt x="7389" y="4969"/>
                </a:lnTo>
                <a:lnTo>
                  <a:pt x="7395" y="4963"/>
                </a:lnTo>
                <a:lnTo>
                  <a:pt x="7400" y="4949"/>
                </a:lnTo>
                <a:lnTo>
                  <a:pt x="7394" y="4948"/>
                </a:lnTo>
                <a:lnTo>
                  <a:pt x="7385" y="4948"/>
                </a:lnTo>
                <a:lnTo>
                  <a:pt x="7387" y="4942"/>
                </a:lnTo>
                <a:lnTo>
                  <a:pt x="7389" y="4936"/>
                </a:lnTo>
                <a:lnTo>
                  <a:pt x="7384" y="4931"/>
                </a:lnTo>
                <a:lnTo>
                  <a:pt x="7382" y="4930"/>
                </a:lnTo>
                <a:lnTo>
                  <a:pt x="7379" y="4928"/>
                </a:lnTo>
                <a:lnTo>
                  <a:pt x="7382" y="4923"/>
                </a:lnTo>
                <a:lnTo>
                  <a:pt x="7384" y="4919"/>
                </a:lnTo>
                <a:lnTo>
                  <a:pt x="7383" y="4913"/>
                </a:lnTo>
                <a:lnTo>
                  <a:pt x="7384" y="4909"/>
                </a:lnTo>
                <a:lnTo>
                  <a:pt x="7382" y="4909"/>
                </a:lnTo>
                <a:lnTo>
                  <a:pt x="7378" y="4914"/>
                </a:lnTo>
                <a:lnTo>
                  <a:pt x="7376" y="4916"/>
                </a:lnTo>
                <a:lnTo>
                  <a:pt x="7374" y="4912"/>
                </a:lnTo>
                <a:lnTo>
                  <a:pt x="7373" y="4913"/>
                </a:lnTo>
                <a:lnTo>
                  <a:pt x="7371" y="4915"/>
                </a:lnTo>
                <a:lnTo>
                  <a:pt x="7369" y="4917"/>
                </a:lnTo>
                <a:lnTo>
                  <a:pt x="7364" y="4913"/>
                </a:lnTo>
                <a:lnTo>
                  <a:pt x="7356" y="4909"/>
                </a:lnTo>
                <a:lnTo>
                  <a:pt x="7352" y="4901"/>
                </a:lnTo>
                <a:lnTo>
                  <a:pt x="7350" y="4895"/>
                </a:lnTo>
                <a:lnTo>
                  <a:pt x="7352" y="4885"/>
                </a:lnTo>
                <a:lnTo>
                  <a:pt x="7357" y="4883"/>
                </a:lnTo>
                <a:lnTo>
                  <a:pt x="7364" y="4884"/>
                </a:lnTo>
                <a:lnTo>
                  <a:pt x="7373" y="4884"/>
                </a:lnTo>
                <a:lnTo>
                  <a:pt x="7372" y="4882"/>
                </a:lnTo>
                <a:lnTo>
                  <a:pt x="7369" y="4882"/>
                </a:lnTo>
                <a:lnTo>
                  <a:pt x="7359" y="4874"/>
                </a:lnTo>
                <a:lnTo>
                  <a:pt x="7356" y="4869"/>
                </a:lnTo>
                <a:lnTo>
                  <a:pt x="7351" y="4867"/>
                </a:lnTo>
                <a:lnTo>
                  <a:pt x="7349" y="4872"/>
                </a:lnTo>
                <a:lnTo>
                  <a:pt x="7346" y="4874"/>
                </a:lnTo>
                <a:lnTo>
                  <a:pt x="7349" y="4863"/>
                </a:lnTo>
                <a:lnTo>
                  <a:pt x="7354" y="4862"/>
                </a:lnTo>
                <a:lnTo>
                  <a:pt x="7360" y="4859"/>
                </a:lnTo>
                <a:lnTo>
                  <a:pt x="7358" y="4853"/>
                </a:lnTo>
                <a:lnTo>
                  <a:pt x="7354" y="4850"/>
                </a:lnTo>
                <a:lnTo>
                  <a:pt x="7347" y="4853"/>
                </a:lnTo>
                <a:lnTo>
                  <a:pt x="7347" y="4849"/>
                </a:lnTo>
                <a:lnTo>
                  <a:pt x="7348" y="4843"/>
                </a:lnTo>
                <a:lnTo>
                  <a:pt x="7354" y="4843"/>
                </a:lnTo>
                <a:lnTo>
                  <a:pt x="7358" y="4845"/>
                </a:lnTo>
                <a:lnTo>
                  <a:pt x="7362" y="4836"/>
                </a:lnTo>
                <a:lnTo>
                  <a:pt x="7363" y="4832"/>
                </a:lnTo>
                <a:lnTo>
                  <a:pt x="7356" y="4838"/>
                </a:lnTo>
                <a:lnTo>
                  <a:pt x="7354" y="4825"/>
                </a:lnTo>
                <a:lnTo>
                  <a:pt x="7361" y="4812"/>
                </a:lnTo>
                <a:lnTo>
                  <a:pt x="7367" y="4807"/>
                </a:lnTo>
                <a:lnTo>
                  <a:pt x="7375" y="4807"/>
                </a:lnTo>
                <a:lnTo>
                  <a:pt x="7383" y="4806"/>
                </a:lnTo>
                <a:lnTo>
                  <a:pt x="7378" y="4804"/>
                </a:lnTo>
                <a:lnTo>
                  <a:pt x="7373" y="4802"/>
                </a:lnTo>
                <a:lnTo>
                  <a:pt x="7377" y="4797"/>
                </a:lnTo>
                <a:lnTo>
                  <a:pt x="7380" y="4796"/>
                </a:lnTo>
                <a:lnTo>
                  <a:pt x="7383" y="4792"/>
                </a:lnTo>
                <a:lnTo>
                  <a:pt x="7375" y="4793"/>
                </a:lnTo>
                <a:lnTo>
                  <a:pt x="7376" y="4784"/>
                </a:lnTo>
                <a:lnTo>
                  <a:pt x="7373" y="4786"/>
                </a:lnTo>
                <a:lnTo>
                  <a:pt x="7368" y="4787"/>
                </a:lnTo>
                <a:lnTo>
                  <a:pt x="7366" y="4790"/>
                </a:lnTo>
                <a:lnTo>
                  <a:pt x="7367" y="4796"/>
                </a:lnTo>
                <a:lnTo>
                  <a:pt x="7365" y="4800"/>
                </a:lnTo>
                <a:lnTo>
                  <a:pt x="7362" y="4803"/>
                </a:lnTo>
                <a:lnTo>
                  <a:pt x="7356" y="4805"/>
                </a:lnTo>
                <a:lnTo>
                  <a:pt x="7355" y="4801"/>
                </a:lnTo>
                <a:lnTo>
                  <a:pt x="7353" y="4799"/>
                </a:lnTo>
                <a:lnTo>
                  <a:pt x="7353" y="4808"/>
                </a:lnTo>
                <a:lnTo>
                  <a:pt x="7351" y="4811"/>
                </a:lnTo>
                <a:lnTo>
                  <a:pt x="7347" y="4803"/>
                </a:lnTo>
                <a:lnTo>
                  <a:pt x="7346" y="4805"/>
                </a:lnTo>
                <a:lnTo>
                  <a:pt x="7346" y="4807"/>
                </a:lnTo>
                <a:lnTo>
                  <a:pt x="7345" y="4811"/>
                </a:lnTo>
                <a:lnTo>
                  <a:pt x="7341" y="4813"/>
                </a:lnTo>
                <a:lnTo>
                  <a:pt x="7341" y="4818"/>
                </a:lnTo>
                <a:lnTo>
                  <a:pt x="7340" y="4821"/>
                </a:lnTo>
                <a:lnTo>
                  <a:pt x="7328" y="4817"/>
                </a:lnTo>
                <a:lnTo>
                  <a:pt x="7328" y="4818"/>
                </a:lnTo>
                <a:lnTo>
                  <a:pt x="7334" y="4828"/>
                </a:lnTo>
                <a:lnTo>
                  <a:pt x="7339" y="4831"/>
                </a:lnTo>
                <a:lnTo>
                  <a:pt x="7340" y="4837"/>
                </a:lnTo>
                <a:lnTo>
                  <a:pt x="7336" y="4841"/>
                </a:lnTo>
                <a:lnTo>
                  <a:pt x="7330" y="4837"/>
                </a:lnTo>
                <a:lnTo>
                  <a:pt x="7329" y="4838"/>
                </a:lnTo>
                <a:lnTo>
                  <a:pt x="7332" y="4844"/>
                </a:lnTo>
                <a:lnTo>
                  <a:pt x="7334" y="4850"/>
                </a:lnTo>
                <a:lnTo>
                  <a:pt x="7332" y="4854"/>
                </a:lnTo>
                <a:lnTo>
                  <a:pt x="7332" y="4860"/>
                </a:lnTo>
                <a:lnTo>
                  <a:pt x="7332" y="4866"/>
                </a:lnTo>
                <a:lnTo>
                  <a:pt x="7331" y="4870"/>
                </a:lnTo>
                <a:lnTo>
                  <a:pt x="7333" y="4892"/>
                </a:lnTo>
                <a:lnTo>
                  <a:pt x="7337" y="4897"/>
                </a:lnTo>
                <a:lnTo>
                  <a:pt x="7340" y="4903"/>
                </a:lnTo>
                <a:lnTo>
                  <a:pt x="7342" y="4908"/>
                </a:lnTo>
                <a:lnTo>
                  <a:pt x="7338" y="4909"/>
                </a:lnTo>
                <a:lnTo>
                  <a:pt x="7333" y="4904"/>
                </a:lnTo>
                <a:lnTo>
                  <a:pt x="7328" y="4901"/>
                </a:lnTo>
                <a:lnTo>
                  <a:pt x="7322" y="4891"/>
                </a:lnTo>
                <a:lnTo>
                  <a:pt x="7321" y="4887"/>
                </a:lnTo>
                <a:lnTo>
                  <a:pt x="7319" y="4883"/>
                </a:lnTo>
                <a:lnTo>
                  <a:pt x="7320" y="4891"/>
                </a:lnTo>
                <a:lnTo>
                  <a:pt x="7322" y="4899"/>
                </a:lnTo>
                <a:lnTo>
                  <a:pt x="7341" y="4918"/>
                </a:lnTo>
                <a:lnTo>
                  <a:pt x="7344" y="4925"/>
                </a:lnTo>
                <a:lnTo>
                  <a:pt x="7347" y="4931"/>
                </a:lnTo>
                <a:lnTo>
                  <a:pt x="7346" y="4936"/>
                </a:lnTo>
                <a:lnTo>
                  <a:pt x="7341" y="4932"/>
                </a:lnTo>
                <a:lnTo>
                  <a:pt x="7337" y="4928"/>
                </a:lnTo>
                <a:lnTo>
                  <a:pt x="7326" y="4922"/>
                </a:lnTo>
                <a:lnTo>
                  <a:pt x="7312" y="4919"/>
                </a:lnTo>
                <a:lnTo>
                  <a:pt x="7304" y="4906"/>
                </a:lnTo>
                <a:lnTo>
                  <a:pt x="7304" y="4911"/>
                </a:lnTo>
                <a:lnTo>
                  <a:pt x="7303" y="4916"/>
                </a:lnTo>
                <a:lnTo>
                  <a:pt x="7298" y="4910"/>
                </a:lnTo>
                <a:lnTo>
                  <a:pt x="7295" y="4905"/>
                </a:lnTo>
                <a:lnTo>
                  <a:pt x="7294" y="4900"/>
                </a:lnTo>
                <a:lnTo>
                  <a:pt x="7288" y="4901"/>
                </a:lnTo>
                <a:lnTo>
                  <a:pt x="7281" y="4905"/>
                </a:lnTo>
                <a:lnTo>
                  <a:pt x="7275" y="4904"/>
                </a:lnTo>
                <a:lnTo>
                  <a:pt x="7275" y="4895"/>
                </a:lnTo>
                <a:lnTo>
                  <a:pt x="7276" y="4891"/>
                </a:lnTo>
                <a:lnTo>
                  <a:pt x="7283" y="4880"/>
                </a:lnTo>
                <a:lnTo>
                  <a:pt x="7290" y="4874"/>
                </a:lnTo>
                <a:lnTo>
                  <a:pt x="7292" y="4867"/>
                </a:lnTo>
                <a:lnTo>
                  <a:pt x="7291" y="4855"/>
                </a:lnTo>
                <a:lnTo>
                  <a:pt x="7290" y="4867"/>
                </a:lnTo>
                <a:lnTo>
                  <a:pt x="7287" y="4873"/>
                </a:lnTo>
                <a:lnTo>
                  <a:pt x="7281" y="4877"/>
                </a:lnTo>
                <a:lnTo>
                  <a:pt x="7273" y="4885"/>
                </a:lnTo>
                <a:lnTo>
                  <a:pt x="7271" y="4892"/>
                </a:lnTo>
                <a:lnTo>
                  <a:pt x="7269" y="4905"/>
                </a:lnTo>
                <a:lnTo>
                  <a:pt x="7272" y="4910"/>
                </a:lnTo>
                <a:lnTo>
                  <a:pt x="7275" y="4911"/>
                </a:lnTo>
                <a:lnTo>
                  <a:pt x="7285" y="4908"/>
                </a:lnTo>
                <a:lnTo>
                  <a:pt x="7290" y="4909"/>
                </a:lnTo>
                <a:lnTo>
                  <a:pt x="7301" y="4925"/>
                </a:lnTo>
                <a:lnTo>
                  <a:pt x="7322" y="4931"/>
                </a:lnTo>
                <a:lnTo>
                  <a:pt x="7329" y="4935"/>
                </a:lnTo>
                <a:lnTo>
                  <a:pt x="7336" y="4944"/>
                </a:lnTo>
                <a:lnTo>
                  <a:pt x="7345" y="4949"/>
                </a:lnTo>
                <a:lnTo>
                  <a:pt x="7352" y="4956"/>
                </a:lnTo>
                <a:lnTo>
                  <a:pt x="7352" y="4960"/>
                </a:lnTo>
                <a:lnTo>
                  <a:pt x="7350" y="4965"/>
                </a:lnTo>
                <a:lnTo>
                  <a:pt x="7349" y="4973"/>
                </a:lnTo>
                <a:lnTo>
                  <a:pt x="7346" y="4977"/>
                </a:lnTo>
                <a:lnTo>
                  <a:pt x="7338" y="4978"/>
                </a:lnTo>
                <a:lnTo>
                  <a:pt x="7334" y="4977"/>
                </a:lnTo>
                <a:lnTo>
                  <a:pt x="7310" y="4951"/>
                </a:lnTo>
                <a:lnTo>
                  <a:pt x="7307" y="4949"/>
                </a:lnTo>
                <a:lnTo>
                  <a:pt x="7299" y="4935"/>
                </a:lnTo>
                <a:lnTo>
                  <a:pt x="7288" y="4928"/>
                </a:lnTo>
                <a:lnTo>
                  <a:pt x="7285" y="4928"/>
                </a:lnTo>
                <a:lnTo>
                  <a:pt x="7300" y="4942"/>
                </a:lnTo>
                <a:lnTo>
                  <a:pt x="7306" y="4951"/>
                </a:lnTo>
                <a:lnTo>
                  <a:pt x="7316" y="4964"/>
                </a:lnTo>
                <a:lnTo>
                  <a:pt x="7324" y="4969"/>
                </a:lnTo>
                <a:lnTo>
                  <a:pt x="7329" y="4978"/>
                </a:lnTo>
                <a:lnTo>
                  <a:pt x="7335" y="4982"/>
                </a:lnTo>
                <a:lnTo>
                  <a:pt x="7349" y="4988"/>
                </a:lnTo>
                <a:lnTo>
                  <a:pt x="7344" y="4992"/>
                </a:lnTo>
                <a:lnTo>
                  <a:pt x="7352" y="4995"/>
                </a:lnTo>
                <a:lnTo>
                  <a:pt x="7353" y="5002"/>
                </a:lnTo>
                <a:lnTo>
                  <a:pt x="7352" y="5009"/>
                </a:lnTo>
                <a:lnTo>
                  <a:pt x="7341" y="5006"/>
                </a:lnTo>
                <a:lnTo>
                  <a:pt x="7341" y="5011"/>
                </a:lnTo>
                <a:lnTo>
                  <a:pt x="7342" y="5015"/>
                </a:lnTo>
                <a:lnTo>
                  <a:pt x="7337" y="5017"/>
                </a:lnTo>
                <a:lnTo>
                  <a:pt x="7330" y="5014"/>
                </a:lnTo>
                <a:lnTo>
                  <a:pt x="7313" y="4994"/>
                </a:lnTo>
                <a:lnTo>
                  <a:pt x="7313" y="4997"/>
                </a:lnTo>
                <a:lnTo>
                  <a:pt x="7315" y="5000"/>
                </a:lnTo>
                <a:lnTo>
                  <a:pt x="7325" y="5012"/>
                </a:lnTo>
                <a:lnTo>
                  <a:pt x="7334" y="5020"/>
                </a:lnTo>
                <a:lnTo>
                  <a:pt x="7341" y="5023"/>
                </a:lnTo>
                <a:lnTo>
                  <a:pt x="7347" y="5030"/>
                </a:lnTo>
                <a:lnTo>
                  <a:pt x="7349" y="5033"/>
                </a:lnTo>
                <a:lnTo>
                  <a:pt x="7351" y="5039"/>
                </a:lnTo>
                <a:lnTo>
                  <a:pt x="7346" y="5043"/>
                </a:lnTo>
                <a:lnTo>
                  <a:pt x="7341" y="5045"/>
                </a:lnTo>
                <a:lnTo>
                  <a:pt x="7336" y="5041"/>
                </a:lnTo>
                <a:lnTo>
                  <a:pt x="7333" y="5037"/>
                </a:lnTo>
                <a:lnTo>
                  <a:pt x="7325" y="5030"/>
                </a:lnTo>
                <a:lnTo>
                  <a:pt x="7323" y="5022"/>
                </a:lnTo>
                <a:lnTo>
                  <a:pt x="7317" y="5023"/>
                </a:lnTo>
                <a:lnTo>
                  <a:pt x="7293" y="5013"/>
                </a:lnTo>
                <a:lnTo>
                  <a:pt x="7274" y="5012"/>
                </a:lnTo>
                <a:lnTo>
                  <a:pt x="7276" y="5014"/>
                </a:lnTo>
                <a:lnTo>
                  <a:pt x="7278" y="5015"/>
                </a:lnTo>
                <a:lnTo>
                  <a:pt x="7294" y="5017"/>
                </a:lnTo>
                <a:lnTo>
                  <a:pt x="7300" y="5022"/>
                </a:lnTo>
                <a:lnTo>
                  <a:pt x="7312" y="5026"/>
                </a:lnTo>
                <a:lnTo>
                  <a:pt x="7320" y="5027"/>
                </a:lnTo>
                <a:lnTo>
                  <a:pt x="7323" y="5040"/>
                </a:lnTo>
                <a:lnTo>
                  <a:pt x="7333" y="5048"/>
                </a:lnTo>
                <a:lnTo>
                  <a:pt x="7334" y="5054"/>
                </a:lnTo>
                <a:lnTo>
                  <a:pt x="7341" y="5055"/>
                </a:lnTo>
                <a:lnTo>
                  <a:pt x="7354" y="5049"/>
                </a:lnTo>
                <a:lnTo>
                  <a:pt x="7362" y="5051"/>
                </a:lnTo>
                <a:lnTo>
                  <a:pt x="7373" y="5053"/>
                </a:lnTo>
                <a:lnTo>
                  <a:pt x="7376" y="5058"/>
                </a:lnTo>
                <a:lnTo>
                  <a:pt x="7378" y="5067"/>
                </a:lnTo>
                <a:lnTo>
                  <a:pt x="7382" y="5078"/>
                </a:lnTo>
                <a:lnTo>
                  <a:pt x="7392" y="5120"/>
                </a:lnTo>
                <a:lnTo>
                  <a:pt x="7408" y="5154"/>
                </a:lnTo>
                <a:lnTo>
                  <a:pt x="7410" y="5160"/>
                </a:lnTo>
                <a:lnTo>
                  <a:pt x="7406" y="5155"/>
                </a:lnTo>
                <a:lnTo>
                  <a:pt x="7394" y="5132"/>
                </a:lnTo>
                <a:lnTo>
                  <a:pt x="7388" y="5116"/>
                </a:lnTo>
                <a:lnTo>
                  <a:pt x="7381" y="5087"/>
                </a:lnTo>
                <a:lnTo>
                  <a:pt x="7379" y="5080"/>
                </a:lnTo>
                <a:lnTo>
                  <a:pt x="7377" y="5078"/>
                </a:lnTo>
                <a:lnTo>
                  <a:pt x="7376" y="5080"/>
                </a:lnTo>
                <a:lnTo>
                  <a:pt x="7375" y="5084"/>
                </a:lnTo>
                <a:lnTo>
                  <a:pt x="7376" y="5087"/>
                </a:lnTo>
                <a:lnTo>
                  <a:pt x="7374" y="5096"/>
                </a:lnTo>
                <a:lnTo>
                  <a:pt x="7375" y="5100"/>
                </a:lnTo>
                <a:lnTo>
                  <a:pt x="7379" y="5105"/>
                </a:lnTo>
                <a:lnTo>
                  <a:pt x="7383" y="5116"/>
                </a:lnTo>
                <a:lnTo>
                  <a:pt x="7387" y="5131"/>
                </a:lnTo>
                <a:lnTo>
                  <a:pt x="7382" y="5125"/>
                </a:lnTo>
                <a:lnTo>
                  <a:pt x="7377" y="5122"/>
                </a:lnTo>
                <a:lnTo>
                  <a:pt x="7369" y="5120"/>
                </a:lnTo>
                <a:lnTo>
                  <a:pt x="7361" y="5115"/>
                </a:lnTo>
                <a:lnTo>
                  <a:pt x="7362" y="5121"/>
                </a:lnTo>
                <a:lnTo>
                  <a:pt x="7361" y="5128"/>
                </a:lnTo>
                <a:lnTo>
                  <a:pt x="7355" y="5126"/>
                </a:lnTo>
                <a:lnTo>
                  <a:pt x="7352" y="5124"/>
                </a:lnTo>
                <a:lnTo>
                  <a:pt x="7355" y="5131"/>
                </a:lnTo>
                <a:lnTo>
                  <a:pt x="7348" y="5129"/>
                </a:lnTo>
                <a:lnTo>
                  <a:pt x="7343" y="5129"/>
                </a:lnTo>
                <a:lnTo>
                  <a:pt x="7339" y="5136"/>
                </a:lnTo>
                <a:lnTo>
                  <a:pt x="7335" y="5140"/>
                </a:lnTo>
                <a:lnTo>
                  <a:pt x="7329" y="5141"/>
                </a:lnTo>
                <a:lnTo>
                  <a:pt x="7319" y="5135"/>
                </a:lnTo>
                <a:lnTo>
                  <a:pt x="7316" y="5128"/>
                </a:lnTo>
                <a:lnTo>
                  <a:pt x="7315" y="5120"/>
                </a:lnTo>
                <a:lnTo>
                  <a:pt x="7314" y="5129"/>
                </a:lnTo>
                <a:lnTo>
                  <a:pt x="7316" y="5139"/>
                </a:lnTo>
                <a:lnTo>
                  <a:pt x="7315" y="5146"/>
                </a:lnTo>
                <a:lnTo>
                  <a:pt x="7325" y="5148"/>
                </a:lnTo>
                <a:lnTo>
                  <a:pt x="7333" y="5147"/>
                </a:lnTo>
                <a:lnTo>
                  <a:pt x="7345" y="5147"/>
                </a:lnTo>
                <a:lnTo>
                  <a:pt x="7352" y="5146"/>
                </a:lnTo>
                <a:lnTo>
                  <a:pt x="7357" y="5143"/>
                </a:lnTo>
                <a:lnTo>
                  <a:pt x="7367" y="5145"/>
                </a:lnTo>
                <a:lnTo>
                  <a:pt x="7368" y="5154"/>
                </a:lnTo>
                <a:lnTo>
                  <a:pt x="7367" y="5163"/>
                </a:lnTo>
                <a:lnTo>
                  <a:pt x="7366" y="5172"/>
                </a:lnTo>
                <a:lnTo>
                  <a:pt x="7369" y="5172"/>
                </a:lnTo>
                <a:lnTo>
                  <a:pt x="7373" y="5169"/>
                </a:lnTo>
                <a:lnTo>
                  <a:pt x="7375" y="5152"/>
                </a:lnTo>
                <a:lnTo>
                  <a:pt x="7385" y="5146"/>
                </a:lnTo>
                <a:lnTo>
                  <a:pt x="7388" y="5147"/>
                </a:lnTo>
                <a:lnTo>
                  <a:pt x="7391" y="5152"/>
                </a:lnTo>
                <a:lnTo>
                  <a:pt x="7392" y="5158"/>
                </a:lnTo>
                <a:lnTo>
                  <a:pt x="7393" y="5165"/>
                </a:lnTo>
                <a:lnTo>
                  <a:pt x="7391" y="5177"/>
                </a:lnTo>
                <a:lnTo>
                  <a:pt x="7376" y="5190"/>
                </a:lnTo>
                <a:lnTo>
                  <a:pt x="7365" y="5202"/>
                </a:lnTo>
                <a:lnTo>
                  <a:pt x="7359" y="5205"/>
                </a:lnTo>
                <a:lnTo>
                  <a:pt x="7351" y="5204"/>
                </a:lnTo>
                <a:lnTo>
                  <a:pt x="7342" y="5200"/>
                </a:lnTo>
                <a:lnTo>
                  <a:pt x="7338" y="5200"/>
                </a:lnTo>
                <a:lnTo>
                  <a:pt x="7334" y="5201"/>
                </a:lnTo>
                <a:lnTo>
                  <a:pt x="7332" y="5197"/>
                </a:lnTo>
                <a:lnTo>
                  <a:pt x="7331" y="5190"/>
                </a:lnTo>
                <a:lnTo>
                  <a:pt x="7327" y="5188"/>
                </a:lnTo>
                <a:lnTo>
                  <a:pt x="7325" y="5188"/>
                </a:lnTo>
                <a:lnTo>
                  <a:pt x="7323" y="5195"/>
                </a:lnTo>
                <a:lnTo>
                  <a:pt x="7314" y="5198"/>
                </a:lnTo>
                <a:lnTo>
                  <a:pt x="7303" y="5194"/>
                </a:lnTo>
                <a:lnTo>
                  <a:pt x="7291" y="5188"/>
                </a:lnTo>
                <a:lnTo>
                  <a:pt x="7296" y="5195"/>
                </a:lnTo>
                <a:lnTo>
                  <a:pt x="7326" y="5207"/>
                </a:lnTo>
                <a:lnTo>
                  <a:pt x="7329" y="5210"/>
                </a:lnTo>
                <a:lnTo>
                  <a:pt x="7332" y="5213"/>
                </a:lnTo>
                <a:lnTo>
                  <a:pt x="7328" y="5218"/>
                </a:lnTo>
                <a:lnTo>
                  <a:pt x="7325" y="5224"/>
                </a:lnTo>
                <a:lnTo>
                  <a:pt x="7325" y="5229"/>
                </a:lnTo>
                <a:lnTo>
                  <a:pt x="7323" y="5232"/>
                </a:lnTo>
                <a:lnTo>
                  <a:pt x="7311" y="5240"/>
                </a:lnTo>
                <a:lnTo>
                  <a:pt x="7305" y="5239"/>
                </a:lnTo>
                <a:lnTo>
                  <a:pt x="7288" y="5224"/>
                </a:lnTo>
                <a:lnTo>
                  <a:pt x="7296" y="5237"/>
                </a:lnTo>
                <a:lnTo>
                  <a:pt x="7302" y="5242"/>
                </a:lnTo>
                <a:lnTo>
                  <a:pt x="7314" y="5245"/>
                </a:lnTo>
                <a:lnTo>
                  <a:pt x="7337" y="5240"/>
                </a:lnTo>
                <a:lnTo>
                  <a:pt x="7344" y="5245"/>
                </a:lnTo>
                <a:lnTo>
                  <a:pt x="7338" y="5254"/>
                </a:lnTo>
                <a:lnTo>
                  <a:pt x="7332" y="5261"/>
                </a:lnTo>
                <a:lnTo>
                  <a:pt x="7324" y="5261"/>
                </a:lnTo>
                <a:lnTo>
                  <a:pt x="7317" y="5263"/>
                </a:lnTo>
                <a:lnTo>
                  <a:pt x="7315" y="5267"/>
                </a:lnTo>
                <a:lnTo>
                  <a:pt x="7310" y="5268"/>
                </a:lnTo>
                <a:lnTo>
                  <a:pt x="7302" y="5268"/>
                </a:lnTo>
                <a:lnTo>
                  <a:pt x="7290" y="5268"/>
                </a:lnTo>
                <a:lnTo>
                  <a:pt x="7283" y="5267"/>
                </a:lnTo>
                <a:lnTo>
                  <a:pt x="7274" y="5276"/>
                </a:lnTo>
                <a:lnTo>
                  <a:pt x="7270" y="5277"/>
                </a:lnTo>
                <a:lnTo>
                  <a:pt x="7266" y="5276"/>
                </a:lnTo>
                <a:lnTo>
                  <a:pt x="7263" y="5268"/>
                </a:lnTo>
                <a:lnTo>
                  <a:pt x="7261" y="5265"/>
                </a:lnTo>
                <a:lnTo>
                  <a:pt x="7261" y="5278"/>
                </a:lnTo>
                <a:lnTo>
                  <a:pt x="7262" y="5282"/>
                </a:lnTo>
                <a:lnTo>
                  <a:pt x="7264" y="5285"/>
                </a:lnTo>
                <a:lnTo>
                  <a:pt x="7253" y="5292"/>
                </a:lnTo>
                <a:lnTo>
                  <a:pt x="7242" y="5301"/>
                </a:lnTo>
                <a:lnTo>
                  <a:pt x="7239" y="5303"/>
                </a:lnTo>
                <a:lnTo>
                  <a:pt x="7234" y="5308"/>
                </a:lnTo>
                <a:lnTo>
                  <a:pt x="7226" y="5321"/>
                </a:lnTo>
                <a:lnTo>
                  <a:pt x="7224" y="5330"/>
                </a:lnTo>
                <a:lnTo>
                  <a:pt x="7220" y="5340"/>
                </a:lnTo>
                <a:lnTo>
                  <a:pt x="7220" y="5336"/>
                </a:lnTo>
                <a:lnTo>
                  <a:pt x="7221" y="5328"/>
                </a:lnTo>
                <a:lnTo>
                  <a:pt x="7218" y="5319"/>
                </a:lnTo>
                <a:lnTo>
                  <a:pt x="7217" y="5335"/>
                </a:lnTo>
                <a:lnTo>
                  <a:pt x="7214" y="5343"/>
                </a:lnTo>
                <a:lnTo>
                  <a:pt x="7183" y="5343"/>
                </a:lnTo>
                <a:lnTo>
                  <a:pt x="7169" y="5347"/>
                </a:lnTo>
                <a:lnTo>
                  <a:pt x="7148" y="5361"/>
                </a:lnTo>
                <a:lnTo>
                  <a:pt x="7142" y="5367"/>
                </a:lnTo>
                <a:lnTo>
                  <a:pt x="7125" y="5391"/>
                </a:lnTo>
                <a:lnTo>
                  <a:pt x="7120" y="5406"/>
                </a:lnTo>
                <a:lnTo>
                  <a:pt x="7117" y="5400"/>
                </a:lnTo>
                <a:lnTo>
                  <a:pt x="7118" y="5395"/>
                </a:lnTo>
                <a:lnTo>
                  <a:pt x="7118" y="5391"/>
                </a:lnTo>
                <a:lnTo>
                  <a:pt x="7113" y="5399"/>
                </a:lnTo>
                <a:lnTo>
                  <a:pt x="7117" y="5412"/>
                </a:lnTo>
                <a:lnTo>
                  <a:pt x="7114" y="5416"/>
                </a:lnTo>
                <a:lnTo>
                  <a:pt x="7102" y="5425"/>
                </a:lnTo>
                <a:lnTo>
                  <a:pt x="7096" y="5426"/>
                </a:lnTo>
                <a:lnTo>
                  <a:pt x="7089" y="5429"/>
                </a:lnTo>
                <a:lnTo>
                  <a:pt x="7087" y="5437"/>
                </a:lnTo>
                <a:lnTo>
                  <a:pt x="7077" y="5445"/>
                </a:lnTo>
                <a:lnTo>
                  <a:pt x="7072" y="5449"/>
                </a:lnTo>
                <a:lnTo>
                  <a:pt x="7062" y="5447"/>
                </a:lnTo>
                <a:lnTo>
                  <a:pt x="7065" y="5454"/>
                </a:lnTo>
                <a:lnTo>
                  <a:pt x="7061" y="5460"/>
                </a:lnTo>
                <a:lnTo>
                  <a:pt x="7055" y="5465"/>
                </a:lnTo>
                <a:lnTo>
                  <a:pt x="7047" y="5467"/>
                </a:lnTo>
                <a:lnTo>
                  <a:pt x="7042" y="5467"/>
                </a:lnTo>
                <a:lnTo>
                  <a:pt x="7038" y="5469"/>
                </a:lnTo>
                <a:lnTo>
                  <a:pt x="7035" y="5472"/>
                </a:lnTo>
                <a:lnTo>
                  <a:pt x="7028" y="5476"/>
                </a:lnTo>
                <a:lnTo>
                  <a:pt x="7020" y="5474"/>
                </a:lnTo>
                <a:lnTo>
                  <a:pt x="7011" y="5473"/>
                </a:lnTo>
                <a:lnTo>
                  <a:pt x="7006" y="5475"/>
                </a:lnTo>
                <a:lnTo>
                  <a:pt x="7014" y="5478"/>
                </a:lnTo>
                <a:lnTo>
                  <a:pt x="7019" y="5483"/>
                </a:lnTo>
                <a:lnTo>
                  <a:pt x="7018" y="5490"/>
                </a:lnTo>
                <a:lnTo>
                  <a:pt x="7016" y="5492"/>
                </a:lnTo>
                <a:lnTo>
                  <a:pt x="7010" y="5496"/>
                </a:lnTo>
                <a:lnTo>
                  <a:pt x="7008" y="5495"/>
                </a:lnTo>
                <a:lnTo>
                  <a:pt x="7007" y="5492"/>
                </a:lnTo>
                <a:lnTo>
                  <a:pt x="7005" y="5486"/>
                </a:lnTo>
                <a:lnTo>
                  <a:pt x="7003" y="5487"/>
                </a:lnTo>
                <a:lnTo>
                  <a:pt x="7002" y="5490"/>
                </a:lnTo>
                <a:lnTo>
                  <a:pt x="7000" y="5491"/>
                </a:lnTo>
                <a:lnTo>
                  <a:pt x="6993" y="5481"/>
                </a:lnTo>
                <a:lnTo>
                  <a:pt x="6993" y="5489"/>
                </a:lnTo>
                <a:lnTo>
                  <a:pt x="6996" y="5495"/>
                </a:lnTo>
                <a:lnTo>
                  <a:pt x="6998" y="5498"/>
                </a:lnTo>
                <a:lnTo>
                  <a:pt x="7001" y="5500"/>
                </a:lnTo>
                <a:lnTo>
                  <a:pt x="7001" y="5502"/>
                </a:lnTo>
                <a:lnTo>
                  <a:pt x="6996" y="5509"/>
                </a:lnTo>
                <a:lnTo>
                  <a:pt x="6994" y="5511"/>
                </a:lnTo>
                <a:lnTo>
                  <a:pt x="6989" y="5512"/>
                </a:lnTo>
                <a:lnTo>
                  <a:pt x="6986" y="5516"/>
                </a:lnTo>
                <a:lnTo>
                  <a:pt x="6987" y="5520"/>
                </a:lnTo>
                <a:lnTo>
                  <a:pt x="6983" y="5528"/>
                </a:lnTo>
                <a:lnTo>
                  <a:pt x="6973" y="5533"/>
                </a:lnTo>
                <a:lnTo>
                  <a:pt x="6971" y="5532"/>
                </a:lnTo>
                <a:lnTo>
                  <a:pt x="6968" y="5534"/>
                </a:lnTo>
                <a:lnTo>
                  <a:pt x="6970" y="5537"/>
                </a:lnTo>
                <a:lnTo>
                  <a:pt x="6972" y="5540"/>
                </a:lnTo>
                <a:lnTo>
                  <a:pt x="6972" y="5542"/>
                </a:lnTo>
                <a:lnTo>
                  <a:pt x="6969" y="5545"/>
                </a:lnTo>
                <a:lnTo>
                  <a:pt x="6964" y="5546"/>
                </a:lnTo>
                <a:lnTo>
                  <a:pt x="6961" y="5550"/>
                </a:lnTo>
                <a:lnTo>
                  <a:pt x="6962" y="5553"/>
                </a:lnTo>
                <a:lnTo>
                  <a:pt x="6964" y="5555"/>
                </a:lnTo>
                <a:lnTo>
                  <a:pt x="6964" y="5559"/>
                </a:lnTo>
                <a:lnTo>
                  <a:pt x="6958" y="5562"/>
                </a:lnTo>
                <a:lnTo>
                  <a:pt x="6957" y="5565"/>
                </a:lnTo>
                <a:lnTo>
                  <a:pt x="6959" y="5566"/>
                </a:lnTo>
                <a:lnTo>
                  <a:pt x="6962" y="5565"/>
                </a:lnTo>
                <a:lnTo>
                  <a:pt x="6963" y="5566"/>
                </a:lnTo>
                <a:lnTo>
                  <a:pt x="6960" y="5571"/>
                </a:lnTo>
                <a:lnTo>
                  <a:pt x="6957" y="5575"/>
                </a:lnTo>
                <a:lnTo>
                  <a:pt x="6954" y="5581"/>
                </a:lnTo>
                <a:lnTo>
                  <a:pt x="6947" y="5582"/>
                </a:lnTo>
                <a:lnTo>
                  <a:pt x="6947" y="5584"/>
                </a:lnTo>
                <a:lnTo>
                  <a:pt x="6951" y="5586"/>
                </a:lnTo>
                <a:lnTo>
                  <a:pt x="6954" y="5591"/>
                </a:lnTo>
                <a:lnTo>
                  <a:pt x="6948" y="5599"/>
                </a:lnTo>
                <a:lnTo>
                  <a:pt x="6944" y="5598"/>
                </a:lnTo>
                <a:lnTo>
                  <a:pt x="6942" y="5597"/>
                </a:lnTo>
                <a:lnTo>
                  <a:pt x="6941" y="5603"/>
                </a:lnTo>
                <a:lnTo>
                  <a:pt x="6941" y="5607"/>
                </a:lnTo>
                <a:lnTo>
                  <a:pt x="6940" y="5614"/>
                </a:lnTo>
                <a:lnTo>
                  <a:pt x="6938" y="5623"/>
                </a:lnTo>
                <a:lnTo>
                  <a:pt x="6936" y="5626"/>
                </a:lnTo>
                <a:lnTo>
                  <a:pt x="6936" y="5633"/>
                </a:lnTo>
                <a:lnTo>
                  <a:pt x="6937" y="5640"/>
                </a:lnTo>
                <a:lnTo>
                  <a:pt x="6941" y="5648"/>
                </a:lnTo>
                <a:lnTo>
                  <a:pt x="6947" y="5682"/>
                </a:lnTo>
                <a:lnTo>
                  <a:pt x="6950" y="5694"/>
                </a:lnTo>
                <a:lnTo>
                  <a:pt x="6957" y="5725"/>
                </a:lnTo>
                <a:lnTo>
                  <a:pt x="6969" y="5756"/>
                </a:lnTo>
                <a:lnTo>
                  <a:pt x="6985" y="5793"/>
                </a:lnTo>
                <a:lnTo>
                  <a:pt x="7012" y="5837"/>
                </a:lnTo>
                <a:lnTo>
                  <a:pt x="7015" y="5843"/>
                </a:lnTo>
                <a:lnTo>
                  <a:pt x="7011" y="5848"/>
                </a:lnTo>
                <a:lnTo>
                  <a:pt x="7010" y="5854"/>
                </a:lnTo>
                <a:lnTo>
                  <a:pt x="7010" y="5862"/>
                </a:lnTo>
                <a:lnTo>
                  <a:pt x="7011" y="5870"/>
                </a:lnTo>
                <a:lnTo>
                  <a:pt x="7014" y="5880"/>
                </a:lnTo>
                <a:lnTo>
                  <a:pt x="7020" y="5896"/>
                </a:lnTo>
                <a:lnTo>
                  <a:pt x="7017" y="5893"/>
                </a:lnTo>
                <a:lnTo>
                  <a:pt x="7008" y="5871"/>
                </a:lnTo>
                <a:lnTo>
                  <a:pt x="7007" y="5858"/>
                </a:lnTo>
                <a:lnTo>
                  <a:pt x="7008" y="5840"/>
                </a:lnTo>
                <a:lnTo>
                  <a:pt x="7006" y="5840"/>
                </a:lnTo>
                <a:lnTo>
                  <a:pt x="7005" y="5846"/>
                </a:lnTo>
                <a:lnTo>
                  <a:pt x="7004" y="5853"/>
                </a:lnTo>
                <a:lnTo>
                  <a:pt x="7001" y="5856"/>
                </a:lnTo>
                <a:lnTo>
                  <a:pt x="6998" y="5845"/>
                </a:lnTo>
                <a:lnTo>
                  <a:pt x="6999" y="5840"/>
                </a:lnTo>
                <a:lnTo>
                  <a:pt x="7002" y="5835"/>
                </a:lnTo>
                <a:lnTo>
                  <a:pt x="7001" y="5833"/>
                </a:lnTo>
                <a:lnTo>
                  <a:pt x="6996" y="5830"/>
                </a:lnTo>
                <a:lnTo>
                  <a:pt x="6995" y="5826"/>
                </a:lnTo>
                <a:lnTo>
                  <a:pt x="6995" y="5821"/>
                </a:lnTo>
                <a:lnTo>
                  <a:pt x="6992" y="5819"/>
                </a:lnTo>
                <a:lnTo>
                  <a:pt x="6990" y="5819"/>
                </a:lnTo>
                <a:lnTo>
                  <a:pt x="6992" y="5830"/>
                </a:lnTo>
                <a:lnTo>
                  <a:pt x="6994" y="5837"/>
                </a:lnTo>
                <a:lnTo>
                  <a:pt x="6997" y="5853"/>
                </a:lnTo>
                <a:lnTo>
                  <a:pt x="7002" y="5862"/>
                </a:lnTo>
                <a:lnTo>
                  <a:pt x="7005" y="5871"/>
                </a:lnTo>
                <a:lnTo>
                  <a:pt x="7038" y="5957"/>
                </a:lnTo>
                <a:lnTo>
                  <a:pt x="7046" y="5968"/>
                </a:lnTo>
                <a:lnTo>
                  <a:pt x="7049" y="5976"/>
                </a:lnTo>
                <a:lnTo>
                  <a:pt x="7052" y="5992"/>
                </a:lnTo>
                <a:lnTo>
                  <a:pt x="7053" y="6014"/>
                </a:lnTo>
                <a:lnTo>
                  <a:pt x="7048" y="6052"/>
                </a:lnTo>
                <a:lnTo>
                  <a:pt x="7046" y="6078"/>
                </a:lnTo>
                <a:lnTo>
                  <a:pt x="7046" y="6077"/>
                </a:lnTo>
                <a:lnTo>
                  <a:pt x="7045" y="6074"/>
                </a:lnTo>
                <a:lnTo>
                  <a:pt x="7044" y="6074"/>
                </a:lnTo>
                <a:lnTo>
                  <a:pt x="7039" y="6086"/>
                </a:lnTo>
                <a:lnTo>
                  <a:pt x="7033" y="6097"/>
                </a:lnTo>
                <a:lnTo>
                  <a:pt x="7030" y="6114"/>
                </a:lnTo>
                <a:lnTo>
                  <a:pt x="7027" y="6122"/>
                </a:lnTo>
                <a:lnTo>
                  <a:pt x="7018" y="6131"/>
                </a:lnTo>
                <a:lnTo>
                  <a:pt x="7012" y="6130"/>
                </a:lnTo>
                <a:lnTo>
                  <a:pt x="6998" y="6137"/>
                </a:lnTo>
                <a:lnTo>
                  <a:pt x="6988" y="6135"/>
                </a:lnTo>
                <a:lnTo>
                  <a:pt x="6976" y="6139"/>
                </a:lnTo>
                <a:lnTo>
                  <a:pt x="6968" y="6139"/>
                </a:lnTo>
                <a:lnTo>
                  <a:pt x="6964" y="6131"/>
                </a:lnTo>
                <a:lnTo>
                  <a:pt x="6965" y="6127"/>
                </a:lnTo>
                <a:lnTo>
                  <a:pt x="6966" y="6124"/>
                </a:lnTo>
                <a:lnTo>
                  <a:pt x="6969" y="6123"/>
                </a:lnTo>
                <a:lnTo>
                  <a:pt x="6980" y="6131"/>
                </a:lnTo>
                <a:lnTo>
                  <a:pt x="6982" y="6128"/>
                </a:lnTo>
                <a:lnTo>
                  <a:pt x="6979" y="6124"/>
                </a:lnTo>
                <a:lnTo>
                  <a:pt x="6973" y="6121"/>
                </a:lnTo>
                <a:lnTo>
                  <a:pt x="6968" y="6119"/>
                </a:lnTo>
                <a:lnTo>
                  <a:pt x="6959" y="6100"/>
                </a:lnTo>
                <a:lnTo>
                  <a:pt x="6950" y="6087"/>
                </a:lnTo>
                <a:lnTo>
                  <a:pt x="6948" y="6078"/>
                </a:lnTo>
                <a:lnTo>
                  <a:pt x="6932" y="6073"/>
                </a:lnTo>
                <a:lnTo>
                  <a:pt x="6920" y="6065"/>
                </a:lnTo>
                <a:lnTo>
                  <a:pt x="6913" y="6051"/>
                </a:lnTo>
                <a:lnTo>
                  <a:pt x="6908" y="6025"/>
                </a:lnTo>
                <a:lnTo>
                  <a:pt x="6903" y="6022"/>
                </a:lnTo>
                <a:lnTo>
                  <a:pt x="6901" y="6020"/>
                </a:lnTo>
                <a:lnTo>
                  <a:pt x="6906" y="6011"/>
                </a:lnTo>
                <a:lnTo>
                  <a:pt x="6911" y="6003"/>
                </a:lnTo>
                <a:lnTo>
                  <a:pt x="6907" y="6005"/>
                </a:lnTo>
                <a:lnTo>
                  <a:pt x="6904" y="6008"/>
                </a:lnTo>
                <a:lnTo>
                  <a:pt x="6900" y="6015"/>
                </a:lnTo>
                <a:lnTo>
                  <a:pt x="6897" y="6016"/>
                </a:lnTo>
                <a:lnTo>
                  <a:pt x="6895" y="6015"/>
                </a:lnTo>
                <a:lnTo>
                  <a:pt x="6892" y="6002"/>
                </a:lnTo>
                <a:lnTo>
                  <a:pt x="6893" y="5985"/>
                </a:lnTo>
                <a:lnTo>
                  <a:pt x="6897" y="5979"/>
                </a:lnTo>
                <a:lnTo>
                  <a:pt x="6890" y="5979"/>
                </a:lnTo>
                <a:lnTo>
                  <a:pt x="6884" y="5981"/>
                </a:lnTo>
                <a:lnTo>
                  <a:pt x="6885" y="5987"/>
                </a:lnTo>
                <a:lnTo>
                  <a:pt x="6884" y="5990"/>
                </a:lnTo>
                <a:lnTo>
                  <a:pt x="6879" y="5989"/>
                </a:lnTo>
                <a:lnTo>
                  <a:pt x="6875" y="5987"/>
                </a:lnTo>
                <a:lnTo>
                  <a:pt x="6870" y="5981"/>
                </a:lnTo>
                <a:lnTo>
                  <a:pt x="6863" y="5970"/>
                </a:lnTo>
                <a:lnTo>
                  <a:pt x="6849" y="5940"/>
                </a:lnTo>
                <a:lnTo>
                  <a:pt x="6846" y="5936"/>
                </a:lnTo>
                <a:lnTo>
                  <a:pt x="6841" y="5931"/>
                </a:lnTo>
                <a:lnTo>
                  <a:pt x="6844" y="5930"/>
                </a:lnTo>
                <a:lnTo>
                  <a:pt x="6848" y="5929"/>
                </a:lnTo>
                <a:lnTo>
                  <a:pt x="6857" y="5915"/>
                </a:lnTo>
                <a:lnTo>
                  <a:pt x="6864" y="5907"/>
                </a:lnTo>
                <a:lnTo>
                  <a:pt x="6866" y="5901"/>
                </a:lnTo>
                <a:lnTo>
                  <a:pt x="6866" y="5899"/>
                </a:lnTo>
                <a:lnTo>
                  <a:pt x="6863" y="5895"/>
                </a:lnTo>
                <a:lnTo>
                  <a:pt x="6859" y="5898"/>
                </a:lnTo>
                <a:lnTo>
                  <a:pt x="6857" y="5897"/>
                </a:lnTo>
                <a:lnTo>
                  <a:pt x="6852" y="5890"/>
                </a:lnTo>
                <a:lnTo>
                  <a:pt x="6848" y="5888"/>
                </a:lnTo>
                <a:lnTo>
                  <a:pt x="6844" y="5890"/>
                </a:lnTo>
                <a:lnTo>
                  <a:pt x="6848" y="5896"/>
                </a:lnTo>
                <a:lnTo>
                  <a:pt x="6851" y="5898"/>
                </a:lnTo>
                <a:lnTo>
                  <a:pt x="6850" y="5906"/>
                </a:lnTo>
                <a:lnTo>
                  <a:pt x="6848" y="5909"/>
                </a:lnTo>
                <a:lnTo>
                  <a:pt x="6846" y="5912"/>
                </a:lnTo>
                <a:lnTo>
                  <a:pt x="6841" y="5910"/>
                </a:lnTo>
                <a:lnTo>
                  <a:pt x="6839" y="5912"/>
                </a:lnTo>
                <a:lnTo>
                  <a:pt x="6837" y="5910"/>
                </a:lnTo>
                <a:lnTo>
                  <a:pt x="6834" y="5906"/>
                </a:lnTo>
                <a:lnTo>
                  <a:pt x="6831" y="5900"/>
                </a:lnTo>
                <a:lnTo>
                  <a:pt x="6839" y="5865"/>
                </a:lnTo>
                <a:lnTo>
                  <a:pt x="6846" y="5843"/>
                </a:lnTo>
                <a:lnTo>
                  <a:pt x="6846" y="5818"/>
                </a:lnTo>
                <a:lnTo>
                  <a:pt x="6847" y="5814"/>
                </a:lnTo>
                <a:lnTo>
                  <a:pt x="6846" y="5807"/>
                </a:lnTo>
                <a:lnTo>
                  <a:pt x="6837" y="5792"/>
                </a:lnTo>
                <a:lnTo>
                  <a:pt x="6796" y="5756"/>
                </a:lnTo>
                <a:lnTo>
                  <a:pt x="6764" y="5713"/>
                </a:lnTo>
                <a:lnTo>
                  <a:pt x="6736" y="5697"/>
                </a:lnTo>
                <a:lnTo>
                  <a:pt x="6715" y="5700"/>
                </a:lnTo>
                <a:lnTo>
                  <a:pt x="6711" y="5704"/>
                </a:lnTo>
                <a:lnTo>
                  <a:pt x="6710" y="5708"/>
                </a:lnTo>
                <a:lnTo>
                  <a:pt x="6711" y="5713"/>
                </a:lnTo>
                <a:lnTo>
                  <a:pt x="6709" y="5715"/>
                </a:lnTo>
                <a:lnTo>
                  <a:pt x="6704" y="5714"/>
                </a:lnTo>
                <a:lnTo>
                  <a:pt x="6696" y="5716"/>
                </a:lnTo>
                <a:lnTo>
                  <a:pt x="6676" y="5727"/>
                </a:lnTo>
                <a:lnTo>
                  <a:pt x="6669" y="5727"/>
                </a:lnTo>
                <a:lnTo>
                  <a:pt x="6663" y="5729"/>
                </a:lnTo>
                <a:lnTo>
                  <a:pt x="6658" y="5732"/>
                </a:lnTo>
                <a:lnTo>
                  <a:pt x="6646" y="5733"/>
                </a:lnTo>
                <a:lnTo>
                  <a:pt x="6635" y="5735"/>
                </a:lnTo>
                <a:lnTo>
                  <a:pt x="6631" y="5734"/>
                </a:lnTo>
                <a:lnTo>
                  <a:pt x="6628" y="5727"/>
                </a:lnTo>
                <a:lnTo>
                  <a:pt x="6628" y="5721"/>
                </a:lnTo>
                <a:lnTo>
                  <a:pt x="6630" y="5726"/>
                </a:lnTo>
                <a:lnTo>
                  <a:pt x="6634" y="5730"/>
                </a:lnTo>
                <a:lnTo>
                  <a:pt x="6635" y="5728"/>
                </a:lnTo>
                <a:lnTo>
                  <a:pt x="6636" y="5725"/>
                </a:lnTo>
                <a:lnTo>
                  <a:pt x="6632" y="5718"/>
                </a:lnTo>
                <a:lnTo>
                  <a:pt x="6620" y="5709"/>
                </a:lnTo>
                <a:lnTo>
                  <a:pt x="6607" y="5695"/>
                </a:lnTo>
                <a:lnTo>
                  <a:pt x="6611" y="5696"/>
                </a:lnTo>
                <a:lnTo>
                  <a:pt x="6612" y="5693"/>
                </a:lnTo>
                <a:lnTo>
                  <a:pt x="6608" y="5689"/>
                </a:lnTo>
                <a:lnTo>
                  <a:pt x="6610" y="5685"/>
                </a:lnTo>
                <a:lnTo>
                  <a:pt x="6613" y="5680"/>
                </a:lnTo>
                <a:lnTo>
                  <a:pt x="6607" y="5681"/>
                </a:lnTo>
                <a:lnTo>
                  <a:pt x="6602" y="5684"/>
                </a:lnTo>
                <a:lnTo>
                  <a:pt x="6602" y="5688"/>
                </a:lnTo>
                <a:lnTo>
                  <a:pt x="6600" y="5691"/>
                </a:lnTo>
                <a:lnTo>
                  <a:pt x="6598" y="5691"/>
                </a:lnTo>
                <a:lnTo>
                  <a:pt x="6593" y="5687"/>
                </a:lnTo>
                <a:lnTo>
                  <a:pt x="6567" y="5676"/>
                </a:lnTo>
                <a:lnTo>
                  <a:pt x="6545" y="5670"/>
                </a:lnTo>
                <a:lnTo>
                  <a:pt x="6562" y="5667"/>
                </a:lnTo>
                <a:lnTo>
                  <a:pt x="6571" y="5669"/>
                </a:lnTo>
                <a:lnTo>
                  <a:pt x="6570" y="5666"/>
                </a:lnTo>
                <a:lnTo>
                  <a:pt x="6568" y="5664"/>
                </a:lnTo>
                <a:lnTo>
                  <a:pt x="6561" y="5661"/>
                </a:lnTo>
                <a:lnTo>
                  <a:pt x="6552" y="5662"/>
                </a:lnTo>
                <a:lnTo>
                  <a:pt x="6546" y="5661"/>
                </a:lnTo>
                <a:lnTo>
                  <a:pt x="6540" y="5664"/>
                </a:lnTo>
                <a:lnTo>
                  <a:pt x="6533" y="5668"/>
                </a:lnTo>
                <a:lnTo>
                  <a:pt x="6527" y="5670"/>
                </a:lnTo>
                <a:lnTo>
                  <a:pt x="6505" y="5672"/>
                </a:lnTo>
                <a:lnTo>
                  <a:pt x="6486" y="5675"/>
                </a:lnTo>
                <a:lnTo>
                  <a:pt x="6489" y="5672"/>
                </a:lnTo>
                <a:lnTo>
                  <a:pt x="6492" y="5670"/>
                </a:lnTo>
                <a:lnTo>
                  <a:pt x="6503" y="5667"/>
                </a:lnTo>
                <a:lnTo>
                  <a:pt x="6505" y="5660"/>
                </a:lnTo>
                <a:lnTo>
                  <a:pt x="6502" y="5654"/>
                </a:lnTo>
                <a:lnTo>
                  <a:pt x="6499" y="5656"/>
                </a:lnTo>
                <a:lnTo>
                  <a:pt x="6496" y="5661"/>
                </a:lnTo>
                <a:lnTo>
                  <a:pt x="6493" y="5657"/>
                </a:lnTo>
                <a:lnTo>
                  <a:pt x="6488" y="5657"/>
                </a:lnTo>
                <a:lnTo>
                  <a:pt x="6487" y="5665"/>
                </a:lnTo>
                <a:lnTo>
                  <a:pt x="6482" y="5670"/>
                </a:lnTo>
                <a:lnTo>
                  <a:pt x="6480" y="5675"/>
                </a:lnTo>
                <a:lnTo>
                  <a:pt x="6464" y="5679"/>
                </a:lnTo>
                <a:lnTo>
                  <a:pt x="6462" y="5678"/>
                </a:lnTo>
                <a:lnTo>
                  <a:pt x="6467" y="5673"/>
                </a:lnTo>
                <a:lnTo>
                  <a:pt x="6466" y="5670"/>
                </a:lnTo>
                <a:lnTo>
                  <a:pt x="6461" y="5673"/>
                </a:lnTo>
                <a:lnTo>
                  <a:pt x="6453" y="5682"/>
                </a:lnTo>
                <a:lnTo>
                  <a:pt x="6422" y="5685"/>
                </a:lnTo>
                <a:lnTo>
                  <a:pt x="6424" y="5683"/>
                </a:lnTo>
                <a:lnTo>
                  <a:pt x="6430" y="5683"/>
                </a:lnTo>
                <a:lnTo>
                  <a:pt x="6439" y="5680"/>
                </a:lnTo>
                <a:lnTo>
                  <a:pt x="6438" y="5675"/>
                </a:lnTo>
                <a:lnTo>
                  <a:pt x="6434" y="5669"/>
                </a:lnTo>
                <a:lnTo>
                  <a:pt x="6431" y="5668"/>
                </a:lnTo>
                <a:lnTo>
                  <a:pt x="6429" y="5665"/>
                </a:lnTo>
                <a:lnTo>
                  <a:pt x="6429" y="5655"/>
                </a:lnTo>
                <a:lnTo>
                  <a:pt x="6427" y="5649"/>
                </a:lnTo>
                <a:lnTo>
                  <a:pt x="6422" y="5643"/>
                </a:lnTo>
                <a:lnTo>
                  <a:pt x="6420" y="5644"/>
                </a:lnTo>
                <a:lnTo>
                  <a:pt x="6417" y="5655"/>
                </a:lnTo>
                <a:lnTo>
                  <a:pt x="6414" y="5668"/>
                </a:lnTo>
                <a:lnTo>
                  <a:pt x="6412" y="5673"/>
                </a:lnTo>
                <a:lnTo>
                  <a:pt x="6403" y="5673"/>
                </a:lnTo>
                <a:lnTo>
                  <a:pt x="6395" y="5672"/>
                </a:lnTo>
                <a:lnTo>
                  <a:pt x="6368" y="5674"/>
                </a:lnTo>
                <a:lnTo>
                  <a:pt x="6358" y="5669"/>
                </a:lnTo>
                <a:lnTo>
                  <a:pt x="6354" y="5668"/>
                </a:lnTo>
                <a:lnTo>
                  <a:pt x="6351" y="5668"/>
                </a:lnTo>
                <a:lnTo>
                  <a:pt x="6339" y="5673"/>
                </a:lnTo>
                <a:lnTo>
                  <a:pt x="6326" y="5676"/>
                </a:lnTo>
                <a:lnTo>
                  <a:pt x="6323" y="5675"/>
                </a:lnTo>
                <a:lnTo>
                  <a:pt x="6318" y="5675"/>
                </a:lnTo>
                <a:lnTo>
                  <a:pt x="6308" y="5686"/>
                </a:lnTo>
                <a:lnTo>
                  <a:pt x="6297" y="5691"/>
                </a:lnTo>
                <a:lnTo>
                  <a:pt x="6268" y="5682"/>
                </a:lnTo>
                <a:lnTo>
                  <a:pt x="6261" y="5674"/>
                </a:lnTo>
                <a:lnTo>
                  <a:pt x="6254" y="5673"/>
                </a:lnTo>
                <a:lnTo>
                  <a:pt x="6247" y="5672"/>
                </a:lnTo>
                <a:lnTo>
                  <a:pt x="6238" y="5681"/>
                </a:lnTo>
                <a:lnTo>
                  <a:pt x="6232" y="5693"/>
                </a:lnTo>
                <a:lnTo>
                  <a:pt x="6242" y="5700"/>
                </a:lnTo>
                <a:lnTo>
                  <a:pt x="6250" y="5704"/>
                </a:lnTo>
                <a:lnTo>
                  <a:pt x="6265" y="5701"/>
                </a:lnTo>
                <a:lnTo>
                  <a:pt x="6273" y="5695"/>
                </a:lnTo>
                <a:lnTo>
                  <a:pt x="6279" y="5695"/>
                </a:lnTo>
                <a:lnTo>
                  <a:pt x="6282" y="5694"/>
                </a:lnTo>
                <a:lnTo>
                  <a:pt x="6285" y="5691"/>
                </a:lnTo>
                <a:lnTo>
                  <a:pt x="6291" y="5693"/>
                </a:lnTo>
                <a:lnTo>
                  <a:pt x="6291" y="5696"/>
                </a:lnTo>
                <a:lnTo>
                  <a:pt x="6287" y="5699"/>
                </a:lnTo>
                <a:lnTo>
                  <a:pt x="6282" y="5702"/>
                </a:lnTo>
                <a:lnTo>
                  <a:pt x="6279" y="5706"/>
                </a:lnTo>
                <a:lnTo>
                  <a:pt x="6285" y="5713"/>
                </a:lnTo>
                <a:lnTo>
                  <a:pt x="6294" y="5715"/>
                </a:lnTo>
                <a:lnTo>
                  <a:pt x="6297" y="5714"/>
                </a:lnTo>
                <a:lnTo>
                  <a:pt x="6299" y="5706"/>
                </a:lnTo>
                <a:lnTo>
                  <a:pt x="6304" y="5701"/>
                </a:lnTo>
                <a:lnTo>
                  <a:pt x="6312" y="5702"/>
                </a:lnTo>
                <a:lnTo>
                  <a:pt x="6311" y="5705"/>
                </a:lnTo>
                <a:lnTo>
                  <a:pt x="6312" y="5708"/>
                </a:lnTo>
                <a:lnTo>
                  <a:pt x="6315" y="5713"/>
                </a:lnTo>
                <a:lnTo>
                  <a:pt x="6315" y="5721"/>
                </a:lnTo>
                <a:lnTo>
                  <a:pt x="6315" y="5723"/>
                </a:lnTo>
                <a:lnTo>
                  <a:pt x="6307" y="5726"/>
                </a:lnTo>
                <a:lnTo>
                  <a:pt x="6302" y="5727"/>
                </a:lnTo>
                <a:lnTo>
                  <a:pt x="6297" y="5731"/>
                </a:lnTo>
                <a:lnTo>
                  <a:pt x="6299" y="5734"/>
                </a:lnTo>
                <a:lnTo>
                  <a:pt x="6294" y="5736"/>
                </a:lnTo>
                <a:lnTo>
                  <a:pt x="6291" y="5735"/>
                </a:lnTo>
                <a:lnTo>
                  <a:pt x="6289" y="5736"/>
                </a:lnTo>
                <a:lnTo>
                  <a:pt x="6289" y="5738"/>
                </a:lnTo>
                <a:lnTo>
                  <a:pt x="6286" y="5741"/>
                </a:lnTo>
                <a:lnTo>
                  <a:pt x="6290" y="5748"/>
                </a:lnTo>
                <a:lnTo>
                  <a:pt x="6298" y="5753"/>
                </a:lnTo>
                <a:lnTo>
                  <a:pt x="6303" y="5759"/>
                </a:lnTo>
                <a:lnTo>
                  <a:pt x="6324" y="5767"/>
                </a:lnTo>
                <a:lnTo>
                  <a:pt x="6329" y="5766"/>
                </a:lnTo>
                <a:lnTo>
                  <a:pt x="6334" y="5774"/>
                </a:lnTo>
                <a:lnTo>
                  <a:pt x="6338" y="5777"/>
                </a:lnTo>
                <a:lnTo>
                  <a:pt x="6342" y="5778"/>
                </a:lnTo>
                <a:lnTo>
                  <a:pt x="6342" y="5784"/>
                </a:lnTo>
                <a:lnTo>
                  <a:pt x="6335" y="5788"/>
                </a:lnTo>
                <a:lnTo>
                  <a:pt x="6333" y="5793"/>
                </a:lnTo>
                <a:lnTo>
                  <a:pt x="6331" y="5795"/>
                </a:lnTo>
                <a:lnTo>
                  <a:pt x="6328" y="5792"/>
                </a:lnTo>
                <a:lnTo>
                  <a:pt x="6325" y="5789"/>
                </a:lnTo>
                <a:lnTo>
                  <a:pt x="6317" y="5797"/>
                </a:lnTo>
                <a:lnTo>
                  <a:pt x="6314" y="5798"/>
                </a:lnTo>
                <a:lnTo>
                  <a:pt x="6316" y="5790"/>
                </a:lnTo>
                <a:lnTo>
                  <a:pt x="6313" y="5787"/>
                </a:lnTo>
                <a:lnTo>
                  <a:pt x="6308" y="5779"/>
                </a:lnTo>
                <a:lnTo>
                  <a:pt x="6302" y="5774"/>
                </a:lnTo>
                <a:lnTo>
                  <a:pt x="6298" y="5773"/>
                </a:lnTo>
                <a:lnTo>
                  <a:pt x="6294" y="5770"/>
                </a:lnTo>
                <a:lnTo>
                  <a:pt x="6290" y="5768"/>
                </a:lnTo>
                <a:lnTo>
                  <a:pt x="6287" y="5769"/>
                </a:lnTo>
                <a:lnTo>
                  <a:pt x="6281" y="5767"/>
                </a:lnTo>
                <a:lnTo>
                  <a:pt x="6280" y="5762"/>
                </a:lnTo>
                <a:lnTo>
                  <a:pt x="6279" y="5759"/>
                </a:lnTo>
                <a:lnTo>
                  <a:pt x="6274" y="5755"/>
                </a:lnTo>
                <a:lnTo>
                  <a:pt x="6252" y="5748"/>
                </a:lnTo>
                <a:lnTo>
                  <a:pt x="6252" y="5751"/>
                </a:lnTo>
                <a:lnTo>
                  <a:pt x="6253" y="5753"/>
                </a:lnTo>
                <a:lnTo>
                  <a:pt x="6256" y="5755"/>
                </a:lnTo>
                <a:lnTo>
                  <a:pt x="6260" y="5758"/>
                </a:lnTo>
                <a:lnTo>
                  <a:pt x="6260" y="5766"/>
                </a:lnTo>
                <a:lnTo>
                  <a:pt x="6258" y="5770"/>
                </a:lnTo>
                <a:lnTo>
                  <a:pt x="6258" y="5775"/>
                </a:lnTo>
                <a:lnTo>
                  <a:pt x="6256" y="5780"/>
                </a:lnTo>
                <a:lnTo>
                  <a:pt x="6253" y="5785"/>
                </a:lnTo>
                <a:lnTo>
                  <a:pt x="6247" y="5787"/>
                </a:lnTo>
                <a:lnTo>
                  <a:pt x="6245" y="5785"/>
                </a:lnTo>
                <a:lnTo>
                  <a:pt x="6240" y="5774"/>
                </a:lnTo>
                <a:lnTo>
                  <a:pt x="6234" y="5770"/>
                </a:lnTo>
                <a:lnTo>
                  <a:pt x="6224" y="5770"/>
                </a:lnTo>
                <a:lnTo>
                  <a:pt x="6218" y="5772"/>
                </a:lnTo>
                <a:lnTo>
                  <a:pt x="6211" y="5783"/>
                </a:lnTo>
                <a:lnTo>
                  <a:pt x="6205" y="5785"/>
                </a:lnTo>
                <a:lnTo>
                  <a:pt x="6185" y="5779"/>
                </a:lnTo>
                <a:lnTo>
                  <a:pt x="6162" y="5771"/>
                </a:lnTo>
                <a:lnTo>
                  <a:pt x="6163" y="5768"/>
                </a:lnTo>
                <a:lnTo>
                  <a:pt x="6166" y="5767"/>
                </a:lnTo>
                <a:lnTo>
                  <a:pt x="6173" y="5768"/>
                </a:lnTo>
                <a:lnTo>
                  <a:pt x="6173" y="5765"/>
                </a:lnTo>
                <a:lnTo>
                  <a:pt x="6166" y="5755"/>
                </a:lnTo>
                <a:lnTo>
                  <a:pt x="6164" y="5751"/>
                </a:lnTo>
                <a:lnTo>
                  <a:pt x="6165" y="5746"/>
                </a:lnTo>
                <a:lnTo>
                  <a:pt x="6163" y="5746"/>
                </a:lnTo>
                <a:lnTo>
                  <a:pt x="6159" y="5750"/>
                </a:lnTo>
                <a:lnTo>
                  <a:pt x="6144" y="5747"/>
                </a:lnTo>
                <a:lnTo>
                  <a:pt x="6140" y="5742"/>
                </a:lnTo>
                <a:lnTo>
                  <a:pt x="6132" y="5729"/>
                </a:lnTo>
                <a:lnTo>
                  <a:pt x="6120" y="5729"/>
                </a:lnTo>
                <a:lnTo>
                  <a:pt x="6114" y="5721"/>
                </a:lnTo>
                <a:lnTo>
                  <a:pt x="6104" y="5724"/>
                </a:lnTo>
                <a:lnTo>
                  <a:pt x="6100" y="5728"/>
                </a:lnTo>
                <a:lnTo>
                  <a:pt x="6095" y="5734"/>
                </a:lnTo>
                <a:lnTo>
                  <a:pt x="6097" y="5736"/>
                </a:lnTo>
                <a:lnTo>
                  <a:pt x="6101" y="5741"/>
                </a:lnTo>
                <a:lnTo>
                  <a:pt x="6099" y="5743"/>
                </a:lnTo>
                <a:lnTo>
                  <a:pt x="6085" y="5746"/>
                </a:lnTo>
                <a:lnTo>
                  <a:pt x="6053" y="5743"/>
                </a:lnTo>
                <a:lnTo>
                  <a:pt x="6043" y="5739"/>
                </a:lnTo>
                <a:lnTo>
                  <a:pt x="6030" y="5732"/>
                </a:lnTo>
                <a:lnTo>
                  <a:pt x="6013" y="5726"/>
                </a:lnTo>
                <a:lnTo>
                  <a:pt x="6004" y="5725"/>
                </a:lnTo>
                <a:lnTo>
                  <a:pt x="5996" y="5727"/>
                </a:lnTo>
                <a:lnTo>
                  <a:pt x="5972" y="5727"/>
                </a:lnTo>
                <a:lnTo>
                  <a:pt x="5966" y="5729"/>
                </a:lnTo>
                <a:lnTo>
                  <a:pt x="5961" y="5731"/>
                </a:lnTo>
                <a:lnTo>
                  <a:pt x="5958" y="5728"/>
                </a:lnTo>
                <a:lnTo>
                  <a:pt x="5957" y="5723"/>
                </a:lnTo>
                <a:lnTo>
                  <a:pt x="5960" y="5723"/>
                </a:lnTo>
                <a:lnTo>
                  <a:pt x="5963" y="5720"/>
                </a:lnTo>
                <a:lnTo>
                  <a:pt x="5965" y="5714"/>
                </a:lnTo>
                <a:lnTo>
                  <a:pt x="5966" y="5711"/>
                </a:lnTo>
                <a:lnTo>
                  <a:pt x="5964" y="5708"/>
                </a:lnTo>
                <a:lnTo>
                  <a:pt x="5960" y="5708"/>
                </a:lnTo>
                <a:lnTo>
                  <a:pt x="5952" y="5723"/>
                </a:lnTo>
                <a:lnTo>
                  <a:pt x="5957" y="5731"/>
                </a:lnTo>
                <a:lnTo>
                  <a:pt x="5956" y="5734"/>
                </a:lnTo>
                <a:lnTo>
                  <a:pt x="5940" y="5736"/>
                </a:lnTo>
                <a:lnTo>
                  <a:pt x="5902" y="5753"/>
                </a:lnTo>
                <a:lnTo>
                  <a:pt x="5887" y="5762"/>
                </a:lnTo>
                <a:lnTo>
                  <a:pt x="5888" y="5759"/>
                </a:lnTo>
                <a:lnTo>
                  <a:pt x="5906" y="5747"/>
                </a:lnTo>
                <a:lnTo>
                  <a:pt x="5900" y="5745"/>
                </a:lnTo>
                <a:lnTo>
                  <a:pt x="5889" y="5748"/>
                </a:lnTo>
                <a:lnTo>
                  <a:pt x="5886" y="5747"/>
                </a:lnTo>
                <a:lnTo>
                  <a:pt x="5890" y="5738"/>
                </a:lnTo>
                <a:lnTo>
                  <a:pt x="5889" y="5729"/>
                </a:lnTo>
                <a:lnTo>
                  <a:pt x="5882" y="5729"/>
                </a:lnTo>
                <a:lnTo>
                  <a:pt x="5877" y="5736"/>
                </a:lnTo>
                <a:lnTo>
                  <a:pt x="5874" y="5735"/>
                </a:lnTo>
                <a:lnTo>
                  <a:pt x="5870" y="5732"/>
                </a:lnTo>
                <a:lnTo>
                  <a:pt x="5866" y="5733"/>
                </a:lnTo>
                <a:lnTo>
                  <a:pt x="5869" y="5749"/>
                </a:lnTo>
                <a:lnTo>
                  <a:pt x="5873" y="5755"/>
                </a:lnTo>
                <a:lnTo>
                  <a:pt x="5877" y="5763"/>
                </a:lnTo>
                <a:lnTo>
                  <a:pt x="5867" y="5773"/>
                </a:lnTo>
                <a:lnTo>
                  <a:pt x="5857" y="5782"/>
                </a:lnTo>
                <a:lnTo>
                  <a:pt x="5856" y="5790"/>
                </a:lnTo>
                <a:lnTo>
                  <a:pt x="5847" y="5800"/>
                </a:lnTo>
                <a:lnTo>
                  <a:pt x="5838" y="5806"/>
                </a:lnTo>
                <a:lnTo>
                  <a:pt x="5816" y="5820"/>
                </a:lnTo>
                <a:lnTo>
                  <a:pt x="5810" y="5823"/>
                </a:lnTo>
                <a:lnTo>
                  <a:pt x="5801" y="5829"/>
                </a:lnTo>
                <a:lnTo>
                  <a:pt x="5787" y="5834"/>
                </a:lnTo>
                <a:lnTo>
                  <a:pt x="5775" y="5841"/>
                </a:lnTo>
                <a:lnTo>
                  <a:pt x="5771" y="5843"/>
                </a:lnTo>
                <a:lnTo>
                  <a:pt x="5779" y="5836"/>
                </a:lnTo>
                <a:lnTo>
                  <a:pt x="5788" y="5830"/>
                </a:lnTo>
                <a:lnTo>
                  <a:pt x="5780" y="5831"/>
                </a:lnTo>
                <a:lnTo>
                  <a:pt x="5767" y="5828"/>
                </a:lnTo>
                <a:lnTo>
                  <a:pt x="5760" y="5828"/>
                </a:lnTo>
                <a:lnTo>
                  <a:pt x="5759" y="5830"/>
                </a:lnTo>
                <a:lnTo>
                  <a:pt x="5754" y="5833"/>
                </a:lnTo>
                <a:lnTo>
                  <a:pt x="5747" y="5828"/>
                </a:lnTo>
                <a:lnTo>
                  <a:pt x="5745" y="5825"/>
                </a:lnTo>
                <a:lnTo>
                  <a:pt x="5744" y="5822"/>
                </a:lnTo>
                <a:lnTo>
                  <a:pt x="5741" y="5822"/>
                </a:lnTo>
                <a:lnTo>
                  <a:pt x="5738" y="5823"/>
                </a:lnTo>
                <a:lnTo>
                  <a:pt x="5748" y="5843"/>
                </a:lnTo>
                <a:lnTo>
                  <a:pt x="5751" y="5844"/>
                </a:lnTo>
                <a:lnTo>
                  <a:pt x="5756" y="5846"/>
                </a:lnTo>
                <a:lnTo>
                  <a:pt x="5750" y="5850"/>
                </a:lnTo>
                <a:lnTo>
                  <a:pt x="5745" y="5854"/>
                </a:lnTo>
                <a:lnTo>
                  <a:pt x="5736" y="5856"/>
                </a:lnTo>
                <a:lnTo>
                  <a:pt x="5728" y="5849"/>
                </a:lnTo>
                <a:lnTo>
                  <a:pt x="5726" y="5858"/>
                </a:lnTo>
                <a:lnTo>
                  <a:pt x="5725" y="5867"/>
                </a:lnTo>
                <a:lnTo>
                  <a:pt x="5723" y="5869"/>
                </a:lnTo>
                <a:lnTo>
                  <a:pt x="5719" y="5872"/>
                </a:lnTo>
                <a:lnTo>
                  <a:pt x="5716" y="5870"/>
                </a:lnTo>
                <a:lnTo>
                  <a:pt x="5715" y="5866"/>
                </a:lnTo>
                <a:lnTo>
                  <a:pt x="5713" y="5869"/>
                </a:lnTo>
                <a:lnTo>
                  <a:pt x="5709" y="5872"/>
                </a:lnTo>
                <a:lnTo>
                  <a:pt x="5702" y="5872"/>
                </a:lnTo>
                <a:lnTo>
                  <a:pt x="5698" y="5874"/>
                </a:lnTo>
                <a:lnTo>
                  <a:pt x="5698" y="5877"/>
                </a:lnTo>
                <a:lnTo>
                  <a:pt x="5699" y="5881"/>
                </a:lnTo>
                <a:lnTo>
                  <a:pt x="5707" y="5878"/>
                </a:lnTo>
                <a:lnTo>
                  <a:pt x="5704" y="5888"/>
                </a:lnTo>
                <a:lnTo>
                  <a:pt x="5696" y="5897"/>
                </a:lnTo>
                <a:lnTo>
                  <a:pt x="5690" y="5899"/>
                </a:lnTo>
                <a:lnTo>
                  <a:pt x="5680" y="5898"/>
                </a:lnTo>
                <a:lnTo>
                  <a:pt x="5678" y="5899"/>
                </a:lnTo>
                <a:lnTo>
                  <a:pt x="5676" y="5901"/>
                </a:lnTo>
                <a:lnTo>
                  <a:pt x="5687" y="5916"/>
                </a:lnTo>
                <a:lnTo>
                  <a:pt x="5680" y="5938"/>
                </a:lnTo>
                <a:lnTo>
                  <a:pt x="5675" y="5946"/>
                </a:lnTo>
                <a:lnTo>
                  <a:pt x="5672" y="5947"/>
                </a:lnTo>
                <a:lnTo>
                  <a:pt x="5668" y="5948"/>
                </a:lnTo>
                <a:lnTo>
                  <a:pt x="5656" y="5940"/>
                </a:lnTo>
                <a:lnTo>
                  <a:pt x="5649" y="5935"/>
                </a:lnTo>
                <a:lnTo>
                  <a:pt x="5655" y="5950"/>
                </a:lnTo>
                <a:lnTo>
                  <a:pt x="5671" y="5954"/>
                </a:lnTo>
                <a:lnTo>
                  <a:pt x="5672" y="5960"/>
                </a:lnTo>
                <a:lnTo>
                  <a:pt x="5672" y="5965"/>
                </a:lnTo>
                <a:lnTo>
                  <a:pt x="5669" y="5971"/>
                </a:lnTo>
                <a:lnTo>
                  <a:pt x="5666" y="5978"/>
                </a:lnTo>
                <a:lnTo>
                  <a:pt x="5668" y="5983"/>
                </a:lnTo>
                <a:lnTo>
                  <a:pt x="5671" y="5997"/>
                </a:lnTo>
                <a:lnTo>
                  <a:pt x="5673" y="6003"/>
                </a:lnTo>
                <a:lnTo>
                  <a:pt x="5675" y="6021"/>
                </a:lnTo>
                <a:lnTo>
                  <a:pt x="5678" y="6029"/>
                </a:lnTo>
                <a:lnTo>
                  <a:pt x="5693" y="6057"/>
                </a:lnTo>
                <a:lnTo>
                  <a:pt x="5698" y="6058"/>
                </a:lnTo>
                <a:lnTo>
                  <a:pt x="5699" y="6061"/>
                </a:lnTo>
                <a:lnTo>
                  <a:pt x="5698" y="6067"/>
                </a:lnTo>
                <a:lnTo>
                  <a:pt x="5688" y="6068"/>
                </a:lnTo>
                <a:lnTo>
                  <a:pt x="5683" y="6071"/>
                </a:lnTo>
                <a:lnTo>
                  <a:pt x="5682" y="6073"/>
                </a:lnTo>
                <a:lnTo>
                  <a:pt x="5682" y="6075"/>
                </a:lnTo>
                <a:lnTo>
                  <a:pt x="5680" y="6075"/>
                </a:lnTo>
                <a:lnTo>
                  <a:pt x="5675" y="6073"/>
                </a:lnTo>
                <a:lnTo>
                  <a:pt x="5663" y="6065"/>
                </a:lnTo>
                <a:lnTo>
                  <a:pt x="5646" y="6060"/>
                </a:lnTo>
                <a:lnTo>
                  <a:pt x="5624" y="6058"/>
                </a:lnTo>
                <a:lnTo>
                  <a:pt x="5609" y="6054"/>
                </a:lnTo>
                <a:lnTo>
                  <a:pt x="5601" y="6047"/>
                </a:lnTo>
                <a:lnTo>
                  <a:pt x="5592" y="6044"/>
                </a:lnTo>
                <a:lnTo>
                  <a:pt x="5583" y="6042"/>
                </a:lnTo>
                <a:lnTo>
                  <a:pt x="5576" y="6039"/>
                </a:lnTo>
                <a:lnTo>
                  <a:pt x="5570" y="6033"/>
                </a:lnTo>
                <a:lnTo>
                  <a:pt x="5562" y="6030"/>
                </a:lnTo>
                <a:lnTo>
                  <a:pt x="5550" y="6028"/>
                </a:lnTo>
                <a:lnTo>
                  <a:pt x="5543" y="6024"/>
                </a:lnTo>
                <a:lnTo>
                  <a:pt x="5538" y="6014"/>
                </a:lnTo>
                <a:lnTo>
                  <a:pt x="5538" y="6014"/>
                </a:lnTo>
                <a:lnTo>
                  <a:pt x="5533" y="5996"/>
                </a:lnTo>
                <a:lnTo>
                  <a:pt x="5527" y="5985"/>
                </a:lnTo>
                <a:lnTo>
                  <a:pt x="5516" y="5972"/>
                </a:lnTo>
                <a:lnTo>
                  <a:pt x="5515" y="5970"/>
                </a:lnTo>
                <a:lnTo>
                  <a:pt x="5515" y="5970"/>
                </a:lnTo>
                <a:lnTo>
                  <a:pt x="5515" y="5968"/>
                </a:lnTo>
                <a:lnTo>
                  <a:pt x="5517" y="5960"/>
                </a:lnTo>
                <a:lnTo>
                  <a:pt x="5515" y="5955"/>
                </a:lnTo>
                <a:lnTo>
                  <a:pt x="5512" y="5950"/>
                </a:lnTo>
                <a:lnTo>
                  <a:pt x="5511" y="5945"/>
                </a:lnTo>
                <a:lnTo>
                  <a:pt x="5513" y="5940"/>
                </a:lnTo>
                <a:lnTo>
                  <a:pt x="5513" y="5934"/>
                </a:lnTo>
                <a:lnTo>
                  <a:pt x="5511" y="5927"/>
                </a:lnTo>
                <a:lnTo>
                  <a:pt x="5504" y="5919"/>
                </a:lnTo>
                <a:lnTo>
                  <a:pt x="5492" y="5911"/>
                </a:lnTo>
                <a:lnTo>
                  <a:pt x="5481" y="5898"/>
                </a:lnTo>
                <a:lnTo>
                  <a:pt x="5472" y="5882"/>
                </a:lnTo>
                <a:lnTo>
                  <a:pt x="5463" y="5871"/>
                </a:lnTo>
                <a:lnTo>
                  <a:pt x="5455" y="5865"/>
                </a:lnTo>
                <a:lnTo>
                  <a:pt x="5449" y="5857"/>
                </a:lnTo>
                <a:lnTo>
                  <a:pt x="5446" y="5848"/>
                </a:lnTo>
                <a:lnTo>
                  <a:pt x="5445" y="5843"/>
                </a:lnTo>
                <a:lnTo>
                  <a:pt x="5446" y="5841"/>
                </a:lnTo>
                <a:lnTo>
                  <a:pt x="5441" y="5831"/>
                </a:lnTo>
                <a:lnTo>
                  <a:pt x="5429" y="5813"/>
                </a:lnTo>
                <a:lnTo>
                  <a:pt x="5422" y="5799"/>
                </a:lnTo>
                <a:lnTo>
                  <a:pt x="5420" y="5791"/>
                </a:lnTo>
                <a:lnTo>
                  <a:pt x="5413" y="5780"/>
                </a:lnTo>
                <a:lnTo>
                  <a:pt x="5399" y="5768"/>
                </a:lnTo>
                <a:lnTo>
                  <a:pt x="5392" y="5761"/>
                </a:lnTo>
                <a:lnTo>
                  <a:pt x="5390" y="5755"/>
                </a:lnTo>
                <a:lnTo>
                  <a:pt x="5390" y="5755"/>
                </a:lnTo>
                <a:lnTo>
                  <a:pt x="5369" y="5739"/>
                </a:lnTo>
                <a:lnTo>
                  <a:pt x="5363" y="5730"/>
                </a:lnTo>
                <a:lnTo>
                  <a:pt x="5358" y="5727"/>
                </a:lnTo>
                <a:lnTo>
                  <a:pt x="5353" y="5727"/>
                </a:lnTo>
                <a:lnTo>
                  <a:pt x="5350" y="5726"/>
                </a:lnTo>
                <a:lnTo>
                  <a:pt x="5350" y="5724"/>
                </a:lnTo>
                <a:lnTo>
                  <a:pt x="5348" y="5724"/>
                </a:lnTo>
                <a:lnTo>
                  <a:pt x="5345" y="5726"/>
                </a:lnTo>
                <a:lnTo>
                  <a:pt x="5334" y="5726"/>
                </a:lnTo>
                <a:lnTo>
                  <a:pt x="5315" y="5725"/>
                </a:lnTo>
                <a:lnTo>
                  <a:pt x="5301" y="5722"/>
                </a:lnTo>
                <a:lnTo>
                  <a:pt x="5293" y="5718"/>
                </a:lnTo>
                <a:lnTo>
                  <a:pt x="5287" y="5719"/>
                </a:lnTo>
                <a:lnTo>
                  <a:pt x="5283" y="5724"/>
                </a:lnTo>
                <a:lnTo>
                  <a:pt x="5276" y="5727"/>
                </a:lnTo>
                <a:lnTo>
                  <a:pt x="5265" y="5729"/>
                </a:lnTo>
                <a:lnTo>
                  <a:pt x="5256" y="5739"/>
                </a:lnTo>
                <a:lnTo>
                  <a:pt x="5248" y="5757"/>
                </a:lnTo>
                <a:lnTo>
                  <a:pt x="5244" y="5768"/>
                </a:lnTo>
                <a:lnTo>
                  <a:pt x="5245" y="5774"/>
                </a:lnTo>
                <a:lnTo>
                  <a:pt x="5243" y="5777"/>
                </a:lnTo>
                <a:lnTo>
                  <a:pt x="5238" y="5780"/>
                </a:lnTo>
                <a:lnTo>
                  <a:pt x="5233" y="5785"/>
                </a:lnTo>
                <a:lnTo>
                  <a:pt x="5228" y="5793"/>
                </a:lnTo>
                <a:lnTo>
                  <a:pt x="5221" y="5797"/>
                </a:lnTo>
                <a:lnTo>
                  <a:pt x="5214" y="5797"/>
                </a:lnTo>
                <a:lnTo>
                  <a:pt x="5201" y="5790"/>
                </a:lnTo>
                <a:lnTo>
                  <a:pt x="5182" y="5778"/>
                </a:lnTo>
                <a:lnTo>
                  <a:pt x="5167" y="5771"/>
                </a:lnTo>
                <a:lnTo>
                  <a:pt x="5156" y="5768"/>
                </a:lnTo>
                <a:lnTo>
                  <a:pt x="5147" y="5762"/>
                </a:lnTo>
                <a:lnTo>
                  <a:pt x="5139" y="5753"/>
                </a:lnTo>
                <a:lnTo>
                  <a:pt x="5131" y="5748"/>
                </a:lnTo>
                <a:lnTo>
                  <a:pt x="5124" y="5745"/>
                </a:lnTo>
                <a:lnTo>
                  <a:pt x="5116" y="5735"/>
                </a:lnTo>
                <a:lnTo>
                  <a:pt x="5106" y="5719"/>
                </a:lnTo>
                <a:lnTo>
                  <a:pt x="5102" y="5707"/>
                </a:lnTo>
                <a:lnTo>
                  <a:pt x="5102" y="5694"/>
                </a:lnTo>
                <a:lnTo>
                  <a:pt x="5089" y="5665"/>
                </a:lnTo>
                <a:lnTo>
                  <a:pt x="5083" y="5653"/>
                </a:lnTo>
                <a:lnTo>
                  <a:pt x="5078" y="5647"/>
                </a:lnTo>
                <a:lnTo>
                  <a:pt x="5069" y="5640"/>
                </a:lnTo>
                <a:lnTo>
                  <a:pt x="5055" y="5632"/>
                </a:lnTo>
                <a:lnTo>
                  <a:pt x="5036" y="5617"/>
                </a:lnTo>
                <a:lnTo>
                  <a:pt x="5012" y="5593"/>
                </a:lnTo>
                <a:lnTo>
                  <a:pt x="4995" y="5578"/>
                </a:lnTo>
                <a:lnTo>
                  <a:pt x="4986" y="5573"/>
                </a:lnTo>
                <a:lnTo>
                  <a:pt x="4977" y="5565"/>
                </a:lnTo>
                <a:lnTo>
                  <a:pt x="4970" y="5552"/>
                </a:lnTo>
                <a:lnTo>
                  <a:pt x="4963" y="5544"/>
                </a:lnTo>
                <a:lnTo>
                  <a:pt x="4962" y="5544"/>
                </a:lnTo>
                <a:lnTo>
                  <a:pt x="4961" y="5544"/>
                </a:lnTo>
                <a:lnTo>
                  <a:pt x="4944" y="5544"/>
                </a:lnTo>
                <a:lnTo>
                  <a:pt x="4927" y="5543"/>
                </a:lnTo>
                <a:lnTo>
                  <a:pt x="4909" y="5543"/>
                </a:lnTo>
                <a:lnTo>
                  <a:pt x="4892" y="5543"/>
                </a:lnTo>
                <a:lnTo>
                  <a:pt x="4874" y="5543"/>
                </a:lnTo>
                <a:lnTo>
                  <a:pt x="4857" y="5543"/>
                </a:lnTo>
                <a:lnTo>
                  <a:pt x="4839" y="5543"/>
                </a:lnTo>
                <a:lnTo>
                  <a:pt x="4822" y="5543"/>
                </a:lnTo>
                <a:lnTo>
                  <a:pt x="4822" y="5553"/>
                </a:lnTo>
                <a:lnTo>
                  <a:pt x="4822" y="5564"/>
                </a:lnTo>
                <a:lnTo>
                  <a:pt x="4822" y="5574"/>
                </a:lnTo>
                <a:lnTo>
                  <a:pt x="4822" y="5584"/>
                </a:lnTo>
                <a:lnTo>
                  <a:pt x="4794" y="5585"/>
                </a:lnTo>
                <a:lnTo>
                  <a:pt x="4766" y="5585"/>
                </a:lnTo>
                <a:lnTo>
                  <a:pt x="4738" y="5585"/>
                </a:lnTo>
                <a:lnTo>
                  <a:pt x="4710" y="5585"/>
                </a:lnTo>
                <a:lnTo>
                  <a:pt x="4682" y="5585"/>
                </a:lnTo>
                <a:lnTo>
                  <a:pt x="4654" y="5585"/>
                </a:lnTo>
                <a:lnTo>
                  <a:pt x="4626" y="5585"/>
                </a:lnTo>
                <a:lnTo>
                  <a:pt x="4598" y="5585"/>
                </a:lnTo>
                <a:lnTo>
                  <a:pt x="4560" y="5571"/>
                </a:lnTo>
                <a:lnTo>
                  <a:pt x="4523" y="5558"/>
                </a:lnTo>
                <a:lnTo>
                  <a:pt x="4485" y="5544"/>
                </a:lnTo>
                <a:lnTo>
                  <a:pt x="4447" y="5530"/>
                </a:lnTo>
                <a:lnTo>
                  <a:pt x="4410" y="5516"/>
                </a:lnTo>
                <a:lnTo>
                  <a:pt x="4372" y="5503"/>
                </a:lnTo>
                <a:lnTo>
                  <a:pt x="4335" y="5489"/>
                </a:lnTo>
                <a:lnTo>
                  <a:pt x="4297" y="5475"/>
                </a:lnTo>
                <a:lnTo>
                  <a:pt x="4301" y="5470"/>
                </a:lnTo>
                <a:lnTo>
                  <a:pt x="4306" y="5456"/>
                </a:lnTo>
                <a:lnTo>
                  <a:pt x="4297" y="5457"/>
                </a:lnTo>
                <a:lnTo>
                  <a:pt x="4274" y="5459"/>
                </a:lnTo>
                <a:lnTo>
                  <a:pt x="4252" y="5461"/>
                </a:lnTo>
                <a:lnTo>
                  <a:pt x="4229" y="5463"/>
                </a:lnTo>
                <a:lnTo>
                  <a:pt x="4206" y="5465"/>
                </a:lnTo>
                <a:lnTo>
                  <a:pt x="4184" y="5467"/>
                </a:lnTo>
                <a:lnTo>
                  <a:pt x="4161" y="5469"/>
                </a:lnTo>
                <a:lnTo>
                  <a:pt x="4138" y="5471"/>
                </a:lnTo>
                <a:lnTo>
                  <a:pt x="4116" y="5473"/>
                </a:lnTo>
                <a:lnTo>
                  <a:pt x="4115" y="5472"/>
                </a:lnTo>
                <a:lnTo>
                  <a:pt x="4115" y="5462"/>
                </a:lnTo>
                <a:lnTo>
                  <a:pt x="4111" y="5458"/>
                </a:lnTo>
                <a:lnTo>
                  <a:pt x="4106" y="5460"/>
                </a:lnTo>
                <a:lnTo>
                  <a:pt x="4104" y="5447"/>
                </a:lnTo>
                <a:lnTo>
                  <a:pt x="4106" y="5441"/>
                </a:lnTo>
                <a:lnTo>
                  <a:pt x="4105" y="5435"/>
                </a:lnTo>
                <a:lnTo>
                  <a:pt x="4101" y="5419"/>
                </a:lnTo>
                <a:lnTo>
                  <a:pt x="4089" y="5401"/>
                </a:lnTo>
                <a:lnTo>
                  <a:pt x="4063" y="5378"/>
                </a:lnTo>
                <a:lnTo>
                  <a:pt x="4050" y="5370"/>
                </a:lnTo>
                <a:lnTo>
                  <a:pt x="4040" y="5361"/>
                </a:lnTo>
                <a:lnTo>
                  <a:pt x="4034" y="5358"/>
                </a:lnTo>
                <a:lnTo>
                  <a:pt x="4026" y="5357"/>
                </a:lnTo>
                <a:lnTo>
                  <a:pt x="4023" y="5362"/>
                </a:lnTo>
                <a:lnTo>
                  <a:pt x="4014" y="5359"/>
                </a:lnTo>
                <a:lnTo>
                  <a:pt x="4015" y="5348"/>
                </a:lnTo>
                <a:lnTo>
                  <a:pt x="4006" y="5333"/>
                </a:lnTo>
                <a:lnTo>
                  <a:pt x="3999" y="5331"/>
                </a:lnTo>
                <a:lnTo>
                  <a:pt x="3981" y="5332"/>
                </a:lnTo>
                <a:lnTo>
                  <a:pt x="3956" y="5324"/>
                </a:lnTo>
                <a:lnTo>
                  <a:pt x="3949" y="5319"/>
                </a:lnTo>
                <a:lnTo>
                  <a:pt x="3946" y="5310"/>
                </a:lnTo>
                <a:lnTo>
                  <a:pt x="3935" y="5302"/>
                </a:lnTo>
                <a:lnTo>
                  <a:pt x="3919" y="5295"/>
                </a:lnTo>
                <a:lnTo>
                  <a:pt x="3911" y="5296"/>
                </a:lnTo>
                <a:lnTo>
                  <a:pt x="3900" y="5295"/>
                </a:lnTo>
                <a:lnTo>
                  <a:pt x="3884" y="5290"/>
                </a:lnTo>
                <a:lnTo>
                  <a:pt x="3875" y="5289"/>
                </a:lnTo>
                <a:lnTo>
                  <a:pt x="3857" y="5291"/>
                </a:lnTo>
                <a:lnTo>
                  <a:pt x="3850" y="5289"/>
                </a:lnTo>
                <a:lnTo>
                  <a:pt x="3844" y="5282"/>
                </a:lnTo>
                <a:lnTo>
                  <a:pt x="3837" y="5279"/>
                </a:lnTo>
                <a:lnTo>
                  <a:pt x="3838" y="5271"/>
                </a:lnTo>
                <a:lnTo>
                  <a:pt x="3838" y="5263"/>
                </a:lnTo>
                <a:lnTo>
                  <a:pt x="3839" y="5257"/>
                </a:lnTo>
                <a:lnTo>
                  <a:pt x="3836" y="5244"/>
                </a:lnTo>
                <a:lnTo>
                  <a:pt x="3838" y="5231"/>
                </a:lnTo>
                <a:lnTo>
                  <a:pt x="3836" y="5227"/>
                </a:lnTo>
                <a:lnTo>
                  <a:pt x="3832" y="5224"/>
                </a:lnTo>
                <a:lnTo>
                  <a:pt x="3820" y="5218"/>
                </a:lnTo>
                <a:lnTo>
                  <a:pt x="3818" y="5212"/>
                </a:lnTo>
                <a:lnTo>
                  <a:pt x="3820" y="5203"/>
                </a:lnTo>
                <a:lnTo>
                  <a:pt x="3817" y="5198"/>
                </a:lnTo>
                <a:lnTo>
                  <a:pt x="3807" y="5192"/>
                </a:lnTo>
                <a:lnTo>
                  <a:pt x="3798" y="5180"/>
                </a:lnTo>
                <a:lnTo>
                  <a:pt x="3786" y="5173"/>
                </a:lnTo>
                <a:lnTo>
                  <a:pt x="3782" y="5162"/>
                </a:lnTo>
                <a:lnTo>
                  <a:pt x="3775" y="5155"/>
                </a:lnTo>
                <a:lnTo>
                  <a:pt x="3772" y="5149"/>
                </a:lnTo>
                <a:lnTo>
                  <a:pt x="3756" y="5127"/>
                </a:lnTo>
                <a:lnTo>
                  <a:pt x="3739" y="5109"/>
                </a:lnTo>
                <a:lnTo>
                  <a:pt x="3737" y="5100"/>
                </a:lnTo>
                <a:lnTo>
                  <a:pt x="3736" y="5086"/>
                </a:lnTo>
                <a:lnTo>
                  <a:pt x="3743" y="5077"/>
                </a:lnTo>
                <a:lnTo>
                  <a:pt x="3746" y="5070"/>
                </a:lnTo>
                <a:lnTo>
                  <a:pt x="3746" y="5063"/>
                </a:lnTo>
                <a:lnTo>
                  <a:pt x="3745" y="5058"/>
                </a:lnTo>
                <a:lnTo>
                  <a:pt x="3739" y="5050"/>
                </a:lnTo>
                <a:lnTo>
                  <a:pt x="3717" y="5045"/>
                </a:lnTo>
                <a:lnTo>
                  <a:pt x="3698" y="5023"/>
                </a:lnTo>
                <a:lnTo>
                  <a:pt x="3697" y="5007"/>
                </a:lnTo>
                <a:lnTo>
                  <a:pt x="3690" y="4990"/>
                </a:lnTo>
                <a:lnTo>
                  <a:pt x="3690" y="4979"/>
                </a:lnTo>
                <a:lnTo>
                  <a:pt x="3689" y="4967"/>
                </a:lnTo>
                <a:lnTo>
                  <a:pt x="3694" y="4964"/>
                </a:lnTo>
                <a:lnTo>
                  <a:pt x="3699" y="4965"/>
                </a:lnTo>
                <a:lnTo>
                  <a:pt x="3699" y="4970"/>
                </a:lnTo>
                <a:lnTo>
                  <a:pt x="3700" y="4979"/>
                </a:lnTo>
                <a:lnTo>
                  <a:pt x="3706" y="4985"/>
                </a:lnTo>
                <a:lnTo>
                  <a:pt x="3712" y="4988"/>
                </a:lnTo>
                <a:lnTo>
                  <a:pt x="3717" y="4994"/>
                </a:lnTo>
                <a:lnTo>
                  <a:pt x="3720" y="4996"/>
                </a:lnTo>
                <a:lnTo>
                  <a:pt x="3724" y="4996"/>
                </a:lnTo>
                <a:lnTo>
                  <a:pt x="3722" y="4992"/>
                </a:lnTo>
                <a:lnTo>
                  <a:pt x="3720" y="4990"/>
                </a:lnTo>
                <a:lnTo>
                  <a:pt x="3717" y="4982"/>
                </a:lnTo>
                <a:lnTo>
                  <a:pt x="3712" y="4971"/>
                </a:lnTo>
                <a:lnTo>
                  <a:pt x="3706" y="4965"/>
                </a:lnTo>
                <a:lnTo>
                  <a:pt x="3703" y="4955"/>
                </a:lnTo>
                <a:lnTo>
                  <a:pt x="3701" y="4952"/>
                </a:lnTo>
                <a:lnTo>
                  <a:pt x="3699" y="4948"/>
                </a:lnTo>
                <a:lnTo>
                  <a:pt x="3705" y="4944"/>
                </a:lnTo>
                <a:lnTo>
                  <a:pt x="3713" y="4940"/>
                </a:lnTo>
                <a:lnTo>
                  <a:pt x="3723" y="4939"/>
                </a:lnTo>
                <a:lnTo>
                  <a:pt x="3752" y="4941"/>
                </a:lnTo>
                <a:lnTo>
                  <a:pt x="3758" y="4938"/>
                </a:lnTo>
                <a:lnTo>
                  <a:pt x="3764" y="4939"/>
                </a:lnTo>
                <a:lnTo>
                  <a:pt x="3767" y="4939"/>
                </a:lnTo>
                <a:lnTo>
                  <a:pt x="3759" y="4936"/>
                </a:lnTo>
                <a:lnTo>
                  <a:pt x="3755" y="4937"/>
                </a:lnTo>
                <a:lnTo>
                  <a:pt x="3750" y="4936"/>
                </a:lnTo>
                <a:lnTo>
                  <a:pt x="3739" y="4937"/>
                </a:lnTo>
                <a:lnTo>
                  <a:pt x="3735" y="4936"/>
                </a:lnTo>
                <a:lnTo>
                  <a:pt x="3730" y="4932"/>
                </a:lnTo>
                <a:lnTo>
                  <a:pt x="3727" y="4932"/>
                </a:lnTo>
                <a:lnTo>
                  <a:pt x="3718" y="4938"/>
                </a:lnTo>
                <a:lnTo>
                  <a:pt x="3713" y="4937"/>
                </a:lnTo>
                <a:lnTo>
                  <a:pt x="3703" y="4931"/>
                </a:lnTo>
                <a:lnTo>
                  <a:pt x="3699" y="4930"/>
                </a:lnTo>
                <a:lnTo>
                  <a:pt x="3691" y="4933"/>
                </a:lnTo>
                <a:lnTo>
                  <a:pt x="3691" y="4949"/>
                </a:lnTo>
                <a:lnTo>
                  <a:pt x="3693" y="4960"/>
                </a:lnTo>
                <a:lnTo>
                  <a:pt x="3688" y="4962"/>
                </a:lnTo>
                <a:lnTo>
                  <a:pt x="3683" y="4957"/>
                </a:lnTo>
                <a:lnTo>
                  <a:pt x="3676" y="4954"/>
                </a:lnTo>
                <a:lnTo>
                  <a:pt x="3670" y="4950"/>
                </a:lnTo>
                <a:lnTo>
                  <a:pt x="3661" y="4942"/>
                </a:lnTo>
                <a:lnTo>
                  <a:pt x="3656" y="4939"/>
                </a:lnTo>
                <a:lnTo>
                  <a:pt x="3651" y="4945"/>
                </a:lnTo>
                <a:lnTo>
                  <a:pt x="3650" y="4942"/>
                </a:lnTo>
                <a:lnTo>
                  <a:pt x="3653" y="4935"/>
                </a:lnTo>
                <a:lnTo>
                  <a:pt x="3652" y="4922"/>
                </a:lnTo>
                <a:lnTo>
                  <a:pt x="3660" y="4932"/>
                </a:lnTo>
                <a:lnTo>
                  <a:pt x="3658" y="4925"/>
                </a:lnTo>
                <a:lnTo>
                  <a:pt x="3652" y="4917"/>
                </a:lnTo>
                <a:lnTo>
                  <a:pt x="3647" y="4914"/>
                </a:lnTo>
                <a:lnTo>
                  <a:pt x="3641" y="4899"/>
                </a:lnTo>
                <a:lnTo>
                  <a:pt x="3628" y="4890"/>
                </a:lnTo>
                <a:lnTo>
                  <a:pt x="3617" y="4876"/>
                </a:lnTo>
                <a:lnTo>
                  <a:pt x="3595" y="4853"/>
                </a:lnTo>
                <a:lnTo>
                  <a:pt x="3594" y="4832"/>
                </a:lnTo>
                <a:lnTo>
                  <a:pt x="3586" y="4806"/>
                </a:lnTo>
                <a:lnTo>
                  <a:pt x="3589" y="4791"/>
                </a:lnTo>
                <a:lnTo>
                  <a:pt x="3588" y="4780"/>
                </a:lnTo>
                <a:lnTo>
                  <a:pt x="3585" y="4764"/>
                </a:lnTo>
                <a:lnTo>
                  <a:pt x="3580" y="4756"/>
                </a:lnTo>
                <a:lnTo>
                  <a:pt x="3563" y="4732"/>
                </a:lnTo>
                <a:lnTo>
                  <a:pt x="3546" y="4715"/>
                </a:lnTo>
                <a:lnTo>
                  <a:pt x="3543" y="4703"/>
                </a:lnTo>
                <a:lnTo>
                  <a:pt x="3542" y="4691"/>
                </a:lnTo>
                <a:lnTo>
                  <a:pt x="3546" y="4679"/>
                </a:lnTo>
                <a:lnTo>
                  <a:pt x="3549" y="4668"/>
                </a:lnTo>
                <a:lnTo>
                  <a:pt x="3551" y="4665"/>
                </a:lnTo>
                <a:lnTo>
                  <a:pt x="3552" y="4666"/>
                </a:lnTo>
                <a:lnTo>
                  <a:pt x="3551" y="4668"/>
                </a:lnTo>
                <a:lnTo>
                  <a:pt x="3554" y="4669"/>
                </a:lnTo>
                <a:lnTo>
                  <a:pt x="3555" y="4664"/>
                </a:lnTo>
                <a:lnTo>
                  <a:pt x="3556" y="4661"/>
                </a:lnTo>
                <a:lnTo>
                  <a:pt x="3554" y="4661"/>
                </a:lnTo>
                <a:lnTo>
                  <a:pt x="3554" y="4659"/>
                </a:lnTo>
                <a:lnTo>
                  <a:pt x="3556" y="4656"/>
                </a:lnTo>
                <a:lnTo>
                  <a:pt x="3561" y="4641"/>
                </a:lnTo>
                <a:lnTo>
                  <a:pt x="3560" y="4621"/>
                </a:lnTo>
                <a:lnTo>
                  <a:pt x="3566" y="4597"/>
                </a:lnTo>
                <a:lnTo>
                  <a:pt x="3566" y="4589"/>
                </a:lnTo>
                <a:lnTo>
                  <a:pt x="3562" y="4572"/>
                </a:lnTo>
                <a:lnTo>
                  <a:pt x="3558" y="4562"/>
                </a:lnTo>
                <a:lnTo>
                  <a:pt x="3552" y="4555"/>
                </a:lnTo>
                <a:lnTo>
                  <a:pt x="3555" y="4544"/>
                </a:lnTo>
                <a:lnTo>
                  <a:pt x="3555" y="4534"/>
                </a:lnTo>
                <a:lnTo>
                  <a:pt x="3543" y="4519"/>
                </a:lnTo>
                <a:lnTo>
                  <a:pt x="3539" y="4500"/>
                </a:lnTo>
                <a:lnTo>
                  <a:pt x="3538" y="4492"/>
                </a:lnTo>
                <a:lnTo>
                  <a:pt x="3539" y="4470"/>
                </a:lnTo>
                <a:lnTo>
                  <a:pt x="3536" y="4461"/>
                </a:lnTo>
                <a:lnTo>
                  <a:pt x="3529" y="4445"/>
                </a:lnTo>
                <a:lnTo>
                  <a:pt x="3532" y="4432"/>
                </a:lnTo>
                <a:lnTo>
                  <a:pt x="3535" y="4424"/>
                </a:lnTo>
                <a:lnTo>
                  <a:pt x="3544" y="4388"/>
                </a:lnTo>
                <a:lnTo>
                  <a:pt x="3546" y="4385"/>
                </a:lnTo>
                <a:lnTo>
                  <a:pt x="3550" y="4385"/>
                </a:lnTo>
                <a:lnTo>
                  <a:pt x="3556" y="4379"/>
                </a:lnTo>
                <a:lnTo>
                  <a:pt x="3553" y="4378"/>
                </a:lnTo>
                <a:lnTo>
                  <a:pt x="3549" y="4381"/>
                </a:lnTo>
                <a:lnTo>
                  <a:pt x="3552" y="4367"/>
                </a:lnTo>
                <a:lnTo>
                  <a:pt x="3557" y="4354"/>
                </a:lnTo>
                <a:lnTo>
                  <a:pt x="3560" y="4350"/>
                </a:lnTo>
                <a:lnTo>
                  <a:pt x="3561" y="4310"/>
                </a:lnTo>
                <a:lnTo>
                  <a:pt x="3564" y="4280"/>
                </a:lnTo>
                <a:lnTo>
                  <a:pt x="3568" y="4269"/>
                </a:lnTo>
                <a:lnTo>
                  <a:pt x="3566" y="4259"/>
                </a:lnTo>
                <a:lnTo>
                  <a:pt x="3568" y="4245"/>
                </a:lnTo>
                <a:lnTo>
                  <a:pt x="3567" y="4230"/>
                </a:lnTo>
                <a:lnTo>
                  <a:pt x="3575" y="4161"/>
                </a:lnTo>
                <a:lnTo>
                  <a:pt x="3574" y="4152"/>
                </a:lnTo>
                <a:lnTo>
                  <a:pt x="3577" y="4141"/>
                </a:lnTo>
                <a:lnTo>
                  <a:pt x="3574" y="4111"/>
                </a:lnTo>
                <a:lnTo>
                  <a:pt x="3576" y="4077"/>
                </a:lnTo>
                <a:lnTo>
                  <a:pt x="3573" y="4073"/>
                </a:lnTo>
                <a:lnTo>
                  <a:pt x="3572" y="4068"/>
                </a:lnTo>
                <a:lnTo>
                  <a:pt x="3574" y="4067"/>
                </a:lnTo>
                <a:lnTo>
                  <a:pt x="3578" y="4072"/>
                </a:lnTo>
                <a:lnTo>
                  <a:pt x="3597" y="4072"/>
                </a:lnTo>
                <a:lnTo>
                  <a:pt x="3609" y="4068"/>
                </a:lnTo>
                <a:lnTo>
                  <a:pt x="3614" y="4069"/>
                </a:lnTo>
                <a:lnTo>
                  <a:pt x="3619" y="4075"/>
                </a:lnTo>
                <a:lnTo>
                  <a:pt x="3625" y="4077"/>
                </a:lnTo>
                <a:lnTo>
                  <a:pt x="3633" y="4075"/>
                </a:lnTo>
                <a:lnTo>
                  <a:pt x="3631" y="4074"/>
                </a:lnTo>
                <a:lnTo>
                  <a:pt x="3627" y="4073"/>
                </a:lnTo>
                <a:lnTo>
                  <a:pt x="3619" y="4068"/>
                </a:lnTo>
                <a:lnTo>
                  <a:pt x="3614" y="4062"/>
                </a:lnTo>
                <a:lnTo>
                  <a:pt x="3599" y="4062"/>
                </a:lnTo>
                <a:lnTo>
                  <a:pt x="3596" y="4059"/>
                </a:lnTo>
                <a:lnTo>
                  <a:pt x="3580" y="4062"/>
                </a:lnTo>
                <a:lnTo>
                  <a:pt x="3575" y="4059"/>
                </a:lnTo>
                <a:lnTo>
                  <a:pt x="3566" y="4061"/>
                </a:lnTo>
                <a:lnTo>
                  <a:pt x="3568" y="4050"/>
                </a:lnTo>
                <a:lnTo>
                  <a:pt x="3567" y="4037"/>
                </a:lnTo>
                <a:lnTo>
                  <a:pt x="3568" y="4024"/>
                </a:lnTo>
                <a:lnTo>
                  <a:pt x="3570" y="4033"/>
                </a:lnTo>
                <a:lnTo>
                  <a:pt x="3576" y="4044"/>
                </a:lnTo>
                <a:lnTo>
                  <a:pt x="3578" y="4032"/>
                </a:lnTo>
                <a:lnTo>
                  <a:pt x="3580" y="4017"/>
                </a:lnTo>
                <a:lnTo>
                  <a:pt x="3575" y="4012"/>
                </a:lnTo>
                <a:lnTo>
                  <a:pt x="3566" y="4008"/>
                </a:lnTo>
                <a:lnTo>
                  <a:pt x="3562" y="3994"/>
                </a:lnTo>
                <a:lnTo>
                  <a:pt x="3584" y="3982"/>
                </a:lnTo>
                <a:lnTo>
                  <a:pt x="3572" y="3980"/>
                </a:lnTo>
                <a:lnTo>
                  <a:pt x="3568" y="3975"/>
                </a:lnTo>
                <a:lnTo>
                  <a:pt x="3563" y="3974"/>
                </a:lnTo>
                <a:lnTo>
                  <a:pt x="3562" y="3978"/>
                </a:lnTo>
                <a:lnTo>
                  <a:pt x="3560" y="3983"/>
                </a:lnTo>
                <a:lnTo>
                  <a:pt x="3558" y="3976"/>
                </a:lnTo>
                <a:lnTo>
                  <a:pt x="3558" y="3968"/>
                </a:lnTo>
                <a:lnTo>
                  <a:pt x="3556" y="3954"/>
                </a:lnTo>
                <a:lnTo>
                  <a:pt x="3547" y="3931"/>
                </a:lnTo>
                <a:lnTo>
                  <a:pt x="3542" y="3902"/>
                </a:lnTo>
                <a:lnTo>
                  <a:pt x="3535" y="3887"/>
                </a:lnTo>
                <a:lnTo>
                  <a:pt x="3522" y="3873"/>
                </a:lnTo>
                <a:lnTo>
                  <a:pt x="3519" y="3864"/>
                </a:lnTo>
                <a:lnTo>
                  <a:pt x="3516" y="3843"/>
                </a:lnTo>
                <a:lnTo>
                  <a:pt x="3517" y="3828"/>
                </a:lnTo>
                <a:lnTo>
                  <a:pt x="3515" y="3816"/>
                </a:lnTo>
                <a:lnTo>
                  <a:pt x="3521" y="3817"/>
                </a:lnTo>
                <a:lnTo>
                  <a:pt x="3537" y="3826"/>
                </a:lnTo>
                <a:lnTo>
                  <a:pt x="3557" y="3833"/>
                </a:lnTo>
                <a:lnTo>
                  <a:pt x="3563" y="3838"/>
                </a:lnTo>
                <a:lnTo>
                  <a:pt x="3573" y="3841"/>
                </a:lnTo>
                <a:lnTo>
                  <a:pt x="3627" y="3847"/>
                </a:lnTo>
                <a:lnTo>
                  <a:pt x="3631" y="3847"/>
                </a:lnTo>
                <a:lnTo>
                  <a:pt x="3638" y="3843"/>
                </a:lnTo>
                <a:lnTo>
                  <a:pt x="3641" y="3844"/>
                </a:lnTo>
                <a:lnTo>
                  <a:pt x="3649" y="3852"/>
                </a:lnTo>
                <a:lnTo>
                  <a:pt x="3653" y="3853"/>
                </a:lnTo>
                <a:lnTo>
                  <a:pt x="3658" y="3852"/>
                </a:lnTo>
                <a:lnTo>
                  <a:pt x="3661" y="3851"/>
                </a:lnTo>
                <a:lnTo>
                  <a:pt x="3668" y="3845"/>
                </a:lnTo>
                <a:lnTo>
                  <a:pt x="3669" y="3847"/>
                </a:lnTo>
                <a:lnTo>
                  <a:pt x="3669" y="3852"/>
                </a:lnTo>
                <a:lnTo>
                  <a:pt x="3671" y="3860"/>
                </a:lnTo>
                <a:lnTo>
                  <a:pt x="3676" y="3869"/>
                </a:lnTo>
                <a:lnTo>
                  <a:pt x="3678" y="3875"/>
                </a:lnTo>
                <a:lnTo>
                  <a:pt x="3668" y="3892"/>
                </a:lnTo>
                <a:lnTo>
                  <a:pt x="3666" y="3893"/>
                </a:lnTo>
                <a:lnTo>
                  <a:pt x="3666" y="3887"/>
                </a:lnTo>
                <a:lnTo>
                  <a:pt x="3665" y="3886"/>
                </a:lnTo>
                <a:lnTo>
                  <a:pt x="3646" y="3914"/>
                </a:lnTo>
                <a:lnTo>
                  <a:pt x="3640" y="3927"/>
                </a:lnTo>
                <a:lnTo>
                  <a:pt x="3639" y="3933"/>
                </a:lnTo>
                <a:lnTo>
                  <a:pt x="3640" y="3937"/>
                </a:lnTo>
                <a:lnTo>
                  <a:pt x="3642" y="3938"/>
                </a:lnTo>
                <a:lnTo>
                  <a:pt x="3648" y="3936"/>
                </a:lnTo>
                <a:lnTo>
                  <a:pt x="3657" y="3931"/>
                </a:lnTo>
                <a:lnTo>
                  <a:pt x="3657" y="3930"/>
                </a:lnTo>
                <a:lnTo>
                  <a:pt x="3649" y="3932"/>
                </a:lnTo>
                <a:lnTo>
                  <a:pt x="3645" y="3932"/>
                </a:lnTo>
                <a:lnTo>
                  <a:pt x="3646" y="3925"/>
                </a:lnTo>
                <a:lnTo>
                  <a:pt x="3647" y="3922"/>
                </a:lnTo>
                <a:lnTo>
                  <a:pt x="3652" y="3913"/>
                </a:lnTo>
                <a:lnTo>
                  <a:pt x="3657" y="3908"/>
                </a:lnTo>
                <a:lnTo>
                  <a:pt x="3665" y="3902"/>
                </a:lnTo>
                <a:lnTo>
                  <a:pt x="3670" y="3897"/>
                </a:lnTo>
                <a:lnTo>
                  <a:pt x="3673" y="3889"/>
                </a:lnTo>
                <a:lnTo>
                  <a:pt x="3682" y="3881"/>
                </a:lnTo>
                <a:lnTo>
                  <a:pt x="3683" y="3878"/>
                </a:lnTo>
                <a:lnTo>
                  <a:pt x="3683" y="3871"/>
                </a:lnTo>
                <a:lnTo>
                  <a:pt x="3683" y="3870"/>
                </a:lnTo>
                <a:lnTo>
                  <a:pt x="3688" y="3871"/>
                </a:lnTo>
                <a:lnTo>
                  <a:pt x="3689" y="3883"/>
                </a:lnTo>
                <a:lnTo>
                  <a:pt x="3688" y="3889"/>
                </a:lnTo>
                <a:lnTo>
                  <a:pt x="3681" y="3895"/>
                </a:lnTo>
                <a:lnTo>
                  <a:pt x="3680" y="3897"/>
                </a:lnTo>
                <a:lnTo>
                  <a:pt x="3681" y="3907"/>
                </a:lnTo>
                <a:lnTo>
                  <a:pt x="3680" y="3907"/>
                </a:lnTo>
                <a:lnTo>
                  <a:pt x="3677" y="3906"/>
                </a:lnTo>
                <a:lnTo>
                  <a:pt x="3676" y="3907"/>
                </a:lnTo>
                <a:lnTo>
                  <a:pt x="3683" y="3917"/>
                </a:lnTo>
                <a:lnTo>
                  <a:pt x="3686" y="3924"/>
                </a:lnTo>
                <a:lnTo>
                  <a:pt x="3686" y="3931"/>
                </a:lnTo>
                <a:lnTo>
                  <a:pt x="3684" y="3944"/>
                </a:lnTo>
                <a:lnTo>
                  <a:pt x="3682" y="3946"/>
                </a:lnTo>
                <a:lnTo>
                  <a:pt x="3678" y="3946"/>
                </a:lnTo>
                <a:lnTo>
                  <a:pt x="3674" y="3942"/>
                </a:lnTo>
                <a:lnTo>
                  <a:pt x="3673" y="3943"/>
                </a:lnTo>
                <a:lnTo>
                  <a:pt x="3669" y="3953"/>
                </a:lnTo>
                <a:lnTo>
                  <a:pt x="3668" y="3952"/>
                </a:lnTo>
                <a:lnTo>
                  <a:pt x="3665" y="3940"/>
                </a:lnTo>
                <a:lnTo>
                  <a:pt x="3664" y="3939"/>
                </a:lnTo>
                <a:lnTo>
                  <a:pt x="3657" y="3945"/>
                </a:lnTo>
                <a:lnTo>
                  <a:pt x="3654" y="3950"/>
                </a:lnTo>
                <a:lnTo>
                  <a:pt x="3652" y="3958"/>
                </a:lnTo>
                <a:lnTo>
                  <a:pt x="3648" y="3962"/>
                </a:lnTo>
                <a:lnTo>
                  <a:pt x="3657" y="3963"/>
                </a:lnTo>
                <a:lnTo>
                  <a:pt x="3665" y="3961"/>
                </a:lnTo>
                <a:lnTo>
                  <a:pt x="3672" y="3965"/>
                </a:lnTo>
                <a:lnTo>
                  <a:pt x="3674" y="3965"/>
                </a:lnTo>
                <a:lnTo>
                  <a:pt x="3680" y="3962"/>
                </a:lnTo>
                <a:lnTo>
                  <a:pt x="3682" y="3959"/>
                </a:lnTo>
                <a:lnTo>
                  <a:pt x="3687" y="3946"/>
                </a:lnTo>
                <a:lnTo>
                  <a:pt x="3689" y="3944"/>
                </a:lnTo>
                <a:lnTo>
                  <a:pt x="3693" y="3944"/>
                </a:lnTo>
                <a:lnTo>
                  <a:pt x="3696" y="3942"/>
                </a:lnTo>
                <a:lnTo>
                  <a:pt x="3702" y="3935"/>
                </a:lnTo>
                <a:lnTo>
                  <a:pt x="3702" y="3932"/>
                </a:lnTo>
                <a:lnTo>
                  <a:pt x="3700" y="3917"/>
                </a:lnTo>
                <a:lnTo>
                  <a:pt x="3700" y="3908"/>
                </a:lnTo>
                <a:lnTo>
                  <a:pt x="3700" y="3905"/>
                </a:lnTo>
                <a:lnTo>
                  <a:pt x="3697" y="3902"/>
                </a:lnTo>
                <a:lnTo>
                  <a:pt x="3697" y="3899"/>
                </a:lnTo>
                <a:lnTo>
                  <a:pt x="3699" y="3895"/>
                </a:lnTo>
                <a:lnTo>
                  <a:pt x="3699" y="3891"/>
                </a:lnTo>
                <a:lnTo>
                  <a:pt x="3698" y="3887"/>
                </a:lnTo>
                <a:lnTo>
                  <a:pt x="3699" y="3883"/>
                </a:lnTo>
                <a:lnTo>
                  <a:pt x="3704" y="3873"/>
                </a:lnTo>
                <a:lnTo>
                  <a:pt x="3704" y="3869"/>
                </a:lnTo>
                <a:lnTo>
                  <a:pt x="3710" y="3860"/>
                </a:lnTo>
                <a:lnTo>
                  <a:pt x="3709" y="3856"/>
                </a:lnTo>
                <a:lnTo>
                  <a:pt x="3705" y="3852"/>
                </a:lnTo>
                <a:lnTo>
                  <a:pt x="3702" y="3848"/>
                </a:lnTo>
                <a:lnTo>
                  <a:pt x="3699" y="3842"/>
                </a:lnTo>
                <a:lnTo>
                  <a:pt x="3697" y="3840"/>
                </a:lnTo>
                <a:lnTo>
                  <a:pt x="3696" y="3841"/>
                </a:lnTo>
                <a:lnTo>
                  <a:pt x="3699" y="3851"/>
                </a:lnTo>
                <a:lnTo>
                  <a:pt x="3698" y="3851"/>
                </a:lnTo>
                <a:lnTo>
                  <a:pt x="3691" y="3846"/>
                </a:lnTo>
                <a:lnTo>
                  <a:pt x="3689" y="3842"/>
                </a:lnTo>
                <a:lnTo>
                  <a:pt x="3688" y="3838"/>
                </a:lnTo>
                <a:lnTo>
                  <a:pt x="3688" y="3834"/>
                </a:lnTo>
                <a:lnTo>
                  <a:pt x="3693" y="3831"/>
                </a:lnTo>
                <a:lnTo>
                  <a:pt x="3698" y="3829"/>
                </a:lnTo>
                <a:lnTo>
                  <a:pt x="3697" y="3827"/>
                </a:lnTo>
                <a:lnTo>
                  <a:pt x="3691" y="3817"/>
                </a:lnTo>
                <a:lnTo>
                  <a:pt x="3687" y="3813"/>
                </a:lnTo>
                <a:lnTo>
                  <a:pt x="3684" y="3811"/>
                </a:lnTo>
                <a:lnTo>
                  <a:pt x="3679" y="3810"/>
                </a:lnTo>
                <a:lnTo>
                  <a:pt x="3677" y="3808"/>
                </a:lnTo>
                <a:lnTo>
                  <a:pt x="3677" y="3806"/>
                </a:lnTo>
                <a:lnTo>
                  <a:pt x="3678" y="3803"/>
                </a:lnTo>
                <a:lnTo>
                  <a:pt x="3680" y="3802"/>
                </a:lnTo>
                <a:lnTo>
                  <a:pt x="3687" y="3803"/>
                </a:lnTo>
                <a:lnTo>
                  <a:pt x="3690" y="3801"/>
                </a:lnTo>
                <a:lnTo>
                  <a:pt x="3690" y="3798"/>
                </a:lnTo>
                <a:lnTo>
                  <a:pt x="3689" y="3795"/>
                </a:lnTo>
                <a:lnTo>
                  <a:pt x="3689" y="3782"/>
                </a:lnTo>
                <a:lnTo>
                  <a:pt x="3686" y="3771"/>
                </a:lnTo>
                <a:lnTo>
                  <a:pt x="3685" y="3769"/>
                </a:lnTo>
                <a:lnTo>
                  <a:pt x="3684" y="3769"/>
                </a:lnTo>
                <a:lnTo>
                  <a:pt x="3682" y="3770"/>
                </a:lnTo>
                <a:lnTo>
                  <a:pt x="3678" y="3770"/>
                </a:lnTo>
                <a:lnTo>
                  <a:pt x="3675" y="3767"/>
                </a:lnTo>
                <a:lnTo>
                  <a:pt x="3672" y="3760"/>
                </a:lnTo>
                <a:lnTo>
                  <a:pt x="3667" y="3743"/>
                </a:lnTo>
                <a:lnTo>
                  <a:pt x="3675" y="3743"/>
                </a:lnTo>
                <a:lnTo>
                  <a:pt x="3709" y="3743"/>
                </a:lnTo>
                <a:lnTo>
                  <a:pt x="3743" y="3743"/>
                </a:lnTo>
                <a:lnTo>
                  <a:pt x="3777" y="3743"/>
                </a:lnTo>
                <a:lnTo>
                  <a:pt x="3810" y="3743"/>
                </a:lnTo>
                <a:lnTo>
                  <a:pt x="3844" y="3743"/>
                </a:lnTo>
                <a:lnTo>
                  <a:pt x="3878" y="3743"/>
                </a:lnTo>
                <a:lnTo>
                  <a:pt x="3912" y="3743"/>
                </a:lnTo>
                <a:lnTo>
                  <a:pt x="3946" y="3743"/>
                </a:lnTo>
                <a:lnTo>
                  <a:pt x="3979" y="3743"/>
                </a:lnTo>
                <a:lnTo>
                  <a:pt x="4013" y="3743"/>
                </a:lnTo>
                <a:lnTo>
                  <a:pt x="4047" y="3743"/>
                </a:lnTo>
                <a:lnTo>
                  <a:pt x="4081" y="3743"/>
                </a:lnTo>
                <a:lnTo>
                  <a:pt x="4114" y="3743"/>
                </a:lnTo>
                <a:lnTo>
                  <a:pt x="4148" y="3743"/>
                </a:lnTo>
                <a:lnTo>
                  <a:pt x="4182" y="3743"/>
                </a:lnTo>
                <a:lnTo>
                  <a:pt x="4216" y="3743"/>
                </a:lnTo>
                <a:lnTo>
                  <a:pt x="4249" y="3743"/>
                </a:lnTo>
                <a:lnTo>
                  <a:pt x="4283" y="3743"/>
                </a:lnTo>
                <a:lnTo>
                  <a:pt x="4317" y="3743"/>
                </a:lnTo>
                <a:lnTo>
                  <a:pt x="4351" y="3743"/>
                </a:lnTo>
                <a:lnTo>
                  <a:pt x="4385" y="3743"/>
                </a:lnTo>
                <a:lnTo>
                  <a:pt x="4418" y="3743"/>
                </a:lnTo>
                <a:lnTo>
                  <a:pt x="4452" y="3743"/>
                </a:lnTo>
                <a:lnTo>
                  <a:pt x="4486" y="3743"/>
                </a:lnTo>
                <a:lnTo>
                  <a:pt x="4520" y="3743"/>
                </a:lnTo>
                <a:lnTo>
                  <a:pt x="4553" y="3743"/>
                </a:lnTo>
                <a:lnTo>
                  <a:pt x="4587" y="3743"/>
                </a:lnTo>
                <a:lnTo>
                  <a:pt x="4621" y="3743"/>
                </a:lnTo>
                <a:lnTo>
                  <a:pt x="4655" y="3743"/>
                </a:lnTo>
                <a:lnTo>
                  <a:pt x="4689" y="3743"/>
                </a:lnTo>
                <a:lnTo>
                  <a:pt x="4722" y="3743"/>
                </a:lnTo>
                <a:lnTo>
                  <a:pt x="4756" y="3743"/>
                </a:lnTo>
                <a:lnTo>
                  <a:pt x="4790" y="3743"/>
                </a:lnTo>
                <a:lnTo>
                  <a:pt x="4824" y="3743"/>
                </a:lnTo>
                <a:lnTo>
                  <a:pt x="4857" y="3743"/>
                </a:lnTo>
                <a:lnTo>
                  <a:pt x="4891" y="3743"/>
                </a:lnTo>
                <a:lnTo>
                  <a:pt x="4925" y="3743"/>
                </a:lnTo>
                <a:lnTo>
                  <a:pt x="4959" y="3743"/>
                </a:lnTo>
                <a:lnTo>
                  <a:pt x="4993" y="3743"/>
                </a:lnTo>
                <a:lnTo>
                  <a:pt x="5026" y="3743"/>
                </a:lnTo>
                <a:lnTo>
                  <a:pt x="5060" y="3743"/>
                </a:lnTo>
                <a:lnTo>
                  <a:pt x="5094" y="3743"/>
                </a:lnTo>
                <a:lnTo>
                  <a:pt x="5128" y="3743"/>
                </a:lnTo>
                <a:lnTo>
                  <a:pt x="5161" y="3743"/>
                </a:lnTo>
                <a:lnTo>
                  <a:pt x="5195" y="3743"/>
                </a:lnTo>
                <a:lnTo>
                  <a:pt x="5229" y="3743"/>
                </a:lnTo>
                <a:lnTo>
                  <a:pt x="5263" y="3743"/>
                </a:lnTo>
                <a:lnTo>
                  <a:pt x="5296" y="3743"/>
                </a:lnTo>
                <a:lnTo>
                  <a:pt x="5330" y="3743"/>
                </a:lnTo>
                <a:lnTo>
                  <a:pt x="5364" y="3743"/>
                </a:lnTo>
                <a:lnTo>
                  <a:pt x="5398" y="3743"/>
                </a:lnTo>
                <a:lnTo>
                  <a:pt x="5432" y="3743"/>
                </a:lnTo>
                <a:lnTo>
                  <a:pt x="5465" y="3743"/>
                </a:lnTo>
                <a:lnTo>
                  <a:pt x="5499" y="3743"/>
                </a:lnTo>
                <a:lnTo>
                  <a:pt x="5533" y="3743"/>
                </a:lnTo>
                <a:lnTo>
                  <a:pt x="5567" y="3743"/>
                </a:lnTo>
                <a:lnTo>
                  <a:pt x="5600" y="3743"/>
                </a:lnTo>
                <a:lnTo>
                  <a:pt x="5634" y="3743"/>
                </a:lnTo>
                <a:lnTo>
                  <a:pt x="5668" y="3743"/>
                </a:lnTo>
                <a:lnTo>
                  <a:pt x="5702" y="3743"/>
                </a:lnTo>
                <a:lnTo>
                  <a:pt x="5735" y="3743"/>
                </a:lnTo>
                <a:lnTo>
                  <a:pt x="5769" y="3743"/>
                </a:lnTo>
                <a:lnTo>
                  <a:pt x="5803" y="3743"/>
                </a:lnTo>
                <a:lnTo>
                  <a:pt x="5837" y="3743"/>
                </a:lnTo>
                <a:lnTo>
                  <a:pt x="5855" y="3743"/>
                </a:lnTo>
                <a:lnTo>
                  <a:pt x="5856" y="3718"/>
                </a:lnTo>
                <a:lnTo>
                  <a:pt x="5856" y="3697"/>
                </a:lnTo>
                <a:lnTo>
                  <a:pt x="5873" y="3700"/>
                </a:lnTo>
                <a:lnTo>
                  <a:pt x="5878" y="3704"/>
                </a:lnTo>
                <a:lnTo>
                  <a:pt x="5880" y="3705"/>
                </a:lnTo>
                <a:lnTo>
                  <a:pt x="5879" y="3711"/>
                </a:lnTo>
                <a:lnTo>
                  <a:pt x="5881" y="3728"/>
                </a:lnTo>
                <a:lnTo>
                  <a:pt x="5884" y="3742"/>
                </a:lnTo>
                <a:lnTo>
                  <a:pt x="5891" y="3759"/>
                </a:lnTo>
                <a:lnTo>
                  <a:pt x="5891" y="3759"/>
                </a:lnTo>
                <a:lnTo>
                  <a:pt x="5892" y="3765"/>
                </a:lnTo>
                <a:lnTo>
                  <a:pt x="5894" y="3769"/>
                </a:lnTo>
                <a:lnTo>
                  <a:pt x="5898" y="3773"/>
                </a:lnTo>
                <a:lnTo>
                  <a:pt x="5915" y="3778"/>
                </a:lnTo>
                <a:lnTo>
                  <a:pt x="5943" y="3783"/>
                </a:lnTo>
                <a:lnTo>
                  <a:pt x="5959" y="3789"/>
                </a:lnTo>
                <a:lnTo>
                  <a:pt x="5963" y="3796"/>
                </a:lnTo>
                <a:lnTo>
                  <a:pt x="5971" y="3799"/>
                </a:lnTo>
                <a:lnTo>
                  <a:pt x="5982" y="3798"/>
                </a:lnTo>
                <a:lnTo>
                  <a:pt x="5990" y="3795"/>
                </a:lnTo>
                <a:lnTo>
                  <a:pt x="5997" y="3788"/>
                </a:lnTo>
                <a:close/>
                <a:moveTo>
                  <a:pt x="3668" y="3781"/>
                </a:moveTo>
                <a:lnTo>
                  <a:pt x="3669" y="3784"/>
                </a:lnTo>
                <a:lnTo>
                  <a:pt x="3666" y="3787"/>
                </a:lnTo>
                <a:lnTo>
                  <a:pt x="3663" y="3787"/>
                </a:lnTo>
                <a:lnTo>
                  <a:pt x="3660" y="3783"/>
                </a:lnTo>
                <a:lnTo>
                  <a:pt x="3658" y="3782"/>
                </a:lnTo>
                <a:lnTo>
                  <a:pt x="3659" y="3789"/>
                </a:lnTo>
                <a:lnTo>
                  <a:pt x="3659" y="3791"/>
                </a:lnTo>
                <a:lnTo>
                  <a:pt x="3652" y="3787"/>
                </a:lnTo>
                <a:lnTo>
                  <a:pt x="3650" y="3784"/>
                </a:lnTo>
                <a:lnTo>
                  <a:pt x="3652" y="3781"/>
                </a:lnTo>
                <a:lnTo>
                  <a:pt x="3657" y="3777"/>
                </a:lnTo>
                <a:lnTo>
                  <a:pt x="3659" y="3777"/>
                </a:lnTo>
                <a:lnTo>
                  <a:pt x="3668" y="3781"/>
                </a:lnTo>
                <a:close/>
                <a:moveTo>
                  <a:pt x="3649" y="3802"/>
                </a:moveTo>
                <a:lnTo>
                  <a:pt x="3652" y="3806"/>
                </a:lnTo>
                <a:lnTo>
                  <a:pt x="3643" y="3803"/>
                </a:lnTo>
                <a:lnTo>
                  <a:pt x="3639" y="3801"/>
                </a:lnTo>
                <a:lnTo>
                  <a:pt x="3638" y="3799"/>
                </a:lnTo>
                <a:lnTo>
                  <a:pt x="3637" y="3792"/>
                </a:lnTo>
                <a:lnTo>
                  <a:pt x="3638" y="3789"/>
                </a:lnTo>
                <a:lnTo>
                  <a:pt x="3642" y="3789"/>
                </a:lnTo>
                <a:lnTo>
                  <a:pt x="3649" y="3798"/>
                </a:lnTo>
                <a:lnTo>
                  <a:pt x="3649" y="3802"/>
                </a:lnTo>
                <a:close/>
                <a:moveTo>
                  <a:pt x="3665" y="3810"/>
                </a:moveTo>
                <a:lnTo>
                  <a:pt x="3663" y="3811"/>
                </a:lnTo>
                <a:lnTo>
                  <a:pt x="3659" y="3810"/>
                </a:lnTo>
                <a:lnTo>
                  <a:pt x="3657" y="3807"/>
                </a:lnTo>
                <a:lnTo>
                  <a:pt x="3656" y="3804"/>
                </a:lnTo>
                <a:lnTo>
                  <a:pt x="3657" y="3798"/>
                </a:lnTo>
                <a:lnTo>
                  <a:pt x="3660" y="3796"/>
                </a:lnTo>
                <a:lnTo>
                  <a:pt x="3661" y="3796"/>
                </a:lnTo>
                <a:lnTo>
                  <a:pt x="3661" y="3802"/>
                </a:lnTo>
                <a:lnTo>
                  <a:pt x="3665" y="3808"/>
                </a:lnTo>
                <a:lnTo>
                  <a:pt x="3665" y="3810"/>
                </a:lnTo>
                <a:close/>
                <a:moveTo>
                  <a:pt x="3684" y="3843"/>
                </a:moveTo>
                <a:lnTo>
                  <a:pt x="3688" y="3858"/>
                </a:lnTo>
                <a:lnTo>
                  <a:pt x="3690" y="3852"/>
                </a:lnTo>
                <a:lnTo>
                  <a:pt x="3701" y="3863"/>
                </a:lnTo>
                <a:lnTo>
                  <a:pt x="3701" y="3869"/>
                </a:lnTo>
                <a:lnTo>
                  <a:pt x="3699" y="3870"/>
                </a:lnTo>
                <a:lnTo>
                  <a:pt x="3697" y="3871"/>
                </a:lnTo>
                <a:lnTo>
                  <a:pt x="3695" y="3869"/>
                </a:lnTo>
                <a:lnTo>
                  <a:pt x="3693" y="3866"/>
                </a:lnTo>
                <a:lnTo>
                  <a:pt x="3691" y="3864"/>
                </a:lnTo>
                <a:lnTo>
                  <a:pt x="3686" y="3862"/>
                </a:lnTo>
                <a:lnTo>
                  <a:pt x="3683" y="3858"/>
                </a:lnTo>
                <a:lnTo>
                  <a:pt x="3682" y="3855"/>
                </a:lnTo>
                <a:lnTo>
                  <a:pt x="3682" y="3846"/>
                </a:lnTo>
                <a:lnTo>
                  <a:pt x="3680" y="3844"/>
                </a:lnTo>
                <a:lnTo>
                  <a:pt x="3678" y="3843"/>
                </a:lnTo>
                <a:lnTo>
                  <a:pt x="3675" y="3841"/>
                </a:lnTo>
                <a:lnTo>
                  <a:pt x="3671" y="3835"/>
                </a:lnTo>
                <a:lnTo>
                  <a:pt x="3670" y="3833"/>
                </a:lnTo>
                <a:lnTo>
                  <a:pt x="3672" y="3828"/>
                </a:lnTo>
                <a:lnTo>
                  <a:pt x="3677" y="3820"/>
                </a:lnTo>
                <a:lnTo>
                  <a:pt x="3680" y="3816"/>
                </a:lnTo>
                <a:lnTo>
                  <a:pt x="3682" y="3816"/>
                </a:lnTo>
                <a:lnTo>
                  <a:pt x="3684" y="3819"/>
                </a:lnTo>
                <a:lnTo>
                  <a:pt x="3687" y="3823"/>
                </a:lnTo>
                <a:lnTo>
                  <a:pt x="3687" y="3827"/>
                </a:lnTo>
                <a:lnTo>
                  <a:pt x="3675" y="3833"/>
                </a:lnTo>
                <a:lnTo>
                  <a:pt x="3675" y="3834"/>
                </a:lnTo>
                <a:lnTo>
                  <a:pt x="3680" y="3836"/>
                </a:lnTo>
                <a:lnTo>
                  <a:pt x="3682" y="3838"/>
                </a:lnTo>
                <a:lnTo>
                  <a:pt x="3684" y="3843"/>
                </a:lnTo>
                <a:close/>
                <a:moveTo>
                  <a:pt x="6347" y="3870"/>
                </a:moveTo>
                <a:lnTo>
                  <a:pt x="6347" y="3872"/>
                </a:lnTo>
                <a:lnTo>
                  <a:pt x="6350" y="3873"/>
                </a:lnTo>
                <a:lnTo>
                  <a:pt x="6349" y="3874"/>
                </a:lnTo>
                <a:lnTo>
                  <a:pt x="6346" y="3875"/>
                </a:lnTo>
                <a:lnTo>
                  <a:pt x="6337" y="3879"/>
                </a:lnTo>
                <a:lnTo>
                  <a:pt x="6331" y="3880"/>
                </a:lnTo>
                <a:lnTo>
                  <a:pt x="6328" y="3879"/>
                </a:lnTo>
                <a:lnTo>
                  <a:pt x="6328" y="3877"/>
                </a:lnTo>
                <a:lnTo>
                  <a:pt x="6330" y="3873"/>
                </a:lnTo>
                <a:lnTo>
                  <a:pt x="6330" y="3871"/>
                </a:lnTo>
                <a:lnTo>
                  <a:pt x="6328" y="3871"/>
                </a:lnTo>
                <a:lnTo>
                  <a:pt x="6328" y="3870"/>
                </a:lnTo>
                <a:lnTo>
                  <a:pt x="6332" y="3867"/>
                </a:lnTo>
                <a:lnTo>
                  <a:pt x="6363" y="3849"/>
                </a:lnTo>
                <a:lnTo>
                  <a:pt x="6376" y="3843"/>
                </a:lnTo>
                <a:lnTo>
                  <a:pt x="6383" y="3841"/>
                </a:lnTo>
                <a:lnTo>
                  <a:pt x="6384" y="3842"/>
                </a:lnTo>
                <a:lnTo>
                  <a:pt x="6377" y="3848"/>
                </a:lnTo>
                <a:lnTo>
                  <a:pt x="6375" y="3851"/>
                </a:lnTo>
                <a:lnTo>
                  <a:pt x="6376" y="3853"/>
                </a:lnTo>
                <a:lnTo>
                  <a:pt x="6373" y="3857"/>
                </a:lnTo>
                <a:lnTo>
                  <a:pt x="6351" y="3869"/>
                </a:lnTo>
                <a:lnTo>
                  <a:pt x="6347" y="3870"/>
                </a:lnTo>
                <a:close/>
                <a:moveTo>
                  <a:pt x="3690" y="3909"/>
                </a:moveTo>
                <a:lnTo>
                  <a:pt x="3690" y="3911"/>
                </a:lnTo>
                <a:lnTo>
                  <a:pt x="3686" y="3909"/>
                </a:lnTo>
                <a:lnTo>
                  <a:pt x="3684" y="3906"/>
                </a:lnTo>
                <a:lnTo>
                  <a:pt x="3684" y="3901"/>
                </a:lnTo>
                <a:lnTo>
                  <a:pt x="3685" y="3897"/>
                </a:lnTo>
                <a:lnTo>
                  <a:pt x="3686" y="3896"/>
                </a:lnTo>
                <a:lnTo>
                  <a:pt x="3689" y="3898"/>
                </a:lnTo>
                <a:lnTo>
                  <a:pt x="3690" y="3899"/>
                </a:lnTo>
                <a:lnTo>
                  <a:pt x="3690" y="3909"/>
                </a:lnTo>
                <a:close/>
                <a:moveTo>
                  <a:pt x="3699" y="3932"/>
                </a:moveTo>
                <a:lnTo>
                  <a:pt x="3698" y="3935"/>
                </a:lnTo>
                <a:lnTo>
                  <a:pt x="3695" y="3937"/>
                </a:lnTo>
                <a:lnTo>
                  <a:pt x="3694" y="3937"/>
                </a:lnTo>
                <a:lnTo>
                  <a:pt x="3693" y="3933"/>
                </a:lnTo>
                <a:lnTo>
                  <a:pt x="3693" y="3933"/>
                </a:lnTo>
                <a:lnTo>
                  <a:pt x="3689" y="3937"/>
                </a:lnTo>
                <a:lnTo>
                  <a:pt x="3690" y="3929"/>
                </a:lnTo>
                <a:lnTo>
                  <a:pt x="3691" y="3921"/>
                </a:lnTo>
                <a:lnTo>
                  <a:pt x="3693" y="3921"/>
                </a:lnTo>
                <a:lnTo>
                  <a:pt x="3695" y="3926"/>
                </a:lnTo>
                <a:lnTo>
                  <a:pt x="3699" y="3932"/>
                </a:lnTo>
                <a:close/>
                <a:moveTo>
                  <a:pt x="6405" y="3954"/>
                </a:moveTo>
                <a:lnTo>
                  <a:pt x="6404" y="3958"/>
                </a:lnTo>
                <a:lnTo>
                  <a:pt x="6404" y="3960"/>
                </a:lnTo>
                <a:lnTo>
                  <a:pt x="6394" y="3970"/>
                </a:lnTo>
                <a:lnTo>
                  <a:pt x="6391" y="3976"/>
                </a:lnTo>
                <a:lnTo>
                  <a:pt x="6388" y="3977"/>
                </a:lnTo>
                <a:lnTo>
                  <a:pt x="6386" y="3973"/>
                </a:lnTo>
                <a:lnTo>
                  <a:pt x="6386" y="3969"/>
                </a:lnTo>
                <a:lnTo>
                  <a:pt x="6388" y="3967"/>
                </a:lnTo>
                <a:lnTo>
                  <a:pt x="6390" y="3963"/>
                </a:lnTo>
                <a:lnTo>
                  <a:pt x="6391" y="3958"/>
                </a:lnTo>
                <a:lnTo>
                  <a:pt x="6390" y="3956"/>
                </a:lnTo>
                <a:lnTo>
                  <a:pt x="6387" y="3961"/>
                </a:lnTo>
                <a:lnTo>
                  <a:pt x="6388" y="3962"/>
                </a:lnTo>
                <a:lnTo>
                  <a:pt x="6389" y="3962"/>
                </a:lnTo>
                <a:lnTo>
                  <a:pt x="6388" y="3964"/>
                </a:lnTo>
                <a:lnTo>
                  <a:pt x="6377" y="3962"/>
                </a:lnTo>
                <a:lnTo>
                  <a:pt x="6374" y="3958"/>
                </a:lnTo>
                <a:lnTo>
                  <a:pt x="6374" y="3953"/>
                </a:lnTo>
                <a:lnTo>
                  <a:pt x="6378" y="3947"/>
                </a:lnTo>
                <a:lnTo>
                  <a:pt x="6391" y="3933"/>
                </a:lnTo>
                <a:lnTo>
                  <a:pt x="6397" y="3929"/>
                </a:lnTo>
                <a:lnTo>
                  <a:pt x="6414" y="3923"/>
                </a:lnTo>
                <a:lnTo>
                  <a:pt x="6423" y="3922"/>
                </a:lnTo>
                <a:lnTo>
                  <a:pt x="6432" y="3922"/>
                </a:lnTo>
                <a:lnTo>
                  <a:pt x="6439" y="3924"/>
                </a:lnTo>
                <a:lnTo>
                  <a:pt x="6443" y="3928"/>
                </a:lnTo>
                <a:lnTo>
                  <a:pt x="6439" y="3930"/>
                </a:lnTo>
                <a:lnTo>
                  <a:pt x="6421" y="3933"/>
                </a:lnTo>
                <a:lnTo>
                  <a:pt x="6421" y="3933"/>
                </a:lnTo>
                <a:lnTo>
                  <a:pt x="6424" y="3936"/>
                </a:lnTo>
                <a:lnTo>
                  <a:pt x="6425" y="3937"/>
                </a:lnTo>
                <a:lnTo>
                  <a:pt x="6422" y="3941"/>
                </a:lnTo>
                <a:lnTo>
                  <a:pt x="6405" y="3954"/>
                </a:lnTo>
                <a:close/>
                <a:moveTo>
                  <a:pt x="3662" y="3955"/>
                </a:moveTo>
                <a:lnTo>
                  <a:pt x="3661" y="3957"/>
                </a:lnTo>
                <a:lnTo>
                  <a:pt x="3660" y="3957"/>
                </a:lnTo>
                <a:lnTo>
                  <a:pt x="3658" y="3952"/>
                </a:lnTo>
                <a:lnTo>
                  <a:pt x="3657" y="3949"/>
                </a:lnTo>
                <a:lnTo>
                  <a:pt x="3660" y="3946"/>
                </a:lnTo>
                <a:lnTo>
                  <a:pt x="3662" y="3953"/>
                </a:lnTo>
                <a:lnTo>
                  <a:pt x="3662" y="3955"/>
                </a:lnTo>
                <a:close/>
                <a:moveTo>
                  <a:pt x="6231" y="3975"/>
                </a:moveTo>
                <a:lnTo>
                  <a:pt x="6228" y="3977"/>
                </a:lnTo>
                <a:lnTo>
                  <a:pt x="6227" y="3976"/>
                </a:lnTo>
                <a:lnTo>
                  <a:pt x="6228" y="3973"/>
                </a:lnTo>
                <a:lnTo>
                  <a:pt x="6229" y="3971"/>
                </a:lnTo>
                <a:lnTo>
                  <a:pt x="6231" y="3970"/>
                </a:lnTo>
                <a:lnTo>
                  <a:pt x="6232" y="3971"/>
                </a:lnTo>
                <a:lnTo>
                  <a:pt x="6232" y="3973"/>
                </a:lnTo>
                <a:lnTo>
                  <a:pt x="6231" y="3975"/>
                </a:lnTo>
                <a:close/>
                <a:moveTo>
                  <a:pt x="6208" y="3987"/>
                </a:moveTo>
                <a:lnTo>
                  <a:pt x="6207" y="3988"/>
                </a:lnTo>
                <a:lnTo>
                  <a:pt x="6204" y="3986"/>
                </a:lnTo>
                <a:lnTo>
                  <a:pt x="6204" y="3984"/>
                </a:lnTo>
                <a:lnTo>
                  <a:pt x="6204" y="3982"/>
                </a:lnTo>
                <a:lnTo>
                  <a:pt x="6206" y="3983"/>
                </a:lnTo>
                <a:lnTo>
                  <a:pt x="6208" y="3985"/>
                </a:lnTo>
                <a:lnTo>
                  <a:pt x="6208" y="3987"/>
                </a:lnTo>
                <a:close/>
                <a:moveTo>
                  <a:pt x="6221" y="3988"/>
                </a:moveTo>
                <a:lnTo>
                  <a:pt x="6218" y="3988"/>
                </a:lnTo>
                <a:lnTo>
                  <a:pt x="6213" y="3987"/>
                </a:lnTo>
                <a:lnTo>
                  <a:pt x="6213" y="3986"/>
                </a:lnTo>
                <a:lnTo>
                  <a:pt x="6219" y="3983"/>
                </a:lnTo>
                <a:lnTo>
                  <a:pt x="6221" y="3983"/>
                </a:lnTo>
                <a:lnTo>
                  <a:pt x="6222" y="3984"/>
                </a:lnTo>
                <a:lnTo>
                  <a:pt x="6221" y="3988"/>
                </a:lnTo>
                <a:close/>
                <a:moveTo>
                  <a:pt x="6208" y="4003"/>
                </a:moveTo>
                <a:lnTo>
                  <a:pt x="6203" y="4005"/>
                </a:lnTo>
                <a:lnTo>
                  <a:pt x="6202" y="4005"/>
                </a:lnTo>
                <a:lnTo>
                  <a:pt x="6202" y="4002"/>
                </a:lnTo>
                <a:lnTo>
                  <a:pt x="6205" y="4000"/>
                </a:lnTo>
                <a:lnTo>
                  <a:pt x="6215" y="3993"/>
                </a:lnTo>
                <a:lnTo>
                  <a:pt x="6217" y="3993"/>
                </a:lnTo>
                <a:lnTo>
                  <a:pt x="6218" y="3995"/>
                </a:lnTo>
                <a:lnTo>
                  <a:pt x="6213" y="3998"/>
                </a:lnTo>
                <a:lnTo>
                  <a:pt x="6211" y="4000"/>
                </a:lnTo>
                <a:lnTo>
                  <a:pt x="6210" y="4002"/>
                </a:lnTo>
                <a:lnTo>
                  <a:pt x="6208" y="4003"/>
                </a:lnTo>
                <a:close/>
                <a:moveTo>
                  <a:pt x="6729" y="4052"/>
                </a:moveTo>
                <a:lnTo>
                  <a:pt x="6729" y="4054"/>
                </a:lnTo>
                <a:lnTo>
                  <a:pt x="6727" y="4054"/>
                </a:lnTo>
                <a:lnTo>
                  <a:pt x="6725" y="4052"/>
                </a:lnTo>
                <a:lnTo>
                  <a:pt x="6723" y="4049"/>
                </a:lnTo>
                <a:lnTo>
                  <a:pt x="6721" y="4042"/>
                </a:lnTo>
                <a:lnTo>
                  <a:pt x="6718" y="4037"/>
                </a:lnTo>
                <a:lnTo>
                  <a:pt x="6722" y="4032"/>
                </a:lnTo>
                <a:lnTo>
                  <a:pt x="6725" y="4031"/>
                </a:lnTo>
                <a:lnTo>
                  <a:pt x="6728" y="4032"/>
                </a:lnTo>
                <a:lnTo>
                  <a:pt x="6729" y="4036"/>
                </a:lnTo>
                <a:lnTo>
                  <a:pt x="6726" y="4041"/>
                </a:lnTo>
                <a:lnTo>
                  <a:pt x="6727" y="4046"/>
                </a:lnTo>
                <a:lnTo>
                  <a:pt x="6729" y="4052"/>
                </a:lnTo>
                <a:close/>
                <a:moveTo>
                  <a:pt x="6730" y="4065"/>
                </a:moveTo>
                <a:lnTo>
                  <a:pt x="6729" y="4066"/>
                </a:lnTo>
                <a:lnTo>
                  <a:pt x="6725" y="4061"/>
                </a:lnTo>
                <a:lnTo>
                  <a:pt x="6724" y="4058"/>
                </a:lnTo>
                <a:lnTo>
                  <a:pt x="6725" y="4056"/>
                </a:lnTo>
                <a:lnTo>
                  <a:pt x="6726" y="4056"/>
                </a:lnTo>
                <a:lnTo>
                  <a:pt x="6729" y="4058"/>
                </a:lnTo>
                <a:lnTo>
                  <a:pt x="6730" y="4061"/>
                </a:lnTo>
                <a:lnTo>
                  <a:pt x="6730" y="4063"/>
                </a:lnTo>
                <a:lnTo>
                  <a:pt x="6730" y="4065"/>
                </a:lnTo>
                <a:close/>
                <a:moveTo>
                  <a:pt x="6779" y="4092"/>
                </a:moveTo>
                <a:lnTo>
                  <a:pt x="6780" y="4094"/>
                </a:lnTo>
                <a:lnTo>
                  <a:pt x="6778" y="4098"/>
                </a:lnTo>
                <a:lnTo>
                  <a:pt x="6772" y="4100"/>
                </a:lnTo>
                <a:lnTo>
                  <a:pt x="6761" y="4099"/>
                </a:lnTo>
                <a:lnTo>
                  <a:pt x="6754" y="4098"/>
                </a:lnTo>
                <a:lnTo>
                  <a:pt x="6750" y="4095"/>
                </a:lnTo>
                <a:lnTo>
                  <a:pt x="6749" y="4094"/>
                </a:lnTo>
                <a:lnTo>
                  <a:pt x="6750" y="4091"/>
                </a:lnTo>
                <a:lnTo>
                  <a:pt x="6751" y="4091"/>
                </a:lnTo>
                <a:lnTo>
                  <a:pt x="6754" y="4092"/>
                </a:lnTo>
                <a:lnTo>
                  <a:pt x="6757" y="4092"/>
                </a:lnTo>
                <a:lnTo>
                  <a:pt x="6762" y="4089"/>
                </a:lnTo>
                <a:lnTo>
                  <a:pt x="6765" y="4087"/>
                </a:lnTo>
                <a:lnTo>
                  <a:pt x="6765" y="4085"/>
                </a:lnTo>
                <a:lnTo>
                  <a:pt x="6763" y="4082"/>
                </a:lnTo>
                <a:lnTo>
                  <a:pt x="6765" y="4081"/>
                </a:lnTo>
                <a:lnTo>
                  <a:pt x="6771" y="4082"/>
                </a:lnTo>
                <a:lnTo>
                  <a:pt x="6773" y="4084"/>
                </a:lnTo>
                <a:lnTo>
                  <a:pt x="6777" y="4090"/>
                </a:lnTo>
                <a:lnTo>
                  <a:pt x="6779" y="4092"/>
                </a:lnTo>
                <a:close/>
                <a:moveTo>
                  <a:pt x="6695" y="4113"/>
                </a:moveTo>
                <a:lnTo>
                  <a:pt x="6706" y="4115"/>
                </a:lnTo>
                <a:lnTo>
                  <a:pt x="6707" y="4114"/>
                </a:lnTo>
                <a:lnTo>
                  <a:pt x="6709" y="4117"/>
                </a:lnTo>
                <a:lnTo>
                  <a:pt x="6710" y="4120"/>
                </a:lnTo>
                <a:lnTo>
                  <a:pt x="6709" y="4122"/>
                </a:lnTo>
                <a:lnTo>
                  <a:pt x="6707" y="4123"/>
                </a:lnTo>
                <a:lnTo>
                  <a:pt x="6705" y="4123"/>
                </a:lnTo>
                <a:lnTo>
                  <a:pt x="6701" y="4121"/>
                </a:lnTo>
                <a:lnTo>
                  <a:pt x="6695" y="4115"/>
                </a:lnTo>
                <a:lnTo>
                  <a:pt x="6695" y="4113"/>
                </a:lnTo>
                <a:close/>
                <a:moveTo>
                  <a:pt x="6617" y="4138"/>
                </a:moveTo>
                <a:lnTo>
                  <a:pt x="6614" y="4139"/>
                </a:lnTo>
                <a:lnTo>
                  <a:pt x="6612" y="4137"/>
                </a:lnTo>
                <a:lnTo>
                  <a:pt x="6612" y="4132"/>
                </a:lnTo>
                <a:lnTo>
                  <a:pt x="6615" y="4123"/>
                </a:lnTo>
                <a:lnTo>
                  <a:pt x="6618" y="4118"/>
                </a:lnTo>
                <a:lnTo>
                  <a:pt x="6621" y="4120"/>
                </a:lnTo>
                <a:lnTo>
                  <a:pt x="6621" y="4121"/>
                </a:lnTo>
                <a:lnTo>
                  <a:pt x="6621" y="4131"/>
                </a:lnTo>
                <a:lnTo>
                  <a:pt x="6620" y="4136"/>
                </a:lnTo>
                <a:lnTo>
                  <a:pt x="6617" y="4138"/>
                </a:lnTo>
                <a:close/>
                <a:moveTo>
                  <a:pt x="6513" y="4166"/>
                </a:moveTo>
                <a:lnTo>
                  <a:pt x="6510" y="4167"/>
                </a:lnTo>
                <a:lnTo>
                  <a:pt x="6506" y="4167"/>
                </a:lnTo>
                <a:lnTo>
                  <a:pt x="6505" y="4164"/>
                </a:lnTo>
                <a:lnTo>
                  <a:pt x="6507" y="4158"/>
                </a:lnTo>
                <a:lnTo>
                  <a:pt x="6508" y="4159"/>
                </a:lnTo>
                <a:lnTo>
                  <a:pt x="6512" y="4159"/>
                </a:lnTo>
                <a:lnTo>
                  <a:pt x="6513" y="4160"/>
                </a:lnTo>
                <a:lnTo>
                  <a:pt x="6513" y="4161"/>
                </a:lnTo>
                <a:lnTo>
                  <a:pt x="6513" y="4166"/>
                </a:lnTo>
                <a:close/>
                <a:moveTo>
                  <a:pt x="6503" y="4179"/>
                </a:moveTo>
                <a:lnTo>
                  <a:pt x="6501" y="4180"/>
                </a:lnTo>
                <a:lnTo>
                  <a:pt x="6499" y="4179"/>
                </a:lnTo>
                <a:lnTo>
                  <a:pt x="6498" y="4181"/>
                </a:lnTo>
                <a:lnTo>
                  <a:pt x="6498" y="4186"/>
                </a:lnTo>
                <a:lnTo>
                  <a:pt x="6497" y="4189"/>
                </a:lnTo>
                <a:lnTo>
                  <a:pt x="6495" y="4188"/>
                </a:lnTo>
                <a:lnTo>
                  <a:pt x="6495" y="4189"/>
                </a:lnTo>
                <a:lnTo>
                  <a:pt x="6497" y="4192"/>
                </a:lnTo>
                <a:lnTo>
                  <a:pt x="6497" y="4194"/>
                </a:lnTo>
                <a:lnTo>
                  <a:pt x="6496" y="4197"/>
                </a:lnTo>
                <a:lnTo>
                  <a:pt x="6494" y="4198"/>
                </a:lnTo>
                <a:lnTo>
                  <a:pt x="6493" y="4198"/>
                </a:lnTo>
                <a:lnTo>
                  <a:pt x="6491" y="4201"/>
                </a:lnTo>
                <a:lnTo>
                  <a:pt x="6488" y="4207"/>
                </a:lnTo>
                <a:lnTo>
                  <a:pt x="6487" y="4211"/>
                </a:lnTo>
                <a:lnTo>
                  <a:pt x="6488" y="4212"/>
                </a:lnTo>
                <a:lnTo>
                  <a:pt x="6487" y="4214"/>
                </a:lnTo>
                <a:lnTo>
                  <a:pt x="6480" y="4224"/>
                </a:lnTo>
                <a:lnTo>
                  <a:pt x="6477" y="4225"/>
                </a:lnTo>
                <a:lnTo>
                  <a:pt x="6474" y="4224"/>
                </a:lnTo>
                <a:lnTo>
                  <a:pt x="6472" y="4221"/>
                </a:lnTo>
                <a:lnTo>
                  <a:pt x="6470" y="4216"/>
                </a:lnTo>
                <a:lnTo>
                  <a:pt x="6470" y="4213"/>
                </a:lnTo>
                <a:lnTo>
                  <a:pt x="6471" y="4211"/>
                </a:lnTo>
                <a:lnTo>
                  <a:pt x="6477" y="4202"/>
                </a:lnTo>
                <a:lnTo>
                  <a:pt x="6480" y="4197"/>
                </a:lnTo>
                <a:lnTo>
                  <a:pt x="6481" y="4190"/>
                </a:lnTo>
                <a:lnTo>
                  <a:pt x="6484" y="4186"/>
                </a:lnTo>
                <a:lnTo>
                  <a:pt x="6489" y="4184"/>
                </a:lnTo>
                <a:lnTo>
                  <a:pt x="6492" y="4181"/>
                </a:lnTo>
                <a:lnTo>
                  <a:pt x="6495" y="4174"/>
                </a:lnTo>
                <a:lnTo>
                  <a:pt x="6498" y="4172"/>
                </a:lnTo>
                <a:lnTo>
                  <a:pt x="6502" y="4173"/>
                </a:lnTo>
                <a:lnTo>
                  <a:pt x="6503" y="4175"/>
                </a:lnTo>
                <a:lnTo>
                  <a:pt x="6503" y="4179"/>
                </a:lnTo>
                <a:close/>
                <a:moveTo>
                  <a:pt x="6583" y="4194"/>
                </a:moveTo>
                <a:lnTo>
                  <a:pt x="6582" y="4196"/>
                </a:lnTo>
                <a:lnTo>
                  <a:pt x="6580" y="4196"/>
                </a:lnTo>
                <a:lnTo>
                  <a:pt x="6578" y="4194"/>
                </a:lnTo>
                <a:lnTo>
                  <a:pt x="6576" y="4189"/>
                </a:lnTo>
                <a:lnTo>
                  <a:pt x="6577" y="4188"/>
                </a:lnTo>
                <a:lnTo>
                  <a:pt x="6581" y="4189"/>
                </a:lnTo>
                <a:lnTo>
                  <a:pt x="6583" y="4191"/>
                </a:lnTo>
                <a:lnTo>
                  <a:pt x="6583" y="4194"/>
                </a:lnTo>
                <a:close/>
                <a:moveTo>
                  <a:pt x="7992" y="4280"/>
                </a:moveTo>
                <a:lnTo>
                  <a:pt x="7987" y="4282"/>
                </a:lnTo>
                <a:lnTo>
                  <a:pt x="7982" y="4281"/>
                </a:lnTo>
                <a:lnTo>
                  <a:pt x="7982" y="4287"/>
                </a:lnTo>
                <a:lnTo>
                  <a:pt x="7982" y="4289"/>
                </a:lnTo>
                <a:lnTo>
                  <a:pt x="7976" y="4286"/>
                </a:lnTo>
                <a:lnTo>
                  <a:pt x="7974" y="4284"/>
                </a:lnTo>
                <a:lnTo>
                  <a:pt x="7974" y="4276"/>
                </a:lnTo>
                <a:lnTo>
                  <a:pt x="7979" y="4269"/>
                </a:lnTo>
                <a:lnTo>
                  <a:pt x="7983" y="4266"/>
                </a:lnTo>
                <a:lnTo>
                  <a:pt x="7988" y="4268"/>
                </a:lnTo>
                <a:lnTo>
                  <a:pt x="7992" y="4276"/>
                </a:lnTo>
                <a:lnTo>
                  <a:pt x="7992" y="4280"/>
                </a:lnTo>
                <a:close/>
                <a:moveTo>
                  <a:pt x="7364" y="4286"/>
                </a:moveTo>
                <a:lnTo>
                  <a:pt x="7362" y="4287"/>
                </a:lnTo>
                <a:lnTo>
                  <a:pt x="7361" y="4285"/>
                </a:lnTo>
                <a:lnTo>
                  <a:pt x="7362" y="4284"/>
                </a:lnTo>
                <a:lnTo>
                  <a:pt x="7364" y="4283"/>
                </a:lnTo>
                <a:lnTo>
                  <a:pt x="7367" y="4283"/>
                </a:lnTo>
                <a:lnTo>
                  <a:pt x="7367" y="4284"/>
                </a:lnTo>
                <a:lnTo>
                  <a:pt x="7364" y="4286"/>
                </a:lnTo>
                <a:close/>
                <a:moveTo>
                  <a:pt x="7957" y="4295"/>
                </a:moveTo>
                <a:lnTo>
                  <a:pt x="7954" y="4297"/>
                </a:lnTo>
                <a:lnTo>
                  <a:pt x="7951" y="4296"/>
                </a:lnTo>
                <a:lnTo>
                  <a:pt x="7951" y="4291"/>
                </a:lnTo>
                <a:lnTo>
                  <a:pt x="7952" y="4289"/>
                </a:lnTo>
                <a:lnTo>
                  <a:pt x="7953" y="4288"/>
                </a:lnTo>
                <a:lnTo>
                  <a:pt x="7955" y="4290"/>
                </a:lnTo>
                <a:lnTo>
                  <a:pt x="7957" y="4295"/>
                </a:lnTo>
                <a:close/>
                <a:moveTo>
                  <a:pt x="7352" y="4317"/>
                </a:moveTo>
                <a:lnTo>
                  <a:pt x="7351" y="4318"/>
                </a:lnTo>
                <a:lnTo>
                  <a:pt x="7351" y="4315"/>
                </a:lnTo>
                <a:lnTo>
                  <a:pt x="7353" y="4314"/>
                </a:lnTo>
                <a:lnTo>
                  <a:pt x="7355" y="4313"/>
                </a:lnTo>
                <a:lnTo>
                  <a:pt x="7355" y="4314"/>
                </a:lnTo>
                <a:lnTo>
                  <a:pt x="7352" y="4317"/>
                </a:lnTo>
                <a:close/>
                <a:moveTo>
                  <a:pt x="7141" y="4423"/>
                </a:moveTo>
                <a:lnTo>
                  <a:pt x="7139" y="4426"/>
                </a:lnTo>
                <a:lnTo>
                  <a:pt x="7136" y="4426"/>
                </a:lnTo>
                <a:lnTo>
                  <a:pt x="7135" y="4425"/>
                </a:lnTo>
                <a:lnTo>
                  <a:pt x="7134" y="4423"/>
                </a:lnTo>
                <a:lnTo>
                  <a:pt x="7134" y="4420"/>
                </a:lnTo>
                <a:lnTo>
                  <a:pt x="7137" y="4418"/>
                </a:lnTo>
                <a:lnTo>
                  <a:pt x="7142" y="4419"/>
                </a:lnTo>
                <a:lnTo>
                  <a:pt x="7142" y="4421"/>
                </a:lnTo>
                <a:lnTo>
                  <a:pt x="7141" y="4423"/>
                </a:lnTo>
                <a:close/>
                <a:moveTo>
                  <a:pt x="7750" y="4586"/>
                </a:moveTo>
                <a:lnTo>
                  <a:pt x="7746" y="4589"/>
                </a:lnTo>
                <a:lnTo>
                  <a:pt x="7742" y="4588"/>
                </a:lnTo>
                <a:lnTo>
                  <a:pt x="7744" y="4584"/>
                </a:lnTo>
                <a:lnTo>
                  <a:pt x="7745" y="4579"/>
                </a:lnTo>
                <a:lnTo>
                  <a:pt x="7747" y="4572"/>
                </a:lnTo>
                <a:lnTo>
                  <a:pt x="7748" y="4570"/>
                </a:lnTo>
                <a:lnTo>
                  <a:pt x="7751" y="4569"/>
                </a:lnTo>
                <a:lnTo>
                  <a:pt x="7750" y="4586"/>
                </a:lnTo>
                <a:close/>
                <a:moveTo>
                  <a:pt x="7740" y="4587"/>
                </a:moveTo>
                <a:lnTo>
                  <a:pt x="7738" y="4589"/>
                </a:lnTo>
                <a:lnTo>
                  <a:pt x="7737" y="4583"/>
                </a:lnTo>
                <a:lnTo>
                  <a:pt x="7739" y="4578"/>
                </a:lnTo>
                <a:lnTo>
                  <a:pt x="7740" y="4577"/>
                </a:lnTo>
                <a:lnTo>
                  <a:pt x="7741" y="4581"/>
                </a:lnTo>
                <a:lnTo>
                  <a:pt x="7740" y="4587"/>
                </a:lnTo>
                <a:close/>
                <a:moveTo>
                  <a:pt x="7808" y="4598"/>
                </a:moveTo>
                <a:lnTo>
                  <a:pt x="7786" y="4603"/>
                </a:lnTo>
                <a:lnTo>
                  <a:pt x="7783" y="4600"/>
                </a:lnTo>
                <a:lnTo>
                  <a:pt x="7788" y="4598"/>
                </a:lnTo>
                <a:lnTo>
                  <a:pt x="7795" y="4590"/>
                </a:lnTo>
                <a:lnTo>
                  <a:pt x="7800" y="4590"/>
                </a:lnTo>
                <a:lnTo>
                  <a:pt x="7807" y="4594"/>
                </a:lnTo>
                <a:lnTo>
                  <a:pt x="7808" y="4598"/>
                </a:lnTo>
                <a:close/>
                <a:moveTo>
                  <a:pt x="7850" y="4610"/>
                </a:moveTo>
                <a:lnTo>
                  <a:pt x="7844" y="4611"/>
                </a:lnTo>
                <a:lnTo>
                  <a:pt x="7830" y="4608"/>
                </a:lnTo>
                <a:lnTo>
                  <a:pt x="7842" y="4604"/>
                </a:lnTo>
                <a:lnTo>
                  <a:pt x="7843" y="4603"/>
                </a:lnTo>
                <a:lnTo>
                  <a:pt x="7845" y="4598"/>
                </a:lnTo>
                <a:lnTo>
                  <a:pt x="7845" y="4596"/>
                </a:lnTo>
                <a:lnTo>
                  <a:pt x="7850" y="4606"/>
                </a:lnTo>
                <a:lnTo>
                  <a:pt x="7850" y="4610"/>
                </a:lnTo>
                <a:close/>
                <a:moveTo>
                  <a:pt x="7650" y="4639"/>
                </a:moveTo>
                <a:lnTo>
                  <a:pt x="7644" y="4646"/>
                </a:lnTo>
                <a:lnTo>
                  <a:pt x="7649" y="4646"/>
                </a:lnTo>
                <a:lnTo>
                  <a:pt x="7653" y="4644"/>
                </a:lnTo>
                <a:lnTo>
                  <a:pt x="7658" y="4640"/>
                </a:lnTo>
                <a:lnTo>
                  <a:pt x="7667" y="4635"/>
                </a:lnTo>
                <a:lnTo>
                  <a:pt x="7675" y="4633"/>
                </a:lnTo>
                <a:lnTo>
                  <a:pt x="7678" y="4632"/>
                </a:lnTo>
                <a:lnTo>
                  <a:pt x="7682" y="4636"/>
                </a:lnTo>
                <a:lnTo>
                  <a:pt x="7690" y="4633"/>
                </a:lnTo>
                <a:lnTo>
                  <a:pt x="7698" y="4631"/>
                </a:lnTo>
                <a:lnTo>
                  <a:pt x="7663" y="4649"/>
                </a:lnTo>
                <a:lnTo>
                  <a:pt x="7656" y="4651"/>
                </a:lnTo>
                <a:lnTo>
                  <a:pt x="7646" y="4656"/>
                </a:lnTo>
                <a:lnTo>
                  <a:pt x="7636" y="4659"/>
                </a:lnTo>
                <a:lnTo>
                  <a:pt x="7630" y="4661"/>
                </a:lnTo>
                <a:lnTo>
                  <a:pt x="7595" y="4674"/>
                </a:lnTo>
                <a:lnTo>
                  <a:pt x="7593" y="4674"/>
                </a:lnTo>
                <a:lnTo>
                  <a:pt x="7590" y="4673"/>
                </a:lnTo>
                <a:lnTo>
                  <a:pt x="7562" y="4679"/>
                </a:lnTo>
                <a:lnTo>
                  <a:pt x="7550" y="4680"/>
                </a:lnTo>
                <a:lnTo>
                  <a:pt x="7540" y="4682"/>
                </a:lnTo>
                <a:lnTo>
                  <a:pt x="7547" y="4677"/>
                </a:lnTo>
                <a:lnTo>
                  <a:pt x="7547" y="4675"/>
                </a:lnTo>
                <a:lnTo>
                  <a:pt x="7546" y="4673"/>
                </a:lnTo>
                <a:lnTo>
                  <a:pt x="7541" y="4674"/>
                </a:lnTo>
                <a:lnTo>
                  <a:pt x="7537" y="4679"/>
                </a:lnTo>
                <a:lnTo>
                  <a:pt x="7530" y="4681"/>
                </a:lnTo>
                <a:lnTo>
                  <a:pt x="7529" y="4675"/>
                </a:lnTo>
                <a:lnTo>
                  <a:pt x="7531" y="4671"/>
                </a:lnTo>
                <a:lnTo>
                  <a:pt x="7534" y="4666"/>
                </a:lnTo>
                <a:lnTo>
                  <a:pt x="7541" y="4659"/>
                </a:lnTo>
                <a:lnTo>
                  <a:pt x="7551" y="4655"/>
                </a:lnTo>
                <a:lnTo>
                  <a:pt x="7556" y="4651"/>
                </a:lnTo>
                <a:lnTo>
                  <a:pt x="7559" y="4654"/>
                </a:lnTo>
                <a:lnTo>
                  <a:pt x="7560" y="4650"/>
                </a:lnTo>
                <a:lnTo>
                  <a:pt x="7563" y="4647"/>
                </a:lnTo>
                <a:lnTo>
                  <a:pt x="7565" y="4646"/>
                </a:lnTo>
                <a:lnTo>
                  <a:pt x="7572" y="4646"/>
                </a:lnTo>
                <a:lnTo>
                  <a:pt x="7576" y="4645"/>
                </a:lnTo>
                <a:lnTo>
                  <a:pt x="7579" y="4644"/>
                </a:lnTo>
                <a:lnTo>
                  <a:pt x="7581" y="4643"/>
                </a:lnTo>
                <a:lnTo>
                  <a:pt x="7589" y="4645"/>
                </a:lnTo>
                <a:lnTo>
                  <a:pt x="7596" y="4645"/>
                </a:lnTo>
                <a:lnTo>
                  <a:pt x="7602" y="4642"/>
                </a:lnTo>
                <a:lnTo>
                  <a:pt x="7608" y="4641"/>
                </a:lnTo>
                <a:lnTo>
                  <a:pt x="7624" y="4640"/>
                </a:lnTo>
                <a:lnTo>
                  <a:pt x="7641" y="4638"/>
                </a:lnTo>
                <a:lnTo>
                  <a:pt x="7647" y="4635"/>
                </a:lnTo>
                <a:lnTo>
                  <a:pt x="7661" y="4624"/>
                </a:lnTo>
                <a:lnTo>
                  <a:pt x="7668" y="4622"/>
                </a:lnTo>
                <a:lnTo>
                  <a:pt x="7656" y="4634"/>
                </a:lnTo>
                <a:lnTo>
                  <a:pt x="7650" y="4639"/>
                </a:lnTo>
                <a:close/>
                <a:moveTo>
                  <a:pt x="7517" y="4687"/>
                </a:moveTo>
                <a:lnTo>
                  <a:pt x="7513" y="4688"/>
                </a:lnTo>
                <a:lnTo>
                  <a:pt x="7517" y="4678"/>
                </a:lnTo>
                <a:lnTo>
                  <a:pt x="7524" y="4673"/>
                </a:lnTo>
                <a:lnTo>
                  <a:pt x="7526" y="4674"/>
                </a:lnTo>
                <a:lnTo>
                  <a:pt x="7526" y="4678"/>
                </a:lnTo>
                <a:lnTo>
                  <a:pt x="7525" y="4681"/>
                </a:lnTo>
                <a:lnTo>
                  <a:pt x="7521" y="4685"/>
                </a:lnTo>
                <a:lnTo>
                  <a:pt x="7517" y="4687"/>
                </a:lnTo>
                <a:close/>
                <a:moveTo>
                  <a:pt x="7521" y="4774"/>
                </a:moveTo>
                <a:lnTo>
                  <a:pt x="7512" y="4790"/>
                </a:lnTo>
                <a:lnTo>
                  <a:pt x="7512" y="4787"/>
                </a:lnTo>
                <a:lnTo>
                  <a:pt x="7523" y="4767"/>
                </a:lnTo>
                <a:lnTo>
                  <a:pt x="7521" y="4774"/>
                </a:lnTo>
                <a:close/>
                <a:moveTo>
                  <a:pt x="7426" y="4955"/>
                </a:moveTo>
                <a:lnTo>
                  <a:pt x="7422" y="4957"/>
                </a:lnTo>
                <a:lnTo>
                  <a:pt x="7434" y="4937"/>
                </a:lnTo>
                <a:lnTo>
                  <a:pt x="7441" y="4920"/>
                </a:lnTo>
                <a:lnTo>
                  <a:pt x="7445" y="4914"/>
                </a:lnTo>
                <a:lnTo>
                  <a:pt x="7442" y="4926"/>
                </a:lnTo>
                <a:lnTo>
                  <a:pt x="7436" y="4937"/>
                </a:lnTo>
                <a:lnTo>
                  <a:pt x="7426" y="4955"/>
                </a:lnTo>
                <a:close/>
                <a:moveTo>
                  <a:pt x="7402" y="5156"/>
                </a:moveTo>
                <a:lnTo>
                  <a:pt x="7401" y="5158"/>
                </a:lnTo>
                <a:lnTo>
                  <a:pt x="7396" y="5147"/>
                </a:lnTo>
                <a:lnTo>
                  <a:pt x="7401" y="5151"/>
                </a:lnTo>
                <a:lnTo>
                  <a:pt x="7402" y="5153"/>
                </a:lnTo>
                <a:lnTo>
                  <a:pt x="7402" y="5156"/>
                </a:lnTo>
                <a:close/>
                <a:moveTo>
                  <a:pt x="7409" y="5216"/>
                </a:moveTo>
                <a:lnTo>
                  <a:pt x="7399" y="5218"/>
                </a:lnTo>
                <a:lnTo>
                  <a:pt x="7398" y="5217"/>
                </a:lnTo>
                <a:lnTo>
                  <a:pt x="7410" y="5212"/>
                </a:lnTo>
                <a:lnTo>
                  <a:pt x="7414" y="5192"/>
                </a:lnTo>
                <a:lnTo>
                  <a:pt x="7414" y="5183"/>
                </a:lnTo>
                <a:lnTo>
                  <a:pt x="7412" y="5168"/>
                </a:lnTo>
                <a:lnTo>
                  <a:pt x="7413" y="5164"/>
                </a:lnTo>
                <a:lnTo>
                  <a:pt x="7415" y="5169"/>
                </a:lnTo>
                <a:lnTo>
                  <a:pt x="7416" y="5184"/>
                </a:lnTo>
                <a:lnTo>
                  <a:pt x="7416" y="5195"/>
                </a:lnTo>
                <a:lnTo>
                  <a:pt x="7412" y="5212"/>
                </a:lnTo>
                <a:lnTo>
                  <a:pt x="7409" y="5216"/>
                </a:lnTo>
                <a:close/>
                <a:moveTo>
                  <a:pt x="7390" y="5220"/>
                </a:moveTo>
                <a:lnTo>
                  <a:pt x="7376" y="5227"/>
                </a:lnTo>
                <a:lnTo>
                  <a:pt x="7374" y="5227"/>
                </a:lnTo>
                <a:lnTo>
                  <a:pt x="7384" y="5222"/>
                </a:lnTo>
                <a:lnTo>
                  <a:pt x="7390" y="5220"/>
                </a:lnTo>
                <a:close/>
                <a:moveTo>
                  <a:pt x="7333" y="5273"/>
                </a:moveTo>
                <a:lnTo>
                  <a:pt x="7331" y="5274"/>
                </a:lnTo>
                <a:lnTo>
                  <a:pt x="7339" y="5262"/>
                </a:lnTo>
                <a:lnTo>
                  <a:pt x="7353" y="5247"/>
                </a:lnTo>
                <a:lnTo>
                  <a:pt x="7357" y="5245"/>
                </a:lnTo>
                <a:lnTo>
                  <a:pt x="7345" y="5258"/>
                </a:lnTo>
                <a:lnTo>
                  <a:pt x="7333" y="5273"/>
                </a:lnTo>
                <a:close/>
                <a:moveTo>
                  <a:pt x="7330" y="5272"/>
                </a:moveTo>
                <a:lnTo>
                  <a:pt x="7328" y="5272"/>
                </a:lnTo>
                <a:lnTo>
                  <a:pt x="7325" y="5271"/>
                </a:lnTo>
                <a:lnTo>
                  <a:pt x="7321" y="5269"/>
                </a:lnTo>
                <a:lnTo>
                  <a:pt x="7320" y="5268"/>
                </a:lnTo>
                <a:lnTo>
                  <a:pt x="7324" y="5268"/>
                </a:lnTo>
                <a:lnTo>
                  <a:pt x="7330" y="5272"/>
                </a:lnTo>
                <a:close/>
                <a:moveTo>
                  <a:pt x="3897" y="5327"/>
                </a:moveTo>
                <a:lnTo>
                  <a:pt x="3914" y="5332"/>
                </a:lnTo>
                <a:lnTo>
                  <a:pt x="3922" y="5329"/>
                </a:lnTo>
                <a:lnTo>
                  <a:pt x="3924" y="5332"/>
                </a:lnTo>
                <a:lnTo>
                  <a:pt x="3923" y="5334"/>
                </a:lnTo>
                <a:lnTo>
                  <a:pt x="3903" y="5337"/>
                </a:lnTo>
                <a:lnTo>
                  <a:pt x="3897" y="5335"/>
                </a:lnTo>
                <a:lnTo>
                  <a:pt x="3897" y="5331"/>
                </a:lnTo>
                <a:lnTo>
                  <a:pt x="3895" y="5328"/>
                </a:lnTo>
                <a:lnTo>
                  <a:pt x="3897" y="5327"/>
                </a:lnTo>
                <a:close/>
                <a:moveTo>
                  <a:pt x="3864" y="5332"/>
                </a:moveTo>
                <a:lnTo>
                  <a:pt x="3860" y="5332"/>
                </a:lnTo>
                <a:lnTo>
                  <a:pt x="3853" y="5331"/>
                </a:lnTo>
                <a:lnTo>
                  <a:pt x="3855" y="5329"/>
                </a:lnTo>
                <a:lnTo>
                  <a:pt x="3859" y="5327"/>
                </a:lnTo>
                <a:lnTo>
                  <a:pt x="3860" y="5329"/>
                </a:lnTo>
                <a:lnTo>
                  <a:pt x="3864" y="5332"/>
                </a:lnTo>
                <a:close/>
                <a:moveTo>
                  <a:pt x="3885" y="5342"/>
                </a:moveTo>
                <a:lnTo>
                  <a:pt x="3879" y="5343"/>
                </a:lnTo>
                <a:lnTo>
                  <a:pt x="3875" y="5342"/>
                </a:lnTo>
                <a:lnTo>
                  <a:pt x="3868" y="5333"/>
                </a:lnTo>
                <a:lnTo>
                  <a:pt x="3882" y="5332"/>
                </a:lnTo>
                <a:lnTo>
                  <a:pt x="3889" y="5336"/>
                </a:lnTo>
                <a:lnTo>
                  <a:pt x="3889" y="5337"/>
                </a:lnTo>
                <a:lnTo>
                  <a:pt x="3885" y="5342"/>
                </a:lnTo>
                <a:close/>
                <a:moveTo>
                  <a:pt x="4019" y="5393"/>
                </a:moveTo>
                <a:lnTo>
                  <a:pt x="4023" y="5400"/>
                </a:lnTo>
                <a:lnTo>
                  <a:pt x="4017" y="5399"/>
                </a:lnTo>
                <a:lnTo>
                  <a:pt x="4011" y="5399"/>
                </a:lnTo>
                <a:lnTo>
                  <a:pt x="4009" y="5395"/>
                </a:lnTo>
                <a:lnTo>
                  <a:pt x="4008" y="5390"/>
                </a:lnTo>
                <a:lnTo>
                  <a:pt x="4006" y="5389"/>
                </a:lnTo>
                <a:lnTo>
                  <a:pt x="4002" y="5388"/>
                </a:lnTo>
                <a:lnTo>
                  <a:pt x="4002" y="5388"/>
                </a:lnTo>
                <a:lnTo>
                  <a:pt x="4002" y="5385"/>
                </a:lnTo>
                <a:lnTo>
                  <a:pt x="4003" y="5384"/>
                </a:lnTo>
                <a:lnTo>
                  <a:pt x="4016" y="5390"/>
                </a:lnTo>
                <a:lnTo>
                  <a:pt x="4019" y="5393"/>
                </a:lnTo>
                <a:close/>
                <a:moveTo>
                  <a:pt x="3933" y="5408"/>
                </a:moveTo>
                <a:lnTo>
                  <a:pt x="3929" y="5409"/>
                </a:lnTo>
                <a:lnTo>
                  <a:pt x="3924" y="5408"/>
                </a:lnTo>
                <a:lnTo>
                  <a:pt x="3922" y="5403"/>
                </a:lnTo>
                <a:lnTo>
                  <a:pt x="3926" y="5402"/>
                </a:lnTo>
                <a:lnTo>
                  <a:pt x="3929" y="5403"/>
                </a:lnTo>
                <a:lnTo>
                  <a:pt x="3932" y="5407"/>
                </a:lnTo>
                <a:lnTo>
                  <a:pt x="3933" y="5408"/>
                </a:lnTo>
                <a:close/>
                <a:moveTo>
                  <a:pt x="4019" y="5445"/>
                </a:moveTo>
                <a:lnTo>
                  <a:pt x="4014" y="5446"/>
                </a:lnTo>
                <a:lnTo>
                  <a:pt x="4009" y="5444"/>
                </a:lnTo>
                <a:lnTo>
                  <a:pt x="4005" y="5435"/>
                </a:lnTo>
                <a:lnTo>
                  <a:pt x="4000" y="5428"/>
                </a:lnTo>
                <a:lnTo>
                  <a:pt x="4002" y="5426"/>
                </a:lnTo>
                <a:lnTo>
                  <a:pt x="4006" y="5433"/>
                </a:lnTo>
                <a:lnTo>
                  <a:pt x="4016" y="5443"/>
                </a:lnTo>
                <a:lnTo>
                  <a:pt x="4019" y="5445"/>
                </a:lnTo>
                <a:close/>
                <a:moveTo>
                  <a:pt x="6944" y="5617"/>
                </a:moveTo>
                <a:lnTo>
                  <a:pt x="6940" y="5640"/>
                </a:lnTo>
                <a:lnTo>
                  <a:pt x="6939" y="5632"/>
                </a:lnTo>
                <a:lnTo>
                  <a:pt x="6939" y="5624"/>
                </a:lnTo>
                <a:lnTo>
                  <a:pt x="6941" y="5620"/>
                </a:lnTo>
                <a:lnTo>
                  <a:pt x="6944" y="5617"/>
                </a:lnTo>
                <a:close/>
                <a:moveTo>
                  <a:pt x="6417" y="5683"/>
                </a:moveTo>
                <a:lnTo>
                  <a:pt x="6410" y="5685"/>
                </a:lnTo>
                <a:lnTo>
                  <a:pt x="6400" y="5685"/>
                </a:lnTo>
                <a:lnTo>
                  <a:pt x="6398" y="5684"/>
                </a:lnTo>
                <a:lnTo>
                  <a:pt x="6402" y="5683"/>
                </a:lnTo>
                <a:lnTo>
                  <a:pt x="6414" y="5681"/>
                </a:lnTo>
                <a:lnTo>
                  <a:pt x="6417" y="5683"/>
                </a:lnTo>
                <a:close/>
                <a:moveTo>
                  <a:pt x="6379" y="5687"/>
                </a:moveTo>
                <a:lnTo>
                  <a:pt x="6378" y="5688"/>
                </a:lnTo>
                <a:lnTo>
                  <a:pt x="6370" y="5686"/>
                </a:lnTo>
                <a:lnTo>
                  <a:pt x="6366" y="5684"/>
                </a:lnTo>
                <a:lnTo>
                  <a:pt x="6365" y="5682"/>
                </a:lnTo>
                <a:lnTo>
                  <a:pt x="6377" y="5685"/>
                </a:lnTo>
                <a:lnTo>
                  <a:pt x="6379" y="5687"/>
                </a:lnTo>
                <a:close/>
                <a:moveTo>
                  <a:pt x="6326" y="5699"/>
                </a:moveTo>
                <a:lnTo>
                  <a:pt x="6326" y="5703"/>
                </a:lnTo>
                <a:lnTo>
                  <a:pt x="6322" y="5701"/>
                </a:lnTo>
                <a:lnTo>
                  <a:pt x="6316" y="5701"/>
                </a:lnTo>
                <a:lnTo>
                  <a:pt x="6319" y="5699"/>
                </a:lnTo>
                <a:lnTo>
                  <a:pt x="6321" y="5698"/>
                </a:lnTo>
                <a:lnTo>
                  <a:pt x="6322" y="5696"/>
                </a:lnTo>
                <a:lnTo>
                  <a:pt x="6329" y="5691"/>
                </a:lnTo>
                <a:lnTo>
                  <a:pt x="6327" y="5695"/>
                </a:lnTo>
                <a:lnTo>
                  <a:pt x="6326" y="5699"/>
                </a:lnTo>
                <a:close/>
                <a:moveTo>
                  <a:pt x="6357" y="5724"/>
                </a:moveTo>
                <a:lnTo>
                  <a:pt x="6355" y="5727"/>
                </a:lnTo>
                <a:lnTo>
                  <a:pt x="6357" y="5713"/>
                </a:lnTo>
                <a:lnTo>
                  <a:pt x="6354" y="5701"/>
                </a:lnTo>
                <a:lnTo>
                  <a:pt x="6357" y="5706"/>
                </a:lnTo>
                <a:lnTo>
                  <a:pt x="6358" y="5712"/>
                </a:lnTo>
                <a:lnTo>
                  <a:pt x="6357" y="5724"/>
                </a:lnTo>
                <a:close/>
                <a:moveTo>
                  <a:pt x="6352" y="5732"/>
                </a:moveTo>
                <a:lnTo>
                  <a:pt x="6348" y="5737"/>
                </a:lnTo>
                <a:lnTo>
                  <a:pt x="6348" y="5735"/>
                </a:lnTo>
                <a:lnTo>
                  <a:pt x="6351" y="5731"/>
                </a:lnTo>
                <a:lnTo>
                  <a:pt x="6354" y="5729"/>
                </a:lnTo>
                <a:lnTo>
                  <a:pt x="6352" y="5732"/>
                </a:lnTo>
                <a:close/>
                <a:moveTo>
                  <a:pt x="6668" y="5739"/>
                </a:moveTo>
                <a:lnTo>
                  <a:pt x="6660" y="5742"/>
                </a:lnTo>
                <a:lnTo>
                  <a:pt x="6651" y="5740"/>
                </a:lnTo>
                <a:lnTo>
                  <a:pt x="6656" y="5739"/>
                </a:lnTo>
                <a:lnTo>
                  <a:pt x="6660" y="5740"/>
                </a:lnTo>
                <a:lnTo>
                  <a:pt x="6670" y="5735"/>
                </a:lnTo>
                <a:lnTo>
                  <a:pt x="6675" y="5732"/>
                </a:lnTo>
                <a:lnTo>
                  <a:pt x="6681" y="5731"/>
                </a:lnTo>
                <a:lnTo>
                  <a:pt x="6668" y="5739"/>
                </a:lnTo>
                <a:close/>
                <a:moveTo>
                  <a:pt x="6122" y="5752"/>
                </a:moveTo>
                <a:lnTo>
                  <a:pt x="6119" y="5753"/>
                </a:lnTo>
                <a:lnTo>
                  <a:pt x="6106" y="5745"/>
                </a:lnTo>
                <a:lnTo>
                  <a:pt x="6105" y="5742"/>
                </a:lnTo>
                <a:lnTo>
                  <a:pt x="6112" y="5739"/>
                </a:lnTo>
                <a:lnTo>
                  <a:pt x="6116" y="5739"/>
                </a:lnTo>
                <a:lnTo>
                  <a:pt x="6122" y="5743"/>
                </a:lnTo>
                <a:lnTo>
                  <a:pt x="6124" y="5744"/>
                </a:lnTo>
                <a:lnTo>
                  <a:pt x="6125" y="5746"/>
                </a:lnTo>
                <a:lnTo>
                  <a:pt x="6125" y="5748"/>
                </a:lnTo>
                <a:lnTo>
                  <a:pt x="6122" y="5752"/>
                </a:lnTo>
                <a:close/>
                <a:moveTo>
                  <a:pt x="5865" y="5784"/>
                </a:moveTo>
                <a:lnTo>
                  <a:pt x="5861" y="5785"/>
                </a:lnTo>
                <a:lnTo>
                  <a:pt x="5878" y="5771"/>
                </a:lnTo>
                <a:lnTo>
                  <a:pt x="5882" y="5766"/>
                </a:lnTo>
                <a:lnTo>
                  <a:pt x="5887" y="5766"/>
                </a:lnTo>
                <a:lnTo>
                  <a:pt x="5879" y="5774"/>
                </a:lnTo>
                <a:lnTo>
                  <a:pt x="5865" y="5784"/>
                </a:lnTo>
                <a:close/>
                <a:moveTo>
                  <a:pt x="5729" y="5873"/>
                </a:moveTo>
                <a:lnTo>
                  <a:pt x="5726" y="5873"/>
                </a:lnTo>
                <a:lnTo>
                  <a:pt x="5729" y="5868"/>
                </a:lnTo>
                <a:lnTo>
                  <a:pt x="5735" y="5866"/>
                </a:lnTo>
                <a:lnTo>
                  <a:pt x="5748" y="5857"/>
                </a:lnTo>
                <a:lnTo>
                  <a:pt x="5753" y="5856"/>
                </a:lnTo>
                <a:lnTo>
                  <a:pt x="5756" y="5853"/>
                </a:lnTo>
                <a:lnTo>
                  <a:pt x="5757" y="5852"/>
                </a:lnTo>
                <a:lnTo>
                  <a:pt x="5756" y="5856"/>
                </a:lnTo>
                <a:lnTo>
                  <a:pt x="5746" y="5862"/>
                </a:lnTo>
                <a:lnTo>
                  <a:pt x="5729" y="5873"/>
                </a:lnTo>
                <a:close/>
                <a:moveTo>
                  <a:pt x="5709" y="5895"/>
                </a:moveTo>
                <a:lnTo>
                  <a:pt x="5707" y="5896"/>
                </a:lnTo>
                <a:lnTo>
                  <a:pt x="5711" y="5888"/>
                </a:lnTo>
                <a:lnTo>
                  <a:pt x="5712" y="5885"/>
                </a:lnTo>
                <a:lnTo>
                  <a:pt x="5718" y="5876"/>
                </a:lnTo>
                <a:lnTo>
                  <a:pt x="5721" y="5875"/>
                </a:lnTo>
                <a:lnTo>
                  <a:pt x="5723" y="5879"/>
                </a:lnTo>
                <a:lnTo>
                  <a:pt x="5716" y="5885"/>
                </a:lnTo>
                <a:lnTo>
                  <a:pt x="5709" y="5895"/>
                </a:lnTo>
                <a:close/>
                <a:moveTo>
                  <a:pt x="7042" y="5951"/>
                </a:moveTo>
                <a:lnTo>
                  <a:pt x="7043" y="5957"/>
                </a:lnTo>
                <a:lnTo>
                  <a:pt x="7036" y="5942"/>
                </a:lnTo>
                <a:lnTo>
                  <a:pt x="7027" y="5918"/>
                </a:lnTo>
                <a:lnTo>
                  <a:pt x="7022" y="5900"/>
                </a:lnTo>
                <a:lnTo>
                  <a:pt x="7025" y="5905"/>
                </a:lnTo>
                <a:lnTo>
                  <a:pt x="7028" y="5915"/>
                </a:lnTo>
                <a:lnTo>
                  <a:pt x="7042" y="5951"/>
                </a:lnTo>
                <a:close/>
                <a:moveTo>
                  <a:pt x="5682" y="5949"/>
                </a:moveTo>
                <a:lnTo>
                  <a:pt x="5679" y="5954"/>
                </a:lnTo>
                <a:lnTo>
                  <a:pt x="5680" y="5946"/>
                </a:lnTo>
                <a:lnTo>
                  <a:pt x="5686" y="5929"/>
                </a:lnTo>
                <a:lnTo>
                  <a:pt x="5700" y="5906"/>
                </a:lnTo>
                <a:lnTo>
                  <a:pt x="5705" y="5902"/>
                </a:lnTo>
                <a:lnTo>
                  <a:pt x="5690" y="5927"/>
                </a:lnTo>
                <a:lnTo>
                  <a:pt x="5682" y="5949"/>
                </a:lnTo>
                <a:close/>
                <a:moveTo>
                  <a:pt x="5696" y="6049"/>
                </a:moveTo>
                <a:lnTo>
                  <a:pt x="5695" y="6053"/>
                </a:lnTo>
                <a:lnTo>
                  <a:pt x="5689" y="6034"/>
                </a:lnTo>
                <a:lnTo>
                  <a:pt x="5678" y="5991"/>
                </a:lnTo>
                <a:lnTo>
                  <a:pt x="5678" y="5966"/>
                </a:lnTo>
                <a:lnTo>
                  <a:pt x="5679" y="5958"/>
                </a:lnTo>
                <a:lnTo>
                  <a:pt x="5682" y="5993"/>
                </a:lnTo>
                <a:lnTo>
                  <a:pt x="5694" y="6037"/>
                </a:lnTo>
                <a:lnTo>
                  <a:pt x="5696" y="6049"/>
                </a:lnTo>
                <a:close/>
                <a:moveTo>
                  <a:pt x="6891" y="6015"/>
                </a:moveTo>
                <a:lnTo>
                  <a:pt x="6891" y="6020"/>
                </a:lnTo>
                <a:lnTo>
                  <a:pt x="6887" y="6011"/>
                </a:lnTo>
                <a:lnTo>
                  <a:pt x="6885" y="6002"/>
                </a:lnTo>
                <a:lnTo>
                  <a:pt x="6888" y="6005"/>
                </a:lnTo>
                <a:lnTo>
                  <a:pt x="6891" y="6015"/>
                </a:lnTo>
                <a:close/>
                <a:moveTo>
                  <a:pt x="6895" y="6024"/>
                </a:moveTo>
                <a:lnTo>
                  <a:pt x="6892" y="6026"/>
                </a:lnTo>
                <a:lnTo>
                  <a:pt x="6886" y="6024"/>
                </a:lnTo>
                <a:lnTo>
                  <a:pt x="6883" y="6021"/>
                </a:lnTo>
                <a:lnTo>
                  <a:pt x="6882" y="6015"/>
                </a:lnTo>
                <a:lnTo>
                  <a:pt x="6887" y="6021"/>
                </a:lnTo>
                <a:lnTo>
                  <a:pt x="6889" y="6023"/>
                </a:lnTo>
                <a:lnTo>
                  <a:pt x="6895" y="6024"/>
                </a:lnTo>
                <a:close/>
                <a:moveTo>
                  <a:pt x="7026" y="6138"/>
                </a:moveTo>
                <a:lnTo>
                  <a:pt x="7010" y="6155"/>
                </a:lnTo>
                <a:lnTo>
                  <a:pt x="7012" y="6151"/>
                </a:lnTo>
                <a:lnTo>
                  <a:pt x="7018" y="6142"/>
                </a:lnTo>
                <a:lnTo>
                  <a:pt x="7020" y="6138"/>
                </a:lnTo>
                <a:lnTo>
                  <a:pt x="7024" y="6135"/>
                </a:lnTo>
                <a:lnTo>
                  <a:pt x="7028" y="6130"/>
                </a:lnTo>
                <a:lnTo>
                  <a:pt x="7029" y="6125"/>
                </a:lnTo>
                <a:lnTo>
                  <a:pt x="7034" y="6121"/>
                </a:lnTo>
                <a:lnTo>
                  <a:pt x="7036" y="6120"/>
                </a:lnTo>
                <a:lnTo>
                  <a:pt x="7026" y="6138"/>
                </a:lnTo>
                <a:close/>
                <a:moveTo>
                  <a:pt x="7006" y="6159"/>
                </a:moveTo>
                <a:lnTo>
                  <a:pt x="7004" y="6159"/>
                </a:lnTo>
                <a:lnTo>
                  <a:pt x="7007" y="6156"/>
                </a:lnTo>
                <a:lnTo>
                  <a:pt x="7008" y="6156"/>
                </a:lnTo>
                <a:lnTo>
                  <a:pt x="7006" y="6159"/>
                </a:lnTo>
                <a:close/>
                <a:moveTo>
                  <a:pt x="6991" y="6168"/>
                </a:moveTo>
                <a:lnTo>
                  <a:pt x="6989" y="6168"/>
                </a:lnTo>
                <a:lnTo>
                  <a:pt x="6990" y="6166"/>
                </a:lnTo>
                <a:lnTo>
                  <a:pt x="6993" y="6164"/>
                </a:lnTo>
                <a:lnTo>
                  <a:pt x="6994" y="6165"/>
                </a:lnTo>
                <a:lnTo>
                  <a:pt x="6994" y="6166"/>
                </a:lnTo>
                <a:lnTo>
                  <a:pt x="6991" y="6168"/>
                </a:lnTo>
                <a:close/>
                <a:moveTo>
                  <a:pt x="6974" y="6175"/>
                </a:moveTo>
                <a:lnTo>
                  <a:pt x="6970" y="6177"/>
                </a:lnTo>
                <a:lnTo>
                  <a:pt x="6966" y="6176"/>
                </a:lnTo>
                <a:lnTo>
                  <a:pt x="6970" y="6174"/>
                </a:lnTo>
                <a:lnTo>
                  <a:pt x="6983" y="6171"/>
                </a:lnTo>
                <a:lnTo>
                  <a:pt x="6978" y="6174"/>
                </a:lnTo>
                <a:lnTo>
                  <a:pt x="6974" y="6175"/>
                </a:lnTo>
                <a:close/>
                <a:moveTo>
                  <a:pt x="6951" y="6181"/>
                </a:moveTo>
                <a:lnTo>
                  <a:pt x="6948" y="6183"/>
                </a:lnTo>
                <a:lnTo>
                  <a:pt x="6947" y="6182"/>
                </a:lnTo>
                <a:lnTo>
                  <a:pt x="6947" y="6180"/>
                </a:lnTo>
                <a:lnTo>
                  <a:pt x="6944" y="6174"/>
                </a:lnTo>
                <a:lnTo>
                  <a:pt x="6944" y="6172"/>
                </a:lnTo>
                <a:lnTo>
                  <a:pt x="6952" y="6178"/>
                </a:lnTo>
                <a:lnTo>
                  <a:pt x="6952" y="6179"/>
                </a:lnTo>
                <a:lnTo>
                  <a:pt x="6951" y="6181"/>
                </a:lnTo>
                <a:close/>
                <a:moveTo>
                  <a:pt x="6932" y="6185"/>
                </a:moveTo>
                <a:lnTo>
                  <a:pt x="6927" y="6186"/>
                </a:lnTo>
                <a:lnTo>
                  <a:pt x="6931" y="6183"/>
                </a:lnTo>
                <a:lnTo>
                  <a:pt x="6933" y="6178"/>
                </a:lnTo>
                <a:lnTo>
                  <a:pt x="6935" y="6182"/>
                </a:lnTo>
                <a:lnTo>
                  <a:pt x="6935" y="6184"/>
                </a:lnTo>
                <a:lnTo>
                  <a:pt x="6932" y="6185"/>
                </a:lnTo>
                <a:close/>
                <a:moveTo>
                  <a:pt x="6915" y="6190"/>
                </a:moveTo>
                <a:lnTo>
                  <a:pt x="6913" y="6190"/>
                </a:lnTo>
                <a:lnTo>
                  <a:pt x="6913" y="6189"/>
                </a:lnTo>
                <a:lnTo>
                  <a:pt x="6916" y="6187"/>
                </a:lnTo>
                <a:lnTo>
                  <a:pt x="6919" y="6188"/>
                </a:lnTo>
                <a:lnTo>
                  <a:pt x="6919" y="6189"/>
                </a:lnTo>
                <a:lnTo>
                  <a:pt x="6915" y="6190"/>
                </a:lnTo>
                <a:close/>
                <a:moveTo>
                  <a:pt x="770" y="6414"/>
                </a:moveTo>
                <a:lnTo>
                  <a:pt x="763" y="6419"/>
                </a:lnTo>
                <a:lnTo>
                  <a:pt x="759" y="6417"/>
                </a:lnTo>
                <a:lnTo>
                  <a:pt x="751" y="6416"/>
                </a:lnTo>
                <a:lnTo>
                  <a:pt x="748" y="6412"/>
                </a:lnTo>
                <a:lnTo>
                  <a:pt x="740" y="6409"/>
                </a:lnTo>
                <a:lnTo>
                  <a:pt x="737" y="6405"/>
                </a:lnTo>
                <a:lnTo>
                  <a:pt x="742" y="6396"/>
                </a:lnTo>
                <a:lnTo>
                  <a:pt x="753" y="6389"/>
                </a:lnTo>
                <a:lnTo>
                  <a:pt x="771" y="6390"/>
                </a:lnTo>
                <a:lnTo>
                  <a:pt x="775" y="6395"/>
                </a:lnTo>
                <a:lnTo>
                  <a:pt x="775" y="6399"/>
                </a:lnTo>
                <a:lnTo>
                  <a:pt x="773" y="6404"/>
                </a:lnTo>
                <a:lnTo>
                  <a:pt x="772" y="6411"/>
                </a:lnTo>
                <a:lnTo>
                  <a:pt x="770" y="6414"/>
                </a:lnTo>
                <a:close/>
                <a:moveTo>
                  <a:pt x="706" y="6422"/>
                </a:moveTo>
                <a:lnTo>
                  <a:pt x="704" y="6426"/>
                </a:lnTo>
                <a:lnTo>
                  <a:pt x="701" y="6425"/>
                </a:lnTo>
                <a:lnTo>
                  <a:pt x="701" y="6422"/>
                </a:lnTo>
                <a:lnTo>
                  <a:pt x="702" y="6417"/>
                </a:lnTo>
                <a:lnTo>
                  <a:pt x="707" y="6413"/>
                </a:lnTo>
                <a:lnTo>
                  <a:pt x="712" y="6407"/>
                </a:lnTo>
                <a:lnTo>
                  <a:pt x="716" y="6408"/>
                </a:lnTo>
                <a:lnTo>
                  <a:pt x="714" y="6412"/>
                </a:lnTo>
                <a:lnTo>
                  <a:pt x="714" y="6416"/>
                </a:lnTo>
                <a:lnTo>
                  <a:pt x="708" y="6419"/>
                </a:lnTo>
                <a:lnTo>
                  <a:pt x="706" y="6422"/>
                </a:lnTo>
                <a:close/>
                <a:moveTo>
                  <a:pt x="894" y="6454"/>
                </a:moveTo>
                <a:lnTo>
                  <a:pt x="897" y="6455"/>
                </a:lnTo>
                <a:lnTo>
                  <a:pt x="900" y="6454"/>
                </a:lnTo>
                <a:lnTo>
                  <a:pt x="902" y="6461"/>
                </a:lnTo>
                <a:lnTo>
                  <a:pt x="906" y="6465"/>
                </a:lnTo>
                <a:lnTo>
                  <a:pt x="907" y="6467"/>
                </a:lnTo>
                <a:lnTo>
                  <a:pt x="903" y="6469"/>
                </a:lnTo>
                <a:lnTo>
                  <a:pt x="894" y="6470"/>
                </a:lnTo>
                <a:lnTo>
                  <a:pt x="890" y="6468"/>
                </a:lnTo>
                <a:lnTo>
                  <a:pt x="886" y="6464"/>
                </a:lnTo>
                <a:lnTo>
                  <a:pt x="882" y="6465"/>
                </a:lnTo>
                <a:lnTo>
                  <a:pt x="881" y="6462"/>
                </a:lnTo>
                <a:lnTo>
                  <a:pt x="880" y="6461"/>
                </a:lnTo>
                <a:lnTo>
                  <a:pt x="877" y="6462"/>
                </a:lnTo>
                <a:lnTo>
                  <a:pt x="880" y="6466"/>
                </a:lnTo>
                <a:lnTo>
                  <a:pt x="872" y="6467"/>
                </a:lnTo>
                <a:lnTo>
                  <a:pt x="870" y="6466"/>
                </a:lnTo>
                <a:lnTo>
                  <a:pt x="867" y="6461"/>
                </a:lnTo>
                <a:lnTo>
                  <a:pt x="859" y="6452"/>
                </a:lnTo>
                <a:lnTo>
                  <a:pt x="859" y="6448"/>
                </a:lnTo>
                <a:lnTo>
                  <a:pt x="857" y="6444"/>
                </a:lnTo>
                <a:lnTo>
                  <a:pt x="869" y="6442"/>
                </a:lnTo>
                <a:lnTo>
                  <a:pt x="877" y="6435"/>
                </a:lnTo>
                <a:lnTo>
                  <a:pt x="881" y="6434"/>
                </a:lnTo>
                <a:lnTo>
                  <a:pt x="890" y="6446"/>
                </a:lnTo>
                <a:lnTo>
                  <a:pt x="890" y="6450"/>
                </a:lnTo>
                <a:lnTo>
                  <a:pt x="892" y="6453"/>
                </a:lnTo>
                <a:lnTo>
                  <a:pt x="894" y="6454"/>
                </a:lnTo>
                <a:close/>
                <a:moveTo>
                  <a:pt x="941" y="6475"/>
                </a:moveTo>
                <a:lnTo>
                  <a:pt x="957" y="6477"/>
                </a:lnTo>
                <a:lnTo>
                  <a:pt x="961" y="6476"/>
                </a:lnTo>
                <a:lnTo>
                  <a:pt x="964" y="6478"/>
                </a:lnTo>
                <a:lnTo>
                  <a:pt x="978" y="6479"/>
                </a:lnTo>
                <a:lnTo>
                  <a:pt x="980" y="6480"/>
                </a:lnTo>
                <a:lnTo>
                  <a:pt x="978" y="6484"/>
                </a:lnTo>
                <a:lnTo>
                  <a:pt x="969" y="6488"/>
                </a:lnTo>
                <a:lnTo>
                  <a:pt x="956" y="6485"/>
                </a:lnTo>
                <a:lnTo>
                  <a:pt x="935" y="6483"/>
                </a:lnTo>
                <a:lnTo>
                  <a:pt x="935" y="6480"/>
                </a:lnTo>
                <a:lnTo>
                  <a:pt x="937" y="6478"/>
                </a:lnTo>
                <a:lnTo>
                  <a:pt x="938" y="6474"/>
                </a:lnTo>
                <a:lnTo>
                  <a:pt x="941" y="6475"/>
                </a:lnTo>
                <a:close/>
                <a:moveTo>
                  <a:pt x="998" y="6499"/>
                </a:moveTo>
                <a:lnTo>
                  <a:pt x="1000" y="6500"/>
                </a:lnTo>
                <a:lnTo>
                  <a:pt x="1009" y="6498"/>
                </a:lnTo>
                <a:lnTo>
                  <a:pt x="1015" y="6497"/>
                </a:lnTo>
                <a:lnTo>
                  <a:pt x="1025" y="6503"/>
                </a:lnTo>
                <a:lnTo>
                  <a:pt x="1029" y="6506"/>
                </a:lnTo>
                <a:lnTo>
                  <a:pt x="1035" y="6511"/>
                </a:lnTo>
                <a:lnTo>
                  <a:pt x="1038" y="6513"/>
                </a:lnTo>
                <a:lnTo>
                  <a:pt x="1036" y="6517"/>
                </a:lnTo>
                <a:lnTo>
                  <a:pt x="1028" y="6523"/>
                </a:lnTo>
                <a:lnTo>
                  <a:pt x="1018" y="6524"/>
                </a:lnTo>
                <a:lnTo>
                  <a:pt x="1012" y="6527"/>
                </a:lnTo>
                <a:lnTo>
                  <a:pt x="1004" y="6526"/>
                </a:lnTo>
                <a:lnTo>
                  <a:pt x="1002" y="6525"/>
                </a:lnTo>
                <a:lnTo>
                  <a:pt x="1001" y="6518"/>
                </a:lnTo>
                <a:lnTo>
                  <a:pt x="999" y="6510"/>
                </a:lnTo>
                <a:lnTo>
                  <a:pt x="994" y="6511"/>
                </a:lnTo>
                <a:lnTo>
                  <a:pt x="988" y="6508"/>
                </a:lnTo>
                <a:lnTo>
                  <a:pt x="982" y="6501"/>
                </a:lnTo>
                <a:lnTo>
                  <a:pt x="981" y="6497"/>
                </a:lnTo>
                <a:lnTo>
                  <a:pt x="985" y="6491"/>
                </a:lnTo>
                <a:lnTo>
                  <a:pt x="990" y="6490"/>
                </a:lnTo>
                <a:lnTo>
                  <a:pt x="995" y="6494"/>
                </a:lnTo>
                <a:lnTo>
                  <a:pt x="998" y="6499"/>
                </a:lnTo>
                <a:close/>
                <a:moveTo>
                  <a:pt x="969" y="6512"/>
                </a:moveTo>
                <a:lnTo>
                  <a:pt x="965" y="6515"/>
                </a:lnTo>
                <a:lnTo>
                  <a:pt x="960" y="6513"/>
                </a:lnTo>
                <a:lnTo>
                  <a:pt x="958" y="6508"/>
                </a:lnTo>
                <a:lnTo>
                  <a:pt x="954" y="6500"/>
                </a:lnTo>
                <a:lnTo>
                  <a:pt x="962" y="6499"/>
                </a:lnTo>
                <a:lnTo>
                  <a:pt x="967" y="6501"/>
                </a:lnTo>
                <a:lnTo>
                  <a:pt x="970" y="6503"/>
                </a:lnTo>
                <a:lnTo>
                  <a:pt x="973" y="6507"/>
                </a:lnTo>
                <a:lnTo>
                  <a:pt x="969" y="6512"/>
                </a:lnTo>
                <a:close/>
                <a:moveTo>
                  <a:pt x="1070" y="6660"/>
                </a:moveTo>
                <a:lnTo>
                  <a:pt x="1066" y="6664"/>
                </a:lnTo>
                <a:lnTo>
                  <a:pt x="1062" y="6663"/>
                </a:lnTo>
                <a:lnTo>
                  <a:pt x="1046" y="6655"/>
                </a:lnTo>
                <a:lnTo>
                  <a:pt x="1044" y="6650"/>
                </a:lnTo>
                <a:lnTo>
                  <a:pt x="1045" y="6629"/>
                </a:lnTo>
                <a:lnTo>
                  <a:pt x="1039" y="6611"/>
                </a:lnTo>
                <a:lnTo>
                  <a:pt x="1033" y="6598"/>
                </a:lnTo>
                <a:lnTo>
                  <a:pt x="1038" y="6591"/>
                </a:lnTo>
                <a:lnTo>
                  <a:pt x="1044" y="6586"/>
                </a:lnTo>
                <a:lnTo>
                  <a:pt x="1051" y="6576"/>
                </a:lnTo>
                <a:lnTo>
                  <a:pt x="1045" y="6563"/>
                </a:lnTo>
                <a:lnTo>
                  <a:pt x="1047" y="6555"/>
                </a:lnTo>
                <a:lnTo>
                  <a:pt x="1050" y="6554"/>
                </a:lnTo>
                <a:lnTo>
                  <a:pt x="1067" y="6563"/>
                </a:lnTo>
                <a:lnTo>
                  <a:pt x="1100" y="6577"/>
                </a:lnTo>
                <a:lnTo>
                  <a:pt x="1109" y="6587"/>
                </a:lnTo>
                <a:lnTo>
                  <a:pt x="1111" y="6598"/>
                </a:lnTo>
                <a:lnTo>
                  <a:pt x="1117" y="6599"/>
                </a:lnTo>
                <a:lnTo>
                  <a:pt x="1120" y="6607"/>
                </a:lnTo>
                <a:lnTo>
                  <a:pt x="1129" y="6613"/>
                </a:lnTo>
                <a:lnTo>
                  <a:pt x="1131" y="6617"/>
                </a:lnTo>
                <a:lnTo>
                  <a:pt x="1128" y="6623"/>
                </a:lnTo>
                <a:lnTo>
                  <a:pt x="1112" y="6634"/>
                </a:lnTo>
                <a:lnTo>
                  <a:pt x="1091" y="6639"/>
                </a:lnTo>
                <a:lnTo>
                  <a:pt x="1074" y="6651"/>
                </a:lnTo>
                <a:lnTo>
                  <a:pt x="1070" y="6660"/>
                </a:lnTo>
                <a:close/>
              </a:path>
            </a:pathLst>
          </a:custGeom>
          <a:solidFill>
            <a:schemeClr val="bg1">
              <a:lumMod val="75000"/>
            </a:schemeClr>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2" name="Freeform 284"/>
          <p:cNvSpPr>
            <a:spLocks/>
          </p:cNvSpPr>
          <p:nvPr/>
        </p:nvSpPr>
        <p:spPr bwMode="auto">
          <a:xfrm>
            <a:off x="3218163" y="5614258"/>
            <a:ext cx="101064" cy="108434"/>
          </a:xfrm>
          <a:custGeom>
            <a:avLst/>
            <a:gdLst>
              <a:gd name="T0" fmla="*/ 393 w 421"/>
              <a:gd name="T1" fmla="*/ 348 h 452"/>
              <a:gd name="T2" fmla="*/ 369 w 421"/>
              <a:gd name="T3" fmla="*/ 399 h 452"/>
              <a:gd name="T4" fmla="*/ 330 w 421"/>
              <a:gd name="T5" fmla="*/ 426 h 452"/>
              <a:gd name="T6" fmla="*/ 265 w 421"/>
              <a:gd name="T7" fmla="*/ 448 h 452"/>
              <a:gd name="T8" fmla="*/ 219 w 421"/>
              <a:gd name="T9" fmla="*/ 437 h 452"/>
              <a:gd name="T10" fmla="*/ 178 w 421"/>
              <a:gd name="T11" fmla="*/ 449 h 452"/>
              <a:gd name="T12" fmla="*/ 157 w 421"/>
              <a:gd name="T13" fmla="*/ 437 h 452"/>
              <a:gd name="T14" fmla="*/ 71 w 421"/>
              <a:gd name="T15" fmla="*/ 405 h 452"/>
              <a:gd name="T16" fmla="*/ 43 w 421"/>
              <a:gd name="T17" fmla="*/ 400 h 452"/>
              <a:gd name="T18" fmla="*/ 3 w 421"/>
              <a:gd name="T19" fmla="*/ 354 h 452"/>
              <a:gd name="T20" fmla="*/ 7 w 421"/>
              <a:gd name="T21" fmla="*/ 292 h 452"/>
              <a:gd name="T22" fmla="*/ 17 w 421"/>
              <a:gd name="T23" fmla="*/ 280 h 452"/>
              <a:gd name="T24" fmla="*/ 28 w 421"/>
              <a:gd name="T25" fmla="*/ 258 h 452"/>
              <a:gd name="T26" fmla="*/ 19 w 421"/>
              <a:gd name="T27" fmla="*/ 218 h 452"/>
              <a:gd name="T28" fmla="*/ 22 w 421"/>
              <a:gd name="T29" fmla="*/ 192 h 452"/>
              <a:gd name="T30" fmla="*/ 22 w 421"/>
              <a:gd name="T31" fmla="*/ 173 h 452"/>
              <a:gd name="T32" fmla="*/ 27 w 421"/>
              <a:gd name="T33" fmla="*/ 159 h 452"/>
              <a:gd name="T34" fmla="*/ 36 w 421"/>
              <a:gd name="T35" fmla="*/ 139 h 452"/>
              <a:gd name="T36" fmla="*/ 31 w 421"/>
              <a:gd name="T37" fmla="*/ 128 h 452"/>
              <a:gd name="T38" fmla="*/ 43 w 421"/>
              <a:gd name="T39" fmla="*/ 100 h 452"/>
              <a:gd name="T40" fmla="*/ 43 w 421"/>
              <a:gd name="T41" fmla="*/ 80 h 452"/>
              <a:gd name="T42" fmla="*/ 50 w 421"/>
              <a:gd name="T43" fmla="*/ 69 h 452"/>
              <a:gd name="T44" fmla="*/ 48 w 421"/>
              <a:gd name="T45" fmla="*/ 36 h 452"/>
              <a:gd name="T46" fmla="*/ 63 w 421"/>
              <a:gd name="T47" fmla="*/ 11 h 452"/>
              <a:gd name="T48" fmla="*/ 84 w 421"/>
              <a:gd name="T49" fmla="*/ 16 h 452"/>
              <a:gd name="T50" fmla="*/ 105 w 421"/>
              <a:gd name="T51" fmla="*/ 4 h 452"/>
              <a:gd name="T52" fmla="*/ 127 w 421"/>
              <a:gd name="T53" fmla="*/ 0 h 452"/>
              <a:gd name="T54" fmla="*/ 179 w 421"/>
              <a:gd name="T55" fmla="*/ 48 h 452"/>
              <a:gd name="T56" fmla="*/ 193 w 421"/>
              <a:gd name="T57" fmla="*/ 67 h 452"/>
              <a:gd name="T58" fmla="*/ 193 w 421"/>
              <a:gd name="T59" fmla="*/ 89 h 452"/>
              <a:gd name="T60" fmla="*/ 209 w 421"/>
              <a:gd name="T61" fmla="*/ 85 h 452"/>
              <a:gd name="T62" fmla="*/ 220 w 421"/>
              <a:gd name="T63" fmla="*/ 75 h 452"/>
              <a:gd name="T64" fmla="*/ 225 w 421"/>
              <a:gd name="T65" fmla="*/ 68 h 452"/>
              <a:gd name="T66" fmla="*/ 243 w 421"/>
              <a:gd name="T67" fmla="*/ 86 h 452"/>
              <a:gd name="T68" fmla="*/ 250 w 421"/>
              <a:gd name="T69" fmla="*/ 99 h 452"/>
              <a:gd name="T70" fmla="*/ 265 w 421"/>
              <a:gd name="T71" fmla="*/ 111 h 452"/>
              <a:gd name="T72" fmla="*/ 305 w 421"/>
              <a:gd name="T73" fmla="*/ 127 h 452"/>
              <a:gd name="T74" fmla="*/ 322 w 421"/>
              <a:gd name="T75" fmla="*/ 151 h 452"/>
              <a:gd name="T76" fmla="*/ 353 w 421"/>
              <a:gd name="T77" fmla="*/ 168 h 452"/>
              <a:gd name="T78" fmla="*/ 367 w 421"/>
              <a:gd name="T79" fmla="*/ 178 h 452"/>
              <a:gd name="T80" fmla="*/ 375 w 421"/>
              <a:gd name="T81" fmla="*/ 192 h 452"/>
              <a:gd name="T82" fmla="*/ 392 w 421"/>
              <a:gd name="T83" fmla="*/ 221 h 452"/>
              <a:gd name="T84" fmla="*/ 418 w 421"/>
              <a:gd name="T85" fmla="*/ 238 h 452"/>
              <a:gd name="T86" fmla="*/ 406 w 421"/>
              <a:gd name="T87" fmla="*/ 261 h 452"/>
              <a:gd name="T88" fmla="*/ 390 w 421"/>
              <a:gd name="T89" fmla="*/ 278 h 452"/>
              <a:gd name="T90" fmla="*/ 388 w 421"/>
              <a:gd name="T91" fmla="*/ 327 h 452"/>
              <a:gd name="T92" fmla="*/ 394 w 421"/>
              <a:gd name="T93" fmla="*/ 335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1" h="452">
                <a:moveTo>
                  <a:pt x="402" y="338"/>
                </a:moveTo>
                <a:lnTo>
                  <a:pt x="398" y="342"/>
                </a:lnTo>
                <a:lnTo>
                  <a:pt x="393" y="348"/>
                </a:lnTo>
                <a:lnTo>
                  <a:pt x="389" y="364"/>
                </a:lnTo>
                <a:lnTo>
                  <a:pt x="372" y="386"/>
                </a:lnTo>
                <a:lnTo>
                  <a:pt x="369" y="399"/>
                </a:lnTo>
                <a:lnTo>
                  <a:pt x="351" y="412"/>
                </a:lnTo>
                <a:lnTo>
                  <a:pt x="338" y="427"/>
                </a:lnTo>
                <a:lnTo>
                  <a:pt x="330" y="426"/>
                </a:lnTo>
                <a:lnTo>
                  <a:pt x="323" y="432"/>
                </a:lnTo>
                <a:lnTo>
                  <a:pt x="280" y="452"/>
                </a:lnTo>
                <a:lnTo>
                  <a:pt x="265" y="448"/>
                </a:lnTo>
                <a:lnTo>
                  <a:pt x="254" y="448"/>
                </a:lnTo>
                <a:lnTo>
                  <a:pt x="243" y="440"/>
                </a:lnTo>
                <a:lnTo>
                  <a:pt x="219" y="437"/>
                </a:lnTo>
                <a:lnTo>
                  <a:pt x="204" y="440"/>
                </a:lnTo>
                <a:lnTo>
                  <a:pt x="184" y="449"/>
                </a:lnTo>
                <a:lnTo>
                  <a:pt x="178" y="449"/>
                </a:lnTo>
                <a:lnTo>
                  <a:pt x="173" y="449"/>
                </a:lnTo>
                <a:lnTo>
                  <a:pt x="163" y="445"/>
                </a:lnTo>
                <a:lnTo>
                  <a:pt x="157" y="437"/>
                </a:lnTo>
                <a:lnTo>
                  <a:pt x="126" y="427"/>
                </a:lnTo>
                <a:lnTo>
                  <a:pt x="101" y="406"/>
                </a:lnTo>
                <a:lnTo>
                  <a:pt x="71" y="405"/>
                </a:lnTo>
                <a:lnTo>
                  <a:pt x="48" y="408"/>
                </a:lnTo>
                <a:lnTo>
                  <a:pt x="45" y="405"/>
                </a:lnTo>
                <a:lnTo>
                  <a:pt x="43" y="400"/>
                </a:lnTo>
                <a:lnTo>
                  <a:pt x="38" y="392"/>
                </a:lnTo>
                <a:lnTo>
                  <a:pt x="18" y="373"/>
                </a:lnTo>
                <a:lnTo>
                  <a:pt x="3" y="354"/>
                </a:lnTo>
                <a:lnTo>
                  <a:pt x="0" y="336"/>
                </a:lnTo>
                <a:lnTo>
                  <a:pt x="2" y="316"/>
                </a:lnTo>
                <a:lnTo>
                  <a:pt x="7" y="292"/>
                </a:lnTo>
                <a:lnTo>
                  <a:pt x="6" y="285"/>
                </a:lnTo>
                <a:lnTo>
                  <a:pt x="12" y="281"/>
                </a:lnTo>
                <a:lnTo>
                  <a:pt x="17" y="280"/>
                </a:lnTo>
                <a:lnTo>
                  <a:pt x="23" y="274"/>
                </a:lnTo>
                <a:lnTo>
                  <a:pt x="28" y="265"/>
                </a:lnTo>
                <a:lnTo>
                  <a:pt x="28" y="258"/>
                </a:lnTo>
                <a:lnTo>
                  <a:pt x="25" y="245"/>
                </a:lnTo>
                <a:lnTo>
                  <a:pt x="22" y="227"/>
                </a:lnTo>
                <a:lnTo>
                  <a:pt x="19" y="218"/>
                </a:lnTo>
                <a:lnTo>
                  <a:pt x="25" y="204"/>
                </a:lnTo>
                <a:lnTo>
                  <a:pt x="25" y="198"/>
                </a:lnTo>
                <a:lnTo>
                  <a:pt x="22" y="192"/>
                </a:lnTo>
                <a:lnTo>
                  <a:pt x="21" y="186"/>
                </a:lnTo>
                <a:lnTo>
                  <a:pt x="22" y="179"/>
                </a:lnTo>
                <a:lnTo>
                  <a:pt x="22" y="173"/>
                </a:lnTo>
                <a:lnTo>
                  <a:pt x="20" y="167"/>
                </a:lnTo>
                <a:lnTo>
                  <a:pt x="22" y="163"/>
                </a:lnTo>
                <a:lnTo>
                  <a:pt x="27" y="159"/>
                </a:lnTo>
                <a:lnTo>
                  <a:pt x="32" y="153"/>
                </a:lnTo>
                <a:lnTo>
                  <a:pt x="34" y="145"/>
                </a:lnTo>
                <a:lnTo>
                  <a:pt x="36" y="139"/>
                </a:lnTo>
                <a:lnTo>
                  <a:pt x="36" y="135"/>
                </a:lnTo>
                <a:lnTo>
                  <a:pt x="34" y="131"/>
                </a:lnTo>
                <a:lnTo>
                  <a:pt x="31" y="128"/>
                </a:lnTo>
                <a:lnTo>
                  <a:pt x="32" y="120"/>
                </a:lnTo>
                <a:lnTo>
                  <a:pt x="39" y="110"/>
                </a:lnTo>
                <a:lnTo>
                  <a:pt x="43" y="100"/>
                </a:lnTo>
                <a:lnTo>
                  <a:pt x="45" y="92"/>
                </a:lnTo>
                <a:lnTo>
                  <a:pt x="45" y="85"/>
                </a:lnTo>
                <a:lnTo>
                  <a:pt x="43" y="80"/>
                </a:lnTo>
                <a:lnTo>
                  <a:pt x="44" y="76"/>
                </a:lnTo>
                <a:lnTo>
                  <a:pt x="48" y="74"/>
                </a:lnTo>
                <a:lnTo>
                  <a:pt x="50" y="69"/>
                </a:lnTo>
                <a:lnTo>
                  <a:pt x="49" y="56"/>
                </a:lnTo>
                <a:lnTo>
                  <a:pt x="45" y="45"/>
                </a:lnTo>
                <a:lnTo>
                  <a:pt x="48" y="36"/>
                </a:lnTo>
                <a:lnTo>
                  <a:pt x="58" y="26"/>
                </a:lnTo>
                <a:lnTo>
                  <a:pt x="63" y="17"/>
                </a:lnTo>
                <a:lnTo>
                  <a:pt x="63" y="11"/>
                </a:lnTo>
                <a:lnTo>
                  <a:pt x="66" y="8"/>
                </a:lnTo>
                <a:lnTo>
                  <a:pt x="70" y="14"/>
                </a:lnTo>
                <a:lnTo>
                  <a:pt x="84" y="16"/>
                </a:lnTo>
                <a:lnTo>
                  <a:pt x="97" y="16"/>
                </a:lnTo>
                <a:lnTo>
                  <a:pt x="99" y="15"/>
                </a:lnTo>
                <a:lnTo>
                  <a:pt x="105" y="4"/>
                </a:lnTo>
                <a:lnTo>
                  <a:pt x="111" y="1"/>
                </a:lnTo>
                <a:lnTo>
                  <a:pt x="119" y="0"/>
                </a:lnTo>
                <a:lnTo>
                  <a:pt x="127" y="0"/>
                </a:lnTo>
                <a:lnTo>
                  <a:pt x="136" y="8"/>
                </a:lnTo>
                <a:lnTo>
                  <a:pt x="161" y="31"/>
                </a:lnTo>
                <a:lnTo>
                  <a:pt x="179" y="48"/>
                </a:lnTo>
                <a:lnTo>
                  <a:pt x="185" y="56"/>
                </a:lnTo>
                <a:lnTo>
                  <a:pt x="190" y="62"/>
                </a:lnTo>
                <a:lnTo>
                  <a:pt x="193" y="67"/>
                </a:lnTo>
                <a:lnTo>
                  <a:pt x="192" y="81"/>
                </a:lnTo>
                <a:lnTo>
                  <a:pt x="192" y="88"/>
                </a:lnTo>
                <a:lnTo>
                  <a:pt x="193" y="89"/>
                </a:lnTo>
                <a:lnTo>
                  <a:pt x="197" y="89"/>
                </a:lnTo>
                <a:lnTo>
                  <a:pt x="203" y="88"/>
                </a:lnTo>
                <a:lnTo>
                  <a:pt x="209" y="85"/>
                </a:lnTo>
                <a:lnTo>
                  <a:pt x="213" y="81"/>
                </a:lnTo>
                <a:lnTo>
                  <a:pt x="217" y="77"/>
                </a:lnTo>
                <a:lnTo>
                  <a:pt x="220" y="75"/>
                </a:lnTo>
                <a:lnTo>
                  <a:pt x="221" y="72"/>
                </a:lnTo>
                <a:lnTo>
                  <a:pt x="223" y="69"/>
                </a:lnTo>
                <a:lnTo>
                  <a:pt x="225" y="68"/>
                </a:lnTo>
                <a:lnTo>
                  <a:pt x="228" y="71"/>
                </a:lnTo>
                <a:lnTo>
                  <a:pt x="237" y="79"/>
                </a:lnTo>
                <a:lnTo>
                  <a:pt x="243" y="86"/>
                </a:lnTo>
                <a:lnTo>
                  <a:pt x="245" y="91"/>
                </a:lnTo>
                <a:lnTo>
                  <a:pt x="248" y="95"/>
                </a:lnTo>
                <a:lnTo>
                  <a:pt x="250" y="99"/>
                </a:lnTo>
                <a:lnTo>
                  <a:pt x="252" y="103"/>
                </a:lnTo>
                <a:lnTo>
                  <a:pt x="259" y="108"/>
                </a:lnTo>
                <a:lnTo>
                  <a:pt x="265" y="111"/>
                </a:lnTo>
                <a:lnTo>
                  <a:pt x="270" y="108"/>
                </a:lnTo>
                <a:lnTo>
                  <a:pt x="281" y="118"/>
                </a:lnTo>
                <a:lnTo>
                  <a:pt x="305" y="127"/>
                </a:lnTo>
                <a:lnTo>
                  <a:pt x="310" y="132"/>
                </a:lnTo>
                <a:lnTo>
                  <a:pt x="314" y="139"/>
                </a:lnTo>
                <a:lnTo>
                  <a:pt x="322" y="151"/>
                </a:lnTo>
                <a:lnTo>
                  <a:pt x="334" y="161"/>
                </a:lnTo>
                <a:lnTo>
                  <a:pt x="344" y="165"/>
                </a:lnTo>
                <a:lnTo>
                  <a:pt x="353" y="168"/>
                </a:lnTo>
                <a:lnTo>
                  <a:pt x="358" y="170"/>
                </a:lnTo>
                <a:lnTo>
                  <a:pt x="361" y="174"/>
                </a:lnTo>
                <a:lnTo>
                  <a:pt x="367" y="178"/>
                </a:lnTo>
                <a:lnTo>
                  <a:pt x="371" y="180"/>
                </a:lnTo>
                <a:lnTo>
                  <a:pt x="372" y="184"/>
                </a:lnTo>
                <a:lnTo>
                  <a:pt x="375" y="192"/>
                </a:lnTo>
                <a:lnTo>
                  <a:pt x="379" y="202"/>
                </a:lnTo>
                <a:lnTo>
                  <a:pt x="383" y="212"/>
                </a:lnTo>
                <a:lnTo>
                  <a:pt x="392" y="221"/>
                </a:lnTo>
                <a:lnTo>
                  <a:pt x="402" y="229"/>
                </a:lnTo>
                <a:lnTo>
                  <a:pt x="413" y="233"/>
                </a:lnTo>
                <a:lnTo>
                  <a:pt x="418" y="238"/>
                </a:lnTo>
                <a:lnTo>
                  <a:pt x="421" y="243"/>
                </a:lnTo>
                <a:lnTo>
                  <a:pt x="414" y="251"/>
                </a:lnTo>
                <a:lnTo>
                  <a:pt x="406" y="261"/>
                </a:lnTo>
                <a:lnTo>
                  <a:pt x="400" y="269"/>
                </a:lnTo>
                <a:lnTo>
                  <a:pt x="393" y="274"/>
                </a:lnTo>
                <a:lnTo>
                  <a:pt x="390" y="278"/>
                </a:lnTo>
                <a:lnTo>
                  <a:pt x="389" y="284"/>
                </a:lnTo>
                <a:lnTo>
                  <a:pt x="389" y="315"/>
                </a:lnTo>
                <a:lnTo>
                  <a:pt x="388" y="327"/>
                </a:lnTo>
                <a:lnTo>
                  <a:pt x="389" y="330"/>
                </a:lnTo>
                <a:lnTo>
                  <a:pt x="390" y="332"/>
                </a:lnTo>
                <a:lnTo>
                  <a:pt x="394" y="335"/>
                </a:lnTo>
                <a:lnTo>
                  <a:pt x="399" y="338"/>
                </a:lnTo>
                <a:lnTo>
                  <a:pt x="402" y="338"/>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3" name="Freeform 285"/>
          <p:cNvSpPr>
            <a:spLocks noEditPoints="1"/>
          </p:cNvSpPr>
          <p:nvPr/>
        </p:nvSpPr>
        <p:spPr bwMode="auto">
          <a:xfrm>
            <a:off x="5382620" y="4055133"/>
            <a:ext cx="324248" cy="210550"/>
          </a:xfrm>
          <a:custGeom>
            <a:avLst/>
            <a:gdLst>
              <a:gd name="T0" fmla="*/ 1179 w 1360"/>
              <a:gd name="T1" fmla="*/ 386 h 884"/>
              <a:gd name="T2" fmla="*/ 1134 w 1360"/>
              <a:gd name="T3" fmla="*/ 442 h 884"/>
              <a:gd name="T4" fmla="*/ 1199 w 1360"/>
              <a:gd name="T5" fmla="*/ 479 h 884"/>
              <a:gd name="T6" fmla="*/ 1239 w 1360"/>
              <a:gd name="T7" fmla="*/ 449 h 884"/>
              <a:gd name="T8" fmla="*/ 1258 w 1360"/>
              <a:gd name="T9" fmla="*/ 462 h 884"/>
              <a:gd name="T10" fmla="*/ 1293 w 1360"/>
              <a:gd name="T11" fmla="*/ 490 h 884"/>
              <a:gd name="T12" fmla="*/ 1359 w 1360"/>
              <a:gd name="T13" fmla="*/ 512 h 884"/>
              <a:gd name="T14" fmla="*/ 1299 w 1360"/>
              <a:gd name="T15" fmla="*/ 542 h 884"/>
              <a:gd name="T16" fmla="*/ 1271 w 1360"/>
              <a:gd name="T17" fmla="*/ 563 h 884"/>
              <a:gd name="T18" fmla="*/ 1236 w 1360"/>
              <a:gd name="T19" fmla="*/ 577 h 884"/>
              <a:gd name="T20" fmla="*/ 1159 w 1360"/>
              <a:gd name="T21" fmla="*/ 576 h 884"/>
              <a:gd name="T22" fmla="*/ 1166 w 1360"/>
              <a:gd name="T23" fmla="*/ 530 h 884"/>
              <a:gd name="T24" fmla="*/ 1146 w 1360"/>
              <a:gd name="T25" fmla="*/ 492 h 884"/>
              <a:gd name="T26" fmla="*/ 1082 w 1360"/>
              <a:gd name="T27" fmla="*/ 528 h 884"/>
              <a:gd name="T28" fmla="*/ 1049 w 1360"/>
              <a:gd name="T29" fmla="*/ 569 h 884"/>
              <a:gd name="T30" fmla="*/ 1026 w 1360"/>
              <a:gd name="T31" fmla="*/ 584 h 884"/>
              <a:gd name="T32" fmla="*/ 1022 w 1360"/>
              <a:gd name="T33" fmla="*/ 608 h 884"/>
              <a:gd name="T34" fmla="*/ 1001 w 1360"/>
              <a:gd name="T35" fmla="*/ 625 h 884"/>
              <a:gd name="T36" fmla="*/ 916 w 1360"/>
              <a:gd name="T37" fmla="*/ 644 h 884"/>
              <a:gd name="T38" fmla="*/ 927 w 1360"/>
              <a:gd name="T39" fmla="*/ 700 h 884"/>
              <a:gd name="T40" fmla="*/ 957 w 1360"/>
              <a:gd name="T41" fmla="*/ 742 h 884"/>
              <a:gd name="T42" fmla="*/ 966 w 1360"/>
              <a:gd name="T43" fmla="*/ 808 h 884"/>
              <a:gd name="T44" fmla="*/ 917 w 1360"/>
              <a:gd name="T45" fmla="*/ 877 h 884"/>
              <a:gd name="T46" fmla="*/ 836 w 1360"/>
              <a:gd name="T47" fmla="*/ 823 h 884"/>
              <a:gd name="T48" fmla="*/ 792 w 1360"/>
              <a:gd name="T49" fmla="*/ 777 h 884"/>
              <a:gd name="T50" fmla="*/ 685 w 1360"/>
              <a:gd name="T51" fmla="*/ 725 h 884"/>
              <a:gd name="T52" fmla="*/ 549 w 1360"/>
              <a:gd name="T53" fmla="*/ 627 h 884"/>
              <a:gd name="T54" fmla="*/ 474 w 1360"/>
              <a:gd name="T55" fmla="*/ 491 h 884"/>
              <a:gd name="T56" fmla="*/ 412 w 1360"/>
              <a:gd name="T57" fmla="*/ 474 h 884"/>
              <a:gd name="T58" fmla="*/ 324 w 1360"/>
              <a:gd name="T59" fmla="*/ 444 h 884"/>
              <a:gd name="T60" fmla="*/ 331 w 1360"/>
              <a:gd name="T61" fmla="*/ 404 h 884"/>
              <a:gd name="T62" fmla="*/ 318 w 1360"/>
              <a:gd name="T63" fmla="*/ 366 h 884"/>
              <a:gd name="T64" fmla="*/ 242 w 1360"/>
              <a:gd name="T65" fmla="*/ 333 h 884"/>
              <a:gd name="T66" fmla="*/ 172 w 1360"/>
              <a:gd name="T67" fmla="*/ 322 h 884"/>
              <a:gd name="T68" fmla="*/ 192 w 1360"/>
              <a:gd name="T69" fmla="*/ 358 h 884"/>
              <a:gd name="T70" fmla="*/ 156 w 1360"/>
              <a:gd name="T71" fmla="*/ 344 h 884"/>
              <a:gd name="T72" fmla="*/ 78 w 1360"/>
              <a:gd name="T73" fmla="*/ 404 h 884"/>
              <a:gd name="T74" fmla="*/ 70 w 1360"/>
              <a:gd name="T75" fmla="*/ 465 h 884"/>
              <a:gd name="T76" fmla="*/ 0 w 1360"/>
              <a:gd name="T77" fmla="*/ 314 h 884"/>
              <a:gd name="T78" fmla="*/ 0 w 1360"/>
              <a:gd name="T79" fmla="*/ 63 h 884"/>
              <a:gd name="T80" fmla="*/ 134 w 1360"/>
              <a:gd name="T81" fmla="*/ 20 h 884"/>
              <a:gd name="T82" fmla="*/ 257 w 1360"/>
              <a:gd name="T83" fmla="*/ 35 h 884"/>
              <a:gd name="T84" fmla="*/ 367 w 1360"/>
              <a:gd name="T85" fmla="*/ 108 h 884"/>
              <a:gd name="T86" fmla="*/ 448 w 1360"/>
              <a:gd name="T87" fmla="*/ 195 h 884"/>
              <a:gd name="T88" fmla="*/ 573 w 1360"/>
              <a:gd name="T89" fmla="*/ 214 h 884"/>
              <a:gd name="T90" fmla="*/ 692 w 1360"/>
              <a:gd name="T91" fmla="*/ 211 h 884"/>
              <a:gd name="T92" fmla="*/ 768 w 1360"/>
              <a:gd name="T93" fmla="*/ 275 h 884"/>
              <a:gd name="T94" fmla="*/ 795 w 1360"/>
              <a:gd name="T95" fmla="*/ 356 h 884"/>
              <a:gd name="T96" fmla="*/ 842 w 1360"/>
              <a:gd name="T97" fmla="*/ 443 h 884"/>
              <a:gd name="T98" fmla="*/ 932 w 1360"/>
              <a:gd name="T99" fmla="*/ 475 h 884"/>
              <a:gd name="T100" fmla="*/ 956 w 1360"/>
              <a:gd name="T101" fmla="*/ 514 h 884"/>
              <a:gd name="T102" fmla="*/ 997 w 1360"/>
              <a:gd name="T103" fmla="*/ 512 h 884"/>
              <a:gd name="T104" fmla="*/ 1061 w 1360"/>
              <a:gd name="T105" fmla="*/ 443 h 884"/>
              <a:gd name="T106" fmla="*/ 1150 w 1360"/>
              <a:gd name="T107" fmla="*/ 380 h 884"/>
              <a:gd name="T108" fmla="*/ 1163 w 1360"/>
              <a:gd name="T109" fmla="*/ 499 h 884"/>
              <a:gd name="T110" fmla="*/ 1191 w 1360"/>
              <a:gd name="T111" fmla="*/ 609 h 884"/>
              <a:gd name="T112" fmla="*/ 1197 w 1360"/>
              <a:gd name="T113" fmla="*/ 590 h 884"/>
              <a:gd name="T114" fmla="*/ 1244 w 1360"/>
              <a:gd name="T115" fmla="*/ 602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0" h="884">
                <a:moveTo>
                  <a:pt x="1186" y="363"/>
                </a:moveTo>
                <a:lnTo>
                  <a:pt x="1189" y="361"/>
                </a:lnTo>
                <a:lnTo>
                  <a:pt x="1193" y="359"/>
                </a:lnTo>
                <a:lnTo>
                  <a:pt x="1201" y="363"/>
                </a:lnTo>
                <a:lnTo>
                  <a:pt x="1207" y="367"/>
                </a:lnTo>
                <a:lnTo>
                  <a:pt x="1209" y="369"/>
                </a:lnTo>
                <a:lnTo>
                  <a:pt x="1208" y="372"/>
                </a:lnTo>
                <a:lnTo>
                  <a:pt x="1193" y="381"/>
                </a:lnTo>
                <a:lnTo>
                  <a:pt x="1183" y="385"/>
                </a:lnTo>
                <a:lnTo>
                  <a:pt x="1179" y="386"/>
                </a:lnTo>
                <a:lnTo>
                  <a:pt x="1178" y="387"/>
                </a:lnTo>
                <a:lnTo>
                  <a:pt x="1175" y="397"/>
                </a:lnTo>
                <a:lnTo>
                  <a:pt x="1169" y="399"/>
                </a:lnTo>
                <a:lnTo>
                  <a:pt x="1161" y="402"/>
                </a:lnTo>
                <a:lnTo>
                  <a:pt x="1156" y="407"/>
                </a:lnTo>
                <a:lnTo>
                  <a:pt x="1147" y="418"/>
                </a:lnTo>
                <a:lnTo>
                  <a:pt x="1126" y="435"/>
                </a:lnTo>
                <a:lnTo>
                  <a:pt x="1125" y="438"/>
                </a:lnTo>
                <a:lnTo>
                  <a:pt x="1127" y="441"/>
                </a:lnTo>
                <a:lnTo>
                  <a:pt x="1134" y="442"/>
                </a:lnTo>
                <a:lnTo>
                  <a:pt x="1143" y="447"/>
                </a:lnTo>
                <a:lnTo>
                  <a:pt x="1149" y="451"/>
                </a:lnTo>
                <a:lnTo>
                  <a:pt x="1162" y="446"/>
                </a:lnTo>
                <a:lnTo>
                  <a:pt x="1166" y="447"/>
                </a:lnTo>
                <a:lnTo>
                  <a:pt x="1169" y="453"/>
                </a:lnTo>
                <a:lnTo>
                  <a:pt x="1173" y="467"/>
                </a:lnTo>
                <a:lnTo>
                  <a:pt x="1179" y="471"/>
                </a:lnTo>
                <a:lnTo>
                  <a:pt x="1187" y="474"/>
                </a:lnTo>
                <a:lnTo>
                  <a:pt x="1192" y="475"/>
                </a:lnTo>
                <a:lnTo>
                  <a:pt x="1199" y="479"/>
                </a:lnTo>
                <a:lnTo>
                  <a:pt x="1208" y="480"/>
                </a:lnTo>
                <a:lnTo>
                  <a:pt x="1214" y="479"/>
                </a:lnTo>
                <a:lnTo>
                  <a:pt x="1222" y="482"/>
                </a:lnTo>
                <a:lnTo>
                  <a:pt x="1223" y="480"/>
                </a:lnTo>
                <a:lnTo>
                  <a:pt x="1224" y="459"/>
                </a:lnTo>
                <a:lnTo>
                  <a:pt x="1230" y="462"/>
                </a:lnTo>
                <a:lnTo>
                  <a:pt x="1234" y="462"/>
                </a:lnTo>
                <a:lnTo>
                  <a:pt x="1237" y="460"/>
                </a:lnTo>
                <a:lnTo>
                  <a:pt x="1238" y="456"/>
                </a:lnTo>
                <a:lnTo>
                  <a:pt x="1239" y="449"/>
                </a:lnTo>
                <a:lnTo>
                  <a:pt x="1238" y="442"/>
                </a:lnTo>
                <a:lnTo>
                  <a:pt x="1241" y="438"/>
                </a:lnTo>
                <a:lnTo>
                  <a:pt x="1243" y="438"/>
                </a:lnTo>
                <a:lnTo>
                  <a:pt x="1245" y="439"/>
                </a:lnTo>
                <a:lnTo>
                  <a:pt x="1246" y="440"/>
                </a:lnTo>
                <a:lnTo>
                  <a:pt x="1246" y="447"/>
                </a:lnTo>
                <a:lnTo>
                  <a:pt x="1250" y="450"/>
                </a:lnTo>
                <a:lnTo>
                  <a:pt x="1253" y="451"/>
                </a:lnTo>
                <a:lnTo>
                  <a:pt x="1256" y="457"/>
                </a:lnTo>
                <a:lnTo>
                  <a:pt x="1258" y="462"/>
                </a:lnTo>
                <a:lnTo>
                  <a:pt x="1260" y="474"/>
                </a:lnTo>
                <a:lnTo>
                  <a:pt x="1266" y="475"/>
                </a:lnTo>
                <a:lnTo>
                  <a:pt x="1274" y="477"/>
                </a:lnTo>
                <a:lnTo>
                  <a:pt x="1279" y="475"/>
                </a:lnTo>
                <a:lnTo>
                  <a:pt x="1283" y="476"/>
                </a:lnTo>
                <a:lnTo>
                  <a:pt x="1284" y="482"/>
                </a:lnTo>
                <a:lnTo>
                  <a:pt x="1284" y="488"/>
                </a:lnTo>
                <a:lnTo>
                  <a:pt x="1285" y="492"/>
                </a:lnTo>
                <a:lnTo>
                  <a:pt x="1287" y="493"/>
                </a:lnTo>
                <a:lnTo>
                  <a:pt x="1293" y="490"/>
                </a:lnTo>
                <a:lnTo>
                  <a:pt x="1298" y="490"/>
                </a:lnTo>
                <a:lnTo>
                  <a:pt x="1304" y="493"/>
                </a:lnTo>
                <a:lnTo>
                  <a:pt x="1310" y="496"/>
                </a:lnTo>
                <a:lnTo>
                  <a:pt x="1319" y="507"/>
                </a:lnTo>
                <a:lnTo>
                  <a:pt x="1322" y="508"/>
                </a:lnTo>
                <a:lnTo>
                  <a:pt x="1335" y="509"/>
                </a:lnTo>
                <a:lnTo>
                  <a:pt x="1338" y="511"/>
                </a:lnTo>
                <a:lnTo>
                  <a:pt x="1343" y="511"/>
                </a:lnTo>
                <a:lnTo>
                  <a:pt x="1348" y="509"/>
                </a:lnTo>
                <a:lnTo>
                  <a:pt x="1359" y="512"/>
                </a:lnTo>
                <a:lnTo>
                  <a:pt x="1360" y="514"/>
                </a:lnTo>
                <a:lnTo>
                  <a:pt x="1358" y="517"/>
                </a:lnTo>
                <a:lnTo>
                  <a:pt x="1331" y="531"/>
                </a:lnTo>
                <a:lnTo>
                  <a:pt x="1329" y="535"/>
                </a:lnTo>
                <a:lnTo>
                  <a:pt x="1324" y="541"/>
                </a:lnTo>
                <a:lnTo>
                  <a:pt x="1318" y="544"/>
                </a:lnTo>
                <a:lnTo>
                  <a:pt x="1315" y="544"/>
                </a:lnTo>
                <a:lnTo>
                  <a:pt x="1301" y="539"/>
                </a:lnTo>
                <a:lnTo>
                  <a:pt x="1300" y="540"/>
                </a:lnTo>
                <a:lnTo>
                  <a:pt x="1299" y="542"/>
                </a:lnTo>
                <a:lnTo>
                  <a:pt x="1299" y="545"/>
                </a:lnTo>
                <a:lnTo>
                  <a:pt x="1302" y="550"/>
                </a:lnTo>
                <a:lnTo>
                  <a:pt x="1301" y="554"/>
                </a:lnTo>
                <a:lnTo>
                  <a:pt x="1298" y="557"/>
                </a:lnTo>
                <a:lnTo>
                  <a:pt x="1290" y="555"/>
                </a:lnTo>
                <a:lnTo>
                  <a:pt x="1288" y="553"/>
                </a:lnTo>
                <a:lnTo>
                  <a:pt x="1288" y="551"/>
                </a:lnTo>
                <a:lnTo>
                  <a:pt x="1285" y="551"/>
                </a:lnTo>
                <a:lnTo>
                  <a:pt x="1280" y="553"/>
                </a:lnTo>
                <a:lnTo>
                  <a:pt x="1271" y="563"/>
                </a:lnTo>
                <a:lnTo>
                  <a:pt x="1267" y="568"/>
                </a:lnTo>
                <a:lnTo>
                  <a:pt x="1266" y="572"/>
                </a:lnTo>
                <a:lnTo>
                  <a:pt x="1262" y="573"/>
                </a:lnTo>
                <a:lnTo>
                  <a:pt x="1257" y="574"/>
                </a:lnTo>
                <a:lnTo>
                  <a:pt x="1252" y="579"/>
                </a:lnTo>
                <a:lnTo>
                  <a:pt x="1245" y="583"/>
                </a:lnTo>
                <a:lnTo>
                  <a:pt x="1243" y="580"/>
                </a:lnTo>
                <a:lnTo>
                  <a:pt x="1242" y="577"/>
                </a:lnTo>
                <a:lnTo>
                  <a:pt x="1240" y="576"/>
                </a:lnTo>
                <a:lnTo>
                  <a:pt x="1236" y="577"/>
                </a:lnTo>
                <a:lnTo>
                  <a:pt x="1232" y="577"/>
                </a:lnTo>
                <a:lnTo>
                  <a:pt x="1227" y="573"/>
                </a:lnTo>
                <a:lnTo>
                  <a:pt x="1220" y="570"/>
                </a:lnTo>
                <a:lnTo>
                  <a:pt x="1214" y="569"/>
                </a:lnTo>
                <a:lnTo>
                  <a:pt x="1198" y="570"/>
                </a:lnTo>
                <a:lnTo>
                  <a:pt x="1190" y="572"/>
                </a:lnTo>
                <a:lnTo>
                  <a:pt x="1187" y="574"/>
                </a:lnTo>
                <a:lnTo>
                  <a:pt x="1182" y="574"/>
                </a:lnTo>
                <a:lnTo>
                  <a:pt x="1163" y="578"/>
                </a:lnTo>
                <a:lnTo>
                  <a:pt x="1159" y="576"/>
                </a:lnTo>
                <a:lnTo>
                  <a:pt x="1156" y="571"/>
                </a:lnTo>
                <a:lnTo>
                  <a:pt x="1153" y="565"/>
                </a:lnTo>
                <a:lnTo>
                  <a:pt x="1148" y="563"/>
                </a:lnTo>
                <a:lnTo>
                  <a:pt x="1143" y="561"/>
                </a:lnTo>
                <a:lnTo>
                  <a:pt x="1141" y="559"/>
                </a:lnTo>
                <a:lnTo>
                  <a:pt x="1140" y="556"/>
                </a:lnTo>
                <a:lnTo>
                  <a:pt x="1141" y="553"/>
                </a:lnTo>
                <a:lnTo>
                  <a:pt x="1141" y="551"/>
                </a:lnTo>
                <a:lnTo>
                  <a:pt x="1155" y="540"/>
                </a:lnTo>
                <a:lnTo>
                  <a:pt x="1166" y="530"/>
                </a:lnTo>
                <a:lnTo>
                  <a:pt x="1168" y="529"/>
                </a:lnTo>
                <a:lnTo>
                  <a:pt x="1169" y="527"/>
                </a:lnTo>
                <a:lnTo>
                  <a:pt x="1171" y="524"/>
                </a:lnTo>
                <a:lnTo>
                  <a:pt x="1171" y="522"/>
                </a:lnTo>
                <a:lnTo>
                  <a:pt x="1162" y="518"/>
                </a:lnTo>
                <a:lnTo>
                  <a:pt x="1161" y="516"/>
                </a:lnTo>
                <a:lnTo>
                  <a:pt x="1163" y="514"/>
                </a:lnTo>
                <a:lnTo>
                  <a:pt x="1163" y="511"/>
                </a:lnTo>
                <a:lnTo>
                  <a:pt x="1157" y="504"/>
                </a:lnTo>
                <a:lnTo>
                  <a:pt x="1146" y="492"/>
                </a:lnTo>
                <a:lnTo>
                  <a:pt x="1143" y="491"/>
                </a:lnTo>
                <a:lnTo>
                  <a:pt x="1141" y="492"/>
                </a:lnTo>
                <a:lnTo>
                  <a:pt x="1136" y="503"/>
                </a:lnTo>
                <a:lnTo>
                  <a:pt x="1134" y="506"/>
                </a:lnTo>
                <a:lnTo>
                  <a:pt x="1122" y="513"/>
                </a:lnTo>
                <a:lnTo>
                  <a:pt x="1112" y="518"/>
                </a:lnTo>
                <a:lnTo>
                  <a:pt x="1093" y="527"/>
                </a:lnTo>
                <a:lnTo>
                  <a:pt x="1088" y="530"/>
                </a:lnTo>
                <a:lnTo>
                  <a:pt x="1085" y="530"/>
                </a:lnTo>
                <a:lnTo>
                  <a:pt x="1082" y="528"/>
                </a:lnTo>
                <a:lnTo>
                  <a:pt x="1071" y="519"/>
                </a:lnTo>
                <a:lnTo>
                  <a:pt x="1065" y="516"/>
                </a:lnTo>
                <a:lnTo>
                  <a:pt x="1060" y="519"/>
                </a:lnTo>
                <a:lnTo>
                  <a:pt x="1056" y="523"/>
                </a:lnTo>
                <a:lnTo>
                  <a:pt x="1057" y="533"/>
                </a:lnTo>
                <a:lnTo>
                  <a:pt x="1053" y="537"/>
                </a:lnTo>
                <a:lnTo>
                  <a:pt x="1048" y="540"/>
                </a:lnTo>
                <a:lnTo>
                  <a:pt x="1056" y="564"/>
                </a:lnTo>
                <a:lnTo>
                  <a:pt x="1055" y="568"/>
                </a:lnTo>
                <a:lnTo>
                  <a:pt x="1049" y="569"/>
                </a:lnTo>
                <a:lnTo>
                  <a:pt x="1054" y="578"/>
                </a:lnTo>
                <a:lnTo>
                  <a:pt x="1050" y="579"/>
                </a:lnTo>
                <a:lnTo>
                  <a:pt x="1041" y="577"/>
                </a:lnTo>
                <a:lnTo>
                  <a:pt x="1028" y="575"/>
                </a:lnTo>
                <a:lnTo>
                  <a:pt x="1004" y="579"/>
                </a:lnTo>
                <a:lnTo>
                  <a:pt x="1003" y="581"/>
                </a:lnTo>
                <a:lnTo>
                  <a:pt x="1002" y="583"/>
                </a:lnTo>
                <a:lnTo>
                  <a:pt x="1003" y="585"/>
                </a:lnTo>
                <a:lnTo>
                  <a:pt x="1015" y="585"/>
                </a:lnTo>
                <a:lnTo>
                  <a:pt x="1026" y="584"/>
                </a:lnTo>
                <a:lnTo>
                  <a:pt x="1029" y="586"/>
                </a:lnTo>
                <a:lnTo>
                  <a:pt x="1030" y="589"/>
                </a:lnTo>
                <a:lnTo>
                  <a:pt x="1028" y="591"/>
                </a:lnTo>
                <a:lnTo>
                  <a:pt x="1025" y="591"/>
                </a:lnTo>
                <a:lnTo>
                  <a:pt x="1016" y="593"/>
                </a:lnTo>
                <a:lnTo>
                  <a:pt x="1016" y="595"/>
                </a:lnTo>
                <a:lnTo>
                  <a:pt x="1015" y="597"/>
                </a:lnTo>
                <a:lnTo>
                  <a:pt x="1018" y="602"/>
                </a:lnTo>
                <a:lnTo>
                  <a:pt x="1021" y="606"/>
                </a:lnTo>
                <a:lnTo>
                  <a:pt x="1022" y="608"/>
                </a:lnTo>
                <a:lnTo>
                  <a:pt x="1020" y="610"/>
                </a:lnTo>
                <a:lnTo>
                  <a:pt x="1019" y="610"/>
                </a:lnTo>
                <a:lnTo>
                  <a:pt x="1016" y="608"/>
                </a:lnTo>
                <a:lnTo>
                  <a:pt x="1014" y="608"/>
                </a:lnTo>
                <a:lnTo>
                  <a:pt x="1014" y="610"/>
                </a:lnTo>
                <a:lnTo>
                  <a:pt x="1013" y="613"/>
                </a:lnTo>
                <a:lnTo>
                  <a:pt x="1011" y="615"/>
                </a:lnTo>
                <a:lnTo>
                  <a:pt x="1007" y="614"/>
                </a:lnTo>
                <a:lnTo>
                  <a:pt x="1003" y="615"/>
                </a:lnTo>
                <a:lnTo>
                  <a:pt x="1001" y="625"/>
                </a:lnTo>
                <a:lnTo>
                  <a:pt x="999" y="636"/>
                </a:lnTo>
                <a:lnTo>
                  <a:pt x="993" y="643"/>
                </a:lnTo>
                <a:lnTo>
                  <a:pt x="989" y="646"/>
                </a:lnTo>
                <a:lnTo>
                  <a:pt x="984" y="647"/>
                </a:lnTo>
                <a:lnTo>
                  <a:pt x="977" y="646"/>
                </a:lnTo>
                <a:lnTo>
                  <a:pt x="972" y="645"/>
                </a:lnTo>
                <a:lnTo>
                  <a:pt x="959" y="643"/>
                </a:lnTo>
                <a:lnTo>
                  <a:pt x="945" y="640"/>
                </a:lnTo>
                <a:lnTo>
                  <a:pt x="930" y="637"/>
                </a:lnTo>
                <a:lnTo>
                  <a:pt x="916" y="644"/>
                </a:lnTo>
                <a:lnTo>
                  <a:pt x="912" y="648"/>
                </a:lnTo>
                <a:lnTo>
                  <a:pt x="910" y="651"/>
                </a:lnTo>
                <a:lnTo>
                  <a:pt x="907" y="653"/>
                </a:lnTo>
                <a:lnTo>
                  <a:pt x="901" y="676"/>
                </a:lnTo>
                <a:lnTo>
                  <a:pt x="902" y="679"/>
                </a:lnTo>
                <a:lnTo>
                  <a:pt x="905" y="681"/>
                </a:lnTo>
                <a:lnTo>
                  <a:pt x="922" y="685"/>
                </a:lnTo>
                <a:lnTo>
                  <a:pt x="925" y="687"/>
                </a:lnTo>
                <a:lnTo>
                  <a:pt x="926" y="689"/>
                </a:lnTo>
                <a:lnTo>
                  <a:pt x="927" y="700"/>
                </a:lnTo>
                <a:lnTo>
                  <a:pt x="928" y="701"/>
                </a:lnTo>
                <a:lnTo>
                  <a:pt x="934" y="702"/>
                </a:lnTo>
                <a:lnTo>
                  <a:pt x="943" y="702"/>
                </a:lnTo>
                <a:lnTo>
                  <a:pt x="949" y="701"/>
                </a:lnTo>
                <a:lnTo>
                  <a:pt x="956" y="702"/>
                </a:lnTo>
                <a:lnTo>
                  <a:pt x="961" y="704"/>
                </a:lnTo>
                <a:lnTo>
                  <a:pt x="963" y="708"/>
                </a:lnTo>
                <a:lnTo>
                  <a:pt x="964" y="712"/>
                </a:lnTo>
                <a:lnTo>
                  <a:pt x="956" y="734"/>
                </a:lnTo>
                <a:lnTo>
                  <a:pt x="957" y="742"/>
                </a:lnTo>
                <a:lnTo>
                  <a:pt x="960" y="754"/>
                </a:lnTo>
                <a:lnTo>
                  <a:pt x="964" y="763"/>
                </a:lnTo>
                <a:lnTo>
                  <a:pt x="973" y="772"/>
                </a:lnTo>
                <a:lnTo>
                  <a:pt x="979" y="777"/>
                </a:lnTo>
                <a:lnTo>
                  <a:pt x="980" y="780"/>
                </a:lnTo>
                <a:lnTo>
                  <a:pt x="981" y="784"/>
                </a:lnTo>
                <a:lnTo>
                  <a:pt x="980" y="790"/>
                </a:lnTo>
                <a:lnTo>
                  <a:pt x="976" y="798"/>
                </a:lnTo>
                <a:lnTo>
                  <a:pt x="971" y="805"/>
                </a:lnTo>
                <a:lnTo>
                  <a:pt x="966" y="808"/>
                </a:lnTo>
                <a:lnTo>
                  <a:pt x="960" y="818"/>
                </a:lnTo>
                <a:lnTo>
                  <a:pt x="954" y="829"/>
                </a:lnTo>
                <a:lnTo>
                  <a:pt x="942" y="844"/>
                </a:lnTo>
                <a:lnTo>
                  <a:pt x="938" y="852"/>
                </a:lnTo>
                <a:lnTo>
                  <a:pt x="937" y="876"/>
                </a:lnTo>
                <a:lnTo>
                  <a:pt x="934" y="884"/>
                </a:lnTo>
                <a:lnTo>
                  <a:pt x="933" y="881"/>
                </a:lnTo>
                <a:lnTo>
                  <a:pt x="929" y="878"/>
                </a:lnTo>
                <a:lnTo>
                  <a:pt x="922" y="879"/>
                </a:lnTo>
                <a:lnTo>
                  <a:pt x="917" y="877"/>
                </a:lnTo>
                <a:lnTo>
                  <a:pt x="914" y="874"/>
                </a:lnTo>
                <a:lnTo>
                  <a:pt x="908" y="875"/>
                </a:lnTo>
                <a:lnTo>
                  <a:pt x="899" y="880"/>
                </a:lnTo>
                <a:lnTo>
                  <a:pt x="889" y="877"/>
                </a:lnTo>
                <a:lnTo>
                  <a:pt x="879" y="868"/>
                </a:lnTo>
                <a:lnTo>
                  <a:pt x="860" y="864"/>
                </a:lnTo>
                <a:lnTo>
                  <a:pt x="836" y="866"/>
                </a:lnTo>
                <a:lnTo>
                  <a:pt x="835" y="855"/>
                </a:lnTo>
                <a:lnTo>
                  <a:pt x="835" y="841"/>
                </a:lnTo>
                <a:lnTo>
                  <a:pt x="836" y="823"/>
                </a:lnTo>
                <a:lnTo>
                  <a:pt x="844" y="808"/>
                </a:lnTo>
                <a:lnTo>
                  <a:pt x="844" y="805"/>
                </a:lnTo>
                <a:lnTo>
                  <a:pt x="842" y="803"/>
                </a:lnTo>
                <a:lnTo>
                  <a:pt x="840" y="800"/>
                </a:lnTo>
                <a:lnTo>
                  <a:pt x="825" y="796"/>
                </a:lnTo>
                <a:lnTo>
                  <a:pt x="821" y="794"/>
                </a:lnTo>
                <a:lnTo>
                  <a:pt x="815" y="789"/>
                </a:lnTo>
                <a:lnTo>
                  <a:pt x="808" y="785"/>
                </a:lnTo>
                <a:lnTo>
                  <a:pt x="802" y="781"/>
                </a:lnTo>
                <a:lnTo>
                  <a:pt x="792" y="777"/>
                </a:lnTo>
                <a:lnTo>
                  <a:pt x="783" y="774"/>
                </a:lnTo>
                <a:lnTo>
                  <a:pt x="778" y="776"/>
                </a:lnTo>
                <a:lnTo>
                  <a:pt x="773" y="779"/>
                </a:lnTo>
                <a:lnTo>
                  <a:pt x="768" y="779"/>
                </a:lnTo>
                <a:lnTo>
                  <a:pt x="764" y="777"/>
                </a:lnTo>
                <a:lnTo>
                  <a:pt x="747" y="766"/>
                </a:lnTo>
                <a:lnTo>
                  <a:pt x="721" y="747"/>
                </a:lnTo>
                <a:lnTo>
                  <a:pt x="701" y="734"/>
                </a:lnTo>
                <a:lnTo>
                  <a:pt x="688" y="727"/>
                </a:lnTo>
                <a:lnTo>
                  <a:pt x="685" y="725"/>
                </a:lnTo>
                <a:lnTo>
                  <a:pt x="678" y="719"/>
                </a:lnTo>
                <a:lnTo>
                  <a:pt x="660" y="703"/>
                </a:lnTo>
                <a:lnTo>
                  <a:pt x="649" y="705"/>
                </a:lnTo>
                <a:lnTo>
                  <a:pt x="632" y="695"/>
                </a:lnTo>
                <a:lnTo>
                  <a:pt x="617" y="684"/>
                </a:lnTo>
                <a:lnTo>
                  <a:pt x="614" y="681"/>
                </a:lnTo>
                <a:lnTo>
                  <a:pt x="597" y="662"/>
                </a:lnTo>
                <a:lnTo>
                  <a:pt x="580" y="650"/>
                </a:lnTo>
                <a:lnTo>
                  <a:pt x="561" y="636"/>
                </a:lnTo>
                <a:lnTo>
                  <a:pt x="549" y="627"/>
                </a:lnTo>
                <a:lnTo>
                  <a:pt x="529" y="613"/>
                </a:lnTo>
                <a:lnTo>
                  <a:pt x="519" y="604"/>
                </a:lnTo>
                <a:lnTo>
                  <a:pt x="516" y="601"/>
                </a:lnTo>
                <a:lnTo>
                  <a:pt x="512" y="594"/>
                </a:lnTo>
                <a:lnTo>
                  <a:pt x="507" y="564"/>
                </a:lnTo>
                <a:lnTo>
                  <a:pt x="501" y="550"/>
                </a:lnTo>
                <a:lnTo>
                  <a:pt x="492" y="542"/>
                </a:lnTo>
                <a:lnTo>
                  <a:pt x="485" y="527"/>
                </a:lnTo>
                <a:lnTo>
                  <a:pt x="479" y="506"/>
                </a:lnTo>
                <a:lnTo>
                  <a:pt x="474" y="491"/>
                </a:lnTo>
                <a:lnTo>
                  <a:pt x="470" y="485"/>
                </a:lnTo>
                <a:lnTo>
                  <a:pt x="461" y="477"/>
                </a:lnTo>
                <a:lnTo>
                  <a:pt x="449" y="469"/>
                </a:lnTo>
                <a:lnTo>
                  <a:pt x="437" y="465"/>
                </a:lnTo>
                <a:lnTo>
                  <a:pt x="433" y="466"/>
                </a:lnTo>
                <a:lnTo>
                  <a:pt x="431" y="467"/>
                </a:lnTo>
                <a:lnTo>
                  <a:pt x="429" y="468"/>
                </a:lnTo>
                <a:lnTo>
                  <a:pt x="424" y="474"/>
                </a:lnTo>
                <a:lnTo>
                  <a:pt x="417" y="475"/>
                </a:lnTo>
                <a:lnTo>
                  <a:pt x="412" y="474"/>
                </a:lnTo>
                <a:lnTo>
                  <a:pt x="408" y="472"/>
                </a:lnTo>
                <a:lnTo>
                  <a:pt x="393" y="470"/>
                </a:lnTo>
                <a:lnTo>
                  <a:pt x="388" y="468"/>
                </a:lnTo>
                <a:lnTo>
                  <a:pt x="379" y="469"/>
                </a:lnTo>
                <a:lnTo>
                  <a:pt x="360" y="472"/>
                </a:lnTo>
                <a:lnTo>
                  <a:pt x="355" y="471"/>
                </a:lnTo>
                <a:lnTo>
                  <a:pt x="335" y="458"/>
                </a:lnTo>
                <a:lnTo>
                  <a:pt x="326" y="452"/>
                </a:lnTo>
                <a:lnTo>
                  <a:pt x="324" y="450"/>
                </a:lnTo>
                <a:lnTo>
                  <a:pt x="324" y="444"/>
                </a:lnTo>
                <a:lnTo>
                  <a:pt x="327" y="437"/>
                </a:lnTo>
                <a:lnTo>
                  <a:pt x="330" y="432"/>
                </a:lnTo>
                <a:lnTo>
                  <a:pt x="329" y="427"/>
                </a:lnTo>
                <a:lnTo>
                  <a:pt x="325" y="421"/>
                </a:lnTo>
                <a:lnTo>
                  <a:pt x="325" y="414"/>
                </a:lnTo>
                <a:lnTo>
                  <a:pt x="327" y="411"/>
                </a:lnTo>
                <a:lnTo>
                  <a:pt x="333" y="412"/>
                </a:lnTo>
                <a:lnTo>
                  <a:pt x="335" y="410"/>
                </a:lnTo>
                <a:lnTo>
                  <a:pt x="334" y="407"/>
                </a:lnTo>
                <a:lnTo>
                  <a:pt x="331" y="404"/>
                </a:lnTo>
                <a:lnTo>
                  <a:pt x="327" y="399"/>
                </a:lnTo>
                <a:lnTo>
                  <a:pt x="316" y="394"/>
                </a:lnTo>
                <a:lnTo>
                  <a:pt x="314" y="392"/>
                </a:lnTo>
                <a:lnTo>
                  <a:pt x="315" y="390"/>
                </a:lnTo>
                <a:lnTo>
                  <a:pt x="317" y="387"/>
                </a:lnTo>
                <a:lnTo>
                  <a:pt x="317" y="382"/>
                </a:lnTo>
                <a:lnTo>
                  <a:pt x="317" y="375"/>
                </a:lnTo>
                <a:lnTo>
                  <a:pt x="319" y="371"/>
                </a:lnTo>
                <a:lnTo>
                  <a:pt x="319" y="369"/>
                </a:lnTo>
                <a:lnTo>
                  <a:pt x="318" y="366"/>
                </a:lnTo>
                <a:lnTo>
                  <a:pt x="314" y="364"/>
                </a:lnTo>
                <a:lnTo>
                  <a:pt x="308" y="358"/>
                </a:lnTo>
                <a:lnTo>
                  <a:pt x="300" y="357"/>
                </a:lnTo>
                <a:lnTo>
                  <a:pt x="275" y="357"/>
                </a:lnTo>
                <a:lnTo>
                  <a:pt x="268" y="355"/>
                </a:lnTo>
                <a:lnTo>
                  <a:pt x="262" y="351"/>
                </a:lnTo>
                <a:lnTo>
                  <a:pt x="255" y="338"/>
                </a:lnTo>
                <a:lnTo>
                  <a:pt x="252" y="334"/>
                </a:lnTo>
                <a:lnTo>
                  <a:pt x="249" y="333"/>
                </a:lnTo>
                <a:lnTo>
                  <a:pt x="242" y="333"/>
                </a:lnTo>
                <a:lnTo>
                  <a:pt x="234" y="331"/>
                </a:lnTo>
                <a:lnTo>
                  <a:pt x="230" y="329"/>
                </a:lnTo>
                <a:lnTo>
                  <a:pt x="218" y="317"/>
                </a:lnTo>
                <a:lnTo>
                  <a:pt x="207" y="306"/>
                </a:lnTo>
                <a:lnTo>
                  <a:pt x="203" y="316"/>
                </a:lnTo>
                <a:lnTo>
                  <a:pt x="198" y="318"/>
                </a:lnTo>
                <a:lnTo>
                  <a:pt x="188" y="317"/>
                </a:lnTo>
                <a:lnTo>
                  <a:pt x="181" y="316"/>
                </a:lnTo>
                <a:lnTo>
                  <a:pt x="177" y="318"/>
                </a:lnTo>
                <a:lnTo>
                  <a:pt x="172" y="322"/>
                </a:lnTo>
                <a:lnTo>
                  <a:pt x="173" y="325"/>
                </a:lnTo>
                <a:lnTo>
                  <a:pt x="177" y="328"/>
                </a:lnTo>
                <a:lnTo>
                  <a:pt x="183" y="333"/>
                </a:lnTo>
                <a:lnTo>
                  <a:pt x="194" y="346"/>
                </a:lnTo>
                <a:lnTo>
                  <a:pt x="198" y="353"/>
                </a:lnTo>
                <a:lnTo>
                  <a:pt x="199" y="355"/>
                </a:lnTo>
                <a:lnTo>
                  <a:pt x="198" y="357"/>
                </a:lnTo>
                <a:lnTo>
                  <a:pt x="197" y="358"/>
                </a:lnTo>
                <a:lnTo>
                  <a:pt x="195" y="358"/>
                </a:lnTo>
                <a:lnTo>
                  <a:pt x="192" y="358"/>
                </a:lnTo>
                <a:lnTo>
                  <a:pt x="190" y="356"/>
                </a:lnTo>
                <a:lnTo>
                  <a:pt x="190" y="352"/>
                </a:lnTo>
                <a:lnTo>
                  <a:pt x="186" y="347"/>
                </a:lnTo>
                <a:lnTo>
                  <a:pt x="183" y="343"/>
                </a:lnTo>
                <a:lnTo>
                  <a:pt x="179" y="341"/>
                </a:lnTo>
                <a:lnTo>
                  <a:pt x="173" y="340"/>
                </a:lnTo>
                <a:lnTo>
                  <a:pt x="166" y="337"/>
                </a:lnTo>
                <a:lnTo>
                  <a:pt x="163" y="337"/>
                </a:lnTo>
                <a:lnTo>
                  <a:pt x="159" y="340"/>
                </a:lnTo>
                <a:lnTo>
                  <a:pt x="156" y="344"/>
                </a:lnTo>
                <a:lnTo>
                  <a:pt x="154" y="353"/>
                </a:lnTo>
                <a:lnTo>
                  <a:pt x="149" y="364"/>
                </a:lnTo>
                <a:lnTo>
                  <a:pt x="146" y="369"/>
                </a:lnTo>
                <a:lnTo>
                  <a:pt x="136" y="371"/>
                </a:lnTo>
                <a:lnTo>
                  <a:pt x="111" y="372"/>
                </a:lnTo>
                <a:lnTo>
                  <a:pt x="104" y="376"/>
                </a:lnTo>
                <a:lnTo>
                  <a:pt x="99" y="380"/>
                </a:lnTo>
                <a:lnTo>
                  <a:pt x="90" y="394"/>
                </a:lnTo>
                <a:lnTo>
                  <a:pt x="84" y="398"/>
                </a:lnTo>
                <a:lnTo>
                  <a:pt x="78" y="404"/>
                </a:lnTo>
                <a:lnTo>
                  <a:pt x="80" y="424"/>
                </a:lnTo>
                <a:lnTo>
                  <a:pt x="83" y="447"/>
                </a:lnTo>
                <a:lnTo>
                  <a:pt x="87" y="453"/>
                </a:lnTo>
                <a:lnTo>
                  <a:pt x="90" y="455"/>
                </a:lnTo>
                <a:lnTo>
                  <a:pt x="91" y="458"/>
                </a:lnTo>
                <a:lnTo>
                  <a:pt x="89" y="460"/>
                </a:lnTo>
                <a:lnTo>
                  <a:pt x="86" y="462"/>
                </a:lnTo>
                <a:lnTo>
                  <a:pt x="83" y="467"/>
                </a:lnTo>
                <a:lnTo>
                  <a:pt x="79" y="467"/>
                </a:lnTo>
                <a:lnTo>
                  <a:pt x="70" y="465"/>
                </a:lnTo>
                <a:lnTo>
                  <a:pt x="63" y="464"/>
                </a:lnTo>
                <a:lnTo>
                  <a:pt x="40" y="463"/>
                </a:lnTo>
                <a:lnTo>
                  <a:pt x="21" y="462"/>
                </a:lnTo>
                <a:lnTo>
                  <a:pt x="0" y="461"/>
                </a:lnTo>
                <a:lnTo>
                  <a:pt x="0" y="436"/>
                </a:lnTo>
                <a:lnTo>
                  <a:pt x="0" y="412"/>
                </a:lnTo>
                <a:lnTo>
                  <a:pt x="0" y="388"/>
                </a:lnTo>
                <a:lnTo>
                  <a:pt x="0" y="363"/>
                </a:lnTo>
                <a:lnTo>
                  <a:pt x="0" y="339"/>
                </a:lnTo>
                <a:lnTo>
                  <a:pt x="0" y="314"/>
                </a:lnTo>
                <a:lnTo>
                  <a:pt x="0" y="290"/>
                </a:lnTo>
                <a:lnTo>
                  <a:pt x="0" y="265"/>
                </a:lnTo>
                <a:lnTo>
                  <a:pt x="0" y="240"/>
                </a:lnTo>
                <a:lnTo>
                  <a:pt x="0" y="215"/>
                </a:lnTo>
                <a:lnTo>
                  <a:pt x="0" y="190"/>
                </a:lnTo>
                <a:lnTo>
                  <a:pt x="0" y="165"/>
                </a:lnTo>
                <a:lnTo>
                  <a:pt x="0" y="140"/>
                </a:lnTo>
                <a:lnTo>
                  <a:pt x="0" y="114"/>
                </a:lnTo>
                <a:lnTo>
                  <a:pt x="0" y="89"/>
                </a:lnTo>
                <a:lnTo>
                  <a:pt x="0" y="63"/>
                </a:lnTo>
                <a:lnTo>
                  <a:pt x="10" y="60"/>
                </a:lnTo>
                <a:lnTo>
                  <a:pt x="22" y="56"/>
                </a:lnTo>
                <a:lnTo>
                  <a:pt x="34" y="52"/>
                </a:lnTo>
                <a:lnTo>
                  <a:pt x="49" y="47"/>
                </a:lnTo>
                <a:lnTo>
                  <a:pt x="65" y="42"/>
                </a:lnTo>
                <a:lnTo>
                  <a:pt x="78" y="38"/>
                </a:lnTo>
                <a:lnTo>
                  <a:pt x="95" y="33"/>
                </a:lnTo>
                <a:lnTo>
                  <a:pt x="107" y="29"/>
                </a:lnTo>
                <a:lnTo>
                  <a:pt x="119" y="25"/>
                </a:lnTo>
                <a:lnTo>
                  <a:pt x="134" y="20"/>
                </a:lnTo>
                <a:lnTo>
                  <a:pt x="157" y="13"/>
                </a:lnTo>
                <a:lnTo>
                  <a:pt x="170" y="9"/>
                </a:lnTo>
                <a:lnTo>
                  <a:pt x="183" y="5"/>
                </a:lnTo>
                <a:lnTo>
                  <a:pt x="196" y="2"/>
                </a:lnTo>
                <a:lnTo>
                  <a:pt x="204" y="0"/>
                </a:lnTo>
                <a:lnTo>
                  <a:pt x="213" y="6"/>
                </a:lnTo>
                <a:lnTo>
                  <a:pt x="224" y="13"/>
                </a:lnTo>
                <a:lnTo>
                  <a:pt x="235" y="20"/>
                </a:lnTo>
                <a:lnTo>
                  <a:pt x="246" y="28"/>
                </a:lnTo>
                <a:lnTo>
                  <a:pt x="257" y="35"/>
                </a:lnTo>
                <a:lnTo>
                  <a:pt x="268" y="43"/>
                </a:lnTo>
                <a:lnTo>
                  <a:pt x="279" y="50"/>
                </a:lnTo>
                <a:lnTo>
                  <a:pt x="290" y="57"/>
                </a:lnTo>
                <a:lnTo>
                  <a:pt x="301" y="65"/>
                </a:lnTo>
                <a:lnTo>
                  <a:pt x="312" y="72"/>
                </a:lnTo>
                <a:lnTo>
                  <a:pt x="323" y="79"/>
                </a:lnTo>
                <a:lnTo>
                  <a:pt x="334" y="87"/>
                </a:lnTo>
                <a:lnTo>
                  <a:pt x="345" y="94"/>
                </a:lnTo>
                <a:lnTo>
                  <a:pt x="356" y="101"/>
                </a:lnTo>
                <a:lnTo>
                  <a:pt x="367" y="108"/>
                </a:lnTo>
                <a:lnTo>
                  <a:pt x="378" y="116"/>
                </a:lnTo>
                <a:lnTo>
                  <a:pt x="389" y="123"/>
                </a:lnTo>
                <a:lnTo>
                  <a:pt x="399" y="130"/>
                </a:lnTo>
                <a:lnTo>
                  <a:pt x="403" y="135"/>
                </a:lnTo>
                <a:lnTo>
                  <a:pt x="406" y="146"/>
                </a:lnTo>
                <a:lnTo>
                  <a:pt x="411" y="155"/>
                </a:lnTo>
                <a:lnTo>
                  <a:pt x="420" y="164"/>
                </a:lnTo>
                <a:lnTo>
                  <a:pt x="429" y="174"/>
                </a:lnTo>
                <a:lnTo>
                  <a:pt x="440" y="187"/>
                </a:lnTo>
                <a:lnTo>
                  <a:pt x="448" y="195"/>
                </a:lnTo>
                <a:lnTo>
                  <a:pt x="455" y="205"/>
                </a:lnTo>
                <a:lnTo>
                  <a:pt x="468" y="219"/>
                </a:lnTo>
                <a:lnTo>
                  <a:pt x="477" y="229"/>
                </a:lnTo>
                <a:lnTo>
                  <a:pt x="483" y="229"/>
                </a:lnTo>
                <a:lnTo>
                  <a:pt x="496" y="227"/>
                </a:lnTo>
                <a:lnTo>
                  <a:pt x="514" y="224"/>
                </a:lnTo>
                <a:lnTo>
                  <a:pt x="528" y="221"/>
                </a:lnTo>
                <a:lnTo>
                  <a:pt x="544" y="219"/>
                </a:lnTo>
                <a:lnTo>
                  <a:pt x="560" y="216"/>
                </a:lnTo>
                <a:lnTo>
                  <a:pt x="573" y="214"/>
                </a:lnTo>
                <a:lnTo>
                  <a:pt x="592" y="215"/>
                </a:lnTo>
                <a:lnTo>
                  <a:pt x="610" y="217"/>
                </a:lnTo>
                <a:lnTo>
                  <a:pt x="624" y="218"/>
                </a:lnTo>
                <a:lnTo>
                  <a:pt x="637" y="219"/>
                </a:lnTo>
                <a:lnTo>
                  <a:pt x="652" y="221"/>
                </a:lnTo>
                <a:lnTo>
                  <a:pt x="661" y="221"/>
                </a:lnTo>
                <a:lnTo>
                  <a:pt x="671" y="222"/>
                </a:lnTo>
                <a:lnTo>
                  <a:pt x="675" y="220"/>
                </a:lnTo>
                <a:lnTo>
                  <a:pt x="684" y="215"/>
                </a:lnTo>
                <a:lnTo>
                  <a:pt x="692" y="211"/>
                </a:lnTo>
                <a:lnTo>
                  <a:pt x="700" y="207"/>
                </a:lnTo>
                <a:lnTo>
                  <a:pt x="707" y="204"/>
                </a:lnTo>
                <a:lnTo>
                  <a:pt x="715" y="212"/>
                </a:lnTo>
                <a:lnTo>
                  <a:pt x="722" y="220"/>
                </a:lnTo>
                <a:lnTo>
                  <a:pt x="728" y="228"/>
                </a:lnTo>
                <a:lnTo>
                  <a:pt x="736" y="237"/>
                </a:lnTo>
                <a:lnTo>
                  <a:pt x="744" y="242"/>
                </a:lnTo>
                <a:lnTo>
                  <a:pt x="754" y="248"/>
                </a:lnTo>
                <a:lnTo>
                  <a:pt x="760" y="260"/>
                </a:lnTo>
                <a:lnTo>
                  <a:pt x="768" y="275"/>
                </a:lnTo>
                <a:lnTo>
                  <a:pt x="773" y="285"/>
                </a:lnTo>
                <a:lnTo>
                  <a:pt x="779" y="295"/>
                </a:lnTo>
                <a:lnTo>
                  <a:pt x="786" y="291"/>
                </a:lnTo>
                <a:lnTo>
                  <a:pt x="795" y="287"/>
                </a:lnTo>
                <a:lnTo>
                  <a:pt x="802" y="283"/>
                </a:lnTo>
                <a:lnTo>
                  <a:pt x="801" y="296"/>
                </a:lnTo>
                <a:lnTo>
                  <a:pt x="800" y="307"/>
                </a:lnTo>
                <a:lnTo>
                  <a:pt x="799" y="324"/>
                </a:lnTo>
                <a:lnTo>
                  <a:pt x="798" y="339"/>
                </a:lnTo>
                <a:lnTo>
                  <a:pt x="795" y="356"/>
                </a:lnTo>
                <a:lnTo>
                  <a:pt x="795" y="368"/>
                </a:lnTo>
                <a:lnTo>
                  <a:pt x="795" y="380"/>
                </a:lnTo>
                <a:lnTo>
                  <a:pt x="795" y="389"/>
                </a:lnTo>
                <a:lnTo>
                  <a:pt x="809" y="389"/>
                </a:lnTo>
                <a:lnTo>
                  <a:pt x="820" y="389"/>
                </a:lnTo>
                <a:lnTo>
                  <a:pt x="834" y="390"/>
                </a:lnTo>
                <a:lnTo>
                  <a:pt x="835" y="401"/>
                </a:lnTo>
                <a:lnTo>
                  <a:pt x="837" y="416"/>
                </a:lnTo>
                <a:lnTo>
                  <a:pt x="839" y="431"/>
                </a:lnTo>
                <a:lnTo>
                  <a:pt x="842" y="443"/>
                </a:lnTo>
                <a:lnTo>
                  <a:pt x="845" y="458"/>
                </a:lnTo>
                <a:lnTo>
                  <a:pt x="847" y="466"/>
                </a:lnTo>
                <a:lnTo>
                  <a:pt x="850" y="476"/>
                </a:lnTo>
                <a:lnTo>
                  <a:pt x="854" y="478"/>
                </a:lnTo>
                <a:lnTo>
                  <a:pt x="859" y="479"/>
                </a:lnTo>
                <a:lnTo>
                  <a:pt x="876" y="478"/>
                </a:lnTo>
                <a:lnTo>
                  <a:pt x="891" y="477"/>
                </a:lnTo>
                <a:lnTo>
                  <a:pt x="903" y="477"/>
                </a:lnTo>
                <a:lnTo>
                  <a:pt x="915" y="476"/>
                </a:lnTo>
                <a:lnTo>
                  <a:pt x="932" y="475"/>
                </a:lnTo>
                <a:lnTo>
                  <a:pt x="937" y="477"/>
                </a:lnTo>
                <a:lnTo>
                  <a:pt x="942" y="476"/>
                </a:lnTo>
                <a:lnTo>
                  <a:pt x="947" y="474"/>
                </a:lnTo>
                <a:lnTo>
                  <a:pt x="952" y="481"/>
                </a:lnTo>
                <a:lnTo>
                  <a:pt x="954" y="484"/>
                </a:lnTo>
                <a:lnTo>
                  <a:pt x="957" y="488"/>
                </a:lnTo>
                <a:lnTo>
                  <a:pt x="961" y="491"/>
                </a:lnTo>
                <a:lnTo>
                  <a:pt x="960" y="499"/>
                </a:lnTo>
                <a:lnTo>
                  <a:pt x="957" y="509"/>
                </a:lnTo>
                <a:lnTo>
                  <a:pt x="956" y="514"/>
                </a:lnTo>
                <a:lnTo>
                  <a:pt x="961" y="520"/>
                </a:lnTo>
                <a:lnTo>
                  <a:pt x="965" y="523"/>
                </a:lnTo>
                <a:lnTo>
                  <a:pt x="976" y="530"/>
                </a:lnTo>
                <a:lnTo>
                  <a:pt x="985" y="534"/>
                </a:lnTo>
                <a:lnTo>
                  <a:pt x="992" y="535"/>
                </a:lnTo>
                <a:lnTo>
                  <a:pt x="998" y="534"/>
                </a:lnTo>
                <a:lnTo>
                  <a:pt x="1000" y="530"/>
                </a:lnTo>
                <a:lnTo>
                  <a:pt x="1000" y="524"/>
                </a:lnTo>
                <a:lnTo>
                  <a:pt x="997" y="519"/>
                </a:lnTo>
                <a:lnTo>
                  <a:pt x="997" y="512"/>
                </a:lnTo>
                <a:lnTo>
                  <a:pt x="999" y="507"/>
                </a:lnTo>
                <a:lnTo>
                  <a:pt x="1005" y="498"/>
                </a:lnTo>
                <a:lnTo>
                  <a:pt x="1011" y="490"/>
                </a:lnTo>
                <a:lnTo>
                  <a:pt x="1020" y="481"/>
                </a:lnTo>
                <a:lnTo>
                  <a:pt x="1031" y="473"/>
                </a:lnTo>
                <a:lnTo>
                  <a:pt x="1035" y="467"/>
                </a:lnTo>
                <a:lnTo>
                  <a:pt x="1037" y="456"/>
                </a:lnTo>
                <a:lnTo>
                  <a:pt x="1044" y="450"/>
                </a:lnTo>
                <a:lnTo>
                  <a:pt x="1052" y="446"/>
                </a:lnTo>
                <a:lnTo>
                  <a:pt x="1061" y="443"/>
                </a:lnTo>
                <a:lnTo>
                  <a:pt x="1064" y="437"/>
                </a:lnTo>
                <a:lnTo>
                  <a:pt x="1077" y="428"/>
                </a:lnTo>
                <a:lnTo>
                  <a:pt x="1084" y="424"/>
                </a:lnTo>
                <a:lnTo>
                  <a:pt x="1094" y="421"/>
                </a:lnTo>
                <a:lnTo>
                  <a:pt x="1108" y="415"/>
                </a:lnTo>
                <a:lnTo>
                  <a:pt x="1119" y="408"/>
                </a:lnTo>
                <a:lnTo>
                  <a:pt x="1129" y="395"/>
                </a:lnTo>
                <a:lnTo>
                  <a:pt x="1137" y="386"/>
                </a:lnTo>
                <a:lnTo>
                  <a:pt x="1144" y="381"/>
                </a:lnTo>
                <a:lnTo>
                  <a:pt x="1150" y="380"/>
                </a:lnTo>
                <a:lnTo>
                  <a:pt x="1154" y="385"/>
                </a:lnTo>
                <a:lnTo>
                  <a:pt x="1157" y="385"/>
                </a:lnTo>
                <a:lnTo>
                  <a:pt x="1160" y="383"/>
                </a:lnTo>
                <a:lnTo>
                  <a:pt x="1163" y="378"/>
                </a:lnTo>
                <a:lnTo>
                  <a:pt x="1168" y="371"/>
                </a:lnTo>
                <a:lnTo>
                  <a:pt x="1172" y="368"/>
                </a:lnTo>
                <a:lnTo>
                  <a:pt x="1179" y="367"/>
                </a:lnTo>
                <a:lnTo>
                  <a:pt x="1186" y="363"/>
                </a:lnTo>
                <a:close/>
                <a:moveTo>
                  <a:pt x="1163" y="501"/>
                </a:moveTo>
                <a:lnTo>
                  <a:pt x="1163" y="499"/>
                </a:lnTo>
                <a:lnTo>
                  <a:pt x="1160" y="494"/>
                </a:lnTo>
                <a:lnTo>
                  <a:pt x="1156" y="492"/>
                </a:lnTo>
                <a:lnTo>
                  <a:pt x="1155" y="493"/>
                </a:lnTo>
                <a:lnTo>
                  <a:pt x="1156" y="496"/>
                </a:lnTo>
                <a:lnTo>
                  <a:pt x="1160" y="501"/>
                </a:lnTo>
                <a:lnTo>
                  <a:pt x="1163" y="501"/>
                </a:lnTo>
                <a:close/>
                <a:moveTo>
                  <a:pt x="1207" y="609"/>
                </a:moveTo>
                <a:lnTo>
                  <a:pt x="1203" y="610"/>
                </a:lnTo>
                <a:lnTo>
                  <a:pt x="1195" y="610"/>
                </a:lnTo>
                <a:lnTo>
                  <a:pt x="1191" y="609"/>
                </a:lnTo>
                <a:lnTo>
                  <a:pt x="1194" y="601"/>
                </a:lnTo>
                <a:lnTo>
                  <a:pt x="1194" y="599"/>
                </a:lnTo>
                <a:lnTo>
                  <a:pt x="1194" y="599"/>
                </a:lnTo>
                <a:lnTo>
                  <a:pt x="1192" y="598"/>
                </a:lnTo>
                <a:lnTo>
                  <a:pt x="1188" y="594"/>
                </a:lnTo>
                <a:lnTo>
                  <a:pt x="1187" y="589"/>
                </a:lnTo>
                <a:lnTo>
                  <a:pt x="1188" y="585"/>
                </a:lnTo>
                <a:lnTo>
                  <a:pt x="1191" y="583"/>
                </a:lnTo>
                <a:lnTo>
                  <a:pt x="1192" y="583"/>
                </a:lnTo>
                <a:lnTo>
                  <a:pt x="1197" y="590"/>
                </a:lnTo>
                <a:lnTo>
                  <a:pt x="1201" y="592"/>
                </a:lnTo>
                <a:lnTo>
                  <a:pt x="1208" y="593"/>
                </a:lnTo>
                <a:lnTo>
                  <a:pt x="1205" y="600"/>
                </a:lnTo>
                <a:lnTo>
                  <a:pt x="1207" y="608"/>
                </a:lnTo>
                <a:lnTo>
                  <a:pt x="1207" y="609"/>
                </a:lnTo>
                <a:close/>
                <a:moveTo>
                  <a:pt x="1252" y="603"/>
                </a:moveTo>
                <a:lnTo>
                  <a:pt x="1250" y="608"/>
                </a:lnTo>
                <a:lnTo>
                  <a:pt x="1246" y="607"/>
                </a:lnTo>
                <a:lnTo>
                  <a:pt x="1243" y="604"/>
                </a:lnTo>
                <a:lnTo>
                  <a:pt x="1244" y="602"/>
                </a:lnTo>
                <a:lnTo>
                  <a:pt x="1249" y="600"/>
                </a:lnTo>
                <a:lnTo>
                  <a:pt x="1251" y="599"/>
                </a:lnTo>
                <a:lnTo>
                  <a:pt x="1253" y="599"/>
                </a:lnTo>
                <a:lnTo>
                  <a:pt x="1252" y="603"/>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4" name="Freeform 286"/>
          <p:cNvSpPr>
            <a:spLocks/>
          </p:cNvSpPr>
          <p:nvPr/>
        </p:nvSpPr>
        <p:spPr bwMode="auto">
          <a:xfrm>
            <a:off x="4558316" y="4149880"/>
            <a:ext cx="1053" cy="1053"/>
          </a:xfrm>
          <a:custGeom>
            <a:avLst/>
            <a:gdLst>
              <a:gd name="T0" fmla="*/ 1 w 1"/>
              <a:gd name="T1" fmla="*/ 1 h 1"/>
              <a:gd name="T2" fmla="*/ 0 w 1"/>
              <a:gd name="T3" fmla="*/ 1 h 1"/>
              <a:gd name="T4" fmla="*/ 0 w 1"/>
              <a:gd name="T5" fmla="*/ 1 h 1"/>
              <a:gd name="T6" fmla="*/ 0 w 1"/>
              <a:gd name="T7" fmla="*/ 0 h 1"/>
              <a:gd name="T8" fmla="*/ 1 w 1"/>
              <a:gd name="T9" fmla="*/ 0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lnTo>
                  <a:pt x="0" y="1"/>
                </a:lnTo>
                <a:lnTo>
                  <a:pt x="0" y="1"/>
                </a:lnTo>
                <a:lnTo>
                  <a:pt x="0" y="0"/>
                </a:lnTo>
                <a:lnTo>
                  <a:pt x="1" y="0"/>
                </a:lnTo>
                <a:lnTo>
                  <a:pt x="1" y="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5" name="Freeform 287"/>
          <p:cNvSpPr>
            <a:spLocks noEditPoints="1"/>
          </p:cNvSpPr>
          <p:nvPr/>
        </p:nvSpPr>
        <p:spPr bwMode="auto">
          <a:xfrm>
            <a:off x="3163421" y="4766793"/>
            <a:ext cx="4211" cy="12633"/>
          </a:xfrm>
          <a:custGeom>
            <a:avLst/>
            <a:gdLst>
              <a:gd name="T0" fmla="*/ 14 w 18"/>
              <a:gd name="T1" fmla="*/ 16 h 54"/>
              <a:gd name="T2" fmla="*/ 12 w 18"/>
              <a:gd name="T3" fmla="*/ 18 h 54"/>
              <a:gd name="T4" fmla="*/ 6 w 18"/>
              <a:gd name="T5" fmla="*/ 12 h 54"/>
              <a:gd name="T6" fmla="*/ 7 w 18"/>
              <a:gd name="T7" fmla="*/ 6 h 54"/>
              <a:gd name="T8" fmla="*/ 11 w 18"/>
              <a:gd name="T9" fmla="*/ 2 h 54"/>
              <a:gd name="T10" fmla="*/ 14 w 18"/>
              <a:gd name="T11" fmla="*/ 0 h 54"/>
              <a:gd name="T12" fmla="*/ 17 w 18"/>
              <a:gd name="T13" fmla="*/ 0 h 54"/>
              <a:gd name="T14" fmla="*/ 18 w 18"/>
              <a:gd name="T15" fmla="*/ 5 h 54"/>
              <a:gd name="T16" fmla="*/ 18 w 18"/>
              <a:gd name="T17" fmla="*/ 13 h 54"/>
              <a:gd name="T18" fmla="*/ 14 w 18"/>
              <a:gd name="T19" fmla="*/ 16 h 54"/>
              <a:gd name="T20" fmla="*/ 10 w 18"/>
              <a:gd name="T21" fmla="*/ 30 h 54"/>
              <a:gd name="T22" fmla="*/ 9 w 18"/>
              <a:gd name="T23" fmla="*/ 30 h 54"/>
              <a:gd name="T24" fmla="*/ 10 w 18"/>
              <a:gd name="T25" fmla="*/ 30 h 54"/>
              <a:gd name="T26" fmla="*/ 9 w 18"/>
              <a:gd name="T27" fmla="*/ 31 h 54"/>
              <a:gd name="T28" fmla="*/ 9 w 18"/>
              <a:gd name="T29" fmla="*/ 30 h 54"/>
              <a:gd name="T30" fmla="*/ 8 w 18"/>
              <a:gd name="T31" fmla="*/ 30 h 54"/>
              <a:gd name="T32" fmla="*/ 7 w 18"/>
              <a:gd name="T33" fmla="*/ 30 h 54"/>
              <a:gd name="T34" fmla="*/ 6 w 18"/>
              <a:gd name="T35" fmla="*/ 30 h 54"/>
              <a:gd name="T36" fmla="*/ 6 w 18"/>
              <a:gd name="T37" fmla="*/ 29 h 54"/>
              <a:gd name="T38" fmla="*/ 8 w 18"/>
              <a:gd name="T39" fmla="*/ 30 h 54"/>
              <a:gd name="T40" fmla="*/ 9 w 18"/>
              <a:gd name="T41" fmla="*/ 29 h 54"/>
              <a:gd name="T42" fmla="*/ 9 w 18"/>
              <a:gd name="T43" fmla="*/ 29 h 54"/>
              <a:gd name="T44" fmla="*/ 9 w 18"/>
              <a:gd name="T45" fmla="*/ 28 h 54"/>
              <a:gd name="T46" fmla="*/ 9 w 18"/>
              <a:gd name="T47" fmla="*/ 28 h 54"/>
              <a:gd name="T48" fmla="*/ 9 w 18"/>
              <a:gd name="T49" fmla="*/ 27 h 54"/>
              <a:gd name="T50" fmla="*/ 11 w 18"/>
              <a:gd name="T51" fmla="*/ 26 h 54"/>
              <a:gd name="T52" fmla="*/ 12 w 18"/>
              <a:gd name="T53" fmla="*/ 25 h 54"/>
              <a:gd name="T54" fmla="*/ 12 w 18"/>
              <a:gd name="T55" fmla="*/ 25 h 54"/>
              <a:gd name="T56" fmla="*/ 12 w 18"/>
              <a:gd name="T57" fmla="*/ 25 h 54"/>
              <a:gd name="T58" fmla="*/ 13 w 18"/>
              <a:gd name="T59" fmla="*/ 26 h 54"/>
              <a:gd name="T60" fmla="*/ 13 w 18"/>
              <a:gd name="T61" fmla="*/ 26 h 54"/>
              <a:gd name="T62" fmla="*/ 12 w 18"/>
              <a:gd name="T63" fmla="*/ 27 h 54"/>
              <a:gd name="T64" fmla="*/ 10 w 18"/>
              <a:gd name="T65" fmla="*/ 30 h 54"/>
              <a:gd name="T66" fmla="*/ 2 w 18"/>
              <a:gd name="T67" fmla="*/ 54 h 54"/>
              <a:gd name="T68" fmla="*/ 1 w 18"/>
              <a:gd name="T69" fmla="*/ 54 h 54"/>
              <a:gd name="T70" fmla="*/ 0 w 18"/>
              <a:gd name="T71" fmla="*/ 53 h 54"/>
              <a:gd name="T72" fmla="*/ 0 w 18"/>
              <a:gd name="T73" fmla="*/ 53 h 54"/>
              <a:gd name="T74" fmla="*/ 1 w 18"/>
              <a:gd name="T75" fmla="*/ 53 h 54"/>
              <a:gd name="T76" fmla="*/ 2 w 18"/>
              <a:gd name="T77" fmla="*/ 53 h 54"/>
              <a:gd name="T78" fmla="*/ 2 w 18"/>
              <a:gd name="T79" fmla="*/ 52 h 54"/>
              <a:gd name="T80" fmla="*/ 2 w 18"/>
              <a:gd name="T81" fmla="*/ 51 h 54"/>
              <a:gd name="T82" fmla="*/ 2 w 18"/>
              <a:gd name="T83" fmla="*/ 51 h 54"/>
              <a:gd name="T84" fmla="*/ 3 w 18"/>
              <a:gd name="T85" fmla="*/ 51 h 54"/>
              <a:gd name="T86" fmla="*/ 3 w 18"/>
              <a:gd name="T87" fmla="*/ 51 h 54"/>
              <a:gd name="T88" fmla="*/ 3 w 18"/>
              <a:gd name="T89" fmla="*/ 52 h 54"/>
              <a:gd name="T90" fmla="*/ 3 w 18"/>
              <a:gd name="T91" fmla="*/ 52 h 54"/>
              <a:gd name="T92" fmla="*/ 2 w 18"/>
              <a:gd name="T93" fmla="*/ 53 h 54"/>
              <a:gd name="T94" fmla="*/ 2 w 18"/>
              <a:gd name="T95" fmla="*/ 53 h 54"/>
              <a:gd name="T96" fmla="*/ 2 w 18"/>
              <a:gd name="T97"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 h="54">
                <a:moveTo>
                  <a:pt x="14" y="16"/>
                </a:moveTo>
                <a:lnTo>
                  <a:pt x="12" y="18"/>
                </a:lnTo>
                <a:lnTo>
                  <a:pt x="6" y="12"/>
                </a:lnTo>
                <a:lnTo>
                  <a:pt x="7" y="6"/>
                </a:lnTo>
                <a:lnTo>
                  <a:pt x="11" y="2"/>
                </a:lnTo>
                <a:lnTo>
                  <a:pt x="14" y="0"/>
                </a:lnTo>
                <a:lnTo>
                  <a:pt x="17" y="0"/>
                </a:lnTo>
                <a:lnTo>
                  <a:pt x="18" y="5"/>
                </a:lnTo>
                <a:lnTo>
                  <a:pt x="18" y="13"/>
                </a:lnTo>
                <a:lnTo>
                  <a:pt x="14" y="16"/>
                </a:lnTo>
                <a:close/>
                <a:moveTo>
                  <a:pt x="10" y="30"/>
                </a:moveTo>
                <a:lnTo>
                  <a:pt x="9" y="30"/>
                </a:lnTo>
                <a:lnTo>
                  <a:pt x="10" y="30"/>
                </a:lnTo>
                <a:lnTo>
                  <a:pt x="9" y="31"/>
                </a:lnTo>
                <a:lnTo>
                  <a:pt x="9" y="30"/>
                </a:lnTo>
                <a:lnTo>
                  <a:pt x="8" y="30"/>
                </a:lnTo>
                <a:lnTo>
                  <a:pt x="7" y="30"/>
                </a:lnTo>
                <a:lnTo>
                  <a:pt x="6" y="30"/>
                </a:lnTo>
                <a:lnTo>
                  <a:pt x="6" y="29"/>
                </a:lnTo>
                <a:lnTo>
                  <a:pt x="8" y="30"/>
                </a:lnTo>
                <a:lnTo>
                  <a:pt x="9" y="29"/>
                </a:lnTo>
                <a:lnTo>
                  <a:pt x="9" y="29"/>
                </a:lnTo>
                <a:lnTo>
                  <a:pt x="9" y="28"/>
                </a:lnTo>
                <a:lnTo>
                  <a:pt x="9" y="28"/>
                </a:lnTo>
                <a:lnTo>
                  <a:pt x="9" y="27"/>
                </a:lnTo>
                <a:lnTo>
                  <a:pt x="11" y="26"/>
                </a:lnTo>
                <a:lnTo>
                  <a:pt x="12" y="25"/>
                </a:lnTo>
                <a:lnTo>
                  <a:pt x="12" y="25"/>
                </a:lnTo>
                <a:lnTo>
                  <a:pt x="12" y="25"/>
                </a:lnTo>
                <a:lnTo>
                  <a:pt x="13" y="26"/>
                </a:lnTo>
                <a:lnTo>
                  <a:pt x="13" y="26"/>
                </a:lnTo>
                <a:lnTo>
                  <a:pt x="12" y="27"/>
                </a:lnTo>
                <a:lnTo>
                  <a:pt x="10" y="30"/>
                </a:lnTo>
                <a:close/>
                <a:moveTo>
                  <a:pt x="2" y="54"/>
                </a:moveTo>
                <a:lnTo>
                  <a:pt x="1" y="54"/>
                </a:lnTo>
                <a:lnTo>
                  <a:pt x="0" y="53"/>
                </a:lnTo>
                <a:lnTo>
                  <a:pt x="0" y="53"/>
                </a:lnTo>
                <a:lnTo>
                  <a:pt x="1" y="53"/>
                </a:lnTo>
                <a:lnTo>
                  <a:pt x="2" y="53"/>
                </a:lnTo>
                <a:lnTo>
                  <a:pt x="2" y="52"/>
                </a:lnTo>
                <a:lnTo>
                  <a:pt x="2" y="51"/>
                </a:lnTo>
                <a:lnTo>
                  <a:pt x="2" y="51"/>
                </a:lnTo>
                <a:lnTo>
                  <a:pt x="3" y="51"/>
                </a:lnTo>
                <a:lnTo>
                  <a:pt x="3" y="51"/>
                </a:lnTo>
                <a:lnTo>
                  <a:pt x="3" y="52"/>
                </a:lnTo>
                <a:lnTo>
                  <a:pt x="3" y="52"/>
                </a:lnTo>
                <a:lnTo>
                  <a:pt x="2" y="53"/>
                </a:lnTo>
                <a:lnTo>
                  <a:pt x="2" y="53"/>
                </a:lnTo>
                <a:lnTo>
                  <a:pt x="2" y="5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6" name="Freeform 288"/>
          <p:cNvSpPr>
            <a:spLocks noEditPoints="1"/>
          </p:cNvSpPr>
          <p:nvPr/>
        </p:nvSpPr>
        <p:spPr bwMode="auto">
          <a:xfrm>
            <a:off x="2936026" y="4789954"/>
            <a:ext cx="255819" cy="217920"/>
          </a:xfrm>
          <a:custGeom>
            <a:avLst/>
            <a:gdLst>
              <a:gd name="T0" fmla="*/ 1037 w 1073"/>
              <a:gd name="T1" fmla="*/ 341 h 912"/>
              <a:gd name="T2" fmla="*/ 1010 w 1073"/>
              <a:gd name="T3" fmla="*/ 385 h 912"/>
              <a:gd name="T4" fmla="*/ 1034 w 1073"/>
              <a:gd name="T5" fmla="*/ 403 h 912"/>
              <a:gd name="T6" fmla="*/ 987 w 1073"/>
              <a:gd name="T7" fmla="*/ 433 h 912"/>
              <a:gd name="T8" fmla="*/ 968 w 1073"/>
              <a:gd name="T9" fmla="*/ 463 h 912"/>
              <a:gd name="T10" fmla="*/ 1001 w 1073"/>
              <a:gd name="T11" fmla="*/ 556 h 912"/>
              <a:gd name="T12" fmla="*/ 993 w 1073"/>
              <a:gd name="T13" fmla="*/ 593 h 912"/>
              <a:gd name="T14" fmla="*/ 942 w 1073"/>
              <a:gd name="T15" fmla="*/ 619 h 912"/>
              <a:gd name="T16" fmla="*/ 848 w 1073"/>
              <a:gd name="T17" fmla="*/ 648 h 912"/>
              <a:gd name="T18" fmla="*/ 795 w 1073"/>
              <a:gd name="T19" fmla="*/ 655 h 912"/>
              <a:gd name="T20" fmla="*/ 733 w 1073"/>
              <a:gd name="T21" fmla="*/ 646 h 912"/>
              <a:gd name="T22" fmla="*/ 680 w 1073"/>
              <a:gd name="T23" fmla="*/ 629 h 912"/>
              <a:gd name="T24" fmla="*/ 725 w 1073"/>
              <a:gd name="T25" fmla="*/ 714 h 912"/>
              <a:gd name="T26" fmla="*/ 765 w 1073"/>
              <a:gd name="T27" fmla="*/ 774 h 912"/>
              <a:gd name="T28" fmla="*/ 755 w 1073"/>
              <a:gd name="T29" fmla="*/ 810 h 912"/>
              <a:gd name="T30" fmla="*/ 710 w 1073"/>
              <a:gd name="T31" fmla="*/ 852 h 912"/>
              <a:gd name="T32" fmla="*/ 655 w 1073"/>
              <a:gd name="T33" fmla="*/ 879 h 912"/>
              <a:gd name="T34" fmla="*/ 618 w 1073"/>
              <a:gd name="T35" fmla="*/ 893 h 912"/>
              <a:gd name="T36" fmla="*/ 560 w 1073"/>
              <a:gd name="T37" fmla="*/ 907 h 912"/>
              <a:gd name="T38" fmla="*/ 506 w 1073"/>
              <a:gd name="T39" fmla="*/ 840 h 912"/>
              <a:gd name="T40" fmla="*/ 489 w 1073"/>
              <a:gd name="T41" fmla="*/ 782 h 912"/>
              <a:gd name="T42" fmla="*/ 456 w 1073"/>
              <a:gd name="T43" fmla="*/ 746 h 912"/>
              <a:gd name="T44" fmla="*/ 479 w 1073"/>
              <a:gd name="T45" fmla="*/ 700 h 912"/>
              <a:gd name="T46" fmla="*/ 441 w 1073"/>
              <a:gd name="T47" fmla="*/ 628 h 912"/>
              <a:gd name="T48" fmla="*/ 450 w 1073"/>
              <a:gd name="T49" fmla="*/ 537 h 912"/>
              <a:gd name="T50" fmla="*/ 447 w 1073"/>
              <a:gd name="T51" fmla="*/ 470 h 912"/>
              <a:gd name="T52" fmla="*/ 325 w 1073"/>
              <a:gd name="T53" fmla="*/ 485 h 912"/>
              <a:gd name="T54" fmla="*/ 257 w 1073"/>
              <a:gd name="T55" fmla="*/ 417 h 912"/>
              <a:gd name="T56" fmla="*/ 187 w 1073"/>
              <a:gd name="T57" fmla="*/ 414 h 912"/>
              <a:gd name="T58" fmla="*/ 96 w 1073"/>
              <a:gd name="T59" fmla="*/ 394 h 912"/>
              <a:gd name="T60" fmla="*/ 73 w 1073"/>
              <a:gd name="T61" fmla="*/ 337 h 912"/>
              <a:gd name="T62" fmla="*/ 46 w 1073"/>
              <a:gd name="T63" fmla="*/ 246 h 912"/>
              <a:gd name="T64" fmla="*/ 0 w 1073"/>
              <a:gd name="T65" fmla="*/ 239 h 912"/>
              <a:gd name="T66" fmla="*/ 40 w 1073"/>
              <a:gd name="T67" fmla="*/ 136 h 912"/>
              <a:gd name="T68" fmla="*/ 131 w 1073"/>
              <a:gd name="T69" fmla="*/ 37 h 912"/>
              <a:gd name="T70" fmla="*/ 116 w 1073"/>
              <a:gd name="T71" fmla="*/ 46 h 912"/>
              <a:gd name="T72" fmla="*/ 133 w 1073"/>
              <a:gd name="T73" fmla="*/ 108 h 912"/>
              <a:gd name="T74" fmla="*/ 111 w 1073"/>
              <a:gd name="T75" fmla="*/ 211 h 912"/>
              <a:gd name="T76" fmla="*/ 164 w 1073"/>
              <a:gd name="T77" fmla="*/ 245 h 912"/>
              <a:gd name="T78" fmla="*/ 157 w 1073"/>
              <a:gd name="T79" fmla="*/ 154 h 912"/>
              <a:gd name="T80" fmla="*/ 224 w 1073"/>
              <a:gd name="T81" fmla="*/ 74 h 912"/>
              <a:gd name="T82" fmla="*/ 274 w 1073"/>
              <a:gd name="T83" fmla="*/ 41 h 912"/>
              <a:gd name="T84" fmla="*/ 274 w 1073"/>
              <a:gd name="T85" fmla="*/ 5 h 912"/>
              <a:gd name="T86" fmla="*/ 328 w 1073"/>
              <a:gd name="T87" fmla="*/ 53 h 912"/>
              <a:gd name="T88" fmla="*/ 402 w 1073"/>
              <a:gd name="T89" fmla="*/ 120 h 912"/>
              <a:gd name="T90" fmla="*/ 577 w 1073"/>
              <a:gd name="T91" fmla="*/ 134 h 912"/>
              <a:gd name="T92" fmla="*/ 675 w 1073"/>
              <a:gd name="T93" fmla="*/ 167 h 912"/>
              <a:gd name="T94" fmla="*/ 726 w 1073"/>
              <a:gd name="T95" fmla="*/ 124 h 912"/>
              <a:gd name="T96" fmla="*/ 907 w 1073"/>
              <a:gd name="T97" fmla="*/ 120 h 912"/>
              <a:gd name="T98" fmla="*/ 839 w 1073"/>
              <a:gd name="T99" fmla="*/ 143 h 912"/>
              <a:gd name="T100" fmla="*/ 853 w 1073"/>
              <a:gd name="T101" fmla="*/ 158 h 912"/>
              <a:gd name="T102" fmla="*/ 886 w 1073"/>
              <a:gd name="T103" fmla="*/ 188 h 912"/>
              <a:gd name="T104" fmla="*/ 908 w 1073"/>
              <a:gd name="T105" fmla="*/ 185 h 912"/>
              <a:gd name="T106" fmla="*/ 930 w 1073"/>
              <a:gd name="T107" fmla="*/ 190 h 912"/>
              <a:gd name="T108" fmla="*/ 982 w 1073"/>
              <a:gd name="T109" fmla="*/ 238 h 912"/>
              <a:gd name="T110" fmla="*/ 931 w 1073"/>
              <a:gd name="T111" fmla="*/ 287 h 912"/>
              <a:gd name="T112" fmla="*/ 1027 w 1073"/>
              <a:gd name="T113" fmla="*/ 286 h 912"/>
              <a:gd name="T114" fmla="*/ 738 w 1073"/>
              <a:gd name="T115" fmla="*/ 104 h 912"/>
              <a:gd name="T116" fmla="*/ 728 w 1073"/>
              <a:gd name="T117" fmla="*/ 92 h 912"/>
              <a:gd name="T118" fmla="*/ 631 w 1073"/>
              <a:gd name="T119" fmla="*/ 100 h 912"/>
              <a:gd name="T120" fmla="*/ 993 w 1073"/>
              <a:gd name="T121" fmla="*/ 240 h 912"/>
              <a:gd name="T122" fmla="*/ 975 w 1073"/>
              <a:gd name="T123" fmla="*/ 259 h 912"/>
              <a:gd name="T124" fmla="*/ 980 w 1073"/>
              <a:gd name="T125" fmla="*/ 265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3" h="912">
                <a:moveTo>
                  <a:pt x="1058" y="291"/>
                </a:moveTo>
                <a:lnTo>
                  <a:pt x="1073" y="310"/>
                </a:lnTo>
                <a:lnTo>
                  <a:pt x="1073" y="312"/>
                </a:lnTo>
                <a:lnTo>
                  <a:pt x="1071" y="315"/>
                </a:lnTo>
                <a:lnTo>
                  <a:pt x="1062" y="319"/>
                </a:lnTo>
                <a:lnTo>
                  <a:pt x="1060" y="322"/>
                </a:lnTo>
                <a:lnTo>
                  <a:pt x="1057" y="330"/>
                </a:lnTo>
                <a:lnTo>
                  <a:pt x="1045" y="335"/>
                </a:lnTo>
                <a:lnTo>
                  <a:pt x="1037" y="341"/>
                </a:lnTo>
                <a:lnTo>
                  <a:pt x="1032" y="346"/>
                </a:lnTo>
                <a:lnTo>
                  <a:pt x="1029" y="348"/>
                </a:lnTo>
                <a:lnTo>
                  <a:pt x="1019" y="349"/>
                </a:lnTo>
                <a:lnTo>
                  <a:pt x="1015" y="353"/>
                </a:lnTo>
                <a:lnTo>
                  <a:pt x="1011" y="362"/>
                </a:lnTo>
                <a:lnTo>
                  <a:pt x="1008" y="367"/>
                </a:lnTo>
                <a:lnTo>
                  <a:pt x="1003" y="371"/>
                </a:lnTo>
                <a:lnTo>
                  <a:pt x="1002" y="374"/>
                </a:lnTo>
                <a:lnTo>
                  <a:pt x="1010" y="385"/>
                </a:lnTo>
                <a:lnTo>
                  <a:pt x="1011" y="388"/>
                </a:lnTo>
                <a:lnTo>
                  <a:pt x="1009" y="393"/>
                </a:lnTo>
                <a:lnTo>
                  <a:pt x="1009" y="397"/>
                </a:lnTo>
                <a:lnTo>
                  <a:pt x="1013" y="401"/>
                </a:lnTo>
                <a:lnTo>
                  <a:pt x="1018" y="402"/>
                </a:lnTo>
                <a:lnTo>
                  <a:pt x="1023" y="401"/>
                </a:lnTo>
                <a:lnTo>
                  <a:pt x="1028" y="401"/>
                </a:lnTo>
                <a:lnTo>
                  <a:pt x="1032" y="402"/>
                </a:lnTo>
                <a:lnTo>
                  <a:pt x="1034" y="403"/>
                </a:lnTo>
                <a:lnTo>
                  <a:pt x="1034" y="407"/>
                </a:lnTo>
                <a:lnTo>
                  <a:pt x="1032" y="414"/>
                </a:lnTo>
                <a:lnTo>
                  <a:pt x="1028" y="418"/>
                </a:lnTo>
                <a:lnTo>
                  <a:pt x="1013" y="425"/>
                </a:lnTo>
                <a:lnTo>
                  <a:pt x="1006" y="429"/>
                </a:lnTo>
                <a:lnTo>
                  <a:pt x="1003" y="432"/>
                </a:lnTo>
                <a:lnTo>
                  <a:pt x="994" y="431"/>
                </a:lnTo>
                <a:lnTo>
                  <a:pt x="990" y="431"/>
                </a:lnTo>
                <a:lnTo>
                  <a:pt x="987" y="433"/>
                </a:lnTo>
                <a:lnTo>
                  <a:pt x="985" y="435"/>
                </a:lnTo>
                <a:lnTo>
                  <a:pt x="980" y="436"/>
                </a:lnTo>
                <a:lnTo>
                  <a:pt x="972" y="437"/>
                </a:lnTo>
                <a:lnTo>
                  <a:pt x="969" y="438"/>
                </a:lnTo>
                <a:lnTo>
                  <a:pt x="966" y="442"/>
                </a:lnTo>
                <a:lnTo>
                  <a:pt x="964" y="446"/>
                </a:lnTo>
                <a:lnTo>
                  <a:pt x="966" y="452"/>
                </a:lnTo>
                <a:lnTo>
                  <a:pt x="968" y="458"/>
                </a:lnTo>
                <a:lnTo>
                  <a:pt x="968" y="463"/>
                </a:lnTo>
                <a:lnTo>
                  <a:pt x="970" y="476"/>
                </a:lnTo>
                <a:lnTo>
                  <a:pt x="968" y="479"/>
                </a:lnTo>
                <a:lnTo>
                  <a:pt x="962" y="483"/>
                </a:lnTo>
                <a:lnTo>
                  <a:pt x="956" y="489"/>
                </a:lnTo>
                <a:lnTo>
                  <a:pt x="949" y="498"/>
                </a:lnTo>
                <a:lnTo>
                  <a:pt x="950" y="500"/>
                </a:lnTo>
                <a:lnTo>
                  <a:pt x="967" y="519"/>
                </a:lnTo>
                <a:lnTo>
                  <a:pt x="984" y="537"/>
                </a:lnTo>
                <a:lnTo>
                  <a:pt x="1001" y="556"/>
                </a:lnTo>
                <a:lnTo>
                  <a:pt x="1003" y="557"/>
                </a:lnTo>
                <a:lnTo>
                  <a:pt x="1006" y="559"/>
                </a:lnTo>
                <a:lnTo>
                  <a:pt x="1009" y="566"/>
                </a:lnTo>
                <a:lnTo>
                  <a:pt x="1012" y="572"/>
                </a:lnTo>
                <a:lnTo>
                  <a:pt x="1012" y="576"/>
                </a:lnTo>
                <a:lnTo>
                  <a:pt x="1010" y="581"/>
                </a:lnTo>
                <a:lnTo>
                  <a:pt x="1006" y="586"/>
                </a:lnTo>
                <a:lnTo>
                  <a:pt x="1001" y="590"/>
                </a:lnTo>
                <a:lnTo>
                  <a:pt x="993" y="593"/>
                </a:lnTo>
                <a:lnTo>
                  <a:pt x="988" y="597"/>
                </a:lnTo>
                <a:lnTo>
                  <a:pt x="983" y="606"/>
                </a:lnTo>
                <a:lnTo>
                  <a:pt x="980" y="609"/>
                </a:lnTo>
                <a:lnTo>
                  <a:pt x="977" y="610"/>
                </a:lnTo>
                <a:lnTo>
                  <a:pt x="972" y="611"/>
                </a:lnTo>
                <a:lnTo>
                  <a:pt x="964" y="611"/>
                </a:lnTo>
                <a:lnTo>
                  <a:pt x="958" y="610"/>
                </a:lnTo>
                <a:lnTo>
                  <a:pt x="951" y="617"/>
                </a:lnTo>
                <a:lnTo>
                  <a:pt x="942" y="619"/>
                </a:lnTo>
                <a:lnTo>
                  <a:pt x="936" y="628"/>
                </a:lnTo>
                <a:lnTo>
                  <a:pt x="915" y="635"/>
                </a:lnTo>
                <a:lnTo>
                  <a:pt x="894" y="641"/>
                </a:lnTo>
                <a:lnTo>
                  <a:pt x="889" y="643"/>
                </a:lnTo>
                <a:lnTo>
                  <a:pt x="868" y="639"/>
                </a:lnTo>
                <a:lnTo>
                  <a:pt x="863" y="640"/>
                </a:lnTo>
                <a:lnTo>
                  <a:pt x="858" y="644"/>
                </a:lnTo>
                <a:lnTo>
                  <a:pt x="853" y="648"/>
                </a:lnTo>
                <a:lnTo>
                  <a:pt x="848" y="648"/>
                </a:lnTo>
                <a:lnTo>
                  <a:pt x="845" y="649"/>
                </a:lnTo>
                <a:lnTo>
                  <a:pt x="842" y="656"/>
                </a:lnTo>
                <a:lnTo>
                  <a:pt x="840" y="677"/>
                </a:lnTo>
                <a:lnTo>
                  <a:pt x="833" y="683"/>
                </a:lnTo>
                <a:lnTo>
                  <a:pt x="824" y="683"/>
                </a:lnTo>
                <a:lnTo>
                  <a:pt x="818" y="676"/>
                </a:lnTo>
                <a:lnTo>
                  <a:pt x="811" y="670"/>
                </a:lnTo>
                <a:lnTo>
                  <a:pt x="798" y="657"/>
                </a:lnTo>
                <a:lnTo>
                  <a:pt x="795" y="655"/>
                </a:lnTo>
                <a:lnTo>
                  <a:pt x="792" y="655"/>
                </a:lnTo>
                <a:lnTo>
                  <a:pt x="780" y="659"/>
                </a:lnTo>
                <a:lnTo>
                  <a:pt x="774" y="658"/>
                </a:lnTo>
                <a:lnTo>
                  <a:pt x="770" y="656"/>
                </a:lnTo>
                <a:lnTo>
                  <a:pt x="763" y="656"/>
                </a:lnTo>
                <a:lnTo>
                  <a:pt x="749" y="656"/>
                </a:lnTo>
                <a:lnTo>
                  <a:pt x="741" y="656"/>
                </a:lnTo>
                <a:lnTo>
                  <a:pt x="737" y="653"/>
                </a:lnTo>
                <a:lnTo>
                  <a:pt x="733" y="646"/>
                </a:lnTo>
                <a:lnTo>
                  <a:pt x="730" y="643"/>
                </a:lnTo>
                <a:lnTo>
                  <a:pt x="727" y="641"/>
                </a:lnTo>
                <a:lnTo>
                  <a:pt x="722" y="640"/>
                </a:lnTo>
                <a:lnTo>
                  <a:pt x="701" y="640"/>
                </a:lnTo>
                <a:lnTo>
                  <a:pt x="697" y="640"/>
                </a:lnTo>
                <a:lnTo>
                  <a:pt x="694" y="638"/>
                </a:lnTo>
                <a:lnTo>
                  <a:pt x="690" y="632"/>
                </a:lnTo>
                <a:lnTo>
                  <a:pt x="685" y="629"/>
                </a:lnTo>
                <a:lnTo>
                  <a:pt x="680" y="629"/>
                </a:lnTo>
                <a:lnTo>
                  <a:pt x="678" y="633"/>
                </a:lnTo>
                <a:lnTo>
                  <a:pt x="687" y="644"/>
                </a:lnTo>
                <a:lnTo>
                  <a:pt x="690" y="650"/>
                </a:lnTo>
                <a:lnTo>
                  <a:pt x="698" y="659"/>
                </a:lnTo>
                <a:lnTo>
                  <a:pt x="721" y="678"/>
                </a:lnTo>
                <a:lnTo>
                  <a:pt x="725" y="683"/>
                </a:lnTo>
                <a:lnTo>
                  <a:pt x="725" y="691"/>
                </a:lnTo>
                <a:lnTo>
                  <a:pt x="724" y="703"/>
                </a:lnTo>
                <a:lnTo>
                  <a:pt x="725" y="714"/>
                </a:lnTo>
                <a:lnTo>
                  <a:pt x="731" y="729"/>
                </a:lnTo>
                <a:lnTo>
                  <a:pt x="739" y="745"/>
                </a:lnTo>
                <a:lnTo>
                  <a:pt x="742" y="756"/>
                </a:lnTo>
                <a:lnTo>
                  <a:pt x="740" y="763"/>
                </a:lnTo>
                <a:lnTo>
                  <a:pt x="739" y="767"/>
                </a:lnTo>
                <a:lnTo>
                  <a:pt x="739" y="769"/>
                </a:lnTo>
                <a:lnTo>
                  <a:pt x="740" y="771"/>
                </a:lnTo>
                <a:lnTo>
                  <a:pt x="748" y="773"/>
                </a:lnTo>
                <a:lnTo>
                  <a:pt x="765" y="774"/>
                </a:lnTo>
                <a:lnTo>
                  <a:pt x="775" y="774"/>
                </a:lnTo>
                <a:lnTo>
                  <a:pt x="791" y="776"/>
                </a:lnTo>
                <a:lnTo>
                  <a:pt x="792" y="782"/>
                </a:lnTo>
                <a:lnTo>
                  <a:pt x="790" y="791"/>
                </a:lnTo>
                <a:lnTo>
                  <a:pt x="787" y="796"/>
                </a:lnTo>
                <a:lnTo>
                  <a:pt x="785" y="798"/>
                </a:lnTo>
                <a:lnTo>
                  <a:pt x="777" y="799"/>
                </a:lnTo>
                <a:lnTo>
                  <a:pt x="768" y="805"/>
                </a:lnTo>
                <a:lnTo>
                  <a:pt x="755" y="810"/>
                </a:lnTo>
                <a:lnTo>
                  <a:pt x="747" y="811"/>
                </a:lnTo>
                <a:lnTo>
                  <a:pt x="744" y="812"/>
                </a:lnTo>
                <a:lnTo>
                  <a:pt x="742" y="814"/>
                </a:lnTo>
                <a:lnTo>
                  <a:pt x="740" y="816"/>
                </a:lnTo>
                <a:lnTo>
                  <a:pt x="737" y="827"/>
                </a:lnTo>
                <a:lnTo>
                  <a:pt x="733" y="838"/>
                </a:lnTo>
                <a:lnTo>
                  <a:pt x="726" y="845"/>
                </a:lnTo>
                <a:lnTo>
                  <a:pt x="718" y="851"/>
                </a:lnTo>
                <a:lnTo>
                  <a:pt x="710" y="852"/>
                </a:lnTo>
                <a:lnTo>
                  <a:pt x="704" y="851"/>
                </a:lnTo>
                <a:lnTo>
                  <a:pt x="701" y="853"/>
                </a:lnTo>
                <a:lnTo>
                  <a:pt x="696" y="858"/>
                </a:lnTo>
                <a:lnTo>
                  <a:pt x="690" y="864"/>
                </a:lnTo>
                <a:lnTo>
                  <a:pt x="685" y="867"/>
                </a:lnTo>
                <a:lnTo>
                  <a:pt x="678" y="867"/>
                </a:lnTo>
                <a:lnTo>
                  <a:pt x="670" y="870"/>
                </a:lnTo>
                <a:lnTo>
                  <a:pt x="661" y="875"/>
                </a:lnTo>
                <a:lnTo>
                  <a:pt x="655" y="879"/>
                </a:lnTo>
                <a:lnTo>
                  <a:pt x="650" y="885"/>
                </a:lnTo>
                <a:lnTo>
                  <a:pt x="642" y="892"/>
                </a:lnTo>
                <a:lnTo>
                  <a:pt x="635" y="897"/>
                </a:lnTo>
                <a:lnTo>
                  <a:pt x="631" y="904"/>
                </a:lnTo>
                <a:lnTo>
                  <a:pt x="626" y="911"/>
                </a:lnTo>
                <a:lnTo>
                  <a:pt x="619" y="912"/>
                </a:lnTo>
                <a:lnTo>
                  <a:pt x="619" y="907"/>
                </a:lnTo>
                <a:lnTo>
                  <a:pt x="622" y="899"/>
                </a:lnTo>
                <a:lnTo>
                  <a:pt x="618" y="893"/>
                </a:lnTo>
                <a:lnTo>
                  <a:pt x="612" y="889"/>
                </a:lnTo>
                <a:lnTo>
                  <a:pt x="609" y="888"/>
                </a:lnTo>
                <a:lnTo>
                  <a:pt x="606" y="889"/>
                </a:lnTo>
                <a:lnTo>
                  <a:pt x="599" y="892"/>
                </a:lnTo>
                <a:lnTo>
                  <a:pt x="590" y="898"/>
                </a:lnTo>
                <a:lnTo>
                  <a:pt x="584" y="902"/>
                </a:lnTo>
                <a:lnTo>
                  <a:pt x="579" y="904"/>
                </a:lnTo>
                <a:lnTo>
                  <a:pt x="569" y="906"/>
                </a:lnTo>
                <a:lnTo>
                  <a:pt x="560" y="907"/>
                </a:lnTo>
                <a:lnTo>
                  <a:pt x="557" y="905"/>
                </a:lnTo>
                <a:lnTo>
                  <a:pt x="550" y="901"/>
                </a:lnTo>
                <a:lnTo>
                  <a:pt x="535" y="888"/>
                </a:lnTo>
                <a:lnTo>
                  <a:pt x="515" y="870"/>
                </a:lnTo>
                <a:lnTo>
                  <a:pt x="513" y="864"/>
                </a:lnTo>
                <a:lnTo>
                  <a:pt x="514" y="859"/>
                </a:lnTo>
                <a:lnTo>
                  <a:pt x="510" y="851"/>
                </a:lnTo>
                <a:lnTo>
                  <a:pt x="508" y="843"/>
                </a:lnTo>
                <a:lnTo>
                  <a:pt x="506" y="840"/>
                </a:lnTo>
                <a:lnTo>
                  <a:pt x="506" y="834"/>
                </a:lnTo>
                <a:lnTo>
                  <a:pt x="501" y="822"/>
                </a:lnTo>
                <a:lnTo>
                  <a:pt x="498" y="813"/>
                </a:lnTo>
                <a:lnTo>
                  <a:pt x="494" y="808"/>
                </a:lnTo>
                <a:lnTo>
                  <a:pt x="496" y="804"/>
                </a:lnTo>
                <a:lnTo>
                  <a:pt x="494" y="800"/>
                </a:lnTo>
                <a:lnTo>
                  <a:pt x="492" y="797"/>
                </a:lnTo>
                <a:lnTo>
                  <a:pt x="488" y="787"/>
                </a:lnTo>
                <a:lnTo>
                  <a:pt x="489" y="782"/>
                </a:lnTo>
                <a:lnTo>
                  <a:pt x="488" y="778"/>
                </a:lnTo>
                <a:lnTo>
                  <a:pt x="485" y="775"/>
                </a:lnTo>
                <a:lnTo>
                  <a:pt x="480" y="771"/>
                </a:lnTo>
                <a:lnTo>
                  <a:pt x="474" y="764"/>
                </a:lnTo>
                <a:lnTo>
                  <a:pt x="466" y="758"/>
                </a:lnTo>
                <a:lnTo>
                  <a:pt x="462" y="755"/>
                </a:lnTo>
                <a:lnTo>
                  <a:pt x="460" y="754"/>
                </a:lnTo>
                <a:lnTo>
                  <a:pt x="457" y="748"/>
                </a:lnTo>
                <a:lnTo>
                  <a:pt x="456" y="746"/>
                </a:lnTo>
                <a:lnTo>
                  <a:pt x="452" y="745"/>
                </a:lnTo>
                <a:lnTo>
                  <a:pt x="444" y="743"/>
                </a:lnTo>
                <a:lnTo>
                  <a:pt x="437" y="746"/>
                </a:lnTo>
                <a:lnTo>
                  <a:pt x="437" y="741"/>
                </a:lnTo>
                <a:lnTo>
                  <a:pt x="439" y="738"/>
                </a:lnTo>
                <a:lnTo>
                  <a:pt x="464" y="715"/>
                </a:lnTo>
                <a:lnTo>
                  <a:pt x="477" y="704"/>
                </a:lnTo>
                <a:lnTo>
                  <a:pt x="478" y="703"/>
                </a:lnTo>
                <a:lnTo>
                  <a:pt x="479" y="700"/>
                </a:lnTo>
                <a:lnTo>
                  <a:pt x="480" y="697"/>
                </a:lnTo>
                <a:lnTo>
                  <a:pt x="477" y="693"/>
                </a:lnTo>
                <a:lnTo>
                  <a:pt x="465" y="675"/>
                </a:lnTo>
                <a:lnTo>
                  <a:pt x="461" y="672"/>
                </a:lnTo>
                <a:lnTo>
                  <a:pt x="457" y="669"/>
                </a:lnTo>
                <a:lnTo>
                  <a:pt x="452" y="661"/>
                </a:lnTo>
                <a:lnTo>
                  <a:pt x="447" y="644"/>
                </a:lnTo>
                <a:lnTo>
                  <a:pt x="443" y="635"/>
                </a:lnTo>
                <a:lnTo>
                  <a:pt x="441" y="628"/>
                </a:lnTo>
                <a:lnTo>
                  <a:pt x="442" y="621"/>
                </a:lnTo>
                <a:lnTo>
                  <a:pt x="440" y="615"/>
                </a:lnTo>
                <a:lnTo>
                  <a:pt x="437" y="611"/>
                </a:lnTo>
                <a:lnTo>
                  <a:pt x="437" y="598"/>
                </a:lnTo>
                <a:lnTo>
                  <a:pt x="440" y="577"/>
                </a:lnTo>
                <a:lnTo>
                  <a:pt x="441" y="561"/>
                </a:lnTo>
                <a:lnTo>
                  <a:pt x="439" y="551"/>
                </a:lnTo>
                <a:lnTo>
                  <a:pt x="442" y="542"/>
                </a:lnTo>
                <a:lnTo>
                  <a:pt x="450" y="537"/>
                </a:lnTo>
                <a:lnTo>
                  <a:pt x="454" y="528"/>
                </a:lnTo>
                <a:lnTo>
                  <a:pt x="455" y="516"/>
                </a:lnTo>
                <a:lnTo>
                  <a:pt x="459" y="506"/>
                </a:lnTo>
                <a:lnTo>
                  <a:pt x="467" y="498"/>
                </a:lnTo>
                <a:lnTo>
                  <a:pt x="470" y="491"/>
                </a:lnTo>
                <a:lnTo>
                  <a:pt x="467" y="483"/>
                </a:lnTo>
                <a:lnTo>
                  <a:pt x="467" y="479"/>
                </a:lnTo>
                <a:lnTo>
                  <a:pt x="460" y="474"/>
                </a:lnTo>
                <a:lnTo>
                  <a:pt x="447" y="470"/>
                </a:lnTo>
                <a:lnTo>
                  <a:pt x="437" y="470"/>
                </a:lnTo>
                <a:lnTo>
                  <a:pt x="430" y="474"/>
                </a:lnTo>
                <a:lnTo>
                  <a:pt x="414" y="477"/>
                </a:lnTo>
                <a:lnTo>
                  <a:pt x="388" y="480"/>
                </a:lnTo>
                <a:lnTo>
                  <a:pt x="367" y="480"/>
                </a:lnTo>
                <a:lnTo>
                  <a:pt x="351" y="477"/>
                </a:lnTo>
                <a:lnTo>
                  <a:pt x="339" y="478"/>
                </a:lnTo>
                <a:lnTo>
                  <a:pt x="331" y="484"/>
                </a:lnTo>
                <a:lnTo>
                  <a:pt x="325" y="485"/>
                </a:lnTo>
                <a:lnTo>
                  <a:pt x="322" y="482"/>
                </a:lnTo>
                <a:lnTo>
                  <a:pt x="318" y="481"/>
                </a:lnTo>
                <a:lnTo>
                  <a:pt x="312" y="483"/>
                </a:lnTo>
                <a:lnTo>
                  <a:pt x="312" y="482"/>
                </a:lnTo>
                <a:lnTo>
                  <a:pt x="299" y="467"/>
                </a:lnTo>
                <a:lnTo>
                  <a:pt x="288" y="454"/>
                </a:lnTo>
                <a:lnTo>
                  <a:pt x="275" y="437"/>
                </a:lnTo>
                <a:lnTo>
                  <a:pt x="260" y="419"/>
                </a:lnTo>
                <a:lnTo>
                  <a:pt x="257" y="417"/>
                </a:lnTo>
                <a:lnTo>
                  <a:pt x="252" y="417"/>
                </a:lnTo>
                <a:lnTo>
                  <a:pt x="246" y="418"/>
                </a:lnTo>
                <a:lnTo>
                  <a:pt x="236" y="416"/>
                </a:lnTo>
                <a:lnTo>
                  <a:pt x="230" y="413"/>
                </a:lnTo>
                <a:lnTo>
                  <a:pt x="225" y="410"/>
                </a:lnTo>
                <a:lnTo>
                  <a:pt x="215" y="407"/>
                </a:lnTo>
                <a:lnTo>
                  <a:pt x="209" y="407"/>
                </a:lnTo>
                <a:lnTo>
                  <a:pt x="203" y="408"/>
                </a:lnTo>
                <a:lnTo>
                  <a:pt x="187" y="414"/>
                </a:lnTo>
                <a:lnTo>
                  <a:pt x="178" y="415"/>
                </a:lnTo>
                <a:lnTo>
                  <a:pt x="171" y="415"/>
                </a:lnTo>
                <a:lnTo>
                  <a:pt x="152" y="412"/>
                </a:lnTo>
                <a:lnTo>
                  <a:pt x="139" y="411"/>
                </a:lnTo>
                <a:lnTo>
                  <a:pt x="124" y="413"/>
                </a:lnTo>
                <a:lnTo>
                  <a:pt x="117" y="414"/>
                </a:lnTo>
                <a:lnTo>
                  <a:pt x="108" y="411"/>
                </a:lnTo>
                <a:lnTo>
                  <a:pt x="102" y="406"/>
                </a:lnTo>
                <a:lnTo>
                  <a:pt x="96" y="394"/>
                </a:lnTo>
                <a:lnTo>
                  <a:pt x="92" y="384"/>
                </a:lnTo>
                <a:lnTo>
                  <a:pt x="85" y="382"/>
                </a:lnTo>
                <a:lnTo>
                  <a:pt x="77" y="381"/>
                </a:lnTo>
                <a:lnTo>
                  <a:pt x="74" y="378"/>
                </a:lnTo>
                <a:lnTo>
                  <a:pt x="71" y="372"/>
                </a:lnTo>
                <a:lnTo>
                  <a:pt x="71" y="365"/>
                </a:lnTo>
                <a:lnTo>
                  <a:pt x="72" y="354"/>
                </a:lnTo>
                <a:lnTo>
                  <a:pt x="72" y="349"/>
                </a:lnTo>
                <a:lnTo>
                  <a:pt x="73" y="337"/>
                </a:lnTo>
                <a:lnTo>
                  <a:pt x="78" y="331"/>
                </a:lnTo>
                <a:lnTo>
                  <a:pt x="80" y="327"/>
                </a:lnTo>
                <a:lnTo>
                  <a:pt x="80" y="322"/>
                </a:lnTo>
                <a:lnTo>
                  <a:pt x="78" y="311"/>
                </a:lnTo>
                <a:lnTo>
                  <a:pt x="76" y="304"/>
                </a:lnTo>
                <a:lnTo>
                  <a:pt x="67" y="295"/>
                </a:lnTo>
                <a:lnTo>
                  <a:pt x="56" y="284"/>
                </a:lnTo>
                <a:lnTo>
                  <a:pt x="51" y="267"/>
                </a:lnTo>
                <a:lnTo>
                  <a:pt x="46" y="246"/>
                </a:lnTo>
                <a:lnTo>
                  <a:pt x="41" y="244"/>
                </a:lnTo>
                <a:lnTo>
                  <a:pt x="37" y="245"/>
                </a:lnTo>
                <a:lnTo>
                  <a:pt x="33" y="244"/>
                </a:lnTo>
                <a:lnTo>
                  <a:pt x="29" y="236"/>
                </a:lnTo>
                <a:lnTo>
                  <a:pt x="25" y="234"/>
                </a:lnTo>
                <a:lnTo>
                  <a:pt x="19" y="237"/>
                </a:lnTo>
                <a:lnTo>
                  <a:pt x="14" y="239"/>
                </a:lnTo>
                <a:lnTo>
                  <a:pt x="3" y="241"/>
                </a:lnTo>
                <a:lnTo>
                  <a:pt x="0" y="239"/>
                </a:lnTo>
                <a:lnTo>
                  <a:pt x="1" y="237"/>
                </a:lnTo>
                <a:lnTo>
                  <a:pt x="6" y="229"/>
                </a:lnTo>
                <a:lnTo>
                  <a:pt x="12" y="219"/>
                </a:lnTo>
                <a:lnTo>
                  <a:pt x="18" y="211"/>
                </a:lnTo>
                <a:lnTo>
                  <a:pt x="24" y="201"/>
                </a:lnTo>
                <a:lnTo>
                  <a:pt x="29" y="192"/>
                </a:lnTo>
                <a:lnTo>
                  <a:pt x="32" y="173"/>
                </a:lnTo>
                <a:lnTo>
                  <a:pt x="34" y="159"/>
                </a:lnTo>
                <a:lnTo>
                  <a:pt x="40" y="136"/>
                </a:lnTo>
                <a:lnTo>
                  <a:pt x="50" y="117"/>
                </a:lnTo>
                <a:lnTo>
                  <a:pt x="54" y="108"/>
                </a:lnTo>
                <a:lnTo>
                  <a:pt x="63" y="97"/>
                </a:lnTo>
                <a:lnTo>
                  <a:pt x="68" y="91"/>
                </a:lnTo>
                <a:lnTo>
                  <a:pt x="73" y="86"/>
                </a:lnTo>
                <a:lnTo>
                  <a:pt x="89" y="79"/>
                </a:lnTo>
                <a:lnTo>
                  <a:pt x="108" y="47"/>
                </a:lnTo>
                <a:lnTo>
                  <a:pt x="112" y="41"/>
                </a:lnTo>
                <a:lnTo>
                  <a:pt x="131" y="37"/>
                </a:lnTo>
                <a:lnTo>
                  <a:pt x="145" y="33"/>
                </a:lnTo>
                <a:lnTo>
                  <a:pt x="156" y="29"/>
                </a:lnTo>
                <a:lnTo>
                  <a:pt x="160" y="27"/>
                </a:lnTo>
                <a:lnTo>
                  <a:pt x="163" y="26"/>
                </a:lnTo>
                <a:lnTo>
                  <a:pt x="160" y="30"/>
                </a:lnTo>
                <a:lnTo>
                  <a:pt x="155" y="34"/>
                </a:lnTo>
                <a:lnTo>
                  <a:pt x="149" y="37"/>
                </a:lnTo>
                <a:lnTo>
                  <a:pt x="119" y="45"/>
                </a:lnTo>
                <a:lnTo>
                  <a:pt x="116" y="46"/>
                </a:lnTo>
                <a:lnTo>
                  <a:pt x="112" y="49"/>
                </a:lnTo>
                <a:lnTo>
                  <a:pt x="112" y="56"/>
                </a:lnTo>
                <a:lnTo>
                  <a:pt x="113" y="62"/>
                </a:lnTo>
                <a:lnTo>
                  <a:pt x="122" y="80"/>
                </a:lnTo>
                <a:lnTo>
                  <a:pt x="125" y="84"/>
                </a:lnTo>
                <a:lnTo>
                  <a:pt x="137" y="94"/>
                </a:lnTo>
                <a:lnTo>
                  <a:pt x="134" y="95"/>
                </a:lnTo>
                <a:lnTo>
                  <a:pt x="130" y="95"/>
                </a:lnTo>
                <a:lnTo>
                  <a:pt x="133" y="108"/>
                </a:lnTo>
                <a:lnTo>
                  <a:pt x="140" y="117"/>
                </a:lnTo>
                <a:lnTo>
                  <a:pt x="141" y="122"/>
                </a:lnTo>
                <a:lnTo>
                  <a:pt x="135" y="140"/>
                </a:lnTo>
                <a:lnTo>
                  <a:pt x="125" y="150"/>
                </a:lnTo>
                <a:lnTo>
                  <a:pt x="118" y="162"/>
                </a:lnTo>
                <a:lnTo>
                  <a:pt x="112" y="166"/>
                </a:lnTo>
                <a:lnTo>
                  <a:pt x="100" y="190"/>
                </a:lnTo>
                <a:lnTo>
                  <a:pt x="109" y="204"/>
                </a:lnTo>
                <a:lnTo>
                  <a:pt x="111" y="211"/>
                </a:lnTo>
                <a:lnTo>
                  <a:pt x="119" y="221"/>
                </a:lnTo>
                <a:lnTo>
                  <a:pt x="124" y="224"/>
                </a:lnTo>
                <a:lnTo>
                  <a:pt x="128" y="228"/>
                </a:lnTo>
                <a:lnTo>
                  <a:pt x="126" y="235"/>
                </a:lnTo>
                <a:lnTo>
                  <a:pt x="129" y="244"/>
                </a:lnTo>
                <a:lnTo>
                  <a:pt x="133" y="249"/>
                </a:lnTo>
                <a:lnTo>
                  <a:pt x="139" y="251"/>
                </a:lnTo>
                <a:lnTo>
                  <a:pt x="145" y="251"/>
                </a:lnTo>
                <a:lnTo>
                  <a:pt x="164" y="245"/>
                </a:lnTo>
                <a:lnTo>
                  <a:pt x="169" y="242"/>
                </a:lnTo>
                <a:lnTo>
                  <a:pt x="172" y="237"/>
                </a:lnTo>
                <a:lnTo>
                  <a:pt x="181" y="227"/>
                </a:lnTo>
                <a:lnTo>
                  <a:pt x="182" y="214"/>
                </a:lnTo>
                <a:lnTo>
                  <a:pt x="184" y="198"/>
                </a:lnTo>
                <a:lnTo>
                  <a:pt x="181" y="188"/>
                </a:lnTo>
                <a:lnTo>
                  <a:pt x="171" y="174"/>
                </a:lnTo>
                <a:lnTo>
                  <a:pt x="167" y="164"/>
                </a:lnTo>
                <a:lnTo>
                  <a:pt x="157" y="154"/>
                </a:lnTo>
                <a:lnTo>
                  <a:pt x="151" y="137"/>
                </a:lnTo>
                <a:lnTo>
                  <a:pt x="149" y="132"/>
                </a:lnTo>
                <a:lnTo>
                  <a:pt x="147" y="125"/>
                </a:lnTo>
                <a:lnTo>
                  <a:pt x="145" y="113"/>
                </a:lnTo>
                <a:lnTo>
                  <a:pt x="151" y="108"/>
                </a:lnTo>
                <a:lnTo>
                  <a:pt x="151" y="98"/>
                </a:lnTo>
                <a:lnTo>
                  <a:pt x="167" y="95"/>
                </a:lnTo>
                <a:lnTo>
                  <a:pt x="202" y="78"/>
                </a:lnTo>
                <a:lnTo>
                  <a:pt x="224" y="74"/>
                </a:lnTo>
                <a:lnTo>
                  <a:pt x="249" y="65"/>
                </a:lnTo>
                <a:lnTo>
                  <a:pt x="254" y="61"/>
                </a:lnTo>
                <a:lnTo>
                  <a:pt x="259" y="53"/>
                </a:lnTo>
                <a:lnTo>
                  <a:pt x="263" y="52"/>
                </a:lnTo>
                <a:lnTo>
                  <a:pt x="276" y="59"/>
                </a:lnTo>
                <a:lnTo>
                  <a:pt x="283" y="57"/>
                </a:lnTo>
                <a:lnTo>
                  <a:pt x="285" y="52"/>
                </a:lnTo>
                <a:lnTo>
                  <a:pt x="281" y="41"/>
                </a:lnTo>
                <a:lnTo>
                  <a:pt x="274" y="41"/>
                </a:lnTo>
                <a:lnTo>
                  <a:pt x="252" y="45"/>
                </a:lnTo>
                <a:lnTo>
                  <a:pt x="250" y="40"/>
                </a:lnTo>
                <a:lnTo>
                  <a:pt x="250" y="36"/>
                </a:lnTo>
                <a:lnTo>
                  <a:pt x="244" y="24"/>
                </a:lnTo>
                <a:lnTo>
                  <a:pt x="248" y="14"/>
                </a:lnTo>
                <a:lnTo>
                  <a:pt x="251" y="7"/>
                </a:lnTo>
                <a:lnTo>
                  <a:pt x="257" y="4"/>
                </a:lnTo>
                <a:lnTo>
                  <a:pt x="267" y="0"/>
                </a:lnTo>
                <a:lnTo>
                  <a:pt x="274" y="5"/>
                </a:lnTo>
                <a:lnTo>
                  <a:pt x="278" y="10"/>
                </a:lnTo>
                <a:lnTo>
                  <a:pt x="280" y="15"/>
                </a:lnTo>
                <a:lnTo>
                  <a:pt x="282" y="28"/>
                </a:lnTo>
                <a:lnTo>
                  <a:pt x="286" y="41"/>
                </a:lnTo>
                <a:lnTo>
                  <a:pt x="290" y="50"/>
                </a:lnTo>
                <a:lnTo>
                  <a:pt x="296" y="56"/>
                </a:lnTo>
                <a:lnTo>
                  <a:pt x="301" y="56"/>
                </a:lnTo>
                <a:lnTo>
                  <a:pt x="305" y="55"/>
                </a:lnTo>
                <a:lnTo>
                  <a:pt x="328" y="53"/>
                </a:lnTo>
                <a:lnTo>
                  <a:pt x="342" y="58"/>
                </a:lnTo>
                <a:lnTo>
                  <a:pt x="360" y="60"/>
                </a:lnTo>
                <a:lnTo>
                  <a:pt x="377" y="70"/>
                </a:lnTo>
                <a:lnTo>
                  <a:pt x="394" y="82"/>
                </a:lnTo>
                <a:lnTo>
                  <a:pt x="398" y="91"/>
                </a:lnTo>
                <a:lnTo>
                  <a:pt x="400" y="99"/>
                </a:lnTo>
                <a:lnTo>
                  <a:pt x="404" y="105"/>
                </a:lnTo>
                <a:lnTo>
                  <a:pt x="400" y="110"/>
                </a:lnTo>
                <a:lnTo>
                  <a:pt x="402" y="120"/>
                </a:lnTo>
                <a:lnTo>
                  <a:pt x="407" y="129"/>
                </a:lnTo>
                <a:lnTo>
                  <a:pt x="414" y="136"/>
                </a:lnTo>
                <a:lnTo>
                  <a:pt x="436" y="137"/>
                </a:lnTo>
                <a:lnTo>
                  <a:pt x="459" y="133"/>
                </a:lnTo>
                <a:lnTo>
                  <a:pt x="494" y="129"/>
                </a:lnTo>
                <a:lnTo>
                  <a:pt x="506" y="126"/>
                </a:lnTo>
                <a:lnTo>
                  <a:pt x="564" y="124"/>
                </a:lnTo>
                <a:lnTo>
                  <a:pt x="576" y="129"/>
                </a:lnTo>
                <a:lnTo>
                  <a:pt x="577" y="134"/>
                </a:lnTo>
                <a:lnTo>
                  <a:pt x="577" y="137"/>
                </a:lnTo>
                <a:lnTo>
                  <a:pt x="596" y="154"/>
                </a:lnTo>
                <a:lnTo>
                  <a:pt x="611" y="157"/>
                </a:lnTo>
                <a:lnTo>
                  <a:pt x="624" y="162"/>
                </a:lnTo>
                <a:lnTo>
                  <a:pt x="638" y="165"/>
                </a:lnTo>
                <a:lnTo>
                  <a:pt x="653" y="169"/>
                </a:lnTo>
                <a:lnTo>
                  <a:pt x="661" y="169"/>
                </a:lnTo>
                <a:lnTo>
                  <a:pt x="668" y="167"/>
                </a:lnTo>
                <a:lnTo>
                  <a:pt x="675" y="167"/>
                </a:lnTo>
                <a:lnTo>
                  <a:pt x="727" y="138"/>
                </a:lnTo>
                <a:lnTo>
                  <a:pt x="756" y="139"/>
                </a:lnTo>
                <a:lnTo>
                  <a:pt x="760" y="137"/>
                </a:lnTo>
                <a:lnTo>
                  <a:pt x="764" y="135"/>
                </a:lnTo>
                <a:lnTo>
                  <a:pt x="753" y="130"/>
                </a:lnTo>
                <a:lnTo>
                  <a:pt x="730" y="129"/>
                </a:lnTo>
                <a:lnTo>
                  <a:pt x="723" y="132"/>
                </a:lnTo>
                <a:lnTo>
                  <a:pt x="719" y="124"/>
                </a:lnTo>
                <a:lnTo>
                  <a:pt x="726" y="124"/>
                </a:lnTo>
                <a:lnTo>
                  <a:pt x="752" y="122"/>
                </a:lnTo>
                <a:lnTo>
                  <a:pt x="782" y="124"/>
                </a:lnTo>
                <a:lnTo>
                  <a:pt x="806" y="118"/>
                </a:lnTo>
                <a:lnTo>
                  <a:pt x="819" y="117"/>
                </a:lnTo>
                <a:lnTo>
                  <a:pt x="826" y="118"/>
                </a:lnTo>
                <a:lnTo>
                  <a:pt x="845" y="115"/>
                </a:lnTo>
                <a:lnTo>
                  <a:pt x="882" y="119"/>
                </a:lnTo>
                <a:lnTo>
                  <a:pt x="910" y="116"/>
                </a:lnTo>
                <a:lnTo>
                  <a:pt x="907" y="120"/>
                </a:lnTo>
                <a:lnTo>
                  <a:pt x="898" y="123"/>
                </a:lnTo>
                <a:lnTo>
                  <a:pt x="882" y="124"/>
                </a:lnTo>
                <a:lnTo>
                  <a:pt x="871" y="131"/>
                </a:lnTo>
                <a:lnTo>
                  <a:pt x="846" y="130"/>
                </a:lnTo>
                <a:lnTo>
                  <a:pt x="828" y="132"/>
                </a:lnTo>
                <a:lnTo>
                  <a:pt x="834" y="134"/>
                </a:lnTo>
                <a:lnTo>
                  <a:pt x="834" y="142"/>
                </a:lnTo>
                <a:lnTo>
                  <a:pt x="836" y="143"/>
                </a:lnTo>
                <a:lnTo>
                  <a:pt x="839" y="143"/>
                </a:lnTo>
                <a:lnTo>
                  <a:pt x="845" y="148"/>
                </a:lnTo>
                <a:lnTo>
                  <a:pt x="846" y="152"/>
                </a:lnTo>
                <a:lnTo>
                  <a:pt x="848" y="159"/>
                </a:lnTo>
                <a:lnTo>
                  <a:pt x="846" y="167"/>
                </a:lnTo>
                <a:lnTo>
                  <a:pt x="842" y="171"/>
                </a:lnTo>
                <a:lnTo>
                  <a:pt x="849" y="169"/>
                </a:lnTo>
                <a:lnTo>
                  <a:pt x="853" y="166"/>
                </a:lnTo>
                <a:lnTo>
                  <a:pt x="853" y="162"/>
                </a:lnTo>
                <a:lnTo>
                  <a:pt x="853" y="158"/>
                </a:lnTo>
                <a:lnTo>
                  <a:pt x="857" y="159"/>
                </a:lnTo>
                <a:lnTo>
                  <a:pt x="860" y="161"/>
                </a:lnTo>
                <a:lnTo>
                  <a:pt x="869" y="182"/>
                </a:lnTo>
                <a:lnTo>
                  <a:pt x="875" y="192"/>
                </a:lnTo>
                <a:lnTo>
                  <a:pt x="877" y="192"/>
                </a:lnTo>
                <a:lnTo>
                  <a:pt x="878" y="192"/>
                </a:lnTo>
                <a:lnTo>
                  <a:pt x="880" y="189"/>
                </a:lnTo>
                <a:lnTo>
                  <a:pt x="883" y="184"/>
                </a:lnTo>
                <a:lnTo>
                  <a:pt x="886" y="188"/>
                </a:lnTo>
                <a:lnTo>
                  <a:pt x="887" y="189"/>
                </a:lnTo>
                <a:lnTo>
                  <a:pt x="889" y="189"/>
                </a:lnTo>
                <a:lnTo>
                  <a:pt x="887" y="185"/>
                </a:lnTo>
                <a:lnTo>
                  <a:pt x="889" y="179"/>
                </a:lnTo>
                <a:lnTo>
                  <a:pt x="888" y="177"/>
                </a:lnTo>
                <a:lnTo>
                  <a:pt x="891" y="176"/>
                </a:lnTo>
                <a:lnTo>
                  <a:pt x="895" y="177"/>
                </a:lnTo>
                <a:lnTo>
                  <a:pt x="899" y="179"/>
                </a:lnTo>
                <a:lnTo>
                  <a:pt x="908" y="185"/>
                </a:lnTo>
                <a:lnTo>
                  <a:pt x="914" y="192"/>
                </a:lnTo>
                <a:lnTo>
                  <a:pt x="914" y="196"/>
                </a:lnTo>
                <a:lnTo>
                  <a:pt x="916" y="199"/>
                </a:lnTo>
                <a:lnTo>
                  <a:pt x="920" y="201"/>
                </a:lnTo>
                <a:lnTo>
                  <a:pt x="922" y="205"/>
                </a:lnTo>
                <a:lnTo>
                  <a:pt x="922" y="199"/>
                </a:lnTo>
                <a:lnTo>
                  <a:pt x="920" y="195"/>
                </a:lnTo>
                <a:lnTo>
                  <a:pt x="919" y="190"/>
                </a:lnTo>
                <a:lnTo>
                  <a:pt x="930" y="190"/>
                </a:lnTo>
                <a:lnTo>
                  <a:pt x="933" y="183"/>
                </a:lnTo>
                <a:lnTo>
                  <a:pt x="939" y="187"/>
                </a:lnTo>
                <a:lnTo>
                  <a:pt x="955" y="204"/>
                </a:lnTo>
                <a:lnTo>
                  <a:pt x="961" y="207"/>
                </a:lnTo>
                <a:lnTo>
                  <a:pt x="979" y="210"/>
                </a:lnTo>
                <a:lnTo>
                  <a:pt x="990" y="219"/>
                </a:lnTo>
                <a:lnTo>
                  <a:pt x="996" y="226"/>
                </a:lnTo>
                <a:lnTo>
                  <a:pt x="993" y="234"/>
                </a:lnTo>
                <a:lnTo>
                  <a:pt x="982" y="238"/>
                </a:lnTo>
                <a:lnTo>
                  <a:pt x="978" y="243"/>
                </a:lnTo>
                <a:lnTo>
                  <a:pt x="976" y="247"/>
                </a:lnTo>
                <a:lnTo>
                  <a:pt x="976" y="252"/>
                </a:lnTo>
                <a:lnTo>
                  <a:pt x="973" y="258"/>
                </a:lnTo>
                <a:lnTo>
                  <a:pt x="972" y="260"/>
                </a:lnTo>
                <a:lnTo>
                  <a:pt x="970" y="267"/>
                </a:lnTo>
                <a:lnTo>
                  <a:pt x="966" y="277"/>
                </a:lnTo>
                <a:lnTo>
                  <a:pt x="960" y="287"/>
                </a:lnTo>
                <a:lnTo>
                  <a:pt x="931" y="287"/>
                </a:lnTo>
                <a:lnTo>
                  <a:pt x="938" y="291"/>
                </a:lnTo>
                <a:lnTo>
                  <a:pt x="945" y="294"/>
                </a:lnTo>
                <a:lnTo>
                  <a:pt x="956" y="302"/>
                </a:lnTo>
                <a:lnTo>
                  <a:pt x="965" y="296"/>
                </a:lnTo>
                <a:lnTo>
                  <a:pt x="977" y="295"/>
                </a:lnTo>
                <a:lnTo>
                  <a:pt x="991" y="288"/>
                </a:lnTo>
                <a:lnTo>
                  <a:pt x="996" y="287"/>
                </a:lnTo>
                <a:lnTo>
                  <a:pt x="1021" y="291"/>
                </a:lnTo>
                <a:lnTo>
                  <a:pt x="1027" y="286"/>
                </a:lnTo>
                <a:lnTo>
                  <a:pt x="1032" y="284"/>
                </a:lnTo>
                <a:lnTo>
                  <a:pt x="1046" y="285"/>
                </a:lnTo>
                <a:lnTo>
                  <a:pt x="1058" y="291"/>
                </a:lnTo>
                <a:close/>
                <a:moveTo>
                  <a:pt x="755" y="85"/>
                </a:moveTo>
                <a:lnTo>
                  <a:pt x="757" y="95"/>
                </a:lnTo>
                <a:lnTo>
                  <a:pt x="756" y="97"/>
                </a:lnTo>
                <a:lnTo>
                  <a:pt x="749" y="104"/>
                </a:lnTo>
                <a:lnTo>
                  <a:pt x="743" y="105"/>
                </a:lnTo>
                <a:lnTo>
                  <a:pt x="738" y="104"/>
                </a:lnTo>
                <a:lnTo>
                  <a:pt x="735" y="103"/>
                </a:lnTo>
                <a:lnTo>
                  <a:pt x="730" y="98"/>
                </a:lnTo>
                <a:lnTo>
                  <a:pt x="725" y="100"/>
                </a:lnTo>
                <a:lnTo>
                  <a:pt x="714" y="98"/>
                </a:lnTo>
                <a:lnTo>
                  <a:pt x="711" y="97"/>
                </a:lnTo>
                <a:lnTo>
                  <a:pt x="715" y="91"/>
                </a:lnTo>
                <a:lnTo>
                  <a:pt x="723" y="89"/>
                </a:lnTo>
                <a:lnTo>
                  <a:pt x="726" y="88"/>
                </a:lnTo>
                <a:lnTo>
                  <a:pt x="728" y="92"/>
                </a:lnTo>
                <a:lnTo>
                  <a:pt x="734" y="95"/>
                </a:lnTo>
                <a:lnTo>
                  <a:pt x="740" y="95"/>
                </a:lnTo>
                <a:lnTo>
                  <a:pt x="742" y="90"/>
                </a:lnTo>
                <a:lnTo>
                  <a:pt x="751" y="82"/>
                </a:lnTo>
                <a:lnTo>
                  <a:pt x="755" y="85"/>
                </a:lnTo>
                <a:close/>
                <a:moveTo>
                  <a:pt x="647" y="103"/>
                </a:moveTo>
                <a:lnTo>
                  <a:pt x="642" y="104"/>
                </a:lnTo>
                <a:lnTo>
                  <a:pt x="635" y="103"/>
                </a:lnTo>
                <a:lnTo>
                  <a:pt x="631" y="100"/>
                </a:lnTo>
                <a:lnTo>
                  <a:pt x="633" y="97"/>
                </a:lnTo>
                <a:lnTo>
                  <a:pt x="640" y="97"/>
                </a:lnTo>
                <a:lnTo>
                  <a:pt x="646" y="101"/>
                </a:lnTo>
                <a:lnTo>
                  <a:pt x="647" y="103"/>
                </a:lnTo>
                <a:close/>
                <a:moveTo>
                  <a:pt x="994" y="244"/>
                </a:moveTo>
                <a:lnTo>
                  <a:pt x="985" y="246"/>
                </a:lnTo>
                <a:lnTo>
                  <a:pt x="985" y="244"/>
                </a:lnTo>
                <a:lnTo>
                  <a:pt x="988" y="241"/>
                </a:lnTo>
                <a:lnTo>
                  <a:pt x="993" y="240"/>
                </a:lnTo>
                <a:lnTo>
                  <a:pt x="994" y="238"/>
                </a:lnTo>
                <a:lnTo>
                  <a:pt x="998" y="237"/>
                </a:lnTo>
                <a:lnTo>
                  <a:pt x="999" y="238"/>
                </a:lnTo>
                <a:lnTo>
                  <a:pt x="1001" y="239"/>
                </a:lnTo>
                <a:lnTo>
                  <a:pt x="997" y="241"/>
                </a:lnTo>
                <a:lnTo>
                  <a:pt x="994" y="244"/>
                </a:lnTo>
                <a:close/>
                <a:moveTo>
                  <a:pt x="980" y="265"/>
                </a:moveTo>
                <a:lnTo>
                  <a:pt x="976" y="267"/>
                </a:lnTo>
                <a:lnTo>
                  <a:pt x="975" y="259"/>
                </a:lnTo>
                <a:lnTo>
                  <a:pt x="976" y="257"/>
                </a:lnTo>
                <a:lnTo>
                  <a:pt x="985" y="251"/>
                </a:lnTo>
                <a:lnTo>
                  <a:pt x="987" y="249"/>
                </a:lnTo>
                <a:lnTo>
                  <a:pt x="989" y="251"/>
                </a:lnTo>
                <a:lnTo>
                  <a:pt x="988" y="252"/>
                </a:lnTo>
                <a:lnTo>
                  <a:pt x="992" y="255"/>
                </a:lnTo>
                <a:lnTo>
                  <a:pt x="991" y="259"/>
                </a:lnTo>
                <a:lnTo>
                  <a:pt x="987" y="263"/>
                </a:lnTo>
                <a:lnTo>
                  <a:pt x="980" y="26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7" name="Freeform 289"/>
          <p:cNvSpPr>
            <a:spLocks noEditPoints="1"/>
          </p:cNvSpPr>
          <p:nvPr/>
        </p:nvSpPr>
        <p:spPr bwMode="auto">
          <a:xfrm>
            <a:off x="3100255" y="4661518"/>
            <a:ext cx="8422" cy="6316"/>
          </a:xfrm>
          <a:custGeom>
            <a:avLst/>
            <a:gdLst>
              <a:gd name="T0" fmla="*/ 32 w 33"/>
              <a:gd name="T1" fmla="*/ 1 h 29"/>
              <a:gd name="T2" fmla="*/ 33 w 33"/>
              <a:gd name="T3" fmla="*/ 4 h 29"/>
              <a:gd name="T4" fmla="*/ 32 w 33"/>
              <a:gd name="T5" fmla="*/ 4 h 29"/>
              <a:gd name="T6" fmla="*/ 28 w 33"/>
              <a:gd name="T7" fmla="*/ 2 h 29"/>
              <a:gd name="T8" fmla="*/ 24 w 33"/>
              <a:gd name="T9" fmla="*/ 2 h 29"/>
              <a:gd name="T10" fmla="*/ 23 w 33"/>
              <a:gd name="T11" fmla="*/ 1 h 29"/>
              <a:gd name="T12" fmla="*/ 22 w 33"/>
              <a:gd name="T13" fmla="*/ 0 h 29"/>
              <a:gd name="T14" fmla="*/ 29 w 33"/>
              <a:gd name="T15" fmla="*/ 0 h 29"/>
              <a:gd name="T16" fmla="*/ 32 w 33"/>
              <a:gd name="T17" fmla="*/ 1 h 29"/>
              <a:gd name="T18" fmla="*/ 23 w 33"/>
              <a:gd name="T19" fmla="*/ 24 h 29"/>
              <a:gd name="T20" fmla="*/ 21 w 33"/>
              <a:gd name="T21" fmla="*/ 25 h 29"/>
              <a:gd name="T22" fmla="*/ 20 w 33"/>
              <a:gd name="T23" fmla="*/ 25 h 29"/>
              <a:gd name="T24" fmla="*/ 19 w 33"/>
              <a:gd name="T25" fmla="*/ 23 h 29"/>
              <a:gd name="T26" fmla="*/ 21 w 33"/>
              <a:gd name="T27" fmla="*/ 20 h 29"/>
              <a:gd name="T28" fmla="*/ 29 w 33"/>
              <a:gd name="T29" fmla="*/ 20 h 29"/>
              <a:gd name="T30" fmla="*/ 23 w 33"/>
              <a:gd name="T31" fmla="*/ 24 h 29"/>
              <a:gd name="T32" fmla="*/ 8 w 33"/>
              <a:gd name="T33" fmla="*/ 29 h 29"/>
              <a:gd name="T34" fmla="*/ 1 w 33"/>
              <a:gd name="T35" fmla="*/ 29 h 29"/>
              <a:gd name="T36" fmla="*/ 0 w 33"/>
              <a:gd name="T37" fmla="*/ 28 h 29"/>
              <a:gd name="T38" fmla="*/ 3 w 33"/>
              <a:gd name="T39" fmla="*/ 26 h 29"/>
              <a:gd name="T40" fmla="*/ 10 w 33"/>
              <a:gd name="T41" fmla="*/ 26 h 29"/>
              <a:gd name="T42" fmla="*/ 11 w 33"/>
              <a:gd name="T43" fmla="*/ 26 h 29"/>
              <a:gd name="T44" fmla="*/ 8 w 33"/>
              <a:gd name="T45"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 h="29">
                <a:moveTo>
                  <a:pt x="32" y="1"/>
                </a:moveTo>
                <a:lnTo>
                  <a:pt x="33" y="4"/>
                </a:lnTo>
                <a:lnTo>
                  <a:pt x="32" y="4"/>
                </a:lnTo>
                <a:lnTo>
                  <a:pt x="28" y="2"/>
                </a:lnTo>
                <a:lnTo>
                  <a:pt x="24" y="2"/>
                </a:lnTo>
                <a:lnTo>
                  <a:pt x="23" y="1"/>
                </a:lnTo>
                <a:lnTo>
                  <a:pt x="22" y="0"/>
                </a:lnTo>
                <a:lnTo>
                  <a:pt x="29" y="0"/>
                </a:lnTo>
                <a:lnTo>
                  <a:pt x="32" y="1"/>
                </a:lnTo>
                <a:close/>
                <a:moveTo>
                  <a:pt x="23" y="24"/>
                </a:moveTo>
                <a:lnTo>
                  <a:pt x="21" y="25"/>
                </a:lnTo>
                <a:lnTo>
                  <a:pt x="20" y="25"/>
                </a:lnTo>
                <a:lnTo>
                  <a:pt x="19" y="23"/>
                </a:lnTo>
                <a:lnTo>
                  <a:pt x="21" y="20"/>
                </a:lnTo>
                <a:lnTo>
                  <a:pt x="29" y="20"/>
                </a:lnTo>
                <a:lnTo>
                  <a:pt x="23" y="24"/>
                </a:lnTo>
                <a:close/>
                <a:moveTo>
                  <a:pt x="8" y="29"/>
                </a:moveTo>
                <a:lnTo>
                  <a:pt x="1" y="29"/>
                </a:lnTo>
                <a:lnTo>
                  <a:pt x="0" y="28"/>
                </a:lnTo>
                <a:lnTo>
                  <a:pt x="3" y="26"/>
                </a:lnTo>
                <a:lnTo>
                  <a:pt x="10" y="26"/>
                </a:lnTo>
                <a:lnTo>
                  <a:pt x="11" y="26"/>
                </a:lnTo>
                <a:lnTo>
                  <a:pt x="8" y="2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8" name="Freeform 290"/>
          <p:cNvSpPr>
            <a:spLocks noEditPoints="1"/>
          </p:cNvSpPr>
          <p:nvPr/>
        </p:nvSpPr>
        <p:spPr bwMode="auto">
          <a:xfrm>
            <a:off x="3093939" y="4668887"/>
            <a:ext cx="8422" cy="13686"/>
          </a:xfrm>
          <a:custGeom>
            <a:avLst/>
            <a:gdLst>
              <a:gd name="T0" fmla="*/ 14 w 35"/>
              <a:gd name="T1" fmla="*/ 4 h 56"/>
              <a:gd name="T2" fmla="*/ 8 w 35"/>
              <a:gd name="T3" fmla="*/ 5 h 56"/>
              <a:gd name="T4" fmla="*/ 0 w 35"/>
              <a:gd name="T5" fmla="*/ 1 h 56"/>
              <a:gd name="T6" fmla="*/ 6 w 35"/>
              <a:gd name="T7" fmla="*/ 0 h 56"/>
              <a:gd name="T8" fmla="*/ 10 w 35"/>
              <a:gd name="T9" fmla="*/ 1 h 56"/>
              <a:gd name="T10" fmla="*/ 14 w 35"/>
              <a:gd name="T11" fmla="*/ 4 h 56"/>
              <a:gd name="T12" fmla="*/ 28 w 35"/>
              <a:gd name="T13" fmla="*/ 2 h 56"/>
              <a:gd name="T14" fmla="*/ 23 w 35"/>
              <a:gd name="T15" fmla="*/ 4 h 56"/>
              <a:gd name="T16" fmla="*/ 20 w 35"/>
              <a:gd name="T17" fmla="*/ 4 h 56"/>
              <a:gd name="T18" fmla="*/ 18 w 35"/>
              <a:gd name="T19" fmla="*/ 3 h 56"/>
              <a:gd name="T20" fmla="*/ 21 w 35"/>
              <a:gd name="T21" fmla="*/ 1 h 56"/>
              <a:gd name="T22" fmla="*/ 28 w 35"/>
              <a:gd name="T23" fmla="*/ 2 h 56"/>
              <a:gd name="T24" fmla="*/ 20 w 35"/>
              <a:gd name="T25" fmla="*/ 49 h 56"/>
              <a:gd name="T26" fmla="*/ 27 w 35"/>
              <a:gd name="T27" fmla="*/ 52 h 56"/>
              <a:gd name="T28" fmla="*/ 35 w 35"/>
              <a:gd name="T29" fmla="*/ 52 h 56"/>
              <a:gd name="T30" fmla="*/ 26 w 35"/>
              <a:gd name="T31" fmla="*/ 56 h 56"/>
              <a:gd name="T32" fmla="*/ 10 w 35"/>
              <a:gd name="T33" fmla="*/ 56 h 56"/>
              <a:gd name="T34" fmla="*/ 11 w 35"/>
              <a:gd name="T35" fmla="*/ 50 h 56"/>
              <a:gd name="T36" fmla="*/ 20 w 35"/>
              <a:gd name="T37" fmla="*/ 49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5" h="56">
                <a:moveTo>
                  <a:pt x="14" y="4"/>
                </a:moveTo>
                <a:lnTo>
                  <a:pt x="8" y="5"/>
                </a:lnTo>
                <a:lnTo>
                  <a:pt x="0" y="1"/>
                </a:lnTo>
                <a:lnTo>
                  <a:pt x="6" y="0"/>
                </a:lnTo>
                <a:lnTo>
                  <a:pt x="10" y="1"/>
                </a:lnTo>
                <a:lnTo>
                  <a:pt x="14" y="4"/>
                </a:lnTo>
                <a:close/>
                <a:moveTo>
                  <a:pt x="28" y="2"/>
                </a:moveTo>
                <a:lnTo>
                  <a:pt x="23" y="4"/>
                </a:lnTo>
                <a:lnTo>
                  <a:pt x="20" y="4"/>
                </a:lnTo>
                <a:lnTo>
                  <a:pt x="18" y="3"/>
                </a:lnTo>
                <a:lnTo>
                  <a:pt x="21" y="1"/>
                </a:lnTo>
                <a:lnTo>
                  <a:pt x="28" y="2"/>
                </a:lnTo>
                <a:close/>
                <a:moveTo>
                  <a:pt x="20" y="49"/>
                </a:moveTo>
                <a:lnTo>
                  <a:pt x="27" y="52"/>
                </a:lnTo>
                <a:lnTo>
                  <a:pt x="35" y="52"/>
                </a:lnTo>
                <a:lnTo>
                  <a:pt x="26" y="56"/>
                </a:lnTo>
                <a:lnTo>
                  <a:pt x="10" y="56"/>
                </a:lnTo>
                <a:lnTo>
                  <a:pt x="11" y="50"/>
                </a:lnTo>
                <a:lnTo>
                  <a:pt x="20" y="49"/>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89" name="Freeform 291"/>
          <p:cNvSpPr>
            <a:spLocks noEditPoints="1"/>
          </p:cNvSpPr>
          <p:nvPr/>
        </p:nvSpPr>
        <p:spPr bwMode="auto">
          <a:xfrm>
            <a:off x="6255351" y="4568875"/>
            <a:ext cx="137911" cy="289507"/>
          </a:xfrm>
          <a:custGeom>
            <a:avLst/>
            <a:gdLst>
              <a:gd name="T0" fmla="*/ 414 w 579"/>
              <a:gd name="T1" fmla="*/ 195 h 1213"/>
              <a:gd name="T2" fmla="*/ 364 w 579"/>
              <a:gd name="T3" fmla="*/ 200 h 1213"/>
              <a:gd name="T4" fmla="*/ 311 w 579"/>
              <a:gd name="T5" fmla="*/ 285 h 1213"/>
              <a:gd name="T6" fmla="*/ 286 w 579"/>
              <a:gd name="T7" fmla="*/ 389 h 1213"/>
              <a:gd name="T8" fmla="*/ 345 w 579"/>
              <a:gd name="T9" fmla="*/ 474 h 1213"/>
              <a:gd name="T10" fmla="*/ 429 w 579"/>
              <a:gd name="T11" fmla="*/ 565 h 1213"/>
              <a:gd name="T12" fmla="*/ 478 w 579"/>
              <a:gd name="T13" fmla="*/ 602 h 1213"/>
              <a:gd name="T14" fmla="*/ 524 w 579"/>
              <a:gd name="T15" fmla="*/ 662 h 1213"/>
              <a:gd name="T16" fmla="*/ 562 w 579"/>
              <a:gd name="T17" fmla="*/ 770 h 1213"/>
              <a:gd name="T18" fmla="*/ 578 w 579"/>
              <a:gd name="T19" fmla="*/ 863 h 1213"/>
              <a:gd name="T20" fmla="*/ 564 w 579"/>
              <a:gd name="T21" fmla="*/ 940 h 1213"/>
              <a:gd name="T22" fmla="*/ 560 w 579"/>
              <a:gd name="T23" fmla="*/ 962 h 1213"/>
              <a:gd name="T24" fmla="*/ 486 w 579"/>
              <a:gd name="T25" fmla="*/ 1025 h 1213"/>
              <a:gd name="T26" fmla="*/ 401 w 579"/>
              <a:gd name="T27" fmla="*/ 1062 h 1213"/>
              <a:gd name="T28" fmla="*/ 364 w 579"/>
              <a:gd name="T29" fmla="*/ 1057 h 1213"/>
              <a:gd name="T30" fmla="*/ 343 w 579"/>
              <a:gd name="T31" fmla="*/ 1076 h 1213"/>
              <a:gd name="T32" fmla="*/ 351 w 579"/>
              <a:gd name="T33" fmla="*/ 1111 h 1213"/>
              <a:gd name="T34" fmla="*/ 323 w 579"/>
              <a:gd name="T35" fmla="*/ 1126 h 1213"/>
              <a:gd name="T36" fmla="*/ 253 w 579"/>
              <a:gd name="T37" fmla="*/ 1196 h 1213"/>
              <a:gd name="T38" fmla="*/ 226 w 579"/>
              <a:gd name="T39" fmla="*/ 1111 h 1213"/>
              <a:gd name="T40" fmla="*/ 197 w 579"/>
              <a:gd name="T41" fmla="*/ 1084 h 1213"/>
              <a:gd name="T42" fmla="*/ 220 w 579"/>
              <a:gd name="T43" fmla="*/ 1053 h 1213"/>
              <a:gd name="T44" fmla="*/ 258 w 579"/>
              <a:gd name="T45" fmla="*/ 1025 h 1213"/>
              <a:gd name="T46" fmla="*/ 306 w 579"/>
              <a:gd name="T47" fmla="*/ 1032 h 1213"/>
              <a:gd name="T48" fmla="*/ 295 w 579"/>
              <a:gd name="T49" fmla="*/ 981 h 1213"/>
              <a:gd name="T50" fmla="*/ 334 w 579"/>
              <a:gd name="T51" fmla="*/ 965 h 1213"/>
              <a:gd name="T52" fmla="*/ 380 w 579"/>
              <a:gd name="T53" fmla="*/ 934 h 1213"/>
              <a:gd name="T54" fmla="*/ 430 w 579"/>
              <a:gd name="T55" fmla="*/ 896 h 1213"/>
              <a:gd name="T56" fmla="*/ 417 w 579"/>
              <a:gd name="T57" fmla="*/ 779 h 1213"/>
              <a:gd name="T58" fmla="*/ 426 w 579"/>
              <a:gd name="T59" fmla="*/ 712 h 1213"/>
              <a:gd name="T60" fmla="*/ 430 w 579"/>
              <a:gd name="T61" fmla="*/ 665 h 1213"/>
              <a:gd name="T62" fmla="*/ 418 w 579"/>
              <a:gd name="T63" fmla="*/ 615 h 1213"/>
              <a:gd name="T64" fmla="*/ 373 w 579"/>
              <a:gd name="T65" fmla="*/ 572 h 1213"/>
              <a:gd name="T66" fmla="*/ 346 w 579"/>
              <a:gd name="T67" fmla="*/ 537 h 1213"/>
              <a:gd name="T68" fmla="*/ 277 w 579"/>
              <a:gd name="T69" fmla="*/ 464 h 1213"/>
              <a:gd name="T70" fmla="*/ 234 w 579"/>
              <a:gd name="T71" fmla="*/ 413 h 1213"/>
              <a:gd name="T72" fmla="*/ 183 w 579"/>
              <a:gd name="T73" fmla="*/ 369 h 1213"/>
              <a:gd name="T74" fmla="*/ 149 w 579"/>
              <a:gd name="T75" fmla="*/ 314 h 1213"/>
              <a:gd name="T76" fmla="*/ 215 w 579"/>
              <a:gd name="T77" fmla="*/ 288 h 1213"/>
              <a:gd name="T78" fmla="*/ 197 w 579"/>
              <a:gd name="T79" fmla="*/ 253 h 1213"/>
              <a:gd name="T80" fmla="*/ 185 w 579"/>
              <a:gd name="T81" fmla="*/ 222 h 1213"/>
              <a:gd name="T82" fmla="*/ 106 w 579"/>
              <a:gd name="T83" fmla="*/ 218 h 1213"/>
              <a:gd name="T84" fmla="*/ 65 w 579"/>
              <a:gd name="T85" fmla="*/ 142 h 1213"/>
              <a:gd name="T86" fmla="*/ 41 w 579"/>
              <a:gd name="T87" fmla="*/ 140 h 1213"/>
              <a:gd name="T88" fmla="*/ 9 w 579"/>
              <a:gd name="T89" fmla="*/ 76 h 1213"/>
              <a:gd name="T90" fmla="*/ 59 w 579"/>
              <a:gd name="T91" fmla="*/ 71 h 1213"/>
              <a:gd name="T92" fmla="*/ 95 w 579"/>
              <a:gd name="T93" fmla="*/ 50 h 1213"/>
              <a:gd name="T94" fmla="*/ 146 w 579"/>
              <a:gd name="T95" fmla="*/ 68 h 1213"/>
              <a:gd name="T96" fmla="*/ 194 w 579"/>
              <a:gd name="T97" fmla="*/ 45 h 1213"/>
              <a:gd name="T98" fmla="*/ 242 w 579"/>
              <a:gd name="T99" fmla="*/ 6 h 1213"/>
              <a:gd name="T100" fmla="*/ 294 w 579"/>
              <a:gd name="T101" fmla="*/ 37 h 1213"/>
              <a:gd name="T102" fmla="*/ 342 w 579"/>
              <a:gd name="T103" fmla="*/ 39 h 1213"/>
              <a:gd name="T104" fmla="*/ 350 w 579"/>
              <a:gd name="T105" fmla="*/ 86 h 1213"/>
              <a:gd name="T106" fmla="*/ 376 w 579"/>
              <a:gd name="T107" fmla="*/ 120 h 1213"/>
              <a:gd name="T108" fmla="*/ 423 w 579"/>
              <a:gd name="T109" fmla="*/ 150 h 1213"/>
              <a:gd name="T110" fmla="*/ 423 w 579"/>
              <a:gd name="T111" fmla="*/ 177 h 1213"/>
              <a:gd name="T112" fmla="*/ 427 w 579"/>
              <a:gd name="T113" fmla="*/ 206 h 1213"/>
              <a:gd name="T114" fmla="*/ 379 w 579"/>
              <a:gd name="T115" fmla="*/ 215 h 1213"/>
              <a:gd name="T116" fmla="*/ 398 w 579"/>
              <a:gd name="T117" fmla="*/ 1066 h 1213"/>
              <a:gd name="T118" fmla="*/ 144 w 579"/>
              <a:gd name="T119" fmla="*/ 1081 h 1213"/>
              <a:gd name="T120" fmla="*/ 359 w 579"/>
              <a:gd name="T121" fmla="*/ 1198 h 1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9" h="1213">
                <a:moveTo>
                  <a:pt x="463" y="157"/>
                </a:moveTo>
                <a:lnTo>
                  <a:pt x="459" y="158"/>
                </a:lnTo>
                <a:lnTo>
                  <a:pt x="450" y="158"/>
                </a:lnTo>
                <a:lnTo>
                  <a:pt x="442" y="166"/>
                </a:lnTo>
                <a:lnTo>
                  <a:pt x="436" y="169"/>
                </a:lnTo>
                <a:lnTo>
                  <a:pt x="428" y="172"/>
                </a:lnTo>
                <a:lnTo>
                  <a:pt x="418" y="176"/>
                </a:lnTo>
                <a:lnTo>
                  <a:pt x="416" y="184"/>
                </a:lnTo>
                <a:lnTo>
                  <a:pt x="415" y="189"/>
                </a:lnTo>
                <a:lnTo>
                  <a:pt x="414" y="195"/>
                </a:lnTo>
                <a:lnTo>
                  <a:pt x="399" y="204"/>
                </a:lnTo>
                <a:lnTo>
                  <a:pt x="395" y="203"/>
                </a:lnTo>
                <a:lnTo>
                  <a:pt x="392" y="200"/>
                </a:lnTo>
                <a:lnTo>
                  <a:pt x="387" y="201"/>
                </a:lnTo>
                <a:lnTo>
                  <a:pt x="384" y="202"/>
                </a:lnTo>
                <a:lnTo>
                  <a:pt x="381" y="202"/>
                </a:lnTo>
                <a:lnTo>
                  <a:pt x="377" y="204"/>
                </a:lnTo>
                <a:lnTo>
                  <a:pt x="372" y="204"/>
                </a:lnTo>
                <a:lnTo>
                  <a:pt x="367" y="201"/>
                </a:lnTo>
                <a:lnTo>
                  <a:pt x="364" y="200"/>
                </a:lnTo>
                <a:lnTo>
                  <a:pt x="361" y="200"/>
                </a:lnTo>
                <a:lnTo>
                  <a:pt x="360" y="203"/>
                </a:lnTo>
                <a:lnTo>
                  <a:pt x="365" y="216"/>
                </a:lnTo>
                <a:lnTo>
                  <a:pt x="366" y="222"/>
                </a:lnTo>
                <a:lnTo>
                  <a:pt x="350" y="240"/>
                </a:lnTo>
                <a:lnTo>
                  <a:pt x="352" y="251"/>
                </a:lnTo>
                <a:lnTo>
                  <a:pt x="348" y="260"/>
                </a:lnTo>
                <a:lnTo>
                  <a:pt x="338" y="267"/>
                </a:lnTo>
                <a:lnTo>
                  <a:pt x="320" y="285"/>
                </a:lnTo>
                <a:lnTo>
                  <a:pt x="311" y="285"/>
                </a:lnTo>
                <a:lnTo>
                  <a:pt x="305" y="289"/>
                </a:lnTo>
                <a:lnTo>
                  <a:pt x="292" y="319"/>
                </a:lnTo>
                <a:lnTo>
                  <a:pt x="292" y="329"/>
                </a:lnTo>
                <a:lnTo>
                  <a:pt x="290" y="336"/>
                </a:lnTo>
                <a:lnTo>
                  <a:pt x="290" y="343"/>
                </a:lnTo>
                <a:lnTo>
                  <a:pt x="284" y="357"/>
                </a:lnTo>
                <a:lnTo>
                  <a:pt x="278" y="363"/>
                </a:lnTo>
                <a:lnTo>
                  <a:pt x="277" y="370"/>
                </a:lnTo>
                <a:lnTo>
                  <a:pt x="285" y="386"/>
                </a:lnTo>
                <a:lnTo>
                  <a:pt x="286" y="389"/>
                </a:lnTo>
                <a:lnTo>
                  <a:pt x="291" y="397"/>
                </a:lnTo>
                <a:lnTo>
                  <a:pt x="294" y="403"/>
                </a:lnTo>
                <a:lnTo>
                  <a:pt x="298" y="409"/>
                </a:lnTo>
                <a:lnTo>
                  <a:pt x="312" y="424"/>
                </a:lnTo>
                <a:lnTo>
                  <a:pt x="318" y="429"/>
                </a:lnTo>
                <a:lnTo>
                  <a:pt x="326" y="432"/>
                </a:lnTo>
                <a:lnTo>
                  <a:pt x="339" y="446"/>
                </a:lnTo>
                <a:lnTo>
                  <a:pt x="346" y="455"/>
                </a:lnTo>
                <a:lnTo>
                  <a:pt x="343" y="461"/>
                </a:lnTo>
                <a:lnTo>
                  <a:pt x="345" y="474"/>
                </a:lnTo>
                <a:lnTo>
                  <a:pt x="335" y="470"/>
                </a:lnTo>
                <a:lnTo>
                  <a:pt x="336" y="471"/>
                </a:lnTo>
                <a:lnTo>
                  <a:pt x="348" y="478"/>
                </a:lnTo>
                <a:lnTo>
                  <a:pt x="365" y="503"/>
                </a:lnTo>
                <a:lnTo>
                  <a:pt x="380" y="515"/>
                </a:lnTo>
                <a:lnTo>
                  <a:pt x="395" y="528"/>
                </a:lnTo>
                <a:lnTo>
                  <a:pt x="400" y="541"/>
                </a:lnTo>
                <a:lnTo>
                  <a:pt x="414" y="550"/>
                </a:lnTo>
                <a:lnTo>
                  <a:pt x="429" y="562"/>
                </a:lnTo>
                <a:lnTo>
                  <a:pt x="429" y="565"/>
                </a:lnTo>
                <a:lnTo>
                  <a:pt x="433" y="569"/>
                </a:lnTo>
                <a:lnTo>
                  <a:pt x="443" y="575"/>
                </a:lnTo>
                <a:lnTo>
                  <a:pt x="449" y="582"/>
                </a:lnTo>
                <a:lnTo>
                  <a:pt x="452" y="589"/>
                </a:lnTo>
                <a:lnTo>
                  <a:pt x="456" y="590"/>
                </a:lnTo>
                <a:lnTo>
                  <a:pt x="460" y="588"/>
                </a:lnTo>
                <a:lnTo>
                  <a:pt x="464" y="588"/>
                </a:lnTo>
                <a:lnTo>
                  <a:pt x="467" y="588"/>
                </a:lnTo>
                <a:lnTo>
                  <a:pt x="472" y="595"/>
                </a:lnTo>
                <a:lnTo>
                  <a:pt x="478" y="602"/>
                </a:lnTo>
                <a:lnTo>
                  <a:pt x="481" y="608"/>
                </a:lnTo>
                <a:lnTo>
                  <a:pt x="484" y="607"/>
                </a:lnTo>
                <a:lnTo>
                  <a:pt x="486" y="608"/>
                </a:lnTo>
                <a:lnTo>
                  <a:pt x="487" y="613"/>
                </a:lnTo>
                <a:lnTo>
                  <a:pt x="488" y="616"/>
                </a:lnTo>
                <a:lnTo>
                  <a:pt x="496" y="626"/>
                </a:lnTo>
                <a:lnTo>
                  <a:pt x="500" y="635"/>
                </a:lnTo>
                <a:lnTo>
                  <a:pt x="511" y="649"/>
                </a:lnTo>
                <a:lnTo>
                  <a:pt x="518" y="657"/>
                </a:lnTo>
                <a:lnTo>
                  <a:pt x="524" y="662"/>
                </a:lnTo>
                <a:lnTo>
                  <a:pt x="530" y="666"/>
                </a:lnTo>
                <a:lnTo>
                  <a:pt x="536" y="682"/>
                </a:lnTo>
                <a:lnTo>
                  <a:pt x="539" y="697"/>
                </a:lnTo>
                <a:lnTo>
                  <a:pt x="546" y="713"/>
                </a:lnTo>
                <a:lnTo>
                  <a:pt x="551" y="720"/>
                </a:lnTo>
                <a:lnTo>
                  <a:pt x="551" y="733"/>
                </a:lnTo>
                <a:lnTo>
                  <a:pt x="555" y="747"/>
                </a:lnTo>
                <a:lnTo>
                  <a:pt x="559" y="756"/>
                </a:lnTo>
                <a:lnTo>
                  <a:pt x="561" y="766"/>
                </a:lnTo>
                <a:lnTo>
                  <a:pt x="562" y="770"/>
                </a:lnTo>
                <a:lnTo>
                  <a:pt x="564" y="774"/>
                </a:lnTo>
                <a:lnTo>
                  <a:pt x="568" y="790"/>
                </a:lnTo>
                <a:lnTo>
                  <a:pt x="567" y="797"/>
                </a:lnTo>
                <a:lnTo>
                  <a:pt x="564" y="790"/>
                </a:lnTo>
                <a:lnTo>
                  <a:pt x="564" y="811"/>
                </a:lnTo>
                <a:lnTo>
                  <a:pt x="567" y="823"/>
                </a:lnTo>
                <a:lnTo>
                  <a:pt x="566" y="837"/>
                </a:lnTo>
                <a:lnTo>
                  <a:pt x="569" y="841"/>
                </a:lnTo>
                <a:lnTo>
                  <a:pt x="574" y="857"/>
                </a:lnTo>
                <a:lnTo>
                  <a:pt x="578" y="863"/>
                </a:lnTo>
                <a:lnTo>
                  <a:pt x="577" y="882"/>
                </a:lnTo>
                <a:lnTo>
                  <a:pt x="579" y="891"/>
                </a:lnTo>
                <a:lnTo>
                  <a:pt x="574" y="886"/>
                </a:lnTo>
                <a:lnTo>
                  <a:pt x="571" y="879"/>
                </a:lnTo>
                <a:lnTo>
                  <a:pt x="566" y="883"/>
                </a:lnTo>
                <a:lnTo>
                  <a:pt x="561" y="888"/>
                </a:lnTo>
                <a:lnTo>
                  <a:pt x="568" y="908"/>
                </a:lnTo>
                <a:lnTo>
                  <a:pt x="561" y="906"/>
                </a:lnTo>
                <a:lnTo>
                  <a:pt x="561" y="934"/>
                </a:lnTo>
                <a:lnTo>
                  <a:pt x="564" y="940"/>
                </a:lnTo>
                <a:lnTo>
                  <a:pt x="565" y="943"/>
                </a:lnTo>
                <a:lnTo>
                  <a:pt x="564" y="947"/>
                </a:lnTo>
                <a:lnTo>
                  <a:pt x="562" y="943"/>
                </a:lnTo>
                <a:lnTo>
                  <a:pt x="561" y="939"/>
                </a:lnTo>
                <a:lnTo>
                  <a:pt x="560" y="940"/>
                </a:lnTo>
                <a:lnTo>
                  <a:pt x="560" y="942"/>
                </a:lnTo>
                <a:lnTo>
                  <a:pt x="557" y="947"/>
                </a:lnTo>
                <a:lnTo>
                  <a:pt x="557" y="953"/>
                </a:lnTo>
                <a:lnTo>
                  <a:pt x="559" y="958"/>
                </a:lnTo>
                <a:lnTo>
                  <a:pt x="560" y="962"/>
                </a:lnTo>
                <a:lnTo>
                  <a:pt x="558" y="967"/>
                </a:lnTo>
                <a:lnTo>
                  <a:pt x="555" y="972"/>
                </a:lnTo>
                <a:lnTo>
                  <a:pt x="547" y="972"/>
                </a:lnTo>
                <a:lnTo>
                  <a:pt x="546" y="982"/>
                </a:lnTo>
                <a:lnTo>
                  <a:pt x="543" y="993"/>
                </a:lnTo>
                <a:lnTo>
                  <a:pt x="530" y="995"/>
                </a:lnTo>
                <a:lnTo>
                  <a:pt x="520" y="1004"/>
                </a:lnTo>
                <a:lnTo>
                  <a:pt x="509" y="1008"/>
                </a:lnTo>
                <a:lnTo>
                  <a:pt x="498" y="1017"/>
                </a:lnTo>
                <a:lnTo>
                  <a:pt x="486" y="1025"/>
                </a:lnTo>
                <a:lnTo>
                  <a:pt x="479" y="1026"/>
                </a:lnTo>
                <a:lnTo>
                  <a:pt x="472" y="1028"/>
                </a:lnTo>
                <a:lnTo>
                  <a:pt x="465" y="1042"/>
                </a:lnTo>
                <a:lnTo>
                  <a:pt x="453" y="1044"/>
                </a:lnTo>
                <a:lnTo>
                  <a:pt x="430" y="1056"/>
                </a:lnTo>
                <a:lnTo>
                  <a:pt x="423" y="1061"/>
                </a:lnTo>
                <a:lnTo>
                  <a:pt x="416" y="1063"/>
                </a:lnTo>
                <a:lnTo>
                  <a:pt x="406" y="1068"/>
                </a:lnTo>
                <a:lnTo>
                  <a:pt x="404" y="1067"/>
                </a:lnTo>
                <a:lnTo>
                  <a:pt x="401" y="1062"/>
                </a:lnTo>
                <a:lnTo>
                  <a:pt x="393" y="1060"/>
                </a:lnTo>
                <a:lnTo>
                  <a:pt x="389" y="1056"/>
                </a:lnTo>
                <a:lnTo>
                  <a:pt x="387" y="1050"/>
                </a:lnTo>
                <a:lnTo>
                  <a:pt x="386" y="1047"/>
                </a:lnTo>
                <a:lnTo>
                  <a:pt x="384" y="1051"/>
                </a:lnTo>
                <a:lnTo>
                  <a:pt x="383" y="1065"/>
                </a:lnTo>
                <a:lnTo>
                  <a:pt x="382" y="1068"/>
                </a:lnTo>
                <a:lnTo>
                  <a:pt x="378" y="1070"/>
                </a:lnTo>
                <a:lnTo>
                  <a:pt x="371" y="1065"/>
                </a:lnTo>
                <a:lnTo>
                  <a:pt x="364" y="1057"/>
                </a:lnTo>
                <a:lnTo>
                  <a:pt x="355" y="1063"/>
                </a:lnTo>
                <a:lnTo>
                  <a:pt x="357" y="1064"/>
                </a:lnTo>
                <a:lnTo>
                  <a:pt x="362" y="1063"/>
                </a:lnTo>
                <a:lnTo>
                  <a:pt x="365" y="1065"/>
                </a:lnTo>
                <a:lnTo>
                  <a:pt x="368" y="1070"/>
                </a:lnTo>
                <a:lnTo>
                  <a:pt x="368" y="1073"/>
                </a:lnTo>
                <a:lnTo>
                  <a:pt x="367" y="1076"/>
                </a:lnTo>
                <a:lnTo>
                  <a:pt x="358" y="1077"/>
                </a:lnTo>
                <a:lnTo>
                  <a:pt x="345" y="1076"/>
                </a:lnTo>
                <a:lnTo>
                  <a:pt x="343" y="1076"/>
                </a:lnTo>
                <a:lnTo>
                  <a:pt x="354" y="1082"/>
                </a:lnTo>
                <a:lnTo>
                  <a:pt x="364" y="1085"/>
                </a:lnTo>
                <a:lnTo>
                  <a:pt x="369" y="1088"/>
                </a:lnTo>
                <a:lnTo>
                  <a:pt x="369" y="1091"/>
                </a:lnTo>
                <a:lnTo>
                  <a:pt x="363" y="1095"/>
                </a:lnTo>
                <a:lnTo>
                  <a:pt x="359" y="1101"/>
                </a:lnTo>
                <a:lnTo>
                  <a:pt x="359" y="1104"/>
                </a:lnTo>
                <a:lnTo>
                  <a:pt x="359" y="1108"/>
                </a:lnTo>
                <a:lnTo>
                  <a:pt x="354" y="1111"/>
                </a:lnTo>
                <a:lnTo>
                  <a:pt x="351" y="1111"/>
                </a:lnTo>
                <a:lnTo>
                  <a:pt x="342" y="1105"/>
                </a:lnTo>
                <a:lnTo>
                  <a:pt x="317" y="1082"/>
                </a:lnTo>
                <a:lnTo>
                  <a:pt x="321" y="1089"/>
                </a:lnTo>
                <a:lnTo>
                  <a:pt x="347" y="1114"/>
                </a:lnTo>
                <a:lnTo>
                  <a:pt x="351" y="1123"/>
                </a:lnTo>
                <a:lnTo>
                  <a:pt x="352" y="1129"/>
                </a:lnTo>
                <a:lnTo>
                  <a:pt x="349" y="1132"/>
                </a:lnTo>
                <a:lnTo>
                  <a:pt x="345" y="1135"/>
                </a:lnTo>
                <a:lnTo>
                  <a:pt x="336" y="1136"/>
                </a:lnTo>
                <a:lnTo>
                  <a:pt x="323" y="1126"/>
                </a:lnTo>
                <a:lnTo>
                  <a:pt x="301" y="1103"/>
                </a:lnTo>
                <a:lnTo>
                  <a:pt x="293" y="1100"/>
                </a:lnTo>
                <a:lnTo>
                  <a:pt x="315" y="1126"/>
                </a:lnTo>
                <a:lnTo>
                  <a:pt x="319" y="1133"/>
                </a:lnTo>
                <a:lnTo>
                  <a:pt x="323" y="1140"/>
                </a:lnTo>
                <a:lnTo>
                  <a:pt x="322" y="1144"/>
                </a:lnTo>
                <a:lnTo>
                  <a:pt x="320" y="1148"/>
                </a:lnTo>
                <a:lnTo>
                  <a:pt x="267" y="1173"/>
                </a:lnTo>
                <a:lnTo>
                  <a:pt x="259" y="1183"/>
                </a:lnTo>
                <a:lnTo>
                  <a:pt x="253" y="1196"/>
                </a:lnTo>
                <a:lnTo>
                  <a:pt x="242" y="1203"/>
                </a:lnTo>
                <a:lnTo>
                  <a:pt x="236" y="1209"/>
                </a:lnTo>
                <a:lnTo>
                  <a:pt x="219" y="1213"/>
                </a:lnTo>
                <a:lnTo>
                  <a:pt x="209" y="1212"/>
                </a:lnTo>
                <a:lnTo>
                  <a:pt x="219" y="1200"/>
                </a:lnTo>
                <a:lnTo>
                  <a:pt x="213" y="1196"/>
                </a:lnTo>
                <a:lnTo>
                  <a:pt x="213" y="1165"/>
                </a:lnTo>
                <a:lnTo>
                  <a:pt x="215" y="1132"/>
                </a:lnTo>
                <a:lnTo>
                  <a:pt x="220" y="1115"/>
                </a:lnTo>
                <a:lnTo>
                  <a:pt x="226" y="1111"/>
                </a:lnTo>
                <a:lnTo>
                  <a:pt x="235" y="1108"/>
                </a:lnTo>
                <a:lnTo>
                  <a:pt x="235" y="1105"/>
                </a:lnTo>
                <a:lnTo>
                  <a:pt x="234" y="1100"/>
                </a:lnTo>
                <a:lnTo>
                  <a:pt x="230" y="1095"/>
                </a:lnTo>
                <a:lnTo>
                  <a:pt x="225" y="1092"/>
                </a:lnTo>
                <a:lnTo>
                  <a:pt x="217" y="1091"/>
                </a:lnTo>
                <a:lnTo>
                  <a:pt x="212" y="1084"/>
                </a:lnTo>
                <a:lnTo>
                  <a:pt x="207" y="1084"/>
                </a:lnTo>
                <a:lnTo>
                  <a:pt x="201" y="1087"/>
                </a:lnTo>
                <a:lnTo>
                  <a:pt x="197" y="1084"/>
                </a:lnTo>
                <a:lnTo>
                  <a:pt x="195" y="1079"/>
                </a:lnTo>
                <a:lnTo>
                  <a:pt x="189" y="1073"/>
                </a:lnTo>
                <a:lnTo>
                  <a:pt x="182" y="1067"/>
                </a:lnTo>
                <a:lnTo>
                  <a:pt x="185" y="1066"/>
                </a:lnTo>
                <a:lnTo>
                  <a:pt x="189" y="1063"/>
                </a:lnTo>
                <a:lnTo>
                  <a:pt x="193" y="1059"/>
                </a:lnTo>
                <a:lnTo>
                  <a:pt x="203" y="1058"/>
                </a:lnTo>
                <a:lnTo>
                  <a:pt x="213" y="1058"/>
                </a:lnTo>
                <a:lnTo>
                  <a:pt x="216" y="1057"/>
                </a:lnTo>
                <a:lnTo>
                  <a:pt x="220" y="1053"/>
                </a:lnTo>
                <a:lnTo>
                  <a:pt x="226" y="1047"/>
                </a:lnTo>
                <a:lnTo>
                  <a:pt x="231" y="1044"/>
                </a:lnTo>
                <a:lnTo>
                  <a:pt x="232" y="1041"/>
                </a:lnTo>
                <a:lnTo>
                  <a:pt x="230" y="1035"/>
                </a:lnTo>
                <a:lnTo>
                  <a:pt x="229" y="1029"/>
                </a:lnTo>
                <a:lnTo>
                  <a:pt x="231" y="1027"/>
                </a:lnTo>
                <a:lnTo>
                  <a:pt x="240" y="1028"/>
                </a:lnTo>
                <a:lnTo>
                  <a:pt x="250" y="1031"/>
                </a:lnTo>
                <a:lnTo>
                  <a:pt x="252" y="1033"/>
                </a:lnTo>
                <a:lnTo>
                  <a:pt x="258" y="1025"/>
                </a:lnTo>
                <a:lnTo>
                  <a:pt x="260" y="1024"/>
                </a:lnTo>
                <a:lnTo>
                  <a:pt x="263" y="1024"/>
                </a:lnTo>
                <a:lnTo>
                  <a:pt x="273" y="1023"/>
                </a:lnTo>
                <a:lnTo>
                  <a:pt x="283" y="1021"/>
                </a:lnTo>
                <a:lnTo>
                  <a:pt x="287" y="1021"/>
                </a:lnTo>
                <a:lnTo>
                  <a:pt x="292" y="1026"/>
                </a:lnTo>
                <a:lnTo>
                  <a:pt x="295" y="1031"/>
                </a:lnTo>
                <a:lnTo>
                  <a:pt x="297" y="1031"/>
                </a:lnTo>
                <a:lnTo>
                  <a:pt x="302" y="1029"/>
                </a:lnTo>
                <a:lnTo>
                  <a:pt x="306" y="1032"/>
                </a:lnTo>
                <a:lnTo>
                  <a:pt x="314" y="1036"/>
                </a:lnTo>
                <a:lnTo>
                  <a:pt x="320" y="1037"/>
                </a:lnTo>
                <a:lnTo>
                  <a:pt x="317" y="1026"/>
                </a:lnTo>
                <a:lnTo>
                  <a:pt x="320" y="1019"/>
                </a:lnTo>
                <a:lnTo>
                  <a:pt x="319" y="1017"/>
                </a:lnTo>
                <a:lnTo>
                  <a:pt x="315" y="1014"/>
                </a:lnTo>
                <a:lnTo>
                  <a:pt x="298" y="1001"/>
                </a:lnTo>
                <a:lnTo>
                  <a:pt x="295" y="997"/>
                </a:lnTo>
                <a:lnTo>
                  <a:pt x="296" y="990"/>
                </a:lnTo>
                <a:lnTo>
                  <a:pt x="295" y="981"/>
                </a:lnTo>
                <a:lnTo>
                  <a:pt x="294" y="975"/>
                </a:lnTo>
                <a:lnTo>
                  <a:pt x="294" y="972"/>
                </a:lnTo>
                <a:lnTo>
                  <a:pt x="295" y="969"/>
                </a:lnTo>
                <a:lnTo>
                  <a:pt x="298" y="968"/>
                </a:lnTo>
                <a:lnTo>
                  <a:pt x="301" y="968"/>
                </a:lnTo>
                <a:lnTo>
                  <a:pt x="303" y="965"/>
                </a:lnTo>
                <a:lnTo>
                  <a:pt x="307" y="959"/>
                </a:lnTo>
                <a:lnTo>
                  <a:pt x="315" y="960"/>
                </a:lnTo>
                <a:lnTo>
                  <a:pt x="326" y="963"/>
                </a:lnTo>
                <a:lnTo>
                  <a:pt x="334" y="965"/>
                </a:lnTo>
                <a:lnTo>
                  <a:pt x="338" y="965"/>
                </a:lnTo>
                <a:lnTo>
                  <a:pt x="339" y="964"/>
                </a:lnTo>
                <a:lnTo>
                  <a:pt x="339" y="961"/>
                </a:lnTo>
                <a:lnTo>
                  <a:pt x="340" y="947"/>
                </a:lnTo>
                <a:lnTo>
                  <a:pt x="339" y="944"/>
                </a:lnTo>
                <a:lnTo>
                  <a:pt x="346" y="943"/>
                </a:lnTo>
                <a:lnTo>
                  <a:pt x="357" y="942"/>
                </a:lnTo>
                <a:lnTo>
                  <a:pt x="362" y="941"/>
                </a:lnTo>
                <a:lnTo>
                  <a:pt x="367" y="936"/>
                </a:lnTo>
                <a:lnTo>
                  <a:pt x="380" y="934"/>
                </a:lnTo>
                <a:lnTo>
                  <a:pt x="390" y="926"/>
                </a:lnTo>
                <a:lnTo>
                  <a:pt x="398" y="917"/>
                </a:lnTo>
                <a:lnTo>
                  <a:pt x="403" y="915"/>
                </a:lnTo>
                <a:lnTo>
                  <a:pt x="408" y="914"/>
                </a:lnTo>
                <a:lnTo>
                  <a:pt x="412" y="914"/>
                </a:lnTo>
                <a:lnTo>
                  <a:pt x="417" y="919"/>
                </a:lnTo>
                <a:lnTo>
                  <a:pt x="421" y="916"/>
                </a:lnTo>
                <a:lnTo>
                  <a:pt x="426" y="910"/>
                </a:lnTo>
                <a:lnTo>
                  <a:pt x="428" y="905"/>
                </a:lnTo>
                <a:lnTo>
                  <a:pt x="430" y="896"/>
                </a:lnTo>
                <a:lnTo>
                  <a:pt x="429" y="883"/>
                </a:lnTo>
                <a:lnTo>
                  <a:pt x="426" y="872"/>
                </a:lnTo>
                <a:lnTo>
                  <a:pt x="424" y="865"/>
                </a:lnTo>
                <a:lnTo>
                  <a:pt x="423" y="857"/>
                </a:lnTo>
                <a:lnTo>
                  <a:pt x="429" y="841"/>
                </a:lnTo>
                <a:lnTo>
                  <a:pt x="434" y="824"/>
                </a:lnTo>
                <a:lnTo>
                  <a:pt x="433" y="817"/>
                </a:lnTo>
                <a:lnTo>
                  <a:pt x="428" y="806"/>
                </a:lnTo>
                <a:lnTo>
                  <a:pt x="422" y="793"/>
                </a:lnTo>
                <a:lnTo>
                  <a:pt x="417" y="779"/>
                </a:lnTo>
                <a:lnTo>
                  <a:pt x="414" y="777"/>
                </a:lnTo>
                <a:lnTo>
                  <a:pt x="413" y="773"/>
                </a:lnTo>
                <a:lnTo>
                  <a:pt x="412" y="768"/>
                </a:lnTo>
                <a:lnTo>
                  <a:pt x="414" y="753"/>
                </a:lnTo>
                <a:lnTo>
                  <a:pt x="415" y="748"/>
                </a:lnTo>
                <a:lnTo>
                  <a:pt x="421" y="742"/>
                </a:lnTo>
                <a:lnTo>
                  <a:pt x="425" y="734"/>
                </a:lnTo>
                <a:lnTo>
                  <a:pt x="428" y="725"/>
                </a:lnTo>
                <a:lnTo>
                  <a:pt x="427" y="721"/>
                </a:lnTo>
                <a:lnTo>
                  <a:pt x="426" y="712"/>
                </a:lnTo>
                <a:lnTo>
                  <a:pt x="427" y="707"/>
                </a:lnTo>
                <a:lnTo>
                  <a:pt x="426" y="704"/>
                </a:lnTo>
                <a:lnTo>
                  <a:pt x="424" y="699"/>
                </a:lnTo>
                <a:lnTo>
                  <a:pt x="425" y="695"/>
                </a:lnTo>
                <a:lnTo>
                  <a:pt x="430" y="692"/>
                </a:lnTo>
                <a:lnTo>
                  <a:pt x="432" y="687"/>
                </a:lnTo>
                <a:lnTo>
                  <a:pt x="436" y="681"/>
                </a:lnTo>
                <a:lnTo>
                  <a:pt x="438" y="676"/>
                </a:lnTo>
                <a:lnTo>
                  <a:pt x="435" y="672"/>
                </a:lnTo>
                <a:lnTo>
                  <a:pt x="430" y="665"/>
                </a:lnTo>
                <a:lnTo>
                  <a:pt x="422" y="659"/>
                </a:lnTo>
                <a:lnTo>
                  <a:pt x="413" y="651"/>
                </a:lnTo>
                <a:lnTo>
                  <a:pt x="408" y="646"/>
                </a:lnTo>
                <a:lnTo>
                  <a:pt x="404" y="642"/>
                </a:lnTo>
                <a:lnTo>
                  <a:pt x="401" y="636"/>
                </a:lnTo>
                <a:lnTo>
                  <a:pt x="399" y="631"/>
                </a:lnTo>
                <a:lnTo>
                  <a:pt x="401" y="628"/>
                </a:lnTo>
                <a:lnTo>
                  <a:pt x="414" y="622"/>
                </a:lnTo>
                <a:lnTo>
                  <a:pt x="417" y="619"/>
                </a:lnTo>
                <a:lnTo>
                  <a:pt x="418" y="615"/>
                </a:lnTo>
                <a:lnTo>
                  <a:pt x="417" y="612"/>
                </a:lnTo>
                <a:lnTo>
                  <a:pt x="414" y="610"/>
                </a:lnTo>
                <a:lnTo>
                  <a:pt x="409" y="608"/>
                </a:lnTo>
                <a:lnTo>
                  <a:pt x="403" y="604"/>
                </a:lnTo>
                <a:lnTo>
                  <a:pt x="391" y="592"/>
                </a:lnTo>
                <a:lnTo>
                  <a:pt x="386" y="590"/>
                </a:lnTo>
                <a:lnTo>
                  <a:pt x="380" y="586"/>
                </a:lnTo>
                <a:lnTo>
                  <a:pt x="377" y="583"/>
                </a:lnTo>
                <a:lnTo>
                  <a:pt x="374" y="573"/>
                </a:lnTo>
                <a:lnTo>
                  <a:pt x="373" y="572"/>
                </a:lnTo>
                <a:lnTo>
                  <a:pt x="369" y="575"/>
                </a:lnTo>
                <a:lnTo>
                  <a:pt x="365" y="578"/>
                </a:lnTo>
                <a:lnTo>
                  <a:pt x="362" y="578"/>
                </a:lnTo>
                <a:lnTo>
                  <a:pt x="359" y="575"/>
                </a:lnTo>
                <a:lnTo>
                  <a:pt x="357" y="571"/>
                </a:lnTo>
                <a:lnTo>
                  <a:pt x="354" y="566"/>
                </a:lnTo>
                <a:lnTo>
                  <a:pt x="350" y="562"/>
                </a:lnTo>
                <a:lnTo>
                  <a:pt x="349" y="548"/>
                </a:lnTo>
                <a:lnTo>
                  <a:pt x="348" y="543"/>
                </a:lnTo>
                <a:lnTo>
                  <a:pt x="346" y="537"/>
                </a:lnTo>
                <a:lnTo>
                  <a:pt x="343" y="535"/>
                </a:lnTo>
                <a:lnTo>
                  <a:pt x="340" y="533"/>
                </a:lnTo>
                <a:lnTo>
                  <a:pt x="333" y="521"/>
                </a:lnTo>
                <a:lnTo>
                  <a:pt x="328" y="515"/>
                </a:lnTo>
                <a:lnTo>
                  <a:pt x="307" y="499"/>
                </a:lnTo>
                <a:lnTo>
                  <a:pt x="305" y="496"/>
                </a:lnTo>
                <a:lnTo>
                  <a:pt x="299" y="490"/>
                </a:lnTo>
                <a:lnTo>
                  <a:pt x="289" y="480"/>
                </a:lnTo>
                <a:lnTo>
                  <a:pt x="282" y="472"/>
                </a:lnTo>
                <a:lnTo>
                  <a:pt x="277" y="464"/>
                </a:lnTo>
                <a:lnTo>
                  <a:pt x="275" y="457"/>
                </a:lnTo>
                <a:lnTo>
                  <a:pt x="274" y="452"/>
                </a:lnTo>
                <a:lnTo>
                  <a:pt x="268" y="444"/>
                </a:lnTo>
                <a:lnTo>
                  <a:pt x="264" y="438"/>
                </a:lnTo>
                <a:lnTo>
                  <a:pt x="259" y="436"/>
                </a:lnTo>
                <a:lnTo>
                  <a:pt x="254" y="435"/>
                </a:lnTo>
                <a:lnTo>
                  <a:pt x="249" y="431"/>
                </a:lnTo>
                <a:lnTo>
                  <a:pt x="240" y="422"/>
                </a:lnTo>
                <a:lnTo>
                  <a:pt x="236" y="417"/>
                </a:lnTo>
                <a:lnTo>
                  <a:pt x="234" y="413"/>
                </a:lnTo>
                <a:lnTo>
                  <a:pt x="234" y="409"/>
                </a:lnTo>
                <a:lnTo>
                  <a:pt x="236" y="403"/>
                </a:lnTo>
                <a:lnTo>
                  <a:pt x="239" y="399"/>
                </a:lnTo>
                <a:lnTo>
                  <a:pt x="239" y="397"/>
                </a:lnTo>
                <a:lnTo>
                  <a:pt x="236" y="394"/>
                </a:lnTo>
                <a:lnTo>
                  <a:pt x="227" y="390"/>
                </a:lnTo>
                <a:lnTo>
                  <a:pt x="205" y="384"/>
                </a:lnTo>
                <a:lnTo>
                  <a:pt x="197" y="379"/>
                </a:lnTo>
                <a:lnTo>
                  <a:pt x="189" y="373"/>
                </a:lnTo>
                <a:lnTo>
                  <a:pt x="183" y="369"/>
                </a:lnTo>
                <a:lnTo>
                  <a:pt x="157" y="351"/>
                </a:lnTo>
                <a:lnTo>
                  <a:pt x="149" y="348"/>
                </a:lnTo>
                <a:lnTo>
                  <a:pt x="142" y="345"/>
                </a:lnTo>
                <a:lnTo>
                  <a:pt x="140" y="342"/>
                </a:lnTo>
                <a:lnTo>
                  <a:pt x="140" y="339"/>
                </a:lnTo>
                <a:lnTo>
                  <a:pt x="143" y="337"/>
                </a:lnTo>
                <a:lnTo>
                  <a:pt x="150" y="332"/>
                </a:lnTo>
                <a:lnTo>
                  <a:pt x="153" y="327"/>
                </a:lnTo>
                <a:lnTo>
                  <a:pt x="152" y="320"/>
                </a:lnTo>
                <a:lnTo>
                  <a:pt x="149" y="314"/>
                </a:lnTo>
                <a:lnTo>
                  <a:pt x="151" y="311"/>
                </a:lnTo>
                <a:lnTo>
                  <a:pt x="153" y="311"/>
                </a:lnTo>
                <a:lnTo>
                  <a:pt x="158" y="311"/>
                </a:lnTo>
                <a:lnTo>
                  <a:pt x="169" y="310"/>
                </a:lnTo>
                <a:lnTo>
                  <a:pt x="192" y="317"/>
                </a:lnTo>
                <a:lnTo>
                  <a:pt x="195" y="316"/>
                </a:lnTo>
                <a:lnTo>
                  <a:pt x="207" y="305"/>
                </a:lnTo>
                <a:lnTo>
                  <a:pt x="212" y="298"/>
                </a:lnTo>
                <a:lnTo>
                  <a:pt x="213" y="292"/>
                </a:lnTo>
                <a:lnTo>
                  <a:pt x="215" y="288"/>
                </a:lnTo>
                <a:lnTo>
                  <a:pt x="222" y="283"/>
                </a:lnTo>
                <a:lnTo>
                  <a:pt x="222" y="277"/>
                </a:lnTo>
                <a:lnTo>
                  <a:pt x="219" y="270"/>
                </a:lnTo>
                <a:lnTo>
                  <a:pt x="215" y="267"/>
                </a:lnTo>
                <a:lnTo>
                  <a:pt x="213" y="266"/>
                </a:lnTo>
                <a:lnTo>
                  <a:pt x="204" y="267"/>
                </a:lnTo>
                <a:lnTo>
                  <a:pt x="202" y="265"/>
                </a:lnTo>
                <a:lnTo>
                  <a:pt x="201" y="260"/>
                </a:lnTo>
                <a:lnTo>
                  <a:pt x="200" y="256"/>
                </a:lnTo>
                <a:lnTo>
                  <a:pt x="197" y="253"/>
                </a:lnTo>
                <a:lnTo>
                  <a:pt x="188" y="249"/>
                </a:lnTo>
                <a:lnTo>
                  <a:pt x="179" y="248"/>
                </a:lnTo>
                <a:lnTo>
                  <a:pt x="177" y="247"/>
                </a:lnTo>
                <a:lnTo>
                  <a:pt x="181" y="243"/>
                </a:lnTo>
                <a:lnTo>
                  <a:pt x="186" y="240"/>
                </a:lnTo>
                <a:lnTo>
                  <a:pt x="190" y="237"/>
                </a:lnTo>
                <a:lnTo>
                  <a:pt x="194" y="234"/>
                </a:lnTo>
                <a:lnTo>
                  <a:pt x="194" y="230"/>
                </a:lnTo>
                <a:lnTo>
                  <a:pt x="190" y="226"/>
                </a:lnTo>
                <a:lnTo>
                  <a:pt x="185" y="222"/>
                </a:lnTo>
                <a:lnTo>
                  <a:pt x="176" y="215"/>
                </a:lnTo>
                <a:lnTo>
                  <a:pt x="164" y="207"/>
                </a:lnTo>
                <a:lnTo>
                  <a:pt x="156" y="205"/>
                </a:lnTo>
                <a:lnTo>
                  <a:pt x="152" y="205"/>
                </a:lnTo>
                <a:lnTo>
                  <a:pt x="139" y="212"/>
                </a:lnTo>
                <a:lnTo>
                  <a:pt x="132" y="216"/>
                </a:lnTo>
                <a:lnTo>
                  <a:pt x="126" y="224"/>
                </a:lnTo>
                <a:lnTo>
                  <a:pt x="119" y="225"/>
                </a:lnTo>
                <a:lnTo>
                  <a:pt x="113" y="222"/>
                </a:lnTo>
                <a:lnTo>
                  <a:pt x="106" y="218"/>
                </a:lnTo>
                <a:lnTo>
                  <a:pt x="86" y="213"/>
                </a:lnTo>
                <a:lnTo>
                  <a:pt x="77" y="209"/>
                </a:lnTo>
                <a:lnTo>
                  <a:pt x="60" y="183"/>
                </a:lnTo>
                <a:lnTo>
                  <a:pt x="57" y="177"/>
                </a:lnTo>
                <a:lnTo>
                  <a:pt x="59" y="171"/>
                </a:lnTo>
                <a:lnTo>
                  <a:pt x="60" y="163"/>
                </a:lnTo>
                <a:lnTo>
                  <a:pt x="62" y="157"/>
                </a:lnTo>
                <a:lnTo>
                  <a:pt x="65" y="152"/>
                </a:lnTo>
                <a:lnTo>
                  <a:pt x="66" y="147"/>
                </a:lnTo>
                <a:lnTo>
                  <a:pt x="65" y="142"/>
                </a:lnTo>
                <a:lnTo>
                  <a:pt x="62" y="140"/>
                </a:lnTo>
                <a:lnTo>
                  <a:pt x="59" y="139"/>
                </a:lnTo>
                <a:lnTo>
                  <a:pt x="57" y="138"/>
                </a:lnTo>
                <a:lnTo>
                  <a:pt x="54" y="132"/>
                </a:lnTo>
                <a:lnTo>
                  <a:pt x="53" y="132"/>
                </a:lnTo>
                <a:lnTo>
                  <a:pt x="51" y="140"/>
                </a:lnTo>
                <a:lnTo>
                  <a:pt x="48" y="143"/>
                </a:lnTo>
                <a:lnTo>
                  <a:pt x="45" y="144"/>
                </a:lnTo>
                <a:lnTo>
                  <a:pt x="42" y="143"/>
                </a:lnTo>
                <a:lnTo>
                  <a:pt x="41" y="140"/>
                </a:lnTo>
                <a:lnTo>
                  <a:pt x="40" y="135"/>
                </a:lnTo>
                <a:lnTo>
                  <a:pt x="38" y="128"/>
                </a:lnTo>
                <a:lnTo>
                  <a:pt x="36" y="123"/>
                </a:lnTo>
                <a:lnTo>
                  <a:pt x="28" y="119"/>
                </a:lnTo>
                <a:lnTo>
                  <a:pt x="25" y="113"/>
                </a:lnTo>
                <a:lnTo>
                  <a:pt x="14" y="100"/>
                </a:lnTo>
                <a:lnTo>
                  <a:pt x="4" y="91"/>
                </a:lnTo>
                <a:lnTo>
                  <a:pt x="0" y="83"/>
                </a:lnTo>
                <a:lnTo>
                  <a:pt x="4" y="80"/>
                </a:lnTo>
                <a:lnTo>
                  <a:pt x="9" y="76"/>
                </a:lnTo>
                <a:lnTo>
                  <a:pt x="14" y="69"/>
                </a:lnTo>
                <a:lnTo>
                  <a:pt x="20" y="60"/>
                </a:lnTo>
                <a:lnTo>
                  <a:pt x="22" y="55"/>
                </a:lnTo>
                <a:lnTo>
                  <a:pt x="24" y="53"/>
                </a:lnTo>
                <a:lnTo>
                  <a:pt x="27" y="51"/>
                </a:lnTo>
                <a:lnTo>
                  <a:pt x="31" y="52"/>
                </a:lnTo>
                <a:lnTo>
                  <a:pt x="37" y="56"/>
                </a:lnTo>
                <a:lnTo>
                  <a:pt x="47" y="60"/>
                </a:lnTo>
                <a:lnTo>
                  <a:pt x="56" y="65"/>
                </a:lnTo>
                <a:lnTo>
                  <a:pt x="59" y="71"/>
                </a:lnTo>
                <a:lnTo>
                  <a:pt x="64" y="76"/>
                </a:lnTo>
                <a:lnTo>
                  <a:pt x="68" y="77"/>
                </a:lnTo>
                <a:lnTo>
                  <a:pt x="69" y="77"/>
                </a:lnTo>
                <a:lnTo>
                  <a:pt x="75" y="73"/>
                </a:lnTo>
                <a:lnTo>
                  <a:pt x="80" y="69"/>
                </a:lnTo>
                <a:lnTo>
                  <a:pt x="80" y="65"/>
                </a:lnTo>
                <a:lnTo>
                  <a:pt x="84" y="61"/>
                </a:lnTo>
                <a:lnTo>
                  <a:pt x="90" y="54"/>
                </a:lnTo>
                <a:lnTo>
                  <a:pt x="93" y="50"/>
                </a:lnTo>
                <a:lnTo>
                  <a:pt x="95" y="50"/>
                </a:lnTo>
                <a:lnTo>
                  <a:pt x="97" y="51"/>
                </a:lnTo>
                <a:lnTo>
                  <a:pt x="106" y="64"/>
                </a:lnTo>
                <a:lnTo>
                  <a:pt x="108" y="65"/>
                </a:lnTo>
                <a:lnTo>
                  <a:pt x="111" y="63"/>
                </a:lnTo>
                <a:lnTo>
                  <a:pt x="114" y="53"/>
                </a:lnTo>
                <a:lnTo>
                  <a:pt x="118" y="49"/>
                </a:lnTo>
                <a:lnTo>
                  <a:pt x="120" y="50"/>
                </a:lnTo>
                <a:lnTo>
                  <a:pt x="142" y="69"/>
                </a:lnTo>
                <a:lnTo>
                  <a:pt x="144" y="69"/>
                </a:lnTo>
                <a:lnTo>
                  <a:pt x="146" y="68"/>
                </a:lnTo>
                <a:lnTo>
                  <a:pt x="148" y="65"/>
                </a:lnTo>
                <a:lnTo>
                  <a:pt x="149" y="59"/>
                </a:lnTo>
                <a:lnTo>
                  <a:pt x="153" y="51"/>
                </a:lnTo>
                <a:lnTo>
                  <a:pt x="160" y="47"/>
                </a:lnTo>
                <a:lnTo>
                  <a:pt x="165" y="46"/>
                </a:lnTo>
                <a:lnTo>
                  <a:pt x="167" y="50"/>
                </a:lnTo>
                <a:lnTo>
                  <a:pt x="172" y="55"/>
                </a:lnTo>
                <a:lnTo>
                  <a:pt x="178" y="55"/>
                </a:lnTo>
                <a:lnTo>
                  <a:pt x="190" y="47"/>
                </a:lnTo>
                <a:lnTo>
                  <a:pt x="194" y="45"/>
                </a:lnTo>
                <a:lnTo>
                  <a:pt x="198" y="46"/>
                </a:lnTo>
                <a:lnTo>
                  <a:pt x="203" y="45"/>
                </a:lnTo>
                <a:lnTo>
                  <a:pt x="207" y="42"/>
                </a:lnTo>
                <a:lnTo>
                  <a:pt x="211" y="38"/>
                </a:lnTo>
                <a:lnTo>
                  <a:pt x="213" y="29"/>
                </a:lnTo>
                <a:lnTo>
                  <a:pt x="214" y="21"/>
                </a:lnTo>
                <a:lnTo>
                  <a:pt x="217" y="18"/>
                </a:lnTo>
                <a:lnTo>
                  <a:pt x="220" y="16"/>
                </a:lnTo>
                <a:lnTo>
                  <a:pt x="227" y="13"/>
                </a:lnTo>
                <a:lnTo>
                  <a:pt x="242" y="6"/>
                </a:lnTo>
                <a:lnTo>
                  <a:pt x="246" y="2"/>
                </a:lnTo>
                <a:lnTo>
                  <a:pt x="249" y="0"/>
                </a:lnTo>
                <a:lnTo>
                  <a:pt x="255" y="4"/>
                </a:lnTo>
                <a:lnTo>
                  <a:pt x="262" y="10"/>
                </a:lnTo>
                <a:lnTo>
                  <a:pt x="267" y="15"/>
                </a:lnTo>
                <a:lnTo>
                  <a:pt x="269" y="20"/>
                </a:lnTo>
                <a:lnTo>
                  <a:pt x="271" y="24"/>
                </a:lnTo>
                <a:lnTo>
                  <a:pt x="282" y="27"/>
                </a:lnTo>
                <a:lnTo>
                  <a:pt x="289" y="33"/>
                </a:lnTo>
                <a:lnTo>
                  <a:pt x="294" y="37"/>
                </a:lnTo>
                <a:lnTo>
                  <a:pt x="299" y="36"/>
                </a:lnTo>
                <a:lnTo>
                  <a:pt x="304" y="35"/>
                </a:lnTo>
                <a:lnTo>
                  <a:pt x="307" y="32"/>
                </a:lnTo>
                <a:lnTo>
                  <a:pt x="312" y="32"/>
                </a:lnTo>
                <a:lnTo>
                  <a:pt x="318" y="33"/>
                </a:lnTo>
                <a:lnTo>
                  <a:pt x="321" y="34"/>
                </a:lnTo>
                <a:lnTo>
                  <a:pt x="326" y="41"/>
                </a:lnTo>
                <a:lnTo>
                  <a:pt x="329" y="42"/>
                </a:lnTo>
                <a:lnTo>
                  <a:pt x="333" y="42"/>
                </a:lnTo>
                <a:lnTo>
                  <a:pt x="342" y="39"/>
                </a:lnTo>
                <a:lnTo>
                  <a:pt x="350" y="38"/>
                </a:lnTo>
                <a:lnTo>
                  <a:pt x="356" y="41"/>
                </a:lnTo>
                <a:lnTo>
                  <a:pt x="368" y="49"/>
                </a:lnTo>
                <a:lnTo>
                  <a:pt x="365" y="55"/>
                </a:lnTo>
                <a:lnTo>
                  <a:pt x="362" y="61"/>
                </a:lnTo>
                <a:lnTo>
                  <a:pt x="357" y="65"/>
                </a:lnTo>
                <a:lnTo>
                  <a:pt x="353" y="67"/>
                </a:lnTo>
                <a:lnTo>
                  <a:pt x="350" y="73"/>
                </a:lnTo>
                <a:lnTo>
                  <a:pt x="349" y="82"/>
                </a:lnTo>
                <a:lnTo>
                  <a:pt x="350" y="86"/>
                </a:lnTo>
                <a:lnTo>
                  <a:pt x="354" y="88"/>
                </a:lnTo>
                <a:lnTo>
                  <a:pt x="357" y="91"/>
                </a:lnTo>
                <a:lnTo>
                  <a:pt x="358" y="95"/>
                </a:lnTo>
                <a:lnTo>
                  <a:pt x="359" y="104"/>
                </a:lnTo>
                <a:lnTo>
                  <a:pt x="359" y="114"/>
                </a:lnTo>
                <a:lnTo>
                  <a:pt x="359" y="117"/>
                </a:lnTo>
                <a:lnTo>
                  <a:pt x="362" y="117"/>
                </a:lnTo>
                <a:lnTo>
                  <a:pt x="364" y="115"/>
                </a:lnTo>
                <a:lnTo>
                  <a:pt x="370" y="117"/>
                </a:lnTo>
                <a:lnTo>
                  <a:pt x="376" y="120"/>
                </a:lnTo>
                <a:lnTo>
                  <a:pt x="380" y="122"/>
                </a:lnTo>
                <a:lnTo>
                  <a:pt x="384" y="122"/>
                </a:lnTo>
                <a:lnTo>
                  <a:pt x="386" y="124"/>
                </a:lnTo>
                <a:lnTo>
                  <a:pt x="387" y="129"/>
                </a:lnTo>
                <a:lnTo>
                  <a:pt x="391" y="133"/>
                </a:lnTo>
                <a:lnTo>
                  <a:pt x="400" y="139"/>
                </a:lnTo>
                <a:lnTo>
                  <a:pt x="407" y="140"/>
                </a:lnTo>
                <a:lnTo>
                  <a:pt x="414" y="149"/>
                </a:lnTo>
                <a:lnTo>
                  <a:pt x="420" y="146"/>
                </a:lnTo>
                <a:lnTo>
                  <a:pt x="423" y="150"/>
                </a:lnTo>
                <a:lnTo>
                  <a:pt x="437" y="148"/>
                </a:lnTo>
                <a:lnTo>
                  <a:pt x="446" y="145"/>
                </a:lnTo>
                <a:lnTo>
                  <a:pt x="449" y="146"/>
                </a:lnTo>
                <a:lnTo>
                  <a:pt x="458" y="153"/>
                </a:lnTo>
                <a:lnTo>
                  <a:pt x="463" y="157"/>
                </a:lnTo>
                <a:close/>
                <a:moveTo>
                  <a:pt x="434" y="182"/>
                </a:moveTo>
                <a:lnTo>
                  <a:pt x="422" y="192"/>
                </a:lnTo>
                <a:lnTo>
                  <a:pt x="418" y="192"/>
                </a:lnTo>
                <a:lnTo>
                  <a:pt x="422" y="180"/>
                </a:lnTo>
                <a:lnTo>
                  <a:pt x="423" y="177"/>
                </a:lnTo>
                <a:lnTo>
                  <a:pt x="430" y="181"/>
                </a:lnTo>
                <a:lnTo>
                  <a:pt x="434" y="182"/>
                </a:lnTo>
                <a:close/>
                <a:moveTo>
                  <a:pt x="427" y="206"/>
                </a:moveTo>
                <a:lnTo>
                  <a:pt x="423" y="208"/>
                </a:lnTo>
                <a:lnTo>
                  <a:pt x="417" y="208"/>
                </a:lnTo>
                <a:lnTo>
                  <a:pt x="424" y="204"/>
                </a:lnTo>
                <a:lnTo>
                  <a:pt x="427" y="199"/>
                </a:lnTo>
                <a:lnTo>
                  <a:pt x="429" y="197"/>
                </a:lnTo>
                <a:lnTo>
                  <a:pt x="429" y="202"/>
                </a:lnTo>
                <a:lnTo>
                  <a:pt x="427" y="206"/>
                </a:lnTo>
                <a:close/>
                <a:moveTo>
                  <a:pt x="375" y="216"/>
                </a:moveTo>
                <a:lnTo>
                  <a:pt x="374" y="217"/>
                </a:lnTo>
                <a:lnTo>
                  <a:pt x="370" y="213"/>
                </a:lnTo>
                <a:lnTo>
                  <a:pt x="367" y="211"/>
                </a:lnTo>
                <a:lnTo>
                  <a:pt x="370" y="206"/>
                </a:lnTo>
                <a:lnTo>
                  <a:pt x="374" y="212"/>
                </a:lnTo>
                <a:lnTo>
                  <a:pt x="375" y="216"/>
                </a:lnTo>
                <a:close/>
                <a:moveTo>
                  <a:pt x="388" y="221"/>
                </a:moveTo>
                <a:lnTo>
                  <a:pt x="385" y="222"/>
                </a:lnTo>
                <a:lnTo>
                  <a:pt x="379" y="215"/>
                </a:lnTo>
                <a:lnTo>
                  <a:pt x="382" y="211"/>
                </a:lnTo>
                <a:lnTo>
                  <a:pt x="389" y="214"/>
                </a:lnTo>
                <a:lnTo>
                  <a:pt x="391" y="215"/>
                </a:lnTo>
                <a:lnTo>
                  <a:pt x="391" y="217"/>
                </a:lnTo>
                <a:lnTo>
                  <a:pt x="389" y="220"/>
                </a:lnTo>
                <a:lnTo>
                  <a:pt x="388" y="221"/>
                </a:lnTo>
                <a:close/>
                <a:moveTo>
                  <a:pt x="399" y="1068"/>
                </a:moveTo>
                <a:lnTo>
                  <a:pt x="392" y="1073"/>
                </a:lnTo>
                <a:lnTo>
                  <a:pt x="392" y="1069"/>
                </a:lnTo>
                <a:lnTo>
                  <a:pt x="398" y="1066"/>
                </a:lnTo>
                <a:lnTo>
                  <a:pt x="400" y="1064"/>
                </a:lnTo>
                <a:lnTo>
                  <a:pt x="401" y="1064"/>
                </a:lnTo>
                <a:lnTo>
                  <a:pt x="399" y="1068"/>
                </a:lnTo>
                <a:close/>
                <a:moveTo>
                  <a:pt x="153" y="1069"/>
                </a:moveTo>
                <a:lnTo>
                  <a:pt x="155" y="1073"/>
                </a:lnTo>
                <a:lnTo>
                  <a:pt x="154" y="1082"/>
                </a:lnTo>
                <a:lnTo>
                  <a:pt x="151" y="1091"/>
                </a:lnTo>
                <a:lnTo>
                  <a:pt x="152" y="1095"/>
                </a:lnTo>
                <a:lnTo>
                  <a:pt x="150" y="1098"/>
                </a:lnTo>
                <a:lnTo>
                  <a:pt x="144" y="1081"/>
                </a:lnTo>
                <a:lnTo>
                  <a:pt x="138" y="1073"/>
                </a:lnTo>
                <a:lnTo>
                  <a:pt x="136" y="1070"/>
                </a:lnTo>
                <a:lnTo>
                  <a:pt x="140" y="1071"/>
                </a:lnTo>
                <a:lnTo>
                  <a:pt x="147" y="1066"/>
                </a:lnTo>
                <a:lnTo>
                  <a:pt x="150" y="1066"/>
                </a:lnTo>
                <a:lnTo>
                  <a:pt x="153" y="1069"/>
                </a:lnTo>
                <a:close/>
                <a:moveTo>
                  <a:pt x="355" y="1205"/>
                </a:moveTo>
                <a:lnTo>
                  <a:pt x="353" y="1205"/>
                </a:lnTo>
                <a:lnTo>
                  <a:pt x="352" y="1204"/>
                </a:lnTo>
                <a:lnTo>
                  <a:pt x="359" y="1198"/>
                </a:lnTo>
                <a:lnTo>
                  <a:pt x="358" y="1202"/>
                </a:lnTo>
                <a:lnTo>
                  <a:pt x="358" y="1204"/>
                </a:lnTo>
                <a:lnTo>
                  <a:pt x="355" y="1205"/>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0" name="Freeform 292"/>
          <p:cNvSpPr>
            <a:spLocks noEditPoints="1"/>
          </p:cNvSpPr>
          <p:nvPr/>
        </p:nvSpPr>
        <p:spPr bwMode="auto">
          <a:xfrm>
            <a:off x="5127854" y="4656254"/>
            <a:ext cx="226342" cy="130542"/>
          </a:xfrm>
          <a:custGeom>
            <a:avLst/>
            <a:gdLst>
              <a:gd name="T0" fmla="*/ 774 w 947"/>
              <a:gd name="T1" fmla="*/ 223 h 546"/>
              <a:gd name="T2" fmla="*/ 766 w 947"/>
              <a:gd name="T3" fmla="*/ 275 h 546"/>
              <a:gd name="T4" fmla="*/ 729 w 947"/>
              <a:gd name="T5" fmla="*/ 293 h 546"/>
              <a:gd name="T6" fmla="*/ 670 w 947"/>
              <a:gd name="T7" fmla="*/ 317 h 546"/>
              <a:gd name="T8" fmla="*/ 583 w 947"/>
              <a:gd name="T9" fmla="*/ 343 h 546"/>
              <a:gd name="T10" fmla="*/ 515 w 947"/>
              <a:gd name="T11" fmla="*/ 373 h 546"/>
              <a:gd name="T12" fmla="*/ 485 w 947"/>
              <a:gd name="T13" fmla="*/ 406 h 546"/>
              <a:gd name="T14" fmla="*/ 431 w 947"/>
              <a:gd name="T15" fmla="*/ 406 h 546"/>
              <a:gd name="T16" fmla="*/ 385 w 947"/>
              <a:gd name="T17" fmla="*/ 438 h 546"/>
              <a:gd name="T18" fmla="*/ 326 w 947"/>
              <a:gd name="T19" fmla="*/ 456 h 546"/>
              <a:gd name="T20" fmla="*/ 246 w 947"/>
              <a:gd name="T21" fmla="*/ 464 h 546"/>
              <a:gd name="T22" fmla="*/ 203 w 947"/>
              <a:gd name="T23" fmla="*/ 496 h 546"/>
              <a:gd name="T24" fmla="*/ 164 w 947"/>
              <a:gd name="T25" fmla="*/ 506 h 546"/>
              <a:gd name="T26" fmla="*/ 115 w 947"/>
              <a:gd name="T27" fmla="*/ 523 h 546"/>
              <a:gd name="T28" fmla="*/ 74 w 947"/>
              <a:gd name="T29" fmla="*/ 515 h 546"/>
              <a:gd name="T30" fmla="*/ 58 w 947"/>
              <a:gd name="T31" fmla="*/ 435 h 546"/>
              <a:gd name="T32" fmla="*/ 39 w 947"/>
              <a:gd name="T33" fmla="*/ 383 h 546"/>
              <a:gd name="T34" fmla="*/ 31 w 947"/>
              <a:gd name="T35" fmla="*/ 347 h 546"/>
              <a:gd name="T36" fmla="*/ 31 w 947"/>
              <a:gd name="T37" fmla="*/ 334 h 546"/>
              <a:gd name="T38" fmla="*/ 12 w 947"/>
              <a:gd name="T39" fmla="*/ 302 h 546"/>
              <a:gd name="T40" fmla="*/ 20 w 947"/>
              <a:gd name="T41" fmla="*/ 299 h 546"/>
              <a:gd name="T42" fmla="*/ 35 w 947"/>
              <a:gd name="T43" fmla="*/ 206 h 546"/>
              <a:gd name="T44" fmla="*/ 49 w 947"/>
              <a:gd name="T45" fmla="*/ 191 h 546"/>
              <a:gd name="T46" fmla="*/ 45 w 947"/>
              <a:gd name="T47" fmla="*/ 170 h 546"/>
              <a:gd name="T48" fmla="*/ 53 w 947"/>
              <a:gd name="T49" fmla="*/ 145 h 546"/>
              <a:gd name="T50" fmla="*/ 60 w 947"/>
              <a:gd name="T51" fmla="*/ 128 h 546"/>
              <a:gd name="T52" fmla="*/ 78 w 947"/>
              <a:gd name="T53" fmla="*/ 124 h 546"/>
              <a:gd name="T54" fmla="*/ 99 w 947"/>
              <a:gd name="T55" fmla="*/ 137 h 546"/>
              <a:gd name="T56" fmla="*/ 116 w 947"/>
              <a:gd name="T57" fmla="*/ 135 h 546"/>
              <a:gd name="T58" fmla="*/ 158 w 947"/>
              <a:gd name="T59" fmla="*/ 132 h 546"/>
              <a:gd name="T60" fmla="*/ 209 w 947"/>
              <a:gd name="T61" fmla="*/ 130 h 546"/>
              <a:gd name="T62" fmla="*/ 257 w 947"/>
              <a:gd name="T63" fmla="*/ 142 h 546"/>
              <a:gd name="T64" fmla="*/ 327 w 947"/>
              <a:gd name="T65" fmla="*/ 143 h 546"/>
              <a:gd name="T66" fmla="*/ 351 w 947"/>
              <a:gd name="T67" fmla="*/ 169 h 546"/>
              <a:gd name="T68" fmla="*/ 387 w 947"/>
              <a:gd name="T69" fmla="*/ 156 h 546"/>
              <a:gd name="T70" fmla="*/ 416 w 947"/>
              <a:gd name="T71" fmla="*/ 106 h 546"/>
              <a:gd name="T72" fmla="*/ 457 w 947"/>
              <a:gd name="T73" fmla="*/ 64 h 546"/>
              <a:gd name="T74" fmla="*/ 526 w 947"/>
              <a:gd name="T75" fmla="*/ 31 h 546"/>
              <a:gd name="T76" fmla="*/ 618 w 947"/>
              <a:gd name="T77" fmla="*/ 18 h 546"/>
              <a:gd name="T78" fmla="*/ 710 w 947"/>
              <a:gd name="T79" fmla="*/ 5 h 546"/>
              <a:gd name="T80" fmla="*/ 754 w 947"/>
              <a:gd name="T81" fmla="*/ 16 h 546"/>
              <a:gd name="T82" fmla="*/ 768 w 947"/>
              <a:gd name="T83" fmla="*/ 50 h 546"/>
              <a:gd name="T84" fmla="*/ 782 w 947"/>
              <a:gd name="T85" fmla="*/ 83 h 546"/>
              <a:gd name="T86" fmla="*/ 796 w 947"/>
              <a:gd name="T87" fmla="*/ 116 h 546"/>
              <a:gd name="T88" fmla="*/ 812 w 947"/>
              <a:gd name="T89" fmla="*/ 143 h 546"/>
              <a:gd name="T90" fmla="*/ 830 w 947"/>
              <a:gd name="T91" fmla="*/ 183 h 546"/>
              <a:gd name="T92" fmla="*/ 0 w 947"/>
              <a:gd name="T93" fmla="*/ 303 h 546"/>
              <a:gd name="T94" fmla="*/ 5 w 947"/>
              <a:gd name="T95" fmla="*/ 302 h 546"/>
              <a:gd name="T96" fmla="*/ 16 w 947"/>
              <a:gd name="T97" fmla="*/ 414 h 546"/>
              <a:gd name="T98" fmla="*/ 19 w 947"/>
              <a:gd name="T99" fmla="*/ 413 h 546"/>
              <a:gd name="T100" fmla="*/ 18 w 947"/>
              <a:gd name="T101" fmla="*/ 429 h 546"/>
              <a:gd name="T102" fmla="*/ 893 w 947"/>
              <a:gd name="T103" fmla="*/ 521 h 546"/>
              <a:gd name="T104" fmla="*/ 943 w 947"/>
              <a:gd name="T105" fmla="*/ 530 h 546"/>
              <a:gd name="T106" fmla="*/ 885 w 947"/>
              <a:gd name="T107" fmla="*/ 546 h 546"/>
              <a:gd name="T108" fmla="*/ 858 w 947"/>
              <a:gd name="T109" fmla="*/ 523 h 546"/>
              <a:gd name="T110" fmla="*/ 878 w 947"/>
              <a:gd name="T111" fmla="*/ 515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7" h="546">
                <a:moveTo>
                  <a:pt x="834" y="194"/>
                </a:moveTo>
                <a:lnTo>
                  <a:pt x="795" y="209"/>
                </a:lnTo>
                <a:lnTo>
                  <a:pt x="784" y="215"/>
                </a:lnTo>
                <a:lnTo>
                  <a:pt x="774" y="223"/>
                </a:lnTo>
                <a:lnTo>
                  <a:pt x="767" y="233"/>
                </a:lnTo>
                <a:lnTo>
                  <a:pt x="762" y="251"/>
                </a:lnTo>
                <a:lnTo>
                  <a:pt x="766" y="267"/>
                </a:lnTo>
                <a:lnTo>
                  <a:pt x="766" y="275"/>
                </a:lnTo>
                <a:lnTo>
                  <a:pt x="755" y="281"/>
                </a:lnTo>
                <a:lnTo>
                  <a:pt x="746" y="285"/>
                </a:lnTo>
                <a:lnTo>
                  <a:pt x="735" y="291"/>
                </a:lnTo>
                <a:lnTo>
                  <a:pt x="729" y="293"/>
                </a:lnTo>
                <a:lnTo>
                  <a:pt x="723" y="298"/>
                </a:lnTo>
                <a:lnTo>
                  <a:pt x="717" y="301"/>
                </a:lnTo>
                <a:lnTo>
                  <a:pt x="695" y="310"/>
                </a:lnTo>
                <a:lnTo>
                  <a:pt x="670" y="317"/>
                </a:lnTo>
                <a:lnTo>
                  <a:pt x="632" y="326"/>
                </a:lnTo>
                <a:lnTo>
                  <a:pt x="617" y="335"/>
                </a:lnTo>
                <a:lnTo>
                  <a:pt x="603" y="341"/>
                </a:lnTo>
                <a:lnTo>
                  <a:pt x="583" y="343"/>
                </a:lnTo>
                <a:lnTo>
                  <a:pt x="554" y="352"/>
                </a:lnTo>
                <a:lnTo>
                  <a:pt x="539" y="358"/>
                </a:lnTo>
                <a:lnTo>
                  <a:pt x="519" y="370"/>
                </a:lnTo>
                <a:lnTo>
                  <a:pt x="515" y="373"/>
                </a:lnTo>
                <a:lnTo>
                  <a:pt x="511" y="381"/>
                </a:lnTo>
                <a:lnTo>
                  <a:pt x="505" y="389"/>
                </a:lnTo>
                <a:lnTo>
                  <a:pt x="494" y="400"/>
                </a:lnTo>
                <a:lnTo>
                  <a:pt x="485" y="406"/>
                </a:lnTo>
                <a:lnTo>
                  <a:pt x="479" y="406"/>
                </a:lnTo>
                <a:lnTo>
                  <a:pt x="467" y="410"/>
                </a:lnTo>
                <a:lnTo>
                  <a:pt x="454" y="410"/>
                </a:lnTo>
                <a:lnTo>
                  <a:pt x="431" y="406"/>
                </a:lnTo>
                <a:lnTo>
                  <a:pt x="425" y="409"/>
                </a:lnTo>
                <a:lnTo>
                  <a:pt x="420" y="414"/>
                </a:lnTo>
                <a:lnTo>
                  <a:pt x="403" y="422"/>
                </a:lnTo>
                <a:lnTo>
                  <a:pt x="385" y="438"/>
                </a:lnTo>
                <a:lnTo>
                  <a:pt x="372" y="442"/>
                </a:lnTo>
                <a:lnTo>
                  <a:pt x="351" y="447"/>
                </a:lnTo>
                <a:lnTo>
                  <a:pt x="336" y="454"/>
                </a:lnTo>
                <a:lnTo>
                  <a:pt x="326" y="456"/>
                </a:lnTo>
                <a:lnTo>
                  <a:pt x="313" y="458"/>
                </a:lnTo>
                <a:lnTo>
                  <a:pt x="289" y="457"/>
                </a:lnTo>
                <a:lnTo>
                  <a:pt x="267" y="459"/>
                </a:lnTo>
                <a:lnTo>
                  <a:pt x="246" y="464"/>
                </a:lnTo>
                <a:lnTo>
                  <a:pt x="236" y="472"/>
                </a:lnTo>
                <a:lnTo>
                  <a:pt x="225" y="486"/>
                </a:lnTo>
                <a:lnTo>
                  <a:pt x="207" y="491"/>
                </a:lnTo>
                <a:lnTo>
                  <a:pt x="203" y="496"/>
                </a:lnTo>
                <a:lnTo>
                  <a:pt x="197" y="506"/>
                </a:lnTo>
                <a:lnTo>
                  <a:pt x="185" y="509"/>
                </a:lnTo>
                <a:lnTo>
                  <a:pt x="175" y="510"/>
                </a:lnTo>
                <a:lnTo>
                  <a:pt x="164" y="506"/>
                </a:lnTo>
                <a:lnTo>
                  <a:pt x="143" y="518"/>
                </a:lnTo>
                <a:lnTo>
                  <a:pt x="136" y="520"/>
                </a:lnTo>
                <a:lnTo>
                  <a:pt x="124" y="520"/>
                </a:lnTo>
                <a:lnTo>
                  <a:pt x="115" y="523"/>
                </a:lnTo>
                <a:lnTo>
                  <a:pt x="109" y="522"/>
                </a:lnTo>
                <a:lnTo>
                  <a:pt x="102" y="517"/>
                </a:lnTo>
                <a:lnTo>
                  <a:pt x="86" y="512"/>
                </a:lnTo>
                <a:lnTo>
                  <a:pt x="74" y="515"/>
                </a:lnTo>
                <a:lnTo>
                  <a:pt x="73" y="504"/>
                </a:lnTo>
                <a:lnTo>
                  <a:pt x="54" y="470"/>
                </a:lnTo>
                <a:lnTo>
                  <a:pt x="58" y="439"/>
                </a:lnTo>
                <a:lnTo>
                  <a:pt x="58" y="435"/>
                </a:lnTo>
                <a:lnTo>
                  <a:pt x="54" y="422"/>
                </a:lnTo>
                <a:lnTo>
                  <a:pt x="43" y="409"/>
                </a:lnTo>
                <a:lnTo>
                  <a:pt x="43" y="394"/>
                </a:lnTo>
                <a:lnTo>
                  <a:pt x="39" y="383"/>
                </a:lnTo>
                <a:lnTo>
                  <a:pt x="36" y="371"/>
                </a:lnTo>
                <a:lnTo>
                  <a:pt x="37" y="368"/>
                </a:lnTo>
                <a:lnTo>
                  <a:pt x="37" y="365"/>
                </a:lnTo>
                <a:lnTo>
                  <a:pt x="31" y="347"/>
                </a:lnTo>
                <a:lnTo>
                  <a:pt x="30" y="344"/>
                </a:lnTo>
                <a:lnTo>
                  <a:pt x="29" y="340"/>
                </a:lnTo>
                <a:lnTo>
                  <a:pt x="31" y="337"/>
                </a:lnTo>
                <a:lnTo>
                  <a:pt x="31" y="334"/>
                </a:lnTo>
                <a:lnTo>
                  <a:pt x="28" y="329"/>
                </a:lnTo>
                <a:lnTo>
                  <a:pt x="24" y="318"/>
                </a:lnTo>
                <a:lnTo>
                  <a:pt x="9" y="310"/>
                </a:lnTo>
                <a:lnTo>
                  <a:pt x="12" y="302"/>
                </a:lnTo>
                <a:lnTo>
                  <a:pt x="15" y="305"/>
                </a:lnTo>
                <a:lnTo>
                  <a:pt x="19" y="307"/>
                </a:lnTo>
                <a:lnTo>
                  <a:pt x="20" y="302"/>
                </a:lnTo>
                <a:lnTo>
                  <a:pt x="20" y="299"/>
                </a:lnTo>
                <a:lnTo>
                  <a:pt x="13" y="276"/>
                </a:lnTo>
                <a:lnTo>
                  <a:pt x="23" y="245"/>
                </a:lnTo>
                <a:lnTo>
                  <a:pt x="20" y="217"/>
                </a:lnTo>
                <a:lnTo>
                  <a:pt x="35" y="206"/>
                </a:lnTo>
                <a:lnTo>
                  <a:pt x="38" y="202"/>
                </a:lnTo>
                <a:lnTo>
                  <a:pt x="40" y="199"/>
                </a:lnTo>
                <a:lnTo>
                  <a:pt x="44" y="193"/>
                </a:lnTo>
                <a:lnTo>
                  <a:pt x="49" y="191"/>
                </a:lnTo>
                <a:lnTo>
                  <a:pt x="50" y="184"/>
                </a:lnTo>
                <a:lnTo>
                  <a:pt x="50" y="181"/>
                </a:lnTo>
                <a:lnTo>
                  <a:pt x="47" y="178"/>
                </a:lnTo>
                <a:lnTo>
                  <a:pt x="45" y="170"/>
                </a:lnTo>
                <a:lnTo>
                  <a:pt x="46" y="160"/>
                </a:lnTo>
                <a:lnTo>
                  <a:pt x="46" y="156"/>
                </a:lnTo>
                <a:lnTo>
                  <a:pt x="48" y="148"/>
                </a:lnTo>
                <a:lnTo>
                  <a:pt x="53" y="145"/>
                </a:lnTo>
                <a:lnTo>
                  <a:pt x="54" y="143"/>
                </a:lnTo>
                <a:lnTo>
                  <a:pt x="50" y="138"/>
                </a:lnTo>
                <a:lnTo>
                  <a:pt x="51" y="136"/>
                </a:lnTo>
                <a:lnTo>
                  <a:pt x="60" y="128"/>
                </a:lnTo>
                <a:lnTo>
                  <a:pt x="63" y="125"/>
                </a:lnTo>
                <a:lnTo>
                  <a:pt x="69" y="123"/>
                </a:lnTo>
                <a:lnTo>
                  <a:pt x="73" y="123"/>
                </a:lnTo>
                <a:lnTo>
                  <a:pt x="78" y="124"/>
                </a:lnTo>
                <a:lnTo>
                  <a:pt x="83" y="126"/>
                </a:lnTo>
                <a:lnTo>
                  <a:pt x="87" y="130"/>
                </a:lnTo>
                <a:lnTo>
                  <a:pt x="92" y="135"/>
                </a:lnTo>
                <a:lnTo>
                  <a:pt x="99" y="137"/>
                </a:lnTo>
                <a:lnTo>
                  <a:pt x="104" y="136"/>
                </a:lnTo>
                <a:lnTo>
                  <a:pt x="108" y="138"/>
                </a:lnTo>
                <a:lnTo>
                  <a:pt x="112" y="137"/>
                </a:lnTo>
                <a:lnTo>
                  <a:pt x="116" y="135"/>
                </a:lnTo>
                <a:lnTo>
                  <a:pt x="122" y="135"/>
                </a:lnTo>
                <a:lnTo>
                  <a:pt x="127" y="132"/>
                </a:lnTo>
                <a:lnTo>
                  <a:pt x="143" y="131"/>
                </a:lnTo>
                <a:lnTo>
                  <a:pt x="158" y="132"/>
                </a:lnTo>
                <a:lnTo>
                  <a:pt x="174" y="130"/>
                </a:lnTo>
                <a:lnTo>
                  <a:pt x="190" y="130"/>
                </a:lnTo>
                <a:lnTo>
                  <a:pt x="206" y="130"/>
                </a:lnTo>
                <a:lnTo>
                  <a:pt x="209" y="130"/>
                </a:lnTo>
                <a:lnTo>
                  <a:pt x="213" y="132"/>
                </a:lnTo>
                <a:lnTo>
                  <a:pt x="226" y="139"/>
                </a:lnTo>
                <a:lnTo>
                  <a:pt x="236" y="140"/>
                </a:lnTo>
                <a:lnTo>
                  <a:pt x="257" y="142"/>
                </a:lnTo>
                <a:lnTo>
                  <a:pt x="279" y="144"/>
                </a:lnTo>
                <a:lnTo>
                  <a:pt x="298" y="146"/>
                </a:lnTo>
                <a:lnTo>
                  <a:pt x="314" y="144"/>
                </a:lnTo>
                <a:lnTo>
                  <a:pt x="327" y="143"/>
                </a:lnTo>
                <a:lnTo>
                  <a:pt x="331" y="143"/>
                </a:lnTo>
                <a:lnTo>
                  <a:pt x="335" y="148"/>
                </a:lnTo>
                <a:lnTo>
                  <a:pt x="343" y="159"/>
                </a:lnTo>
                <a:lnTo>
                  <a:pt x="351" y="169"/>
                </a:lnTo>
                <a:lnTo>
                  <a:pt x="364" y="170"/>
                </a:lnTo>
                <a:lnTo>
                  <a:pt x="372" y="166"/>
                </a:lnTo>
                <a:lnTo>
                  <a:pt x="382" y="160"/>
                </a:lnTo>
                <a:lnTo>
                  <a:pt x="387" y="156"/>
                </a:lnTo>
                <a:lnTo>
                  <a:pt x="394" y="139"/>
                </a:lnTo>
                <a:lnTo>
                  <a:pt x="398" y="128"/>
                </a:lnTo>
                <a:lnTo>
                  <a:pt x="408" y="116"/>
                </a:lnTo>
                <a:lnTo>
                  <a:pt x="416" y="106"/>
                </a:lnTo>
                <a:lnTo>
                  <a:pt x="427" y="92"/>
                </a:lnTo>
                <a:lnTo>
                  <a:pt x="433" y="85"/>
                </a:lnTo>
                <a:lnTo>
                  <a:pt x="445" y="70"/>
                </a:lnTo>
                <a:lnTo>
                  <a:pt x="457" y="64"/>
                </a:lnTo>
                <a:lnTo>
                  <a:pt x="479" y="53"/>
                </a:lnTo>
                <a:lnTo>
                  <a:pt x="500" y="42"/>
                </a:lnTo>
                <a:lnTo>
                  <a:pt x="514" y="34"/>
                </a:lnTo>
                <a:lnTo>
                  <a:pt x="526" y="31"/>
                </a:lnTo>
                <a:lnTo>
                  <a:pt x="546" y="28"/>
                </a:lnTo>
                <a:lnTo>
                  <a:pt x="570" y="25"/>
                </a:lnTo>
                <a:lnTo>
                  <a:pt x="593" y="22"/>
                </a:lnTo>
                <a:lnTo>
                  <a:pt x="618" y="18"/>
                </a:lnTo>
                <a:lnTo>
                  <a:pt x="646" y="14"/>
                </a:lnTo>
                <a:lnTo>
                  <a:pt x="665" y="11"/>
                </a:lnTo>
                <a:lnTo>
                  <a:pt x="690" y="8"/>
                </a:lnTo>
                <a:lnTo>
                  <a:pt x="710" y="5"/>
                </a:lnTo>
                <a:lnTo>
                  <a:pt x="728" y="3"/>
                </a:lnTo>
                <a:lnTo>
                  <a:pt x="747" y="0"/>
                </a:lnTo>
                <a:lnTo>
                  <a:pt x="750" y="8"/>
                </a:lnTo>
                <a:lnTo>
                  <a:pt x="754" y="16"/>
                </a:lnTo>
                <a:lnTo>
                  <a:pt x="757" y="25"/>
                </a:lnTo>
                <a:lnTo>
                  <a:pt x="761" y="33"/>
                </a:lnTo>
                <a:lnTo>
                  <a:pt x="764" y="41"/>
                </a:lnTo>
                <a:lnTo>
                  <a:pt x="768" y="50"/>
                </a:lnTo>
                <a:lnTo>
                  <a:pt x="771" y="58"/>
                </a:lnTo>
                <a:lnTo>
                  <a:pt x="775" y="66"/>
                </a:lnTo>
                <a:lnTo>
                  <a:pt x="778" y="74"/>
                </a:lnTo>
                <a:lnTo>
                  <a:pt x="782" y="83"/>
                </a:lnTo>
                <a:lnTo>
                  <a:pt x="785" y="91"/>
                </a:lnTo>
                <a:lnTo>
                  <a:pt x="789" y="99"/>
                </a:lnTo>
                <a:lnTo>
                  <a:pt x="792" y="108"/>
                </a:lnTo>
                <a:lnTo>
                  <a:pt x="796" y="116"/>
                </a:lnTo>
                <a:lnTo>
                  <a:pt x="799" y="124"/>
                </a:lnTo>
                <a:lnTo>
                  <a:pt x="803" y="132"/>
                </a:lnTo>
                <a:lnTo>
                  <a:pt x="806" y="140"/>
                </a:lnTo>
                <a:lnTo>
                  <a:pt x="812" y="143"/>
                </a:lnTo>
                <a:lnTo>
                  <a:pt x="815" y="151"/>
                </a:lnTo>
                <a:lnTo>
                  <a:pt x="820" y="161"/>
                </a:lnTo>
                <a:lnTo>
                  <a:pt x="825" y="172"/>
                </a:lnTo>
                <a:lnTo>
                  <a:pt x="830" y="183"/>
                </a:lnTo>
                <a:lnTo>
                  <a:pt x="834" y="194"/>
                </a:lnTo>
                <a:close/>
                <a:moveTo>
                  <a:pt x="3" y="304"/>
                </a:moveTo>
                <a:lnTo>
                  <a:pt x="1" y="306"/>
                </a:lnTo>
                <a:lnTo>
                  <a:pt x="0" y="303"/>
                </a:lnTo>
                <a:lnTo>
                  <a:pt x="2" y="296"/>
                </a:lnTo>
                <a:lnTo>
                  <a:pt x="4" y="294"/>
                </a:lnTo>
                <a:lnTo>
                  <a:pt x="6" y="299"/>
                </a:lnTo>
                <a:lnTo>
                  <a:pt x="5" y="302"/>
                </a:lnTo>
                <a:lnTo>
                  <a:pt x="3" y="304"/>
                </a:lnTo>
                <a:close/>
                <a:moveTo>
                  <a:pt x="19" y="413"/>
                </a:moveTo>
                <a:lnTo>
                  <a:pt x="18" y="414"/>
                </a:lnTo>
                <a:lnTo>
                  <a:pt x="16" y="414"/>
                </a:lnTo>
                <a:lnTo>
                  <a:pt x="11" y="410"/>
                </a:lnTo>
                <a:lnTo>
                  <a:pt x="17" y="405"/>
                </a:lnTo>
                <a:lnTo>
                  <a:pt x="20" y="409"/>
                </a:lnTo>
                <a:lnTo>
                  <a:pt x="19" y="413"/>
                </a:lnTo>
                <a:close/>
                <a:moveTo>
                  <a:pt x="16" y="434"/>
                </a:moveTo>
                <a:lnTo>
                  <a:pt x="11" y="437"/>
                </a:lnTo>
                <a:lnTo>
                  <a:pt x="15" y="430"/>
                </a:lnTo>
                <a:lnTo>
                  <a:pt x="18" y="429"/>
                </a:lnTo>
                <a:lnTo>
                  <a:pt x="19" y="429"/>
                </a:lnTo>
                <a:lnTo>
                  <a:pt x="16" y="434"/>
                </a:lnTo>
                <a:close/>
                <a:moveTo>
                  <a:pt x="888" y="520"/>
                </a:moveTo>
                <a:lnTo>
                  <a:pt x="893" y="521"/>
                </a:lnTo>
                <a:lnTo>
                  <a:pt x="900" y="519"/>
                </a:lnTo>
                <a:lnTo>
                  <a:pt x="922" y="518"/>
                </a:lnTo>
                <a:lnTo>
                  <a:pt x="947" y="527"/>
                </a:lnTo>
                <a:lnTo>
                  <a:pt x="943" y="530"/>
                </a:lnTo>
                <a:lnTo>
                  <a:pt x="940" y="533"/>
                </a:lnTo>
                <a:lnTo>
                  <a:pt x="928" y="536"/>
                </a:lnTo>
                <a:lnTo>
                  <a:pt x="917" y="543"/>
                </a:lnTo>
                <a:lnTo>
                  <a:pt x="885" y="546"/>
                </a:lnTo>
                <a:lnTo>
                  <a:pt x="875" y="544"/>
                </a:lnTo>
                <a:lnTo>
                  <a:pt x="867" y="538"/>
                </a:lnTo>
                <a:lnTo>
                  <a:pt x="853" y="529"/>
                </a:lnTo>
                <a:lnTo>
                  <a:pt x="858" y="523"/>
                </a:lnTo>
                <a:lnTo>
                  <a:pt x="860" y="521"/>
                </a:lnTo>
                <a:lnTo>
                  <a:pt x="862" y="518"/>
                </a:lnTo>
                <a:lnTo>
                  <a:pt x="870" y="514"/>
                </a:lnTo>
                <a:lnTo>
                  <a:pt x="878" y="515"/>
                </a:lnTo>
                <a:lnTo>
                  <a:pt x="888" y="520"/>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1" name="Freeform 293"/>
          <p:cNvSpPr>
            <a:spLocks/>
          </p:cNvSpPr>
          <p:nvPr/>
        </p:nvSpPr>
        <p:spPr bwMode="auto">
          <a:xfrm>
            <a:off x="5175228" y="5260533"/>
            <a:ext cx="4211" cy="6316"/>
          </a:xfrm>
          <a:custGeom>
            <a:avLst/>
            <a:gdLst>
              <a:gd name="T0" fmla="*/ 11 w 15"/>
              <a:gd name="T1" fmla="*/ 26 h 27"/>
              <a:gd name="T2" fmla="*/ 6 w 15"/>
              <a:gd name="T3" fmla="*/ 27 h 27"/>
              <a:gd name="T4" fmla="*/ 4 w 15"/>
              <a:gd name="T5" fmla="*/ 24 h 27"/>
              <a:gd name="T6" fmla="*/ 3 w 15"/>
              <a:gd name="T7" fmla="*/ 19 h 27"/>
              <a:gd name="T8" fmla="*/ 4 w 15"/>
              <a:gd name="T9" fmla="*/ 14 h 27"/>
              <a:gd name="T10" fmla="*/ 4 w 15"/>
              <a:gd name="T11" fmla="*/ 10 h 27"/>
              <a:gd name="T12" fmla="*/ 0 w 15"/>
              <a:gd name="T13" fmla="*/ 4 h 27"/>
              <a:gd name="T14" fmla="*/ 4 w 15"/>
              <a:gd name="T15" fmla="*/ 0 h 27"/>
              <a:gd name="T16" fmla="*/ 8 w 15"/>
              <a:gd name="T17" fmla="*/ 4 h 27"/>
              <a:gd name="T18" fmla="*/ 10 w 15"/>
              <a:gd name="T19" fmla="*/ 5 h 27"/>
              <a:gd name="T20" fmla="*/ 15 w 15"/>
              <a:gd name="T21" fmla="*/ 8 h 27"/>
              <a:gd name="T22" fmla="*/ 13 w 15"/>
              <a:gd name="T23" fmla="*/ 14 h 27"/>
              <a:gd name="T24" fmla="*/ 14 w 15"/>
              <a:gd name="T25" fmla="*/ 15 h 27"/>
              <a:gd name="T26" fmla="*/ 11 w 15"/>
              <a:gd name="T27" fmla="*/ 21 h 27"/>
              <a:gd name="T28" fmla="*/ 11 w 15"/>
              <a:gd name="T29" fmla="*/ 2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27">
                <a:moveTo>
                  <a:pt x="11" y="26"/>
                </a:moveTo>
                <a:lnTo>
                  <a:pt x="6" y="27"/>
                </a:lnTo>
                <a:lnTo>
                  <a:pt x="4" y="24"/>
                </a:lnTo>
                <a:lnTo>
                  <a:pt x="3" y="19"/>
                </a:lnTo>
                <a:lnTo>
                  <a:pt x="4" y="14"/>
                </a:lnTo>
                <a:lnTo>
                  <a:pt x="4" y="10"/>
                </a:lnTo>
                <a:lnTo>
                  <a:pt x="0" y="4"/>
                </a:lnTo>
                <a:lnTo>
                  <a:pt x="4" y="0"/>
                </a:lnTo>
                <a:lnTo>
                  <a:pt x="8" y="4"/>
                </a:lnTo>
                <a:lnTo>
                  <a:pt x="10" y="5"/>
                </a:lnTo>
                <a:lnTo>
                  <a:pt x="15" y="8"/>
                </a:lnTo>
                <a:lnTo>
                  <a:pt x="13" y="14"/>
                </a:lnTo>
                <a:lnTo>
                  <a:pt x="14" y="15"/>
                </a:lnTo>
                <a:lnTo>
                  <a:pt x="11" y="21"/>
                </a:lnTo>
                <a:lnTo>
                  <a:pt x="11" y="2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2" name="Freeform 294"/>
          <p:cNvSpPr>
            <a:spLocks noEditPoints="1"/>
          </p:cNvSpPr>
          <p:nvPr/>
        </p:nvSpPr>
        <p:spPr bwMode="auto">
          <a:xfrm>
            <a:off x="4635167" y="5447923"/>
            <a:ext cx="405309" cy="575855"/>
          </a:xfrm>
          <a:custGeom>
            <a:avLst/>
            <a:gdLst>
              <a:gd name="T0" fmla="*/ 1194 w 1698"/>
              <a:gd name="T1" fmla="*/ 97 h 2413"/>
              <a:gd name="T2" fmla="*/ 1215 w 1698"/>
              <a:gd name="T3" fmla="*/ 149 h 2413"/>
              <a:gd name="T4" fmla="*/ 1230 w 1698"/>
              <a:gd name="T5" fmla="*/ 232 h 2413"/>
              <a:gd name="T6" fmla="*/ 1227 w 1698"/>
              <a:gd name="T7" fmla="*/ 329 h 2413"/>
              <a:gd name="T8" fmla="*/ 1169 w 1698"/>
              <a:gd name="T9" fmla="*/ 319 h 2413"/>
              <a:gd name="T10" fmla="*/ 1136 w 1698"/>
              <a:gd name="T11" fmla="*/ 400 h 2413"/>
              <a:gd name="T12" fmla="*/ 1211 w 1698"/>
              <a:gd name="T13" fmla="*/ 448 h 2413"/>
              <a:gd name="T14" fmla="*/ 1240 w 1698"/>
              <a:gd name="T15" fmla="*/ 406 h 2413"/>
              <a:gd name="T16" fmla="*/ 1299 w 1698"/>
              <a:gd name="T17" fmla="*/ 428 h 2413"/>
              <a:gd name="T18" fmla="*/ 1228 w 1698"/>
              <a:gd name="T19" fmla="*/ 589 h 2413"/>
              <a:gd name="T20" fmla="*/ 1126 w 1698"/>
              <a:gd name="T21" fmla="*/ 729 h 2413"/>
              <a:gd name="T22" fmla="*/ 1004 w 1698"/>
              <a:gd name="T23" fmla="*/ 874 h 2413"/>
              <a:gd name="T24" fmla="*/ 841 w 1698"/>
              <a:gd name="T25" fmla="*/ 1016 h 2413"/>
              <a:gd name="T26" fmla="*/ 722 w 1698"/>
              <a:gd name="T27" fmla="*/ 1065 h 2413"/>
              <a:gd name="T28" fmla="*/ 612 w 1698"/>
              <a:gd name="T29" fmla="*/ 1067 h 2413"/>
              <a:gd name="T30" fmla="*/ 483 w 1698"/>
              <a:gd name="T31" fmla="*/ 1062 h 2413"/>
              <a:gd name="T32" fmla="*/ 365 w 1698"/>
              <a:gd name="T33" fmla="*/ 1096 h 2413"/>
              <a:gd name="T34" fmla="*/ 275 w 1698"/>
              <a:gd name="T35" fmla="*/ 1135 h 2413"/>
              <a:gd name="T36" fmla="*/ 224 w 1698"/>
              <a:gd name="T37" fmla="*/ 1103 h 2413"/>
              <a:gd name="T38" fmla="*/ 188 w 1698"/>
              <a:gd name="T39" fmla="*/ 1090 h 2413"/>
              <a:gd name="T40" fmla="*/ 165 w 1698"/>
              <a:gd name="T41" fmla="*/ 1070 h 2413"/>
              <a:gd name="T42" fmla="*/ 151 w 1698"/>
              <a:gd name="T43" fmla="*/ 1056 h 2413"/>
              <a:gd name="T44" fmla="*/ 128 w 1698"/>
              <a:gd name="T45" fmla="*/ 986 h 2413"/>
              <a:gd name="T46" fmla="*/ 125 w 1698"/>
              <a:gd name="T47" fmla="*/ 946 h 2413"/>
              <a:gd name="T48" fmla="*/ 136 w 1698"/>
              <a:gd name="T49" fmla="*/ 841 h 2413"/>
              <a:gd name="T50" fmla="*/ 2 w 1698"/>
              <a:gd name="T51" fmla="*/ 567 h 2413"/>
              <a:gd name="T52" fmla="*/ 27 w 1698"/>
              <a:gd name="T53" fmla="*/ 545 h 2413"/>
              <a:gd name="T54" fmla="*/ 55 w 1698"/>
              <a:gd name="T55" fmla="*/ 517 h 2413"/>
              <a:gd name="T56" fmla="*/ 74 w 1698"/>
              <a:gd name="T57" fmla="*/ 546 h 2413"/>
              <a:gd name="T58" fmla="*/ 99 w 1698"/>
              <a:gd name="T59" fmla="*/ 578 h 2413"/>
              <a:gd name="T60" fmla="*/ 204 w 1698"/>
              <a:gd name="T61" fmla="*/ 592 h 2413"/>
              <a:gd name="T62" fmla="*/ 240 w 1698"/>
              <a:gd name="T63" fmla="*/ 569 h 2413"/>
              <a:gd name="T64" fmla="*/ 279 w 1698"/>
              <a:gd name="T65" fmla="*/ 458 h 2413"/>
              <a:gd name="T66" fmla="*/ 283 w 1698"/>
              <a:gd name="T67" fmla="*/ 228 h 2413"/>
              <a:gd name="T68" fmla="*/ 344 w 1698"/>
              <a:gd name="T69" fmla="*/ 332 h 2413"/>
              <a:gd name="T70" fmla="*/ 330 w 1698"/>
              <a:gd name="T71" fmla="*/ 383 h 2413"/>
              <a:gd name="T72" fmla="*/ 396 w 1698"/>
              <a:gd name="T73" fmla="*/ 406 h 2413"/>
              <a:gd name="T74" fmla="*/ 433 w 1698"/>
              <a:gd name="T75" fmla="*/ 391 h 2413"/>
              <a:gd name="T76" fmla="*/ 490 w 1698"/>
              <a:gd name="T77" fmla="*/ 339 h 2413"/>
              <a:gd name="T78" fmla="*/ 523 w 1698"/>
              <a:gd name="T79" fmla="*/ 272 h 2413"/>
              <a:gd name="T80" fmla="*/ 589 w 1698"/>
              <a:gd name="T81" fmla="*/ 298 h 2413"/>
              <a:gd name="T82" fmla="*/ 657 w 1698"/>
              <a:gd name="T83" fmla="*/ 316 h 2413"/>
              <a:gd name="T84" fmla="*/ 718 w 1698"/>
              <a:gd name="T85" fmla="*/ 303 h 2413"/>
              <a:gd name="T86" fmla="*/ 749 w 1698"/>
              <a:gd name="T87" fmla="*/ 223 h 2413"/>
              <a:gd name="T88" fmla="*/ 816 w 1698"/>
              <a:gd name="T89" fmla="*/ 184 h 2413"/>
              <a:gd name="T90" fmla="*/ 854 w 1698"/>
              <a:gd name="T91" fmla="*/ 115 h 2413"/>
              <a:gd name="T92" fmla="*/ 892 w 1698"/>
              <a:gd name="T93" fmla="*/ 92 h 2413"/>
              <a:gd name="T94" fmla="*/ 917 w 1698"/>
              <a:gd name="T95" fmla="*/ 62 h 2413"/>
              <a:gd name="T96" fmla="*/ 995 w 1698"/>
              <a:gd name="T97" fmla="*/ 11 h 2413"/>
              <a:gd name="T98" fmla="*/ 1109 w 1698"/>
              <a:gd name="T99" fmla="*/ 15 h 2413"/>
              <a:gd name="T100" fmla="*/ 986 w 1698"/>
              <a:gd name="T101" fmla="*/ 693 h 2413"/>
              <a:gd name="T102" fmla="*/ 1013 w 1698"/>
              <a:gd name="T103" fmla="*/ 655 h 2413"/>
              <a:gd name="T104" fmla="*/ 1018 w 1698"/>
              <a:gd name="T105" fmla="*/ 607 h 2413"/>
              <a:gd name="T106" fmla="*/ 972 w 1698"/>
              <a:gd name="T107" fmla="*/ 571 h 2413"/>
              <a:gd name="T108" fmla="*/ 921 w 1698"/>
              <a:gd name="T109" fmla="*/ 579 h 2413"/>
              <a:gd name="T110" fmla="*/ 874 w 1698"/>
              <a:gd name="T111" fmla="*/ 624 h 2413"/>
              <a:gd name="T112" fmla="*/ 840 w 1698"/>
              <a:gd name="T113" fmla="*/ 656 h 2413"/>
              <a:gd name="T114" fmla="*/ 863 w 1698"/>
              <a:gd name="T115" fmla="*/ 704 h 2413"/>
              <a:gd name="T116" fmla="*/ 875 w 1698"/>
              <a:gd name="T117" fmla="*/ 724 h 2413"/>
              <a:gd name="T118" fmla="*/ 919 w 1698"/>
              <a:gd name="T119" fmla="*/ 747 h 2413"/>
              <a:gd name="T120" fmla="*/ 949 w 1698"/>
              <a:gd name="T121" fmla="*/ 703 h 2413"/>
              <a:gd name="T122" fmla="*/ 1692 w 1698"/>
              <a:gd name="T123" fmla="*/ 2413 h 2413"/>
              <a:gd name="T124" fmla="*/ 1698 w 1698"/>
              <a:gd name="T125" fmla="*/ 2406 h 2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8" h="2413">
                <a:moveTo>
                  <a:pt x="1175" y="22"/>
                </a:moveTo>
                <a:lnTo>
                  <a:pt x="1175" y="26"/>
                </a:lnTo>
                <a:lnTo>
                  <a:pt x="1176" y="28"/>
                </a:lnTo>
                <a:lnTo>
                  <a:pt x="1180" y="40"/>
                </a:lnTo>
                <a:lnTo>
                  <a:pt x="1185" y="58"/>
                </a:lnTo>
                <a:lnTo>
                  <a:pt x="1189" y="74"/>
                </a:lnTo>
                <a:lnTo>
                  <a:pt x="1194" y="97"/>
                </a:lnTo>
                <a:lnTo>
                  <a:pt x="1194" y="109"/>
                </a:lnTo>
                <a:lnTo>
                  <a:pt x="1195" y="114"/>
                </a:lnTo>
                <a:lnTo>
                  <a:pt x="1200" y="120"/>
                </a:lnTo>
                <a:lnTo>
                  <a:pt x="1206" y="131"/>
                </a:lnTo>
                <a:lnTo>
                  <a:pt x="1208" y="136"/>
                </a:lnTo>
                <a:lnTo>
                  <a:pt x="1209" y="141"/>
                </a:lnTo>
                <a:lnTo>
                  <a:pt x="1215" y="149"/>
                </a:lnTo>
                <a:lnTo>
                  <a:pt x="1220" y="162"/>
                </a:lnTo>
                <a:lnTo>
                  <a:pt x="1224" y="179"/>
                </a:lnTo>
                <a:lnTo>
                  <a:pt x="1227" y="187"/>
                </a:lnTo>
                <a:lnTo>
                  <a:pt x="1229" y="191"/>
                </a:lnTo>
                <a:lnTo>
                  <a:pt x="1230" y="198"/>
                </a:lnTo>
                <a:lnTo>
                  <a:pt x="1230" y="214"/>
                </a:lnTo>
                <a:lnTo>
                  <a:pt x="1230" y="232"/>
                </a:lnTo>
                <a:lnTo>
                  <a:pt x="1230" y="252"/>
                </a:lnTo>
                <a:lnTo>
                  <a:pt x="1230" y="268"/>
                </a:lnTo>
                <a:lnTo>
                  <a:pt x="1230" y="276"/>
                </a:lnTo>
                <a:lnTo>
                  <a:pt x="1230" y="300"/>
                </a:lnTo>
                <a:lnTo>
                  <a:pt x="1225" y="313"/>
                </a:lnTo>
                <a:lnTo>
                  <a:pt x="1226" y="322"/>
                </a:lnTo>
                <a:lnTo>
                  <a:pt x="1227" y="329"/>
                </a:lnTo>
                <a:lnTo>
                  <a:pt x="1225" y="330"/>
                </a:lnTo>
                <a:lnTo>
                  <a:pt x="1221" y="331"/>
                </a:lnTo>
                <a:lnTo>
                  <a:pt x="1203" y="321"/>
                </a:lnTo>
                <a:lnTo>
                  <a:pt x="1185" y="310"/>
                </a:lnTo>
                <a:lnTo>
                  <a:pt x="1182" y="310"/>
                </a:lnTo>
                <a:lnTo>
                  <a:pt x="1179" y="311"/>
                </a:lnTo>
                <a:lnTo>
                  <a:pt x="1169" y="319"/>
                </a:lnTo>
                <a:lnTo>
                  <a:pt x="1159" y="331"/>
                </a:lnTo>
                <a:lnTo>
                  <a:pt x="1155" y="341"/>
                </a:lnTo>
                <a:lnTo>
                  <a:pt x="1148" y="352"/>
                </a:lnTo>
                <a:lnTo>
                  <a:pt x="1137" y="369"/>
                </a:lnTo>
                <a:lnTo>
                  <a:pt x="1135" y="372"/>
                </a:lnTo>
                <a:lnTo>
                  <a:pt x="1135" y="386"/>
                </a:lnTo>
                <a:lnTo>
                  <a:pt x="1136" y="400"/>
                </a:lnTo>
                <a:lnTo>
                  <a:pt x="1137" y="402"/>
                </a:lnTo>
                <a:lnTo>
                  <a:pt x="1143" y="402"/>
                </a:lnTo>
                <a:lnTo>
                  <a:pt x="1147" y="413"/>
                </a:lnTo>
                <a:lnTo>
                  <a:pt x="1157" y="430"/>
                </a:lnTo>
                <a:lnTo>
                  <a:pt x="1174" y="442"/>
                </a:lnTo>
                <a:lnTo>
                  <a:pt x="1189" y="447"/>
                </a:lnTo>
                <a:lnTo>
                  <a:pt x="1211" y="448"/>
                </a:lnTo>
                <a:lnTo>
                  <a:pt x="1228" y="448"/>
                </a:lnTo>
                <a:lnTo>
                  <a:pt x="1227" y="436"/>
                </a:lnTo>
                <a:lnTo>
                  <a:pt x="1229" y="417"/>
                </a:lnTo>
                <a:lnTo>
                  <a:pt x="1231" y="404"/>
                </a:lnTo>
                <a:lnTo>
                  <a:pt x="1233" y="404"/>
                </a:lnTo>
                <a:lnTo>
                  <a:pt x="1238" y="405"/>
                </a:lnTo>
                <a:lnTo>
                  <a:pt x="1240" y="406"/>
                </a:lnTo>
                <a:lnTo>
                  <a:pt x="1247" y="406"/>
                </a:lnTo>
                <a:lnTo>
                  <a:pt x="1259" y="408"/>
                </a:lnTo>
                <a:lnTo>
                  <a:pt x="1269" y="408"/>
                </a:lnTo>
                <a:lnTo>
                  <a:pt x="1278" y="408"/>
                </a:lnTo>
                <a:lnTo>
                  <a:pt x="1293" y="407"/>
                </a:lnTo>
                <a:lnTo>
                  <a:pt x="1302" y="407"/>
                </a:lnTo>
                <a:lnTo>
                  <a:pt x="1299" y="428"/>
                </a:lnTo>
                <a:lnTo>
                  <a:pt x="1287" y="460"/>
                </a:lnTo>
                <a:lnTo>
                  <a:pt x="1284" y="474"/>
                </a:lnTo>
                <a:lnTo>
                  <a:pt x="1274" y="527"/>
                </a:lnTo>
                <a:lnTo>
                  <a:pt x="1261" y="554"/>
                </a:lnTo>
                <a:lnTo>
                  <a:pt x="1254" y="565"/>
                </a:lnTo>
                <a:lnTo>
                  <a:pt x="1234" y="585"/>
                </a:lnTo>
                <a:lnTo>
                  <a:pt x="1228" y="589"/>
                </a:lnTo>
                <a:lnTo>
                  <a:pt x="1223" y="591"/>
                </a:lnTo>
                <a:lnTo>
                  <a:pt x="1214" y="593"/>
                </a:lnTo>
                <a:lnTo>
                  <a:pt x="1179" y="633"/>
                </a:lnTo>
                <a:lnTo>
                  <a:pt x="1166" y="652"/>
                </a:lnTo>
                <a:lnTo>
                  <a:pt x="1154" y="680"/>
                </a:lnTo>
                <a:lnTo>
                  <a:pt x="1143" y="696"/>
                </a:lnTo>
                <a:lnTo>
                  <a:pt x="1126" y="729"/>
                </a:lnTo>
                <a:lnTo>
                  <a:pt x="1110" y="755"/>
                </a:lnTo>
                <a:lnTo>
                  <a:pt x="1096" y="778"/>
                </a:lnTo>
                <a:lnTo>
                  <a:pt x="1071" y="811"/>
                </a:lnTo>
                <a:lnTo>
                  <a:pt x="1060" y="820"/>
                </a:lnTo>
                <a:lnTo>
                  <a:pt x="1052" y="824"/>
                </a:lnTo>
                <a:lnTo>
                  <a:pt x="1032" y="843"/>
                </a:lnTo>
                <a:lnTo>
                  <a:pt x="1004" y="874"/>
                </a:lnTo>
                <a:lnTo>
                  <a:pt x="982" y="901"/>
                </a:lnTo>
                <a:lnTo>
                  <a:pt x="950" y="932"/>
                </a:lnTo>
                <a:lnTo>
                  <a:pt x="932" y="945"/>
                </a:lnTo>
                <a:lnTo>
                  <a:pt x="904" y="972"/>
                </a:lnTo>
                <a:lnTo>
                  <a:pt x="896" y="976"/>
                </a:lnTo>
                <a:lnTo>
                  <a:pt x="864" y="1001"/>
                </a:lnTo>
                <a:lnTo>
                  <a:pt x="841" y="1016"/>
                </a:lnTo>
                <a:lnTo>
                  <a:pt x="805" y="1034"/>
                </a:lnTo>
                <a:lnTo>
                  <a:pt x="790" y="1039"/>
                </a:lnTo>
                <a:lnTo>
                  <a:pt x="755" y="1034"/>
                </a:lnTo>
                <a:lnTo>
                  <a:pt x="741" y="1036"/>
                </a:lnTo>
                <a:lnTo>
                  <a:pt x="729" y="1047"/>
                </a:lnTo>
                <a:lnTo>
                  <a:pt x="727" y="1062"/>
                </a:lnTo>
                <a:lnTo>
                  <a:pt x="722" y="1065"/>
                </a:lnTo>
                <a:lnTo>
                  <a:pt x="715" y="1064"/>
                </a:lnTo>
                <a:lnTo>
                  <a:pt x="690" y="1058"/>
                </a:lnTo>
                <a:lnTo>
                  <a:pt x="677" y="1059"/>
                </a:lnTo>
                <a:lnTo>
                  <a:pt x="669" y="1067"/>
                </a:lnTo>
                <a:lnTo>
                  <a:pt x="663" y="1077"/>
                </a:lnTo>
                <a:lnTo>
                  <a:pt x="645" y="1078"/>
                </a:lnTo>
                <a:lnTo>
                  <a:pt x="612" y="1067"/>
                </a:lnTo>
                <a:lnTo>
                  <a:pt x="574" y="1061"/>
                </a:lnTo>
                <a:lnTo>
                  <a:pt x="565" y="1060"/>
                </a:lnTo>
                <a:lnTo>
                  <a:pt x="546" y="1068"/>
                </a:lnTo>
                <a:lnTo>
                  <a:pt x="540" y="1069"/>
                </a:lnTo>
                <a:lnTo>
                  <a:pt x="513" y="1067"/>
                </a:lnTo>
                <a:lnTo>
                  <a:pt x="498" y="1062"/>
                </a:lnTo>
                <a:lnTo>
                  <a:pt x="483" y="1062"/>
                </a:lnTo>
                <a:lnTo>
                  <a:pt x="472" y="1067"/>
                </a:lnTo>
                <a:lnTo>
                  <a:pt x="459" y="1068"/>
                </a:lnTo>
                <a:lnTo>
                  <a:pt x="423" y="1097"/>
                </a:lnTo>
                <a:lnTo>
                  <a:pt x="404" y="1097"/>
                </a:lnTo>
                <a:lnTo>
                  <a:pt x="388" y="1100"/>
                </a:lnTo>
                <a:lnTo>
                  <a:pt x="380" y="1100"/>
                </a:lnTo>
                <a:lnTo>
                  <a:pt x="365" y="1096"/>
                </a:lnTo>
                <a:lnTo>
                  <a:pt x="359" y="1096"/>
                </a:lnTo>
                <a:lnTo>
                  <a:pt x="351" y="1098"/>
                </a:lnTo>
                <a:lnTo>
                  <a:pt x="342" y="1103"/>
                </a:lnTo>
                <a:lnTo>
                  <a:pt x="323" y="1106"/>
                </a:lnTo>
                <a:lnTo>
                  <a:pt x="315" y="1110"/>
                </a:lnTo>
                <a:lnTo>
                  <a:pt x="283" y="1136"/>
                </a:lnTo>
                <a:lnTo>
                  <a:pt x="275" y="1135"/>
                </a:lnTo>
                <a:lnTo>
                  <a:pt x="269" y="1134"/>
                </a:lnTo>
                <a:lnTo>
                  <a:pt x="252" y="1133"/>
                </a:lnTo>
                <a:lnTo>
                  <a:pt x="233" y="1119"/>
                </a:lnTo>
                <a:lnTo>
                  <a:pt x="225" y="1120"/>
                </a:lnTo>
                <a:lnTo>
                  <a:pt x="227" y="1116"/>
                </a:lnTo>
                <a:lnTo>
                  <a:pt x="228" y="1108"/>
                </a:lnTo>
                <a:lnTo>
                  <a:pt x="224" y="1103"/>
                </a:lnTo>
                <a:lnTo>
                  <a:pt x="221" y="1101"/>
                </a:lnTo>
                <a:lnTo>
                  <a:pt x="213" y="1101"/>
                </a:lnTo>
                <a:lnTo>
                  <a:pt x="209" y="1095"/>
                </a:lnTo>
                <a:lnTo>
                  <a:pt x="198" y="1094"/>
                </a:lnTo>
                <a:lnTo>
                  <a:pt x="194" y="1096"/>
                </a:lnTo>
                <a:lnTo>
                  <a:pt x="188" y="1096"/>
                </a:lnTo>
                <a:lnTo>
                  <a:pt x="188" y="1090"/>
                </a:lnTo>
                <a:lnTo>
                  <a:pt x="188" y="1086"/>
                </a:lnTo>
                <a:lnTo>
                  <a:pt x="188" y="1079"/>
                </a:lnTo>
                <a:lnTo>
                  <a:pt x="187" y="1072"/>
                </a:lnTo>
                <a:lnTo>
                  <a:pt x="182" y="1069"/>
                </a:lnTo>
                <a:lnTo>
                  <a:pt x="179" y="1068"/>
                </a:lnTo>
                <a:lnTo>
                  <a:pt x="170" y="1069"/>
                </a:lnTo>
                <a:lnTo>
                  <a:pt x="165" y="1070"/>
                </a:lnTo>
                <a:lnTo>
                  <a:pt x="162" y="1072"/>
                </a:lnTo>
                <a:lnTo>
                  <a:pt x="159" y="1077"/>
                </a:lnTo>
                <a:lnTo>
                  <a:pt x="159" y="1094"/>
                </a:lnTo>
                <a:lnTo>
                  <a:pt x="155" y="1090"/>
                </a:lnTo>
                <a:lnTo>
                  <a:pt x="150" y="1079"/>
                </a:lnTo>
                <a:lnTo>
                  <a:pt x="149" y="1068"/>
                </a:lnTo>
                <a:lnTo>
                  <a:pt x="151" y="1056"/>
                </a:lnTo>
                <a:lnTo>
                  <a:pt x="159" y="1051"/>
                </a:lnTo>
                <a:lnTo>
                  <a:pt x="159" y="1042"/>
                </a:lnTo>
                <a:lnTo>
                  <a:pt x="157" y="1035"/>
                </a:lnTo>
                <a:lnTo>
                  <a:pt x="147" y="1015"/>
                </a:lnTo>
                <a:lnTo>
                  <a:pt x="143" y="1007"/>
                </a:lnTo>
                <a:lnTo>
                  <a:pt x="135" y="1001"/>
                </a:lnTo>
                <a:lnTo>
                  <a:pt x="128" y="986"/>
                </a:lnTo>
                <a:lnTo>
                  <a:pt x="122" y="981"/>
                </a:lnTo>
                <a:lnTo>
                  <a:pt x="119" y="971"/>
                </a:lnTo>
                <a:lnTo>
                  <a:pt x="113" y="963"/>
                </a:lnTo>
                <a:lnTo>
                  <a:pt x="111" y="951"/>
                </a:lnTo>
                <a:lnTo>
                  <a:pt x="114" y="944"/>
                </a:lnTo>
                <a:lnTo>
                  <a:pt x="120" y="940"/>
                </a:lnTo>
                <a:lnTo>
                  <a:pt x="125" y="946"/>
                </a:lnTo>
                <a:lnTo>
                  <a:pt x="132" y="943"/>
                </a:lnTo>
                <a:lnTo>
                  <a:pt x="142" y="934"/>
                </a:lnTo>
                <a:lnTo>
                  <a:pt x="148" y="921"/>
                </a:lnTo>
                <a:lnTo>
                  <a:pt x="149" y="899"/>
                </a:lnTo>
                <a:lnTo>
                  <a:pt x="147" y="885"/>
                </a:lnTo>
                <a:lnTo>
                  <a:pt x="139" y="850"/>
                </a:lnTo>
                <a:lnTo>
                  <a:pt x="136" y="841"/>
                </a:lnTo>
                <a:lnTo>
                  <a:pt x="118" y="816"/>
                </a:lnTo>
                <a:lnTo>
                  <a:pt x="97" y="783"/>
                </a:lnTo>
                <a:lnTo>
                  <a:pt x="71" y="730"/>
                </a:lnTo>
                <a:lnTo>
                  <a:pt x="58" y="699"/>
                </a:lnTo>
                <a:lnTo>
                  <a:pt x="39" y="635"/>
                </a:lnTo>
                <a:lnTo>
                  <a:pt x="23" y="600"/>
                </a:lnTo>
                <a:lnTo>
                  <a:pt x="2" y="567"/>
                </a:lnTo>
                <a:lnTo>
                  <a:pt x="0" y="565"/>
                </a:lnTo>
                <a:lnTo>
                  <a:pt x="3" y="561"/>
                </a:lnTo>
                <a:lnTo>
                  <a:pt x="14" y="553"/>
                </a:lnTo>
                <a:lnTo>
                  <a:pt x="19" y="551"/>
                </a:lnTo>
                <a:lnTo>
                  <a:pt x="21" y="552"/>
                </a:lnTo>
                <a:lnTo>
                  <a:pt x="24" y="550"/>
                </a:lnTo>
                <a:lnTo>
                  <a:pt x="27" y="545"/>
                </a:lnTo>
                <a:lnTo>
                  <a:pt x="27" y="540"/>
                </a:lnTo>
                <a:lnTo>
                  <a:pt x="28" y="533"/>
                </a:lnTo>
                <a:lnTo>
                  <a:pt x="31" y="529"/>
                </a:lnTo>
                <a:lnTo>
                  <a:pt x="34" y="521"/>
                </a:lnTo>
                <a:lnTo>
                  <a:pt x="38" y="516"/>
                </a:lnTo>
                <a:lnTo>
                  <a:pt x="48" y="512"/>
                </a:lnTo>
                <a:lnTo>
                  <a:pt x="55" y="517"/>
                </a:lnTo>
                <a:lnTo>
                  <a:pt x="58" y="521"/>
                </a:lnTo>
                <a:lnTo>
                  <a:pt x="60" y="527"/>
                </a:lnTo>
                <a:lnTo>
                  <a:pt x="63" y="530"/>
                </a:lnTo>
                <a:lnTo>
                  <a:pt x="68" y="530"/>
                </a:lnTo>
                <a:lnTo>
                  <a:pt x="72" y="533"/>
                </a:lnTo>
                <a:lnTo>
                  <a:pt x="74" y="541"/>
                </a:lnTo>
                <a:lnTo>
                  <a:pt x="74" y="546"/>
                </a:lnTo>
                <a:lnTo>
                  <a:pt x="71" y="550"/>
                </a:lnTo>
                <a:lnTo>
                  <a:pt x="71" y="554"/>
                </a:lnTo>
                <a:lnTo>
                  <a:pt x="75" y="560"/>
                </a:lnTo>
                <a:lnTo>
                  <a:pt x="76" y="565"/>
                </a:lnTo>
                <a:lnTo>
                  <a:pt x="79" y="572"/>
                </a:lnTo>
                <a:lnTo>
                  <a:pt x="92" y="576"/>
                </a:lnTo>
                <a:lnTo>
                  <a:pt x="99" y="578"/>
                </a:lnTo>
                <a:lnTo>
                  <a:pt x="110" y="579"/>
                </a:lnTo>
                <a:lnTo>
                  <a:pt x="121" y="582"/>
                </a:lnTo>
                <a:lnTo>
                  <a:pt x="131" y="587"/>
                </a:lnTo>
                <a:lnTo>
                  <a:pt x="147" y="589"/>
                </a:lnTo>
                <a:lnTo>
                  <a:pt x="170" y="586"/>
                </a:lnTo>
                <a:lnTo>
                  <a:pt x="189" y="587"/>
                </a:lnTo>
                <a:lnTo>
                  <a:pt x="204" y="592"/>
                </a:lnTo>
                <a:lnTo>
                  <a:pt x="215" y="593"/>
                </a:lnTo>
                <a:lnTo>
                  <a:pt x="221" y="590"/>
                </a:lnTo>
                <a:lnTo>
                  <a:pt x="224" y="585"/>
                </a:lnTo>
                <a:lnTo>
                  <a:pt x="223" y="579"/>
                </a:lnTo>
                <a:lnTo>
                  <a:pt x="227" y="575"/>
                </a:lnTo>
                <a:lnTo>
                  <a:pt x="234" y="573"/>
                </a:lnTo>
                <a:lnTo>
                  <a:pt x="240" y="569"/>
                </a:lnTo>
                <a:lnTo>
                  <a:pt x="245" y="561"/>
                </a:lnTo>
                <a:lnTo>
                  <a:pt x="255" y="554"/>
                </a:lnTo>
                <a:lnTo>
                  <a:pt x="271" y="549"/>
                </a:lnTo>
                <a:lnTo>
                  <a:pt x="279" y="550"/>
                </a:lnTo>
                <a:lnTo>
                  <a:pt x="279" y="537"/>
                </a:lnTo>
                <a:lnTo>
                  <a:pt x="279" y="497"/>
                </a:lnTo>
                <a:lnTo>
                  <a:pt x="279" y="458"/>
                </a:lnTo>
                <a:lnTo>
                  <a:pt x="279" y="418"/>
                </a:lnTo>
                <a:lnTo>
                  <a:pt x="279" y="379"/>
                </a:lnTo>
                <a:lnTo>
                  <a:pt x="279" y="340"/>
                </a:lnTo>
                <a:lnTo>
                  <a:pt x="279" y="301"/>
                </a:lnTo>
                <a:lnTo>
                  <a:pt x="279" y="262"/>
                </a:lnTo>
                <a:lnTo>
                  <a:pt x="279" y="226"/>
                </a:lnTo>
                <a:lnTo>
                  <a:pt x="283" y="228"/>
                </a:lnTo>
                <a:lnTo>
                  <a:pt x="308" y="248"/>
                </a:lnTo>
                <a:lnTo>
                  <a:pt x="315" y="258"/>
                </a:lnTo>
                <a:lnTo>
                  <a:pt x="318" y="264"/>
                </a:lnTo>
                <a:lnTo>
                  <a:pt x="329" y="288"/>
                </a:lnTo>
                <a:lnTo>
                  <a:pt x="337" y="309"/>
                </a:lnTo>
                <a:lnTo>
                  <a:pt x="344" y="325"/>
                </a:lnTo>
                <a:lnTo>
                  <a:pt x="344" y="332"/>
                </a:lnTo>
                <a:lnTo>
                  <a:pt x="345" y="340"/>
                </a:lnTo>
                <a:lnTo>
                  <a:pt x="346" y="343"/>
                </a:lnTo>
                <a:lnTo>
                  <a:pt x="346" y="347"/>
                </a:lnTo>
                <a:lnTo>
                  <a:pt x="341" y="356"/>
                </a:lnTo>
                <a:lnTo>
                  <a:pt x="336" y="362"/>
                </a:lnTo>
                <a:lnTo>
                  <a:pt x="331" y="371"/>
                </a:lnTo>
                <a:lnTo>
                  <a:pt x="330" y="383"/>
                </a:lnTo>
                <a:lnTo>
                  <a:pt x="332" y="398"/>
                </a:lnTo>
                <a:lnTo>
                  <a:pt x="335" y="405"/>
                </a:lnTo>
                <a:lnTo>
                  <a:pt x="340" y="407"/>
                </a:lnTo>
                <a:lnTo>
                  <a:pt x="350" y="404"/>
                </a:lnTo>
                <a:lnTo>
                  <a:pt x="357" y="405"/>
                </a:lnTo>
                <a:lnTo>
                  <a:pt x="366" y="407"/>
                </a:lnTo>
                <a:lnTo>
                  <a:pt x="396" y="406"/>
                </a:lnTo>
                <a:lnTo>
                  <a:pt x="400" y="407"/>
                </a:lnTo>
                <a:lnTo>
                  <a:pt x="411" y="408"/>
                </a:lnTo>
                <a:lnTo>
                  <a:pt x="415" y="406"/>
                </a:lnTo>
                <a:lnTo>
                  <a:pt x="419" y="403"/>
                </a:lnTo>
                <a:lnTo>
                  <a:pt x="423" y="395"/>
                </a:lnTo>
                <a:lnTo>
                  <a:pt x="426" y="392"/>
                </a:lnTo>
                <a:lnTo>
                  <a:pt x="433" y="391"/>
                </a:lnTo>
                <a:lnTo>
                  <a:pt x="440" y="388"/>
                </a:lnTo>
                <a:lnTo>
                  <a:pt x="447" y="383"/>
                </a:lnTo>
                <a:lnTo>
                  <a:pt x="457" y="367"/>
                </a:lnTo>
                <a:lnTo>
                  <a:pt x="477" y="352"/>
                </a:lnTo>
                <a:lnTo>
                  <a:pt x="483" y="348"/>
                </a:lnTo>
                <a:lnTo>
                  <a:pt x="487" y="344"/>
                </a:lnTo>
                <a:lnTo>
                  <a:pt x="490" y="339"/>
                </a:lnTo>
                <a:lnTo>
                  <a:pt x="497" y="320"/>
                </a:lnTo>
                <a:lnTo>
                  <a:pt x="503" y="304"/>
                </a:lnTo>
                <a:lnTo>
                  <a:pt x="504" y="297"/>
                </a:lnTo>
                <a:lnTo>
                  <a:pt x="509" y="285"/>
                </a:lnTo>
                <a:lnTo>
                  <a:pt x="515" y="277"/>
                </a:lnTo>
                <a:lnTo>
                  <a:pt x="520" y="273"/>
                </a:lnTo>
                <a:lnTo>
                  <a:pt x="523" y="272"/>
                </a:lnTo>
                <a:lnTo>
                  <a:pt x="530" y="270"/>
                </a:lnTo>
                <a:lnTo>
                  <a:pt x="540" y="268"/>
                </a:lnTo>
                <a:lnTo>
                  <a:pt x="550" y="271"/>
                </a:lnTo>
                <a:lnTo>
                  <a:pt x="560" y="275"/>
                </a:lnTo>
                <a:lnTo>
                  <a:pt x="572" y="283"/>
                </a:lnTo>
                <a:lnTo>
                  <a:pt x="584" y="293"/>
                </a:lnTo>
                <a:lnTo>
                  <a:pt x="589" y="298"/>
                </a:lnTo>
                <a:lnTo>
                  <a:pt x="595" y="300"/>
                </a:lnTo>
                <a:lnTo>
                  <a:pt x="606" y="300"/>
                </a:lnTo>
                <a:lnTo>
                  <a:pt x="613" y="300"/>
                </a:lnTo>
                <a:lnTo>
                  <a:pt x="624" y="310"/>
                </a:lnTo>
                <a:lnTo>
                  <a:pt x="630" y="310"/>
                </a:lnTo>
                <a:lnTo>
                  <a:pt x="642" y="313"/>
                </a:lnTo>
                <a:lnTo>
                  <a:pt x="657" y="316"/>
                </a:lnTo>
                <a:lnTo>
                  <a:pt x="667" y="316"/>
                </a:lnTo>
                <a:lnTo>
                  <a:pt x="677" y="311"/>
                </a:lnTo>
                <a:lnTo>
                  <a:pt x="684" y="311"/>
                </a:lnTo>
                <a:lnTo>
                  <a:pt x="694" y="311"/>
                </a:lnTo>
                <a:lnTo>
                  <a:pt x="704" y="310"/>
                </a:lnTo>
                <a:lnTo>
                  <a:pt x="712" y="307"/>
                </a:lnTo>
                <a:lnTo>
                  <a:pt x="718" y="303"/>
                </a:lnTo>
                <a:lnTo>
                  <a:pt x="723" y="298"/>
                </a:lnTo>
                <a:lnTo>
                  <a:pt x="729" y="283"/>
                </a:lnTo>
                <a:lnTo>
                  <a:pt x="733" y="271"/>
                </a:lnTo>
                <a:lnTo>
                  <a:pt x="738" y="258"/>
                </a:lnTo>
                <a:lnTo>
                  <a:pt x="745" y="240"/>
                </a:lnTo>
                <a:lnTo>
                  <a:pt x="747" y="227"/>
                </a:lnTo>
                <a:lnTo>
                  <a:pt x="749" y="223"/>
                </a:lnTo>
                <a:lnTo>
                  <a:pt x="759" y="219"/>
                </a:lnTo>
                <a:lnTo>
                  <a:pt x="767" y="217"/>
                </a:lnTo>
                <a:lnTo>
                  <a:pt x="788" y="212"/>
                </a:lnTo>
                <a:lnTo>
                  <a:pt x="792" y="209"/>
                </a:lnTo>
                <a:lnTo>
                  <a:pt x="796" y="203"/>
                </a:lnTo>
                <a:lnTo>
                  <a:pt x="805" y="193"/>
                </a:lnTo>
                <a:lnTo>
                  <a:pt x="816" y="184"/>
                </a:lnTo>
                <a:lnTo>
                  <a:pt x="822" y="179"/>
                </a:lnTo>
                <a:lnTo>
                  <a:pt x="833" y="138"/>
                </a:lnTo>
                <a:lnTo>
                  <a:pt x="834" y="133"/>
                </a:lnTo>
                <a:lnTo>
                  <a:pt x="842" y="122"/>
                </a:lnTo>
                <a:lnTo>
                  <a:pt x="847" y="118"/>
                </a:lnTo>
                <a:lnTo>
                  <a:pt x="850" y="118"/>
                </a:lnTo>
                <a:lnTo>
                  <a:pt x="854" y="115"/>
                </a:lnTo>
                <a:lnTo>
                  <a:pt x="860" y="109"/>
                </a:lnTo>
                <a:lnTo>
                  <a:pt x="867" y="106"/>
                </a:lnTo>
                <a:lnTo>
                  <a:pt x="875" y="104"/>
                </a:lnTo>
                <a:lnTo>
                  <a:pt x="880" y="100"/>
                </a:lnTo>
                <a:lnTo>
                  <a:pt x="882" y="94"/>
                </a:lnTo>
                <a:lnTo>
                  <a:pt x="886" y="91"/>
                </a:lnTo>
                <a:lnTo>
                  <a:pt x="892" y="92"/>
                </a:lnTo>
                <a:lnTo>
                  <a:pt x="895" y="90"/>
                </a:lnTo>
                <a:lnTo>
                  <a:pt x="896" y="85"/>
                </a:lnTo>
                <a:lnTo>
                  <a:pt x="900" y="82"/>
                </a:lnTo>
                <a:lnTo>
                  <a:pt x="906" y="79"/>
                </a:lnTo>
                <a:lnTo>
                  <a:pt x="909" y="76"/>
                </a:lnTo>
                <a:lnTo>
                  <a:pt x="909" y="72"/>
                </a:lnTo>
                <a:lnTo>
                  <a:pt x="917" y="62"/>
                </a:lnTo>
                <a:lnTo>
                  <a:pt x="931" y="47"/>
                </a:lnTo>
                <a:lnTo>
                  <a:pt x="945" y="38"/>
                </a:lnTo>
                <a:lnTo>
                  <a:pt x="958" y="36"/>
                </a:lnTo>
                <a:lnTo>
                  <a:pt x="970" y="33"/>
                </a:lnTo>
                <a:lnTo>
                  <a:pt x="981" y="28"/>
                </a:lnTo>
                <a:lnTo>
                  <a:pt x="990" y="21"/>
                </a:lnTo>
                <a:lnTo>
                  <a:pt x="995" y="11"/>
                </a:lnTo>
                <a:lnTo>
                  <a:pt x="1004" y="6"/>
                </a:lnTo>
                <a:lnTo>
                  <a:pt x="1023" y="4"/>
                </a:lnTo>
                <a:lnTo>
                  <a:pt x="1024" y="4"/>
                </a:lnTo>
                <a:lnTo>
                  <a:pt x="1046" y="0"/>
                </a:lnTo>
                <a:lnTo>
                  <a:pt x="1065" y="3"/>
                </a:lnTo>
                <a:lnTo>
                  <a:pt x="1088" y="12"/>
                </a:lnTo>
                <a:lnTo>
                  <a:pt x="1109" y="15"/>
                </a:lnTo>
                <a:lnTo>
                  <a:pt x="1129" y="13"/>
                </a:lnTo>
                <a:lnTo>
                  <a:pt x="1146" y="12"/>
                </a:lnTo>
                <a:lnTo>
                  <a:pt x="1158" y="14"/>
                </a:lnTo>
                <a:lnTo>
                  <a:pt x="1168" y="17"/>
                </a:lnTo>
                <a:lnTo>
                  <a:pt x="1175" y="22"/>
                </a:lnTo>
                <a:close/>
                <a:moveTo>
                  <a:pt x="973" y="699"/>
                </a:moveTo>
                <a:lnTo>
                  <a:pt x="986" y="693"/>
                </a:lnTo>
                <a:lnTo>
                  <a:pt x="992" y="690"/>
                </a:lnTo>
                <a:lnTo>
                  <a:pt x="996" y="687"/>
                </a:lnTo>
                <a:lnTo>
                  <a:pt x="1001" y="682"/>
                </a:lnTo>
                <a:lnTo>
                  <a:pt x="1003" y="672"/>
                </a:lnTo>
                <a:lnTo>
                  <a:pt x="1005" y="662"/>
                </a:lnTo>
                <a:lnTo>
                  <a:pt x="1009" y="658"/>
                </a:lnTo>
                <a:lnTo>
                  <a:pt x="1013" y="655"/>
                </a:lnTo>
                <a:lnTo>
                  <a:pt x="1017" y="650"/>
                </a:lnTo>
                <a:lnTo>
                  <a:pt x="1021" y="639"/>
                </a:lnTo>
                <a:lnTo>
                  <a:pt x="1024" y="628"/>
                </a:lnTo>
                <a:lnTo>
                  <a:pt x="1025" y="623"/>
                </a:lnTo>
                <a:lnTo>
                  <a:pt x="1023" y="619"/>
                </a:lnTo>
                <a:lnTo>
                  <a:pt x="1020" y="614"/>
                </a:lnTo>
                <a:lnTo>
                  <a:pt x="1018" y="607"/>
                </a:lnTo>
                <a:lnTo>
                  <a:pt x="1014" y="606"/>
                </a:lnTo>
                <a:lnTo>
                  <a:pt x="1008" y="602"/>
                </a:lnTo>
                <a:lnTo>
                  <a:pt x="998" y="595"/>
                </a:lnTo>
                <a:lnTo>
                  <a:pt x="990" y="588"/>
                </a:lnTo>
                <a:lnTo>
                  <a:pt x="982" y="579"/>
                </a:lnTo>
                <a:lnTo>
                  <a:pt x="979" y="577"/>
                </a:lnTo>
                <a:lnTo>
                  <a:pt x="972" y="571"/>
                </a:lnTo>
                <a:lnTo>
                  <a:pt x="968" y="567"/>
                </a:lnTo>
                <a:lnTo>
                  <a:pt x="966" y="563"/>
                </a:lnTo>
                <a:lnTo>
                  <a:pt x="964" y="561"/>
                </a:lnTo>
                <a:lnTo>
                  <a:pt x="961" y="563"/>
                </a:lnTo>
                <a:lnTo>
                  <a:pt x="952" y="564"/>
                </a:lnTo>
                <a:lnTo>
                  <a:pt x="933" y="572"/>
                </a:lnTo>
                <a:lnTo>
                  <a:pt x="921" y="579"/>
                </a:lnTo>
                <a:lnTo>
                  <a:pt x="911" y="588"/>
                </a:lnTo>
                <a:lnTo>
                  <a:pt x="901" y="591"/>
                </a:lnTo>
                <a:lnTo>
                  <a:pt x="894" y="594"/>
                </a:lnTo>
                <a:lnTo>
                  <a:pt x="888" y="603"/>
                </a:lnTo>
                <a:lnTo>
                  <a:pt x="882" y="612"/>
                </a:lnTo>
                <a:lnTo>
                  <a:pt x="877" y="620"/>
                </a:lnTo>
                <a:lnTo>
                  <a:pt x="874" y="624"/>
                </a:lnTo>
                <a:lnTo>
                  <a:pt x="872" y="626"/>
                </a:lnTo>
                <a:lnTo>
                  <a:pt x="869" y="632"/>
                </a:lnTo>
                <a:lnTo>
                  <a:pt x="864" y="640"/>
                </a:lnTo>
                <a:lnTo>
                  <a:pt x="859" y="646"/>
                </a:lnTo>
                <a:lnTo>
                  <a:pt x="852" y="649"/>
                </a:lnTo>
                <a:lnTo>
                  <a:pt x="843" y="653"/>
                </a:lnTo>
                <a:lnTo>
                  <a:pt x="840" y="656"/>
                </a:lnTo>
                <a:lnTo>
                  <a:pt x="839" y="659"/>
                </a:lnTo>
                <a:lnTo>
                  <a:pt x="843" y="667"/>
                </a:lnTo>
                <a:lnTo>
                  <a:pt x="846" y="675"/>
                </a:lnTo>
                <a:lnTo>
                  <a:pt x="851" y="684"/>
                </a:lnTo>
                <a:lnTo>
                  <a:pt x="854" y="691"/>
                </a:lnTo>
                <a:lnTo>
                  <a:pt x="860" y="699"/>
                </a:lnTo>
                <a:lnTo>
                  <a:pt x="863" y="704"/>
                </a:lnTo>
                <a:lnTo>
                  <a:pt x="863" y="712"/>
                </a:lnTo>
                <a:lnTo>
                  <a:pt x="864" y="715"/>
                </a:lnTo>
                <a:lnTo>
                  <a:pt x="866" y="718"/>
                </a:lnTo>
                <a:lnTo>
                  <a:pt x="868" y="719"/>
                </a:lnTo>
                <a:lnTo>
                  <a:pt x="870" y="720"/>
                </a:lnTo>
                <a:lnTo>
                  <a:pt x="874" y="723"/>
                </a:lnTo>
                <a:lnTo>
                  <a:pt x="875" y="724"/>
                </a:lnTo>
                <a:lnTo>
                  <a:pt x="879" y="727"/>
                </a:lnTo>
                <a:lnTo>
                  <a:pt x="882" y="732"/>
                </a:lnTo>
                <a:lnTo>
                  <a:pt x="888" y="739"/>
                </a:lnTo>
                <a:lnTo>
                  <a:pt x="895" y="744"/>
                </a:lnTo>
                <a:lnTo>
                  <a:pt x="907" y="747"/>
                </a:lnTo>
                <a:lnTo>
                  <a:pt x="916" y="748"/>
                </a:lnTo>
                <a:lnTo>
                  <a:pt x="919" y="747"/>
                </a:lnTo>
                <a:lnTo>
                  <a:pt x="922" y="743"/>
                </a:lnTo>
                <a:lnTo>
                  <a:pt x="925" y="738"/>
                </a:lnTo>
                <a:lnTo>
                  <a:pt x="926" y="731"/>
                </a:lnTo>
                <a:lnTo>
                  <a:pt x="928" y="727"/>
                </a:lnTo>
                <a:lnTo>
                  <a:pt x="940" y="710"/>
                </a:lnTo>
                <a:lnTo>
                  <a:pt x="946" y="703"/>
                </a:lnTo>
                <a:lnTo>
                  <a:pt x="949" y="703"/>
                </a:lnTo>
                <a:lnTo>
                  <a:pt x="954" y="701"/>
                </a:lnTo>
                <a:lnTo>
                  <a:pt x="960" y="701"/>
                </a:lnTo>
                <a:lnTo>
                  <a:pt x="965" y="701"/>
                </a:lnTo>
                <a:lnTo>
                  <a:pt x="966" y="701"/>
                </a:lnTo>
                <a:lnTo>
                  <a:pt x="973" y="699"/>
                </a:lnTo>
                <a:close/>
                <a:moveTo>
                  <a:pt x="1695" y="2411"/>
                </a:moveTo>
                <a:lnTo>
                  <a:pt x="1692" y="2413"/>
                </a:lnTo>
                <a:lnTo>
                  <a:pt x="1676" y="2411"/>
                </a:lnTo>
                <a:lnTo>
                  <a:pt x="1674" y="2407"/>
                </a:lnTo>
                <a:lnTo>
                  <a:pt x="1679" y="2400"/>
                </a:lnTo>
                <a:lnTo>
                  <a:pt x="1682" y="2397"/>
                </a:lnTo>
                <a:lnTo>
                  <a:pt x="1690" y="2399"/>
                </a:lnTo>
                <a:lnTo>
                  <a:pt x="1696" y="2404"/>
                </a:lnTo>
                <a:lnTo>
                  <a:pt x="1698" y="2406"/>
                </a:lnTo>
                <a:lnTo>
                  <a:pt x="1695" y="2411"/>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3" name="Freeform 295"/>
          <p:cNvSpPr>
            <a:spLocks/>
          </p:cNvSpPr>
          <p:nvPr/>
        </p:nvSpPr>
        <p:spPr bwMode="auto">
          <a:xfrm>
            <a:off x="4739389" y="5175260"/>
            <a:ext cx="221077" cy="190548"/>
          </a:xfrm>
          <a:custGeom>
            <a:avLst/>
            <a:gdLst>
              <a:gd name="T0" fmla="*/ 872 w 925"/>
              <a:gd name="T1" fmla="*/ 114 h 797"/>
              <a:gd name="T2" fmla="*/ 889 w 925"/>
              <a:gd name="T3" fmla="*/ 118 h 797"/>
              <a:gd name="T4" fmla="*/ 904 w 925"/>
              <a:gd name="T5" fmla="*/ 153 h 797"/>
              <a:gd name="T6" fmla="*/ 925 w 925"/>
              <a:gd name="T7" fmla="*/ 188 h 797"/>
              <a:gd name="T8" fmla="*/ 893 w 925"/>
              <a:gd name="T9" fmla="*/ 215 h 797"/>
              <a:gd name="T10" fmla="*/ 894 w 925"/>
              <a:gd name="T11" fmla="*/ 256 h 797"/>
              <a:gd name="T12" fmla="*/ 897 w 925"/>
              <a:gd name="T13" fmla="*/ 288 h 797"/>
              <a:gd name="T14" fmla="*/ 913 w 925"/>
              <a:gd name="T15" fmla="*/ 332 h 797"/>
              <a:gd name="T16" fmla="*/ 871 w 925"/>
              <a:gd name="T17" fmla="*/ 361 h 797"/>
              <a:gd name="T18" fmla="*/ 871 w 925"/>
              <a:gd name="T19" fmla="*/ 398 h 797"/>
              <a:gd name="T20" fmla="*/ 853 w 925"/>
              <a:gd name="T21" fmla="*/ 429 h 797"/>
              <a:gd name="T22" fmla="*/ 856 w 925"/>
              <a:gd name="T23" fmla="*/ 444 h 797"/>
              <a:gd name="T24" fmla="*/ 871 w 925"/>
              <a:gd name="T25" fmla="*/ 466 h 797"/>
              <a:gd name="T26" fmla="*/ 889 w 925"/>
              <a:gd name="T27" fmla="*/ 467 h 797"/>
              <a:gd name="T28" fmla="*/ 798 w 925"/>
              <a:gd name="T29" fmla="*/ 497 h 797"/>
              <a:gd name="T30" fmla="*/ 725 w 925"/>
              <a:gd name="T31" fmla="*/ 522 h 797"/>
              <a:gd name="T32" fmla="*/ 653 w 925"/>
              <a:gd name="T33" fmla="*/ 548 h 797"/>
              <a:gd name="T34" fmla="*/ 666 w 925"/>
              <a:gd name="T35" fmla="*/ 599 h 797"/>
              <a:gd name="T36" fmla="*/ 560 w 925"/>
              <a:gd name="T37" fmla="*/ 621 h 797"/>
              <a:gd name="T38" fmla="*/ 542 w 925"/>
              <a:gd name="T39" fmla="*/ 663 h 797"/>
              <a:gd name="T40" fmla="*/ 457 w 925"/>
              <a:gd name="T41" fmla="*/ 716 h 797"/>
              <a:gd name="T42" fmla="*/ 364 w 925"/>
              <a:gd name="T43" fmla="*/ 795 h 797"/>
              <a:gd name="T44" fmla="*/ 290 w 925"/>
              <a:gd name="T45" fmla="*/ 779 h 797"/>
              <a:gd name="T46" fmla="*/ 234 w 925"/>
              <a:gd name="T47" fmla="*/ 756 h 797"/>
              <a:gd name="T48" fmla="*/ 128 w 925"/>
              <a:gd name="T49" fmla="*/ 760 h 797"/>
              <a:gd name="T50" fmla="*/ 38 w 925"/>
              <a:gd name="T51" fmla="*/ 696 h 797"/>
              <a:gd name="T52" fmla="*/ 0 w 925"/>
              <a:gd name="T53" fmla="*/ 606 h 797"/>
              <a:gd name="T54" fmla="*/ 0 w 925"/>
              <a:gd name="T55" fmla="*/ 449 h 797"/>
              <a:gd name="T56" fmla="*/ 60 w 925"/>
              <a:gd name="T57" fmla="*/ 385 h 797"/>
              <a:gd name="T58" fmla="*/ 157 w 925"/>
              <a:gd name="T59" fmla="*/ 384 h 797"/>
              <a:gd name="T60" fmla="*/ 159 w 925"/>
              <a:gd name="T61" fmla="*/ 338 h 797"/>
              <a:gd name="T62" fmla="*/ 157 w 925"/>
              <a:gd name="T63" fmla="*/ 275 h 797"/>
              <a:gd name="T64" fmla="*/ 162 w 925"/>
              <a:gd name="T65" fmla="*/ 249 h 797"/>
              <a:gd name="T66" fmla="*/ 169 w 925"/>
              <a:gd name="T67" fmla="*/ 220 h 797"/>
              <a:gd name="T68" fmla="*/ 190 w 925"/>
              <a:gd name="T69" fmla="*/ 249 h 797"/>
              <a:gd name="T70" fmla="*/ 217 w 925"/>
              <a:gd name="T71" fmla="*/ 251 h 797"/>
              <a:gd name="T72" fmla="*/ 262 w 925"/>
              <a:gd name="T73" fmla="*/ 241 h 797"/>
              <a:gd name="T74" fmla="*/ 272 w 925"/>
              <a:gd name="T75" fmla="*/ 278 h 797"/>
              <a:gd name="T76" fmla="*/ 320 w 925"/>
              <a:gd name="T77" fmla="*/ 295 h 797"/>
              <a:gd name="T78" fmla="*/ 383 w 925"/>
              <a:gd name="T79" fmla="*/ 301 h 797"/>
              <a:gd name="T80" fmla="*/ 401 w 925"/>
              <a:gd name="T81" fmla="*/ 273 h 797"/>
              <a:gd name="T82" fmla="*/ 436 w 925"/>
              <a:gd name="T83" fmla="*/ 311 h 797"/>
              <a:gd name="T84" fmla="*/ 482 w 925"/>
              <a:gd name="T85" fmla="*/ 334 h 797"/>
              <a:gd name="T86" fmla="*/ 517 w 925"/>
              <a:gd name="T87" fmla="*/ 364 h 797"/>
              <a:gd name="T88" fmla="*/ 545 w 925"/>
              <a:gd name="T89" fmla="*/ 394 h 797"/>
              <a:gd name="T90" fmla="*/ 576 w 925"/>
              <a:gd name="T91" fmla="*/ 415 h 797"/>
              <a:gd name="T92" fmla="*/ 607 w 925"/>
              <a:gd name="T93" fmla="*/ 415 h 797"/>
              <a:gd name="T94" fmla="*/ 619 w 925"/>
              <a:gd name="T95" fmla="*/ 398 h 797"/>
              <a:gd name="T96" fmla="*/ 619 w 925"/>
              <a:gd name="T97" fmla="*/ 317 h 797"/>
              <a:gd name="T98" fmla="*/ 596 w 925"/>
              <a:gd name="T99" fmla="*/ 330 h 797"/>
              <a:gd name="T100" fmla="*/ 561 w 925"/>
              <a:gd name="T101" fmla="*/ 332 h 797"/>
              <a:gd name="T102" fmla="*/ 515 w 925"/>
              <a:gd name="T103" fmla="*/ 289 h 797"/>
              <a:gd name="T104" fmla="*/ 514 w 925"/>
              <a:gd name="T105" fmla="*/ 233 h 797"/>
              <a:gd name="T106" fmla="*/ 525 w 925"/>
              <a:gd name="T107" fmla="*/ 169 h 797"/>
              <a:gd name="T108" fmla="*/ 508 w 925"/>
              <a:gd name="T109" fmla="*/ 86 h 797"/>
              <a:gd name="T110" fmla="*/ 539 w 925"/>
              <a:gd name="T111" fmla="*/ 55 h 797"/>
              <a:gd name="T112" fmla="*/ 573 w 925"/>
              <a:gd name="T113" fmla="*/ 18 h 797"/>
              <a:gd name="T114" fmla="*/ 694 w 925"/>
              <a:gd name="T115" fmla="*/ 0 h 797"/>
              <a:gd name="T116" fmla="*/ 720 w 925"/>
              <a:gd name="T117" fmla="*/ 33 h 797"/>
              <a:gd name="T118" fmla="*/ 767 w 925"/>
              <a:gd name="T119" fmla="*/ 57 h 797"/>
              <a:gd name="T120" fmla="*/ 787 w 925"/>
              <a:gd name="T121" fmla="*/ 66 h 797"/>
              <a:gd name="T122" fmla="*/ 828 w 925"/>
              <a:gd name="T123" fmla="*/ 76 h 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5" h="797">
                <a:moveTo>
                  <a:pt x="866" y="96"/>
                </a:moveTo>
                <a:lnTo>
                  <a:pt x="867" y="99"/>
                </a:lnTo>
                <a:lnTo>
                  <a:pt x="869" y="103"/>
                </a:lnTo>
                <a:lnTo>
                  <a:pt x="871" y="105"/>
                </a:lnTo>
                <a:lnTo>
                  <a:pt x="871" y="110"/>
                </a:lnTo>
                <a:lnTo>
                  <a:pt x="872" y="114"/>
                </a:lnTo>
                <a:lnTo>
                  <a:pt x="876" y="115"/>
                </a:lnTo>
                <a:lnTo>
                  <a:pt x="878" y="115"/>
                </a:lnTo>
                <a:lnTo>
                  <a:pt x="881" y="112"/>
                </a:lnTo>
                <a:lnTo>
                  <a:pt x="884" y="112"/>
                </a:lnTo>
                <a:lnTo>
                  <a:pt x="888" y="114"/>
                </a:lnTo>
                <a:lnTo>
                  <a:pt x="889" y="118"/>
                </a:lnTo>
                <a:lnTo>
                  <a:pt x="892" y="125"/>
                </a:lnTo>
                <a:lnTo>
                  <a:pt x="897" y="129"/>
                </a:lnTo>
                <a:lnTo>
                  <a:pt x="900" y="133"/>
                </a:lnTo>
                <a:lnTo>
                  <a:pt x="899" y="140"/>
                </a:lnTo>
                <a:lnTo>
                  <a:pt x="897" y="147"/>
                </a:lnTo>
                <a:lnTo>
                  <a:pt x="904" y="153"/>
                </a:lnTo>
                <a:lnTo>
                  <a:pt x="912" y="160"/>
                </a:lnTo>
                <a:lnTo>
                  <a:pt x="914" y="162"/>
                </a:lnTo>
                <a:lnTo>
                  <a:pt x="915" y="172"/>
                </a:lnTo>
                <a:lnTo>
                  <a:pt x="916" y="175"/>
                </a:lnTo>
                <a:lnTo>
                  <a:pt x="922" y="183"/>
                </a:lnTo>
                <a:lnTo>
                  <a:pt x="925" y="188"/>
                </a:lnTo>
                <a:lnTo>
                  <a:pt x="925" y="191"/>
                </a:lnTo>
                <a:lnTo>
                  <a:pt x="909" y="206"/>
                </a:lnTo>
                <a:lnTo>
                  <a:pt x="904" y="208"/>
                </a:lnTo>
                <a:lnTo>
                  <a:pt x="900" y="209"/>
                </a:lnTo>
                <a:lnTo>
                  <a:pt x="896" y="212"/>
                </a:lnTo>
                <a:lnTo>
                  <a:pt x="893" y="215"/>
                </a:lnTo>
                <a:lnTo>
                  <a:pt x="894" y="217"/>
                </a:lnTo>
                <a:lnTo>
                  <a:pt x="896" y="222"/>
                </a:lnTo>
                <a:lnTo>
                  <a:pt x="899" y="231"/>
                </a:lnTo>
                <a:lnTo>
                  <a:pt x="903" y="236"/>
                </a:lnTo>
                <a:lnTo>
                  <a:pt x="900" y="244"/>
                </a:lnTo>
                <a:lnTo>
                  <a:pt x="894" y="256"/>
                </a:lnTo>
                <a:lnTo>
                  <a:pt x="891" y="257"/>
                </a:lnTo>
                <a:lnTo>
                  <a:pt x="890" y="267"/>
                </a:lnTo>
                <a:lnTo>
                  <a:pt x="892" y="270"/>
                </a:lnTo>
                <a:lnTo>
                  <a:pt x="895" y="273"/>
                </a:lnTo>
                <a:lnTo>
                  <a:pt x="897" y="279"/>
                </a:lnTo>
                <a:lnTo>
                  <a:pt x="897" y="288"/>
                </a:lnTo>
                <a:lnTo>
                  <a:pt x="896" y="295"/>
                </a:lnTo>
                <a:lnTo>
                  <a:pt x="893" y="313"/>
                </a:lnTo>
                <a:lnTo>
                  <a:pt x="899" y="329"/>
                </a:lnTo>
                <a:lnTo>
                  <a:pt x="902" y="331"/>
                </a:lnTo>
                <a:lnTo>
                  <a:pt x="911" y="331"/>
                </a:lnTo>
                <a:lnTo>
                  <a:pt x="913" y="332"/>
                </a:lnTo>
                <a:lnTo>
                  <a:pt x="911" y="337"/>
                </a:lnTo>
                <a:lnTo>
                  <a:pt x="907" y="341"/>
                </a:lnTo>
                <a:lnTo>
                  <a:pt x="904" y="344"/>
                </a:lnTo>
                <a:lnTo>
                  <a:pt x="892" y="349"/>
                </a:lnTo>
                <a:lnTo>
                  <a:pt x="874" y="355"/>
                </a:lnTo>
                <a:lnTo>
                  <a:pt x="871" y="361"/>
                </a:lnTo>
                <a:lnTo>
                  <a:pt x="868" y="369"/>
                </a:lnTo>
                <a:lnTo>
                  <a:pt x="870" y="374"/>
                </a:lnTo>
                <a:lnTo>
                  <a:pt x="873" y="377"/>
                </a:lnTo>
                <a:lnTo>
                  <a:pt x="872" y="384"/>
                </a:lnTo>
                <a:lnTo>
                  <a:pt x="870" y="392"/>
                </a:lnTo>
                <a:lnTo>
                  <a:pt x="871" y="398"/>
                </a:lnTo>
                <a:lnTo>
                  <a:pt x="870" y="403"/>
                </a:lnTo>
                <a:lnTo>
                  <a:pt x="868" y="406"/>
                </a:lnTo>
                <a:lnTo>
                  <a:pt x="865" y="414"/>
                </a:lnTo>
                <a:lnTo>
                  <a:pt x="861" y="422"/>
                </a:lnTo>
                <a:lnTo>
                  <a:pt x="858" y="425"/>
                </a:lnTo>
                <a:lnTo>
                  <a:pt x="853" y="429"/>
                </a:lnTo>
                <a:lnTo>
                  <a:pt x="846" y="432"/>
                </a:lnTo>
                <a:lnTo>
                  <a:pt x="847" y="434"/>
                </a:lnTo>
                <a:lnTo>
                  <a:pt x="854" y="438"/>
                </a:lnTo>
                <a:lnTo>
                  <a:pt x="857" y="440"/>
                </a:lnTo>
                <a:lnTo>
                  <a:pt x="857" y="442"/>
                </a:lnTo>
                <a:lnTo>
                  <a:pt x="856" y="444"/>
                </a:lnTo>
                <a:lnTo>
                  <a:pt x="854" y="446"/>
                </a:lnTo>
                <a:lnTo>
                  <a:pt x="858" y="449"/>
                </a:lnTo>
                <a:lnTo>
                  <a:pt x="862" y="451"/>
                </a:lnTo>
                <a:lnTo>
                  <a:pt x="866" y="456"/>
                </a:lnTo>
                <a:lnTo>
                  <a:pt x="870" y="464"/>
                </a:lnTo>
                <a:lnTo>
                  <a:pt x="871" y="466"/>
                </a:lnTo>
                <a:lnTo>
                  <a:pt x="872" y="467"/>
                </a:lnTo>
                <a:lnTo>
                  <a:pt x="873" y="468"/>
                </a:lnTo>
                <a:lnTo>
                  <a:pt x="876" y="466"/>
                </a:lnTo>
                <a:lnTo>
                  <a:pt x="881" y="462"/>
                </a:lnTo>
                <a:lnTo>
                  <a:pt x="884" y="461"/>
                </a:lnTo>
                <a:lnTo>
                  <a:pt x="889" y="467"/>
                </a:lnTo>
                <a:lnTo>
                  <a:pt x="872" y="473"/>
                </a:lnTo>
                <a:lnTo>
                  <a:pt x="863" y="476"/>
                </a:lnTo>
                <a:lnTo>
                  <a:pt x="837" y="484"/>
                </a:lnTo>
                <a:lnTo>
                  <a:pt x="815" y="492"/>
                </a:lnTo>
                <a:lnTo>
                  <a:pt x="809" y="493"/>
                </a:lnTo>
                <a:lnTo>
                  <a:pt x="798" y="497"/>
                </a:lnTo>
                <a:lnTo>
                  <a:pt x="792" y="499"/>
                </a:lnTo>
                <a:lnTo>
                  <a:pt x="772" y="506"/>
                </a:lnTo>
                <a:lnTo>
                  <a:pt x="763" y="509"/>
                </a:lnTo>
                <a:lnTo>
                  <a:pt x="757" y="513"/>
                </a:lnTo>
                <a:lnTo>
                  <a:pt x="740" y="517"/>
                </a:lnTo>
                <a:lnTo>
                  <a:pt x="725" y="522"/>
                </a:lnTo>
                <a:lnTo>
                  <a:pt x="707" y="527"/>
                </a:lnTo>
                <a:lnTo>
                  <a:pt x="688" y="532"/>
                </a:lnTo>
                <a:lnTo>
                  <a:pt x="678" y="536"/>
                </a:lnTo>
                <a:lnTo>
                  <a:pt x="670" y="539"/>
                </a:lnTo>
                <a:lnTo>
                  <a:pt x="653" y="546"/>
                </a:lnTo>
                <a:lnTo>
                  <a:pt x="653" y="548"/>
                </a:lnTo>
                <a:lnTo>
                  <a:pt x="653" y="552"/>
                </a:lnTo>
                <a:lnTo>
                  <a:pt x="655" y="562"/>
                </a:lnTo>
                <a:lnTo>
                  <a:pt x="659" y="571"/>
                </a:lnTo>
                <a:lnTo>
                  <a:pt x="663" y="575"/>
                </a:lnTo>
                <a:lnTo>
                  <a:pt x="665" y="588"/>
                </a:lnTo>
                <a:lnTo>
                  <a:pt x="666" y="599"/>
                </a:lnTo>
                <a:lnTo>
                  <a:pt x="655" y="599"/>
                </a:lnTo>
                <a:lnTo>
                  <a:pt x="635" y="600"/>
                </a:lnTo>
                <a:lnTo>
                  <a:pt x="614" y="600"/>
                </a:lnTo>
                <a:lnTo>
                  <a:pt x="594" y="604"/>
                </a:lnTo>
                <a:lnTo>
                  <a:pt x="579" y="610"/>
                </a:lnTo>
                <a:lnTo>
                  <a:pt x="560" y="621"/>
                </a:lnTo>
                <a:lnTo>
                  <a:pt x="554" y="625"/>
                </a:lnTo>
                <a:lnTo>
                  <a:pt x="549" y="628"/>
                </a:lnTo>
                <a:lnTo>
                  <a:pt x="546" y="632"/>
                </a:lnTo>
                <a:lnTo>
                  <a:pt x="544" y="640"/>
                </a:lnTo>
                <a:lnTo>
                  <a:pt x="544" y="654"/>
                </a:lnTo>
                <a:lnTo>
                  <a:pt x="542" y="663"/>
                </a:lnTo>
                <a:lnTo>
                  <a:pt x="537" y="672"/>
                </a:lnTo>
                <a:lnTo>
                  <a:pt x="537" y="672"/>
                </a:lnTo>
                <a:lnTo>
                  <a:pt x="508" y="683"/>
                </a:lnTo>
                <a:lnTo>
                  <a:pt x="490" y="692"/>
                </a:lnTo>
                <a:lnTo>
                  <a:pt x="471" y="702"/>
                </a:lnTo>
                <a:lnTo>
                  <a:pt x="457" y="716"/>
                </a:lnTo>
                <a:lnTo>
                  <a:pt x="448" y="732"/>
                </a:lnTo>
                <a:lnTo>
                  <a:pt x="432" y="753"/>
                </a:lnTo>
                <a:lnTo>
                  <a:pt x="416" y="771"/>
                </a:lnTo>
                <a:lnTo>
                  <a:pt x="399" y="790"/>
                </a:lnTo>
                <a:lnTo>
                  <a:pt x="380" y="797"/>
                </a:lnTo>
                <a:lnTo>
                  <a:pt x="364" y="795"/>
                </a:lnTo>
                <a:lnTo>
                  <a:pt x="345" y="787"/>
                </a:lnTo>
                <a:lnTo>
                  <a:pt x="329" y="786"/>
                </a:lnTo>
                <a:lnTo>
                  <a:pt x="318" y="791"/>
                </a:lnTo>
                <a:lnTo>
                  <a:pt x="307" y="789"/>
                </a:lnTo>
                <a:lnTo>
                  <a:pt x="298" y="782"/>
                </a:lnTo>
                <a:lnTo>
                  <a:pt x="290" y="779"/>
                </a:lnTo>
                <a:lnTo>
                  <a:pt x="283" y="781"/>
                </a:lnTo>
                <a:lnTo>
                  <a:pt x="275" y="780"/>
                </a:lnTo>
                <a:lnTo>
                  <a:pt x="259" y="776"/>
                </a:lnTo>
                <a:lnTo>
                  <a:pt x="246" y="763"/>
                </a:lnTo>
                <a:lnTo>
                  <a:pt x="239" y="758"/>
                </a:lnTo>
                <a:lnTo>
                  <a:pt x="234" y="756"/>
                </a:lnTo>
                <a:lnTo>
                  <a:pt x="218" y="753"/>
                </a:lnTo>
                <a:lnTo>
                  <a:pt x="181" y="750"/>
                </a:lnTo>
                <a:lnTo>
                  <a:pt x="178" y="751"/>
                </a:lnTo>
                <a:lnTo>
                  <a:pt x="163" y="754"/>
                </a:lnTo>
                <a:lnTo>
                  <a:pt x="144" y="757"/>
                </a:lnTo>
                <a:lnTo>
                  <a:pt x="128" y="760"/>
                </a:lnTo>
                <a:lnTo>
                  <a:pt x="111" y="764"/>
                </a:lnTo>
                <a:lnTo>
                  <a:pt x="95" y="750"/>
                </a:lnTo>
                <a:lnTo>
                  <a:pt x="77" y="734"/>
                </a:lnTo>
                <a:lnTo>
                  <a:pt x="58" y="717"/>
                </a:lnTo>
                <a:lnTo>
                  <a:pt x="45" y="703"/>
                </a:lnTo>
                <a:lnTo>
                  <a:pt x="38" y="696"/>
                </a:lnTo>
                <a:lnTo>
                  <a:pt x="25" y="685"/>
                </a:lnTo>
                <a:lnTo>
                  <a:pt x="17" y="680"/>
                </a:lnTo>
                <a:lnTo>
                  <a:pt x="13" y="678"/>
                </a:lnTo>
                <a:lnTo>
                  <a:pt x="4" y="650"/>
                </a:lnTo>
                <a:lnTo>
                  <a:pt x="0" y="625"/>
                </a:lnTo>
                <a:lnTo>
                  <a:pt x="0" y="606"/>
                </a:lnTo>
                <a:lnTo>
                  <a:pt x="0" y="580"/>
                </a:lnTo>
                <a:lnTo>
                  <a:pt x="0" y="554"/>
                </a:lnTo>
                <a:lnTo>
                  <a:pt x="0" y="528"/>
                </a:lnTo>
                <a:lnTo>
                  <a:pt x="0" y="501"/>
                </a:lnTo>
                <a:lnTo>
                  <a:pt x="0" y="475"/>
                </a:lnTo>
                <a:lnTo>
                  <a:pt x="0" y="449"/>
                </a:lnTo>
                <a:lnTo>
                  <a:pt x="0" y="423"/>
                </a:lnTo>
                <a:lnTo>
                  <a:pt x="0" y="397"/>
                </a:lnTo>
                <a:lnTo>
                  <a:pt x="0" y="385"/>
                </a:lnTo>
                <a:lnTo>
                  <a:pt x="18" y="385"/>
                </a:lnTo>
                <a:lnTo>
                  <a:pt x="39" y="385"/>
                </a:lnTo>
                <a:lnTo>
                  <a:pt x="60" y="385"/>
                </a:lnTo>
                <a:lnTo>
                  <a:pt x="84" y="385"/>
                </a:lnTo>
                <a:lnTo>
                  <a:pt x="107" y="385"/>
                </a:lnTo>
                <a:lnTo>
                  <a:pt x="131" y="385"/>
                </a:lnTo>
                <a:lnTo>
                  <a:pt x="147" y="385"/>
                </a:lnTo>
                <a:lnTo>
                  <a:pt x="152" y="385"/>
                </a:lnTo>
                <a:lnTo>
                  <a:pt x="157" y="384"/>
                </a:lnTo>
                <a:lnTo>
                  <a:pt x="157" y="381"/>
                </a:lnTo>
                <a:lnTo>
                  <a:pt x="150" y="368"/>
                </a:lnTo>
                <a:lnTo>
                  <a:pt x="151" y="364"/>
                </a:lnTo>
                <a:lnTo>
                  <a:pt x="153" y="355"/>
                </a:lnTo>
                <a:lnTo>
                  <a:pt x="155" y="348"/>
                </a:lnTo>
                <a:lnTo>
                  <a:pt x="159" y="338"/>
                </a:lnTo>
                <a:lnTo>
                  <a:pt x="159" y="332"/>
                </a:lnTo>
                <a:lnTo>
                  <a:pt x="156" y="314"/>
                </a:lnTo>
                <a:lnTo>
                  <a:pt x="157" y="303"/>
                </a:lnTo>
                <a:lnTo>
                  <a:pt x="158" y="292"/>
                </a:lnTo>
                <a:lnTo>
                  <a:pt x="158" y="282"/>
                </a:lnTo>
                <a:lnTo>
                  <a:pt x="157" y="275"/>
                </a:lnTo>
                <a:lnTo>
                  <a:pt x="159" y="271"/>
                </a:lnTo>
                <a:lnTo>
                  <a:pt x="161" y="265"/>
                </a:lnTo>
                <a:lnTo>
                  <a:pt x="162" y="259"/>
                </a:lnTo>
                <a:lnTo>
                  <a:pt x="163" y="256"/>
                </a:lnTo>
                <a:lnTo>
                  <a:pt x="163" y="254"/>
                </a:lnTo>
                <a:lnTo>
                  <a:pt x="162" y="249"/>
                </a:lnTo>
                <a:lnTo>
                  <a:pt x="160" y="239"/>
                </a:lnTo>
                <a:lnTo>
                  <a:pt x="159" y="224"/>
                </a:lnTo>
                <a:lnTo>
                  <a:pt x="157" y="214"/>
                </a:lnTo>
                <a:lnTo>
                  <a:pt x="160" y="214"/>
                </a:lnTo>
                <a:lnTo>
                  <a:pt x="166" y="215"/>
                </a:lnTo>
                <a:lnTo>
                  <a:pt x="169" y="220"/>
                </a:lnTo>
                <a:lnTo>
                  <a:pt x="171" y="226"/>
                </a:lnTo>
                <a:lnTo>
                  <a:pt x="175" y="226"/>
                </a:lnTo>
                <a:lnTo>
                  <a:pt x="185" y="230"/>
                </a:lnTo>
                <a:lnTo>
                  <a:pt x="189" y="234"/>
                </a:lnTo>
                <a:lnTo>
                  <a:pt x="191" y="244"/>
                </a:lnTo>
                <a:lnTo>
                  <a:pt x="190" y="249"/>
                </a:lnTo>
                <a:lnTo>
                  <a:pt x="186" y="254"/>
                </a:lnTo>
                <a:lnTo>
                  <a:pt x="190" y="257"/>
                </a:lnTo>
                <a:lnTo>
                  <a:pt x="197" y="260"/>
                </a:lnTo>
                <a:lnTo>
                  <a:pt x="201" y="259"/>
                </a:lnTo>
                <a:lnTo>
                  <a:pt x="213" y="252"/>
                </a:lnTo>
                <a:lnTo>
                  <a:pt x="217" y="251"/>
                </a:lnTo>
                <a:lnTo>
                  <a:pt x="224" y="250"/>
                </a:lnTo>
                <a:lnTo>
                  <a:pt x="229" y="248"/>
                </a:lnTo>
                <a:lnTo>
                  <a:pt x="245" y="245"/>
                </a:lnTo>
                <a:lnTo>
                  <a:pt x="254" y="243"/>
                </a:lnTo>
                <a:lnTo>
                  <a:pt x="258" y="241"/>
                </a:lnTo>
                <a:lnTo>
                  <a:pt x="262" y="241"/>
                </a:lnTo>
                <a:lnTo>
                  <a:pt x="264" y="243"/>
                </a:lnTo>
                <a:lnTo>
                  <a:pt x="262" y="250"/>
                </a:lnTo>
                <a:lnTo>
                  <a:pt x="261" y="256"/>
                </a:lnTo>
                <a:lnTo>
                  <a:pt x="264" y="268"/>
                </a:lnTo>
                <a:lnTo>
                  <a:pt x="267" y="274"/>
                </a:lnTo>
                <a:lnTo>
                  <a:pt x="272" y="278"/>
                </a:lnTo>
                <a:lnTo>
                  <a:pt x="275" y="280"/>
                </a:lnTo>
                <a:lnTo>
                  <a:pt x="279" y="284"/>
                </a:lnTo>
                <a:lnTo>
                  <a:pt x="288" y="284"/>
                </a:lnTo>
                <a:lnTo>
                  <a:pt x="307" y="290"/>
                </a:lnTo>
                <a:lnTo>
                  <a:pt x="312" y="292"/>
                </a:lnTo>
                <a:lnTo>
                  <a:pt x="320" y="295"/>
                </a:lnTo>
                <a:lnTo>
                  <a:pt x="326" y="296"/>
                </a:lnTo>
                <a:lnTo>
                  <a:pt x="345" y="298"/>
                </a:lnTo>
                <a:lnTo>
                  <a:pt x="352" y="300"/>
                </a:lnTo>
                <a:lnTo>
                  <a:pt x="365" y="302"/>
                </a:lnTo>
                <a:lnTo>
                  <a:pt x="376" y="302"/>
                </a:lnTo>
                <a:lnTo>
                  <a:pt x="383" y="301"/>
                </a:lnTo>
                <a:lnTo>
                  <a:pt x="389" y="300"/>
                </a:lnTo>
                <a:lnTo>
                  <a:pt x="392" y="298"/>
                </a:lnTo>
                <a:lnTo>
                  <a:pt x="393" y="296"/>
                </a:lnTo>
                <a:lnTo>
                  <a:pt x="396" y="290"/>
                </a:lnTo>
                <a:lnTo>
                  <a:pt x="399" y="277"/>
                </a:lnTo>
                <a:lnTo>
                  <a:pt x="401" y="273"/>
                </a:lnTo>
                <a:lnTo>
                  <a:pt x="405" y="271"/>
                </a:lnTo>
                <a:lnTo>
                  <a:pt x="410" y="270"/>
                </a:lnTo>
                <a:lnTo>
                  <a:pt x="413" y="272"/>
                </a:lnTo>
                <a:lnTo>
                  <a:pt x="416" y="287"/>
                </a:lnTo>
                <a:lnTo>
                  <a:pt x="431" y="300"/>
                </a:lnTo>
                <a:lnTo>
                  <a:pt x="436" y="311"/>
                </a:lnTo>
                <a:lnTo>
                  <a:pt x="440" y="320"/>
                </a:lnTo>
                <a:lnTo>
                  <a:pt x="443" y="322"/>
                </a:lnTo>
                <a:lnTo>
                  <a:pt x="448" y="326"/>
                </a:lnTo>
                <a:lnTo>
                  <a:pt x="457" y="327"/>
                </a:lnTo>
                <a:lnTo>
                  <a:pt x="465" y="327"/>
                </a:lnTo>
                <a:lnTo>
                  <a:pt x="482" y="334"/>
                </a:lnTo>
                <a:lnTo>
                  <a:pt x="495" y="339"/>
                </a:lnTo>
                <a:lnTo>
                  <a:pt x="505" y="343"/>
                </a:lnTo>
                <a:lnTo>
                  <a:pt x="509" y="346"/>
                </a:lnTo>
                <a:lnTo>
                  <a:pt x="512" y="351"/>
                </a:lnTo>
                <a:lnTo>
                  <a:pt x="514" y="354"/>
                </a:lnTo>
                <a:lnTo>
                  <a:pt x="517" y="364"/>
                </a:lnTo>
                <a:lnTo>
                  <a:pt x="520" y="371"/>
                </a:lnTo>
                <a:lnTo>
                  <a:pt x="525" y="373"/>
                </a:lnTo>
                <a:lnTo>
                  <a:pt x="530" y="374"/>
                </a:lnTo>
                <a:lnTo>
                  <a:pt x="534" y="379"/>
                </a:lnTo>
                <a:lnTo>
                  <a:pt x="538" y="383"/>
                </a:lnTo>
                <a:lnTo>
                  <a:pt x="545" y="394"/>
                </a:lnTo>
                <a:lnTo>
                  <a:pt x="550" y="402"/>
                </a:lnTo>
                <a:lnTo>
                  <a:pt x="551" y="410"/>
                </a:lnTo>
                <a:lnTo>
                  <a:pt x="557" y="415"/>
                </a:lnTo>
                <a:lnTo>
                  <a:pt x="565" y="417"/>
                </a:lnTo>
                <a:lnTo>
                  <a:pt x="572" y="417"/>
                </a:lnTo>
                <a:lnTo>
                  <a:pt x="576" y="415"/>
                </a:lnTo>
                <a:lnTo>
                  <a:pt x="586" y="411"/>
                </a:lnTo>
                <a:lnTo>
                  <a:pt x="594" y="406"/>
                </a:lnTo>
                <a:lnTo>
                  <a:pt x="600" y="405"/>
                </a:lnTo>
                <a:lnTo>
                  <a:pt x="603" y="406"/>
                </a:lnTo>
                <a:lnTo>
                  <a:pt x="606" y="409"/>
                </a:lnTo>
                <a:lnTo>
                  <a:pt x="607" y="415"/>
                </a:lnTo>
                <a:lnTo>
                  <a:pt x="607" y="418"/>
                </a:lnTo>
                <a:lnTo>
                  <a:pt x="613" y="421"/>
                </a:lnTo>
                <a:lnTo>
                  <a:pt x="617" y="420"/>
                </a:lnTo>
                <a:lnTo>
                  <a:pt x="619" y="416"/>
                </a:lnTo>
                <a:lnTo>
                  <a:pt x="619" y="415"/>
                </a:lnTo>
                <a:lnTo>
                  <a:pt x="619" y="398"/>
                </a:lnTo>
                <a:lnTo>
                  <a:pt x="619" y="384"/>
                </a:lnTo>
                <a:lnTo>
                  <a:pt x="619" y="371"/>
                </a:lnTo>
                <a:lnTo>
                  <a:pt x="619" y="355"/>
                </a:lnTo>
                <a:lnTo>
                  <a:pt x="619" y="340"/>
                </a:lnTo>
                <a:lnTo>
                  <a:pt x="619" y="329"/>
                </a:lnTo>
                <a:lnTo>
                  <a:pt x="619" y="317"/>
                </a:lnTo>
                <a:lnTo>
                  <a:pt x="615" y="317"/>
                </a:lnTo>
                <a:lnTo>
                  <a:pt x="611" y="320"/>
                </a:lnTo>
                <a:lnTo>
                  <a:pt x="600" y="320"/>
                </a:lnTo>
                <a:lnTo>
                  <a:pt x="596" y="322"/>
                </a:lnTo>
                <a:lnTo>
                  <a:pt x="595" y="326"/>
                </a:lnTo>
                <a:lnTo>
                  <a:pt x="596" y="330"/>
                </a:lnTo>
                <a:lnTo>
                  <a:pt x="596" y="335"/>
                </a:lnTo>
                <a:lnTo>
                  <a:pt x="594" y="338"/>
                </a:lnTo>
                <a:lnTo>
                  <a:pt x="590" y="339"/>
                </a:lnTo>
                <a:lnTo>
                  <a:pt x="583" y="337"/>
                </a:lnTo>
                <a:lnTo>
                  <a:pt x="571" y="334"/>
                </a:lnTo>
                <a:lnTo>
                  <a:pt x="561" y="332"/>
                </a:lnTo>
                <a:lnTo>
                  <a:pt x="554" y="325"/>
                </a:lnTo>
                <a:lnTo>
                  <a:pt x="544" y="314"/>
                </a:lnTo>
                <a:lnTo>
                  <a:pt x="537" y="308"/>
                </a:lnTo>
                <a:lnTo>
                  <a:pt x="522" y="297"/>
                </a:lnTo>
                <a:lnTo>
                  <a:pt x="519" y="294"/>
                </a:lnTo>
                <a:lnTo>
                  <a:pt x="515" y="289"/>
                </a:lnTo>
                <a:lnTo>
                  <a:pt x="511" y="280"/>
                </a:lnTo>
                <a:lnTo>
                  <a:pt x="509" y="274"/>
                </a:lnTo>
                <a:lnTo>
                  <a:pt x="507" y="269"/>
                </a:lnTo>
                <a:lnTo>
                  <a:pt x="505" y="263"/>
                </a:lnTo>
                <a:lnTo>
                  <a:pt x="509" y="252"/>
                </a:lnTo>
                <a:lnTo>
                  <a:pt x="514" y="233"/>
                </a:lnTo>
                <a:lnTo>
                  <a:pt x="518" y="218"/>
                </a:lnTo>
                <a:lnTo>
                  <a:pt x="520" y="208"/>
                </a:lnTo>
                <a:lnTo>
                  <a:pt x="527" y="197"/>
                </a:lnTo>
                <a:lnTo>
                  <a:pt x="528" y="188"/>
                </a:lnTo>
                <a:lnTo>
                  <a:pt x="525" y="176"/>
                </a:lnTo>
                <a:lnTo>
                  <a:pt x="525" y="169"/>
                </a:lnTo>
                <a:lnTo>
                  <a:pt x="526" y="152"/>
                </a:lnTo>
                <a:lnTo>
                  <a:pt x="526" y="137"/>
                </a:lnTo>
                <a:lnTo>
                  <a:pt x="526" y="130"/>
                </a:lnTo>
                <a:lnTo>
                  <a:pt x="524" y="118"/>
                </a:lnTo>
                <a:lnTo>
                  <a:pt x="519" y="105"/>
                </a:lnTo>
                <a:lnTo>
                  <a:pt x="508" y="86"/>
                </a:lnTo>
                <a:lnTo>
                  <a:pt x="508" y="82"/>
                </a:lnTo>
                <a:lnTo>
                  <a:pt x="515" y="77"/>
                </a:lnTo>
                <a:lnTo>
                  <a:pt x="525" y="70"/>
                </a:lnTo>
                <a:lnTo>
                  <a:pt x="530" y="65"/>
                </a:lnTo>
                <a:lnTo>
                  <a:pt x="537" y="59"/>
                </a:lnTo>
                <a:lnTo>
                  <a:pt x="539" y="55"/>
                </a:lnTo>
                <a:lnTo>
                  <a:pt x="545" y="47"/>
                </a:lnTo>
                <a:lnTo>
                  <a:pt x="549" y="40"/>
                </a:lnTo>
                <a:lnTo>
                  <a:pt x="551" y="31"/>
                </a:lnTo>
                <a:lnTo>
                  <a:pt x="548" y="23"/>
                </a:lnTo>
                <a:lnTo>
                  <a:pt x="554" y="21"/>
                </a:lnTo>
                <a:lnTo>
                  <a:pt x="573" y="18"/>
                </a:lnTo>
                <a:lnTo>
                  <a:pt x="594" y="15"/>
                </a:lnTo>
                <a:lnTo>
                  <a:pt x="616" y="12"/>
                </a:lnTo>
                <a:lnTo>
                  <a:pt x="639" y="8"/>
                </a:lnTo>
                <a:lnTo>
                  <a:pt x="661" y="5"/>
                </a:lnTo>
                <a:lnTo>
                  <a:pt x="681" y="2"/>
                </a:lnTo>
                <a:lnTo>
                  <a:pt x="694" y="0"/>
                </a:lnTo>
                <a:lnTo>
                  <a:pt x="696" y="6"/>
                </a:lnTo>
                <a:lnTo>
                  <a:pt x="701" y="15"/>
                </a:lnTo>
                <a:lnTo>
                  <a:pt x="706" y="22"/>
                </a:lnTo>
                <a:lnTo>
                  <a:pt x="712" y="28"/>
                </a:lnTo>
                <a:lnTo>
                  <a:pt x="717" y="32"/>
                </a:lnTo>
                <a:lnTo>
                  <a:pt x="720" y="33"/>
                </a:lnTo>
                <a:lnTo>
                  <a:pt x="742" y="33"/>
                </a:lnTo>
                <a:lnTo>
                  <a:pt x="750" y="36"/>
                </a:lnTo>
                <a:lnTo>
                  <a:pt x="757" y="41"/>
                </a:lnTo>
                <a:lnTo>
                  <a:pt x="758" y="48"/>
                </a:lnTo>
                <a:lnTo>
                  <a:pt x="763" y="53"/>
                </a:lnTo>
                <a:lnTo>
                  <a:pt x="767" y="57"/>
                </a:lnTo>
                <a:lnTo>
                  <a:pt x="770" y="57"/>
                </a:lnTo>
                <a:lnTo>
                  <a:pt x="773" y="56"/>
                </a:lnTo>
                <a:lnTo>
                  <a:pt x="779" y="56"/>
                </a:lnTo>
                <a:lnTo>
                  <a:pt x="784" y="58"/>
                </a:lnTo>
                <a:lnTo>
                  <a:pt x="787" y="59"/>
                </a:lnTo>
                <a:lnTo>
                  <a:pt x="787" y="66"/>
                </a:lnTo>
                <a:lnTo>
                  <a:pt x="789" y="68"/>
                </a:lnTo>
                <a:lnTo>
                  <a:pt x="796" y="69"/>
                </a:lnTo>
                <a:lnTo>
                  <a:pt x="804" y="70"/>
                </a:lnTo>
                <a:lnTo>
                  <a:pt x="811" y="74"/>
                </a:lnTo>
                <a:lnTo>
                  <a:pt x="819" y="75"/>
                </a:lnTo>
                <a:lnTo>
                  <a:pt x="828" y="76"/>
                </a:lnTo>
                <a:lnTo>
                  <a:pt x="832" y="81"/>
                </a:lnTo>
                <a:lnTo>
                  <a:pt x="842" y="86"/>
                </a:lnTo>
                <a:lnTo>
                  <a:pt x="853" y="90"/>
                </a:lnTo>
                <a:lnTo>
                  <a:pt x="862" y="94"/>
                </a:lnTo>
                <a:lnTo>
                  <a:pt x="866" y="96"/>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4" name="Freeform 296"/>
          <p:cNvSpPr>
            <a:spLocks/>
          </p:cNvSpPr>
          <p:nvPr/>
        </p:nvSpPr>
        <p:spPr bwMode="auto">
          <a:xfrm>
            <a:off x="4800449" y="5318434"/>
            <a:ext cx="147385" cy="134752"/>
          </a:xfrm>
          <a:custGeom>
            <a:avLst/>
            <a:gdLst>
              <a:gd name="T0" fmla="*/ 463 w 616"/>
              <a:gd name="T1" fmla="*/ 556 h 564"/>
              <a:gd name="T2" fmla="*/ 414 w 616"/>
              <a:gd name="T3" fmla="*/ 558 h 564"/>
              <a:gd name="T4" fmla="*/ 351 w 616"/>
              <a:gd name="T5" fmla="*/ 542 h 564"/>
              <a:gd name="T6" fmla="*/ 324 w 616"/>
              <a:gd name="T7" fmla="*/ 543 h 564"/>
              <a:gd name="T8" fmla="*/ 304 w 616"/>
              <a:gd name="T9" fmla="*/ 534 h 564"/>
              <a:gd name="T10" fmla="*/ 300 w 616"/>
              <a:gd name="T11" fmla="*/ 524 h 564"/>
              <a:gd name="T12" fmla="*/ 298 w 616"/>
              <a:gd name="T13" fmla="*/ 511 h 564"/>
              <a:gd name="T14" fmla="*/ 262 w 616"/>
              <a:gd name="T15" fmla="*/ 500 h 564"/>
              <a:gd name="T16" fmla="*/ 221 w 616"/>
              <a:gd name="T17" fmla="*/ 492 h 564"/>
              <a:gd name="T18" fmla="*/ 207 w 616"/>
              <a:gd name="T19" fmla="*/ 467 h 564"/>
              <a:gd name="T20" fmla="*/ 194 w 616"/>
              <a:gd name="T21" fmla="*/ 440 h 564"/>
              <a:gd name="T22" fmla="*/ 196 w 616"/>
              <a:gd name="T23" fmla="*/ 419 h 564"/>
              <a:gd name="T24" fmla="*/ 194 w 616"/>
              <a:gd name="T25" fmla="*/ 403 h 564"/>
              <a:gd name="T26" fmla="*/ 163 w 616"/>
              <a:gd name="T27" fmla="*/ 401 h 564"/>
              <a:gd name="T28" fmla="*/ 158 w 616"/>
              <a:gd name="T29" fmla="*/ 373 h 564"/>
              <a:gd name="T30" fmla="*/ 134 w 616"/>
              <a:gd name="T31" fmla="*/ 360 h 564"/>
              <a:gd name="T32" fmla="*/ 80 w 616"/>
              <a:gd name="T33" fmla="*/ 325 h 564"/>
              <a:gd name="T34" fmla="*/ 57 w 616"/>
              <a:gd name="T35" fmla="*/ 284 h 564"/>
              <a:gd name="T36" fmla="*/ 46 w 616"/>
              <a:gd name="T37" fmla="*/ 260 h 564"/>
              <a:gd name="T38" fmla="*/ 26 w 616"/>
              <a:gd name="T39" fmla="*/ 231 h 564"/>
              <a:gd name="T40" fmla="*/ 12 w 616"/>
              <a:gd name="T41" fmla="*/ 206 h 564"/>
              <a:gd name="T42" fmla="*/ 1 w 616"/>
              <a:gd name="T43" fmla="*/ 192 h 564"/>
              <a:gd name="T44" fmla="*/ 2 w 616"/>
              <a:gd name="T45" fmla="*/ 177 h 564"/>
              <a:gd name="T46" fmla="*/ 33 w 616"/>
              <a:gd name="T47" fmla="*/ 180 h 564"/>
              <a:gd name="T48" fmla="*/ 61 w 616"/>
              <a:gd name="T49" fmla="*/ 192 h 564"/>
              <a:gd name="T50" fmla="*/ 107 w 616"/>
              <a:gd name="T51" fmla="*/ 196 h 564"/>
              <a:gd name="T52" fmla="*/ 159 w 616"/>
              <a:gd name="T53" fmla="*/ 172 h 564"/>
              <a:gd name="T54" fmla="*/ 200 w 616"/>
              <a:gd name="T55" fmla="*/ 117 h 564"/>
              <a:gd name="T56" fmla="*/ 251 w 616"/>
              <a:gd name="T57" fmla="*/ 84 h 564"/>
              <a:gd name="T58" fmla="*/ 285 w 616"/>
              <a:gd name="T59" fmla="*/ 64 h 564"/>
              <a:gd name="T60" fmla="*/ 289 w 616"/>
              <a:gd name="T61" fmla="*/ 33 h 564"/>
              <a:gd name="T62" fmla="*/ 303 w 616"/>
              <a:gd name="T63" fmla="*/ 22 h 564"/>
              <a:gd name="T64" fmla="*/ 357 w 616"/>
              <a:gd name="T65" fmla="*/ 1 h 564"/>
              <a:gd name="T66" fmla="*/ 409 w 616"/>
              <a:gd name="T67" fmla="*/ 0 h 564"/>
              <a:gd name="T68" fmla="*/ 413 w 616"/>
              <a:gd name="T69" fmla="*/ 29 h 564"/>
              <a:gd name="T70" fmla="*/ 476 w 616"/>
              <a:gd name="T71" fmla="*/ 32 h 564"/>
              <a:gd name="T72" fmla="*/ 512 w 616"/>
              <a:gd name="T73" fmla="*/ 47 h 564"/>
              <a:gd name="T74" fmla="*/ 572 w 616"/>
              <a:gd name="T75" fmla="*/ 72 h 564"/>
              <a:gd name="T76" fmla="*/ 601 w 616"/>
              <a:gd name="T77" fmla="*/ 87 h 564"/>
              <a:gd name="T78" fmla="*/ 611 w 616"/>
              <a:gd name="T79" fmla="*/ 93 h 564"/>
              <a:gd name="T80" fmla="*/ 613 w 616"/>
              <a:gd name="T81" fmla="*/ 132 h 564"/>
              <a:gd name="T82" fmla="*/ 612 w 616"/>
              <a:gd name="T83" fmla="*/ 201 h 564"/>
              <a:gd name="T84" fmla="*/ 615 w 616"/>
              <a:gd name="T85" fmla="*/ 220 h 564"/>
              <a:gd name="T86" fmla="*/ 608 w 616"/>
              <a:gd name="T87" fmla="*/ 247 h 564"/>
              <a:gd name="T88" fmla="*/ 604 w 616"/>
              <a:gd name="T89" fmla="*/ 258 h 564"/>
              <a:gd name="T90" fmla="*/ 592 w 616"/>
              <a:gd name="T91" fmla="*/ 272 h 564"/>
              <a:gd name="T92" fmla="*/ 602 w 616"/>
              <a:gd name="T93" fmla="*/ 282 h 564"/>
              <a:gd name="T94" fmla="*/ 602 w 616"/>
              <a:gd name="T95" fmla="*/ 297 h 564"/>
              <a:gd name="T96" fmla="*/ 607 w 616"/>
              <a:gd name="T97" fmla="*/ 333 h 564"/>
              <a:gd name="T98" fmla="*/ 616 w 616"/>
              <a:gd name="T99" fmla="*/ 355 h 564"/>
              <a:gd name="T100" fmla="*/ 598 w 616"/>
              <a:gd name="T101" fmla="*/ 391 h 564"/>
              <a:gd name="T102" fmla="*/ 575 w 616"/>
              <a:gd name="T103" fmla="*/ 416 h 564"/>
              <a:gd name="T104" fmla="*/ 574 w 616"/>
              <a:gd name="T105" fmla="*/ 441 h 564"/>
              <a:gd name="T106" fmla="*/ 569 w 616"/>
              <a:gd name="T107" fmla="*/ 471 h 564"/>
              <a:gd name="T108" fmla="*/ 538 w 616"/>
              <a:gd name="T109" fmla="*/ 504 h 564"/>
              <a:gd name="T110" fmla="*/ 502 w 616"/>
              <a:gd name="T111" fmla="*/ 543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6" h="564">
                <a:moveTo>
                  <a:pt x="480" y="564"/>
                </a:moveTo>
                <a:lnTo>
                  <a:pt x="473" y="559"/>
                </a:lnTo>
                <a:lnTo>
                  <a:pt x="463" y="556"/>
                </a:lnTo>
                <a:lnTo>
                  <a:pt x="450" y="554"/>
                </a:lnTo>
                <a:lnTo>
                  <a:pt x="434" y="555"/>
                </a:lnTo>
                <a:lnTo>
                  <a:pt x="414" y="558"/>
                </a:lnTo>
                <a:lnTo>
                  <a:pt x="393" y="554"/>
                </a:lnTo>
                <a:lnTo>
                  <a:pt x="370" y="545"/>
                </a:lnTo>
                <a:lnTo>
                  <a:pt x="351" y="542"/>
                </a:lnTo>
                <a:lnTo>
                  <a:pt x="329" y="546"/>
                </a:lnTo>
                <a:lnTo>
                  <a:pt x="328" y="546"/>
                </a:lnTo>
                <a:lnTo>
                  <a:pt x="324" y="543"/>
                </a:lnTo>
                <a:lnTo>
                  <a:pt x="318" y="536"/>
                </a:lnTo>
                <a:lnTo>
                  <a:pt x="307" y="535"/>
                </a:lnTo>
                <a:lnTo>
                  <a:pt x="304" y="534"/>
                </a:lnTo>
                <a:lnTo>
                  <a:pt x="302" y="531"/>
                </a:lnTo>
                <a:lnTo>
                  <a:pt x="301" y="528"/>
                </a:lnTo>
                <a:lnTo>
                  <a:pt x="300" y="524"/>
                </a:lnTo>
                <a:lnTo>
                  <a:pt x="302" y="514"/>
                </a:lnTo>
                <a:lnTo>
                  <a:pt x="301" y="512"/>
                </a:lnTo>
                <a:lnTo>
                  <a:pt x="298" y="511"/>
                </a:lnTo>
                <a:lnTo>
                  <a:pt x="292" y="510"/>
                </a:lnTo>
                <a:lnTo>
                  <a:pt x="279" y="505"/>
                </a:lnTo>
                <a:lnTo>
                  <a:pt x="262" y="500"/>
                </a:lnTo>
                <a:lnTo>
                  <a:pt x="234" y="495"/>
                </a:lnTo>
                <a:lnTo>
                  <a:pt x="223" y="493"/>
                </a:lnTo>
                <a:lnTo>
                  <a:pt x="221" y="492"/>
                </a:lnTo>
                <a:lnTo>
                  <a:pt x="218" y="488"/>
                </a:lnTo>
                <a:lnTo>
                  <a:pt x="212" y="475"/>
                </a:lnTo>
                <a:lnTo>
                  <a:pt x="207" y="467"/>
                </a:lnTo>
                <a:lnTo>
                  <a:pt x="195" y="454"/>
                </a:lnTo>
                <a:lnTo>
                  <a:pt x="193" y="450"/>
                </a:lnTo>
                <a:lnTo>
                  <a:pt x="194" y="440"/>
                </a:lnTo>
                <a:lnTo>
                  <a:pt x="195" y="432"/>
                </a:lnTo>
                <a:lnTo>
                  <a:pt x="196" y="425"/>
                </a:lnTo>
                <a:lnTo>
                  <a:pt x="196" y="419"/>
                </a:lnTo>
                <a:lnTo>
                  <a:pt x="195" y="411"/>
                </a:lnTo>
                <a:lnTo>
                  <a:pt x="196" y="405"/>
                </a:lnTo>
                <a:lnTo>
                  <a:pt x="194" y="403"/>
                </a:lnTo>
                <a:lnTo>
                  <a:pt x="190" y="401"/>
                </a:lnTo>
                <a:lnTo>
                  <a:pt x="177" y="401"/>
                </a:lnTo>
                <a:lnTo>
                  <a:pt x="163" y="401"/>
                </a:lnTo>
                <a:lnTo>
                  <a:pt x="162" y="393"/>
                </a:lnTo>
                <a:lnTo>
                  <a:pt x="161" y="380"/>
                </a:lnTo>
                <a:lnTo>
                  <a:pt x="158" y="373"/>
                </a:lnTo>
                <a:lnTo>
                  <a:pt x="154" y="369"/>
                </a:lnTo>
                <a:lnTo>
                  <a:pt x="148" y="365"/>
                </a:lnTo>
                <a:lnTo>
                  <a:pt x="134" y="360"/>
                </a:lnTo>
                <a:lnTo>
                  <a:pt x="115" y="352"/>
                </a:lnTo>
                <a:lnTo>
                  <a:pt x="99" y="340"/>
                </a:lnTo>
                <a:lnTo>
                  <a:pt x="80" y="325"/>
                </a:lnTo>
                <a:lnTo>
                  <a:pt x="74" y="322"/>
                </a:lnTo>
                <a:lnTo>
                  <a:pt x="68" y="308"/>
                </a:lnTo>
                <a:lnTo>
                  <a:pt x="57" y="284"/>
                </a:lnTo>
                <a:lnTo>
                  <a:pt x="58" y="276"/>
                </a:lnTo>
                <a:lnTo>
                  <a:pt x="56" y="272"/>
                </a:lnTo>
                <a:lnTo>
                  <a:pt x="46" y="260"/>
                </a:lnTo>
                <a:lnTo>
                  <a:pt x="44" y="254"/>
                </a:lnTo>
                <a:lnTo>
                  <a:pt x="42" y="248"/>
                </a:lnTo>
                <a:lnTo>
                  <a:pt x="26" y="231"/>
                </a:lnTo>
                <a:lnTo>
                  <a:pt x="21" y="223"/>
                </a:lnTo>
                <a:lnTo>
                  <a:pt x="16" y="214"/>
                </a:lnTo>
                <a:lnTo>
                  <a:pt x="12" y="206"/>
                </a:lnTo>
                <a:lnTo>
                  <a:pt x="9" y="203"/>
                </a:lnTo>
                <a:lnTo>
                  <a:pt x="4" y="198"/>
                </a:lnTo>
                <a:lnTo>
                  <a:pt x="1" y="192"/>
                </a:lnTo>
                <a:lnTo>
                  <a:pt x="0" y="187"/>
                </a:lnTo>
                <a:lnTo>
                  <a:pt x="1" y="181"/>
                </a:lnTo>
                <a:lnTo>
                  <a:pt x="2" y="177"/>
                </a:lnTo>
                <a:lnTo>
                  <a:pt x="18" y="181"/>
                </a:lnTo>
                <a:lnTo>
                  <a:pt x="26" y="182"/>
                </a:lnTo>
                <a:lnTo>
                  <a:pt x="33" y="180"/>
                </a:lnTo>
                <a:lnTo>
                  <a:pt x="41" y="183"/>
                </a:lnTo>
                <a:lnTo>
                  <a:pt x="50" y="190"/>
                </a:lnTo>
                <a:lnTo>
                  <a:pt x="61" y="192"/>
                </a:lnTo>
                <a:lnTo>
                  <a:pt x="72" y="187"/>
                </a:lnTo>
                <a:lnTo>
                  <a:pt x="88" y="188"/>
                </a:lnTo>
                <a:lnTo>
                  <a:pt x="107" y="196"/>
                </a:lnTo>
                <a:lnTo>
                  <a:pt x="123" y="198"/>
                </a:lnTo>
                <a:lnTo>
                  <a:pt x="142" y="191"/>
                </a:lnTo>
                <a:lnTo>
                  <a:pt x="159" y="172"/>
                </a:lnTo>
                <a:lnTo>
                  <a:pt x="175" y="154"/>
                </a:lnTo>
                <a:lnTo>
                  <a:pt x="191" y="133"/>
                </a:lnTo>
                <a:lnTo>
                  <a:pt x="200" y="117"/>
                </a:lnTo>
                <a:lnTo>
                  <a:pt x="214" y="103"/>
                </a:lnTo>
                <a:lnTo>
                  <a:pt x="233" y="93"/>
                </a:lnTo>
                <a:lnTo>
                  <a:pt x="251" y="84"/>
                </a:lnTo>
                <a:lnTo>
                  <a:pt x="280" y="73"/>
                </a:lnTo>
                <a:lnTo>
                  <a:pt x="280" y="73"/>
                </a:lnTo>
                <a:lnTo>
                  <a:pt x="285" y="64"/>
                </a:lnTo>
                <a:lnTo>
                  <a:pt x="287" y="55"/>
                </a:lnTo>
                <a:lnTo>
                  <a:pt x="287" y="41"/>
                </a:lnTo>
                <a:lnTo>
                  <a:pt x="289" y="33"/>
                </a:lnTo>
                <a:lnTo>
                  <a:pt x="292" y="29"/>
                </a:lnTo>
                <a:lnTo>
                  <a:pt x="297" y="26"/>
                </a:lnTo>
                <a:lnTo>
                  <a:pt x="303" y="22"/>
                </a:lnTo>
                <a:lnTo>
                  <a:pt x="322" y="11"/>
                </a:lnTo>
                <a:lnTo>
                  <a:pt x="337" y="5"/>
                </a:lnTo>
                <a:lnTo>
                  <a:pt x="357" y="1"/>
                </a:lnTo>
                <a:lnTo>
                  <a:pt x="378" y="1"/>
                </a:lnTo>
                <a:lnTo>
                  <a:pt x="398" y="0"/>
                </a:lnTo>
                <a:lnTo>
                  <a:pt x="409" y="0"/>
                </a:lnTo>
                <a:lnTo>
                  <a:pt x="409" y="13"/>
                </a:lnTo>
                <a:lnTo>
                  <a:pt x="410" y="28"/>
                </a:lnTo>
                <a:lnTo>
                  <a:pt x="413" y="29"/>
                </a:lnTo>
                <a:lnTo>
                  <a:pt x="428" y="30"/>
                </a:lnTo>
                <a:lnTo>
                  <a:pt x="452" y="31"/>
                </a:lnTo>
                <a:lnTo>
                  <a:pt x="476" y="32"/>
                </a:lnTo>
                <a:lnTo>
                  <a:pt x="491" y="42"/>
                </a:lnTo>
                <a:lnTo>
                  <a:pt x="496" y="44"/>
                </a:lnTo>
                <a:lnTo>
                  <a:pt x="512" y="47"/>
                </a:lnTo>
                <a:lnTo>
                  <a:pt x="532" y="65"/>
                </a:lnTo>
                <a:lnTo>
                  <a:pt x="556" y="66"/>
                </a:lnTo>
                <a:lnTo>
                  <a:pt x="572" y="72"/>
                </a:lnTo>
                <a:lnTo>
                  <a:pt x="587" y="78"/>
                </a:lnTo>
                <a:lnTo>
                  <a:pt x="595" y="85"/>
                </a:lnTo>
                <a:lnTo>
                  <a:pt x="601" y="87"/>
                </a:lnTo>
                <a:lnTo>
                  <a:pt x="608" y="87"/>
                </a:lnTo>
                <a:lnTo>
                  <a:pt x="611" y="88"/>
                </a:lnTo>
                <a:lnTo>
                  <a:pt x="611" y="93"/>
                </a:lnTo>
                <a:lnTo>
                  <a:pt x="606" y="102"/>
                </a:lnTo>
                <a:lnTo>
                  <a:pt x="606" y="115"/>
                </a:lnTo>
                <a:lnTo>
                  <a:pt x="613" y="132"/>
                </a:lnTo>
                <a:lnTo>
                  <a:pt x="614" y="148"/>
                </a:lnTo>
                <a:lnTo>
                  <a:pt x="612" y="175"/>
                </a:lnTo>
                <a:lnTo>
                  <a:pt x="612" y="201"/>
                </a:lnTo>
                <a:lnTo>
                  <a:pt x="613" y="211"/>
                </a:lnTo>
                <a:lnTo>
                  <a:pt x="614" y="217"/>
                </a:lnTo>
                <a:lnTo>
                  <a:pt x="615" y="220"/>
                </a:lnTo>
                <a:lnTo>
                  <a:pt x="615" y="224"/>
                </a:lnTo>
                <a:lnTo>
                  <a:pt x="611" y="235"/>
                </a:lnTo>
                <a:lnTo>
                  <a:pt x="608" y="247"/>
                </a:lnTo>
                <a:lnTo>
                  <a:pt x="608" y="251"/>
                </a:lnTo>
                <a:lnTo>
                  <a:pt x="606" y="255"/>
                </a:lnTo>
                <a:lnTo>
                  <a:pt x="604" y="258"/>
                </a:lnTo>
                <a:lnTo>
                  <a:pt x="594" y="263"/>
                </a:lnTo>
                <a:lnTo>
                  <a:pt x="592" y="266"/>
                </a:lnTo>
                <a:lnTo>
                  <a:pt x="592" y="272"/>
                </a:lnTo>
                <a:lnTo>
                  <a:pt x="593" y="277"/>
                </a:lnTo>
                <a:lnTo>
                  <a:pt x="597" y="279"/>
                </a:lnTo>
                <a:lnTo>
                  <a:pt x="602" y="282"/>
                </a:lnTo>
                <a:lnTo>
                  <a:pt x="604" y="286"/>
                </a:lnTo>
                <a:lnTo>
                  <a:pt x="604" y="290"/>
                </a:lnTo>
                <a:lnTo>
                  <a:pt x="602" y="297"/>
                </a:lnTo>
                <a:lnTo>
                  <a:pt x="598" y="310"/>
                </a:lnTo>
                <a:lnTo>
                  <a:pt x="602" y="324"/>
                </a:lnTo>
                <a:lnTo>
                  <a:pt x="607" y="333"/>
                </a:lnTo>
                <a:lnTo>
                  <a:pt x="613" y="344"/>
                </a:lnTo>
                <a:lnTo>
                  <a:pt x="616" y="350"/>
                </a:lnTo>
                <a:lnTo>
                  <a:pt x="616" y="355"/>
                </a:lnTo>
                <a:lnTo>
                  <a:pt x="615" y="360"/>
                </a:lnTo>
                <a:lnTo>
                  <a:pt x="605" y="379"/>
                </a:lnTo>
                <a:lnTo>
                  <a:pt x="598" y="391"/>
                </a:lnTo>
                <a:lnTo>
                  <a:pt x="590" y="404"/>
                </a:lnTo>
                <a:lnTo>
                  <a:pt x="578" y="412"/>
                </a:lnTo>
                <a:lnTo>
                  <a:pt x="575" y="416"/>
                </a:lnTo>
                <a:lnTo>
                  <a:pt x="574" y="421"/>
                </a:lnTo>
                <a:lnTo>
                  <a:pt x="575" y="430"/>
                </a:lnTo>
                <a:lnTo>
                  <a:pt x="574" y="441"/>
                </a:lnTo>
                <a:lnTo>
                  <a:pt x="564" y="456"/>
                </a:lnTo>
                <a:lnTo>
                  <a:pt x="570" y="470"/>
                </a:lnTo>
                <a:lnTo>
                  <a:pt x="569" y="471"/>
                </a:lnTo>
                <a:lnTo>
                  <a:pt x="566" y="473"/>
                </a:lnTo>
                <a:lnTo>
                  <a:pt x="552" y="488"/>
                </a:lnTo>
                <a:lnTo>
                  <a:pt x="538" y="504"/>
                </a:lnTo>
                <a:lnTo>
                  <a:pt x="527" y="515"/>
                </a:lnTo>
                <a:lnTo>
                  <a:pt x="516" y="528"/>
                </a:lnTo>
                <a:lnTo>
                  <a:pt x="502" y="543"/>
                </a:lnTo>
                <a:lnTo>
                  <a:pt x="491" y="555"/>
                </a:lnTo>
                <a:lnTo>
                  <a:pt x="480" y="564"/>
                </a:lnTo>
                <a:close/>
              </a:path>
            </a:pathLst>
          </a:custGeom>
          <a:solidFill>
            <a:srgbClr val="CCCCCC"/>
          </a:solidFill>
          <a:ln w="4763"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8" name="文字方塊 297"/>
          <p:cNvSpPr txBox="1"/>
          <p:nvPr/>
        </p:nvSpPr>
        <p:spPr>
          <a:xfrm>
            <a:off x="3397622" y="5665256"/>
            <a:ext cx="1508102" cy="659348"/>
          </a:xfrm>
          <a:prstGeom prst="rect">
            <a:avLst/>
          </a:prstGeom>
          <a:noFill/>
        </p:spPr>
        <p:txBody>
          <a:bodyPr wrap="square" rtlCol="0">
            <a:spAutoFit/>
          </a:bodyPr>
          <a:lstStyle/>
          <a:p>
            <a:r>
              <a:rPr lang="en-US" altLang="zh-TW" sz="1200" dirty="0" smtClean="0"/>
              <a:t>The quick brown fox jumps over the lazy dog. </a:t>
            </a:r>
          </a:p>
        </p:txBody>
      </p:sp>
      <p:grpSp>
        <p:nvGrpSpPr>
          <p:cNvPr id="321" name="群組 320"/>
          <p:cNvGrpSpPr/>
          <p:nvPr/>
        </p:nvGrpSpPr>
        <p:grpSpPr>
          <a:xfrm>
            <a:off x="6119171" y="3729512"/>
            <a:ext cx="367105" cy="604919"/>
            <a:chOff x="6204931" y="3545941"/>
            <a:chExt cx="411266" cy="677688"/>
          </a:xfrm>
        </p:grpSpPr>
        <p:sp>
          <p:nvSpPr>
            <p:cNvPr id="320" name="手繪多邊形 31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 name="橢圓 2"/>
            <p:cNvSpPr/>
            <p:nvPr/>
          </p:nvSpPr>
          <p:spPr>
            <a:xfrm>
              <a:off x="6297149" y="3646759"/>
              <a:ext cx="226831" cy="226831"/>
            </a:xfrm>
            <a:prstGeom prst="ellipse">
              <a:avLst/>
            </a:prstGeom>
            <a:solidFill>
              <a:schemeClr val="accent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23" name="群組 322"/>
          <p:cNvGrpSpPr/>
          <p:nvPr/>
        </p:nvGrpSpPr>
        <p:grpSpPr>
          <a:xfrm>
            <a:off x="3515061" y="1659828"/>
            <a:ext cx="367105" cy="604919"/>
            <a:chOff x="6204931" y="3545941"/>
            <a:chExt cx="411266" cy="677688"/>
          </a:xfrm>
        </p:grpSpPr>
        <p:sp>
          <p:nvSpPr>
            <p:cNvPr id="324" name="手繪多邊形 32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25" name="橢圓 324"/>
            <p:cNvSpPr/>
            <p:nvPr/>
          </p:nvSpPr>
          <p:spPr>
            <a:xfrm>
              <a:off x="6297149" y="3646759"/>
              <a:ext cx="226831" cy="226831"/>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26" name="群組 325"/>
          <p:cNvGrpSpPr/>
          <p:nvPr/>
        </p:nvGrpSpPr>
        <p:grpSpPr>
          <a:xfrm>
            <a:off x="2203290" y="3651778"/>
            <a:ext cx="367105" cy="604919"/>
            <a:chOff x="6204931" y="3545941"/>
            <a:chExt cx="411266" cy="677688"/>
          </a:xfrm>
        </p:grpSpPr>
        <p:sp>
          <p:nvSpPr>
            <p:cNvPr id="327" name="手繪多邊形 326"/>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28" name="橢圓 327"/>
            <p:cNvSpPr/>
            <p:nvPr/>
          </p:nvSpPr>
          <p:spPr>
            <a:xfrm>
              <a:off x="6297149" y="3646759"/>
              <a:ext cx="226831" cy="226831"/>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29" name="群組 328"/>
          <p:cNvGrpSpPr/>
          <p:nvPr/>
        </p:nvGrpSpPr>
        <p:grpSpPr>
          <a:xfrm>
            <a:off x="3223557" y="4633178"/>
            <a:ext cx="367105" cy="604919"/>
            <a:chOff x="6204931" y="3545941"/>
            <a:chExt cx="411266" cy="677688"/>
          </a:xfrm>
        </p:grpSpPr>
        <p:sp>
          <p:nvSpPr>
            <p:cNvPr id="330" name="手繪多邊形 32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31" name="橢圓 330"/>
            <p:cNvSpPr/>
            <p:nvPr/>
          </p:nvSpPr>
          <p:spPr>
            <a:xfrm>
              <a:off x="6297149" y="3646759"/>
              <a:ext cx="226831" cy="226831"/>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332" name="群組 331"/>
          <p:cNvGrpSpPr/>
          <p:nvPr/>
        </p:nvGrpSpPr>
        <p:grpSpPr>
          <a:xfrm>
            <a:off x="6692464" y="4885816"/>
            <a:ext cx="367105" cy="604919"/>
            <a:chOff x="6204931" y="3545941"/>
            <a:chExt cx="411266" cy="677688"/>
          </a:xfrm>
        </p:grpSpPr>
        <p:sp>
          <p:nvSpPr>
            <p:cNvPr id="333" name="手繪多邊形 332"/>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rgbClr val="585858"/>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34" name="橢圓 333"/>
            <p:cNvSpPr/>
            <p:nvPr/>
          </p:nvSpPr>
          <p:spPr>
            <a:xfrm>
              <a:off x="6297149" y="3646759"/>
              <a:ext cx="226831" cy="226831"/>
            </a:xfrm>
            <a:prstGeom prst="ellipse">
              <a:avLst/>
            </a:prstGeom>
            <a:solidFill>
              <a:schemeClr val="accent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sp>
        <p:nvSpPr>
          <p:cNvPr id="335" name="文字方塊 334"/>
          <p:cNvSpPr txBox="1"/>
          <p:nvPr/>
        </p:nvSpPr>
        <p:spPr>
          <a:xfrm>
            <a:off x="3931367" y="1652612"/>
            <a:ext cx="1823926" cy="467038"/>
          </a:xfrm>
          <a:prstGeom prst="rect">
            <a:avLst/>
          </a:prstGeom>
          <a:noFill/>
        </p:spPr>
        <p:txBody>
          <a:bodyPr wrap="square" rtlCol="0">
            <a:spAutoFit/>
          </a:bodyPr>
          <a:lstStyle/>
          <a:p>
            <a:r>
              <a:rPr lang="en-US" altLang="zh-TW" sz="1200" dirty="0" smtClean="0"/>
              <a:t>The quick brown fox jumps over the lazy dog. </a:t>
            </a:r>
          </a:p>
        </p:txBody>
      </p:sp>
      <p:sp>
        <p:nvSpPr>
          <p:cNvPr id="336" name="文字方塊 335"/>
          <p:cNvSpPr txBox="1"/>
          <p:nvPr/>
        </p:nvSpPr>
        <p:spPr>
          <a:xfrm>
            <a:off x="5436774" y="5762887"/>
            <a:ext cx="1823926" cy="467038"/>
          </a:xfrm>
          <a:prstGeom prst="rect">
            <a:avLst/>
          </a:prstGeom>
          <a:noFill/>
        </p:spPr>
        <p:txBody>
          <a:bodyPr wrap="square" rtlCol="0">
            <a:spAutoFit/>
          </a:bodyPr>
          <a:lstStyle/>
          <a:p>
            <a:r>
              <a:rPr lang="en-US" altLang="zh-TW" sz="1200" dirty="0" smtClean="0"/>
              <a:t>The quick brown fox jumps over the lazy dog. </a:t>
            </a:r>
          </a:p>
        </p:txBody>
      </p:sp>
      <p:sp>
        <p:nvSpPr>
          <p:cNvPr id="337" name="文字方塊 336"/>
          <p:cNvSpPr txBox="1"/>
          <p:nvPr/>
        </p:nvSpPr>
        <p:spPr>
          <a:xfrm>
            <a:off x="7060705" y="4004758"/>
            <a:ext cx="1387052" cy="659348"/>
          </a:xfrm>
          <a:prstGeom prst="rect">
            <a:avLst/>
          </a:prstGeom>
          <a:noFill/>
        </p:spPr>
        <p:txBody>
          <a:bodyPr wrap="square" rtlCol="0">
            <a:spAutoFit/>
          </a:bodyPr>
          <a:lstStyle/>
          <a:p>
            <a:r>
              <a:rPr lang="en-US" altLang="zh-TW" sz="1200" dirty="0" smtClean="0"/>
              <a:t>The quick brown fox jumps over the lazy dog. </a:t>
            </a:r>
          </a:p>
        </p:txBody>
      </p:sp>
      <p:sp>
        <p:nvSpPr>
          <p:cNvPr id="338" name="文字方塊 337"/>
          <p:cNvSpPr txBox="1"/>
          <p:nvPr/>
        </p:nvSpPr>
        <p:spPr>
          <a:xfrm>
            <a:off x="696243" y="4295160"/>
            <a:ext cx="1508102" cy="659348"/>
          </a:xfrm>
          <a:prstGeom prst="rect">
            <a:avLst/>
          </a:prstGeom>
          <a:noFill/>
        </p:spPr>
        <p:txBody>
          <a:bodyPr wrap="square" rtlCol="0">
            <a:spAutoFit/>
          </a:bodyPr>
          <a:lstStyle/>
          <a:p>
            <a:r>
              <a:rPr lang="en-US" altLang="zh-TW" sz="1200" dirty="0" smtClean="0"/>
              <a:t>The quick brown fox jumps over the lazy dog. </a:t>
            </a:r>
          </a:p>
        </p:txBody>
      </p:sp>
      <p:sp>
        <p:nvSpPr>
          <p:cNvPr id="304" name="矩形 30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6" name="文字方塊 30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Global Sales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3" name="投影片編號版面配置區 32"/>
          <p:cNvSpPr>
            <a:spLocks noGrp="1"/>
          </p:cNvSpPr>
          <p:nvPr>
            <p:ph type="sldNum" sz="quarter" idx="12"/>
          </p:nvPr>
        </p:nvSpPr>
        <p:spPr/>
        <p:txBody>
          <a:bodyPr/>
          <a:lstStyle/>
          <a:p>
            <a:fld id="{93B68095-C8B2-4A76-90AA-E601358CCBC3}" type="slidenum">
              <a:rPr lang="zh-TW" altLang="en-US" smtClean="0"/>
              <a:t>454</a:t>
            </a:fld>
            <a:endParaRPr lang="zh-TW" altLang="en-US"/>
          </a:p>
        </p:txBody>
      </p:sp>
    </p:spTree>
    <p:extLst>
      <p:ext uri="{BB962C8B-B14F-4D97-AF65-F5344CB8AC3E}">
        <p14:creationId xmlns:p14="http://schemas.microsoft.com/office/powerpoint/2010/main" val="1394887765"/>
      </p:ext>
    </p:extLst>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Text Box</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21</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455</a:t>
            </a:fld>
            <a:endParaRPr lang="zh-TW" altLang="en-US"/>
          </a:p>
        </p:txBody>
      </p:sp>
    </p:spTree>
    <p:extLst>
      <p:ext uri="{BB962C8B-B14F-4D97-AF65-F5344CB8AC3E}">
        <p14:creationId xmlns:p14="http://schemas.microsoft.com/office/powerpoint/2010/main" val="4063387665"/>
      </p:ext>
    </p:extLst>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105195" y="232178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sp>
        <p:nvSpPr>
          <p:cNvPr id="8" name="矩形 7"/>
          <p:cNvSpPr/>
          <p:nvPr/>
        </p:nvSpPr>
        <p:spPr>
          <a:xfrm>
            <a:off x="4842035" y="232178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sp>
        <p:nvSpPr>
          <p:cNvPr id="10" name="矩形 9"/>
          <p:cNvSpPr/>
          <p:nvPr/>
        </p:nvSpPr>
        <p:spPr>
          <a:xfrm>
            <a:off x="1105195" y="47531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sp>
        <p:nvSpPr>
          <p:cNvPr id="12" name="矩形 11"/>
          <p:cNvSpPr/>
          <p:nvPr/>
        </p:nvSpPr>
        <p:spPr>
          <a:xfrm>
            <a:off x="4842035" y="47531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latin typeface="+mj-lt"/>
                <a:ea typeface="微軟正黑體" panose="020B0604030504040204" pitchFamily="34" charset="-120"/>
              </a:rPr>
              <a:t>The quick brown fox jumps over the lazy dog. </a:t>
            </a:r>
          </a:p>
        </p:txBody>
      </p:sp>
      <p:cxnSp>
        <p:nvCxnSpPr>
          <p:cNvPr id="4" name="直線接點 3"/>
          <p:cNvCxnSpPr/>
          <p:nvPr/>
        </p:nvCxnSpPr>
        <p:spPr>
          <a:xfrm>
            <a:off x="1105195" y="2239725"/>
            <a:ext cx="2993564"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4842035" y="2239725"/>
            <a:ext cx="2993564"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105195" y="4661946"/>
            <a:ext cx="2993564"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4842035" y="4661946"/>
            <a:ext cx="2993564"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3" name="矩形 12"/>
          <p:cNvSpPr/>
          <p:nvPr/>
        </p:nvSpPr>
        <p:spPr>
          <a:xfrm>
            <a:off x="1345601" y="177360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3" name="矩形 22"/>
          <p:cNvSpPr/>
          <p:nvPr/>
        </p:nvSpPr>
        <p:spPr>
          <a:xfrm>
            <a:off x="1345601" y="419767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5074075" y="177360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5" name="矩形 24"/>
          <p:cNvSpPr/>
          <p:nvPr/>
        </p:nvSpPr>
        <p:spPr>
          <a:xfrm>
            <a:off x="5074075" y="419767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grpSp>
        <p:nvGrpSpPr>
          <p:cNvPr id="107" name="群組 106"/>
          <p:cNvGrpSpPr/>
          <p:nvPr/>
        </p:nvGrpSpPr>
        <p:grpSpPr>
          <a:xfrm>
            <a:off x="600205" y="1938011"/>
            <a:ext cx="627756" cy="603630"/>
            <a:chOff x="-9802813" y="-3616325"/>
            <a:chExt cx="4213226" cy="4051300"/>
          </a:xfrm>
        </p:grpSpPr>
        <p:sp>
          <p:nvSpPr>
            <p:cNvPr id="30" name="Freeform 5"/>
            <p:cNvSpPr>
              <a:spLocks/>
            </p:cNvSpPr>
            <p:nvPr/>
          </p:nvSpPr>
          <p:spPr bwMode="auto">
            <a:xfrm>
              <a:off x="-9588500" y="-3616325"/>
              <a:ext cx="3998913" cy="4051300"/>
            </a:xfrm>
            <a:custGeom>
              <a:avLst/>
              <a:gdLst>
                <a:gd name="T0" fmla="*/ 2495 w 5036"/>
                <a:gd name="T1" fmla="*/ 0 h 5084"/>
                <a:gd name="T2" fmla="*/ 5036 w 5036"/>
                <a:gd name="T3" fmla="*/ 2542 h 5084"/>
                <a:gd name="T4" fmla="*/ 2495 w 5036"/>
                <a:gd name="T5" fmla="*/ 5084 h 5084"/>
                <a:gd name="T6" fmla="*/ 0 w 5036"/>
                <a:gd name="T7" fmla="*/ 3029 h 5084"/>
                <a:gd name="T8" fmla="*/ 2495 w 5036"/>
                <a:gd name="T9" fmla="*/ 2542 h 5084"/>
                <a:gd name="T10" fmla="*/ 2495 w 5036"/>
                <a:gd name="T11" fmla="*/ 0 h 5084"/>
              </a:gdLst>
              <a:ahLst/>
              <a:cxnLst>
                <a:cxn ang="0">
                  <a:pos x="T0" y="T1"/>
                </a:cxn>
                <a:cxn ang="0">
                  <a:pos x="T2" y="T3"/>
                </a:cxn>
                <a:cxn ang="0">
                  <a:pos x="T4" y="T5"/>
                </a:cxn>
                <a:cxn ang="0">
                  <a:pos x="T6" y="T7"/>
                </a:cxn>
                <a:cxn ang="0">
                  <a:pos x="T8" y="T9"/>
                </a:cxn>
                <a:cxn ang="0">
                  <a:pos x="T10" y="T11"/>
                </a:cxn>
              </a:cxnLst>
              <a:rect l="0" t="0" r="r" b="b"/>
              <a:pathLst>
                <a:path w="5036" h="5084">
                  <a:moveTo>
                    <a:pt x="2495" y="0"/>
                  </a:moveTo>
                  <a:cubicBezTo>
                    <a:pt x="3898" y="0"/>
                    <a:pt x="5036" y="1138"/>
                    <a:pt x="5036" y="2542"/>
                  </a:cubicBezTo>
                  <a:cubicBezTo>
                    <a:pt x="5036" y="3946"/>
                    <a:pt x="3898" y="5084"/>
                    <a:pt x="2495" y="5084"/>
                  </a:cubicBezTo>
                  <a:cubicBezTo>
                    <a:pt x="1279" y="5084"/>
                    <a:pt x="233" y="4223"/>
                    <a:pt x="0" y="3029"/>
                  </a:cubicBezTo>
                  <a:lnTo>
                    <a:pt x="2495" y="2542"/>
                  </a:lnTo>
                  <a:lnTo>
                    <a:pt x="2495" y="0"/>
                  </a:lnTo>
                  <a:close/>
                </a:path>
              </a:pathLst>
            </a:custGeom>
            <a:solidFill>
              <a:srgbClr val="6BCBC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32" name="Freeform 7"/>
            <p:cNvSpPr>
              <a:spLocks/>
            </p:cNvSpPr>
            <p:nvPr/>
          </p:nvSpPr>
          <p:spPr bwMode="auto">
            <a:xfrm>
              <a:off x="-9802813" y="-3616325"/>
              <a:ext cx="2195513" cy="2414588"/>
            </a:xfrm>
            <a:custGeom>
              <a:avLst/>
              <a:gdLst>
                <a:gd name="T0" fmla="*/ 269 w 2764"/>
                <a:gd name="T1" fmla="*/ 3029 h 3029"/>
                <a:gd name="T2" fmla="*/ 2276 w 2764"/>
                <a:gd name="T3" fmla="*/ 47 h 3029"/>
                <a:gd name="T4" fmla="*/ 2764 w 2764"/>
                <a:gd name="T5" fmla="*/ 0 h 3029"/>
                <a:gd name="T6" fmla="*/ 2764 w 2764"/>
                <a:gd name="T7" fmla="*/ 2542 h 3029"/>
                <a:gd name="T8" fmla="*/ 269 w 2764"/>
                <a:gd name="T9" fmla="*/ 3029 h 3029"/>
              </a:gdLst>
              <a:ahLst/>
              <a:cxnLst>
                <a:cxn ang="0">
                  <a:pos x="T0" y="T1"/>
                </a:cxn>
                <a:cxn ang="0">
                  <a:pos x="T2" y="T3"/>
                </a:cxn>
                <a:cxn ang="0">
                  <a:pos x="T4" y="T5"/>
                </a:cxn>
                <a:cxn ang="0">
                  <a:pos x="T6" y="T7"/>
                </a:cxn>
                <a:cxn ang="0">
                  <a:pos x="T8" y="T9"/>
                </a:cxn>
              </a:cxnLst>
              <a:rect l="0" t="0" r="r" b="b"/>
              <a:pathLst>
                <a:path w="2764" h="3029">
                  <a:moveTo>
                    <a:pt x="269" y="3029"/>
                  </a:moveTo>
                  <a:cubicBezTo>
                    <a:pt x="0" y="1652"/>
                    <a:pt x="898" y="316"/>
                    <a:pt x="2276" y="47"/>
                  </a:cubicBezTo>
                  <a:cubicBezTo>
                    <a:pt x="2437" y="16"/>
                    <a:pt x="2600" y="0"/>
                    <a:pt x="2764" y="0"/>
                  </a:cubicBezTo>
                  <a:lnTo>
                    <a:pt x="2764" y="2542"/>
                  </a:lnTo>
                  <a:lnTo>
                    <a:pt x="269" y="3029"/>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8" name="群組 107"/>
          <p:cNvGrpSpPr/>
          <p:nvPr/>
        </p:nvGrpSpPr>
        <p:grpSpPr>
          <a:xfrm>
            <a:off x="4390899" y="1938011"/>
            <a:ext cx="626400" cy="604800"/>
            <a:chOff x="-15770226" y="1174750"/>
            <a:chExt cx="4298950" cy="4051300"/>
          </a:xfrm>
        </p:grpSpPr>
        <p:sp>
          <p:nvSpPr>
            <p:cNvPr id="50" name="Freeform 25"/>
            <p:cNvSpPr>
              <a:spLocks/>
            </p:cNvSpPr>
            <p:nvPr/>
          </p:nvSpPr>
          <p:spPr bwMode="auto">
            <a:xfrm>
              <a:off x="-15090776" y="1174750"/>
              <a:ext cx="3619500" cy="4051300"/>
            </a:xfrm>
            <a:custGeom>
              <a:avLst/>
              <a:gdLst>
                <a:gd name="T0" fmla="*/ 2015 w 4556"/>
                <a:gd name="T1" fmla="*/ 0 h 5084"/>
                <a:gd name="T2" fmla="*/ 4556 w 4556"/>
                <a:gd name="T3" fmla="*/ 2542 h 5084"/>
                <a:gd name="T4" fmla="*/ 2015 w 4556"/>
                <a:gd name="T5" fmla="*/ 5084 h 5084"/>
                <a:gd name="T6" fmla="*/ 0 w 4556"/>
                <a:gd name="T7" fmla="*/ 4091 h 5084"/>
                <a:gd name="T8" fmla="*/ 2015 w 4556"/>
                <a:gd name="T9" fmla="*/ 2542 h 5084"/>
                <a:gd name="T10" fmla="*/ 2015 w 4556"/>
                <a:gd name="T11" fmla="*/ 0 h 5084"/>
              </a:gdLst>
              <a:ahLst/>
              <a:cxnLst>
                <a:cxn ang="0">
                  <a:pos x="T0" y="T1"/>
                </a:cxn>
                <a:cxn ang="0">
                  <a:pos x="T2" y="T3"/>
                </a:cxn>
                <a:cxn ang="0">
                  <a:pos x="T4" y="T5"/>
                </a:cxn>
                <a:cxn ang="0">
                  <a:pos x="T6" y="T7"/>
                </a:cxn>
                <a:cxn ang="0">
                  <a:pos x="T8" y="T9"/>
                </a:cxn>
                <a:cxn ang="0">
                  <a:pos x="T10" y="T11"/>
                </a:cxn>
              </a:cxnLst>
              <a:rect l="0" t="0" r="r" b="b"/>
              <a:pathLst>
                <a:path w="4556" h="5084">
                  <a:moveTo>
                    <a:pt x="2015" y="0"/>
                  </a:moveTo>
                  <a:cubicBezTo>
                    <a:pt x="3418" y="0"/>
                    <a:pt x="4556" y="1138"/>
                    <a:pt x="4556" y="2542"/>
                  </a:cubicBezTo>
                  <a:cubicBezTo>
                    <a:pt x="4556" y="3946"/>
                    <a:pt x="3418" y="5084"/>
                    <a:pt x="2015" y="5084"/>
                  </a:cubicBezTo>
                  <a:cubicBezTo>
                    <a:pt x="1225" y="5084"/>
                    <a:pt x="481" y="4717"/>
                    <a:pt x="0" y="4091"/>
                  </a:cubicBezTo>
                  <a:lnTo>
                    <a:pt x="2015" y="2542"/>
                  </a:lnTo>
                  <a:lnTo>
                    <a:pt x="2015"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2" name="Freeform 27"/>
            <p:cNvSpPr>
              <a:spLocks/>
            </p:cNvSpPr>
            <p:nvPr/>
          </p:nvSpPr>
          <p:spPr bwMode="auto">
            <a:xfrm>
              <a:off x="-15770226" y="1174750"/>
              <a:ext cx="2281238" cy="3260725"/>
            </a:xfrm>
            <a:custGeom>
              <a:avLst/>
              <a:gdLst>
                <a:gd name="T0" fmla="*/ 856 w 2871"/>
                <a:gd name="T1" fmla="*/ 4091 h 4091"/>
                <a:gd name="T2" fmla="*/ 1321 w 2871"/>
                <a:gd name="T3" fmla="*/ 527 h 4091"/>
                <a:gd name="T4" fmla="*/ 2871 w 2871"/>
                <a:gd name="T5" fmla="*/ 0 h 4091"/>
                <a:gd name="T6" fmla="*/ 2871 w 2871"/>
                <a:gd name="T7" fmla="*/ 2542 h 4091"/>
                <a:gd name="T8" fmla="*/ 856 w 2871"/>
                <a:gd name="T9" fmla="*/ 4091 h 4091"/>
              </a:gdLst>
              <a:ahLst/>
              <a:cxnLst>
                <a:cxn ang="0">
                  <a:pos x="T0" y="T1"/>
                </a:cxn>
                <a:cxn ang="0">
                  <a:pos x="T2" y="T3"/>
                </a:cxn>
                <a:cxn ang="0">
                  <a:pos x="T4" y="T5"/>
                </a:cxn>
                <a:cxn ang="0">
                  <a:pos x="T6" y="T7"/>
                </a:cxn>
                <a:cxn ang="0">
                  <a:pos x="T8" y="T9"/>
                </a:cxn>
              </a:cxnLst>
              <a:rect l="0" t="0" r="r" b="b"/>
              <a:pathLst>
                <a:path w="2871" h="4091">
                  <a:moveTo>
                    <a:pt x="856" y="4091"/>
                  </a:moveTo>
                  <a:cubicBezTo>
                    <a:pt x="0" y="2978"/>
                    <a:pt x="208" y="1383"/>
                    <a:pt x="1321" y="527"/>
                  </a:cubicBezTo>
                  <a:cubicBezTo>
                    <a:pt x="1765" y="185"/>
                    <a:pt x="2310" y="0"/>
                    <a:pt x="2871" y="0"/>
                  </a:cubicBezTo>
                  <a:lnTo>
                    <a:pt x="2871" y="2542"/>
                  </a:lnTo>
                  <a:lnTo>
                    <a:pt x="856" y="4091"/>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0" name="群組 109"/>
          <p:cNvGrpSpPr/>
          <p:nvPr/>
        </p:nvGrpSpPr>
        <p:grpSpPr>
          <a:xfrm>
            <a:off x="635599" y="4356939"/>
            <a:ext cx="626400" cy="604800"/>
            <a:chOff x="-17860963" y="6786563"/>
            <a:chExt cx="4037013" cy="4051300"/>
          </a:xfrm>
        </p:grpSpPr>
        <p:sp>
          <p:nvSpPr>
            <p:cNvPr id="70" name="Freeform 45"/>
            <p:cNvSpPr>
              <a:spLocks/>
            </p:cNvSpPr>
            <p:nvPr/>
          </p:nvSpPr>
          <p:spPr bwMode="auto">
            <a:xfrm>
              <a:off x="-17860963" y="6786563"/>
              <a:ext cx="4037013" cy="4051300"/>
            </a:xfrm>
            <a:custGeom>
              <a:avLst/>
              <a:gdLst>
                <a:gd name="T0" fmla="*/ 2542 w 5083"/>
                <a:gd name="T1" fmla="*/ 0 h 5084"/>
                <a:gd name="T2" fmla="*/ 5083 w 5083"/>
                <a:gd name="T3" fmla="*/ 2542 h 5084"/>
                <a:gd name="T4" fmla="*/ 2542 w 5083"/>
                <a:gd name="T5" fmla="*/ 5084 h 5084"/>
                <a:gd name="T6" fmla="*/ 0 w 5083"/>
                <a:gd name="T7" fmla="*/ 2542 h 5084"/>
                <a:gd name="T8" fmla="*/ 301 w 5083"/>
                <a:gd name="T9" fmla="*/ 1342 h 5084"/>
                <a:gd name="T10" fmla="*/ 2542 w 5083"/>
                <a:gd name="T11" fmla="*/ 2542 h 5084"/>
                <a:gd name="T12" fmla="*/ 2542 w 5083"/>
                <a:gd name="T13" fmla="*/ 0 h 5084"/>
              </a:gdLst>
              <a:ahLst/>
              <a:cxnLst>
                <a:cxn ang="0">
                  <a:pos x="T0" y="T1"/>
                </a:cxn>
                <a:cxn ang="0">
                  <a:pos x="T2" y="T3"/>
                </a:cxn>
                <a:cxn ang="0">
                  <a:pos x="T4" y="T5"/>
                </a:cxn>
                <a:cxn ang="0">
                  <a:pos x="T6" y="T7"/>
                </a:cxn>
                <a:cxn ang="0">
                  <a:pos x="T8" y="T9"/>
                </a:cxn>
                <a:cxn ang="0">
                  <a:pos x="T10" y="T11"/>
                </a:cxn>
                <a:cxn ang="0">
                  <a:pos x="T12" y="T13"/>
                </a:cxn>
              </a:cxnLst>
              <a:rect l="0" t="0" r="r" b="b"/>
              <a:pathLst>
                <a:path w="5083" h="5084">
                  <a:moveTo>
                    <a:pt x="2542" y="0"/>
                  </a:moveTo>
                  <a:cubicBezTo>
                    <a:pt x="3945" y="0"/>
                    <a:pt x="5083" y="1138"/>
                    <a:pt x="5083" y="2542"/>
                  </a:cubicBezTo>
                  <a:cubicBezTo>
                    <a:pt x="5083" y="3946"/>
                    <a:pt x="3945" y="5084"/>
                    <a:pt x="2542" y="5084"/>
                  </a:cubicBezTo>
                  <a:cubicBezTo>
                    <a:pt x="1138" y="5084"/>
                    <a:pt x="0" y="3946"/>
                    <a:pt x="0" y="2542"/>
                  </a:cubicBezTo>
                  <a:cubicBezTo>
                    <a:pt x="0" y="2123"/>
                    <a:pt x="103" y="1711"/>
                    <a:pt x="301" y="1342"/>
                  </a:cubicBezTo>
                  <a:lnTo>
                    <a:pt x="2542" y="2542"/>
                  </a:lnTo>
                  <a:lnTo>
                    <a:pt x="2542"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72" name="Freeform 47"/>
            <p:cNvSpPr>
              <a:spLocks/>
            </p:cNvSpPr>
            <p:nvPr/>
          </p:nvSpPr>
          <p:spPr bwMode="auto">
            <a:xfrm>
              <a:off x="-17622838" y="6786563"/>
              <a:ext cx="1781175" cy="2025650"/>
            </a:xfrm>
            <a:custGeom>
              <a:avLst/>
              <a:gdLst>
                <a:gd name="T0" fmla="*/ 0 w 2241"/>
                <a:gd name="T1" fmla="*/ 1342 h 2542"/>
                <a:gd name="T2" fmla="*/ 2241 w 2241"/>
                <a:gd name="T3" fmla="*/ 0 h 2542"/>
                <a:gd name="T4" fmla="*/ 2241 w 2241"/>
                <a:gd name="T5" fmla="*/ 2542 h 2542"/>
                <a:gd name="T6" fmla="*/ 0 w 2241"/>
                <a:gd name="T7" fmla="*/ 1342 h 2542"/>
              </a:gdLst>
              <a:ahLst/>
              <a:cxnLst>
                <a:cxn ang="0">
                  <a:pos x="T0" y="T1"/>
                </a:cxn>
                <a:cxn ang="0">
                  <a:pos x="T2" y="T3"/>
                </a:cxn>
                <a:cxn ang="0">
                  <a:pos x="T4" y="T5"/>
                </a:cxn>
                <a:cxn ang="0">
                  <a:pos x="T6" y="T7"/>
                </a:cxn>
              </a:cxnLst>
              <a:rect l="0" t="0" r="r" b="b"/>
              <a:pathLst>
                <a:path w="2241" h="2542">
                  <a:moveTo>
                    <a:pt x="0" y="1342"/>
                  </a:moveTo>
                  <a:cubicBezTo>
                    <a:pt x="443" y="516"/>
                    <a:pt x="1304" y="0"/>
                    <a:pt x="2241" y="0"/>
                  </a:cubicBezTo>
                  <a:lnTo>
                    <a:pt x="2241" y="2542"/>
                  </a:lnTo>
                  <a:lnTo>
                    <a:pt x="0" y="1342"/>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9" name="群組 108"/>
          <p:cNvGrpSpPr/>
          <p:nvPr/>
        </p:nvGrpSpPr>
        <p:grpSpPr>
          <a:xfrm>
            <a:off x="4390899" y="4356939"/>
            <a:ext cx="626400" cy="604800"/>
            <a:chOff x="-11014075" y="7053263"/>
            <a:chExt cx="4322763" cy="4051300"/>
          </a:xfrm>
        </p:grpSpPr>
        <p:sp>
          <p:nvSpPr>
            <p:cNvPr id="90" name="Freeform 65"/>
            <p:cNvSpPr>
              <a:spLocks/>
            </p:cNvSpPr>
            <p:nvPr/>
          </p:nvSpPr>
          <p:spPr bwMode="auto">
            <a:xfrm>
              <a:off x="-9744075" y="7053263"/>
              <a:ext cx="3052763" cy="4051300"/>
            </a:xfrm>
            <a:custGeom>
              <a:avLst/>
              <a:gdLst>
                <a:gd name="T0" fmla="*/ 1304 w 3845"/>
                <a:gd name="T1" fmla="*/ 0 h 5084"/>
                <a:gd name="T2" fmla="*/ 3845 w 3845"/>
                <a:gd name="T3" fmla="*/ 2542 h 5084"/>
                <a:gd name="T4" fmla="*/ 1304 w 3845"/>
                <a:gd name="T5" fmla="*/ 5084 h 5084"/>
                <a:gd name="T6" fmla="*/ 0 w 3845"/>
                <a:gd name="T7" fmla="*/ 4724 h 5084"/>
                <a:gd name="T8" fmla="*/ 1304 w 3845"/>
                <a:gd name="T9" fmla="*/ 2542 h 5084"/>
                <a:gd name="T10" fmla="*/ 1304 w 3845"/>
                <a:gd name="T11" fmla="*/ 0 h 5084"/>
              </a:gdLst>
              <a:ahLst/>
              <a:cxnLst>
                <a:cxn ang="0">
                  <a:pos x="T0" y="T1"/>
                </a:cxn>
                <a:cxn ang="0">
                  <a:pos x="T2" y="T3"/>
                </a:cxn>
                <a:cxn ang="0">
                  <a:pos x="T4" y="T5"/>
                </a:cxn>
                <a:cxn ang="0">
                  <a:pos x="T6" y="T7"/>
                </a:cxn>
                <a:cxn ang="0">
                  <a:pos x="T8" y="T9"/>
                </a:cxn>
                <a:cxn ang="0">
                  <a:pos x="T10" y="T11"/>
                </a:cxn>
              </a:cxnLst>
              <a:rect l="0" t="0" r="r" b="b"/>
              <a:pathLst>
                <a:path w="3845" h="5084">
                  <a:moveTo>
                    <a:pt x="1304" y="0"/>
                  </a:moveTo>
                  <a:cubicBezTo>
                    <a:pt x="2707" y="0"/>
                    <a:pt x="3845" y="1138"/>
                    <a:pt x="3845" y="2542"/>
                  </a:cubicBezTo>
                  <a:cubicBezTo>
                    <a:pt x="3845" y="3946"/>
                    <a:pt x="2707" y="5084"/>
                    <a:pt x="1304" y="5084"/>
                  </a:cubicBezTo>
                  <a:cubicBezTo>
                    <a:pt x="845" y="5084"/>
                    <a:pt x="394" y="4960"/>
                    <a:pt x="0" y="4724"/>
                  </a:cubicBezTo>
                  <a:lnTo>
                    <a:pt x="1304" y="2542"/>
                  </a:lnTo>
                  <a:lnTo>
                    <a:pt x="1304"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2" name="Freeform 67"/>
            <p:cNvSpPr>
              <a:spLocks/>
            </p:cNvSpPr>
            <p:nvPr/>
          </p:nvSpPr>
          <p:spPr bwMode="auto">
            <a:xfrm>
              <a:off x="-11014075" y="7053263"/>
              <a:ext cx="2305050" cy="3763962"/>
            </a:xfrm>
            <a:custGeom>
              <a:avLst/>
              <a:gdLst>
                <a:gd name="T0" fmla="*/ 1598 w 2902"/>
                <a:gd name="T1" fmla="*/ 4724 h 4724"/>
                <a:gd name="T2" fmla="*/ 720 w 2902"/>
                <a:gd name="T3" fmla="*/ 1238 h 4724"/>
                <a:gd name="T4" fmla="*/ 2902 w 2902"/>
                <a:gd name="T5" fmla="*/ 0 h 4724"/>
                <a:gd name="T6" fmla="*/ 2902 w 2902"/>
                <a:gd name="T7" fmla="*/ 2542 h 4724"/>
                <a:gd name="T8" fmla="*/ 1598 w 2902"/>
                <a:gd name="T9" fmla="*/ 4724 h 4724"/>
              </a:gdLst>
              <a:ahLst/>
              <a:cxnLst>
                <a:cxn ang="0">
                  <a:pos x="T0" y="T1"/>
                </a:cxn>
                <a:cxn ang="0">
                  <a:pos x="T2" y="T3"/>
                </a:cxn>
                <a:cxn ang="0">
                  <a:pos x="T4" y="T5"/>
                </a:cxn>
                <a:cxn ang="0">
                  <a:pos x="T6" y="T7"/>
                </a:cxn>
                <a:cxn ang="0">
                  <a:pos x="T8" y="T9"/>
                </a:cxn>
              </a:cxnLst>
              <a:rect l="0" t="0" r="r" b="b"/>
              <a:pathLst>
                <a:path w="2902" h="4724">
                  <a:moveTo>
                    <a:pt x="1598" y="4724"/>
                  </a:moveTo>
                  <a:cubicBezTo>
                    <a:pt x="393" y="4004"/>
                    <a:pt x="0" y="2443"/>
                    <a:pt x="720" y="1238"/>
                  </a:cubicBezTo>
                  <a:cubicBezTo>
                    <a:pt x="1178" y="470"/>
                    <a:pt x="2007" y="0"/>
                    <a:pt x="2902" y="0"/>
                  </a:cubicBezTo>
                  <a:lnTo>
                    <a:pt x="2902" y="2542"/>
                  </a:lnTo>
                  <a:lnTo>
                    <a:pt x="1598" y="4724"/>
                  </a:lnTo>
                  <a:close/>
                </a:path>
              </a:pathLst>
            </a:custGeom>
            <a:solidFill>
              <a:schemeClr val="bg1">
                <a:lumMod val="7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11" name="文字方塊 110"/>
          <p:cNvSpPr txBox="1"/>
          <p:nvPr/>
        </p:nvSpPr>
        <p:spPr>
          <a:xfrm>
            <a:off x="540334" y="2019599"/>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112" name="文字方塊 111"/>
          <p:cNvSpPr txBox="1"/>
          <p:nvPr/>
        </p:nvSpPr>
        <p:spPr>
          <a:xfrm>
            <a:off x="540334" y="4466900"/>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113" name="文字方塊 112"/>
          <p:cNvSpPr txBox="1"/>
          <p:nvPr/>
        </p:nvSpPr>
        <p:spPr>
          <a:xfrm>
            <a:off x="4349671" y="4466900"/>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114" name="文字方塊 113"/>
          <p:cNvSpPr txBox="1"/>
          <p:nvPr/>
        </p:nvSpPr>
        <p:spPr>
          <a:xfrm>
            <a:off x="4331453" y="2019599"/>
            <a:ext cx="844294" cy="369332"/>
          </a:xfrm>
          <a:prstGeom prst="rect">
            <a:avLst/>
          </a:prstGeom>
          <a:noFill/>
          <a:effectLst>
            <a:glow rad="101600">
              <a:schemeClr val="bg1">
                <a:alpha val="60000"/>
              </a:schemeClr>
            </a:glow>
          </a:effectLst>
        </p:spPr>
        <p:txBody>
          <a:bodyPr wrap="square" rtlCol="0">
            <a:spAutoFit/>
          </a:bodyPr>
          <a:lstStyle/>
          <a:p>
            <a:r>
              <a:rPr lang="en-US" altLang="zh-TW" b="1" dirty="0"/>
              <a:t>45.3</a:t>
            </a:r>
            <a:r>
              <a:rPr lang="en-US" altLang="zh-TW" sz="1200" b="1" dirty="0"/>
              <a:t>%</a:t>
            </a:r>
            <a:endParaRPr lang="zh-TW" altLang="en-US" sz="1400" b="1" dirty="0"/>
          </a:p>
        </p:txBody>
      </p:sp>
      <p:sp>
        <p:nvSpPr>
          <p:cNvPr id="34" name="矩形 3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文字方塊 3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456</a:t>
            </a:fld>
            <a:endParaRPr lang="zh-TW" altLang="en-US"/>
          </a:p>
        </p:txBody>
      </p:sp>
    </p:spTree>
    <p:extLst>
      <p:ext uri="{BB962C8B-B14F-4D97-AF65-F5344CB8AC3E}">
        <p14:creationId xmlns:p14="http://schemas.microsoft.com/office/powerpoint/2010/main" val="3854764434"/>
      </p:ext>
    </p:extLst>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105195" y="222380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8" name="矩形 7"/>
          <p:cNvSpPr/>
          <p:nvPr/>
        </p:nvSpPr>
        <p:spPr>
          <a:xfrm>
            <a:off x="4842035" y="222380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0" name="矩形 9"/>
          <p:cNvSpPr/>
          <p:nvPr/>
        </p:nvSpPr>
        <p:spPr>
          <a:xfrm>
            <a:off x="1105195" y="453209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2" name="矩形 11"/>
          <p:cNvSpPr/>
          <p:nvPr/>
        </p:nvSpPr>
        <p:spPr>
          <a:xfrm>
            <a:off x="4842035" y="453209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 name="矩形 1"/>
          <p:cNvSpPr/>
          <p:nvPr/>
        </p:nvSpPr>
        <p:spPr>
          <a:xfrm>
            <a:off x="1105195" y="1867475"/>
            <a:ext cx="360000" cy="36000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4" name="矩形 13"/>
          <p:cNvSpPr/>
          <p:nvPr/>
        </p:nvSpPr>
        <p:spPr>
          <a:xfrm>
            <a:off x="4842035" y="1867475"/>
            <a:ext cx="360000" cy="36000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8" name="矩形 17"/>
          <p:cNvSpPr/>
          <p:nvPr/>
        </p:nvSpPr>
        <p:spPr>
          <a:xfrm>
            <a:off x="1105195" y="4157041"/>
            <a:ext cx="360000" cy="36000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9" name="矩形 18"/>
          <p:cNvSpPr/>
          <p:nvPr/>
        </p:nvSpPr>
        <p:spPr>
          <a:xfrm>
            <a:off x="4842035" y="4157041"/>
            <a:ext cx="360000" cy="36000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3" name="矩形 12"/>
          <p:cNvSpPr/>
          <p:nvPr/>
        </p:nvSpPr>
        <p:spPr>
          <a:xfrm>
            <a:off x="1505621" y="182803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3" name="矩形 22"/>
          <p:cNvSpPr/>
          <p:nvPr/>
        </p:nvSpPr>
        <p:spPr>
          <a:xfrm>
            <a:off x="1505621" y="41194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5234095" y="182803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5" name="矩形 24"/>
          <p:cNvSpPr/>
          <p:nvPr/>
        </p:nvSpPr>
        <p:spPr>
          <a:xfrm>
            <a:off x="5234095" y="41194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 name="文字方塊 2"/>
          <p:cNvSpPr txBox="1"/>
          <p:nvPr/>
        </p:nvSpPr>
        <p:spPr>
          <a:xfrm>
            <a:off x="1067095" y="1819850"/>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6" name="文字方塊 25"/>
          <p:cNvSpPr txBox="1"/>
          <p:nvPr/>
        </p:nvSpPr>
        <p:spPr>
          <a:xfrm>
            <a:off x="4797007" y="1819850"/>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7" name="文字方塊 26"/>
          <p:cNvSpPr txBox="1"/>
          <p:nvPr/>
        </p:nvSpPr>
        <p:spPr>
          <a:xfrm>
            <a:off x="1067095" y="4099699"/>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8" name="文字方塊 27"/>
          <p:cNvSpPr txBox="1"/>
          <p:nvPr/>
        </p:nvSpPr>
        <p:spPr>
          <a:xfrm>
            <a:off x="4797007" y="4099699"/>
            <a:ext cx="450057" cy="461665"/>
          </a:xfrm>
          <a:prstGeom prst="rect">
            <a:avLst/>
          </a:prstGeom>
          <a:noFill/>
        </p:spPr>
        <p:txBody>
          <a:bodyPr wrap="square" rtlCol="0">
            <a:spAutoFit/>
          </a:bodyPr>
          <a:lstStyle/>
          <a:p>
            <a:r>
              <a:rPr lang="zh-TW" altLang="en-US" sz="2400" dirty="0">
                <a:solidFill>
                  <a:schemeClr val="bg1"/>
                </a:solidFill>
                <a:sym typeface="Wingdings" panose="05000000000000000000" pitchFamily="2" charset="2"/>
              </a:rPr>
              <a:t></a:t>
            </a:r>
            <a:endParaRPr lang="zh-TW" altLang="en-US" sz="2400" dirty="0">
              <a:solidFill>
                <a:schemeClr val="bg1"/>
              </a:solidFill>
            </a:endParaRP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457</a:t>
            </a:fld>
            <a:endParaRPr lang="zh-TW" altLang="en-US"/>
          </a:p>
        </p:txBody>
      </p:sp>
    </p:spTree>
    <p:extLst>
      <p:ext uri="{BB962C8B-B14F-4D97-AF65-F5344CB8AC3E}">
        <p14:creationId xmlns:p14="http://schemas.microsoft.com/office/powerpoint/2010/main" val="4233637700"/>
      </p:ext>
    </p:extLst>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1105195" y="23108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3108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6902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6902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8" name="手繪多邊形 27"/>
          <p:cNvSpPr/>
          <p:nvPr/>
        </p:nvSpPr>
        <p:spPr>
          <a:xfrm>
            <a:off x="3046350" y="1795439"/>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9" name="手繪多邊形 28"/>
          <p:cNvSpPr/>
          <p:nvPr/>
        </p:nvSpPr>
        <p:spPr>
          <a:xfrm>
            <a:off x="1151563" y="1795439"/>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BEE8E5"/>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9" name="矩形 8"/>
          <p:cNvSpPr/>
          <p:nvPr/>
        </p:nvSpPr>
        <p:spPr>
          <a:xfrm>
            <a:off x="1253405" y="179196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0" name="手繪多邊形 29"/>
          <p:cNvSpPr/>
          <p:nvPr/>
        </p:nvSpPr>
        <p:spPr>
          <a:xfrm>
            <a:off x="6812114" y="1795439"/>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1" name="手繪多邊形 30"/>
          <p:cNvSpPr/>
          <p:nvPr/>
        </p:nvSpPr>
        <p:spPr>
          <a:xfrm>
            <a:off x="4917327" y="1795439"/>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FAE6A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2" name="矩形 31"/>
          <p:cNvSpPr/>
          <p:nvPr/>
        </p:nvSpPr>
        <p:spPr>
          <a:xfrm>
            <a:off x="5019169" y="1791963"/>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3" name="手繪多邊形 32"/>
          <p:cNvSpPr/>
          <p:nvPr/>
        </p:nvSpPr>
        <p:spPr>
          <a:xfrm>
            <a:off x="3046350" y="4194294"/>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4" name="手繪多邊形 33"/>
          <p:cNvSpPr/>
          <p:nvPr/>
        </p:nvSpPr>
        <p:spPr>
          <a:xfrm>
            <a:off x="1151563" y="4194294"/>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FFB1A7"/>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5" name="矩形 34"/>
          <p:cNvSpPr/>
          <p:nvPr/>
        </p:nvSpPr>
        <p:spPr>
          <a:xfrm>
            <a:off x="1253405" y="419081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8" name="手繪多邊形 37"/>
          <p:cNvSpPr/>
          <p:nvPr/>
        </p:nvSpPr>
        <p:spPr>
          <a:xfrm>
            <a:off x="6812114" y="4194294"/>
            <a:ext cx="1204920" cy="461664"/>
          </a:xfrm>
          <a:custGeom>
            <a:avLst/>
            <a:gdLst>
              <a:gd name="connsiteX0" fmla="*/ 444062 w 1204920"/>
              <a:gd name="connsiteY0" fmla="*/ 0 h 461664"/>
              <a:gd name="connsiteX1" fmla="*/ 1204920 w 1204920"/>
              <a:gd name="connsiteY1" fmla="*/ 0 h 461664"/>
              <a:gd name="connsiteX2" fmla="*/ 1204920 w 1204920"/>
              <a:gd name="connsiteY2" fmla="*/ 461664 h 461664"/>
              <a:gd name="connsiteX3" fmla="*/ 0 w 1204920"/>
              <a:gd name="connsiteY3" fmla="*/ 461664 h 461664"/>
              <a:gd name="connsiteX4" fmla="*/ 0 w 1204920"/>
              <a:gd name="connsiteY4" fmla="*/ 461273 h 461664"/>
              <a:gd name="connsiteX5" fmla="*/ 86811 w 1204920"/>
              <a:gd name="connsiteY5" fmla="*/ 452522 h 461664"/>
              <a:gd name="connsiteX6" fmla="*/ 446120 w 1204920"/>
              <a:gd name="connsiteY6" fmla="*/ 1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4920" h="461664">
                <a:moveTo>
                  <a:pt x="444062" y="0"/>
                </a:moveTo>
                <a:lnTo>
                  <a:pt x="1204920" y="0"/>
                </a:lnTo>
                <a:lnTo>
                  <a:pt x="1204920" y="461664"/>
                </a:lnTo>
                <a:lnTo>
                  <a:pt x="0" y="461664"/>
                </a:lnTo>
                <a:lnTo>
                  <a:pt x="0" y="461273"/>
                </a:lnTo>
                <a:lnTo>
                  <a:pt x="86811" y="452522"/>
                </a:lnTo>
                <a:cubicBezTo>
                  <a:pt x="291868" y="410561"/>
                  <a:pt x="446120" y="229126"/>
                  <a:pt x="446120" y="11664"/>
                </a:cubicBez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0" name="手繪多邊形 39"/>
          <p:cNvSpPr/>
          <p:nvPr/>
        </p:nvSpPr>
        <p:spPr>
          <a:xfrm>
            <a:off x="4917327" y="4194294"/>
            <a:ext cx="2356831" cy="461664"/>
          </a:xfrm>
          <a:custGeom>
            <a:avLst/>
            <a:gdLst>
              <a:gd name="connsiteX0" fmla="*/ 0 w 2356831"/>
              <a:gd name="connsiteY0" fmla="*/ 0 h 461664"/>
              <a:gd name="connsiteX1" fmla="*/ 2354773 w 2356831"/>
              <a:gd name="connsiteY1" fmla="*/ 0 h 461664"/>
              <a:gd name="connsiteX2" fmla="*/ 2356831 w 2356831"/>
              <a:gd name="connsiteY2" fmla="*/ 11664 h 461664"/>
              <a:gd name="connsiteX3" fmla="*/ 1997522 w 2356831"/>
              <a:gd name="connsiteY3" fmla="*/ 452522 h 461664"/>
              <a:gd name="connsiteX4" fmla="*/ 1910711 w 2356831"/>
              <a:gd name="connsiteY4" fmla="*/ 461273 h 461664"/>
              <a:gd name="connsiteX5" fmla="*/ 1910711 w 2356831"/>
              <a:gd name="connsiteY5" fmla="*/ 461664 h 461664"/>
              <a:gd name="connsiteX6" fmla="*/ 1906831 w 2356831"/>
              <a:gd name="connsiteY6" fmla="*/ 461664 h 461664"/>
              <a:gd name="connsiteX7" fmla="*/ 0 w 2356831"/>
              <a:gd name="connsiteY7" fmla="*/ 461664 h 46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56831" h="461664">
                <a:moveTo>
                  <a:pt x="0" y="0"/>
                </a:moveTo>
                <a:lnTo>
                  <a:pt x="2354773" y="0"/>
                </a:lnTo>
                <a:lnTo>
                  <a:pt x="2356831" y="11664"/>
                </a:lnTo>
                <a:cubicBezTo>
                  <a:pt x="2356831" y="229126"/>
                  <a:pt x="2202579" y="410561"/>
                  <a:pt x="1997522" y="452522"/>
                </a:cubicBezTo>
                <a:lnTo>
                  <a:pt x="1910711" y="461273"/>
                </a:lnTo>
                <a:lnTo>
                  <a:pt x="1910711" y="461664"/>
                </a:lnTo>
                <a:lnTo>
                  <a:pt x="1906831" y="461664"/>
                </a:lnTo>
                <a:lnTo>
                  <a:pt x="0" y="461664"/>
                </a:lnTo>
                <a:close/>
              </a:path>
            </a:pathLst>
          </a:custGeom>
          <a:solidFill>
            <a:srgbClr val="C8E2CA"/>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2" name="矩形 41"/>
          <p:cNvSpPr/>
          <p:nvPr/>
        </p:nvSpPr>
        <p:spPr>
          <a:xfrm>
            <a:off x="5019169" y="4190818"/>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458</a:t>
            </a:fld>
            <a:endParaRPr lang="zh-TW" altLang="en-US"/>
          </a:p>
        </p:txBody>
      </p:sp>
    </p:spTree>
    <p:extLst>
      <p:ext uri="{BB962C8B-B14F-4D97-AF65-F5344CB8AC3E}">
        <p14:creationId xmlns:p14="http://schemas.microsoft.com/office/powerpoint/2010/main" val="2814332327"/>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26298" y="264419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325753" y="3934448"/>
            <a:ext cx="2417447" cy="1569660"/>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45</a:t>
            </a:fld>
            <a:endParaRPr lang="zh-TW" altLang="en-US"/>
          </a:p>
        </p:txBody>
      </p:sp>
      <p:sp>
        <p:nvSpPr>
          <p:cNvPr id="5" name="文字方塊 4"/>
          <p:cNvSpPr txBox="1"/>
          <p:nvPr/>
        </p:nvSpPr>
        <p:spPr>
          <a:xfrm>
            <a:off x="1349283" y="317754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1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3349508" y="264419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9" name="文字方塊 18"/>
          <p:cNvSpPr txBox="1"/>
          <p:nvPr/>
        </p:nvSpPr>
        <p:spPr>
          <a:xfrm>
            <a:off x="3148963" y="3934448"/>
            <a:ext cx="2360297" cy="1569660"/>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sp>
        <p:nvSpPr>
          <p:cNvPr id="27" name="文字方塊 26"/>
          <p:cNvSpPr txBox="1"/>
          <p:nvPr/>
        </p:nvSpPr>
        <p:spPr>
          <a:xfrm>
            <a:off x="4172493" y="3177540"/>
            <a:ext cx="1748891" cy="369332"/>
          </a:xfrm>
          <a:prstGeom prst="rect">
            <a:avLst/>
          </a:prstGeom>
          <a:noFill/>
        </p:spPr>
        <p:txBody>
          <a:bodyPr wrap="square" rtlCol="0">
            <a:spAutoFit/>
          </a:bodyPr>
          <a:lstStyle/>
          <a:p>
            <a:r>
              <a:rPr lang="en-US" altLang="zh-TW" dirty="0" smtClean="0"/>
              <a:t>Ming-Wen Han</a:t>
            </a:r>
            <a:endParaRPr lang="zh-TW" altLang="en-US" dirty="0"/>
          </a:p>
        </p:txBody>
      </p:sp>
      <p:pic>
        <p:nvPicPr>
          <p:cNvPr id="28"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6115568" y="2644196"/>
            <a:ext cx="815838" cy="815838"/>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29" name="文字方塊 28"/>
          <p:cNvSpPr txBox="1"/>
          <p:nvPr/>
        </p:nvSpPr>
        <p:spPr>
          <a:xfrm>
            <a:off x="5915023" y="3934448"/>
            <a:ext cx="2508887" cy="1569660"/>
          </a:xfrm>
          <a:prstGeom prst="rect">
            <a:avLst/>
          </a:prstGeom>
          <a:noFill/>
        </p:spPr>
        <p:txBody>
          <a:bodyPr wrap="square" rtlCol="0" anchor="ctr">
            <a:spAutoFit/>
          </a:bodyPr>
          <a:lstStyle/>
          <a:p>
            <a:r>
              <a:rPr lang="en-US" altLang="zh-TW" sz="1200" dirty="0"/>
              <a:t>The quick brown fox jumps over the lazy dog. The quick brown fox jumps over the lazy dog. The quick brown fox jumps over the lazy dog. The quick brown fox jumps over the lazy dog. The quick brown fox jumps over the lazy dog. </a:t>
            </a:r>
          </a:p>
        </p:txBody>
      </p:sp>
      <p:sp>
        <p:nvSpPr>
          <p:cNvPr id="36" name="文字方塊 35"/>
          <p:cNvSpPr txBox="1"/>
          <p:nvPr/>
        </p:nvSpPr>
        <p:spPr>
          <a:xfrm>
            <a:off x="6938553" y="3177540"/>
            <a:ext cx="1748891" cy="369332"/>
          </a:xfrm>
          <a:prstGeom prst="rect">
            <a:avLst/>
          </a:prstGeom>
          <a:noFill/>
        </p:spPr>
        <p:txBody>
          <a:bodyPr wrap="square" rtlCol="0">
            <a:spAutoFit/>
          </a:bodyPr>
          <a:lstStyle/>
          <a:p>
            <a:r>
              <a:rPr lang="en-US" altLang="zh-TW" dirty="0" smtClean="0"/>
              <a:t>Ming-Wen Han</a:t>
            </a:r>
            <a:endParaRPr lang="zh-TW" altLang="en-US" dirty="0"/>
          </a:p>
        </p:txBody>
      </p:sp>
      <p:grpSp>
        <p:nvGrpSpPr>
          <p:cNvPr id="9" name="群組 8"/>
          <p:cNvGrpSpPr/>
          <p:nvPr/>
        </p:nvGrpSpPr>
        <p:grpSpPr>
          <a:xfrm>
            <a:off x="934462" y="1393622"/>
            <a:ext cx="1360048" cy="1178128"/>
            <a:chOff x="1165010" y="1981200"/>
            <a:chExt cx="2437924" cy="2111828"/>
          </a:xfrm>
        </p:grpSpPr>
        <p:sp>
          <p:nvSpPr>
            <p:cNvPr id="37" name="文字方塊 286"/>
            <p:cNvSpPr txBox="1"/>
            <p:nvPr/>
          </p:nvSpPr>
          <p:spPr>
            <a:xfrm>
              <a:off x="1165010" y="1981200"/>
              <a:ext cx="1125787" cy="2111828"/>
            </a:xfrm>
            <a:custGeom>
              <a:avLst/>
              <a:gdLst>
                <a:gd name="connsiteX0" fmla="*/ 0 w 194220"/>
                <a:gd name="connsiteY0" fmla="*/ 0 h 364332"/>
                <a:gd name="connsiteX1" fmla="*/ 194220 w 194220"/>
                <a:gd name="connsiteY1" fmla="*/ 0 h 364332"/>
                <a:gd name="connsiteX2" fmla="*/ 194220 w 194220"/>
                <a:gd name="connsiteY2" fmla="*/ 149573 h 364332"/>
                <a:gd name="connsiteX3" fmla="*/ 159841 w 194220"/>
                <a:gd name="connsiteY3" fmla="*/ 280169 h 364332"/>
                <a:gd name="connsiteX4" fmla="*/ 42416 w 194220"/>
                <a:gd name="connsiteY4" fmla="*/ 364332 h 364332"/>
                <a:gd name="connsiteX5" fmla="*/ 0 w 194220"/>
                <a:gd name="connsiteY5" fmla="*/ 284857 h 364332"/>
                <a:gd name="connsiteX6" fmla="*/ 71214 w 194220"/>
                <a:gd name="connsiteY6" fmla="*/ 236860 h 364332"/>
                <a:gd name="connsiteX7" fmla="*/ 92868 w 194220"/>
                <a:gd name="connsiteY7" fmla="*/ 180380 h 364332"/>
                <a:gd name="connsiteX8" fmla="*/ 0 w 194220"/>
                <a:gd name="connsiteY8" fmla="*/ 180380 h 364332"/>
                <a:gd name="connsiteX9" fmla="*/ 0 w 194220"/>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0" h="364332">
                  <a:moveTo>
                    <a:pt x="0" y="0"/>
                  </a:moveTo>
                  <a:lnTo>
                    <a:pt x="194220" y="0"/>
                  </a:lnTo>
                  <a:lnTo>
                    <a:pt x="194220" y="149573"/>
                  </a:lnTo>
                  <a:cubicBezTo>
                    <a:pt x="194220" y="204639"/>
                    <a:pt x="182761" y="248171"/>
                    <a:pt x="159841" y="280169"/>
                  </a:cubicBezTo>
                  <a:cubicBezTo>
                    <a:pt x="136922" y="312167"/>
                    <a:pt x="97780" y="340222"/>
                    <a:pt x="42416" y="364332"/>
                  </a:cubicBezTo>
                  <a:lnTo>
                    <a:pt x="0" y="284857"/>
                  </a:lnTo>
                  <a:cubicBezTo>
                    <a:pt x="34528" y="268784"/>
                    <a:pt x="58266" y="252785"/>
                    <a:pt x="71214" y="236860"/>
                  </a:cubicBezTo>
                  <a:cubicBezTo>
                    <a:pt x="84162" y="220936"/>
                    <a:pt x="91380" y="202109"/>
                    <a:pt x="92868" y="180380"/>
                  </a:cubicBezTo>
                  <a:lnTo>
                    <a:pt x="0" y="180380"/>
                  </a:lnTo>
                  <a:lnTo>
                    <a:pt x="0" y="0"/>
                  </a:ln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38" name="文字方塊 285"/>
            <p:cNvSpPr txBox="1"/>
            <p:nvPr/>
          </p:nvSpPr>
          <p:spPr>
            <a:xfrm>
              <a:off x="2477141" y="1981200"/>
              <a:ext cx="1125793" cy="2111828"/>
            </a:xfrm>
            <a:custGeom>
              <a:avLst/>
              <a:gdLst>
                <a:gd name="connsiteX0" fmla="*/ 0 w 194221"/>
                <a:gd name="connsiteY0" fmla="*/ 0 h 364332"/>
                <a:gd name="connsiteX1" fmla="*/ 194221 w 194221"/>
                <a:gd name="connsiteY1" fmla="*/ 0 h 364332"/>
                <a:gd name="connsiteX2" fmla="*/ 194221 w 194221"/>
                <a:gd name="connsiteY2" fmla="*/ 149573 h 364332"/>
                <a:gd name="connsiteX3" fmla="*/ 159842 w 194221"/>
                <a:gd name="connsiteY3" fmla="*/ 280169 h 364332"/>
                <a:gd name="connsiteX4" fmla="*/ 42416 w 194221"/>
                <a:gd name="connsiteY4" fmla="*/ 364332 h 364332"/>
                <a:gd name="connsiteX5" fmla="*/ 0 w 194221"/>
                <a:gd name="connsiteY5" fmla="*/ 284857 h 364332"/>
                <a:gd name="connsiteX6" fmla="*/ 71215 w 194221"/>
                <a:gd name="connsiteY6" fmla="*/ 236860 h 364332"/>
                <a:gd name="connsiteX7" fmla="*/ 92869 w 194221"/>
                <a:gd name="connsiteY7" fmla="*/ 180380 h 364332"/>
                <a:gd name="connsiteX8" fmla="*/ 0 w 194221"/>
                <a:gd name="connsiteY8" fmla="*/ 180380 h 364332"/>
                <a:gd name="connsiteX9" fmla="*/ 0 w 194221"/>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1" h="364332">
                  <a:moveTo>
                    <a:pt x="0" y="0"/>
                  </a:moveTo>
                  <a:lnTo>
                    <a:pt x="194221" y="0"/>
                  </a:lnTo>
                  <a:lnTo>
                    <a:pt x="194221" y="149573"/>
                  </a:lnTo>
                  <a:cubicBezTo>
                    <a:pt x="194221" y="204639"/>
                    <a:pt x="182761" y="248171"/>
                    <a:pt x="159842" y="280169"/>
                  </a:cubicBezTo>
                  <a:cubicBezTo>
                    <a:pt x="136922" y="312167"/>
                    <a:pt x="97780" y="340222"/>
                    <a:pt x="42416" y="364332"/>
                  </a:cubicBezTo>
                  <a:lnTo>
                    <a:pt x="0" y="284857"/>
                  </a:lnTo>
                  <a:cubicBezTo>
                    <a:pt x="34528" y="268784"/>
                    <a:pt x="58266" y="252785"/>
                    <a:pt x="71215" y="236860"/>
                  </a:cubicBezTo>
                  <a:cubicBezTo>
                    <a:pt x="84163" y="220936"/>
                    <a:pt x="91381" y="202109"/>
                    <a:pt x="92869" y="180380"/>
                  </a:cubicBezTo>
                  <a:lnTo>
                    <a:pt x="0" y="180380"/>
                  </a:lnTo>
                  <a:lnTo>
                    <a:pt x="0" y="0"/>
                  </a:lnTo>
                  <a:close/>
                </a:path>
              </a:pathLst>
            </a:custGeom>
            <a:solidFill>
              <a:schemeClr val="accent2"/>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39" name="群組 38"/>
          <p:cNvGrpSpPr/>
          <p:nvPr/>
        </p:nvGrpSpPr>
        <p:grpSpPr>
          <a:xfrm rot="10800000">
            <a:off x="7169466" y="5540301"/>
            <a:ext cx="855708" cy="741248"/>
            <a:chOff x="1165010" y="1981200"/>
            <a:chExt cx="2437924" cy="2111828"/>
          </a:xfrm>
        </p:grpSpPr>
        <p:sp>
          <p:nvSpPr>
            <p:cNvPr id="40" name="文字方塊 286"/>
            <p:cNvSpPr txBox="1"/>
            <p:nvPr/>
          </p:nvSpPr>
          <p:spPr>
            <a:xfrm>
              <a:off x="1165010" y="1981200"/>
              <a:ext cx="1125787" cy="2111828"/>
            </a:xfrm>
            <a:custGeom>
              <a:avLst/>
              <a:gdLst>
                <a:gd name="connsiteX0" fmla="*/ 0 w 194220"/>
                <a:gd name="connsiteY0" fmla="*/ 0 h 364332"/>
                <a:gd name="connsiteX1" fmla="*/ 194220 w 194220"/>
                <a:gd name="connsiteY1" fmla="*/ 0 h 364332"/>
                <a:gd name="connsiteX2" fmla="*/ 194220 w 194220"/>
                <a:gd name="connsiteY2" fmla="*/ 149573 h 364332"/>
                <a:gd name="connsiteX3" fmla="*/ 159841 w 194220"/>
                <a:gd name="connsiteY3" fmla="*/ 280169 h 364332"/>
                <a:gd name="connsiteX4" fmla="*/ 42416 w 194220"/>
                <a:gd name="connsiteY4" fmla="*/ 364332 h 364332"/>
                <a:gd name="connsiteX5" fmla="*/ 0 w 194220"/>
                <a:gd name="connsiteY5" fmla="*/ 284857 h 364332"/>
                <a:gd name="connsiteX6" fmla="*/ 71214 w 194220"/>
                <a:gd name="connsiteY6" fmla="*/ 236860 h 364332"/>
                <a:gd name="connsiteX7" fmla="*/ 92868 w 194220"/>
                <a:gd name="connsiteY7" fmla="*/ 180380 h 364332"/>
                <a:gd name="connsiteX8" fmla="*/ 0 w 194220"/>
                <a:gd name="connsiteY8" fmla="*/ 180380 h 364332"/>
                <a:gd name="connsiteX9" fmla="*/ 0 w 194220"/>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0" h="364332">
                  <a:moveTo>
                    <a:pt x="0" y="0"/>
                  </a:moveTo>
                  <a:lnTo>
                    <a:pt x="194220" y="0"/>
                  </a:lnTo>
                  <a:lnTo>
                    <a:pt x="194220" y="149573"/>
                  </a:lnTo>
                  <a:cubicBezTo>
                    <a:pt x="194220" y="204639"/>
                    <a:pt x="182761" y="248171"/>
                    <a:pt x="159841" y="280169"/>
                  </a:cubicBezTo>
                  <a:cubicBezTo>
                    <a:pt x="136922" y="312167"/>
                    <a:pt x="97780" y="340222"/>
                    <a:pt x="42416" y="364332"/>
                  </a:cubicBezTo>
                  <a:lnTo>
                    <a:pt x="0" y="284857"/>
                  </a:lnTo>
                  <a:cubicBezTo>
                    <a:pt x="34528" y="268784"/>
                    <a:pt x="58266" y="252785"/>
                    <a:pt x="71214" y="236860"/>
                  </a:cubicBezTo>
                  <a:cubicBezTo>
                    <a:pt x="84162" y="220936"/>
                    <a:pt x="91380" y="202109"/>
                    <a:pt x="92868" y="180380"/>
                  </a:cubicBezTo>
                  <a:lnTo>
                    <a:pt x="0" y="180380"/>
                  </a:lnTo>
                  <a:lnTo>
                    <a:pt x="0" y="0"/>
                  </a:ln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41" name="文字方塊 285"/>
            <p:cNvSpPr txBox="1"/>
            <p:nvPr/>
          </p:nvSpPr>
          <p:spPr>
            <a:xfrm>
              <a:off x="2477141" y="1981200"/>
              <a:ext cx="1125793" cy="2111828"/>
            </a:xfrm>
            <a:custGeom>
              <a:avLst/>
              <a:gdLst>
                <a:gd name="connsiteX0" fmla="*/ 0 w 194221"/>
                <a:gd name="connsiteY0" fmla="*/ 0 h 364332"/>
                <a:gd name="connsiteX1" fmla="*/ 194221 w 194221"/>
                <a:gd name="connsiteY1" fmla="*/ 0 h 364332"/>
                <a:gd name="connsiteX2" fmla="*/ 194221 w 194221"/>
                <a:gd name="connsiteY2" fmla="*/ 149573 h 364332"/>
                <a:gd name="connsiteX3" fmla="*/ 159842 w 194221"/>
                <a:gd name="connsiteY3" fmla="*/ 280169 h 364332"/>
                <a:gd name="connsiteX4" fmla="*/ 42416 w 194221"/>
                <a:gd name="connsiteY4" fmla="*/ 364332 h 364332"/>
                <a:gd name="connsiteX5" fmla="*/ 0 w 194221"/>
                <a:gd name="connsiteY5" fmla="*/ 284857 h 364332"/>
                <a:gd name="connsiteX6" fmla="*/ 71215 w 194221"/>
                <a:gd name="connsiteY6" fmla="*/ 236860 h 364332"/>
                <a:gd name="connsiteX7" fmla="*/ 92869 w 194221"/>
                <a:gd name="connsiteY7" fmla="*/ 180380 h 364332"/>
                <a:gd name="connsiteX8" fmla="*/ 0 w 194221"/>
                <a:gd name="connsiteY8" fmla="*/ 180380 h 364332"/>
                <a:gd name="connsiteX9" fmla="*/ 0 w 194221"/>
                <a:gd name="connsiteY9" fmla="*/ 0 h 36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221" h="364332">
                  <a:moveTo>
                    <a:pt x="0" y="0"/>
                  </a:moveTo>
                  <a:lnTo>
                    <a:pt x="194221" y="0"/>
                  </a:lnTo>
                  <a:lnTo>
                    <a:pt x="194221" y="149573"/>
                  </a:lnTo>
                  <a:cubicBezTo>
                    <a:pt x="194221" y="204639"/>
                    <a:pt x="182761" y="248171"/>
                    <a:pt x="159842" y="280169"/>
                  </a:cubicBezTo>
                  <a:cubicBezTo>
                    <a:pt x="136922" y="312167"/>
                    <a:pt x="97780" y="340222"/>
                    <a:pt x="42416" y="364332"/>
                  </a:cubicBezTo>
                  <a:lnTo>
                    <a:pt x="0" y="284857"/>
                  </a:lnTo>
                  <a:cubicBezTo>
                    <a:pt x="34528" y="268784"/>
                    <a:pt x="58266" y="252785"/>
                    <a:pt x="71215" y="236860"/>
                  </a:cubicBezTo>
                  <a:cubicBezTo>
                    <a:pt x="84163" y="220936"/>
                    <a:pt x="91381" y="202109"/>
                    <a:pt x="92869" y="180380"/>
                  </a:cubicBezTo>
                  <a:lnTo>
                    <a:pt x="0" y="180380"/>
                  </a:lnTo>
                  <a:lnTo>
                    <a:pt x="0" y="0"/>
                  </a:lnTo>
                  <a:close/>
                </a:path>
              </a:pathLst>
            </a:custGeom>
            <a:solidFill>
              <a:schemeClr val="accent2"/>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32239562"/>
      </p:ext>
    </p:extLst>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手繪多邊形 34"/>
          <p:cNvSpPr/>
          <p:nvPr/>
        </p:nvSpPr>
        <p:spPr>
          <a:xfrm>
            <a:off x="1043773" y="19602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1"/>
          </a:solidFill>
          <a:ln w="19050">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 name="矩形 4"/>
          <p:cNvSpPr/>
          <p:nvPr/>
        </p:nvSpPr>
        <p:spPr>
          <a:xfrm>
            <a:off x="1105195" y="23870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38708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7664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766499"/>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9" name="矩形 8"/>
          <p:cNvSpPr/>
          <p:nvPr/>
        </p:nvSpPr>
        <p:spPr>
          <a:xfrm>
            <a:off x="1096543" y="19443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12" name="直線接點 11"/>
          <p:cNvCxnSpPr/>
          <p:nvPr/>
        </p:nvCxnSpPr>
        <p:spPr>
          <a:xfrm>
            <a:off x="3131816" y="2426588"/>
            <a:ext cx="1170150" cy="0"/>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36" name="手繪多邊形 35"/>
          <p:cNvSpPr/>
          <p:nvPr/>
        </p:nvSpPr>
        <p:spPr>
          <a:xfrm>
            <a:off x="1043773" y="43224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3"/>
          </a:solidFill>
          <a:ln w="19050">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7" name="矩形 36"/>
          <p:cNvSpPr/>
          <p:nvPr/>
        </p:nvSpPr>
        <p:spPr>
          <a:xfrm>
            <a:off x="1096543" y="43065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38" name="直線接點 37"/>
          <p:cNvCxnSpPr/>
          <p:nvPr/>
        </p:nvCxnSpPr>
        <p:spPr>
          <a:xfrm>
            <a:off x="3131816" y="4788788"/>
            <a:ext cx="1170150" cy="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9" name="手繪多邊形 38"/>
          <p:cNvSpPr/>
          <p:nvPr/>
        </p:nvSpPr>
        <p:spPr>
          <a:xfrm>
            <a:off x="4712259" y="19602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2"/>
          </a:solidFill>
          <a:ln w="19050">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0" name="矩形 39"/>
          <p:cNvSpPr/>
          <p:nvPr/>
        </p:nvSpPr>
        <p:spPr>
          <a:xfrm>
            <a:off x="4765029" y="19443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41" name="直線接點 40"/>
          <p:cNvCxnSpPr/>
          <p:nvPr/>
        </p:nvCxnSpPr>
        <p:spPr>
          <a:xfrm>
            <a:off x="6800302" y="2426588"/>
            <a:ext cx="1170150" cy="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2" name="手繪多邊形 41"/>
          <p:cNvSpPr/>
          <p:nvPr/>
        </p:nvSpPr>
        <p:spPr>
          <a:xfrm>
            <a:off x="4712259" y="4322459"/>
            <a:ext cx="2242856" cy="466329"/>
          </a:xfrm>
          <a:custGeom>
            <a:avLst/>
            <a:gdLst>
              <a:gd name="connsiteX0" fmla="*/ 0 w 2242856"/>
              <a:gd name="connsiteY0" fmla="*/ 0 h 466329"/>
              <a:gd name="connsiteX1" fmla="*/ 1776527 w 2242856"/>
              <a:gd name="connsiteY1" fmla="*/ 0 h 466329"/>
              <a:gd name="connsiteX2" fmla="*/ 2242856 w 2242856"/>
              <a:gd name="connsiteY2" fmla="*/ 466329 h 466329"/>
              <a:gd name="connsiteX3" fmla="*/ 0 w 2242856"/>
              <a:gd name="connsiteY3" fmla="*/ 466329 h 466329"/>
            </a:gdLst>
            <a:ahLst/>
            <a:cxnLst>
              <a:cxn ang="0">
                <a:pos x="connsiteX0" y="connsiteY0"/>
              </a:cxn>
              <a:cxn ang="0">
                <a:pos x="connsiteX1" y="connsiteY1"/>
              </a:cxn>
              <a:cxn ang="0">
                <a:pos x="connsiteX2" y="connsiteY2"/>
              </a:cxn>
              <a:cxn ang="0">
                <a:pos x="connsiteX3" y="connsiteY3"/>
              </a:cxn>
            </a:cxnLst>
            <a:rect l="l" t="t" r="r" b="b"/>
            <a:pathLst>
              <a:path w="2242856" h="466329">
                <a:moveTo>
                  <a:pt x="0" y="0"/>
                </a:moveTo>
                <a:lnTo>
                  <a:pt x="1776527" y="0"/>
                </a:lnTo>
                <a:lnTo>
                  <a:pt x="2242856" y="466329"/>
                </a:lnTo>
                <a:lnTo>
                  <a:pt x="0" y="466329"/>
                </a:lnTo>
                <a:close/>
              </a:path>
            </a:pathLst>
          </a:cu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3" name="矩形 42"/>
          <p:cNvSpPr/>
          <p:nvPr/>
        </p:nvSpPr>
        <p:spPr>
          <a:xfrm>
            <a:off x="4765029" y="4306564"/>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cxnSp>
        <p:nvCxnSpPr>
          <p:cNvPr id="44" name="直線接點 43"/>
          <p:cNvCxnSpPr/>
          <p:nvPr/>
        </p:nvCxnSpPr>
        <p:spPr>
          <a:xfrm>
            <a:off x="6800302" y="4788788"/>
            <a:ext cx="1170150" cy="0"/>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459</a:t>
            </a:fld>
            <a:endParaRPr lang="zh-TW" altLang="en-US"/>
          </a:p>
        </p:txBody>
      </p:sp>
    </p:spTree>
    <p:extLst>
      <p:ext uri="{BB962C8B-B14F-4D97-AF65-F5344CB8AC3E}">
        <p14:creationId xmlns:p14="http://schemas.microsoft.com/office/powerpoint/2010/main" val="568557409"/>
      </p:ext>
    </p:extLst>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手繪多邊形 35"/>
          <p:cNvSpPr/>
          <p:nvPr/>
        </p:nvSpPr>
        <p:spPr>
          <a:xfrm>
            <a:off x="1195106" y="1922018"/>
            <a:ext cx="3530919" cy="504000"/>
          </a:xfrm>
          <a:custGeom>
            <a:avLst/>
            <a:gdLst>
              <a:gd name="connsiteX0" fmla="*/ 0 w 3530919"/>
              <a:gd name="connsiteY0" fmla="*/ 0 h 504000"/>
              <a:gd name="connsiteX1" fmla="*/ 3278919 w 3530919"/>
              <a:gd name="connsiteY1" fmla="*/ 0 h 504000"/>
              <a:gd name="connsiteX2" fmla="*/ 3530919 w 3530919"/>
              <a:gd name="connsiteY2" fmla="*/ 252000 h 504000"/>
              <a:gd name="connsiteX3" fmla="*/ 3278919 w 3530919"/>
              <a:gd name="connsiteY3" fmla="*/ 504000 h 504000"/>
              <a:gd name="connsiteX4" fmla="*/ 0 w 3530919"/>
              <a:gd name="connsiteY4" fmla="*/ 504000 h 50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0919" h="504000">
                <a:moveTo>
                  <a:pt x="0" y="0"/>
                </a:moveTo>
                <a:lnTo>
                  <a:pt x="3278919" y="0"/>
                </a:lnTo>
                <a:cubicBezTo>
                  <a:pt x="3418095" y="0"/>
                  <a:pt x="3530919" y="112824"/>
                  <a:pt x="3530919" y="252000"/>
                </a:cubicBezTo>
                <a:cubicBezTo>
                  <a:pt x="3530919" y="391176"/>
                  <a:pt x="3418095" y="504000"/>
                  <a:pt x="3278919" y="504000"/>
                </a:cubicBezTo>
                <a:lnTo>
                  <a:pt x="0" y="504000"/>
                </a:ln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7" name="手繪多邊形 36"/>
          <p:cNvSpPr/>
          <p:nvPr/>
        </p:nvSpPr>
        <p:spPr>
          <a:xfrm>
            <a:off x="4919913" y="1922018"/>
            <a:ext cx="3542954" cy="504000"/>
          </a:xfrm>
          <a:custGeom>
            <a:avLst/>
            <a:gdLst>
              <a:gd name="connsiteX0" fmla="*/ 0 w 3542954"/>
              <a:gd name="connsiteY0" fmla="*/ 0 h 504000"/>
              <a:gd name="connsiteX1" fmla="*/ 3278919 w 3542954"/>
              <a:gd name="connsiteY1" fmla="*/ 0 h 504000"/>
              <a:gd name="connsiteX2" fmla="*/ 3278919 w 3542954"/>
              <a:gd name="connsiteY2" fmla="*/ 1213 h 504000"/>
              <a:gd name="connsiteX3" fmla="*/ 3290954 w 3542954"/>
              <a:gd name="connsiteY3" fmla="*/ 0 h 504000"/>
              <a:gd name="connsiteX4" fmla="*/ 3542954 w 3542954"/>
              <a:gd name="connsiteY4" fmla="*/ 252000 h 504000"/>
              <a:gd name="connsiteX5" fmla="*/ 3290954 w 3542954"/>
              <a:gd name="connsiteY5" fmla="*/ 504000 h 504000"/>
              <a:gd name="connsiteX6" fmla="*/ 3278919 w 3542954"/>
              <a:gd name="connsiteY6" fmla="*/ 502787 h 504000"/>
              <a:gd name="connsiteX7" fmla="*/ 3278919 w 3542954"/>
              <a:gd name="connsiteY7" fmla="*/ 504000 h 504000"/>
              <a:gd name="connsiteX8" fmla="*/ 0 w 3542954"/>
              <a:gd name="connsiteY8" fmla="*/ 504000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2954" h="504000">
                <a:moveTo>
                  <a:pt x="0" y="0"/>
                </a:moveTo>
                <a:lnTo>
                  <a:pt x="3278919" y="0"/>
                </a:lnTo>
                <a:lnTo>
                  <a:pt x="3278919" y="1213"/>
                </a:lnTo>
                <a:lnTo>
                  <a:pt x="3290954" y="0"/>
                </a:lnTo>
                <a:cubicBezTo>
                  <a:pt x="3430130" y="0"/>
                  <a:pt x="3542954" y="112824"/>
                  <a:pt x="3542954" y="252000"/>
                </a:cubicBezTo>
                <a:cubicBezTo>
                  <a:pt x="3542954" y="391176"/>
                  <a:pt x="3430130" y="504000"/>
                  <a:pt x="3290954" y="504000"/>
                </a:cubicBezTo>
                <a:lnTo>
                  <a:pt x="3278919" y="502787"/>
                </a:lnTo>
                <a:lnTo>
                  <a:pt x="3278919" y="504000"/>
                </a:lnTo>
                <a:lnTo>
                  <a:pt x="0" y="504000"/>
                </a:ln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9" name="手繪多邊形 38"/>
          <p:cNvSpPr/>
          <p:nvPr/>
        </p:nvSpPr>
        <p:spPr>
          <a:xfrm>
            <a:off x="1184220" y="4288320"/>
            <a:ext cx="3530919" cy="504000"/>
          </a:xfrm>
          <a:custGeom>
            <a:avLst/>
            <a:gdLst>
              <a:gd name="connsiteX0" fmla="*/ 0 w 3530919"/>
              <a:gd name="connsiteY0" fmla="*/ 0 h 504000"/>
              <a:gd name="connsiteX1" fmla="*/ 3278919 w 3530919"/>
              <a:gd name="connsiteY1" fmla="*/ 0 h 504000"/>
              <a:gd name="connsiteX2" fmla="*/ 3530919 w 3530919"/>
              <a:gd name="connsiteY2" fmla="*/ 252000 h 504000"/>
              <a:gd name="connsiteX3" fmla="*/ 3278919 w 3530919"/>
              <a:gd name="connsiteY3" fmla="*/ 504000 h 504000"/>
              <a:gd name="connsiteX4" fmla="*/ 0 w 3530919"/>
              <a:gd name="connsiteY4" fmla="*/ 504000 h 504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30919" h="504000">
                <a:moveTo>
                  <a:pt x="0" y="0"/>
                </a:moveTo>
                <a:lnTo>
                  <a:pt x="3278919" y="0"/>
                </a:lnTo>
                <a:cubicBezTo>
                  <a:pt x="3418095" y="0"/>
                  <a:pt x="3530919" y="112824"/>
                  <a:pt x="3530919" y="252000"/>
                </a:cubicBezTo>
                <a:cubicBezTo>
                  <a:pt x="3530919" y="391176"/>
                  <a:pt x="3418095" y="504000"/>
                  <a:pt x="3278919" y="504000"/>
                </a:cubicBezTo>
                <a:lnTo>
                  <a:pt x="0" y="504000"/>
                </a:ln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1" name="手繪多邊形 40"/>
          <p:cNvSpPr/>
          <p:nvPr/>
        </p:nvSpPr>
        <p:spPr>
          <a:xfrm>
            <a:off x="4909027" y="4280757"/>
            <a:ext cx="3542954" cy="504000"/>
          </a:xfrm>
          <a:custGeom>
            <a:avLst/>
            <a:gdLst>
              <a:gd name="connsiteX0" fmla="*/ 0 w 3542954"/>
              <a:gd name="connsiteY0" fmla="*/ 0 h 504000"/>
              <a:gd name="connsiteX1" fmla="*/ 3278919 w 3542954"/>
              <a:gd name="connsiteY1" fmla="*/ 0 h 504000"/>
              <a:gd name="connsiteX2" fmla="*/ 3278919 w 3542954"/>
              <a:gd name="connsiteY2" fmla="*/ 1213 h 504000"/>
              <a:gd name="connsiteX3" fmla="*/ 3290954 w 3542954"/>
              <a:gd name="connsiteY3" fmla="*/ 0 h 504000"/>
              <a:gd name="connsiteX4" fmla="*/ 3542954 w 3542954"/>
              <a:gd name="connsiteY4" fmla="*/ 252000 h 504000"/>
              <a:gd name="connsiteX5" fmla="*/ 3290954 w 3542954"/>
              <a:gd name="connsiteY5" fmla="*/ 504000 h 504000"/>
              <a:gd name="connsiteX6" fmla="*/ 3278919 w 3542954"/>
              <a:gd name="connsiteY6" fmla="*/ 502787 h 504000"/>
              <a:gd name="connsiteX7" fmla="*/ 3278919 w 3542954"/>
              <a:gd name="connsiteY7" fmla="*/ 504000 h 504000"/>
              <a:gd name="connsiteX8" fmla="*/ 0 w 3542954"/>
              <a:gd name="connsiteY8" fmla="*/ 504000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42954" h="504000">
                <a:moveTo>
                  <a:pt x="0" y="0"/>
                </a:moveTo>
                <a:lnTo>
                  <a:pt x="3278919" y="0"/>
                </a:lnTo>
                <a:lnTo>
                  <a:pt x="3278919" y="1213"/>
                </a:lnTo>
                <a:lnTo>
                  <a:pt x="3290954" y="0"/>
                </a:lnTo>
                <a:cubicBezTo>
                  <a:pt x="3430130" y="0"/>
                  <a:pt x="3542954" y="112824"/>
                  <a:pt x="3542954" y="252000"/>
                </a:cubicBezTo>
                <a:cubicBezTo>
                  <a:pt x="3542954" y="391176"/>
                  <a:pt x="3430130" y="504000"/>
                  <a:pt x="3290954" y="504000"/>
                </a:cubicBezTo>
                <a:lnTo>
                  <a:pt x="3278919" y="502787"/>
                </a:lnTo>
                <a:lnTo>
                  <a:pt x="3278919" y="504000"/>
                </a:lnTo>
                <a:lnTo>
                  <a:pt x="0" y="504000"/>
                </a:ln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 name="矩形 4"/>
          <p:cNvSpPr/>
          <p:nvPr/>
        </p:nvSpPr>
        <p:spPr>
          <a:xfrm>
            <a:off x="1105195" y="241974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41974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79915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79915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9" name="矩形 8"/>
          <p:cNvSpPr/>
          <p:nvPr/>
        </p:nvSpPr>
        <p:spPr>
          <a:xfrm>
            <a:off x="1227167" y="1911706"/>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21" name="矩形 20"/>
          <p:cNvSpPr/>
          <p:nvPr/>
        </p:nvSpPr>
        <p:spPr>
          <a:xfrm>
            <a:off x="1216281" y="4278008"/>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22" name="矩形 21"/>
          <p:cNvSpPr/>
          <p:nvPr/>
        </p:nvSpPr>
        <p:spPr>
          <a:xfrm>
            <a:off x="4924061" y="1911706"/>
            <a:ext cx="1550424" cy="461665"/>
          </a:xfrm>
          <a:prstGeom prst="rect">
            <a:avLst/>
          </a:prstGeom>
        </p:spPr>
        <p:txBody>
          <a:bodyPr wrap="none">
            <a:spAutoFit/>
          </a:bodyP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Lazy Dog</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23" name="矩形 22"/>
          <p:cNvSpPr/>
          <p:nvPr/>
        </p:nvSpPr>
        <p:spPr>
          <a:xfrm>
            <a:off x="4945235" y="4301925"/>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460</a:t>
            </a:fld>
            <a:endParaRPr lang="zh-TW" altLang="en-US"/>
          </a:p>
        </p:txBody>
      </p:sp>
    </p:spTree>
    <p:extLst>
      <p:ext uri="{BB962C8B-B14F-4D97-AF65-F5344CB8AC3E}">
        <p14:creationId xmlns:p14="http://schemas.microsoft.com/office/powerpoint/2010/main" val="2032184288"/>
      </p:ext>
    </p:extLst>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1105195" y="232177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8" name="矩形 7"/>
          <p:cNvSpPr/>
          <p:nvPr/>
        </p:nvSpPr>
        <p:spPr>
          <a:xfrm>
            <a:off x="4842035" y="232177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0" name="矩形 9"/>
          <p:cNvSpPr/>
          <p:nvPr/>
        </p:nvSpPr>
        <p:spPr>
          <a:xfrm>
            <a:off x="1105195" y="479486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2" name="矩形 11"/>
          <p:cNvSpPr/>
          <p:nvPr/>
        </p:nvSpPr>
        <p:spPr>
          <a:xfrm>
            <a:off x="4842035" y="4794866"/>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 name="矩形 1"/>
          <p:cNvSpPr/>
          <p:nvPr/>
        </p:nvSpPr>
        <p:spPr>
          <a:xfrm>
            <a:off x="1105195" y="1879721"/>
            <a:ext cx="152105" cy="360000"/>
          </a:xfrm>
          <a:prstGeom prst="rect">
            <a:avLst/>
          </a:prstGeom>
          <a:solidFill>
            <a:srgbClr val="A5DFDB"/>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4" name="矩形 13"/>
          <p:cNvSpPr/>
          <p:nvPr/>
        </p:nvSpPr>
        <p:spPr>
          <a:xfrm>
            <a:off x="4842035" y="1879721"/>
            <a:ext cx="151200" cy="360000"/>
          </a:xfrm>
          <a:prstGeom prst="rect">
            <a:avLst/>
          </a:prstGeom>
          <a:solidFill>
            <a:srgbClr val="F8D668"/>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8" name="矩形 17"/>
          <p:cNvSpPr/>
          <p:nvPr/>
        </p:nvSpPr>
        <p:spPr>
          <a:xfrm>
            <a:off x="1105195" y="4343613"/>
            <a:ext cx="151200" cy="360000"/>
          </a:xfrm>
          <a:prstGeom prst="rect">
            <a:avLst/>
          </a:prstGeom>
          <a:solidFill>
            <a:srgbClr val="FF998B"/>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19" name="矩形 18"/>
          <p:cNvSpPr/>
          <p:nvPr/>
        </p:nvSpPr>
        <p:spPr>
          <a:xfrm>
            <a:off x="4842035" y="4343613"/>
            <a:ext cx="151200" cy="360000"/>
          </a:xfrm>
          <a:prstGeom prst="rect">
            <a:avLst/>
          </a:prstGeom>
          <a:solidFill>
            <a:srgbClr val="B3D7B6"/>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cxnSp>
        <p:nvCxnSpPr>
          <p:cNvPr id="4" name="直線接點 3"/>
          <p:cNvCxnSpPr/>
          <p:nvPr/>
        </p:nvCxnSpPr>
        <p:spPr>
          <a:xfrm>
            <a:off x="1105195" y="2239721"/>
            <a:ext cx="2993564" cy="0"/>
          </a:xfrm>
          <a:prstGeom prst="line">
            <a:avLst/>
          </a:prstGeom>
          <a:ln w="19050">
            <a:solidFill>
              <a:srgbClr val="A5DFDB"/>
            </a:solidFill>
          </a:ln>
        </p:spPr>
        <p:style>
          <a:lnRef idx="1">
            <a:schemeClr val="accent1"/>
          </a:lnRef>
          <a:fillRef idx="0">
            <a:schemeClr val="accent1"/>
          </a:fillRef>
          <a:effectRef idx="0">
            <a:schemeClr val="accent1"/>
          </a:effectRef>
          <a:fontRef idx="minor">
            <a:schemeClr val="tx1"/>
          </a:fontRef>
        </p:style>
      </p:cxnSp>
      <p:cxnSp>
        <p:nvCxnSpPr>
          <p:cNvPr id="20" name="直線接點 19"/>
          <p:cNvCxnSpPr/>
          <p:nvPr/>
        </p:nvCxnSpPr>
        <p:spPr>
          <a:xfrm>
            <a:off x="4842035" y="2239721"/>
            <a:ext cx="2993564" cy="0"/>
          </a:xfrm>
          <a:prstGeom prst="line">
            <a:avLst/>
          </a:prstGeom>
          <a:ln w="19050">
            <a:solidFill>
              <a:srgbClr val="F8D668"/>
            </a:solidFill>
          </a:ln>
        </p:spPr>
        <p:style>
          <a:lnRef idx="1">
            <a:schemeClr val="accent1"/>
          </a:lnRef>
          <a:fillRef idx="0">
            <a:schemeClr val="accent1"/>
          </a:fillRef>
          <a:effectRef idx="0">
            <a:schemeClr val="accent1"/>
          </a:effectRef>
          <a:fontRef idx="minor">
            <a:schemeClr val="tx1"/>
          </a:fontRef>
        </p:style>
      </p:cxnSp>
      <p:cxnSp>
        <p:nvCxnSpPr>
          <p:cNvPr id="21" name="直線接點 20"/>
          <p:cNvCxnSpPr/>
          <p:nvPr/>
        </p:nvCxnSpPr>
        <p:spPr>
          <a:xfrm>
            <a:off x="1105195" y="4703613"/>
            <a:ext cx="2993564" cy="0"/>
          </a:xfrm>
          <a:prstGeom prst="line">
            <a:avLst/>
          </a:prstGeom>
          <a:ln w="19050">
            <a:solidFill>
              <a:srgbClr val="FF998B"/>
            </a:solidFill>
          </a:ln>
        </p:spPr>
        <p:style>
          <a:lnRef idx="1">
            <a:schemeClr val="accent1"/>
          </a:lnRef>
          <a:fillRef idx="0">
            <a:schemeClr val="accent1"/>
          </a:fillRef>
          <a:effectRef idx="0">
            <a:schemeClr val="accent1"/>
          </a:effectRef>
          <a:fontRef idx="minor">
            <a:schemeClr val="tx1"/>
          </a:fontRef>
        </p:style>
      </p:cxnSp>
      <p:cxnSp>
        <p:nvCxnSpPr>
          <p:cNvPr id="22" name="直線接點 21"/>
          <p:cNvCxnSpPr/>
          <p:nvPr/>
        </p:nvCxnSpPr>
        <p:spPr>
          <a:xfrm>
            <a:off x="4842035" y="4703613"/>
            <a:ext cx="2993564" cy="0"/>
          </a:xfrm>
          <a:prstGeom prst="line">
            <a:avLst/>
          </a:prstGeom>
          <a:ln w="19050">
            <a:solidFill>
              <a:srgbClr val="B3D7B6"/>
            </a:solidFill>
          </a:ln>
        </p:spPr>
        <p:style>
          <a:lnRef idx="1">
            <a:schemeClr val="accent1"/>
          </a:lnRef>
          <a:fillRef idx="0">
            <a:schemeClr val="accent1"/>
          </a:fillRef>
          <a:effectRef idx="0">
            <a:schemeClr val="accent1"/>
          </a:effectRef>
          <a:fontRef idx="minor">
            <a:schemeClr val="tx1"/>
          </a:fontRef>
        </p:style>
      </p:cxnSp>
      <p:sp>
        <p:nvSpPr>
          <p:cNvPr id="13" name="矩形 12"/>
          <p:cNvSpPr/>
          <p:nvPr/>
        </p:nvSpPr>
        <p:spPr>
          <a:xfrm>
            <a:off x="1309673" y="177360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3" name="矩形 22"/>
          <p:cNvSpPr/>
          <p:nvPr/>
        </p:nvSpPr>
        <p:spPr>
          <a:xfrm>
            <a:off x="1309673" y="4239341"/>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4" name="矩形 23"/>
          <p:cNvSpPr/>
          <p:nvPr/>
        </p:nvSpPr>
        <p:spPr>
          <a:xfrm>
            <a:off x="5038147" y="177360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5" name="矩形 24"/>
          <p:cNvSpPr/>
          <p:nvPr/>
        </p:nvSpPr>
        <p:spPr>
          <a:xfrm>
            <a:off x="5038147" y="4239341"/>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6" name="矩形 25"/>
          <p:cNvSpPr/>
          <p:nvPr/>
        </p:nvSpPr>
        <p:spPr>
          <a:xfrm>
            <a:off x="1105195" y="1734303"/>
            <a:ext cx="152105" cy="151200"/>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7" name="矩形 26"/>
          <p:cNvSpPr/>
          <p:nvPr/>
        </p:nvSpPr>
        <p:spPr>
          <a:xfrm>
            <a:off x="1105195" y="4197670"/>
            <a:ext cx="152105" cy="151200"/>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8" name="矩形 27"/>
          <p:cNvSpPr/>
          <p:nvPr/>
        </p:nvSpPr>
        <p:spPr>
          <a:xfrm>
            <a:off x="4841130" y="4197670"/>
            <a:ext cx="152105" cy="151200"/>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9" name="矩形 28"/>
          <p:cNvSpPr/>
          <p:nvPr/>
        </p:nvSpPr>
        <p:spPr>
          <a:xfrm>
            <a:off x="4841130" y="1738087"/>
            <a:ext cx="152105" cy="151200"/>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t>461</a:t>
            </a:fld>
            <a:endParaRPr lang="zh-TW" altLang="en-US"/>
          </a:p>
        </p:txBody>
      </p:sp>
    </p:spTree>
    <p:extLst>
      <p:ext uri="{BB962C8B-B14F-4D97-AF65-F5344CB8AC3E}">
        <p14:creationId xmlns:p14="http://schemas.microsoft.com/office/powerpoint/2010/main" val="3148576322"/>
      </p:ext>
    </p:extLst>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矩形 4"/>
          <p:cNvSpPr/>
          <p:nvPr/>
        </p:nvSpPr>
        <p:spPr>
          <a:xfrm>
            <a:off x="1105195" y="2408861"/>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6" name="矩形 5"/>
          <p:cNvSpPr/>
          <p:nvPr/>
        </p:nvSpPr>
        <p:spPr>
          <a:xfrm>
            <a:off x="4842035" y="2408861"/>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7" name="矩形 6"/>
          <p:cNvSpPr/>
          <p:nvPr/>
        </p:nvSpPr>
        <p:spPr>
          <a:xfrm>
            <a:off x="1105195" y="488624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8" name="矩形 7"/>
          <p:cNvSpPr/>
          <p:nvPr/>
        </p:nvSpPr>
        <p:spPr>
          <a:xfrm>
            <a:off x="4842035" y="4886245"/>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2" name="橢圓 1"/>
          <p:cNvSpPr/>
          <p:nvPr/>
        </p:nvSpPr>
        <p:spPr>
          <a:xfrm>
            <a:off x="1136811" y="1614131"/>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8" name="手繪多邊形 47"/>
          <p:cNvSpPr/>
          <p:nvPr/>
        </p:nvSpPr>
        <p:spPr>
          <a:xfrm>
            <a:off x="1997561" y="1817740"/>
            <a:ext cx="2652262" cy="504000"/>
          </a:xfrm>
          <a:custGeom>
            <a:avLst/>
            <a:gdLst>
              <a:gd name="connsiteX0" fmla="*/ 6027 w 2652262"/>
              <a:gd name="connsiteY0" fmla="*/ 0 h 504000"/>
              <a:gd name="connsiteX1" fmla="*/ 2400262 w 2652262"/>
              <a:gd name="connsiteY1" fmla="*/ 0 h 504000"/>
              <a:gd name="connsiteX2" fmla="*/ 2652262 w 2652262"/>
              <a:gd name="connsiteY2" fmla="*/ 252000 h 504000"/>
              <a:gd name="connsiteX3" fmla="*/ 2400262 w 2652262"/>
              <a:gd name="connsiteY3" fmla="*/ 504000 h 504000"/>
              <a:gd name="connsiteX4" fmla="*/ 0 w 2652262"/>
              <a:gd name="connsiteY4" fmla="*/ 504000 h 504000"/>
              <a:gd name="connsiteX5" fmla="*/ 37115 w 2652262"/>
              <a:gd name="connsiteY5" fmla="*/ 435621 h 504000"/>
              <a:gd name="connsiteX6" fmla="*/ 75307 w 2652262"/>
              <a:gd name="connsiteY6" fmla="*/ 246448 h 504000"/>
              <a:gd name="connsiteX7" fmla="*/ 37115 w 2652262"/>
              <a:gd name="connsiteY7" fmla="*/ 57275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2262" h="504000">
                <a:moveTo>
                  <a:pt x="6027" y="0"/>
                </a:moveTo>
                <a:lnTo>
                  <a:pt x="2400262" y="0"/>
                </a:lnTo>
                <a:cubicBezTo>
                  <a:pt x="2539438" y="0"/>
                  <a:pt x="2652262" y="112824"/>
                  <a:pt x="2652262" y="252000"/>
                </a:cubicBezTo>
                <a:cubicBezTo>
                  <a:pt x="2652262" y="391176"/>
                  <a:pt x="2539438" y="504000"/>
                  <a:pt x="2400262" y="504000"/>
                </a:cubicBezTo>
                <a:lnTo>
                  <a:pt x="0" y="504000"/>
                </a:lnTo>
                <a:lnTo>
                  <a:pt x="37115" y="435621"/>
                </a:lnTo>
                <a:cubicBezTo>
                  <a:pt x="61708" y="377477"/>
                  <a:pt x="75307" y="313551"/>
                  <a:pt x="75307" y="246448"/>
                </a:cubicBezTo>
                <a:cubicBezTo>
                  <a:pt x="75307" y="179346"/>
                  <a:pt x="61708" y="115419"/>
                  <a:pt x="37115" y="57275"/>
                </a:cubicBezTo>
                <a:close/>
              </a:path>
            </a:pathLst>
          </a:cu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9" name="矩形 8"/>
          <p:cNvSpPr/>
          <p:nvPr/>
        </p:nvSpPr>
        <p:spPr>
          <a:xfrm>
            <a:off x="2145581" y="1846391"/>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grpSp>
        <p:nvGrpSpPr>
          <p:cNvPr id="14" name="群組 13"/>
          <p:cNvGrpSpPr/>
          <p:nvPr/>
        </p:nvGrpSpPr>
        <p:grpSpPr>
          <a:xfrm>
            <a:off x="1328932" y="1875005"/>
            <a:ext cx="508424" cy="334792"/>
            <a:chOff x="1236663" y="1209675"/>
            <a:chExt cx="6535738" cy="4303713"/>
          </a:xfrm>
          <a:solidFill>
            <a:schemeClr val="bg1"/>
          </a:solidFill>
        </p:grpSpPr>
        <p:sp>
          <p:nvSpPr>
            <p:cNvPr id="12" name="Freeform 5"/>
            <p:cNvSpPr>
              <a:spLocks noEditPoints="1"/>
            </p:cNvSpPr>
            <p:nvPr/>
          </p:nvSpPr>
          <p:spPr bwMode="auto">
            <a:xfrm>
              <a:off x="1236663" y="4867275"/>
              <a:ext cx="6535738" cy="646113"/>
            </a:xfrm>
            <a:custGeom>
              <a:avLst/>
              <a:gdLst>
                <a:gd name="T0" fmla="*/ 1216 w 1218"/>
                <a:gd name="T1" fmla="*/ 2 h 120"/>
                <a:gd name="T2" fmla="*/ 1211 w 1218"/>
                <a:gd name="T3" fmla="*/ 0 h 120"/>
                <a:gd name="T4" fmla="*/ 7 w 1218"/>
                <a:gd name="T5" fmla="*/ 0 h 120"/>
                <a:gd name="T6" fmla="*/ 2 w 1218"/>
                <a:gd name="T7" fmla="*/ 2 h 120"/>
                <a:gd name="T8" fmla="*/ 0 w 1218"/>
                <a:gd name="T9" fmla="*/ 7 h 120"/>
                <a:gd name="T10" fmla="*/ 160 w 1218"/>
                <a:gd name="T11" fmla="*/ 120 h 120"/>
                <a:gd name="T12" fmla="*/ 1058 w 1218"/>
                <a:gd name="T13" fmla="*/ 120 h 120"/>
                <a:gd name="T14" fmla="*/ 1218 w 1218"/>
                <a:gd name="T15" fmla="*/ 7 h 120"/>
                <a:gd name="T16" fmla="*/ 1216 w 1218"/>
                <a:gd name="T17" fmla="*/ 2 h 120"/>
                <a:gd name="T18" fmla="*/ 700 w 1218"/>
                <a:gd name="T19" fmla="*/ 81 h 120"/>
                <a:gd name="T20" fmla="*/ 518 w 1218"/>
                <a:gd name="T21" fmla="*/ 81 h 120"/>
                <a:gd name="T22" fmla="*/ 518 w 1218"/>
                <a:gd name="T23" fmla="*/ 39 h 120"/>
                <a:gd name="T24" fmla="*/ 700 w 1218"/>
                <a:gd name="T25" fmla="*/ 39 h 120"/>
                <a:gd name="T26" fmla="*/ 700 w 1218"/>
                <a:gd name="T27" fmla="*/ 81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8" h="120">
                  <a:moveTo>
                    <a:pt x="1216" y="2"/>
                  </a:moveTo>
                  <a:cubicBezTo>
                    <a:pt x="1215" y="1"/>
                    <a:pt x="1213" y="0"/>
                    <a:pt x="1211" y="0"/>
                  </a:cubicBezTo>
                  <a:lnTo>
                    <a:pt x="7" y="0"/>
                  </a:lnTo>
                  <a:cubicBezTo>
                    <a:pt x="5" y="0"/>
                    <a:pt x="3" y="1"/>
                    <a:pt x="2" y="2"/>
                  </a:cubicBezTo>
                  <a:cubicBezTo>
                    <a:pt x="1" y="3"/>
                    <a:pt x="0" y="5"/>
                    <a:pt x="0" y="7"/>
                  </a:cubicBezTo>
                  <a:cubicBezTo>
                    <a:pt x="1" y="8"/>
                    <a:pt x="19" y="120"/>
                    <a:pt x="160" y="120"/>
                  </a:cubicBezTo>
                  <a:lnTo>
                    <a:pt x="1058" y="120"/>
                  </a:lnTo>
                  <a:cubicBezTo>
                    <a:pt x="1199" y="120"/>
                    <a:pt x="1217" y="8"/>
                    <a:pt x="1218" y="7"/>
                  </a:cubicBezTo>
                  <a:cubicBezTo>
                    <a:pt x="1218" y="5"/>
                    <a:pt x="1217" y="3"/>
                    <a:pt x="1216" y="2"/>
                  </a:cubicBezTo>
                  <a:close/>
                  <a:moveTo>
                    <a:pt x="700" y="81"/>
                  </a:moveTo>
                  <a:lnTo>
                    <a:pt x="518" y="81"/>
                  </a:lnTo>
                  <a:lnTo>
                    <a:pt x="518" y="39"/>
                  </a:lnTo>
                  <a:lnTo>
                    <a:pt x="700" y="39"/>
                  </a:lnTo>
                  <a:lnTo>
                    <a:pt x="700"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3" name="Freeform 6"/>
            <p:cNvSpPr>
              <a:spLocks noEditPoints="1"/>
            </p:cNvSpPr>
            <p:nvPr/>
          </p:nvSpPr>
          <p:spPr bwMode="auto">
            <a:xfrm>
              <a:off x="1811338" y="1209675"/>
              <a:ext cx="5386388" cy="3425825"/>
            </a:xfrm>
            <a:custGeom>
              <a:avLst/>
              <a:gdLst>
                <a:gd name="T0" fmla="*/ 25 w 1004"/>
                <a:gd name="T1" fmla="*/ 637 h 637"/>
                <a:gd name="T2" fmla="*/ 979 w 1004"/>
                <a:gd name="T3" fmla="*/ 637 h 637"/>
                <a:gd name="T4" fmla="*/ 1004 w 1004"/>
                <a:gd name="T5" fmla="*/ 612 h 637"/>
                <a:gd name="T6" fmla="*/ 1004 w 1004"/>
                <a:gd name="T7" fmla="*/ 25 h 637"/>
                <a:gd name="T8" fmla="*/ 979 w 1004"/>
                <a:gd name="T9" fmla="*/ 0 h 637"/>
                <a:gd name="T10" fmla="*/ 25 w 1004"/>
                <a:gd name="T11" fmla="*/ 0 h 637"/>
                <a:gd name="T12" fmla="*/ 0 w 1004"/>
                <a:gd name="T13" fmla="*/ 25 h 637"/>
                <a:gd name="T14" fmla="*/ 0 w 1004"/>
                <a:gd name="T15" fmla="*/ 612 h 637"/>
                <a:gd name="T16" fmla="*/ 25 w 1004"/>
                <a:gd name="T17" fmla="*/ 637 h 637"/>
                <a:gd name="T18" fmla="*/ 87 w 1004"/>
                <a:gd name="T19" fmla="*/ 88 h 637"/>
                <a:gd name="T20" fmla="*/ 917 w 1004"/>
                <a:gd name="T21" fmla="*/ 88 h 637"/>
                <a:gd name="T22" fmla="*/ 917 w 1004"/>
                <a:gd name="T23" fmla="*/ 549 h 637"/>
                <a:gd name="T24" fmla="*/ 87 w 1004"/>
                <a:gd name="T25" fmla="*/ 549 h 637"/>
                <a:gd name="T26" fmla="*/ 87 w 1004"/>
                <a:gd name="T27" fmla="*/ 88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04" h="637">
                  <a:moveTo>
                    <a:pt x="25" y="637"/>
                  </a:moveTo>
                  <a:lnTo>
                    <a:pt x="979" y="637"/>
                  </a:lnTo>
                  <a:cubicBezTo>
                    <a:pt x="993" y="637"/>
                    <a:pt x="1004" y="625"/>
                    <a:pt x="1004" y="612"/>
                  </a:cubicBezTo>
                  <a:lnTo>
                    <a:pt x="1004" y="25"/>
                  </a:lnTo>
                  <a:cubicBezTo>
                    <a:pt x="1004" y="11"/>
                    <a:pt x="993" y="0"/>
                    <a:pt x="979" y="0"/>
                  </a:cubicBezTo>
                  <a:lnTo>
                    <a:pt x="25" y="0"/>
                  </a:lnTo>
                  <a:cubicBezTo>
                    <a:pt x="11" y="0"/>
                    <a:pt x="0" y="11"/>
                    <a:pt x="0" y="25"/>
                  </a:cubicBezTo>
                  <a:lnTo>
                    <a:pt x="0" y="612"/>
                  </a:lnTo>
                  <a:cubicBezTo>
                    <a:pt x="0" y="625"/>
                    <a:pt x="11" y="637"/>
                    <a:pt x="25" y="637"/>
                  </a:cubicBezTo>
                  <a:close/>
                  <a:moveTo>
                    <a:pt x="87" y="88"/>
                  </a:moveTo>
                  <a:lnTo>
                    <a:pt x="917" y="88"/>
                  </a:lnTo>
                  <a:lnTo>
                    <a:pt x="917" y="549"/>
                  </a:lnTo>
                  <a:lnTo>
                    <a:pt x="87" y="549"/>
                  </a:lnTo>
                  <a:lnTo>
                    <a:pt x="87" y="88"/>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4" name="橢圓 43"/>
          <p:cNvSpPr/>
          <p:nvPr/>
        </p:nvSpPr>
        <p:spPr>
          <a:xfrm>
            <a:off x="4916051" y="1614131"/>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49" name="手繪多邊形 48"/>
          <p:cNvSpPr/>
          <p:nvPr/>
        </p:nvSpPr>
        <p:spPr>
          <a:xfrm>
            <a:off x="5773380" y="1824045"/>
            <a:ext cx="2667719" cy="504000"/>
          </a:xfrm>
          <a:custGeom>
            <a:avLst/>
            <a:gdLst>
              <a:gd name="connsiteX0" fmla="*/ 12871 w 2667719"/>
              <a:gd name="connsiteY0" fmla="*/ 0 h 504000"/>
              <a:gd name="connsiteX1" fmla="*/ 2415719 w 2667719"/>
              <a:gd name="connsiteY1" fmla="*/ 0 h 504000"/>
              <a:gd name="connsiteX2" fmla="*/ 2667719 w 2667719"/>
              <a:gd name="connsiteY2" fmla="*/ 252000 h 504000"/>
              <a:gd name="connsiteX3" fmla="*/ 2415719 w 2667719"/>
              <a:gd name="connsiteY3" fmla="*/ 504000 h 504000"/>
              <a:gd name="connsiteX4" fmla="*/ 0 w 2667719"/>
              <a:gd name="connsiteY4" fmla="*/ 504000 h 504000"/>
              <a:gd name="connsiteX5" fmla="*/ 40537 w 2667719"/>
              <a:gd name="connsiteY5" fmla="*/ 429316 h 504000"/>
              <a:gd name="connsiteX6" fmla="*/ 78729 w 2667719"/>
              <a:gd name="connsiteY6" fmla="*/ 240143 h 504000"/>
              <a:gd name="connsiteX7" fmla="*/ 40537 w 2667719"/>
              <a:gd name="connsiteY7" fmla="*/ 50970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7719" h="504000">
                <a:moveTo>
                  <a:pt x="12871" y="0"/>
                </a:moveTo>
                <a:lnTo>
                  <a:pt x="2415719" y="0"/>
                </a:lnTo>
                <a:cubicBezTo>
                  <a:pt x="2554895" y="0"/>
                  <a:pt x="2667719" y="112824"/>
                  <a:pt x="2667719" y="252000"/>
                </a:cubicBezTo>
                <a:cubicBezTo>
                  <a:pt x="2667719" y="391176"/>
                  <a:pt x="2554895" y="504000"/>
                  <a:pt x="2415719" y="504000"/>
                </a:cubicBezTo>
                <a:lnTo>
                  <a:pt x="0" y="504000"/>
                </a:lnTo>
                <a:lnTo>
                  <a:pt x="40537" y="429316"/>
                </a:lnTo>
                <a:cubicBezTo>
                  <a:pt x="65130" y="371172"/>
                  <a:pt x="78729" y="307246"/>
                  <a:pt x="78729" y="240143"/>
                </a:cubicBezTo>
                <a:cubicBezTo>
                  <a:pt x="78729" y="173041"/>
                  <a:pt x="65130" y="109114"/>
                  <a:pt x="40537" y="50970"/>
                </a:cubicBezTo>
                <a:close/>
              </a:path>
            </a:pathLst>
          </a:cu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2" name="矩形 21"/>
          <p:cNvSpPr/>
          <p:nvPr/>
        </p:nvSpPr>
        <p:spPr>
          <a:xfrm>
            <a:off x="5928968" y="1846391"/>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grpSp>
        <p:nvGrpSpPr>
          <p:cNvPr id="28" name="群組 27"/>
          <p:cNvGrpSpPr/>
          <p:nvPr/>
        </p:nvGrpSpPr>
        <p:grpSpPr>
          <a:xfrm>
            <a:off x="5152801" y="1842596"/>
            <a:ext cx="396000" cy="396000"/>
            <a:chOff x="-8480779" y="214313"/>
            <a:chExt cx="6518276" cy="6443662"/>
          </a:xfrm>
          <a:solidFill>
            <a:schemeClr val="bg1"/>
          </a:solidFill>
        </p:grpSpPr>
        <p:sp>
          <p:nvSpPr>
            <p:cNvPr id="24" name="Freeform 10"/>
            <p:cNvSpPr>
              <a:spLocks/>
            </p:cNvSpPr>
            <p:nvPr/>
          </p:nvSpPr>
          <p:spPr bwMode="auto">
            <a:xfrm>
              <a:off x="-3669066" y="373063"/>
              <a:ext cx="1562100" cy="1519238"/>
            </a:xfrm>
            <a:custGeom>
              <a:avLst/>
              <a:gdLst>
                <a:gd name="T0" fmla="*/ 1895 w 2857"/>
                <a:gd name="T1" fmla="*/ 2333 h 2774"/>
                <a:gd name="T2" fmla="*/ 2337 w 2857"/>
                <a:gd name="T3" fmla="*/ 2774 h 2774"/>
                <a:gd name="T4" fmla="*/ 2528 w 2857"/>
                <a:gd name="T5" fmla="*/ 2584 h 2774"/>
                <a:gd name="T6" fmla="*/ 2528 w 2857"/>
                <a:gd name="T7" fmla="*/ 1391 h 2774"/>
                <a:gd name="T8" fmla="*/ 1384 w 2857"/>
                <a:gd name="T9" fmla="*/ 247 h 2774"/>
                <a:gd name="T10" fmla="*/ 787 w 2857"/>
                <a:gd name="T11" fmla="*/ 0 h 2774"/>
                <a:gd name="T12" fmla="*/ 191 w 2857"/>
                <a:gd name="T13" fmla="*/ 247 h 2774"/>
                <a:gd name="T14" fmla="*/ 0 w 2857"/>
                <a:gd name="T15" fmla="*/ 438 h 2774"/>
                <a:gd name="T16" fmla="*/ 442 w 2857"/>
                <a:gd name="T17" fmla="*/ 879 h 2774"/>
                <a:gd name="T18" fmla="*/ 633 w 2857"/>
                <a:gd name="T19" fmla="*/ 689 h 2774"/>
                <a:gd name="T20" fmla="*/ 787 w 2857"/>
                <a:gd name="T21" fmla="*/ 625 h 2774"/>
                <a:gd name="T22" fmla="*/ 942 w 2857"/>
                <a:gd name="T23" fmla="*/ 689 h 2774"/>
                <a:gd name="T24" fmla="*/ 2086 w 2857"/>
                <a:gd name="T25" fmla="*/ 1833 h 2774"/>
                <a:gd name="T26" fmla="*/ 2086 w 2857"/>
                <a:gd name="T27" fmla="*/ 2142 h 2774"/>
                <a:gd name="T28" fmla="*/ 1895 w 2857"/>
                <a:gd name="T29" fmla="*/ 2333 h 2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57" h="2774">
                  <a:moveTo>
                    <a:pt x="1895" y="2333"/>
                  </a:moveTo>
                  <a:lnTo>
                    <a:pt x="2337" y="2774"/>
                  </a:lnTo>
                  <a:lnTo>
                    <a:pt x="2528" y="2584"/>
                  </a:lnTo>
                  <a:cubicBezTo>
                    <a:pt x="2857" y="2255"/>
                    <a:pt x="2857" y="1720"/>
                    <a:pt x="2528" y="1391"/>
                  </a:cubicBezTo>
                  <a:lnTo>
                    <a:pt x="1384" y="247"/>
                  </a:lnTo>
                  <a:cubicBezTo>
                    <a:pt x="1225" y="88"/>
                    <a:pt x="1013" y="0"/>
                    <a:pt x="787" y="0"/>
                  </a:cubicBezTo>
                  <a:cubicBezTo>
                    <a:pt x="562" y="0"/>
                    <a:pt x="350" y="88"/>
                    <a:pt x="191" y="247"/>
                  </a:cubicBezTo>
                  <a:lnTo>
                    <a:pt x="0" y="438"/>
                  </a:lnTo>
                  <a:lnTo>
                    <a:pt x="442" y="879"/>
                  </a:lnTo>
                  <a:lnTo>
                    <a:pt x="633" y="689"/>
                  </a:lnTo>
                  <a:cubicBezTo>
                    <a:pt x="674" y="648"/>
                    <a:pt x="729" y="625"/>
                    <a:pt x="787" y="625"/>
                  </a:cubicBezTo>
                  <a:cubicBezTo>
                    <a:pt x="846" y="625"/>
                    <a:pt x="901" y="648"/>
                    <a:pt x="942" y="689"/>
                  </a:cubicBezTo>
                  <a:lnTo>
                    <a:pt x="2086" y="1833"/>
                  </a:lnTo>
                  <a:cubicBezTo>
                    <a:pt x="2171" y="1918"/>
                    <a:pt x="2171" y="2057"/>
                    <a:pt x="2086" y="2142"/>
                  </a:cubicBezTo>
                  <a:lnTo>
                    <a:pt x="1895" y="2333"/>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5" name="Freeform 11"/>
            <p:cNvSpPr>
              <a:spLocks/>
            </p:cNvSpPr>
            <p:nvPr/>
          </p:nvSpPr>
          <p:spPr bwMode="auto">
            <a:xfrm>
              <a:off x="-8480779" y="3441700"/>
              <a:ext cx="3267075" cy="3216275"/>
            </a:xfrm>
            <a:custGeom>
              <a:avLst/>
              <a:gdLst>
                <a:gd name="T0" fmla="*/ 986 w 5978"/>
                <a:gd name="T1" fmla="*/ 3335 h 5872"/>
                <a:gd name="T2" fmla="*/ 457 w 5978"/>
                <a:gd name="T3" fmla="*/ 5521 h 5872"/>
                <a:gd name="T4" fmla="*/ 2212 w 5978"/>
                <a:gd name="T5" fmla="*/ 5310 h 5872"/>
                <a:gd name="T6" fmla="*/ 2292 w 5978"/>
                <a:gd name="T7" fmla="*/ 5180 h 5872"/>
                <a:gd name="T8" fmla="*/ 2360 w 5978"/>
                <a:gd name="T9" fmla="*/ 4244 h 5872"/>
                <a:gd name="T10" fmla="*/ 2390 w 5978"/>
                <a:gd name="T11" fmla="*/ 4214 h 5872"/>
                <a:gd name="T12" fmla="*/ 3398 w 5978"/>
                <a:gd name="T13" fmla="*/ 4192 h 5872"/>
                <a:gd name="T14" fmla="*/ 3445 w 5978"/>
                <a:gd name="T15" fmla="*/ 4145 h 5872"/>
                <a:gd name="T16" fmla="*/ 3466 w 5978"/>
                <a:gd name="T17" fmla="*/ 3139 h 5872"/>
                <a:gd name="T18" fmla="*/ 3496 w 5978"/>
                <a:gd name="T19" fmla="*/ 3109 h 5872"/>
                <a:gd name="T20" fmla="*/ 4423 w 5978"/>
                <a:gd name="T21" fmla="*/ 3100 h 5872"/>
                <a:gd name="T22" fmla="*/ 4615 w 5978"/>
                <a:gd name="T23" fmla="*/ 3020 h 5872"/>
                <a:gd name="T24" fmla="*/ 5978 w 5978"/>
                <a:gd name="T25" fmla="*/ 1658 h 5872"/>
                <a:gd name="T26" fmla="*/ 4320 w 5978"/>
                <a:gd name="T27" fmla="*/ 0 h 5872"/>
                <a:gd name="T28" fmla="*/ 986 w 5978"/>
                <a:gd name="T29" fmla="*/ 3335 h 5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78" h="5872">
                  <a:moveTo>
                    <a:pt x="986" y="3335"/>
                  </a:moveTo>
                  <a:cubicBezTo>
                    <a:pt x="528" y="3792"/>
                    <a:pt x="0" y="5063"/>
                    <a:pt x="457" y="5521"/>
                  </a:cubicBezTo>
                  <a:cubicBezTo>
                    <a:pt x="808" y="5872"/>
                    <a:pt x="1638" y="5642"/>
                    <a:pt x="2212" y="5310"/>
                  </a:cubicBezTo>
                  <a:cubicBezTo>
                    <a:pt x="2253" y="5286"/>
                    <a:pt x="2289" y="5228"/>
                    <a:pt x="2292" y="5180"/>
                  </a:cubicBezTo>
                  <a:cubicBezTo>
                    <a:pt x="2312" y="4806"/>
                    <a:pt x="2360" y="4244"/>
                    <a:pt x="2360" y="4244"/>
                  </a:cubicBezTo>
                  <a:cubicBezTo>
                    <a:pt x="2360" y="4226"/>
                    <a:pt x="2371" y="4215"/>
                    <a:pt x="2390" y="4214"/>
                  </a:cubicBezTo>
                  <a:lnTo>
                    <a:pt x="3398" y="4192"/>
                  </a:lnTo>
                  <a:cubicBezTo>
                    <a:pt x="3424" y="4192"/>
                    <a:pt x="3444" y="4171"/>
                    <a:pt x="3445" y="4145"/>
                  </a:cubicBezTo>
                  <a:lnTo>
                    <a:pt x="3466" y="3139"/>
                  </a:lnTo>
                  <a:cubicBezTo>
                    <a:pt x="3466" y="3120"/>
                    <a:pt x="3477" y="3109"/>
                    <a:pt x="3496" y="3109"/>
                  </a:cubicBezTo>
                  <a:cubicBezTo>
                    <a:pt x="3496" y="3109"/>
                    <a:pt x="4154" y="3103"/>
                    <a:pt x="4423" y="3100"/>
                  </a:cubicBezTo>
                  <a:cubicBezTo>
                    <a:pt x="4485" y="3100"/>
                    <a:pt x="4571" y="3064"/>
                    <a:pt x="4615" y="3020"/>
                  </a:cubicBezTo>
                  <a:cubicBezTo>
                    <a:pt x="4826" y="2809"/>
                    <a:pt x="5422" y="2214"/>
                    <a:pt x="5978" y="1658"/>
                  </a:cubicBezTo>
                  <a:lnTo>
                    <a:pt x="4320" y="0"/>
                  </a:lnTo>
                  <a:lnTo>
                    <a:pt x="986" y="3335"/>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6" name="Freeform 12"/>
            <p:cNvSpPr>
              <a:spLocks noEditPoints="1"/>
            </p:cNvSpPr>
            <p:nvPr/>
          </p:nvSpPr>
          <p:spPr bwMode="auto">
            <a:xfrm>
              <a:off x="-6571016" y="214313"/>
              <a:ext cx="4608513" cy="4505325"/>
            </a:xfrm>
            <a:custGeom>
              <a:avLst/>
              <a:gdLst>
                <a:gd name="T0" fmla="*/ 7425 w 8431"/>
                <a:gd name="T1" fmla="*/ 3286 h 8227"/>
                <a:gd name="T2" fmla="*/ 6983 w 8431"/>
                <a:gd name="T3" fmla="*/ 2845 h 8227"/>
                <a:gd name="T4" fmla="*/ 5530 w 8431"/>
                <a:gd name="T5" fmla="*/ 1391 h 8227"/>
                <a:gd name="T6" fmla="*/ 5088 w 8431"/>
                <a:gd name="T7" fmla="*/ 950 h 8227"/>
                <a:gd name="T8" fmla="*/ 4304 w 8431"/>
                <a:gd name="T9" fmla="*/ 165 h 8227"/>
                <a:gd name="T10" fmla="*/ 3904 w 8431"/>
                <a:gd name="T11" fmla="*/ 0 h 8227"/>
                <a:gd name="T12" fmla="*/ 3505 w 8431"/>
                <a:gd name="T13" fmla="*/ 165 h 8227"/>
                <a:gd name="T14" fmla="*/ 591 w 8431"/>
                <a:gd name="T15" fmla="*/ 3078 h 8227"/>
                <a:gd name="T16" fmla="*/ 591 w 8431"/>
                <a:gd name="T17" fmla="*/ 5219 h 8227"/>
                <a:gd name="T18" fmla="*/ 1045 w 8431"/>
                <a:gd name="T19" fmla="*/ 5672 h 8227"/>
                <a:gd name="T20" fmla="*/ 2702 w 8431"/>
                <a:gd name="T21" fmla="*/ 7330 h 8227"/>
                <a:gd name="T22" fmla="*/ 3156 w 8431"/>
                <a:gd name="T23" fmla="*/ 7784 h 8227"/>
                <a:gd name="T24" fmla="*/ 4226 w 8431"/>
                <a:gd name="T25" fmla="*/ 8227 h 8227"/>
                <a:gd name="T26" fmla="*/ 5296 w 8431"/>
                <a:gd name="T27" fmla="*/ 7784 h 8227"/>
                <a:gd name="T28" fmla="*/ 8210 w 8431"/>
                <a:gd name="T29" fmla="*/ 4870 h 8227"/>
                <a:gd name="T30" fmla="*/ 8210 w 8431"/>
                <a:gd name="T31" fmla="*/ 4071 h 8227"/>
                <a:gd name="T32" fmla="*/ 7425 w 8431"/>
                <a:gd name="T33" fmla="*/ 3286 h 8227"/>
                <a:gd name="T34" fmla="*/ 3974 w 8431"/>
                <a:gd name="T35" fmla="*/ 6177 h 8227"/>
                <a:gd name="T36" fmla="*/ 3690 w 8431"/>
                <a:gd name="T37" fmla="*/ 6334 h 8227"/>
                <a:gd name="T38" fmla="*/ 3562 w 8431"/>
                <a:gd name="T39" fmla="*/ 6348 h 8227"/>
                <a:gd name="T40" fmla="*/ 3149 w 8431"/>
                <a:gd name="T41" fmla="*/ 6177 h 8227"/>
                <a:gd name="T42" fmla="*/ 2197 w 8431"/>
                <a:gd name="T43" fmla="*/ 5226 h 8227"/>
                <a:gd name="T44" fmla="*/ 2027 w 8431"/>
                <a:gd name="T45" fmla="*/ 4813 h 8227"/>
                <a:gd name="T46" fmla="*/ 2041 w 8431"/>
                <a:gd name="T47" fmla="*/ 4683 h 8227"/>
                <a:gd name="T48" fmla="*/ 2197 w 8431"/>
                <a:gd name="T49" fmla="*/ 4401 h 8227"/>
                <a:gd name="T50" fmla="*/ 2610 w 8431"/>
                <a:gd name="T51" fmla="*/ 4230 h 8227"/>
                <a:gd name="T52" fmla="*/ 3022 w 8431"/>
                <a:gd name="T53" fmla="*/ 4401 h 8227"/>
                <a:gd name="T54" fmla="*/ 3061 w 8431"/>
                <a:gd name="T55" fmla="*/ 4440 h 8227"/>
                <a:gd name="T56" fmla="*/ 3931 w 8431"/>
                <a:gd name="T57" fmla="*/ 5310 h 8227"/>
                <a:gd name="T58" fmla="*/ 3974 w 8431"/>
                <a:gd name="T59" fmla="*/ 5353 h 8227"/>
                <a:gd name="T60" fmla="*/ 4145 w 8431"/>
                <a:gd name="T61" fmla="*/ 5765 h 8227"/>
                <a:gd name="T62" fmla="*/ 3974 w 8431"/>
                <a:gd name="T63" fmla="*/ 6177 h 8227"/>
                <a:gd name="T64" fmla="*/ 6842 w 8431"/>
                <a:gd name="T65" fmla="*/ 4448 h 8227"/>
                <a:gd name="T66" fmla="*/ 6276 w 8431"/>
                <a:gd name="T67" fmla="*/ 5015 h 8227"/>
                <a:gd name="T68" fmla="*/ 4950 w 8431"/>
                <a:gd name="T69" fmla="*/ 5015 h 8227"/>
                <a:gd name="T70" fmla="*/ 3360 w 8431"/>
                <a:gd name="T71" fmla="*/ 3425 h 8227"/>
                <a:gd name="T72" fmla="*/ 3360 w 8431"/>
                <a:gd name="T73" fmla="*/ 2099 h 8227"/>
                <a:gd name="T74" fmla="*/ 3927 w 8431"/>
                <a:gd name="T75" fmla="*/ 1533 h 8227"/>
                <a:gd name="T76" fmla="*/ 4422 w 8431"/>
                <a:gd name="T77" fmla="*/ 1533 h 8227"/>
                <a:gd name="T78" fmla="*/ 4554 w 8431"/>
                <a:gd name="T79" fmla="*/ 1664 h 8227"/>
                <a:gd name="T80" fmla="*/ 6711 w 8431"/>
                <a:gd name="T81" fmla="*/ 3821 h 8227"/>
                <a:gd name="T82" fmla="*/ 6842 w 8431"/>
                <a:gd name="T83" fmla="*/ 3953 h 8227"/>
                <a:gd name="T84" fmla="*/ 6842 w 8431"/>
                <a:gd name="T85" fmla="*/ 4448 h 8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431" h="8227">
                  <a:moveTo>
                    <a:pt x="7425" y="3286"/>
                  </a:moveTo>
                  <a:lnTo>
                    <a:pt x="6983" y="2845"/>
                  </a:lnTo>
                  <a:lnTo>
                    <a:pt x="5530" y="1391"/>
                  </a:lnTo>
                  <a:lnTo>
                    <a:pt x="5088" y="950"/>
                  </a:lnTo>
                  <a:lnTo>
                    <a:pt x="4304" y="165"/>
                  </a:lnTo>
                  <a:cubicBezTo>
                    <a:pt x="4194" y="55"/>
                    <a:pt x="4049" y="0"/>
                    <a:pt x="3904" y="0"/>
                  </a:cubicBezTo>
                  <a:cubicBezTo>
                    <a:pt x="3760" y="0"/>
                    <a:pt x="3615" y="55"/>
                    <a:pt x="3505" y="165"/>
                  </a:cubicBezTo>
                  <a:lnTo>
                    <a:pt x="591" y="3078"/>
                  </a:lnTo>
                  <a:cubicBezTo>
                    <a:pt x="0" y="3669"/>
                    <a:pt x="0" y="4628"/>
                    <a:pt x="591" y="5219"/>
                  </a:cubicBezTo>
                  <a:lnTo>
                    <a:pt x="1045" y="5672"/>
                  </a:lnTo>
                  <a:lnTo>
                    <a:pt x="2702" y="7330"/>
                  </a:lnTo>
                  <a:lnTo>
                    <a:pt x="3156" y="7784"/>
                  </a:lnTo>
                  <a:cubicBezTo>
                    <a:pt x="3452" y="8079"/>
                    <a:pt x="3839" y="8227"/>
                    <a:pt x="4226" y="8227"/>
                  </a:cubicBezTo>
                  <a:cubicBezTo>
                    <a:pt x="4614" y="8227"/>
                    <a:pt x="5001" y="8079"/>
                    <a:pt x="5296" y="7784"/>
                  </a:cubicBezTo>
                  <a:lnTo>
                    <a:pt x="8210" y="4870"/>
                  </a:lnTo>
                  <a:cubicBezTo>
                    <a:pt x="8431" y="4650"/>
                    <a:pt x="8431" y="4292"/>
                    <a:pt x="8210" y="4071"/>
                  </a:cubicBezTo>
                  <a:lnTo>
                    <a:pt x="7425" y="3286"/>
                  </a:lnTo>
                  <a:close/>
                  <a:moveTo>
                    <a:pt x="3974" y="6177"/>
                  </a:moveTo>
                  <a:cubicBezTo>
                    <a:pt x="3895" y="6257"/>
                    <a:pt x="3797" y="6310"/>
                    <a:pt x="3690" y="6334"/>
                  </a:cubicBezTo>
                  <a:cubicBezTo>
                    <a:pt x="3648" y="6343"/>
                    <a:pt x="3605" y="6348"/>
                    <a:pt x="3562" y="6348"/>
                  </a:cubicBezTo>
                  <a:cubicBezTo>
                    <a:pt x="3406" y="6348"/>
                    <a:pt x="3259" y="6288"/>
                    <a:pt x="3149" y="6177"/>
                  </a:cubicBezTo>
                  <a:lnTo>
                    <a:pt x="2197" y="5226"/>
                  </a:lnTo>
                  <a:cubicBezTo>
                    <a:pt x="2087" y="5116"/>
                    <a:pt x="2027" y="4969"/>
                    <a:pt x="2027" y="4813"/>
                  </a:cubicBezTo>
                  <a:cubicBezTo>
                    <a:pt x="2027" y="4769"/>
                    <a:pt x="2032" y="4725"/>
                    <a:pt x="2041" y="4683"/>
                  </a:cubicBezTo>
                  <a:cubicBezTo>
                    <a:pt x="2065" y="4577"/>
                    <a:pt x="2119" y="4480"/>
                    <a:pt x="2197" y="4401"/>
                  </a:cubicBezTo>
                  <a:cubicBezTo>
                    <a:pt x="2308" y="4291"/>
                    <a:pt x="2454" y="4230"/>
                    <a:pt x="2610" y="4230"/>
                  </a:cubicBezTo>
                  <a:cubicBezTo>
                    <a:pt x="2766" y="4230"/>
                    <a:pt x="2912" y="4291"/>
                    <a:pt x="3022" y="4401"/>
                  </a:cubicBezTo>
                  <a:lnTo>
                    <a:pt x="3061" y="4440"/>
                  </a:lnTo>
                  <a:lnTo>
                    <a:pt x="3931" y="5310"/>
                  </a:lnTo>
                  <a:lnTo>
                    <a:pt x="3974" y="5353"/>
                  </a:lnTo>
                  <a:cubicBezTo>
                    <a:pt x="4084" y="5463"/>
                    <a:pt x="4145" y="5609"/>
                    <a:pt x="4145" y="5765"/>
                  </a:cubicBezTo>
                  <a:cubicBezTo>
                    <a:pt x="4145" y="5921"/>
                    <a:pt x="4084" y="6067"/>
                    <a:pt x="3974" y="6177"/>
                  </a:cubicBezTo>
                  <a:close/>
                  <a:moveTo>
                    <a:pt x="6842" y="4448"/>
                  </a:moveTo>
                  <a:lnTo>
                    <a:pt x="6276" y="5015"/>
                  </a:lnTo>
                  <a:cubicBezTo>
                    <a:pt x="5910" y="5381"/>
                    <a:pt x="5316" y="5381"/>
                    <a:pt x="4950" y="5015"/>
                  </a:cubicBezTo>
                  <a:lnTo>
                    <a:pt x="3360" y="3425"/>
                  </a:lnTo>
                  <a:cubicBezTo>
                    <a:pt x="2994" y="3059"/>
                    <a:pt x="2994" y="2465"/>
                    <a:pt x="3360" y="2099"/>
                  </a:cubicBezTo>
                  <a:lnTo>
                    <a:pt x="3927" y="1533"/>
                  </a:lnTo>
                  <a:cubicBezTo>
                    <a:pt x="4064" y="1396"/>
                    <a:pt x="4285" y="1396"/>
                    <a:pt x="4422" y="1533"/>
                  </a:cubicBezTo>
                  <a:lnTo>
                    <a:pt x="4554" y="1664"/>
                  </a:lnTo>
                  <a:lnTo>
                    <a:pt x="6711" y="3821"/>
                  </a:lnTo>
                  <a:lnTo>
                    <a:pt x="6842" y="3953"/>
                  </a:lnTo>
                  <a:cubicBezTo>
                    <a:pt x="6979" y="4090"/>
                    <a:pt x="6979" y="4311"/>
                    <a:pt x="6842" y="4448"/>
                  </a:cubicBez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7" name="Freeform 13"/>
            <p:cNvSpPr>
              <a:spLocks/>
            </p:cNvSpPr>
            <p:nvPr/>
          </p:nvSpPr>
          <p:spPr bwMode="auto">
            <a:xfrm>
              <a:off x="-5258154" y="2736850"/>
              <a:ext cx="747713" cy="749300"/>
            </a:xfrm>
            <a:custGeom>
              <a:avLst/>
              <a:gdLst>
                <a:gd name="T0" fmla="*/ 355 w 1368"/>
                <a:gd name="T1" fmla="*/ 61 h 1368"/>
                <a:gd name="T2" fmla="*/ 208 w 1368"/>
                <a:gd name="T3" fmla="*/ 0 h 1368"/>
                <a:gd name="T4" fmla="*/ 61 w 1368"/>
                <a:gd name="T5" fmla="*/ 61 h 1368"/>
                <a:gd name="T6" fmla="*/ 0 w 1368"/>
                <a:gd name="T7" fmla="*/ 208 h 1368"/>
                <a:gd name="T8" fmla="*/ 61 w 1368"/>
                <a:gd name="T9" fmla="*/ 356 h 1368"/>
                <a:gd name="T10" fmla="*/ 1012 w 1368"/>
                <a:gd name="T11" fmla="*/ 1307 h 1368"/>
                <a:gd name="T12" fmla="*/ 1160 w 1368"/>
                <a:gd name="T13" fmla="*/ 1368 h 1368"/>
                <a:gd name="T14" fmla="*/ 1307 w 1368"/>
                <a:gd name="T15" fmla="*/ 1307 h 1368"/>
                <a:gd name="T16" fmla="*/ 1368 w 1368"/>
                <a:gd name="T17" fmla="*/ 1160 h 1368"/>
                <a:gd name="T18" fmla="*/ 1307 w 1368"/>
                <a:gd name="T19" fmla="*/ 1013 h 1368"/>
                <a:gd name="T20" fmla="*/ 355 w 1368"/>
                <a:gd name="T21" fmla="*/ 61 h 1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8" h="1368">
                  <a:moveTo>
                    <a:pt x="355" y="61"/>
                  </a:moveTo>
                  <a:cubicBezTo>
                    <a:pt x="316" y="22"/>
                    <a:pt x="264" y="0"/>
                    <a:pt x="208" y="0"/>
                  </a:cubicBezTo>
                  <a:cubicBezTo>
                    <a:pt x="152" y="0"/>
                    <a:pt x="100" y="22"/>
                    <a:pt x="61" y="61"/>
                  </a:cubicBezTo>
                  <a:cubicBezTo>
                    <a:pt x="21" y="100"/>
                    <a:pt x="0" y="153"/>
                    <a:pt x="0" y="208"/>
                  </a:cubicBezTo>
                  <a:cubicBezTo>
                    <a:pt x="0" y="264"/>
                    <a:pt x="21" y="316"/>
                    <a:pt x="61" y="356"/>
                  </a:cubicBezTo>
                  <a:lnTo>
                    <a:pt x="1012" y="1307"/>
                  </a:lnTo>
                  <a:cubicBezTo>
                    <a:pt x="1052" y="1347"/>
                    <a:pt x="1104" y="1368"/>
                    <a:pt x="1160" y="1368"/>
                  </a:cubicBezTo>
                  <a:cubicBezTo>
                    <a:pt x="1215" y="1368"/>
                    <a:pt x="1268" y="1347"/>
                    <a:pt x="1307" y="1307"/>
                  </a:cubicBezTo>
                  <a:cubicBezTo>
                    <a:pt x="1346" y="1268"/>
                    <a:pt x="1368" y="1216"/>
                    <a:pt x="1368" y="1160"/>
                  </a:cubicBezTo>
                  <a:cubicBezTo>
                    <a:pt x="1368" y="1104"/>
                    <a:pt x="1346" y="1052"/>
                    <a:pt x="1307" y="1013"/>
                  </a:cubicBezTo>
                  <a:lnTo>
                    <a:pt x="355" y="61"/>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34" name="橢圓 33"/>
          <p:cNvSpPr/>
          <p:nvPr/>
        </p:nvSpPr>
        <p:spPr>
          <a:xfrm>
            <a:off x="1136811" y="4093587"/>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1" name="手繪多邊形 50"/>
          <p:cNvSpPr/>
          <p:nvPr/>
        </p:nvSpPr>
        <p:spPr>
          <a:xfrm>
            <a:off x="1992862" y="4277435"/>
            <a:ext cx="2656961" cy="504000"/>
          </a:xfrm>
          <a:custGeom>
            <a:avLst/>
            <a:gdLst>
              <a:gd name="connsiteX0" fmla="*/ 0 w 2656961"/>
              <a:gd name="connsiteY0" fmla="*/ 0 h 504000"/>
              <a:gd name="connsiteX1" fmla="*/ 2404961 w 2656961"/>
              <a:gd name="connsiteY1" fmla="*/ 0 h 504000"/>
              <a:gd name="connsiteX2" fmla="*/ 2656961 w 2656961"/>
              <a:gd name="connsiteY2" fmla="*/ 252000 h 504000"/>
              <a:gd name="connsiteX3" fmla="*/ 2404961 w 2656961"/>
              <a:gd name="connsiteY3" fmla="*/ 504000 h 504000"/>
              <a:gd name="connsiteX4" fmla="*/ 15425 w 2656961"/>
              <a:gd name="connsiteY4" fmla="*/ 504000 h 504000"/>
              <a:gd name="connsiteX5" fmla="*/ 41814 w 2656961"/>
              <a:gd name="connsiteY5" fmla="*/ 455382 h 504000"/>
              <a:gd name="connsiteX6" fmla="*/ 80006 w 2656961"/>
              <a:gd name="connsiteY6" fmla="*/ 266209 h 504000"/>
              <a:gd name="connsiteX7" fmla="*/ 41814 w 2656961"/>
              <a:gd name="connsiteY7" fmla="*/ 77036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6961" h="504000">
                <a:moveTo>
                  <a:pt x="0" y="0"/>
                </a:moveTo>
                <a:lnTo>
                  <a:pt x="2404961" y="0"/>
                </a:lnTo>
                <a:cubicBezTo>
                  <a:pt x="2544137" y="0"/>
                  <a:pt x="2656961" y="112824"/>
                  <a:pt x="2656961" y="252000"/>
                </a:cubicBezTo>
                <a:cubicBezTo>
                  <a:pt x="2656961" y="391176"/>
                  <a:pt x="2544137" y="504000"/>
                  <a:pt x="2404961" y="504000"/>
                </a:cubicBezTo>
                <a:lnTo>
                  <a:pt x="15425" y="504000"/>
                </a:lnTo>
                <a:lnTo>
                  <a:pt x="41814" y="455382"/>
                </a:lnTo>
                <a:cubicBezTo>
                  <a:pt x="66407" y="397238"/>
                  <a:pt x="80006" y="333312"/>
                  <a:pt x="80006" y="266209"/>
                </a:cubicBezTo>
                <a:cubicBezTo>
                  <a:pt x="80006" y="199107"/>
                  <a:pt x="66407" y="135180"/>
                  <a:pt x="41814" y="77036"/>
                </a:cubicBezTo>
                <a:close/>
              </a:path>
            </a:pathLst>
          </a:cu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1" name="矩形 20"/>
          <p:cNvSpPr/>
          <p:nvPr/>
        </p:nvSpPr>
        <p:spPr>
          <a:xfrm>
            <a:off x="2145581" y="4288895"/>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32" name="Freeform 17"/>
          <p:cNvSpPr>
            <a:spLocks noEditPoints="1"/>
          </p:cNvSpPr>
          <p:nvPr/>
        </p:nvSpPr>
        <p:spPr bwMode="auto">
          <a:xfrm>
            <a:off x="1418240" y="4337843"/>
            <a:ext cx="299846" cy="381568"/>
          </a:xfrm>
          <a:custGeom>
            <a:avLst/>
            <a:gdLst>
              <a:gd name="T0" fmla="*/ 428 w 761"/>
              <a:gd name="T1" fmla="*/ 227 h 966"/>
              <a:gd name="T2" fmla="*/ 322 w 761"/>
              <a:gd name="T3" fmla="*/ 227 h 966"/>
              <a:gd name="T4" fmla="*/ 121 w 761"/>
              <a:gd name="T5" fmla="*/ 932 h 966"/>
              <a:gd name="T6" fmla="*/ 147 w 761"/>
              <a:gd name="T7" fmla="*/ 959 h 966"/>
              <a:gd name="T8" fmla="*/ 225 w 761"/>
              <a:gd name="T9" fmla="*/ 858 h 966"/>
              <a:gd name="T10" fmla="*/ 602 w 761"/>
              <a:gd name="T11" fmla="*/ 959 h 966"/>
              <a:gd name="T12" fmla="*/ 629 w 761"/>
              <a:gd name="T13" fmla="*/ 959 h 966"/>
              <a:gd name="T14" fmla="*/ 399 w 761"/>
              <a:gd name="T15" fmla="*/ 274 h 966"/>
              <a:gd name="T16" fmla="*/ 431 w 761"/>
              <a:gd name="T17" fmla="*/ 623 h 966"/>
              <a:gd name="T18" fmla="*/ 375 w 761"/>
              <a:gd name="T19" fmla="*/ 371 h 966"/>
              <a:gd name="T20" fmla="*/ 305 w 761"/>
              <a:gd name="T21" fmla="*/ 661 h 966"/>
              <a:gd name="T22" fmla="*/ 443 w 761"/>
              <a:gd name="T23" fmla="*/ 661 h 966"/>
              <a:gd name="T24" fmla="*/ 239 w 761"/>
              <a:gd name="T25" fmla="*/ 821 h 966"/>
              <a:gd name="T26" fmla="*/ 473 w 761"/>
              <a:gd name="T27" fmla="*/ 286 h 966"/>
              <a:gd name="T28" fmla="*/ 473 w 761"/>
              <a:gd name="T29" fmla="*/ 144 h 966"/>
              <a:gd name="T30" fmla="*/ 556 w 761"/>
              <a:gd name="T31" fmla="*/ 215 h 966"/>
              <a:gd name="T32" fmla="*/ 511 w 761"/>
              <a:gd name="T33" fmla="*/ 78 h 966"/>
              <a:gd name="T34" fmla="*/ 663 w 761"/>
              <a:gd name="T35" fmla="*/ 218 h 966"/>
              <a:gd name="T36" fmla="*/ 511 w 761"/>
              <a:gd name="T37" fmla="*/ 357 h 966"/>
              <a:gd name="T38" fmla="*/ 511 w 761"/>
              <a:gd name="T39" fmla="*/ 78 h 966"/>
              <a:gd name="T40" fmla="*/ 541 w 761"/>
              <a:gd name="T41" fmla="*/ 439 h 966"/>
              <a:gd name="T42" fmla="*/ 748 w 761"/>
              <a:gd name="T43" fmla="*/ 219 h 966"/>
              <a:gd name="T44" fmla="*/ 541 w 761"/>
              <a:gd name="T45" fmla="*/ 0 h 966"/>
              <a:gd name="T46" fmla="*/ 216 w 761"/>
              <a:gd name="T47" fmla="*/ 216 h 966"/>
              <a:gd name="T48" fmla="*/ 288 w 761"/>
              <a:gd name="T49" fmla="*/ 300 h 966"/>
              <a:gd name="T50" fmla="*/ 288 w 761"/>
              <a:gd name="T51" fmla="*/ 133 h 966"/>
              <a:gd name="T52" fmla="*/ 216 w 761"/>
              <a:gd name="T53" fmla="*/ 216 h 966"/>
              <a:gd name="T54" fmla="*/ 250 w 761"/>
              <a:gd name="T55" fmla="*/ 79 h 966"/>
              <a:gd name="T56" fmla="*/ 250 w 761"/>
              <a:gd name="T57" fmla="*/ 359 h 966"/>
              <a:gd name="T58" fmla="*/ 97 w 761"/>
              <a:gd name="T59" fmla="*/ 219 h 966"/>
              <a:gd name="T60" fmla="*/ 219 w 761"/>
              <a:gd name="T61" fmla="*/ 440 h 966"/>
              <a:gd name="T62" fmla="*/ 219 w 761"/>
              <a:gd name="T63" fmla="*/ 1 h 966"/>
              <a:gd name="T64" fmla="*/ 12 w 761"/>
              <a:gd name="T65" fmla="*/ 221 h 966"/>
              <a:gd name="T66" fmla="*/ 219 w 761"/>
              <a:gd name="T67" fmla="*/ 440 h 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1" h="966">
                <a:moveTo>
                  <a:pt x="399" y="274"/>
                </a:moveTo>
                <a:cubicBezTo>
                  <a:pt x="416" y="265"/>
                  <a:pt x="428" y="247"/>
                  <a:pt x="428" y="227"/>
                </a:cubicBezTo>
                <a:cubicBezTo>
                  <a:pt x="428" y="197"/>
                  <a:pt x="404" y="174"/>
                  <a:pt x="375" y="174"/>
                </a:cubicBezTo>
                <a:cubicBezTo>
                  <a:pt x="345" y="174"/>
                  <a:pt x="322" y="197"/>
                  <a:pt x="322" y="227"/>
                </a:cubicBezTo>
                <a:cubicBezTo>
                  <a:pt x="322" y="247"/>
                  <a:pt x="333" y="265"/>
                  <a:pt x="351" y="274"/>
                </a:cubicBezTo>
                <a:cubicBezTo>
                  <a:pt x="293" y="754"/>
                  <a:pt x="123" y="931"/>
                  <a:pt x="121" y="932"/>
                </a:cubicBezTo>
                <a:cubicBezTo>
                  <a:pt x="114" y="940"/>
                  <a:pt x="114" y="951"/>
                  <a:pt x="121" y="959"/>
                </a:cubicBezTo>
                <a:cubicBezTo>
                  <a:pt x="128" y="966"/>
                  <a:pt x="140" y="966"/>
                  <a:pt x="147" y="959"/>
                </a:cubicBezTo>
                <a:cubicBezTo>
                  <a:pt x="150" y="956"/>
                  <a:pt x="180" y="925"/>
                  <a:pt x="219" y="857"/>
                </a:cubicBezTo>
                <a:cubicBezTo>
                  <a:pt x="221" y="858"/>
                  <a:pt x="223" y="858"/>
                  <a:pt x="225" y="858"/>
                </a:cubicBezTo>
                <a:lnTo>
                  <a:pt x="527" y="858"/>
                </a:lnTo>
                <a:cubicBezTo>
                  <a:pt x="549" y="896"/>
                  <a:pt x="574" y="931"/>
                  <a:pt x="602" y="959"/>
                </a:cubicBezTo>
                <a:cubicBezTo>
                  <a:pt x="606" y="962"/>
                  <a:pt x="611" y="964"/>
                  <a:pt x="615" y="964"/>
                </a:cubicBezTo>
                <a:cubicBezTo>
                  <a:pt x="620" y="964"/>
                  <a:pt x="625" y="962"/>
                  <a:pt x="629" y="959"/>
                </a:cubicBezTo>
                <a:cubicBezTo>
                  <a:pt x="636" y="951"/>
                  <a:pt x="636" y="940"/>
                  <a:pt x="629" y="932"/>
                </a:cubicBezTo>
                <a:cubicBezTo>
                  <a:pt x="476" y="780"/>
                  <a:pt x="416" y="407"/>
                  <a:pt x="399" y="274"/>
                </a:cubicBezTo>
                <a:close/>
                <a:moveTo>
                  <a:pt x="375" y="371"/>
                </a:moveTo>
                <a:cubicBezTo>
                  <a:pt x="387" y="442"/>
                  <a:pt x="405" y="533"/>
                  <a:pt x="431" y="623"/>
                </a:cubicBezTo>
                <a:lnTo>
                  <a:pt x="317" y="623"/>
                </a:lnTo>
                <a:cubicBezTo>
                  <a:pt x="339" y="552"/>
                  <a:pt x="359" y="469"/>
                  <a:pt x="375" y="371"/>
                </a:cubicBezTo>
                <a:close/>
                <a:moveTo>
                  <a:pt x="239" y="821"/>
                </a:moveTo>
                <a:cubicBezTo>
                  <a:pt x="260" y="778"/>
                  <a:pt x="283" y="726"/>
                  <a:pt x="305" y="661"/>
                </a:cubicBezTo>
                <a:lnTo>
                  <a:pt x="440" y="661"/>
                </a:lnTo>
                <a:cubicBezTo>
                  <a:pt x="441" y="661"/>
                  <a:pt x="442" y="661"/>
                  <a:pt x="443" y="661"/>
                </a:cubicBezTo>
                <a:cubicBezTo>
                  <a:pt x="461" y="716"/>
                  <a:pt x="482" y="771"/>
                  <a:pt x="507" y="821"/>
                </a:cubicBezTo>
                <a:lnTo>
                  <a:pt x="239" y="821"/>
                </a:lnTo>
                <a:close/>
                <a:moveTo>
                  <a:pt x="473" y="299"/>
                </a:moveTo>
                <a:lnTo>
                  <a:pt x="473" y="286"/>
                </a:lnTo>
                <a:cubicBezTo>
                  <a:pt x="512" y="286"/>
                  <a:pt x="544" y="254"/>
                  <a:pt x="544" y="215"/>
                </a:cubicBezTo>
                <a:cubicBezTo>
                  <a:pt x="544" y="176"/>
                  <a:pt x="512" y="144"/>
                  <a:pt x="473" y="144"/>
                </a:cubicBezTo>
                <a:lnTo>
                  <a:pt x="473" y="131"/>
                </a:lnTo>
                <a:cubicBezTo>
                  <a:pt x="519" y="131"/>
                  <a:pt x="556" y="169"/>
                  <a:pt x="556" y="215"/>
                </a:cubicBezTo>
                <a:cubicBezTo>
                  <a:pt x="556" y="261"/>
                  <a:pt x="519" y="299"/>
                  <a:pt x="473" y="299"/>
                </a:cubicBezTo>
                <a:close/>
                <a:moveTo>
                  <a:pt x="511" y="78"/>
                </a:moveTo>
                <a:lnTo>
                  <a:pt x="511" y="65"/>
                </a:lnTo>
                <a:cubicBezTo>
                  <a:pt x="595" y="65"/>
                  <a:pt x="663" y="134"/>
                  <a:pt x="663" y="218"/>
                </a:cubicBezTo>
                <a:cubicBezTo>
                  <a:pt x="663" y="301"/>
                  <a:pt x="595" y="370"/>
                  <a:pt x="511" y="370"/>
                </a:cubicBezTo>
                <a:lnTo>
                  <a:pt x="511" y="357"/>
                </a:lnTo>
                <a:cubicBezTo>
                  <a:pt x="588" y="357"/>
                  <a:pt x="650" y="295"/>
                  <a:pt x="650" y="218"/>
                </a:cubicBezTo>
                <a:cubicBezTo>
                  <a:pt x="650" y="141"/>
                  <a:pt x="588" y="78"/>
                  <a:pt x="511" y="78"/>
                </a:cubicBezTo>
                <a:close/>
                <a:moveTo>
                  <a:pt x="761" y="219"/>
                </a:moveTo>
                <a:cubicBezTo>
                  <a:pt x="761" y="340"/>
                  <a:pt x="662" y="439"/>
                  <a:pt x="541" y="439"/>
                </a:cubicBezTo>
                <a:lnTo>
                  <a:pt x="541" y="426"/>
                </a:lnTo>
                <a:cubicBezTo>
                  <a:pt x="655" y="426"/>
                  <a:pt x="748" y="333"/>
                  <a:pt x="748" y="219"/>
                </a:cubicBezTo>
                <a:cubicBezTo>
                  <a:pt x="748" y="105"/>
                  <a:pt x="655" y="12"/>
                  <a:pt x="541" y="12"/>
                </a:cubicBezTo>
                <a:lnTo>
                  <a:pt x="541" y="0"/>
                </a:lnTo>
                <a:cubicBezTo>
                  <a:pt x="662" y="0"/>
                  <a:pt x="761" y="98"/>
                  <a:pt x="761" y="219"/>
                </a:cubicBezTo>
                <a:close/>
                <a:moveTo>
                  <a:pt x="216" y="216"/>
                </a:moveTo>
                <a:cubicBezTo>
                  <a:pt x="216" y="256"/>
                  <a:pt x="248" y="288"/>
                  <a:pt x="288" y="288"/>
                </a:cubicBezTo>
                <a:lnTo>
                  <a:pt x="288" y="300"/>
                </a:lnTo>
                <a:cubicBezTo>
                  <a:pt x="241" y="300"/>
                  <a:pt x="204" y="263"/>
                  <a:pt x="204" y="216"/>
                </a:cubicBezTo>
                <a:cubicBezTo>
                  <a:pt x="204" y="170"/>
                  <a:pt x="241" y="133"/>
                  <a:pt x="288" y="133"/>
                </a:cubicBezTo>
                <a:lnTo>
                  <a:pt x="288" y="145"/>
                </a:lnTo>
                <a:cubicBezTo>
                  <a:pt x="248" y="145"/>
                  <a:pt x="216" y="177"/>
                  <a:pt x="216" y="216"/>
                </a:cubicBezTo>
                <a:close/>
                <a:moveTo>
                  <a:pt x="250" y="67"/>
                </a:moveTo>
                <a:lnTo>
                  <a:pt x="250" y="79"/>
                </a:lnTo>
                <a:cubicBezTo>
                  <a:pt x="173" y="79"/>
                  <a:pt x="110" y="142"/>
                  <a:pt x="110" y="219"/>
                </a:cubicBezTo>
                <a:cubicBezTo>
                  <a:pt x="110" y="296"/>
                  <a:pt x="173" y="359"/>
                  <a:pt x="250" y="359"/>
                </a:cubicBezTo>
                <a:lnTo>
                  <a:pt x="250" y="371"/>
                </a:lnTo>
                <a:cubicBezTo>
                  <a:pt x="166" y="371"/>
                  <a:pt x="97" y="303"/>
                  <a:pt x="97" y="219"/>
                </a:cubicBezTo>
                <a:cubicBezTo>
                  <a:pt x="97" y="135"/>
                  <a:pt x="166" y="67"/>
                  <a:pt x="250" y="67"/>
                </a:cubicBezTo>
                <a:close/>
                <a:moveTo>
                  <a:pt x="219" y="440"/>
                </a:moveTo>
                <a:cubicBezTo>
                  <a:pt x="98" y="440"/>
                  <a:pt x="0" y="342"/>
                  <a:pt x="0" y="221"/>
                </a:cubicBezTo>
                <a:cubicBezTo>
                  <a:pt x="0" y="100"/>
                  <a:pt x="98" y="1"/>
                  <a:pt x="219" y="1"/>
                </a:cubicBezTo>
                <a:lnTo>
                  <a:pt x="219" y="14"/>
                </a:lnTo>
                <a:cubicBezTo>
                  <a:pt x="105" y="14"/>
                  <a:pt x="12" y="107"/>
                  <a:pt x="12" y="221"/>
                </a:cubicBezTo>
                <a:cubicBezTo>
                  <a:pt x="12" y="335"/>
                  <a:pt x="105" y="428"/>
                  <a:pt x="219" y="428"/>
                </a:cubicBezTo>
                <a:lnTo>
                  <a:pt x="219" y="440"/>
                </a:lnTo>
                <a:close/>
              </a:path>
            </a:pathLst>
          </a:custGeom>
          <a:solidFill>
            <a:schemeClr val="bg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橢圓 46"/>
          <p:cNvSpPr/>
          <p:nvPr/>
        </p:nvSpPr>
        <p:spPr>
          <a:xfrm>
            <a:off x="4916051" y="4093587"/>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52" name="手繪多邊形 51"/>
          <p:cNvSpPr/>
          <p:nvPr/>
        </p:nvSpPr>
        <p:spPr>
          <a:xfrm>
            <a:off x="5767420" y="4269872"/>
            <a:ext cx="2673678" cy="504000"/>
          </a:xfrm>
          <a:custGeom>
            <a:avLst/>
            <a:gdLst>
              <a:gd name="connsiteX0" fmla="*/ 0 w 2673678"/>
              <a:gd name="connsiteY0" fmla="*/ 0 h 504000"/>
              <a:gd name="connsiteX1" fmla="*/ 2421678 w 2673678"/>
              <a:gd name="connsiteY1" fmla="*/ 0 h 504000"/>
              <a:gd name="connsiteX2" fmla="*/ 2673678 w 2673678"/>
              <a:gd name="connsiteY2" fmla="*/ 252000 h 504000"/>
              <a:gd name="connsiteX3" fmla="*/ 2421678 w 2673678"/>
              <a:gd name="connsiteY3" fmla="*/ 504000 h 504000"/>
              <a:gd name="connsiteX4" fmla="*/ 24212 w 2673678"/>
              <a:gd name="connsiteY4" fmla="*/ 504000 h 504000"/>
              <a:gd name="connsiteX5" fmla="*/ 46496 w 2673678"/>
              <a:gd name="connsiteY5" fmla="*/ 462945 h 504000"/>
              <a:gd name="connsiteX6" fmla="*/ 84688 w 2673678"/>
              <a:gd name="connsiteY6" fmla="*/ 273772 h 504000"/>
              <a:gd name="connsiteX7" fmla="*/ 1687 w 2673678"/>
              <a:gd name="connsiteY7" fmla="*/ 2045 h 50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73678" h="504000">
                <a:moveTo>
                  <a:pt x="0" y="0"/>
                </a:moveTo>
                <a:lnTo>
                  <a:pt x="2421678" y="0"/>
                </a:lnTo>
                <a:cubicBezTo>
                  <a:pt x="2560854" y="0"/>
                  <a:pt x="2673678" y="112824"/>
                  <a:pt x="2673678" y="252000"/>
                </a:cubicBezTo>
                <a:cubicBezTo>
                  <a:pt x="2673678" y="391176"/>
                  <a:pt x="2560854" y="504000"/>
                  <a:pt x="2421678" y="504000"/>
                </a:cubicBezTo>
                <a:lnTo>
                  <a:pt x="24212" y="504000"/>
                </a:lnTo>
                <a:lnTo>
                  <a:pt x="46496" y="462945"/>
                </a:lnTo>
                <a:cubicBezTo>
                  <a:pt x="71089" y="404801"/>
                  <a:pt x="84688" y="340875"/>
                  <a:pt x="84688" y="273772"/>
                </a:cubicBezTo>
                <a:cubicBezTo>
                  <a:pt x="84688" y="173118"/>
                  <a:pt x="54090" y="79611"/>
                  <a:pt x="1687" y="2045"/>
                </a:cubicBezTo>
                <a:close/>
              </a:path>
            </a:pathLst>
          </a:cu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sp>
        <p:nvSpPr>
          <p:cNvPr id="23" name="矩形 22"/>
          <p:cNvSpPr/>
          <p:nvPr/>
        </p:nvSpPr>
        <p:spPr>
          <a:xfrm>
            <a:off x="5928968" y="4312812"/>
            <a:ext cx="1486304" cy="461665"/>
          </a:xfrm>
          <a:prstGeom prst="rect">
            <a:avLst/>
          </a:prstGeom>
        </p:spPr>
        <p:txBody>
          <a:bodyPr wrap="none">
            <a:spAutoFit/>
          </a:bodyPr>
          <a:lstStyle/>
          <a:p>
            <a:pPr algn="ctr"/>
            <a:r>
              <a:rPr lang="en-US" altLang="zh-TW" sz="2400" dirty="0">
                <a:solidFill>
                  <a:schemeClr val="bg1"/>
                </a:solidFill>
                <a:ea typeface="微軟正黑體" panose="020B0604030504040204" pitchFamily="34" charset="-120"/>
              </a:rPr>
              <a:t>Lazy Dog</a:t>
            </a:r>
            <a:endParaRPr lang="zh-TW" altLang="en-US" sz="2400" dirty="0">
              <a:solidFill>
                <a:schemeClr val="bg1"/>
              </a:solidFill>
              <a:ea typeface="微軟正黑體" panose="020B0604030504040204" pitchFamily="34" charset="-120"/>
            </a:endParaRPr>
          </a:p>
        </p:txBody>
      </p:sp>
      <p:sp>
        <p:nvSpPr>
          <p:cNvPr id="38" name="Freeform 21"/>
          <p:cNvSpPr>
            <a:spLocks/>
          </p:cNvSpPr>
          <p:nvPr/>
        </p:nvSpPr>
        <p:spPr bwMode="auto">
          <a:xfrm>
            <a:off x="5269416" y="4495161"/>
            <a:ext cx="149823" cy="240758"/>
          </a:xfrm>
          <a:custGeom>
            <a:avLst/>
            <a:gdLst>
              <a:gd name="T0" fmla="*/ 343 w 375"/>
              <a:gd name="T1" fmla="*/ 375 h 601"/>
              <a:gd name="T2" fmla="*/ 294 w 375"/>
              <a:gd name="T3" fmla="*/ 375 h 601"/>
              <a:gd name="T4" fmla="*/ 294 w 375"/>
              <a:gd name="T5" fmla="*/ 45 h 601"/>
              <a:gd name="T6" fmla="*/ 249 w 375"/>
              <a:gd name="T7" fmla="*/ 0 h 601"/>
              <a:gd name="T8" fmla="*/ 126 w 375"/>
              <a:gd name="T9" fmla="*/ 0 h 601"/>
              <a:gd name="T10" fmla="*/ 81 w 375"/>
              <a:gd name="T11" fmla="*/ 45 h 601"/>
              <a:gd name="T12" fmla="*/ 81 w 375"/>
              <a:gd name="T13" fmla="*/ 375 h 601"/>
              <a:gd name="T14" fmla="*/ 32 w 375"/>
              <a:gd name="T15" fmla="*/ 375 h 601"/>
              <a:gd name="T16" fmla="*/ 5 w 375"/>
              <a:gd name="T17" fmla="*/ 392 h 601"/>
              <a:gd name="T18" fmla="*/ 9 w 375"/>
              <a:gd name="T19" fmla="*/ 423 h 601"/>
              <a:gd name="T20" fmla="*/ 142 w 375"/>
              <a:gd name="T21" fmla="*/ 580 h 601"/>
              <a:gd name="T22" fmla="*/ 188 w 375"/>
              <a:gd name="T23" fmla="*/ 601 h 601"/>
              <a:gd name="T24" fmla="*/ 233 w 375"/>
              <a:gd name="T25" fmla="*/ 580 h 601"/>
              <a:gd name="T26" fmla="*/ 366 w 375"/>
              <a:gd name="T27" fmla="*/ 423 h 601"/>
              <a:gd name="T28" fmla="*/ 370 w 375"/>
              <a:gd name="T29" fmla="*/ 392 h 601"/>
              <a:gd name="T30" fmla="*/ 343 w 375"/>
              <a:gd name="T31" fmla="*/ 375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5" h="601">
                <a:moveTo>
                  <a:pt x="343" y="375"/>
                </a:moveTo>
                <a:lnTo>
                  <a:pt x="294" y="375"/>
                </a:lnTo>
                <a:lnTo>
                  <a:pt x="294" y="45"/>
                </a:lnTo>
                <a:cubicBezTo>
                  <a:pt x="294" y="20"/>
                  <a:pt x="274" y="0"/>
                  <a:pt x="249" y="0"/>
                </a:cubicBezTo>
                <a:lnTo>
                  <a:pt x="126" y="0"/>
                </a:lnTo>
                <a:cubicBezTo>
                  <a:pt x="101" y="0"/>
                  <a:pt x="81" y="20"/>
                  <a:pt x="81" y="45"/>
                </a:cubicBezTo>
                <a:lnTo>
                  <a:pt x="81" y="375"/>
                </a:lnTo>
                <a:lnTo>
                  <a:pt x="32" y="375"/>
                </a:lnTo>
                <a:cubicBezTo>
                  <a:pt x="20" y="375"/>
                  <a:pt x="10" y="382"/>
                  <a:pt x="5" y="392"/>
                </a:cubicBezTo>
                <a:cubicBezTo>
                  <a:pt x="0" y="402"/>
                  <a:pt x="2" y="415"/>
                  <a:pt x="9" y="423"/>
                </a:cubicBezTo>
                <a:lnTo>
                  <a:pt x="142" y="580"/>
                </a:lnTo>
                <a:cubicBezTo>
                  <a:pt x="153" y="593"/>
                  <a:pt x="170" y="601"/>
                  <a:pt x="188" y="601"/>
                </a:cubicBezTo>
                <a:cubicBezTo>
                  <a:pt x="205" y="601"/>
                  <a:pt x="222" y="593"/>
                  <a:pt x="233" y="580"/>
                </a:cubicBezTo>
                <a:lnTo>
                  <a:pt x="366" y="423"/>
                </a:lnTo>
                <a:cubicBezTo>
                  <a:pt x="373" y="415"/>
                  <a:pt x="375" y="402"/>
                  <a:pt x="370" y="392"/>
                </a:cubicBezTo>
                <a:cubicBezTo>
                  <a:pt x="365" y="382"/>
                  <a:pt x="355" y="375"/>
                  <a:pt x="343" y="375"/>
                </a:cubicBezTo>
                <a:close/>
              </a:path>
            </a:pathLst>
          </a:custGeom>
          <a:solidFill>
            <a:schemeClr val="bg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0" name="Freeform 22"/>
          <p:cNvSpPr>
            <a:spLocks/>
          </p:cNvSpPr>
          <p:nvPr/>
        </p:nvSpPr>
        <p:spPr bwMode="auto">
          <a:xfrm>
            <a:off x="5097598" y="4323698"/>
            <a:ext cx="493577" cy="291724"/>
          </a:xfrm>
          <a:custGeom>
            <a:avLst/>
            <a:gdLst>
              <a:gd name="T0" fmla="*/ 988 w 1235"/>
              <a:gd name="T1" fmla="*/ 189 h 728"/>
              <a:gd name="T2" fmla="*/ 966 w 1235"/>
              <a:gd name="T3" fmla="*/ 177 h 728"/>
              <a:gd name="T4" fmla="*/ 749 w 1235"/>
              <a:gd name="T5" fmla="*/ 67 h 728"/>
              <a:gd name="T6" fmla="*/ 732 w 1235"/>
              <a:gd name="T7" fmla="*/ 67 h 728"/>
              <a:gd name="T8" fmla="*/ 712 w 1235"/>
              <a:gd name="T9" fmla="*/ 61 h 728"/>
              <a:gd name="T10" fmla="*/ 530 w 1235"/>
              <a:gd name="T11" fmla="*/ 0 h 728"/>
              <a:gd name="T12" fmla="*/ 256 w 1235"/>
              <a:gd name="T13" fmla="*/ 174 h 728"/>
              <a:gd name="T14" fmla="*/ 232 w 1235"/>
              <a:gd name="T15" fmla="*/ 191 h 728"/>
              <a:gd name="T16" fmla="*/ 0 w 1235"/>
              <a:gd name="T17" fmla="*/ 458 h 728"/>
              <a:gd name="T18" fmla="*/ 270 w 1235"/>
              <a:gd name="T19" fmla="*/ 728 h 728"/>
              <a:gd name="T20" fmla="*/ 461 w 1235"/>
              <a:gd name="T21" fmla="*/ 728 h 728"/>
              <a:gd name="T22" fmla="*/ 461 w 1235"/>
              <a:gd name="T23" fmla="*/ 622 h 728"/>
              <a:gd name="T24" fmla="*/ 270 w 1235"/>
              <a:gd name="T25" fmla="*/ 622 h 728"/>
              <a:gd name="T26" fmla="*/ 106 w 1235"/>
              <a:gd name="T27" fmla="*/ 458 h 728"/>
              <a:gd name="T28" fmla="*/ 270 w 1235"/>
              <a:gd name="T29" fmla="*/ 295 h 728"/>
              <a:gd name="T30" fmla="*/ 283 w 1235"/>
              <a:gd name="T31" fmla="*/ 296 h 728"/>
              <a:gd name="T32" fmla="*/ 339 w 1235"/>
              <a:gd name="T33" fmla="*/ 255 h 728"/>
              <a:gd name="T34" fmla="*/ 530 w 1235"/>
              <a:gd name="T35" fmla="*/ 107 h 728"/>
              <a:gd name="T36" fmla="*/ 667 w 1235"/>
              <a:gd name="T37" fmla="*/ 163 h 728"/>
              <a:gd name="T38" fmla="*/ 715 w 1235"/>
              <a:gd name="T39" fmla="*/ 177 h 728"/>
              <a:gd name="T40" fmla="*/ 749 w 1235"/>
              <a:gd name="T41" fmla="*/ 173 h 728"/>
              <a:gd name="T42" fmla="*/ 896 w 1235"/>
              <a:gd name="T43" fmla="*/ 266 h 728"/>
              <a:gd name="T44" fmla="*/ 949 w 1235"/>
              <a:gd name="T45" fmla="*/ 296 h 728"/>
              <a:gd name="T46" fmla="*/ 965 w 1235"/>
              <a:gd name="T47" fmla="*/ 295 h 728"/>
              <a:gd name="T48" fmla="*/ 1129 w 1235"/>
              <a:gd name="T49" fmla="*/ 458 h 728"/>
              <a:gd name="T50" fmla="*/ 965 w 1235"/>
              <a:gd name="T51" fmla="*/ 622 h 728"/>
              <a:gd name="T52" fmla="*/ 774 w 1235"/>
              <a:gd name="T53" fmla="*/ 622 h 728"/>
              <a:gd name="T54" fmla="*/ 774 w 1235"/>
              <a:gd name="T55" fmla="*/ 728 h 728"/>
              <a:gd name="T56" fmla="*/ 965 w 1235"/>
              <a:gd name="T57" fmla="*/ 728 h 728"/>
              <a:gd name="T58" fmla="*/ 1235 w 1235"/>
              <a:gd name="T59" fmla="*/ 458 h 728"/>
              <a:gd name="T60" fmla="*/ 988 w 1235"/>
              <a:gd name="T61" fmla="*/ 189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35" h="728">
                <a:moveTo>
                  <a:pt x="988" y="189"/>
                </a:moveTo>
                <a:cubicBezTo>
                  <a:pt x="979" y="189"/>
                  <a:pt x="971" y="184"/>
                  <a:pt x="966" y="177"/>
                </a:cubicBezTo>
                <a:cubicBezTo>
                  <a:pt x="916" y="109"/>
                  <a:pt x="835" y="67"/>
                  <a:pt x="749" y="67"/>
                </a:cubicBezTo>
                <a:cubicBezTo>
                  <a:pt x="743" y="67"/>
                  <a:pt x="738" y="67"/>
                  <a:pt x="732" y="67"/>
                </a:cubicBezTo>
                <a:cubicBezTo>
                  <a:pt x="725" y="68"/>
                  <a:pt x="718" y="66"/>
                  <a:pt x="712" y="61"/>
                </a:cubicBezTo>
                <a:cubicBezTo>
                  <a:pt x="660" y="22"/>
                  <a:pt x="596" y="0"/>
                  <a:pt x="530" y="0"/>
                </a:cubicBezTo>
                <a:cubicBezTo>
                  <a:pt x="411" y="0"/>
                  <a:pt x="305" y="69"/>
                  <a:pt x="256" y="174"/>
                </a:cubicBezTo>
                <a:cubicBezTo>
                  <a:pt x="251" y="183"/>
                  <a:pt x="243" y="190"/>
                  <a:pt x="232" y="191"/>
                </a:cubicBezTo>
                <a:cubicBezTo>
                  <a:pt x="101" y="209"/>
                  <a:pt x="0" y="322"/>
                  <a:pt x="0" y="458"/>
                </a:cubicBezTo>
                <a:cubicBezTo>
                  <a:pt x="0" y="607"/>
                  <a:pt x="121" y="728"/>
                  <a:pt x="270" y="728"/>
                </a:cubicBezTo>
                <a:lnTo>
                  <a:pt x="461" y="728"/>
                </a:lnTo>
                <a:lnTo>
                  <a:pt x="461" y="622"/>
                </a:lnTo>
                <a:lnTo>
                  <a:pt x="270" y="622"/>
                </a:lnTo>
                <a:cubicBezTo>
                  <a:pt x="180" y="622"/>
                  <a:pt x="106" y="549"/>
                  <a:pt x="106" y="458"/>
                </a:cubicBezTo>
                <a:cubicBezTo>
                  <a:pt x="106" y="368"/>
                  <a:pt x="180" y="295"/>
                  <a:pt x="270" y="295"/>
                </a:cubicBezTo>
                <a:cubicBezTo>
                  <a:pt x="274" y="295"/>
                  <a:pt x="279" y="295"/>
                  <a:pt x="283" y="296"/>
                </a:cubicBezTo>
                <a:cubicBezTo>
                  <a:pt x="309" y="298"/>
                  <a:pt x="333" y="281"/>
                  <a:pt x="339" y="255"/>
                </a:cubicBezTo>
                <a:cubicBezTo>
                  <a:pt x="361" y="168"/>
                  <a:pt x="439" y="107"/>
                  <a:pt x="530" y="107"/>
                </a:cubicBezTo>
                <a:cubicBezTo>
                  <a:pt x="581" y="107"/>
                  <a:pt x="630" y="127"/>
                  <a:pt x="667" y="163"/>
                </a:cubicBezTo>
                <a:cubicBezTo>
                  <a:pt x="680" y="175"/>
                  <a:pt x="698" y="180"/>
                  <a:pt x="715" y="177"/>
                </a:cubicBezTo>
                <a:cubicBezTo>
                  <a:pt x="726" y="174"/>
                  <a:pt x="737" y="173"/>
                  <a:pt x="749" y="173"/>
                </a:cubicBezTo>
                <a:cubicBezTo>
                  <a:pt x="812" y="173"/>
                  <a:pt x="868" y="209"/>
                  <a:pt x="896" y="266"/>
                </a:cubicBezTo>
                <a:cubicBezTo>
                  <a:pt x="906" y="286"/>
                  <a:pt x="927" y="298"/>
                  <a:pt x="949" y="296"/>
                </a:cubicBezTo>
                <a:cubicBezTo>
                  <a:pt x="954" y="295"/>
                  <a:pt x="960" y="295"/>
                  <a:pt x="965" y="295"/>
                </a:cubicBezTo>
                <a:cubicBezTo>
                  <a:pt x="1056" y="295"/>
                  <a:pt x="1129" y="368"/>
                  <a:pt x="1129" y="458"/>
                </a:cubicBezTo>
                <a:cubicBezTo>
                  <a:pt x="1129" y="549"/>
                  <a:pt x="1056" y="622"/>
                  <a:pt x="965" y="622"/>
                </a:cubicBezTo>
                <a:lnTo>
                  <a:pt x="774" y="622"/>
                </a:lnTo>
                <a:lnTo>
                  <a:pt x="774" y="728"/>
                </a:lnTo>
                <a:lnTo>
                  <a:pt x="965" y="728"/>
                </a:lnTo>
                <a:cubicBezTo>
                  <a:pt x="1114" y="728"/>
                  <a:pt x="1235" y="607"/>
                  <a:pt x="1235" y="458"/>
                </a:cubicBezTo>
                <a:cubicBezTo>
                  <a:pt x="1235" y="317"/>
                  <a:pt x="1126" y="201"/>
                  <a:pt x="988" y="189"/>
                </a:cubicBezTo>
                <a:close/>
              </a:path>
            </a:pathLst>
          </a:custGeom>
          <a:solidFill>
            <a:schemeClr val="bg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29" name="矩形 2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462</a:t>
            </a:fld>
            <a:endParaRPr lang="zh-TW" altLang="en-US"/>
          </a:p>
        </p:txBody>
      </p:sp>
    </p:spTree>
    <p:extLst>
      <p:ext uri="{BB962C8B-B14F-4D97-AF65-F5344CB8AC3E}">
        <p14:creationId xmlns:p14="http://schemas.microsoft.com/office/powerpoint/2010/main" val="1216662959"/>
      </p:ext>
    </p:extLst>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AutoShape 3"/>
          <p:cNvSpPr>
            <a:spLocks noChangeAspect="1" noChangeArrowheads="1" noTextEdit="1"/>
          </p:cNvSpPr>
          <p:nvPr/>
        </p:nvSpPr>
        <p:spPr bwMode="auto">
          <a:xfrm>
            <a:off x="1151562" y="1951141"/>
            <a:ext cx="3042227" cy="509034"/>
          </a:xfrm>
          <a:prstGeom prst="rect">
            <a:avLst/>
          </a:prstGeom>
          <a:solidFill>
            <a:srgbClr val="BEE8E5"/>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28" name="Freeform 7"/>
          <p:cNvSpPr>
            <a:spLocks/>
          </p:cNvSpPr>
          <p:nvPr/>
        </p:nvSpPr>
        <p:spPr bwMode="auto">
          <a:xfrm>
            <a:off x="1181505" y="198108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1</a:t>
            </a:r>
            <a:endParaRPr lang="zh-TW" altLang="en-US" sz="2800" dirty="0">
              <a:solidFill>
                <a:schemeClr val="bg1"/>
              </a:solidFill>
            </a:endParaRPr>
          </a:p>
        </p:txBody>
      </p:sp>
      <p:sp>
        <p:nvSpPr>
          <p:cNvPr id="6" name="矩形 5"/>
          <p:cNvSpPr/>
          <p:nvPr/>
        </p:nvSpPr>
        <p:spPr>
          <a:xfrm>
            <a:off x="1105195" y="240886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a:p>
            <a:pPr marL="180975" indent="-180975">
              <a:lnSpc>
                <a:spcPts val="1500"/>
              </a:lnSpc>
              <a:spcBef>
                <a:spcPts val="600"/>
              </a:spcBef>
              <a:buFont typeface="Arial" panose="020B0604020202020204" pitchFamily="34" charset="0"/>
              <a:buChar char="•"/>
            </a:pPr>
            <a:r>
              <a:rPr lang="en-US" altLang="zh-TW" sz="1400" dirty="0">
                <a:solidFill>
                  <a:schemeClr val="tx1"/>
                </a:solidFill>
                <a:ea typeface="微軟正黑體" panose="020B0604030504040204" pitchFamily="34" charset="-120"/>
              </a:rPr>
              <a:t>The quick brown fox jumps over the lazy dog. </a:t>
            </a:r>
          </a:p>
        </p:txBody>
      </p:sp>
      <p:sp>
        <p:nvSpPr>
          <p:cNvPr id="8" name="矩形 7"/>
          <p:cNvSpPr/>
          <p:nvPr/>
        </p:nvSpPr>
        <p:spPr>
          <a:xfrm>
            <a:off x="4842035" y="2408864"/>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0" name="矩形 9"/>
          <p:cNvSpPr/>
          <p:nvPr/>
        </p:nvSpPr>
        <p:spPr>
          <a:xfrm>
            <a:off x="1105195" y="468946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2" name="矩形 11"/>
          <p:cNvSpPr/>
          <p:nvPr/>
        </p:nvSpPr>
        <p:spPr>
          <a:xfrm>
            <a:off x="4842035" y="4689460"/>
            <a:ext cx="3196771" cy="1575551"/>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a:p>
            <a:pPr marL="180975" lvl="0" indent="-180975">
              <a:lnSpc>
                <a:spcPts val="1500"/>
              </a:lnSpc>
              <a:spcBef>
                <a:spcPts val="600"/>
              </a:spcBef>
              <a:buFont typeface="Arial" panose="020B0604020202020204" pitchFamily="34" charset="0"/>
              <a:buChar char="•"/>
            </a:pPr>
            <a:r>
              <a:rPr lang="en-US" altLang="zh-TW" sz="1400" dirty="0">
                <a:solidFill>
                  <a:prstClr val="black"/>
                </a:solidFill>
                <a:ea typeface="微軟正黑體" panose="020B0604030504040204" pitchFamily="34" charset="-120"/>
              </a:rPr>
              <a:t>The quick brown fox jumps over the lazy dog. </a:t>
            </a:r>
          </a:p>
        </p:txBody>
      </p:sp>
      <p:sp>
        <p:nvSpPr>
          <p:cNvPr id="13" name="矩形 12"/>
          <p:cNvSpPr/>
          <p:nvPr/>
        </p:nvSpPr>
        <p:spPr>
          <a:xfrm>
            <a:off x="1966591" y="198108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29" name="AutoShape 3"/>
          <p:cNvSpPr>
            <a:spLocks noChangeAspect="1" noChangeArrowheads="1" noTextEdit="1"/>
          </p:cNvSpPr>
          <p:nvPr/>
        </p:nvSpPr>
        <p:spPr bwMode="auto">
          <a:xfrm>
            <a:off x="4842035" y="1951141"/>
            <a:ext cx="3042227" cy="509034"/>
          </a:xfrm>
          <a:prstGeom prst="rect">
            <a:avLst/>
          </a:prstGeom>
          <a:solidFill>
            <a:srgbClr val="FAE6A4"/>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30" name="Freeform 7"/>
          <p:cNvSpPr>
            <a:spLocks/>
          </p:cNvSpPr>
          <p:nvPr/>
        </p:nvSpPr>
        <p:spPr bwMode="auto">
          <a:xfrm>
            <a:off x="4871978" y="198108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2"/>
          </a:solidFill>
          <a:ln>
            <a:noFill/>
          </a:ln>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2</a:t>
            </a:r>
            <a:endParaRPr lang="zh-TW" altLang="en-US" sz="2800" dirty="0">
              <a:solidFill>
                <a:schemeClr val="bg1"/>
              </a:solidFill>
            </a:endParaRPr>
          </a:p>
        </p:txBody>
      </p:sp>
      <p:sp>
        <p:nvSpPr>
          <p:cNvPr id="31" name="矩形 30"/>
          <p:cNvSpPr/>
          <p:nvPr/>
        </p:nvSpPr>
        <p:spPr>
          <a:xfrm>
            <a:off x="5657064" y="198108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2" name="AutoShape 3"/>
          <p:cNvSpPr>
            <a:spLocks noChangeAspect="1" noChangeArrowheads="1" noTextEdit="1"/>
          </p:cNvSpPr>
          <p:nvPr/>
        </p:nvSpPr>
        <p:spPr bwMode="auto">
          <a:xfrm>
            <a:off x="1151562" y="4216201"/>
            <a:ext cx="3042227" cy="509034"/>
          </a:xfrm>
          <a:prstGeom prst="rect">
            <a:avLst/>
          </a:prstGeom>
          <a:solidFill>
            <a:srgbClr val="FFBCB3"/>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33" name="Freeform 7"/>
          <p:cNvSpPr>
            <a:spLocks/>
          </p:cNvSpPr>
          <p:nvPr/>
        </p:nvSpPr>
        <p:spPr bwMode="auto">
          <a:xfrm>
            <a:off x="1181505" y="424614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3</a:t>
            </a:r>
            <a:endParaRPr lang="zh-TW" altLang="en-US" sz="2800" dirty="0">
              <a:solidFill>
                <a:schemeClr val="bg1"/>
              </a:solidFill>
            </a:endParaRPr>
          </a:p>
        </p:txBody>
      </p:sp>
      <p:sp>
        <p:nvSpPr>
          <p:cNvPr id="34" name="矩形 33"/>
          <p:cNvSpPr/>
          <p:nvPr/>
        </p:nvSpPr>
        <p:spPr>
          <a:xfrm>
            <a:off x="1966591" y="42461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35" name="AutoShape 3"/>
          <p:cNvSpPr>
            <a:spLocks noChangeAspect="1" noChangeArrowheads="1" noTextEdit="1"/>
          </p:cNvSpPr>
          <p:nvPr/>
        </p:nvSpPr>
        <p:spPr bwMode="auto">
          <a:xfrm>
            <a:off x="4842035" y="4216201"/>
            <a:ext cx="3042227" cy="509034"/>
          </a:xfrm>
          <a:prstGeom prst="rect">
            <a:avLst/>
          </a:prstGeom>
          <a:solidFill>
            <a:srgbClr val="D0E6D2"/>
          </a:solidFill>
          <a:ln>
            <a:noFill/>
          </a:ln>
          <a:extLst/>
        </p:spPr>
        <p:txBody>
          <a:bodyPr vert="horz" wrap="square" lIns="91440" tIns="45720" rIns="91440" bIns="45720" numCol="1" anchor="t" anchorCtr="0" compatLnSpc="1">
            <a:prstTxWarp prst="textNoShape">
              <a:avLst/>
            </a:prstTxWarp>
          </a:bodyPr>
          <a:lstStyle/>
          <a:p>
            <a:endParaRPr lang="zh-TW" altLang="en-US"/>
          </a:p>
        </p:txBody>
      </p:sp>
      <p:sp>
        <p:nvSpPr>
          <p:cNvPr id="36" name="Freeform 7"/>
          <p:cNvSpPr>
            <a:spLocks/>
          </p:cNvSpPr>
          <p:nvPr/>
        </p:nvSpPr>
        <p:spPr bwMode="auto">
          <a:xfrm>
            <a:off x="4871978" y="4246144"/>
            <a:ext cx="706659" cy="449148"/>
          </a:xfrm>
          <a:custGeom>
            <a:avLst/>
            <a:gdLst>
              <a:gd name="T0" fmla="*/ 236 w 236"/>
              <a:gd name="T1" fmla="*/ 0 h 150"/>
              <a:gd name="T2" fmla="*/ 0 w 236"/>
              <a:gd name="T3" fmla="*/ 0 h 150"/>
              <a:gd name="T4" fmla="*/ 0 w 236"/>
              <a:gd name="T5" fmla="*/ 150 h 150"/>
              <a:gd name="T6" fmla="*/ 89 w 236"/>
              <a:gd name="T7" fmla="*/ 150 h 150"/>
              <a:gd name="T8" fmla="*/ 236 w 236"/>
              <a:gd name="T9" fmla="*/ 0 h 150"/>
            </a:gdLst>
            <a:ahLst/>
            <a:cxnLst>
              <a:cxn ang="0">
                <a:pos x="T0" y="T1"/>
              </a:cxn>
              <a:cxn ang="0">
                <a:pos x="T2" y="T3"/>
              </a:cxn>
              <a:cxn ang="0">
                <a:pos x="T4" y="T5"/>
              </a:cxn>
              <a:cxn ang="0">
                <a:pos x="T6" y="T7"/>
              </a:cxn>
              <a:cxn ang="0">
                <a:pos x="T8" y="T9"/>
              </a:cxn>
            </a:cxnLst>
            <a:rect l="0" t="0" r="r" b="b"/>
            <a:pathLst>
              <a:path w="236" h="150">
                <a:moveTo>
                  <a:pt x="236" y="0"/>
                </a:moveTo>
                <a:lnTo>
                  <a:pt x="0" y="0"/>
                </a:lnTo>
                <a:lnTo>
                  <a:pt x="0" y="150"/>
                </a:lnTo>
                <a:lnTo>
                  <a:pt x="89" y="150"/>
                </a:lnTo>
                <a:lnTo>
                  <a:pt x="236" y="0"/>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r>
              <a:rPr lang="en-US" altLang="zh-TW" sz="2800" dirty="0" smtClean="0">
                <a:solidFill>
                  <a:schemeClr val="bg1"/>
                </a:solidFill>
              </a:rPr>
              <a:t>4</a:t>
            </a:r>
            <a:endParaRPr lang="zh-TW" altLang="en-US" sz="2800" dirty="0">
              <a:solidFill>
                <a:schemeClr val="bg1"/>
              </a:solidFill>
            </a:endParaRPr>
          </a:p>
        </p:txBody>
      </p:sp>
      <p:sp>
        <p:nvSpPr>
          <p:cNvPr id="37" name="矩形 36"/>
          <p:cNvSpPr/>
          <p:nvPr/>
        </p:nvSpPr>
        <p:spPr>
          <a:xfrm>
            <a:off x="5657064" y="4246144"/>
            <a:ext cx="1486304" cy="461665"/>
          </a:xfrm>
          <a:prstGeom prst="rect">
            <a:avLst/>
          </a:prstGeom>
        </p:spPr>
        <p:txBody>
          <a:bodyPr wrap="none">
            <a:spAutoFit/>
          </a:bodyPr>
          <a:lstStyle/>
          <a:p>
            <a:pPr algn="ctr"/>
            <a:r>
              <a:rPr lang="en-US" altLang="zh-TW" sz="2400" dirty="0">
                <a:ea typeface="微軟正黑體" panose="020B0604030504040204" pitchFamily="34" charset="-120"/>
              </a:rPr>
              <a:t>Lazy Dog</a:t>
            </a:r>
            <a:endParaRPr lang="zh-TW" altLang="en-US" sz="2400" dirty="0">
              <a:ea typeface="微軟正黑體" panose="020B0604030504040204" pitchFamily="34" charset="-120"/>
            </a:endParaRPr>
          </a:p>
        </p:txBody>
      </p:sp>
      <p:sp>
        <p:nvSpPr>
          <p:cNvPr id="18" name="矩形 1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文字方塊 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Text Box</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463</a:t>
            </a:fld>
            <a:endParaRPr lang="zh-TW" altLang="en-US"/>
          </a:p>
        </p:txBody>
      </p:sp>
    </p:spTree>
    <p:extLst>
      <p:ext uri="{BB962C8B-B14F-4D97-AF65-F5344CB8AC3E}">
        <p14:creationId xmlns:p14="http://schemas.microsoft.com/office/powerpoint/2010/main" val="4230598456"/>
      </p:ext>
    </p:extLst>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Time &amp; Date</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22</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464</a:t>
            </a:fld>
            <a:endParaRPr lang="zh-TW" altLang="en-US"/>
          </a:p>
        </p:txBody>
      </p:sp>
    </p:spTree>
    <p:extLst>
      <p:ext uri="{BB962C8B-B14F-4D97-AF65-F5344CB8AC3E}">
        <p14:creationId xmlns:p14="http://schemas.microsoft.com/office/powerpoint/2010/main" val="2521167592"/>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465</a:t>
            </a:fld>
            <a:endParaRPr lang="zh-TW" altLang="en-US"/>
          </a:p>
        </p:txBody>
      </p:sp>
      <p:sp>
        <p:nvSpPr>
          <p:cNvPr id="2" name="甜甜圈 1"/>
          <p:cNvSpPr/>
          <p:nvPr/>
        </p:nvSpPr>
        <p:spPr>
          <a:xfrm>
            <a:off x="664744" y="1646135"/>
            <a:ext cx="2161674" cy="2161674"/>
          </a:xfrm>
          <a:prstGeom prst="donut">
            <a:avLst>
              <a:gd name="adj" fmla="val 314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5" name="直線接點 4"/>
          <p:cNvCxnSpPr/>
          <p:nvPr/>
        </p:nvCxnSpPr>
        <p:spPr>
          <a:xfrm>
            <a:off x="1745581" y="1816105"/>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線接點 39"/>
          <p:cNvCxnSpPr/>
          <p:nvPr/>
        </p:nvCxnSpPr>
        <p:spPr>
          <a:xfrm>
            <a:off x="1745581" y="3454794"/>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7" name="直線接點 46"/>
          <p:cNvCxnSpPr/>
          <p:nvPr/>
        </p:nvCxnSpPr>
        <p:spPr>
          <a:xfrm rot="1800000">
            <a:off x="2155253"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9" name="直線接點 48"/>
          <p:cNvCxnSpPr/>
          <p:nvPr/>
        </p:nvCxnSpPr>
        <p:spPr>
          <a:xfrm rot="1800000">
            <a:off x="1335909"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rot="3600000">
            <a:off x="2455153"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rot="3600000">
            <a:off x="1036009"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4" name="直線接點 53"/>
          <p:cNvCxnSpPr/>
          <p:nvPr/>
        </p:nvCxnSpPr>
        <p:spPr>
          <a:xfrm rot="5400000">
            <a:off x="2564925"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5" name="直線接點 54"/>
          <p:cNvCxnSpPr/>
          <p:nvPr/>
        </p:nvCxnSpPr>
        <p:spPr>
          <a:xfrm rot="5400000">
            <a:off x="926237"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7" name="直線接點 56"/>
          <p:cNvCxnSpPr/>
          <p:nvPr/>
        </p:nvCxnSpPr>
        <p:spPr>
          <a:xfrm rot="7200000">
            <a:off x="2455153"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8" name="直線接點 57"/>
          <p:cNvCxnSpPr/>
          <p:nvPr/>
        </p:nvCxnSpPr>
        <p:spPr>
          <a:xfrm rot="7200000">
            <a:off x="1036009"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0" name="直線接點 59"/>
          <p:cNvCxnSpPr/>
          <p:nvPr/>
        </p:nvCxnSpPr>
        <p:spPr>
          <a:xfrm rot="9000000">
            <a:off x="2155253"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1" name="直線接點 60"/>
          <p:cNvCxnSpPr/>
          <p:nvPr/>
        </p:nvCxnSpPr>
        <p:spPr>
          <a:xfrm rot="9000000">
            <a:off x="1335909"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9" name="橢圓 8"/>
          <p:cNvSpPr/>
          <p:nvPr/>
        </p:nvSpPr>
        <p:spPr>
          <a:xfrm>
            <a:off x="1642073" y="2623464"/>
            <a:ext cx="207015" cy="20701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1745758" y="2669891"/>
            <a:ext cx="526804" cy="10350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矩形 61"/>
          <p:cNvSpPr/>
          <p:nvPr/>
        </p:nvSpPr>
        <p:spPr>
          <a:xfrm rot="16200000">
            <a:off x="1432613" y="2374884"/>
            <a:ext cx="625935" cy="782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甜甜圈 80"/>
          <p:cNvSpPr/>
          <p:nvPr/>
        </p:nvSpPr>
        <p:spPr>
          <a:xfrm>
            <a:off x="3491162" y="1646135"/>
            <a:ext cx="2161674" cy="2161674"/>
          </a:xfrm>
          <a:prstGeom prst="donut">
            <a:avLst>
              <a:gd name="adj" fmla="val 314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82" name="直線接點 81"/>
          <p:cNvCxnSpPr/>
          <p:nvPr/>
        </p:nvCxnSpPr>
        <p:spPr>
          <a:xfrm>
            <a:off x="4571999" y="1816105"/>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3" name="直線接點 82"/>
          <p:cNvCxnSpPr/>
          <p:nvPr/>
        </p:nvCxnSpPr>
        <p:spPr>
          <a:xfrm>
            <a:off x="4571999" y="3454794"/>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4" name="直線接點 83"/>
          <p:cNvCxnSpPr/>
          <p:nvPr/>
        </p:nvCxnSpPr>
        <p:spPr>
          <a:xfrm rot="1800000">
            <a:off x="4981671" y="19258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5" name="直線接點 84"/>
          <p:cNvCxnSpPr/>
          <p:nvPr/>
        </p:nvCxnSpPr>
        <p:spPr>
          <a:xfrm rot="1800000">
            <a:off x="4162327" y="33450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6" name="直線接點 85"/>
          <p:cNvCxnSpPr/>
          <p:nvPr/>
        </p:nvCxnSpPr>
        <p:spPr>
          <a:xfrm rot="3600000">
            <a:off x="5281571" y="22257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7" name="直線接點 86"/>
          <p:cNvCxnSpPr/>
          <p:nvPr/>
        </p:nvCxnSpPr>
        <p:spPr>
          <a:xfrm rot="3600000">
            <a:off x="3862427" y="30451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8" name="直線接點 87"/>
          <p:cNvCxnSpPr/>
          <p:nvPr/>
        </p:nvCxnSpPr>
        <p:spPr>
          <a:xfrm rot="5400000">
            <a:off x="5391343" y="2635450"/>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9" name="直線接點 88"/>
          <p:cNvCxnSpPr/>
          <p:nvPr/>
        </p:nvCxnSpPr>
        <p:spPr>
          <a:xfrm rot="5400000">
            <a:off x="3752655" y="2635450"/>
            <a:ext cx="0" cy="183045"/>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0" name="直線接點 89"/>
          <p:cNvCxnSpPr/>
          <p:nvPr/>
        </p:nvCxnSpPr>
        <p:spPr>
          <a:xfrm rot="7200000">
            <a:off x="5281571" y="30451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1" name="直線接點 90"/>
          <p:cNvCxnSpPr/>
          <p:nvPr/>
        </p:nvCxnSpPr>
        <p:spPr>
          <a:xfrm rot="7200000">
            <a:off x="3862427" y="22257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2" name="直線接點 91"/>
          <p:cNvCxnSpPr/>
          <p:nvPr/>
        </p:nvCxnSpPr>
        <p:spPr>
          <a:xfrm rot="9000000">
            <a:off x="4981671" y="3345022"/>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3" name="直線接點 92"/>
          <p:cNvCxnSpPr/>
          <p:nvPr/>
        </p:nvCxnSpPr>
        <p:spPr>
          <a:xfrm rot="9000000">
            <a:off x="4162327" y="1925877"/>
            <a:ext cx="0" cy="183045"/>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94" name="橢圓 93"/>
          <p:cNvSpPr/>
          <p:nvPr/>
        </p:nvSpPr>
        <p:spPr>
          <a:xfrm>
            <a:off x="4468491" y="2623464"/>
            <a:ext cx="207015" cy="207015"/>
          </a:xfrm>
          <a:prstGeom prst="ellipse">
            <a:avLst/>
          </a:prstGeom>
          <a:solidFill>
            <a:schemeClr val="accent2"/>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5" name="矩形 94"/>
          <p:cNvSpPr/>
          <p:nvPr/>
        </p:nvSpPr>
        <p:spPr>
          <a:xfrm>
            <a:off x="4572176" y="2669891"/>
            <a:ext cx="526804" cy="10350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6" name="矩形 95"/>
          <p:cNvSpPr/>
          <p:nvPr/>
        </p:nvSpPr>
        <p:spPr>
          <a:xfrm rot="16200000">
            <a:off x="4259031" y="2374884"/>
            <a:ext cx="625935" cy="782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8" name="甜甜圈 97"/>
          <p:cNvSpPr/>
          <p:nvPr/>
        </p:nvSpPr>
        <p:spPr>
          <a:xfrm>
            <a:off x="6317580" y="1646135"/>
            <a:ext cx="2161674" cy="2161674"/>
          </a:xfrm>
          <a:prstGeom prst="donut">
            <a:avLst>
              <a:gd name="adj" fmla="val 314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99" name="直線接點 98"/>
          <p:cNvCxnSpPr/>
          <p:nvPr/>
        </p:nvCxnSpPr>
        <p:spPr>
          <a:xfrm>
            <a:off x="7398417" y="1816105"/>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0" name="直線接點 99"/>
          <p:cNvCxnSpPr/>
          <p:nvPr/>
        </p:nvCxnSpPr>
        <p:spPr>
          <a:xfrm>
            <a:off x="7398417" y="3454794"/>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1" name="直線接點 100"/>
          <p:cNvCxnSpPr/>
          <p:nvPr/>
        </p:nvCxnSpPr>
        <p:spPr>
          <a:xfrm rot="1800000">
            <a:off x="7808089" y="19258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2" name="直線接點 101"/>
          <p:cNvCxnSpPr/>
          <p:nvPr/>
        </p:nvCxnSpPr>
        <p:spPr>
          <a:xfrm rot="1800000">
            <a:off x="6988745" y="33450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3" name="直線接點 102"/>
          <p:cNvCxnSpPr/>
          <p:nvPr/>
        </p:nvCxnSpPr>
        <p:spPr>
          <a:xfrm rot="3600000">
            <a:off x="8107989" y="22257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4" name="直線接點 103"/>
          <p:cNvCxnSpPr/>
          <p:nvPr/>
        </p:nvCxnSpPr>
        <p:spPr>
          <a:xfrm rot="3600000">
            <a:off x="6688845" y="30451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5" name="直線接點 104"/>
          <p:cNvCxnSpPr/>
          <p:nvPr/>
        </p:nvCxnSpPr>
        <p:spPr>
          <a:xfrm rot="5400000">
            <a:off x="8217761" y="2635450"/>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6" name="直線接點 105"/>
          <p:cNvCxnSpPr/>
          <p:nvPr/>
        </p:nvCxnSpPr>
        <p:spPr>
          <a:xfrm rot="5400000">
            <a:off x="6579073" y="2635450"/>
            <a:ext cx="0" cy="18304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7" name="直線接點 106"/>
          <p:cNvCxnSpPr/>
          <p:nvPr/>
        </p:nvCxnSpPr>
        <p:spPr>
          <a:xfrm rot="7200000">
            <a:off x="8107989" y="30451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8" name="直線接點 107"/>
          <p:cNvCxnSpPr/>
          <p:nvPr/>
        </p:nvCxnSpPr>
        <p:spPr>
          <a:xfrm rot="7200000">
            <a:off x="6688845" y="22257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9" name="直線接點 108"/>
          <p:cNvCxnSpPr/>
          <p:nvPr/>
        </p:nvCxnSpPr>
        <p:spPr>
          <a:xfrm rot="9000000">
            <a:off x="7808089" y="3345022"/>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0" name="直線接點 109"/>
          <p:cNvCxnSpPr/>
          <p:nvPr/>
        </p:nvCxnSpPr>
        <p:spPr>
          <a:xfrm rot="9000000">
            <a:off x="6988745" y="1925877"/>
            <a:ext cx="0" cy="183045"/>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p:nvSpPr>
          <p:cNvPr id="111" name="橢圓 110"/>
          <p:cNvSpPr/>
          <p:nvPr/>
        </p:nvSpPr>
        <p:spPr>
          <a:xfrm>
            <a:off x="7294909" y="2623464"/>
            <a:ext cx="207015" cy="20701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2" name="矩形 111"/>
          <p:cNvSpPr/>
          <p:nvPr/>
        </p:nvSpPr>
        <p:spPr>
          <a:xfrm>
            <a:off x="7398594" y="2669891"/>
            <a:ext cx="526804" cy="10350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3" name="矩形 112"/>
          <p:cNvSpPr/>
          <p:nvPr/>
        </p:nvSpPr>
        <p:spPr>
          <a:xfrm rot="16200000">
            <a:off x="7085449" y="2374884"/>
            <a:ext cx="625935" cy="782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4" name="文字方塊 113"/>
          <p:cNvSpPr txBox="1"/>
          <p:nvPr/>
        </p:nvSpPr>
        <p:spPr>
          <a:xfrm>
            <a:off x="838241" y="429077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115" name="矩形 114"/>
          <p:cNvSpPr/>
          <p:nvPr/>
        </p:nvSpPr>
        <p:spPr>
          <a:xfrm>
            <a:off x="838241"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16" name="文字方塊 115"/>
          <p:cNvSpPr txBox="1"/>
          <p:nvPr/>
        </p:nvSpPr>
        <p:spPr>
          <a:xfrm>
            <a:off x="6487550" y="4290773"/>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117" name="矩形 116"/>
          <p:cNvSpPr/>
          <p:nvPr/>
        </p:nvSpPr>
        <p:spPr>
          <a:xfrm>
            <a:off x="6487550"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118" name="文字方塊 117"/>
          <p:cNvSpPr txBox="1"/>
          <p:nvPr/>
        </p:nvSpPr>
        <p:spPr>
          <a:xfrm>
            <a:off x="3661132" y="4290773"/>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119" name="矩形 118"/>
          <p:cNvSpPr/>
          <p:nvPr/>
        </p:nvSpPr>
        <p:spPr>
          <a:xfrm>
            <a:off x="3661132"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cxnSp>
        <p:nvCxnSpPr>
          <p:cNvPr id="13" name="直線接點 12"/>
          <p:cNvCxnSpPr/>
          <p:nvPr/>
        </p:nvCxnSpPr>
        <p:spPr>
          <a:xfrm>
            <a:off x="883748" y="4162425"/>
            <a:ext cx="186967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0" name="直線接點 119"/>
          <p:cNvCxnSpPr/>
          <p:nvPr/>
        </p:nvCxnSpPr>
        <p:spPr>
          <a:xfrm>
            <a:off x="3637166" y="4162425"/>
            <a:ext cx="186967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1" name="直線接點 120"/>
          <p:cNvCxnSpPr/>
          <p:nvPr/>
        </p:nvCxnSpPr>
        <p:spPr>
          <a:xfrm>
            <a:off x="6390584" y="4162425"/>
            <a:ext cx="1869670" cy="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70949817"/>
      </p:ext>
    </p:extLst>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466</a:t>
            </a:fld>
            <a:endParaRPr lang="zh-TW" altLang="en-US"/>
          </a:p>
        </p:txBody>
      </p:sp>
      <p:sp>
        <p:nvSpPr>
          <p:cNvPr id="42" name="手繪多邊形 41"/>
          <p:cNvSpPr/>
          <p:nvPr/>
        </p:nvSpPr>
        <p:spPr>
          <a:xfrm>
            <a:off x="933409" y="2195165"/>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圓角矩形 42"/>
          <p:cNvSpPr/>
          <p:nvPr/>
        </p:nvSpPr>
        <p:spPr>
          <a:xfrm>
            <a:off x="1165535" y="1984424"/>
            <a:ext cx="104775" cy="447183"/>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圓角矩形 43"/>
          <p:cNvSpPr/>
          <p:nvPr/>
        </p:nvSpPr>
        <p:spPr>
          <a:xfrm>
            <a:off x="2532373" y="1984424"/>
            <a:ext cx="104775" cy="447183"/>
          </a:xfrm>
          <a:prstGeom prst="roundRect">
            <a:avLst>
              <a:gd name="adj" fmla="val 50000"/>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文字方塊 44"/>
          <p:cNvSpPr txBox="1"/>
          <p:nvPr/>
        </p:nvSpPr>
        <p:spPr>
          <a:xfrm>
            <a:off x="1314789" y="2232022"/>
            <a:ext cx="1194723" cy="489011"/>
          </a:xfrm>
          <a:prstGeom prst="rect">
            <a:avLst/>
          </a:prstGeom>
          <a:noFill/>
        </p:spPr>
        <p:txBody>
          <a:bodyPr wrap="square" rtlCol="0" anchor="ctr">
            <a:noAutofit/>
          </a:bodyPr>
          <a:lstStyle/>
          <a:p>
            <a:pPr algn="ctr"/>
            <a:r>
              <a:rPr lang="en-US" altLang="zh-TW" sz="1600" b="1" dirty="0" smtClean="0">
                <a:solidFill>
                  <a:schemeClr val="bg1"/>
                </a:solidFill>
              </a:rPr>
              <a:t>JANUARY</a:t>
            </a:r>
            <a:endParaRPr lang="zh-TW" altLang="en-US" sz="1600" b="1" dirty="0" smtClean="0">
              <a:solidFill>
                <a:schemeClr val="bg1"/>
              </a:solidFill>
            </a:endParaRPr>
          </a:p>
        </p:txBody>
      </p:sp>
      <p:sp>
        <p:nvSpPr>
          <p:cNvPr id="46" name="文字方塊 45"/>
          <p:cNvSpPr txBox="1"/>
          <p:nvPr/>
        </p:nvSpPr>
        <p:spPr>
          <a:xfrm>
            <a:off x="1020754" y="2776889"/>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13</a:t>
            </a:r>
            <a:endParaRPr lang="zh-TW" altLang="en-US" sz="9600" b="1" dirty="0" smtClean="0">
              <a:solidFill>
                <a:schemeClr val="bg1">
                  <a:lumMod val="50000"/>
                </a:schemeClr>
              </a:solidFill>
            </a:endParaRPr>
          </a:p>
        </p:txBody>
      </p:sp>
      <p:sp>
        <p:nvSpPr>
          <p:cNvPr id="22" name="手繪多邊形 21"/>
          <p:cNvSpPr/>
          <p:nvPr/>
        </p:nvSpPr>
        <p:spPr>
          <a:xfrm>
            <a:off x="3604419" y="2195165"/>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圓角矩形 22"/>
          <p:cNvSpPr/>
          <p:nvPr/>
        </p:nvSpPr>
        <p:spPr>
          <a:xfrm>
            <a:off x="3836545" y="1984424"/>
            <a:ext cx="104775" cy="447183"/>
          </a:xfrm>
          <a:prstGeom prst="roundRect">
            <a:avLst>
              <a:gd name="adj" fmla="val 50000"/>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圓角矩形 23"/>
          <p:cNvSpPr/>
          <p:nvPr/>
        </p:nvSpPr>
        <p:spPr>
          <a:xfrm>
            <a:off x="5203383" y="1984424"/>
            <a:ext cx="104775" cy="447183"/>
          </a:xfrm>
          <a:prstGeom prst="roundRect">
            <a:avLst>
              <a:gd name="adj" fmla="val 50000"/>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文字方塊 24"/>
          <p:cNvSpPr txBox="1"/>
          <p:nvPr/>
        </p:nvSpPr>
        <p:spPr>
          <a:xfrm>
            <a:off x="3875147" y="2232022"/>
            <a:ext cx="1408947" cy="489011"/>
          </a:xfrm>
          <a:prstGeom prst="rect">
            <a:avLst/>
          </a:prstGeom>
          <a:noFill/>
        </p:spPr>
        <p:txBody>
          <a:bodyPr wrap="square" rtlCol="0" anchor="ctr">
            <a:noAutofit/>
          </a:bodyPr>
          <a:lstStyle/>
          <a:p>
            <a:pPr algn="ctr"/>
            <a:r>
              <a:rPr lang="en-US" altLang="zh-TW" sz="1600" b="1" dirty="0" smtClean="0">
                <a:solidFill>
                  <a:schemeClr val="bg1"/>
                </a:solidFill>
              </a:rPr>
              <a:t>FEBRUARY</a:t>
            </a:r>
            <a:endParaRPr lang="zh-TW" altLang="en-US" sz="1600" b="1" dirty="0" smtClean="0">
              <a:solidFill>
                <a:schemeClr val="bg1"/>
              </a:solidFill>
            </a:endParaRPr>
          </a:p>
        </p:txBody>
      </p:sp>
      <p:sp>
        <p:nvSpPr>
          <p:cNvPr id="26" name="文字方塊 25"/>
          <p:cNvSpPr txBox="1"/>
          <p:nvPr/>
        </p:nvSpPr>
        <p:spPr>
          <a:xfrm>
            <a:off x="3691764" y="2776889"/>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02</a:t>
            </a:r>
            <a:endParaRPr lang="zh-TW" altLang="en-US" sz="9600" b="1" dirty="0" smtClean="0">
              <a:solidFill>
                <a:schemeClr val="bg1">
                  <a:lumMod val="50000"/>
                </a:schemeClr>
              </a:solidFill>
            </a:endParaRPr>
          </a:p>
        </p:txBody>
      </p:sp>
      <p:sp>
        <p:nvSpPr>
          <p:cNvPr id="29" name="手繪多邊形 28"/>
          <p:cNvSpPr/>
          <p:nvPr/>
        </p:nvSpPr>
        <p:spPr>
          <a:xfrm>
            <a:off x="6275429" y="2195165"/>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圓角矩形 29"/>
          <p:cNvSpPr/>
          <p:nvPr/>
        </p:nvSpPr>
        <p:spPr>
          <a:xfrm>
            <a:off x="6507555" y="1984424"/>
            <a:ext cx="104775" cy="447183"/>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圓角矩形 30"/>
          <p:cNvSpPr/>
          <p:nvPr/>
        </p:nvSpPr>
        <p:spPr>
          <a:xfrm>
            <a:off x="7874393" y="1984424"/>
            <a:ext cx="104775" cy="447183"/>
          </a:xfrm>
          <a:prstGeom prst="roundRect">
            <a:avLst>
              <a:gd name="adj" fmla="val 50000"/>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文字方塊 31"/>
          <p:cNvSpPr txBox="1"/>
          <p:nvPr/>
        </p:nvSpPr>
        <p:spPr>
          <a:xfrm>
            <a:off x="6656809" y="2232022"/>
            <a:ext cx="1194723" cy="489011"/>
          </a:xfrm>
          <a:prstGeom prst="rect">
            <a:avLst/>
          </a:prstGeom>
          <a:noFill/>
        </p:spPr>
        <p:txBody>
          <a:bodyPr wrap="square" rtlCol="0" anchor="ctr">
            <a:noAutofit/>
          </a:bodyPr>
          <a:lstStyle/>
          <a:p>
            <a:pPr algn="ctr"/>
            <a:r>
              <a:rPr lang="en-US" altLang="zh-TW" sz="1600" b="1" dirty="0" smtClean="0">
                <a:solidFill>
                  <a:schemeClr val="bg1"/>
                </a:solidFill>
              </a:rPr>
              <a:t>MAY</a:t>
            </a:r>
            <a:endParaRPr lang="zh-TW" altLang="en-US" sz="1600" b="1" dirty="0" smtClean="0">
              <a:solidFill>
                <a:schemeClr val="bg1"/>
              </a:solidFill>
            </a:endParaRPr>
          </a:p>
        </p:txBody>
      </p:sp>
      <p:sp>
        <p:nvSpPr>
          <p:cNvPr id="33" name="文字方塊 32"/>
          <p:cNvSpPr txBox="1"/>
          <p:nvPr/>
        </p:nvSpPr>
        <p:spPr>
          <a:xfrm>
            <a:off x="6362774" y="2776889"/>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26</a:t>
            </a:r>
            <a:endParaRPr lang="zh-TW" altLang="en-US" sz="9600" b="1" dirty="0" smtClean="0">
              <a:solidFill>
                <a:schemeClr val="bg1">
                  <a:lumMod val="50000"/>
                </a:schemeClr>
              </a:solidFill>
            </a:endParaRPr>
          </a:p>
        </p:txBody>
      </p:sp>
      <p:sp>
        <p:nvSpPr>
          <p:cNvPr id="34" name="文字方塊 33"/>
          <p:cNvSpPr txBox="1"/>
          <p:nvPr/>
        </p:nvSpPr>
        <p:spPr>
          <a:xfrm>
            <a:off x="927820" y="4290773"/>
            <a:ext cx="1294119" cy="461665"/>
          </a:xfrm>
          <a:prstGeom prst="rect">
            <a:avLst/>
          </a:prstGeom>
          <a:noFill/>
        </p:spPr>
        <p:txBody>
          <a:bodyPr wrap="square" rtlCol="0">
            <a:spAutoFit/>
          </a:bodyPr>
          <a:lstStyle/>
          <a:p>
            <a:pPr algn="ctr"/>
            <a:r>
              <a:rPr lang="en-US" altLang="zh-TW" sz="2400" dirty="0"/>
              <a:t>Agenda</a:t>
            </a:r>
            <a:endParaRPr lang="zh-TW" altLang="en-US" sz="2400" dirty="0"/>
          </a:p>
        </p:txBody>
      </p:sp>
      <p:sp>
        <p:nvSpPr>
          <p:cNvPr id="35" name="矩形 34"/>
          <p:cNvSpPr/>
          <p:nvPr/>
        </p:nvSpPr>
        <p:spPr>
          <a:xfrm>
            <a:off x="927820"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6" name="文字方塊 35"/>
          <p:cNvSpPr txBox="1"/>
          <p:nvPr/>
        </p:nvSpPr>
        <p:spPr>
          <a:xfrm>
            <a:off x="6260551" y="4290773"/>
            <a:ext cx="1294119" cy="461665"/>
          </a:xfrm>
          <a:prstGeom prst="rect">
            <a:avLst/>
          </a:prstGeom>
          <a:noFill/>
        </p:spPr>
        <p:txBody>
          <a:bodyPr wrap="square" rtlCol="0">
            <a:spAutoFit/>
          </a:bodyPr>
          <a:lstStyle/>
          <a:p>
            <a:pPr algn="ctr"/>
            <a:r>
              <a:rPr lang="en-US" altLang="zh-TW" sz="2400" dirty="0"/>
              <a:t>Process</a:t>
            </a:r>
            <a:endParaRPr lang="zh-TW" altLang="en-US" sz="2400" dirty="0"/>
          </a:p>
        </p:txBody>
      </p:sp>
      <p:sp>
        <p:nvSpPr>
          <p:cNvPr id="37" name="矩形 36"/>
          <p:cNvSpPr/>
          <p:nvPr/>
        </p:nvSpPr>
        <p:spPr>
          <a:xfrm>
            <a:off x="6260551"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38" name="文字方塊 37"/>
          <p:cNvSpPr txBox="1"/>
          <p:nvPr/>
        </p:nvSpPr>
        <p:spPr>
          <a:xfrm>
            <a:off x="3604419" y="4290773"/>
            <a:ext cx="1294119" cy="461665"/>
          </a:xfrm>
          <a:prstGeom prst="rect">
            <a:avLst/>
          </a:prstGeom>
          <a:noFill/>
        </p:spPr>
        <p:txBody>
          <a:bodyPr wrap="square" rtlCol="0">
            <a:spAutoFit/>
          </a:bodyPr>
          <a:lstStyle/>
          <a:p>
            <a:pPr algn="ctr"/>
            <a:r>
              <a:rPr lang="en-US" altLang="zh-TW" sz="2400" dirty="0"/>
              <a:t>Security</a:t>
            </a:r>
            <a:endParaRPr lang="zh-TW" altLang="en-US" sz="2400" dirty="0"/>
          </a:p>
        </p:txBody>
      </p:sp>
      <p:sp>
        <p:nvSpPr>
          <p:cNvPr id="39" name="矩形 38"/>
          <p:cNvSpPr/>
          <p:nvPr/>
        </p:nvSpPr>
        <p:spPr>
          <a:xfrm>
            <a:off x="3604419" y="4693237"/>
            <a:ext cx="253585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69630059"/>
      </p:ext>
    </p:extLst>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22122325"/>
              </p:ext>
            </p:extLst>
          </p:nvPr>
        </p:nvGraphicFramePr>
        <p:xfrm>
          <a:off x="801360" y="3498606"/>
          <a:ext cx="2772000" cy="2702739"/>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91389">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85225">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3</a:t>
                      </a:r>
                      <a:endParaRPr lang="zh-TW" altLang="en-US" sz="1400" dirty="0"/>
                    </a:p>
                  </a:txBody>
                  <a:tcPr anchor="ctr">
                    <a:solidFill>
                      <a:schemeClr val="bg1">
                        <a:lumMod val="85000"/>
                      </a:schemeClr>
                    </a:solidFill>
                  </a:tcPr>
                </a:tc>
                <a:tc>
                  <a:txBody>
                    <a:bodyPr/>
                    <a:lstStyle/>
                    <a:p>
                      <a:pPr algn="ctr"/>
                      <a:r>
                        <a:rPr lang="en-US" altLang="zh-TW" sz="1400" dirty="0" smtClean="0"/>
                        <a:t>4</a:t>
                      </a:r>
                      <a:endParaRPr lang="zh-TW" altLang="en-US" sz="1400" dirty="0"/>
                    </a:p>
                  </a:txBody>
                  <a:tcPr anchor="ctr">
                    <a:solidFill>
                      <a:schemeClr val="bg1">
                        <a:lumMod val="85000"/>
                      </a:schemeClr>
                    </a:solidFill>
                  </a:tcPr>
                </a:tc>
                <a:tc>
                  <a:txBody>
                    <a:bodyPr/>
                    <a:lstStyle/>
                    <a:p>
                      <a:pPr algn="ctr"/>
                      <a:r>
                        <a:rPr lang="en-US" altLang="zh-TW" sz="1400" dirty="0" smtClean="0"/>
                        <a:t>5</a:t>
                      </a:r>
                      <a:endParaRPr lang="zh-TW" altLang="en-US" sz="1400" dirty="0"/>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85225">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9</a:t>
                      </a:r>
                      <a:endParaRPr lang="zh-TW" altLang="en-US" sz="1400" dirty="0"/>
                    </a:p>
                  </a:txBody>
                  <a:tcPr anchor="ctr">
                    <a:solidFill>
                      <a:schemeClr val="bg1">
                        <a:lumMod val="85000"/>
                      </a:schemeClr>
                    </a:solidFill>
                  </a:tcPr>
                </a:tc>
                <a:tc>
                  <a:txBody>
                    <a:bodyPr/>
                    <a:lstStyle/>
                    <a:p>
                      <a:pPr algn="ctr"/>
                      <a:r>
                        <a:rPr lang="en-US" altLang="zh-TW" sz="1400" dirty="0" smtClean="0"/>
                        <a:t>10</a:t>
                      </a:r>
                      <a:endParaRPr lang="zh-TW" altLang="en-US" sz="1400" dirty="0"/>
                    </a:p>
                  </a:txBody>
                  <a:tcPr anchor="ctr">
                    <a:solidFill>
                      <a:schemeClr val="bg1">
                        <a:lumMod val="85000"/>
                      </a:schemeClr>
                    </a:solidFill>
                  </a:tcPr>
                </a:tc>
                <a:tc>
                  <a:txBody>
                    <a:bodyPr/>
                    <a:lstStyle/>
                    <a:p>
                      <a:pPr algn="ctr"/>
                      <a:r>
                        <a:rPr lang="en-US" altLang="zh-TW" sz="1400" dirty="0" smtClean="0"/>
                        <a:t>11</a:t>
                      </a:r>
                      <a:endParaRPr lang="zh-TW" altLang="en-US" sz="1400" dirty="0"/>
                    </a:p>
                  </a:txBody>
                  <a:tcPr anchor="ctr">
                    <a:solidFill>
                      <a:schemeClr val="bg1">
                        <a:lumMod val="85000"/>
                      </a:schemeClr>
                    </a:solidFill>
                  </a:tcPr>
                </a:tc>
                <a:tc>
                  <a:txBody>
                    <a:bodyPr/>
                    <a:lstStyle/>
                    <a:p>
                      <a:pPr algn="ctr"/>
                      <a:r>
                        <a:rPr lang="en-US" altLang="zh-TW" sz="1400" dirty="0" smtClean="0"/>
                        <a:t>12</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bg1"/>
                          </a:solidFill>
                        </a:rPr>
                        <a:t>13</a:t>
                      </a:r>
                      <a:endParaRPr lang="zh-TW" altLang="en-US" sz="1400" dirty="0">
                        <a:solidFill>
                          <a:schemeClr val="bg1"/>
                        </a:solidFill>
                      </a:endParaRPr>
                    </a:p>
                  </a:txBody>
                  <a:tcPr anchor="ctr">
                    <a:solidFill>
                      <a:schemeClr val="bg1">
                        <a:lumMod val="50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85225">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16</a:t>
                      </a:r>
                      <a:endParaRPr lang="zh-TW" altLang="en-US" sz="1400" dirty="0"/>
                    </a:p>
                  </a:txBody>
                  <a:tcPr anchor="ctr">
                    <a:solidFill>
                      <a:schemeClr val="bg1">
                        <a:lumMod val="85000"/>
                      </a:schemeClr>
                    </a:solidFill>
                  </a:tcPr>
                </a:tc>
                <a:tc>
                  <a:txBody>
                    <a:bodyPr/>
                    <a:lstStyle/>
                    <a:p>
                      <a:pPr algn="ctr"/>
                      <a:r>
                        <a:rPr lang="en-US" altLang="zh-TW" sz="1400" dirty="0" smtClean="0"/>
                        <a:t>17</a:t>
                      </a:r>
                      <a:endParaRPr lang="zh-TW" altLang="en-US" sz="1400" dirty="0"/>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tc>
                  <a:txBody>
                    <a:bodyPr/>
                    <a:lstStyle/>
                    <a:p>
                      <a:pPr algn="ctr"/>
                      <a:r>
                        <a:rPr lang="en-US" altLang="zh-TW" sz="1400" dirty="0" smtClean="0"/>
                        <a:t>19</a:t>
                      </a:r>
                      <a:endParaRPr lang="zh-TW" altLang="en-US" sz="1400" dirty="0"/>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85225">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23</a:t>
                      </a:r>
                      <a:endParaRPr lang="zh-TW" altLang="en-US" sz="1400" dirty="0"/>
                    </a:p>
                  </a:txBody>
                  <a:tcPr anchor="ctr">
                    <a:solidFill>
                      <a:schemeClr val="bg1">
                        <a:lumMod val="85000"/>
                      </a:schemeClr>
                    </a:solidFill>
                  </a:tcPr>
                </a:tc>
                <a:tc>
                  <a:txBody>
                    <a:bodyPr/>
                    <a:lstStyle/>
                    <a:p>
                      <a:pPr algn="ctr"/>
                      <a:r>
                        <a:rPr lang="en-US" altLang="zh-TW" sz="1400" dirty="0" smtClean="0"/>
                        <a:t>24</a:t>
                      </a:r>
                      <a:endParaRPr lang="zh-TW" altLang="en-US" sz="1400" dirty="0"/>
                    </a:p>
                  </a:txBody>
                  <a:tcPr anchor="ctr">
                    <a:solidFill>
                      <a:schemeClr val="bg1">
                        <a:lumMod val="85000"/>
                      </a:schemeClr>
                    </a:solidFill>
                  </a:tcPr>
                </a:tc>
                <a:tc>
                  <a:txBody>
                    <a:bodyPr/>
                    <a:lstStyle/>
                    <a:p>
                      <a:pPr algn="ctr"/>
                      <a:r>
                        <a:rPr lang="en-US" altLang="zh-TW" sz="1400" dirty="0" smtClean="0"/>
                        <a:t>25</a:t>
                      </a:r>
                      <a:endParaRPr lang="zh-TW" altLang="en-US" sz="1400" dirty="0"/>
                    </a:p>
                  </a:txBody>
                  <a:tcPr anchor="ctr">
                    <a:solidFill>
                      <a:schemeClr val="bg1">
                        <a:lumMod val="85000"/>
                      </a:schemeClr>
                    </a:solidFill>
                  </a:tcPr>
                </a:tc>
                <a:tc>
                  <a:txBody>
                    <a:bodyPr/>
                    <a:lstStyle/>
                    <a:p>
                      <a:pPr algn="ctr"/>
                      <a:r>
                        <a:rPr lang="en-US" altLang="zh-TW" sz="1400" dirty="0" smtClean="0"/>
                        <a:t>26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85225">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85225">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001197153"/>
                  </a:ext>
                </a:extLst>
              </a:tr>
            </a:tbl>
          </a:graphicData>
        </a:graphic>
      </p:graphicFrame>
      <p:sp>
        <p:nvSpPr>
          <p:cNvPr id="7" name="矩形 6"/>
          <p:cNvSpPr/>
          <p:nvPr/>
        </p:nvSpPr>
        <p:spPr>
          <a:xfrm>
            <a:off x="801360" y="1986545"/>
            <a:ext cx="2772000" cy="151206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3" name="文字方塊 2"/>
          <p:cNvSpPr txBox="1"/>
          <p:nvPr/>
        </p:nvSpPr>
        <p:spPr>
          <a:xfrm>
            <a:off x="99876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01</a:t>
            </a:r>
            <a:endParaRPr lang="zh-TW" altLang="en-US" sz="8800" b="1" dirty="0" smtClean="0">
              <a:solidFill>
                <a:schemeClr val="bg1"/>
              </a:solidFill>
            </a:endParaRPr>
          </a:p>
        </p:txBody>
      </p:sp>
      <p:sp>
        <p:nvSpPr>
          <p:cNvPr id="11" name="文字方塊 10"/>
          <p:cNvSpPr txBox="1"/>
          <p:nvPr/>
        </p:nvSpPr>
        <p:spPr>
          <a:xfrm>
            <a:off x="247716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4" name="文字方塊 13"/>
          <p:cNvSpPr txBox="1"/>
          <p:nvPr/>
        </p:nvSpPr>
        <p:spPr>
          <a:xfrm>
            <a:off x="2477166" y="2461223"/>
            <a:ext cx="1081894" cy="489011"/>
          </a:xfrm>
          <a:prstGeom prst="rect">
            <a:avLst/>
          </a:prstGeom>
          <a:noFill/>
        </p:spPr>
        <p:txBody>
          <a:bodyPr wrap="square" rtlCol="0" anchor="ctr">
            <a:noAutofit/>
          </a:bodyPr>
          <a:lstStyle/>
          <a:p>
            <a:pPr algn="ctr"/>
            <a:r>
              <a:rPr lang="en-US" altLang="zh-TW" sz="1400" b="1" dirty="0" smtClean="0">
                <a:solidFill>
                  <a:schemeClr val="bg1"/>
                </a:solidFill>
              </a:rPr>
              <a:t>JANUARY</a:t>
            </a:r>
            <a:endParaRPr lang="zh-TW" altLang="en-US" sz="1400" b="1" dirty="0" smtClean="0">
              <a:solidFill>
                <a:schemeClr val="bg1"/>
              </a:solidFill>
            </a:endParaRP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4233195" y="4264596"/>
            <a:ext cx="1935163" cy="1936750"/>
          </a:xfrm>
          <a:custGeom>
            <a:avLst/>
            <a:gdLst>
              <a:gd name="connsiteX0" fmla="*/ 99126 w 1935163"/>
              <a:gd name="connsiteY0" fmla="*/ 588330 h 1936750"/>
              <a:gd name="connsiteX1" fmla="*/ 99126 w 1935163"/>
              <a:gd name="connsiteY1" fmla="*/ 1851210 h 1936750"/>
              <a:gd name="connsiteX2" fmla="*/ 1836037 w 1935163"/>
              <a:gd name="connsiteY2" fmla="*/ 1851210 h 1936750"/>
              <a:gd name="connsiteX3" fmla="*/ 1836037 w 1935163"/>
              <a:gd name="connsiteY3" fmla="*/ 588330 h 1936750"/>
              <a:gd name="connsiteX4" fmla="*/ 0 w 1935163"/>
              <a:gd name="connsiteY4" fmla="*/ 0 h 1936750"/>
              <a:gd name="connsiteX5" fmla="*/ 203817 w 1935163"/>
              <a:gd name="connsiteY5" fmla="*/ 0 h 1936750"/>
              <a:gd name="connsiteX6" fmla="*/ 203817 w 1935163"/>
              <a:gd name="connsiteY6" fmla="*/ 185625 h 1936750"/>
              <a:gd name="connsiteX7" fmla="*/ 283686 w 1935163"/>
              <a:gd name="connsiteY7" fmla="*/ 265494 h 1936750"/>
              <a:gd name="connsiteX8" fmla="*/ 363555 w 1935163"/>
              <a:gd name="connsiteY8" fmla="*/ 185625 h 1936750"/>
              <a:gd name="connsiteX9" fmla="*/ 363555 w 1935163"/>
              <a:gd name="connsiteY9" fmla="*/ 0 h 1936750"/>
              <a:gd name="connsiteX10" fmla="*/ 1571607 w 1935163"/>
              <a:gd name="connsiteY10" fmla="*/ 0 h 1936750"/>
              <a:gd name="connsiteX11" fmla="*/ 1571607 w 1935163"/>
              <a:gd name="connsiteY11" fmla="*/ 185625 h 1936750"/>
              <a:gd name="connsiteX12" fmla="*/ 1651476 w 1935163"/>
              <a:gd name="connsiteY12" fmla="*/ 265494 h 1936750"/>
              <a:gd name="connsiteX13" fmla="*/ 1731345 w 1935163"/>
              <a:gd name="connsiteY13" fmla="*/ 185625 h 1936750"/>
              <a:gd name="connsiteX14" fmla="*/ 1731345 w 1935163"/>
              <a:gd name="connsiteY14" fmla="*/ 0 h 1936750"/>
              <a:gd name="connsiteX15" fmla="*/ 1935163 w 1935163"/>
              <a:gd name="connsiteY15" fmla="*/ 0 h 1936750"/>
              <a:gd name="connsiteX16" fmla="*/ 1935163 w 1935163"/>
              <a:gd name="connsiteY16" fmla="*/ 1936750 h 1936750"/>
              <a:gd name="connsiteX17" fmla="*/ 0 w 1935163"/>
              <a:gd name="connsiteY17" fmla="*/ 1936750 h 1936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163" h="1936750">
                <a:moveTo>
                  <a:pt x="99126" y="588330"/>
                </a:moveTo>
                <a:lnTo>
                  <a:pt x="99126" y="1851210"/>
                </a:lnTo>
                <a:lnTo>
                  <a:pt x="1836037" y="1851210"/>
                </a:lnTo>
                <a:lnTo>
                  <a:pt x="1836037" y="588330"/>
                </a:lnTo>
                <a:close/>
                <a:moveTo>
                  <a:pt x="0" y="0"/>
                </a:moveTo>
                <a:lnTo>
                  <a:pt x="203817" y="0"/>
                </a:lnTo>
                <a:lnTo>
                  <a:pt x="203817" y="185625"/>
                </a:lnTo>
                <a:cubicBezTo>
                  <a:pt x="203817" y="229735"/>
                  <a:pt x="239576" y="265494"/>
                  <a:pt x="283686" y="265494"/>
                </a:cubicBezTo>
                <a:cubicBezTo>
                  <a:pt x="327796" y="265494"/>
                  <a:pt x="363555" y="229735"/>
                  <a:pt x="363555" y="185625"/>
                </a:cubicBezTo>
                <a:lnTo>
                  <a:pt x="363555" y="0"/>
                </a:lnTo>
                <a:lnTo>
                  <a:pt x="1571607" y="0"/>
                </a:lnTo>
                <a:lnTo>
                  <a:pt x="1571607" y="185625"/>
                </a:lnTo>
                <a:cubicBezTo>
                  <a:pt x="1571607" y="229735"/>
                  <a:pt x="1607366" y="265494"/>
                  <a:pt x="1651476" y="265494"/>
                </a:cubicBezTo>
                <a:cubicBezTo>
                  <a:pt x="1695586" y="265494"/>
                  <a:pt x="1731345" y="229735"/>
                  <a:pt x="1731345" y="185625"/>
                </a:cubicBezTo>
                <a:lnTo>
                  <a:pt x="1731345" y="0"/>
                </a:lnTo>
                <a:lnTo>
                  <a:pt x="1935163" y="0"/>
                </a:lnTo>
                <a:lnTo>
                  <a:pt x="1935163" y="1936750"/>
                </a:lnTo>
                <a:lnTo>
                  <a:pt x="0" y="19367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圓角矩形 42"/>
          <p:cNvSpPr/>
          <p:nvPr/>
        </p:nvSpPr>
        <p:spPr>
          <a:xfrm>
            <a:off x="4465321" y="4053855"/>
            <a:ext cx="104775" cy="447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圓角矩形 43"/>
          <p:cNvSpPr/>
          <p:nvPr/>
        </p:nvSpPr>
        <p:spPr>
          <a:xfrm>
            <a:off x="5832159" y="4053855"/>
            <a:ext cx="104775" cy="44718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文字方塊 44"/>
          <p:cNvSpPr txBox="1"/>
          <p:nvPr/>
        </p:nvSpPr>
        <p:spPr>
          <a:xfrm>
            <a:off x="4614575" y="4301453"/>
            <a:ext cx="1194723" cy="489011"/>
          </a:xfrm>
          <a:prstGeom prst="rect">
            <a:avLst/>
          </a:prstGeom>
          <a:noFill/>
        </p:spPr>
        <p:txBody>
          <a:bodyPr wrap="square" rtlCol="0" anchor="ctr">
            <a:noAutofit/>
          </a:bodyPr>
          <a:lstStyle/>
          <a:p>
            <a:pPr algn="ctr"/>
            <a:r>
              <a:rPr lang="en-US" altLang="zh-TW" sz="1600" b="1" dirty="0" smtClean="0">
                <a:solidFill>
                  <a:schemeClr val="bg1"/>
                </a:solidFill>
              </a:rPr>
              <a:t>JANUARY</a:t>
            </a:r>
            <a:endParaRPr lang="zh-TW" altLang="en-US" sz="1600" b="1" dirty="0" smtClean="0">
              <a:solidFill>
                <a:schemeClr val="bg1"/>
              </a:solidFill>
            </a:endParaRPr>
          </a:p>
        </p:txBody>
      </p:sp>
      <p:sp>
        <p:nvSpPr>
          <p:cNvPr id="46" name="文字方塊 45"/>
          <p:cNvSpPr txBox="1"/>
          <p:nvPr/>
        </p:nvSpPr>
        <p:spPr>
          <a:xfrm>
            <a:off x="4320540" y="4846320"/>
            <a:ext cx="1737360" cy="1257300"/>
          </a:xfrm>
          <a:prstGeom prst="rect">
            <a:avLst/>
          </a:prstGeom>
          <a:noFill/>
        </p:spPr>
        <p:txBody>
          <a:bodyPr wrap="square" rtlCol="0" anchor="ctr">
            <a:noAutofit/>
          </a:bodyPr>
          <a:lstStyle/>
          <a:p>
            <a:pPr algn="ctr"/>
            <a:r>
              <a:rPr lang="en-US" altLang="zh-TW" sz="9600" b="1" dirty="0" smtClean="0">
                <a:solidFill>
                  <a:schemeClr val="bg1">
                    <a:lumMod val="50000"/>
                  </a:schemeClr>
                </a:solidFill>
              </a:rPr>
              <a:t>13</a:t>
            </a:r>
            <a:endParaRPr lang="zh-TW" altLang="en-US" sz="9600" b="1" dirty="0" smtClean="0">
              <a:solidFill>
                <a:schemeClr val="bg1">
                  <a:lumMod val="50000"/>
                </a:schemeClr>
              </a:solidFill>
            </a:endParaRPr>
          </a:p>
        </p:txBody>
      </p:sp>
      <p:sp>
        <p:nvSpPr>
          <p:cNvPr id="47" name="矩形 46"/>
          <p:cNvSpPr/>
          <p:nvPr/>
        </p:nvSpPr>
        <p:spPr>
          <a:xfrm>
            <a:off x="6400485" y="4277446"/>
            <a:ext cx="2229166" cy="1923900"/>
          </a:xfrm>
          <a:prstGeom prst="rect">
            <a:avLst/>
          </a:prstGeom>
          <a:noFill/>
          <a:ln w="19050">
            <a:no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nSpc>
                <a:spcPts val="2200"/>
              </a:lnSpc>
              <a:spcBef>
                <a:spcPts val="600"/>
              </a:spcBef>
            </a:pPr>
            <a:r>
              <a:rPr lang="en-US" altLang="zh-TW" sz="1400" b="1" dirty="0">
                <a:solidFill>
                  <a:prstClr val="black"/>
                </a:solidFill>
                <a:latin typeface="微軟正黑體" panose="020B0604030504040204" pitchFamily="34" charset="-120"/>
                <a:ea typeface="微軟正黑體" panose="020B0604030504040204" pitchFamily="34" charset="-120"/>
              </a:rPr>
              <a:t>The quick brown fox jumps over the lazy dog. </a:t>
            </a:r>
            <a:r>
              <a:rPr lang="en-US" altLang="zh-TW" sz="1400" b="1" dirty="0" smtClean="0">
                <a:solidFill>
                  <a:prstClr val="black"/>
                </a:solidFill>
                <a:latin typeface="微軟正黑體" panose="020B0604030504040204" pitchFamily="34" charset="-120"/>
                <a:ea typeface="微軟正黑體" panose="020B0604030504040204" pitchFamily="34" charset="-120"/>
              </a:rPr>
              <a:t>The </a:t>
            </a:r>
            <a:r>
              <a:rPr lang="en-US" altLang="zh-TW" sz="1400" b="1" dirty="0">
                <a:solidFill>
                  <a:prstClr val="black"/>
                </a:solidFill>
                <a:latin typeface="微軟正黑體" panose="020B0604030504040204" pitchFamily="34" charset="-120"/>
                <a:ea typeface="微軟正黑體" panose="020B0604030504040204" pitchFamily="34" charset="-120"/>
              </a:rPr>
              <a:t>quick brown fox jumps over the lazy dog. </a:t>
            </a:r>
            <a:r>
              <a:rPr lang="en-US" altLang="zh-TW" sz="1400" b="1" dirty="0" smtClean="0">
                <a:solidFill>
                  <a:prstClr val="black"/>
                </a:solidFill>
                <a:latin typeface="微軟正黑體" panose="020B0604030504040204" pitchFamily="34" charset="-120"/>
                <a:ea typeface="微軟正黑體" panose="020B0604030504040204" pitchFamily="34" charset="-120"/>
              </a:rPr>
              <a:t>The </a:t>
            </a:r>
            <a:r>
              <a:rPr lang="en-US" altLang="zh-TW" sz="1400" b="1" dirty="0">
                <a:solidFill>
                  <a:prstClr val="black"/>
                </a:solidFill>
                <a:latin typeface="微軟正黑體" panose="020B0604030504040204" pitchFamily="34" charset="-120"/>
                <a:ea typeface="微軟正黑體" panose="020B0604030504040204" pitchFamily="34" charset="-120"/>
              </a:rPr>
              <a:t>quick brown fox jumps over the lazy dog. </a:t>
            </a:r>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467</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版面配置區 8"/>
          <p:cNvPicPr>
            <a:picLocks noGrp="1" noChangeAspect="1"/>
          </p:cNvPicPr>
          <p:nvPr>
            <p:ph type="pic" sz="quarter" idx="13"/>
          </p:nvPr>
        </p:nvPicPr>
        <p:blipFill>
          <a:blip r:embed="rId3" cstate="email">
            <a:extLst>
              <a:ext uri="{28A0092B-C50C-407E-A947-70E740481C1C}">
                <a14:useLocalDpi xmlns:a14="http://schemas.microsoft.com/office/drawing/2010/main"/>
              </a:ext>
            </a:extLst>
          </a:blip>
          <a:srcRect/>
          <a:stretch>
            <a:fillRect/>
          </a:stretch>
        </p:blipFill>
        <p:spPr>
          <a:xfrm>
            <a:off x="4257247" y="1986545"/>
            <a:ext cx="1935163" cy="1936750"/>
          </a:xfrm>
        </p:spPr>
      </p:pic>
      <p:pic>
        <p:nvPicPr>
          <p:cNvPr id="10" name="圖片版面配置區 9"/>
          <p:cNvPicPr>
            <a:picLocks noGrp="1" noChangeAspect="1"/>
          </p:cNvPicPr>
          <p:nvPr>
            <p:ph type="pic" sz="quarter" idx="14"/>
          </p:nvPr>
        </p:nvPicPr>
        <p:blipFill>
          <a:blip r:embed="rId4" cstate="email">
            <a:extLst>
              <a:ext uri="{28A0092B-C50C-407E-A947-70E740481C1C}">
                <a14:useLocalDpi xmlns:a14="http://schemas.microsoft.com/office/drawing/2010/main"/>
              </a:ext>
            </a:extLst>
          </a:blip>
          <a:srcRect/>
          <a:stretch>
            <a:fillRect/>
          </a:stretch>
        </p:blipFill>
        <p:spPr>
          <a:xfrm>
            <a:off x="6473080" y="1986545"/>
            <a:ext cx="1935163" cy="1936750"/>
          </a:xfrm>
        </p:spPr>
      </p:pic>
    </p:spTree>
    <p:extLst>
      <p:ext uri="{BB962C8B-B14F-4D97-AF65-F5344CB8AC3E}">
        <p14:creationId xmlns:p14="http://schemas.microsoft.com/office/powerpoint/2010/main" val="494186944"/>
      </p:ext>
    </p:extLst>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文字方塊 47"/>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468</a:t>
            </a:fld>
            <a:endParaRPr lang="zh-TW" altLang="en-US"/>
          </a:p>
        </p:txBody>
      </p:sp>
      <p:sp>
        <p:nvSpPr>
          <p:cNvPr id="9" name="矩形 8"/>
          <p:cNvSpPr/>
          <p:nvPr/>
        </p:nvSpPr>
        <p:spPr>
          <a:xfrm>
            <a:off x="673768" y="2418349"/>
            <a:ext cx="3826043" cy="134753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矩形 9"/>
          <p:cNvSpPr/>
          <p:nvPr/>
        </p:nvSpPr>
        <p:spPr>
          <a:xfrm>
            <a:off x="1046747" y="2418349"/>
            <a:ext cx="649706" cy="661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b="1" dirty="0" smtClean="0">
                <a:solidFill>
                  <a:schemeClr val="accent1"/>
                </a:solidFill>
              </a:rPr>
              <a:t>13</a:t>
            </a:r>
            <a:endParaRPr lang="zh-TW" altLang="en-US" sz="3200" b="1" dirty="0">
              <a:solidFill>
                <a:schemeClr val="accent1"/>
              </a:solidFill>
            </a:endParaRPr>
          </a:p>
        </p:txBody>
      </p:sp>
      <p:sp>
        <p:nvSpPr>
          <p:cNvPr id="23" name="矩形 22"/>
          <p:cNvSpPr/>
          <p:nvPr/>
        </p:nvSpPr>
        <p:spPr>
          <a:xfrm>
            <a:off x="1046747" y="3152277"/>
            <a:ext cx="649706" cy="3128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1"/>
                </a:solidFill>
              </a:rPr>
              <a:t>JAN</a:t>
            </a:r>
            <a:endParaRPr lang="zh-TW" altLang="en-US" dirty="0">
              <a:solidFill>
                <a:schemeClr val="accent1"/>
              </a:solidFill>
            </a:endParaRPr>
          </a:p>
        </p:txBody>
      </p:sp>
      <p:sp>
        <p:nvSpPr>
          <p:cNvPr id="24" name="文字方塊 23"/>
          <p:cNvSpPr txBox="1"/>
          <p:nvPr/>
        </p:nvSpPr>
        <p:spPr>
          <a:xfrm>
            <a:off x="1861205" y="2532377"/>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25" name="矩形 24"/>
          <p:cNvSpPr/>
          <p:nvPr/>
        </p:nvSpPr>
        <p:spPr>
          <a:xfrm>
            <a:off x="1861205" y="2934841"/>
            <a:ext cx="2535850" cy="584775"/>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26" name="矩形 25"/>
          <p:cNvSpPr/>
          <p:nvPr/>
        </p:nvSpPr>
        <p:spPr>
          <a:xfrm>
            <a:off x="673768" y="4283244"/>
            <a:ext cx="3826043" cy="13475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矩形 28"/>
          <p:cNvSpPr/>
          <p:nvPr/>
        </p:nvSpPr>
        <p:spPr>
          <a:xfrm>
            <a:off x="1046747" y="4283244"/>
            <a:ext cx="649706" cy="6617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b="1" dirty="0" smtClean="0">
                <a:solidFill>
                  <a:schemeClr val="accent2"/>
                </a:solidFill>
              </a:rPr>
              <a:t>29</a:t>
            </a:r>
            <a:endParaRPr lang="zh-TW" altLang="en-US" sz="3200" b="1" dirty="0">
              <a:solidFill>
                <a:schemeClr val="accent2"/>
              </a:solidFill>
            </a:endParaRPr>
          </a:p>
        </p:txBody>
      </p:sp>
      <p:sp>
        <p:nvSpPr>
          <p:cNvPr id="30" name="矩形 29"/>
          <p:cNvSpPr/>
          <p:nvPr/>
        </p:nvSpPr>
        <p:spPr>
          <a:xfrm>
            <a:off x="1046747" y="5017172"/>
            <a:ext cx="649706" cy="31282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solidFill>
                  <a:schemeClr val="accent2"/>
                </a:solidFill>
              </a:rPr>
              <a:t>FEB</a:t>
            </a:r>
            <a:endParaRPr lang="zh-TW" altLang="en-US" dirty="0">
              <a:solidFill>
                <a:schemeClr val="accent2"/>
              </a:solidFill>
            </a:endParaRPr>
          </a:p>
        </p:txBody>
      </p:sp>
      <p:sp>
        <p:nvSpPr>
          <p:cNvPr id="31" name="文字方塊 30"/>
          <p:cNvSpPr txBox="1"/>
          <p:nvPr/>
        </p:nvSpPr>
        <p:spPr>
          <a:xfrm>
            <a:off x="1861205" y="4397272"/>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32" name="矩形 31"/>
          <p:cNvSpPr/>
          <p:nvPr/>
        </p:nvSpPr>
        <p:spPr>
          <a:xfrm>
            <a:off x="1861205" y="4799736"/>
            <a:ext cx="2535850" cy="584775"/>
          </a:xfrm>
          <a:prstGeom prst="rect">
            <a:avLst/>
          </a:prstGeom>
        </p:spPr>
        <p:txBody>
          <a:bodyPr wrap="square">
            <a:spAutoFit/>
          </a:bodyPr>
          <a:lstStyle/>
          <a:p>
            <a:r>
              <a:rPr lang="en-US" altLang="zh-TW" sz="1600" dirty="0">
                <a:solidFill>
                  <a:schemeClr val="bg1"/>
                </a:solidFill>
              </a:rPr>
              <a:t>The quick brown fox jumps over the lazy dog. </a:t>
            </a:r>
            <a:endParaRPr lang="zh-TW" altLang="en-US" sz="16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7" name="Picture 3" descr="\\LIVEAURA\Matter Lab\商攝\形象照\2016-商攝(20160324)原檔\matterlab修\修\Noir Sleeve\IMG_0573.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167086" y="2263256"/>
            <a:ext cx="3741392" cy="3521657"/>
          </a:xfrm>
          <a:prstGeom prst="rect">
            <a:avLst/>
          </a:prstGeom>
          <a:noFill/>
        </p:spPr>
      </p:pic>
    </p:spTree>
    <p:extLst>
      <p:ext uri="{BB962C8B-B14F-4D97-AF65-F5344CB8AC3E}">
        <p14:creationId xmlns:p14="http://schemas.microsoft.com/office/powerpoint/2010/main" val="3749247933"/>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 name="手繪多邊形 5"/>
          <p:cNvSpPr/>
          <p:nvPr/>
        </p:nvSpPr>
        <p:spPr>
          <a:xfrm rot="10800000" flipH="1">
            <a:off x="1719943" y="2166801"/>
            <a:ext cx="5704114" cy="3728356"/>
          </a:xfrm>
          <a:custGeom>
            <a:avLst/>
            <a:gdLst>
              <a:gd name="connsiteX0" fmla="*/ 0 w 5704114"/>
              <a:gd name="connsiteY0" fmla="*/ 3728356 h 3728356"/>
              <a:gd name="connsiteX1" fmla="*/ 4750633 w 5704114"/>
              <a:gd name="connsiteY1" fmla="*/ 3728356 h 3728356"/>
              <a:gd name="connsiteX2" fmla="*/ 5704114 w 5704114"/>
              <a:gd name="connsiteY2" fmla="*/ 2774875 h 3728356"/>
              <a:gd name="connsiteX3" fmla="*/ 5704114 w 5704114"/>
              <a:gd name="connsiteY3" fmla="*/ 386443 h 3728356"/>
              <a:gd name="connsiteX4" fmla="*/ 1524322 w 5704114"/>
              <a:gd name="connsiteY4" fmla="*/ 386443 h 3728356"/>
              <a:gd name="connsiteX5" fmla="*/ 1137879 w 5704114"/>
              <a:gd name="connsiteY5" fmla="*/ 0 h 3728356"/>
              <a:gd name="connsiteX6" fmla="*/ 1137879 w 5704114"/>
              <a:gd name="connsiteY6" fmla="*/ 386443 h 3728356"/>
              <a:gd name="connsiteX7" fmla="*/ 953481 w 5704114"/>
              <a:gd name="connsiteY7" fmla="*/ 386443 h 3728356"/>
              <a:gd name="connsiteX8" fmla="*/ 0 w 5704114"/>
              <a:gd name="connsiteY8" fmla="*/ 1339924 h 37283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04114" h="3728356">
                <a:moveTo>
                  <a:pt x="0" y="3728356"/>
                </a:moveTo>
                <a:lnTo>
                  <a:pt x="4750633" y="3728356"/>
                </a:lnTo>
                <a:cubicBezTo>
                  <a:pt x="5277226" y="3728356"/>
                  <a:pt x="5704114" y="3301468"/>
                  <a:pt x="5704114" y="2774875"/>
                </a:cubicBezTo>
                <a:lnTo>
                  <a:pt x="5704114" y="386443"/>
                </a:lnTo>
                <a:lnTo>
                  <a:pt x="1524322" y="386443"/>
                </a:lnTo>
                <a:lnTo>
                  <a:pt x="1137879" y="0"/>
                </a:lnTo>
                <a:lnTo>
                  <a:pt x="1137879" y="386443"/>
                </a:lnTo>
                <a:lnTo>
                  <a:pt x="953481" y="386443"/>
                </a:lnTo>
                <a:cubicBezTo>
                  <a:pt x="426888" y="386443"/>
                  <a:pt x="0" y="813331"/>
                  <a:pt x="0" y="1339924"/>
                </a:cubicBezTo>
                <a:close/>
              </a:path>
            </a:pathLst>
          </a:custGeom>
          <a:noFill/>
          <a:ln w="1016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sp>
        <p:nvSpPr>
          <p:cNvPr id="7" name="文字方塊 6"/>
          <p:cNvSpPr txBox="1"/>
          <p:nvPr/>
        </p:nvSpPr>
        <p:spPr>
          <a:xfrm>
            <a:off x="1719942" y="3216113"/>
            <a:ext cx="5704115" cy="1477328"/>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grpSp>
        <p:nvGrpSpPr>
          <p:cNvPr id="10" name="群組 9"/>
          <p:cNvGrpSpPr/>
          <p:nvPr/>
        </p:nvGrpSpPr>
        <p:grpSpPr>
          <a:xfrm>
            <a:off x="1934894" y="2716826"/>
            <a:ext cx="680442" cy="418802"/>
            <a:chOff x="1934894" y="3010198"/>
            <a:chExt cx="680442" cy="418802"/>
          </a:xfrm>
        </p:grpSpPr>
        <p:sp>
          <p:nvSpPr>
            <p:cNvPr id="8" name="文字方塊 222"/>
            <p:cNvSpPr txBox="1"/>
            <p:nvPr/>
          </p:nvSpPr>
          <p:spPr>
            <a:xfrm>
              <a:off x="1934894" y="3010198"/>
              <a:ext cx="298251" cy="418802"/>
            </a:xfrm>
            <a:custGeom>
              <a:avLst/>
              <a:gdLst>
                <a:gd name="connsiteX0" fmla="*/ 241548 w 298251"/>
                <a:gd name="connsiteY0" fmla="*/ 0 h 418802"/>
                <a:gd name="connsiteX1" fmla="*/ 249585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40 w 298251"/>
                <a:gd name="connsiteY5" fmla="*/ 418802 h 418802"/>
                <a:gd name="connsiteX6" fmla="*/ 41523 w 298251"/>
                <a:gd name="connsiteY6" fmla="*/ 373261 h 418802"/>
                <a:gd name="connsiteX7" fmla="*/ 0 w 298251"/>
                <a:gd name="connsiteY7" fmla="*/ 256728 h 418802"/>
                <a:gd name="connsiteX8" fmla="*/ 68982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5" y="5358"/>
                  </a:lnTo>
                  <a:cubicBezTo>
                    <a:pt x="207913" y="30956"/>
                    <a:pt x="184398" y="69056"/>
                    <a:pt x="179040" y="119658"/>
                  </a:cubicBezTo>
                  <a:cubicBezTo>
                    <a:pt x="258514" y="143173"/>
                    <a:pt x="298251" y="190649"/>
                    <a:pt x="298251" y="262086"/>
                  </a:cubicBezTo>
                  <a:cubicBezTo>
                    <a:pt x="298251" y="306139"/>
                    <a:pt x="283666" y="343272"/>
                    <a:pt x="254496" y="373484"/>
                  </a:cubicBezTo>
                  <a:cubicBezTo>
                    <a:pt x="225326" y="403696"/>
                    <a:pt x="189607" y="418802"/>
                    <a:pt x="147340" y="418802"/>
                  </a:cubicBezTo>
                  <a:cubicBezTo>
                    <a:pt x="104477" y="418802"/>
                    <a:pt x="69205" y="403622"/>
                    <a:pt x="41523" y="373261"/>
                  </a:cubicBezTo>
                  <a:cubicBezTo>
                    <a:pt x="13841" y="342900"/>
                    <a:pt x="0" y="304056"/>
                    <a:pt x="0" y="256728"/>
                  </a:cubicBezTo>
                  <a:cubicBezTo>
                    <a:pt x="0" y="197197"/>
                    <a:pt x="22994" y="142428"/>
                    <a:pt x="68982" y="92422"/>
                  </a:cubicBezTo>
                  <a:cubicBezTo>
                    <a:pt x="114970" y="42416"/>
                    <a:pt x="172492"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9" name="文字方塊 221"/>
            <p:cNvSpPr txBox="1"/>
            <p:nvPr/>
          </p:nvSpPr>
          <p:spPr>
            <a:xfrm>
              <a:off x="2317085" y="3010198"/>
              <a:ext cx="298251" cy="418802"/>
            </a:xfrm>
            <a:custGeom>
              <a:avLst/>
              <a:gdLst>
                <a:gd name="connsiteX0" fmla="*/ 241548 w 298251"/>
                <a:gd name="connsiteY0" fmla="*/ 0 h 418802"/>
                <a:gd name="connsiteX1" fmla="*/ 249584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39 w 298251"/>
                <a:gd name="connsiteY5" fmla="*/ 418802 h 418802"/>
                <a:gd name="connsiteX6" fmla="*/ 41523 w 298251"/>
                <a:gd name="connsiteY6" fmla="*/ 373261 h 418802"/>
                <a:gd name="connsiteX7" fmla="*/ 0 w 298251"/>
                <a:gd name="connsiteY7" fmla="*/ 256728 h 418802"/>
                <a:gd name="connsiteX8" fmla="*/ 68981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4" y="5358"/>
                  </a:lnTo>
                  <a:cubicBezTo>
                    <a:pt x="207912" y="30956"/>
                    <a:pt x="184398" y="69056"/>
                    <a:pt x="179040" y="119658"/>
                  </a:cubicBezTo>
                  <a:cubicBezTo>
                    <a:pt x="258514" y="143173"/>
                    <a:pt x="298251" y="190649"/>
                    <a:pt x="298251" y="262086"/>
                  </a:cubicBezTo>
                  <a:cubicBezTo>
                    <a:pt x="298251" y="306139"/>
                    <a:pt x="283666" y="343272"/>
                    <a:pt x="254496" y="373484"/>
                  </a:cubicBezTo>
                  <a:cubicBezTo>
                    <a:pt x="225325" y="403696"/>
                    <a:pt x="189607" y="418802"/>
                    <a:pt x="147339" y="418802"/>
                  </a:cubicBezTo>
                  <a:cubicBezTo>
                    <a:pt x="104477" y="418802"/>
                    <a:pt x="69205" y="403622"/>
                    <a:pt x="41523" y="373261"/>
                  </a:cubicBezTo>
                  <a:cubicBezTo>
                    <a:pt x="13841" y="342900"/>
                    <a:pt x="0" y="304056"/>
                    <a:pt x="0" y="256728"/>
                  </a:cubicBezTo>
                  <a:cubicBezTo>
                    <a:pt x="0" y="197197"/>
                    <a:pt x="22993" y="142428"/>
                    <a:pt x="68981" y="92422"/>
                  </a:cubicBezTo>
                  <a:cubicBezTo>
                    <a:pt x="114969" y="42416"/>
                    <a:pt x="172491"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1" name="群組 10"/>
          <p:cNvGrpSpPr/>
          <p:nvPr/>
        </p:nvGrpSpPr>
        <p:grpSpPr>
          <a:xfrm rot="10800000">
            <a:off x="6416807" y="4484040"/>
            <a:ext cx="680442" cy="418802"/>
            <a:chOff x="1934894" y="3010198"/>
            <a:chExt cx="680442" cy="418802"/>
          </a:xfrm>
        </p:grpSpPr>
        <p:sp>
          <p:nvSpPr>
            <p:cNvPr id="12" name="文字方塊 222"/>
            <p:cNvSpPr txBox="1"/>
            <p:nvPr/>
          </p:nvSpPr>
          <p:spPr>
            <a:xfrm>
              <a:off x="1934894" y="3010198"/>
              <a:ext cx="298251" cy="418802"/>
            </a:xfrm>
            <a:custGeom>
              <a:avLst/>
              <a:gdLst>
                <a:gd name="connsiteX0" fmla="*/ 241548 w 298251"/>
                <a:gd name="connsiteY0" fmla="*/ 0 h 418802"/>
                <a:gd name="connsiteX1" fmla="*/ 249585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40 w 298251"/>
                <a:gd name="connsiteY5" fmla="*/ 418802 h 418802"/>
                <a:gd name="connsiteX6" fmla="*/ 41523 w 298251"/>
                <a:gd name="connsiteY6" fmla="*/ 373261 h 418802"/>
                <a:gd name="connsiteX7" fmla="*/ 0 w 298251"/>
                <a:gd name="connsiteY7" fmla="*/ 256728 h 418802"/>
                <a:gd name="connsiteX8" fmla="*/ 68982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5" y="5358"/>
                  </a:lnTo>
                  <a:cubicBezTo>
                    <a:pt x="207913" y="30956"/>
                    <a:pt x="184398" y="69056"/>
                    <a:pt x="179040" y="119658"/>
                  </a:cubicBezTo>
                  <a:cubicBezTo>
                    <a:pt x="258514" y="143173"/>
                    <a:pt x="298251" y="190649"/>
                    <a:pt x="298251" y="262086"/>
                  </a:cubicBezTo>
                  <a:cubicBezTo>
                    <a:pt x="298251" y="306139"/>
                    <a:pt x="283666" y="343272"/>
                    <a:pt x="254496" y="373484"/>
                  </a:cubicBezTo>
                  <a:cubicBezTo>
                    <a:pt x="225326" y="403696"/>
                    <a:pt x="189607" y="418802"/>
                    <a:pt x="147340" y="418802"/>
                  </a:cubicBezTo>
                  <a:cubicBezTo>
                    <a:pt x="104477" y="418802"/>
                    <a:pt x="69205" y="403622"/>
                    <a:pt x="41523" y="373261"/>
                  </a:cubicBezTo>
                  <a:cubicBezTo>
                    <a:pt x="13841" y="342900"/>
                    <a:pt x="0" y="304056"/>
                    <a:pt x="0" y="256728"/>
                  </a:cubicBezTo>
                  <a:cubicBezTo>
                    <a:pt x="0" y="197197"/>
                    <a:pt x="22994" y="142428"/>
                    <a:pt x="68982" y="92422"/>
                  </a:cubicBezTo>
                  <a:cubicBezTo>
                    <a:pt x="114970" y="42416"/>
                    <a:pt x="172492"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3" name="文字方塊 221"/>
            <p:cNvSpPr txBox="1"/>
            <p:nvPr/>
          </p:nvSpPr>
          <p:spPr>
            <a:xfrm>
              <a:off x="2317085" y="3010198"/>
              <a:ext cx="298251" cy="418802"/>
            </a:xfrm>
            <a:custGeom>
              <a:avLst/>
              <a:gdLst>
                <a:gd name="connsiteX0" fmla="*/ 241548 w 298251"/>
                <a:gd name="connsiteY0" fmla="*/ 0 h 418802"/>
                <a:gd name="connsiteX1" fmla="*/ 249584 w 298251"/>
                <a:gd name="connsiteY1" fmla="*/ 5358 h 418802"/>
                <a:gd name="connsiteX2" fmla="*/ 179040 w 298251"/>
                <a:gd name="connsiteY2" fmla="*/ 119658 h 418802"/>
                <a:gd name="connsiteX3" fmla="*/ 298251 w 298251"/>
                <a:gd name="connsiteY3" fmla="*/ 262086 h 418802"/>
                <a:gd name="connsiteX4" fmla="*/ 254496 w 298251"/>
                <a:gd name="connsiteY4" fmla="*/ 373484 h 418802"/>
                <a:gd name="connsiteX5" fmla="*/ 147339 w 298251"/>
                <a:gd name="connsiteY5" fmla="*/ 418802 h 418802"/>
                <a:gd name="connsiteX6" fmla="*/ 41523 w 298251"/>
                <a:gd name="connsiteY6" fmla="*/ 373261 h 418802"/>
                <a:gd name="connsiteX7" fmla="*/ 0 w 298251"/>
                <a:gd name="connsiteY7" fmla="*/ 256728 h 418802"/>
                <a:gd name="connsiteX8" fmla="*/ 68981 w 298251"/>
                <a:gd name="connsiteY8" fmla="*/ 92422 h 418802"/>
                <a:gd name="connsiteX9" fmla="*/ 241548 w 298251"/>
                <a:gd name="connsiteY9" fmla="*/ 0 h 418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8251" h="418802">
                  <a:moveTo>
                    <a:pt x="241548" y="0"/>
                  </a:moveTo>
                  <a:lnTo>
                    <a:pt x="249584" y="5358"/>
                  </a:lnTo>
                  <a:cubicBezTo>
                    <a:pt x="207912" y="30956"/>
                    <a:pt x="184398" y="69056"/>
                    <a:pt x="179040" y="119658"/>
                  </a:cubicBezTo>
                  <a:cubicBezTo>
                    <a:pt x="258514" y="143173"/>
                    <a:pt x="298251" y="190649"/>
                    <a:pt x="298251" y="262086"/>
                  </a:cubicBezTo>
                  <a:cubicBezTo>
                    <a:pt x="298251" y="306139"/>
                    <a:pt x="283666" y="343272"/>
                    <a:pt x="254496" y="373484"/>
                  </a:cubicBezTo>
                  <a:cubicBezTo>
                    <a:pt x="225325" y="403696"/>
                    <a:pt x="189607" y="418802"/>
                    <a:pt x="147339" y="418802"/>
                  </a:cubicBezTo>
                  <a:cubicBezTo>
                    <a:pt x="104477" y="418802"/>
                    <a:pt x="69205" y="403622"/>
                    <a:pt x="41523" y="373261"/>
                  </a:cubicBezTo>
                  <a:cubicBezTo>
                    <a:pt x="13841" y="342900"/>
                    <a:pt x="0" y="304056"/>
                    <a:pt x="0" y="256728"/>
                  </a:cubicBezTo>
                  <a:cubicBezTo>
                    <a:pt x="0" y="197197"/>
                    <a:pt x="22993" y="142428"/>
                    <a:pt x="68981" y="92422"/>
                  </a:cubicBezTo>
                  <a:cubicBezTo>
                    <a:pt x="114969" y="42416"/>
                    <a:pt x="172491" y="11609"/>
                    <a:pt x="241548" y="0"/>
                  </a:cubicBezTo>
                  <a:close/>
                </a:path>
              </a:pathLst>
            </a:custGeom>
            <a:solidFill>
              <a:schemeClr val="accent1"/>
            </a:solid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46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93250556"/>
      </p:ext>
    </p:extLst>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783851237"/>
              </p:ext>
            </p:extLst>
          </p:nvPr>
        </p:nvGraphicFramePr>
        <p:xfrm>
          <a:off x="207000" y="349860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3</a:t>
                      </a:r>
                      <a:endParaRPr lang="zh-TW" altLang="en-US" sz="1400" dirty="0"/>
                    </a:p>
                  </a:txBody>
                  <a:tcPr anchor="ctr">
                    <a:solidFill>
                      <a:schemeClr val="bg1">
                        <a:lumMod val="85000"/>
                      </a:schemeClr>
                    </a:solidFill>
                  </a:tcPr>
                </a:tc>
                <a:tc>
                  <a:txBody>
                    <a:bodyPr/>
                    <a:lstStyle/>
                    <a:p>
                      <a:pPr algn="ctr"/>
                      <a:r>
                        <a:rPr lang="en-US" altLang="zh-TW" sz="1400" dirty="0" smtClean="0"/>
                        <a:t>4</a:t>
                      </a:r>
                      <a:endParaRPr lang="zh-TW" altLang="en-US" sz="1400" dirty="0"/>
                    </a:p>
                  </a:txBody>
                  <a:tcPr anchor="ctr">
                    <a:solidFill>
                      <a:schemeClr val="bg1">
                        <a:lumMod val="85000"/>
                      </a:schemeClr>
                    </a:solidFill>
                  </a:tcPr>
                </a:tc>
                <a:tc>
                  <a:txBody>
                    <a:bodyPr/>
                    <a:lstStyle/>
                    <a:p>
                      <a:pPr algn="ctr"/>
                      <a:r>
                        <a:rPr lang="en-US" altLang="zh-TW" sz="1400" dirty="0" smtClean="0"/>
                        <a:t>5</a:t>
                      </a:r>
                      <a:endParaRPr lang="zh-TW" altLang="en-US" sz="1400" dirty="0"/>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9</a:t>
                      </a:r>
                      <a:endParaRPr lang="zh-TW" altLang="en-US" sz="1400" dirty="0"/>
                    </a:p>
                  </a:txBody>
                  <a:tcPr anchor="ctr">
                    <a:solidFill>
                      <a:schemeClr val="bg1">
                        <a:lumMod val="85000"/>
                      </a:schemeClr>
                    </a:solidFill>
                  </a:tcPr>
                </a:tc>
                <a:tc>
                  <a:txBody>
                    <a:bodyPr/>
                    <a:lstStyle/>
                    <a:p>
                      <a:pPr algn="ctr"/>
                      <a:r>
                        <a:rPr lang="en-US" altLang="zh-TW" sz="1400" dirty="0" smtClean="0"/>
                        <a:t>10</a:t>
                      </a:r>
                      <a:endParaRPr lang="zh-TW" altLang="en-US" sz="1400" dirty="0"/>
                    </a:p>
                  </a:txBody>
                  <a:tcPr anchor="ctr">
                    <a:solidFill>
                      <a:schemeClr val="bg1">
                        <a:lumMod val="85000"/>
                      </a:schemeClr>
                    </a:solidFill>
                  </a:tcPr>
                </a:tc>
                <a:tc>
                  <a:txBody>
                    <a:bodyPr/>
                    <a:lstStyle/>
                    <a:p>
                      <a:pPr algn="ctr"/>
                      <a:r>
                        <a:rPr lang="en-US" altLang="zh-TW" sz="1400" dirty="0" smtClean="0"/>
                        <a:t>11</a:t>
                      </a:r>
                      <a:endParaRPr lang="zh-TW" altLang="en-US" sz="1400" dirty="0"/>
                    </a:p>
                  </a:txBody>
                  <a:tcPr anchor="ctr">
                    <a:solidFill>
                      <a:schemeClr val="bg1">
                        <a:lumMod val="85000"/>
                      </a:schemeClr>
                    </a:solidFill>
                  </a:tcPr>
                </a:tc>
                <a:tc>
                  <a:txBody>
                    <a:bodyPr/>
                    <a:lstStyle/>
                    <a:p>
                      <a:pPr algn="ctr"/>
                      <a:r>
                        <a:rPr lang="en-US" altLang="zh-TW" sz="1400" dirty="0" smtClean="0"/>
                        <a:t>12</a:t>
                      </a:r>
                      <a:endParaRPr lang="zh-TW" altLang="en-US" sz="1400" dirty="0"/>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16</a:t>
                      </a:r>
                      <a:endParaRPr lang="zh-TW" altLang="en-US" sz="1400" dirty="0"/>
                    </a:p>
                  </a:txBody>
                  <a:tcPr anchor="ctr">
                    <a:solidFill>
                      <a:schemeClr val="bg1">
                        <a:lumMod val="85000"/>
                      </a:schemeClr>
                    </a:solidFill>
                  </a:tcPr>
                </a:tc>
                <a:tc>
                  <a:txBody>
                    <a:bodyPr/>
                    <a:lstStyle/>
                    <a:p>
                      <a:pPr algn="ctr"/>
                      <a:r>
                        <a:rPr lang="en-US" altLang="zh-TW" sz="1400" dirty="0" smtClean="0"/>
                        <a:t>17</a:t>
                      </a:r>
                      <a:endParaRPr lang="zh-TW" altLang="en-US" sz="1400" dirty="0"/>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tc>
                  <a:txBody>
                    <a:bodyPr/>
                    <a:lstStyle/>
                    <a:p>
                      <a:pPr algn="ctr"/>
                      <a:r>
                        <a:rPr lang="en-US" altLang="zh-TW" sz="1400" dirty="0" smtClean="0"/>
                        <a:t>19</a:t>
                      </a:r>
                      <a:endParaRPr lang="zh-TW" altLang="en-US" sz="1400" dirty="0"/>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23</a:t>
                      </a:r>
                      <a:endParaRPr lang="zh-TW" altLang="en-US" sz="1400" dirty="0"/>
                    </a:p>
                  </a:txBody>
                  <a:tcPr anchor="ctr">
                    <a:solidFill>
                      <a:schemeClr val="bg1">
                        <a:lumMod val="85000"/>
                      </a:schemeClr>
                    </a:solidFill>
                  </a:tcPr>
                </a:tc>
                <a:tc>
                  <a:txBody>
                    <a:bodyPr/>
                    <a:lstStyle/>
                    <a:p>
                      <a:pPr algn="ctr"/>
                      <a:r>
                        <a:rPr lang="en-US" altLang="zh-TW" sz="1400" dirty="0" smtClean="0"/>
                        <a:t>24</a:t>
                      </a:r>
                      <a:endParaRPr lang="zh-TW" altLang="en-US" sz="1400" dirty="0"/>
                    </a:p>
                  </a:txBody>
                  <a:tcPr anchor="ctr">
                    <a:solidFill>
                      <a:schemeClr val="bg1">
                        <a:lumMod val="85000"/>
                      </a:schemeClr>
                    </a:solidFill>
                  </a:tcPr>
                </a:tc>
                <a:tc>
                  <a:txBody>
                    <a:bodyPr/>
                    <a:lstStyle/>
                    <a:p>
                      <a:pPr algn="ctr"/>
                      <a:r>
                        <a:rPr lang="en-US" altLang="zh-TW" sz="1400" dirty="0" smtClean="0"/>
                        <a:t>25</a:t>
                      </a:r>
                      <a:endParaRPr lang="zh-TW" altLang="en-US" sz="1400" dirty="0"/>
                    </a:p>
                  </a:txBody>
                  <a:tcPr anchor="ctr">
                    <a:solidFill>
                      <a:schemeClr val="bg1">
                        <a:lumMod val="85000"/>
                      </a:schemeClr>
                    </a:solidFill>
                  </a:tcPr>
                </a:tc>
                <a:tc>
                  <a:txBody>
                    <a:bodyPr/>
                    <a:lstStyle/>
                    <a:p>
                      <a:pPr algn="ctr"/>
                      <a:r>
                        <a:rPr lang="en-US" altLang="zh-TW" sz="1400" dirty="0" smtClean="0"/>
                        <a:t>26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001197153"/>
                  </a:ext>
                </a:extLst>
              </a:tr>
            </a:tbl>
          </a:graphicData>
        </a:graphic>
      </p:graphicFrame>
      <p:sp>
        <p:nvSpPr>
          <p:cNvPr id="7" name="矩形 6"/>
          <p:cNvSpPr/>
          <p:nvPr/>
        </p:nvSpPr>
        <p:spPr>
          <a:xfrm>
            <a:off x="207000" y="2058606"/>
            <a:ext cx="2772000" cy="14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graphicFrame>
        <p:nvGraphicFramePr>
          <p:cNvPr id="8" name="表格 7"/>
          <p:cNvGraphicFramePr>
            <a:graphicFrameLocks noGrp="1"/>
          </p:cNvGraphicFramePr>
          <p:nvPr>
            <p:extLst>
              <p:ext uri="{D42A27DB-BD31-4B8C-83A1-F6EECF244321}">
                <p14:modId xmlns:p14="http://schemas.microsoft.com/office/powerpoint/2010/main" val="923925247"/>
              </p:ext>
            </p:extLst>
          </p:nvPr>
        </p:nvGraphicFramePr>
        <p:xfrm>
          <a:off x="3186000" y="349860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1465397456"/>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25831768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1012084766"/>
              </p:ext>
            </p:extLst>
          </p:nvPr>
        </p:nvGraphicFramePr>
        <p:xfrm>
          <a:off x="6165000" y="349860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435106881"/>
                  </a:ext>
                </a:extLst>
              </a:tr>
            </a:tbl>
          </a:graphicData>
        </a:graphic>
      </p:graphicFrame>
      <p:sp>
        <p:nvSpPr>
          <p:cNvPr id="12" name="矩形 11"/>
          <p:cNvSpPr/>
          <p:nvPr/>
        </p:nvSpPr>
        <p:spPr>
          <a:xfrm>
            <a:off x="3186000" y="2058606"/>
            <a:ext cx="2772000"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3" name="矩形 12"/>
          <p:cNvSpPr/>
          <p:nvPr/>
        </p:nvSpPr>
        <p:spPr>
          <a:xfrm>
            <a:off x="6165000" y="2058606"/>
            <a:ext cx="2772000" cy="144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3" name="文字方塊 2"/>
          <p:cNvSpPr txBox="1"/>
          <p:nvPr/>
        </p:nvSpPr>
        <p:spPr>
          <a:xfrm>
            <a:off x="40440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01</a:t>
            </a:r>
            <a:endParaRPr lang="zh-TW" altLang="en-US" sz="8800" b="1" dirty="0" smtClean="0">
              <a:solidFill>
                <a:schemeClr val="bg1"/>
              </a:solidFill>
            </a:endParaRPr>
          </a:p>
        </p:txBody>
      </p:sp>
      <p:sp>
        <p:nvSpPr>
          <p:cNvPr id="11" name="文字方塊 10"/>
          <p:cNvSpPr txBox="1"/>
          <p:nvPr/>
        </p:nvSpPr>
        <p:spPr>
          <a:xfrm>
            <a:off x="188280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4" name="文字方塊 13"/>
          <p:cNvSpPr txBox="1"/>
          <p:nvPr/>
        </p:nvSpPr>
        <p:spPr>
          <a:xfrm>
            <a:off x="1882806" y="2461223"/>
            <a:ext cx="1081894" cy="489011"/>
          </a:xfrm>
          <a:prstGeom prst="rect">
            <a:avLst/>
          </a:prstGeom>
          <a:noFill/>
        </p:spPr>
        <p:txBody>
          <a:bodyPr wrap="square" rtlCol="0" anchor="ctr">
            <a:noAutofit/>
          </a:bodyPr>
          <a:lstStyle/>
          <a:p>
            <a:pPr algn="ctr"/>
            <a:r>
              <a:rPr lang="en-US" altLang="zh-TW" sz="1400" b="1" dirty="0" smtClean="0">
                <a:solidFill>
                  <a:schemeClr val="bg1"/>
                </a:solidFill>
              </a:rPr>
              <a:t>JANUARY</a:t>
            </a:r>
            <a:endParaRPr lang="zh-TW" altLang="en-US" sz="1400" b="1" dirty="0" smtClean="0">
              <a:solidFill>
                <a:schemeClr val="bg1"/>
              </a:solidFill>
            </a:endParaRPr>
          </a:p>
        </p:txBody>
      </p:sp>
      <p:sp>
        <p:nvSpPr>
          <p:cNvPr id="15" name="文字方塊 14"/>
          <p:cNvSpPr txBox="1"/>
          <p:nvPr/>
        </p:nvSpPr>
        <p:spPr>
          <a:xfrm>
            <a:off x="332540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02</a:t>
            </a:r>
            <a:endParaRPr lang="zh-TW" altLang="en-US" sz="8800" b="1" dirty="0" smtClean="0">
              <a:solidFill>
                <a:schemeClr val="bg1"/>
              </a:solidFill>
            </a:endParaRPr>
          </a:p>
        </p:txBody>
      </p:sp>
      <p:sp>
        <p:nvSpPr>
          <p:cNvPr id="16" name="文字方塊 15"/>
          <p:cNvSpPr txBox="1"/>
          <p:nvPr/>
        </p:nvSpPr>
        <p:spPr>
          <a:xfrm>
            <a:off x="480380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7" name="文字方塊 16"/>
          <p:cNvSpPr txBox="1"/>
          <p:nvPr/>
        </p:nvSpPr>
        <p:spPr>
          <a:xfrm>
            <a:off x="4749712" y="2461223"/>
            <a:ext cx="1190083" cy="489011"/>
          </a:xfrm>
          <a:prstGeom prst="rect">
            <a:avLst/>
          </a:prstGeom>
          <a:noFill/>
        </p:spPr>
        <p:txBody>
          <a:bodyPr wrap="square" rtlCol="0" anchor="ctr">
            <a:noAutofit/>
          </a:bodyPr>
          <a:lstStyle/>
          <a:p>
            <a:pPr algn="ctr"/>
            <a:r>
              <a:rPr lang="en-US" altLang="zh-TW" sz="1400" b="1" dirty="0" smtClean="0">
                <a:solidFill>
                  <a:schemeClr val="bg1"/>
                </a:solidFill>
              </a:rPr>
              <a:t>FEBURARY</a:t>
            </a:r>
            <a:endParaRPr lang="zh-TW" altLang="en-US" sz="1400" b="1" dirty="0" smtClean="0">
              <a:solidFill>
                <a:schemeClr val="bg1"/>
              </a:solidFill>
            </a:endParaRPr>
          </a:p>
        </p:txBody>
      </p:sp>
      <p:sp>
        <p:nvSpPr>
          <p:cNvPr id="18" name="文字方塊 17"/>
          <p:cNvSpPr txBox="1"/>
          <p:nvPr/>
        </p:nvSpPr>
        <p:spPr>
          <a:xfrm>
            <a:off x="6259100" y="2225906"/>
            <a:ext cx="1440000" cy="1080000"/>
          </a:xfrm>
          <a:prstGeom prst="rect">
            <a:avLst/>
          </a:prstGeom>
          <a:noFill/>
        </p:spPr>
        <p:txBody>
          <a:bodyPr wrap="square" rtlCol="0" anchor="ctr">
            <a:noAutofit/>
          </a:bodyPr>
          <a:lstStyle/>
          <a:p>
            <a:pPr algn="ctr"/>
            <a:r>
              <a:rPr lang="en-US" altLang="zh-TW" sz="8800" b="1" dirty="0" smtClean="0">
                <a:solidFill>
                  <a:schemeClr val="bg1"/>
                </a:solidFill>
              </a:rPr>
              <a:t>03</a:t>
            </a:r>
            <a:endParaRPr lang="zh-TW" altLang="en-US" sz="8800" b="1" dirty="0" smtClean="0">
              <a:solidFill>
                <a:schemeClr val="bg1"/>
              </a:solidFill>
            </a:endParaRPr>
          </a:p>
        </p:txBody>
      </p:sp>
      <p:sp>
        <p:nvSpPr>
          <p:cNvPr id="19" name="文字方塊 18"/>
          <p:cNvSpPr txBox="1"/>
          <p:nvPr/>
        </p:nvSpPr>
        <p:spPr>
          <a:xfrm>
            <a:off x="7737506" y="2814778"/>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0" name="文字方塊 19"/>
          <p:cNvSpPr txBox="1"/>
          <p:nvPr/>
        </p:nvSpPr>
        <p:spPr>
          <a:xfrm>
            <a:off x="7737506" y="2461223"/>
            <a:ext cx="1081894" cy="489011"/>
          </a:xfrm>
          <a:prstGeom prst="rect">
            <a:avLst/>
          </a:prstGeom>
          <a:noFill/>
        </p:spPr>
        <p:txBody>
          <a:bodyPr wrap="square" rtlCol="0" anchor="ctr">
            <a:noAutofit/>
          </a:bodyPr>
          <a:lstStyle/>
          <a:p>
            <a:pPr algn="ctr"/>
            <a:r>
              <a:rPr lang="en-US" altLang="zh-TW" sz="1400" b="1" dirty="0" smtClean="0">
                <a:solidFill>
                  <a:schemeClr val="bg1"/>
                </a:solidFill>
              </a:rPr>
              <a:t>MARCH</a:t>
            </a:r>
            <a:endParaRPr lang="zh-TW" altLang="en-US" sz="1400" b="1" dirty="0" smtClean="0">
              <a:solidFill>
                <a:schemeClr val="bg1"/>
              </a:solidFill>
            </a:endParaRPr>
          </a:p>
        </p:txBody>
      </p:sp>
      <p:sp>
        <p:nvSpPr>
          <p:cNvPr id="21" name="矩形 2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469</a:t>
            </a:fld>
            <a:endParaRPr lang="zh-TW" altLang="en-US"/>
          </a:p>
        </p:txBody>
      </p:sp>
      <p:sp>
        <p:nvSpPr>
          <p:cNvPr id="22" name="文字方塊 21"/>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32124505"/>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格 11"/>
          <p:cNvGraphicFramePr>
            <a:graphicFrameLocks noGrp="1"/>
          </p:cNvGraphicFramePr>
          <p:nvPr>
            <p:extLst>
              <p:ext uri="{D42A27DB-BD31-4B8C-83A1-F6EECF244321}">
                <p14:modId xmlns:p14="http://schemas.microsoft.com/office/powerpoint/2010/main" val="4058983236"/>
              </p:ext>
            </p:extLst>
          </p:nvPr>
        </p:nvGraphicFramePr>
        <p:xfrm>
          <a:off x="207000" y="3486516"/>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3438417983"/>
              </p:ext>
            </p:extLst>
          </p:nvPr>
        </p:nvGraphicFramePr>
        <p:xfrm>
          <a:off x="3186000" y="3486516"/>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7</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14</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21</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28</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859165429"/>
                  </a:ext>
                </a:extLst>
              </a:tr>
            </a:tbl>
          </a:graphicData>
        </a:graphic>
      </p:graphicFrame>
      <p:graphicFrame>
        <p:nvGraphicFramePr>
          <p:cNvPr id="14" name="表格 13"/>
          <p:cNvGraphicFramePr>
            <a:graphicFrameLocks noGrp="1"/>
          </p:cNvGraphicFramePr>
          <p:nvPr>
            <p:extLst>
              <p:ext uri="{D42A27DB-BD31-4B8C-83A1-F6EECF244321}">
                <p14:modId xmlns:p14="http://schemas.microsoft.com/office/powerpoint/2010/main" val="3544830292"/>
              </p:ext>
            </p:extLst>
          </p:nvPr>
        </p:nvGraphicFramePr>
        <p:xfrm>
          <a:off x="6165000" y="3486515"/>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910626126"/>
                  </a:ext>
                </a:extLst>
              </a:tr>
            </a:tbl>
          </a:graphicData>
        </a:graphic>
      </p:graphicFrame>
      <p:sp>
        <p:nvSpPr>
          <p:cNvPr id="8" name="矩形 7"/>
          <p:cNvSpPr/>
          <p:nvPr/>
        </p:nvSpPr>
        <p:spPr>
          <a:xfrm>
            <a:off x="207000" y="2046515"/>
            <a:ext cx="2772000" cy="144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0" name="矩形 9"/>
          <p:cNvSpPr/>
          <p:nvPr/>
        </p:nvSpPr>
        <p:spPr>
          <a:xfrm>
            <a:off x="3186000" y="2046515"/>
            <a:ext cx="2772000" cy="144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5" name="矩形 14"/>
          <p:cNvSpPr/>
          <p:nvPr/>
        </p:nvSpPr>
        <p:spPr>
          <a:xfrm>
            <a:off x="6165000" y="2046515"/>
            <a:ext cx="2772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9" name="文字方塊 8"/>
          <p:cNvSpPr txBox="1"/>
          <p:nvPr/>
        </p:nvSpPr>
        <p:spPr>
          <a:xfrm>
            <a:off x="404400" y="2219579"/>
            <a:ext cx="1440000" cy="1080000"/>
          </a:xfrm>
          <a:prstGeom prst="rect">
            <a:avLst/>
          </a:prstGeom>
          <a:noFill/>
        </p:spPr>
        <p:txBody>
          <a:bodyPr wrap="square" rtlCol="0" anchor="ctr">
            <a:noAutofit/>
          </a:bodyPr>
          <a:lstStyle/>
          <a:p>
            <a:pPr algn="ctr"/>
            <a:r>
              <a:rPr lang="en-US" altLang="zh-TW" sz="8800" b="1" dirty="0" smtClean="0">
                <a:solidFill>
                  <a:schemeClr val="bg1"/>
                </a:solidFill>
              </a:rPr>
              <a:t>04</a:t>
            </a:r>
            <a:endParaRPr lang="zh-TW" altLang="en-US" sz="8800" b="1" dirty="0" smtClean="0">
              <a:solidFill>
                <a:schemeClr val="bg1"/>
              </a:solidFill>
            </a:endParaRPr>
          </a:p>
        </p:txBody>
      </p:sp>
      <p:sp>
        <p:nvSpPr>
          <p:cNvPr id="11" name="文字方塊 10"/>
          <p:cNvSpPr txBox="1"/>
          <p:nvPr/>
        </p:nvSpPr>
        <p:spPr>
          <a:xfrm>
            <a:off x="1882806" y="2808451"/>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3200" b="1" dirty="0" smtClean="0">
              <a:solidFill>
                <a:schemeClr val="bg1"/>
              </a:solidFill>
            </a:endParaRPr>
          </a:p>
        </p:txBody>
      </p:sp>
      <p:sp>
        <p:nvSpPr>
          <p:cNvPr id="16" name="文字方塊 15"/>
          <p:cNvSpPr txBox="1"/>
          <p:nvPr/>
        </p:nvSpPr>
        <p:spPr>
          <a:xfrm>
            <a:off x="1882806" y="2454896"/>
            <a:ext cx="1081894" cy="489011"/>
          </a:xfrm>
          <a:prstGeom prst="rect">
            <a:avLst/>
          </a:prstGeom>
          <a:noFill/>
        </p:spPr>
        <p:txBody>
          <a:bodyPr wrap="square" rtlCol="0" anchor="ctr">
            <a:noAutofit/>
          </a:bodyPr>
          <a:lstStyle/>
          <a:p>
            <a:pPr algn="ctr"/>
            <a:r>
              <a:rPr lang="en-US" altLang="zh-TW" sz="1400" b="1" dirty="0" smtClean="0">
                <a:solidFill>
                  <a:schemeClr val="bg1"/>
                </a:solidFill>
              </a:rPr>
              <a:t>APRIL</a:t>
            </a:r>
            <a:endParaRPr lang="zh-TW" altLang="en-US" sz="1400" b="1" dirty="0" smtClean="0">
              <a:solidFill>
                <a:schemeClr val="bg1"/>
              </a:solidFill>
            </a:endParaRPr>
          </a:p>
        </p:txBody>
      </p:sp>
      <p:sp>
        <p:nvSpPr>
          <p:cNvPr id="17" name="文字方塊 16"/>
          <p:cNvSpPr txBox="1"/>
          <p:nvPr/>
        </p:nvSpPr>
        <p:spPr>
          <a:xfrm>
            <a:off x="3325400" y="2219579"/>
            <a:ext cx="1440000" cy="1080000"/>
          </a:xfrm>
          <a:prstGeom prst="rect">
            <a:avLst/>
          </a:prstGeom>
          <a:noFill/>
        </p:spPr>
        <p:txBody>
          <a:bodyPr wrap="square" rtlCol="0" anchor="ctr">
            <a:noAutofit/>
          </a:bodyPr>
          <a:lstStyle/>
          <a:p>
            <a:pPr algn="ctr"/>
            <a:r>
              <a:rPr lang="en-US" altLang="zh-TW" sz="8800" b="1" dirty="0" smtClean="0">
                <a:solidFill>
                  <a:schemeClr val="bg1"/>
                </a:solidFill>
              </a:rPr>
              <a:t>05</a:t>
            </a:r>
            <a:endParaRPr lang="zh-TW" altLang="en-US" sz="8800" b="1" dirty="0" smtClean="0">
              <a:solidFill>
                <a:schemeClr val="bg1"/>
              </a:solidFill>
            </a:endParaRPr>
          </a:p>
        </p:txBody>
      </p:sp>
      <p:sp>
        <p:nvSpPr>
          <p:cNvPr id="18" name="文字方塊 17"/>
          <p:cNvSpPr txBox="1"/>
          <p:nvPr/>
        </p:nvSpPr>
        <p:spPr>
          <a:xfrm>
            <a:off x="4803806" y="2808451"/>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9" name="文字方塊 18"/>
          <p:cNvSpPr txBox="1"/>
          <p:nvPr/>
        </p:nvSpPr>
        <p:spPr>
          <a:xfrm>
            <a:off x="4803806" y="2454896"/>
            <a:ext cx="1081894" cy="489011"/>
          </a:xfrm>
          <a:prstGeom prst="rect">
            <a:avLst/>
          </a:prstGeom>
          <a:noFill/>
        </p:spPr>
        <p:txBody>
          <a:bodyPr wrap="square" rtlCol="0" anchor="ctr">
            <a:noAutofit/>
          </a:bodyPr>
          <a:lstStyle/>
          <a:p>
            <a:pPr algn="ctr"/>
            <a:r>
              <a:rPr lang="en-US" altLang="zh-TW" sz="1400" b="1" dirty="0" smtClean="0">
                <a:solidFill>
                  <a:schemeClr val="bg1"/>
                </a:solidFill>
              </a:rPr>
              <a:t>MAY</a:t>
            </a:r>
            <a:endParaRPr lang="zh-TW" altLang="en-US" sz="1400" b="1" dirty="0" smtClean="0">
              <a:solidFill>
                <a:schemeClr val="bg1"/>
              </a:solidFill>
            </a:endParaRPr>
          </a:p>
        </p:txBody>
      </p:sp>
      <p:sp>
        <p:nvSpPr>
          <p:cNvPr id="20" name="文字方塊 19"/>
          <p:cNvSpPr txBox="1"/>
          <p:nvPr/>
        </p:nvSpPr>
        <p:spPr>
          <a:xfrm>
            <a:off x="6259100" y="2219579"/>
            <a:ext cx="1440000" cy="1080000"/>
          </a:xfrm>
          <a:prstGeom prst="rect">
            <a:avLst/>
          </a:prstGeom>
          <a:noFill/>
        </p:spPr>
        <p:txBody>
          <a:bodyPr wrap="square" rtlCol="0" anchor="ctr">
            <a:noAutofit/>
          </a:bodyPr>
          <a:lstStyle/>
          <a:p>
            <a:pPr algn="ctr"/>
            <a:r>
              <a:rPr lang="en-US" altLang="zh-TW" sz="8800" b="1" dirty="0" smtClean="0">
                <a:solidFill>
                  <a:schemeClr val="bg1"/>
                </a:solidFill>
              </a:rPr>
              <a:t>06</a:t>
            </a:r>
            <a:endParaRPr lang="zh-TW" altLang="en-US" sz="8800" b="1" dirty="0" smtClean="0">
              <a:solidFill>
                <a:schemeClr val="bg1"/>
              </a:solidFill>
            </a:endParaRPr>
          </a:p>
        </p:txBody>
      </p:sp>
      <p:sp>
        <p:nvSpPr>
          <p:cNvPr id="21" name="文字方塊 20"/>
          <p:cNvSpPr txBox="1"/>
          <p:nvPr/>
        </p:nvSpPr>
        <p:spPr>
          <a:xfrm>
            <a:off x="7737506" y="2808451"/>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2" name="文字方塊 21"/>
          <p:cNvSpPr txBox="1"/>
          <p:nvPr/>
        </p:nvSpPr>
        <p:spPr>
          <a:xfrm>
            <a:off x="7737506" y="2454896"/>
            <a:ext cx="1081894" cy="489011"/>
          </a:xfrm>
          <a:prstGeom prst="rect">
            <a:avLst/>
          </a:prstGeom>
          <a:noFill/>
        </p:spPr>
        <p:txBody>
          <a:bodyPr wrap="square" rtlCol="0" anchor="ctr">
            <a:noAutofit/>
          </a:bodyPr>
          <a:lstStyle/>
          <a:p>
            <a:pPr algn="ctr"/>
            <a:r>
              <a:rPr lang="en-US" altLang="zh-TW" sz="1400" b="1" dirty="0" smtClean="0">
                <a:solidFill>
                  <a:schemeClr val="bg1"/>
                </a:solidFill>
              </a:rPr>
              <a:t>JUNE</a:t>
            </a:r>
            <a:endParaRPr lang="zh-TW" altLang="en-US" sz="1400" b="1" dirty="0" smtClean="0">
              <a:solidFill>
                <a:schemeClr val="bg1"/>
              </a:solidFill>
            </a:endParaRPr>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470</a:t>
            </a:fld>
            <a:endParaRPr lang="zh-TW" altLang="en-US"/>
          </a:p>
        </p:txBody>
      </p:sp>
      <p:sp>
        <p:nvSpPr>
          <p:cNvPr id="24" name="文字方塊 23"/>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35501377"/>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2125864895"/>
              </p:ext>
            </p:extLst>
          </p:nvPr>
        </p:nvGraphicFramePr>
        <p:xfrm>
          <a:off x="207000" y="3486515"/>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1871780533"/>
              </p:ext>
            </p:extLst>
          </p:nvPr>
        </p:nvGraphicFramePr>
        <p:xfrm>
          <a:off x="3186000" y="3486516"/>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465397456"/>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63272411"/>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2568624671"/>
              </p:ext>
            </p:extLst>
          </p:nvPr>
        </p:nvGraphicFramePr>
        <p:xfrm>
          <a:off x="6165000" y="3486517"/>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188">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593263230"/>
                  </a:ext>
                </a:extLst>
              </a:tr>
            </a:tbl>
          </a:graphicData>
        </a:graphic>
      </p:graphicFrame>
      <p:sp>
        <p:nvSpPr>
          <p:cNvPr id="12" name="矩形 11"/>
          <p:cNvSpPr/>
          <p:nvPr/>
        </p:nvSpPr>
        <p:spPr>
          <a:xfrm>
            <a:off x="207000" y="2046515"/>
            <a:ext cx="2772000" cy="1440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3" name="矩形 12"/>
          <p:cNvSpPr/>
          <p:nvPr/>
        </p:nvSpPr>
        <p:spPr>
          <a:xfrm>
            <a:off x="3186000" y="2046515"/>
            <a:ext cx="2772000" cy="144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4" name="矩形 13"/>
          <p:cNvSpPr/>
          <p:nvPr/>
        </p:nvSpPr>
        <p:spPr>
          <a:xfrm>
            <a:off x="6165000" y="2046515"/>
            <a:ext cx="2772000" cy="144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9" name="文字方塊 8"/>
          <p:cNvSpPr txBox="1"/>
          <p:nvPr/>
        </p:nvSpPr>
        <p:spPr>
          <a:xfrm>
            <a:off x="404400" y="2219575"/>
            <a:ext cx="1440000" cy="1080000"/>
          </a:xfrm>
          <a:prstGeom prst="rect">
            <a:avLst/>
          </a:prstGeom>
          <a:noFill/>
        </p:spPr>
        <p:txBody>
          <a:bodyPr wrap="square" rtlCol="0" anchor="ctr">
            <a:noAutofit/>
          </a:bodyPr>
          <a:lstStyle/>
          <a:p>
            <a:pPr algn="ctr"/>
            <a:r>
              <a:rPr lang="en-US" altLang="zh-TW" sz="8800" b="1" dirty="0" smtClean="0">
                <a:solidFill>
                  <a:schemeClr val="bg1"/>
                </a:solidFill>
              </a:rPr>
              <a:t>07</a:t>
            </a:r>
            <a:endParaRPr lang="zh-TW" altLang="en-US" sz="8800" b="1" dirty="0" smtClean="0">
              <a:solidFill>
                <a:schemeClr val="bg1"/>
              </a:solidFill>
            </a:endParaRPr>
          </a:p>
        </p:txBody>
      </p:sp>
      <p:sp>
        <p:nvSpPr>
          <p:cNvPr id="11" name="文字方塊 10"/>
          <p:cNvSpPr txBox="1"/>
          <p:nvPr/>
        </p:nvSpPr>
        <p:spPr>
          <a:xfrm>
            <a:off x="1882806" y="2808447"/>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5" name="文字方塊 14"/>
          <p:cNvSpPr txBox="1"/>
          <p:nvPr/>
        </p:nvSpPr>
        <p:spPr>
          <a:xfrm>
            <a:off x="1882806" y="2454892"/>
            <a:ext cx="1081894" cy="489011"/>
          </a:xfrm>
          <a:prstGeom prst="rect">
            <a:avLst/>
          </a:prstGeom>
          <a:noFill/>
        </p:spPr>
        <p:txBody>
          <a:bodyPr wrap="square" rtlCol="0" anchor="ctr">
            <a:noAutofit/>
          </a:bodyPr>
          <a:lstStyle/>
          <a:p>
            <a:pPr algn="ctr"/>
            <a:r>
              <a:rPr lang="en-US" altLang="zh-TW" sz="1400" b="1" dirty="0" smtClean="0">
                <a:solidFill>
                  <a:schemeClr val="bg1"/>
                </a:solidFill>
              </a:rPr>
              <a:t>JULY</a:t>
            </a:r>
            <a:endParaRPr lang="zh-TW" altLang="en-US" sz="1400" b="1" dirty="0" smtClean="0">
              <a:solidFill>
                <a:schemeClr val="bg1"/>
              </a:solidFill>
            </a:endParaRPr>
          </a:p>
        </p:txBody>
      </p:sp>
      <p:sp>
        <p:nvSpPr>
          <p:cNvPr id="16" name="文字方塊 15"/>
          <p:cNvSpPr txBox="1"/>
          <p:nvPr/>
        </p:nvSpPr>
        <p:spPr>
          <a:xfrm>
            <a:off x="3325400" y="2219575"/>
            <a:ext cx="1440000" cy="1080000"/>
          </a:xfrm>
          <a:prstGeom prst="rect">
            <a:avLst/>
          </a:prstGeom>
          <a:noFill/>
        </p:spPr>
        <p:txBody>
          <a:bodyPr wrap="square" rtlCol="0" anchor="ctr">
            <a:noAutofit/>
          </a:bodyPr>
          <a:lstStyle/>
          <a:p>
            <a:pPr algn="ctr"/>
            <a:r>
              <a:rPr lang="en-US" altLang="zh-TW" sz="8800" b="1" dirty="0" smtClean="0">
                <a:solidFill>
                  <a:schemeClr val="bg1"/>
                </a:solidFill>
              </a:rPr>
              <a:t>08</a:t>
            </a:r>
            <a:endParaRPr lang="zh-TW" altLang="en-US" sz="8800" b="1" dirty="0" smtClean="0">
              <a:solidFill>
                <a:schemeClr val="bg1"/>
              </a:solidFill>
            </a:endParaRPr>
          </a:p>
        </p:txBody>
      </p:sp>
      <p:sp>
        <p:nvSpPr>
          <p:cNvPr id="17" name="文字方塊 16"/>
          <p:cNvSpPr txBox="1"/>
          <p:nvPr/>
        </p:nvSpPr>
        <p:spPr>
          <a:xfrm>
            <a:off x="4803806" y="2808447"/>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8" name="文字方塊 17"/>
          <p:cNvSpPr txBox="1"/>
          <p:nvPr/>
        </p:nvSpPr>
        <p:spPr>
          <a:xfrm>
            <a:off x="4749712" y="2454892"/>
            <a:ext cx="1190083" cy="489011"/>
          </a:xfrm>
          <a:prstGeom prst="rect">
            <a:avLst/>
          </a:prstGeom>
          <a:noFill/>
        </p:spPr>
        <p:txBody>
          <a:bodyPr wrap="square" rtlCol="0" anchor="ctr">
            <a:noAutofit/>
          </a:bodyPr>
          <a:lstStyle/>
          <a:p>
            <a:pPr algn="ctr"/>
            <a:r>
              <a:rPr lang="en-US" altLang="zh-TW" sz="1400" b="1" dirty="0" smtClean="0">
                <a:solidFill>
                  <a:schemeClr val="bg1"/>
                </a:solidFill>
              </a:rPr>
              <a:t>AUGUST</a:t>
            </a:r>
            <a:endParaRPr lang="zh-TW" altLang="en-US" sz="1400" b="1" dirty="0" smtClean="0">
              <a:solidFill>
                <a:schemeClr val="bg1"/>
              </a:solidFill>
            </a:endParaRPr>
          </a:p>
        </p:txBody>
      </p:sp>
      <p:sp>
        <p:nvSpPr>
          <p:cNvPr id="19" name="文字方塊 18"/>
          <p:cNvSpPr txBox="1"/>
          <p:nvPr/>
        </p:nvSpPr>
        <p:spPr>
          <a:xfrm>
            <a:off x="6259100" y="2219575"/>
            <a:ext cx="1440000" cy="1080000"/>
          </a:xfrm>
          <a:prstGeom prst="rect">
            <a:avLst/>
          </a:prstGeom>
          <a:noFill/>
        </p:spPr>
        <p:txBody>
          <a:bodyPr wrap="square" rtlCol="0" anchor="ctr">
            <a:noAutofit/>
          </a:bodyPr>
          <a:lstStyle/>
          <a:p>
            <a:pPr algn="ctr"/>
            <a:r>
              <a:rPr lang="en-US" altLang="zh-TW" sz="8800" b="1" dirty="0" smtClean="0">
                <a:solidFill>
                  <a:schemeClr val="bg1"/>
                </a:solidFill>
              </a:rPr>
              <a:t>09</a:t>
            </a:r>
            <a:endParaRPr lang="zh-TW" altLang="en-US" sz="8800" b="1" dirty="0" smtClean="0">
              <a:solidFill>
                <a:schemeClr val="bg1"/>
              </a:solidFill>
            </a:endParaRPr>
          </a:p>
        </p:txBody>
      </p:sp>
      <p:sp>
        <p:nvSpPr>
          <p:cNvPr id="20" name="文字方塊 19"/>
          <p:cNvSpPr txBox="1"/>
          <p:nvPr/>
        </p:nvSpPr>
        <p:spPr>
          <a:xfrm>
            <a:off x="7737506" y="2808447"/>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1" name="文字方塊 20"/>
          <p:cNvSpPr txBox="1"/>
          <p:nvPr/>
        </p:nvSpPr>
        <p:spPr>
          <a:xfrm>
            <a:off x="7558453" y="2454892"/>
            <a:ext cx="1440000" cy="489011"/>
          </a:xfrm>
          <a:prstGeom prst="rect">
            <a:avLst/>
          </a:prstGeom>
          <a:noFill/>
        </p:spPr>
        <p:txBody>
          <a:bodyPr wrap="square" rtlCol="0" anchor="ctr">
            <a:noAutofit/>
          </a:bodyPr>
          <a:lstStyle/>
          <a:p>
            <a:pPr algn="ctr"/>
            <a:r>
              <a:rPr lang="en-US" altLang="zh-TW" sz="1400" b="1" dirty="0" smtClean="0">
                <a:solidFill>
                  <a:schemeClr val="bg1"/>
                </a:solidFill>
              </a:rPr>
              <a:t>SEPTEMBER</a:t>
            </a:r>
            <a:endParaRPr lang="zh-TW" altLang="en-US" sz="1400" b="1" dirty="0" smtClean="0">
              <a:solidFill>
                <a:schemeClr val="bg1"/>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471</a:t>
            </a:fld>
            <a:endParaRPr lang="zh-TW" altLang="en-US"/>
          </a:p>
        </p:txBody>
      </p:sp>
      <p:sp>
        <p:nvSpPr>
          <p:cNvPr id="23" name="文字方塊 22"/>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09465074"/>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3192886560"/>
              </p:ext>
            </p:extLst>
          </p:nvPr>
        </p:nvGraphicFramePr>
        <p:xfrm>
          <a:off x="207000" y="3486515"/>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454279749"/>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3845437860"/>
              </p:ext>
            </p:extLst>
          </p:nvPr>
        </p:nvGraphicFramePr>
        <p:xfrm>
          <a:off x="3186000" y="3486515"/>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05603961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3984189072"/>
              </p:ext>
            </p:extLst>
          </p:nvPr>
        </p:nvGraphicFramePr>
        <p:xfrm>
          <a:off x="6165000" y="3486515"/>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30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060897874"/>
                  </a:ext>
                </a:extLst>
              </a:tr>
            </a:tbl>
          </a:graphicData>
        </a:graphic>
      </p:graphicFrame>
      <p:sp>
        <p:nvSpPr>
          <p:cNvPr id="12" name="矩形 11"/>
          <p:cNvSpPr/>
          <p:nvPr/>
        </p:nvSpPr>
        <p:spPr>
          <a:xfrm>
            <a:off x="207000" y="2046515"/>
            <a:ext cx="2772000" cy="144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3" name="矩形 12"/>
          <p:cNvSpPr/>
          <p:nvPr/>
        </p:nvSpPr>
        <p:spPr>
          <a:xfrm>
            <a:off x="3186000" y="2046515"/>
            <a:ext cx="2772000" cy="144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14" name="矩形 13"/>
          <p:cNvSpPr/>
          <p:nvPr/>
        </p:nvSpPr>
        <p:spPr>
          <a:xfrm>
            <a:off x="6165000" y="2046515"/>
            <a:ext cx="2772000" cy="1440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dirty="0"/>
          </a:p>
        </p:txBody>
      </p:sp>
      <p:sp>
        <p:nvSpPr>
          <p:cNvPr id="9" name="文字方塊 8"/>
          <p:cNvSpPr txBox="1"/>
          <p:nvPr/>
        </p:nvSpPr>
        <p:spPr>
          <a:xfrm>
            <a:off x="404400" y="2219578"/>
            <a:ext cx="1440000" cy="1080000"/>
          </a:xfrm>
          <a:prstGeom prst="rect">
            <a:avLst/>
          </a:prstGeom>
          <a:noFill/>
        </p:spPr>
        <p:txBody>
          <a:bodyPr wrap="square" rtlCol="0" anchor="ctr">
            <a:noAutofit/>
          </a:bodyPr>
          <a:lstStyle/>
          <a:p>
            <a:pPr algn="ctr"/>
            <a:r>
              <a:rPr lang="en-US" altLang="zh-TW" sz="8800" b="1" dirty="0" smtClean="0">
                <a:solidFill>
                  <a:schemeClr val="bg1"/>
                </a:solidFill>
              </a:rPr>
              <a:t>10</a:t>
            </a:r>
            <a:endParaRPr lang="zh-TW" altLang="en-US" sz="8800" b="1" dirty="0" smtClean="0">
              <a:solidFill>
                <a:schemeClr val="bg1"/>
              </a:solidFill>
            </a:endParaRPr>
          </a:p>
        </p:txBody>
      </p:sp>
      <p:sp>
        <p:nvSpPr>
          <p:cNvPr id="11" name="文字方塊 10"/>
          <p:cNvSpPr txBox="1"/>
          <p:nvPr/>
        </p:nvSpPr>
        <p:spPr>
          <a:xfrm>
            <a:off x="1882806" y="2808450"/>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5" name="文字方塊 14"/>
          <p:cNvSpPr txBox="1"/>
          <p:nvPr/>
        </p:nvSpPr>
        <p:spPr>
          <a:xfrm>
            <a:off x="1828712" y="2454895"/>
            <a:ext cx="1190083" cy="489011"/>
          </a:xfrm>
          <a:prstGeom prst="rect">
            <a:avLst/>
          </a:prstGeom>
          <a:noFill/>
        </p:spPr>
        <p:txBody>
          <a:bodyPr wrap="square" rtlCol="0" anchor="ctr">
            <a:noAutofit/>
          </a:bodyPr>
          <a:lstStyle/>
          <a:p>
            <a:pPr algn="ctr"/>
            <a:r>
              <a:rPr lang="en-US" altLang="zh-TW" sz="1100" b="1" dirty="0" smtClean="0">
                <a:solidFill>
                  <a:schemeClr val="bg1"/>
                </a:solidFill>
              </a:rPr>
              <a:t>OCTOBER</a:t>
            </a:r>
            <a:endParaRPr lang="zh-TW" altLang="en-US" sz="1100" b="1" dirty="0" smtClean="0">
              <a:solidFill>
                <a:schemeClr val="bg1"/>
              </a:solidFill>
            </a:endParaRPr>
          </a:p>
        </p:txBody>
      </p:sp>
      <p:sp>
        <p:nvSpPr>
          <p:cNvPr id="16" name="文字方塊 15"/>
          <p:cNvSpPr txBox="1"/>
          <p:nvPr/>
        </p:nvSpPr>
        <p:spPr>
          <a:xfrm>
            <a:off x="3325400" y="2219578"/>
            <a:ext cx="1440000" cy="1080000"/>
          </a:xfrm>
          <a:prstGeom prst="rect">
            <a:avLst/>
          </a:prstGeom>
          <a:noFill/>
        </p:spPr>
        <p:txBody>
          <a:bodyPr wrap="square" rtlCol="0" anchor="ctr">
            <a:noAutofit/>
          </a:bodyPr>
          <a:lstStyle/>
          <a:p>
            <a:pPr algn="ctr"/>
            <a:r>
              <a:rPr lang="en-US" altLang="zh-TW" sz="8800" b="1" dirty="0" smtClean="0">
                <a:solidFill>
                  <a:schemeClr val="bg1"/>
                </a:solidFill>
              </a:rPr>
              <a:t>11</a:t>
            </a:r>
            <a:endParaRPr lang="zh-TW" altLang="en-US" sz="8800" b="1" dirty="0" smtClean="0">
              <a:solidFill>
                <a:schemeClr val="bg1"/>
              </a:solidFill>
            </a:endParaRPr>
          </a:p>
        </p:txBody>
      </p:sp>
      <p:sp>
        <p:nvSpPr>
          <p:cNvPr id="17" name="文字方塊 16"/>
          <p:cNvSpPr txBox="1"/>
          <p:nvPr/>
        </p:nvSpPr>
        <p:spPr>
          <a:xfrm>
            <a:off x="4803806" y="2808450"/>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18" name="文字方塊 17"/>
          <p:cNvSpPr txBox="1"/>
          <p:nvPr/>
        </p:nvSpPr>
        <p:spPr>
          <a:xfrm>
            <a:off x="4690208" y="2454895"/>
            <a:ext cx="1309091" cy="489011"/>
          </a:xfrm>
          <a:prstGeom prst="rect">
            <a:avLst/>
          </a:prstGeom>
          <a:noFill/>
        </p:spPr>
        <p:txBody>
          <a:bodyPr wrap="square" rtlCol="0" anchor="ctr">
            <a:noAutofit/>
          </a:bodyPr>
          <a:lstStyle/>
          <a:p>
            <a:pPr algn="ctr"/>
            <a:r>
              <a:rPr lang="en-US" altLang="zh-TW" sz="1400" b="1" dirty="0" smtClean="0">
                <a:solidFill>
                  <a:schemeClr val="bg1"/>
                </a:solidFill>
              </a:rPr>
              <a:t>NOVEMBER</a:t>
            </a:r>
            <a:endParaRPr lang="zh-TW" altLang="en-US" sz="1400" b="1" dirty="0" smtClean="0">
              <a:solidFill>
                <a:schemeClr val="bg1"/>
              </a:solidFill>
            </a:endParaRPr>
          </a:p>
        </p:txBody>
      </p:sp>
      <p:sp>
        <p:nvSpPr>
          <p:cNvPr id="19" name="文字方塊 18"/>
          <p:cNvSpPr txBox="1"/>
          <p:nvPr/>
        </p:nvSpPr>
        <p:spPr>
          <a:xfrm>
            <a:off x="6259100" y="2219578"/>
            <a:ext cx="1440000" cy="1080000"/>
          </a:xfrm>
          <a:prstGeom prst="rect">
            <a:avLst/>
          </a:prstGeom>
          <a:noFill/>
        </p:spPr>
        <p:txBody>
          <a:bodyPr wrap="square" rtlCol="0" anchor="ctr">
            <a:noAutofit/>
          </a:bodyPr>
          <a:lstStyle/>
          <a:p>
            <a:pPr algn="ctr"/>
            <a:r>
              <a:rPr lang="en-US" altLang="zh-TW" sz="8800" b="1" dirty="0" smtClean="0">
                <a:solidFill>
                  <a:schemeClr val="bg1"/>
                </a:solidFill>
              </a:rPr>
              <a:t>12</a:t>
            </a:r>
            <a:endParaRPr lang="zh-TW" altLang="en-US" sz="8800" b="1" dirty="0" smtClean="0">
              <a:solidFill>
                <a:schemeClr val="bg1"/>
              </a:solidFill>
            </a:endParaRPr>
          </a:p>
        </p:txBody>
      </p:sp>
      <p:sp>
        <p:nvSpPr>
          <p:cNvPr id="20" name="文字方塊 19"/>
          <p:cNvSpPr txBox="1"/>
          <p:nvPr/>
        </p:nvSpPr>
        <p:spPr>
          <a:xfrm>
            <a:off x="7737506" y="2808450"/>
            <a:ext cx="1081894" cy="503828"/>
          </a:xfrm>
          <a:prstGeom prst="rect">
            <a:avLst/>
          </a:prstGeom>
          <a:noFill/>
        </p:spPr>
        <p:txBody>
          <a:bodyPr wrap="square" rtlCol="0" anchor="ctr">
            <a:noAutofit/>
          </a:bodyPr>
          <a:lstStyle/>
          <a:p>
            <a:pPr algn="ctr"/>
            <a:r>
              <a:rPr lang="en-US" altLang="zh-TW" sz="2800" b="1" dirty="0" smtClean="0">
                <a:solidFill>
                  <a:schemeClr val="bg1"/>
                </a:solidFill>
              </a:rPr>
              <a:t>2017</a:t>
            </a:r>
            <a:endParaRPr lang="zh-TW" altLang="en-US" sz="2800" b="1" dirty="0" smtClean="0">
              <a:solidFill>
                <a:schemeClr val="bg1"/>
              </a:solidFill>
            </a:endParaRPr>
          </a:p>
        </p:txBody>
      </p:sp>
      <p:sp>
        <p:nvSpPr>
          <p:cNvPr id="21" name="文字方塊 20"/>
          <p:cNvSpPr txBox="1"/>
          <p:nvPr/>
        </p:nvSpPr>
        <p:spPr>
          <a:xfrm>
            <a:off x="7623908" y="2454895"/>
            <a:ext cx="1309091" cy="489011"/>
          </a:xfrm>
          <a:prstGeom prst="rect">
            <a:avLst/>
          </a:prstGeom>
          <a:noFill/>
        </p:spPr>
        <p:txBody>
          <a:bodyPr wrap="square" rtlCol="0" anchor="ctr">
            <a:noAutofit/>
          </a:bodyPr>
          <a:lstStyle/>
          <a:p>
            <a:pPr algn="ctr"/>
            <a:r>
              <a:rPr lang="en-US" altLang="zh-TW" sz="1400" b="1" dirty="0" smtClean="0">
                <a:solidFill>
                  <a:schemeClr val="bg1"/>
                </a:solidFill>
              </a:rPr>
              <a:t>DECEMBER</a:t>
            </a:r>
            <a:endParaRPr lang="zh-TW" altLang="en-US" sz="1400" b="1" dirty="0" smtClean="0">
              <a:solidFill>
                <a:schemeClr val="bg1"/>
              </a:solidFill>
            </a:endParaRPr>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472</a:t>
            </a:fld>
            <a:endParaRPr lang="zh-TW" altLang="en-US"/>
          </a:p>
        </p:txBody>
      </p:sp>
      <p:sp>
        <p:nvSpPr>
          <p:cNvPr id="23" name="文字方塊 22"/>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43593226"/>
      </p:ext>
    </p:extLst>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270985533"/>
              </p:ext>
            </p:extLst>
          </p:nvPr>
        </p:nvGraphicFramePr>
        <p:xfrm>
          <a:off x="207000" y="296622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3</a:t>
                      </a:r>
                      <a:endParaRPr lang="zh-TW" altLang="en-US" sz="1400" dirty="0"/>
                    </a:p>
                  </a:txBody>
                  <a:tcPr anchor="ctr">
                    <a:solidFill>
                      <a:schemeClr val="bg1">
                        <a:lumMod val="85000"/>
                      </a:schemeClr>
                    </a:solidFill>
                  </a:tcPr>
                </a:tc>
                <a:tc>
                  <a:txBody>
                    <a:bodyPr/>
                    <a:lstStyle/>
                    <a:p>
                      <a:pPr algn="ctr"/>
                      <a:r>
                        <a:rPr lang="en-US" altLang="zh-TW" sz="1400" dirty="0" smtClean="0"/>
                        <a:t>4</a:t>
                      </a:r>
                      <a:endParaRPr lang="zh-TW" altLang="en-US" sz="1400" dirty="0"/>
                    </a:p>
                  </a:txBody>
                  <a:tcPr anchor="ctr">
                    <a:solidFill>
                      <a:schemeClr val="bg1">
                        <a:lumMod val="85000"/>
                      </a:schemeClr>
                    </a:solidFill>
                  </a:tcPr>
                </a:tc>
                <a:tc>
                  <a:txBody>
                    <a:bodyPr/>
                    <a:lstStyle/>
                    <a:p>
                      <a:pPr algn="ctr"/>
                      <a:r>
                        <a:rPr lang="en-US" altLang="zh-TW" sz="1400" dirty="0" smtClean="0"/>
                        <a:t>5</a:t>
                      </a:r>
                      <a:endParaRPr lang="zh-TW" altLang="en-US" sz="1400" dirty="0"/>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9</a:t>
                      </a:r>
                      <a:endParaRPr lang="zh-TW" altLang="en-US" sz="1400" dirty="0"/>
                    </a:p>
                  </a:txBody>
                  <a:tcPr anchor="ctr">
                    <a:solidFill>
                      <a:schemeClr val="bg1">
                        <a:lumMod val="85000"/>
                      </a:schemeClr>
                    </a:solidFill>
                  </a:tcPr>
                </a:tc>
                <a:tc>
                  <a:txBody>
                    <a:bodyPr/>
                    <a:lstStyle/>
                    <a:p>
                      <a:pPr algn="ctr"/>
                      <a:r>
                        <a:rPr lang="en-US" altLang="zh-TW" sz="1400" dirty="0" smtClean="0"/>
                        <a:t>10</a:t>
                      </a:r>
                      <a:endParaRPr lang="zh-TW" altLang="en-US" sz="1400" dirty="0"/>
                    </a:p>
                  </a:txBody>
                  <a:tcPr anchor="ctr">
                    <a:solidFill>
                      <a:schemeClr val="bg1">
                        <a:lumMod val="85000"/>
                      </a:schemeClr>
                    </a:solidFill>
                  </a:tcPr>
                </a:tc>
                <a:tc>
                  <a:txBody>
                    <a:bodyPr/>
                    <a:lstStyle/>
                    <a:p>
                      <a:pPr algn="ctr"/>
                      <a:r>
                        <a:rPr lang="en-US" altLang="zh-TW" sz="1400" dirty="0" smtClean="0"/>
                        <a:t>11</a:t>
                      </a:r>
                      <a:endParaRPr lang="zh-TW" altLang="en-US" sz="1400" dirty="0"/>
                    </a:p>
                  </a:txBody>
                  <a:tcPr anchor="ctr">
                    <a:solidFill>
                      <a:schemeClr val="bg1">
                        <a:lumMod val="85000"/>
                      </a:schemeClr>
                    </a:solidFill>
                  </a:tcPr>
                </a:tc>
                <a:tc>
                  <a:txBody>
                    <a:bodyPr/>
                    <a:lstStyle/>
                    <a:p>
                      <a:pPr algn="ctr"/>
                      <a:r>
                        <a:rPr lang="en-US" altLang="zh-TW" sz="1400" dirty="0" smtClean="0"/>
                        <a:t>12</a:t>
                      </a:r>
                      <a:endParaRPr lang="zh-TW" altLang="en-US" sz="1400" dirty="0"/>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16</a:t>
                      </a:r>
                      <a:endParaRPr lang="zh-TW" altLang="en-US" sz="1400" dirty="0"/>
                    </a:p>
                  </a:txBody>
                  <a:tcPr anchor="ctr">
                    <a:solidFill>
                      <a:schemeClr val="bg1">
                        <a:lumMod val="85000"/>
                      </a:schemeClr>
                    </a:solidFill>
                  </a:tcPr>
                </a:tc>
                <a:tc>
                  <a:txBody>
                    <a:bodyPr/>
                    <a:lstStyle/>
                    <a:p>
                      <a:pPr algn="ctr"/>
                      <a:r>
                        <a:rPr lang="en-US" altLang="zh-TW" sz="1400" dirty="0" smtClean="0"/>
                        <a:t>17</a:t>
                      </a:r>
                      <a:endParaRPr lang="zh-TW" altLang="en-US" sz="1400" dirty="0"/>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tc>
                  <a:txBody>
                    <a:bodyPr/>
                    <a:lstStyle/>
                    <a:p>
                      <a:pPr algn="ctr"/>
                      <a:r>
                        <a:rPr lang="en-US" altLang="zh-TW" sz="1400" dirty="0" smtClean="0"/>
                        <a:t>19</a:t>
                      </a:r>
                      <a:endParaRPr lang="zh-TW" altLang="en-US" sz="1400" dirty="0"/>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23</a:t>
                      </a:r>
                      <a:endParaRPr lang="zh-TW" altLang="en-US" sz="1400" dirty="0"/>
                    </a:p>
                  </a:txBody>
                  <a:tcPr anchor="ctr">
                    <a:solidFill>
                      <a:schemeClr val="bg1">
                        <a:lumMod val="85000"/>
                      </a:schemeClr>
                    </a:solidFill>
                  </a:tcPr>
                </a:tc>
                <a:tc>
                  <a:txBody>
                    <a:bodyPr/>
                    <a:lstStyle/>
                    <a:p>
                      <a:pPr algn="ctr"/>
                      <a:r>
                        <a:rPr lang="en-US" altLang="zh-TW" sz="1400" dirty="0" smtClean="0"/>
                        <a:t>24</a:t>
                      </a:r>
                      <a:endParaRPr lang="zh-TW" altLang="en-US" sz="1400" dirty="0"/>
                    </a:p>
                  </a:txBody>
                  <a:tcPr anchor="ctr">
                    <a:solidFill>
                      <a:schemeClr val="bg1">
                        <a:lumMod val="85000"/>
                      </a:schemeClr>
                    </a:solidFill>
                  </a:tcPr>
                </a:tc>
                <a:tc>
                  <a:txBody>
                    <a:bodyPr/>
                    <a:lstStyle/>
                    <a:p>
                      <a:pPr algn="ctr"/>
                      <a:r>
                        <a:rPr lang="en-US" altLang="zh-TW" sz="1400" dirty="0" smtClean="0"/>
                        <a:t>25</a:t>
                      </a:r>
                      <a:endParaRPr lang="zh-TW" altLang="en-US" sz="1400" dirty="0"/>
                    </a:p>
                  </a:txBody>
                  <a:tcPr anchor="ctr">
                    <a:solidFill>
                      <a:schemeClr val="bg1">
                        <a:lumMod val="85000"/>
                      </a:schemeClr>
                    </a:solidFill>
                  </a:tcPr>
                </a:tc>
                <a:tc>
                  <a:txBody>
                    <a:bodyPr/>
                    <a:lstStyle/>
                    <a:p>
                      <a:pPr algn="ctr"/>
                      <a:r>
                        <a:rPr lang="en-US" altLang="zh-TW" sz="1400" dirty="0" smtClean="0"/>
                        <a:t>26</a:t>
                      </a: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001197153"/>
                  </a:ext>
                </a:extLst>
              </a:tr>
            </a:tbl>
          </a:graphicData>
        </a:graphic>
      </p:graphicFrame>
      <p:sp>
        <p:nvSpPr>
          <p:cNvPr id="7" name="圓角化同側角落矩形 6"/>
          <p:cNvSpPr/>
          <p:nvPr/>
        </p:nvSpPr>
        <p:spPr>
          <a:xfrm>
            <a:off x="207000" y="2335120"/>
            <a:ext cx="2772000" cy="631100"/>
          </a:xfrm>
          <a:prstGeom prst="round2SameRect">
            <a:avLst>
              <a:gd name="adj1" fmla="val 45942"/>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01 </a:t>
            </a:r>
            <a:r>
              <a:rPr lang="en-US" altLang="zh-TW" sz="2400" dirty="0" smtClean="0"/>
              <a:t>2017</a:t>
            </a:r>
            <a:endParaRPr lang="zh-TW" altLang="en-US" sz="2400" dirty="0"/>
          </a:p>
        </p:txBody>
      </p:sp>
      <p:graphicFrame>
        <p:nvGraphicFramePr>
          <p:cNvPr id="8" name="表格 7"/>
          <p:cNvGraphicFramePr>
            <a:graphicFrameLocks noGrp="1"/>
          </p:cNvGraphicFramePr>
          <p:nvPr>
            <p:extLst>
              <p:ext uri="{D42A27DB-BD31-4B8C-83A1-F6EECF244321}">
                <p14:modId xmlns:p14="http://schemas.microsoft.com/office/powerpoint/2010/main" val="1148806072"/>
              </p:ext>
            </p:extLst>
          </p:nvPr>
        </p:nvGraphicFramePr>
        <p:xfrm>
          <a:off x="3186000" y="296622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6</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13</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t>18</a:t>
                      </a:r>
                      <a:endParaRPr lang="zh-TW" altLang="en-US" sz="1400" dirty="0"/>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t>20</a:t>
                      </a:r>
                      <a:endParaRPr lang="zh-TW" altLang="en-US" sz="1400" dirty="0"/>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28</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1465397456"/>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25831768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153850506"/>
              </p:ext>
            </p:extLst>
          </p:nvPr>
        </p:nvGraphicFramePr>
        <p:xfrm>
          <a:off x="6165000" y="296622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435106881"/>
                  </a:ext>
                </a:extLst>
              </a:tr>
            </a:tbl>
          </a:graphicData>
        </a:graphic>
      </p:graphicFrame>
      <p:sp>
        <p:nvSpPr>
          <p:cNvPr id="12" name="圓角化同側角落矩形 11"/>
          <p:cNvSpPr/>
          <p:nvPr/>
        </p:nvSpPr>
        <p:spPr>
          <a:xfrm>
            <a:off x="3186000" y="2335120"/>
            <a:ext cx="2772000" cy="631100"/>
          </a:xfrm>
          <a:prstGeom prst="round2SameRect">
            <a:avLst>
              <a:gd name="adj1" fmla="val 4594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02 </a:t>
            </a:r>
            <a:r>
              <a:rPr lang="en-US" altLang="zh-TW" sz="2400" dirty="0" smtClean="0"/>
              <a:t>2017</a:t>
            </a:r>
            <a:endParaRPr lang="zh-TW" altLang="en-US" sz="2400" dirty="0"/>
          </a:p>
        </p:txBody>
      </p:sp>
      <p:sp>
        <p:nvSpPr>
          <p:cNvPr id="13" name="圓角化同側角落矩形 12"/>
          <p:cNvSpPr/>
          <p:nvPr/>
        </p:nvSpPr>
        <p:spPr>
          <a:xfrm>
            <a:off x="6165000" y="2335120"/>
            <a:ext cx="2772000" cy="631100"/>
          </a:xfrm>
          <a:prstGeom prst="round2SameRect">
            <a:avLst>
              <a:gd name="adj1" fmla="val 4594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03 </a:t>
            </a:r>
            <a:r>
              <a:rPr lang="en-US" altLang="zh-TW" sz="2400" dirty="0" smtClean="0"/>
              <a:t>2017</a:t>
            </a:r>
            <a:endParaRPr lang="zh-TW" altLang="en-US" sz="2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473</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75811346"/>
      </p:ext>
    </p:extLst>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表格 11"/>
          <p:cNvGraphicFramePr>
            <a:graphicFrameLocks noGrp="1"/>
          </p:cNvGraphicFramePr>
          <p:nvPr>
            <p:extLst>
              <p:ext uri="{D42A27DB-BD31-4B8C-83A1-F6EECF244321}">
                <p14:modId xmlns:p14="http://schemas.microsoft.com/office/powerpoint/2010/main" val="3727587267"/>
              </p:ext>
            </p:extLst>
          </p:nvPr>
        </p:nvGraphicFramePr>
        <p:xfrm>
          <a:off x="207000" y="2968400"/>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00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13" name="表格 12"/>
          <p:cNvGraphicFramePr>
            <a:graphicFrameLocks noGrp="1"/>
          </p:cNvGraphicFramePr>
          <p:nvPr>
            <p:extLst>
              <p:ext uri="{D42A27DB-BD31-4B8C-83A1-F6EECF244321}">
                <p14:modId xmlns:p14="http://schemas.microsoft.com/office/powerpoint/2010/main" val="3821292888"/>
              </p:ext>
            </p:extLst>
          </p:nvPr>
        </p:nvGraphicFramePr>
        <p:xfrm>
          <a:off x="3186000" y="2968400"/>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7</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14</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21</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28</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30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endParaRPr lang="zh-TW" altLang="en-US" sz="1400" dirty="0" smtClean="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859165429"/>
                  </a:ext>
                </a:extLst>
              </a:tr>
            </a:tbl>
          </a:graphicData>
        </a:graphic>
      </p:graphicFrame>
      <p:graphicFrame>
        <p:nvGraphicFramePr>
          <p:cNvPr id="14" name="表格 13"/>
          <p:cNvGraphicFramePr>
            <a:graphicFrameLocks noGrp="1"/>
          </p:cNvGraphicFramePr>
          <p:nvPr>
            <p:extLst>
              <p:ext uri="{D42A27DB-BD31-4B8C-83A1-F6EECF244321}">
                <p14:modId xmlns:p14="http://schemas.microsoft.com/office/powerpoint/2010/main" val="1907339795"/>
              </p:ext>
            </p:extLst>
          </p:nvPr>
        </p:nvGraphicFramePr>
        <p:xfrm>
          <a:off x="6165000" y="2968399"/>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910626126"/>
                  </a:ext>
                </a:extLst>
              </a:tr>
            </a:tbl>
          </a:graphicData>
        </a:graphic>
      </p:graphicFrame>
      <p:sp>
        <p:nvSpPr>
          <p:cNvPr id="8" name="圓角化同側角落矩形 7"/>
          <p:cNvSpPr/>
          <p:nvPr/>
        </p:nvSpPr>
        <p:spPr>
          <a:xfrm>
            <a:off x="207000" y="2337300"/>
            <a:ext cx="2772000" cy="631100"/>
          </a:xfrm>
          <a:prstGeom prst="round2SameRect">
            <a:avLst>
              <a:gd name="adj1" fmla="val 4594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04 </a:t>
            </a:r>
            <a:r>
              <a:rPr lang="en-US" altLang="zh-TW" sz="2400" dirty="0" smtClean="0"/>
              <a:t>2017</a:t>
            </a:r>
            <a:endParaRPr lang="zh-TW" altLang="en-US" sz="2400" dirty="0"/>
          </a:p>
        </p:txBody>
      </p:sp>
      <p:sp>
        <p:nvSpPr>
          <p:cNvPr id="10" name="圓角化同側角落矩形 9"/>
          <p:cNvSpPr/>
          <p:nvPr/>
        </p:nvSpPr>
        <p:spPr>
          <a:xfrm>
            <a:off x="3186000" y="2337300"/>
            <a:ext cx="2772000" cy="631100"/>
          </a:xfrm>
          <a:prstGeom prst="round2SameRect">
            <a:avLst>
              <a:gd name="adj1" fmla="val 45942"/>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05 </a:t>
            </a:r>
            <a:r>
              <a:rPr lang="en-US" altLang="zh-TW" sz="2400" dirty="0" smtClean="0"/>
              <a:t>2017</a:t>
            </a:r>
            <a:endParaRPr lang="zh-TW" altLang="en-US" sz="2400" dirty="0"/>
          </a:p>
        </p:txBody>
      </p:sp>
      <p:sp>
        <p:nvSpPr>
          <p:cNvPr id="15" name="圓角化同側角落矩形 14"/>
          <p:cNvSpPr/>
          <p:nvPr/>
        </p:nvSpPr>
        <p:spPr>
          <a:xfrm>
            <a:off x="6165000" y="2337300"/>
            <a:ext cx="2772000" cy="631100"/>
          </a:xfrm>
          <a:prstGeom prst="round2SameRect">
            <a:avLst>
              <a:gd name="adj1" fmla="val 45942"/>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06 </a:t>
            </a:r>
            <a:r>
              <a:rPr lang="en-US" altLang="zh-TW" sz="2400" dirty="0" smtClean="0"/>
              <a:t>2017</a:t>
            </a:r>
            <a:endParaRPr lang="zh-TW" altLang="en-US" sz="2400"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474</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59638899"/>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1021350032"/>
              </p:ext>
            </p:extLst>
          </p:nvPr>
        </p:nvGraphicFramePr>
        <p:xfrm>
          <a:off x="207000" y="2951389"/>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FF0000"/>
                          </a:solidFill>
                        </a:rPr>
                        <a:t>30</a:t>
                      </a:r>
                      <a:endParaRPr lang="zh-TW" altLang="en-US" sz="1400" dirty="0" smtClean="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926541883"/>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73266536"/>
              </p:ext>
            </p:extLst>
          </p:nvPr>
        </p:nvGraphicFramePr>
        <p:xfrm>
          <a:off x="3186000" y="2951390"/>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5</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r>
                        <a:rPr lang="en-US" altLang="zh-TW" sz="1400" dirty="0" smtClean="0">
                          <a:solidFill>
                            <a:srgbClr val="FF0000"/>
                          </a:solidFill>
                        </a:rPr>
                        <a:t>27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465397456"/>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063272411"/>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3017402488"/>
              </p:ext>
            </p:extLst>
          </p:nvPr>
        </p:nvGraphicFramePr>
        <p:xfrm>
          <a:off x="6165000" y="2951391"/>
          <a:ext cx="2772000" cy="2525758"/>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2630">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188">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188">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188">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188">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188">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188">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593263230"/>
                  </a:ext>
                </a:extLst>
              </a:tr>
            </a:tbl>
          </a:graphicData>
        </a:graphic>
      </p:graphicFrame>
      <p:sp>
        <p:nvSpPr>
          <p:cNvPr id="12" name="圓角化同側角落矩形 11"/>
          <p:cNvSpPr/>
          <p:nvPr/>
        </p:nvSpPr>
        <p:spPr>
          <a:xfrm>
            <a:off x="207000" y="2320290"/>
            <a:ext cx="2772000" cy="631100"/>
          </a:xfrm>
          <a:prstGeom prst="round2SameRect">
            <a:avLst>
              <a:gd name="adj1" fmla="val 45942"/>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07 </a:t>
            </a:r>
            <a:r>
              <a:rPr lang="en-US" altLang="zh-TW" sz="2400" dirty="0" smtClean="0"/>
              <a:t>2017</a:t>
            </a:r>
            <a:endParaRPr lang="zh-TW" altLang="en-US" sz="2400" dirty="0"/>
          </a:p>
        </p:txBody>
      </p:sp>
      <p:sp>
        <p:nvSpPr>
          <p:cNvPr id="13" name="圓角化同側角落矩形 12"/>
          <p:cNvSpPr/>
          <p:nvPr/>
        </p:nvSpPr>
        <p:spPr>
          <a:xfrm>
            <a:off x="3186000" y="2320290"/>
            <a:ext cx="2772000" cy="631100"/>
          </a:xfrm>
          <a:prstGeom prst="round2SameRect">
            <a:avLst>
              <a:gd name="adj1" fmla="val 4594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08 </a:t>
            </a:r>
            <a:r>
              <a:rPr lang="en-US" altLang="zh-TW" sz="2400" dirty="0" smtClean="0"/>
              <a:t>2017</a:t>
            </a:r>
            <a:endParaRPr lang="zh-TW" altLang="en-US" sz="2400" dirty="0"/>
          </a:p>
        </p:txBody>
      </p:sp>
      <p:sp>
        <p:nvSpPr>
          <p:cNvPr id="14" name="圓角化同側角落矩形 13"/>
          <p:cNvSpPr/>
          <p:nvPr/>
        </p:nvSpPr>
        <p:spPr>
          <a:xfrm>
            <a:off x="6165000" y="2320290"/>
            <a:ext cx="2772000" cy="631100"/>
          </a:xfrm>
          <a:prstGeom prst="round2SameRect">
            <a:avLst>
              <a:gd name="adj1" fmla="val 4594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09 </a:t>
            </a:r>
            <a:r>
              <a:rPr lang="en-US" altLang="zh-TW" sz="2400" dirty="0" smtClean="0"/>
              <a:t>2017</a:t>
            </a:r>
            <a:endParaRPr lang="zh-TW" altLang="en-US" sz="2400"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475</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255144595"/>
      </p:ext>
    </p:extLst>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表格 5"/>
          <p:cNvGraphicFramePr>
            <a:graphicFrameLocks noGrp="1"/>
          </p:cNvGraphicFramePr>
          <p:nvPr>
            <p:extLst>
              <p:ext uri="{D42A27DB-BD31-4B8C-83A1-F6EECF244321}">
                <p14:modId xmlns:p14="http://schemas.microsoft.com/office/powerpoint/2010/main" val="544811023"/>
              </p:ext>
            </p:extLst>
          </p:nvPr>
        </p:nvGraphicFramePr>
        <p:xfrm>
          <a:off x="207000" y="2951389"/>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r>
                        <a:rPr lang="en-US" altLang="zh-TW" sz="1400" dirty="0" smtClean="0">
                          <a:solidFill>
                            <a:srgbClr val="FF0000"/>
                          </a:solidFill>
                        </a:rPr>
                        <a:t>1</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FF0000"/>
                          </a:solidFill>
                        </a:rPr>
                        <a:t>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7</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8</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14</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21</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22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28</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31</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p>
                  </a:txBody>
                  <a:tcPr anchor="ctr">
                    <a:solidFill>
                      <a:schemeClr val="bg1">
                        <a:lumMod val="85000"/>
                      </a:schemeClr>
                    </a:solidFill>
                  </a:tcPr>
                </a:tc>
                <a:extLst>
                  <a:ext uri="{0D108BD9-81ED-4DB2-BD59-A6C34878D82A}">
                    <a16:rowId xmlns:a16="http://schemas.microsoft.com/office/drawing/2014/main" xmlns="" val="2454279749"/>
                  </a:ext>
                </a:extLst>
              </a:tr>
            </a:tbl>
          </a:graphicData>
        </a:graphic>
      </p:graphicFrame>
      <p:graphicFrame>
        <p:nvGraphicFramePr>
          <p:cNvPr id="8" name="表格 7"/>
          <p:cNvGraphicFramePr>
            <a:graphicFrameLocks noGrp="1"/>
          </p:cNvGraphicFramePr>
          <p:nvPr>
            <p:extLst>
              <p:ext uri="{D42A27DB-BD31-4B8C-83A1-F6EECF244321}">
                <p14:modId xmlns:p14="http://schemas.microsoft.com/office/powerpoint/2010/main" val="1233350883"/>
              </p:ext>
            </p:extLst>
          </p:nvPr>
        </p:nvGraphicFramePr>
        <p:xfrm>
          <a:off x="3186000" y="2951389"/>
          <a:ext cx="2772000" cy="2525763"/>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411957">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52301">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4</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52301">
                <a:tc>
                  <a:txBody>
                    <a:bodyPr/>
                    <a:lstStyle/>
                    <a:p>
                      <a:pPr algn="ctr"/>
                      <a:r>
                        <a:rPr lang="en-US" altLang="zh-TW" sz="1400" dirty="0" smtClean="0">
                          <a:solidFill>
                            <a:srgbClr val="FF0000"/>
                          </a:solidFill>
                        </a:rPr>
                        <a:t>5</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10</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11</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52301">
                <a:tc>
                  <a:txBody>
                    <a:bodyPr/>
                    <a:lstStyle/>
                    <a:p>
                      <a:pPr algn="ctr"/>
                      <a:r>
                        <a:rPr lang="en-US" altLang="zh-TW" sz="1400" dirty="0" smtClean="0">
                          <a:solidFill>
                            <a:srgbClr val="FF0000"/>
                          </a:solidFill>
                        </a:rPr>
                        <a:t>12</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17</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18</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52301">
                <a:tc>
                  <a:txBody>
                    <a:bodyPr/>
                    <a:lstStyle/>
                    <a:p>
                      <a:pPr algn="ctr"/>
                      <a:r>
                        <a:rPr lang="en-US" altLang="zh-TW" sz="1400" dirty="0" smtClean="0">
                          <a:solidFill>
                            <a:srgbClr val="FF0000"/>
                          </a:solidFill>
                        </a:rPr>
                        <a:t>19</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24</a:t>
                      </a:r>
                      <a:endParaRPr lang="zh-TW" altLang="en-US" sz="1400" dirty="0">
                        <a:solidFill>
                          <a:schemeClr val="tx1"/>
                        </a:solidFill>
                      </a:endParaRPr>
                    </a:p>
                  </a:txBody>
                  <a:tcPr anchor="ctr">
                    <a:solidFill>
                      <a:schemeClr val="bg1">
                        <a:lumMod val="8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zh-TW" sz="1400" dirty="0" smtClean="0">
                          <a:solidFill>
                            <a:srgbClr val="0070C0"/>
                          </a:solidFill>
                        </a:rPr>
                        <a:t>25</a:t>
                      </a:r>
                      <a:endParaRPr lang="zh-TW" altLang="en-US" sz="1400" dirty="0" smtClean="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52301">
                <a:tc>
                  <a:txBody>
                    <a:bodyPr/>
                    <a:lstStyle/>
                    <a:p>
                      <a:pPr algn="ctr"/>
                      <a:r>
                        <a:rPr lang="en-US" altLang="zh-TW" sz="1400" dirty="0" smtClean="0">
                          <a:solidFill>
                            <a:srgbClr val="FF0000"/>
                          </a:solidFill>
                        </a:rPr>
                        <a:t>26</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30</a:t>
                      </a: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52301">
                <a:tc>
                  <a:txBody>
                    <a:bodyPr/>
                    <a:lstStyle/>
                    <a:p>
                      <a:pPr algn="ct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3056039616"/>
                  </a:ext>
                </a:extLst>
              </a:tr>
            </a:tbl>
          </a:graphicData>
        </a:graphic>
      </p:graphicFrame>
      <p:graphicFrame>
        <p:nvGraphicFramePr>
          <p:cNvPr id="10" name="表格 9"/>
          <p:cNvGraphicFramePr>
            <a:graphicFrameLocks noGrp="1"/>
          </p:cNvGraphicFramePr>
          <p:nvPr>
            <p:extLst>
              <p:ext uri="{D42A27DB-BD31-4B8C-83A1-F6EECF244321}">
                <p14:modId xmlns:p14="http://schemas.microsoft.com/office/powerpoint/2010/main" val="3890622940"/>
              </p:ext>
            </p:extLst>
          </p:nvPr>
        </p:nvGraphicFramePr>
        <p:xfrm>
          <a:off x="6165000" y="2951389"/>
          <a:ext cx="2772000" cy="2525760"/>
        </p:xfrm>
        <a:graphic>
          <a:graphicData uri="http://schemas.openxmlformats.org/drawingml/2006/table">
            <a:tbl>
              <a:tblPr firstRow="1" bandRow="1">
                <a:tableStyleId>{2D5ABB26-0587-4C30-8999-92F81FD0307C}</a:tableStyleId>
              </a:tblPr>
              <a:tblGrid>
                <a:gridCol w="396000">
                  <a:extLst>
                    <a:ext uri="{9D8B030D-6E8A-4147-A177-3AD203B41FA5}">
                      <a16:colId xmlns:a16="http://schemas.microsoft.com/office/drawing/2014/main" xmlns="" val="3330161279"/>
                    </a:ext>
                  </a:extLst>
                </a:gridCol>
                <a:gridCol w="396000">
                  <a:extLst>
                    <a:ext uri="{9D8B030D-6E8A-4147-A177-3AD203B41FA5}">
                      <a16:colId xmlns:a16="http://schemas.microsoft.com/office/drawing/2014/main" xmlns="" val="2734701419"/>
                    </a:ext>
                  </a:extLst>
                </a:gridCol>
                <a:gridCol w="396000">
                  <a:extLst>
                    <a:ext uri="{9D8B030D-6E8A-4147-A177-3AD203B41FA5}">
                      <a16:colId xmlns:a16="http://schemas.microsoft.com/office/drawing/2014/main" xmlns="" val="4141448327"/>
                    </a:ext>
                  </a:extLst>
                </a:gridCol>
                <a:gridCol w="396000">
                  <a:extLst>
                    <a:ext uri="{9D8B030D-6E8A-4147-A177-3AD203B41FA5}">
                      <a16:colId xmlns:a16="http://schemas.microsoft.com/office/drawing/2014/main" xmlns="" val="4276438581"/>
                    </a:ext>
                  </a:extLst>
                </a:gridCol>
                <a:gridCol w="396000">
                  <a:extLst>
                    <a:ext uri="{9D8B030D-6E8A-4147-A177-3AD203B41FA5}">
                      <a16:colId xmlns:a16="http://schemas.microsoft.com/office/drawing/2014/main" xmlns="" val="9168282"/>
                    </a:ext>
                  </a:extLst>
                </a:gridCol>
                <a:gridCol w="396000">
                  <a:extLst>
                    <a:ext uri="{9D8B030D-6E8A-4147-A177-3AD203B41FA5}">
                      <a16:colId xmlns:a16="http://schemas.microsoft.com/office/drawing/2014/main" xmlns="" val="1600134324"/>
                    </a:ext>
                  </a:extLst>
                </a:gridCol>
                <a:gridCol w="396000">
                  <a:extLst>
                    <a:ext uri="{9D8B030D-6E8A-4147-A177-3AD203B41FA5}">
                      <a16:colId xmlns:a16="http://schemas.microsoft.com/office/drawing/2014/main" xmlns="" val="3077204592"/>
                    </a:ext>
                  </a:extLst>
                </a:gridCol>
              </a:tblGrid>
              <a:tr h="360823">
                <a:tc>
                  <a:txBody>
                    <a:bodyPr/>
                    <a:lstStyle/>
                    <a:p>
                      <a:pPr algn="ctr"/>
                      <a:r>
                        <a:rPr lang="en-US" altLang="zh-TW" sz="1800" dirty="0" smtClean="0">
                          <a:solidFill>
                            <a:srgbClr val="FF0000"/>
                          </a:solidFill>
                        </a:rPr>
                        <a:t>S</a:t>
                      </a:r>
                      <a:endParaRPr lang="zh-TW" altLang="en-US" sz="1800" dirty="0">
                        <a:solidFill>
                          <a:srgbClr val="FF0000"/>
                        </a:solidFill>
                      </a:endParaRPr>
                    </a:p>
                  </a:txBody>
                  <a:tcPr anchor="ctr">
                    <a:solidFill>
                      <a:schemeClr val="bg1">
                        <a:lumMod val="85000"/>
                      </a:schemeClr>
                    </a:solidFill>
                  </a:tcPr>
                </a:tc>
                <a:tc>
                  <a:txBody>
                    <a:bodyPr/>
                    <a:lstStyle/>
                    <a:p>
                      <a:pPr algn="ctr"/>
                      <a:r>
                        <a:rPr lang="en-US" altLang="zh-TW" sz="1800" dirty="0" smtClean="0"/>
                        <a:t>M</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W</a:t>
                      </a:r>
                      <a:endParaRPr lang="zh-TW" altLang="en-US" sz="1800" dirty="0"/>
                    </a:p>
                  </a:txBody>
                  <a:tcPr anchor="ctr">
                    <a:solidFill>
                      <a:schemeClr val="bg1">
                        <a:lumMod val="85000"/>
                      </a:schemeClr>
                    </a:solidFill>
                  </a:tcPr>
                </a:tc>
                <a:tc>
                  <a:txBody>
                    <a:bodyPr/>
                    <a:lstStyle/>
                    <a:p>
                      <a:pPr algn="ctr"/>
                      <a:r>
                        <a:rPr lang="en-US" altLang="zh-TW" sz="1800" dirty="0" smtClean="0"/>
                        <a:t>T</a:t>
                      </a:r>
                      <a:endParaRPr lang="zh-TW" altLang="en-US" sz="1800" dirty="0"/>
                    </a:p>
                  </a:txBody>
                  <a:tcPr anchor="ctr">
                    <a:solidFill>
                      <a:schemeClr val="bg1">
                        <a:lumMod val="85000"/>
                      </a:schemeClr>
                    </a:solidFill>
                  </a:tcPr>
                </a:tc>
                <a:tc>
                  <a:txBody>
                    <a:bodyPr/>
                    <a:lstStyle/>
                    <a:p>
                      <a:pPr algn="ctr"/>
                      <a:r>
                        <a:rPr lang="en-US" altLang="zh-TW" sz="1800" dirty="0" smtClean="0"/>
                        <a:t>F</a:t>
                      </a:r>
                      <a:endParaRPr lang="zh-TW" altLang="en-US" sz="1800" dirty="0"/>
                    </a:p>
                  </a:txBody>
                  <a:tcPr anchor="ctr">
                    <a:solidFill>
                      <a:schemeClr val="bg1">
                        <a:lumMod val="85000"/>
                      </a:schemeClr>
                    </a:solidFill>
                  </a:tcPr>
                </a:tc>
                <a:tc>
                  <a:txBody>
                    <a:bodyPr/>
                    <a:lstStyle/>
                    <a:p>
                      <a:pPr algn="ctr"/>
                      <a:r>
                        <a:rPr lang="en-US" altLang="zh-TW" sz="1800" dirty="0" smtClean="0">
                          <a:solidFill>
                            <a:srgbClr val="0070C0"/>
                          </a:solidFill>
                        </a:rPr>
                        <a:t>S</a:t>
                      </a:r>
                      <a:endParaRPr lang="zh-TW" altLang="en-US" sz="18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620402844"/>
                  </a:ext>
                </a:extLst>
              </a:tr>
              <a:tr h="360000">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endParaRPr lang="zh-TW" altLang="en-US" sz="140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050673426"/>
                  </a:ext>
                </a:extLst>
              </a:tr>
              <a:tr h="360000">
                <a:tc>
                  <a:txBody>
                    <a:bodyPr/>
                    <a:lstStyle/>
                    <a:p>
                      <a:pPr algn="ctr"/>
                      <a:r>
                        <a:rPr lang="en-US" altLang="zh-TW" sz="1400" dirty="0" smtClean="0">
                          <a:solidFill>
                            <a:srgbClr val="FF0000"/>
                          </a:solidFill>
                        </a:rPr>
                        <a:t>3</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9</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3866970874"/>
                  </a:ext>
                </a:extLst>
              </a:tr>
              <a:tr h="360000">
                <a:tc>
                  <a:txBody>
                    <a:bodyPr/>
                    <a:lstStyle/>
                    <a:p>
                      <a:pPr algn="ctr"/>
                      <a:r>
                        <a:rPr lang="en-US" altLang="zh-TW" sz="1400" dirty="0" smtClean="0">
                          <a:solidFill>
                            <a:srgbClr val="FF0000"/>
                          </a:solidFill>
                        </a:rPr>
                        <a:t>10</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13</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14</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16</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438461715"/>
                  </a:ext>
                </a:extLst>
              </a:tr>
              <a:tr h="360000">
                <a:tc>
                  <a:txBody>
                    <a:bodyPr/>
                    <a:lstStyle/>
                    <a:p>
                      <a:pPr algn="ctr"/>
                      <a:r>
                        <a:rPr lang="en-US" altLang="zh-TW" sz="1400" dirty="0" smtClean="0">
                          <a:solidFill>
                            <a:srgbClr val="FF0000"/>
                          </a:solidFill>
                        </a:rPr>
                        <a:t>17</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18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19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20</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21</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22</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23</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1210840601"/>
                  </a:ext>
                </a:extLst>
              </a:tr>
              <a:tr h="360000">
                <a:tc>
                  <a:txBody>
                    <a:bodyPr/>
                    <a:lstStyle/>
                    <a:p>
                      <a:pPr algn="ctr"/>
                      <a:r>
                        <a:rPr lang="en-US" altLang="zh-TW" sz="1400" dirty="0" smtClean="0">
                          <a:solidFill>
                            <a:srgbClr val="FF0000"/>
                          </a:solidFill>
                        </a:rPr>
                        <a:t>24</a:t>
                      </a:r>
                      <a:endParaRPr lang="zh-TW" altLang="en-US" sz="1400" dirty="0">
                        <a:solidFill>
                          <a:srgbClr val="FF0000"/>
                        </a:solidFill>
                      </a:endParaRPr>
                    </a:p>
                  </a:txBody>
                  <a:tcPr anchor="ctr">
                    <a:solidFill>
                      <a:schemeClr val="bg1">
                        <a:lumMod val="85000"/>
                      </a:schemeClr>
                    </a:solidFill>
                  </a:tcPr>
                </a:tc>
                <a:tc>
                  <a:txBody>
                    <a:bodyPr/>
                    <a:lstStyle/>
                    <a:p>
                      <a:pPr algn="ctr"/>
                      <a:r>
                        <a:rPr lang="en-US" altLang="zh-TW" sz="1400" dirty="0" smtClean="0">
                          <a:solidFill>
                            <a:schemeClr val="tx1"/>
                          </a:solidFill>
                        </a:rPr>
                        <a:t>25</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26</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27</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28</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chemeClr val="tx1"/>
                          </a:solidFill>
                        </a:rPr>
                        <a:t>29</a:t>
                      </a:r>
                      <a:endParaRPr lang="zh-TW" altLang="en-US" sz="1400" dirty="0">
                        <a:solidFill>
                          <a:schemeClr val="tx1"/>
                        </a:solidFill>
                      </a:endParaRPr>
                    </a:p>
                  </a:txBody>
                  <a:tcPr anchor="ctr">
                    <a:solidFill>
                      <a:schemeClr val="bg1">
                        <a:lumMod val="85000"/>
                      </a:schemeClr>
                    </a:solidFill>
                  </a:tcPr>
                </a:tc>
                <a:tc>
                  <a:txBody>
                    <a:bodyPr/>
                    <a:lstStyle/>
                    <a:p>
                      <a:pPr algn="ctr"/>
                      <a:r>
                        <a:rPr lang="en-US" altLang="zh-TW" sz="1400" dirty="0" smtClean="0">
                          <a:solidFill>
                            <a:srgbClr val="0070C0"/>
                          </a:solidFill>
                        </a:rPr>
                        <a:t>30</a:t>
                      </a:r>
                      <a:endParaRPr lang="zh-TW" altLang="en-US" sz="1400" dirty="0">
                        <a:solidFill>
                          <a:srgbClr val="0070C0"/>
                        </a:solidFill>
                      </a:endParaRPr>
                    </a:p>
                  </a:txBody>
                  <a:tcPr anchor="ctr">
                    <a:solidFill>
                      <a:schemeClr val="bg1">
                        <a:lumMod val="85000"/>
                      </a:schemeClr>
                    </a:solidFill>
                  </a:tcPr>
                </a:tc>
                <a:extLst>
                  <a:ext uri="{0D108BD9-81ED-4DB2-BD59-A6C34878D82A}">
                    <a16:rowId xmlns:a16="http://schemas.microsoft.com/office/drawing/2014/main" xmlns="" val="2666164900"/>
                  </a:ext>
                </a:extLst>
              </a:tr>
              <a:tr h="360000">
                <a:tc>
                  <a:txBody>
                    <a:bodyPr/>
                    <a:lstStyle/>
                    <a:p>
                      <a:pPr algn="ctr"/>
                      <a:r>
                        <a:rPr lang="en-US" altLang="zh-TW" sz="1400" dirty="0" smtClean="0">
                          <a:solidFill>
                            <a:srgbClr val="FF0000"/>
                          </a:solidFill>
                        </a:rPr>
                        <a:t>31</a:t>
                      </a:r>
                      <a:endParaRPr lang="zh-TW" altLang="en-US" sz="1400" dirty="0">
                        <a:solidFill>
                          <a:srgbClr val="FF0000"/>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tc>
                  <a:txBody>
                    <a:bodyPr/>
                    <a:lstStyle/>
                    <a:p>
                      <a:pPr algn="ctr"/>
                      <a:endParaRPr lang="zh-TW" altLang="en-US" sz="1400" dirty="0">
                        <a:solidFill>
                          <a:schemeClr val="tx1"/>
                        </a:solidFill>
                      </a:endParaRPr>
                    </a:p>
                  </a:txBody>
                  <a:tcPr anchor="ctr">
                    <a:solidFill>
                      <a:schemeClr val="bg1">
                        <a:lumMod val="85000"/>
                      </a:schemeClr>
                    </a:solidFill>
                  </a:tcPr>
                </a:tc>
                <a:extLst>
                  <a:ext uri="{0D108BD9-81ED-4DB2-BD59-A6C34878D82A}">
                    <a16:rowId xmlns:a16="http://schemas.microsoft.com/office/drawing/2014/main" xmlns="" val="1060897874"/>
                  </a:ext>
                </a:extLst>
              </a:tr>
            </a:tbl>
          </a:graphicData>
        </a:graphic>
      </p:graphicFrame>
      <p:sp>
        <p:nvSpPr>
          <p:cNvPr id="12" name="圓角化同側角落矩形 11"/>
          <p:cNvSpPr/>
          <p:nvPr/>
        </p:nvSpPr>
        <p:spPr>
          <a:xfrm>
            <a:off x="207000" y="2320290"/>
            <a:ext cx="2772000" cy="631100"/>
          </a:xfrm>
          <a:prstGeom prst="round2SameRect">
            <a:avLst>
              <a:gd name="adj1" fmla="val 4594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10 </a:t>
            </a:r>
            <a:r>
              <a:rPr lang="en-US" altLang="zh-TW" sz="2400" dirty="0" smtClean="0"/>
              <a:t>2017</a:t>
            </a:r>
            <a:endParaRPr lang="zh-TW" altLang="en-US" sz="2400" dirty="0"/>
          </a:p>
        </p:txBody>
      </p:sp>
      <p:sp>
        <p:nvSpPr>
          <p:cNvPr id="13" name="圓角化同側角落矩形 12"/>
          <p:cNvSpPr/>
          <p:nvPr/>
        </p:nvSpPr>
        <p:spPr>
          <a:xfrm>
            <a:off x="3186000" y="2320290"/>
            <a:ext cx="2772000" cy="631100"/>
          </a:xfrm>
          <a:prstGeom prst="round2SameRect">
            <a:avLst>
              <a:gd name="adj1" fmla="val 45942"/>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11 </a:t>
            </a:r>
            <a:r>
              <a:rPr lang="en-US" altLang="zh-TW" sz="2400" dirty="0" smtClean="0"/>
              <a:t>2017</a:t>
            </a:r>
            <a:endParaRPr lang="zh-TW" altLang="en-US" sz="2400" dirty="0"/>
          </a:p>
        </p:txBody>
      </p:sp>
      <p:sp>
        <p:nvSpPr>
          <p:cNvPr id="14" name="圓角化同側角落矩形 13"/>
          <p:cNvSpPr/>
          <p:nvPr/>
        </p:nvSpPr>
        <p:spPr>
          <a:xfrm>
            <a:off x="6165000" y="2320290"/>
            <a:ext cx="2772000" cy="631100"/>
          </a:xfrm>
          <a:prstGeom prst="round2SameRect">
            <a:avLst>
              <a:gd name="adj1" fmla="val 45942"/>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4800" dirty="0" smtClean="0"/>
              <a:t>12 </a:t>
            </a:r>
            <a:r>
              <a:rPr lang="en-US" altLang="zh-TW" sz="2400" dirty="0" smtClean="0"/>
              <a:t>2017</a:t>
            </a:r>
            <a:endParaRPr lang="zh-TW" altLang="en-US" sz="2400" dirty="0"/>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476</a:t>
            </a:fld>
            <a:endParaRPr lang="zh-TW" altLang="en-US"/>
          </a:p>
        </p:txBody>
      </p:sp>
      <p:sp>
        <p:nvSpPr>
          <p:cNvPr id="9" name="文字方塊 8"/>
          <p:cNvSpPr txBox="1"/>
          <p:nvPr/>
        </p:nvSpPr>
        <p:spPr>
          <a:xfrm>
            <a:off x="1886111" y="501117"/>
            <a:ext cx="5371778" cy="707886"/>
          </a:xfrm>
          <a:prstGeom prst="rect">
            <a:avLst/>
          </a:prstGeom>
          <a:noFill/>
        </p:spPr>
        <p:txBody>
          <a:bodyPr wrap="square" rtlCol="0" anchor="ctr">
            <a:spAutoFit/>
          </a:bodyPr>
          <a:lstStyle/>
          <a:p>
            <a:pPr algn="ctr"/>
            <a:r>
              <a:rPr lang="en-US" altLang="zh-TW" sz="4000" b="1" dirty="0" smtClean="0"/>
              <a:t>Event Calendar 2017</a:t>
            </a:r>
            <a:endParaRPr lang="zh-TW" altLang="en-US" sz="4000" b="1" dirty="0"/>
          </a:p>
        </p:txBody>
      </p:sp>
      <p:sp>
        <p:nvSpPr>
          <p:cNvPr id="11" name="矩形 10"/>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22848906"/>
      </p:ext>
    </p:extLst>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表格 3"/>
          <p:cNvGraphicFramePr>
            <a:graphicFrameLocks noGrp="1"/>
          </p:cNvGraphicFramePr>
          <p:nvPr>
            <p:extLst>
              <p:ext uri="{D42A27DB-BD31-4B8C-83A1-F6EECF244321}">
                <p14:modId xmlns:p14="http://schemas.microsoft.com/office/powerpoint/2010/main" val="2018847324"/>
              </p:ext>
            </p:extLst>
          </p:nvPr>
        </p:nvGraphicFramePr>
        <p:xfrm>
          <a:off x="611999" y="893517"/>
          <a:ext cx="7920003" cy="5402971"/>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5936">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999407">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4</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5</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999407">
                <a:tc>
                  <a:txBody>
                    <a:bodyPr/>
                    <a:lstStyle/>
                    <a:p>
                      <a:r>
                        <a:rPr lang="en-US" altLang="zh-TW" dirty="0" smtClean="0">
                          <a:solidFill>
                            <a:srgbClr val="FF0000"/>
                          </a:solidFill>
                        </a:rPr>
                        <a:t>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9</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10</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11</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12</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999407">
                <a:tc>
                  <a:txBody>
                    <a:bodyPr/>
                    <a:lstStyle/>
                    <a:p>
                      <a:r>
                        <a:rPr lang="en-US" altLang="zh-TW" dirty="0" smtClean="0">
                          <a:solidFill>
                            <a:srgbClr val="FF0000"/>
                          </a:solidFill>
                        </a:rPr>
                        <a:t>15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17</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18</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19</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20</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21</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999407">
                <a:tc>
                  <a:txBody>
                    <a:bodyPr/>
                    <a:lstStyle/>
                    <a:p>
                      <a:r>
                        <a:rPr lang="en-US" altLang="zh-TW" dirty="0" smtClean="0">
                          <a:solidFill>
                            <a:srgbClr val="FF0000"/>
                          </a:solidFill>
                        </a:rPr>
                        <a:t>22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24</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25</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999407">
                <a:tc>
                  <a:txBody>
                    <a:bodyPr/>
                    <a:lstStyle/>
                    <a:p>
                      <a:r>
                        <a:rPr lang="en-US" altLang="zh-TW" dirty="0" smtClean="0">
                          <a:solidFill>
                            <a:srgbClr val="FF0000"/>
                          </a:solidFill>
                        </a:rPr>
                        <a:t>29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10" name="矩形 9"/>
          <p:cNvSpPr/>
          <p:nvPr/>
        </p:nvSpPr>
        <p:spPr>
          <a:xfrm>
            <a:off x="611999" y="306586"/>
            <a:ext cx="7920002" cy="52420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JANUARY 2017</a:t>
            </a:r>
            <a:endParaRPr lang="zh-TW" altLang="en-US" sz="3600" dirty="0"/>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477</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59515960"/>
      </p:ext>
    </p:extLst>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349869388"/>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6</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11</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13</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18</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19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t>20</a:t>
                      </a:r>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1000800">
                <a:tc>
                  <a:txBody>
                    <a:bodyPr/>
                    <a:lstStyle/>
                    <a:p>
                      <a:r>
                        <a:rPr lang="en-US" altLang="zh-TW" dirty="0" smtClean="0">
                          <a:solidFill>
                            <a:srgbClr val="FF0000"/>
                          </a:solidFill>
                        </a:rPr>
                        <a:t>26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65397456"/>
                  </a:ext>
                </a:extLst>
              </a:tr>
            </a:tbl>
          </a:graphicData>
        </a:graphic>
      </p:graphicFrame>
      <p:sp>
        <p:nvSpPr>
          <p:cNvPr id="3" name="矩形 2"/>
          <p:cNvSpPr/>
          <p:nvPr/>
        </p:nvSpPr>
        <p:spPr>
          <a:xfrm>
            <a:off x="611999" y="306586"/>
            <a:ext cx="7920002" cy="5242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FEBRUARY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97076126"/>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a:t>Our Mission</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223538" y="2213291"/>
            <a:ext cx="7222700" cy="3715932"/>
            <a:chOff x="1223538" y="2213291"/>
            <a:chExt cx="7222700" cy="3715932"/>
          </a:xfrm>
        </p:grpSpPr>
        <p:sp>
          <p:nvSpPr>
            <p:cNvPr id="14" name="Freeform 13"/>
            <p:cNvSpPr>
              <a:spLocks/>
            </p:cNvSpPr>
            <p:nvPr/>
          </p:nvSpPr>
          <p:spPr bwMode="auto">
            <a:xfrm>
              <a:off x="1223538" y="2213291"/>
              <a:ext cx="5051947" cy="1195610"/>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5" name="Freeform 13"/>
            <p:cNvSpPr>
              <a:spLocks/>
            </p:cNvSpPr>
            <p:nvPr/>
          </p:nvSpPr>
          <p:spPr bwMode="auto">
            <a:xfrm rot="10800000">
              <a:off x="3394291" y="4733613"/>
              <a:ext cx="5051947" cy="1195610"/>
            </a:xfrm>
            <a:custGeom>
              <a:avLst/>
              <a:gdLst>
                <a:gd name="T0" fmla="*/ 3375 w 3375"/>
                <a:gd name="T1" fmla="*/ 61 h 787"/>
                <a:gd name="T2" fmla="*/ 3375 w 3375"/>
                <a:gd name="T3" fmla="*/ 0 h 787"/>
                <a:gd name="T4" fmla="*/ 182 w 3375"/>
                <a:gd name="T5" fmla="*/ 0 h 787"/>
                <a:gd name="T6" fmla="*/ 0 w 3375"/>
                <a:gd name="T7" fmla="*/ 182 h 787"/>
                <a:gd name="T8" fmla="*/ 0 w 3375"/>
                <a:gd name="T9" fmla="*/ 182 h 787"/>
                <a:gd name="T10" fmla="*/ 0 w 3375"/>
                <a:gd name="T11" fmla="*/ 182 h 787"/>
                <a:gd name="T12" fmla="*/ 0 w 3375"/>
                <a:gd name="T13" fmla="*/ 787 h 787"/>
                <a:gd name="T14" fmla="*/ 61 w 3375"/>
                <a:gd name="T15" fmla="*/ 787 h 787"/>
                <a:gd name="T16" fmla="*/ 61 w 3375"/>
                <a:gd name="T17" fmla="*/ 182 h 787"/>
                <a:gd name="T18" fmla="*/ 182 w 3375"/>
                <a:gd name="T19" fmla="*/ 61 h 787"/>
                <a:gd name="T20" fmla="*/ 182 w 3375"/>
                <a:gd name="T21" fmla="*/ 61 h 787"/>
                <a:gd name="T22" fmla="*/ 3375 w 3375"/>
                <a:gd name="T23" fmla="*/ 61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75" h="787">
                  <a:moveTo>
                    <a:pt x="3375" y="61"/>
                  </a:moveTo>
                  <a:lnTo>
                    <a:pt x="3375" y="0"/>
                  </a:lnTo>
                  <a:lnTo>
                    <a:pt x="182" y="0"/>
                  </a:lnTo>
                  <a:cubicBezTo>
                    <a:pt x="82" y="0"/>
                    <a:pt x="0" y="82"/>
                    <a:pt x="0" y="182"/>
                  </a:cubicBezTo>
                  <a:cubicBezTo>
                    <a:pt x="0" y="182"/>
                    <a:pt x="0" y="182"/>
                    <a:pt x="0" y="182"/>
                  </a:cubicBezTo>
                  <a:lnTo>
                    <a:pt x="0" y="182"/>
                  </a:lnTo>
                  <a:lnTo>
                    <a:pt x="0" y="787"/>
                  </a:lnTo>
                  <a:lnTo>
                    <a:pt x="61" y="787"/>
                  </a:lnTo>
                  <a:lnTo>
                    <a:pt x="61" y="182"/>
                  </a:lnTo>
                  <a:cubicBezTo>
                    <a:pt x="61" y="115"/>
                    <a:pt x="115" y="61"/>
                    <a:pt x="182" y="61"/>
                  </a:cubicBezTo>
                  <a:lnTo>
                    <a:pt x="182" y="61"/>
                  </a:lnTo>
                  <a:lnTo>
                    <a:pt x="3375" y="61"/>
                  </a:ln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16" name="Freeform 5"/>
          <p:cNvSpPr>
            <a:spLocks noEditPoints="1"/>
          </p:cNvSpPr>
          <p:nvPr/>
        </p:nvSpPr>
        <p:spPr bwMode="auto">
          <a:xfrm>
            <a:off x="697761" y="4431303"/>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7" name="Freeform 5"/>
          <p:cNvSpPr>
            <a:spLocks noEditPoints="1"/>
          </p:cNvSpPr>
          <p:nvPr/>
        </p:nvSpPr>
        <p:spPr bwMode="auto">
          <a:xfrm rot="10800000">
            <a:off x="6999046" y="2546321"/>
            <a:ext cx="1447192" cy="1110880"/>
          </a:xfrm>
          <a:custGeom>
            <a:avLst/>
            <a:gdLst>
              <a:gd name="T0" fmla="*/ 113 w 12756"/>
              <a:gd name="T1" fmla="*/ 9690 h 9774"/>
              <a:gd name="T2" fmla="*/ 13 w 12756"/>
              <a:gd name="T3" fmla="*/ 9448 h 9774"/>
              <a:gd name="T4" fmla="*/ 8 w 12756"/>
              <a:gd name="T5" fmla="*/ 6967 h 9774"/>
              <a:gd name="T6" fmla="*/ 198 w 12756"/>
              <a:gd name="T7" fmla="*/ 3388 h 9774"/>
              <a:gd name="T8" fmla="*/ 1337 w 12756"/>
              <a:gd name="T9" fmla="*/ 1086 h 9774"/>
              <a:gd name="T10" fmla="*/ 4130 w 12756"/>
              <a:gd name="T11" fmla="*/ 34 h 9774"/>
              <a:gd name="T12" fmla="*/ 4489 w 12756"/>
              <a:gd name="T13" fmla="*/ 116 h 9774"/>
              <a:gd name="T14" fmla="*/ 4572 w 12756"/>
              <a:gd name="T15" fmla="*/ 198 h 9774"/>
              <a:gd name="T16" fmla="*/ 4572 w 12756"/>
              <a:gd name="T17" fmla="*/ 1103 h 9774"/>
              <a:gd name="T18" fmla="*/ 4572 w 12756"/>
              <a:gd name="T19" fmla="*/ 2008 h 9774"/>
              <a:gd name="T20" fmla="*/ 4494 w 12756"/>
              <a:gd name="T21" fmla="*/ 2096 h 9774"/>
              <a:gd name="T22" fmla="*/ 4162 w 12756"/>
              <a:gd name="T23" fmla="*/ 2211 h 9774"/>
              <a:gd name="T24" fmla="*/ 3219 w 12756"/>
              <a:gd name="T25" fmla="*/ 2718 h 9774"/>
              <a:gd name="T26" fmla="*/ 2895 w 12756"/>
              <a:gd name="T27" fmla="*/ 4238 h 9774"/>
              <a:gd name="T28" fmla="*/ 2893 w 12756"/>
              <a:gd name="T29" fmla="*/ 4761 h 9774"/>
              <a:gd name="T30" fmla="*/ 4092 w 12756"/>
              <a:gd name="T31" fmla="*/ 4775 h 9774"/>
              <a:gd name="T32" fmla="*/ 5335 w 12756"/>
              <a:gd name="T33" fmla="*/ 4811 h 9774"/>
              <a:gd name="T34" fmla="*/ 5427 w 12756"/>
              <a:gd name="T35" fmla="*/ 4914 h 9774"/>
              <a:gd name="T36" fmla="*/ 5475 w 12756"/>
              <a:gd name="T37" fmla="*/ 7287 h 9774"/>
              <a:gd name="T38" fmla="*/ 5475 w 12756"/>
              <a:gd name="T39" fmla="*/ 9578 h 9774"/>
              <a:gd name="T40" fmla="*/ 5379 w 12756"/>
              <a:gd name="T41" fmla="*/ 9674 h 9774"/>
              <a:gd name="T42" fmla="*/ 5283 w 12756"/>
              <a:gd name="T43" fmla="*/ 9770 h 9774"/>
              <a:gd name="T44" fmla="*/ 2738 w 12756"/>
              <a:gd name="T45" fmla="*/ 9770 h 9774"/>
              <a:gd name="T46" fmla="*/ 193 w 12756"/>
              <a:gd name="T47" fmla="*/ 9770 h 9774"/>
              <a:gd name="T48" fmla="*/ 113 w 12756"/>
              <a:gd name="T49" fmla="*/ 9690 h 9774"/>
              <a:gd name="T50" fmla="*/ 7447 w 12756"/>
              <a:gd name="T51" fmla="*/ 9728 h 9774"/>
              <a:gd name="T52" fmla="*/ 7340 w 12756"/>
              <a:gd name="T53" fmla="*/ 9606 h 9774"/>
              <a:gd name="T54" fmla="*/ 7317 w 12756"/>
              <a:gd name="T55" fmla="*/ 6959 h 9774"/>
              <a:gd name="T56" fmla="*/ 7376 w 12756"/>
              <a:gd name="T57" fmla="*/ 4055 h 9774"/>
              <a:gd name="T58" fmla="*/ 8167 w 12756"/>
              <a:gd name="T59" fmla="*/ 1632 h 9774"/>
              <a:gd name="T60" fmla="*/ 9119 w 12756"/>
              <a:gd name="T61" fmla="*/ 703 h 9774"/>
              <a:gd name="T62" fmla="*/ 11266 w 12756"/>
              <a:gd name="T63" fmla="*/ 41 h 9774"/>
              <a:gd name="T64" fmla="*/ 11881 w 12756"/>
              <a:gd name="T65" fmla="*/ 1098 h 9774"/>
              <a:gd name="T66" fmla="*/ 11851 w 12756"/>
              <a:gd name="T67" fmla="*/ 1989 h 9774"/>
              <a:gd name="T68" fmla="*/ 11527 w 12756"/>
              <a:gd name="T69" fmla="*/ 2206 h 9774"/>
              <a:gd name="T70" fmla="*/ 10246 w 12756"/>
              <a:gd name="T71" fmla="*/ 3411 h 9774"/>
              <a:gd name="T72" fmla="*/ 10196 w 12756"/>
              <a:gd name="T73" fmla="*/ 4741 h 9774"/>
              <a:gd name="T74" fmla="*/ 11427 w 12756"/>
              <a:gd name="T75" fmla="*/ 4781 h 9774"/>
              <a:gd name="T76" fmla="*/ 12620 w 12756"/>
              <a:gd name="T77" fmla="*/ 4789 h 9774"/>
              <a:gd name="T78" fmla="*/ 12688 w 12756"/>
              <a:gd name="T79" fmla="*/ 4868 h 9774"/>
              <a:gd name="T80" fmla="*/ 12756 w 12756"/>
              <a:gd name="T81" fmla="*/ 4947 h 9774"/>
              <a:gd name="T82" fmla="*/ 12756 w 12756"/>
              <a:gd name="T83" fmla="*/ 7262 h 9774"/>
              <a:gd name="T84" fmla="*/ 12727 w 12756"/>
              <a:gd name="T85" fmla="*/ 9630 h 9774"/>
              <a:gd name="T86" fmla="*/ 10027 w 12756"/>
              <a:gd name="T87" fmla="*/ 9769 h 9774"/>
              <a:gd name="T88" fmla="*/ 7447 w 12756"/>
              <a:gd name="T89" fmla="*/ 9728 h 9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56" h="9774">
                <a:moveTo>
                  <a:pt x="113" y="9690"/>
                </a:moveTo>
                <a:cubicBezTo>
                  <a:pt x="52" y="9629"/>
                  <a:pt x="29" y="9572"/>
                  <a:pt x="13" y="9448"/>
                </a:cubicBezTo>
                <a:cubicBezTo>
                  <a:pt x="2" y="9358"/>
                  <a:pt x="0" y="8242"/>
                  <a:pt x="8" y="6967"/>
                </a:cubicBezTo>
                <a:cubicBezTo>
                  <a:pt x="25" y="4432"/>
                  <a:pt x="37" y="4197"/>
                  <a:pt x="198" y="3388"/>
                </a:cubicBezTo>
                <a:cubicBezTo>
                  <a:pt x="404" y="2354"/>
                  <a:pt x="770" y="1616"/>
                  <a:pt x="1337" y="1086"/>
                </a:cubicBezTo>
                <a:cubicBezTo>
                  <a:pt x="2061" y="411"/>
                  <a:pt x="3054" y="36"/>
                  <a:pt x="4130" y="34"/>
                </a:cubicBezTo>
                <a:cubicBezTo>
                  <a:pt x="4399" y="33"/>
                  <a:pt x="4409" y="36"/>
                  <a:pt x="4489" y="116"/>
                </a:cubicBezTo>
                <a:lnTo>
                  <a:pt x="4572" y="198"/>
                </a:lnTo>
                <a:lnTo>
                  <a:pt x="4572" y="1103"/>
                </a:lnTo>
                <a:lnTo>
                  <a:pt x="4572" y="2008"/>
                </a:lnTo>
                <a:lnTo>
                  <a:pt x="4494" y="2096"/>
                </a:lnTo>
                <a:cubicBezTo>
                  <a:pt x="4422" y="2176"/>
                  <a:pt x="4393" y="2186"/>
                  <a:pt x="4162" y="2211"/>
                </a:cubicBezTo>
                <a:cubicBezTo>
                  <a:pt x="3699" y="2262"/>
                  <a:pt x="3426" y="2409"/>
                  <a:pt x="3219" y="2718"/>
                </a:cubicBezTo>
                <a:cubicBezTo>
                  <a:pt x="2992" y="3059"/>
                  <a:pt x="2899" y="3494"/>
                  <a:pt x="2895" y="4238"/>
                </a:cubicBezTo>
                <a:lnTo>
                  <a:pt x="2893" y="4761"/>
                </a:lnTo>
                <a:lnTo>
                  <a:pt x="4092" y="4775"/>
                </a:lnTo>
                <a:cubicBezTo>
                  <a:pt x="4752" y="4782"/>
                  <a:pt x="5311" y="4799"/>
                  <a:pt x="5335" y="4811"/>
                </a:cubicBezTo>
                <a:cubicBezTo>
                  <a:pt x="5360" y="4823"/>
                  <a:pt x="5401" y="4869"/>
                  <a:pt x="5427" y="4914"/>
                </a:cubicBezTo>
                <a:cubicBezTo>
                  <a:pt x="5471" y="4988"/>
                  <a:pt x="5475" y="5182"/>
                  <a:pt x="5475" y="7287"/>
                </a:cubicBezTo>
                <a:lnTo>
                  <a:pt x="5475" y="9578"/>
                </a:lnTo>
                <a:lnTo>
                  <a:pt x="5379" y="9674"/>
                </a:lnTo>
                <a:lnTo>
                  <a:pt x="5283" y="9770"/>
                </a:lnTo>
                <a:lnTo>
                  <a:pt x="2738" y="9770"/>
                </a:lnTo>
                <a:lnTo>
                  <a:pt x="193" y="9770"/>
                </a:lnTo>
                <a:lnTo>
                  <a:pt x="113" y="9690"/>
                </a:lnTo>
                <a:close/>
                <a:moveTo>
                  <a:pt x="7447" y="9728"/>
                </a:moveTo>
                <a:cubicBezTo>
                  <a:pt x="7407" y="9706"/>
                  <a:pt x="7359" y="9651"/>
                  <a:pt x="7340" y="9606"/>
                </a:cubicBezTo>
                <a:cubicBezTo>
                  <a:pt x="7314" y="9544"/>
                  <a:pt x="7309" y="8912"/>
                  <a:pt x="7317" y="6959"/>
                </a:cubicBezTo>
                <a:cubicBezTo>
                  <a:pt x="7327" y="4762"/>
                  <a:pt x="7336" y="4345"/>
                  <a:pt x="7376" y="4055"/>
                </a:cubicBezTo>
                <a:cubicBezTo>
                  <a:pt x="7526" y="2973"/>
                  <a:pt x="7769" y="2230"/>
                  <a:pt x="8167" y="1632"/>
                </a:cubicBezTo>
                <a:cubicBezTo>
                  <a:pt x="8358" y="1345"/>
                  <a:pt x="8797" y="916"/>
                  <a:pt x="9119" y="703"/>
                </a:cubicBezTo>
                <a:cubicBezTo>
                  <a:pt x="9727" y="299"/>
                  <a:pt x="10452" y="76"/>
                  <a:pt x="11266" y="41"/>
                </a:cubicBezTo>
                <a:cubicBezTo>
                  <a:pt x="11890" y="15"/>
                  <a:pt x="11882" y="0"/>
                  <a:pt x="11881" y="1098"/>
                </a:cubicBezTo>
                <a:cubicBezTo>
                  <a:pt x="11881" y="1561"/>
                  <a:pt x="11869" y="1926"/>
                  <a:pt x="11851" y="1989"/>
                </a:cubicBezTo>
                <a:cubicBezTo>
                  <a:pt x="11815" y="2122"/>
                  <a:pt x="11688" y="2206"/>
                  <a:pt x="11527" y="2206"/>
                </a:cubicBezTo>
                <a:cubicBezTo>
                  <a:pt x="10850" y="2207"/>
                  <a:pt x="10403" y="2627"/>
                  <a:pt x="10246" y="3411"/>
                </a:cubicBezTo>
                <a:cubicBezTo>
                  <a:pt x="10171" y="3781"/>
                  <a:pt x="10137" y="4693"/>
                  <a:pt x="10196" y="4741"/>
                </a:cubicBezTo>
                <a:cubicBezTo>
                  <a:pt x="10222" y="4763"/>
                  <a:pt x="10602" y="4775"/>
                  <a:pt x="11427" y="4781"/>
                </a:cubicBezTo>
                <a:lnTo>
                  <a:pt x="12620" y="4789"/>
                </a:lnTo>
                <a:lnTo>
                  <a:pt x="12688" y="4868"/>
                </a:lnTo>
                <a:lnTo>
                  <a:pt x="12756" y="4947"/>
                </a:lnTo>
                <a:lnTo>
                  <a:pt x="12756" y="7262"/>
                </a:lnTo>
                <a:cubicBezTo>
                  <a:pt x="12756" y="8795"/>
                  <a:pt x="12747" y="9594"/>
                  <a:pt x="12727" y="9630"/>
                </a:cubicBezTo>
                <a:cubicBezTo>
                  <a:pt x="12651" y="9774"/>
                  <a:pt x="12720" y="9770"/>
                  <a:pt x="10027" y="9769"/>
                </a:cubicBezTo>
                <a:cubicBezTo>
                  <a:pt x="7918" y="9768"/>
                  <a:pt x="7510" y="9761"/>
                  <a:pt x="7447" y="9728"/>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18" name="文字方塊 17"/>
          <p:cNvSpPr txBox="1"/>
          <p:nvPr/>
        </p:nvSpPr>
        <p:spPr>
          <a:xfrm>
            <a:off x="2275115" y="3042939"/>
            <a:ext cx="4376056" cy="1754326"/>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94450928"/>
      </p:ext>
    </p:extLst>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007467967"/>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4</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18</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25</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MARCH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479</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679922590"/>
      </p:ext>
    </p:extLst>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477531883"/>
              </p:ext>
            </p:extLst>
          </p:nvPr>
        </p:nvGraphicFramePr>
        <p:xfrm>
          <a:off x="611999" y="893518"/>
          <a:ext cx="7920003" cy="5402969"/>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36277">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827782">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827782">
                <a:tc>
                  <a:txBody>
                    <a:bodyPr/>
                    <a:lstStyle/>
                    <a:p>
                      <a:r>
                        <a:rPr lang="en-US" altLang="zh-TW" dirty="0" smtClean="0">
                          <a:solidFill>
                            <a:srgbClr val="FF0000"/>
                          </a:solidFill>
                        </a:rPr>
                        <a:t>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8</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827782">
                <a:tc>
                  <a:txBody>
                    <a:bodyPr/>
                    <a:lstStyle/>
                    <a:p>
                      <a:r>
                        <a:rPr lang="en-US" altLang="zh-TW" dirty="0" smtClean="0">
                          <a:solidFill>
                            <a:srgbClr val="FF0000"/>
                          </a:solidFill>
                        </a:rPr>
                        <a:t>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827782">
                <a:tc>
                  <a:txBody>
                    <a:bodyPr/>
                    <a:lstStyle/>
                    <a:p>
                      <a:r>
                        <a:rPr lang="en-US" altLang="zh-TW" dirty="0" smtClean="0">
                          <a:solidFill>
                            <a:srgbClr val="FF0000"/>
                          </a:solidFill>
                        </a:rPr>
                        <a:t>16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827782">
                <a:tc>
                  <a:txBody>
                    <a:bodyPr/>
                    <a:lstStyle/>
                    <a:p>
                      <a:r>
                        <a:rPr lang="en-US" altLang="zh-TW" dirty="0" smtClean="0">
                          <a:solidFill>
                            <a:srgbClr val="FF0000"/>
                          </a:solidFill>
                        </a:rPr>
                        <a:t>23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827782">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30</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926541883"/>
                  </a:ext>
                </a:extLst>
              </a:tr>
            </a:tbl>
          </a:graphicData>
        </a:graphic>
      </p:graphicFrame>
      <p:sp>
        <p:nvSpPr>
          <p:cNvPr id="3" name="矩形 2"/>
          <p:cNvSpPr/>
          <p:nvPr/>
        </p:nvSpPr>
        <p:spPr>
          <a:xfrm>
            <a:off x="611999" y="306586"/>
            <a:ext cx="7920002" cy="52420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APRIL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480</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65979774"/>
      </p:ext>
    </p:extLst>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4134810255"/>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7</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13</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14</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20</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21</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28</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29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30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MAY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481</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10873771"/>
      </p:ext>
    </p:extLst>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3594044906"/>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10</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JUNE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71515824"/>
      </p:ext>
    </p:extLst>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258023222"/>
              </p:ext>
            </p:extLst>
          </p:nvPr>
        </p:nvGraphicFramePr>
        <p:xfrm>
          <a:off x="611999" y="893515"/>
          <a:ext cx="7920003" cy="5402975"/>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36277">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827783">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827783">
                <a:tc>
                  <a:txBody>
                    <a:bodyPr/>
                    <a:lstStyle/>
                    <a:p>
                      <a:r>
                        <a:rPr lang="en-US" altLang="zh-TW" dirty="0" smtClean="0">
                          <a:solidFill>
                            <a:srgbClr val="FF0000"/>
                          </a:solidFill>
                        </a:rPr>
                        <a:t>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8</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827783">
                <a:tc>
                  <a:txBody>
                    <a:bodyPr/>
                    <a:lstStyle/>
                    <a:p>
                      <a:r>
                        <a:rPr lang="en-US" altLang="zh-TW" dirty="0" smtClean="0">
                          <a:solidFill>
                            <a:srgbClr val="FF0000"/>
                          </a:solidFill>
                        </a:rPr>
                        <a:t>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827783">
                <a:tc>
                  <a:txBody>
                    <a:bodyPr/>
                    <a:lstStyle/>
                    <a:p>
                      <a:r>
                        <a:rPr lang="en-US" altLang="zh-TW" dirty="0" smtClean="0">
                          <a:solidFill>
                            <a:srgbClr val="FF0000"/>
                          </a:solidFill>
                        </a:rPr>
                        <a:t>16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827783">
                <a:tc>
                  <a:txBody>
                    <a:bodyPr/>
                    <a:lstStyle/>
                    <a:p>
                      <a:r>
                        <a:rPr lang="en-US" altLang="zh-TW" dirty="0" smtClean="0">
                          <a:solidFill>
                            <a:srgbClr val="FF0000"/>
                          </a:solidFill>
                        </a:rPr>
                        <a:t>23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827783">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FF0000"/>
                          </a:solidFill>
                        </a:rPr>
                        <a:t>30</a:t>
                      </a:r>
                      <a:endParaRPr lang="zh-TW" altLang="en-US" dirty="0" smtClean="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926541883"/>
                  </a:ext>
                </a:extLst>
              </a:tr>
            </a:tbl>
          </a:graphicData>
        </a:graphic>
      </p:graphicFrame>
      <p:sp>
        <p:nvSpPr>
          <p:cNvPr id="3" name="矩形 2"/>
          <p:cNvSpPr/>
          <p:nvPr/>
        </p:nvSpPr>
        <p:spPr>
          <a:xfrm>
            <a:off x="611999" y="306586"/>
            <a:ext cx="7920002" cy="52420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JULY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65053319"/>
      </p:ext>
    </p:extLst>
  </p:cSld>
  <p:clrMapOvr>
    <a:masterClrMapping/>
  </p:clrMapOvr>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884513508"/>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5</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1000800">
                <a:tc>
                  <a:txBody>
                    <a:bodyPr/>
                    <a:lstStyle/>
                    <a:p>
                      <a:r>
                        <a:rPr lang="en-US" altLang="zh-TW" dirty="0" smtClean="0">
                          <a:solidFill>
                            <a:srgbClr val="FF0000"/>
                          </a:solidFill>
                        </a:rPr>
                        <a:t>27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65397456"/>
                  </a:ext>
                </a:extLst>
              </a:tr>
            </a:tbl>
          </a:graphicData>
        </a:graphic>
      </p:graphicFrame>
      <p:sp>
        <p:nvSpPr>
          <p:cNvPr id="3" name="矩形 2"/>
          <p:cNvSpPr/>
          <p:nvPr/>
        </p:nvSpPr>
        <p:spPr>
          <a:xfrm>
            <a:off x="611999" y="306586"/>
            <a:ext cx="7920002" cy="5242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AUGUST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484</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82274942"/>
      </p:ext>
    </p:extLst>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1488434373"/>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23</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SEPTEMBER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485</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92606986"/>
      </p:ext>
    </p:extLst>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252998970"/>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r>
                        <a:rPr lang="en-US" altLang="zh-TW" dirty="0" smtClean="0">
                          <a:solidFill>
                            <a:srgbClr val="FF0000"/>
                          </a:solidFill>
                        </a:rPr>
                        <a:t>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7</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8</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FF0000"/>
                          </a:solidFill>
                        </a:rPr>
                        <a:t>10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14</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21</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22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28</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OCTOBER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87306751"/>
      </p:ext>
    </p:extLst>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710866058"/>
              </p:ext>
            </p:extLst>
          </p:nvPr>
        </p:nvGraphicFramePr>
        <p:xfrm>
          <a:off x="611999" y="893518"/>
          <a:ext cx="7920003" cy="5410800"/>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06800">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1000800">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4</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1000800">
                <a:tc>
                  <a:txBody>
                    <a:bodyPr/>
                    <a:lstStyle/>
                    <a:p>
                      <a:r>
                        <a:rPr lang="en-US" altLang="zh-TW" dirty="0" smtClean="0">
                          <a:solidFill>
                            <a:srgbClr val="FF0000"/>
                          </a:solidFill>
                        </a:rPr>
                        <a:t>5</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11</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1000800">
                <a:tc>
                  <a:txBody>
                    <a:bodyPr/>
                    <a:lstStyle/>
                    <a:p>
                      <a:r>
                        <a:rPr lang="en-US" altLang="zh-TW" dirty="0" smtClean="0">
                          <a:solidFill>
                            <a:srgbClr val="FF0000"/>
                          </a:solidFill>
                        </a:rPr>
                        <a:t>12</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18</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1000800">
                <a:tc>
                  <a:txBody>
                    <a:bodyPr/>
                    <a:lstStyle/>
                    <a:p>
                      <a:r>
                        <a:rPr lang="en-US" altLang="zh-TW" dirty="0" smtClean="0">
                          <a:solidFill>
                            <a:srgbClr val="FF0000"/>
                          </a:solidFill>
                        </a:rPr>
                        <a:t>19</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altLang="zh-TW" dirty="0" smtClean="0">
                          <a:solidFill>
                            <a:srgbClr val="0070C0"/>
                          </a:solidFill>
                        </a:rPr>
                        <a:t>25</a:t>
                      </a:r>
                      <a:endParaRPr lang="zh-TW" altLang="en-US" dirty="0" smtClean="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1000800">
                <a:tc>
                  <a:txBody>
                    <a:bodyPr/>
                    <a:lstStyle/>
                    <a:p>
                      <a:r>
                        <a:rPr lang="en-US" altLang="zh-TW" dirty="0" smtClean="0">
                          <a:solidFill>
                            <a:srgbClr val="FF0000"/>
                          </a:solidFill>
                        </a:rPr>
                        <a:t>26</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30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bl>
          </a:graphicData>
        </a:graphic>
      </p:graphicFrame>
      <p:sp>
        <p:nvSpPr>
          <p:cNvPr id="3" name="矩形 2"/>
          <p:cNvSpPr/>
          <p:nvPr/>
        </p:nvSpPr>
        <p:spPr>
          <a:xfrm>
            <a:off x="611999" y="306586"/>
            <a:ext cx="7920002" cy="52420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NOVEMBER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487</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733857290"/>
      </p:ext>
    </p:extLst>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表格 1"/>
          <p:cNvGraphicFramePr>
            <a:graphicFrameLocks noGrp="1"/>
          </p:cNvGraphicFramePr>
          <p:nvPr>
            <p:extLst>
              <p:ext uri="{D42A27DB-BD31-4B8C-83A1-F6EECF244321}">
                <p14:modId xmlns:p14="http://schemas.microsoft.com/office/powerpoint/2010/main" val="2516775992"/>
              </p:ext>
            </p:extLst>
          </p:nvPr>
        </p:nvGraphicFramePr>
        <p:xfrm>
          <a:off x="611999" y="893518"/>
          <a:ext cx="7920003" cy="5402969"/>
        </p:xfrm>
        <a:graphic>
          <a:graphicData uri="http://schemas.openxmlformats.org/drawingml/2006/table">
            <a:tbl>
              <a:tblPr firstRow="1" bandRow="1">
                <a:tableStyleId>{5C22544A-7EE6-4342-B048-85BDC9FD1C3A}</a:tableStyleId>
              </a:tblPr>
              <a:tblGrid>
                <a:gridCol w="1131429">
                  <a:extLst>
                    <a:ext uri="{9D8B030D-6E8A-4147-A177-3AD203B41FA5}">
                      <a16:colId xmlns:a16="http://schemas.microsoft.com/office/drawing/2014/main" xmlns="" val="3330161279"/>
                    </a:ext>
                  </a:extLst>
                </a:gridCol>
                <a:gridCol w="1131429">
                  <a:extLst>
                    <a:ext uri="{9D8B030D-6E8A-4147-A177-3AD203B41FA5}">
                      <a16:colId xmlns:a16="http://schemas.microsoft.com/office/drawing/2014/main" xmlns="" val="2734701419"/>
                    </a:ext>
                  </a:extLst>
                </a:gridCol>
                <a:gridCol w="1131429">
                  <a:extLst>
                    <a:ext uri="{9D8B030D-6E8A-4147-A177-3AD203B41FA5}">
                      <a16:colId xmlns:a16="http://schemas.microsoft.com/office/drawing/2014/main" xmlns="" val="4141448327"/>
                    </a:ext>
                  </a:extLst>
                </a:gridCol>
                <a:gridCol w="1131429">
                  <a:extLst>
                    <a:ext uri="{9D8B030D-6E8A-4147-A177-3AD203B41FA5}">
                      <a16:colId xmlns:a16="http://schemas.microsoft.com/office/drawing/2014/main" xmlns="" val="4276438581"/>
                    </a:ext>
                  </a:extLst>
                </a:gridCol>
                <a:gridCol w="1131429">
                  <a:extLst>
                    <a:ext uri="{9D8B030D-6E8A-4147-A177-3AD203B41FA5}">
                      <a16:colId xmlns:a16="http://schemas.microsoft.com/office/drawing/2014/main" xmlns="" val="9168282"/>
                    </a:ext>
                  </a:extLst>
                </a:gridCol>
                <a:gridCol w="1131429">
                  <a:extLst>
                    <a:ext uri="{9D8B030D-6E8A-4147-A177-3AD203B41FA5}">
                      <a16:colId xmlns:a16="http://schemas.microsoft.com/office/drawing/2014/main" xmlns="" val="1600134324"/>
                    </a:ext>
                  </a:extLst>
                </a:gridCol>
                <a:gridCol w="1131429">
                  <a:extLst>
                    <a:ext uri="{9D8B030D-6E8A-4147-A177-3AD203B41FA5}">
                      <a16:colId xmlns:a16="http://schemas.microsoft.com/office/drawing/2014/main" xmlns="" val="3077204592"/>
                    </a:ext>
                  </a:extLst>
                </a:gridCol>
              </a:tblGrid>
              <a:tr h="436277">
                <a:tc>
                  <a:txBody>
                    <a:bodyPr/>
                    <a:lstStyle/>
                    <a:p>
                      <a:pPr algn="ctr"/>
                      <a:r>
                        <a:rPr lang="en-US" altLang="zh-TW" sz="2000" dirty="0" smtClean="0">
                          <a:solidFill>
                            <a:srgbClr val="FF0000"/>
                          </a:solidFill>
                        </a:rPr>
                        <a:t>Sun</a:t>
                      </a:r>
                      <a:endParaRPr lang="zh-TW" altLang="en-US" sz="2000"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Mon</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Tue</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Wed</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Thu</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t>Fri</a:t>
                      </a:r>
                      <a:endParaRPr lang="zh-TW" altLang="en-US" sz="2000" dirty="0"/>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tc>
                  <a:txBody>
                    <a:bodyPr/>
                    <a:lstStyle/>
                    <a:p>
                      <a:pPr algn="ctr"/>
                      <a:r>
                        <a:rPr lang="en-US" altLang="zh-TW" sz="2000" dirty="0" smtClean="0">
                          <a:solidFill>
                            <a:srgbClr val="0070C0"/>
                          </a:solidFill>
                        </a:rPr>
                        <a:t>Sat</a:t>
                      </a:r>
                      <a:endParaRPr lang="zh-TW" altLang="en-US" sz="2000"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solidFill>
                      <a:schemeClr val="bg1">
                        <a:lumMod val="75000"/>
                      </a:schemeClr>
                    </a:solidFill>
                  </a:tcPr>
                </a:tc>
                <a:extLst>
                  <a:ext uri="{0D108BD9-81ED-4DB2-BD59-A6C34878D82A}">
                    <a16:rowId xmlns:a16="http://schemas.microsoft.com/office/drawing/2014/main" xmlns="" val="3620402844"/>
                  </a:ext>
                </a:extLst>
              </a:tr>
              <a:tr h="827782">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050673426"/>
                  </a:ext>
                </a:extLst>
              </a:tr>
              <a:tr h="827782">
                <a:tc>
                  <a:txBody>
                    <a:bodyPr/>
                    <a:lstStyle/>
                    <a:p>
                      <a:r>
                        <a:rPr lang="en-US" altLang="zh-TW" dirty="0" smtClean="0">
                          <a:solidFill>
                            <a:srgbClr val="FF0000"/>
                          </a:solidFill>
                        </a:rPr>
                        <a:t>3</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9</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3866970874"/>
                  </a:ext>
                </a:extLst>
              </a:tr>
              <a:tr h="827782">
                <a:tc>
                  <a:txBody>
                    <a:bodyPr/>
                    <a:lstStyle/>
                    <a:p>
                      <a:r>
                        <a:rPr lang="en-US" altLang="zh-TW" dirty="0" smtClean="0">
                          <a:solidFill>
                            <a:srgbClr val="FF0000"/>
                          </a:solidFill>
                        </a:rPr>
                        <a:t>10</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13</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14</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16</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438461715"/>
                  </a:ext>
                </a:extLst>
              </a:tr>
              <a:tr h="827782">
                <a:tc>
                  <a:txBody>
                    <a:bodyPr/>
                    <a:lstStyle/>
                    <a:p>
                      <a:r>
                        <a:rPr lang="en-US" altLang="zh-TW" dirty="0" smtClean="0">
                          <a:solidFill>
                            <a:srgbClr val="FF0000"/>
                          </a:solidFill>
                        </a:rPr>
                        <a:t>17</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19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20</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21</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22</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23</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210840601"/>
                  </a:ext>
                </a:extLst>
              </a:tr>
              <a:tr h="827782">
                <a:tc>
                  <a:txBody>
                    <a:bodyPr/>
                    <a:lstStyle/>
                    <a:p>
                      <a:r>
                        <a:rPr lang="en-US" altLang="zh-TW" dirty="0" smtClean="0">
                          <a:solidFill>
                            <a:srgbClr val="FF0000"/>
                          </a:solidFill>
                        </a:rPr>
                        <a:t>24</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25</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26</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27</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28</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chemeClr val="tx1"/>
                          </a:solidFill>
                        </a:rPr>
                        <a:t>29</a:t>
                      </a:r>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r>
                        <a:rPr lang="en-US" altLang="zh-TW" dirty="0" smtClean="0">
                          <a:solidFill>
                            <a:srgbClr val="0070C0"/>
                          </a:solidFill>
                        </a:rPr>
                        <a:t>30</a:t>
                      </a:r>
                      <a:endParaRPr lang="zh-TW" altLang="en-US" dirty="0">
                        <a:solidFill>
                          <a:srgbClr val="0070C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2666164900"/>
                  </a:ext>
                </a:extLst>
              </a:tr>
              <a:tr h="827782">
                <a:tc>
                  <a:txBody>
                    <a:bodyPr/>
                    <a:lstStyle/>
                    <a:p>
                      <a:r>
                        <a:rPr lang="en-US" altLang="zh-TW" dirty="0" smtClean="0">
                          <a:solidFill>
                            <a:srgbClr val="FF0000"/>
                          </a:solidFill>
                        </a:rPr>
                        <a:t>31</a:t>
                      </a:r>
                      <a:endParaRPr lang="zh-TW" altLang="en-US" dirty="0">
                        <a:solidFill>
                          <a:srgbClr val="FF0000"/>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tc>
                  <a:txBody>
                    <a:bodyPr/>
                    <a:lstStyle/>
                    <a:p>
                      <a:endParaRPr lang="zh-TW" altLang="en-US" dirty="0">
                        <a:solidFill>
                          <a:schemeClr val="tx1"/>
                        </a:solidFill>
                      </a:endParaRPr>
                    </a:p>
                  </a:txBody>
                  <a:tcPr>
                    <a:lnL w="12700" cap="flat" cmpd="sng" algn="ctr">
                      <a:solidFill>
                        <a:schemeClr val="bg1">
                          <a:lumMod val="65000"/>
                        </a:schemeClr>
                      </a:solidFill>
                      <a:prstDash val="solid"/>
                      <a:round/>
                      <a:headEnd type="none" w="med" len="med"/>
                      <a:tailEnd type="none" w="med" len="med"/>
                    </a:lnL>
                    <a:lnR w="12700" cap="flat" cmpd="sng" algn="ctr">
                      <a:solidFill>
                        <a:schemeClr val="bg1">
                          <a:lumMod val="65000"/>
                        </a:schemeClr>
                      </a:solidFill>
                      <a:prstDash val="solid"/>
                      <a:round/>
                      <a:headEnd type="none" w="med" len="med"/>
                      <a:tailEnd type="none" w="med" len="med"/>
                    </a:lnR>
                    <a:lnT w="12700" cap="flat" cmpd="sng" algn="ctr">
                      <a:solidFill>
                        <a:schemeClr val="bg1">
                          <a:lumMod val="65000"/>
                        </a:schemeClr>
                      </a:solidFill>
                      <a:prstDash val="solid"/>
                      <a:round/>
                      <a:headEnd type="none" w="med" len="med"/>
                      <a:tailEnd type="none" w="med" len="med"/>
                    </a:lnT>
                    <a:lnB w="12700"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xmlns="" val="1060897874"/>
                  </a:ext>
                </a:extLst>
              </a:tr>
            </a:tbl>
          </a:graphicData>
        </a:graphic>
      </p:graphicFrame>
      <p:sp>
        <p:nvSpPr>
          <p:cNvPr id="3" name="矩形 2"/>
          <p:cNvSpPr/>
          <p:nvPr/>
        </p:nvSpPr>
        <p:spPr>
          <a:xfrm>
            <a:off x="611999" y="306586"/>
            <a:ext cx="7920002" cy="52420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DECEMBER 2017</a:t>
            </a:r>
            <a:endParaRPr lang="zh-TW" altLang="en-US" sz="36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488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73505396"/>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1646626" y="501116"/>
            <a:ext cx="5850749" cy="707886"/>
          </a:xfrm>
          <a:prstGeom prst="rect">
            <a:avLst/>
          </a:prstGeom>
          <a:noFill/>
        </p:spPr>
        <p:txBody>
          <a:bodyPr wrap="square" rtlCol="0" anchor="ctr">
            <a:spAutoFit/>
          </a:bodyPr>
          <a:lstStyle/>
          <a:p>
            <a:pPr algn="ctr"/>
            <a:r>
              <a:rPr lang="en-US" altLang="zh-TW" sz="4000" b="1" dirty="0" smtClean="0"/>
              <a:t>Customer Testimonials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1029" name="Picture 5" descr="https://static.pexels.com/photos/41115/pexels-photo-41115.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591087" y="2580009"/>
            <a:ext cx="2726661" cy="2726661"/>
          </a:xfrm>
          <a:prstGeom prst="ellipse">
            <a:avLst/>
          </a:prstGeom>
          <a:noFill/>
          <a:ln w="57150">
            <a:solidFill>
              <a:schemeClr val="accent1"/>
            </a:solidFill>
          </a:ln>
          <a:extLst>
            <a:ext uri="{909E8E84-426E-40DD-AFC4-6F175D3DCCD1}">
              <a14:hiddenFill xmlns:a14="http://schemas.microsoft.com/office/drawing/2010/main">
                <a:solidFill>
                  <a:srgbClr val="FFFFFF"/>
                </a:solidFill>
              </a14:hiddenFill>
            </a:ext>
          </a:extLst>
        </p:spPr>
      </p:pic>
      <p:sp>
        <p:nvSpPr>
          <p:cNvPr id="11" name="文字方塊 10"/>
          <p:cNvSpPr txBox="1"/>
          <p:nvPr/>
        </p:nvSpPr>
        <p:spPr>
          <a:xfrm>
            <a:off x="4572000" y="2953175"/>
            <a:ext cx="4136571" cy="1569660"/>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grpSp>
        <p:nvGrpSpPr>
          <p:cNvPr id="8" name="群組 7"/>
          <p:cNvGrpSpPr/>
          <p:nvPr/>
        </p:nvGrpSpPr>
        <p:grpSpPr>
          <a:xfrm>
            <a:off x="4436747" y="2453519"/>
            <a:ext cx="602344" cy="545378"/>
            <a:chOff x="6049791" y="6106301"/>
            <a:chExt cx="321022" cy="290662"/>
          </a:xfrm>
        </p:grpSpPr>
        <p:sp>
          <p:nvSpPr>
            <p:cNvPr id="12" name="文字方塊 11"/>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3" name="文字方塊 12"/>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grpSp>
        <p:nvGrpSpPr>
          <p:cNvPr id="15" name="群組 14"/>
          <p:cNvGrpSpPr/>
          <p:nvPr/>
        </p:nvGrpSpPr>
        <p:grpSpPr>
          <a:xfrm rot="10800000">
            <a:off x="7868551" y="4305183"/>
            <a:ext cx="602344" cy="545378"/>
            <a:chOff x="6049791" y="6106301"/>
            <a:chExt cx="321022" cy="290662"/>
          </a:xfrm>
        </p:grpSpPr>
        <p:sp>
          <p:nvSpPr>
            <p:cNvPr id="16" name="文字方塊 15"/>
            <p:cNvSpPr txBox="1"/>
            <p:nvPr/>
          </p:nvSpPr>
          <p:spPr>
            <a:xfrm>
              <a:off x="6049791" y="6106301"/>
              <a:ext cx="140642" cy="290662"/>
            </a:xfrm>
            <a:custGeom>
              <a:avLst/>
              <a:gdLst>
                <a:gd name="connsiteX0" fmla="*/ 127248 w 140642"/>
                <a:gd name="connsiteY0" fmla="*/ 0 h 290662"/>
                <a:gd name="connsiteX1" fmla="*/ 127248 w 140642"/>
                <a:gd name="connsiteY1" fmla="*/ 29468 h 290662"/>
                <a:gd name="connsiteX2" fmla="*/ 83046 w 140642"/>
                <a:gd name="connsiteY2" fmla="*/ 61838 h 290662"/>
                <a:gd name="connsiteX3" fmla="*/ 67865 w 140642"/>
                <a:gd name="connsiteY3" fmla="*/ 106264 h 290662"/>
                <a:gd name="connsiteX4" fmla="*/ 86171 w 140642"/>
                <a:gd name="connsiteY4" fmla="*/ 151135 h 290662"/>
                <a:gd name="connsiteX5" fmla="*/ 122560 w 140642"/>
                <a:gd name="connsiteY5" fmla="*/ 196453 h 290662"/>
                <a:gd name="connsiteX6" fmla="*/ 140642 w 140642"/>
                <a:gd name="connsiteY6" fmla="*/ 241548 h 290662"/>
                <a:gd name="connsiteX7" fmla="*/ 124122 w 140642"/>
                <a:gd name="connsiteY7" fmla="*/ 276821 h 290662"/>
                <a:gd name="connsiteX8" fmla="*/ 86171 w 140642"/>
                <a:gd name="connsiteY8" fmla="*/ 290662 h 290662"/>
                <a:gd name="connsiteX9" fmla="*/ 45988 w 140642"/>
                <a:gd name="connsiteY9" fmla="*/ 275928 h 290662"/>
                <a:gd name="connsiteX10" fmla="*/ 12948 w 140642"/>
                <a:gd name="connsiteY10" fmla="*/ 233735 h 290662"/>
                <a:gd name="connsiteX11" fmla="*/ 0 w 140642"/>
                <a:gd name="connsiteY11" fmla="*/ 172790 h 290662"/>
                <a:gd name="connsiteX12" fmla="*/ 34602 w 140642"/>
                <a:gd name="connsiteY12" fmla="*/ 69429 h 290662"/>
                <a:gd name="connsiteX13" fmla="*/ 127248 w 140642"/>
                <a:gd name="connsiteY13"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0642" h="290662">
                  <a:moveTo>
                    <a:pt x="127248" y="0"/>
                  </a:moveTo>
                  <a:lnTo>
                    <a:pt x="127248" y="29468"/>
                  </a:lnTo>
                  <a:cubicBezTo>
                    <a:pt x="107900" y="37803"/>
                    <a:pt x="93166" y="48593"/>
                    <a:pt x="83046" y="61838"/>
                  </a:cubicBezTo>
                  <a:cubicBezTo>
                    <a:pt x="72926" y="75084"/>
                    <a:pt x="67865" y="89892"/>
                    <a:pt x="67865" y="106264"/>
                  </a:cubicBezTo>
                  <a:cubicBezTo>
                    <a:pt x="67865" y="121146"/>
                    <a:pt x="73967" y="136104"/>
                    <a:pt x="86171" y="151135"/>
                  </a:cubicBezTo>
                  <a:cubicBezTo>
                    <a:pt x="98375" y="166167"/>
                    <a:pt x="110505" y="181273"/>
                    <a:pt x="122560" y="196453"/>
                  </a:cubicBezTo>
                  <a:cubicBezTo>
                    <a:pt x="134615" y="211634"/>
                    <a:pt x="140642" y="226666"/>
                    <a:pt x="140642" y="241548"/>
                  </a:cubicBezTo>
                  <a:cubicBezTo>
                    <a:pt x="140642" y="255836"/>
                    <a:pt x="135136" y="267593"/>
                    <a:pt x="124122" y="276821"/>
                  </a:cubicBezTo>
                  <a:cubicBezTo>
                    <a:pt x="113109" y="286048"/>
                    <a:pt x="100459" y="290662"/>
                    <a:pt x="86171" y="290662"/>
                  </a:cubicBezTo>
                  <a:cubicBezTo>
                    <a:pt x="72777" y="290662"/>
                    <a:pt x="59382" y="285750"/>
                    <a:pt x="45988" y="275928"/>
                  </a:cubicBezTo>
                  <a:cubicBezTo>
                    <a:pt x="32593" y="266105"/>
                    <a:pt x="21580" y="252041"/>
                    <a:pt x="12948" y="233735"/>
                  </a:cubicBezTo>
                  <a:cubicBezTo>
                    <a:pt x="4316" y="215429"/>
                    <a:pt x="0" y="195114"/>
                    <a:pt x="0" y="172790"/>
                  </a:cubicBezTo>
                  <a:cubicBezTo>
                    <a:pt x="0" y="133797"/>
                    <a:pt x="11534" y="99343"/>
                    <a:pt x="34602" y="69429"/>
                  </a:cubicBezTo>
                  <a:cubicBezTo>
                    <a:pt x="57671" y="39514"/>
                    <a:pt x="88553" y="16371"/>
                    <a:pt x="127248"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sp>
          <p:nvSpPr>
            <p:cNvPr id="17" name="文字方塊 16"/>
            <p:cNvSpPr txBox="1"/>
            <p:nvPr/>
          </p:nvSpPr>
          <p:spPr>
            <a:xfrm>
              <a:off x="6231063" y="6106301"/>
              <a:ext cx="139750" cy="290662"/>
            </a:xfrm>
            <a:custGeom>
              <a:avLst/>
              <a:gdLst>
                <a:gd name="connsiteX0" fmla="*/ 126802 w 139750"/>
                <a:gd name="connsiteY0" fmla="*/ 0 h 290662"/>
                <a:gd name="connsiteX1" fmla="*/ 126802 w 139750"/>
                <a:gd name="connsiteY1" fmla="*/ 29468 h 290662"/>
                <a:gd name="connsiteX2" fmla="*/ 82600 w 139750"/>
                <a:gd name="connsiteY2" fmla="*/ 61838 h 290662"/>
                <a:gd name="connsiteX3" fmla="*/ 67420 w 139750"/>
                <a:gd name="connsiteY3" fmla="*/ 106264 h 290662"/>
                <a:gd name="connsiteX4" fmla="*/ 85502 w 139750"/>
                <a:gd name="connsiteY4" fmla="*/ 151582 h 290662"/>
                <a:gd name="connsiteX5" fmla="*/ 121667 w 139750"/>
                <a:gd name="connsiteY5" fmla="*/ 196007 h 290662"/>
                <a:gd name="connsiteX6" fmla="*/ 139750 w 139750"/>
                <a:gd name="connsiteY6" fmla="*/ 241548 h 290662"/>
                <a:gd name="connsiteX7" fmla="*/ 123230 w 139750"/>
                <a:gd name="connsiteY7" fmla="*/ 277044 h 290662"/>
                <a:gd name="connsiteX8" fmla="*/ 85725 w 139750"/>
                <a:gd name="connsiteY8" fmla="*/ 290662 h 290662"/>
                <a:gd name="connsiteX9" fmla="*/ 45765 w 139750"/>
                <a:gd name="connsiteY9" fmla="*/ 276151 h 290662"/>
                <a:gd name="connsiteX10" fmla="*/ 12949 w 139750"/>
                <a:gd name="connsiteY10" fmla="*/ 234628 h 290662"/>
                <a:gd name="connsiteX11" fmla="*/ 0 w 139750"/>
                <a:gd name="connsiteY11" fmla="*/ 172790 h 290662"/>
                <a:gd name="connsiteX12" fmla="*/ 9153 w 139750"/>
                <a:gd name="connsiteY12" fmla="*/ 117426 h 290662"/>
                <a:gd name="connsiteX13" fmla="*/ 35273 w 139750"/>
                <a:gd name="connsiteY13" fmla="*/ 68759 h 290662"/>
                <a:gd name="connsiteX14" fmla="*/ 76573 w 139750"/>
                <a:gd name="connsiteY14" fmla="*/ 28799 h 290662"/>
                <a:gd name="connsiteX15" fmla="*/ 126802 w 139750"/>
                <a:gd name="connsiteY15" fmla="*/ 0 h 290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9750" h="290662">
                  <a:moveTo>
                    <a:pt x="126802" y="0"/>
                  </a:moveTo>
                  <a:lnTo>
                    <a:pt x="126802" y="29468"/>
                  </a:lnTo>
                  <a:cubicBezTo>
                    <a:pt x="107454" y="37803"/>
                    <a:pt x="92720" y="48593"/>
                    <a:pt x="82600" y="61838"/>
                  </a:cubicBezTo>
                  <a:cubicBezTo>
                    <a:pt x="72480" y="75084"/>
                    <a:pt x="67420" y="89892"/>
                    <a:pt x="67420" y="106264"/>
                  </a:cubicBezTo>
                  <a:cubicBezTo>
                    <a:pt x="67420" y="121742"/>
                    <a:pt x="73447" y="136848"/>
                    <a:pt x="85502" y="151582"/>
                  </a:cubicBezTo>
                  <a:cubicBezTo>
                    <a:pt x="97557" y="166316"/>
                    <a:pt x="109612" y="181124"/>
                    <a:pt x="121667" y="196007"/>
                  </a:cubicBezTo>
                  <a:cubicBezTo>
                    <a:pt x="133723" y="210890"/>
                    <a:pt x="139750" y="226070"/>
                    <a:pt x="139750" y="241548"/>
                  </a:cubicBezTo>
                  <a:cubicBezTo>
                    <a:pt x="139750" y="256133"/>
                    <a:pt x="134243" y="267965"/>
                    <a:pt x="123230" y="277044"/>
                  </a:cubicBezTo>
                  <a:cubicBezTo>
                    <a:pt x="112217" y="286122"/>
                    <a:pt x="99715" y="290662"/>
                    <a:pt x="85725" y="290662"/>
                  </a:cubicBezTo>
                  <a:cubicBezTo>
                    <a:pt x="72331" y="290662"/>
                    <a:pt x="59011" y="285825"/>
                    <a:pt x="45765" y="276151"/>
                  </a:cubicBezTo>
                  <a:cubicBezTo>
                    <a:pt x="32519" y="266477"/>
                    <a:pt x="21581" y="252636"/>
                    <a:pt x="12949" y="234628"/>
                  </a:cubicBezTo>
                  <a:cubicBezTo>
                    <a:pt x="4317" y="216620"/>
                    <a:pt x="0" y="196007"/>
                    <a:pt x="0" y="172790"/>
                  </a:cubicBezTo>
                  <a:cubicBezTo>
                    <a:pt x="0" y="153740"/>
                    <a:pt x="3051" y="135285"/>
                    <a:pt x="9153" y="117426"/>
                  </a:cubicBezTo>
                  <a:cubicBezTo>
                    <a:pt x="15255" y="99566"/>
                    <a:pt x="23962" y="83344"/>
                    <a:pt x="35273" y="68759"/>
                  </a:cubicBezTo>
                  <a:cubicBezTo>
                    <a:pt x="46584" y="54174"/>
                    <a:pt x="60350" y="40854"/>
                    <a:pt x="76573" y="28799"/>
                  </a:cubicBezTo>
                  <a:cubicBezTo>
                    <a:pt x="92795" y="16743"/>
                    <a:pt x="109538" y="7144"/>
                    <a:pt x="126802" y="0"/>
                  </a:cubicBezTo>
                  <a:close/>
                </a:path>
              </a:pathLst>
            </a:custGeom>
            <a:solidFill>
              <a:schemeClr val="accent1"/>
            </a:solidFill>
            <a:ln>
              <a:noFill/>
            </a:ln>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zh-TW" altLang="en-US" sz="7200" dirty="0">
                <a:latin typeface="Arial" panose="020B0604020202020204" pitchFamily="34" charset="0"/>
              </a:endParaRPr>
            </a:p>
          </p:txBody>
        </p:sp>
      </p:grpSp>
      <p:cxnSp>
        <p:nvCxnSpPr>
          <p:cNvPr id="7" name="直線接點 6"/>
          <p:cNvCxnSpPr/>
          <p:nvPr/>
        </p:nvCxnSpPr>
        <p:spPr>
          <a:xfrm>
            <a:off x="3933372" y="2206171"/>
            <a:ext cx="0" cy="3100499"/>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4" name="投影片編號版面配置區 3"/>
          <p:cNvSpPr>
            <a:spLocks noGrp="1"/>
          </p:cNvSpPr>
          <p:nvPr>
            <p:ph type="sldNum" sz="quarter" idx="12"/>
          </p:nvPr>
        </p:nvSpPr>
        <p:spPr/>
        <p:txBody>
          <a:bodyPr/>
          <a:lstStyle/>
          <a:p>
            <a:fld id="{93B68095-C8B2-4A76-90AA-E601358CCBC3}" type="slidenum">
              <a:rPr lang="zh-TW" altLang="en-US" smtClean="0"/>
              <a:t>48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84400783"/>
      </p:ext>
    </p:extLst>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Q &amp; A</a:t>
            </a: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23</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489</a:t>
            </a:fld>
            <a:endParaRPr lang="zh-TW" altLang="en-US"/>
          </a:p>
        </p:txBody>
      </p:sp>
    </p:spTree>
    <p:extLst>
      <p:ext uri="{BB962C8B-B14F-4D97-AF65-F5344CB8AC3E}">
        <p14:creationId xmlns:p14="http://schemas.microsoft.com/office/powerpoint/2010/main" val="424337986"/>
      </p:ext>
    </p:extLst>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490</a:t>
            </a:fld>
            <a:endParaRPr lang="zh-TW" altLang="en-US"/>
          </a:p>
        </p:txBody>
      </p:sp>
      <p:sp>
        <p:nvSpPr>
          <p:cNvPr id="19" name="手繪多邊形 18"/>
          <p:cNvSpPr/>
          <p:nvPr/>
        </p:nvSpPr>
        <p:spPr>
          <a:xfrm>
            <a:off x="4234251" y="1892662"/>
            <a:ext cx="457208" cy="1628887"/>
          </a:xfrm>
          <a:custGeom>
            <a:avLst/>
            <a:gdLst>
              <a:gd name="connsiteX0" fmla="*/ 228604 w 457208"/>
              <a:gd name="connsiteY0" fmla="*/ 0 h 1628887"/>
              <a:gd name="connsiteX1" fmla="*/ 266977 w 457208"/>
              <a:gd name="connsiteY1" fmla="*/ 63163 h 1628887"/>
              <a:gd name="connsiteX2" fmla="*/ 457208 w 457208"/>
              <a:gd name="connsiteY2" fmla="*/ 814443 h 1628887"/>
              <a:gd name="connsiteX3" fmla="*/ 266977 w 457208"/>
              <a:gd name="connsiteY3" fmla="*/ 1565723 h 1628887"/>
              <a:gd name="connsiteX4" fmla="*/ 228604 w 457208"/>
              <a:gd name="connsiteY4" fmla="*/ 1628887 h 1628887"/>
              <a:gd name="connsiteX5" fmla="*/ 190231 w 457208"/>
              <a:gd name="connsiteY5" fmla="*/ 1565723 h 1628887"/>
              <a:gd name="connsiteX6" fmla="*/ 0 w 457208"/>
              <a:gd name="connsiteY6" fmla="*/ 814443 h 1628887"/>
              <a:gd name="connsiteX7" fmla="*/ 190231 w 457208"/>
              <a:gd name="connsiteY7" fmla="*/ 63163 h 1628887"/>
              <a:gd name="connsiteX8" fmla="*/ 228604 w 457208"/>
              <a:gd name="connsiteY8" fmla="*/ 0 h 1628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57208" h="1628887">
                <a:moveTo>
                  <a:pt x="228604" y="0"/>
                </a:moveTo>
                <a:lnTo>
                  <a:pt x="266977" y="63163"/>
                </a:lnTo>
                <a:cubicBezTo>
                  <a:pt x="388296" y="286491"/>
                  <a:pt x="457208" y="542419"/>
                  <a:pt x="457208" y="814443"/>
                </a:cubicBezTo>
                <a:cubicBezTo>
                  <a:pt x="457208" y="1086467"/>
                  <a:pt x="388296" y="1342395"/>
                  <a:pt x="266977" y="1565723"/>
                </a:cubicBezTo>
                <a:lnTo>
                  <a:pt x="228604" y="1628887"/>
                </a:lnTo>
                <a:lnTo>
                  <a:pt x="190231" y="1565723"/>
                </a:lnTo>
                <a:cubicBezTo>
                  <a:pt x="68912" y="1342395"/>
                  <a:pt x="0" y="1086467"/>
                  <a:pt x="0" y="814443"/>
                </a:cubicBezTo>
                <a:cubicBezTo>
                  <a:pt x="0" y="542419"/>
                  <a:pt x="68912" y="286491"/>
                  <a:pt x="190231" y="63163"/>
                </a:cubicBezTo>
                <a:lnTo>
                  <a:pt x="228604" y="0"/>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18" name="手繪多邊形 17"/>
          <p:cNvSpPr/>
          <p:nvPr/>
        </p:nvSpPr>
        <p:spPr>
          <a:xfrm>
            <a:off x="1467853" y="1130967"/>
            <a:ext cx="2995002" cy="3152274"/>
          </a:xfrm>
          <a:custGeom>
            <a:avLst/>
            <a:gdLst>
              <a:gd name="connsiteX0" fmla="*/ 1647469 w 2995002"/>
              <a:gd name="connsiteY0" fmla="*/ 0 h 3152274"/>
              <a:gd name="connsiteX1" fmla="*/ 2954426 w 2995002"/>
              <a:gd name="connsiteY1" fmla="*/ 694904 h 3152274"/>
              <a:gd name="connsiteX2" fmla="*/ 2995002 w 2995002"/>
              <a:gd name="connsiteY2" fmla="*/ 761694 h 3152274"/>
              <a:gd name="connsiteX3" fmla="*/ 2956629 w 2995002"/>
              <a:gd name="connsiteY3" fmla="*/ 824857 h 3152274"/>
              <a:gd name="connsiteX4" fmla="*/ 2766398 w 2995002"/>
              <a:gd name="connsiteY4" fmla="*/ 1576137 h 3152274"/>
              <a:gd name="connsiteX5" fmla="*/ 2956629 w 2995002"/>
              <a:gd name="connsiteY5" fmla="*/ 2327417 h 3152274"/>
              <a:gd name="connsiteX6" fmla="*/ 2995002 w 2995002"/>
              <a:gd name="connsiteY6" fmla="*/ 2390581 h 3152274"/>
              <a:gd name="connsiteX7" fmla="*/ 2954426 w 2995002"/>
              <a:gd name="connsiteY7" fmla="*/ 2457370 h 3152274"/>
              <a:gd name="connsiteX8" fmla="*/ 1647469 w 2995002"/>
              <a:gd name="connsiteY8" fmla="*/ 3152274 h 3152274"/>
              <a:gd name="connsiteX9" fmla="*/ 644900 w 2995002"/>
              <a:gd name="connsiteY9" fmla="*/ 2792361 h 3152274"/>
              <a:gd name="connsiteX10" fmla="*/ 574267 w 2995002"/>
              <a:gd name="connsiteY10" fmla="*/ 2728165 h 3152274"/>
              <a:gd name="connsiteX11" fmla="*/ 0 w 2995002"/>
              <a:gd name="connsiteY11" fmla="*/ 2947738 h 3152274"/>
              <a:gd name="connsiteX12" fmla="*/ 344209 w 2995002"/>
              <a:gd name="connsiteY12" fmla="*/ 2462315 h 3152274"/>
              <a:gd name="connsiteX13" fmla="*/ 340512 w 2995002"/>
              <a:gd name="connsiteY13" fmla="*/ 2457370 h 3152274"/>
              <a:gd name="connsiteX14" fmla="*/ 71332 w 2995002"/>
              <a:gd name="connsiteY14" fmla="*/ 1576137 h 3152274"/>
              <a:gd name="connsiteX15" fmla="*/ 1647469 w 2995002"/>
              <a:gd name="connsiteY15" fmla="*/ 0 h 315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995002" h="3152274">
                <a:moveTo>
                  <a:pt x="1647469" y="0"/>
                </a:moveTo>
                <a:cubicBezTo>
                  <a:pt x="2191517" y="0"/>
                  <a:pt x="2671183" y="275649"/>
                  <a:pt x="2954426" y="694904"/>
                </a:cubicBezTo>
                <a:lnTo>
                  <a:pt x="2995002" y="761694"/>
                </a:lnTo>
                <a:lnTo>
                  <a:pt x="2956629" y="824857"/>
                </a:lnTo>
                <a:cubicBezTo>
                  <a:pt x="2835310" y="1048185"/>
                  <a:pt x="2766398" y="1304113"/>
                  <a:pt x="2766398" y="1576137"/>
                </a:cubicBezTo>
                <a:cubicBezTo>
                  <a:pt x="2766398" y="1848161"/>
                  <a:pt x="2835310" y="2104089"/>
                  <a:pt x="2956629" y="2327417"/>
                </a:cubicBezTo>
                <a:lnTo>
                  <a:pt x="2995002" y="2390581"/>
                </a:lnTo>
                <a:lnTo>
                  <a:pt x="2954426" y="2457370"/>
                </a:lnTo>
                <a:cubicBezTo>
                  <a:pt x="2671183" y="2876625"/>
                  <a:pt x="2191517" y="3152274"/>
                  <a:pt x="1647469" y="3152274"/>
                </a:cubicBezTo>
                <a:cubicBezTo>
                  <a:pt x="1266636" y="3152274"/>
                  <a:pt x="917349" y="3017206"/>
                  <a:pt x="644900" y="2792361"/>
                </a:cubicBezTo>
                <a:lnTo>
                  <a:pt x="574267" y="2728165"/>
                </a:lnTo>
                <a:lnTo>
                  <a:pt x="0" y="2947738"/>
                </a:lnTo>
                <a:lnTo>
                  <a:pt x="344209" y="2462315"/>
                </a:lnTo>
                <a:lnTo>
                  <a:pt x="340512" y="2457370"/>
                </a:lnTo>
                <a:cubicBezTo>
                  <a:pt x="170566" y="2205817"/>
                  <a:pt x="71332" y="1902566"/>
                  <a:pt x="71332" y="1576137"/>
                </a:cubicBezTo>
                <a:cubicBezTo>
                  <a:pt x="71332" y="705661"/>
                  <a:pt x="776993" y="0"/>
                  <a:pt x="164746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4462856" y="1130967"/>
            <a:ext cx="3056873" cy="3152274"/>
          </a:xfrm>
          <a:custGeom>
            <a:avLst/>
            <a:gdLst>
              <a:gd name="connsiteX0" fmla="*/ 1347533 w 3056873"/>
              <a:gd name="connsiteY0" fmla="*/ 0 h 3152274"/>
              <a:gd name="connsiteX1" fmla="*/ 2350103 w 3056873"/>
              <a:gd name="connsiteY1" fmla="*/ 359913 h 3152274"/>
              <a:gd name="connsiteX2" fmla="*/ 2388148 w 3056873"/>
              <a:gd name="connsiteY2" fmla="*/ 394491 h 3152274"/>
              <a:gd name="connsiteX3" fmla="*/ 3056873 w 3056873"/>
              <a:gd name="connsiteY3" fmla="*/ 168444 h 3152274"/>
              <a:gd name="connsiteX4" fmla="*/ 2642334 w 3056873"/>
              <a:gd name="connsiteY4" fmla="*/ 678647 h 3152274"/>
              <a:gd name="connsiteX5" fmla="*/ 2654491 w 3056873"/>
              <a:gd name="connsiteY5" fmla="*/ 694904 h 3152274"/>
              <a:gd name="connsiteX6" fmla="*/ 2923670 w 3056873"/>
              <a:gd name="connsiteY6" fmla="*/ 1576137 h 3152274"/>
              <a:gd name="connsiteX7" fmla="*/ 1347533 w 3056873"/>
              <a:gd name="connsiteY7" fmla="*/ 3152274 h 3152274"/>
              <a:gd name="connsiteX8" fmla="*/ 40576 w 3056873"/>
              <a:gd name="connsiteY8" fmla="*/ 2457370 h 3152274"/>
              <a:gd name="connsiteX9" fmla="*/ 0 w 3056873"/>
              <a:gd name="connsiteY9" fmla="*/ 2390581 h 3152274"/>
              <a:gd name="connsiteX10" fmla="*/ 38373 w 3056873"/>
              <a:gd name="connsiteY10" fmla="*/ 2327417 h 3152274"/>
              <a:gd name="connsiteX11" fmla="*/ 228604 w 3056873"/>
              <a:gd name="connsiteY11" fmla="*/ 1576137 h 3152274"/>
              <a:gd name="connsiteX12" fmla="*/ 38373 w 3056873"/>
              <a:gd name="connsiteY12" fmla="*/ 824857 h 3152274"/>
              <a:gd name="connsiteX13" fmla="*/ 0 w 3056873"/>
              <a:gd name="connsiteY13" fmla="*/ 761694 h 3152274"/>
              <a:gd name="connsiteX14" fmla="*/ 40576 w 3056873"/>
              <a:gd name="connsiteY14" fmla="*/ 694904 h 3152274"/>
              <a:gd name="connsiteX15" fmla="*/ 1347533 w 3056873"/>
              <a:gd name="connsiteY15" fmla="*/ 0 h 3152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056873" h="3152274">
                <a:moveTo>
                  <a:pt x="1347533" y="0"/>
                </a:moveTo>
                <a:cubicBezTo>
                  <a:pt x="1728367" y="0"/>
                  <a:pt x="2077653" y="135068"/>
                  <a:pt x="2350103" y="359913"/>
                </a:cubicBezTo>
                <a:lnTo>
                  <a:pt x="2388148" y="394491"/>
                </a:lnTo>
                <a:lnTo>
                  <a:pt x="3056873" y="168444"/>
                </a:lnTo>
                <a:lnTo>
                  <a:pt x="2642334" y="678647"/>
                </a:lnTo>
                <a:lnTo>
                  <a:pt x="2654491" y="694904"/>
                </a:lnTo>
                <a:cubicBezTo>
                  <a:pt x="2824437" y="946457"/>
                  <a:pt x="2923670" y="1249709"/>
                  <a:pt x="2923670" y="1576137"/>
                </a:cubicBezTo>
                <a:cubicBezTo>
                  <a:pt x="2923670" y="2446613"/>
                  <a:pt x="2218009" y="3152274"/>
                  <a:pt x="1347533" y="3152274"/>
                </a:cubicBezTo>
                <a:cubicBezTo>
                  <a:pt x="803486" y="3152274"/>
                  <a:pt x="323819" y="2876625"/>
                  <a:pt x="40576" y="2457370"/>
                </a:cubicBezTo>
                <a:lnTo>
                  <a:pt x="0" y="2390581"/>
                </a:lnTo>
                <a:lnTo>
                  <a:pt x="38373" y="2327417"/>
                </a:lnTo>
                <a:cubicBezTo>
                  <a:pt x="159692" y="2104089"/>
                  <a:pt x="228604" y="1848161"/>
                  <a:pt x="228604" y="1576137"/>
                </a:cubicBezTo>
                <a:cubicBezTo>
                  <a:pt x="228604" y="1304113"/>
                  <a:pt x="159692" y="1048185"/>
                  <a:pt x="38373" y="824857"/>
                </a:cubicBezTo>
                <a:lnTo>
                  <a:pt x="0" y="761694"/>
                </a:lnTo>
                <a:lnTo>
                  <a:pt x="40576" y="694904"/>
                </a:lnTo>
                <a:cubicBezTo>
                  <a:pt x="323819" y="275649"/>
                  <a:pt x="803486" y="0"/>
                  <a:pt x="134753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516835" y="1383665"/>
            <a:ext cx="3026234" cy="2646878"/>
          </a:xfrm>
          <a:prstGeom prst="rect">
            <a:avLst/>
          </a:prstGeom>
          <a:noFill/>
        </p:spPr>
        <p:txBody>
          <a:bodyPr wrap="square" rtlCol="0">
            <a:spAutoFit/>
          </a:bodyPr>
          <a:lstStyle/>
          <a:p>
            <a:pPr algn="ctr"/>
            <a:r>
              <a:rPr lang="en-US" altLang="zh-TW" sz="16600" dirty="0" smtClean="0">
                <a:solidFill>
                  <a:schemeClr val="bg1"/>
                </a:solidFill>
              </a:rPr>
              <a:t>Q</a:t>
            </a:r>
            <a:endParaRPr lang="zh-TW" altLang="en-US" sz="16600" dirty="0">
              <a:solidFill>
                <a:schemeClr val="bg1"/>
              </a:solidFill>
            </a:endParaRPr>
          </a:p>
        </p:txBody>
      </p:sp>
      <p:sp>
        <p:nvSpPr>
          <p:cNvPr id="9" name="文字方塊 8"/>
          <p:cNvSpPr txBox="1"/>
          <p:nvPr/>
        </p:nvSpPr>
        <p:spPr>
          <a:xfrm>
            <a:off x="4360291" y="1383665"/>
            <a:ext cx="3026234" cy="2646878"/>
          </a:xfrm>
          <a:prstGeom prst="rect">
            <a:avLst/>
          </a:prstGeom>
          <a:noFill/>
        </p:spPr>
        <p:txBody>
          <a:bodyPr wrap="square" rtlCol="0">
            <a:spAutoFit/>
          </a:bodyPr>
          <a:lstStyle/>
          <a:p>
            <a:pPr algn="ctr"/>
            <a:r>
              <a:rPr lang="en-US" altLang="zh-TW" sz="16600" dirty="0" smtClean="0">
                <a:solidFill>
                  <a:schemeClr val="bg1"/>
                </a:solidFill>
              </a:rPr>
              <a:t>A</a:t>
            </a:r>
            <a:endParaRPr lang="zh-TW" altLang="en-US" sz="16600" dirty="0">
              <a:solidFill>
                <a:schemeClr val="bg1"/>
              </a:solidFill>
            </a:endParaRPr>
          </a:p>
        </p:txBody>
      </p:sp>
      <p:sp>
        <p:nvSpPr>
          <p:cNvPr id="10" name="文字方塊 9"/>
          <p:cNvSpPr txBox="1"/>
          <p:nvPr/>
        </p:nvSpPr>
        <p:spPr>
          <a:xfrm>
            <a:off x="4067264" y="2225876"/>
            <a:ext cx="796903" cy="923330"/>
          </a:xfrm>
          <a:prstGeom prst="rect">
            <a:avLst/>
          </a:prstGeom>
          <a:noFill/>
        </p:spPr>
        <p:txBody>
          <a:bodyPr wrap="square" rtlCol="0">
            <a:spAutoFit/>
          </a:bodyPr>
          <a:lstStyle/>
          <a:p>
            <a:pPr algn="ctr"/>
            <a:r>
              <a:rPr lang="en-US" altLang="zh-TW" sz="5400" dirty="0" smtClean="0">
                <a:solidFill>
                  <a:schemeClr val="bg1"/>
                </a:solidFill>
              </a:rPr>
              <a:t>&amp;</a:t>
            </a:r>
            <a:endParaRPr lang="zh-TW" altLang="en-US" sz="5400" dirty="0">
              <a:solidFill>
                <a:schemeClr val="bg1"/>
              </a:solidFill>
            </a:endParaRPr>
          </a:p>
        </p:txBody>
      </p:sp>
      <p:sp>
        <p:nvSpPr>
          <p:cNvPr id="12" name="文字方塊 11"/>
          <p:cNvSpPr txBox="1"/>
          <p:nvPr/>
        </p:nvSpPr>
        <p:spPr>
          <a:xfrm>
            <a:off x="2409006" y="4564464"/>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458133530"/>
      </p:ext>
    </p:extLst>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491</a:t>
            </a:fld>
            <a:endParaRPr lang="zh-TW" altLang="en-US"/>
          </a:p>
        </p:txBody>
      </p:sp>
      <p:sp>
        <p:nvSpPr>
          <p:cNvPr id="3" name="矩形 2"/>
          <p:cNvSpPr/>
          <p:nvPr/>
        </p:nvSpPr>
        <p:spPr>
          <a:xfrm>
            <a:off x="0" y="1919037"/>
            <a:ext cx="3838074" cy="301992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矩形 13"/>
          <p:cNvSpPr/>
          <p:nvPr/>
        </p:nvSpPr>
        <p:spPr>
          <a:xfrm>
            <a:off x="3838074" y="1919037"/>
            <a:ext cx="5305926" cy="3019927"/>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文字方塊 14"/>
          <p:cNvSpPr txBox="1"/>
          <p:nvPr/>
        </p:nvSpPr>
        <p:spPr>
          <a:xfrm>
            <a:off x="324566" y="2497976"/>
            <a:ext cx="1654629" cy="1862048"/>
          </a:xfrm>
          <a:prstGeom prst="rect">
            <a:avLst/>
          </a:prstGeom>
          <a:noFill/>
        </p:spPr>
        <p:txBody>
          <a:bodyPr wrap="square" rtlCol="0">
            <a:spAutoFit/>
          </a:bodyPr>
          <a:lstStyle/>
          <a:p>
            <a:pPr algn="ctr"/>
            <a:r>
              <a:rPr lang="en-US" altLang="zh-TW" sz="11500" dirty="0" smtClean="0">
                <a:solidFill>
                  <a:schemeClr val="bg1"/>
                </a:solidFill>
              </a:rPr>
              <a:t>Q  </a:t>
            </a:r>
            <a:endParaRPr lang="zh-TW" altLang="en-US" sz="11500" dirty="0">
              <a:solidFill>
                <a:schemeClr val="bg1"/>
              </a:solidFill>
            </a:endParaRPr>
          </a:p>
        </p:txBody>
      </p:sp>
      <p:sp>
        <p:nvSpPr>
          <p:cNvPr id="16" name="文字方塊 15"/>
          <p:cNvSpPr txBox="1"/>
          <p:nvPr/>
        </p:nvSpPr>
        <p:spPr>
          <a:xfrm>
            <a:off x="1981921" y="2497976"/>
            <a:ext cx="1504208" cy="1862048"/>
          </a:xfrm>
          <a:prstGeom prst="rect">
            <a:avLst/>
          </a:prstGeom>
          <a:noFill/>
        </p:spPr>
        <p:txBody>
          <a:bodyPr wrap="square" rtlCol="0">
            <a:spAutoFit/>
          </a:bodyPr>
          <a:lstStyle/>
          <a:p>
            <a:pPr algn="ctr"/>
            <a:r>
              <a:rPr lang="en-US" altLang="zh-TW" sz="11500" dirty="0" smtClean="0">
                <a:solidFill>
                  <a:schemeClr val="bg1"/>
                </a:solidFill>
              </a:rPr>
              <a:t>A  </a:t>
            </a:r>
            <a:endParaRPr lang="zh-TW" altLang="en-US" sz="11500" dirty="0">
              <a:solidFill>
                <a:schemeClr val="bg1"/>
              </a:solidFill>
            </a:endParaRPr>
          </a:p>
        </p:txBody>
      </p:sp>
      <p:cxnSp>
        <p:nvCxnSpPr>
          <p:cNvPr id="17" name="直線接點 16"/>
          <p:cNvCxnSpPr/>
          <p:nvPr/>
        </p:nvCxnSpPr>
        <p:spPr>
          <a:xfrm>
            <a:off x="1985208" y="2406316"/>
            <a:ext cx="0" cy="2081463"/>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文字方塊 17"/>
          <p:cNvSpPr txBox="1"/>
          <p:nvPr/>
        </p:nvSpPr>
        <p:spPr>
          <a:xfrm>
            <a:off x="4162640" y="3002889"/>
            <a:ext cx="4103055" cy="1569660"/>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19" name="文字方塊 18"/>
          <p:cNvSpPr txBox="1"/>
          <p:nvPr/>
        </p:nvSpPr>
        <p:spPr>
          <a:xfrm>
            <a:off x="4162640" y="2267143"/>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91258207"/>
      </p:ext>
    </p:extLst>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492</a:t>
            </a:fld>
            <a:endParaRPr lang="zh-TW" altLang="en-US"/>
          </a:p>
        </p:txBody>
      </p:sp>
      <p:sp>
        <p:nvSpPr>
          <p:cNvPr id="6" name="橢圓 5"/>
          <p:cNvSpPr/>
          <p:nvPr/>
        </p:nvSpPr>
        <p:spPr>
          <a:xfrm>
            <a:off x="3016250" y="2507917"/>
            <a:ext cx="3111500" cy="3111500"/>
          </a:xfrm>
          <a:prstGeom prst="ellips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3763780" y="2840023"/>
            <a:ext cx="1616440" cy="244728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486845009"/>
      </p:ext>
    </p:extLst>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493</a:t>
            </a:fld>
            <a:endParaRPr lang="zh-TW" altLang="en-US"/>
          </a:p>
        </p:txBody>
      </p:sp>
      <p:sp>
        <p:nvSpPr>
          <p:cNvPr id="13" name="手繪多邊形 12"/>
          <p:cNvSpPr/>
          <p:nvPr/>
        </p:nvSpPr>
        <p:spPr>
          <a:xfrm rot="12777690">
            <a:off x="3635608" y="1698542"/>
            <a:ext cx="930848" cy="1013832"/>
          </a:xfrm>
          <a:custGeom>
            <a:avLst/>
            <a:gdLst>
              <a:gd name="connsiteX0" fmla="*/ 930848 w 930848"/>
              <a:gd name="connsiteY0" fmla="*/ 998522 h 1013832"/>
              <a:gd name="connsiteX1" fmla="*/ 912334 w 930848"/>
              <a:gd name="connsiteY1" fmla="*/ 1001596 h 1013832"/>
              <a:gd name="connsiteX2" fmla="*/ 87171 w 930848"/>
              <a:gd name="connsiteY2" fmla="*/ 732836 h 1013832"/>
              <a:gd name="connsiteX3" fmla="*/ 72210 w 930848"/>
              <a:gd name="connsiteY3" fmla="*/ 79910 h 1013832"/>
              <a:gd name="connsiteX4" fmla="*/ 107911 w 930848"/>
              <a:gd name="connsiteY4" fmla="*/ 0 h 1013832"/>
              <a:gd name="connsiteX5" fmla="*/ 176713 w 930848"/>
              <a:gd name="connsiteY5" fmla="*/ 26133 h 1013832"/>
              <a:gd name="connsiteX6" fmla="*/ 927340 w 930848"/>
              <a:gd name="connsiteY6" fmla="*/ 896636 h 1013832"/>
              <a:gd name="connsiteX7" fmla="*/ 930848 w 930848"/>
              <a:gd name="connsiteY7" fmla="*/ 998522 h 1013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0848" h="1013832">
                <a:moveTo>
                  <a:pt x="930848" y="998522"/>
                </a:moveTo>
                <a:lnTo>
                  <a:pt x="912334" y="1001596"/>
                </a:lnTo>
                <a:cubicBezTo>
                  <a:pt x="545271" y="1048553"/>
                  <a:pt x="234903" y="960660"/>
                  <a:pt x="87171" y="732836"/>
                </a:cubicBezTo>
                <a:cubicBezTo>
                  <a:pt x="-27732" y="555641"/>
                  <a:pt x="-25213" y="323154"/>
                  <a:pt x="72210" y="79910"/>
                </a:cubicBezTo>
                <a:lnTo>
                  <a:pt x="107911" y="0"/>
                </a:lnTo>
                <a:lnTo>
                  <a:pt x="176713" y="26133"/>
                </a:lnTo>
                <a:cubicBezTo>
                  <a:pt x="591237" y="203763"/>
                  <a:pt x="879958" y="514576"/>
                  <a:pt x="927340" y="896636"/>
                </a:cubicBezTo>
                <a:lnTo>
                  <a:pt x="930848" y="998522"/>
                </a:ln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rot="12777690">
            <a:off x="3704954" y="1128522"/>
            <a:ext cx="3490784" cy="2690197"/>
          </a:xfrm>
          <a:custGeom>
            <a:avLst/>
            <a:gdLst>
              <a:gd name="connsiteX0" fmla="*/ 2844974 w 3490784"/>
              <a:gd name="connsiteY0" fmla="*/ 2340581 h 2690197"/>
              <a:gd name="connsiteX1" fmla="*/ 1898576 w 3490784"/>
              <a:gd name="connsiteY1" fmla="*/ 2671217 h 2690197"/>
              <a:gd name="connsiteX2" fmla="*/ 6780 w 3490784"/>
              <a:gd name="connsiteY2" fmla="*/ 1657086 h 2690197"/>
              <a:gd name="connsiteX3" fmla="*/ 928517 w 3490784"/>
              <a:gd name="connsiteY3" fmla="*/ 392161 h 2690197"/>
              <a:gd name="connsiteX4" fmla="*/ 1032089 w 3490784"/>
              <a:gd name="connsiteY4" fmla="*/ 351197 h 2690197"/>
              <a:gd name="connsiteX5" fmla="*/ 1011514 w 3490784"/>
              <a:gd name="connsiteY5" fmla="*/ 326572 h 2690197"/>
              <a:gd name="connsiteX6" fmla="*/ 511730 w 3490784"/>
              <a:gd name="connsiteY6" fmla="*/ 108726 h 2690197"/>
              <a:gd name="connsiteX7" fmla="*/ 1285880 w 3490784"/>
              <a:gd name="connsiteY7" fmla="*/ 224100 h 2690197"/>
              <a:gd name="connsiteX8" fmla="*/ 1310198 w 3490784"/>
              <a:gd name="connsiteY8" fmla="*/ 264946 h 2690197"/>
              <a:gd name="connsiteX9" fmla="*/ 1416492 w 3490784"/>
              <a:gd name="connsiteY9" fmla="*/ 239958 h 2690197"/>
              <a:gd name="connsiteX10" fmla="*/ 1593536 w 3490784"/>
              <a:gd name="connsiteY10" fmla="*/ 211554 h 2690197"/>
              <a:gd name="connsiteX11" fmla="*/ 2592029 w 3490784"/>
              <a:gd name="connsiteY11" fmla="*/ 300990 h 2690197"/>
              <a:gd name="connsiteX12" fmla="*/ 2665903 w 3490784"/>
              <a:gd name="connsiteY12" fmla="*/ 329050 h 2690197"/>
              <a:gd name="connsiteX13" fmla="*/ 2630202 w 3490784"/>
              <a:gd name="connsiteY13" fmla="*/ 408960 h 2690197"/>
              <a:gd name="connsiteX14" fmla="*/ 2645163 w 3490784"/>
              <a:gd name="connsiteY14" fmla="*/ 1061886 h 2690197"/>
              <a:gd name="connsiteX15" fmla="*/ 3470326 w 3490784"/>
              <a:gd name="connsiteY15" fmla="*/ 1330646 h 2690197"/>
              <a:gd name="connsiteX16" fmla="*/ 3488840 w 3490784"/>
              <a:gd name="connsiteY16" fmla="*/ 1327572 h 2690197"/>
              <a:gd name="connsiteX17" fmla="*/ 3490784 w 3490784"/>
              <a:gd name="connsiteY17" fmla="*/ 1384054 h 2690197"/>
              <a:gd name="connsiteX18" fmla="*/ 2844974 w 3490784"/>
              <a:gd name="connsiteY18" fmla="*/ 2340581 h 2690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490784" h="2690197">
                <a:moveTo>
                  <a:pt x="2844974" y="2340581"/>
                </a:moveTo>
                <a:cubicBezTo>
                  <a:pt x="2583828" y="2507613"/>
                  <a:pt x="2258792" y="2626544"/>
                  <a:pt x="1898576" y="2671217"/>
                </a:cubicBezTo>
                <a:cubicBezTo>
                  <a:pt x="938001" y="2790345"/>
                  <a:pt x="91015" y="2336304"/>
                  <a:pt x="6780" y="1657086"/>
                </a:cubicBezTo>
                <a:cubicBezTo>
                  <a:pt x="-56396" y="1147673"/>
                  <a:pt x="327418" y="656278"/>
                  <a:pt x="928517" y="392161"/>
                </a:cubicBezTo>
                <a:lnTo>
                  <a:pt x="1032089" y="351197"/>
                </a:lnTo>
                <a:lnTo>
                  <a:pt x="1011514" y="326572"/>
                </a:lnTo>
                <a:cubicBezTo>
                  <a:pt x="882590" y="189465"/>
                  <a:pt x="702261" y="109879"/>
                  <a:pt x="511730" y="108726"/>
                </a:cubicBezTo>
                <a:cubicBezTo>
                  <a:pt x="757366" y="-73190"/>
                  <a:pt x="1103964" y="-21536"/>
                  <a:pt x="1285880" y="224100"/>
                </a:cubicBezTo>
                <a:lnTo>
                  <a:pt x="1310198" y="264946"/>
                </a:lnTo>
                <a:lnTo>
                  <a:pt x="1416492" y="239958"/>
                </a:lnTo>
                <a:cubicBezTo>
                  <a:pt x="1474441" y="228508"/>
                  <a:pt x="1533500" y="219001"/>
                  <a:pt x="1593536" y="211554"/>
                </a:cubicBezTo>
                <a:cubicBezTo>
                  <a:pt x="1953752" y="166881"/>
                  <a:pt x="2297994" y="202810"/>
                  <a:pt x="2592029" y="300990"/>
                </a:cubicBezTo>
                <a:lnTo>
                  <a:pt x="2665903" y="329050"/>
                </a:lnTo>
                <a:lnTo>
                  <a:pt x="2630202" y="408960"/>
                </a:lnTo>
                <a:cubicBezTo>
                  <a:pt x="2532779" y="652204"/>
                  <a:pt x="2530260" y="884691"/>
                  <a:pt x="2645163" y="1061886"/>
                </a:cubicBezTo>
                <a:cubicBezTo>
                  <a:pt x="2792895" y="1289710"/>
                  <a:pt x="3103263" y="1377603"/>
                  <a:pt x="3470326" y="1330646"/>
                </a:cubicBezTo>
                <a:lnTo>
                  <a:pt x="3488840" y="1327572"/>
                </a:lnTo>
                <a:lnTo>
                  <a:pt x="3490784" y="1384054"/>
                </a:lnTo>
                <a:cubicBezTo>
                  <a:pt x="3470764" y="1751109"/>
                  <a:pt x="3225809" y="2096994"/>
                  <a:pt x="2844974" y="234058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10"/>
          <p:cNvSpPr/>
          <p:nvPr/>
        </p:nvSpPr>
        <p:spPr>
          <a:xfrm rot="12777690">
            <a:off x="1588082" y="1076170"/>
            <a:ext cx="2584722" cy="2586730"/>
          </a:xfrm>
          <a:custGeom>
            <a:avLst/>
            <a:gdLst>
              <a:gd name="connsiteX0" fmla="*/ 1713947 w 2584722"/>
              <a:gd name="connsiteY0" fmla="*/ 2237897 h 2586730"/>
              <a:gd name="connsiteX1" fmla="*/ 928732 w 2584722"/>
              <a:gd name="connsiteY1" fmla="*/ 2569164 h 2586730"/>
              <a:gd name="connsiteX2" fmla="*/ 822937 w 2584722"/>
              <a:gd name="connsiteY2" fmla="*/ 2586730 h 2586730"/>
              <a:gd name="connsiteX3" fmla="*/ 819429 w 2584722"/>
              <a:gd name="connsiteY3" fmla="*/ 2484844 h 2586730"/>
              <a:gd name="connsiteX4" fmla="*/ 68802 w 2584722"/>
              <a:gd name="connsiteY4" fmla="*/ 1614341 h 2586730"/>
              <a:gd name="connsiteX5" fmla="*/ 0 w 2584722"/>
              <a:gd name="connsiteY5" fmla="*/ 1588208 h 2586730"/>
              <a:gd name="connsiteX6" fmla="*/ 5237 w 2584722"/>
              <a:gd name="connsiteY6" fmla="*/ 1576485 h 2586730"/>
              <a:gd name="connsiteX7" fmla="*/ 518763 w 2584722"/>
              <a:gd name="connsiteY7" fmla="*/ 950650 h 2586730"/>
              <a:gd name="connsiteX8" fmla="*/ 707255 w 2584722"/>
              <a:gd name="connsiteY8" fmla="*/ 812079 h 2586730"/>
              <a:gd name="connsiteX9" fmla="*/ 696047 w 2584722"/>
              <a:gd name="connsiteY9" fmla="*/ 700878 h 2586730"/>
              <a:gd name="connsiteX10" fmla="*/ 1396925 w 2584722"/>
              <a:gd name="connsiteY10" fmla="*/ 0 h 2586730"/>
              <a:gd name="connsiteX11" fmla="*/ 1070219 w 2584722"/>
              <a:gd name="connsiteY11" fmla="*/ 498298 h 2586730"/>
              <a:gd name="connsiteX12" fmla="*/ 1057301 w 2584722"/>
              <a:gd name="connsiteY12" fmla="*/ 608563 h 2586730"/>
              <a:gd name="connsiteX13" fmla="*/ 1290350 w 2584722"/>
              <a:gd name="connsiteY13" fmla="*/ 511011 h 2586730"/>
              <a:gd name="connsiteX14" fmla="*/ 2497552 w 2584722"/>
              <a:gd name="connsiteY14" fmla="*/ 688050 h 2586730"/>
              <a:gd name="connsiteX15" fmla="*/ 1713947 w 2584722"/>
              <a:gd name="connsiteY15" fmla="*/ 2237897 h 2586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84722" h="2586730">
                <a:moveTo>
                  <a:pt x="1713947" y="2237897"/>
                </a:moveTo>
                <a:cubicBezTo>
                  <a:pt x="1453170" y="2406999"/>
                  <a:pt x="1180968" y="2517923"/>
                  <a:pt x="928732" y="2569164"/>
                </a:cubicBezTo>
                <a:lnTo>
                  <a:pt x="822937" y="2586730"/>
                </a:lnTo>
                <a:lnTo>
                  <a:pt x="819429" y="2484844"/>
                </a:lnTo>
                <a:cubicBezTo>
                  <a:pt x="772047" y="2102784"/>
                  <a:pt x="483326" y="1791971"/>
                  <a:pt x="68802" y="1614341"/>
                </a:cubicBezTo>
                <a:lnTo>
                  <a:pt x="0" y="1588208"/>
                </a:lnTo>
                <a:lnTo>
                  <a:pt x="5237" y="1576485"/>
                </a:lnTo>
                <a:cubicBezTo>
                  <a:pt x="110934" y="1361902"/>
                  <a:pt x="287138" y="1143345"/>
                  <a:pt x="518763" y="950650"/>
                </a:cubicBezTo>
                <a:lnTo>
                  <a:pt x="707255" y="812079"/>
                </a:lnTo>
                <a:lnTo>
                  <a:pt x="696047" y="700878"/>
                </a:lnTo>
                <a:cubicBezTo>
                  <a:pt x="696046" y="313795"/>
                  <a:pt x="1009840" y="0"/>
                  <a:pt x="1396925" y="0"/>
                </a:cubicBezTo>
                <a:cubicBezTo>
                  <a:pt x="1231469" y="124092"/>
                  <a:pt x="1117075" y="301176"/>
                  <a:pt x="1070219" y="498298"/>
                </a:cubicBezTo>
                <a:lnTo>
                  <a:pt x="1057301" y="608563"/>
                </a:lnTo>
                <a:lnTo>
                  <a:pt x="1290350" y="511011"/>
                </a:lnTo>
                <a:cubicBezTo>
                  <a:pt x="1814467" y="329288"/>
                  <a:pt x="2300575" y="384287"/>
                  <a:pt x="2497552" y="688050"/>
                </a:cubicBezTo>
                <a:cubicBezTo>
                  <a:pt x="2760186" y="1093069"/>
                  <a:pt x="2409355" y="1786958"/>
                  <a:pt x="1713947" y="2237897"/>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357417" y="1338408"/>
            <a:ext cx="1155032" cy="1569660"/>
          </a:xfrm>
          <a:prstGeom prst="rect">
            <a:avLst/>
          </a:prstGeom>
          <a:noFill/>
        </p:spPr>
        <p:txBody>
          <a:bodyPr wrap="square" rtlCol="0">
            <a:spAutoFit/>
          </a:bodyPr>
          <a:lstStyle/>
          <a:p>
            <a:pPr algn="ctr"/>
            <a:r>
              <a:rPr lang="en-US" altLang="zh-TW" sz="9600" dirty="0" smtClean="0">
                <a:solidFill>
                  <a:schemeClr val="bg1"/>
                </a:solidFill>
              </a:rPr>
              <a:t>Q</a:t>
            </a:r>
            <a:endParaRPr lang="zh-TW" altLang="en-US" sz="9600" dirty="0">
              <a:solidFill>
                <a:schemeClr val="bg1"/>
              </a:solidFill>
            </a:endParaRPr>
          </a:p>
        </p:txBody>
      </p:sp>
      <p:sp>
        <p:nvSpPr>
          <p:cNvPr id="18" name="文字方塊 17"/>
          <p:cNvSpPr txBox="1"/>
          <p:nvPr/>
        </p:nvSpPr>
        <p:spPr>
          <a:xfrm>
            <a:off x="5096579" y="1046096"/>
            <a:ext cx="1155032" cy="2646878"/>
          </a:xfrm>
          <a:prstGeom prst="rect">
            <a:avLst/>
          </a:prstGeom>
          <a:noFill/>
        </p:spPr>
        <p:txBody>
          <a:bodyPr wrap="square" rtlCol="0">
            <a:spAutoFit/>
          </a:bodyPr>
          <a:lstStyle/>
          <a:p>
            <a:pPr algn="ctr"/>
            <a:r>
              <a:rPr lang="en-US" altLang="zh-TW" sz="16600" dirty="0" smtClean="0">
                <a:solidFill>
                  <a:schemeClr val="bg1"/>
                </a:solidFill>
              </a:rPr>
              <a:t>A</a:t>
            </a:r>
            <a:endParaRPr lang="zh-TW" altLang="en-US" sz="16600" dirty="0">
              <a:solidFill>
                <a:schemeClr val="bg1"/>
              </a:solidFill>
            </a:endParaRPr>
          </a:p>
        </p:txBody>
      </p:sp>
      <p:sp>
        <p:nvSpPr>
          <p:cNvPr id="19" name="文字方塊 18"/>
          <p:cNvSpPr txBox="1"/>
          <p:nvPr/>
        </p:nvSpPr>
        <p:spPr>
          <a:xfrm>
            <a:off x="3842073" y="1805287"/>
            <a:ext cx="651986" cy="769441"/>
          </a:xfrm>
          <a:prstGeom prst="rect">
            <a:avLst/>
          </a:prstGeom>
          <a:noFill/>
        </p:spPr>
        <p:txBody>
          <a:bodyPr wrap="square" rtlCol="0">
            <a:spAutoFit/>
          </a:bodyPr>
          <a:lstStyle/>
          <a:p>
            <a:pPr algn="ctr"/>
            <a:r>
              <a:rPr lang="en-US" altLang="zh-TW" sz="4400" dirty="0" smtClean="0"/>
              <a:t>&amp;</a:t>
            </a:r>
            <a:endParaRPr lang="zh-TW" altLang="en-US" sz="4400" dirty="0"/>
          </a:p>
        </p:txBody>
      </p:sp>
      <p:sp>
        <p:nvSpPr>
          <p:cNvPr id="20" name="文字方塊 19"/>
          <p:cNvSpPr txBox="1"/>
          <p:nvPr/>
        </p:nvSpPr>
        <p:spPr>
          <a:xfrm>
            <a:off x="2409006" y="4720878"/>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94934529"/>
      </p:ext>
    </p:extLst>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494</a:t>
            </a:fld>
            <a:endParaRPr lang="zh-TW" altLang="en-US"/>
          </a:p>
        </p:txBody>
      </p:sp>
      <p:grpSp>
        <p:nvGrpSpPr>
          <p:cNvPr id="6" name="群組 5"/>
          <p:cNvGrpSpPr/>
          <p:nvPr/>
        </p:nvGrpSpPr>
        <p:grpSpPr>
          <a:xfrm>
            <a:off x="1516835" y="1130967"/>
            <a:ext cx="6110330" cy="3152274"/>
            <a:chOff x="1524000" y="1130967"/>
            <a:chExt cx="6110330" cy="3152274"/>
          </a:xfrm>
        </p:grpSpPr>
        <p:sp>
          <p:nvSpPr>
            <p:cNvPr id="2" name="橢圓 1"/>
            <p:cNvSpPr/>
            <p:nvPr/>
          </p:nvSpPr>
          <p:spPr>
            <a:xfrm>
              <a:off x="1546350" y="1130967"/>
              <a:ext cx="3152274" cy="31522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橢圓 6"/>
            <p:cNvSpPr/>
            <p:nvPr/>
          </p:nvSpPr>
          <p:spPr>
            <a:xfrm>
              <a:off x="4482056" y="1130967"/>
              <a:ext cx="3152274" cy="315227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524000" y="1383665"/>
              <a:ext cx="3026234" cy="2646878"/>
            </a:xfrm>
            <a:prstGeom prst="rect">
              <a:avLst/>
            </a:prstGeom>
            <a:noFill/>
          </p:spPr>
          <p:txBody>
            <a:bodyPr wrap="square" rtlCol="0">
              <a:spAutoFit/>
            </a:bodyPr>
            <a:lstStyle/>
            <a:p>
              <a:pPr algn="ctr"/>
              <a:r>
                <a:rPr lang="en-US" altLang="zh-TW" sz="16600" dirty="0" smtClean="0">
                  <a:solidFill>
                    <a:schemeClr val="bg1"/>
                  </a:solidFill>
                </a:rPr>
                <a:t>Q</a:t>
              </a:r>
              <a:endParaRPr lang="zh-TW" altLang="en-US" sz="16600" dirty="0">
                <a:solidFill>
                  <a:schemeClr val="bg1"/>
                </a:solidFill>
              </a:endParaRPr>
            </a:p>
          </p:txBody>
        </p:sp>
        <p:sp>
          <p:nvSpPr>
            <p:cNvPr id="9" name="文字方塊 8"/>
            <p:cNvSpPr txBox="1"/>
            <p:nvPr/>
          </p:nvSpPr>
          <p:spPr>
            <a:xfrm>
              <a:off x="4608096" y="1383665"/>
              <a:ext cx="3026234" cy="2646878"/>
            </a:xfrm>
            <a:prstGeom prst="rect">
              <a:avLst/>
            </a:prstGeom>
            <a:noFill/>
          </p:spPr>
          <p:txBody>
            <a:bodyPr wrap="square" rtlCol="0">
              <a:spAutoFit/>
            </a:bodyPr>
            <a:lstStyle/>
            <a:p>
              <a:pPr algn="ctr"/>
              <a:r>
                <a:rPr lang="en-US" altLang="zh-TW" sz="16600" dirty="0" smtClean="0">
                  <a:solidFill>
                    <a:schemeClr val="bg1"/>
                  </a:solidFill>
                </a:rPr>
                <a:t>A</a:t>
              </a:r>
              <a:endParaRPr lang="zh-TW" altLang="en-US" sz="16600" dirty="0">
                <a:solidFill>
                  <a:schemeClr val="bg1"/>
                </a:solidFill>
              </a:endParaRPr>
            </a:p>
          </p:txBody>
        </p:sp>
        <p:sp>
          <p:nvSpPr>
            <p:cNvPr id="10" name="文字方塊 9"/>
            <p:cNvSpPr txBox="1"/>
            <p:nvPr/>
          </p:nvSpPr>
          <p:spPr>
            <a:xfrm>
              <a:off x="4242877" y="2225876"/>
              <a:ext cx="796903" cy="923330"/>
            </a:xfrm>
            <a:prstGeom prst="rect">
              <a:avLst/>
            </a:prstGeom>
            <a:noFill/>
          </p:spPr>
          <p:txBody>
            <a:bodyPr wrap="square" rtlCol="0">
              <a:spAutoFit/>
            </a:bodyPr>
            <a:lstStyle/>
            <a:p>
              <a:pPr algn="ctr"/>
              <a:r>
                <a:rPr lang="en-US" altLang="zh-TW" sz="5400" dirty="0" smtClean="0">
                  <a:solidFill>
                    <a:schemeClr val="bg1"/>
                  </a:solidFill>
                </a:rPr>
                <a:t>&amp;</a:t>
              </a:r>
              <a:endParaRPr lang="zh-TW" altLang="en-US" sz="5400" dirty="0">
                <a:solidFill>
                  <a:schemeClr val="bg1"/>
                </a:solidFill>
              </a:endParaRPr>
            </a:p>
          </p:txBody>
        </p:sp>
      </p:grpSp>
      <p:sp>
        <p:nvSpPr>
          <p:cNvPr id="12" name="文字方塊 11"/>
          <p:cNvSpPr txBox="1"/>
          <p:nvPr/>
        </p:nvSpPr>
        <p:spPr>
          <a:xfrm>
            <a:off x="2409006" y="4564464"/>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16893635"/>
      </p:ext>
    </p:extLst>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495</a:t>
            </a:fld>
            <a:endParaRPr lang="zh-TW" altLang="en-US"/>
          </a:p>
        </p:txBody>
      </p:sp>
      <p:sp>
        <p:nvSpPr>
          <p:cNvPr id="6" name="橢圓 5"/>
          <p:cNvSpPr/>
          <p:nvPr/>
        </p:nvSpPr>
        <p:spPr>
          <a:xfrm>
            <a:off x="585869" y="2266417"/>
            <a:ext cx="3111500" cy="3111500"/>
          </a:xfrm>
          <a:prstGeom prst="ellips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1333399" y="2598523"/>
            <a:ext cx="1616440" cy="244728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12" name="文字方塊 11"/>
          <p:cNvSpPr txBox="1"/>
          <p:nvPr/>
        </p:nvSpPr>
        <p:spPr>
          <a:xfrm>
            <a:off x="3999865" y="3115200"/>
            <a:ext cx="3796601" cy="1815882"/>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文字方塊 1"/>
          <p:cNvSpPr txBox="1"/>
          <p:nvPr/>
        </p:nvSpPr>
        <p:spPr>
          <a:xfrm>
            <a:off x="3999865" y="2502565"/>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69400569"/>
      </p:ext>
    </p:extLst>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496</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19" name="手繪多邊形 18"/>
          <p:cNvSpPr>
            <a:spLocks/>
          </p:cNvSpPr>
          <p:nvPr/>
        </p:nvSpPr>
        <p:spPr bwMode="auto">
          <a:xfrm rot="10800000">
            <a:off x="1078223" y="2756137"/>
            <a:ext cx="2933366" cy="1996338"/>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0" name="手繪多邊形 19"/>
          <p:cNvSpPr>
            <a:spLocks/>
          </p:cNvSpPr>
          <p:nvPr/>
        </p:nvSpPr>
        <p:spPr bwMode="auto">
          <a:xfrm rot="5400000">
            <a:off x="3105318" y="2744105"/>
            <a:ext cx="2933366" cy="1996338"/>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21" name="手繪多邊形 20"/>
          <p:cNvSpPr>
            <a:spLocks/>
          </p:cNvSpPr>
          <p:nvPr/>
        </p:nvSpPr>
        <p:spPr bwMode="auto">
          <a:xfrm rot="10800000">
            <a:off x="5120382" y="2744105"/>
            <a:ext cx="2933366" cy="1996338"/>
          </a:xfrm>
          <a:custGeom>
            <a:avLst/>
            <a:gdLst>
              <a:gd name="connsiteX0" fmla="*/ 1688746 w 3086662"/>
              <a:gd name="connsiteY0" fmla="*/ 2100666 h 2100666"/>
              <a:gd name="connsiteX1" fmla="*/ 1683636 w 3086662"/>
              <a:gd name="connsiteY1" fmla="*/ 2100666 h 2100666"/>
              <a:gd name="connsiteX2" fmla="*/ 1690297 w 3086662"/>
              <a:gd name="connsiteY2" fmla="*/ 2070493 h 2100666"/>
              <a:gd name="connsiteX3" fmla="*/ 1718204 w 3086662"/>
              <a:gd name="connsiteY3" fmla="*/ 2034219 h 2100666"/>
              <a:gd name="connsiteX4" fmla="*/ 1812947 w 3086662"/>
              <a:gd name="connsiteY4" fmla="*/ 1832179 h 2100666"/>
              <a:gd name="connsiteX5" fmla="*/ 1547579 w 3086662"/>
              <a:gd name="connsiteY5" fmla="*/ 1568174 h 2100666"/>
              <a:gd name="connsiteX6" fmla="*/ 1282650 w 3086662"/>
              <a:gd name="connsiteY6" fmla="*/ 1832179 h 2100666"/>
              <a:gd name="connsiteX7" fmla="*/ 1377393 w 3086662"/>
              <a:gd name="connsiteY7" fmla="*/ 2034219 h 2100666"/>
              <a:gd name="connsiteX8" fmla="*/ 1405137 w 3086662"/>
              <a:gd name="connsiteY8" fmla="*/ 2070493 h 2100666"/>
              <a:gd name="connsiteX9" fmla="*/ 1411432 w 3086662"/>
              <a:gd name="connsiteY9" fmla="*/ 2098541 h 2100666"/>
              <a:gd name="connsiteX10" fmla="*/ 513659 w 3086662"/>
              <a:gd name="connsiteY10" fmla="*/ 2098541 h 2100666"/>
              <a:gd name="connsiteX11" fmla="*/ 513659 w 3086662"/>
              <a:gd name="connsiteY11" fmla="*/ 2062030 h 2100666"/>
              <a:gd name="connsiteX12" fmla="*/ 510973 w 3086662"/>
              <a:gd name="connsiteY12" fmla="*/ 2062030 h 2100666"/>
              <a:gd name="connsiteX13" fmla="*/ 510973 w 3086662"/>
              <a:gd name="connsiteY13" fmla="*/ 1212529 h 2100666"/>
              <a:gd name="connsiteX14" fmla="*/ 513659 w 3086662"/>
              <a:gd name="connsiteY14" fmla="*/ 1215108 h 2100666"/>
              <a:gd name="connsiteX15" fmla="*/ 513659 w 3086662"/>
              <a:gd name="connsiteY15" fmla="*/ 1210627 h 2100666"/>
              <a:gd name="connsiteX16" fmla="*/ 507830 w 3086662"/>
              <a:gd name="connsiteY16" fmla="*/ 1201969 h 2100666"/>
              <a:gd name="connsiteX17" fmla="*/ 443075 w 3086662"/>
              <a:gd name="connsiteY17" fmla="*/ 1175045 h 2100666"/>
              <a:gd name="connsiteX18" fmla="*/ 377657 w 3086662"/>
              <a:gd name="connsiteY18" fmla="*/ 1205612 h 2100666"/>
              <a:gd name="connsiteX19" fmla="*/ 213935 w 3086662"/>
              <a:gd name="connsiteY19" fmla="*/ 1282387 h 2100666"/>
              <a:gd name="connsiteX20" fmla="*/ 0 w 3086662"/>
              <a:gd name="connsiteY20" fmla="*/ 1067704 h 2100666"/>
              <a:gd name="connsiteX21" fmla="*/ 213935 w 3086662"/>
              <a:gd name="connsiteY21" fmla="*/ 852664 h 2100666"/>
              <a:gd name="connsiteX22" fmla="*/ 377657 w 3086662"/>
              <a:gd name="connsiteY22" fmla="*/ 929438 h 2100666"/>
              <a:gd name="connsiteX23" fmla="*/ 443075 w 3086662"/>
              <a:gd name="connsiteY23" fmla="*/ 960007 h 2100666"/>
              <a:gd name="connsiteX24" fmla="*/ 466767 w 3086662"/>
              <a:gd name="connsiteY24" fmla="*/ 960007 h 2100666"/>
              <a:gd name="connsiteX25" fmla="*/ 493187 w 3086662"/>
              <a:gd name="connsiteY25" fmla="*/ 954642 h 2100666"/>
              <a:gd name="connsiteX26" fmla="*/ 513659 w 3086662"/>
              <a:gd name="connsiteY26" fmla="*/ 940766 h 2100666"/>
              <a:gd name="connsiteX27" fmla="*/ 513659 w 3086662"/>
              <a:gd name="connsiteY27" fmla="*/ 846923 h 2100666"/>
              <a:gd name="connsiteX28" fmla="*/ 510973 w 3086662"/>
              <a:gd name="connsiteY28" fmla="*/ 849502 h 2100666"/>
              <a:gd name="connsiteX29" fmla="*/ 510973 w 3086662"/>
              <a:gd name="connsiteY29" fmla="*/ 0 h 2100666"/>
              <a:gd name="connsiteX30" fmla="*/ 733766 w 3086662"/>
              <a:gd name="connsiteY30" fmla="*/ 0 h 2100666"/>
              <a:gd name="connsiteX31" fmla="*/ 733766 w 3086662"/>
              <a:gd name="connsiteY31" fmla="*/ 4504 h 2100666"/>
              <a:gd name="connsiteX32" fmla="*/ 1412250 w 3086662"/>
              <a:gd name="connsiteY32" fmla="*/ 4504 h 2100666"/>
              <a:gd name="connsiteX33" fmla="*/ 1405301 w 3086662"/>
              <a:gd name="connsiteY33" fmla="*/ 35982 h 2100666"/>
              <a:gd name="connsiteX34" fmla="*/ 1377393 w 3086662"/>
              <a:gd name="connsiteY34" fmla="*/ 72255 h 2100666"/>
              <a:gd name="connsiteX35" fmla="*/ 1282650 w 3086662"/>
              <a:gd name="connsiteY35" fmla="*/ 274295 h 2100666"/>
              <a:gd name="connsiteX36" fmla="*/ 1548018 w 3086662"/>
              <a:gd name="connsiteY36" fmla="*/ 538300 h 2100666"/>
              <a:gd name="connsiteX37" fmla="*/ 1812947 w 3086662"/>
              <a:gd name="connsiteY37" fmla="*/ 274295 h 2100666"/>
              <a:gd name="connsiteX38" fmla="*/ 1718204 w 3086662"/>
              <a:gd name="connsiteY38" fmla="*/ 72255 h 2100666"/>
              <a:gd name="connsiteX39" fmla="*/ 1690462 w 3086662"/>
              <a:gd name="connsiteY39" fmla="*/ 35982 h 2100666"/>
              <a:gd name="connsiteX40" fmla="*/ 1683396 w 3086662"/>
              <a:gd name="connsiteY40" fmla="*/ 4504 h 2100666"/>
              <a:gd name="connsiteX41" fmla="*/ 2173950 w 3086662"/>
              <a:gd name="connsiteY41" fmla="*/ 4504 h 2100666"/>
              <a:gd name="connsiteX42" fmla="*/ 2173950 w 3086662"/>
              <a:gd name="connsiteY42" fmla="*/ 0 h 2100666"/>
              <a:gd name="connsiteX43" fmla="*/ 2573003 w 3086662"/>
              <a:gd name="connsiteY43" fmla="*/ 0 h 2100666"/>
              <a:gd name="connsiteX44" fmla="*/ 2573003 w 3086662"/>
              <a:gd name="connsiteY44" fmla="*/ 36511 h 2100666"/>
              <a:gd name="connsiteX45" fmla="*/ 2575689 w 3086662"/>
              <a:gd name="connsiteY45" fmla="*/ 36511 h 2100666"/>
              <a:gd name="connsiteX46" fmla="*/ 2575689 w 3086662"/>
              <a:gd name="connsiteY46" fmla="*/ 886012 h 2100666"/>
              <a:gd name="connsiteX47" fmla="*/ 2573003 w 3086662"/>
              <a:gd name="connsiteY47" fmla="*/ 883433 h 2100666"/>
              <a:gd name="connsiteX48" fmla="*/ 2573003 w 3086662"/>
              <a:gd name="connsiteY48" fmla="*/ 887914 h 2100666"/>
              <a:gd name="connsiteX49" fmla="*/ 2578832 w 3086662"/>
              <a:gd name="connsiteY49" fmla="*/ 896572 h 2100666"/>
              <a:gd name="connsiteX50" fmla="*/ 2643587 w 3086662"/>
              <a:gd name="connsiteY50" fmla="*/ 923497 h 2100666"/>
              <a:gd name="connsiteX51" fmla="*/ 2709005 w 3086662"/>
              <a:gd name="connsiteY51" fmla="*/ 892930 h 2100666"/>
              <a:gd name="connsiteX52" fmla="*/ 2872727 w 3086662"/>
              <a:gd name="connsiteY52" fmla="*/ 816155 h 2100666"/>
              <a:gd name="connsiteX53" fmla="*/ 3086662 w 3086662"/>
              <a:gd name="connsiteY53" fmla="*/ 1030838 h 2100666"/>
              <a:gd name="connsiteX54" fmla="*/ 2872727 w 3086662"/>
              <a:gd name="connsiteY54" fmla="*/ 1245877 h 2100666"/>
              <a:gd name="connsiteX55" fmla="*/ 2709005 w 3086662"/>
              <a:gd name="connsiteY55" fmla="*/ 1169103 h 2100666"/>
              <a:gd name="connsiteX56" fmla="*/ 2643587 w 3086662"/>
              <a:gd name="connsiteY56" fmla="*/ 1138535 h 2100666"/>
              <a:gd name="connsiteX57" fmla="*/ 2619895 w 3086662"/>
              <a:gd name="connsiteY57" fmla="*/ 1138535 h 2100666"/>
              <a:gd name="connsiteX58" fmla="*/ 2593475 w 3086662"/>
              <a:gd name="connsiteY58" fmla="*/ 1143900 h 2100666"/>
              <a:gd name="connsiteX59" fmla="*/ 2573003 w 3086662"/>
              <a:gd name="connsiteY59" fmla="*/ 1157775 h 2100666"/>
              <a:gd name="connsiteX60" fmla="*/ 2573003 w 3086662"/>
              <a:gd name="connsiteY60" fmla="*/ 1251618 h 2100666"/>
              <a:gd name="connsiteX61" fmla="*/ 2575689 w 3086662"/>
              <a:gd name="connsiteY61" fmla="*/ 1249039 h 2100666"/>
              <a:gd name="connsiteX62" fmla="*/ 2575689 w 3086662"/>
              <a:gd name="connsiteY62" fmla="*/ 2098541 h 2100666"/>
              <a:gd name="connsiteX63" fmla="*/ 1691902 w 3086662"/>
              <a:gd name="connsiteY63" fmla="*/ 2098541 h 2100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086662" h="2100666">
                <a:moveTo>
                  <a:pt x="1688746" y="2100666"/>
                </a:moveTo>
                <a:lnTo>
                  <a:pt x="1683636" y="2100666"/>
                </a:lnTo>
                <a:lnTo>
                  <a:pt x="1690297" y="2070493"/>
                </a:lnTo>
                <a:cubicBezTo>
                  <a:pt x="1696712" y="2056692"/>
                  <a:pt x="1706142" y="2044255"/>
                  <a:pt x="1718204" y="2034219"/>
                </a:cubicBezTo>
                <a:cubicBezTo>
                  <a:pt x="1778296" y="1984036"/>
                  <a:pt x="1812947" y="1909853"/>
                  <a:pt x="1812947" y="1832179"/>
                </a:cubicBezTo>
                <a:cubicBezTo>
                  <a:pt x="1812947" y="1686431"/>
                  <a:pt x="1694080" y="1568174"/>
                  <a:pt x="1547579" y="1568174"/>
                </a:cubicBezTo>
                <a:cubicBezTo>
                  <a:pt x="1401079" y="1568174"/>
                  <a:pt x="1282650" y="1686431"/>
                  <a:pt x="1282650" y="1832179"/>
                </a:cubicBezTo>
                <a:cubicBezTo>
                  <a:pt x="1282650" y="1909853"/>
                  <a:pt x="1317302" y="1984036"/>
                  <a:pt x="1377393" y="2034219"/>
                </a:cubicBezTo>
                <a:cubicBezTo>
                  <a:pt x="1389236" y="2044255"/>
                  <a:pt x="1398667" y="2056692"/>
                  <a:pt x="1405137" y="2070493"/>
                </a:cubicBezTo>
                <a:lnTo>
                  <a:pt x="1411432" y="2098541"/>
                </a:lnTo>
                <a:lnTo>
                  <a:pt x="513659" y="2098541"/>
                </a:lnTo>
                <a:lnTo>
                  <a:pt x="513659" y="2062030"/>
                </a:lnTo>
                <a:lnTo>
                  <a:pt x="510973" y="2062030"/>
                </a:lnTo>
                <a:lnTo>
                  <a:pt x="510973" y="1212529"/>
                </a:lnTo>
                <a:lnTo>
                  <a:pt x="513659" y="1215108"/>
                </a:lnTo>
                <a:lnTo>
                  <a:pt x="513659" y="1210627"/>
                </a:lnTo>
                <a:lnTo>
                  <a:pt x="507830" y="1201969"/>
                </a:lnTo>
                <a:cubicBezTo>
                  <a:pt x="491254" y="1185352"/>
                  <a:pt x="468357" y="1175045"/>
                  <a:pt x="443075" y="1175045"/>
                </a:cubicBezTo>
                <a:cubicBezTo>
                  <a:pt x="417969" y="1175045"/>
                  <a:pt x="393923" y="1186419"/>
                  <a:pt x="377657" y="1205612"/>
                </a:cubicBezTo>
                <a:cubicBezTo>
                  <a:pt x="336991" y="1254307"/>
                  <a:pt x="276878" y="1282387"/>
                  <a:pt x="213935" y="1282387"/>
                </a:cubicBezTo>
                <a:cubicBezTo>
                  <a:pt x="95829" y="1282387"/>
                  <a:pt x="0" y="1186419"/>
                  <a:pt x="0" y="1067704"/>
                </a:cubicBezTo>
                <a:cubicBezTo>
                  <a:pt x="0" y="948988"/>
                  <a:pt x="95829" y="852664"/>
                  <a:pt x="213935" y="852664"/>
                </a:cubicBezTo>
                <a:cubicBezTo>
                  <a:pt x="276878" y="852664"/>
                  <a:pt x="336991" y="880745"/>
                  <a:pt x="377657" y="929438"/>
                </a:cubicBezTo>
                <a:cubicBezTo>
                  <a:pt x="393923" y="948988"/>
                  <a:pt x="417969" y="960007"/>
                  <a:pt x="443075" y="960007"/>
                </a:cubicBezTo>
                <a:lnTo>
                  <a:pt x="466767" y="960007"/>
                </a:lnTo>
                <a:cubicBezTo>
                  <a:pt x="476138" y="960007"/>
                  <a:pt x="485066" y="958095"/>
                  <a:pt x="493187" y="954642"/>
                </a:cubicBezTo>
                <a:lnTo>
                  <a:pt x="513659" y="940766"/>
                </a:lnTo>
                <a:lnTo>
                  <a:pt x="513659" y="846923"/>
                </a:lnTo>
                <a:lnTo>
                  <a:pt x="510973" y="849502"/>
                </a:lnTo>
                <a:lnTo>
                  <a:pt x="510973" y="0"/>
                </a:lnTo>
                <a:lnTo>
                  <a:pt x="733766" y="0"/>
                </a:lnTo>
                <a:lnTo>
                  <a:pt x="733766" y="4504"/>
                </a:lnTo>
                <a:lnTo>
                  <a:pt x="1412250" y="4504"/>
                </a:lnTo>
                <a:lnTo>
                  <a:pt x="1405301" y="35982"/>
                </a:lnTo>
                <a:cubicBezTo>
                  <a:pt x="1398886" y="49782"/>
                  <a:pt x="1389456" y="62219"/>
                  <a:pt x="1377393" y="72255"/>
                </a:cubicBezTo>
                <a:cubicBezTo>
                  <a:pt x="1317302" y="122437"/>
                  <a:pt x="1282650" y="196621"/>
                  <a:pt x="1282650" y="274295"/>
                </a:cubicBezTo>
                <a:cubicBezTo>
                  <a:pt x="1282650" y="420043"/>
                  <a:pt x="1401518" y="538300"/>
                  <a:pt x="1548018" y="538300"/>
                </a:cubicBezTo>
                <a:cubicBezTo>
                  <a:pt x="1694519" y="538300"/>
                  <a:pt x="1812947" y="420043"/>
                  <a:pt x="1812947" y="274295"/>
                </a:cubicBezTo>
                <a:cubicBezTo>
                  <a:pt x="1812947" y="196621"/>
                  <a:pt x="1778296" y="122437"/>
                  <a:pt x="1718204" y="72255"/>
                </a:cubicBezTo>
                <a:cubicBezTo>
                  <a:pt x="1706362" y="62219"/>
                  <a:pt x="1696931" y="49782"/>
                  <a:pt x="1690462" y="35982"/>
                </a:cubicBezTo>
                <a:lnTo>
                  <a:pt x="1683396" y="4504"/>
                </a:lnTo>
                <a:lnTo>
                  <a:pt x="2173950" y="4504"/>
                </a:lnTo>
                <a:lnTo>
                  <a:pt x="2173950" y="0"/>
                </a:lnTo>
                <a:lnTo>
                  <a:pt x="2573003" y="0"/>
                </a:lnTo>
                <a:lnTo>
                  <a:pt x="2573003" y="36511"/>
                </a:lnTo>
                <a:lnTo>
                  <a:pt x="2575689" y="36511"/>
                </a:lnTo>
                <a:lnTo>
                  <a:pt x="2575689" y="886012"/>
                </a:lnTo>
                <a:lnTo>
                  <a:pt x="2573003" y="883433"/>
                </a:lnTo>
                <a:lnTo>
                  <a:pt x="2573003" y="887914"/>
                </a:lnTo>
                <a:lnTo>
                  <a:pt x="2578832" y="896572"/>
                </a:lnTo>
                <a:cubicBezTo>
                  <a:pt x="2595408" y="913189"/>
                  <a:pt x="2618305" y="923497"/>
                  <a:pt x="2643587" y="923497"/>
                </a:cubicBezTo>
                <a:cubicBezTo>
                  <a:pt x="2668693" y="923497"/>
                  <a:pt x="2692739" y="912123"/>
                  <a:pt x="2709005" y="892930"/>
                </a:cubicBezTo>
                <a:cubicBezTo>
                  <a:pt x="2749671" y="844235"/>
                  <a:pt x="2809784" y="816155"/>
                  <a:pt x="2872727" y="816155"/>
                </a:cubicBezTo>
                <a:cubicBezTo>
                  <a:pt x="2990833" y="816155"/>
                  <a:pt x="3086662" y="912123"/>
                  <a:pt x="3086662" y="1030838"/>
                </a:cubicBezTo>
                <a:cubicBezTo>
                  <a:pt x="3086662" y="1149554"/>
                  <a:pt x="2990833" y="1245877"/>
                  <a:pt x="2872727" y="1245877"/>
                </a:cubicBezTo>
                <a:cubicBezTo>
                  <a:pt x="2809784" y="1245877"/>
                  <a:pt x="2749671" y="1217797"/>
                  <a:pt x="2709005" y="1169103"/>
                </a:cubicBezTo>
                <a:cubicBezTo>
                  <a:pt x="2692739" y="1149554"/>
                  <a:pt x="2668693" y="1138535"/>
                  <a:pt x="2643587" y="1138535"/>
                </a:cubicBezTo>
                <a:lnTo>
                  <a:pt x="2619895" y="1138535"/>
                </a:lnTo>
                <a:cubicBezTo>
                  <a:pt x="2610524" y="1138535"/>
                  <a:pt x="2601596" y="1140446"/>
                  <a:pt x="2593475" y="1143900"/>
                </a:cubicBezTo>
                <a:lnTo>
                  <a:pt x="2573003" y="1157775"/>
                </a:lnTo>
                <a:lnTo>
                  <a:pt x="2573003" y="1251618"/>
                </a:lnTo>
                <a:lnTo>
                  <a:pt x="2575689" y="1249039"/>
                </a:lnTo>
                <a:lnTo>
                  <a:pt x="2575689" y="2098541"/>
                </a:lnTo>
                <a:lnTo>
                  <a:pt x="1691902" y="2098541"/>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zh-TW" altLang="en-US"/>
          </a:p>
        </p:txBody>
      </p:sp>
      <p:sp>
        <p:nvSpPr>
          <p:cNvPr id="3" name="文字方塊 2"/>
          <p:cNvSpPr txBox="1"/>
          <p:nvPr/>
        </p:nvSpPr>
        <p:spPr>
          <a:xfrm>
            <a:off x="2093721" y="3052282"/>
            <a:ext cx="902369" cy="1446550"/>
          </a:xfrm>
          <a:prstGeom prst="rect">
            <a:avLst/>
          </a:prstGeom>
          <a:noFill/>
        </p:spPr>
        <p:txBody>
          <a:bodyPr wrap="square" rtlCol="0">
            <a:spAutoFit/>
          </a:bodyPr>
          <a:lstStyle/>
          <a:p>
            <a:pPr algn="ctr"/>
            <a:r>
              <a:rPr lang="en-US" altLang="zh-TW" sz="8800" dirty="0" smtClean="0">
                <a:solidFill>
                  <a:schemeClr val="bg1"/>
                </a:solidFill>
              </a:rPr>
              <a:t>Q</a:t>
            </a:r>
            <a:endParaRPr lang="zh-TW" altLang="en-US" sz="8800" dirty="0">
              <a:solidFill>
                <a:schemeClr val="bg1"/>
              </a:solidFill>
            </a:endParaRPr>
          </a:p>
        </p:txBody>
      </p:sp>
      <p:sp>
        <p:nvSpPr>
          <p:cNvPr id="22" name="文字方塊 21"/>
          <p:cNvSpPr txBox="1"/>
          <p:nvPr/>
        </p:nvSpPr>
        <p:spPr>
          <a:xfrm>
            <a:off x="6135880" y="3052282"/>
            <a:ext cx="902369" cy="1446550"/>
          </a:xfrm>
          <a:prstGeom prst="rect">
            <a:avLst/>
          </a:prstGeom>
          <a:noFill/>
        </p:spPr>
        <p:txBody>
          <a:bodyPr wrap="square" rtlCol="0">
            <a:spAutoFit/>
          </a:bodyPr>
          <a:lstStyle/>
          <a:p>
            <a:pPr algn="ctr"/>
            <a:r>
              <a:rPr lang="en-US" altLang="zh-TW" sz="8800" dirty="0" smtClean="0">
                <a:solidFill>
                  <a:schemeClr val="bg1"/>
                </a:solidFill>
              </a:rPr>
              <a:t>A</a:t>
            </a:r>
            <a:endParaRPr lang="zh-TW" altLang="en-US" sz="8800" dirty="0">
              <a:solidFill>
                <a:schemeClr val="bg1"/>
              </a:solidFill>
            </a:endParaRPr>
          </a:p>
        </p:txBody>
      </p:sp>
      <p:sp>
        <p:nvSpPr>
          <p:cNvPr id="23" name="文字方塊 22"/>
          <p:cNvSpPr txBox="1"/>
          <p:nvPr/>
        </p:nvSpPr>
        <p:spPr>
          <a:xfrm>
            <a:off x="4120817" y="3052282"/>
            <a:ext cx="902369" cy="1446550"/>
          </a:xfrm>
          <a:prstGeom prst="rect">
            <a:avLst/>
          </a:prstGeom>
          <a:noFill/>
        </p:spPr>
        <p:txBody>
          <a:bodyPr wrap="square" rtlCol="0">
            <a:spAutoFit/>
          </a:bodyPr>
          <a:lstStyle/>
          <a:p>
            <a:pPr algn="ctr"/>
            <a:r>
              <a:rPr lang="en-US" altLang="zh-TW" sz="8800" dirty="0" smtClean="0">
                <a:solidFill>
                  <a:schemeClr val="bg1"/>
                </a:solidFill>
              </a:rPr>
              <a:t>&amp;</a:t>
            </a:r>
            <a:endParaRPr lang="zh-TW" altLang="en-US" sz="8800" dirty="0">
              <a:solidFill>
                <a:schemeClr val="bg1"/>
              </a:solidFill>
            </a:endParaRP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53669501"/>
      </p:ext>
    </p:extLst>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497</a:t>
            </a:fld>
            <a:endParaRPr lang="zh-TW" altLang="en-US"/>
          </a:p>
        </p:txBody>
      </p:sp>
      <p:sp>
        <p:nvSpPr>
          <p:cNvPr id="12" name="文字方塊 11"/>
          <p:cNvSpPr txBox="1"/>
          <p:nvPr/>
        </p:nvSpPr>
        <p:spPr>
          <a:xfrm>
            <a:off x="2409006" y="4179448"/>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橢圓 2"/>
          <p:cNvSpPr/>
          <p:nvPr/>
        </p:nvSpPr>
        <p:spPr>
          <a:xfrm>
            <a:off x="2683042" y="649698"/>
            <a:ext cx="3344779" cy="334477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9600" dirty="0" smtClean="0"/>
              <a:t>Q/A</a:t>
            </a:r>
            <a:endParaRPr lang="zh-TW" altLang="en-US" sz="9600" dirty="0"/>
          </a:p>
        </p:txBody>
      </p:sp>
      <p:sp>
        <p:nvSpPr>
          <p:cNvPr id="13" name="文字方塊 12"/>
          <p:cNvSpPr txBox="1"/>
          <p:nvPr/>
        </p:nvSpPr>
        <p:spPr>
          <a:xfrm>
            <a:off x="872290" y="4837971"/>
            <a:ext cx="7399421" cy="830997"/>
          </a:xfrm>
          <a:prstGeom prst="rect">
            <a:avLst/>
          </a:prstGeom>
          <a:noFill/>
        </p:spPr>
        <p:txBody>
          <a:bodyPr wrap="square" rtlCol="0" anchor="ctr">
            <a:spAutoFit/>
          </a:bodyPr>
          <a:lstStyle/>
          <a:p>
            <a:pPr algn="ctr"/>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322287289"/>
      </p:ext>
    </p:extLst>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文字方塊 46"/>
          <p:cNvSpPr txBox="1"/>
          <p:nvPr/>
        </p:nvSpPr>
        <p:spPr>
          <a:xfrm>
            <a:off x="4351060" y="3281064"/>
            <a:ext cx="1847810" cy="2646878"/>
          </a:xfrm>
          <a:prstGeom prst="rect">
            <a:avLst/>
          </a:prstGeom>
          <a:noFill/>
        </p:spPr>
        <p:txBody>
          <a:bodyPr wrap="square" rtlCol="0">
            <a:spAutoFit/>
          </a:bodyPr>
          <a:lstStyle/>
          <a:p>
            <a:pPr algn="ctr"/>
            <a:r>
              <a:rPr lang="en-US" altLang="zh-TW" sz="16600" dirty="0" smtClean="0">
                <a:solidFill>
                  <a:schemeClr val="accent1"/>
                </a:solidFill>
              </a:rPr>
              <a:t>A</a:t>
            </a:r>
            <a:endParaRPr lang="zh-TW" altLang="en-US" sz="16600" dirty="0">
              <a:solidFill>
                <a:schemeClr val="accent1"/>
              </a:solidFill>
            </a:endParaRPr>
          </a:p>
        </p:txBody>
      </p:sp>
      <p:sp>
        <p:nvSpPr>
          <p:cNvPr id="2" name="投影片編號版面配置區 1"/>
          <p:cNvSpPr>
            <a:spLocks noGrp="1"/>
          </p:cNvSpPr>
          <p:nvPr>
            <p:ph type="sldNum" sz="quarter" idx="12"/>
          </p:nvPr>
        </p:nvSpPr>
        <p:spPr/>
        <p:txBody>
          <a:bodyPr/>
          <a:lstStyle/>
          <a:p>
            <a:fld id="{3E5B7E40-2C08-4ABC-92E6-8AE10441B421}" type="slidenum">
              <a:rPr lang="zh-TW" altLang="en-US" smtClean="0"/>
              <a:t>498</a:t>
            </a:fld>
            <a:endParaRPr lang="zh-TW" altLang="en-US"/>
          </a:p>
        </p:txBody>
      </p:sp>
      <p:sp>
        <p:nvSpPr>
          <p:cNvPr id="45" name="文字方塊 44"/>
          <p:cNvSpPr txBox="1"/>
          <p:nvPr/>
        </p:nvSpPr>
        <p:spPr>
          <a:xfrm>
            <a:off x="2459375" y="3281064"/>
            <a:ext cx="1847810" cy="2646878"/>
          </a:xfrm>
          <a:prstGeom prst="rect">
            <a:avLst/>
          </a:prstGeom>
          <a:noFill/>
        </p:spPr>
        <p:txBody>
          <a:bodyPr wrap="square" rtlCol="0">
            <a:spAutoFit/>
          </a:bodyPr>
          <a:lstStyle/>
          <a:p>
            <a:pPr algn="ctr"/>
            <a:r>
              <a:rPr lang="en-US" altLang="zh-TW" sz="16600" dirty="0" smtClean="0">
                <a:solidFill>
                  <a:schemeClr val="accent1"/>
                </a:solidFill>
              </a:rPr>
              <a:t>Q</a:t>
            </a:r>
            <a:endParaRPr lang="zh-TW" altLang="en-US" sz="16600" dirty="0">
              <a:solidFill>
                <a:schemeClr val="accent1"/>
              </a:solidFill>
            </a:endParaRPr>
          </a:p>
        </p:txBody>
      </p:sp>
      <p:sp>
        <p:nvSpPr>
          <p:cNvPr id="46" name="文字方塊 45"/>
          <p:cNvSpPr txBox="1"/>
          <p:nvPr/>
        </p:nvSpPr>
        <p:spPr>
          <a:xfrm>
            <a:off x="4055775" y="3987294"/>
            <a:ext cx="712410" cy="1107996"/>
          </a:xfrm>
          <a:prstGeom prst="rect">
            <a:avLst/>
          </a:prstGeom>
          <a:noFill/>
        </p:spPr>
        <p:txBody>
          <a:bodyPr wrap="square" rtlCol="0">
            <a:spAutoFit/>
          </a:bodyPr>
          <a:lstStyle/>
          <a:p>
            <a:pPr algn="ctr"/>
            <a:r>
              <a:rPr lang="en-US" altLang="zh-TW" sz="6600" dirty="0" smtClean="0">
                <a:solidFill>
                  <a:schemeClr val="bg1">
                    <a:lumMod val="50000"/>
                  </a:schemeClr>
                </a:solidFill>
              </a:rPr>
              <a:t>&amp;</a:t>
            </a:r>
            <a:endParaRPr lang="zh-TW" altLang="en-US" sz="6600" dirty="0">
              <a:solidFill>
                <a:schemeClr val="bg1">
                  <a:lumMod val="50000"/>
                </a:schemeClr>
              </a:solidFill>
            </a:endParaRPr>
          </a:p>
        </p:txBody>
      </p:sp>
      <p:sp>
        <p:nvSpPr>
          <p:cNvPr id="48" name="文字方塊 47"/>
          <p:cNvSpPr txBox="1"/>
          <p:nvPr/>
        </p:nvSpPr>
        <p:spPr>
          <a:xfrm>
            <a:off x="2409006" y="5467981"/>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9" name="圖片 8"/>
          <p:cNvPicPr>
            <a:picLocks noChangeAspect="1"/>
          </p:cNvPicPr>
          <p:nvPr/>
        </p:nvPicPr>
        <p:blipFill>
          <a:blip r:embed="rId3" cstate="email">
            <a:extLst>
              <a:ext uri="{28A0092B-C50C-407E-A947-70E740481C1C}">
                <a14:useLocalDpi xmlns:a14="http://schemas.microsoft.com/office/drawing/2010/main"/>
              </a:ext>
            </a:extLst>
          </a:blip>
          <a:stretch>
            <a:fillRect/>
          </a:stretch>
        </p:blipFill>
        <p:spPr>
          <a:xfrm>
            <a:off x="-397" y="0"/>
            <a:ext cx="9144793" cy="2773920"/>
          </a:xfrm>
          <a:prstGeom prst="rect">
            <a:avLst/>
          </a:prstGeom>
        </p:spPr>
      </p:pic>
    </p:spTree>
    <p:extLst>
      <p:ext uri="{BB962C8B-B14F-4D97-AF65-F5344CB8AC3E}">
        <p14:creationId xmlns:p14="http://schemas.microsoft.com/office/powerpoint/2010/main" val="3517523907"/>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0" y="2394284"/>
            <a:ext cx="2484867" cy="2755232"/>
            <a:chOff x="0" y="2394284"/>
            <a:chExt cx="2484867" cy="2755232"/>
          </a:xfrm>
        </p:grpSpPr>
        <p:sp>
          <p:nvSpPr>
            <p:cNvPr id="103" name="手繪多邊形 102"/>
            <p:cNvSpPr/>
            <p:nvPr/>
          </p:nvSpPr>
          <p:spPr>
            <a:xfrm>
              <a:off x="0" y="2394284"/>
              <a:ext cx="2056080" cy="625642"/>
            </a:xfrm>
            <a:custGeom>
              <a:avLst/>
              <a:gdLst>
                <a:gd name="connsiteX0" fmla="*/ 0 w 2056080"/>
                <a:gd name="connsiteY0" fmla="*/ 0 h 625642"/>
                <a:gd name="connsiteX1" fmla="*/ 1696452 w 2056080"/>
                <a:gd name="connsiteY1" fmla="*/ 0 h 625642"/>
                <a:gd name="connsiteX2" fmla="*/ 2056080 w 2056080"/>
                <a:gd name="connsiteY2" fmla="*/ 625642 h 625642"/>
                <a:gd name="connsiteX3" fmla="*/ 0 w 2056080"/>
                <a:gd name="connsiteY3" fmla="*/ 625642 h 625642"/>
                <a:gd name="connsiteX4" fmla="*/ 0 w 2056080"/>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6080" h="625642">
                  <a:moveTo>
                    <a:pt x="0" y="0"/>
                  </a:moveTo>
                  <a:lnTo>
                    <a:pt x="1696452" y="0"/>
                  </a:lnTo>
                  <a:lnTo>
                    <a:pt x="2056080" y="625642"/>
                  </a:lnTo>
                  <a:lnTo>
                    <a:pt x="0" y="625642"/>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01</a:t>
              </a:r>
              <a:endParaRPr lang="zh-TW" altLang="en-US" sz="3600" dirty="0"/>
            </a:p>
          </p:txBody>
        </p:sp>
        <p:sp>
          <p:nvSpPr>
            <p:cNvPr id="94" name="手繪多邊形 93"/>
            <p:cNvSpPr/>
            <p:nvPr/>
          </p:nvSpPr>
          <p:spPr>
            <a:xfrm>
              <a:off x="0" y="3035558"/>
              <a:ext cx="2484867" cy="2113958"/>
            </a:xfrm>
            <a:custGeom>
              <a:avLst/>
              <a:gdLst>
                <a:gd name="connsiteX0" fmla="*/ 0 w 2484867"/>
                <a:gd name="connsiteY0" fmla="*/ 0 h 2113958"/>
                <a:gd name="connsiteX1" fmla="*/ 2058149 w 2484867"/>
                <a:gd name="connsiteY1" fmla="*/ 0 h 2113958"/>
                <a:gd name="connsiteX2" fmla="*/ 2484867 w 2484867"/>
                <a:gd name="connsiteY2" fmla="*/ 742358 h 2113958"/>
                <a:gd name="connsiteX3" fmla="*/ 1696452 w 2484867"/>
                <a:gd name="connsiteY3" fmla="*/ 2113958 h 2113958"/>
                <a:gd name="connsiteX4" fmla="*/ 0 w 2484867"/>
                <a:gd name="connsiteY4" fmla="*/ 2113958 h 2113958"/>
                <a:gd name="connsiteX5" fmla="*/ 0 w 2484867"/>
                <a:gd name="connsiteY5"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84867" h="2113958">
                  <a:moveTo>
                    <a:pt x="0" y="0"/>
                  </a:moveTo>
                  <a:lnTo>
                    <a:pt x="2058149" y="0"/>
                  </a:lnTo>
                  <a:lnTo>
                    <a:pt x="2484867" y="742358"/>
                  </a:lnTo>
                  <a:lnTo>
                    <a:pt x="1696452" y="2113958"/>
                  </a:lnTo>
                  <a:lnTo>
                    <a:pt x="0" y="2113958"/>
                  </a:lnTo>
                  <a:lnTo>
                    <a:pt x="0"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4" name="群組 3"/>
          <p:cNvGrpSpPr/>
          <p:nvPr/>
        </p:nvGrpSpPr>
        <p:grpSpPr>
          <a:xfrm>
            <a:off x="1702481" y="2394284"/>
            <a:ext cx="2478838" cy="2755232"/>
            <a:chOff x="1702481" y="2394284"/>
            <a:chExt cx="2478838" cy="2755232"/>
          </a:xfrm>
        </p:grpSpPr>
        <p:sp>
          <p:nvSpPr>
            <p:cNvPr id="102" name="手繪多邊形 101"/>
            <p:cNvSpPr/>
            <p:nvPr/>
          </p:nvSpPr>
          <p:spPr>
            <a:xfrm>
              <a:off x="1702481" y="2394284"/>
              <a:ext cx="2050051" cy="625642"/>
            </a:xfrm>
            <a:custGeom>
              <a:avLst/>
              <a:gdLst>
                <a:gd name="connsiteX0" fmla="*/ 0 w 2050051"/>
                <a:gd name="connsiteY0" fmla="*/ 0 h 625642"/>
                <a:gd name="connsiteX1" fmla="*/ 1690423 w 2050051"/>
                <a:gd name="connsiteY1" fmla="*/ 0 h 625642"/>
                <a:gd name="connsiteX2" fmla="*/ 2050051 w 2050051"/>
                <a:gd name="connsiteY2" fmla="*/ 625642 h 625642"/>
                <a:gd name="connsiteX3" fmla="*/ 359464 w 2050051"/>
                <a:gd name="connsiteY3" fmla="*/ 625642 h 625642"/>
                <a:gd name="connsiteX4" fmla="*/ 0 w 2050051"/>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0051" h="625642">
                  <a:moveTo>
                    <a:pt x="0" y="0"/>
                  </a:moveTo>
                  <a:lnTo>
                    <a:pt x="1690423" y="0"/>
                  </a:lnTo>
                  <a:lnTo>
                    <a:pt x="2050051" y="625642"/>
                  </a:lnTo>
                  <a:lnTo>
                    <a:pt x="359464" y="62564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02</a:t>
              </a:r>
              <a:endParaRPr lang="zh-TW" altLang="en-US" sz="3600" dirty="0"/>
            </a:p>
          </p:txBody>
        </p:sp>
        <p:sp>
          <p:nvSpPr>
            <p:cNvPr id="93" name="手繪多邊形 92"/>
            <p:cNvSpPr/>
            <p:nvPr/>
          </p:nvSpPr>
          <p:spPr>
            <a:xfrm>
              <a:off x="1702481" y="3035558"/>
              <a:ext cx="2478838" cy="2113958"/>
            </a:xfrm>
            <a:custGeom>
              <a:avLst/>
              <a:gdLst>
                <a:gd name="connsiteX0" fmla="*/ 361533 w 2478838"/>
                <a:gd name="connsiteY0" fmla="*/ 0 h 2113958"/>
                <a:gd name="connsiteX1" fmla="*/ 2052120 w 2478838"/>
                <a:gd name="connsiteY1" fmla="*/ 0 h 2113958"/>
                <a:gd name="connsiteX2" fmla="*/ 2478838 w 2478838"/>
                <a:gd name="connsiteY2" fmla="*/ 742358 h 2113958"/>
                <a:gd name="connsiteX3" fmla="*/ 1690423 w 2478838"/>
                <a:gd name="connsiteY3" fmla="*/ 2113958 h 2113958"/>
                <a:gd name="connsiteX4" fmla="*/ 0 w 2478838"/>
                <a:gd name="connsiteY4" fmla="*/ 2113958 h 2113958"/>
                <a:gd name="connsiteX5" fmla="*/ 788056 w 2478838"/>
                <a:gd name="connsiteY5" fmla="*/ 742358 h 2113958"/>
                <a:gd name="connsiteX6" fmla="*/ 361533 w 2478838"/>
                <a:gd name="connsiteY6"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8838" h="2113958">
                  <a:moveTo>
                    <a:pt x="361533" y="0"/>
                  </a:moveTo>
                  <a:lnTo>
                    <a:pt x="2052120" y="0"/>
                  </a:lnTo>
                  <a:lnTo>
                    <a:pt x="2478838" y="742358"/>
                  </a:lnTo>
                  <a:lnTo>
                    <a:pt x="1690423" y="2113958"/>
                  </a:lnTo>
                  <a:lnTo>
                    <a:pt x="0" y="2113958"/>
                  </a:lnTo>
                  <a:lnTo>
                    <a:pt x="788056" y="742358"/>
                  </a:lnTo>
                  <a:lnTo>
                    <a:pt x="361533"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3399237" y="2394284"/>
            <a:ext cx="2478534" cy="2755232"/>
            <a:chOff x="3399237" y="2394284"/>
            <a:chExt cx="2478534" cy="2755232"/>
          </a:xfrm>
        </p:grpSpPr>
        <p:sp>
          <p:nvSpPr>
            <p:cNvPr id="101" name="手繪多邊形 100"/>
            <p:cNvSpPr/>
            <p:nvPr/>
          </p:nvSpPr>
          <p:spPr>
            <a:xfrm>
              <a:off x="3399237" y="2394284"/>
              <a:ext cx="2049747" cy="625642"/>
            </a:xfrm>
            <a:custGeom>
              <a:avLst/>
              <a:gdLst>
                <a:gd name="connsiteX0" fmla="*/ 0 w 2049747"/>
                <a:gd name="connsiteY0" fmla="*/ 0 h 625642"/>
                <a:gd name="connsiteX1" fmla="*/ 1690119 w 2049747"/>
                <a:gd name="connsiteY1" fmla="*/ 0 h 625642"/>
                <a:gd name="connsiteX2" fmla="*/ 2049747 w 2049747"/>
                <a:gd name="connsiteY2" fmla="*/ 625642 h 625642"/>
                <a:gd name="connsiteX3" fmla="*/ 359628 w 2049747"/>
                <a:gd name="connsiteY3" fmla="*/ 625642 h 625642"/>
                <a:gd name="connsiteX4" fmla="*/ 0 w 2049747"/>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49747" h="625642">
                  <a:moveTo>
                    <a:pt x="0" y="0"/>
                  </a:moveTo>
                  <a:lnTo>
                    <a:pt x="1690119" y="0"/>
                  </a:lnTo>
                  <a:lnTo>
                    <a:pt x="2049747" y="625642"/>
                  </a:lnTo>
                  <a:lnTo>
                    <a:pt x="359628" y="62564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03</a:t>
              </a:r>
              <a:endParaRPr lang="zh-TW" altLang="en-US" sz="3600" dirty="0"/>
            </a:p>
          </p:txBody>
        </p:sp>
        <p:sp>
          <p:nvSpPr>
            <p:cNvPr id="92" name="手繪多邊形 91"/>
            <p:cNvSpPr/>
            <p:nvPr/>
          </p:nvSpPr>
          <p:spPr>
            <a:xfrm>
              <a:off x="3399237" y="3035558"/>
              <a:ext cx="2478534" cy="2113958"/>
            </a:xfrm>
            <a:custGeom>
              <a:avLst/>
              <a:gdLst>
                <a:gd name="connsiteX0" fmla="*/ 361697 w 2478534"/>
                <a:gd name="connsiteY0" fmla="*/ 0 h 2113958"/>
                <a:gd name="connsiteX1" fmla="*/ 2051816 w 2478534"/>
                <a:gd name="connsiteY1" fmla="*/ 0 h 2113958"/>
                <a:gd name="connsiteX2" fmla="*/ 2478534 w 2478534"/>
                <a:gd name="connsiteY2" fmla="*/ 742358 h 2113958"/>
                <a:gd name="connsiteX3" fmla="*/ 1690119 w 2478534"/>
                <a:gd name="connsiteY3" fmla="*/ 2113958 h 2113958"/>
                <a:gd name="connsiteX4" fmla="*/ 0 w 2478534"/>
                <a:gd name="connsiteY4" fmla="*/ 2113958 h 2113958"/>
                <a:gd name="connsiteX5" fmla="*/ 788415 w 2478534"/>
                <a:gd name="connsiteY5" fmla="*/ 742358 h 2113958"/>
                <a:gd name="connsiteX6" fmla="*/ 361697 w 2478534"/>
                <a:gd name="connsiteY6"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78534" h="2113958">
                  <a:moveTo>
                    <a:pt x="361697" y="0"/>
                  </a:moveTo>
                  <a:lnTo>
                    <a:pt x="2051816" y="0"/>
                  </a:lnTo>
                  <a:lnTo>
                    <a:pt x="2478534" y="742358"/>
                  </a:lnTo>
                  <a:lnTo>
                    <a:pt x="1690119" y="2113958"/>
                  </a:lnTo>
                  <a:lnTo>
                    <a:pt x="0" y="2113958"/>
                  </a:lnTo>
                  <a:lnTo>
                    <a:pt x="788415" y="742358"/>
                  </a:lnTo>
                  <a:lnTo>
                    <a:pt x="361697"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5095689" y="2394284"/>
            <a:ext cx="2484867" cy="2755232"/>
            <a:chOff x="5095689" y="2394284"/>
            <a:chExt cx="2484867" cy="2755232"/>
          </a:xfrm>
        </p:grpSpPr>
        <p:sp>
          <p:nvSpPr>
            <p:cNvPr id="100" name="手繪多邊形 99"/>
            <p:cNvSpPr/>
            <p:nvPr/>
          </p:nvSpPr>
          <p:spPr>
            <a:xfrm>
              <a:off x="5095689" y="2394284"/>
              <a:ext cx="2056080" cy="625642"/>
            </a:xfrm>
            <a:custGeom>
              <a:avLst/>
              <a:gdLst>
                <a:gd name="connsiteX0" fmla="*/ 0 w 2056080"/>
                <a:gd name="connsiteY0" fmla="*/ 0 h 625642"/>
                <a:gd name="connsiteX1" fmla="*/ 1696452 w 2056080"/>
                <a:gd name="connsiteY1" fmla="*/ 0 h 625642"/>
                <a:gd name="connsiteX2" fmla="*/ 2056080 w 2056080"/>
                <a:gd name="connsiteY2" fmla="*/ 625642 h 625642"/>
                <a:gd name="connsiteX3" fmla="*/ 359628 w 2056080"/>
                <a:gd name="connsiteY3" fmla="*/ 625642 h 625642"/>
                <a:gd name="connsiteX4" fmla="*/ 0 w 2056080"/>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6080" h="625642">
                  <a:moveTo>
                    <a:pt x="0" y="0"/>
                  </a:moveTo>
                  <a:lnTo>
                    <a:pt x="1696452" y="0"/>
                  </a:lnTo>
                  <a:lnTo>
                    <a:pt x="2056080" y="625642"/>
                  </a:lnTo>
                  <a:lnTo>
                    <a:pt x="359628" y="625642"/>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04</a:t>
              </a:r>
              <a:endParaRPr lang="zh-TW" altLang="en-US" sz="3600" dirty="0"/>
            </a:p>
          </p:txBody>
        </p:sp>
        <p:sp>
          <p:nvSpPr>
            <p:cNvPr id="91" name="手繪多邊形 90"/>
            <p:cNvSpPr/>
            <p:nvPr/>
          </p:nvSpPr>
          <p:spPr>
            <a:xfrm>
              <a:off x="5095689" y="3035558"/>
              <a:ext cx="2484867" cy="2113958"/>
            </a:xfrm>
            <a:custGeom>
              <a:avLst/>
              <a:gdLst>
                <a:gd name="connsiteX0" fmla="*/ 361697 w 2484867"/>
                <a:gd name="connsiteY0" fmla="*/ 0 h 2113958"/>
                <a:gd name="connsiteX1" fmla="*/ 2058149 w 2484867"/>
                <a:gd name="connsiteY1" fmla="*/ 0 h 2113958"/>
                <a:gd name="connsiteX2" fmla="*/ 2484867 w 2484867"/>
                <a:gd name="connsiteY2" fmla="*/ 742358 h 2113958"/>
                <a:gd name="connsiteX3" fmla="*/ 1696452 w 2484867"/>
                <a:gd name="connsiteY3" fmla="*/ 2113958 h 2113958"/>
                <a:gd name="connsiteX4" fmla="*/ 0 w 2484867"/>
                <a:gd name="connsiteY4" fmla="*/ 2113958 h 2113958"/>
                <a:gd name="connsiteX5" fmla="*/ 788415 w 2484867"/>
                <a:gd name="connsiteY5" fmla="*/ 742358 h 2113958"/>
                <a:gd name="connsiteX6" fmla="*/ 361697 w 2484867"/>
                <a:gd name="connsiteY6"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84867" h="2113958">
                  <a:moveTo>
                    <a:pt x="361697" y="0"/>
                  </a:moveTo>
                  <a:lnTo>
                    <a:pt x="2058149" y="0"/>
                  </a:lnTo>
                  <a:lnTo>
                    <a:pt x="2484867" y="742358"/>
                  </a:lnTo>
                  <a:lnTo>
                    <a:pt x="1696452" y="2113958"/>
                  </a:lnTo>
                  <a:lnTo>
                    <a:pt x="0" y="2113958"/>
                  </a:lnTo>
                  <a:lnTo>
                    <a:pt x="788415" y="742358"/>
                  </a:lnTo>
                  <a:lnTo>
                    <a:pt x="361697" y="0"/>
                  </a:lnTo>
                  <a:close/>
                </a:path>
              </a:pathLst>
            </a:cu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6792141" y="2394284"/>
            <a:ext cx="2351859" cy="2755232"/>
            <a:chOff x="6792141" y="2394284"/>
            <a:chExt cx="2351859" cy="2755232"/>
          </a:xfrm>
        </p:grpSpPr>
        <p:sp>
          <p:nvSpPr>
            <p:cNvPr id="111" name="手繪多邊形 110"/>
            <p:cNvSpPr/>
            <p:nvPr/>
          </p:nvSpPr>
          <p:spPr>
            <a:xfrm>
              <a:off x="6792141" y="2394284"/>
              <a:ext cx="2351859" cy="625642"/>
            </a:xfrm>
            <a:custGeom>
              <a:avLst/>
              <a:gdLst>
                <a:gd name="connsiteX0" fmla="*/ 0 w 2351859"/>
                <a:gd name="connsiteY0" fmla="*/ 0 h 625642"/>
                <a:gd name="connsiteX1" fmla="*/ 2351859 w 2351859"/>
                <a:gd name="connsiteY1" fmla="*/ 0 h 625642"/>
                <a:gd name="connsiteX2" fmla="*/ 2351859 w 2351859"/>
                <a:gd name="connsiteY2" fmla="*/ 625642 h 625642"/>
                <a:gd name="connsiteX3" fmla="*/ 359628 w 2351859"/>
                <a:gd name="connsiteY3" fmla="*/ 625642 h 625642"/>
                <a:gd name="connsiteX4" fmla="*/ 0 w 2351859"/>
                <a:gd name="connsiteY4" fmla="*/ 0 h 6256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51859" h="625642">
                  <a:moveTo>
                    <a:pt x="0" y="0"/>
                  </a:moveTo>
                  <a:lnTo>
                    <a:pt x="2351859" y="0"/>
                  </a:lnTo>
                  <a:lnTo>
                    <a:pt x="2351859" y="625642"/>
                  </a:lnTo>
                  <a:lnTo>
                    <a:pt x="359628" y="62564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600" dirty="0" smtClean="0"/>
                <a:t>05</a:t>
              </a:r>
              <a:endParaRPr lang="zh-TW" altLang="en-US" sz="3600" dirty="0"/>
            </a:p>
          </p:txBody>
        </p:sp>
        <p:sp>
          <p:nvSpPr>
            <p:cNvPr id="108" name="手繪多邊形 107"/>
            <p:cNvSpPr/>
            <p:nvPr/>
          </p:nvSpPr>
          <p:spPr>
            <a:xfrm>
              <a:off x="6792141" y="3035558"/>
              <a:ext cx="2351859" cy="2113958"/>
            </a:xfrm>
            <a:custGeom>
              <a:avLst/>
              <a:gdLst>
                <a:gd name="connsiteX0" fmla="*/ 361697 w 2351859"/>
                <a:gd name="connsiteY0" fmla="*/ 0 h 2113958"/>
                <a:gd name="connsiteX1" fmla="*/ 2351859 w 2351859"/>
                <a:gd name="connsiteY1" fmla="*/ 0 h 2113958"/>
                <a:gd name="connsiteX2" fmla="*/ 2351859 w 2351859"/>
                <a:gd name="connsiteY2" fmla="*/ 2113958 h 2113958"/>
                <a:gd name="connsiteX3" fmla="*/ 0 w 2351859"/>
                <a:gd name="connsiteY3" fmla="*/ 2113958 h 2113958"/>
                <a:gd name="connsiteX4" fmla="*/ 788415 w 2351859"/>
                <a:gd name="connsiteY4" fmla="*/ 742358 h 2113958"/>
                <a:gd name="connsiteX5" fmla="*/ 361697 w 2351859"/>
                <a:gd name="connsiteY5" fmla="*/ 0 h 2113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1859" h="2113958">
                  <a:moveTo>
                    <a:pt x="361697" y="0"/>
                  </a:moveTo>
                  <a:lnTo>
                    <a:pt x="2351859" y="0"/>
                  </a:lnTo>
                  <a:lnTo>
                    <a:pt x="2351859" y="2113958"/>
                  </a:lnTo>
                  <a:lnTo>
                    <a:pt x="0" y="2113958"/>
                  </a:lnTo>
                  <a:lnTo>
                    <a:pt x="788415" y="742358"/>
                  </a:lnTo>
                  <a:lnTo>
                    <a:pt x="361697" y="0"/>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3" name="文字方塊 112"/>
          <p:cNvSpPr txBox="1"/>
          <p:nvPr/>
        </p:nvSpPr>
        <p:spPr>
          <a:xfrm>
            <a:off x="148889"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5" name="文字方塊 114"/>
          <p:cNvSpPr txBox="1"/>
          <p:nvPr/>
        </p:nvSpPr>
        <p:spPr>
          <a:xfrm>
            <a:off x="2423017"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6" name="文字方塊 115"/>
          <p:cNvSpPr txBox="1"/>
          <p:nvPr/>
        </p:nvSpPr>
        <p:spPr>
          <a:xfrm>
            <a:off x="4119469"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7" name="文字方塊 116"/>
          <p:cNvSpPr txBox="1"/>
          <p:nvPr/>
        </p:nvSpPr>
        <p:spPr>
          <a:xfrm>
            <a:off x="5815921"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118" name="文字方塊 117"/>
          <p:cNvSpPr txBox="1"/>
          <p:nvPr/>
        </p:nvSpPr>
        <p:spPr>
          <a:xfrm>
            <a:off x="7512373" y="3577832"/>
            <a:ext cx="1758302" cy="861774"/>
          </a:xfrm>
          <a:prstGeom prst="rect">
            <a:avLst/>
          </a:prstGeom>
          <a:noFill/>
        </p:spPr>
        <p:txBody>
          <a:bodyPr wrap="square" rtlCol="0">
            <a:spAutoFit/>
          </a:bodyPr>
          <a:lstStyle/>
          <a:p>
            <a:r>
              <a:rPr lang="en-US" altLang="zh-TW" sz="1600" dirty="0" smtClean="0"/>
              <a:t>1.Introduction</a:t>
            </a:r>
          </a:p>
          <a:p>
            <a:r>
              <a:rPr lang="en-US" altLang="zh-TW" sz="1600" dirty="0"/>
              <a:t>2.Who We Are </a:t>
            </a:r>
            <a:r>
              <a:rPr lang="en-US" altLang="zh-TW" sz="1600" dirty="0" smtClean="0"/>
              <a:t>?</a:t>
            </a:r>
          </a:p>
          <a:p>
            <a:r>
              <a:rPr lang="en-US" altLang="zh-TW" sz="1600" dirty="0" smtClean="0"/>
              <a:t>3.Services</a:t>
            </a:r>
            <a:endParaRPr lang="zh-TW" altLang="en-US" sz="1600"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4</a:t>
            </a:fld>
            <a:endParaRPr lang="zh-TW" altLang="en-US"/>
          </a:p>
        </p:txBody>
      </p:sp>
    </p:spTree>
    <p:extLst>
      <p:ext uri="{BB962C8B-B14F-4D97-AF65-F5344CB8AC3E}">
        <p14:creationId xmlns:p14="http://schemas.microsoft.com/office/powerpoint/2010/main" val="2966628268"/>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0" y="0"/>
            <a:ext cx="9144000" cy="6858000"/>
            <a:chOff x="0" y="0"/>
            <a:chExt cx="9144000" cy="6858000"/>
          </a:xfrm>
        </p:grpSpPr>
        <p:pic>
          <p:nvPicPr>
            <p:cNvPr id="2050" name="Picture 2" descr="C:\Users\mwhan\Desktop\Picture\pexels-photo-213117.jpe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4811486" y="0"/>
              <a:ext cx="4332514" cy="6858000"/>
            </a:xfrm>
            <a:prstGeom prst="rect">
              <a:avLst/>
            </a:prstGeom>
            <a:noFill/>
            <a:extLst>
              <a:ext uri="{909E8E84-426E-40DD-AFC4-6F175D3DCCD1}">
                <a14:hiddenFill xmlns:a14="http://schemas.microsoft.com/office/drawing/2010/main">
                  <a:solidFill>
                    <a:srgbClr val="FFFFFF"/>
                  </a:solidFill>
                </a14:hiddenFill>
              </a:ext>
            </a:extLst>
          </p:spPr>
        </p:pic>
        <p:sp>
          <p:nvSpPr>
            <p:cNvPr id="2" name="矩形 1"/>
            <p:cNvSpPr/>
            <p:nvPr/>
          </p:nvSpPr>
          <p:spPr>
            <a:xfrm>
              <a:off x="0" y="0"/>
              <a:ext cx="4811486"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9" name="文字方塊 8"/>
          <p:cNvSpPr txBox="1"/>
          <p:nvPr/>
        </p:nvSpPr>
        <p:spPr>
          <a:xfrm>
            <a:off x="494393" y="2438099"/>
            <a:ext cx="3822701" cy="2031325"/>
          </a:xfrm>
          <a:prstGeom prst="rect">
            <a:avLst/>
          </a:prstGeom>
          <a:noFill/>
        </p:spPr>
        <p:txBody>
          <a:bodyPr wrap="square" rtlCol="0" anchor="ctr">
            <a:spAutoFit/>
          </a:bodyPr>
          <a:lstStyle/>
          <a:p>
            <a:pPr algn="ctr"/>
            <a:r>
              <a:rPr lang="en-US" altLang="zh-TW"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grpSp>
        <p:nvGrpSpPr>
          <p:cNvPr id="3" name="群組 2"/>
          <p:cNvGrpSpPr/>
          <p:nvPr/>
        </p:nvGrpSpPr>
        <p:grpSpPr>
          <a:xfrm>
            <a:off x="478972" y="1597158"/>
            <a:ext cx="983002" cy="717284"/>
            <a:chOff x="4429125" y="3324746"/>
            <a:chExt cx="285750" cy="208508"/>
          </a:xfrm>
          <a:solidFill>
            <a:schemeClr val="bg1"/>
          </a:solidFill>
        </p:grpSpPr>
        <p:sp>
          <p:nvSpPr>
            <p:cNvPr id="10" name="文字方塊 254"/>
            <p:cNvSpPr txBox="1"/>
            <p:nvPr/>
          </p:nvSpPr>
          <p:spPr>
            <a:xfrm>
              <a:off x="4429125"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2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2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4"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2" y="169218"/>
                  </a:cubicBezTo>
                  <a:lnTo>
                    <a:pt x="5358" y="165199"/>
                  </a:lnTo>
                  <a:cubicBezTo>
                    <a:pt x="1786" y="164009"/>
                    <a:pt x="0" y="161330"/>
                    <a:pt x="0" y="157163"/>
                  </a:cubicBezTo>
                  <a:lnTo>
                    <a:pt x="2679" y="150912"/>
                  </a:lnTo>
                  <a:cubicBezTo>
                    <a:pt x="6251" y="144661"/>
                    <a:pt x="8632" y="137666"/>
                    <a:pt x="9822" y="129927"/>
                  </a:cubicBezTo>
                  <a:cubicBezTo>
                    <a:pt x="17561"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1" name="文字方塊 253"/>
            <p:cNvSpPr txBox="1"/>
            <p:nvPr/>
          </p:nvSpPr>
          <p:spPr>
            <a:xfrm>
              <a:off x="4597896"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3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3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5"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3" y="169218"/>
                  </a:cubicBezTo>
                  <a:lnTo>
                    <a:pt x="5358" y="165199"/>
                  </a:lnTo>
                  <a:cubicBezTo>
                    <a:pt x="1786" y="164009"/>
                    <a:pt x="0" y="161330"/>
                    <a:pt x="0" y="157163"/>
                  </a:cubicBezTo>
                  <a:lnTo>
                    <a:pt x="2679" y="150912"/>
                  </a:lnTo>
                  <a:cubicBezTo>
                    <a:pt x="6251" y="144661"/>
                    <a:pt x="8632" y="137666"/>
                    <a:pt x="9823" y="129927"/>
                  </a:cubicBezTo>
                  <a:cubicBezTo>
                    <a:pt x="17562"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grpSp>
        <p:nvGrpSpPr>
          <p:cNvPr id="14" name="群組 13"/>
          <p:cNvGrpSpPr/>
          <p:nvPr/>
        </p:nvGrpSpPr>
        <p:grpSpPr>
          <a:xfrm rot="10800000">
            <a:off x="3425372" y="4469424"/>
            <a:ext cx="983002" cy="717284"/>
            <a:chOff x="4429125" y="3324746"/>
            <a:chExt cx="285750" cy="208508"/>
          </a:xfrm>
          <a:solidFill>
            <a:schemeClr val="bg1"/>
          </a:solidFill>
        </p:grpSpPr>
        <p:sp>
          <p:nvSpPr>
            <p:cNvPr id="15" name="文字方塊 254"/>
            <p:cNvSpPr txBox="1"/>
            <p:nvPr/>
          </p:nvSpPr>
          <p:spPr>
            <a:xfrm>
              <a:off x="4429125"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2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2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4"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2" y="169218"/>
                  </a:cubicBezTo>
                  <a:lnTo>
                    <a:pt x="5358" y="165199"/>
                  </a:lnTo>
                  <a:cubicBezTo>
                    <a:pt x="1786" y="164009"/>
                    <a:pt x="0" y="161330"/>
                    <a:pt x="0" y="157163"/>
                  </a:cubicBezTo>
                  <a:lnTo>
                    <a:pt x="2679" y="150912"/>
                  </a:lnTo>
                  <a:cubicBezTo>
                    <a:pt x="6251" y="144661"/>
                    <a:pt x="8632" y="137666"/>
                    <a:pt x="9822" y="129927"/>
                  </a:cubicBezTo>
                  <a:cubicBezTo>
                    <a:pt x="17561"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sp>
          <p:nvSpPr>
            <p:cNvPr id="16" name="文字方塊 253"/>
            <p:cNvSpPr txBox="1"/>
            <p:nvPr/>
          </p:nvSpPr>
          <p:spPr>
            <a:xfrm>
              <a:off x="4597896" y="3324746"/>
              <a:ext cx="116979" cy="208508"/>
            </a:xfrm>
            <a:custGeom>
              <a:avLst/>
              <a:gdLst>
                <a:gd name="connsiteX0" fmla="*/ 106710 w 116979"/>
                <a:gd name="connsiteY0" fmla="*/ 0 h 208508"/>
                <a:gd name="connsiteX1" fmla="*/ 116979 w 116979"/>
                <a:gd name="connsiteY1" fmla="*/ 13395 h 208508"/>
                <a:gd name="connsiteX2" fmla="*/ 86395 w 116979"/>
                <a:gd name="connsiteY2" fmla="*/ 34379 h 208508"/>
                <a:gd name="connsiteX3" fmla="*/ 65856 w 116979"/>
                <a:gd name="connsiteY3" fmla="*/ 57373 h 208508"/>
                <a:gd name="connsiteX4" fmla="*/ 57596 w 116979"/>
                <a:gd name="connsiteY4" fmla="*/ 84832 h 208508"/>
                <a:gd name="connsiteX5" fmla="*/ 63847 w 116979"/>
                <a:gd name="connsiteY5" fmla="*/ 108719 h 208508"/>
                <a:gd name="connsiteX6" fmla="*/ 86618 w 116979"/>
                <a:gd name="connsiteY6" fmla="*/ 126802 h 208508"/>
                <a:gd name="connsiteX7" fmla="*/ 97780 w 116979"/>
                <a:gd name="connsiteY7" fmla="*/ 147787 h 208508"/>
                <a:gd name="connsiteX8" fmla="*/ 89339 w 116979"/>
                <a:gd name="connsiteY8" fmla="*/ 158949 h 208508"/>
                <a:gd name="connsiteX9" fmla="*/ 67803 w 116979"/>
                <a:gd name="connsiteY9" fmla="*/ 180157 h 208508"/>
                <a:gd name="connsiteX10" fmla="*/ 56034 w 116979"/>
                <a:gd name="connsiteY10" fmla="*/ 208508 h 208508"/>
                <a:gd name="connsiteX11" fmla="*/ 44648 w 116979"/>
                <a:gd name="connsiteY11" fmla="*/ 208508 h 208508"/>
                <a:gd name="connsiteX12" fmla="*/ 29245 w 116979"/>
                <a:gd name="connsiteY12" fmla="*/ 184175 h 208508"/>
                <a:gd name="connsiteX13" fmla="*/ 9823 w 116979"/>
                <a:gd name="connsiteY13" fmla="*/ 169218 h 208508"/>
                <a:gd name="connsiteX14" fmla="*/ 5358 w 116979"/>
                <a:gd name="connsiteY14" fmla="*/ 165199 h 208508"/>
                <a:gd name="connsiteX15" fmla="*/ 0 w 116979"/>
                <a:gd name="connsiteY15" fmla="*/ 157163 h 208508"/>
                <a:gd name="connsiteX16" fmla="*/ 2679 w 116979"/>
                <a:gd name="connsiteY16" fmla="*/ 150912 h 208508"/>
                <a:gd name="connsiteX17" fmla="*/ 9823 w 116979"/>
                <a:gd name="connsiteY17" fmla="*/ 129927 h 208508"/>
                <a:gd name="connsiteX18" fmla="*/ 106710 w 116979"/>
                <a:gd name="connsiteY18" fmla="*/ 0 h 208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6979" h="208508">
                  <a:moveTo>
                    <a:pt x="106710" y="0"/>
                  </a:moveTo>
                  <a:lnTo>
                    <a:pt x="116979" y="13395"/>
                  </a:lnTo>
                  <a:cubicBezTo>
                    <a:pt x="104775" y="20836"/>
                    <a:pt x="94580" y="27831"/>
                    <a:pt x="86395" y="34379"/>
                  </a:cubicBezTo>
                  <a:cubicBezTo>
                    <a:pt x="78209" y="40928"/>
                    <a:pt x="71363" y="48593"/>
                    <a:pt x="65856" y="57373"/>
                  </a:cubicBezTo>
                  <a:cubicBezTo>
                    <a:pt x="60350" y="66154"/>
                    <a:pt x="57596" y="75307"/>
                    <a:pt x="57596" y="84832"/>
                  </a:cubicBezTo>
                  <a:cubicBezTo>
                    <a:pt x="57596" y="91976"/>
                    <a:pt x="59680" y="99938"/>
                    <a:pt x="63847" y="108719"/>
                  </a:cubicBezTo>
                  <a:cubicBezTo>
                    <a:pt x="68014" y="117500"/>
                    <a:pt x="75605" y="123528"/>
                    <a:pt x="86618" y="126802"/>
                  </a:cubicBezTo>
                  <a:cubicBezTo>
                    <a:pt x="94059" y="137220"/>
                    <a:pt x="97780" y="144215"/>
                    <a:pt x="97780" y="147787"/>
                  </a:cubicBezTo>
                  <a:cubicBezTo>
                    <a:pt x="97780" y="152251"/>
                    <a:pt x="94966" y="155972"/>
                    <a:pt x="89339" y="158949"/>
                  </a:cubicBezTo>
                  <a:cubicBezTo>
                    <a:pt x="81051" y="163711"/>
                    <a:pt x="73872" y="170780"/>
                    <a:pt x="67803" y="180157"/>
                  </a:cubicBezTo>
                  <a:cubicBezTo>
                    <a:pt x="61733" y="189533"/>
                    <a:pt x="57810" y="198983"/>
                    <a:pt x="56034" y="208508"/>
                  </a:cubicBezTo>
                  <a:lnTo>
                    <a:pt x="44648" y="208508"/>
                  </a:lnTo>
                  <a:cubicBezTo>
                    <a:pt x="38993" y="197495"/>
                    <a:pt x="33858" y="189384"/>
                    <a:pt x="29245" y="184175"/>
                  </a:cubicBezTo>
                  <a:cubicBezTo>
                    <a:pt x="24631" y="178966"/>
                    <a:pt x="18157" y="173980"/>
                    <a:pt x="9823" y="169218"/>
                  </a:cubicBezTo>
                  <a:lnTo>
                    <a:pt x="5358" y="165199"/>
                  </a:lnTo>
                  <a:cubicBezTo>
                    <a:pt x="1786" y="164009"/>
                    <a:pt x="0" y="161330"/>
                    <a:pt x="0" y="157163"/>
                  </a:cubicBezTo>
                  <a:lnTo>
                    <a:pt x="2679" y="150912"/>
                  </a:lnTo>
                  <a:cubicBezTo>
                    <a:pt x="6251" y="144661"/>
                    <a:pt x="8632" y="137666"/>
                    <a:pt x="9823" y="129927"/>
                  </a:cubicBezTo>
                  <a:cubicBezTo>
                    <a:pt x="17562" y="68015"/>
                    <a:pt x="49857" y="24706"/>
                    <a:pt x="106710" y="0"/>
                  </a:cubicBezTo>
                  <a:close/>
                </a:path>
              </a:pathLst>
            </a:custGeom>
            <a:grpFill/>
            <a:ln>
              <a:noFill/>
            </a:ln>
            <a:effectLst/>
          </p:spPr>
          <p:txBody>
            <a:bodyPr rot="0" spcFirstLastPara="0" vert="horz" wrap="square" lIns="91440" tIns="45720" rIns="91440" bIns="45720" numCol="1" spcCol="0" rtlCol="0" fromWordArt="0" anchor="t" anchorCtr="0" forceAA="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zh-TW" altLang="en-US" sz="7200" dirty="0">
                <a:latin typeface="Arial" panose="020B0604020202020204" pitchFamily="34" charset="0"/>
              </a:endParaRPr>
            </a:p>
          </p:txBody>
        </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49</a:t>
            </a:fld>
            <a:endParaRPr lang="zh-TW" altLang="en-US"/>
          </a:p>
        </p:txBody>
      </p:sp>
      <p:sp>
        <p:nvSpPr>
          <p:cNvPr id="6" name="頁尾版面配置區 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27208024"/>
      </p:ext>
    </p:extLst>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499</a:t>
            </a:fld>
            <a:endParaRPr lang="zh-TW" altLang="en-US"/>
          </a:p>
        </p:txBody>
      </p:sp>
      <p:grpSp>
        <p:nvGrpSpPr>
          <p:cNvPr id="3" name="群組 2"/>
          <p:cNvGrpSpPr/>
          <p:nvPr/>
        </p:nvGrpSpPr>
        <p:grpSpPr>
          <a:xfrm>
            <a:off x="1648280" y="1130967"/>
            <a:ext cx="5847440" cy="3152274"/>
            <a:chOff x="1516835" y="1130967"/>
            <a:chExt cx="5847440" cy="3152274"/>
          </a:xfrm>
        </p:grpSpPr>
        <p:sp>
          <p:nvSpPr>
            <p:cNvPr id="2" name="橢圓 1"/>
            <p:cNvSpPr/>
            <p:nvPr/>
          </p:nvSpPr>
          <p:spPr>
            <a:xfrm>
              <a:off x="1539185" y="1130967"/>
              <a:ext cx="3152274" cy="3152274"/>
            </a:xfrm>
            <a:prstGeom prst="ellipse">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橢圓 6"/>
            <p:cNvSpPr/>
            <p:nvPr/>
          </p:nvSpPr>
          <p:spPr>
            <a:xfrm>
              <a:off x="4212001" y="1130967"/>
              <a:ext cx="3152274" cy="3152274"/>
            </a:xfrm>
            <a:prstGeom prst="ellipse">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1516835" y="1383665"/>
              <a:ext cx="3026234" cy="2646878"/>
            </a:xfrm>
            <a:prstGeom prst="rect">
              <a:avLst/>
            </a:prstGeom>
            <a:noFill/>
          </p:spPr>
          <p:txBody>
            <a:bodyPr wrap="square" rtlCol="0">
              <a:spAutoFit/>
            </a:bodyPr>
            <a:lstStyle/>
            <a:p>
              <a:pPr algn="ctr"/>
              <a:r>
                <a:rPr lang="en-US" altLang="zh-TW" sz="16600" dirty="0" smtClean="0">
                  <a:solidFill>
                    <a:schemeClr val="accent1"/>
                  </a:solidFill>
                </a:rPr>
                <a:t>Q</a:t>
              </a:r>
              <a:endParaRPr lang="zh-TW" altLang="en-US" sz="16600" dirty="0">
                <a:solidFill>
                  <a:schemeClr val="accent1"/>
                </a:solidFill>
              </a:endParaRPr>
            </a:p>
          </p:txBody>
        </p:sp>
        <p:sp>
          <p:nvSpPr>
            <p:cNvPr id="9" name="文字方塊 8"/>
            <p:cNvSpPr txBox="1"/>
            <p:nvPr/>
          </p:nvSpPr>
          <p:spPr>
            <a:xfrm>
              <a:off x="4338041" y="1383665"/>
              <a:ext cx="3026234" cy="2646878"/>
            </a:xfrm>
            <a:prstGeom prst="rect">
              <a:avLst/>
            </a:prstGeom>
            <a:noFill/>
          </p:spPr>
          <p:txBody>
            <a:bodyPr wrap="square" rtlCol="0">
              <a:spAutoFit/>
            </a:bodyPr>
            <a:lstStyle/>
            <a:p>
              <a:pPr algn="ctr"/>
              <a:r>
                <a:rPr lang="en-US" altLang="zh-TW" sz="16600" dirty="0" smtClean="0">
                  <a:solidFill>
                    <a:schemeClr val="accent1"/>
                  </a:solidFill>
                </a:rPr>
                <a:t>A</a:t>
              </a:r>
              <a:endParaRPr lang="zh-TW" altLang="en-US" sz="16600" dirty="0">
                <a:solidFill>
                  <a:schemeClr val="accent1"/>
                </a:solidFill>
              </a:endParaRPr>
            </a:p>
          </p:txBody>
        </p:sp>
        <p:sp>
          <p:nvSpPr>
            <p:cNvPr id="10" name="文字方塊 9"/>
            <p:cNvSpPr txBox="1"/>
            <p:nvPr/>
          </p:nvSpPr>
          <p:spPr>
            <a:xfrm>
              <a:off x="4064262" y="2225876"/>
              <a:ext cx="796903" cy="923330"/>
            </a:xfrm>
            <a:prstGeom prst="rect">
              <a:avLst/>
            </a:prstGeom>
            <a:noFill/>
          </p:spPr>
          <p:txBody>
            <a:bodyPr wrap="square" rtlCol="0">
              <a:spAutoFit/>
            </a:bodyPr>
            <a:lstStyle/>
            <a:p>
              <a:pPr algn="ctr"/>
              <a:r>
                <a:rPr lang="en-US" altLang="zh-TW" sz="5400" dirty="0" smtClean="0">
                  <a:solidFill>
                    <a:schemeClr val="accent2"/>
                  </a:solidFill>
                </a:rPr>
                <a:t>&amp;</a:t>
              </a:r>
              <a:endParaRPr lang="zh-TW" altLang="en-US" sz="5400" dirty="0">
                <a:solidFill>
                  <a:schemeClr val="accent2"/>
                </a:solidFill>
              </a:endParaRPr>
            </a:p>
          </p:txBody>
        </p:sp>
      </p:grpSp>
      <p:sp>
        <p:nvSpPr>
          <p:cNvPr id="12" name="文字方塊 11"/>
          <p:cNvSpPr txBox="1"/>
          <p:nvPr/>
        </p:nvSpPr>
        <p:spPr>
          <a:xfrm>
            <a:off x="2409006" y="4564464"/>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963112907"/>
      </p:ext>
    </p:extLst>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500</a:t>
            </a:fld>
            <a:endParaRPr lang="zh-TW" altLang="en-US"/>
          </a:p>
        </p:txBody>
      </p:sp>
      <p:sp>
        <p:nvSpPr>
          <p:cNvPr id="6" name="橢圓 5"/>
          <p:cNvSpPr/>
          <p:nvPr/>
        </p:nvSpPr>
        <p:spPr>
          <a:xfrm>
            <a:off x="585869" y="2266417"/>
            <a:ext cx="3111500" cy="3111500"/>
          </a:xfrm>
          <a:prstGeom prst="ellipse">
            <a:avLst/>
          </a:prstGeom>
          <a:no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3" name="群組 12"/>
          <p:cNvGrpSpPr/>
          <p:nvPr/>
        </p:nvGrpSpPr>
        <p:grpSpPr>
          <a:xfrm>
            <a:off x="1333399" y="2598523"/>
            <a:ext cx="1616440" cy="244728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sp>
        <p:nvSpPr>
          <p:cNvPr id="2" name="文字方塊 1"/>
          <p:cNvSpPr txBox="1"/>
          <p:nvPr/>
        </p:nvSpPr>
        <p:spPr>
          <a:xfrm>
            <a:off x="3999865" y="1961140"/>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grpSp>
        <p:nvGrpSpPr>
          <p:cNvPr id="14" name="群組 13"/>
          <p:cNvGrpSpPr/>
          <p:nvPr/>
        </p:nvGrpSpPr>
        <p:grpSpPr>
          <a:xfrm>
            <a:off x="4061965" y="2642555"/>
            <a:ext cx="4789714" cy="772534"/>
            <a:chOff x="1781643" y="765133"/>
            <a:chExt cx="5580715" cy="900115"/>
          </a:xfrm>
        </p:grpSpPr>
        <p:sp>
          <p:nvSpPr>
            <p:cNvPr id="15" name="圓角矩形 2"/>
            <p:cNvSpPr/>
            <p:nvPr/>
          </p:nvSpPr>
          <p:spPr>
            <a:xfrm>
              <a:off x="2439199" y="765133"/>
              <a:ext cx="4923159" cy="900000"/>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圓角化對角線角落矩形 15"/>
            <p:cNvSpPr/>
            <p:nvPr/>
          </p:nvSpPr>
          <p:spPr>
            <a:xfrm>
              <a:off x="1781643" y="765133"/>
              <a:ext cx="900116" cy="900115"/>
            </a:xfrm>
            <a:prstGeom prst="round2DiagRect">
              <a:avLst>
                <a:gd name="adj1" fmla="val 3396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1</a:t>
              </a:r>
              <a:endParaRPr lang="en-US" sz="5400" dirty="0"/>
            </a:p>
          </p:txBody>
        </p:sp>
      </p:grpSp>
      <p:grpSp>
        <p:nvGrpSpPr>
          <p:cNvPr id="17" name="群組 16"/>
          <p:cNvGrpSpPr/>
          <p:nvPr/>
        </p:nvGrpSpPr>
        <p:grpSpPr>
          <a:xfrm>
            <a:off x="4061965" y="3592569"/>
            <a:ext cx="4789714" cy="772534"/>
            <a:chOff x="1781643" y="1872038"/>
            <a:chExt cx="5580715" cy="900115"/>
          </a:xfrm>
        </p:grpSpPr>
        <p:sp>
          <p:nvSpPr>
            <p:cNvPr id="18" name="圓角矩形 2"/>
            <p:cNvSpPr/>
            <p:nvPr/>
          </p:nvSpPr>
          <p:spPr>
            <a:xfrm>
              <a:off x="2439199" y="1872038"/>
              <a:ext cx="4923159" cy="900000"/>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圓角化對角線角落矩形 18"/>
            <p:cNvSpPr/>
            <p:nvPr/>
          </p:nvSpPr>
          <p:spPr>
            <a:xfrm>
              <a:off x="1781643" y="1872038"/>
              <a:ext cx="900116" cy="900115"/>
            </a:xfrm>
            <a:prstGeom prst="round2DiagRect">
              <a:avLst>
                <a:gd name="adj1" fmla="val 3396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2</a:t>
              </a:r>
              <a:endParaRPr lang="en-US" sz="5400" dirty="0"/>
            </a:p>
          </p:txBody>
        </p:sp>
      </p:grpSp>
      <p:grpSp>
        <p:nvGrpSpPr>
          <p:cNvPr id="20" name="群組 19"/>
          <p:cNvGrpSpPr/>
          <p:nvPr/>
        </p:nvGrpSpPr>
        <p:grpSpPr>
          <a:xfrm>
            <a:off x="4061965" y="4542583"/>
            <a:ext cx="4789714" cy="772534"/>
            <a:chOff x="1781643" y="2978943"/>
            <a:chExt cx="5580715" cy="900115"/>
          </a:xfrm>
        </p:grpSpPr>
        <p:sp>
          <p:nvSpPr>
            <p:cNvPr id="21" name="圓角矩形 2"/>
            <p:cNvSpPr/>
            <p:nvPr/>
          </p:nvSpPr>
          <p:spPr>
            <a:xfrm>
              <a:off x="2439199" y="2978943"/>
              <a:ext cx="4923159" cy="900000"/>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圓角化對角線角落矩形 21"/>
            <p:cNvSpPr/>
            <p:nvPr/>
          </p:nvSpPr>
          <p:spPr>
            <a:xfrm>
              <a:off x="1781643" y="2978943"/>
              <a:ext cx="900116" cy="900115"/>
            </a:xfrm>
            <a:prstGeom prst="round2DiagRect">
              <a:avLst>
                <a:gd name="adj1" fmla="val 3396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3</a:t>
              </a:r>
              <a:endParaRPr lang="en-US" sz="5400" dirty="0"/>
            </a:p>
          </p:txBody>
        </p:sp>
      </p:grpSp>
      <p:sp>
        <p:nvSpPr>
          <p:cNvPr id="23" name="矩形 22"/>
          <p:cNvSpPr/>
          <p:nvPr/>
        </p:nvSpPr>
        <p:spPr>
          <a:xfrm>
            <a:off x="4941431" y="2797939"/>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4" name="矩形 23"/>
          <p:cNvSpPr/>
          <p:nvPr/>
        </p:nvSpPr>
        <p:spPr>
          <a:xfrm>
            <a:off x="4941431" y="3746678"/>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5" name="矩形 24"/>
          <p:cNvSpPr/>
          <p:nvPr/>
        </p:nvSpPr>
        <p:spPr>
          <a:xfrm>
            <a:off x="4941431" y="4695417"/>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44240041"/>
      </p:ext>
    </p:extLst>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501</a:t>
            </a:fld>
            <a:endParaRPr lang="zh-TW" altLang="en-US"/>
          </a:p>
        </p:txBody>
      </p:sp>
      <p:grpSp>
        <p:nvGrpSpPr>
          <p:cNvPr id="13" name="群組 12"/>
          <p:cNvGrpSpPr/>
          <p:nvPr/>
        </p:nvGrpSpPr>
        <p:grpSpPr>
          <a:xfrm>
            <a:off x="4174893" y="2757108"/>
            <a:ext cx="1275476" cy="1931068"/>
            <a:chOff x="3673617" y="1923722"/>
            <a:chExt cx="1781287" cy="2696868"/>
          </a:xfrm>
        </p:grpSpPr>
        <p:sp>
          <p:nvSpPr>
            <p:cNvPr id="11" name="手繪多邊形 10"/>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手繪多邊形 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smtClean="0"/>
              <a:t>Questions &amp; Answers</a:t>
            </a:r>
            <a:endParaRPr lang="zh-TW" altLang="en-US" sz="4000" b="1" dirty="0"/>
          </a:p>
        </p:txBody>
      </p:sp>
      <p:grpSp>
        <p:nvGrpSpPr>
          <p:cNvPr id="12" name="群組 11"/>
          <p:cNvGrpSpPr/>
          <p:nvPr/>
        </p:nvGrpSpPr>
        <p:grpSpPr>
          <a:xfrm>
            <a:off x="2694895" y="2528119"/>
            <a:ext cx="920858" cy="1394176"/>
            <a:chOff x="3673617" y="1923722"/>
            <a:chExt cx="1781287" cy="2696868"/>
          </a:xfrm>
          <a:solidFill>
            <a:schemeClr val="bg1">
              <a:lumMod val="65000"/>
            </a:schemeClr>
          </a:solidFill>
        </p:grpSpPr>
        <p:sp>
          <p:nvSpPr>
            <p:cNvPr id="14" name="手繪多邊形 13"/>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5" name="手繪多邊形 14"/>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6" name="群組 15"/>
          <p:cNvGrpSpPr/>
          <p:nvPr/>
        </p:nvGrpSpPr>
        <p:grpSpPr>
          <a:xfrm>
            <a:off x="5890988" y="2311550"/>
            <a:ext cx="857282" cy="1297924"/>
            <a:chOff x="3673617" y="1923722"/>
            <a:chExt cx="1781287" cy="2696868"/>
          </a:xfrm>
          <a:solidFill>
            <a:schemeClr val="bg1">
              <a:lumMod val="65000"/>
            </a:schemeClr>
          </a:solidFill>
        </p:grpSpPr>
        <p:sp>
          <p:nvSpPr>
            <p:cNvPr id="17" name="手繪多邊形 16"/>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手繪多邊形 17"/>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19" name="群組 18"/>
          <p:cNvGrpSpPr/>
          <p:nvPr/>
        </p:nvGrpSpPr>
        <p:grpSpPr>
          <a:xfrm>
            <a:off x="3211986" y="4190741"/>
            <a:ext cx="769866" cy="1165576"/>
            <a:chOff x="3673617" y="1923722"/>
            <a:chExt cx="1781287" cy="2696868"/>
          </a:xfrm>
          <a:solidFill>
            <a:schemeClr val="bg1">
              <a:lumMod val="65000"/>
            </a:schemeClr>
          </a:solidFill>
        </p:grpSpPr>
        <p:sp>
          <p:nvSpPr>
            <p:cNvPr id="20" name="手繪多邊形 19"/>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2" name="群組 21"/>
          <p:cNvGrpSpPr/>
          <p:nvPr/>
        </p:nvGrpSpPr>
        <p:grpSpPr>
          <a:xfrm>
            <a:off x="5780309" y="4228107"/>
            <a:ext cx="1029778" cy="1559082"/>
            <a:chOff x="3673617" y="1923722"/>
            <a:chExt cx="1781287" cy="2696868"/>
          </a:xfrm>
          <a:solidFill>
            <a:schemeClr val="bg1">
              <a:lumMod val="65000"/>
            </a:schemeClr>
          </a:solidFill>
        </p:grpSpPr>
        <p:sp>
          <p:nvSpPr>
            <p:cNvPr id="23" name="手繪多邊形 22"/>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5" name="群組 24"/>
          <p:cNvGrpSpPr/>
          <p:nvPr/>
        </p:nvGrpSpPr>
        <p:grpSpPr>
          <a:xfrm>
            <a:off x="4485876" y="1681877"/>
            <a:ext cx="573856" cy="868818"/>
            <a:chOff x="3673617" y="1923722"/>
            <a:chExt cx="1781287" cy="2696868"/>
          </a:xfrm>
          <a:solidFill>
            <a:schemeClr val="bg1">
              <a:lumMod val="65000"/>
            </a:schemeClr>
          </a:solidFill>
        </p:grpSpPr>
        <p:sp>
          <p:nvSpPr>
            <p:cNvPr id="26" name="手繪多邊形 25"/>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28" name="群組 27"/>
          <p:cNvGrpSpPr/>
          <p:nvPr/>
        </p:nvGrpSpPr>
        <p:grpSpPr>
          <a:xfrm>
            <a:off x="2150877" y="3872400"/>
            <a:ext cx="573856" cy="868818"/>
            <a:chOff x="3673617" y="1923722"/>
            <a:chExt cx="1781287" cy="2696868"/>
          </a:xfrm>
          <a:solidFill>
            <a:schemeClr val="bg1">
              <a:lumMod val="65000"/>
            </a:schemeClr>
          </a:solidFill>
        </p:grpSpPr>
        <p:sp>
          <p:nvSpPr>
            <p:cNvPr id="29" name="手繪多邊形 28"/>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1" name="群組 30"/>
          <p:cNvGrpSpPr/>
          <p:nvPr/>
        </p:nvGrpSpPr>
        <p:grpSpPr>
          <a:xfrm>
            <a:off x="4118690" y="5168536"/>
            <a:ext cx="573856" cy="868818"/>
            <a:chOff x="3673617" y="1923722"/>
            <a:chExt cx="1781287" cy="2696868"/>
          </a:xfrm>
          <a:solidFill>
            <a:schemeClr val="bg1">
              <a:lumMod val="65000"/>
            </a:schemeClr>
          </a:solidFill>
        </p:grpSpPr>
        <p:sp>
          <p:nvSpPr>
            <p:cNvPr id="32" name="手繪多邊形 31"/>
            <p:cNvSpPr/>
            <p:nvPr/>
          </p:nvSpPr>
          <p:spPr>
            <a:xfrm>
              <a:off x="3673617" y="1923722"/>
              <a:ext cx="1781287" cy="2002166"/>
            </a:xfrm>
            <a:custGeom>
              <a:avLst/>
              <a:gdLst/>
              <a:ahLst/>
              <a:cxnLst/>
              <a:rect l="l" t="t" r="r" b="b"/>
              <a:pathLst>
                <a:path w="1781287" h="2002166">
                  <a:moveTo>
                    <a:pt x="912019" y="0"/>
                  </a:moveTo>
                  <a:cubicBezTo>
                    <a:pt x="1084210" y="0"/>
                    <a:pt x="1236213" y="31766"/>
                    <a:pt x="1368028" y="95299"/>
                  </a:cubicBezTo>
                  <a:cubicBezTo>
                    <a:pt x="1499843" y="158831"/>
                    <a:pt x="1601674" y="245224"/>
                    <a:pt x="1673519" y="354476"/>
                  </a:cubicBezTo>
                  <a:cubicBezTo>
                    <a:pt x="1745364" y="463728"/>
                    <a:pt x="1781287" y="582481"/>
                    <a:pt x="1781287" y="710733"/>
                  </a:cubicBezTo>
                  <a:cubicBezTo>
                    <a:pt x="1781287" y="811673"/>
                    <a:pt x="1760802" y="900143"/>
                    <a:pt x="1719832" y="976145"/>
                  </a:cubicBezTo>
                  <a:cubicBezTo>
                    <a:pt x="1678863" y="1052147"/>
                    <a:pt x="1630174" y="1117757"/>
                    <a:pt x="1573767" y="1172977"/>
                  </a:cubicBezTo>
                  <a:cubicBezTo>
                    <a:pt x="1517359" y="1228197"/>
                    <a:pt x="1416123" y="1321121"/>
                    <a:pt x="1270057" y="1451748"/>
                  </a:cubicBezTo>
                  <a:cubicBezTo>
                    <a:pt x="1229681" y="1488562"/>
                    <a:pt x="1197321" y="1520922"/>
                    <a:pt x="1172977" y="1548828"/>
                  </a:cubicBezTo>
                  <a:cubicBezTo>
                    <a:pt x="1148633" y="1576735"/>
                    <a:pt x="1130523" y="1602267"/>
                    <a:pt x="1118648" y="1625424"/>
                  </a:cubicBezTo>
                  <a:cubicBezTo>
                    <a:pt x="1106773" y="1648580"/>
                    <a:pt x="1097569" y="1671737"/>
                    <a:pt x="1091038" y="1694894"/>
                  </a:cubicBezTo>
                  <a:cubicBezTo>
                    <a:pt x="1084507" y="1718051"/>
                    <a:pt x="1074709" y="1758723"/>
                    <a:pt x="1061647" y="1816912"/>
                  </a:cubicBezTo>
                  <a:cubicBezTo>
                    <a:pt x="1039084" y="1940415"/>
                    <a:pt x="968426" y="2002166"/>
                    <a:pt x="849674" y="2002166"/>
                  </a:cubicBezTo>
                  <a:cubicBezTo>
                    <a:pt x="787922" y="2002166"/>
                    <a:pt x="735968" y="1981978"/>
                    <a:pt x="693811" y="1941602"/>
                  </a:cubicBezTo>
                  <a:cubicBezTo>
                    <a:pt x="651654" y="1901226"/>
                    <a:pt x="630575" y="1841256"/>
                    <a:pt x="630575" y="1761692"/>
                  </a:cubicBezTo>
                  <a:cubicBezTo>
                    <a:pt x="630575" y="1661940"/>
                    <a:pt x="646013" y="1575548"/>
                    <a:pt x="676889" y="1502515"/>
                  </a:cubicBezTo>
                  <a:cubicBezTo>
                    <a:pt x="707764" y="1429482"/>
                    <a:pt x="748734" y="1365356"/>
                    <a:pt x="799798" y="1310136"/>
                  </a:cubicBezTo>
                  <a:cubicBezTo>
                    <a:pt x="850861" y="1254916"/>
                    <a:pt x="919737" y="1189306"/>
                    <a:pt x="1006427" y="1113304"/>
                  </a:cubicBezTo>
                  <a:cubicBezTo>
                    <a:pt x="1082428" y="1046803"/>
                    <a:pt x="1137351" y="996630"/>
                    <a:pt x="1171196" y="962785"/>
                  </a:cubicBezTo>
                  <a:cubicBezTo>
                    <a:pt x="1205040" y="928941"/>
                    <a:pt x="1233541" y="891237"/>
                    <a:pt x="1256698" y="849674"/>
                  </a:cubicBezTo>
                  <a:cubicBezTo>
                    <a:pt x="1279854" y="808110"/>
                    <a:pt x="1291433" y="762984"/>
                    <a:pt x="1291433" y="714296"/>
                  </a:cubicBezTo>
                  <a:cubicBezTo>
                    <a:pt x="1291433" y="619294"/>
                    <a:pt x="1256104" y="539136"/>
                    <a:pt x="1185446" y="473822"/>
                  </a:cubicBezTo>
                  <a:cubicBezTo>
                    <a:pt x="1114788" y="408508"/>
                    <a:pt x="1023646" y="375851"/>
                    <a:pt x="912019" y="375851"/>
                  </a:cubicBezTo>
                  <a:cubicBezTo>
                    <a:pt x="781391" y="375851"/>
                    <a:pt x="685201" y="408805"/>
                    <a:pt x="623450" y="474713"/>
                  </a:cubicBezTo>
                  <a:cubicBezTo>
                    <a:pt x="561699" y="540620"/>
                    <a:pt x="509448" y="637700"/>
                    <a:pt x="466697" y="765953"/>
                  </a:cubicBezTo>
                  <a:cubicBezTo>
                    <a:pt x="426321" y="900143"/>
                    <a:pt x="349726" y="967238"/>
                    <a:pt x="236911" y="967238"/>
                  </a:cubicBezTo>
                  <a:cubicBezTo>
                    <a:pt x="170410" y="967238"/>
                    <a:pt x="114299" y="943785"/>
                    <a:pt x="68579" y="896878"/>
                  </a:cubicBezTo>
                  <a:cubicBezTo>
                    <a:pt x="22860" y="849971"/>
                    <a:pt x="0" y="799204"/>
                    <a:pt x="0" y="744578"/>
                  </a:cubicBezTo>
                  <a:cubicBezTo>
                    <a:pt x="0" y="631763"/>
                    <a:pt x="36219" y="517464"/>
                    <a:pt x="108658" y="401680"/>
                  </a:cubicBezTo>
                  <a:cubicBezTo>
                    <a:pt x="181097" y="285896"/>
                    <a:pt x="286787" y="190004"/>
                    <a:pt x="425727" y="114002"/>
                  </a:cubicBezTo>
                  <a:cubicBezTo>
                    <a:pt x="564668" y="38001"/>
                    <a:pt x="726765" y="0"/>
                    <a:pt x="91201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手繪多邊形 32"/>
            <p:cNvSpPr/>
            <p:nvPr/>
          </p:nvSpPr>
          <p:spPr>
            <a:xfrm>
              <a:off x="4272129" y="4087985"/>
              <a:ext cx="536167" cy="532605"/>
            </a:xfrm>
            <a:custGeom>
              <a:avLst/>
              <a:gdLst/>
              <a:ahLst/>
              <a:cxnLst/>
              <a:rect l="l" t="t" r="r" b="b"/>
              <a:pathLst>
                <a:path w="536167" h="532605">
                  <a:moveTo>
                    <a:pt x="270756" y="0"/>
                  </a:moveTo>
                  <a:cubicBezTo>
                    <a:pt x="345570" y="0"/>
                    <a:pt x="408509" y="25532"/>
                    <a:pt x="459572" y="76595"/>
                  </a:cubicBezTo>
                  <a:cubicBezTo>
                    <a:pt x="510636" y="127659"/>
                    <a:pt x="536167" y="190598"/>
                    <a:pt x="536167" y="265412"/>
                  </a:cubicBezTo>
                  <a:cubicBezTo>
                    <a:pt x="536167" y="348539"/>
                    <a:pt x="509448" y="413852"/>
                    <a:pt x="456010" y="461353"/>
                  </a:cubicBezTo>
                  <a:cubicBezTo>
                    <a:pt x="402571" y="508854"/>
                    <a:pt x="340820" y="532605"/>
                    <a:pt x="270756" y="532605"/>
                  </a:cubicBezTo>
                  <a:cubicBezTo>
                    <a:pt x="198317" y="532605"/>
                    <a:pt x="135081" y="509151"/>
                    <a:pt x="81049" y="462244"/>
                  </a:cubicBezTo>
                  <a:cubicBezTo>
                    <a:pt x="27016" y="415337"/>
                    <a:pt x="0" y="349726"/>
                    <a:pt x="0" y="265412"/>
                  </a:cubicBezTo>
                  <a:cubicBezTo>
                    <a:pt x="0" y="190598"/>
                    <a:pt x="26126" y="127659"/>
                    <a:pt x="78377" y="76595"/>
                  </a:cubicBezTo>
                  <a:cubicBezTo>
                    <a:pt x="130628" y="25532"/>
                    <a:pt x="194754" y="0"/>
                    <a:pt x="27075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20276393"/>
      </p:ext>
    </p:extLst>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2" descr="C:\Users\mkt02\Desktop\ppt\photos\IMG_0125-2.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572000" y="0"/>
            <a:ext cx="4572000" cy="6858000"/>
          </a:xfrm>
          <a:prstGeom prst="rect">
            <a:avLst/>
          </a:prstGeom>
          <a:noFill/>
        </p:spPr>
      </p:pic>
      <p:sp>
        <p:nvSpPr>
          <p:cNvPr id="9" name="矩形 8"/>
          <p:cNvSpPr/>
          <p:nvPr/>
        </p:nvSpPr>
        <p:spPr>
          <a:xfrm>
            <a:off x="0" y="0"/>
            <a:ext cx="4560570"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 name="文字方塊 7"/>
          <p:cNvSpPr txBox="1"/>
          <p:nvPr/>
        </p:nvSpPr>
        <p:spPr>
          <a:xfrm>
            <a:off x="388620" y="4323420"/>
            <a:ext cx="4003751" cy="1323439"/>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502</a:t>
            </a:fld>
            <a:endParaRPr lang="zh-TW" altLang="en-US"/>
          </a:p>
        </p:txBody>
      </p:sp>
      <p:sp>
        <p:nvSpPr>
          <p:cNvPr id="15" name="六邊形 14"/>
          <p:cNvSpPr/>
          <p:nvPr/>
        </p:nvSpPr>
        <p:spPr>
          <a:xfrm rot="1824490">
            <a:off x="3076798" y="1183600"/>
            <a:ext cx="2967542" cy="2558228"/>
          </a:xfrm>
          <a:prstGeom prst="hexagon">
            <a:avLst>
              <a:gd name="adj" fmla="val 29474"/>
              <a:gd name="vf" fmla="val 11547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3270324" y="1527086"/>
            <a:ext cx="1208889" cy="1862048"/>
          </a:xfrm>
          <a:prstGeom prst="rect">
            <a:avLst/>
          </a:prstGeom>
          <a:noFill/>
        </p:spPr>
        <p:txBody>
          <a:bodyPr wrap="square" rtlCol="0">
            <a:spAutoFit/>
          </a:bodyPr>
          <a:lstStyle/>
          <a:p>
            <a:pPr algn="ctr"/>
            <a:r>
              <a:rPr lang="en-US" altLang="zh-TW" sz="11500" dirty="0" smtClean="0">
                <a:solidFill>
                  <a:schemeClr val="bg1"/>
                </a:solidFill>
              </a:rPr>
              <a:t>Q</a:t>
            </a:r>
            <a:endParaRPr lang="zh-TW" altLang="en-US" sz="11500" dirty="0">
              <a:solidFill>
                <a:schemeClr val="bg1"/>
              </a:solidFill>
            </a:endParaRPr>
          </a:p>
        </p:txBody>
      </p:sp>
      <p:sp>
        <p:nvSpPr>
          <p:cNvPr id="17" name="文字方塊 16"/>
          <p:cNvSpPr txBox="1"/>
          <p:nvPr/>
        </p:nvSpPr>
        <p:spPr>
          <a:xfrm>
            <a:off x="457200" y="1528930"/>
            <a:ext cx="2854779" cy="1938992"/>
          </a:xfrm>
          <a:prstGeom prst="rect">
            <a:avLst/>
          </a:prstGeom>
          <a:noFill/>
        </p:spPr>
        <p:txBody>
          <a:bodyPr wrap="square" rtlCol="0">
            <a:spAutoFit/>
          </a:bodyPr>
          <a:lstStyle/>
          <a:p>
            <a:r>
              <a:rPr lang="en-US" altLang="zh-TW" sz="4000" dirty="0"/>
              <a:t>Do you have any questions ?</a:t>
            </a:r>
          </a:p>
        </p:txBody>
      </p:sp>
      <p:sp>
        <p:nvSpPr>
          <p:cNvPr id="11" name="文字方塊 10"/>
          <p:cNvSpPr txBox="1"/>
          <p:nvPr/>
        </p:nvSpPr>
        <p:spPr>
          <a:xfrm>
            <a:off x="4641927" y="1527086"/>
            <a:ext cx="1208889" cy="1862048"/>
          </a:xfrm>
          <a:prstGeom prst="rect">
            <a:avLst/>
          </a:prstGeom>
          <a:noFill/>
        </p:spPr>
        <p:txBody>
          <a:bodyPr wrap="square" rtlCol="0">
            <a:spAutoFit/>
          </a:bodyPr>
          <a:lstStyle/>
          <a:p>
            <a:pPr algn="ctr"/>
            <a:r>
              <a:rPr lang="en-US" altLang="zh-TW" sz="11500" dirty="0" smtClean="0">
                <a:solidFill>
                  <a:schemeClr val="bg1"/>
                </a:solidFill>
              </a:rPr>
              <a:t>A</a:t>
            </a:r>
            <a:endParaRPr lang="zh-TW" altLang="en-US" sz="11500" dirty="0">
              <a:solidFill>
                <a:schemeClr val="bg1"/>
              </a:solidFill>
            </a:endParaRPr>
          </a:p>
        </p:txBody>
      </p:sp>
      <p:cxnSp>
        <p:nvCxnSpPr>
          <p:cNvPr id="5" name="直線接點 4"/>
          <p:cNvCxnSpPr/>
          <p:nvPr/>
        </p:nvCxnSpPr>
        <p:spPr>
          <a:xfrm>
            <a:off x="4572000" y="1360170"/>
            <a:ext cx="0" cy="218313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284272535"/>
      </p:ext>
    </p:extLst>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503</a:t>
            </a:fld>
            <a:endParaRPr lang="zh-TW" altLang="en-US"/>
          </a:p>
        </p:txBody>
      </p:sp>
      <p:sp>
        <p:nvSpPr>
          <p:cNvPr id="3" name="文字方塊 2"/>
          <p:cNvSpPr txBox="1"/>
          <p:nvPr/>
        </p:nvSpPr>
        <p:spPr>
          <a:xfrm>
            <a:off x="1672390" y="1816807"/>
            <a:ext cx="5799221" cy="2646878"/>
          </a:xfrm>
          <a:prstGeom prst="rect">
            <a:avLst/>
          </a:prstGeom>
          <a:noFill/>
        </p:spPr>
        <p:txBody>
          <a:bodyPr wrap="square" rtlCol="0">
            <a:spAutoFit/>
          </a:bodyPr>
          <a:lstStyle/>
          <a:p>
            <a:pPr algn="ctr"/>
            <a:r>
              <a:rPr lang="en-US" altLang="zh-TW" sz="16600" dirty="0" smtClean="0">
                <a:solidFill>
                  <a:schemeClr val="accent1"/>
                </a:solidFill>
              </a:rPr>
              <a:t>Q </a:t>
            </a:r>
            <a:r>
              <a:rPr lang="en-US" altLang="zh-TW" sz="8000" dirty="0" smtClean="0">
                <a:solidFill>
                  <a:schemeClr val="accent1"/>
                </a:solidFill>
              </a:rPr>
              <a:t>&amp;</a:t>
            </a:r>
            <a:r>
              <a:rPr lang="en-US" altLang="zh-TW" sz="16600" dirty="0" smtClean="0">
                <a:solidFill>
                  <a:schemeClr val="accent1"/>
                </a:solidFill>
              </a:rPr>
              <a:t> A</a:t>
            </a:r>
            <a:endParaRPr lang="zh-TW" altLang="en-US" sz="16600" dirty="0">
              <a:solidFill>
                <a:schemeClr val="accent1"/>
              </a:solidFill>
            </a:endParaRPr>
          </a:p>
        </p:txBody>
      </p:sp>
      <p:sp>
        <p:nvSpPr>
          <p:cNvPr id="15" name="手繪多邊形 14"/>
          <p:cNvSpPr/>
          <p:nvPr/>
        </p:nvSpPr>
        <p:spPr>
          <a:xfrm rot="12777690">
            <a:off x="5148813" y="589041"/>
            <a:ext cx="1964472" cy="1898378"/>
          </a:xfrm>
          <a:custGeom>
            <a:avLst/>
            <a:gdLst>
              <a:gd name="connsiteX0" fmla="*/ 1329178 w 1964472"/>
              <a:gd name="connsiteY0" fmla="*/ 1632709 h 1898378"/>
              <a:gd name="connsiteX1" fmla="*/ 63597 w 1964472"/>
              <a:gd name="connsiteY1" fmla="*/ 1693371 h 1898378"/>
              <a:gd name="connsiteX2" fmla="*/ 457204 w 1964472"/>
              <a:gd name="connsiteY2" fmla="*/ 693569 h 1898378"/>
              <a:gd name="connsiteX3" fmla="*/ 594723 w 1964472"/>
              <a:gd name="connsiteY3" fmla="*/ 592471 h 1898378"/>
              <a:gd name="connsiteX4" fmla="*/ 586545 w 1964472"/>
              <a:gd name="connsiteY4" fmla="*/ 511342 h 1898378"/>
              <a:gd name="connsiteX5" fmla="*/ 1097887 w 1964472"/>
              <a:gd name="connsiteY5" fmla="*/ 0 h 1898378"/>
              <a:gd name="connsiteX6" fmla="*/ 859531 w 1964472"/>
              <a:gd name="connsiteY6" fmla="*/ 363545 h 1898378"/>
              <a:gd name="connsiteX7" fmla="*/ 850107 w 1964472"/>
              <a:gd name="connsiteY7" fmla="*/ 443991 h 1898378"/>
              <a:gd name="connsiteX8" fmla="*/ 1020133 w 1964472"/>
              <a:gd name="connsiteY8" fmla="*/ 372820 h 1898378"/>
              <a:gd name="connsiteX9" fmla="*/ 1900875 w 1964472"/>
              <a:gd name="connsiteY9" fmla="*/ 501983 h 1898378"/>
              <a:gd name="connsiteX10" fmla="*/ 1329178 w 1964472"/>
              <a:gd name="connsiteY10" fmla="*/ 1632709 h 1898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64472" h="1898378">
                <a:moveTo>
                  <a:pt x="1329178" y="1632709"/>
                </a:moveTo>
                <a:cubicBezTo>
                  <a:pt x="821828" y="1961702"/>
                  <a:pt x="255208" y="1988862"/>
                  <a:pt x="63597" y="1693371"/>
                </a:cubicBezTo>
                <a:cubicBezTo>
                  <a:pt x="-104063" y="1434817"/>
                  <a:pt x="70947" y="1014906"/>
                  <a:pt x="457204" y="693569"/>
                </a:cubicBezTo>
                <a:lnTo>
                  <a:pt x="594723" y="592471"/>
                </a:lnTo>
                <a:lnTo>
                  <a:pt x="586545" y="511342"/>
                </a:lnTo>
                <a:cubicBezTo>
                  <a:pt x="586545" y="228936"/>
                  <a:pt x="815481" y="0"/>
                  <a:pt x="1097887" y="0"/>
                </a:cubicBezTo>
                <a:cubicBezTo>
                  <a:pt x="977175" y="90534"/>
                  <a:pt x="893716" y="219730"/>
                  <a:pt x="859531" y="363545"/>
                </a:cubicBezTo>
                <a:lnTo>
                  <a:pt x="850107" y="443991"/>
                </a:lnTo>
                <a:lnTo>
                  <a:pt x="1020133" y="372820"/>
                </a:lnTo>
                <a:cubicBezTo>
                  <a:pt x="1402515" y="240239"/>
                  <a:pt x="1757166" y="280366"/>
                  <a:pt x="1900875" y="501983"/>
                </a:cubicBezTo>
                <a:cubicBezTo>
                  <a:pt x="2092486" y="797474"/>
                  <a:pt x="1836529" y="1303716"/>
                  <a:pt x="1329178" y="1632709"/>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文字方塊 15"/>
          <p:cNvSpPr txBox="1"/>
          <p:nvPr/>
        </p:nvSpPr>
        <p:spPr>
          <a:xfrm>
            <a:off x="2409006" y="4720878"/>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17" name="矩形 16"/>
          <p:cNvSpPr/>
          <p:nvPr/>
        </p:nvSpPr>
        <p:spPr>
          <a:xfrm>
            <a:off x="2239219" y="4355432"/>
            <a:ext cx="4665562" cy="10825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08944303"/>
      </p:ext>
    </p:extLst>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投影片編號版面配置區 4"/>
          <p:cNvSpPr>
            <a:spLocks noGrp="1"/>
          </p:cNvSpPr>
          <p:nvPr>
            <p:ph type="sldNum" sz="quarter" idx="12"/>
          </p:nvPr>
        </p:nvSpPr>
        <p:spPr/>
        <p:txBody>
          <a:bodyPr/>
          <a:lstStyle/>
          <a:p>
            <a:fld id="{93B68095-C8B2-4A76-90AA-E601358CCBC3}" type="slidenum">
              <a:rPr lang="zh-TW" altLang="en-US" smtClean="0"/>
              <a:t>504</a:t>
            </a:fld>
            <a:endParaRPr lang="zh-TW" altLang="en-US"/>
          </a:p>
        </p:txBody>
      </p:sp>
      <p:sp>
        <p:nvSpPr>
          <p:cNvPr id="8" name="矩形 7"/>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文字方塊 8"/>
          <p:cNvSpPr txBox="1"/>
          <p:nvPr/>
        </p:nvSpPr>
        <p:spPr>
          <a:xfrm>
            <a:off x="1079995" y="501116"/>
            <a:ext cx="6984010" cy="707886"/>
          </a:xfrm>
          <a:prstGeom prst="rect">
            <a:avLst/>
          </a:prstGeom>
          <a:noFill/>
        </p:spPr>
        <p:txBody>
          <a:bodyPr wrap="square" rtlCol="0" anchor="ctr">
            <a:spAutoFit/>
          </a:bodyPr>
          <a:lstStyle/>
          <a:p>
            <a:pPr algn="ctr"/>
            <a:r>
              <a:rPr lang="en-US" altLang="zh-TW" sz="4000" b="1" dirty="0"/>
              <a:t>Q</a:t>
            </a:r>
            <a:r>
              <a:rPr lang="en-US" altLang="zh-TW" sz="4000" b="1" dirty="0" smtClean="0"/>
              <a:t> &amp; A Time</a:t>
            </a:r>
            <a:endParaRPr lang="zh-TW" altLang="en-US" sz="4000" b="1" dirty="0"/>
          </a:p>
        </p:txBody>
      </p:sp>
      <p:grpSp>
        <p:nvGrpSpPr>
          <p:cNvPr id="2" name="群組 1"/>
          <p:cNvGrpSpPr/>
          <p:nvPr/>
        </p:nvGrpSpPr>
        <p:grpSpPr>
          <a:xfrm>
            <a:off x="3491163" y="1850677"/>
            <a:ext cx="2161674" cy="2161674"/>
            <a:chOff x="664744" y="1646135"/>
            <a:chExt cx="2161674" cy="2161674"/>
          </a:xfrm>
        </p:grpSpPr>
        <p:sp>
          <p:nvSpPr>
            <p:cNvPr id="34" name="甜甜圈 33"/>
            <p:cNvSpPr/>
            <p:nvPr/>
          </p:nvSpPr>
          <p:spPr>
            <a:xfrm>
              <a:off x="664744" y="1646135"/>
              <a:ext cx="2161674" cy="2161674"/>
            </a:xfrm>
            <a:prstGeom prst="donut">
              <a:avLst>
                <a:gd name="adj" fmla="val 314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cxnSp>
          <p:nvCxnSpPr>
            <p:cNvPr id="35" name="直線接點 34"/>
            <p:cNvCxnSpPr/>
            <p:nvPr/>
          </p:nvCxnSpPr>
          <p:spPr>
            <a:xfrm>
              <a:off x="1745581" y="1816105"/>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直線接點 35"/>
            <p:cNvCxnSpPr/>
            <p:nvPr/>
          </p:nvCxnSpPr>
          <p:spPr>
            <a:xfrm>
              <a:off x="1745581" y="3454794"/>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直線接點 36"/>
            <p:cNvCxnSpPr/>
            <p:nvPr/>
          </p:nvCxnSpPr>
          <p:spPr>
            <a:xfrm rot="1800000">
              <a:off x="2155253"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直線接點 37"/>
            <p:cNvCxnSpPr/>
            <p:nvPr/>
          </p:nvCxnSpPr>
          <p:spPr>
            <a:xfrm rot="1800000">
              <a:off x="1335909"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直線接點 38"/>
            <p:cNvCxnSpPr/>
            <p:nvPr/>
          </p:nvCxnSpPr>
          <p:spPr>
            <a:xfrm rot="3600000">
              <a:off x="2455153"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直線接點 39"/>
            <p:cNvCxnSpPr/>
            <p:nvPr/>
          </p:nvCxnSpPr>
          <p:spPr>
            <a:xfrm rot="3600000">
              <a:off x="1036009"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直線接點 40"/>
            <p:cNvCxnSpPr/>
            <p:nvPr/>
          </p:nvCxnSpPr>
          <p:spPr>
            <a:xfrm rot="5400000">
              <a:off x="2564925"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2" name="直線接點 41"/>
            <p:cNvCxnSpPr/>
            <p:nvPr/>
          </p:nvCxnSpPr>
          <p:spPr>
            <a:xfrm rot="5400000">
              <a:off x="926237" y="2635450"/>
              <a:ext cx="0" cy="183045"/>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3" name="直線接點 42"/>
            <p:cNvCxnSpPr/>
            <p:nvPr/>
          </p:nvCxnSpPr>
          <p:spPr>
            <a:xfrm rot="7200000">
              <a:off x="2455153" y="30451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4" name="直線接點 43"/>
            <p:cNvCxnSpPr/>
            <p:nvPr/>
          </p:nvCxnSpPr>
          <p:spPr>
            <a:xfrm rot="7200000">
              <a:off x="1036009" y="22257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5" name="直線接點 44"/>
            <p:cNvCxnSpPr/>
            <p:nvPr/>
          </p:nvCxnSpPr>
          <p:spPr>
            <a:xfrm rot="9000000">
              <a:off x="2155253" y="3345022"/>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6" name="直線接點 45"/>
            <p:cNvCxnSpPr/>
            <p:nvPr/>
          </p:nvCxnSpPr>
          <p:spPr>
            <a:xfrm rot="9000000">
              <a:off x="1335909" y="1925877"/>
              <a:ext cx="0" cy="183045"/>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橢圓 46"/>
            <p:cNvSpPr/>
            <p:nvPr/>
          </p:nvSpPr>
          <p:spPr>
            <a:xfrm>
              <a:off x="1642073" y="2623464"/>
              <a:ext cx="207015" cy="20701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矩形 47"/>
            <p:cNvSpPr/>
            <p:nvPr/>
          </p:nvSpPr>
          <p:spPr>
            <a:xfrm>
              <a:off x="1745758" y="2669891"/>
              <a:ext cx="526804" cy="10350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矩形 48"/>
            <p:cNvSpPr/>
            <p:nvPr/>
          </p:nvSpPr>
          <p:spPr>
            <a:xfrm rot="16200000">
              <a:off x="1432613" y="2374884"/>
              <a:ext cx="625935" cy="782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872750" y="4580679"/>
            <a:ext cx="7398501" cy="1025018"/>
          </a:xfrm>
          <a:prstGeom prst="rect">
            <a:avLst/>
          </a:prstGeom>
          <a:noFill/>
        </p:spPr>
        <p:txBody>
          <a:bodyPr wrap="square" rtlCol="0" anchor="ctr">
            <a:spAutoFit/>
          </a:bodyPr>
          <a:lstStyle/>
          <a:p>
            <a:r>
              <a:rPr lang="en-US" altLang="zh-TW" sz="1600" dirty="0"/>
              <a:t>The quick brown fox jumps over the lazy dog. The quick brown fox jumps over the lazy dog. The quick brown fox jumps over the lazy dog. The quick brown fox jumps over the lazy dog. The quick brown fox jumps over the lazy dog. </a:t>
            </a:r>
          </a:p>
        </p:txBody>
      </p:sp>
      <p:sp>
        <p:nvSpPr>
          <p:cNvPr id="51" name="文字方塊 50"/>
          <p:cNvSpPr txBox="1"/>
          <p:nvPr/>
        </p:nvSpPr>
        <p:spPr>
          <a:xfrm>
            <a:off x="2409006" y="4282470"/>
            <a:ext cx="4325988" cy="461665"/>
          </a:xfrm>
          <a:prstGeom prst="rect">
            <a:avLst/>
          </a:prstGeom>
          <a:noFill/>
        </p:spPr>
        <p:txBody>
          <a:bodyPr wrap="square" rtlCol="0">
            <a:spAutoFit/>
          </a:bodyPr>
          <a:lstStyle/>
          <a:p>
            <a:r>
              <a:rPr lang="en-US" altLang="zh-TW" sz="2400" b="1" dirty="0" smtClean="0"/>
              <a:t>Do you have any questions ?</a:t>
            </a:r>
            <a:endParaRPr lang="zh-TW" altLang="en-US" sz="24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11052728"/>
      </p:ext>
    </p:extLst>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Closing Slide</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24</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505</a:t>
            </a:fld>
            <a:endParaRPr lang="zh-TW" altLang="en-US"/>
          </a:p>
        </p:txBody>
      </p:sp>
    </p:spTree>
    <p:extLst>
      <p:ext uri="{BB962C8B-B14F-4D97-AF65-F5344CB8AC3E}">
        <p14:creationId xmlns:p14="http://schemas.microsoft.com/office/powerpoint/2010/main" val="882725099"/>
      </p:ext>
    </p:extLst>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Thank You</a:t>
            </a:r>
            <a:endParaRPr lang="zh-TW" altLang="en-US" sz="4000" b="1" dirty="0"/>
          </a:p>
        </p:txBody>
      </p:sp>
      <p:sp>
        <p:nvSpPr>
          <p:cNvPr id="9" name="文字方塊 8"/>
          <p:cNvSpPr txBox="1"/>
          <p:nvPr/>
        </p:nvSpPr>
        <p:spPr>
          <a:xfrm>
            <a:off x="1217388" y="5014684"/>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10" name="直線接點 9"/>
          <p:cNvCxnSpPr/>
          <p:nvPr/>
        </p:nvCxnSpPr>
        <p:spPr>
          <a:xfrm>
            <a:off x="1321348" y="5355770"/>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文字方塊 12"/>
          <p:cNvSpPr txBox="1"/>
          <p:nvPr/>
        </p:nvSpPr>
        <p:spPr>
          <a:xfrm>
            <a:off x="5047061" y="5014684"/>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14" name="直線接點 13"/>
          <p:cNvCxnSpPr/>
          <p:nvPr/>
        </p:nvCxnSpPr>
        <p:spPr>
          <a:xfrm>
            <a:off x="5151022" y="5355770"/>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群組 2"/>
          <p:cNvGrpSpPr/>
          <p:nvPr/>
        </p:nvGrpSpPr>
        <p:grpSpPr>
          <a:xfrm>
            <a:off x="1314871" y="5560173"/>
            <a:ext cx="270707" cy="270707"/>
            <a:chOff x="1314871" y="5560173"/>
            <a:chExt cx="270707" cy="270707"/>
          </a:xfrm>
        </p:grpSpPr>
        <p:sp>
          <p:nvSpPr>
            <p:cNvPr id="16" name="橢圓 15"/>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17" name="群組 16"/>
            <p:cNvGrpSpPr/>
            <p:nvPr/>
          </p:nvGrpSpPr>
          <p:grpSpPr>
            <a:xfrm>
              <a:off x="1383766" y="5586016"/>
              <a:ext cx="132916" cy="219020"/>
              <a:chOff x="6204931" y="3545941"/>
              <a:chExt cx="411266" cy="677688"/>
            </a:xfrm>
            <a:solidFill>
              <a:schemeClr val="bg1"/>
            </a:solidFill>
          </p:grpSpPr>
          <p:sp>
            <p:nvSpPr>
              <p:cNvPr id="18" name="手繪多邊形 17"/>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9" name="橢圓 18"/>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4" name="群組 3"/>
          <p:cNvGrpSpPr/>
          <p:nvPr/>
        </p:nvGrpSpPr>
        <p:grpSpPr>
          <a:xfrm>
            <a:off x="1321348" y="5880045"/>
            <a:ext cx="270707" cy="270707"/>
            <a:chOff x="1321348" y="5880045"/>
            <a:chExt cx="270707" cy="270707"/>
          </a:xfrm>
        </p:grpSpPr>
        <p:sp>
          <p:nvSpPr>
            <p:cNvPr id="21" name="橢圓 20"/>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22" name="群組 21"/>
            <p:cNvGrpSpPr/>
            <p:nvPr/>
          </p:nvGrpSpPr>
          <p:grpSpPr>
            <a:xfrm>
              <a:off x="1369225" y="5927922"/>
              <a:ext cx="174952" cy="174952"/>
              <a:chOff x="35271090" y="7603951"/>
              <a:chExt cx="2960312" cy="2983747"/>
            </a:xfrm>
            <a:solidFill>
              <a:schemeClr val="bg1"/>
            </a:solidFill>
          </p:grpSpPr>
          <p:sp>
            <p:nvSpPr>
              <p:cNvPr id="23"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4"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5"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5" name="群組 4"/>
          <p:cNvGrpSpPr/>
          <p:nvPr/>
        </p:nvGrpSpPr>
        <p:grpSpPr>
          <a:xfrm>
            <a:off x="1321348" y="6213908"/>
            <a:ext cx="270707" cy="270707"/>
            <a:chOff x="1321348" y="6213908"/>
            <a:chExt cx="270707" cy="270707"/>
          </a:xfrm>
        </p:grpSpPr>
        <p:sp>
          <p:nvSpPr>
            <p:cNvPr id="27" name="橢圓 26"/>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8" name="手繪多邊形 27"/>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9" name="矩形 28"/>
          <p:cNvSpPr/>
          <p:nvPr/>
        </p:nvSpPr>
        <p:spPr>
          <a:xfrm>
            <a:off x="1558791" y="5579386"/>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30" name="矩形 29"/>
          <p:cNvSpPr/>
          <p:nvPr/>
        </p:nvSpPr>
        <p:spPr>
          <a:xfrm>
            <a:off x="1558791" y="5881950"/>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31" name="矩形 30"/>
          <p:cNvSpPr/>
          <p:nvPr/>
        </p:nvSpPr>
        <p:spPr>
          <a:xfrm>
            <a:off x="1558790" y="6199358"/>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44" name="群組 43"/>
          <p:cNvGrpSpPr/>
          <p:nvPr/>
        </p:nvGrpSpPr>
        <p:grpSpPr>
          <a:xfrm>
            <a:off x="5151022" y="5563552"/>
            <a:ext cx="270707" cy="270707"/>
            <a:chOff x="1321348" y="7887652"/>
            <a:chExt cx="270707" cy="270707"/>
          </a:xfrm>
        </p:grpSpPr>
        <p:sp>
          <p:nvSpPr>
            <p:cNvPr id="33" name="橢圓 32"/>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4"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5" name="群組 44"/>
          <p:cNvGrpSpPr/>
          <p:nvPr/>
        </p:nvGrpSpPr>
        <p:grpSpPr>
          <a:xfrm>
            <a:off x="5151022" y="5887402"/>
            <a:ext cx="270707" cy="270707"/>
            <a:chOff x="1321348" y="8211502"/>
            <a:chExt cx="270707" cy="270707"/>
          </a:xfrm>
        </p:grpSpPr>
        <p:sp>
          <p:nvSpPr>
            <p:cNvPr id="36" name="橢圓 35"/>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7"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6" name="群組 45"/>
          <p:cNvGrpSpPr/>
          <p:nvPr/>
        </p:nvGrpSpPr>
        <p:grpSpPr>
          <a:xfrm>
            <a:off x="5151022" y="6211252"/>
            <a:ext cx="270707" cy="270707"/>
            <a:chOff x="1321348" y="8535352"/>
            <a:chExt cx="270707" cy="270707"/>
          </a:xfrm>
        </p:grpSpPr>
        <p:sp>
          <p:nvSpPr>
            <p:cNvPr id="39" name="橢圓 38"/>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0"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1" name="矩形 40"/>
          <p:cNvSpPr/>
          <p:nvPr/>
        </p:nvSpPr>
        <p:spPr>
          <a:xfrm>
            <a:off x="5388465" y="5539142"/>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42" name="矩形 41"/>
          <p:cNvSpPr/>
          <p:nvPr/>
        </p:nvSpPr>
        <p:spPr>
          <a:xfrm>
            <a:off x="5388464" y="5856551"/>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43" name="矩形 42"/>
          <p:cNvSpPr/>
          <p:nvPr/>
        </p:nvSpPr>
        <p:spPr>
          <a:xfrm>
            <a:off x="5388464" y="6173958"/>
            <a:ext cx="2081395" cy="282129"/>
          </a:xfrm>
          <a:prstGeom prst="rect">
            <a:avLst/>
          </a:prstGeom>
        </p:spPr>
        <p:txBody>
          <a:bodyPr wrap="square" tIns="0" rIns="90000" bIns="0" anchor="ctr">
            <a:spAutoFit/>
          </a:bodyPr>
          <a:lstStyle/>
          <a:p>
            <a:pPr>
              <a:lnSpc>
                <a:spcPts val="2200"/>
              </a:lnSpc>
            </a:pPr>
            <a:r>
              <a:rPr lang="en-US" altLang="zh-TW" sz="1400" dirty="0" smtClean="0"/>
              <a:t>@pook.com.tw</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506</a:t>
            </a:fld>
            <a:endParaRPr lang="zh-TW" altLang="en-US"/>
          </a:p>
        </p:txBody>
      </p:sp>
      <p:sp>
        <p:nvSpPr>
          <p:cNvPr id="12" name="頁尾版面配置區 1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7" name="Picture 2" descr="C:\Users\PD\Desktop\Nori\EC模板\Blanc 2Way Sleeve\素材\0201 拷貝.jpg"/>
          <p:cNvPicPr>
            <a:picLocks noChangeAspect="1" noChangeArrowheads="1"/>
          </p:cNvPicPr>
          <p:nvPr/>
        </p:nvPicPr>
        <p:blipFill rotWithShape="1">
          <a:blip r:embed="rId2" cstate="email">
            <a:extLst>
              <a:ext uri="{28A0092B-C50C-407E-A947-70E740481C1C}">
                <a14:useLocalDpi xmlns:a14="http://schemas.microsoft.com/office/drawing/2010/main"/>
              </a:ext>
            </a:extLst>
          </a:blip>
          <a:srcRect/>
          <a:stretch/>
        </p:blipFill>
        <p:spPr bwMode="auto">
          <a:xfrm>
            <a:off x="-15355" y="1828800"/>
            <a:ext cx="9162406" cy="2794000"/>
          </a:xfrm>
          <a:prstGeom prst="rect">
            <a:avLst/>
          </a:prstGeom>
          <a:noFill/>
        </p:spPr>
      </p:pic>
    </p:spTree>
    <p:extLst>
      <p:ext uri="{BB962C8B-B14F-4D97-AF65-F5344CB8AC3E}">
        <p14:creationId xmlns:p14="http://schemas.microsoft.com/office/powerpoint/2010/main" val="909697876"/>
      </p:ext>
    </p:extLst>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7" name="Picture 5" descr="\\LIVEAURA\Matter Lab\商攝\產品圖\Bleu\MBook Retro\0920桔佳行銷\WORTH-8-9105771.tif"/>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sp>
        <p:nvSpPr>
          <p:cNvPr id="47" name="文字方塊 46"/>
          <p:cNvSpPr txBox="1"/>
          <p:nvPr/>
        </p:nvSpPr>
        <p:spPr>
          <a:xfrm>
            <a:off x="5828073" y="337535"/>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48" name="直線接點 47"/>
          <p:cNvCxnSpPr/>
          <p:nvPr/>
        </p:nvCxnSpPr>
        <p:spPr>
          <a:xfrm>
            <a:off x="5932033" y="678621"/>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9" name="文字方塊 48"/>
          <p:cNvSpPr txBox="1"/>
          <p:nvPr/>
        </p:nvSpPr>
        <p:spPr>
          <a:xfrm>
            <a:off x="5828072" y="2226209"/>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50" name="直線接點 49"/>
          <p:cNvCxnSpPr/>
          <p:nvPr/>
        </p:nvCxnSpPr>
        <p:spPr>
          <a:xfrm>
            <a:off x="5932033" y="2567295"/>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 name="群組 37"/>
          <p:cNvGrpSpPr/>
          <p:nvPr/>
        </p:nvGrpSpPr>
        <p:grpSpPr>
          <a:xfrm>
            <a:off x="5932033" y="883024"/>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5932033" y="1202896"/>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5932033" y="1536759"/>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6169476" y="887393"/>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6169476" y="1219645"/>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6169475" y="1522209"/>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26" name="群組 25"/>
          <p:cNvGrpSpPr/>
          <p:nvPr/>
        </p:nvGrpSpPr>
        <p:grpSpPr>
          <a:xfrm>
            <a:off x="5932033" y="2775077"/>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5932033" y="3098927"/>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5932033" y="3422777"/>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6169476" y="2765511"/>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6169475" y="3068076"/>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6169475" y="3400327"/>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81" name="文字方塊 80"/>
          <p:cNvSpPr txBox="1"/>
          <p:nvPr/>
        </p:nvSpPr>
        <p:spPr>
          <a:xfrm>
            <a:off x="126227" y="777458"/>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507</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6026425"/>
      </p:ext>
    </p:extLst>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 name="圖片 69" descr="\\LIVEAURA\Matter Lab\商攝\產品圖\Bleu\MBook Sleeve_ML5032\WORTH-4-5-0061.tif"/>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20915" y="1915887"/>
            <a:ext cx="5567761" cy="3846285"/>
          </a:xfrm>
          <a:custGeom>
            <a:avLst/>
            <a:gdLst>
              <a:gd name="connsiteX0" fmla="*/ 4196483 w 5567761"/>
              <a:gd name="connsiteY0" fmla="*/ 3288664 h 3846285"/>
              <a:gd name="connsiteX1" fmla="*/ 5567761 w 5567761"/>
              <a:gd name="connsiteY1" fmla="*/ 3288664 h 3846285"/>
              <a:gd name="connsiteX2" fmla="*/ 5567761 w 5567761"/>
              <a:gd name="connsiteY2" fmla="*/ 3846285 h 3846285"/>
              <a:gd name="connsiteX3" fmla="*/ 4196483 w 5567761"/>
              <a:gd name="connsiteY3" fmla="*/ 3846285 h 3846285"/>
              <a:gd name="connsiteX4" fmla="*/ 4196483 w 5567761"/>
              <a:gd name="connsiteY4" fmla="*/ 0 h 3846285"/>
              <a:gd name="connsiteX5" fmla="*/ 5567761 w 5567761"/>
              <a:gd name="connsiteY5" fmla="*/ 0 h 3846285"/>
              <a:gd name="connsiteX6" fmla="*/ 5567761 w 5567761"/>
              <a:gd name="connsiteY6" fmla="*/ 720740 h 3846285"/>
              <a:gd name="connsiteX7" fmla="*/ 4196483 w 5567761"/>
              <a:gd name="connsiteY7" fmla="*/ 720740 h 3846285"/>
              <a:gd name="connsiteX8" fmla="*/ 2126791 w 5567761"/>
              <a:gd name="connsiteY8" fmla="*/ 0 h 3846285"/>
              <a:gd name="connsiteX9" fmla="*/ 4052484 w 5567761"/>
              <a:gd name="connsiteY9" fmla="*/ 0 h 3846285"/>
              <a:gd name="connsiteX10" fmla="*/ 4052484 w 5567761"/>
              <a:gd name="connsiteY10" fmla="*/ 3846285 h 3846285"/>
              <a:gd name="connsiteX11" fmla="*/ 2126791 w 5567761"/>
              <a:gd name="connsiteY11" fmla="*/ 3846285 h 3846285"/>
              <a:gd name="connsiteX12" fmla="*/ 0 w 5567761"/>
              <a:gd name="connsiteY12" fmla="*/ 0 h 3846285"/>
              <a:gd name="connsiteX13" fmla="*/ 1982791 w 5567761"/>
              <a:gd name="connsiteY13" fmla="*/ 0 h 3846285"/>
              <a:gd name="connsiteX14" fmla="*/ 1982791 w 5567761"/>
              <a:gd name="connsiteY14" fmla="*/ 3846285 h 3846285"/>
              <a:gd name="connsiteX15" fmla="*/ 0 w 5567761"/>
              <a:gd name="connsiteY15" fmla="*/ 3846285 h 3846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567761" h="3846285">
                <a:moveTo>
                  <a:pt x="4196483" y="3288664"/>
                </a:moveTo>
                <a:lnTo>
                  <a:pt x="5567761" y="3288664"/>
                </a:lnTo>
                <a:lnTo>
                  <a:pt x="5567761" y="3846285"/>
                </a:lnTo>
                <a:lnTo>
                  <a:pt x="4196483" y="3846285"/>
                </a:lnTo>
                <a:close/>
                <a:moveTo>
                  <a:pt x="4196483" y="0"/>
                </a:moveTo>
                <a:lnTo>
                  <a:pt x="5567761" y="0"/>
                </a:lnTo>
                <a:lnTo>
                  <a:pt x="5567761" y="720740"/>
                </a:lnTo>
                <a:lnTo>
                  <a:pt x="4196483" y="720740"/>
                </a:lnTo>
                <a:close/>
                <a:moveTo>
                  <a:pt x="2126791" y="0"/>
                </a:moveTo>
                <a:lnTo>
                  <a:pt x="4052484" y="0"/>
                </a:lnTo>
                <a:lnTo>
                  <a:pt x="4052484" y="3846285"/>
                </a:lnTo>
                <a:lnTo>
                  <a:pt x="2126791" y="3846285"/>
                </a:lnTo>
                <a:close/>
                <a:moveTo>
                  <a:pt x="0" y="0"/>
                </a:moveTo>
                <a:lnTo>
                  <a:pt x="1982791" y="0"/>
                </a:lnTo>
                <a:lnTo>
                  <a:pt x="1982791" y="3846285"/>
                </a:lnTo>
                <a:lnTo>
                  <a:pt x="0" y="3846285"/>
                </a:lnTo>
                <a:close/>
              </a:path>
            </a:pathLst>
          </a:cu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508</a:t>
            </a:fld>
            <a:endParaRPr lang="zh-TW" altLang="en-US"/>
          </a:p>
        </p:txBody>
      </p:sp>
      <p:sp>
        <p:nvSpPr>
          <p:cNvPr id="6" name="矩形 5"/>
          <p:cNvSpPr/>
          <p:nvPr/>
        </p:nvSpPr>
        <p:spPr>
          <a:xfrm>
            <a:off x="4630057" y="2800352"/>
            <a:ext cx="4513943" cy="2247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0" name="群組 89"/>
          <p:cNvGrpSpPr/>
          <p:nvPr/>
        </p:nvGrpSpPr>
        <p:grpSpPr>
          <a:xfrm>
            <a:off x="5284333" y="2986682"/>
            <a:ext cx="270707" cy="270707"/>
            <a:chOff x="5932033" y="1376503"/>
            <a:chExt cx="270707" cy="270707"/>
          </a:xfrm>
        </p:grpSpPr>
        <p:sp>
          <p:nvSpPr>
            <p:cNvPr id="91" name="橢圓 90"/>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2" name="群組 91"/>
            <p:cNvGrpSpPr/>
            <p:nvPr/>
          </p:nvGrpSpPr>
          <p:grpSpPr>
            <a:xfrm>
              <a:off x="6000928" y="1402346"/>
              <a:ext cx="132916" cy="219020"/>
              <a:chOff x="6204931" y="3545941"/>
              <a:chExt cx="411266" cy="677688"/>
            </a:xfrm>
            <a:solidFill>
              <a:schemeClr val="accent1"/>
            </a:solidFill>
          </p:grpSpPr>
          <p:sp>
            <p:nvSpPr>
              <p:cNvPr id="93" name="手繪多邊形 92"/>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4" name="橢圓 93"/>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95" name="群組 94"/>
          <p:cNvGrpSpPr/>
          <p:nvPr/>
        </p:nvGrpSpPr>
        <p:grpSpPr>
          <a:xfrm>
            <a:off x="5284333" y="3309467"/>
            <a:ext cx="270707" cy="270707"/>
            <a:chOff x="5932033" y="1696375"/>
            <a:chExt cx="270707" cy="270707"/>
          </a:xfrm>
        </p:grpSpPr>
        <p:sp>
          <p:nvSpPr>
            <p:cNvPr id="96" name="橢圓 95"/>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97" name="群組 96"/>
            <p:cNvGrpSpPr/>
            <p:nvPr/>
          </p:nvGrpSpPr>
          <p:grpSpPr>
            <a:xfrm>
              <a:off x="5979910" y="1744252"/>
              <a:ext cx="174952" cy="174952"/>
              <a:chOff x="35271090" y="7603951"/>
              <a:chExt cx="2960312" cy="2983747"/>
            </a:xfrm>
            <a:solidFill>
              <a:schemeClr val="accent1"/>
            </a:solidFill>
          </p:grpSpPr>
          <p:sp>
            <p:nvSpPr>
              <p:cNvPr id="98"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99"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00"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101" name="群組 100"/>
          <p:cNvGrpSpPr/>
          <p:nvPr/>
        </p:nvGrpSpPr>
        <p:grpSpPr>
          <a:xfrm>
            <a:off x="5284333" y="3632252"/>
            <a:ext cx="270707" cy="270707"/>
            <a:chOff x="5932033" y="2030238"/>
            <a:chExt cx="270707" cy="270707"/>
          </a:xfrm>
        </p:grpSpPr>
        <p:sp>
          <p:nvSpPr>
            <p:cNvPr id="102" name="橢圓 101"/>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3" name="手繪多邊形 102"/>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104" name="矩形 103"/>
          <p:cNvSpPr/>
          <p:nvPr/>
        </p:nvSpPr>
        <p:spPr>
          <a:xfrm>
            <a:off x="5521776" y="2991051"/>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105" name="矩形 104"/>
          <p:cNvSpPr/>
          <p:nvPr/>
        </p:nvSpPr>
        <p:spPr>
          <a:xfrm>
            <a:off x="5521776" y="3320347"/>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106" name="矩形 105"/>
          <p:cNvSpPr/>
          <p:nvPr/>
        </p:nvSpPr>
        <p:spPr>
          <a:xfrm>
            <a:off x="5521775" y="3619955"/>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107" name="群組 106"/>
          <p:cNvGrpSpPr/>
          <p:nvPr/>
        </p:nvGrpSpPr>
        <p:grpSpPr>
          <a:xfrm>
            <a:off x="5284333" y="3955037"/>
            <a:ext cx="270707" cy="270707"/>
            <a:chOff x="5932033" y="3268556"/>
            <a:chExt cx="270707" cy="270707"/>
          </a:xfrm>
        </p:grpSpPr>
        <p:sp>
          <p:nvSpPr>
            <p:cNvPr id="108" name="橢圓 107"/>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9"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0" name="群組 109"/>
          <p:cNvGrpSpPr/>
          <p:nvPr/>
        </p:nvGrpSpPr>
        <p:grpSpPr>
          <a:xfrm>
            <a:off x="5284333" y="4277822"/>
            <a:ext cx="270707" cy="270707"/>
            <a:chOff x="5932033" y="3592406"/>
            <a:chExt cx="270707" cy="270707"/>
          </a:xfrm>
        </p:grpSpPr>
        <p:sp>
          <p:nvSpPr>
            <p:cNvPr id="111" name="橢圓 110"/>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2"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13" name="群組 112"/>
          <p:cNvGrpSpPr/>
          <p:nvPr/>
        </p:nvGrpSpPr>
        <p:grpSpPr>
          <a:xfrm>
            <a:off x="5284333" y="4600605"/>
            <a:ext cx="270707" cy="270707"/>
            <a:chOff x="5932033" y="3916256"/>
            <a:chExt cx="270707" cy="270707"/>
          </a:xfrm>
        </p:grpSpPr>
        <p:sp>
          <p:nvSpPr>
            <p:cNvPr id="114" name="橢圓 113"/>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5"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16" name="矩形 115"/>
          <p:cNvSpPr/>
          <p:nvPr/>
        </p:nvSpPr>
        <p:spPr>
          <a:xfrm>
            <a:off x="5521776" y="3949251"/>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117" name="矩形 116"/>
          <p:cNvSpPr/>
          <p:nvPr/>
        </p:nvSpPr>
        <p:spPr>
          <a:xfrm>
            <a:off x="5521775" y="4248859"/>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118" name="矩形 117"/>
          <p:cNvSpPr/>
          <p:nvPr/>
        </p:nvSpPr>
        <p:spPr>
          <a:xfrm>
            <a:off x="5521775" y="4578155"/>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119" name="矩形 1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0" name="文字方塊 11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Thank You</a:t>
            </a:r>
            <a:endParaRPr lang="zh-TW" altLang="en-US" sz="4000" b="1"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64220498"/>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3305629" cy="923330"/>
          </a:xfrm>
          <a:prstGeom prst="rect">
            <a:avLst/>
          </a:prstGeom>
          <a:noFill/>
        </p:spPr>
        <p:txBody>
          <a:bodyPr wrap="square" rtlCol="0">
            <a:spAutoFit/>
          </a:bodyPr>
          <a:lstStyle/>
          <a:p>
            <a:r>
              <a:rPr lang="en-US" altLang="zh-TW" sz="5400" dirty="0">
                <a:solidFill>
                  <a:schemeClr val="bg1"/>
                </a:solidFill>
              </a:rPr>
              <a:t>About Us</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03</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50</a:t>
            </a:fld>
            <a:endParaRPr lang="zh-TW" altLang="en-US"/>
          </a:p>
        </p:txBody>
      </p:sp>
    </p:spTree>
    <p:extLst>
      <p:ext uri="{BB962C8B-B14F-4D97-AF65-F5344CB8AC3E}">
        <p14:creationId xmlns:p14="http://schemas.microsoft.com/office/powerpoint/2010/main" val="1672344093"/>
      </p:ext>
    </p:extLst>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0" y="8115"/>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4983842" y="1476828"/>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9" name="直線接點 8"/>
          <p:cNvCxnSpPr/>
          <p:nvPr/>
        </p:nvCxnSpPr>
        <p:spPr>
          <a:xfrm>
            <a:off x="5087802" y="18179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文字方塊 12"/>
          <p:cNvSpPr txBox="1"/>
          <p:nvPr/>
        </p:nvSpPr>
        <p:spPr>
          <a:xfrm>
            <a:off x="4983841" y="3800928"/>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14" name="直線接點 13"/>
          <p:cNvCxnSpPr/>
          <p:nvPr/>
        </p:nvCxnSpPr>
        <p:spPr>
          <a:xfrm>
            <a:off x="5087802" y="41420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5087802" y="2022317"/>
            <a:ext cx="270707" cy="270707"/>
            <a:chOff x="5087802" y="1042603"/>
            <a:chExt cx="270707" cy="270707"/>
          </a:xfrm>
        </p:grpSpPr>
        <p:sp>
          <p:nvSpPr>
            <p:cNvPr id="5" name="橢圓 4"/>
            <p:cNvSpPr/>
            <p:nvPr/>
          </p:nvSpPr>
          <p:spPr>
            <a:xfrm>
              <a:off x="5087802" y="1042603"/>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5156697" y="1068446"/>
              <a:ext cx="132916" cy="219020"/>
              <a:chOff x="6204931" y="3545941"/>
              <a:chExt cx="411266" cy="677688"/>
            </a:xfrm>
            <a:solidFill>
              <a:schemeClr val="accent1"/>
            </a:solidFill>
          </p:grpSpPr>
          <p:sp>
            <p:nvSpPr>
              <p:cNvPr id="12" name="手繪多邊形 11"/>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 name="橢圓 16"/>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25" name="群組 24"/>
          <p:cNvGrpSpPr/>
          <p:nvPr/>
        </p:nvGrpSpPr>
        <p:grpSpPr>
          <a:xfrm>
            <a:off x="5087802" y="2342189"/>
            <a:ext cx="270707" cy="270707"/>
            <a:chOff x="5087802" y="1362475"/>
            <a:chExt cx="270707" cy="270707"/>
          </a:xfrm>
        </p:grpSpPr>
        <p:sp>
          <p:nvSpPr>
            <p:cNvPr id="23" name="橢圓 22"/>
            <p:cNvSpPr/>
            <p:nvPr/>
          </p:nvSpPr>
          <p:spPr>
            <a:xfrm>
              <a:off x="5087802" y="13624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8" name="群組 17"/>
            <p:cNvGrpSpPr/>
            <p:nvPr/>
          </p:nvGrpSpPr>
          <p:grpSpPr>
            <a:xfrm>
              <a:off x="5135679" y="1410352"/>
              <a:ext cx="174952" cy="174952"/>
              <a:chOff x="35271090" y="7603951"/>
              <a:chExt cx="2960312" cy="2983747"/>
            </a:xfrm>
            <a:solidFill>
              <a:schemeClr val="accent1"/>
            </a:solidFill>
          </p:grpSpPr>
          <p:sp>
            <p:nvSpPr>
              <p:cNvPr id="1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28" name="群組 27"/>
          <p:cNvGrpSpPr/>
          <p:nvPr/>
        </p:nvGrpSpPr>
        <p:grpSpPr>
          <a:xfrm>
            <a:off x="5087802" y="2676052"/>
            <a:ext cx="270707" cy="270707"/>
            <a:chOff x="5087802" y="2048275"/>
            <a:chExt cx="270707" cy="270707"/>
          </a:xfrm>
        </p:grpSpPr>
        <p:sp>
          <p:nvSpPr>
            <p:cNvPr id="24" name="橢圓 23"/>
            <p:cNvSpPr/>
            <p:nvPr/>
          </p:nvSpPr>
          <p:spPr>
            <a:xfrm>
              <a:off x="5087802" y="20482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1" name="矩形 30"/>
          <p:cNvSpPr/>
          <p:nvPr/>
        </p:nvSpPr>
        <p:spPr>
          <a:xfrm>
            <a:off x="5325245" y="2026686"/>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32" name="矩形 31"/>
          <p:cNvSpPr/>
          <p:nvPr/>
        </p:nvSpPr>
        <p:spPr>
          <a:xfrm>
            <a:off x="5325245" y="2358938"/>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33" name="矩形 32"/>
          <p:cNvSpPr/>
          <p:nvPr/>
        </p:nvSpPr>
        <p:spPr>
          <a:xfrm>
            <a:off x="5325244" y="2661502"/>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53" name="群組 52"/>
          <p:cNvGrpSpPr/>
          <p:nvPr/>
        </p:nvGrpSpPr>
        <p:grpSpPr>
          <a:xfrm>
            <a:off x="5087802" y="4349796"/>
            <a:ext cx="270707" cy="270707"/>
            <a:chOff x="5087802" y="3370082"/>
            <a:chExt cx="270707" cy="270707"/>
          </a:xfrm>
        </p:grpSpPr>
        <p:sp>
          <p:nvSpPr>
            <p:cNvPr id="27" name="橢圓 26"/>
            <p:cNvSpPr/>
            <p:nvPr/>
          </p:nvSpPr>
          <p:spPr>
            <a:xfrm>
              <a:off x="5087802" y="33700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2" name="群組 51"/>
          <p:cNvGrpSpPr/>
          <p:nvPr/>
        </p:nvGrpSpPr>
        <p:grpSpPr>
          <a:xfrm>
            <a:off x="5087802" y="4673646"/>
            <a:ext cx="270707" cy="270707"/>
            <a:chOff x="5087802" y="3681232"/>
            <a:chExt cx="270707" cy="270707"/>
          </a:xfrm>
        </p:grpSpPr>
        <p:sp>
          <p:nvSpPr>
            <p:cNvPr id="49" name="橢圓 48"/>
            <p:cNvSpPr/>
            <p:nvPr/>
          </p:nvSpPr>
          <p:spPr>
            <a:xfrm>
              <a:off x="5087802" y="368123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1" name="群組 50"/>
          <p:cNvGrpSpPr/>
          <p:nvPr/>
        </p:nvGrpSpPr>
        <p:grpSpPr>
          <a:xfrm>
            <a:off x="5087802" y="4997496"/>
            <a:ext cx="270707" cy="270707"/>
            <a:chOff x="5087802" y="3992382"/>
            <a:chExt cx="270707" cy="270707"/>
          </a:xfrm>
        </p:grpSpPr>
        <p:sp>
          <p:nvSpPr>
            <p:cNvPr id="50" name="橢圓 49"/>
            <p:cNvSpPr/>
            <p:nvPr/>
          </p:nvSpPr>
          <p:spPr>
            <a:xfrm>
              <a:off x="5087802" y="39923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54" name="矩形 53"/>
          <p:cNvSpPr/>
          <p:nvPr/>
        </p:nvSpPr>
        <p:spPr>
          <a:xfrm>
            <a:off x="5325245" y="4340230"/>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55" name="矩形 54"/>
          <p:cNvSpPr/>
          <p:nvPr/>
        </p:nvSpPr>
        <p:spPr>
          <a:xfrm>
            <a:off x="5325244" y="4642795"/>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56" name="矩形 55"/>
          <p:cNvSpPr/>
          <p:nvPr/>
        </p:nvSpPr>
        <p:spPr>
          <a:xfrm>
            <a:off x="5325244" y="4975046"/>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509</a:t>
            </a:fld>
            <a:endParaRPr lang="zh-TW" altLang="en-US"/>
          </a:p>
        </p:txBody>
      </p:sp>
      <p:sp>
        <p:nvSpPr>
          <p:cNvPr id="6" name="矩形 5"/>
          <p:cNvSpPr/>
          <p:nvPr/>
        </p:nvSpPr>
        <p:spPr>
          <a:xfrm>
            <a:off x="666124" y="33187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368622" y="2596616"/>
            <a:ext cx="3428356" cy="707886"/>
          </a:xfrm>
          <a:prstGeom prst="rect">
            <a:avLst/>
          </a:prstGeom>
          <a:noFill/>
        </p:spPr>
        <p:txBody>
          <a:bodyPr wrap="square" rtlCol="0" anchor="ctr">
            <a:spAutoFit/>
          </a:bodyPr>
          <a:lstStyle/>
          <a:p>
            <a:pPr algn="ctr"/>
            <a:r>
              <a:rPr lang="en-US" altLang="zh-TW" sz="4000" b="1" dirty="0" smtClean="0">
                <a:solidFill>
                  <a:schemeClr val="bg1"/>
                </a:solidFill>
              </a:rPr>
              <a:t>Thank You</a:t>
            </a:r>
            <a:endParaRPr lang="zh-TW" altLang="en-US" sz="4000" b="1" dirty="0">
              <a:solidFill>
                <a:schemeClr val="bg1"/>
              </a:solidFill>
            </a:endParaRPr>
          </a:p>
        </p:txBody>
      </p:sp>
      <p:cxnSp>
        <p:nvCxnSpPr>
          <p:cNvPr id="15" name="直線接點 14"/>
          <p:cNvCxnSpPr/>
          <p:nvPr/>
        </p:nvCxnSpPr>
        <p:spPr>
          <a:xfrm>
            <a:off x="4330700" y="1587500"/>
            <a:ext cx="0" cy="419100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65455076"/>
      </p:ext>
    </p:extLst>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C:\Users\PD\Desktop\Nori\EC模板\Blanc 2Way Sleeve\素材\04.JPG"/>
          <p:cNvPicPr>
            <a:picLocks noChangeAspect="1" noChangeArrowheads="1"/>
          </p:cNvPicPr>
          <p:nvPr/>
        </p:nvPicPr>
        <p:blipFill rotWithShape="1">
          <a:blip r:embed="rId2" cstate="screen">
            <a:extLst>
              <a:ext uri="{28A0092B-C50C-407E-A947-70E740481C1C}">
                <a14:useLocalDpi xmlns:a14="http://schemas.microsoft.com/office/drawing/2010/main"/>
              </a:ext>
            </a:extLst>
          </a:blip>
          <a:srcRect/>
          <a:stretch/>
        </p:blipFill>
        <p:spPr bwMode="auto">
          <a:xfrm>
            <a:off x="0" y="0"/>
            <a:ext cx="9160820" cy="6876550"/>
          </a:xfrm>
          <a:prstGeom prst="rect">
            <a:avLst/>
          </a:prstGeom>
          <a:noFill/>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510</a:t>
            </a:fld>
            <a:endParaRPr lang="zh-TW" altLang="en-US">
              <a:solidFill>
                <a:schemeClr val="bg1"/>
              </a:solidFill>
            </a:endParaRPr>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3" name="矩形 2"/>
          <p:cNvSpPr/>
          <p:nvPr/>
        </p:nvSpPr>
        <p:spPr>
          <a:xfrm>
            <a:off x="571500" y="640080"/>
            <a:ext cx="5256572" cy="557784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文字方塊 80"/>
          <p:cNvSpPr txBox="1"/>
          <p:nvPr/>
        </p:nvSpPr>
        <p:spPr>
          <a:xfrm>
            <a:off x="914785" y="1611905"/>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cxnSp>
        <p:nvCxnSpPr>
          <p:cNvPr id="48" name="直線接點 47"/>
          <p:cNvCxnSpPr/>
          <p:nvPr/>
        </p:nvCxnSpPr>
        <p:spPr>
          <a:xfrm>
            <a:off x="1040892" y="2649294"/>
            <a:ext cx="371245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 name="群組 37"/>
          <p:cNvGrpSpPr/>
          <p:nvPr/>
        </p:nvGrpSpPr>
        <p:grpSpPr>
          <a:xfrm>
            <a:off x="1245733" y="2919220"/>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1245733" y="3242005"/>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1245733" y="3564790"/>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1483176" y="2923589"/>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1483176" y="3252885"/>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1483175" y="3552493"/>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26" name="群組 25"/>
          <p:cNvGrpSpPr/>
          <p:nvPr/>
        </p:nvGrpSpPr>
        <p:grpSpPr>
          <a:xfrm>
            <a:off x="1245733" y="3887575"/>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1245733" y="4210360"/>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1245733" y="4533143"/>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1483176" y="3881789"/>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1483175" y="4181397"/>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1483175" y="4510693"/>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Tree>
    <p:extLst>
      <p:ext uri="{BB962C8B-B14F-4D97-AF65-F5344CB8AC3E}">
        <p14:creationId xmlns:p14="http://schemas.microsoft.com/office/powerpoint/2010/main" val="1798799912"/>
      </p:ext>
    </p:extLst>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手繪多邊形 38"/>
          <p:cNvSpPr/>
          <p:nvPr/>
        </p:nvSpPr>
        <p:spPr>
          <a:xfrm rot="10800000">
            <a:off x="0" y="0"/>
            <a:ext cx="5515427" cy="6858001"/>
          </a:xfrm>
          <a:custGeom>
            <a:avLst/>
            <a:gdLst>
              <a:gd name="connsiteX0" fmla="*/ 5515427 w 5515427"/>
              <a:gd name="connsiteY0" fmla="*/ 6858001 h 6858001"/>
              <a:gd name="connsiteX1" fmla="*/ 0 w 5515427"/>
              <a:gd name="connsiteY1" fmla="*/ 6858001 h 6858001"/>
              <a:gd name="connsiteX2" fmla="*/ 2486300 w 5515427"/>
              <a:gd name="connsiteY2" fmla="*/ 0 h 6858001"/>
              <a:gd name="connsiteX3" fmla="*/ 5515427 w 5515427"/>
              <a:gd name="connsiteY3" fmla="*/ 0 h 6858001"/>
            </a:gdLst>
            <a:ahLst/>
            <a:cxnLst>
              <a:cxn ang="0">
                <a:pos x="connsiteX0" y="connsiteY0"/>
              </a:cxn>
              <a:cxn ang="0">
                <a:pos x="connsiteX1" y="connsiteY1"/>
              </a:cxn>
              <a:cxn ang="0">
                <a:pos x="connsiteX2" y="connsiteY2"/>
              </a:cxn>
              <a:cxn ang="0">
                <a:pos x="connsiteX3" y="connsiteY3"/>
              </a:cxn>
            </a:cxnLst>
            <a:rect l="l" t="t" r="r" b="b"/>
            <a:pathLst>
              <a:path w="5515427" h="6858001">
                <a:moveTo>
                  <a:pt x="5515427" y="6858001"/>
                </a:moveTo>
                <a:lnTo>
                  <a:pt x="0" y="6858001"/>
                </a:lnTo>
                <a:lnTo>
                  <a:pt x="2486300" y="0"/>
                </a:lnTo>
                <a:lnTo>
                  <a:pt x="5515427"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文字方塊 39"/>
          <p:cNvSpPr txBox="1"/>
          <p:nvPr/>
        </p:nvSpPr>
        <p:spPr>
          <a:xfrm>
            <a:off x="142877" y="2522471"/>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41" name="文字方塊 40"/>
          <p:cNvSpPr txBox="1"/>
          <p:nvPr/>
        </p:nvSpPr>
        <p:spPr>
          <a:xfrm>
            <a:off x="5658305" y="1473198"/>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42" name="直線接點 41"/>
          <p:cNvCxnSpPr/>
          <p:nvPr/>
        </p:nvCxnSpPr>
        <p:spPr>
          <a:xfrm>
            <a:off x="5762265" y="1814284"/>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文字方塊 42"/>
          <p:cNvSpPr txBox="1"/>
          <p:nvPr/>
        </p:nvSpPr>
        <p:spPr>
          <a:xfrm>
            <a:off x="5658305" y="3882570"/>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44" name="直線接點 43"/>
          <p:cNvCxnSpPr/>
          <p:nvPr/>
        </p:nvCxnSpPr>
        <p:spPr>
          <a:xfrm>
            <a:off x="5762266" y="4223656"/>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5" name="群組 44"/>
          <p:cNvGrpSpPr/>
          <p:nvPr/>
        </p:nvGrpSpPr>
        <p:grpSpPr>
          <a:xfrm>
            <a:off x="5755788" y="2018687"/>
            <a:ext cx="270707" cy="270707"/>
            <a:chOff x="1314871" y="5560173"/>
            <a:chExt cx="270707" cy="270707"/>
          </a:xfrm>
        </p:grpSpPr>
        <p:sp>
          <p:nvSpPr>
            <p:cNvPr id="46" name="橢圓 45"/>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47" name="群組 46"/>
            <p:cNvGrpSpPr/>
            <p:nvPr/>
          </p:nvGrpSpPr>
          <p:grpSpPr>
            <a:xfrm>
              <a:off x="1383766" y="5586016"/>
              <a:ext cx="132916" cy="219020"/>
              <a:chOff x="6204931" y="3545941"/>
              <a:chExt cx="411266" cy="677688"/>
            </a:xfrm>
            <a:solidFill>
              <a:schemeClr val="bg1"/>
            </a:solidFill>
          </p:grpSpPr>
          <p:sp>
            <p:nvSpPr>
              <p:cNvPr id="48" name="手繪多邊形 47"/>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49" name="橢圓 48"/>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50" name="群組 49"/>
          <p:cNvGrpSpPr/>
          <p:nvPr/>
        </p:nvGrpSpPr>
        <p:grpSpPr>
          <a:xfrm>
            <a:off x="5762265" y="2338559"/>
            <a:ext cx="270707" cy="270707"/>
            <a:chOff x="1321348" y="5880045"/>
            <a:chExt cx="270707" cy="270707"/>
          </a:xfrm>
        </p:grpSpPr>
        <p:sp>
          <p:nvSpPr>
            <p:cNvPr id="51" name="橢圓 50"/>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56" name="群組 55"/>
            <p:cNvGrpSpPr/>
            <p:nvPr/>
          </p:nvGrpSpPr>
          <p:grpSpPr>
            <a:xfrm>
              <a:off x="1369225" y="5927922"/>
              <a:ext cx="174952" cy="174952"/>
              <a:chOff x="35271090" y="7603951"/>
              <a:chExt cx="2960312" cy="2983747"/>
            </a:xfrm>
            <a:solidFill>
              <a:schemeClr val="bg1"/>
            </a:solidFill>
          </p:grpSpPr>
          <p:sp>
            <p:nvSpPr>
              <p:cNvPr id="62"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8"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74" name="群組 73"/>
          <p:cNvGrpSpPr/>
          <p:nvPr/>
        </p:nvGrpSpPr>
        <p:grpSpPr>
          <a:xfrm>
            <a:off x="5762265" y="2672422"/>
            <a:ext cx="270707" cy="270707"/>
            <a:chOff x="1321348" y="6213908"/>
            <a:chExt cx="270707" cy="270707"/>
          </a:xfrm>
        </p:grpSpPr>
        <p:sp>
          <p:nvSpPr>
            <p:cNvPr id="80" name="橢圓 79"/>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84" name="手繪多邊形 83"/>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85" name="矩形 84"/>
          <p:cNvSpPr/>
          <p:nvPr/>
        </p:nvSpPr>
        <p:spPr>
          <a:xfrm>
            <a:off x="5999708" y="2037900"/>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86" name="矩形 85"/>
          <p:cNvSpPr/>
          <p:nvPr/>
        </p:nvSpPr>
        <p:spPr>
          <a:xfrm>
            <a:off x="5999708" y="2340464"/>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87" name="矩形 86"/>
          <p:cNvSpPr/>
          <p:nvPr/>
        </p:nvSpPr>
        <p:spPr>
          <a:xfrm>
            <a:off x="5999707" y="2657872"/>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88" name="群組 87"/>
          <p:cNvGrpSpPr/>
          <p:nvPr/>
        </p:nvGrpSpPr>
        <p:grpSpPr>
          <a:xfrm>
            <a:off x="5762266" y="4431438"/>
            <a:ext cx="270707" cy="270707"/>
            <a:chOff x="1321348" y="7887652"/>
            <a:chExt cx="270707" cy="270707"/>
          </a:xfrm>
        </p:grpSpPr>
        <p:sp>
          <p:nvSpPr>
            <p:cNvPr id="89" name="橢圓 88"/>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90"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91" name="群組 90"/>
          <p:cNvGrpSpPr/>
          <p:nvPr/>
        </p:nvGrpSpPr>
        <p:grpSpPr>
          <a:xfrm>
            <a:off x="5762266" y="4755288"/>
            <a:ext cx="270707" cy="270707"/>
            <a:chOff x="1321348" y="8211502"/>
            <a:chExt cx="270707" cy="270707"/>
          </a:xfrm>
        </p:grpSpPr>
        <p:sp>
          <p:nvSpPr>
            <p:cNvPr id="92" name="橢圓 91"/>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93"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94" name="群組 93"/>
          <p:cNvGrpSpPr/>
          <p:nvPr/>
        </p:nvGrpSpPr>
        <p:grpSpPr>
          <a:xfrm>
            <a:off x="5762266" y="5079138"/>
            <a:ext cx="270707" cy="270707"/>
            <a:chOff x="1321348" y="8535352"/>
            <a:chExt cx="270707" cy="270707"/>
          </a:xfrm>
        </p:grpSpPr>
        <p:sp>
          <p:nvSpPr>
            <p:cNvPr id="95" name="橢圓 94"/>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96"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97" name="矩形 96"/>
          <p:cNvSpPr/>
          <p:nvPr/>
        </p:nvSpPr>
        <p:spPr>
          <a:xfrm>
            <a:off x="5999709" y="4407028"/>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98" name="矩形 97"/>
          <p:cNvSpPr/>
          <p:nvPr/>
        </p:nvSpPr>
        <p:spPr>
          <a:xfrm>
            <a:off x="5999708" y="4724437"/>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99" name="矩形 98"/>
          <p:cNvSpPr/>
          <p:nvPr/>
        </p:nvSpPr>
        <p:spPr>
          <a:xfrm>
            <a:off x="5999708" y="5056688"/>
            <a:ext cx="2081395" cy="252441"/>
          </a:xfrm>
          <a:prstGeom prst="rect">
            <a:avLst/>
          </a:prstGeom>
        </p:spPr>
        <p:txBody>
          <a:bodyPr wrap="square" tIns="0" rIns="90000" bIns="0" anchor="ctr">
            <a:spAutoFit/>
          </a:bodyPr>
          <a:lstStyle/>
          <a:p>
            <a:pPr>
              <a:lnSpc>
                <a:spcPts val="2200"/>
              </a:lnSpc>
            </a:pPr>
            <a:r>
              <a:rPr lang="en-US" altLang="zh-TW" sz="1400" dirty="0" smtClean="0"/>
              <a:t>@mwhan8888</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511</a:t>
            </a:fld>
            <a:endParaRPr lang="zh-TW" altLang="en-US"/>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500415577"/>
      </p:ext>
    </p:extLst>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7" name="Picture 3" descr="\\LIVEAURA\Matter Lab\商攝\產品圖\Bleu\MBook Sleeve_ML5032\WORTH-4-5-0061.tif"/>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1" y="-8496"/>
            <a:ext cx="9153414" cy="6866496"/>
          </a:xfrm>
          <a:prstGeom prst="rect">
            <a:avLst/>
          </a:prstGeom>
          <a:noFill/>
        </p:spPr>
      </p:pic>
      <p:sp>
        <p:nvSpPr>
          <p:cNvPr id="81" name="文字方塊 80"/>
          <p:cNvSpPr txBox="1"/>
          <p:nvPr/>
        </p:nvSpPr>
        <p:spPr>
          <a:xfrm>
            <a:off x="322169" y="313630"/>
            <a:ext cx="3964665" cy="923330"/>
          </a:xfrm>
          <a:prstGeom prst="rect">
            <a:avLst/>
          </a:prstGeom>
          <a:noFill/>
        </p:spPr>
        <p:txBody>
          <a:bodyPr wrap="square" rtlCol="0" anchor="ctr">
            <a:spAutoFit/>
          </a:bodyPr>
          <a:lstStyle/>
          <a:p>
            <a:pPr algn="ctr"/>
            <a:r>
              <a:rPr lang="en-US" altLang="zh-TW" sz="5400" b="1" dirty="0" smtClean="0">
                <a:solidFill>
                  <a:schemeClr val="accent1"/>
                </a:solidFill>
              </a:rPr>
              <a:t>Thank You</a:t>
            </a:r>
            <a:endParaRPr lang="zh-TW" altLang="en-US" sz="5400" b="1" dirty="0">
              <a:solidFill>
                <a:schemeClr val="accent1"/>
              </a:solidFill>
            </a:endParaRPr>
          </a:p>
        </p:txBody>
      </p:sp>
      <p:sp>
        <p:nvSpPr>
          <p:cNvPr id="2" name="矩形 1"/>
          <p:cNvSpPr/>
          <p:nvPr/>
        </p:nvSpPr>
        <p:spPr>
          <a:xfrm>
            <a:off x="0" y="4186962"/>
            <a:ext cx="4572000" cy="2671037"/>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矩形 38"/>
          <p:cNvSpPr/>
          <p:nvPr/>
        </p:nvSpPr>
        <p:spPr>
          <a:xfrm>
            <a:off x="4572000" y="4186962"/>
            <a:ext cx="4572000" cy="2671037"/>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文字方塊 46"/>
          <p:cNvSpPr txBox="1"/>
          <p:nvPr/>
        </p:nvSpPr>
        <p:spPr>
          <a:xfrm>
            <a:off x="1057958" y="4733004"/>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48" name="直線接點 47"/>
          <p:cNvCxnSpPr/>
          <p:nvPr/>
        </p:nvCxnSpPr>
        <p:spPr>
          <a:xfrm>
            <a:off x="1161918" y="5074090"/>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38" name="群組 37"/>
          <p:cNvGrpSpPr/>
          <p:nvPr/>
        </p:nvGrpSpPr>
        <p:grpSpPr>
          <a:xfrm>
            <a:off x="1161918" y="5278493"/>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1161918" y="5598365"/>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1161918" y="5932228"/>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1399361" y="5282862"/>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1399361" y="5615114"/>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1399360" y="5917678"/>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sp>
        <p:nvSpPr>
          <p:cNvPr id="49" name="文字方塊 48"/>
          <p:cNvSpPr txBox="1"/>
          <p:nvPr/>
        </p:nvSpPr>
        <p:spPr>
          <a:xfrm>
            <a:off x="5629958" y="4663479"/>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50" name="直線接點 49"/>
          <p:cNvCxnSpPr/>
          <p:nvPr/>
        </p:nvCxnSpPr>
        <p:spPr>
          <a:xfrm>
            <a:off x="5733919" y="5004565"/>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5733919" y="5212347"/>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5733919" y="5536197"/>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5733919" y="5860047"/>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5971362" y="5202781"/>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5971361" y="5505346"/>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5971361" y="5837597"/>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512</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49800683"/>
      </p:ext>
    </p:extLst>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1" name="Picture 3" descr="\\LIVEAURA\Matter Lab\商攝\產品圖\Noir\Sleeve\Tiff檔\WORTH-8-9104726.tif"/>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rot="16200000">
            <a:off x="-614616" y="614618"/>
            <a:ext cx="6857999" cy="5628766"/>
          </a:xfrm>
          <a:prstGeom prst="rect">
            <a:avLst/>
          </a:prstGeom>
          <a:noFill/>
        </p:spPr>
      </p:pic>
      <p:sp>
        <p:nvSpPr>
          <p:cNvPr id="2" name="矩形 1"/>
          <p:cNvSpPr/>
          <p:nvPr/>
        </p:nvSpPr>
        <p:spPr>
          <a:xfrm>
            <a:off x="5628765" y="0"/>
            <a:ext cx="3515235"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文字方塊 46"/>
          <p:cNvSpPr txBox="1"/>
          <p:nvPr/>
        </p:nvSpPr>
        <p:spPr>
          <a:xfrm>
            <a:off x="5828073" y="1672843"/>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48" name="直線接點 47"/>
          <p:cNvCxnSpPr/>
          <p:nvPr/>
        </p:nvCxnSpPr>
        <p:spPr>
          <a:xfrm>
            <a:off x="5932033" y="2013929"/>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9" name="文字方塊 48"/>
          <p:cNvSpPr txBox="1"/>
          <p:nvPr/>
        </p:nvSpPr>
        <p:spPr>
          <a:xfrm>
            <a:off x="5828072" y="3561517"/>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50" name="直線接點 49"/>
          <p:cNvCxnSpPr/>
          <p:nvPr/>
        </p:nvCxnSpPr>
        <p:spPr>
          <a:xfrm>
            <a:off x="5932033" y="3902603"/>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51" name="群組 50"/>
          <p:cNvGrpSpPr/>
          <p:nvPr/>
        </p:nvGrpSpPr>
        <p:grpSpPr>
          <a:xfrm>
            <a:off x="5932033" y="2218332"/>
            <a:ext cx="270707" cy="270707"/>
            <a:chOff x="5087802" y="1042603"/>
            <a:chExt cx="270707" cy="270707"/>
          </a:xfrm>
        </p:grpSpPr>
        <p:sp>
          <p:nvSpPr>
            <p:cNvPr id="52" name="橢圓 51"/>
            <p:cNvSpPr/>
            <p:nvPr/>
          </p:nvSpPr>
          <p:spPr>
            <a:xfrm>
              <a:off x="5087802" y="1042603"/>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5156697" y="10684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55" name="橢圓 54"/>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56" name="群組 55"/>
          <p:cNvGrpSpPr/>
          <p:nvPr/>
        </p:nvGrpSpPr>
        <p:grpSpPr>
          <a:xfrm>
            <a:off x="5932033" y="2538204"/>
            <a:ext cx="270707" cy="270707"/>
            <a:chOff x="5087802" y="1362475"/>
            <a:chExt cx="270707" cy="270707"/>
          </a:xfrm>
        </p:grpSpPr>
        <p:sp>
          <p:nvSpPr>
            <p:cNvPr id="57" name="橢圓 56"/>
            <p:cNvSpPr/>
            <p:nvPr/>
          </p:nvSpPr>
          <p:spPr>
            <a:xfrm>
              <a:off x="5087802" y="13624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135679" y="14103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62" name="群組 61"/>
          <p:cNvGrpSpPr/>
          <p:nvPr/>
        </p:nvGrpSpPr>
        <p:grpSpPr>
          <a:xfrm>
            <a:off x="5932033" y="2872067"/>
            <a:ext cx="270707" cy="270707"/>
            <a:chOff x="5087802" y="2048275"/>
            <a:chExt cx="270707" cy="270707"/>
          </a:xfrm>
        </p:grpSpPr>
        <p:sp>
          <p:nvSpPr>
            <p:cNvPr id="63" name="橢圓 62"/>
            <p:cNvSpPr/>
            <p:nvPr/>
          </p:nvSpPr>
          <p:spPr>
            <a:xfrm>
              <a:off x="5087802" y="20482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65" name="矩形 64"/>
          <p:cNvSpPr/>
          <p:nvPr/>
        </p:nvSpPr>
        <p:spPr>
          <a:xfrm>
            <a:off x="6169476" y="2222701"/>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6169476" y="2554953"/>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6169475" y="2857517"/>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68" name="群組 67"/>
          <p:cNvGrpSpPr/>
          <p:nvPr/>
        </p:nvGrpSpPr>
        <p:grpSpPr>
          <a:xfrm>
            <a:off x="5932033" y="4110385"/>
            <a:ext cx="270707" cy="270707"/>
            <a:chOff x="5087802" y="3370082"/>
            <a:chExt cx="270707" cy="270707"/>
          </a:xfrm>
        </p:grpSpPr>
        <p:sp>
          <p:nvSpPr>
            <p:cNvPr id="69" name="橢圓 68"/>
            <p:cNvSpPr/>
            <p:nvPr/>
          </p:nvSpPr>
          <p:spPr>
            <a:xfrm>
              <a:off x="5087802" y="33700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71" name="群組 70"/>
          <p:cNvGrpSpPr/>
          <p:nvPr/>
        </p:nvGrpSpPr>
        <p:grpSpPr>
          <a:xfrm>
            <a:off x="5932033" y="4434235"/>
            <a:ext cx="270707" cy="270707"/>
            <a:chOff x="5087802" y="3681232"/>
            <a:chExt cx="270707" cy="270707"/>
          </a:xfrm>
        </p:grpSpPr>
        <p:sp>
          <p:nvSpPr>
            <p:cNvPr id="72" name="橢圓 71"/>
            <p:cNvSpPr/>
            <p:nvPr/>
          </p:nvSpPr>
          <p:spPr>
            <a:xfrm>
              <a:off x="5087802" y="368123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74" name="群組 73"/>
          <p:cNvGrpSpPr/>
          <p:nvPr/>
        </p:nvGrpSpPr>
        <p:grpSpPr>
          <a:xfrm>
            <a:off x="5932033" y="4758085"/>
            <a:ext cx="270707" cy="270707"/>
            <a:chOff x="5087802" y="3992382"/>
            <a:chExt cx="270707" cy="270707"/>
          </a:xfrm>
        </p:grpSpPr>
        <p:sp>
          <p:nvSpPr>
            <p:cNvPr id="75" name="橢圓 74"/>
            <p:cNvSpPr/>
            <p:nvPr/>
          </p:nvSpPr>
          <p:spPr>
            <a:xfrm>
              <a:off x="5087802" y="39923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6169476" y="4100819"/>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6169475" y="4403384"/>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6169475" y="4735635"/>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81" name="文字方塊 80"/>
          <p:cNvSpPr txBox="1"/>
          <p:nvPr/>
        </p:nvSpPr>
        <p:spPr>
          <a:xfrm>
            <a:off x="1650231" y="675855"/>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513</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797346977"/>
      </p:ext>
    </p:extLst>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666124" y="33187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368622" y="2596616"/>
            <a:ext cx="3428356" cy="707886"/>
          </a:xfrm>
          <a:prstGeom prst="rect">
            <a:avLst/>
          </a:prstGeom>
          <a:noFill/>
        </p:spPr>
        <p:txBody>
          <a:bodyPr wrap="square" rtlCol="0" anchor="ctr">
            <a:spAutoFit/>
          </a:bodyPr>
          <a:lstStyle/>
          <a:p>
            <a:pPr algn="ctr"/>
            <a:r>
              <a:rPr lang="en-US" altLang="zh-TW" sz="4000" b="1" dirty="0" smtClean="0"/>
              <a:t>Thank You</a:t>
            </a:r>
            <a:endParaRPr lang="zh-TW" altLang="en-US" sz="4000" b="1" dirty="0"/>
          </a:p>
        </p:txBody>
      </p:sp>
      <p:sp>
        <p:nvSpPr>
          <p:cNvPr id="4" name="矩形 3"/>
          <p:cNvSpPr/>
          <p:nvPr/>
        </p:nvSpPr>
        <p:spPr>
          <a:xfrm>
            <a:off x="4572000" y="8115"/>
            <a:ext cx="457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文字方塊 1"/>
          <p:cNvSpPr txBox="1"/>
          <p:nvPr/>
        </p:nvSpPr>
        <p:spPr>
          <a:xfrm>
            <a:off x="4983842" y="1476828"/>
            <a:ext cx="1997844" cy="374461"/>
          </a:xfrm>
          <a:prstGeom prst="rect">
            <a:avLst/>
          </a:prstGeom>
          <a:noFill/>
        </p:spPr>
        <p:txBody>
          <a:bodyPr wrap="square" rtlCol="0">
            <a:spAutoFit/>
          </a:bodyPr>
          <a:lstStyle/>
          <a:p>
            <a:pPr>
              <a:lnSpc>
                <a:spcPts val="2200"/>
              </a:lnSpc>
            </a:pPr>
            <a:r>
              <a:rPr lang="en-US" altLang="zh-TW" sz="2000" dirty="0" smtClean="0">
                <a:solidFill>
                  <a:schemeClr val="bg1"/>
                </a:solidFill>
              </a:rPr>
              <a:t>Contact Us</a:t>
            </a:r>
            <a:endParaRPr lang="zh-TW" altLang="en-US" sz="1400" dirty="0">
              <a:solidFill>
                <a:schemeClr val="bg1"/>
              </a:solidFill>
            </a:endParaRPr>
          </a:p>
        </p:txBody>
      </p:sp>
      <p:cxnSp>
        <p:nvCxnSpPr>
          <p:cNvPr id="9" name="直線接點 8"/>
          <p:cNvCxnSpPr/>
          <p:nvPr/>
        </p:nvCxnSpPr>
        <p:spPr>
          <a:xfrm>
            <a:off x="5087802" y="18179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3" name="文字方塊 12"/>
          <p:cNvSpPr txBox="1"/>
          <p:nvPr/>
        </p:nvSpPr>
        <p:spPr>
          <a:xfrm>
            <a:off x="4983841" y="3800928"/>
            <a:ext cx="1883229" cy="374461"/>
          </a:xfrm>
          <a:prstGeom prst="rect">
            <a:avLst/>
          </a:prstGeom>
          <a:noFill/>
        </p:spPr>
        <p:txBody>
          <a:bodyPr wrap="square" rtlCol="0">
            <a:spAutoFit/>
          </a:bodyPr>
          <a:lstStyle/>
          <a:p>
            <a:pPr>
              <a:lnSpc>
                <a:spcPts val="2200"/>
              </a:lnSpc>
            </a:pPr>
            <a:r>
              <a:rPr lang="en-US" altLang="zh-TW" sz="2000" dirty="0" smtClean="0">
                <a:solidFill>
                  <a:schemeClr val="bg1"/>
                </a:solidFill>
              </a:rPr>
              <a:t>Fellow Us On</a:t>
            </a:r>
          </a:p>
        </p:txBody>
      </p:sp>
      <p:cxnSp>
        <p:nvCxnSpPr>
          <p:cNvPr id="14" name="直線接點 13"/>
          <p:cNvCxnSpPr/>
          <p:nvPr/>
        </p:nvCxnSpPr>
        <p:spPr>
          <a:xfrm>
            <a:off x="5087802" y="4142014"/>
            <a:ext cx="147600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5087802" y="2022317"/>
            <a:ext cx="270707" cy="270707"/>
            <a:chOff x="5087802" y="1042603"/>
            <a:chExt cx="270707" cy="270707"/>
          </a:xfrm>
        </p:grpSpPr>
        <p:sp>
          <p:nvSpPr>
            <p:cNvPr id="5" name="橢圓 4"/>
            <p:cNvSpPr/>
            <p:nvPr/>
          </p:nvSpPr>
          <p:spPr>
            <a:xfrm>
              <a:off x="5087802" y="1042603"/>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1" name="群組 10"/>
            <p:cNvGrpSpPr/>
            <p:nvPr/>
          </p:nvGrpSpPr>
          <p:grpSpPr>
            <a:xfrm>
              <a:off x="5156697" y="1068446"/>
              <a:ext cx="132916" cy="219020"/>
              <a:chOff x="6204931" y="3545941"/>
              <a:chExt cx="411266" cy="677688"/>
            </a:xfrm>
            <a:solidFill>
              <a:schemeClr val="accent1"/>
            </a:solidFill>
          </p:grpSpPr>
          <p:sp>
            <p:nvSpPr>
              <p:cNvPr id="12" name="手繪多邊形 11"/>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7" name="橢圓 16"/>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25" name="群組 24"/>
          <p:cNvGrpSpPr/>
          <p:nvPr/>
        </p:nvGrpSpPr>
        <p:grpSpPr>
          <a:xfrm>
            <a:off x="5087802" y="2342189"/>
            <a:ext cx="270707" cy="270707"/>
            <a:chOff x="5087802" y="1362475"/>
            <a:chExt cx="270707" cy="270707"/>
          </a:xfrm>
        </p:grpSpPr>
        <p:sp>
          <p:nvSpPr>
            <p:cNvPr id="23" name="橢圓 22"/>
            <p:cNvSpPr/>
            <p:nvPr/>
          </p:nvSpPr>
          <p:spPr>
            <a:xfrm>
              <a:off x="5087802" y="13624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18" name="群組 17"/>
            <p:cNvGrpSpPr/>
            <p:nvPr/>
          </p:nvGrpSpPr>
          <p:grpSpPr>
            <a:xfrm>
              <a:off x="5135679" y="1410352"/>
              <a:ext cx="174952" cy="174952"/>
              <a:chOff x="35271090" y="7603951"/>
              <a:chExt cx="2960312" cy="2983747"/>
            </a:xfrm>
            <a:solidFill>
              <a:schemeClr val="accent1"/>
            </a:solidFill>
          </p:grpSpPr>
          <p:sp>
            <p:nvSpPr>
              <p:cNvPr id="1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28" name="群組 27"/>
          <p:cNvGrpSpPr/>
          <p:nvPr/>
        </p:nvGrpSpPr>
        <p:grpSpPr>
          <a:xfrm>
            <a:off x="5087802" y="2676052"/>
            <a:ext cx="270707" cy="270707"/>
            <a:chOff x="5087802" y="2048275"/>
            <a:chExt cx="270707" cy="270707"/>
          </a:xfrm>
        </p:grpSpPr>
        <p:sp>
          <p:nvSpPr>
            <p:cNvPr id="24" name="橢圓 23"/>
            <p:cNvSpPr/>
            <p:nvPr/>
          </p:nvSpPr>
          <p:spPr>
            <a:xfrm>
              <a:off x="5087802" y="2048275"/>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1" name="矩形 30"/>
          <p:cNvSpPr/>
          <p:nvPr/>
        </p:nvSpPr>
        <p:spPr>
          <a:xfrm>
            <a:off x="5325245" y="2026686"/>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32" name="矩形 31"/>
          <p:cNvSpPr/>
          <p:nvPr/>
        </p:nvSpPr>
        <p:spPr>
          <a:xfrm>
            <a:off x="5325245" y="2358938"/>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33" name="矩形 32"/>
          <p:cNvSpPr/>
          <p:nvPr/>
        </p:nvSpPr>
        <p:spPr>
          <a:xfrm>
            <a:off x="5325244" y="2661502"/>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53" name="群組 52"/>
          <p:cNvGrpSpPr/>
          <p:nvPr/>
        </p:nvGrpSpPr>
        <p:grpSpPr>
          <a:xfrm>
            <a:off x="5087802" y="4349796"/>
            <a:ext cx="270707" cy="270707"/>
            <a:chOff x="5087802" y="3370082"/>
            <a:chExt cx="270707" cy="270707"/>
          </a:xfrm>
        </p:grpSpPr>
        <p:sp>
          <p:nvSpPr>
            <p:cNvPr id="27" name="橢圓 26"/>
            <p:cNvSpPr/>
            <p:nvPr/>
          </p:nvSpPr>
          <p:spPr>
            <a:xfrm>
              <a:off x="5087802" y="33700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2" name="群組 51"/>
          <p:cNvGrpSpPr/>
          <p:nvPr/>
        </p:nvGrpSpPr>
        <p:grpSpPr>
          <a:xfrm>
            <a:off x="5087802" y="4673646"/>
            <a:ext cx="270707" cy="270707"/>
            <a:chOff x="5087802" y="3681232"/>
            <a:chExt cx="270707" cy="270707"/>
          </a:xfrm>
        </p:grpSpPr>
        <p:sp>
          <p:nvSpPr>
            <p:cNvPr id="49" name="橢圓 48"/>
            <p:cNvSpPr/>
            <p:nvPr/>
          </p:nvSpPr>
          <p:spPr>
            <a:xfrm>
              <a:off x="5087802" y="368123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51" name="群組 50"/>
          <p:cNvGrpSpPr/>
          <p:nvPr/>
        </p:nvGrpSpPr>
        <p:grpSpPr>
          <a:xfrm>
            <a:off x="5087802" y="4997496"/>
            <a:ext cx="270707" cy="270707"/>
            <a:chOff x="5087802" y="3992382"/>
            <a:chExt cx="270707" cy="270707"/>
          </a:xfrm>
        </p:grpSpPr>
        <p:sp>
          <p:nvSpPr>
            <p:cNvPr id="50" name="橢圓 49"/>
            <p:cNvSpPr/>
            <p:nvPr/>
          </p:nvSpPr>
          <p:spPr>
            <a:xfrm>
              <a:off x="5087802" y="3992382"/>
              <a:ext cx="270707" cy="27070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54" name="矩形 53"/>
          <p:cNvSpPr/>
          <p:nvPr/>
        </p:nvSpPr>
        <p:spPr>
          <a:xfrm>
            <a:off x="5325245" y="4340230"/>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55" name="矩形 54"/>
          <p:cNvSpPr/>
          <p:nvPr/>
        </p:nvSpPr>
        <p:spPr>
          <a:xfrm>
            <a:off x="5325244" y="4642795"/>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56" name="矩形 55"/>
          <p:cNvSpPr/>
          <p:nvPr/>
        </p:nvSpPr>
        <p:spPr>
          <a:xfrm>
            <a:off x="5325244" y="4975046"/>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514</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77432272"/>
      </p:ext>
    </p:extLst>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 name="Picture 4" descr="\\LIVEAURA\Matter Lab\商攝\形象照\2016-商攝(20160324)原檔\matterlab修\修\Brief\IMG_9786.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7189788" y="0"/>
            <a:ext cx="1954212" cy="6858000"/>
          </a:xfrm>
          <a:prstGeom prst="rect">
            <a:avLst/>
          </a:prstGeom>
          <a:noFill/>
        </p:spPr>
      </p:pic>
      <p:pic>
        <p:nvPicPr>
          <p:cNvPr id="30724" name="Picture 4" descr="\\LIVEAURA\Matter Lab\商攝\形象照\2016-商攝(20160324)原檔\matterlab修\修\Brief\IMG_9786.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0" y="0"/>
            <a:ext cx="3908425" cy="6858000"/>
          </a:xfrm>
          <a:prstGeom prst="rect">
            <a:avLst/>
          </a:prstGeom>
          <a:noFill/>
        </p:spPr>
      </p:pic>
      <p:sp>
        <p:nvSpPr>
          <p:cNvPr id="40" name="矩形 39"/>
          <p:cNvSpPr/>
          <p:nvPr/>
        </p:nvSpPr>
        <p:spPr>
          <a:xfrm>
            <a:off x="3908425" y="0"/>
            <a:ext cx="3281363"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4" name="頁尾版面配置區 3"/>
          <p:cNvSpPr>
            <a:spLocks noGrp="1"/>
          </p:cNvSpPr>
          <p:nvPr>
            <p:ph type="ftr" sz="quarter" idx="11"/>
          </p:nvPr>
        </p:nvSpPr>
        <p:spPr/>
        <p:txBody>
          <a:bodyPr/>
          <a:lstStyle/>
          <a:p>
            <a:r>
              <a:rPr lang="zh-TW" altLang="en-US" smtClean="0">
                <a:solidFill>
                  <a:schemeClr val="bg1"/>
                </a:solidFill>
              </a:rPr>
              <a:t>商業簡報網 </a:t>
            </a:r>
            <a:r>
              <a:rPr lang="en-US" altLang="zh-TW" smtClean="0">
                <a:solidFill>
                  <a:schemeClr val="bg1"/>
                </a:solidFill>
              </a:rPr>
              <a:t>X Matter Lab</a:t>
            </a:r>
            <a:endParaRPr lang="zh-TW" altLang="en-US">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515</a:t>
            </a:fld>
            <a:endParaRPr lang="zh-TW" altLang="en-US">
              <a:solidFill>
                <a:schemeClr val="bg1"/>
              </a:solidFill>
            </a:endParaRPr>
          </a:p>
        </p:txBody>
      </p:sp>
      <p:sp>
        <p:nvSpPr>
          <p:cNvPr id="55" name="文字方塊 54"/>
          <p:cNvSpPr txBox="1"/>
          <p:nvPr/>
        </p:nvSpPr>
        <p:spPr>
          <a:xfrm>
            <a:off x="4058329" y="1502607"/>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57" name="直線接點 56"/>
          <p:cNvCxnSpPr/>
          <p:nvPr/>
        </p:nvCxnSpPr>
        <p:spPr>
          <a:xfrm>
            <a:off x="4162289" y="1843693"/>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文字方塊 57"/>
          <p:cNvSpPr txBox="1"/>
          <p:nvPr/>
        </p:nvSpPr>
        <p:spPr>
          <a:xfrm>
            <a:off x="4058329" y="3911979"/>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59" name="直線接點 58"/>
          <p:cNvCxnSpPr/>
          <p:nvPr/>
        </p:nvCxnSpPr>
        <p:spPr>
          <a:xfrm>
            <a:off x="4162290" y="4253065"/>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群組 59"/>
          <p:cNvGrpSpPr/>
          <p:nvPr/>
        </p:nvGrpSpPr>
        <p:grpSpPr>
          <a:xfrm>
            <a:off x="4155812" y="2048096"/>
            <a:ext cx="270707" cy="270707"/>
            <a:chOff x="1314871" y="5560173"/>
            <a:chExt cx="270707" cy="270707"/>
          </a:xfrm>
        </p:grpSpPr>
        <p:sp>
          <p:nvSpPr>
            <p:cNvPr id="61" name="橢圓 60"/>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63" name="群組 62"/>
            <p:cNvGrpSpPr/>
            <p:nvPr/>
          </p:nvGrpSpPr>
          <p:grpSpPr>
            <a:xfrm>
              <a:off x="1383766" y="5586016"/>
              <a:ext cx="132916" cy="219020"/>
              <a:chOff x="6204931" y="3545941"/>
              <a:chExt cx="411266" cy="677688"/>
            </a:xfrm>
            <a:solidFill>
              <a:schemeClr val="bg1"/>
            </a:solidFill>
          </p:grpSpPr>
          <p:sp>
            <p:nvSpPr>
              <p:cNvPr id="64" name="手繪多邊形 6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5" name="橢圓 64"/>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66" name="群組 65"/>
          <p:cNvGrpSpPr/>
          <p:nvPr/>
        </p:nvGrpSpPr>
        <p:grpSpPr>
          <a:xfrm>
            <a:off x="4162289" y="2367968"/>
            <a:ext cx="270707" cy="270707"/>
            <a:chOff x="1321348" y="5880045"/>
            <a:chExt cx="270707" cy="270707"/>
          </a:xfrm>
        </p:grpSpPr>
        <p:sp>
          <p:nvSpPr>
            <p:cNvPr id="67" name="橢圓 66"/>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69" name="群組 68"/>
            <p:cNvGrpSpPr/>
            <p:nvPr/>
          </p:nvGrpSpPr>
          <p:grpSpPr>
            <a:xfrm>
              <a:off x="1369225" y="5927922"/>
              <a:ext cx="174952" cy="174952"/>
              <a:chOff x="35271090" y="7603951"/>
              <a:chExt cx="2960312" cy="2983747"/>
            </a:xfrm>
            <a:solidFill>
              <a:schemeClr val="bg1"/>
            </a:solidFill>
          </p:grpSpPr>
          <p:sp>
            <p:nvSpPr>
              <p:cNvPr id="70"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2"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73"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75" name="群組 74"/>
          <p:cNvGrpSpPr/>
          <p:nvPr/>
        </p:nvGrpSpPr>
        <p:grpSpPr>
          <a:xfrm>
            <a:off x="4162289" y="2701831"/>
            <a:ext cx="270707" cy="270707"/>
            <a:chOff x="1321348" y="6213908"/>
            <a:chExt cx="270707" cy="270707"/>
          </a:xfrm>
        </p:grpSpPr>
        <p:sp>
          <p:nvSpPr>
            <p:cNvPr id="76" name="橢圓 75"/>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77" name="手繪多邊形 76"/>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78" name="矩形 77"/>
          <p:cNvSpPr/>
          <p:nvPr/>
        </p:nvSpPr>
        <p:spPr>
          <a:xfrm>
            <a:off x="4399732" y="2067309"/>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79" name="矩形 78"/>
          <p:cNvSpPr/>
          <p:nvPr/>
        </p:nvSpPr>
        <p:spPr>
          <a:xfrm>
            <a:off x="4399732" y="2369873"/>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81" name="矩形 80"/>
          <p:cNvSpPr/>
          <p:nvPr/>
        </p:nvSpPr>
        <p:spPr>
          <a:xfrm>
            <a:off x="4399731" y="2687281"/>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82" name="群組 81"/>
          <p:cNvGrpSpPr/>
          <p:nvPr/>
        </p:nvGrpSpPr>
        <p:grpSpPr>
          <a:xfrm>
            <a:off x="4162290" y="4460847"/>
            <a:ext cx="270707" cy="270707"/>
            <a:chOff x="1321348" y="7887652"/>
            <a:chExt cx="270707" cy="270707"/>
          </a:xfrm>
        </p:grpSpPr>
        <p:sp>
          <p:nvSpPr>
            <p:cNvPr id="83" name="橢圓 82"/>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00"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1" name="群組 100"/>
          <p:cNvGrpSpPr/>
          <p:nvPr/>
        </p:nvGrpSpPr>
        <p:grpSpPr>
          <a:xfrm>
            <a:off x="4162290" y="4784697"/>
            <a:ext cx="270707" cy="270707"/>
            <a:chOff x="1321348" y="8211502"/>
            <a:chExt cx="270707" cy="270707"/>
          </a:xfrm>
        </p:grpSpPr>
        <p:sp>
          <p:nvSpPr>
            <p:cNvPr id="102" name="橢圓 101"/>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03"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104" name="群組 103"/>
          <p:cNvGrpSpPr/>
          <p:nvPr/>
        </p:nvGrpSpPr>
        <p:grpSpPr>
          <a:xfrm>
            <a:off x="4162290" y="5108547"/>
            <a:ext cx="270707" cy="270707"/>
            <a:chOff x="1321348" y="8535352"/>
            <a:chExt cx="270707" cy="270707"/>
          </a:xfrm>
        </p:grpSpPr>
        <p:sp>
          <p:nvSpPr>
            <p:cNvPr id="105" name="橢圓 104"/>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106"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107" name="矩形 106"/>
          <p:cNvSpPr/>
          <p:nvPr/>
        </p:nvSpPr>
        <p:spPr>
          <a:xfrm>
            <a:off x="4399733" y="4436437"/>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108" name="矩形 107"/>
          <p:cNvSpPr/>
          <p:nvPr/>
        </p:nvSpPr>
        <p:spPr>
          <a:xfrm>
            <a:off x="4399732" y="4753846"/>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109" name="矩形 108"/>
          <p:cNvSpPr/>
          <p:nvPr/>
        </p:nvSpPr>
        <p:spPr>
          <a:xfrm>
            <a:off x="4399732" y="5071253"/>
            <a:ext cx="2081395" cy="282129"/>
          </a:xfrm>
          <a:prstGeom prst="rect">
            <a:avLst/>
          </a:prstGeom>
        </p:spPr>
        <p:txBody>
          <a:bodyPr wrap="square" tIns="0" rIns="90000" bIns="0" anchor="ctr">
            <a:spAutoFit/>
          </a:bodyPr>
          <a:lstStyle/>
          <a:p>
            <a:pPr>
              <a:lnSpc>
                <a:spcPts val="2200"/>
              </a:lnSpc>
            </a:pPr>
            <a:r>
              <a:rPr lang="en-US" altLang="zh-TW" sz="1400" dirty="0" smtClean="0"/>
              <a:t>@pook.com.tw</a:t>
            </a:r>
          </a:p>
        </p:txBody>
      </p:sp>
    </p:spTree>
    <p:extLst>
      <p:ext uri="{BB962C8B-B14F-4D97-AF65-F5344CB8AC3E}">
        <p14:creationId xmlns:p14="http://schemas.microsoft.com/office/powerpoint/2010/main" val="2511182739"/>
      </p:ext>
    </p:extLst>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6" name="Picture 4" descr="\\LIVEAURA\Matter Lab\商攝\形象照\2016-商攝(20160324)原檔\matterlab修\修\Tote\IMG_994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p:spPr>
      </p:pic>
      <p:sp>
        <p:nvSpPr>
          <p:cNvPr id="2" name="矩形 1"/>
          <p:cNvSpPr/>
          <p:nvPr/>
        </p:nvSpPr>
        <p:spPr>
          <a:xfrm>
            <a:off x="360000" y="360000"/>
            <a:ext cx="8424000" cy="6138000"/>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8" name="群組 37"/>
          <p:cNvGrpSpPr/>
          <p:nvPr/>
        </p:nvGrpSpPr>
        <p:grpSpPr>
          <a:xfrm>
            <a:off x="1008059" y="4555131"/>
            <a:ext cx="270707" cy="270707"/>
            <a:chOff x="5932033" y="1376503"/>
            <a:chExt cx="270707" cy="270707"/>
          </a:xfrm>
        </p:grpSpPr>
        <p:sp>
          <p:nvSpPr>
            <p:cNvPr id="52" name="橢圓 51"/>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3" name="群組 52"/>
            <p:cNvGrpSpPr/>
            <p:nvPr/>
          </p:nvGrpSpPr>
          <p:grpSpPr>
            <a:xfrm>
              <a:off x="6000928" y="1402346"/>
              <a:ext cx="132916" cy="219020"/>
              <a:chOff x="6204931" y="3545941"/>
              <a:chExt cx="411266" cy="677688"/>
            </a:xfrm>
            <a:solidFill>
              <a:schemeClr val="accent1"/>
            </a:solidFill>
          </p:grpSpPr>
          <p:sp>
            <p:nvSpPr>
              <p:cNvPr id="54" name="手繪多邊形 53"/>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55" name="橢圓 54"/>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82" name="群組 81"/>
          <p:cNvGrpSpPr/>
          <p:nvPr/>
        </p:nvGrpSpPr>
        <p:grpSpPr>
          <a:xfrm>
            <a:off x="3165460" y="4560858"/>
            <a:ext cx="270707" cy="270707"/>
            <a:chOff x="5932033" y="1696375"/>
            <a:chExt cx="270707" cy="270707"/>
          </a:xfrm>
        </p:grpSpPr>
        <p:sp>
          <p:nvSpPr>
            <p:cNvPr id="57" name="橢圓 56"/>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8" name="群組 57"/>
            <p:cNvGrpSpPr/>
            <p:nvPr/>
          </p:nvGrpSpPr>
          <p:grpSpPr>
            <a:xfrm>
              <a:off x="5979910" y="1744252"/>
              <a:ext cx="174952" cy="174952"/>
              <a:chOff x="35271090" y="7603951"/>
              <a:chExt cx="2960312" cy="2983747"/>
            </a:xfrm>
            <a:solidFill>
              <a:schemeClr val="accent1"/>
            </a:solidFill>
          </p:grpSpPr>
          <p:sp>
            <p:nvSpPr>
              <p:cNvPr id="59"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0"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61"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83" name="群組 82"/>
          <p:cNvGrpSpPr/>
          <p:nvPr/>
        </p:nvGrpSpPr>
        <p:grpSpPr>
          <a:xfrm>
            <a:off x="6381301" y="4575408"/>
            <a:ext cx="270707" cy="270707"/>
            <a:chOff x="5932033" y="2030238"/>
            <a:chExt cx="270707" cy="270707"/>
          </a:xfrm>
        </p:grpSpPr>
        <p:sp>
          <p:nvSpPr>
            <p:cNvPr id="63" name="橢圓 62"/>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4" name="手繪多邊形 63"/>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65" name="矩形 64"/>
          <p:cNvSpPr/>
          <p:nvPr/>
        </p:nvSpPr>
        <p:spPr>
          <a:xfrm>
            <a:off x="1245502" y="4559500"/>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6" name="矩形 65"/>
          <p:cNvSpPr/>
          <p:nvPr/>
        </p:nvSpPr>
        <p:spPr>
          <a:xfrm>
            <a:off x="3402903" y="4577607"/>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7" name="矩形 66"/>
          <p:cNvSpPr/>
          <p:nvPr/>
        </p:nvSpPr>
        <p:spPr>
          <a:xfrm>
            <a:off x="6618743" y="4560858"/>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26" name="群組 25"/>
          <p:cNvGrpSpPr/>
          <p:nvPr/>
        </p:nvGrpSpPr>
        <p:grpSpPr>
          <a:xfrm>
            <a:off x="986287" y="5078498"/>
            <a:ext cx="270707" cy="270707"/>
            <a:chOff x="5932033" y="3268556"/>
            <a:chExt cx="270707" cy="270707"/>
          </a:xfrm>
        </p:grpSpPr>
        <p:sp>
          <p:nvSpPr>
            <p:cNvPr id="69" name="橢圓 68"/>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2" name="群組 31"/>
          <p:cNvGrpSpPr/>
          <p:nvPr/>
        </p:nvGrpSpPr>
        <p:grpSpPr>
          <a:xfrm>
            <a:off x="3171254" y="5078498"/>
            <a:ext cx="270707" cy="270707"/>
            <a:chOff x="5932033" y="3592406"/>
            <a:chExt cx="270707" cy="270707"/>
          </a:xfrm>
        </p:grpSpPr>
        <p:sp>
          <p:nvSpPr>
            <p:cNvPr id="72" name="橢圓 71"/>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3"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35" name="群組 34"/>
          <p:cNvGrpSpPr/>
          <p:nvPr/>
        </p:nvGrpSpPr>
        <p:grpSpPr>
          <a:xfrm>
            <a:off x="6359529" y="5078498"/>
            <a:ext cx="270707" cy="270707"/>
            <a:chOff x="5932033" y="3916256"/>
            <a:chExt cx="270707" cy="270707"/>
          </a:xfrm>
        </p:grpSpPr>
        <p:sp>
          <p:nvSpPr>
            <p:cNvPr id="75" name="橢圓 74"/>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6"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77" name="矩形 76"/>
          <p:cNvSpPr/>
          <p:nvPr/>
        </p:nvSpPr>
        <p:spPr>
          <a:xfrm>
            <a:off x="1223730" y="5086188"/>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78" name="矩形 77"/>
          <p:cNvSpPr/>
          <p:nvPr/>
        </p:nvSpPr>
        <p:spPr>
          <a:xfrm>
            <a:off x="3408696" y="5071344"/>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79" name="矩形 78"/>
          <p:cNvSpPr/>
          <p:nvPr/>
        </p:nvSpPr>
        <p:spPr>
          <a:xfrm>
            <a:off x="6596971" y="5086188"/>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@pook.com.tw</a:t>
            </a:r>
          </a:p>
        </p:txBody>
      </p:sp>
      <p:sp>
        <p:nvSpPr>
          <p:cNvPr id="81" name="文字方塊 80"/>
          <p:cNvSpPr txBox="1"/>
          <p:nvPr/>
        </p:nvSpPr>
        <p:spPr>
          <a:xfrm>
            <a:off x="607334" y="2257584"/>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pPr/>
              <a:t>516</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00056084"/>
      </p:ext>
    </p:extLst>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 name="Picture 2" descr="C:\Users\PD\Desktop\Nori\EC模板\Blanc 2Way Sleeve\素材\04.JPG"/>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0"/>
            <a:ext cx="9160820" cy="6876550"/>
          </a:xfrm>
          <a:prstGeom prst="rect">
            <a:avLst/>
          </a:prstGeom>
          <a:noFill/>
        </p:spPr>
      </p:pic>
      <p:sp>
        <p:nvSpPr>
          <p:cNvPr id="81" name="文字方塊 80"/>
          <p:cNvSpPr txBox="1"/>
          <p:nvPr/>
        </p:nvSpPr>
        <p:spPr>
          <a:xfrm>
            <a:off x="525206" y="575761"/>
            <a:ext cx="3964665" cy="923330"/>
          </a:xfrm>
          <a:prstGeom prst="rect">
            <a:avLst/>
          </a:prstGeom>
          <a:noFill/>
        </p:spPr>
        <p:txBody>
          <a:bodyPr wrap="square" rtlCol="0" anchor="ctr">
            <a:spAutoFit/>
          </a:bodyPr>
          <a:lstStyle/>
          <a:p>
            <a:pPr algn="ctr"/>
            <a:r>
              <a:rPr lang="en-US" altLang="zh-TW" sz="5400" b="1" dirty="0" smtClean="0">
                <a:solidFill>
                  <a:schemeClr val="bg1"/>
                </a:solidFill>
              </a:rPr>
              <a:t>Thank You</a:t>
            </a:r>
            <a:endParaRPr lang="zh-TW" altLang="en-US" sz="5400" b="1"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solidFill>
                  <a:schemeClr val="bg1"/>
                </a:solidFill>
              </a:rPr>
              <a:t>517</a:t>
            </a:fld>
            <a:endParaRPr lang="zh-TW" altLang="en-US">
              <a:solidFill>
                <a:schemeClr val="bg1"/>
              </a:solidFill>
            </a:endParaRPr>
          </a:p>
        </p:txBody>
      </p:sp>
      <p:sp>
        <p:nvSpPr>
          <p:cNvPr id="4" name="橢圓 3"/>
          <p:cNvSpPr/>
          <p:nvPr/>
        </p:nvSpPr>
        <p:spPr>
          <a:xfrm>
            <a:off x="709210" y="2432240"/>
            <a:ext cx="3669631" cy="3669631"/>
          </a:xfrm>
          <a:prstGeom prst="ellipse">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7" name="群組 36"/>
          <p:cNvGrpSpPr/>
          <p:nvPr/>
        </p:nvGrpSpPr>
        <p:grpSpPr>
          <a:xfrm>
            <a:off x="1172894" y="3293950"/>
            <a:ext cx="270707" cy="270707"/>
            <a:chOff x="5932033" y="1376503"/>
            <a:chExt cx="270707" cy="270707"/>
          </a:xfrm>
        </p:grpSpPr>
        <p:sp>
          <p:nvSpPr>
            <p:cNvPr id="39" name="橢圓 38"/>
            <p:cNvSpPr/>
            <p:nvPr/>
          </p:nvSpPr>
          <p:spPr>
            <a:xfrm>
              <a:off x="5932033" y="1376503"/>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0" name="群組 39"/>
            <p:cNvGrpSpPr/>
            <p:nvPr/>
          </p:nvGrpSpPr>
          <p:grpSpPr>
            <a:xfrm>
              <a:off x="6000928" y="1402346"/>
              <a:ext cx="132916" cy="219020"/>
              <a:chOff x="6204931" y="3545941"/>
              <a:chExt cx="411266" cy="677688"/>
            </a:xfrm>
            <a:solidFill>
              <a:schemeClr val="accent1"/>
            </a:solidFill>
          </p:grpSpPr>
          <p:sp>
            <p:nvSpPr>
              <p:cNvPr id="41" name="手繪多邊形 40"/>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2" name="橢圓 41"/>
              <p:cNvSpPr/>
              <p:nvPr/>
            </p:nvSpPr>
            <p:spPr>
              <a:xfrm>
                <a:off x="6297149" y="3646759"/>
                <a:ext cx="226831" cy="226831"/>
              </a:xfrm>
              <a:prstGeom prst="ellipse">
                <a:avLst/>
              </a:pr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dirty="0">
                  <a:solidFill>
                    <a:schemeClr val="tx1"/>
                  </a:solidFill>
                </a:endParaRPr>
              </a:p>
            </p:txBody>
          </p:sp>
        </p:grpSp>
      </p:grpSp>
      <p:grpSp>
        <p:nvGrpSpPr>
          <p:cNvPr id="43" name="群組 42"/>
          <p:cNvGrpSpPr/>
          <p:nvPr/>
        </p:nvGrpSpPr>
        <p:grpSpPr>
          <a:xfrm>
            <a:off x="1172894" y="3616735"/>
            <a:ext cx="270707" cy="270707"/>
            <a:chOff x="5932033" y="1696375"/>
            <a:chExt cx="270707" cy="270707"/>
          </a:xfrm>
        </p:grpSpPr>
        <p:sp>
          <p:nvSpPr>
            <p:cNvPr id="44" name="橢圓 43"/>
            <p:cNvSpPr/>
            <p:nvPr/>
          </p:nvSpPr>
          <p:spPr>
            <a:xfrm>
              <a:off x="5932033" y="1696375"/>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5" name="群組 44"/>
            <p:cNvGrpSpPr/>
            <p:nvPr/>
          </p:nvGrpSpPr>
          <p:grpSpPr>
            <a:xfrm>
              <a:off x="5979910" y="1744252"/>
              <a:ext cx="174952" cy="174952"/>
              <a:chOff x="35271090" y="7603951"/>
              <a:chExt cx="2960312" cy="2983747"/>
            </a:xfrm>
            <a:solidFill>
              <a:schemeClr val="accent1"/>
            </a:solidFill>
          </p:grpSpPr>
          <p:sp>
            <p:nvSpPr>
              <p:cNvPr id="46"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7"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48"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grpSp>
        <p:nvGrpSpPr>
          <p:cNvPr id="49" name="群組 48"/>
          <p:cNvGrpSpPr/>
          <p:nvPr/>
        </p:nvGrpSpPr>
        <p:grpSpPr>
          <a:xfrm>
            <a:off x="1172894" y="3939520"/>
            <a:ext cx="270707" cy="270707"/>
            <a:chOff x="5932033" y="2030238"/>
            <a:chExt cx="270707" cy="270707"/>
          </a:xfrm>
        </p:grpSpPr>
        <p:sp>
          <p:nvSpPr>
            <p:cNvPr id="50" name="橢圓 49"/>
            <p:cNvSpPr/>
            <p:nvPr/>
          </p:nvSpPr>
          <p:spPr>
            <a:xfrm>
              <a:off x="5932033" y="2030238"/>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手繪多邊形 50"/>
            <p:cNvSpPr>
              <a:spLocks/>
            </p:cNvSpPr>
            <p:nvPr/>
          </p:nvSpPr>
          <p:spPr bwMode="auto">
            <a:xfrm>
              <a:off x="5968519" y="209655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w="0">
              <a:noFill/>
              <a:prstDash val="solid"/>
              <a:round/>
              <a:headEnd/>
              <a:tailEnd/>
            </a:ln>
            <a:extLst/>
          </p:spPr>
          <p:txBody>
            <a:bodyPr vert="horz" wrap="square" lIns="91440" tIns="45720" rIns="91440" bIns="45720" numCol="1" anchor="t" anchorCtr="0" compatLnSpc="1">
              <a:prstTxWarp prst="textNoShape">
                <a:avLst/>
              </a:prstTxWarp>
            </a:bodyPr>
            <a:lstStyle/>
            <a:p>
              <a:endParaRPr lang="zh-TW" altLang="en-US"/>
            </a:p>
          </p:txBody>
        </p:sp>
      </p:grpSp>
      <p:sp>
        <p:nvSpPr>
          <p:cNvPr id="56" name="矩形 55"/>
          <p:cNvSpPr/>
          <p:nvPr/>
        </p:nvSpPr>
        <p:spPr>
          <a:xfrm>
            <a:off x="1410337" y="3298319"/>
            <a:ext cx="1656440" cy="282129"/>
          </a:xfrm>
          <a:prstGeom prst="rect">
            <a:avLst/>
          </a:prstGeom>
        </p:spPr>
        <p:txBody>
          <a:bodyPr wrap="square" tIns="0" rIns="90000" bIns="0" anchor="ctr">
            <a:spAutoFit/>
          </a:bodyPr>
          <a:lstStyle/>
          <a:p>
            <a:pPr>
              <a:lnSpc>
                <a:spcPts val="2200"/>
              </a:lnSpc>
            </a:pPr>
            <a:r>
              <a:rPr lang="en-US" altLang="zh-TW" sz="1400" dirty="0">
                <a:solidFill>
                  <a:schemeClr val="bg1"/>
                </a:solidFill>
              </a:rPr>
              <a:t>100 Taipei </a:t>
            </a:r>
            <a:r>
              <a:rPr lang="en-US" altLang="zh-TW" sz="1400" dirty="0" smtClean="0">
                <a:solidFill>
                  <a:schemeClr val="bg1"/>
                </a:solidFill>
              </a:rPr>
              <a:t>City</a:t>
            </a:r>
          </a:p>
        </p:txBody>
      </p:sp>
      <p:sp>
        <p:nvSpPr>
          <p:cNvPr id="62" name="矩形 61"/>
          <p:cNvSpPr/>
          <p:nvPr/>
        </p:nvSpPr>
        <p:spPr>
          <a:xfrm>
            <a:off x="1410337" y="3627615"/>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0930-096593</a:t>
            </a:r>
          </a:p>
        </p:txBody>
      </p:sp>
      <p:sp>
        <p:nvSpPr>
          <p:cNvPr id="68" name="矩形 67"/>
          <p:cNvSpPr/>
          <p:nvPr/>
        </p:nvSpPr>
        <p:spPr>
          <a:xfrm>
            <a:off x="1410336" y="3927223"/>
            <a:ext cx="2081395"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mwhan@pook.com.tw</a:t>
            </a:r>
          </a:p>
        </p:txBody>
      </p:sp>
      <p:grpSp>
        <p:nvGrpSpPr>
          <p:cNvPr id="71" name="群組 70"/>
          <p:cNvGrpSpPr/>
          <p:nvPr/>
        </p:nvGrpSpPr>
        <p:grpSpPr>
          <a:xfrm>
            <a:off x="1172894" y="4262305"/>
            <a:ext cx="270707" cy="270707"/>
            <a:chOff x="5932033" y="3268556"/>
            <a:chExt cx="270707" cy="270707"/>
          </a:xfrm>
        </p:grpSpPr>
        <p:sp>
          <p:nvSpPr>
            <p:cNvPr id="74" name="橢圓 73"/>
            <p:cNvSpPr/>
            <p:nvPr/>
          </p:nvSpPr>
          <p:spPr>
            <a:xfrm>
              <a:off x="5932033" y="32685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0" name="Freeform 11"/>
            <p:cNvSpPr>
              <a:spLocks/>
            </p:cNvSpPr>
            <p:nvPr/>
          </p:nvSpPr>
          <p:spPr bwMode="auto">
            <a:xfrm>
              <a:off x="5992862" y="3335589"/>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84" name="群組 83"/>
          <p:cNvGrpSpPr/>
          <p:nvPr/>
        </p:nvGrpSpPr>
        <p:grpSpPr>
          <a:xfrm>
            <a:off x="1172894" y="4585090"/>
            <a:ext cx="270707" cy="270707"/>
            <a:chOff x="5932033" y="3592406"/>
            <a:chExt cx="270707" cy="270707"/>
          </a:xfrm>
        </p:grpSpPr>
        <p:sp>
          <p:nvSpPr>
            <p:cNvPr id="85" name="橢圓 84"/>
            <p:cNvSpPr/>
            <p:nvPr/>
          </p:nvSpPr>
          <p:spPr>
            <a:xfrm>
              <a:off x="5932033" y="359240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6" name="Freeform 16"/>
            <p:cNvSpPr>
              <a:spLocks/>
            </p:cNvSpPr>
            <p:nvPr/>
          </p:nvSpPr>
          <p:spPr bwMode="auto">
            <a:xfrm>
              <a:off x="6012455" y="3636650"/>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87" name="群組 86"/>
          <p:cNvGrpSpPr/>
          <p:nvPr/>
        </p:nvGrpSpPr>
        <p:grpSpPr>
          <a:xfrm>
            <a:off x="1172894" y="4907873"/>
            <a:ext cx="270707" cy="270707"/>
            <a:chOff x="5932033" y="3916256"/>
            <a:chExt cx="270707" cy="270707"/>
          </a:xfrm>
        </p:grpSpPr>
        <p:sp>
          <p:nvSpPr>
            <p:cNvPr id="88" name="橢圓 87"/>
            <p:cNvSpPr/>
            <p:nvPr/>
          </p:nvSpPr>
          <p:spPr>
            <a:xfrm>
              <a:off x="5932033" y="3916256"/>
              <a:ext cx="270707" cy="270707"/>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9" name="Freeform 6"/>
            <p:cNvSpPr>
              <a:spLocks/>
            </p:cNvSpPr>
            <p:nvPr/>
          </p:nvSpPr>
          <p:spPr bwMode="auto">
            <a:xfrm>
              <a:off x="5953441" y="3961186"/>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90" name="矩形 89"/>
          <p:cNvSpPr/>
          <p:nvPr/>
        </p:nvSpPr>
        <p:spPr>
          <a:xfrm>
            <a:off x="1410337" y="4256519"/>
            <a:ext cx="1656440"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www.pook.com.tw</a:t>
            </a:r>
          </a:p>
        </p:txBody>
      </p:sp>
      <p:sp>
        <p:nvSpPr>
          <p:cNvPr id="91" name="矩形 90"/>
          <p:cNvSpPr/>
          <p:nvPr/>
        </p:nvSpPr>
        <p:spPr>
          <a:xfrm>
            <a:off x="1410336" y="4556127"/>
            <a:ext cx="2790056" cy="282129"/>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www.facebook.com/pook.com.tw</a:t>
            </a:r>
          </a:p>
        </p:txBody>
      </p:sp>
      <p:sp>
        <p:nvSpPr>
          <p:cNvPr id="92" name="矩形 91"/>
          <p:cNvSpPr/>
          <p:nvPr/>
        </p:nvSpPr>
        <p:spPr>
          <a:xfrm>
            <a:off x="1410336" y="4885423"/>
            <a:ext cx="2081395" cy="252441"/>
          </a:xfrm>
          <a:prstGeom prst="rect">
            <a:avLst/>
          </a:prstGeom>
        </p:spPr>
        <p:txBody>
          <a:bodyPr wrap="square" tIns="0" rIns="90000" bIns="0" anchor="ctr">
            <a:spAutoFit/>
          </a:bodyPr>
          <a:lstStyle/>
          <a:p>
            <a:pPr>
              <a:lnSpc>
                <a:spcPts val="2200"/>
              </a:lnSpc>
            </a:pPr>
            <a:r>
              <a:rPr lang="en-US" altLang="zh-TW" sz="1400" dirty="0" smtClean="0">
                <a:solidFill>
                  <a:schemeClr val="bg1"/>
                </a:solidFill>
              </a:rPr>
              <a:t>@mwhan8888</a:t>
            </a:r>
          </a:p>
        </p:txBody>
      </p:sp>
      <p:sp>
        <p:nvSpPr>
          <p:cNvPr id="6" name="橢圓 5"/>
          <p:cNvSpPr/>
          <p:nvPr/>
        </p:nvSpPr>
        <p:spPr>
          <a:xfrm>
            <a:off x="2987188" y="2052965"/>
            <a:ext cx="1299411" cy="1299411"/>
          </a:xfrm>
          <a:prstGeom prst="ellipse">
            <a:avLst/>
          </a:prstGeom>
          <a:solidFill>
            <a:schemeClr val="bg1">
              <a:lumMod val="85000"/>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頁尾版面配置區 1"/>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Tree>
    <p:extLst>
      <p:ext uri="{BB962C8B-B14F-4D97-AF65-F5344CB8AC3E}">
        <p14:creationId xmlns:p14="http://schemas.microsoft.com/office/powerpoint/2010/main" val="445079817"/>
      </p:ext>
    </p:extLst>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51" name="Picture 7" descr="\\LIVEAURA\Matter Lab\商攝\形象照\2016-商攝(20160324)原檔\matterlab修\修\Tote\IMG_040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6858000" y="3200400"/>
            <a:ext cx="2286000" cy="3657600"/>
          </a:xfrm>
          <a:prstGeom prst="rect">
            <a:avLst/>
          </a:prstGeom>
          <a:noFill/>
        </p:spPr>
      </p:pic>
      <p:pic>
        <p:nvPicPr>
          <p:cNvPr id="31749" name="Picture 5" descr="\\LIVEAURA\Matter Lab\商攝\形象照\2016-商攝(20160324)原檔\matterlab修\修\Bleu\IMG_0498.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572000" y="0"/>
            <a:ext cx="2286000" cy="3657600"/>
          </a:xfrm>
          <a:prstGeom prst="rect">
            <a:avLst/>
          </a:prstGeom>
          <a:noFill/>
        </p:spPr>
      </p:pic>
      <p:pic>
        <p:nvPicPr>
          <p:cNvPr id="31748" name="Picture 4" descr="C:\Users\PD\Desktop\Nori\EC模板\Noir Slim Sleeve\速材\IMG_9978 1.JPG"/>
          <p:cNvPicPr>
            <a:picLocks noChangeAspect="1" noChangeArrowheads="1"/>
          </p:cNvPicPr>
          <p:nvPr/>
        </p:nvPicPr>
        <p:blipFill>
          <a:blip r:embed="rId4" cstate="email">
            <a:extLst>
              <a:ext uri="{28A0092B-C50C-407E-A947-70E740481C1C}">
                <a14:useLocalDpi xmlns:a14="http://schemas.microsoft.com/office/drawing/2010/main"/>
              </a:ext>
            </a:extLst>
          </a:blip>
          <a:srcRect/>
          <a:stretch>
            <a:fillRect/>
          </a:stretch>
        </p:blipFill>
        <p:spPr bwMode="auto">
          <a:xfrm>
            <a:off x="2286000" y="3189288"/>
            <a:ext cx="2286000" cy="3668712"/>
          </a:xfrm>
          <a:prstGeom prst="rect">
            <a:avLst/>
          </a:prstGeom>
          <a:noFill/>
        </p:spPr>
      </p:pic>
      <p:pic>
        <p:nvPicPr>
          <p:cNvPr id="31746" name="Picture 2" descr="\\LIVEAURA\Matter Lab\商攝\形象照\2016-商攝(20160324)原檔\matterlab修\修\Brief\IMG_9780.jp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0" y="0"/>
            <a:ext cx="2291942" cy="3657601"/>
          </a:xfrm>
          <a:prstGeom prst="rect">
            <a:avLst/>
          </a:prstGeom>
          <a:noFill/>
        </p:spPr>
      </p:pic>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solidFill>
                  <a:schemeClr val="bg1"/>
                </a:solidFill>
              </a:rPr>
              <a:pPr/>
              <a:t>518</a:t>
            </a:fld>
            <a:endParaRPr lang="zh-TW" altLang="en-US">
              <a:solidFill>
                <a:schemeClr val="bg1"/>
              </a:solidFill>
            </a:endParaRPr>
          </a:p>
        </p:txBody>
      </p:sp>
      <p:grpSp>
        <p:nvGrpSpPr>
          <p:cNvPr id="74" name="群組 73"/>
          <p:cNvGrpSpPr/>
          <p:nvPr/>
        </p:nvGrpSpPr>
        <p:grpSpPr>
          <a:xfrm>
            <a:off x="3147643" y="391012"/>
            <a:ext cx="538010" cy="886536"/>
            <a:chOff x="6204931" y="3545941"/>
            <a:chExt cx="411266" cy="677688"/>
          </a:xfrm>
          <a:solidFill>
            <a:schemeClr val="accent1"/>
          </a:solidFill>
        </p:grpSpPr>
        <p:sp>
          <p:nvSpPr>
            <p:cNvPr id="80" name="手繪多邊形 7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4" name="橢圓 83"/>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nvGrpSpPr>
          <p:cNvPr id="87" name="群組 86"/>
          <p:cNvGrpSpPr/>
          <p:nvPr/>
        </p:nvGrpSpPr>
        <p:grpSpPr>
          <a:xfrm>
            <a:off x="699549" y="4140427"/>
            <a:ext cx="751952" cy="751952"/>
            <a:chOff x="35271090" y="7603951"/>
            <a:chExt cx="2960312" cy="2983747"/>
          </a:xfrm>
          <a:solidFill>
            <a:schemeClr val="accent1"/>
          </a:solidFill>
        </p:grpSpPr>
        <p:sp>
          <p:nvSpPr>
            <p:cNvPr id="88"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9"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0"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93" name="手繪多邊形 92"/>
          <p:cNvSpPr>
            <a:spLocks/>
          </p:cNvSpPr>
          <p:nvPr/>
        </p:nvSpPr>
        <p:spPr bwMode="auto">
          <a:xfrm>
            <a:off x="5269813" y="4121238"/>
            <a:ext cx="890374" cy="621714"/>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4" name="矩形 93"/>
          <p:cNvSpPr/>
          <p:nvPr/>
        </p:nvSpPr>
        <p:spPr>
          <a:xfrm>
            <a:off x="2600780" y="1672319"/>
            <a:ext cx="1656440" cy="282129"/>
          </a:xfrm>
          <a:prstGeom prst="rect">
            <a:avLst/>
          </a:prstGeom>
        </p:spPr>
        <p:txBody>
          <a:bodyPr wrap="square" tIns="0" rIns="90000" bIns="0" anchor="ctr">
            <a:spAutoFit/>
          </a:bodyPr>
          <a:lstStyle/>
          <a:p>
            <a:pPr algn="ctr">
              <a:lnSpc>
                <a:spcPts val="2200"/>
              </a:lnSpc>
            </a:pPr>
            <a:r>
              <a:rPr lang="en-US" altLang="zh-TW" sz="1400" dirty="0"/>
              <a:t>100 Taipei </a:t>
            </a:r>
            <a:r>
              <a:rPr lang="en-US" altLang="zh-TW" sz="1400" dirty="0" smtClean="0"/>
              <a:t>City</a:t>
            </a:r>
          </a:p>
        </p:txBody>
      </p:sp>
      <p:sp>
        <p:nvSpPr>
          <p:cNvPr id="95" name="矩形 94"/>
          <p:cNvSpPr/>
          <p:nvPr/>
        </p:nvSpPr>
        <p:spPr>
          <a:xfrm>
            <a:off x="304800" y="5249014"/>
            <a:ext cx="1656440" cy="282129"/>
          </a:xfrm>
          <a:prstGeom prst="rect">
            <a:avLst/>
          </a:prstGeom>
        </p:spPr>
        <p:txBody>
          <a:bodyPr wrap="square" tIns="0" rIns="90000" bIns="0" anchor="ctr">
            <a:spAutoFit/>
          </a:bodyPr>
          <a:lstStyle/>
          <a:p>
            <a:pPr algn="ctr">
              <a:lnSpc>
                <a:spcPts val="2200"/>
              </a:lnSpc>
            </a:pPr>
            <a:r>
              <a:rPr lang="en-US" altLang="zh-TW" sz="1400" dirty="0" smtClean="0"/>
              <a:t>0930-096593</a:t>
            </a:r>
          </a:p>
        </p:txBody>
      </p:sp>
      <p:sp>
        <p:nvSpPr>
          <p:cNvPr id="96" name="矩形 95"/>
          <p:cNvSpPr/>
          <p:nvPr/>
        </p:nvSpPr>
        <p:spPr>
          <a:xfrm>
            <a:off x="4698365" y="5249014"/>
            <a:ext cx="2081395" cy="282129"/>
          </a:xfrm>
          <a:prstGeom prst="rect">
            <a:avLst/>
          </a:prstGeom>
        </p:spPr>
        <p:txBody>
          <a:bodyPr wrap="square" tIns="0" rIns="90000" bIns="0" anchor="ctr">
            <a:spAutoFit/>
          </a:bodyPr>
          <a:lstStyle/>
          <a:p>
            <a:pPr algn="ctr">
              <a:lnSpc>
                <a:spcPts val="2200"/>
              </a:lnSpc>
            </a:pPr>
            <a:r>
              <a:rPr lang="en-US" altLang="zh-TW" sz="1400" dirty="0" smtClean="0"/>
              <a:t>mwhan@pook.com.tw</a:t>
            </a:r>
          </a:p>
        </p:txBody>
      </p:sp>
      <p:sp>
        <p:nvSpPr>
          <p:cNvPr id="99" name="Freeform 11"/>
          <p:cNvSpPr>
            <a:spLocks/>
          </p:cNvSpPr>
          <p:nvPr/>
        </p:nvSpPr>
        <p:spPr bwMode="auto">
          <a:xfrm>
            <a:off x="7594661" y="499596"/>
            <a:ext cx="669368" cy="66936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sp>
        <p:nvSpPr>
          <p:cNvPr id="119" name="矩形 118"/>
          <p:cNvSpPr/>
          <p:nvPr/>
        </p:nvSpPr>
        <p:spPr>
          <a:xfrm>
            <a:off x="7172780" y="1687163"/>
            <a:ext cx="1656440" cy="252441"/>
          </a:xfrm>
          <a:prstGeom prst="rect">
            <a:avLst/>
          </a:prstGeom>
        </p:spPr>
        <p:txBody>
          <a:bodyPr wrap="square" tIns="0" rIns="90000" bIns="0" anchor="ctr">
            <a:spAutoFit/>
          </a:bodyPr>
          <a:lstStyle/>
          <a:p>
            <a:pPr algn="ctr">
              <a:lnSpc>
                <a:spcPts val="2200"/>
              </a:lnSpc>
            </a:pPr>
            <a:r>
              <a:rPr lang="en-US" altLang="zh-TW" sz="1400" dirty="0" smtClean="0"/>
              <a:t>www.pook.com.tw</a:t>
            </a:r>
          </a:p>
        </p:txBody>
      </p:sp>
    </p:spTree>
    <p:extLst>
      <p:ext uri="{BB962C8B-B14F-4D97-AF65-F5344CB8AC3E}">
        <p14:creationId xmlns:p14="http://schemas.microsoft.com/office/powerpoint/2010/main" val="3539762617"/>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3" name="Picture 5" descr="\\LIVEAURA\Matter Lab\商攝\形象照\2016-商攝(20160324)原檔\matterlab修\初選\Noir Passport\IMG_9828.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0" y="0"/>
            <a:ext cx="9144000" cy="2774950"/>
          </a:xfrm>
          <a:prstGeom prst="rect">
            <a:avLst/>
          </a:prstGeom>
          <a:noFill/>
        </p:spPr>
      </p:pic>
      <p:sp>
        <p:nvSpPr>
          <p:cNvPr id="7" name="文字方塊 6"/>
          <p:cNvSpPr txBox="1"/>
          <p:nvPr/>
        </p:nvSpPr>
        <p:spPr>
          <a:xfrm>
            <a:off x="3155324" y="2915615"/>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8" name="矩形 7"/>
          <p:cNvSpPr/>
          <p:nvPr/>
        </p:nvSpPr>
        <p:spPr>
          <a:xfrm>
            <a:off x="3155324" y="36235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矩形 10"/>
          <p:cNvSpPr/>
          <p:nvPr/>
        </p:nvSpPr>
        <p:spPr>
          <a:xfrm>
            <a:off x="604349" y="4176463"/>
            <a:ext cx="900115" cy="900115"/>
          </a:xfrm>
          <a:prstGeom prst="rect">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01</a:t>
            </a:r>
          </a:p>
        </p:txBody>
      </p:sp>
      <p:sp>
        <p:nvSpPr>
          <p:cNvPr id="12" name="文字方塊 11"/>
          <p:cNvSpPr txBox="1"/>
          <p:nvPr/>
        </p:nvSpPr>
        <p:spPr>
          <a:xfrm>
            <a:off x="1588001" y="4303355"/>
            <a:ext cx="3132356" cy="646331"/>
          </a:xfrm>
          <a:prstGeom prst="rect">
            <a:avLst/>
          </a:prstGeom>
          <a:noFill/>
        </p:spPr>
        <p:txBody>
          <a:bodyPr wrap="square" rtlCol="0">
            <a:spAutoFit/>
          </a:bodyPr>
          <a:lstStyle/>
          <a:p>
            <a:r>
              <a:rPr lang="en-US" dirty="0" smtClean="0"/>
              <a:t>The quick brown fox jumps over the lazy dog. </a:t>
            </a:r>
          </a:p>
        </p:txBody>
      </p:sp>
      <p:sp>
        <p:nvSpPr>
          <p:cNvPr id="13" name="矩形 12"/>
          <p:cNvSpPr/>
          <p:nvPr/>
        </p:nvSpPr>
        <p:spPr>
          <a:xfrm>
            <a:off x="604349" y="5295400"/>
            <a:ext cx="900115" cy="900115"/>
          </a:xfrm>
          <a:prstGeom prst="rect">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02</a:t>
            </a:r>
          </a:p>
        </p:txBody>
      </p:sp>
      <p:sp>
        <p:nvSpPr>
          <p:cNvPr id="14" name="文字方塊 13"/>
          <p:cNvSpPr txBox="1"/>
          <p:nvPr/>
        </p:nvSpPr>
        <p:spPr>
          <a:xfrm>
            <a:off x="1588001" y="5422292"/>
            <a:ext cx="3132356" cy="646331"/>
          </a:xfrm>
          <a:prstGeom prst="rect">
            <a:avLst/>
          </a:prstGeom>
          <a:noFill/>
        </p:spPr>
        <p:txBody>
          <a:bodyPr wrap="square" rtlCol="0">
            <a:spAutoFit/>
          </a:bodyPr>
          <a:lstStyle/>
          <a:p>
            <a:r>
              <a:rPr lang="en-US" dirty="0" smtClean="0"/>
              <a:t>The quick brown fox jumps over the lazy dog. </a:t>
            </a:r>
          </a:p>
        </p:txBody>
      </p:sp>
      <p:sp>
        <p:nvSpPr>
          <p:cNvPr id="15" name="矩形 14"/>
          <p:cNvSpPr/>
          <p:nvPr/>
        </p:nvSpPr>
        <p:spPr>
          <a:xfrm>
            <a:off x="4803894" y="4177192"/>
            <a:ext cx="900115" cy="900115"/>
          </a:xfrm>
          <a:prstGeom prst="rect">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03</a:t>
            </a:r>
          </a:p>
        </p:txBody>
      </p:sp>
      <p:sp>
        <p:nvSpPr>
          <p:cNvPr id="16" name="文字方塊 15"/>
          <p:cNvSpPr txBox="1"/>
          <p:nvPr/>
        </p:nvSpPr>
        <p:spPr>
          <a:xfrm>
            <a:off x="5787546" y="4304084"/>
            <a:ext cx="3132356" cy="646331"/>
          </a:xfrm>
          <a:prstGeom prst="rect">
            <a:avLst/>
          </a:prstGeom>
          <a:noFill/>
        </p:spPr>
        <p:txBody>
          <a:bodyPr wrap="square" rtlCol="0">
            <a:spAutoFit/>
          </a:bodyPr>
          <a:lstStyle/>
          <a:p>
            <a:r>
              <a:rPr lang="en-US" dirty="0" smtClean="0"/>
              <a:t>The quick brown fox jumps over the lazy dog. </a:t>
            </a:r>
          </a:p>
        </p:txBody>
      </p:sp>
      <p:sp>
        <p:nvSpPr>
          <p:cNvPr id="17" name="矩形 16"/>
          <p:cNvSpPr/>
          <p:nvPr/>
        </p:nvSpPr>
        <p:spPr>
          <a:xfrm>
            <a:off x="4803894" y="5296129"/>
            <a:ext cx="900115" cy="900115"/>
          </a:xfrm>
          <a:prstGeom prst="rect">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04</a:t>
            </a:r>
          </a:p>
        </p:txBody>
      </p:sp>
      <p:sp>
        <p:nvSpPr>
          <p:cNvPr id="18" name="文字方塊 17"/>
          <p:cNvSpPr txBox="1"/>
          <p:nvPr/>
        </p:nvSpPr>
        <p:spPr>
          <a:xfrm>
            <a:off x="5787546" y="5423021"/>
            <a:ext cx="3132356" cy="646331"/>
          </a:xfrm>
          <a:prstGeom prst="rect">
            <a:avLst/>
          </a:prstGeom>
          <a:noFill/>
        </p:spPr>
        <p:txBody>
          <a:bodyPr wrap="square" rtlCol="0">
            <a:spAutoFit/>
          </a:bodyPr>
          <a:lstStyle/>
          <a:p>
            <a:r>
              <a:rPr lang="en-US" dirty="0" smtClean="0"/>
              <a:t>The quick brown fox jumps over the lazy dog. </a:t>
            </a: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51</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112926334"/>
      </p:ext>
    </p:extLst>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矩形 5"/>
          <p:cNvSpPr/>
          <p:nvPr/>
        </p:nvSpPr>
        <p:spPr>
          <a:xfrm>
            <a:off x="3155324" y="3439412"/>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文字方塊 6"/>
          <p:cNvSpPr txBox="1"/>
          <p:nvPr/>
        </p:nvSpPr>
        <p:spPr>
          <a:xfrm>
            <a:off x="530058" y="2153022"/>
            <a:ext cx="8083885" cy="1292220"/>
          </a:xfrm>
          <a:prstGeom prst="rect">
            <a:avLst/>
          </a:prstGeom>
          <a:noFill/>
        </p:spPr>
        <p:txBody>
          <a:bodyPr wrap="square" rtlCol="0" anchor="ctr">
            <a:spAutoFit/>
          </a:bodyPr>
          <a:lstStyle/>
          <a:p>
            <a:pPr algn="ctr"/>
            <a:r>
              <a:rPr lang="en-US" altLang="zh-TW" sz="9600" b="1" dirty="0" smtClean="0"/>
              <a:t>Thank You</a:t>
            </a:r>
            <a:endParaRPr lang="zh-TW" altLang="en-US" sz="9600" b="1" dirty="0"/>
          </a:p>
        </p:txBody>
      </p:sp>
      <p:grpSp>
        <p:nvGrpSpPr>
          <p:cNvPr id="3" name="群組 2"/>
          <p:cNvGrpSpPr/>
          <p:nvPr/>
        </p:nvGrpSpPr>
        <p:grpSpPr>
          <a:xfrm>
            <a:off x="5146950" y="4557144"/>
            <a:ext cx="270707" cy="270707"/>
            <a:chOff x="1314871" y="5560173"/>
            <a:chExt cx="270707" cy="270707"/>
          </a:xfrm>
        </p:grpSpPr>
        <p:sp>
          <p:nvSpPr>
            <p:cNvPr id="16" name="橢圓 15"/>
            <p:cNvSpPr/>
            <p:nvPr/>
          </p:nvSpPr>
          <p:spPr>
            <a:xfrm>
              <a:off x="1314871" y="5560173"/>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17" name="群組 16"/>
            <p:cNvGrpSpPr/>
            <p:nvPr/>
          </p:nvGrpSpPr>
          <p:grpSpPr>
            <a:xfrm>
              <a:off x="1383766" y="5586016"/>
              <a:ext cx="132916" cy="219020"/>
              <a:chOff x="6204931" y="3545941"/>
              <a:chExt cx="411266" cy="677688"/>
            </a:xfrm>
            <a:solidFill>
              <a:schemeClr val="bg1"/>
            </a:solidFill>
          </p:grpSpPr>
          <p:sp>
            <p:nvSpPr>
              <p:cNvPr id="18" name="手繪多邊形 17"/>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19" name="橢圓 18"/>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4" name="群組 3"/>
          <p:cNvGrpSpPr/>
          <p:nvPr/>
        </p:nvGrpSpPr>
        <p:grpSpPr>
          <a:xfrm>
            <a:off x="5153427" y="4877016"/>
            <a:ext cx="270707" cy="270707"/>
            <a:chOff x="1321348" y="5880045"/>
            <a:chExt cx="270707" cy="270707"/>
          </a:xfrm>
        </p:grpSpPr>
        <p:sp>
          <p:nvSpPr>
            <p:cNvPr id="21" name="橢圓 20"/>
            <p:cNvSpPr/>
            <p:nvPr/>
          </p:nvSpPr>
          <p:spPr>
            <a:xfrm>
              <a:off x="1321348" y="5880045"/>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22" name="群組 21"/>
            <p:cNvGrpSpPr/>
            <p:nvPr/>
          </p:nvGrpSpPr>
          <p:grpSpPr>
            <a:xfrm>
              <a:off x="1369225" y="5927922"/>
              <a:ext cx="174952" cy="174952"/>
              <a:chOff x="35271090" y="7603951"/>
              <a:chExt cx="2960312" cy="2983747"/>
            </a:xfrm>
            <a:solidFill>
              <a:schemeClr val="bg1"/>
            </a:solidFill>
          </p:grpSpPr>
          <p:sp>
            <p:nvSpPr>
              <p:cNvPr id="23"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4"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25"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5" name="群組 4"/>
          <p:cNvGrpSpPr/>
          <p:nvPr/>
        </p:nvGrpSpPr>
        <p:grpSpPr>
          <a:xfrm>
            <a:off x="5153427" y="5210879"/>
            <a:ext cx="270707" cy="270707"/>
            <a:chOff x="1321348" y="6213908"/>
            <a:chExt cx="270707" cy="270707"/>
          </a:xfrm>
        </p:grpSpPr>
        <p:sp>
          <p:nvSpPr>
            <p:cNvPr id="27" name="橢圓 26"/>
            <p:cNvSpPr/>
            <p:nvPr/>
          </p:nvSpPr>
          <p:spPr>
            <a:xfrm>
              <a:off x="1321348" y="6213908"/>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8" name="手繪多邊形 27"/>
            <p:cNvSpPr>
              <a:spLocks/>
            </p:cNvSpPr>
            <p:nvPr/>
          </p:nvSpPr>
          <p:spPr bwMode="auto">
            <a:xfrm>
              <a:off x="1357834" y="6280226"/>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9" name="矩形 28"/>
          <p:cNvSpPr/>
          <p:nvPr/>
        </p:nvSpPr>
        <p:spPr>
          <a:xfrm>
            <a:off x="5390870" y="4576357"/>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30" name="矩形 29"/>
          <p:cNvSpPr/>
          <p:nvPr/>
        </p:nvSpPr>
        <p:spPr>
          <a:xfrm>
            <a:off x="5390870" y="4878921"/>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31" name="矩形 30"/>
          <p:cNvSpPr/>
          <p:nvPr/>
        </p:nvSpPr>
        <p:spPr>
          <a:xfrm>
            <a:off x="5390869" y="5196329"/>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44" name="群組 43"/>
          <p:cNvGrpSpPr/>
          <p:nvPr/>
        </p:nvGrpSpPr>
        <p:grpSpPr>
          <a:xfrm>
            <a:off x="5151022" y="5563552"/>
            <a:ext cx="270707" cy="270707"/>
            <a:chOff x="1321348" y="7887652"/>
            <a:chExt cx="270707" cy="270707"/>
          </a:xfrm>
        </p:grpSpPr>
        <p:sp>
          <p:nvSpPr>
            <p:cNvPr id="33" name="橢圓 32"/>
            <p:cNvSpPr/>
            <p:nvPr/>
          </p:nvSpPr>
          <p:spPr>
            <a:xfrm>
              <a:off x="1321348" y="78876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4" name="Freeform 11"/>
            <p:cNvSpPr>
              <a:spLocks/>
            </p:cNvSpPr>
            <p:nvPr/>
          </p:nvSpPr>
          <p:spPr bwMode="auto">
            <a:xfrm>
              <a:off x="1382177" y="795468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5" name="群組 44"/>
          <p:cNvGrpSpPr/>
          <p:nvPr/>
        </p:nvGrpSpPr>
        <p:grpSpPr>
          <a:xfrm>
            <a:off x="5151022" y="5887402"/>
            <a:ext cx="270707" cy="270707"/>
            <a:chOff x="1321348" y="8211502"/>
            <a:chExt cx="270707" cy="270707"/>
          </a:xfrm>
        </p:grpSpPr>
        <p:sp>
          <p:nvSpPr>
            <p:cNvPr id="36" name="橢圓 35"/>
            <p:cNvSpPr/>
            <p:nvPr/>
          </p:nvSpPr>
          <p:spPr>
            <a:xfrm>
              <a:off x="1321348" y="821150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7" name="Freeform 16"/>
            <p:cNvSpPr>
              <a:spLocks/>
            </p:cNvSpPr>
            <p:nvPr/>
          </p:nvSpPr>
          <p:spPr bwMode="auto">
            <a:xfrm>
              <a:off x="1401770" y="825574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6" name="群組 45"/>
          <p:cNvGrpSpPr/>
          <p:nvPr/>
        </p:nvGrpSpPr>
        <p:grpSpPr>
          <a:xfrm>
            <a:off x="5151022" y="6211252"/>
            <a:ext cx="270707" cy="270707"/>
            <a:chOff x="1321348" y="8535352"/>
            <a:chExt cx="270707" cy="270707"/>
          </a:xfrm>
        </p:grpSpPr>
        <p:sp>
          <p:nvSpPr>
            <p:cNvPr id="39" name="橢圓 38"/>
            <p:cNvSpPr/>
            <p:nvPr/>
          </p:nvSpPr>
          <p:spPr>
            <a:xfrm>
              <a:off x="1321348" y="8535352"/>
              <a:ext cx="270707" cy="270707"/>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0" name="Freeform 6"/>
            <p:cNvSpPr>
              <a:spLocks/>
            </p:cNvSpPr>
            <p:nvPr/>
          </p:nvSpPr>
          <p:spPr bwMode="auto">
            <a:xfrm>
              <a:off x="1342756" y="858028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41" name="矩形 40"/>
          <p:cNvSpPr/>
          <p:nvPr/>
        </p:nvSpPr>
        <p:spPr>
          <a:xfrm>
            <a:off x="5388465" y="5539142"/>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42" name="矩形 41"/>
          <p:cNvSpPr/>
          <p:nvPr/>
        </p:nvSpPr>
        <p:spPr>
          <a:xfrm>
            <a:off x="5388464" y="5856551"/>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43" name="矩形 42"/>
          <p:cNvSpPr/>
          <p:nvPr/>
        </p:nvSpPr>
        <p:spPr>
          <a:xfrm>
            <a:off x="5388464" y="6188802"/>
            <a:ext cx="2081395" cy="252441"/>
          </a:xfrm>
          <a:prstGeom prst="rect">
            <a:avLst/>
          </a:prstGeom>
        </p:spPr>
        <p:txBody>
          <a:bodyPr wrap="square" tIns="0" rIns="90000" bIns="0" anchor="ctr">
            <a:spAutoFit/>
          </a:bodyPr>
          <a:lstStyle/>
          <a:p>
            <a:pPr>
              <a:lnSpc>
                <a:spcPts val="2200"/>
              </a:lnSpc>
            </a:pPr>
            <a:r>
              <a:rPr lang="en-US" altLang="zh-TW" sz="1400" dirty="0" smtClean="0"/>
              <a:t>@mwhan8888</a:t>
            </a:r>
          </a:p>
        </p:txBody>
      </p:sp>
      <p:cxnSp>
        <p:nvCxnSpPr>
          <p:cNvPr id="11" name="直線接點 10"/>
          <p:cNvCxnSpPr/>
          <p:nvPr/>
        </p:nvCxnSpPr>
        <p:spPr>
          <a:xfrm flipV="1">
            <a:off x="4974773" y="4484912"/>
            <a:ext cx="0" cy="2160000"/>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 name="投影片編號版面配置區 1"/>
          <p:cNvSpPr>
            <a:spLocks noGrp="1"/>
          </p:cNvSpPr>
          <p:nvPr>
            <p:ph type="sldNum" sz="quarter" idx="12"/>
          </p:nvPr>
        </p:nvSpPr>
        <p:spPr/>
        <p:txBody>
          <a:bodyPr/>
          <a:lstStyle/>
          <a:p>
            <a:fld id="{93B68095-C8B2-4A76-90AA-E601358CCBC3}" type="slidenum">
              <a:rPr lang="zh-TW" altLang="en-US" smtClean="0"/>
              <a:t>519</a:t>
            </a:fld>
            <a:endParaRPr lang="zh-TW" altLang="en-US"/>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315786594"/>
      </p:ext>
    </p:extLst>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520</a:t>
            </a:fld>
            <a:endParaRPr lang="zh-TW" altLang="en-US"/>
          </a:p>
        </p:txBody>
      </p:sp>
      <p:sp>
        <p:nvSpPr>
          <p:cNvPr id="22" name="文字方塊 21"/>
          <p:cNvSpPr txBox="1"/>
          <p:nvPr/>
        </p:nvSpPr>
        <p:spPr>
          <a:xfrm>
            <a:off x="571500" y="3975335"/>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23" name="直線接點 22"/>
          <p:cNvCxnSpPr/>
          <p:nvPr/>
        </p:nvCxnSpPr>
        <p:spPr>
          <a:xfrm>
            <a:off x="675460" y="4316421"/>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文字方塊 23"/>
          <p:cNvSpPr txBox="1"/>
          <p:nvPr/>
        </p:nvSpPr>
        <p:spPr>
          <a:xfrm>
            <a:off x="3260552" y="3978637"/>
            <a:ext cx="1883229" cy="374461"/>
          </a:xfrm>
          <a:prstGeom prst="rect">
            <a:avLst/>
          </a:prstGeom>
          <a:noFill/>
        </p:spPr>
        <p:txBody>
          <a:bodyPr wrap="square" rtlCol="0">
            <a:spAutoFit/>
          </a:bodyPr>
          <a:lstStyle/>
          <a:p>
            <a:pPr>
              <a:lnSpc>
                <a:spcPts val="2200"/>
              </a:lnSpc>
            </a:pPr>
            <a:r>
              <a:rPr lang="en-US" altLang="zh-TW" sz="2000" dirty="0" smtClean="0"/>
              <a:t>Fellow Us On</a:t>
            </a:r>
          </a:p>
        </p:txBody>
      </p:sp>
      <p:cxnSp>
        <p:nvCxnSpPr>
          <p:cNvPr id="25" name="直線接點 24"/>
          <p:cNvCxnSpPr/>
          <p:nvPr/>
        </p:nvCxnSpPr>
        <p:spPr>
          <a:xfrm>
            <a:off x="3364513" y="4319723"/>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 name="群組 25"/>
          <p:cNvGrpSpPr/>
          <p:nvPr/>
        </p:nvGrpSpPr>
        <p:grpSpPr>
          <a:xfrm>
            <a:off x="675460" y="4520824"/>
            <a:ext cx="270707" cy="270707"/>
            <a:chOff x="5087802" y="1042603"/>
            <a:chExt cx="270707" cy="270707"/>
          </a:xfrm>
        </p:grpSpPr>
        <p:sp>
          <p:nvSpPr>
            <p:cNvPr id="27" name="橢圓 26"/>
            <p:cNvSpPr/>
            <p:nvPr/>
          </p:nvSpPr>
          <p:spPr>
            <a:xfrm>
              <a:off x="5087802" y="1042603"/>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28" name="群組 27"/>
            <p:cNvGrpSpPr/>
            <p:nvPr/>
          </p:nvGrpSpPr>
          <p:grpSpPr>
            <a:xfrm>
              <a:off x="5156697" y="1068446"/>
              <a:ext cx="132916" cy="219020"/>
              <a:chOff x="6204931" y="3545941"/>
              <a:chExt cx="411266" cy="677688"/>
            </a:xfrm>
            <a:solidFill>
              <a:schemeClr val="accent1"/>
            </a:solidFill>
          </p:grpSpPr>
          <p:sp>
            <p:nvSpPr>
              <p:cNvPr id="29" name="手繪多邊形 28"/>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0" name="橢圓 29"/>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31" name="群組 30"/>
          <p:cNvGrpSpPr/>
          <p:nvPr/>
        </p:nvGrpSpPr>
        <p:grpSpPr>
          <a:xfrm>
            <a:off x="675460" y="4840696"/>
            <a:ext cx="270707" cy="270707"/>
            <a:chOff x="5087802" y="1362475"/>
            <a:chExt cx="270707" cy="270707"/>
          </a:xfrm>
        </p:grpSpPr>
        <p:sp>
          <p:nvSpPr>
            <p:cNvPr id="32" name="橢圓 31"/>
            <p:cNvSpPr/>
            <p:nvPr/>
          </p:nvSpPr>
          <p:spPr>
            <a:xfrm>
              <a:off x="5087802" y="13624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33" name="群組 32"/>
            <p:cNvGrpSpPr/>
            <p:nvPr/>
          </p:nvGrpSpPr>
          <p:grpSpPr>
            <a:xfrm>
              <a:off x="5135679" y="1410352"/>
              <a:ext cx="174952" cy="174952"/>
              <a:chOff x="35271090" y="7603951"/>
              <a:chExt cx="2960312" cy="2983747"/>
            </a:xfrm>
            <a:solidFill>
              <a:schemeClr val="accent1"/>
            </a:solidFill>
          </p:grpSpPr>
          <p:sp>
            <p:nvSpPr>
              <p:cNvPr id="34"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5"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36"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37" name="群組 36"/>
          <p:cNvGrpSpPr/>
          <p:nvPr/>
        </p:nvGrpSpPr>
        <p:grpSpPr>
          <a:xfrm>
            <a:off x="675460" y="5174559"/>
            <a:ext cx="270707" cy="270707"/>
            <a:chOff x="5087802" y="2048275"/>
            <a:chExt cx="270707" cy="270707"/>
          </a:xfrm>
        </p:grpSpPr>
        <p:sp>
          <p:nvSpPr>
            <p:cNvPr id="38" name="橢圓 37"/>
            <p:cNvSpPr/>
            <p:nvPr/>
          </p:nvSpPr>
          <p:spPr>
            <a:xfrm>
              <a:off x="5087802" y="20482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9" name="手繪多邊形 38"/>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0" name="矩形 39"/>
          <p:cNvSpPr/>
          <p:nvPr/>
        </p:nvSpPr>
        <p:spPr>
          <a:xfrm>
            <a:off x="912903" y="4540037"/>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41" name="矩形 40"/>
          <p:cNvSpPr/>
          <p:nvPr/>
        </p:nvSpPr>
        <p:spPr>
          <a:xfrm>
            <a:off x="912903" y="4842601"/>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42" name="矩形 41"/>
          <p:cNvSpPr/>
          <p:nvPr/>
        </p:nvSpPr>
        <p:spPr>
          <a:xfrm>
            <a:off x="912902" y="5160009"/>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grpSp>
        <p:nvGrpSpPr>
          <p:cNvPr id="43" name="群組 42"/>
          <p:cNvGrpSpPr/>
          <p:nvPr/>
        </p:nvGrpSpPr>
        <p:grpSpPr>
          <a:xfrm>
            <a:off x="3364513" y="4527505"/>
            <a:ext cx="270707" cy="270707"/>
            <a:chOff x="5087802" y="3370082"/>
            <a:chExt cx="270707" cy="270707"/>
          </a:xfrm>
        </p:grpSpPr>
        <p:sp>
          <p:nvSpPr>
            <p:cNvPr id="44" name="橢圓 43"/>
            <p:cNvSpPr/>
            <p:nvPr/>
          </p:nvSpPr>
          <p:spPr>
            <a:xfrm>
              <a:off x="5087802" y="3370082"/>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5" name="Freeform 11"/>
            <p:cNvSpPr>
              <a:spLocks/>
            </p:cNvSpPr>
            <p:nvPr/>
          </p:nvSpPr>
          <p:spPr bwMode="auto">
            <a:xfrm>
              <a:off x="5148631" y="3437115"/>
              <a:ext cx="149048" cy="149048"/>
            </a:xfrm>
            <a:custGeom>
              <a:avLst/>
              <a:gdLst>
                <a:gd name="T0" fmla="*/ 0 w 4098"/>
                <a:gd name="T1" fmla="*/ 0 h 4098"/>
                <a:gd name="T2" fmla="*/ 4098 w 4098"/>
                <a:gd name="T3" fmla="*/ 1465 h 4098"/>
                <a:gd name="T4" fmla="*/ 2843 w 4098"/>
                <a:gd name="T5" fmla="*/ 2277 h 4098"/>
                <a:gd name="T6" fmla="*/ 3722 w 4098"/>
                <a:gd name="T7" fmla="*/ 3158 h 4098"/>
                <a:gd name="T8" fmla="*/ 3755 w 4098"/>
                <a:gd name="T9" fmla="*/ 3195 h 4098"/>
                <a:gd name="T10" fmla="*/ 3783 w 4098"/>
                <a:gd name="T11" fmla="*/ 3236 h 4098"/>
                <a:gd name="T12" fmla="*/ 3805 w 4098"/>
                <a:gd name="T13" fmla="*/ 3278 h 4098"/>
                <a:gd name="T14" fmla="*/ 3821 w 4098"/>
                <a:gd name="T15" fmla="*/ 3323 h 4098"/>
                <a:gd name="T16" fmla="*/ 3832 w 4098"/>
                <a:gd name="T17" fmla="*/ 3369 h 4098"/>
                <a:gd name="T18" fmla="*/ 3838 w 4098"/>
                <a:gd name="T19" fmla="*/ 3416 h 4098"/>
                <a:gd name="T20" fmla="*/ 3838 w 4098"/>
                <a:gd name="T21" fmla="*/ 3463 h 4098"/>
                <a:gd name="T22" fmla="*/ 3832 w 4098"/>
                <a:gd name="T23" fmla="*/ 3511 h 4098"/>
                <a:gd name="T24" fmla="*/ 3821 w 4098"/>
                <a:gd name="T25" fmla="*/ 3557 h 4098"/>
                <a:gd name="T26" fmla="*/ 3805 w 4098"/>
                <a:gd name="T27" fmla="*/ 3601 h 4098"/>
                <a:gd name="T28" fmla="*/ 3783 w 4098"/>
                <a:gd name="T29" fmla="*/ 3643 h 4098"/>
                <a:gd name="T30" fmla="*/ 3755 w 4098"/>
                <a:gd name="T31" fmla="*/ 3684 h 4098"/>
                <a:gd name="T32" fmla="*/ 3722 w 4098"/>
                <a:gd name="T33" fmla="*/ 3722 h 4098"/>
                <a:gd name="T34" fmla="*/ 3684 w 4098"/>
                <a:gd name="T35" fmla="*/ 3755 h 4098"/>
                <a:gd name="T36" fmla="*/ 3643 w 4098"/>
                <a:gd name="T37" fmla="*/ 3783 h 4098"/>
                <a:gd name="T38" fmla="*/ 3601 w 4098"/>
                <a:gd name="T39" fmla="*/ 3805 h 4098"/>
                <a:gd name="T40" fmla="*/ 3557 w 4098"/>
                <a:gd name="T41" fmla="*/ 3821 h 4098"/>
                <a:gd name="T42" fmla="*/ 3511 w 4098"/>
                <a:gd name="T43" fmla="*/ 3832 h 4098"/>
                <a:gd name="T44" fmla="*/ 3463 w 4098"/>
                <a:gd name="T45" fmla="*/ 3838 h 4098"/>
                <a:gd name="T46" fmla="*/ 3416 w 4098"/>
                <a:gd name="T47" fmla="*/ 3838 h 4098"/>
                <a:gd name="T48" fmla="*/ 3369 w 4098"/>
                <a:gd name="T49" fmla="*/ 3832 h 4098"/>
                <a:gd name="T50" fmla="*/ 3323 w 4098"/>
                <a:gd name="T51" fmla="*/ 3821 h 4098"/>
                <a:gd name="T52" fmla="*/ 3278 w 4098"/>
                <a:gd name="T53" fmla="*/ 3805 h 4098"/>
                <a:gd name="T54" fmla="*/ 3236 w 4098"/>
                <a:gd name="T55" fmla="*/ 3783 h 4098"/>
                <a:gd name="T56" fmla="*/ 3195 w 4098"/>
                <a:gd name="T57" fmla="*/ 3755 h 4098"/>
                <a:gd name="T58" fmla="*/ 3158 w 4098"/>
                <a:gd name="T59" fmla="*/ 3722 h 4098"/>
                <a:gd name="T60" fmla="*/ 2277 w 4098"/>
                <a:gd name="T61" fmla="*/ 2843 h 4098"/>
                <a:gd name="T62" fmla="*/ 1465 w 4098"/>
                <a:gd name="T63" fmla="*/ 4098 h 4098"/>
                <a:gd name="T64" fmla="*/ 0 w 4098"/>
                <a:gd name="T65" fmla="*/ 0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98" h="4098">
                  <a:moveTo>
                    <a:pt x="0" y="0"/>
                  </a:moveTo>
                  <a:lnTo>
                    <a:pt x="4098" y="1465"/>
                  </a:lnTo>
                  <a:lnTo>
                    <a:pt x="2843" y="2277"/>
                  </a:lnTo>
                  <a:lnTo>
                    <a:pt x="3722" y="3158"/>
                  </a:lnTo>
                  <a:lnTo>
                    <a:pt x="3755" y="3195"/>
                  </a:lnTo>
                  <a:lnTo>
                    <a:pt x="3783" y="3236"/>
                  </a:lnTo>
                  <a:lnTo>
                    <a:pt x="3805" y="3278"/>
                  </a:lnTo>
                  <a:lnTo>
                    <a:pt x="3821" y="3323"/>
                  </a:lnTo>
                  <a:lnTo>
                    <a:pt x="3832" y="3369"/>
                  </a:lnTo>
                  <a:lnTo>
                    <a:pt x="3838" y="3416"/>
                  </a:lnTo>
                  <a:lnTo>
                    <a:pt x="3838" y="3463"/>
                  </a:lnTo>
                  <a:lnTo>
                    <a:pt x="3832" y="3511"/>
                  </a:lnTo>
                  <a:lnTo>
                    <a:pt x="3821" y="3557"/>
                  </a:lnTo>
                  <a:lnTo>
                    <a:pt x="3805" y="3601"/>
                  </a:lnTo>
                  <a:lnTo>
                    <a:pt x="3783" y="3643"/>
                  </a:lnTo>
                  <a:lnTo>
                    <a:pt x="3755" y="3684"/>
                  </a:lnTo>
                  <a:lnTo>
                    <a:pt x="3722" y="3722"/>
                  </a:lnTo>
                  <a:lnTo>
                    <a:pt x="3684" y="3755"/>
                  </a:lnTo>
                  <a:lnTo>
                    <a:pt x="3643" y="3783"/>
                  </a:lnTo>
                  <a:lnTo>
                    <a:pt x="3601" y="3805"/>
                  </a:lnTo>
                  <a:lnTo>
                    <a:pt x="3557" y="3821"/>
                  </a:lnTo>
                  <a:lnTo>
                    <a:pt x="3511" y="3832"/>
                  </a:lnTo>
                  <a:lnTo>
                    <a:pt x="3463" y="3838"/>
                  </a:lnTo>
                  <a:lnTo>
                    <a:pt x="3416" y="3838"/>
                  </a:lnTo>
                  <a:lnTo>
                    <a:pt x="3369" y="3832"/>
                  </a:lnTo>
                  <a:lnTo>
                    <a:pt x="3323" y="3821"/>
                  </a:lnTo>
                  <a:lnTo>
                    <a:pt x="3278" y="3805"/>
                  </a:lnTo>
                  <a:lnTo>
                    <a:pt x="3236" y="3783"/>
                  </a:lnTo>
                  <a:lnTo>
                    <a:pt x="3195" y="3755"/>
                  </a:lnTo>
                  <a:lnTo>
                    <a:pt x="3158" y="3722"/>
                  </a:lnTo>
                  <a:lnTo>
                    <a:pt x="2277" y="2843"/>
                  </a:lnTo>
                  <a:lnTo>
                    <a:pt x="1465" y="4098"/>
                  </a:lnTo>
                  <a:lnTo>
                    <a:pt x="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6" name="群組 45"/>
          <p:cNvGrpSpPr/>
          <p:nvPr/>
        </p:nvGrpSpPr>
        <p:grpSpPr>
          <a:xfrm>
            <a:off x="3364513" y="4851355"/>
            <a:ext cx="270707" cy="270707"/>
            <a:chOff x="5087802" y="3681232"/>
            <a:chExt cx="270707" cy="270707"/>
          </a:xfrm>
        </p:grpSpPr>
        <p:sp>
          <p:nvSpPr>
            <p:cNvPr id="47" name="橢圓 46"/>
            <p:cNvSpPr/>
            <p:nvPr/>
          </p:nvSpPr>
          <p:spPr>
            <a:xfrm>
              <a:off x="5087802" y="3681232"/>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8" name="Freeform 16"/>
            <p:cNvSpPr>
              <a:spLocks/>
            </p:cNvSpPr>
            <p:nvPr/>
          </p:nvSpPr>
          <p:spPr bwMode="auto">
            <a:xfrm>
              <a:off x="5168224" y="3725476"/>
              <a:ext cx="97160" cy="179440"/>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grpSp>
        <p:nvGrpSpPr>
          <p:cNvPr id="49" name="群組 48"/>
          <p:cNvGrpSpPr/>
          <p:nvPr/>
        </p:nvGrpSpPr>
        <p:grpSpPr>
          <a:xfrm>
            <a:off x="3364513" y="5175205"/>
            <a:ext cx="270707" cy="270707"/>
            <a:chOff x="5087802" y="3992382"/>
            <a:chExt cx="270707" cy="270707"/>
          </a:xfrm>
        </p:grpSpPr>
        <p:sp>
          <p:nvSpPr>
            <p:cNvPr id="50" name="橢圓 49"/>
            <p:cNvSpPr/>
            <p:nvPr/>
          </p:nvSpPr>
          <p:spPr>
            <a:xfrm>
              <a:off x="5087802" y="3992382"/>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51" name="Freeform 6"/>
            <p:cNvSpPr>
              <a:spLocks/>
            </p:cNvSpPr>
            <p:nvPr/>
          </p:nvSpPr>
          <p:spPr bwMode="auto">
            <a:xfrm>
              <a:off x="5109210" y="4037312"/>
              <a:ext cx="218440" cy="181306"/>
            </a:xfrm>
            <a:custGeom>
              <a:avLst/>
              <a:gdLst>
                <a:gd name="T0" fmla="*/ 2421 w 3314"/>
                <a:gd name="T1" fmla="*/ 12 h 2663"/>
                <a:gd name="T2" fmla="*/ 2597 w 3314"/>
                <a:gd name="T3" fmla="*/ 71 h 2663"/>
                <a:gd name="T4" fmla="*/ 2748 w 3314"/>
                <a:gd name="T5" fmla="*/ 171 h 2663"/>
                <a:gd name="T6" fmla="*/ 2943 w 3314"/>
                <a:gd name="T7" fmla="*/ 174 h 2663"/>
                <a:gd name="T8" fmla="*/ 3157 w 3314"/>
                <a:gd name="T9" fmla="*/ 86 h 2663"/>
                <a:gd name="T10" fmla="*/ 3174 w 3314"/>
                <a:gd name="T11" fmla="*/ 163 h 2663"/>
                <a:gd name="T12" fmla="*/ 3067 w 3314"/>
                <a:gd name="T13" fmla="*/ 309 h 2663"/>
                <a:gd name="T14" fmla="*/ 2924 w 3314"/>
                <a:gd name="T15" fmla="*/ 422 h 2663"/>
                <a:gd name="T16" fmla="*/ 3164 w 3314"/>
                <a:gd name="T17" fmla="*/ 371 h 2663"/>
                <a:gd name="T18" fmla="*/ 3267 w 3314"/>
                <a:gd name="T19" fmla="*/ 382 h 2663"/>
                <a:gd name="T20" fmla="*/ 3102 w 3314"/>
                <a:gd name="T21" fmla="*/ 561 h 2663"/>
                <a:gd name="T22" fmla="*/ 2976 w 3314"/>
                <a:gd name="T23" fmla="*/ 751 h 2663"/>
                <a:gd name="T24" fmla="*/ 2962 w 3314"/>
                <a:gd name="T25" fmla="*/ 982 h 2663"/>
                <a:gd name="T26" fmla="*/ 2917 w 3314"/>
                <a:gd name="T27" fmla="*/ 1214 h 2663"/>
                <a:gd name="T28" fmla="*/ 2843 w 3314"/>
                <a:gd name="T29" fmla="*/ 1443 h 2663"/>
                <a:gd name="T30" fmla="*/ 2740 w 3314"/>
                <a:gd name="T31" fmla="*/ 1665 h 2663"/>
                <a:gd name="T32" fmla="*/ 2609 w 3314"/>
                <a:gd name="T33" fmla="*/ 1876 h 2663"/>
                <a:gd name="T34" fmla="*/ 2450 w 3314"/>
                <a:gd name="T35" fmla="*/ 2071 h 2663"/>
                <a:gd name="T36" fmla="*/ 2263 w 3314"/>
                <a:gd name="T37" fmla="*/ 2245 h 2663"/>
                <a:gd name="T38" fmla="*/ 2050 w 3314"/>
                <a:gd name="T39" fmla="*/ 2396 h 2663"/>
                <a:gd name="T40" fmla="*/ 1809 w 3314"/>
                <a:gd name="T41" fmla="*/ 2516 h 2663"/>
                <a:gd name="T42" fmla="*/ 1543 w 3314"/>
                <a:gd name="T43" fmla="*/ 2603 h 2663"/>
                <a:gd name="T44" fmla="*/ 1252 w 3314"/>
                <a:gd name="T45" fmla="*/ 2653 h 2663"/>
                <a:gd name="T46" fmla="*/ 938 w 3314"/>
                <a:gd name="T47" fmla="*/ 2660 h 2663"/>
                <a:gd name="T48" fmla="*/ 635 w 3314"/>
                <a:gd name="T49" fmla="*/ 2620 h 2663"/>
                <a:gd name="T50" fmla="*/ 350 w 3314"/>
                <a:gd name="T51" fmla="*/ 2536 h 2663"/>
                <a:gd name="T52" fmla="*/ 84 w 3314"/>
                <a:gd name="T53" fmla="*/ 2411 h 2663"/>
                <a:gd name="T54" fmla="*/ 162 w 3314"/>
                <a:gd name="T55" fmla="*/ 2369 h 2663"/>
                <a:gd name="T56" fmla="*/ 441 w 3314"/>
                <a:gd name="T57" fmla="*/ 2342 h 2663"/>
                <a:gd name="T58" fmla="*/ 701 w 3314"/>
                <a:gd name="T59" fmla="*/ 2261 h 2663"/>
                <a:gd name="T60" fmla="*/ 934 w 3314"/>
                <a:gd name="T61" fmla="*/ 2134 h 2663"/>
                <a:gd name="T62" fmla="*/ 882 w 3314"/>
                <a:gd name="T63" fmla="*/ 2069 h 2663"/>
                <a:gd name="T64" fmla="*/ 711 w 3314"/>
                <a:gd name="T65" fmla="*/ 2009 h 2663"/>
                <a:gd name="T66" fmla="*/ 564 w 3314"/>
                <a:gd name="T67" fmla="*/ 1909 h 2663"/>
                <a:gd name="T68" fmla="*/ 449 w 3314"/>
                <a:gd name="T69" fmla="*/ 1776 h 2663"/>
                <a:gd name="T70" fmla="*/ 371 w 3314"/>
                <a:gd name="T71" fmla="*/ 1616 h 2663"/>
                <a:gd name="T72" fmla="*/ 561 w 3314"/>
                <a:gd name="T73" fmla="*/ 1625 h 2663"/>
                <a:gd name="T74" fmla="*/ 617 w 3314"/>
                <a:gd name="T75" fmla="*/ 1590 h 2663"/>
                <a:gd name="T76" fmla="*/ 450 w 3314"/>
                <a:gd name="T77" fmla="*/ 1513 h 2663"/>
                <a:gd name="T78" fmla="*/ 310 w 3314"/>
                <a:gd name="T79" fmla="*/ 1396 h 2663"/>
                <a:gd name="T80" fmla="*/ 206 w 3314"/>
                <a:gd name="T81" fmla="*/ 1247 h 2663"/>
                <a:gd name="T82" fmla="*/ 146 w 3314"/>
                <a:gd name="T83" fmla="*/ 1071 h 2663"/>
                <a:gd name="T84" fmla="*/ 134 w 3314"/>
                <a:gd name="T85" fmla="*/ 936 h 2663"/>
                <a:gd name="T86" fmla="*/ 281 w 3314"/>
                <a:gd name="T87" fmla="*/ 997 h 2663"/>
                <a:gd name="T88" fmla="*/ 441 w 3314"/>
                <a:gd name="T89" fmla="*/ 1021 h 2663"/>
                <a:gd name="T90" fmla="*/ 307 w 3314"/>
                <a:gd name="T91" fmla="*/ 904 h 2663"/>
                <a:gd name="T92" fmla="*/ 208 w 3314"/>
                <a:gd name="T93" fmla="*/ 757 h 2663"/>
                <a:gd name="T94" fmla="*/ 150 w 3314"/>
                <a:gd name="T95" fmla="*/ 585 h 2663"/>
                <a:gd name="T96" fmla="*/ 142 w 3314"/>
                <a:gd name="T97" fmla="*/ 401 h 2663"/>
                <a:gd name="T98" fmla="*/ 181 w 3314"/>
                <a:gd name="T99" fmla="*/ 228 h 2663"/>
                <a:gd name="T100" fmla="*/ 296 w 3314"/>
                <a:gd name="T101" fmla="*/ 198 h 2663"/>
                <a:gd name="T102" fmla="*/ 512 w 3314"/>
                <a:gd name="T103" fmla="*/ 401 h 2663"/>
                <a:gd name="T104" fmla="*/ 758 w 3314"/>
                <a:gd name="T105" fmla="*/ 569 h 2663"/>
                <a:gd name="T106" fmla="*/ 1029 w 3314"/>
                <a:gd name="T107" fmla="*/ 698 h 2663"/>
                <a:gd name="T108" fmla="*/ 1322 w 3314"/>
                <a:gd name="T109" fmla="*/ 785 h 2663"/>
                <a:gd name="T110" fmla="*/ 1633 w 3314"/>
                <a:gd name="T111" fmla="*/ 825 h 2663"/>
                <a:gd name="T112" fmla="*/ 1615 w 3314"/>
                <a:gd name="T113" fmla="*/ 673 h 2663"/>
                <a:gd name="T114" fmla="*/ 1642 w 3314"/>
                <a:gd name="T115" fmla="*/ 484 h 2663"/>
                <a:gd name="T116" fmla="*/ 1719 w 3314"/>
                <a:gd name="T117" fmla="*/ 316 h 2663"/>
                <a:gd name="T118" fmla="*/ 1836 w 3314"/>
                <a:gd name="T119" fmla="*/ 177 h 2663"/>
                <a:gd name="T120" fmla="*/ 1988 w 3314"/>
                <a:gd name="T121" fmla="*/ 73 h 2663"/>
                <a:gd name="T122" fmla="*/ 2165 w 3314"/>
                <a:gd name="T123" fmla="*/ 12 h 2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4" h="2663">
                  <a:moveTo>
                    <a:pt x="2295" y="0"/>
                  </a:moveTo>
                  <a:lnTo>
                    <a:pt x="2359" y="3"/>
                  </a:lnTo>
                  <a:lnTo>
                    <a:pt x="2421" y="12"/>
                  </a:lnTo>
                  <a:lnTo>
                    <a:pt x="2483" y="27"/>
                  </a:lnTo>
                  <a:lnTo>
                    <a:pt x="2541" y="46"/>
                  </a:lnTo>
                  <a:lnTo>
                    <a:pt x="2597" y="71"/>
                  </a:lnTo>
                  <a:lnTo>
                    <a:pt x="2651" y="100"/>
                  </a:lnTo>
                  <a:lnTo>
                    <a:pt x="2701" y="133"/>
                  </a:lnTo>
                  <a:lnTo>
                    <a:pt x="2748" y="171"/>
                  </a:lnTo>
                  <a:lnTo>
                    <a:pt x="2791" y="212"/>
                  </a:lnTo>
                  <a:lnTo>
                    <a:pt x="2867" y="195"/>
                  </a:lnTo>
                  <a:lnTo>
                    <a:pt x="2943" y="174"/>
                  </a:lnTo>
                  <a:lnTo>
                    <a:pt x="3016" y="149"/>
                  </a:lnTo>
                  <a:lnTo>
                    <a:pt x="3088" y="119"/>
                  </a:lnTo>
                  <a:lnTo>
                    <a:pt x="3157" y="86"/>
                  </a:lnTo>
                  <a:lnTo>
                    <a:pt x="3223" y="50"/>
                  </a:lnTo>
                  <a:lnTo>
                    <a:pt x="3202" y="107"/>
                  </a:lnTo>
                  <a:lnTo>
                    <a:pt x="3174" y="163"/>
                  </a:lnTo>
                  <a:lnTo>
                    <a:pt x="3143" y="214"/>
                  </a:lnTo>
                  <a:lnTo>
                    <a:pt x="3107" y="264"/>
                  </a:lnTo>
                  <a:lnTo>
                    <a:pt x="3067" y="309"/>
                  </a:lnTo>
                  <a:lnTo>
                    <a:pt x="3023" y="350"/>
                  </a:lnTo>
                  <a:lnTo>
                    <a:pt x="2975" y="389"/>
                  </a:lnTo>
                  <a:lnTo>
                    <a:pt x="2924" y="422"/>
                  </a:lnTo>
                  <a:lnTo>
                    <a:pt x="3006" y="410"/>
                  </a:lnTo>
                  <a:lnTo>
                    <a:pt x="3086" y="393"/>
                  </a:lnTo>
                  <a:lnTo>
                    <a:pt x="3164" y="371"/>
                  </a:lnTo>
                  <a:lnTo>
                    <a:pt x="3241" y="345"/>
                  </a:lnTo>
                  <a:lnTo>
                    <a:pt x="3314" y="315"/>
                  </a:lnTo>
                  <a:lnTo>
                    <a:pt x="3267" y="382"/>
                  </a:lnTo>
                  <a:lnTo>
                    <a:pt x="3215" y="445"/>
                  </a:lnTo>
                  <a:lnTo>
                    <a:pt x="3160" y="505"/>
                  </a:lnTo>
                  <a:lnTo>
                    <a:pt x="3102" y="561"/>
                  </a:lnTo>
                  <a:lnTo>
                    <a:pt x="3040" y="614"/>
                  </a:lnTo>
                  <a:lnTo>
                    <a:pt x="2974" y="664"/>
                  </a:lnTo>
                  <a:lnTo>
                    <a:pt x="2976" y="751"/>
                  </a:lnTo>
                  <a:lnTo>
                    <a:pt x="2975" y="827"/>
                  </a:lnTo>
                  <a:lnTo>
                    <a:pt x="2970" y="904"/>
                  </a:lnTo>
                  <a:lnTo>
                    <a:pt x="2962" y="982"/>
                  </a:lnTo>
                  <a:lnTo>
                    <a:pt x="2950" y="1058"/>
                  </a:lnTo>
                  <a:lnTo>
                    <a:pt x="2936" y="1136"/>
                  </a:lnTo>
                  <a:lnTo>
                    <a:pt x="2917" y="1214"/>
                  </a:lnTo>
                  <a:lnTo>
                    <a:pt x="2896" y="1290"/>
                  </a:lnTo>
                  <a:lnTo>
                    <a:pt x="2871" y="1367"/>
                  </a:lnTo>
                  <a:lnTo>
                    <a:pt x="2843" y="1443"/>
                  </a:lnTo>
                  <a:lnTo>
                    <a:pt x="2812" y="1518"/>
                  </a:lnTo>
                  <a:lnTo>
                    <a:pt x="2777" y="1592"/>
                  </a:lnTo>
                  <a:lnTo>
                    <a:pt x="2740" y="1665"/>
                  </a:lnTo>
                  <a:lnTo>
                    <a:pt x="2700" y="1737"/>
                  </a:lnTo>
                  <a:lnTo>
                    <a:pt x="2656" y="1808"/>
                  </a:lnTo>
                  <a:lnTo>
                    <a:pt x="2609" y="1876"/>
                  </a:lnTo>
                  <a:lnTo>
                    <a:pt x="2559" y="1943"/>
                  </a:lnTo>
                  <a:lnTo>
                    <a:pt x="2506" y="2008"/>
                  </a:lnTo>
                  <a:lnTo>
                    <a:pt x="2450" y="2071"/>
                  </a:lnTo>
                  <a:lnTo>
                    <a:pt x="2391" y="2131"/>
                  </a:lnTo>
                  <a:lnTo>
                    <a:pt x="2329" y="2190"/>
                  </a:lnTo>
                  <a:lnTo>
                    <a:pt x="2263" y="2245"/>
                  </a:lnTo>
                  <a:lnTo>
                    <a:pt x="2195" y="2298"/>
                  </a:lnTo>
                  <a:lnTo>
                    <a:pt x="2124" y="2348"/>
                  </a:lnTo>
                  <a:lnTo>
                    <a:pt x="2050" y="2396"/>
                  </a:lnTo>
                  <a:lnTo>
                    <a:pt x="1973" y="2439"/>
                  </a:lnTo>
                  <a:lnTo>
                    <a:pt x="1893" y="2479"/>
                  </a:lnTo>
                  <a:lnTo>
                    <a:pt x="1809" y="2516"/>
                  </a:lnTo>
                  <a:lnTo>
                    <a:pt x="1724" y="2549"/>
                  </a:lnTo>
                  <a:lnTo>
                    <a:pt x="1635" y="2578"/>
                  </a:lnTo>
                  <a:lnTo>
                    <a:pt x="1543" y="2603"/>
                  </a:lnTo>
                  <a:lnTo>
                    <a:pt x="1449" y="2625"/>
                  </a:lnTo>
                  <a:lnTo>
                    <a:pt x="1352" y="2641"/>
                  </a:lnTo>
                  <a:lnTo>
                    <a:pt x="1252" y="2653"/>
                  </a:lnTo>
                  <a:lnTo>
                    <a:pt x="1149" y="2660"/>
                  </a:lnTo>
                  <a:lnTo>
                    <a:pt x="1042" y="2663"/>
                  </a:lnTo>
                  <a:lnTo>
                    <a:pt x="938" y="2660"/>
                  </a:lnTo>
                  <a:lnTo>
                    <a:pt x="836" y="2652"/>
                  </a:lnTo>
                  <a:lnTo>
                    <a:pt x="735" y="2639"/>
                  </a:lnTo>
                  <a:lnTo>
                    <a:pt x="635" y="2620"/>
                  </a:lnTo>
                  <a:lnTo>
                    <a:pt x="539" y="2596"/>
                  </a:lnTo>
                  <a:lnTo>
                    <a:pt x="443" y="2569"/>
                  </a:lnTo>
                  <a:lnTo>
                    <a:pt x="350" y="2536"/>
                  </a:lnTo>
                  <a:lnTo>
                    <a:pt x="258" y="2498"/>
                  </a:lnTo>
                  <a:lnTo>
                    <a:pt x="169" y="2457"/>
                  </a:lnTo>
                  <a:lnTo>
                    <a:pt x="84" y="2411"/>
                  </a:lnTo>
                  <a:lnTo>
                    <a:pt x="0" y="2360"/>
                  </a:lnTo>
                  <a:lnTo>
                    <a:pt x="81" y="2367"/>
                  </a:lnTo>
                  <a:lnTo>
                    <a:pt x="162" y="2369"/>
                  </a:lnTo>
                  <a:lnTo>
                    <a:pt x="257" y="2366"/>
                  </a:lnTo>
                  <a:lnTo>
                    <a:pt x="350" y="2357"/>
                  </a:lnTo>
                  <a:lnTo>
                    <a:pt x="441" y="2342"/>
                  </a:lnTo>
                  <a:lnTo>
                    <a:pt x="529" y="2321"/>
                  </a:lnTo>
                  <a:lnTo>
                    <a:pt x="616" y="2294"/>
                  </a:lnTo>
                  <a:lnTo>
                    <a:pt x="701" y="2261"/>
                  </a:lnTo>
                  <a:lnTo>
                    <a:pt x="781" y="2224"/>
                  </a:lnTo>
                  <a:lnTo>
                    <a:pt x="860" y="2182"/>
                  </a:lnTo>
                  <a:lnTo>
                    <a:pt x="934" y="2134"/>
                  </a:lnTo>
                  <a:lnTo>
                    <a:pt x="1007" y="2083"/>
                  </a:lnTo>
                  <a:lnTo>
                    <a:pt x="944" y="2079"/>
                  </a:lnTo>
                  <a:lnTo>
                    <a:pt x="882" y="2069"/>
                  </a:lnTo>
                  <a:lnTo>
                    <a:pt x="823" y="2054"/>
                  </a:lnTo>
                  <a:lnTo>
                    <a:pt x="766" y="2035"/>
                  </a:lnTo>
                  <a:lnTo>
                    <a:pt x="711" y="2009"/>
                  </a:lnTo>
                  <a:lnTo>
                    <a:pt x="659" y="1980"/>
                  </a:lnTo>
                  <a:lnTo>
                    <a:pt x="610" y="1947"/>
                  </a:lnTo>
                  <a:lnTo>
                    <a:pt x="564" y="1909"/>
                  </a:lnTo>
                  <a:lnTo>
                    <a:pt x="522" y="1868"/>
                  </a:lnTo>
                  <a:lnTo>
                    <a:pt x="483" y="1824"/>
                  </a:lnTo>
                  <a:lnTo>
                    <a:pt x="449" y="1776"/>
                  </a:lnTo>
                  <a:lnTo>
                    <a:pt x="418" y="1725"/>
                  </a:lnTo>
                  <a:lnTo>
                    <a:pt x="393" y="1671"/>
                  </a:lnTo>
                  <a:lnTo>
                    <a:pt x="371" y="1616"/>
                  </a:lnTo>
                  <a:lnTo>
                    <a:pt x="436" y="1625"/>
                  </a:lnTo>
                  <a:lnTo>
                    <a:pt x="500" y="1627"/>
                  </a:lnTo>
                  <a:lnTo>
                    <a:pt x="561" y="1625"/>
                  </a:lnTo>
                  <a:lnTo>
                    <a:pt x="621" y="1617"/>
                  </a:lnTo>
                  <a:lnTo>
                    <a:pt x="678" y="1605"/>
                  </a:lnTo>
                  <a:lnTo>
                    <a:pt x="617" y="1590"/>
                  </a:lnTo>
                  <a:lnTo>
                    <a:pt x="559" y="1569"/>
                  </a:lnTo>
                  <a:lnTo>
                    <a:pt x="503" y="1543"/>
                  </a:lnTo>
                  <a:lnTo>
                    <a:pt x="450" y="1513"/>
                  </a:lnTo>
                  <a:lnTo>
                    <a:pt x="400" y="1479"/>
                  </a:lnTo>
                  <a:lnTo>
                    <a:pt x="353" y="1439"/>
                  </a:lnTo>
                  <a:lnTo>
                    <a:pt x="310" y="1396"/>
                  </a:lnTo>
                  <a:lnTo>
                    <a:pt x="270" y="1350"/>
                  </a:lnTo>
                  <a:lnTo>
                    <a:pt x="236" y="1300"/>
                  </a:lnTo>
                  <a:lnTo>
                    <a:pt x="206" y="1247"/>
                  </a:lnTo>
                  <a:lnTo>
                    <a:pt x="181" y="1191"/>
                  </a:lnTo>
                  <a:lnTo>
                    <a:pt x="160" y="1133"/>
                  </a:lnTo>
                  <a:lnTo>
                    <a:pt x="146" y="1071"/>
                  </a:lnTo>
                  <a:lnTo>
                    <a:pt x="137" y="1009"/>
                  </a:lnTo>
                  <a:lnTo>
                    <a:pt x="134" y="944"/>
                  </a:lnTo>
                  <a:lnTo>
                    <a:pt x="134" y="936"/>
                  </a:lnTo>
                  <a:lnTo>
                    <a:pt x="181" y="960"/>
                  </a:lnTo>
                  <a:lnTo>
                    <a:pt x="230" y="980"/>
                  </a:lnTo>
                  <a:lnTo>
                    <a:pt x="281" y="997"/>
                  </a:lnTo>
                  <a:lnTo>
                    <a:pt x="333" y="1009"/>
                  </a:lnTo>
                  <a:lnTo>
                    <a:pt x="386" y="1017"/>
                  </a:lnTo>
                  <a:lnTo>
                    <a:pt x="441" y="1021"/>
                  </a:lnTo>
                  <a:lnTo>
                    <a:pt x="393" y="986"/>
                  </a:lnTo>
                  <a:lnTo>
                    <a:pt x="348" y="947"/>
                  </a:lnTo>
                  <a:lnTo>
                    <a:pt x="307" y="904"/>
                  </a:lnTo>
                  <a:lnTo>
                    <a:pt x="269" y="859"/>
                  </a:lnTo>
                  <a:lnTo>
                    <a:pt x="237" y="809"/>
                  </a:lnTo>
                  <a:lnTo>
                    <a:pt x="208" y="757"/>
                  </a:lnTo>
                  <a:lnTo>
                    <a:pt x="184" y="702"/>
                  </a:lnTo>
                  <a:lnTo>
                    <a:pt x="164" y="645"/>
                  </a:lnTo>
                  <a:lnTo>
                    <a:pt x="150" y="585"/>
                  </a:lnTo>
                  <a:lnTo>
                    <a:pt x="142" y="525"/>
                  </a:lnTo>
                  <a:lnTo>
                    <a:pt x="139" y="461"/>
                  </a:lnTo>
                  <a:lnTo>
                    <a:pt x="142" y="401"/>
                  </a:lnTo>
                  <a:lnTo>
                    <a:pt x="149" y="341"/>
                  </a:lnTo>
                  <a:lnTo>
                    <a:pt x="162" y="284"/>
                  </a:lnTo>
                  <a:lnTo>
                    <a:pt x="181" y="228"/>
                  </a:lnTo>
                  <a:lnTo>
                    <a:pt x="203" y="175"/>
                  </a:lnTo>
                  <a:lnTo>
                    <a:pt x="231" y="123"/>
                  </a:lnTo>
                  <a:lnTo>
                    <a:pt x="296" y="198"/>
                  </a:lnTo>
                  <a:lnTo>
                    <a:pt x="364" y="270"/>
                  </a:lnTo>
                  <a:lnTo>
                    <a:pt x="437" y="337"/>
                  </a:lnTo>
                  <a:lnTo>
                    <a:pt x="512" y="401"/>
                  </a:lnTo>
                  <a:lnTo>
                    <a:pt x="591" y="461"/>
                  </a:lnTo>
                  <a:lnTo>
                    <a:pt x="673" y="517"/>
                  </a:lnTo>
                  <a:lnTo>
                    <a:pt x="758" y="569"/>
                  </a:lnTo>
                  <a:lnTo>
                    <a:pt x="846" y="617"/>
                  </a:lnTo>
                  <a:lnTo>
                    <a:pt x="936" y="660"/>
                  </a:lnTo>
                  <a:lnTo>
                    <a:pt x="1029" y="698"/>
                  </a:lnTo>
                  <a:lnTo>
                    <a:pt x="1124" y="732"/>
                  </a:lnTo>
                  <a:lnTo>
                    <a:pt x="1222" y="762"/>
                  </a:lnTo>
                  <a:lnTo>
                    <a:pt x="1322" y="785"/>
                  </a:lnTo>
                  <a:lnTo>
                    <a:pt x="1424" y="804"/>
                  </a:lnTo>
                  <a:lnTo>
                    <a:pt x="1527" y="817"/>
                  </a:lnTo>
                  <a:lnTo>
                    <a:pt x="1633" y="825"/>
                  </a:lnTo>
                  <a:lnTo>
                    <a:pt x="1623" y="776"/>
                  </a:lnTo>
                  <a:lnTo>
                    <a:pt x="1617" y="724"/>
                  </a:lnTo>
                  <a:lnTo>
                    <a:pt x="1615" y="673"/>
                  </a:lnTo>
                  <a:lnTo>
                    <a:pt x="1619" y="607"/>
                  </a:lnTo>
                  <a:lnTo>
                    <a:pt x="1628" y="545"/>
                  </a:lnTo>
                  <a:lnTo>
                    <a:pt x="1642" y="484"/>
                  </a:lnTo>
                  <a:lnTo>
                    <a:pt x="1663" y="425"/>
                  </a:lnTo>
                  <a:lnTo>
                    <a:pt x="1688" y="369"/>
                  </a:lnTo>
                  <a:lnTo>
                    <a:pt x="1719" y="316"/>
                  </a:lnTo>
                  <a:lnTo>
                    <a:pt x="1753" y="266"/>
                  </a:lnTo>
                  <a:lnTo>
                    <a:pt x="1793" y="219"/>
                  </a:lnTo>
                  <a:lnTo>
                    <a:pt x="1836" y="177"/>
                  </a:lnTo>
                  <a:lnTo>
                    <a:pt x="1884" y="137"/>
                  </a:lnTo>
                  <a:lnTo>
                    <a:pt x="1934" y="103"/>
                  </a:lnTo>
                  <a:lnTo>
                    <a:pt x="1988" y="73"/>
                  </a:lnTo>
                  <a:lnTo>
                    <a:pt x="2045" y="48"/>
                  </a:lnTo>
                  <a:lnTo>
                    <a:pt x="2104" y="28"/>
                  </a:lnTo>
                  <a:lnTo>
                    <a:pt x="2165" y="12"/>
                  </a:lnTo>
                  <a:lnTo>
                    <a:pt x="2230" y="3"/>
                  </a:lnTo>
                  <a:lnTo>
                    <a:pt x="2295"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52" name="矩形 51"/>
          <p:cNvSpPr/>
          <p:nvPr/>
        </p:nvSpPr>
        <p:spPr>
          <a:xfrm>
            <a:off x="3601956" y="4503095"/>
            <a:ext cx="1656440" cy="282129"/>
          </a:xfrm>
          <a:prstGeom prst="rect">
            <a:avLst/>
          </a:prstGeom>
        </p:spPr>
        <p:txBody>
          <a:bodyPr wrap="square" tIns="0" rIns="90000" bIns="0" anchor="ctr">
            <a:spAutoFit/>
          </a:bodyPr>
          <a:lstStyle/>
          <a:p>
            <a:pPr>
              <a:lnSpc>
                <a:spcPts val="2200"/>
              </a:lnSpc>
            </a:pPr>
            <a:r>
              <a:rPr lang="en-US" altLang="zh-TW" sz="1400" dirty="0" smtClean="0"/>
              <a:t>www.pook.com.tw</a:t>
            </a:r>
          </a:p>
        </p:txBody>
      </p:sp>
      <p:sp>
        <p:nvSpPr>
          <p:cNvPr id="53" name="矩形 52"/>
          <p:cNvSpPr/>
          <p:nvPr/>
        </p:nvSpPr>
        <p:spPr>
          <a:xfrm>
            <a:off x="3601955" y="4820504"/>
            <a:ext cx="2790056" cy="282129"/>
          </a:xfrm>
          <a:prstGeom prst="rect">
            <a:avLst/>
          </a:prstGeom>
        </p:spPr>
        <p:txBody>
          <a:bodyPr wrap="square" tIns="0" rIns="90000" bIns="0" anchor="ctr">
            <a:spAutoFit/>
          </a:bodyPr>
          <a:lstStyle/>
          <a:p>
            <a:pPr>
              <a:lnSpc>
                <a:spcPts val="2200"/>
              </a:lnSpc>
            </a:pPr>
            <a:r>
              <a:rPr lang="en-US" altLang="zh-TW" sz="1400" dirty="0" smtClean="0"/>
              <a:t>www.facebook.com/pook.com.tw</a:t>
            </a:r>
          </a:p>
        </p:txBody>
      </p:sp>
      <p:sp>
        <p:nvSpPr>
          <p:cNvPr id="54" name="矩形 53"/>
          <p:cNvSpPr/>
          <p:nvPr/>
        </p:nvSpPr>
        <p:spPr>
          <a:xfrm>
            <a:off x="3601955" y="5152755"/>
            <a:ext cx="2081395" cy="252441"/>
          </a:xfrm>
          <a:prstGeom prst="rect">
            <a:avLst/>
          </a:prstGeom>
        </p:spPr>
        <p:txBody>
          <a:bodyPr wrap="square" tIns="0" rIns="90000" bIns="0" anchor="ctr">
            <a:spAutoFit/>
          </a:bodyPr>
          <a:lstStyle/>
          <a:p>
            <a:pPr>
              <a:lnSpc>
                <a:spcPts val="2200"/>
              </a:lnSpc>
            </a:pPr>
            <a:r>
              <a:rPr lang="en-US" altLang="zh-TW" sz="1400" dirty="0" smtClean="0"/>
              <a:t>@mwhan8888</a:t>
            </a:r>
          </a:p>
        </p:txBody>
      </p:sp>
      <p:sp>
        <p:nvSpPr>
          <p:cNvPr id="55" name="文字方塊 54"/>
          <p:cNvSpPr txBox="1"/>
          <p:nvPr/>
        </p:nvSpPr>
        <p:spPr>
          <a:xfrm>
            <a:off x="6513289" y="3975335"/>
            <a:ext cx="1997844" cy="374461"/>
          </a:xfrm>
          <a:prstGeom prst="rect">
            <a:avLst/>
          </a:prstGeom>
          <a:noFill/>
        </p:spPr>
        <p:txBody>
          <a:bodyPr wrap="square" rtlCol="0">
            <a:spAutoFit/>
          </a:bodyPr>
          <a:lstStyle/>
          <a:p>
            <a:pPr>
              <a:lnSpc>
                <a:spcPts val="2200"/>
              </a:lnSpc>
            </a:pPr>
            <a:r>
              <a:rPr lang="en-US" altLang="zh-TW" sz="2000" dirty="0" smtClean="0"/>
              <a:t>Contact Us</a:t>
            </a:r>
            <a:endParaRPr lang="zh-TW" altLang="en-US" sz="1400" dirty="0"/>
          </a:p>
        </p:txBody>
      </p:sp>
      <p:cxnSp>
        <p:nvCxnSpPr>
          <p:cNvPr id="56" name="直線接點 55"/>
          <p:cNvCxnSpPr/>
          <p:nvPr/>
        </p:nvCxnSpPr>
        <p:spPr>
          <a:xfrm>
            <a:off x="6617249" y="4316421"/>
            <a:ext cx="1476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7" name="群組 56"/>
          <p:cNvGrpSpPr/>
          <p:nvPr/>
        </p:nvGrpSpPr>
        <p:grpSpPr>
          <a:xfrm>
            <a:off x="6617249" y="4520824"/>
            <a:ext cx="270707" cy="270707"/>
            <a:chOff x="5087802" y="1042603"/>
            <a:chExt cx="270707" cy="270707"/>
          </a:xfrm>
        </p:grpSpPr>
        <p:sp>
          <p:nvSpPr>
            <p:cNvPr id="58" name="橢圓 57"/>
            <p:cNvSpPr/>
            <p:nvPr/>
          </p:nvSpPr>
          <p:spPr>
            <a:xfrm>
              <a:off x="5087802" y="1042603"/>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59" name="群組 58"/>
            <p:cNvGrpSpPr/>
            <p:nvPr/>
          </p:nvGrpSpPr>
          <p:grpSpPr>
            <a:xfrm>
              <a:off x="5156697" y="1068446"/>
              <a:ext cx="132916" cy="219020"/>
              <a:chOff x="6204931" y="3545941"/>
              <a:chExt cx="411266" cy="677688"/>
            </a:xfrm>
            <a:solidFill>
              <a:schemeClr val="accent1"/>
            </a:solidFill>
          </p:grpSpPr>
          <p:sp>
            <p:nvSpPr>
              <p:cNvPr id="60" name="手繪多邊形 59"/>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1" name="橢圓 60"/>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62" name="群組 61"/>
          <p:cNvGrpSpPr/>
          <p:nvPr/>
        </p:nvGrpSpPr>
        <p:grpSpPr>
          <a:xfrm>
            <a:off x="6617249" y="4840696"/>
            <a:ext cx="270707" cy="270707"/>
            <a:chOff x="5087802" y="1362475"/>
            <a:chExt cx="270707" cy="270707"/>
          </a:xfrm>
        </p:grpSpPr>
        <p:sp>
          <p:nvSpPr>
            <p:cNvPr id="63" name="橢圓 62"/>
            <p:cNvSpPr/>
            <p:nvPr/>
          </p:nvSpPr>
          <p:spPr>
            <a:xfrm>
              <a:off x="5087802" y="13624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grpSp>
          <p:nvGrpSpPr>
            <p:cNvPr id="64" name="群組 63"/>
            <p:cNvGrpSpPr/>
            <p:nvPr/>
          </p:nvGrpSpPr>
          <p:grpSpPr>
            <a:xfrm>
              <a:off x="5135679" y="1410352"/>
              <a:ext cx="174952" cy="174952"/>
              <a:chOff x="35271090" y="7603951"/>
              <a:chExt cx="2960312" cy="2983747"/>
            </a:xfrm>
            <a:solidFill>
              <a:schemeClr val="accent1"/>
            </a:solidFill>
          </p:grpSpPr>
          <p:sp>
            <p:nvSpPr>
              <p:cNvPr id="65"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6"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67"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68" name="群組 67"/>
          <p:cNvGrpSpPr/>
          <p:nvPr/>
        </p:nvGrpSpPr>
        <p:grpSpPr>
          <a:xfrm>
            <a:off x="6617249" y="5174559"/>
            <a:ext cx="270707" cy="270707"/>
            <a:chOff x="5087802" y="2048275"/>
            <a:chExt cx="270707" cy="270707"/>
          </a:xfrm>
        </p:grpSpPr>
        <p:sp>
          <p:nvSpPr>
            <p:cNvPr id="69" name="橢圓 68"/>
            <p:cNvSpPr/>
            <p:nvPr/>
          </p:nvSpPr>
          <p:spPr>
            <a:xfrm>
              <a:off x="5087802" y="2048275"/>
              <a:ext cx="270707" cy="270707"/>
            </a:xfrm>
            <a:prstGeom prst="ellipse">
              <a:avLst/>
            </a:prstGeom>
            <a:solidFill>
              <a:schemeClr val="bg1"/>
            </a:solid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70" name="手繪多邊形 69"/>
            <p:cNvSpPr>
              <a:spLocks/>
            </p:cNvSpPr>
            <p:nvPr/>
          </p:nvSpPr>
          <p:spPr bwMode="auto">
            <a:xfrm>
              <a:off x="5124288" y="2114593"/>
              <a:ext cx="197734" cy="138070"/>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accent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71" name="矩形 70"/>
          <p:cNvSpPr/>
          <p:nvPr/>
        </p:nvSpPr>
        <p:spPr>
          <a:xfrm>
            <a:off x="6854692" y="4540037"/>
            <a:ext cx="1656440" cy="252441"/>
          </a:xfrm>
          <a:prstGeom prst="rect">
            <a:avLst/>
          </a:prstGeom>
        </p:spPr>
        <p:txBody>
          <a:bodyPr wrap="square" tIns="0" rIns="90000" bIns="0" anchor="ctr">
            <a:spAutoFit/>
          </a:bodyPr>
          <a:lstStyle/>
          <a:p>
            <a:pPr>
              <a:lnSpc>
                <a:spcPts val="2200"/>
              </a:lnSpc>
            </a:pPr>
            <a:r>
              <a:rPr lang="en-US" altLang="zh-TW" sz="1400" dirty="0"/>
              <a:t>100 Taipei </a:t>
            </a:r>
            <a:r>
              <a:rPr lang="en-US" altLang="zh-TW" sz="1400" dirty="0" smtClean="0"/>
              <a:t>City</a:t>
            </a:r>
          </a:p>
        </p:txBody>
      </p:sp>
      <p:sp>
        <p:nvSpPr>
          <p:cNvPr id="72" name="矩形 71"/>
          <p:cNvSpPr/>
          <p:nvPr/>
        </p:nvSpPr>
        <p:spPr>
          <a:xfrm>
            <a:off x="6854692" y="4842601"/>
            <a:ext cx="1656440" cy="282129"/>
          </a:xfrm>
          <a:prstGeom prst="rect">
            <a:avLst/>
          </a:prstGeom>
        </p:spPr>
        <p:txBody>
          <a:bodyPr wrap="square" tIns="0" rIns="90000" bIns="0" anchor="ctr">
            <a:spAutoFit/>
          </a:bodyPr>
          <a:lstStyle/>
          <a:p>
            <a:pPr>
              <a:lnSpc>
                <a:spcPts val="2200"/>
              </a:lnSpc>
            </a:pPr>
            <a:r>
              <a:rPr lang="en-US" altLang="zh-TW" sz="1400" dirty="0" smtClean="0"/>
              <a:t>0930-096593</a:t>
            </a:r>
          </a:p>
        </p:txBody>
      </p:sp>
      <p:sp>
        <p:nvSpPr>
          <p:cNvPr id="73" name="矩形 72"/>
          <p:cNvSpPr/>
          <p:nvPr/>
        </p:nvSpPr>
        <p:spPr>
          <a:xfrm>
            <a:off x="6854691" y="5160009"/>
            <a:ext cx="2081395" cy="282129"/>
          </a:xfrm>
          <a:prstGeom prst="rect">
            <a:avLst/>
          </a:prstGeom>
        </p:spPr>
        <p:txBody>
          <a:bodyPr wrap="square" tIns="0" rIns="90000" bIns="0" anchor="ctr">
            <a:spAutoFit/>
          </a:bodyPr>
          <a:lstStyle/>
          <a:p>
            <a:pPr>
              <a:lnSpc>
                <a:spcPts val="2200"/>
              </a:lnSpc>
            </a:pPr>
            <a:r>
              <a:rPr lang="en-US" altLang="zh-TW" sz="1400" dirty="0" smtClean="0"/>
              <a:t>mwhan@pook.com.tw</a:t>
            </a: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 name="圖片 3"/>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525236" y="-14241"/>
            <a:ext cx="2271168" cy="3682954"/>
          </a:xfrm>
          <a:prstGeom prst="rect">
            <a:avLst/>
          </a:prstGeom>
        </p:spPr>
      </p:pic>
      <p:pic>
        <p:nvPicPr>
          <p:cNvPr id="11" name="圖片 10"/>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3396777" y="-14241"/>
            <a:ext cx="2271168" cy="3682045"/>
          </a:xfrm>
          <a:prstGeom prst="rect">
            <a:avLst/>
          </a:prstGeom>
        </p:spPr>
      </p:pic>
      <p:pic>
        <p:nvPicPr>
          <p:cNvPr id="12" name="圖片 11"/>
          <p:cNvPicPr>
            <a:picLocks noChangeAspect="1"/>
          </p:cNvPicPr>
          <p:nvPr/>
        </p:nvPicPr>
        <p:blipFill rotWithShape="1">
          <a:blip r:embed="rId5" cstate="email">
            <a:extLst>
              <a:ext uri="{28A0092B-C50C-407E-A947-70E740481C1C}">
                <a14:useLocalDpi xmlns:a14="http://schemas.microsoft.com/office/drawing/2010/main"/>
              </a:ext>
            </a:extLst>
          </a:blip>
          <a:srcRect/>
          <a:stretch/>
        </p:blipFill>
        <p:spPr>
          <a:xfrm>
            <a:off x="6268318" y="-14087"/>
            <a:ext cx="2350447" cy="3682800"/>
          </a:xfrm>
          <a:prstGeom prst="rect">
            <a:avLst/>
          </a:prstGeom>
        </p:spPr>
      </p:pic>
    </p:spTree>
    <p:extLst>
      <p:ext uri="{BB962C8B-B14F-4D97-AF65-F5344CB8AC3E}">
        <p14:creationId xmlns:p14="http://schemas.microsoft.com/office/powerpoint/2010/main" val="916014968"/>
      </p:ext>
    </p:extLst>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9" name="Picture 3" descr="\\LIVEAURA\Matter Lab\商攝\形象照\2016-商攝(20160324)原檔\matterlab修\修\Tote\IMG_9493.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478" y="0"/>
            <a:ext cx="9191500" cy="5073407"/>
          </a:xfrm>
          <a:prstGeom prst="rect">
            <a:avLst/>
          </a:prstGeom>
          <a:noFill/>
        </p:spPr>
      </p:pic>
      <p:sp>
        <p:nvSpPr>
          <p:cNvPr id="3" name="投影片編號版面配置區 2"/>
          <p:cNvSpPr>
            <a:spLocks noGrp="1"/>
          </p:cNvSpPr>
          <p:nvPr>
            <p:ph type="sldNum" sz="quarter" idx="12"/>
          </p:nvPr>
        </p:nvSpPr>
        <p:spPr/>
        <p:txBody>
          <a:bodyPr/>
          <a:lstStyle/>
          <a:p>
            <a:fld id="{93B68095-C8B2-4A76-90AA-E601358CCBC3}" type="slidenum">
              <a:rPr lang="zh-TW" altLang="en-US" smtClean="0"/>
              <a:pPr/>
              <a:t>521</a:t>
            </a:fld>
            <a:endParaRPr lang="zh-TW" altLang="en-US"/>
          </a:p>
        </p:txBody>
      </p:sp>
      <p:sp>
        <p:nvSpPr>
          <p:cNvPr id="4" name="橢圓 3"/>
          <p:cNvSpPr/>
          <p:nvPr/>
        </p:nvSpPr>
        <p:spPr>
          <a:xfrm>
            <a:off x="774031" y="4664240"/>
            <a:ext cx="778044" cy="778044"/>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 name="群組 7"/>
          <p:cNvGrpSpPr/>
          <p:nvPr/>
        </p:nvGrpSpPr>
        <p:grpSpPr>
          <a:xfrm>
            <a:off x="4182979" y="4664240"/>
            <a:ext cx="778044" cy="778044"/>
            <a:chOff x="4030579" y="4511840"/>
            <a:chExt cx="1082843" cy="1082843"/>
          </a:xfrm>
        </p:grpSpPr>
        <p:sp>
          <p:nvSpPr>
            <p:cNvPr id="44" name="橢圓 43"/>
            <p:cNvSpPr/>
            <p:nvPr/>
          </p:nvSpPr>
          <p:spPr>
            <a:xfrm>
              <a:off x="4030579"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79"/>
            <p:cNvGrpSpPr/>
            <p:nvPr/>
          </p:nvGrpSpPr>
          <p:grpSpPr>
            <a:xfrm>
              <a:off x="4372215" y="4736815"/>
              <a:ext cx="399568" cy="658410"/>
              <a:chOff x="6204931" y="3545941"/>
              <a:chExt cx="411266" cy="677688"/>
            </a:xfrm>
            <a:solidFill>
              <a:schemeClr val="bg1"/>
            </a:solidFill>
          </p:grpSpPr>
          <p:sp>
            <p:nvSpPr>
              <p:cNvPr id="82" name="手繪多邊形 81"/>
              <p:cNvSpPr>
                <a:spLocks/>
              </p:cNvSpPr>
              <p:nvPr/>
            </p:nvSpPr>
            <p:spPr bwMode="auto">
              <a:xfrm>
                <a:off x="6204931" y="3545941"/>
                <a:ext cx="411266" cy="677688"/>
              </a:xfrm>
              <a:custGeom>
                <a:avLst/>
                <a:gdLst>
                  <a:gd name="connsiteX0" fmla="*/ 892549 w 1785096"/>
                  <a:gd name="connsiteY0" fmla="*/ 297252 h 2941494"/>
                  <a:gd name="connsiteX1" fmla="*/ 253908 w 1785096"/>
                  <a:gd name="connsiteY1" fmla="*/ 935893 h 2941494"/>
                  <a:gd name="connsiteX2" fmla="*/ 892549 w 1785096"/>
                  <a:gd name="connsiteY2" fmla="*/ 1574534 h 2941494"/>
                  <a:gd name="connsiteX3" fmla="*/ 1531190 w 1785096"/>
                  <a:gd name="connsiteY3" fmla="*/ 935893 h 2941494"/>
                  <a:gd name="connsiteX4" fmla="*/ 892549 w 1785096"/>
                  <a:gd name="connsiteY4" fmla="*/ 297252 h 2941494"/>
                  <a:gd name="connsiteX5" fmla="*/ 910143 w 1785096"/>
                  <a:gd name="connsiteY5" fmla="*/ 312 h 2941494"/>
                  <a:gd name="connsiteX6" fmla="*/ 1382155 w 1785096"/>
                  <a:gd name="connsiteY6" fmla="*/ 148393 h 2941494"/>
                  <a:gd name="connsiteX7" fmla="*/ 1694943 w 1785096"/>
                  <a:gd name="connsiteY7" fmla="*/ 504726 h 2941494"/>
                  <a:gd name="connsiteX8" fmla="*/ 1784443 w 1785096"/>
                  <a:gd name="connsiteY8" fmla="*/ 925508 h 2941494"/>
                  <a:gd name="connsiteX9" fmla="*/ 1689059 w 1785096"/>
                  <a:gd name="connsiteY9" fmla="*/ 1327700 h 2941494"/>
                  <a:gd name="connsiteX10" fmla="*/ 1607920 w 1785096"/>
                  <a:gd name="connsiteY10" fmla="*/ 1506797 h 2941494"/>
                  <a:gd name="connsiteX11" fmla="*/ 1546601 w 1785096"/>
                  <a:gd name="connsiteY11" fmla="*/ 1642513 h 2941494"/>
                  <a:gd name="connsiteX12" fmla="*/ 1445952 w 1785096"/>
                  <a:gd name="connsiteY12" fmla="*/ 1865299 h 2941494"/>
                  <a:gd name="connsiteX13" fmla="*/ 1205632 w 1785096"/>
                  <a:gd name="connsiteY13" fmla="*/ 2385854 h 2941494"/>
                  <a:gd name="connsiteX14" fmla="*/ 1124802 w 1785096"/>
                  <a:gd name="connsiteY14" fmla="*/ 2556274 h 2941494"/>
                  <a:gd name="connsiteX15" fmla="*/ 1034063 w 1785096"/>
                  <a:gd name="connsiteY15" fmla="*/ 2747454 h 2941494"/>
                  <a:gd name="connsiteX16" fmla="*/ 973983 w 1785096"/>
                  <a:gd name="connsiteY16" fmla="*/ 2879763 h 2941494"/>
                  <a:gd name="connsiteX17" fmla="*/ 948588 w 1785096"/>
                  <a:gd name="connsiteY17" fmla="*/ 2913847 h 2941494"/>
                  <a:gd name="connsiteX18" fmla="*/ 845461 w 1785096"/>
                  <a:gd name="connsiteY18" fmla="*/ 2927792 h 2941494"/>
                  <a:gd name="connsiteX19" fmla="*/ 805201 w 1785096"/>
                  <a:gd name="connsiteY19" fmla="*/ 2868918 h 2941494"/>
                  <a:gd name="connsiteX20" fmla="*/ 617838 w 1785096"/>
                  <a:gd name="connsiteY20" fmla="*/ 2473235 h 2941494"/>
                  <a:gd name="connsiteX21" fmla="*/ 311555 w 1785096"/>
                  <a:gd name="connsiteY21" fmla="*/ 1812933 h 2941494"/>
                  <a:gd name="connsiteX22" fmla="*/ 95390 w 1785096"/>
                  <a:gd name="connsiteY22" fmla="*/ 1336377 h 2941494"/>
                  <a:gd name="connsiteX23" fmla="*/ 5 w 1785096"/>
                  <a:gd name="connsiteY23" fmla="*/ 899172 h 2941494"/>
                  <a:gd name="connsiteX24" fmla="*/ 19826 w 1785096"/>
                  <a:gd name="connsiteY24" fmla="*/ 676076 h 2941494"/>
                  <a:gd name="connsiteX25" fmla="*/ 617529 w 1785096"/>
                  <a:gd name="connsiteY25" fmla="*/ 43042 h 2941494"/>
                  <a:gd name="connsiteX26" fmla="*/ 910143 w 1785096"/>
                  <a:gd name="connsiteY26" fmla="*/ 312 h 2941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785096" h="2941494">
                    <a:moveTo>
                      <a:pt x="892549" y="297252"/>
                    </a:moveTo>
                    <a:cubicBezTo>
                      <a:pt x="539837" y="297252"/>
                      <a:pt x="253908" y="583181"/>
                      <a:pt x="253908" y="935893"/>
                    </a:cubicBezTo>
                    <a:cubicBezTo>
                      <a:pt x="253908" y="1288605"/>
                      <a:pt x="539837" y="1574534"/>
                      <a:pt x="892549" y="1574534"/>
                    </a:cubicBezTo>
                    <a:cubicBezTo>
                      <a:pt x="1245261" y="1574534"/>
                      <a:pt x="1531190" y="1288605"/>
                      <a:pt x="1531190" y="935893"/>
                    </a:cubicBezTo>
                    <a:cubicBezTo>
                      <a:pt x="1531190" y="583181"/>
                      <a:pt x="1245261" y="297252"/>
                      <a:pt x="892549" y="297252"/>
                    </a:cubicBezTo>
                    <a:close/>
                    <a:moveTo>
                      <a:pt x="910143" y="312"/>
                    </a:moveTo>
                    <a:cubicBezTo>
                      <a:pt x="1075827" y="4698"/>
                      <a:pt x="1241633" y="55243"/>
                      <a:pt x="1382155" y="148393"/>
                    </a:cubicBezTo>
                    <a:cubicBezTo>
                      <a:pt x="1523684" y="241969"/>
                      <a:pt x="1623094" y="355377"/>
                      <a:pt x="1694943" y="504726"/>
                    </a:cubicBezTo>
                    <a:cubicBezTo>
                      <a:pt x="1766791" y="655316"/>
                      <a:pt x="1789398" y="761285"/>
                      <a:pt x="1784443" y="925508"/>
                    </a:cubicBezTo>
                    <a:cubicBezTo>
                      <a:pt x="1779179" y="1095930"/>
                      <a:pt x="1762765" y="1164408"/>
                      <a:pt x="1689059" y="1327700"/>
                    </a:cubicBezTo>
                    <a:cubicBezTo>
                      <a:pt x="1664903" y="1380376"/>
                      <a:pt x="1628669" y="1461248"/>
                      <a:pt x="1607920" y="1506797"/>
                    </a:cubicBezTo>
                    <a:cubicBezTo>
                      <a:pt x="1587171" y="1552655"/>
                      <a:pt x="1559608" y="1613697"/>
                      <a:pt x="1546601" y="1642513"/>
                    </a:cubicBezTo>
                    <a:cubicBezTo>
                      <a:pt x="1533594" y="1671329"/>
                      <a:pt x="1488069" y="1771723"/>
                      <a:pt x="1445952" y="1865299"/>
                    </a:cubicBezTo>
                    <a:cubicBezTo>
                      <a:pt x="1337250" y="2106675"/>
                      <a:pt x="1305661" y="2175153"/>
                      <a:pt x="1205632" y="2385854"/>
                    </a:cubicBezTo>
                    <a:cubicBezTo>
                      <a:pt x="1178069" y="2443488"/>
                      <a:pt x="1141835" y="2520332"/>
                      <a:pt x="1124802" y="2556274"/>
                    </a:cubicBezTo>
                    <a:cubicBezTo>
                      <a:pt x="1107770" y="2592219"/>
                      <a:pt x="1066890" y="2678357"/>
                      <a:pt x="1034063" y="2747454"/>
                    </a:cubicBezTo>
                    <a:cubicBezTo>
                      <a:pt x="1000926" y="2816551"/>
                      <a:pt x="973983" y="2876045"/>
                      <a:pt x="973983" y="2879763"/>
                    </a:cubicBezTo>
                    <a:cubicBezTo>
                      <a:pt x="973983" y="2883481"/>
                      <a:pt x="962524" y="2898974"/>
                      <a:pt x="948588" y="2913847"/>
                    </a:cubicBezTo>
                    <a:cubicBezTo>
                      <a:pt x="919787" y="2944523"/>
                      <a:pt x="877669" y="2950412"/>
                      <a:pt x="845461" y="2927792"/>
                    </a:cubicBezTo>
                    <a:cubicBezTo>
                      <a:pt x="834932" y="2920665"/>
                      <a:pt x="816970" y="2894017"/>
                      <a:pt x="805201" y="2868918"/>
                    </a:cubicBezTo>
                    <a:cubicBezTo>
                      <a:pt x="793743" y="2843512"/>
                      <a:pt x="709197" y="2665654"/>
                      <a:pt x="617838" y="2473235"/>
                    </a:cubicBezTo>
                    <a:cubicBezTo>
                      <a:pt x="526170" y="2280813"/>
                      <a:pt x="388358" y="1983664"/>
                      <a:pt x="311555" y="1812933"/>
                    </a:cubicBezTo>
                    <a:cubicBezTo>
                      <a:pt x="169406" y="1497501"/>
                      <a:pt x="152683" y="1460319"/>
                      <a:pt x="95390" y="1336377"/>
                    </a:cubicBezTo>
                    <a:cubicBezTo>
                      <a:pt x="15181" y="1161928"/>
                      <a:pt x="-305" y="1091902"/>
                      <a:pt x="5" y="899172"/>
                    </a:cubicBezTo>
                    <a:cubicBezTo>
                      <a:pt x="5" y="761285"/>
                      <a:pt x="2483" y="733709"/>
                      <a:pt x="19826" y="676076"/>
                    </a:cubicBezTo>
                    <a:cubicBezTo>
                      <a:pt x="115830" y="355996"/>
                      <a:pt x="316200" y="143745"/>
                      <a:pt x="617529" y="43042"/>
                    </a:cubicBezTo>
                    <a:cubicBezTo>
                      <a:pt x="711366" y="11670"/>
                      <a:pt x="810733" y="-2318"/>
                      <a:pt x="910143" y="31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3" name="橢圓 82"/>
              <p:cNvSpPr/>
              <p:nvPr/>
            </p:nvSpPr>
            <p:spPr>
              <a:xfrm>
                <a:off x="6297149" y="3646759"/>
                <a:ext cx="226831" cy="226831"/>
              </a:xfrm>
              <a:prstGeom prst="ellipse">
                <a:avLst/>
              </a:prstGeom>
              <a:grp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a:solidFill>
                    <a:schemeClr val="tx1"/>
                  </a:solidFill>
                  <a:latin typeface="微軟正黑體" panose="020B0604030504040204" pitchFamily="34" charset="-120"/>
                  <a:ea typeface="微軟正黑體" panose="020B0604030504040204" pitchFamily="34" charset="-120"/>
                </a:endParaRPr>
              </a:p>
            </p:txBody>
          </p:sp>
        </p:grpSp>
      </p:grpSp>
      <p:grpSp>
        <p:nvGrpSpPr>
          <p:cNvPr id="6" name="群組 6"/>
          <p:cNvGrpSpPr/>
          <p:nvPr/>
        </p:nvGrpSpPr>
        <p:grpSpPr>
          <a:xfrm>
            <a:off x="2478505" y="4664240"/>
            <a:ext cx="778044" cy="778044"/>
            <a:chOff x="2326105" y="4511840"/>
            <a:chExt cx="1082843" cy="1082843"/>
          </a:xfrm>
        </p:grpSpPr>
        <p:sp>
          <p:nvSpPr>
            <p:cNvPr id="43" name="橢圓 42"/>
            <p:cNvSpPr/>
            <p:nvPr/>
          </p:nvSpPr>
          <p:spPr>
            <a:xfrm>
              <a:off x="2326105"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7" name="群組 83"/>
            <p:cNvGrpSpPr/>
            <p:nvPr/>
          </p:nvGrpSpPr>
          <p:grpSpPr>
            <a:xfrm>
              <a:off x="2588297" y="4765515"/>
              <a:ext cx="558458" cy="558458"/>
              <a:chOff x="35271090" y="7603951"/>
              <a:chExt cx="2960312" cy="2983747"/>
            </a:xfrm>
            <a:solidFill>
              <a:schemeClr val="bg1"/>
            </a:solidFill>
          </p:grpSpPr>
          <p:sp>
            <p:nvSpPr>
              <p:cNvPr id="85" name="Freeform 64"/>
              <p:cNvSpPr>
                <a:spLocks/>
              </p:cNvSpPr>
              <p:nvPr/>
            </p:nvSpPr>
            <p:spPr bwMode="auto">
              <a:xfrm>
                <a:off x="35271090" y="7831303"/>
                <a:ext cx="2741159" cy="2756395"/>
              </a:xfrm>
              <a:custGeom>
                <a:avLst/>
                <a:gdLst>
                  <a:gd name="T0" fmla="*/ 8340 w 10315"/>
                  <a:gd name="T1" fmla="*/ 10308 h 10367"/>
                  <a:gd name="T2" fmla="*/ 5664 w 10315"/>
                  <a:gd name="T3" fmla="*/ 9264 h 10367"/>
                  <a:gd name="T4" fmla="*/ 1758 w 10315"/>
                  <a:gd name="T5" fmla="*/ 5527 h 10367"/>
                  <a:gd name="T6" fmla="*/ 715 w 10315"/>
                  <a:gd name="T7" fmla="*/ 3992 h 10367"/>
                  <a:gd name="T8" fmla="*/ 0 w 10315"/>
                  <a:gd name="T9" fmla="*/ 1636 h 10367"/>
                  <a:gd name="T10" fmla="*/ 592 w 10315"/>
                  <a:gd name="T11" fmla="*/ 310 h 10367"/>
                  <a:gd name="T12" fmla="*/ 904 w 10315"/>
                  <a:gd name="T13" fmla="*/ 0 h 10367"/>
                  <a:gd name="T14" fmla="*/ 2258 w 10315"/>
                  <a:gd name="T15" fmla="*/ 1354 h 10367"/>
                  <a:gd name="T16" fmla="*/ 3613 w 10315"/>
                  <a:gd name="T17" fmla="*/ 2737 h 10367"/>
                  <a:gd name="T18" fmla="*/ 3454 w 10315"/>
                  <a:gd name="T19" fmla="*/ 2921 h 10367"/>
                  <a:gd name="T20" fmla="*/ 3133 w 10315"/>
                  <a:gd name="T21" fmla="*/ 3369 h 10367"/>
                  <a:gd name="T22" fmla="*/ 3197 w 10315"/>
                  <a:gd name="T23" fmla="*/ 3545 h 10367"/>
                  <a:gd name="T24" fmla="*/ 6784 w 10315"/>
                  <a:gd name="T25" fmla="*/ 7117 h 10367"/>
                  <a:gd name="T26" fmla="*/ 7147 w 10315"/>
                  <a:gd name="T27" fmla="*/ 7102 h 10367"/>
                  <a:gd name="T28" fmla="*/ 7382 w 10315"/>
                  <a:gd name="T29" fmla="*/ 6877 h 10367"/>
                  <a:gd name="T30" fmla="*/ 7573 w 10315"/>
                  <a:gd name="T31" fmla="*/ 6702 h 10367"/>
                  <a:gd name="T32" fmla="*/ 8961 w 10315"/>
                  <a:gd name="T33" fmla="*/ 8057 h 10367"/>
                  <a:gd name="T34" fmla="*/ 10315 w 10315"/>
                  <a:gd name="T35" fmla="*/ 9413 h 10367"/>
                  <a:gd name="T36" fmla="*/ 10004 w 10315"/>
                  <a:gd name="T37" fmla="*/ 9719 h 10367"/>
                  <a:gd name="T38" fmla="*/ 9454 w 10315"/>
                  <a:gd name="T39" fmla="*/ 10140 h 10367"/>
                  <a:gd name="T40" fmla="*/ 8340 w 10315"/>
                  <a:gd name="T41" fmla="*/ 10308 h 10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315" h="10367">
                    <a:moveTo>
                      <a:pt x="8340" y="10308"/>
                    </a:moveTo>
                    <a:cubicBezTo>
                      <a:pt x="7406" y="10186"/>
                      <a:pt x="6521" y="9840"/>
                      <a:pt x="5664" y="9264"/>
                    </a:cubicBezTo>
                    <a:cubicBezTo>
                      <a:pt x="4245" y="8309"/>
                      <a:pt x="2853" y="6977"/>
                      <a:pt x="1758" y="5527"/>
                    </a:cubicBezTo>
                    <a:cubicBezTo>
                      <a:pt x="1446" y="5114"/>
                      <a:pt x="908" y="4323"/>
                      <a:pt x="715" y="3992"/>
                    </a:cubicBezTo>
                    <a:cubicBezTo>
                      <a:pt x="259" y="3215"/>
                      <a:pt x="0" y="2362"/>
                      <a:pt x="0" y="1636"/>
                    </a:cubicBezTo>
                    <a:cubicBezTo>
                      <a:pt x="0" y="1037"/>
                      <a:pt x="111" y="789"/>
                      <a:pt x="592" y="310"/>
                    </a:cubicBezTo>
                    <a:lnTo>
                      <a:pt x="904" y="0"/>
                    </a:lnTo>
                    <a:lnTo>
                      <a:pt x="2258" y="1354"/>
                    </a:lnTo>
                    <a:cubicBezTo>
                      <a:pt x="3003" y="2099"/>
                      <a:pt x="3613" y="2721"/>
                      <a:pt x="3613" y="2737"/>
                    </a:cubicBezTo>
                    <a:cubicBezTo>
                      <a:pt x="3613" y="2754"/>
                      <a:pt x="3541" y="2836"/>
                      <a:pt x="3454" y="2921"/>
                    </a:cubicBezTo>
                    <a:cubicBezTo>
                      <a:pt x="3242" y="3127"/>
                      <a:pt x="3133" y="3280"/>
                      <a:pt x="3133" y="3369"/>
                    </a:cubicBezTo>
                    <a:cubicBezTo>
                      <a:pt x="3133" y="3409"/>
                      <a:pt x="3162" y="3489"/>
                      <a:pt x="3197" y="3545"/>
                    </a:cubicBezTo>
                    <a:cubicBezTo>
                      <a:pt x="3264" y="3656"/>
                      <a:pt x="6683" y="7059"/>
                      <a:pt x="6784" y="7117"/>
                    </a:cubicBezTo>
                    <a:cubicBezTo>
                      <a:pt x="6873" y="7168"/>
                      <a:pt x="7059" y="7160"/>
                      <a:pt x="7147" y="7102"/>
                    </a:cubicBezTo>
                    <a:cubicBezTo>
                      <a:pt x="7189" y="7074"/>
                      <a:pt x="7295" y="6973"/>
                      <a:pt x="7382" y="6877"/>
                    </a:cubicBezTo>
                    <a:cubicBezTo>
                      <a:pt x="7469" y="6780"/>
                      <a:pt x="7555" y="6702"/>
                      <a:pt x="7573" y="6702"/>
                    </a:cubicBezTo>
                    <a:cubicBezTo>
                      <a:pt x="7591" y="6702"/>
                      <a:pt x="8216" y="7312"/>
                      <a:pt x="8961" y="8057"/>
                    </a:cubicBezTo>
                    <a:lnTo>
                      <a:pt x="10315" y="9413"/>
                    </a:lnTo>
                    <a:lnTo>
                      <a:pt x="10004" y="9719"/>
                    </a:lnTo>
                    <a:cubicBezTo>
                      <a:pt x="9742" y="9976"/>
                      <a:pt x="9655" y="10042"/>
                      <a:pt x="9454" y="10140"/>
                    </a:cubicBezTo>
                    <a:cubicBezTo>
                      <a:pt x="9073" y="10323"/>
                      <a:pt x="8787" y="10367"/>
                      <a:pt x="8340" y="10308"/>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6" name="Freeform 68"/>
              <p:cNvSpPr>
                <a:spLocks/>
              </p:cNvSpPr>
              <p:nvPr/>
            </p:nvSpPr>
            <p:spPr bwMode="auto">
              <a:xfrm>
                <a:off x="37416905" y="9379432"/>
                <a:ext cx="814497" cy="826215"/>
              </a:xfrm>
              <a:custGeom>
                <a:avLst/>
                <a:gdLst>
                  <a:gd name="T0" fmla="*/ 1347 w 3068"/>
                  <a:gd name="T1" fmla="*/ 1761 h 3108"/>
                  <a:gd name="T2" fmla="*/ 0 w 3068"/>
                  <a:gd name="T3" fmla="*/ 369 h 3108"/>
                  <a:gd name="T4" fmla="*/ 310 w 3068"/>
                  <a:gd name="T5" fmla="*/ 72 h 3108"/>
                  <a:gd name="T6" fmla="*/ 832 w 3068"/>
                  <a:gd name="T7" fmla="*/ 81 h 3108"/>
                  <a:gd name="T8" fmla="*/ 3020 w 3068"/>
                  <a:gd name="T9" fmla="*/ 2260 h 3108"/>
                  <a:gd name="T10" fmla="*/ 3021 w 3068"/>
                  <a:gd name="T11" fmla="*/ 2768 h 3108"/>
                  <a:gd name="T12" fmla="*/ 2712 w 3068"/>
                  <a:gd name="T13" fmla="*/ 3108 h 3108"/>
                  <a:gd name="T14" fmla="*/ 1347 w 3068"/>
                  <a:gd name="T15" fmla="*/ 1761 h 3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68" h="3108">
                    <a:moveTo>
                      <a:pt x="1347" y="1761"/>
                    </a:moveTo>
                    <a:cubicBezTo>
                      <a:pt x="606" y="1019"/>
                      <a:pt x="0" y="393"/>
                      <a:pt x="0" y="369"/>
                    </a:cubicBezTo>
                    <a:cubicBezTo>
                      <a:pt x="0" y="313"/>
                      <a:pt x="183" y="138"/>
                      <a:pt x="310" y="72"/>
                    </a:cubicBezTo>
                    <a:cubicBezTo>
                      <a:pt x="449" y="0"/>
                      <a:pt x="688" y="5"/>
                      <a:pt x="832" y="81"/>
                    </a:cubicBezTo>
                    <a:cubicBezTo>
                      <a:pt x="954" y="146"/>
                      <a:pt x="2961" y="2144"/>
                      <a:pt x="3020" y="2260"/>
                    </a:cubicBezTo>
                    <a:cubicBezTo>
                      <a:pt x="3068" y="2353"/>
                      <a:pt x="3068" y="2681"/>
                      <a:pt x="3021" y="2768"/>
                    </a:cubicBezTo>
                    <a:cubicBezTo>
                      <a:pt x="2980" y="2844"/>
                      <a:pt x="2740" y="3108"/>
                      <a:pt x="2712" y="3108"/>
                    </a:cubicBezTo>
                    <a:cubicBezTo>
                      <a:pt x="2703" y="3108"/>
                      <a:pt x="2088" y="2502"/>
                      <a:pt x="1347" y="176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87" name="Freeform 76"/>
              <p:cNvSpPr>
                <a:spLocks/>
              </p:cNvSpPr>
              <p:nvPr/>
            </p:nvSpPr>
            <p:spPr bwMode="auto">
              <a:xfrm>
                <a:off x="35646105" y="7603951"/>
                <a:ext cx="820355" cy="823871"/>
              </a:xfrm>
              <a:custGeom>
                <a:avLst/>
                <a:gdLst>
                  <a:gd name="T0" fmla="*/ 1348 w 3087"/>
                  <a:gd name="T1" fmla="*/ 1751 h 3099"/>
                  <a:gd name="T2" fmla="*/ 0 w 3087"/>
                  <a:gd name="T3" fmla="*/ 374 h 3099"/>
                  <a:gd name="T4" fmla="*/ 331 w 3087"/>
                  <a:gd name="T5" fmla="*/ 68 h 3099"/>
                  <a:gd name="T6" fmla="*/ 825 w 3087"/>
                  <a:gd name="T7" fmla="*/ 87 h 3099"/>
                  <a:gd name="T8" fmla="*/ 1960 w 3087"/>
                  <a:gd name="T9" fmla="*/ 1177 h 3099"/>
                  <a:gd name="T10" fmla="*/ 3033 w 3087"/>
                  <a:gd name="T11" fmla="*/ 2331 h 3099"/>
                  <a:gd name="T12" fmla="*/ 3043 w 3087"/>
                  <a:gd name="T13" fmla="*/ 2683 h 3099"/>
                  <a:gd name="T14" fmla="*/ 2714 w 3087"/>
                  <a:gd name="T15" fmla="*/ 3099 h 3099"/>
                  <a:gd name="T16" fmla="*/ 1348 w 3087"/>
                  <a:gd name="T17" fmla="*/ 1751 h 3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87" h="3099">
                    <a:moveTo>
                      <a:pt x="1348" y="1751"/>
                    </a:moveTo>
                    <a:cubicBezTo>
                      <a:pt x="607" y="1010"/>
                      <a:pt x="0" y="390"/>
                      <a:pt x="0" y="374"/>
                    </a:cubicBezTo>
                    <a:cubicBezTo>
                      <a:pt x="0" y="330"/>
                      <a:pt x="227" y="120"/>
                      <a:pt x="331" y="68"/>
                    </a:cubicBezTo>
                    <a:cubicBezTo>
                      <a:pt x="465" y="0"/>
                      <a:pt x="698" y="9"/>
                      <a:pt x="825" y="87"/>
                    </a:cubicBezTo>
                    <a:cubicBezTo>
                      <a:pt x="883" y="122"/>
                      <a:pt x="1394" y="612"/>
                      <a:pt x="1960" y="1177"/>
                    </a:cubicBezTo>
                    <a:cubicBezTo>
                      <a:pt x="2838" y="2052"/>
                      <a:pt x="2995" y="2222"/>
                      <a:pt x="3033" y="2331"/>
                    </a:cubicBezTo>
                    <a:cubicBezTo>
                      <a:pt x="3085" y="2486"/>
                      <a:pt x="3087" y="2536"/>
                      <a:pt x="3043" y="2683"/>
                    </a:cubicBezTo>
                    <a:cubicBezTo>
                      <a:pt x="3013" y="2783"/>
                      <a:pt x="2763" y="3099"/>
                      <a:pt x="2714" y="3099"/>
                    </a:cubicBezTo>
                    <a:cubicBezTo>
                      <a:pt x="2704" y="3099"/>
                      <a:pt x="2089" y="2492"/>
                      <a:pt x="1348" y="175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grpSp>
        <p:nvGrpSpPr>
          <p:cNvPr id="8" name="群組 8"/>
          <p:cNvGrpSpPr/>
          <p:nvPr/>
        </p:nvGrpSpPr>
        <p:grpSpPr>
          <a:xfrm>
            <a:off x="5887453" y="4664240"/>
            <a:ext cx="778044" cy="778044"/>
            <a:chOff x="5735053" y="4511840"/>
            <a:chExt cx="1082843" cy="1082843"/>
          </a:xfrm>
        </p:grpSpPr>
        <p:sp>
          <p:nvSpPr>
            <p:cNvPr id="45" name="橢圓 44"/>
            <p:cNvSpPr/>
            <p:nvPr/>
          </p:nvSpPr>
          <p:spPr>
            <a:xfrm>
              <a:off x="5735053"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8" name="手繪多邊形 87"/>
            <p:cNvSpPr>
              <a:spLocks/>
            </p:cNvSpPr>
            <p:nvPr/>
          </p:nvSpPr>
          <p:spPr bwMode="auto">
            <a:xfrm>
              <a:off x="5945844" y="4790734"/>
              <a:ext cx="661260" cy="461732"/>
            </a:xfrm>
            <a:custGeom>
              <a:avLst/>
              <a:gdLst>
                <a:gd name="connsiteX0" fmla="*/ 2602804 w 4019550"/>
                <a:gd name="connsiteY0" fmla="*/ 1537274 h 2806700"/>
                <a:gd name="connsiteX1" fmla="*/ 2384522 w 4019550"/>
                <a:gd name="connsiteY1" fmla="*/ 1731616 h 2806700"/>
                <a:gd name="connsiteX2" fmla="*/ 2012436 w 4019550"/>
                <a:gd name="connsiteY2" fmla="*/ 1972026 h 2806700"/>
                <a:gd name="connsiteX3" fmla="*/ 1640350 w 4019550"/>
                <a:gd name="connsiteY3" fmla="*/ 1731616 h 2806700"/>
                <a:gd name="connsiteX4" fmla="*/ 1419188 w 4019550"/>
                <a:gd name="connsiteY4" fmla="*/ 1537634 h 2806700"/>
                <a:gd name="connsiteX5" fmla="*/ 917068 w 4019550"/>
                <a:gd name="connsiteY5" fmla="*/ 2015212 h 2806700"/>
                <a:gd name="connsiteX6" fmla="*/ 436562 w 4019550"/>
                <a:gd name="connsiteY6" fmla="*/ 2512586 h 2806700"/>
                <a:gd name="connsiteX7" fmla="*/ 449168 w 4019550"/>
                <a:gd name="connsiteY7" fmla="*/ 2534180 h 2806700"/>
                <a:gd name="connsiteX8" fmla="*/ 3565978 w 4019550"/>
                <a:gd name="connsiteY8" fmla="*/ 2532020 h 2806700"/>
                <a:gd name="connsiteX9" fmla="*/ 3576424 w 4019550"/>
                <a:gd name="connsiteY9" fmla="*/ 2507908 h 2806700"/>
                <a:gd name="connsiteX10" fmla="*/ 3097358 w 4019550"/>
                <a:gd name="connsiteY10" fmla="*/ 2013054 h 2806700"/>
                <a:gd name="connsiteX11" fmla="*/ 2602804 w 4019550"/>
                <a:gd name="connsiteY11" fmla="*/ 1537274 h 2806700"/>
                <a:gd name="connsiteX12" fmla="*/ 3714934 w 4019550"/>
                <a:gd name="connsiteY12" fmla="*/ 438152 h 2806700"/>
                <a:gd name="connsiteX13" fmla="*/ 2733674 w 4019550"/>
                <a:gd name="connsiteY13" fmla="*/ 1395970 h 2806700"/>
                <a:gd name="connsiteX14" fmla="*/ 3711332 w 4019550"/>
                <a:gd name="connsiteY14" fmla="*/ 2368190 h 2806700"/>
                <a:gd name="connsiteX15" fmla="*/ 3734026 w 4019550"/>
                <a:gd name="connsiteY15" fmla="*/ 2353068 h 2806700"/>
                <a:gd name="connsiteX16" fmla="*/ 3740150 w 4019550"/>
                <a:gd name="connsiteY16" fmla="*/ 1403532 h 2806700"/>
                <a:gd name="connsiteX17" fmla="*/ 3734026 w 4019550"/>
                <a:gd name="connsiteY17" fmla="*/ 454354 h 2806700"/>
                <a:gd name="connsiteX18" fmla="*/ 3714934 w 4019550"/>
                <a:gd name="connsiteY18" fmla="*/ 438152 h 2806700"/>
                <a:gd name="connsiteX19" fmla="*/ 290848 w 4019550"/>
                <a:gd name="connsiteY19" fmla="*/ 427040 h 2806700"/>
                <a:gd name="connsiteX20" fmla="*/ 274638 w 4019550"/>
                <a:gd name="connsiteY20" fmla="*/ 1403172 h 2806700"/>
                <a:gd name="connsiteX21" fmla="*/ 293368 w 4019550"/>
                <a:gd name="connsiteY21" fmla="*/ 2379664 h 2806700"/>
                <a:gd name="connsiteX22" fmla="*/ 796606 w 4019550"/>
                <a:gd name="connsiteY22" fmla="*/ 1891418 h 2806700"/>
                <a:gd name="connsiteX23" fmla="*/ 1281112 w 4019550"/>
                <a:gd name="connsiteY23" fmla="*/ 1395604 h 2806700"/>
                <a:gd name="connsiteX24" fmla="*/ 537602 w 4019550"/>
                <a:gd name="connsiteY24" fmla="*/ 653326 h 2806700"/>
                <a:gd name="connsiteX25" fmla="*/ 290848 w 4019550"/>
                <a:gd name="connsiteY25" fmla="*/ 427040 h 2806700"/>
                <a:gd name="connsiteX26" fmla="*/ 2017630 w 4019550"/>
                <a:gd name="connsiteY26" fmla="*/ 285752 h 2806700"/>
                <a:gd name="connsiteX27" fmla="*/ 463878 w 4019550"/>
                <a:gd name="connsiteY27" fmla="*/ 291874 h 2806700"/>
                <a:gd name="connsiteX28" fmla="*/ 447674 w 4019550"/>
                <a:gd name="connsiteY28" fmla="*/ 310962 h 2806700"/>
                <a:gd name="connsiteX29" fmla="*/ 577304 w 4019550"/>
                <a:gd name="connsiteY29" fmla="*/ 448186 h 2806700"/>
                <a:gd name="connsiteX30" fmla="*/ 1703640 w 4019550"/>
                <a:gd name="connsiteY30" fmla="*/ 1548136 h 2806700"/>
                <a:gd name="connsiteX31" fmla="*/ 2047518 w 4019550"/>
                <a:gd name="connsiteY31" fmla="*/ 1790530 h 2806700"/>
                <a:gd name="connsiteX32" fmla="*/ 2262486 w 4019550"/>
                <a:gd name="connsiteY32" fmla="*/ 1594598 h 2806700"/>
                <a:gd name="connsiteX33" fmla="*/ 2461612 w 4019550"/>
                <a:gd name="connsiteY33" fmla="*/ 1402630 h 2806700"/>
                <a:gd name="connsiteX34" fmla="*/ 2651374 w 4019550"/>
                <a:gd name="connsiteY34" fmla="*/ 1219664 h 2806700"/>
                <a:gd name="connsiteX35" fmla="*/ 3049626 w 4019550"/>
                <a:gd name="connsiteY35" fmla="*/ 829244 h 2806700"/>
                <a:gd name="connsiteX36" fmla="*/ 3566342 w 4019550"/>
                <a:gd name="connsiteY36" fmla="*/ 299078 h 2806700"/>
                <a:gd name="connsiteX37" fmla="*/ 2017630 w 4019550"/>
                <a:gd name="connsiteY37" fmla="*/ 285752 h 2806700"/>
                <a:gd name="connsiteX38" fmla="*/ 0 w 4019550"/>
                <a:gd name="connsiteY38" fmla="*/ 0 h 2806700"/>
                <a:gd name="connsiteX39" fmla="*/ 2009774 w 4019550"/>
                <a:gd name="connsiteY39" fmla="*/ 3176 h 2806700"/>
                <a:gd name="connsiteX40" fmla="*/ 4019550 w 4019550"/>
                <a:gd name="connsiteY40" fmla="*/ 6352 h 2806700"/>
                <a:gd name="connsiteX41" fmla="*/ 4019550 w 4019550"/>
                <a:gd name="connsiteY41" fmla="*/ 1403352 h 2806700"/>
                <a:gd name="connsiteX42" fmla="*/ 4019550 w 4019550"/>
                <a:gd name="connsiteY42" fmla="*/ 2800352 h 2806700"/>
                <a:gd name="connsiteX43" fmla="*/ 2009774 w 4019550"/>
                <a:gd name="connsiteY43" fmla="*/ 2803526 h 2806700"/>
                <a:gd name="connsiteX44" fmla="*/ 0 w 4019550"/>
                <a:gd name="connsiteY44" fmla="*/ 2806700 h 2806700"/>
                <a:gd name="connsiteX45" fmla="*/ 0 w 4019550"/>
                <a:gd name="connsiteY45" fmla="*/ 1403352 h 280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4019550" h="2806700">
                  <a:moveTo>
                    <a:pt x="2602804" y="1537274"/>
                  </a:moveTo>
                  <a:cubicBezTo>
                    <a:pt x="2592358" y="1539072"/>
                    <a:pt x="2494024" y="1626528"/>
                    <a:pt x="2384522" y="1731616"/>
                  </a:cubicBezTo>
                  <a:cubicBezTo>
                    <a:pt x="2157596" y="1948992"/>
                    <a:pt x="2121576" y="1972026"/>
                    <a:pt x="2012436" y="1972026"/>
                  </a:cubicBezTo>
                  <a:cubicBezTo>
                    <a:pt x="1902936" y="1972026"/>
                    <a:pt x="1867276" y="1948992"/>
                    <a:pt x="1640350" y="1731616"/>
                  </a:cubicBezTo>
                  <a:cubicBezTo>
                    <a:pt x="1530488" y="1626528"/>
                    <a:pt x="1431074" y="1539432"/>
                    <a:pt x="1419188" y="1537634"/>
                  </a:cubicBezTo>
                  <a:cubicBezTo>
                    <a:pt x="1402258" y="1535474"/>
                    <a:pt x="1288434" y="1643802"/>
                    <a:pt x="917068" y="2015212"/>
                  </a:cubicBezTo>
                  <a:cubicBezTo>
                    <a:pt x="652682" y="2279734"/>
                    <a:pt x="436562" y="2503228"/>
                    <a:pt x="436562" y="2512586"/>
                  </a:cubicBezTo>
                  <a:cubicBezTo>
                    <a:pt x="436562" y="2521584"/>
                    <a:pt x="442326" y="2531660"/>
                    <a:pt x="449168" y="2534180"/>
                  </a:cubicBezTo>
                  <a:cubicBezTo>
                    <a:pt x="471862" y="2543176"/>
                    <a:pt x="3551930" y="2541018"/>
                    <a:pt x="3565978" y="2532020"/>
                  </a:cubicBezTo>
                  <a:cubicBezTo>
                    <a:pt x="3573542" y="2527342"/>
                    <a:pt x="3578226" y="2516184"/>
                    <a:pt x="3576424" y="2507908"/>
                  </a:cubicBezTo>
                  <a:cubicBezTo>
                    <a:pt x="3574262" y="2499270"/>
                    <a:pt x="3358864" y="2276496"/>
                    <a:pt x="3097358" y="2013054"/>
                  </a:cubicBezTo>
                  <a:cubicBezTo>
                    <a:pt x="2757330" y="1670434"/>
                    <a:pt x="2616492" y="1535114"/>
                    <a:pt x="2602804" y="1537274"/>
                  </a:cubicBezTo>
                  <a:close/>
                  <a:moveTo>
                    <a:pt x="3714934" y="438152"/>
                  </a:moveTo>
                  <a:cubicBezTo>
                    <a:pt x="3696562" y="438152"/>
                    <a:pt x="2733674" y="1378326"/>
                    <a:pt x="2733674" y="1395970"/>
                  </a:cubicBezTo>
                  <a:cubicBezTo>
                    <a:pt x="2733674" y="1412894"/>
                    <a:pt x="3693680" y="2367470"/>
                    <a:pt x="3711332" y="2368190"/>
                  </a:cubicBezTo>
                  <a:cubicBezTo>
                    <a:pt x="3720338" y="2368552"/>
                    <a:pt x="3730784" y="2361710"/>
                    <a:pt x="3734026" y="2353068"/>
                  </a:cubicBezTo>
                  <a:cubicBezTo>
                    <a:pt x="3737628" y="2344066"/>
                    <a:pt x="3740150" y="1917008"/>
                    <a:pt x="3740150" y="1403532"/>
                  </a:cubicBezTo>
                  <a:cubicBezTo>
                    <a:pt x="3740150" y="890414"/>
                    <a:pt x="3737628" y="462996"/>
                    <a:pt x="3734026" y="454354"/>
                  </a:cubicBezTo>
                  <a:cubicBezTo>
                    <a:pt x="3730784" y="445352"/>
                    <a:pt x="3722138" y="438152"/>
                    <a:pt x="3714934" y="438152"/>
                  </a:cubicBezTo>
                  <a:close/>
                  <a:moveTo>
                    <a:pt x="290848" y="427040"/>
                  </a:moveTo>
                  <a:cubicBezTo>
                    <a:pt x="276078" y="427040"/>
                    <a:pt x="274638" y="509194"/>
                    <a:pt x="274638" y="1403172"/>
                  </a:cubicBezTo>
                  <a:cubicBezTo>
                    <a:pt x="274638" y="2347594"/>
                    <a:pt x="274998" y="2379664"/>
                    <a:pt x="293368" y="2379664"/>
                  </a:cubicBezTo>
                  <a:cubicBezTo>
                    <a:pt x="304896" y="2379664"/>
                    <a:pt x="504102" y="2186168"/>
                    <a:pt x="796606" y="1891418"/>
                  </a:cubicBezTo>
                  <a:cubicBezTo>
                    <a:pt x="1063174" y="1622972"/>
                    <a:pt x="1281112" y="1399928"/>
                    <a:pt x="1281112" y="1395604"/>
                  </a:cubicBezTo>
                  <a:cubicBezTo>
                    <a:pt x="1281112" y="1387678"/>
                    <a:pt x="1039400" y="1146616"/>
                    <a:pt x="537602" y="653326"/>
                  </a:cubicBezTo>
                  <a:cubicBezTo>
                    <a:pt x="411164" y="528652"/>
                    <a:pt x="300214" y="427040"/>
                    <a:pt x="290848" y="427040"/>
                  </a:cubicBezTo>
                  <a:close/>
                  <a:moveTo>
                    <a:pt x="2017630" y="285752"/>
                  </a:moveTo>
                  <a:cubicBezTo>
                    <a:pt x="1171800" y="285752"/>
                    <a:pt x="472880" y="288272"/>
                    <a:pt x="463878" y="291874"/>
                  </a:cubicBezTo>
                  <a:cubicBezTo>
                    <a:pt x="455236" y="295116"/>
                    <a:pt x="447674" y="303760"/>
                    <a:pt x="447674" y="310962"/>
                  </a:cubicBezTo>
                  <a:cubicBezTo>
                    <a:pt x="447674" y="318166"/>
                    <a:pt x="506008" y="379754"/>
                    <a:pt x="577304" y="448186"/>
                  </a:cubicBezTo>
                  <a:cubicBezTo>
                    <a:pt x="743662" y="607740"/>
                    <a:pt x="1400090" y="1248838"/>
                    <a:pt x="1703640" y="1548136"/>
                  </a:cubicBezTo>
                  <a:cubicBezTo>
                    <a:pt x="1964698" y="1805296"/>
                    <a:pt x="1979822" y="1816100"/>
                    <a:pt x="2047518" y="1790530"/>
                  </a:cubicBezTo>
                  <a:cubicBezTo>
                    <a:pt x="2061922" y="1785126"/>
                    <a:pt x="2158784" y="1696886"/>
                    <a:pt x="2262486" y="1594598"/>
                  </a:cubicBezTo>
                  <a:cubicBezTo>
                    <a:pt x="2366550" y="1492672"/>
                    <a:pt x="2456210" y="1406230"/>
                    <a:pt x="2461612" y="1402630"/>
                  </a:cubicBezTo>
                  <a:cubicBezTo>
                    <a:pt x="2467374" y="1399388"/>
                    <a:pt x="2552712" y="1316910"/>
                    <a:pt x="2651374" y="1219664"/>
                  </a:cubicBezTo>
                  <a:cubicBezTo>
                    <a:pt x="2750038" y="1122420"/>
                    <a:pt x="2929358" y="946658"/>
                    <a:pt x="3049626" y="829244"/>
                  </a:cubicBezTo>
                  <a:cubicBezTo>
                    <a:pt x="3576064" y="315644"/>
                    <a:pt x="3578226" y="313484"/>
                    <a:pt x="3566342" y="299078"/>
                  </a:cubicBezTo>
                  <a:cubicBezTo>
                    <a:pt x="3556980" y="287912"/>
                    <a:pt x="3288000" y="285752"/>
                    <a:pt x="2017630" y="285752"/>
                  </a:cubicBezTo>
                  <a:close/>
                  <a:moveTo>
                    <a:pt x="0" y="0"/>
                  </a:moveTo>
                  <a:lnTo>
                    <a:pt x="2009774" y="3176"/>
                  </a:lnTo>
                  <a:lnTo>
                    <a:pt x="4019550" y="6352"/>
                  </a:lnTo>
                  <a:lnTo>
                    <a:pt x="4019550" y="1403352"/>
                  </a:lnTo>
                  <a:lnTo>
                    <a:pt x="4019550" y="2800352"/>
                  </a:lnTo>
                  <a:lnTo>
                    <a:pt x="2009774" y="2803526"/>
                  </a:lnTo>
                  <a:lnTo>
                    <a:pt x="0" y="2806700"/>
                  </a:lnTo>
                  <a:lnTo>
                    <a:pt x="0" y="1403352"/>
                  </a:lnTo>
                  <a:close/>
                </a:path>
              </a:pathLst>
            </a:custGeom>
            <a:solidFill>
              <a:schemeClr val="bg1"/>
            </a:solidFill>
            <a:ln>
              <a:noFill/>
            </a:ln>
            <a:extLst/>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9" name="群組 9"/>
          <p:cNvGrpSpPr/>
          <p:nvPr/>
        </p:nvGrpSpPr>
        <p:grpSpPr>
          <a:xfrm>
            <a:off x="7652087" y="4664240"/>
            <a:ext cx="778044" cy="778044"/>
            <a:chOff x="7439527" y="4511840"/>
            <a:chExt cx="1082843" cy="1082843"/>
          </a:xfrm>
        </p:grpSpPr>
        <p:sp>
          <p:nvSpPr>
            <p:cNvPr id="46" name="橢圓 45"/>
            <p:cNvSpPr/>
            <p:nvPr/>
          </p:nvSpPr>
          <p:spPr>
            <a:xfrm>
              <a:off x="7439527" y="4511840"/>
              <a:ext cx="1082843" cy="1082843"/>
            </a:xfrm>
            <a:prstGeom prst="ellipse">
              <a:avLst/>
            </a:prstGeom>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2" name="Freeform 16"/>
            <p:cNvSpPr>
              <a:spLocks/>
            </p:cNvSpPr>
            <p:nvPr/>
          </p:nvSpPr>
          <p:spPr bwMode="auto">
            <a:xfrm>
              <a:off x="7822768" y="4729466"/>
              <a:ext cx="316359" cy="584267"/>
            </a:xfrm>
            <a:custGeom>
              <a:avLst/>
              <a:gdLst>
                <a:gd name="T0" fmla="*/ 1921 w 1996"/>
                <a:gd name="T1" fmla="*/ 1 h 3691"/>
                <a:gd name="T2" fmla="*/ 1959 w 1996"/>
                <a:gd name="T3" fmla="*/ 11 h 3691"/>
                <a:gd name="T4" fmla="*/ 1985 w 1996"/>
                <a:gd name="T5" fmla="*/ 38 h 3691"/>
                <a:gd name="T6" fmla="*/ 1996 w 1996"/>
                <a:gd name="T7" fmla="*/ 76 h 3691"/>
                <a:gd name="T8" fmla="*/ 1993 w 1996"/>
                <a:gd name="T9" fmla="*/ 660 h 3691"/>
                <a:gd name="T10" fmla="*/ 1974 w 1996"/>
                <a:gd name="T11" fmla="*/ 693 h 3691"/>
                <a:gd name="T12" fmla="*/ 1941 w 1996"/>
                <a:gd name="T13" fmla="*/ 712 h 3691"/>
                <a:gd name="T14" fmla="*/ 1598 w 1996"/>
                <a:gd name="T15" fmla="*/ 714 h 3691"/>
                <a:gd name="T16" fmla="*/ 1513 w 1996"/>
                <a:gd name="T17" fmla="*/ 720 h 3691"/>
                <a:gd name="T18" fmla="*/ 1448 w 1996"/>
                <a:gd name="T19" fmla="*/ 736 h 3691"/>
                <a:gd name="T20" fmla="*/ 1401 w 1996"/>
                <a:gd name="T21" fmla="*/ 762 h 3691"/>
                <a:gd name="T22" fmla="*/ 1369 w 1996"/>
                <a:gd name="T23" fmla="*/ 799 h 3691"/>
                <a:gd name="T24" fmla="*/ 1349 w 1996"/>
                <a:gd name="T25" fmla="*/ 846 h 3691"/>
                <a:gd name="T26" fmla="*/ 1338 w 1996"/>
                <a:gd name="T27" fmla="*/ 904 h 3691"/>
                <a:gd name="T28" fmla="*/ 1335 w 1996"/>
                <a:gd name="T29" fmla="*/ 972 h 3691"/>
                <a:gd name="T30" fmla="*/ 1898 w 1996"/>
                <a:gd name="T31" fmla="*/ 1327 h 3691"/>
                <a:gd name="T32" fmla="*/ 1937 w 1996"/>
                <a:gd name="T33" fmla="*/ 1337 h 3691"/>
                <a:gd name="T34" fmla="*/ 1964 w 1996"/>
                <a:gd name="T35" fmla="*/ 1364 h 3691"/>
                <a:gd name="T36" fmla="*/ 1974 w 1996"/>
                <a:gd name="T37" fmla="*/ 1402 h 3691"/>
                <a:gd name="T38" fmla="*/ 1971 w 1996"/>
                <a:gd name="T39" fmla="*/ 2029 h 3691"/>
                <a:gd name="T40" fmla="*/ 1951 w 1996"/>
                <a:gd name="T41" fmla="*/ 2062 h 3691"/>
                <a:gd name="T42" fmla="*/ 1918 w 1996"/>
                <a:gd name="T43" fmla="*/ 2081 h 3691"/>
                <a:gd name="T44" fmla="*/ 1335 w 1996"/>
                <a:gd name="T45" fmla="*/ 2085 h 3691"/>
                <a:gd name="T46" fmla="*/ 1333 w 1996"/>
                <a:gd name="T47" fmla="*/ 3636 h 3691"/>
                <a:gd name="T48" fmla="*/ 1313 w 1996"/>
                <a:gd name="T49" fmla="*/ 3669 h 3691"/>
                <a:gd name="T50" fmla="*/ 1279 w 1996"/>
                <a:gd name="T51" fmla="*/ 3688 h 3691"/>
                <a:gd name="T52" fmla="*/ 631 w 1996"/>
                <a:gd name="T53" fmla="*/ 3691 h 3691"/>
                <a:gd name="T54" fmla="*/ 594 w 1996"/>
                <a:gd name="T55" fmla="*/ 3681 h 3691"/>
                <a:gd name="T56" fmla="*/ 566 w 1996"/>
                <a:gd name="T57" fmla="*/ 3654 h 3691"/>
                <a:gd name="T58" fmla="*/ 556 w 1996"/>
                <a:gd name="T59" fmla="*/ 3615 h 3691"/>
                <a:gd name="T60" fmla="*/ 75 w 1996"/>
                <a:gd name="T61" fmla="*/ 2085 h 3691"/>
                <a:gd name="T62" fmla="*/ 36 w 1996"/>
                <a:gd name="T63" fmla="*/ 2075 h 3691"/>
                <a:gd name="T64" fmla="*/ 10 w 1996"/>
                <a:gd name="T65" fmla="*/ 2047 h 3691"/>
                <a:gd name="T66" fmla="*/ 0 w 1996"/>
                <a:gd name="T67" fmla="*/ 2009 h 3691"/>
                <a:gd name="T68" fmla="*/ 2 w 1996"/>
                <a:gd name="T69" fmla="*/ 1383 h 3691"/>
                <a:gd name="T70" fmla="*/ 22 w 1996"/>
                <a:gd name="T71" fmla="*/ 1350 h 3691"/>
                <a:gd name="T72" fmla="*/ 54 w 1996"/>
                <a:gd name="T73" fmla="*/ 1330 h 3691"/>
                <a:gd name="T74" fmla="*/ 556 w 1996"/>
                <a:gd name="T75" fmla="*/ 1327 h 3691"/>
                <a:gd name="T76" fmla="*/ 558 w 1996"/>
                <a:gd name="T77" fmla="*/ 827 h 3691"/>
                <a:gd name="T78" fmla="*/ 579 w 1996"/>
                <a:gd name="T79" fmla="*/ 673 h 3691"/>
                <a:gd name="T80" fmla="*/ 619 w 1996"/>
                <a:gd name="T81" fmla="*/ 534 h 3691"/>
                <a:gd name="T82" fmla="*/ 678 w 1996"/>
                <a:gd name="T83" fmla="*/ 408 h 3691"/>
                <a:gd name="T84" fmla="*/ 754 w 1996"/>
                <a:gd name="T85" fmla="*/ 297 h 3691"/>
                <a:gd name="T86" fmla="*/ 846 w 1996"/>
                <a:gd name="T87" fmla="*/ 201 h 3691"/>
                <a:gd name="T88" fmla="*/ 954 w 1996"/>
                <a:gd name="T89" fmla="*/ 124 h 3691"/>
                <a:gd name="T90" fmla="*/ 1077 w 1996"/>
                <a:gd name="T91" fmla="*/ 64 h 3691"/>
                <a:gd name="T92" fmla="*/ 1213 w 1996"/>
                <a:gd name="T93" fmla="*/ 23 h 3691"/>
                <a:gd name="T94" fmla="*/ 1363 w 1996"/>
                <a:gd name="T95" fmla="*/ 3 h 3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96" h="3691">
                  <a:moveTo>
                    <a:pt x="1442" y="0"/>
                  </a:moveTo>
                  <a:lnTo>
                    <a:pt x="1921" y="1"/>
                  </a:lnTo>
                  <a:lnTo>
                    <a:pt x="1941" y="3"/>
                  </a:lnTo>
                  <a:lnTo>
                    <a:pt x="1959" y="11"/>
                  </a:lnTo>
                  <a:lnTo>
                    <a:pt x="1974" y="22"/>
                  </a:lnTo>
                  <a:lnTo>
                    <a:pt x="1985" y="38"/>
                  </a:lnTo>
                  <a:lnTo>
                    <a:pt x="1993" y="56"/>
                  </a:lnTo>
                  <a:lnTo>
                    <a:pt x="1996" y="76"/>
                  </a:lnTo>
                  <a:lnTo>
                    <a:pt x="1996" y="639"/>
                  </a:lnTo>
                  <a:lnTo>
                    <a:pt x="1993" y="660"/>
                  </a:lnTo>
                  <a:lnTo>
                    <a:pt x="1985" y="677"/>
                  </a:lnTo>
                  <a:lnTo>
                    <a:pt x="1974" y="693"/>
                  </a:lnTo>
                  <a:lnTo>
                    <a:pt x="1959" y="704"/>
                  </a:lnTo>
                  <a:lnTo>
                    <a:pt x="1941" y="712"/>
                  </a:lnTo>
                  <a:lnTo>
                    <a:pt x="1921" y="714"/>
                  </a:lnTo>
                  <a:lnTo>
                    <a:pt x="1598" y="714"/>
                  </a:lnTo>
                  <a:lnTo>
                    <a:pt x="1553" y="717"/>
                  </a:lnTo>
                  <a:lnTo>
                    <a:pt x="1513" y="720"/>
                  </a:lnTo>
                  <a:lnTo>
                    <a:pt x="1479" y="727"/>
                  </a:lnTo>
                  <a:lnTo>
                    <a:pt x="1448" y="736"/>
                  </a:lnTo>
                  <a:lnTo>
                    <a:pt x="1423" y="748"/>
                  </a:lnTo>
                  <a:lnTo>
                    <a:pt x="1401" y="762"/>
                  </a:lnTo>
                  <a:lnTo>
                    <a:pt x="1384" y="779"/>
                  </a:lnTo>
                  <a:lnTo>
                    <a:pt x="1369" y="799"/>
                  </a:lnTo>
                  <a:lnTo>
                    <a:pt x="1358" y="822"/>
                  </a:lnTo>
                  <a:lnTo>
                    <a:pt x="1349" y="846"/>
                  </a:lnTo>
                  <a:lnTo>
                    <a:pt x="1342" y="874"/>
                  </a:lnTo>
                  <a:lnTo>
                    <a:pt x="1338" y="904"/>
                  </a:lnTo>
                  <a:lnTo>
                    <a:pt x="1336" y="937"/>
                  </a:lnTo>
                  <a:lnTo>
                    <a:pt x="1335" y="972"/>
                  </a:lnTo>
                  <a:lnTo>
                    <a:pt x="1335" y="1327"/>
                  </a:lnTo>
                  <a:lnTo>
                    <a:pt x="1898" y="1327"/>
                  </a:lnTo>
                  <a:lnTo>
                    <a:pt x="1918" y="1329"/>
                  </a:lnTo>
                  <a:lnTo>
                    <a:pt x="1937" y="1337"/>
                  </a:lnTo>
                  <a:lnTo>
                    <a:pt x="1951" y="1350"/>
                  </a:lnTo>
                  <a:lnTo>
                    <a:pt x="1964" y="1364"/>
                  </a:lnTo>
                  <a:lnTo>
                    <a:pt x="1971" y="1383"/>
                  </a:lnTo>
                  <a:lnTo>
                    <a:pt x="1974" y="1402"/>
                  </a:lnTo>
                  <a:lnTo>
                    <a:pt x="1973" y="2009"/>
                  </a:lnTo>
                  <a:lnTo>
                    <a:pt x="1971" y="2029"/>
                  </a:lnTo>
                  <a:lnTo>
                    <a:pt x="1963" y="2047"/>
                  </a:lnTo>
                  <a:lnTo>
                    <a:pt x="1951" y="2062"/>
                  </a:lnTo>
                  <a:lnTo>
                    <a:pt x="1937" y="2075"/>
                  </a:lnTo>
                  <a:lnTo>
                    <a:pt x="1918" y="2081"/>
                  </a:lnTo>
                  <a:lnTo>
                    <a:pt x="1898" y="2085"/>
                  </a:lnTo>
                  <a:lnTo>
                    <a:pt x="1335" y="2085"/>
                  </a:lnTo>
                  <a:lnTo>
                    <a:pt x="1335" y="3615"/>
                  </a:lnTo>
                  <a:lnTo>
                    <a:pt x="1333" y="3636"/>
                  </a:lnTo>
                  <a:lnTo>
                    <a:pt x="1325" y="3654"/>
                  </a:lnTo>
                  <a:lnTo>
                    <a:pt x="1313" y="3669"/>
                  </a:lnTo>
                  <a:lnTo>
                    <a:pt x="1297" y="3681"/>
                  </a:lnTo>
                  <a:lnTo>
                    <a:pt x="1279" y="3688"/>
                  </a:lnTo>
                  <a:lnTo>
                    <a:pt x="1260" y="3691"/>
                  </a:lnTo>
                  <a:lnTo>
                    <a:pt x="631" y="3691"/>
                  </a:lnTo>
                  <a:lnTo>
                    <a:pt x="612" y="3688"/>
                  </a:lnTo>
                  <a:lnTo>
                    <a:pt x="594" y="3681"/>
                  </a:lnTo>
                  <a:lnTo>
                    <a:pt x="579" y="3669"/>
                  </a:lnTo>
                  <a:lnTo>
                    <a:pt x="566" y="3654"/>
                  </a:lnTo>
                  <a:lnTo>
                    <a:pt x="558" y="3636"/>
                  </a:lnTo>
                  <a:lnTo>
                    <a:pt x="556" y="3615"/>
                  </a:lnTo>
                  <a:lnTo>
                    <a:pt x="556" y="2085"/>
                  </a:lnTo>
                  <a:lnTo>
                    <a:pt x="75" y="2085"/>
                  </a:lnTo>
                  <a:lnTo>
                    <a:pt x="54" y="2081"/>
                  </a:lnTo>
                  <a:lnTo>
                    <a:pt x="36" y="2075"/>
                  </a:lnTo>
                  <a:lnTo>
                    <a:pt x="22" y="2062"/>
                  </a:lnTo>
                  <a:lnTo>
                    <a:pt x="10" y="2047"/>
                  </a:lnTo>
                  <a:lnTo>
                    <a:pt x="2" y="2029"/>
                  </a:lnTo>
                  <a:lnTo>
                    <a:pt x="0" y="2009"/>
                  </a:lnTo>
                  <a:lnTo>
                    <a:pt x="0" y="1402"/>
                  </a:lnTo>
                  <a:lnTo>
                    <a:pt x="2" y="1383"/>
                  </a:lnTo>
                  <a:lnTo>
                    <a:pt x="10" y="1364"/>
                  </a:lnTo>
                  <a:lnTo>
                    <a:pt x="22" y="1350"/>
                  </a:lnTo>
                  <a:lnTo>
                    <a:pt x="36" y="1337"/>
                  </a:lnTo>
                  <a:lnTo>
                    <a:pt x="54" y="1330"/>
                  </a:lnTo>
                  <a:lnTo>
                    <a:pt x="75" y="1327"/>
                  </a:lnTo>
                  <a:lnTo>
                    <a:pt x="556" y="1327"/>
                  </a:lnTo>
                  <a:lnTo>
                    <a:pt x="556" y="908"/>
                  </a:lnTo>
                  <a:lnTo>
                    <a:pt x="558" y="827"/>
                  </a:lnTo>
                  <a:lnTo>
                    <a:pt x="566" y="748"/>
                  </a:lnTo>
                  <a:lnTo>
                    <a:pt x="579" y="673"/>
                  </a:lnTo>
                  <a:lnTo>
                    <a:pt x="597" y="602"/>
                  </a:lnTo>
                  <a:lnTo>
                    <a:pt x="619" y="534"/>
                  </a:lnTo>
                  <a:lnTo>
                    <a:pt x="646" y="469"/>
                  </a:lnTo>
                  <a:lnTo>
                    <a:pt x="678" y="408"/>
                  </a:lnTo>
                  <a:lnTo>
                    <a:pt x="713" y="350"/>
                  </a:lnTo>
                  <a:lnTo>
                    <a:pt x="754" y="297"/>
                  </a:lnTo>
                  <a:lnTo>
                    <a:pt x="797" y="247"/>
                  </a:lnTo>
                  <a:lnTo>
                    <a:pt x="846" y="201"/>
                  </a:lnTo>
                  <a:lnTo>
                    <a:pt x="898" y="161"/>
                  </a:lnTo>
                  <a:lnTo>
                    <a:pt x="954" y="124"/>
                  </a:lnTo>
                  <a:lnTo>
                    <a:pt x="1014" y="91"/>
                  </a:lnTo>
                  <a:lnTo>
                    <a:pt x="1077" y="64"/>
                  </a:lnTo>
                  <a:lnTo>
                    <a:pt x="1143" y="42"/>
                  </a:lnTo>
                  <a:lnTo>
                    <a:pt x="1213" y="23"/>
                  </a:lnTo>
                  <a:lnTo>
                    <a:pt x="1286" y="11"/>
                  </a:lnTo>
                  <a:lnTo>
                    <a:pt x="1363" y="3"/>
                  </a:lnTo>
                  <a:lnTo>
                    <a:pt x="144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zh-TW" altLang="en-US"/>
            </a:p>
          </p:txBody>
        </p:sp>
      </p:grpSp>
      <p:sp>
        <p:nvSpPr>
          <p:cNvPr id="93" name="手繪多邊形 92"/>
          <p:cNvSpPr>
            <a:spLocks/>
          </p:cNvSpPr>
          <p:nvPr/>
        </p:nvSpPr>
        <p:spPr bwMode="auto">
          <a:xfrm>
            <a:off x="892354" y="4760993"/>
            <a:ext cx="539404" cy="539038"/>
          </a:xfrm>
          <a:custGeom>
            <a:avLst/>
            <a:gdLst>
              <a:gd name="connsiteX0" fmla="*/ 1295100 w 3819537"/>
              <a:gd name="connsiteY0" fmla="*/ 2008750 h 3816949"/>
              <a:gd name="connsiteX1" fmla="*/ 1107328 w 3819537"/>
              <a:gd name="connsiteY1" fmla="*/ 2020300 h 3816949"/>
              <a:gd name="connsiteX2" fmla="*/ 1106968 w 3819537"/>
              <a:gd name="connsiteY2" fmla="*/ 2094142 h 3816949"/>
              <a:gd name="connsiteX3" fmla="*/ 1126032 w 3819537"/>
              <a:gd name="connsiteY3" fmla="*/ 2200400 h 3816949"/>
              <a:gd name="connsiteX4" fmla="*/ 1550500 w 3819537"/>
              <a:gd name="connsiteY4" fmla="*/ 3079648 h 3816949"/>
              <a:gd name="connsiteX5" fmla="*/ 1810936 w 3819537"/>
              <a:gd name="connsiteY5" fmla="*/ 3396622 h 3816949"/>
              <a:gd name="connsiteX6" fmla="*/ 1821368 w 3819537"/>
              <a:gd name="connsiteY6" fmla="*/ 2702518 h 3816949"/>
              <a:gd name="connsiteX7" fmla="*/ 1821368 w 3819537"/>
              <a:gd name="connsiteY7" fmla="*/ 2012016 h 3816949"/>
              <a:gd name="connsiteX8" fmla="*/ 1469922 w 3819537"/>
              <a:gd name="connsiteY8" fmla="*/ 2009494 h 3816949"/>
              <a:gd name="connsiteX9" fmla="*/ 1295100 w 3819537"/>
              <a:gd name="connsiteY9" fmla="*/ 2008750 h 3816949"/>
              <a:gd name="connsiteX10" fmla="*/ 744424 w 3819537"/>
              <a:gd name="connsiteY10" fmla="*/ 2008740 h 3816949"/>
              <a:gd name="connsiteX11" fmla="*/ 598792 w 3819537"/>
              <a:gd name="connsiteY11" fmla="*/ 2009494 h 3816949"/>
              <a:gd name="connsiteX12" fmla="*/ 298062 w 3819537"/>
              <a:gd name="connsiteY12" fmla="*/ 2012016 h 3816949"/>
              <a:gd name="connsiteX13" fmla="*/ 294824 w 3819537"/>
              <a:gd name="connsiteY13" fmla="*/ 2056316 h 3816949"/>
              <a:gd name="connsiteX14" fmla="*/ 386914 w 3819537"/>
              <a:gd name="connsiteY14" fmla="*/ 2474842 h 3816949"/>
              <a:gd name="connsiteX15" fmla="*/ 1485874 w 3819537"/>
              <a:gd name="connsiteY15" fmla="*/ 3481534 h 3816949"/>
              <a:gd name="connsiteX16" fmla="*/ 1571488 w 3819537"/>
              <a:gd name="connsiteY16" fmla="*/ 3507468 h 3816949"/>
              <a:gd name="connsiteX17" fmla="*/ 1621130 w 3819537"/>
              <a:gd name="connsiteY17" fmla="*/ 3489098 h 3816949"/>
              <a:gd name="connsiteX18" fmla="*/ 1565372 w 3819537"/>
              <a:gd name="connsiteY18" fmla="*/ 3398334 h 3816949"/>
              <a:gd name="connsiteX19" fmla="*/ 932258 w 3819537"/>
              <a:gd name="connsiteY19" fmla="*/ 2124030 h 3816949"/>
              <a:gd name="connsiteX20" fmla="*/ 909234 w 3819537"/>
              <a:gd name="connsiteY20" fmla="*/ 2019578 h 3816949"/>
              <a:gd name="connsiteX21" fmla="*/ 744424 w 3819537"/>
              <a:gd name="connsiteY21" fmla="*/ 2008740 h 3816949"/>
              <a:gd name="connsiteX22" fmla="*/ 2529818 w 3819537"/>
              <a:gd name="connsiteY22" fmla="*/ 2008740 h 3816949"/>
              <a:gd name="connsiteX23" fmla="*/ 2361130 w 3819537"/>
              <a:gd name="connsiteY23" fmla="*/ 2009494 h 3816949"/>
              <a:gd name="connsiteX24" fmla="*/ 2014602 w 3819537"/>
              <a:gd name="connsiteY24" fmla="*/ 2012016 h 3816949"/>
              <a:gd name="connsiteX25" fmla="*/ 2011720 w 3819537"/>
              <a:gd name="connsiteY25" fmla="*/ 2688110 h 3816949"/>
              <a:gd name="connsiteX26" fmla="*/ 2014242 w 3819537"/>
              <a:gd name="connsiteY26" fmla="*/ 3377892 h 3816949"/>
              <a:gd name="connsiteX27" fmla="*/ 2139236 w 3819537"/>
              <a:gd name="connsiteY27" fmla="*/ 3261908 h 3816949"/>
              <a:gd name="connsiteX28" fmla="*/ 2430290 w 3819537"/>
              <a:gd name="connsiteY28" fmla="*/ 2845878 h 3816949"/>
              <a:gd name="connsiteX29" fmla="*/ 2695410 w 3819537"/>
              <a:gd name="connsiteY29" fmla="*/ 2230656 h 3816949"/>
              <a:gd name="connsiteX30" fmla="*/ 2718104 w 3819537"/>
              <a:gd name="connsiteY30" fmla="*/ 2019580 h 3816949"/>
              <a:gd name="connsiteX31" fmla="*/ 2529818 w 3819537"/>
              <a:gd name="connsiteY31" fmla="*/ 2008740 h 3816949"/>
              <a:gd name="connsiteX32" fmla="*/ 3096976 w 3819537"/>
              <a:gd name="connsiteY32" fmla="*/ 2008606 h 3816949"/>
              <a:gd name="connsiteX33" fmla="*/ 2917948 w 3819537"/>
              <a:gd name="connsiteY33" fmla="*/ 2017426 h 3816949"/>
              <a:gd name="connsiteX34" fmla="*/ 2898140 w 3819537"/>
              <a:gd name="connsiteY34" fmla="*/ 2096364 h 3816949"/>
              <a:gd name="connsiteX35" fmla="*/ 2880854 w 3819537"/>
              <a:gd name="connsiteY35" fmla="*/ 2215312 h 3816949"/>
              <a:gd name="connsiteX36" fmla="*/ 2278702 w 3819537"/>
              <a:gd name="connsiteY36" fmla="*/ 3374162 h 3816949"/>
              <a:gd name="connsiteX37" fmla="*/ 2204152 w 3819537"/>
              <a:gd name="connsiteY37" fmla="*/ 3499598 h 3816949"/>
              <a:gd name="connsiteX38" fmla="*/ 2354330 w 3819537"/>
              <a:gd name="connsiteY38" fmla="*/ 3478332 h 3816949"/>
              <a:gd name="connsiteX39" fmla="*/ 2689620 w 3819537"/>
              <a:gd name="connsiteY39" fmla="*/ 3342082 h 3816949"/>
              <a:gd name="connsiteX40" fmla="*/ 3240634 w 3819537"/>
              <a:gd name="connsiteY40" fmla="*/ 2851148 h 3816949"/>
              <a:gd name="connsiteX41" fmla="*/ 3424304 w 3819537"/>
              <a:gd name="connsiteY41" fmla="*/ 2520614 h 3816949"/>
              <a:gd name="connsiteX42" fmla="*/ 3452394 w 3819537"/>
              <a:gd name="connsiteY42" fmla="*/ 2439152 h 3816949"/>
              <a:gd name="connsiteX43" fmla="*/ 3531986 w 3819537"/>
              <a:gd name="connsiteY43" fmla="*/ 2037250 h 3816949"/>
              <a:gd name="connsiteX44" fmla="*/ 3528384 w 3819537"/>
              <a:gd name="connsiteY44" fmla="*/ 2011658 h 3816949"/>
              <a:gd name="connsiteX45" fmla="*/ 3229828 w 3819537"/>
              <a:gd name="connsiteY45" fmla="*/ 2009136 h 3816949"/>
              <a:gd name="connsiteX46" fmla="*/ 3096976 w 3819537"/>
              <a:gd name="connsiteY46" fmla="*/ 2008606 h 3816949"/>
              <a:gd name="connsiteX47" fmla="*/ 2021912 w 3819537"/>
              <a:gd name="connsiteY47" fmla="*/ 435194 h 3816949"/>
              <a:gd name="connsiteX48" fmla="*/ 2022630 w 3819537"/>
              <a:gd name="connsiteY48" fmla="*/ 1818282 h 3816949"/>
              <a:gd name="connsiteX49" fmla="*/ 2372204 w 3819537"/>
              <a:gd name="connsiteY49" fmla="*/ 1824050 h 3816949"/>
              <a:gd name="connsiteX50" fmla="*/ 2718900 w 3819537"/>
              <a:gd name="connsiteY50" fmla="*/ 1807108 h 3816949"/>
              <a:gd name="connsiteX51" fmla="*/ 2719620 w 3819537"/>
              <a:gd name="connsiteY51" fmla="*/ 1728168 h 3816949"/>
              <a:gd name="connsiteX52" fmla="*/ 2185908 w 3819537"/>
              <a:gd name="connsiteY52" fmla="*/ 619030 h 3816949"/>
              <a:gd name="connsiteX53" fmla="*/ 2021912 w 3819537"/>
              <a:gd name="connsiteY53" fmla="*/ 435194 h 3816949"/>
              <a:gd name="connsiteX54" fmla="*/ 1814834 w 3819537"/>
              <a:gd name="connsiteY54" fmla="*/ 426022 h 3816949"/>
              <a:gd name="connsiteX55" fmla="*/ 1640196 w 3819537"/>
              <a:gd name="connsiteY55" fmla="*/ 620164 h 3816949"/>
              <a:gd name="connsiteX56" fmla="*/ 1283714 w 3819537"/>
              <a:gd name="connsiteY56" fmla="*/ 1184222 h 3816949"/>
              <a:gd name="connsiteX57" fmla="*/ 1106192 w 3819537"/>
              <a:gd name="connsiteY57" fmla="*/ 1733150 h 3816949"/>
              <a:gd name="connsiteX58" fmla="*/ 1459434 w 3819537"/>
              <a:gd name="connsiteY58" fmla="*/ 1824638 h 3816949"/>
              <a:gd name="connsiteX59" fmla="*/ 1814834 w 3819537"/>
              <a:gd name="connsiteY59" fmla="*/ 1812392 h 3816949"/>
              <a:gd name="connsiteX60" fmla="*/ 1814834 w 3819537"/>
              <a:gd name="connsiteY60" fmla="*/ 426022 h 3816949"/>
              <a:gd name="connsiteX61" fmla="*/ 1600624 w 3819537"/>
              <a:gd name="connsiteY61" fmla="*/ 313148 h 3816949"/>
              <a:gd name="connsiteX62" fmla="*/ 1491064 w 3819537"/>
              <a:gd name="connsiteY62" fmla="*/ 336864 h 3816949"/>
              <a:gd name="connsiteX63" fmla="*/ 1229040 w 3819537"/>
              <a:gd name="connsiteY63" fmla="*/ 432696 h 3816949"/>
              <a:gd name="connsiteX64" fmla="*/ 307996 w 3819537"/>
              <a:gd name="connsiteY64" fmla="*/ 1630226 h 3816949"/>
              <a:gd name="connsiteX65" fmla="*/ 305120 w 3819537"/>
              <a:gd name="connsiteY65" fmla="*/ 1818286 h 3816949"/>
              <a:gd name="connsiteX66" fmla="*/ 607812 w 3819537"/>
              <a:gd name="connsiteY66" fmla="*/ 1824050 h 3816949"/>
              <a:gd name="connsiteX67" fmla="*/ 910148 w 3819537"/>
              <a:gd name="connsiteY67" fmla="*/ 1812520 h 3816949"/>
              <a:gd name="connsiteX68" fmla="*/ 922384 w 3819537"/>
              <a:gd name="connsiteY68" fmla="*/ 1768568 h 3816949"/>
              <a:gd name="connsiteX69" fmla="*/ 1004448 w 3819537"/>
              <a:gd name="connsiteY69" fmla="*/ 1385604 h 3816949"/>
              <a:gd name="connsiteX70" fmla="*/ 1605876 w 3819537"/>
              <a:gd name="connsiteY70" fmla="*/ 369288 h 3816949"/>
              <a:gd name="connsiteX71" fmla="*/ 1600624 w 3819537"/>
              <a:gd name="connsiteY71" fmla="*/ 313148 h 3816949"/>
              <a:gd name="connsiteX72" fmla="*/ 2213634 w 3819537"/>
              <a:gd name="connsiteY72" fmla="*/ 313126 h 3816949"/>
              <a:gd name="connsiteX73" fmla="*/ 2198388 w 3819537"/>
              <a:gd name="connsiteY73" fmla="*/ 318782 h 3816949"/>
              <a:gd name="connsiteX74" fmla="*/ 2312492 w 3819537"/>
              <a:gd name="connsiteY74" fmla="*/ 489976 h 3816949"/>
              <a:gd name="connsiteX75" fmla="*/ 2726430 w 3819537"/>
              <a:gd name="connsiteY75" fmla="*/ 1146638 h 3816949"/>
              <a:gd name="connsiteX76" fmla="*/ 2899204 w 3819537"/>
              <a:gd name="connsiteY76" fmla="*/ 1722570 h 3816949"/>
              <a:gd name="connsiteX77" fmla="*/ 3227116 w 3819537"/>
              <a:gd name="connsiteY77" fmla="*/ 1822402 h 3816949"/>
              <a:gd name="connsiteX78" fmla="*/ 3529110 w 3819537"/>
              <a:gd name="connsiteY78" fmla="*/ 1819520 h 3816949"/>
              <a:gd name="connsiteX79" fmla="*/ 3532710 w 3819537"/>
              <a:gd name="connsiteY79" fmla="*/ 1789244 h 3816949"/>
              <a:gd name="connsiteX80" fmla="*/ 3453162 w 3819537"/>
              <a:gd name="connsiteY80" fmla="*/ 1382344 h 3816949"/>
              <a:gd name="connsiteX81" fmla="*/ 3425086 w 3819537"/>
              <a:gd name="connsiteY81" fmla="*/ 1300892 h 3816949"/>
              <a:gd name="connsiteX82" fmla="*/ 3360656 w 3819537"/>
              <a:gd name="connsiteY82" fmla="*/ 1166100 h 3816949"/>
              <a:gd name="connsiteX83" fmla="*/ 2604408 w 3819537"/>
              <a:gd name="connsiteY83" fmla="*/ 435554 h 3816949"/>
              <a:gd name="connsiteX84" fmla="*/ 2213634 w 3819537"/>
              <a:gd name="connsiteY84" fmla="*/ 313126 h 3816949"/>
              <a:gd name="connsiteX85" fmla="*/ 1933816 w 3819537"/>
              <a:gd name="connsiteY85" fmla="*/ 248 h 3816949"/>
              <a:gd name="connsiteX86" fmla="*/ 3276076 w 3819537"/>
              <a:gd name="connsiteY86" fmla="*/ 576912 h 3816949"/>
              <a:gd name="connsiteX87" fmla="*/ 3799008 w 3819537"/>
              <a:gd name="connsiteY87" fmla="*/ 1611664 h 3816949"/>
              <a:gd name="connsiteX88" fmla="*/ 3799008 w 3819537"/>
              <a:gd name="connsiteY88" fmla="*/ 2211338 h 3816949"/>
              <a:gd name="connsiteX89" fmla="*/ 3233220 w 3819537"/>
              <a:gd name="connsiteY89" fmla="*/ 3288588 h 3816949"/>
              <a:gd name="connsiteX90" fmla="*/ 2212928 w 3819537"/>
              <a:gd name="connsiteY90" fmla="*/ 3797502 h 3816949"/>
              <a:gd name="connsiteX91" fmla="*/ 1608244 w 3819537"/>
              <a:gd name="connsiteY91" fmla="*/ 3797502 h 3816949"/>
              <a:gd name="connsiteX92" fmla="*/ 539692 w 3819537"/>
              <a:gd name="connsiteY92" fmla="*/ 3235644 h 3816949"/>
              <a:gd name="connsiteX93" fmla="*/ 52776 w 3819537"/>
              <a:gd name="connsiteY93" fmla="*/ 2343518 h 3816949"/>
              <a:gd name="connsiteX94" fmla="*/ 5960 w 3819537"/>
              <a:gd name="connsiteY94" fmla="*/ 1765454 h 3816949"/>
              <a:gd name="connsiteX95" fmla="*/ 924328 w 3819537"/>
              <a:gd name="connsiteY95" fmla="*/ 276536 h 3816949"/>
              <a:gd name="connsiteX96" fmla="*/ 1714848 w 3819537"/>
              <a:gd name="connsiteY96" fmla="*/ 8933 h 3816949"/>
              <a:gd name="connsiteX97" fmla="*/ 1933816 w 3819537"/>
              <a:gd name="connsiteY97" fmla="*/ 248 h 3816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3819537" h="3816949">
                <a:moveTo>
                  <a:pt x="1295100" y="2008750"/>
                </a:moveTo>
                <a:cubicBezTo>
                  <a:pt x="1155418" y="2008954"/>
                  <a:pt x="1114072" y="2012196"/>
                  <a:pt x="1107328" y="2020300"/>
                </a:cubicBezTo>
                <a:cubicBezTo>
                  <a:pt x="1099054" y="2030386"/>
                  <a:pt x="1099054" y="2050556"/>
                  <a:pt x="1106968" y="2094142"/>
                </a:cubicBezTo>
                <a:cubicBezTo>
                  <a:pt x="1113082" y="2127280"/>
                  <a:pt x="1121716" y="2175186"/>
                  <a:pt x="1126032" y="2200400"/>
                </a:cubicBezTo>
                <a:cubicBezTo>
                  <a:pt x="1166680" y="2434170"/>
                  <a:pt x="1326756" y="2765914"/>
                  <a:pt x="1550500" y="3079648"/>
                </a:cubicBezTo>
                <a:cubicBezTo>
                  <a:pt x="1705178" y="3296488"/>
                  <a:pt x="1792230" y="3402746"/>
                  <a:pt x="1810936" y="3396622"/>
                </a:cubicBezTo>
                <a:cubicBezTo>
                  <a:pt x="1818130" y="3394102"/>
                  <a:pt x="1821368" y="3174740"/>
                  <a:pt x="1821368" y="2702518"/>
                </a:cubicBezTo>
                <a:lnTo>
                  <a:pt x="1821368" y="2012016"/>
                </a:lnTo>
                <a:lnTo>
                  <a:pt x="1469922" y="2009494"/>
                </a:lnTo>
                <a:cubicBezTo>
                  <a:pt x="1399148" y="2008954"/>
                  <a:pt x="1341660" y="2008684"/>
                  <a:pt x="1295100" y="2008750"/>
                </a:cubicBezTo>
                <a:close/>
                <a:moveTo>
                  <a:pt x="744424" y="2008740"/>
                </a:moveTo>
                <a:cubicBezTo>
                  <a:pt x="705000" y="2008684"/>
                  <a:pt x="656978" y="2008954"/>
                  <a:pt x="598792" y="2009494"/>
                </a:cubicBezTo>
                <a:lnTo>
                  <a:pt x="298062" y="2012016"/>
                </a:lnTo>
                <a:lnTo>
                  <a:pt x="294824" y="2056316"/>
                </a:lnTo>
                <a:cubicBezTo>
                  <a:pt x="289428" y="2133394"/>
                  <a:pt x="327560" y="2306640"/>
                  <a:pt x="386914" y="2474842"/>
                </a:cubicBezTo>
                <a:cubicBezTo>
                  <a:pt x="556704" y="2953516"/>
                  <a:pt x="990532" y="3350790"/>
                  <a:pt x="1485874" y="3481534"/>
                </a:cubicBezTo>
                <a:cubicBezTo>
                  <a:pt x="1530480" y="3493060"/>
                  <a:pt x="1568970" y="3504946"/>
                  <a:pt x="1571488" y="3507468"/>
                </a:cubicBezTo>
                <a:cubicBezTo>
                  <a:pt x="1582640" y="3518632"/>
                  <a:pt x="1617892" y="3505306"/>
                  <a:pt x="1621130" y="3489098"/>
                </a:cubicBezTo>
                <a:cubicBezTo>
                  <a:pt x="1622928" y="3479374"/>
                  <a:pt x="1598108" y="3439034"/>
                  <a:pt x="1565372" y="3398334"/>
                </a:cubicBezTo>
                <a:cubicBezTo>
                  <a:pt x="1209606" y="2957838"/>
                  <a:pt x="986936" y="2509058"/>
                  <a:pt x="932258" y="2124030"/>
                </a:cubicBezTo>
                <a:cubicBezTo>
                  <a:pt x="925062" y="2073606"/>
                  <a:pt x="914630" y="2026782"/>
                  <a:pt x="909234" y="2019578"/>
                </a:cubicBezTo>
                <a:cubicBezTo>
                  <a:pt x="903568" y="2012014"/>
                  <a:pt x="862696" y="2008908"/>
                  <a:pt x="744424" y="2008740"/>
                </a:cubicBezTo>
                <a:close/>
                <a:moveTo>
                  <a:pt x="2529818" y="2008740"/>
                </a:moveTo>
                <a:cubicBezTo>
                  <a:pt x="2484278" y="2008684"/>
                  <a:pt x="2428670" y="2008954"/>
                  <a:pt x="2361130" y="2009494"/>
                </a:cubicBezTo>
                <a:lnTo>
                  <a:pt x="2014602" y="2012016"/>
                </a:lnTo>
                <a:lnTo>
                  <a:pt x="2011720" y="2688110"/>
                </a:lnTo>
                <a:cubicBezTo>
                  <a:pt x="2010280" y="3059836"/>
                  <a:pt x="2011360" y="3370328"/>
                  <a:pt x="2014242" y="3377892"/>
                </a:cubicBezTo>
                <a:cubicBezTo>
                  <a:pt x="2023968" y="3402746"/>
                  <a:pt x="2044500" y="3383656"/>
                  <a:pt x="2139236" y="3261908"/>
                </a:cubicBezTo>
                <a:cubicBezTo>
                  <a:pt x="2245500" y="3125752"/>
                  <a:pt x="2355726" y="2967624"/>
                  <a:pt x="2430290" y="2845878"/>
                </a:cubicBezTo>
                <a:cubicBezTo>
                  <a:pt x="2541598" y="2663616"/>
                  <a:pt x="2665872" y="2375456"/>
                  <a:pt x="2695410" y="2230656"/>
                </a:cubicBezTo>
                <a:cubicBezTo>
                  <a:pt x="2718104" y="2120796"/>
                  <a:pt x="2727828" y="2031466"/>
                  <a:pt x="2718104" y="2019580"/>
                </a:cubicBezTo>
                <a:cubicBezTo>
                  <a:pt x="2712430" y="2012016"/>
                  <a:pt x="2666434" y="2008908"/>
                  <a:pt x="2529818" y="2008740"/>
                </a:cubicBezTo>
                <a:close/>
                <a:moveTo>
                  <a:pt x="3096976" y="2008606"/>
                </a:moveTo>
                <a:cubicBezTo>
                  <a:pt x="2982908" y="2008910"/>
                  <a:pt x="2924700" y="2011748"/>
                  <a:pt x="2917948" y="2017426"/>
                </a:cubicBezTo>
                <a:cubicBezTo>
                  <a:pt x="2910746" y="2023554"/>
                  <a:pt x="2901742" y="2058878"/>
                  <a:pt x="2898140" y="2096364"/>
                </a:cubicBezTo>
                <a:cubicBezTo>
                  <a:pt x="2894540" y="2133852"/>
                  <a:pt x="2886976" y="2187198"/>
                  <a:pt x="2880854" y="2215312"/>
                </a:cubicBezTo>
                <a:cubicBezTo>
                  <a:pt x="2803784" y="2579368"/>
                  <a:pt x="2616152" y="2939818"/>
                  <a:pt x="2278702" y="3374162"/>
                </a:cubicBezTo>
                <a:cubicBezTo>
                  <a:pt x="2209194" y="3463554"/>
                  <a:pt x="2194428" y="3488064"/>
                  <a:pt x="2204152" y="3499598"/>
                </a:cubicBezTo>
                <a:cubicBezTo>
                  <a:pt x="2217118" y="3515458"/>
                  <a:pt x="2223240" y="3514738"/>
                  <a:pt x="2354330" y="3478332"/>
                </a:cubicBezTo>
                <a:cubicBezTo>
                  <a:pt x="2456970" y="3449856"/>
                  <a:pt x="2598144" y="3392544"/>
                  <a:pt x="2689620" y="3342082"/>
                </a:cubicBezTo>
                <a:cubicBezTo>
                  <a:pt x="2891658" y="3231062"/>
                  <a:pt x="3109902" y="3036420"/>
                  <a:pt x="3240634" y="2851148"/>
                </a:cubicBezTo>
                <a:cubicBezTo>
                  <a:pt x="3302938" y="2762476"/>
                  <a:pt x="3410258" y="2569276"/>
                  <a:pt x="3424304" y="2520614"/>
                </a:cubicBezTo>
                <a:cubicBezTo>
                  <a:pt x="3427186" y="2509080"/>
                  <a:pt x="3440150" y="2472674"/>
                  <a:pt x="3452394" y="2439152"/>
                </a:cubicBezTo>
                <a:cubicBezTo>
                  <a:pt x="3497772" y="2314798"/>
                  <a:pt x="3540628" y="2097446"/>
                  <a:pt x="3531986" y="2037250"/>
                </a:cubicBezTo>
                <a:lnTo>
                  <a:pt x="3528384" y="2011658"/>
                </a:lnTo>
                <a:lnTo>
                  <a:pt x="3229828" y="2009136"/>
                </a:lnTo>
                <a:cubicBezTo>
                  <a:pt x="3179228" y="2008684"/>
                  <a:pt x="3134998" y="2008504"/>
                  <a:pt x="3096976" y="2008606"/>
                </a:cubicBezTo>
                <a:close/>
                <a:moveTo>
                  <a:pt x="2021912" y="435194"/>
                </a:moveTo>
                <a:cubicBezTo>
                  <a:pt x="2003928" y="446368"/>
                  <a:pt x="2004648" y="1810712"/>
                  <a:pt x="2022630" y="1818282"/>
                </a:cubicBezTo>
                <a:cubicBezTo>
                  <a:pt x="2029464" y="1820806"/>
                  <a:pt x="2186988" y="1823690"/>
                  <a:pt x="2372204" y="1824050"/>
                </a:cubicBezTo>
                <a:cubicBezTo>
                  <a:pt x="2683654" y="1824772"/>
                  <a:pt x="2710268" y="1823330"/>
                  <a:pt x="2718900" y="1807108"/>
                </a:cubicBezTo>
                <a:cubicBezTo>
                  <a:pt x="2724654" y="1796294"/>
                  <a:pt x="2724654" y="1764934"/>
                  <a:pt x="2719620" y="1728168"/>
                </a:cubicBezTo>
                <a:cubicBezTo>
                  <a:pt x="2668550" y="1377800"/>
                  <a:pt x="2515342" y="1058432"/>
                  <a:pt x="2185908" y="619030"/>
                </a:cubicBezTo>
                <a:cubicBezTo>
                  <a:pt x="2070462" y="464752"/>
                  <a:pt x="2036296" y="426184"/>
                  <a:pt x="2021912" y="435194"/>
                </a:cubicBezTo>
                <a:close/>
                <a:moveTo>
                  <a:pt x="1814834" y="426022"/>
                </a:moveTo>
                <a:cubicBezTo>
                  <a:pt x="1800072" y="416658"/>
                  <a:pt x="1750020" y="472128"/>
                  <a:pt x="1640196" y="620164"/>
                </a:cubicBezTo>
                <a:cubicBezTo>
                  <a:pt x="1457274" y="866534"/>
                  <a:pt x="1382376" y="984676"/>
                  <a:pt x="1283714" y="1184222"/>
                </a:cubicBezTo>
                <a:cubicBezTo>
                  <a:pt x="1180730" y="1392410"/>
                  <a:pt x="1137160" y="1527122"/>
                  <a:pt x="1106192" y="1733150"/>
                </a:cubicBezTo>
                <a:cubicBezTo>
                  <a:pt x="1091430" y="1831120"/>
                  <a:pt x="1067304" y="1824638"/>
                  <a:pt x="1459434" y="1824638"/>
                </a:cubicBezTo>
                <a:cubicBezTo>
                  <a:pt x="1712572" y="1824638"/>
                  <a:pt x="1805832" y="1821396"/>
                  <a:pt x="1814834" y="1812392"/>
                </a:cubicBezTo>
                <a:cubicBezTo>
                  <a:pt x="1832118" y="1795102"/>
                  <a:pt x="1832480" y="436828"/>
                  <a:pt x="1814834" y="426022"/>
                </a:cubicBezTo>
                <a:close/>
                <a:moveTo>
                  <a:pt x="1600624" y="313148"/>
                </a:moveTo>
                <a:cubicBezTo>
                  <a:pt x="1578236" y="314100"/>
                  <a:pt x="1542216" y="322138"/>
                  <a:pt x="1491064" y="336864"/>
                </a:cubicBezTo>
                <a:cubicBezTo>
                  <a:pt x="1384524" y="367486"/>
                  <a:pt x="1312900" y="393786"/>
                  <a:pt x="1229040" y="432696"/>
                </a:cubicBezTo>
                <a:cubicBezTo>
                  <a:pt x="747464" y="656062"/>
                  <a:pt x="405176" y="1100992"/>
                  <a:pt x="307996" y="1630226"/>
                </a:cubicBezTo>
                <a:cubicBezTo>
                  <a:pt x="288920" y="1734342"/>
                  <a:pt x="287840" y="1811080"/>
                  <a:pt x="305120" y="1818286"/>
                </a:cubicBezTo>
                <a:cubicBezTo>
                  <a:pt x="312316" y="1820808"/>
                  <a:pt x="448368" y="1823690"/>
                  <a:pt x="607812" y="1824050"/>
                </a:cubicBezTo>
                <a:cubicBezTo>
                  <a:pt x="820888" y="1824770"/>
                  <a:pt x="901148" y="1821528"/>
                  <a:pt x="910148" y="1812520"/>
                </a:cubicBezTo>
                <a:cubicBezTo>
                  <a:pt x="916628" y="1806036"/>
                  <a:pt x="922384" y="1786222"/>
                  <a:pt x="922384" y="1768568"/>
                </a:cubicBezTo>
                <a:cubicBezTo>
                  <a:pt x="922384" y="1699036"/>
                  <a:pt x="961976" y="1513858"/>
                  <a:pt x="1004448" y="1385604"/>
                </a:cubicBezTo>
                <a:cubicBezTo>
                  <a:pt x="1103788" y="1085140"/>
                  <a:pt x="1300304" y="752974"/>
                  <a:pt x="1605876" y="369288"/>
                </a:cubicBezTo>
                <a:cubicBezTo>
                  <a:pt x="1637372" y="329660"/>
                  <a:pt x="1637932" y="311562"/>
                  <a:pt x="1600624" y="313148"/>
                </a:cubicBezTo>
                <a:close/>
                <a:moveTo>
                  <a:pt x="2213634" y="313126"/>
                </a:moveTo>
                <a:cubicBezTo>
                  <a:pt x="2205666" y="313702"/>
                  <a:pt x="2200412" y="315538"/>
                  <a:pt x="2198388" y="318782"/>
                </a:cubicBezTo>
                <a:cubicBezTo>
                  <a:pt x="2194428" y="325270"/>
                  <a:pt x="2243742" y="399514"/>
                  <a:pt x="2312492" y="489976"/>
                </a:cubicBezTo>
                <a:cubicBezTo>
                  <a:pt x="2510102" y="750910"/>
                  <a:pt x="2627444" y="936882"/>
                  <a:pt x="2726430" y="1146638"/>
                </a:cubicBezTo>
                <a:cubicBezTo>
                  <a:pt x="2816416" y="1336934"/>
                  <a:pt x="2883006" y="1558944"/>
                  <a:pt x="2899204" y="1722570"/>
                </a:cubicBezTo>
                <a:cubicBezTo>
                  <a:pt x="2910362" y="1834296"/>
                  <a:pt x="2881206" y="1825286"/>
                  <a:pt x="3227116" y="1822402"/>
                </a:cubicBezTo>
                <a:lnTo>
                  <a:pt x="3529110" y="1819520"/>
                </a:lnTo>
                <a:lnTo>
                  <a:pt x="3532710" y="1789244"/>
                </a:lnTo>
                <a:cubicBezTo>
                  <a:pt x="3540628" y="1720768"/>
                  <a:pt x="3499236" y="1509208"/>
                  <a:pt x="3453162" y="1382344"/>
                </a:cubicBezTo>
                <a:cubicBezTo>
                  <a:pt x="3440924" y="1348466"/>
                  <a:pt x="3428326" y="1312066"/>
                  <a:pt x="3425086" y="1300892"/>
                </a:cubicBezTo>
                <a:cubicBezTo>
                  <a:pt x="3421846" y="1289720"/>
                  <a:pt x="3392692" y="1229172"/>
                  <a:pt x="3360656" y="1166100"/>
                </a:cubicBezTo>
                <a:cubicBezTo>
                  <a:pt x="3195800" y="845338"/>
                  <a:pt x="2931240" y="589448"/>
                  <a:pt x="2604408" y="435554"/>
                </a:cubicBezTo>
                <a:cubicBezTo>
                  <a:pt x="2458268" y="366808"/>
                  <a:pt x="2269416" y="309096"/>
                  <a:pt x="2213634" y="313126"/>
                </a:cubicBezTo>
                <a:close/>
                <a:moveTo>
                  <a:pt x="1933816" y="248"/>
                </a:moveTo>
                <a:cubicBezTo>
                  <a:pt x="2441620" y="8314"/>
                  <a:pt x="2922820" y="212920"/>
                  <a:pt x="3276076" y="576912"/>
                </a:cubicBezTo>
                <a:cubicBezTo>
                  <a:pt x="3565996" y="875848"/>
                  <a:pt x="3719776" y="1180548"/>
                  <a:pt x="3799008" y="1611664"/>
                </a:cubicBezTo>
                <a:cubicBezTo>
                  <a:pt x="3826380" y="1761492"/>
                  <a:pt x="3826380" y="2061150"/>
                  <a:pt x="3799008" y="2211338"/>
                </a:cubicBezTo>
                <a:cubicBezTo>
                  <a:pt x="3717976" y="2652178"/>
                  <a:pt x="3536464" y="2998296"/>
                  <a:pt x="3233220" y="3288588"/>
                </a:cubicBezTo>
                <a:cubicBezTo>
                  <a:pt x="2947264" y="3562314"/>
                  <a:pt x="2629616" y="3721146"/>
                  <a:pt x="2212928" y="3797502"/>
                </a:cubicBezTo>
                <a:cubicBezTo>
                  <a:pt x="2071392" y="3823432"/>
                  <a:pt x="1745100" y="3823432"/>
                  <a:pt x="1608244" y="3797502"/>
                </a:cubicBezTo>
                <a:cubicBezTo>
                  <a:pt x="1167428" y="3713944"/>
                  <a:pt x="830692" y="3536742"/>
                  <a:pt x="539692" y="3235644"/>
                </a:cubicBezTo>
                <a:cubicBezTo>
                  <a:pt x="296956" y="2984610"/>
                  <a:pt x="139212" y="2695398"/>
                  <a:pt x="52776" y="2343518"/>
                </a:cubicBezTo>
                <a:cubicBezTo>
                  <a:pt x="8120" y="2163076"/>
                  <a:pt x="-10608" y="1929330"/>
                  <a:pt x="5960" y="1765454"/>
                </a:cubicBezTo>
                <a:cubicBezTo>
                  <a:pt x="70784" y="1129044"/>
                  <a:pt x="395636" y="602124"/>
                  <a:pt x="924328" y="276536"/>
                </a:cubicBezTo>
                <a:cubicBezTo>
                  <a:pt x="1142936" y="141834"/>
                  <a:pt x="1464908" y="32704"/>
                  <a:pt x="1714848" y="8933"/>
                </a:cubicBezTo>
                <a:cubicBezTo>
                  <a:pt x="1788184" y="1955"/>
                  <a:pt x="1861272" y="-904"/>
                  <a:pt x="1933816" y="248"/>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sp>
        <p:nvSpPr>
          <p:cNvPr id="94" name="矩形 93"/>
          <p:cNvSpPr/>
          <p:nvPr/>
        </p:nvSpPr>
        <p:spPr>
          <a:xfrm>
            <a:off x="3882470" y="5554236"/>
            <a:ext cx="1368959" cy="282129"/>
          </a:xfrm>
          <a:prstGeom prst="rect">
            <a:avLst/>
          </a:prstGeom>
        </p:spPr>
        <p:txBody>
          <a:bodyPr wrap="square" tIns="0" rIns="90000" bIns="0" anchor="ctr">
            <a:spAutoFit/>
          </a:bodyPr>
          <a:lstStyle/>
          <a:p>
            <a:pPr algn="ctr">
              <a:lnSpc>
                <a:spcPts val="2200"/>
              </a:lnSpc>
            </a:pPr>
            <a:r>
              <a:rPr lang="en-US" altLang="zh-TW" sz="1400" dirty="0"/>
              <a:t>100 Taipei </a:t>
            </a:r>
            <a:r>
              <a:rPr lang="en-US" altLang="zh-TW" sz="1400" dirty="0" smtClean="0"/>
              <a:t>City</a:t>
            </a:r>
          </a:p>
        </p:txBody>
      </p:sp>
      <p:sp>
        <p:nvSpPr>
          <p:cNvPr id="95" name="矩形 94"/>
          <p:cNvSpPr/>
          <p:nvPr/>
        </p:nvSpPr>
        <p:spPr>
          <a:xfrm>
            <a:off x="2042269" y="5554236"/>
            <a:ext cx="1656440" cy="282129"/>
          </a:xfrm>
          <a:prstGeom prst="rect">
            <a:avLst/>
          </a:prstGeom>
        </p:spPr>
        <p:txBody>
          <a:bodyPr wrap="square" tIns="0" rIns="90000" bIns="0" anchor="ctr">
            <a:spAutoFit/>
          </a:bodyPr>
          <a:lstStyle/>
          <a:p>
            <a:pPr algn="ctr">
              <a:lnSpc>
                <a:spcPts val="2200"/>
              </a:lnSpc>
            </a:pPr>
            <a:r>
              <a:rPr lang="en-US" altLang="zh-TW" sz="1400" dirty="0" smtClean="0"/>
              <a:t>0930-096593</a:t>
            </a:r>
          </a:p>
        </p:txBody>
      </p:sp>
      <p:sp>
        <p:nvSpPr>
          <p:cNvPr id="96" name="矩形 95"/>
          <p:cNvSpPr/>
          <p:nvPr/>
        </p:nvSpPr>
        <p:spPr>
          <a:xfrm>
            <a:off x="5242674" y="5554236"/>
            <a:ext cx="2081395" cy="282129"/>
          </a:xfrm>
          <a:prstGeom prst="rect">
            <a:avLst/>
          </a:prstGeom>
        </p:spPr>
        <p:txBody>
          <a:bodyPr wrap="square" tIns="0" rIns="90000" bIns="0" anchor="ctr">
            <a:spAutoFit/>
          </a:bodyPr>
          <a:lstStyle/>
          <a:p>
            <a:pPr algn="ctr">
              <a:lnSpc>
                <a:spcPts val="2200"/>
              </a:lnSpc>
            </a:pPr>
            <a:r>
              <a:rPr lang="en-US" altLang="zh-TW" sz="1400" dirty="0" smtClean="0"/>
              <a:t>mwhan@pook.com.tw</a:t>
            </a:r>
          </a:p>
        </p:txBody>
      </p:sp>
      <p:sp>
        <p:nvSpPr>
          <p:cNvPr id="97" name="矩形 96"/>
          <p:cNvSpPr/>
          <p:nvPr/>
        </p:nvSpPr>
        <p:spPr>
          <a:xfrm>
            <a:off x="312980" y="5554236"/>
            <a:ext cx="1656440" cy="252441"/>
          </a:xfrm>
          <a:prstGeom prst="rect">
            <a:avLst/>
          </a:prstGeom>
        </p:spPr>
        <p:txBody>
          <a:bodyPr wrap="square" tIns="0" rIns="90000" bIns="0" anchor="ctr">
            <a:spAutoFit/>
          </a:bodyPr>
          <a:lstStyle/>
          <a:p>
            <a:pPr algn="ctr">
              <a:lnSpc>
                <a:spcPts val="2200"/>
              </a:lnSpc>
            </a:pPr>
            <a:r>
              <a:rPr lang="en-US" altLang="zh-TW" sz="1400" dirty="0" smtClean="0"/>
              <a:t>www.pook.com.tw</a:t>
            </a:r>
          </a:p>
        </p:txBody>
      </p:sp>
      <p:sp>
        <p:nvSpPr>
          <p:cNvPr id="98" name="矩形 97"/>
          <p:cNvSpPr/>
          <p:nvPr/>
        </p:nvSpPr>
        <p:spPr>
          <a:xfrm>
            <a:off x="7123323" y="5638107"/>
            <a:ext cx="1984575" cy="307777"/>
          </a:xfrm>
          <a:prstGeom prst="rect">
            <a:avLst/>
          </a:prstGeom>
        </p:spPr>
        <p:txBody>
          <a:bodyPr wrap="square" tIns="0" rIns="90000" bIns="0" anchor="ctr">
            <a:spAutoFit/>
          </a:bodyPr>
          <a:lstStyle/>
          <a:p>
            <a:pPr algn="ctr">
              <a:lnSpc>
                <a:spcPts val="1200"/>
              </a:lnSpc>
            </a:pPr>
            <a:r>
              <a:rPr lang="en-US" altLang="zh-TW" sz="1400" dirty="0" smtClean="0"/>
              <a:t>www.facebook.com/</a:t>
            </a:r>
            <a:br>
              <a:rPr lang="en-US" altLang="zh-TW" sz="1400" dirty="0" smtClean="0"/>
            </a:br>
            <a:r>
              <a:rPr lang="en-US" altLang="zh-TW" sz="1400" dirty="0" smtClean="0"/>
              <a:t>pook.com.tw</a:t>
            </a:r>
          </a:p>
        </p:txBody>
      </p:sp>
      <p:sp>
        <p:nvSpPr>
          <p:cNvPr id="99" name="文字方塊 98"/>
          <p:cNvSpPr txBox="1"/>
          <p:nvPr/>
        </p:nvSpPr>
        <p:spPr>
          <a:xfrm>
            <a:off x="-32844" y="2648813"/>
            <a:ext cx="5981197" cy="1323439"/>
          </a:xfrm>
          <a:prstGeom prst="rect">
            <a:avLst/>
          </a:prstGeom>
          <a:noFill/>
        </p:spPr>
        <p:txBody>
          <a:bodyPr wrap="square" rtlCol="0" anchor="ctr">
            <a:spAutoFit/>
          </a:bodyPr>
          <a:lstStyle/>
          <a:p>
            <a:pPr algn="ctr"/>
            <a:r>
              <a:rPr lang="en-US" altLang="zh-TW" sz="8000" b="1" dirty="0" smtClean="0">
                <a:solidFill>
                  <a:schemeClr val="bg1"/>
                </a:solidFill>
              </a:rPr>
              <a:t>Thank You</a:t>
            </a:r>
            <a:endParaRPr lang="zh-TW" altLang="en-US" sz="8000" b="1" dirty="0">
              <a:solidFill>
                <a:schemeClr val="bg1"/>
              </a:solidFill>
            </a:endParaRPr>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851010422"/>
      </p:ext>
    </p:extLst>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s://www.facebook.com/images/fb_icon_325x325.pn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941620" y="2348862"/>
            <a:ext cx="1728192" cy="1728192"/>
          </a:xfrm>
          <a:prstGeom prst="rect">
            <a:avLst/>
          </a:prstGeom>
          <a:noFill/>
          <a:extLst>
            <a:ext uri="{909E8E84-426E-40DD-AFC4-6F175D3DCCD1}">
              <a14:hiddenFill xmlns:a14="http://schemas.microsoft.com/office/drawing/2010/main">
                <a:solidFill>
                  <a:srgbClr val="FFFFFF"/>
                </a:solidFill>
              </a14:hiddenFill>
            </a:ext>
          </a:extLst>
        </p:spPr>
      </p:pic>
      <p:sp>
        <p:nvSpPr>
          <p:cNvPr id="5" name="文字方塊 4"/>
          <p:cNvSpPr txBox="1"/>
          <p:nvPr/>
        </p:nvSpPr>
        <p:spPr>
          <a:xfrm>
            <a:off x="2807804" y="2635150"/>
            <a:ext cx="5796644" cy="1261884"/>
          </a:xfrm>
          <a:prstGeom prst="rect">
            <a:avLst/>
          </a:prstGeom>
          <a:noFill/>
        </p:spPr>
        <p:txBody>
          <a:bodyPr wrap="square" rtlCol="0">
            <a:spAutoFit/>
          </a:bodyPr>
          <a:lstStyle/>
          <a:p>
            <a:r>
              <a:rPr lang="zh-TW" altLang="en-US" sz="4800" b="1" dirty="0">
                <a:solidFill>
                  <a:prstClr val="black"/>
                </a:solidFill>
                <a:latin typeface="微軟正黑體" pitchFamily="34" charset="-120"/>
                <a:ea typeface="微軟正黑體"/>
              </a:rPr>
              <a:t>歡迎加入</a:t>
            </a:r>
            <a:r>
              <a:rPr lang="zh-TW" altLang="en-US" sz="4800" b="1" dirty="0">
                <a:solidFill>
                  <a:prstClr val="black"/>
                </a:solidFill>
                <a:latin typeface="微軟正黑體" pitchFamily="34" charset="-120"/>
                <a:ea typeface="微軟正黑體"/>
                <a:hlinkClick r:id="rId4"/>
              </a:rPr>
              <a:t>商業簡報網</a:t>
            </a:r>
            <a:r>
              <a:rPr lang="zh-TW" altLang="en-US" sz="2800" b="1" dirty="0">
                <a:solidFill>
                  <a:prstClr val="black"/>
                </a:solidFill>
                <a:latin typeface="微軟正黑體" pitchFamily="34" charset="-120"/>
                <a:ea typeface="微軟正黑體"/>
              </a:rPr>
              <a:t>粉絲專頁</a:t>
            </a:r>
          </a:p>
        </p:txBody>
      </p:sp>
      <p:pic>
        <p:nvPicPr>
          <p:cNvPr id="1026" name="Picture 2" descr="C:\Users\mwhan\Downloads\1415166689_icon_27_one_finger_click-512.png"/>
          <p:cNvPicPr>
            <a:picLocks noChangeAspect="1" noChangeArrowheads="1"/>
          </p:cNvPicPr>
          <p:nvPr/>
        </p:nvPicPr>
        <p:blipFill>
          <a:blip r:embed="rId5" cstate="email">
            <a:extLst>
              <a:ext uri="{28A0092B-C50C-407E-A947-70E740481C1C}">
                <a14:useLocalDpi xmlns:a14="http://schemas.microsoft.com/office/drawing/2010/main"/>
              </a:ext>
            </a:extLst>
          </a:blip>
          <a:srcRect/>
          <a:stretch>
            <a:fillRect/>
          </a:stretch>
        </p:blipFill>
        <p:spPr bwMode="auto">
          <a:xfrm>
            <a:off x="6541221" y="4167021"/>
            <a:ext cx="2258380" cy="2258380"/>
          </a:xfrm>
          <a:prstGeom prst="rect">
            <a:avLst/>
          </a:prstGeom>
          <a:noFill/>
          <a:extLst>
            <a:ext uri="{909E8E84-426E-40DD-AFC4-6F175D3DCCD1}">
              <a14:hiddenFill xmlns:a14="http://schemas.microsoft.com/office/drawing/2010/main">
                <a:solidFill>
                  <a:srgbClr val="FFFFFF"/>
                </a:solidFill>
              </a14:hiddenFill>
            </a:ext>
          </a:extLst>
        </p:spPr>
      </p:pic>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522</a:t>
            </a:fld>
            <a:endParaRPr lang="zh-TW" altLang="en-US"/>
          </a:p>
        </p:txBody>
      </p:sp>
    </p:spTree>
    <p:extLst>
      <p:ext uri="{BB962C8B-B14F-4D97-AF65-F5344CB8AC3E}">
        <p14:creationId xmlns:p14="http://schemas.microsoft.com/office/powerpoint/2010/main" val="1594878519"/>
      </p:ext>
    </p:extLst>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523</a:t>
            </a:fld>
            <a:endParaRPr lang="zh-TW" altLang="en-US"/>
          </a:p>
        </p:txBody>
      </p:sp>
    </p:spTree>
    <p:extLst>
      <p:ext uri="{BB962C8B-B14F-4D97-AF65-F5344CB8AC3E}">
        <p14:creationId xmlns:p14="http://schemas.microsoft.com/office/powerpoint/2010/main" val="81966786"/>
      </p:ext>
    </p:extLst>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524</a:t>
            </a:fld>
            <a:endParaRPr lang="zh-TW" altLang="en-US"/>
          </a:p>
        </p:txBody>
      </p:sp>
    </p:spTree>
    <p:extLst>
      <p:ext uri="{BB962C8B-B14F-4D97-AF65-F5344CB8AC3E}">
        <p14:creationId xmlns:p14="http://schemas.microsoft.com/office/powerpoint/2010/main" val="1656969766"/>
      </p:ext>
    </p:extLst>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8" name="投影片編號版面配置區 7"/>
          <p:cNvSpPr>
            <a:spLocks noGrp="1"/>
          </p:cNvSpPr>
          <p:nvPr>
            <p:ph type="sldNum" sz="quarter" idx="12"/>
          </p:nvPr>
        </p:nvSpPr>
        <p:spPr/>
        <p:txBody>
          <a:bodyPr/>
          <a:lstStyle/>
          <a:p>
            <a:fld id="{93B68095-C8B2-4A76-90AA-E601358CCBC3}" type="slidenum">
              <a:rPr lang="zh-TW" altLang="en-US" smtClean="0"/>
              <a:t>525</a:t>
            </a:fld>
            <a:endParaRPr lang="zh-TW" altLang="en-US"/>
          </a:p>
        </p:txBody>
      </p:sp>
    </p:spTree>
    <p:extLst>
      <p:ext uri="{BB962C8B-B14F-4D97-AF65-F5344CB8AC3E}">
        <p14:creationId xmlns:p14="http://schemas.microsoft.com/office/powerpoint/2010/main" val="11718396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3" name="Picture 3" descr="\\Liveaura\Matter Lab\商攝\形象照\2016-商攝(20160324)原檔\matterlab修\修\Backpack\IMG_9341.jpg"/>
          <p:cNvPicPr>
            <a:picLocks noChangeAspect="1" noChangeArrowheads="1"/>
          </p:cNvPicPr>
          <p:nvPr/>
        </p:nvPicPr>
        <p:blipFill>
          <a:blip r:embed="rId2" cstate="email">
            <a:lum bright="10000" contrast="-10000"/>
            <a:extLst>
              <a:ext uri="{28A0092B-C50C-407E-A947-70E740481C1C}">
                <a14:useLocalDpi xmlns:a14="http://schemas.microsoft.com/office/drawing/2010/main"/>
              </a:ext>
            </a:extLst>
          </a:blip>
          <a:srcRect/>
          <a:stretch>
            <a:fillRect/>
          </a:stretch>
        </p:blipFill>
        <p:spPr bwMode="auto">
          <a:xfrm>
            <a:off x="0" y="4063167"/>
            <a:ext cx="9144000" cy="2794833"/>
          </a:xfrm>
          <a:prstGeom prst="rect">
            <a:avLst/>
          </a:prstGeom>
          <a:noFill/>
        </p:spPr>
      </p:pic>
      <p:sp>
        <p:nvSpPr>
          <p:cNvPr id="14" name="文字方塊 13"/>
          <p:cNvSpPr txBox="1"/>
          <p:nvPr/>
        </p:nvSpPr>
        <p:spPr>
          <a:xfrm>
            <a:off x="3155324" y="515315"/>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16" name="文字方塊 15"/>
          <p:cNvSpPr txBox="1"/>
          <p:nvPr/>
        </p:nvSpPr>
        <p:spPr>
          <a:xfrm>
            <a:off x="310223" y="2069398"/>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pPr/>
              <a:t>52</a:t>
            </a:fld>
            <a:endParaRPr lang="zh-TW" altLang="en-US"/>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75745175"/>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文字方塊 13"/>
          <p:cNvSpPr txBox="1"/>
          <p:nvPr/>
        </p:nvSpPr>
        <p:spPr>
          <a:xfrm>
            <a:off x="3155324" y="515315"/>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16" name="文字方塊 15"/>
          <p:cNvSpPr txBox="1"/>
          <p:nvPr/>
        </p:nvSpPr>
        <p:spPr>
          <a:xfrm>
            <a:off x="297523" y="4975596"/>
            <a:ext cx="8523554" cy="923330"/>
          </a:xfrm>
          <a:prstGeom prst="rect">
            <a:avLst/>
          </a:prstGeom>
          <a:noFill/>
        </p:spPr>
        <p:txBody>
          <a:bodyPr wrap="square" rtlCol="0" anchor="ctr">
            <a:spAutoFit/>
          </a:bodyPr>
          <a:lstStyle/>
          <a:p>
            <a:pPr algn="ctr"/>
            <a:r>
              <a:rPr lang="en-US" altLang="zh-TW" dirty="0"/>
              <a:t>The quick brown fox jumps over the lazy dog. The quick brown fox jumps over the lazy dog. The quick brown fox jumps over the lazy dog. The quick brown fox jumps over the lazy dog. The quick brown fox jumps over the lazy dog. </a:t>
            </a:r>
          </a:p>
        </p:txBody>
      </p:sp>
      <p:sp>
        <p:nvSpPr>
          <p:cNvPr id="17" name="矩形 16"/>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53</a:t>
            </a:fld>
            <a:endParaRPr lang="zh-TW" altLang="en-US"/>
          </a:p>
        </p:txBody>
      </p:sp>
      <p:sp>
        <p:nvSpPr>
          <p:cNvPr id="3" name="矩形 2"/>
          <p:cNvSpPr/>
          <p:nvPr/>
        </p:nvSpPr>
        <p:spPr>
          <a:xfrm>
            <a:off x="0" y="1931087"/>
            <a:ext cx="4305300" cy="2774950"/>
          </a:xfrm>
          <a:prstGeom prst="rect">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矩形 4"/>
          <p:cNvSpPr/>
          <p:nvPr/>
        </p:nvSpPr>
        <p:spPr>
          <a:xfrm>
            <a:off x="141517" y="2718397"/>
            <a:ext cx="3909783" cy="1200329"/>
          </a:xfrm>
          <a:prstGeom prst="rect">
            <a:avLst/>
          </a:prstGeom>
        </p:spPr>
        <p:txBody>
          <a:bodyPr wrap="square">
            <a:spAutoFit/>
          </a:bodyPr>
          <a:lstStyle/>
          <a:p>
            <a:r>
              <a:rPr lang="en-US" altLang="zh-TW" dirty="0">
                <a:solidFill>
                  <a:schemeClr val="bg1"/>
                </a:solidFill>
              </a:rPr>
              <a:t>The quick brown fox jumps over the lazy dog. The quick brown fox jumps over the lazy dog. The quick brown fox jumps over the lazy dog. </a:t>
            </a:r>
            <a:endParaRPr lang="zh-TW" altLang="en-US"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8" name="圖片 7"/>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4305299" y="1931086"/>
            <a:ext cx="4847195" cy="2774951"/>
          </a:xfrm>
          <a:prstGeom prst="rect">
            <a:avLst/>
          </a:prstGeom>
        </p:spPr>
      </p:pic>
    </p:spTree>
    <p:extLst>
      <p:ext uri="{BB962C8B-B14F-4D97-AF65-F5344CB8AC3E}">
        <p14:creationId xmlns:p14="http://schemas.microsoft.com/office/powerpoint/2010/main" val="599691234"/>
      </p:ext>
    </p:ext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圖片 11"/>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0" y="0"/>
            <a:ext cx="3048001" cy="6858000"/>
          </a:xfrm>
          <a:prstGeom prst="rect">
            <a:avLst/>
          </a:prstGeom>
        </p:spPr>
      </p:pic>
      <p:sp>
        <p:nvSpPr>
          <p:cNvPr id="2" name="投影片編號版面配置區 1"/>
          <p:cNvSpPr>
            <a:spLocks noGrp="1"/>
          </p:cNvSpPr>
          <p:nvPr>
            <p:ph type="sldNum" sz="quarter" idx="12"/>
          </p:nvPr>
        </p:nvSpPr>
        <p:spPr/>
        <p:txBody>
          <a:bodyPr/>
          <a:lstStyle/>
          <a:p>
            <a:fld id="{93B68095-C8B2-4A76-90AA-E601358CCBC3}" type="slidenum">
              <a:rPr lang="zh-TW" altLang="en-US" smtClean="0"/>
              <a:t>54</a:t>
            </a:fld>
            <a:endParaRPr lang="zh-TW" altLang="en-US"/>
          </a:p>
        </p:txBody>
      </p:sp>
      <p:sp>
        <p:nvSpPr>
          <p:cNvPr id="7" name="矩形 6"/>
          <p:cNvSpPr/>
          <p:nvPr/>
        </p:nvSpPr>
        <p:spPr>
          <a:xfrm>
            <a:off x="3048001" y="0"/>
            <a:ext cx="3047999" cy="687303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5964242" y="1859788"/>
            <a:ext cx="2939932" cy="954170"/>
            <a:chOff x="5964242" y="1859788"/>
            <a:chExt cx="2939932" cy="954170"/>
          </a:xfrm>
        </p:grpSpPr>
        <p:sp>
          <p:nvSpPr>
            <p:cNvPr id="21" name="文字方塊 20"/>
            <p:cNvSpPr txBox="1"/>
            <p:nvPr/>
          </p:nvSpPr>
          <p:spPr>
            <a:xfrm>
              <a:off x="5964242" y="1859788"/>
              <a:ext cx="1335505" cy="923330"/>
            </a:xfrm>
            <a:prstGeom prst="rect">
              <a:avLst/>
            </a:prstGeom>
            <a:noFill/>
          </p:spPr>
          <p:txBody>
            <a:bodyPr wrap="square" rtlCol="0">
              <a:spAutoFit/>
            </a:bodyPr>
            <a:lstStyle/>
            <a:p>
              <a:pPr algn="ctr"/>
              <a:r>
                <a:rPr lang="en-US" altLang="zh-TW" sz="5400" dirty="0" smtClean="0">
                  <a:solidFill>
                    <a:schemeClr val="accent1"/>
                  </a:solidFill>
                </a:rPr>
                <a:t>01</a:t>
              </a:r>
              <a:endParaRPr lang="zh-TW" altLang="en-US" sz="5400" dirty="0">
                <a:solidFill>
                  <a:schemeClr val="accent1"/>
                </a:solidFill>
              </a:endParaRPr>
            </a:p>
          </p:txBody>
        </p:sp>
        <p:sp>
          <p:nvSpPr>
            <p:cNvPr id="25" name="文字方塊 24"/>
            <p:cNvSpPr txBox="1"/>
            <p:nvPr/>
          </p:nvSpPr>
          <p:spPr>
            <a:xfrm>
              <a:off x="7145872" y="1890628"/>
              <a:ext cx="1758302" cy="923330"/>
            </a:xfrm>
            <a:prstGeom prst="rect">
              <a:avLst/>
            </a:prstGeom>
            <a:noFill/>
          </p:spPr>
          <p:txBody>
            <a:bodyPr wrap="square" rtlCol="0">
              <a:spAutoFit/>
            </a:bodyPr>
            <a:lstStyle/>
            <a:p>
              <a:r>
                <a:rPr lang="en-US" altLang="zh-TW" dirty="0" smtClean="0">
                  <a:solidFill>
                    <a:schemeClr val="accent1"/>
                  </a:solidFill>
                </a:rPr>
                <a:t>1.Introduction</a:t>
              </a:r>
            </a:p>
            <a:p>
              <a:r>
                <a:rPr lang="en-US" altLang="zh-TW" dirty="0">
                  <a:solidFill>
                    <a:schemeClr val="accent1"/>
                  </a:solidFill>
                </a:rPr>
                <a:t>2.Who We Are </a:t>
              </a:r>
              <a:r>
                <a:rPr lang="en-US" altLang="zh-TW" dirty="0" smtClean="0">
                  <a:solidFill>
                    <a:schemeClr val="accent1"/>
                  </a:solidFill>
                </a:rPr>
                <a:t>?</a:t>
              </a:r>
            </a:p>
            <a:p>
              <a:r>
                <a:rPr lang="en-US" altLang="zh-TW" dirty="0" smtClean="0">
                  <a:solidFill>
                    <a:schemeClr val="accent1"/>
                  </a:solidFill>
                </a:rPr>
                <a:t>3.Services</a:t>
              </a:r>
              <a:endParaRPr lang="zh-TW" altLang="en-US" dirty="0">
                <a:solidFill>
                  <a:schemeClr val="accent1"/>
                </a:solidFill>
              </a:endParaRPr>
            </a:p>
          </p:txBody>
        </p:sp>
      </p:grpSp>
      <p:grpSp>
        <p:nvGrpSpPr>
          <p:cNvPr id="5" name="群組 4"/>
          <p:cNvGrpSpPr/>
          <p:nvPr/>
        </p:nvGrpSpPr>
        <p:grpSpPr>
          <a:xfrm>
            <a:off x="5964242" y="2813958"/>
            <a:ext cx="2939932" cy="951799"/>
            <a:chOff x="5964242" y="2813958"/>
            <a:chExt cx="2939932" cy="951799"/>
          </a:xfrm>
        </p:grpSpPr>
        <p:sp>
          <p:nvSpPr>
            <p:cNvPr id="22" name="文字方塊 21"/>
            <p:cNvSpPr txBox="1"/>
            <p:nvPr/>
          </p:nvSpPr>
          <p:spPr>
            <a:xfrm>
              <a:off x="5964242" y="2813958"/>
              <a:ext cx="1335505" cy="923330"/>
            </a:xfrm>
            <a:prstGeom prst="rect">
              <a:avLst/>
            </a:prstGeom>
            <a:noFill/>
          </p:spPr>
          <p:txBody>
            <a:bodyPr wrap="square" rtlCol="0">
              <a:spAutoFit/>
            </a:bodyPr>
            <a:lstStyle/>
            <a:p>
              <a:pPr algn="ctr"/>
              <a:r>
                <a:rPr lang="en-US" altLang="zh-TW" sz="5400" dirty="0" smtClean="0">
                  <a:solidFill>
                    <a:schemeClr val="accent2"/>
                  </a:solidFill>
                </a:rPr>
                <a:t>02</a:t>
              </a:r>
              <a:endParaRPr lang="zh-TW" altLang="en-US" sz="5400" dirty="0">
                <a:solidFill>
                  <a:schemeClr val="accent2"/>
                </a:solidFill>
              </a:endParaRPr>
            </a:p>
          </p:txBody>
        </p:sp>
        <p:sp>
          <p:nvSpPr>
            <p:cNvPr id="26" name="文字方塊 25"/>
            <p:cNvSpPr txBox="1"/>
            <p:nvPr/>
          </p:nvSpPr>
          <p:spPr>
            <a:xfrm>
              <a:off x="7145872" y="2842427"/>
              <a:ext cx="1758302" cy="923330"/>
            </a:xfrm>
            <a:prstGeom prst="rect">
              <a:avLst/>
            </a:prstGeom>
            <a:noFill/>
          </p:spPr>
          <p:txBody>
            <a:bodyPr wrap="square" rtlCol="0">
              <a:spAutoFit/>
            </a:bodyPr>
            <a:lstStyle/>
            <a:p>
              <a:r>
                <a:rPr lang="en-US" altLang="zh-TW" dirty="0" smtClean="0">
                  <a:solidFill>
                    <a:schemeClr val="accent2"/>
                  </a:solidFill>
                </a:rPr>
                <a:t>1.Introduction</a:t>
              </a:r>
            </a:p>
            <a:p>
              <a:r>
                <a:rPr lang="en-US" altLang="zh-TW" dirty="0">
                  <a:solidFill>
                    <a:schemeClr val="accent2"/>
                  </a:solidFill>
                </a:rPr>
                <a:t>2.Who We Are </a:t>
              </a:r>
              <a:r>
                <a:rPr lang="en-US" altLang="zh-TW" dirty="0" smtClean="0">
                  <a:solidFill>
                    <a:schemeClr val="accent2"/>
                  </a:solidFill>
                </a:rPr>
                <a:t>?</a:t>
              </a:r>
            </a:p>
            <a:p>
              <a:r>
                <a:rPr lang="en-US" altLang="zh-TW" dirty="0" smtClean="0">
                  <a:solidFill>
                    <a:schemeClr val="accent2"/>
                  </a:solidFill>
                </a:rPr>
                <a:t>3.Services</a:t>
              </a:r>
              <a:endParaRPr lang="zh-TW" altLang="en-US" dirty="0">
                <a:solidFill>
                  <a:schemeClr val="accent2"/>
                </a:solidFill>
              </a:endParaRPr>
            </a:p>
          </p:txBody>
        </p:sp>
      </p:grpSp>
      <p:grpSp>
        <p:nvGrpSpPr>
          <p:cNvPr id="6" name="群組 5"/>
          <p:cNvGrpSpPr/>
          <p:nvPr/>
        </p:nvGrpSpPr>
        <p:grpSpPr>
          <a:xfrm>
            <a:off x="5964242" y="3740274"/>
            <a:ext cx="2939932" cy="977282"/>
            <a:chOff x="5964242" y="3740274"/>
            <a:chExt cx="2939932" cy="977282"/>
          </a:xfrm>
        </p:grpSpPr>
        <p:sp>
          <p:nvSpPr>
            <p:cNvPr id="23" name="文字方塊 22"/>
            <p:cNvSpPr txBox="1"/>
            <p:nvPr/>
          </p:nvSpPr>
          <p:spPr>
            <a:xfrm>
              <a:off x="5964242" y="3740274"/>
              <a:ext cx="1335505" cy="923330"/>
            </a:xfrm>
            <a:prstGeom prst="rect">
              <a:avLst/>
            </a:prstGeom>
            <a:noFill/>
          </p:spPr>
          <p:txBody>
            <a:bodyPr wrap="square" rtlCol="0">
              <a:spAutoFit/>
            </a:bodyPr>
            <a:lstStyle/>
            <a:p>
              <a:pPr algn="ctr"/>
              <a:r>
                <a:rPr lang="en-US" altLang="zh-TW" sz="5400" dirty="0" smtClean="0">
                  <a:solidFill>
                    <a:schemeClr val="accent3"/>
                  </a:solidFill>
                </a:rPr>
                <a:t>03</a:t>
              </a:r>
              <a:endParaRPr lang="zh-TW" altLang="en-US" sz="5400" dirty="0">
                <a:solidFill>
                  <a:schemeClr val="accent3"/>
                </a:solidFill>
              </a:endParaRPr>
            </a:p>
          </p:txBody>
        </p:sp>
        <p:sp>
          <p:nvSpPr>
            <p:cNvPr id="27" name="文字方塊 26"/>
            <p:cNvSpPr txBox="1"/>
            <p:nvPr/>
          </p:nvSpPr>
          <p:spPr>
            <a:xfrm>
              <a:off x="7145872" y="3794226"/>
              <a:ext cx="1758302" cy="923330"/>
            </a:xfrm>
            <a:prstGeom prst="rect">
              <a:avLst/>
            </a:prstGeom>
            <a:noFill/>
          </p:spPr>
          <p:txBody>
            <a:bodyPr wrap="square" rtlCol="0">
              <a:spAutoFit/>
            </a:bodyPr>
            <a:lstStyle/>
            <a:p>
              <a:r>
                <a:rPr lang="en-US" altLang="zh-TW" dirty="0" smtClean="0"/>
                <a:t>1.Introduction</a:t>
              </a:r>
            </a:p>
            <a:p>
              <a:r>
                <a:rPr lang="en-US" altLang="zh-TW" dirty="0"/>
                <a:t>2.Who We Are </a:t>
              </a:r>
              <a:r>
                <a:rPr lang="en-US" altLang="zh-TW" dirty="0" smtClean="0"/>
                <a:t>?</a:t>
              </a:r>
            </a:p>
            <a:p>
              <a:r>
                <a:rPr lang="en-US" altLang="zh-TW" dirty="0" smtClean="0"/>
                <a:t>3.Services</a:t>
              </a:r>
              <a:endParaRPr lang="zh-TW" altLang="en-US" dirty="0"/>
            </a:p>
          </p:txBody>
        </p:sp>
      </p:grpSp>
      <p:grpSp>
        <p:nvGrpSpPr>
          <p:cNvPr id="8" name="群組 7"/>
          <p:cNvGrpSpPr/>
          <p:nvPr/>
        </p:nvGrpSpPr>
        <p:grpSpPr>
          <a:xfrm>
            <a:off x="5964242" y="4697579"/>
            <a:ext cx="2939932" cy="971777"/>
            <a:chOff x="5964242" y="4697579"/>
            <a:chExt cx="2939932" cy="971777"/>
          </a:xfrm>
        </p:grpSpPr>
        <p:sp>
          <p:nvSpPr>
            <p:cNvPr id="24" name="文字方塊 23"/>
            <p:cNvSpPr txBox="1"/>
            <p:nvPr/>
          </p:nvSpPr>
          <p:spPr>
            <a:xfrm>
              <a:off x="5964242" y="4697579"/>
              <a:ext cx="1335505" cy="923330"/>
            </a:xfrm>
            <a:prstGeom prst="rect">
              <a:avLst/>
            </a:prstGeom>
            <a:noFill/>
          </p:spPr>
          <p:txBody>
            <a:bodyPr wrap="square" rtlCol="0">
              <a:spAutoFit/>
            </a:bodyPr>
            <a:lstStyle/>
            <a:p>
              <a:pPr algn="ctr"/>
              <a:r>
                <a:rPr lang="en-US" altLang="zh-TW" sz="5400" dirty="0" smtClean="0">
                  <a:solidFill>
                    <a:schemeClr val="accent4"/>
                  </a:solidFill>
                </a:rPr>
                <a:t>04</a:t>
              </a:r>
              <a:endParaRPr lang="zh-TW" altLang="en-US" sz="5400" dirty="0">
                <a:solidFill>
                  <a:schemeClr val="accent4"/>
                </a:solidFill>
              </a:endParaRPr>
            </a:p>
          </p:txBody>
        </p:sp>
        <p:sp>
          <p:nvSpPr>
            <p:cNvPr id="28" name="文字方塊 27"/>
            <p:cNvSpPr txBox="1"/>
            <p:nvPr/>
          </p:nvSpPr>
          <p:spPr>
            <a:xfrm>
              <a:off x="7145872" y="4746026"/>
              <a:ext cx="1758302" cy="923330"/>
            </a:xfrm>
            <a:prstGeom prst="rect">
              <a:avLst/>
            </a:prstGeom>
            <a:noFill/>
          </p:spPr>
          <p:txBody>
            <a:bodyPr wrap="square" rtlCol="0">
              <a:spAutoFit/>
            </a:bodyPr>
            <a:lstStyle/>
            <a:p>
              <a:r>
                <a:rPr lang="en-US" altLang="zh-TW" dirty="0" smtClean="0">
                  <a:solidFill>
                    <a:schemeClr val="accent4"/>
                  </a:solidFill>
                </a:rPr>
                <a:t>1.Introduction</a:t>
              </a:r>
            </a:p>
            <a:p>
              <a:r>
                <a:rPr lang="en-US" altLang="zh-TW" dirty="0">
                  <a:solidFill>
                    <a:schemeClr val="accent4"/>
                  </a:solidFill>
                </a:rPr>
                <a:t>2.Who We Are </a:t>
              </a:r>
              <a:r>
                <a:rPr lang="en-US" altLang="zh-TW" dirty="0" smtClean="0">
                  <a:solidFill>
                    <a:schemeClr val="accent4"/>
                  </a:solidFill>
                </a:rPr>
                <a:t>?</a:t>
              </a:r>
            </a:p>
            <a:p>
              <a:r>
                <a:rPr lang="en-US" altLang="zh-TW" dirty="0" smtClean="0">
                  <a:solidFill>
                    <a:schemeClr val="accent4"/>
                  </a:solidFill>
                </a:rPr>
                <a:t>3.Services</a:t>
              </a:r>
              <a:endParaRPr lang="zh-TW" altLang="en-US" dirty="0">
                <a:solidFill>
                  <a:schemeClr val="accent4"/>
                </a:solidFill>
              </a:endParaRPr>
            </a:p>
          </p:txBody>
        </p:sp>
      </p:grpSp>
      <p:sp>
        <p:nvSpPr>
          <p:cNvPr id="29" name="文字方塊 28"/>
          <p:cNvSpPr txBox="1"/>
          <p:nvPr/>
        </p:nvSpPr>
        <p:spPr>
          <a:xfrm>
            <a:off x="3155324" y="1907329"/>
            <a:ext cx="2833352" cy="707886"/>
          </a:xfrm>
          <a:prstGeom prst="rect">
            <a:avLst/>
          </a:prstGeom>
          <a:noFill/>
        </p:spPr>
        <p:txBody>
          <a:bodyPr wrap="square" rtlCol="0">
            <a:spAutoFit/>
          </a:bodyPr>
          <a:lstStyle/>
          <a:p>
            <a:pPr algn="ctr"/>
            <a:r>
              <a:rPr lang="en-US" altLang="zh-TW" sz="4000" b="1" dirty="0">
                <a:solidFill>
                  <a:schemeClr val="bg1"/>
                </a:solidFill>
              </a:rPr>
              <a:t>About Us</a:t>
            </a:r>
            <a:endParaRPr lang="zh-TW" altLang="en-US" sz="4000" b="1" dirty="0">
              <a:solidFill>
                <a:schemeClr val="bg1"/>
              </a:solidFill>
            </a:endParaRPr>
          </a:p>
        </p:txBody>
      </p:sp>
      <p:sp>
        <p:nvSpPr>
          <p:cNvPr id="30" name="文字方塊 29"/>
          <p:cNvSpPr txBox="1"/>
          <p:nvPr/>
        </p:nvSpPr>
        <p:spPr>
          <a:xfrm>
            <a:off x="3037117" y="3113012"/>
            <a:ext cx="3058883" cy="2062103"/>
          </a:xfrm>
          <a:prstGeom prst="rect">
            <a:avLst/>
          </a:prstGeom>
          <a:noFill/>
        </p:spPr>
        <p:txBody>
          <a:bodyPr wrap="square" rtlCol="0" anchor="ctr">
            <a:spAutoFit/>
          </a:bodyPr>
          <a:lstStyle/>
          <a:p>
            <a:pPr algn="ctr"/>
            <a:r>
              <a:rPr lang="en-US" altLang="zh-TW" sz="1600" dirty="0">
                <a:solidFill>
                  <a:schemeClr val="bg1"/>
                </a:solidFill>
              </a:rPr>
              <a:t>The quick brown fox jumps over the lazy dog. The quick brown fox jumps over the lazy dog. The quick brown fox jumps over the lazy dog. The quick brown fox jumps over the lazy dog. The quick brown fox jumps over the lazy dog. </a:t>
            </a: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41803601"/>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55</a:t>
            </a:fld>
            <a:endParaRPr lang="zh-TW" altLang="en-US"/>
          </a:p>
        </p:txBody>
      </p:sp>
      <p:sp>
        <p:nvSpPr>
          <p:cNvPr id="7" name="矩形 6"/>
          <p:cNvSpPr/>
          <p:nvPr/>
        </p:nvSpPr>
        <p:spPr>
          <a:xfrm>
            <a:off x="406400" y="609600"/>
            <a:ext cx="8331200" cy="56388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文字方塊 17"/>
          <p:cNvSpPr txBox="1"/>
          <p:nvPr/>
        </p:nvSpPr>
        <p:spPr>
          <a:xfrm>
            <a:off x="511733" y="1553386"/>
            <a:ext cx="2833352" cy="707886"/>
          </a:xfrm>
          <a:prstGeom prst="rect">
            <a:avLst/>
          </a:prstGeom>
          <a:noFill/>
        </p:spPr>
        <p:txBody>
          <a:bodyPr wrap="square" rtlCol="0">
            <a:spAutoFit/>
          </a:bodyPr>
          <a:lstStyle/>
          <a:p>
            <a:pPr algn="ctr"/>
            <a:r>
              <a:rPr lang="en-US" altLang="zh-TW" sz="4000" b="1" dirty="0">
                <a:solidFill>
                  <a:schemeClr val="bg1"/>
                </a:solidFill>
              </a:rPr>
              <a:t>About Us</a:t>
            </a:r>
            <a:endParaRPr lang="zh-TW" altLang="en-US" sz="4000" b="1" dirty="0">
              <a:solidFill>
                <a:schemeClr val="bg1"/>
              </a:solidFill>
            </a:endParaRPr>
          </a:p>
        </p:txBody>
      </p:sp>
      <p:grpSp>
        <p:nvGrpSpPr>
          <p:cNvPr id="3" name="群組 2"/>
          <p:cNvGrpSpPr/>
          <p:nvPr/>
        </p:nvGrpSpPr>
        <p:grpSpPr>
          <a:xfrm>
            <a:off x="690178" y="2597544"/>
            <a:ext cx="2802322" cy="523220"/>
            <a:chOff x="690178" y="2597544"/>
            <a:chExt cx="2802322" cy="523220"/>
          </a:xfrm>
        </p:grpSpPr>
        <p:sp>
          <p:nvSpPr>
            <p:cNvPr id="19" name="矩形 18"/>
            <p:cNvSpPr/>
            <p:nvPr/>
          </p:nvSpPr>
          <p:spPr>
            <a:xfrm>
              <a:off x="1033933" y="2597544"/>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5" name="Freeform 21"/>
            <p:cNvSpPr>
              <a:spLocks/>
            </p:cNvSpPr>
            <p:nvPr/>
          </p:nvSpPr>
          <p:spPr bwMode="auto">
            <a:xfrm rot="10800000" flipH="1">
              <a:off x="690178" y="2733268"/>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4" name="群組 3"/>
          <p:cNvGrpSpPr/>
          <p:nvPr/>
        </p:nvGrpSpPr>
        <p:grpSpPr>
          <a:xfrm>
            <a:off x="690178" y="3301870"/>
            <a:ext cx="2802322" cy="523220"/>
            <a:chOff x="690178" y="3301870"/>
            <a:chExt cx="2802322" cy="523220"/>
          </a:xfrm>
        </p:grpSpPr>
        <p:sp>
          <p:nvSpPr>
            <p:cNvPr id="45" name="矩形 44"/>
            <p:cNvSpPr/>
            <p:nvPr/>
          </p:nvSpPr>
          <p:spPr>
            <a:xfrm>
              <a:off x="1033933" y="3301870"/>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6" name="Freeform 21"/>
            <p:cNvSpPr>
              <a:spLocks/>
            </p:cNvSpPr>
            <p:nvPr/>
          </p:nvSpPr>
          <p:spPr bwMode="auto">
            <a:xfrm rot="10800000" flipH="1">
              <a:off x="690178" y="3437594"/>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5" name="群組 4"/>
          <p:cNvGrpSpPr/>
          <p:nvPr/>
        </p:nvGrpSpPr>
        <p:grpSpPr>
          <a:xfrm>
            <a:off x="690178" y="4006196"/>
            <a:ext cx="2802322" cy="523220"/>
            <a:chOff x="690178" y="4006196"/>
            <a:chExt cx="2802322" cy="523220"/>
          </a:xfrm>
        </p:grpSpPr>
        <p:sp>
          <p:nvSpPr>
            <p:cNvPr id="47" name="矩形 46"/>
            <p:cNvSpPr/>
            <p:nvPr/>
          </p:nvSpPr>
          <p:spPr>
            <a:xfrm>
              <a:off x="1033933" y="4006196"/>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8" name="Freeform 21"/>
            <p:cNvSpPr>
              <a:spLocks/>
            </p:cNvSpPr>
            <p:nvPr/>
          </p:nvSpPr>
          <p:spPr bwMode="auto">
            <a:xfrm rot="10800000" flipH="1">
              <a:off x="690178" y="4141920"/>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grpSp>
        <p:nvGrpSpPr>
          <p:cNvPr id="6" name="群組 5"/>
          <p:cNvGrpSpPr/>
          <p:nvPr/>
        </p:nvGrpSpPr>
        <p:grpSpPr>
          <a:xfrm>
            <a:off x="690178" y="4710522"/>
            <a:ext cx="2802322" cy="523220"/>
            <a:chOff x="690178" y="4710522"/>
            <a:chExt cx="2802322" cy="523220"/>
          </a:xfrm>
        </p:grpSpPr>
        <p:sp>
          <p:nvSpPr>
            <p:cNvPr id="49" name="矩形 48"/>
            <p:cNvSpPr/>
            <p:nvPr/>
          </p:nvSpPr>
          <p:spPr>
            <a:xfrm>
              <a:off x="1033933" y="4710522"/>
              <a:ext cx="2458567" cy="523220"/>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50" name="Freeform 21"/>
            <p:cNvSpPr>
              <a:spLocks/>
            </p:cNvSpPr>
            <p:nvPr/>
          </p:nvSpPr>
          <p:spPr bwMode="auto">
            <a:xfrm rot="10800000" flipH="1">
              <a:off x="690178" y="4846246"/>
              <a:ext cx="195968" cy="251772"/>
            </a:xfrm>
            <a:custGeom>
              <a:avLst/>
              <a:gdLst>
                <a:gd name="T0" fmla="*/ 0 w 7925"/>
                <a:gd name="T1" fmla="*/ 5094 h 10188"/>
                <a:gd name="T2" fmla="*/ 33 w 7925"/>
                <a:gd name="T3" fmla="*/ 0 h 10188"/>
                <a:gd name="T4" fmla="*/ 1648 w 7925"/>
                <a:gd name="T5" fmla="*/ 1021 h 10188"/>
                <a:gd name="T6" fmla="*/ 7132 w 7925"/>
                <a:gd name="T7" fmla="*/ 4554 h 10188"/>
                <a:gd name="T8" fmla="*/ 7921 w 7925"/>
                <a:gd name="T9" fmla="*/ 5094 h 10188"/>
                <a:gd name="T10" fmla="*/ 1320 w 7925"/>
                <a:gd name="T11" fmla="*/ 9375 h 10188"/>
                <a:gd name="T12" fmla="*/ 29 w 7925"/>
                <a:gd name="T13" fmla="*/ 10188 h 10188"/>
                <a:gd name="T14" fmla="*/ 0 w 7925"/>
                <a:gd name="T15" fmla="*/ 5094 h 101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925" h="10188">
                  <a:moveTo>
                    <a:pt x="0" y="5094"/>
                  </a:moveTo>
                  <a:cubicBezTo>
                    <a:pt x="0" y="1287"/>
                    <a:pt x="8" y="0"/>
                    <a:pt x="33" y="0"/>
                  </a:cubicBezTo>
                  <a:cubicBezTo>
                    <a:pt x="50" y="0"/>
                    <a:pt x="777" y="460"/>
                    <a:pt x="1648" y="1021"/>
                  </a:cubicBezTo>
                  <a:cubicBezTo>
                    <a:pt x="3732" y="2365"/>
                    <a:pt x="6142" y="3917"/>
                    <a:pt x="7132" y="4554"/>
                  </a:cubicBezTo>
                  <a:cubicBezTo>
                    <a:pt x="7570" y="4836"/>
                    <a:pt x="7925" y="5079"/>
                    <a:pt x="7921" y="5094"/>
                  </a:cubicBezTo>
                  <a:cubicBezTo>
                    <a:pt x="7912" y="5124"/>
                    <a:pt x="7006" y="5712"/>
                    <a:pt x="1320" y="9375"/>
                  </a:cubicBezTo>
                  <a:cubicBezTo>
                    <a:pt x="626" y="9822"/>
                    <a:pt x="45" y="10188"/>
                    <a:pt x="29" y="10188"/>
                  </a:cubicBezTo>
                  <a:cubicBezTo>
                    <a:pt x="10" y="10188"/>
                    <a:pt x="0" y="8528"/>
                    <a:pt x="0" y="5094"/>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pic>
        <p:nvPicPr>
          <p:cNvPr id="9" name="圖片 8"/>
          <p:cNvPicPr>
            <a:picLocks noChangeAspect="1"/>
          </p:cNvPicPr>
          <p:nvPr/>
        </p:nvPicPr>
        <p:blipFill rotWithShape="1">
          <a:blip r:embed="rId3" cstate="email">
            <a:extLst>
              <a:ext uri="{28A0092B-C50C-407E-A947-70E740481C1C}">
                <a14:useLocalDpi xmlns:a14="http://schemas.microsoft.com/office/drawing/2010/main"/>
              </a:ext>
            </a:extLst>
          </a:blip>
          <a:srcRect/>
          <a:stretch/>
        </p:blipFill>
        <p:spPr>
          <a:xfrm>
            <a:off x="3624733" y="1358735"/>
            <a:ext cx="2227485" cy="4140530"/>
          </a:xfrm>
          <a:prstGeom prst="rect">
            <a:avLst/>
          </a:prstGeom>
          <a:ln w="76200">
            <a:solidFill>
              <a:schemeClr val="bg1"/>
            </a:solidFill>
          </a:ln>
        </p:spPr>
      </p:pic>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10" name="圖片 9"/>
          <p:cNvPicPr>
            <a:picLocks noChangeAspect="1"/>
          </p:cNvPicPr>
          <p:nvPr/>
        </p:nvPicPr>
        <p:blipFill rotWithShape="1">
          <a:blip r:embed="rId4" cstate="email">
            <a:extLst>
              <a:ext uri="{28A0092B-C50C-407E-A947-70E740481C1C}">
                <a14:useLocalDpi xmlns:a14="http://schemas.microsoft.com/office/drawing/2010/main"/>
              </a:ext>
            </a:extLst>
          </a:blip>
          <a:srcRect/>
          <a:stretch/>
        </p:blipFill>
        <p:spPr>
          <a:xfrm>
            <a:off x="6197600" y="1358735"/>
            <a:ext cx="2228400" cy="4140530"/>
          </a:xfrm>
          <a:prstGeom prst="rect">
            <a:avLst/>
          </a:prstGeom>
          <a:ln w="76200">
            <a:solidFill>
              <a:schemeClr val="bg1"/>
            </a:solidFill>
          </a:ln>
        </p:spPr>
      </p:pic>
    </p:spTree>
    <p:extLst>
      <p:ext uri="{BB962C8B-B14F-4D97-AF65-F5344CB8AC3E}">
        <p14:creationId xmlns:p14="http://schemas.microsoft.com/office/powerpoint/2010/main" val="3393410033"/>
      </p:ext>
    </p:ext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投影片編號版面配置區 1"/>
          <p:cNvSpPr>
            <a:spLocks noGrp="1"/>
          </p:cNvSpPr>
          <p:nvPr>
            <p:ph type="sldNum" sz="quarter" idx="12"/>
          </p:nvPr>
        </p:nvSpPr>
        <p:spPr/>
        <p:txBody>
          <a:bodyPr/>
          <a:lstStyle/>
          <a:p>
            <a:fld id="{93B68095-C8B2-4A76-90AA-E601358CCBC3}" type="slidenum">
              <a:rPr lang="zh-TW" altLang="en-US" smtClean="0"/>
              <a:t>56</a:t>
            </a:fld>
            <a:endParaRPr lang="zh-TW" altLang="en-US"/>
          </a:p>
        </p:txBody>
      </p:sp>
      <p:sp>
        <p:nvSpPr>
          <p:cNvPr id="21" name="文字方塊 20"/>
          <p:cNvSpPr txBox="1"/>
          <p:nvPr/>
        </p:nvSpPr>
        <p:spPr>
          <a:xfrm>
            <a:off x="3155324" y="2886902"/>
            <a:ext cx="2833352" cy="707886"/>
          </a:xfrm>
          <a:prstGeom prst="rect">
            <a:avLst/>
          </a:prstGeom>
          <a:noFill/>
        </p:spPr>
        <p:txBody>
          <a:bodyPr wrap="square" rtlCol="0">
            <a:spAutoFit/>
          </a:bodyPr>
          <a:lstStyle/>
          <a:p>
            <a:pPr algn="ctr"/>
            <a:r>
              <a:rPr lang="en-US" altLang="zh-TW" sz="4000" b="1" dirty="0"/>
              <a:t>About Us</a:t>
            </a:r>
            <a:endParaRPr lang="zh-TW" altLang="en-US" sz="4000" b="1" dirty="0"/>
          </a:p>
        </p:txBody>
      </p:sp>
      <p:sp>
        <p:nvSpPr>
          <p:cNvPr id="22" name="矩形 21"/>
          <p:cNvSpPr/>
          <p:nvPr/>
        </p:nvSpPr>
        <p:spPr>
          <a:xfrm>
            <a:off x="3155324" y="362625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400092" y="4036795"/>
            <a:ext cx="2755232" cy="954107"/>
            <a:chOff x="400092" y="4036795"/>
            <a:chExt cx="2755232" cy="954107"/>
          </a:xfrm>
        </p:grpSpPr>
        <p:grpSp>
          <p:nvGrpSpPr>
            <p:cNvPr id="23" name="群組 22"/>
            <p:cNvGrpSpPr/>
            <p:nvPr/>
          </p:nvGrpSpPr>
          <p:grpSpPr>
            <a:xfrm>
              <a:off x="400092" y="4303263"/>
              <a:ext cx="421170" cy="421170"/>
              <a:chOff x="1600200" y="2308860"/>
              <a:chExt cx="594360" cy="594360"/>
            </a:xfrm>
            <a:noFill/>
          </p:grpSpPr>
          <p:sp>
            <p:nvSpPr>
              <p:cNvPr id="24" name="橢圓 23"/>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5"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26" name="矩形 25"/>
            <p:cNvSpPr/>
            <p:nvPr/>
          </p:nvSpPr>
          <p:spPr>
            <a:xfrm>
              <a:off x="886058" y="4036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5" name="群組 4"/>
          <p:cNvGrpSpPr/>
          <p:nvPr/>
        </p:nvGrpSpPr>
        <p:grpSpPr>
          <a:xfrm>
            <a:off x="3395955" y="4036795"/>
            <a:ext cx="2755232" cy="954107"/>
            <a:chOff x="3395955" y="4036795"/>
            <a:chExt cx="2755232" cy="954107"/>
          </a:xfrm>
        </p:grpSpPr>
        <p:grpSp>
          <p:nvGrpSpPr>
            <p:cNvPr id="27" name="群組 26"/>
            <p:cNvGrpSpPr/>
            <p:nvPr/>
          </p:nvGrpSpPr>
          <p:grpSpPr>
            <a:xfrm>
              <a:off x="3395955" y="4303263"/>
              <a:ext cx="421170" cy="421170"/>
              <a:chOff x="1600200" y="2308860"/>
              <a:chExt cx="594360" cy="594360"/>
            </a:xfrm>
            <a:noFill/>
          </p:grpSpPr>
          <p:sp>
            <p:nvSpPr>
              <p:cNvPr id="28" name="橢圓 27"/>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29"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0" name="矩形 29"/>
            <p:cNvSpPr/>
            <p:nvPr/>
          </p:nvSpPr>
          <p:spPr>
            <a:xfrm>
              <a:off x="3881921" y="4036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6" name="群組 5"/>
          <p:cNvGrpSpPr/>
          <p:nvPr/>
        </p:nvGrpSpPr>
        <p:grpSpPr>
          <a:xfrm>
            <a:off x="6391818" y="4036795"/>
            <a:ext cx="2755232" cy="954107"/>
            <a:chOff x="6391818" y="4036795"/>
            <a:chExt cx="2755232" cy="954107"/>
          </a:xfrm>
        </p:grpSpPr>
        <p:grpSp>
          <p:nvGrpSpPr>
            <p:cNvPr id="31" name="群組 30"/>
            <p:cNvGrpSpPr/>
            <p:nvPr/>
          </p:nvGrpSpPr>
          <p:grpSpPr>
            <a:xfrm>
              <a:off x="6391818" y="4303263"/>
              <a:ext cx="421170" cy="421170"/>
              <a:chOff x="1600200" y="2308860"/>
              <a:chExt cx="594360" cy="594360"/>
            </a:xfrm>
            <a:noFill/>
          </p:grpSpPr>
          <p:sp>
            <p:nvSpPr>
              <p:cNvPr id="32" name="橢圓 31"/>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3"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4" name="矩形 33"/>
            <p:cNvSpPr/>
            <p:nvPr/>
          </p:nvSpPr>
          <p:spPr>
            <a:xfrm>
              <a:off x="6877784" y="40367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4" name="群組 3"/>
          <p:cNvGrpSpPr/>
          <p:nvPr/>
        </p:nvGrpSpPr>
        <p:grpSpPr>
          <a:xfrm>
            <a:off x="400092" y="5255995"/>
            <a:ext cx="2755232" cy="954107"/>
            <a:chOff x="400092" y="5255995"/>
            <a:chExt cx="2755232" cy="954107"/>
          </a:xfrm>
        </p:grpSpPr>
        <p:grpSp>
          <p:nvGrpSpPr>
            <p:cNvPr id="36" name="群組 35"/>
            <p:cNvGrpSpPr/>
            <p:nvPr/>
          </p:nvGrpSpPr>
          <p:grpSpPr>
            <a:xfrm>
              <a:off x="400092" y="5522463"/>
              <a:ext cx="421170" cy="421170"/>
              <a:chOff x="1600200" y="2308860"/>
              <a:chExt cx="594360" cy="594360"/>
            </a:xfrm>
            <a:noFill/>
          </p:grpSpPr>
          <p:sp>
            <p:nvSpPr>
              <p:cNvPr id="37" name="橢圓 36"/>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8"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39" name="矩形 38"/>
            <p:cNvSpPr/>
            <p:nvPr/>
          </p:nvSpPr>
          <p:spPr>
            <a:xfrm>
              <a:off x="886058" y="52559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7" name="群組 6"/>
          <p:cNvGrpSpPr/>
          <p:nvPr/>
        </p:nvGrpSpPr>
        <p:grpSpPr>
          <a:xfrm>
            <a:off x="3395955" y="5255995"/>
            <a:ext cx="2755232" cy="954107"/>
            <a:chOff x="3395955" y="5255995"/>
            <a:chExt cx="2755232" cy="954107"/>
          </a:xfrm>
        </p:grpSpPr>
        <p:grpSp>
          <p:nvGrpSpPr>
            <p:cNvPr id="40" name="群組 39"/>
            <p:cNvGrpSpPr/>
            <p:nvPr/>
          </p:nvGrpSpPr>
          <p:grpSpPr>
            <a:xfrm>
              <a:off x="3395955" y="5522463"/>
              <a:ext cx="421170" cy="421170"/>
              <a:chOff x="1600200" y="2308860"/>
              <a:chExt cx="594360" cy="594360"/>
            </a:xfrm>
            <a:noFill/>
          </p:grpSpPr>
          <p:sp>
            <p:nvSpPr>
              <p:cNvPr id="41" name="橢圓 40"/>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4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43" name="矩形 42"/>
            <p:cNvSpPr/>
            <p:nvPr/>
          </p:nvSpPr>
          <p:spPr>
            <a:xfrm>
              <a:off x="3881921" y="52559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grpSp>
        <p:nvGrpSpPr>
          <p:cNvPr id="8" name="群組 7"/>
          <p:cNvGrpSpPr/>
          <p:nvPr/>
        </p:nvGrpSpPr>
        <p:grpSpPr>
          <a:xfrm>
            <a:off x="6391818" y="5255995"/>
            <a:ext cx="2755232" cy="954107"/>
            <a:chOff x="6391818" y="5255995"/>
            <a:chExt cx="2755232" cy="954107"/>
          </a:xfrm>
        </p:grpSpPr>
        <p:grpSp>
          <p:nvGrpSpPr>
            <p:cNvPr id="44" name="群組 43"/>
            <p:cNvGrpSpPr/>
            <p:nvPr/>
          </p:nvGrpSpPr>
          <p:grpSpPr>
            <a:xfrm>
              <a:off x="6391818" y="5522463"/>
              <a:ext cx="421170" cy="421170"/>
              <a:chOff x="1600200" y="2308860"/>
              <a:chExt cx="594360" cy="594360"/>
            </a:xfrm>
            <a:noFill/>
          </p:grpSpPr>
          <p:sp>
            <p:nvSpPr>
              <p:cNvPr id="51" name="橢圓 50"/>
              <p:cNvSpPr/>
              <p:nvPr/>
            </p:nvSpPr>
            <p:spPr>
              <a:xfrm>
                <a:off x="1600200" y="2308860"/>
                <a:ext cx="594360" cy="594360"/>
              </a:xfrm>
              <a:prstGeom prst="ellipse">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52" name="Freeform 24"/>
              <p:cNvSpPr>
                <a:spLocks/>
              </p:cNvSpPr>
              <p:nvPr/>
            </p:nvSpPr>
            <p:spPr bwMode="auto">
              <a:xfrm>
                <a:off x="1691641" y="2462263"/>
                <a:ext cx="411478" cy="287554"/>
              </a:xfrm>
              <a:custGeom>
                <a:avLst/>
                <a:gdLst>
                  <a:gd name="T0" fmla="*/ 4246 w 12841"/>
                  <a:gd name="T1" fmla="*/ 8708 h 8975"/>
                  <a:gd name="T2" fmla="*/ 2639 w 12841"/>
                  <a:gd name="T3" fmla="*/ 7052 h 8975"/>
                  <a:gd name="T4" fmla="*/ 0 w 12841"/>
                  <a:gd name="T5" fmla="*/ 4319 h 8975"/>
                  <a:gd name="T6" fmla="*/ 1130 w 12841"/>
                  <a:gd name="T7" fmla="*/ 3251 h 8975"/>
                  <a:gd name="T8" fmla="*/ 3847 w 12841"/>
                  <a:gd name="T9" fmla="*/ 6019 h 8975"/>
                  <a:gd name="T10" fmla="*/ 4581 w 12841"/>
                  <a:gd name="T11" fmla="*/ 6717 h 8975"/>
                  <a:gd name="T12" fmla="*/ 4866 w 12841"/>
                  <a:gd name="T13" fmla="*/ 6498 h 8975"/>
                  <a:gd name="T14" fmla="*/ 6126 w 12841"/>
                  <a:gd name="T15" fmla="*/ 5308 h 8975"/>
                  <a:gd name="T16" fmla="*/ 7874 w 12841"/>
                  <a:gd name="T17" fmla="*/ 3653 h 8975"/>
                  <a:gd name="T18" fmla="*/ 9201 w 12841"/>
                  <a:gd name="T19" fmla="*/ 2398 h 8975"/>
                  <a:gd name="T20" fmla="*/ 10471 w 12841"/>
                  <a:gd name="T21" fmla="*/ 1199 h 8975"/>
                  <a:gd name="T22" fmla="*/ 11211 w 12841"/>
                  <a:gd name="T23" fmla="*/ 497 h 8975"/>
                  <a:gd name="T24" fmla="*/ 11776 w 12841"/>
                  <a:gd name="T25" fmla="*/ 5 h 8975"/>
                  <a:gd name="T26" fmla="*/ 12841 w 12841"/>
                  <a:gd name="T27" fmla="*/ 1093 h 8975"/>
                  <a:gd name="T28" fmla="*/ 11833 w 12841"/>
                  <a:gd name="T29" fmla="*/ 2078 h 8975"/>
                  <a:gd name="T30" fmla="*/ 9709 w 12841"/>
                  <a:gd name="T31" fmla="*/ 4094 h 8975"/>
                  <a:gd name="T32" fmla="*/ 8297 w 12841"/>
                  <a:gd name="T33" fmla="*/ 5433 h 8975"/>
                  <a:gd name="T34" fmla="*/ 7169 w 12841"/>
                  <a:gd name="T35" fmla="*/ 6504 h 8975"/>
                  <a:gd name="T36" fmla="*/ 4522 w 12841"/>
                  <a:gd name="T37" fmla="*/ 8975 h 8975"/>
                  <a:gd name="T38" fmla="*/ 4246 w 12841"/>
                  <a:gd name="T39" fmla="*/ 8708 h 8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841" h="8975">
                    <a:moveTo>
                      <a:pt x="4246" y="8708"/>
                    </a:moveTo>
                    <a:cubicBezTo>
                      <a:pt x="4107" y="8561"/>
                      <a:pt x="3384" y="7816"/>
                      <a:pt x="2639" y="7052"/>
                    </a:cubicBezTo>
                    <a:cubicBezTo>
                      <a:pt x="524" y="4884"/>
                      <a:pt x="0" y="4341"/>
                      <a:pt x="0" y="4319"/>
                    </a:cubicBezTo>
                    <a:cubicBezTo>
                      <a:pt x="0" y="4282"/>
                      <a:pt x="1101" y="3241"/>
                      <a:pt x="1130" y="3251"/>
                    </a:cubicBezTo>
                    <a:cubicBezTo>
                      <a:pt x="1154" y="3259"/>
                      <a:pt x="2028" y="4149"/>
                      <a:pt x="3847" y="6019"/>
                    </a:cubicBezTo>
                    <a:cubicBezTo>
                      <a:pt x="4268" y="6451"/>
                      <a:pt x="4548" y="6717"/>
                      <a:pt x="4581" y="6717"/>
                    </a:cubicBezTo>
                    <a:cubicBezTo>
                      <a:pt x="4611" y="6717"/>
                      <a:pt x="4739" y="6619"/>
                      <a:pt x="4866" y="6498"/>
                    </a:cubicBezTo>
                    <a:cubicBezTo>
                      <a:pt x="4993" y="6378"/>
                      <a:pt x="5560" y="5842"/>
                      <a:pt x="6126" y="5308"/>
                    </a:cubicBezTo>
                    <a:cubicBezTo>
                      <a:pt x="7373" y="4129"/>
                      <a:pt x="7531" y="3980"/>
                      <a:pt x="7874" y="3653"/>
                    </a:cubicBezTo>
                    <a:cubicBezTo>
                      <a:pt x="8021" y="3512"/>
                      <a:pt x="8618" y="2947"/>
                      <a:pt x="9201" y="2398"/>
                    </a:cubicBezTo>
                    <a:cubicBezTo>
                      <a:pt x="9783" y="1848"/>
                      <a:pt x="10354" y="1309"/>
                      <a:pt x="10471" y="1199"/>
                    </a:cubicBezTo>
                    <a:cubicBezTo>
                      <a:pt x="10587" y="1089"/>
                      <a:pt x="10920" y="773"/>
                      <a:pt x="11211" y="497"/>
                    </a:cubicBezTo>
                    <a:cubicBezTo>
                      <a:pt x="11501" y="222"/>
                      <a:pt x="11756" y="0"/>
                      <a:pt x="11776" y="5"/>
                    </a:cubicBezTo>
                    <a:cubicBezTo>
                      <a:pt x="11824" y="17"/>
                      <a:pt x="12841" y="1056"/>
                      <a:pt x="12841" y="1093"/>
                    </a:cubicBezTo>
                    <a:cubicBezTo>
                      <a:pt x="12841" y="1109"/>
                      <a:pt x="12388" y="1552"/>
                      <a:pt x="11833" y="2078"/>
                    </a:cubicBezTo>
                    <a:cubicBezTo>
                      <a:pt x="11279" y="2604"/>
                      <a:pt x="10323" y="3511"/>
                      <a:pt x="9709" y="4094"/>
                    </a:cubicBezTo>
                    <a:cubicBezTo>
                      <a:pt x="9096" y="4677"/>
                      <a:pt x="8460" y="5279"/>
                      <a:pt x="8297" y="5433"/>
                    </a:cubicBezTo>
                    <a:cubicBezTo>
                      <a:pt x="8134" y="5586"/>
                      <a:pt x="7626" y="6068"/>
                      <a:pt x="7169" y="6504"/>
                    </a:cubicBezTo>
                    <a:cubicBezTo>
                      <a:pt x="5525" y="8067"/>
                      <a:pt x="4553" y="8975"/>
                      <a:pt x="4522" y="8975"/>
                    </a:cubicBezTo>
                    <a:cubicBezTo>
                      <a:pt x="4510" y="8975"/>
                      <a:pt x="4386" y="8855"/>
                      <a:pt x="4246" y="8708"/>
                    </a:cubicBezTo>
                    <a:close/>
                  </a:path>
                </a:pathLst>
              </a:custGeom>
              <a:solidFill>
                <a:schemeClr val="accent1"/>
              </a:solidFill>
              <a:ln w="0">
                <a:solidFill>
                  <a:schemeClr val="accent1"/>
                </a:solid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4915814" rtl="0" eaLnBrk="1" latinLnBrk="0" hangingPunct="1">
                  <a:defRPr sz="9677" kern="1200">
                    <a:solidFill>
                      <a:schemeClr val="tx1"/>
                    </a:solidFill>
                    <a:latin typeface="+mn-lt"/>
                    <a:ea typeface="+mn-ea"/>
                    <a:cs typeface="+mn-cs"/>
                  </a:defRPr>
                </a:lvl1pPr>
                <a:lvl2pPr marL="2457907" algn="l" defTabSz="4915814" rtl="0" eaLnBrk="1" latinLnBrk="0" hangingPunct="1">
                  <a:defRPr sz="9677" kern="1200">
                    <a:solidFill>
                      <a:schemeClr val="tx1"/>
                    </a:solidFill>
                    <a:latin typeface="+mn-lt"/>
                    <a:ea typeface="+mn-ea"/>
                    <a:cs typeface="+mn-cs"/>
                  </a:defRPr>
                </a:lvl2pPr>
                <a:lvl3pPr marL="4915814" algn="l" defTabSz="4915814" rtl="0" eaLnBrk="1" latinLnBrk="0" hangingPunct="1">
                  <a:defRPr sz="9677" kern="1200">
                    <a:solidFill>
                      <a:schemeClr val="tx1"/>
                    </a:solidFill>
                    <a:latin typeface="+mn-lt"/>
                    <a:ea typeface="+mn-ea"/>
                    <a:cs typeface="+mn-cs"/>
                  </a:defRPr>
                </a:lvl3pPr>
                <a:lvl4pPr marL="7373722" algn="l" defTabSz="4915814" rtl="0" eaLnBrk="1" latinLnBrk="0" hangingPunct="1">
                  <a:defRPr sz="9677" kern="1200">
                    <a:solidFill>
                      <a:schemeClr val="tx1"/>
                    </a:solidFill>
                    <a:latin typeface="+mn-lt"/>
                    <a:ea typeface="+mn-ea"/>
                    <a:cs typeface="+mn-cs"/>
                  </a:defRPr>
                </a:lvl4pPr>
                <a:lvl5pPr marL="9831629" algn="l" defTabSz="4915814" rtl="0" eaLnBrk="1" latinLnBrk="0" hangingPunct="1">
                  <a:defRPr sz="9677" kern="1200">
                    <a:solidFill>
                      <a:schemeClr val="tx1"/>
                    </a:solidFill>
                    <a:latin typeface="+mn-lt"/>
                    <a:ea typeface="+mn-ea"/>
                    <a:cs typeface="+mn-cs"/>
                  </a:defRPr>
                </a:lvl5pPr>
                <a:lvl6pPr marL="12289536" algn="l" defTabSz="4915814" rtl="0" eaLnBrk="1" latinLnBrk="0" hangingPunct="1">
                  <a:defRPr sz="9677" kern="1200">
                    <a:solidFill>
                      <a:schemeClr val="tx1"/>
                    </a:solidFill>
                    <a:latin typeface="+mn-lt"/>
                    <a:ea typeface="+mn-ea"/>
                    <a:cs typeface="+mn-cs"/>
                  </a:defRPr>
                </a:lvl6pPr>
                <a:lvl7pPr marL="14747443" algn="l" defTabSz="4915814" rtl="0" eaLnBrk="1" latinLnBrk="0" hangingPunct="1">
                  <a:defRPr sz="9677" kern="1200">
                    <a:solidFill>
                      <a:schemeClr val="tx1"/>
                    </a:solidFill>
                    <a:latin typeface="+mn-lt"/>
                    <a:ea typeface="+mn-ea"/>
                    <a:cs typeface="+mn-cs"/>
                  </a:defRPr>
                </a:lvl7pPr>
                <a:lvl8pPr marL="17205350" algn="l" defTabSz="4915814" rtl="0" eaLnBrk="1" latinLnBrk="0" hangingPunct="1">
                  <a:defRPr sz="9677" kern="1200">
                    <a:solidFill>
                      <a:schemeClr val="tx1"/>
                    </a:solidFill>
                    <a:latin typeface="+mn-lt"/>
                    <a:ea typeface="+mn-ea"/>
                    <a:cs typeface="+mn-cs"/>
                  </a:defRPr>
                </a:lvl8pPr>
                <a:lvl9pPr marL="19663258" algn="l" defTabSz="4915814" rtl="0" eaLnBrk="1" latinLnBrk="0" hangingPunct="1">
                  <a:defRPr sz="9677" kern="1200">
                    <a:solidFill>
                      <a:schemeClr val="tx1"/>
                    </a:solidFill>
                    <a:latin typeface="+mn-lt"/>
                    <a:ea typeface="+mn-ea"/>
                    <a:cs typeface="+mn-cs"/>
                  </a:defRPr>
                </a:lvl9pPr>
              </a:lstStyle>
              <a:p>
                <a:endParaRPr lang="zh-TW" altLang="en-US"/>
              </a:p>
            </p:txBody>
          </p:sp>
        </p:grpSp>
        <p:sp>
          <p:nvSpPr>
            <p:cNvPr id="53" name="矩形 52"/>
            <p:cNvSpPr/>
            <p:nvPr/>
          </p:nvSpPr>
          <p:spPr>
            <a:xfrm>
              <a:off x="6877784" y="5255995"/>
              <a:ext cx="2269266" cy="954107"/>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gr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pic>
        <p:nvPicPr>
          <p:cNvPr id="45" name="Picture 2" descr="C:\Users\PD\Desktop\Nori\EC模板\Blanc 2Way Sleeve\素材\0201 拷貝.jpg"/>
          <p:cNvPicPr>
            <a:picLocks noChangeAspect="1" noChangeArrowheads="1"/>
          </p:cNvPicPr>
          <p:nvPr/>
        </p:nvPicPr>
        <p:blipFill rotWithShape="1">
          <a:blip r:embed="rId3" cstate="email">
            <a:extLst>
              <a:ext uri="{28A0092B-C50C-407E-A947-70E740481C1C}">
                <a14:useLocalDpi xmlns:a14="http://schemas.microsoft.com/office/drawing/2010/main"/>
              </a:ext>
            </a:extLst>
          </a:blip>
          <a:srcRect/>
          <a:stretch/>
        </p:blipFill>
        <p:spPr bwMode="auto">
          <a:xfrm>
            <a:off x="-15355" y="0"/>
            <a:ext cx="9162406" cy="2794000"/>
          </a:xfrm>
          <a:prstGeom prst="rect">
            <a:avLst/>
          </a:prstGeom>
          <a:noFill/>
        </p:spPr>
      </p:pic>
    </p:spTree>
    <p:extLst>
      <p:ext uri="{BB962C8B-B14F-4D97-AF65-F5344CB8AC3E}">
        <p14:creationId xmlns:p14="http://schemas.microsoft.com/office/powerpoint/2010/main" val="1874860354"/>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1028700" y="3133341"/>
            <a:ext cx="5138058" cy="923330"/>
          </a:xfrm>
          <a:prstGeom prst="rect">
            <a:avLst/>
          </a:prstGeom>
          <a:noFill/>
        </p:spPr>
        <p:txBody>
          <a:bodyPr wrap="square" rtlCol="0">
            <a:spAutoFit/>
          </a:bodyPr>
          <a:lstStyle/>
          <a:p>
            <a:r>
              <a:rPr lang="en-US" altLang="zh-TW" sz="5400" dirty="0">
                <a:solidFill>
                  <a:schemeClr val="bg1"/>
                </a:solidFill>
              </a:rPr>
              <a:t>Number List</a:t>
            </a:r>
            <a:endParaRPr lang="zh-TW" altLang="en-US" sz="5400" dirty="0">
              <a:solidFill>
                <a:schemeClr val="bg1"/>
              </a:solidFill>
            </a:endParaRPr>
          </a:p>
        </p:txBody>
      </p:sp>
      <p:sp>
        <p:nvSpPr>
          <p:cNvPr id="3" name="矩形 2"/>
          <p:cNvSpPr/>
          <p:nvPr/>
        </p:nvSpPr>
        <p:spPr>
          <a:xfrm>
            <a:off x="1028700" y="568071"/>
            <a:ext cx="2374900" cy="2374900"/>
          </a:xfrm>
          <a:prstGeom prst="rect">
            <a:avLst/>
          </a:prstGeom>
          <a:ln w="762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000">
              <a:solidFill>
                <a:schemeClr val="bg1"/>
              </a:solidFill>
            </a:endParaRPr>
          </a:p>
        </p:txBody>
      </p:sp>
      <p:sp>
        <p:nvSpPr>
          <p:cNvPr id="4" name="文字方塊 3"/>
          <p:cNvSpPr txBox="1"/>
          <p:nvPr/>
        </p:nvSpPr>
        <p:spPr>
          <a:xfrm>
            <a:off x="1028700" y="647526"/>
            <a:ext cx="2374900" cy="2215991"/>
          </a:xfrm>
          <a:prstGeom prst="rect">
            <a:avLst/>
          </a:prstGeom>
          <a:noFill/>
        </p:spPr>
        <p:txBody>
          <a:bodyPr wrap="square" rtlCol="0">
            <a:spAutoFit/>
          </a:bodyPr>
          <a:lstStyle/>
          <a:p>
            <a:pPr algn="ctr"/>
            <a:r>
              <a:rPr lang="en-US" altLang="zh-TW" sz="13800" dirty="0" smtClean="0">
                <a:solidFill>
                  <a:schemeClr val="bg1"/>
                </a:solidFill>
              </a:rPr>
              <a:t>04</a:t>
            </a:r>
            <a:endParaRPr lang="zh-TW" altLang="en-US" sz="13800" dirty="0">
              <a:solidFill>
                <a:schemeClr val="bg1"/>
              </a:solidFill>
            </a:endParaRP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57</a:t>
            </a:fld>
            <a:endParaRPr lang="zh-TW" altLang="en-US"/>
          </a:p>
        </p:txBody>
      </p:sp>
    </p:spTree>
    <p:extLst>
      <p:ext uri="{BB962C8B-B14F-4D97-AF65-F5344CB8AC3E}">
        <p14:creationId xmlns:p14="http://schemas.microsoft.com/office/powerpoint/2010/main" val="3171550531"/>
      </p:ext>
    </p:ext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字方塊 1"/>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App Features</a:t>
            </a:r>
            <a:endParaRPr lang="zh-TW" altLang="en-US" sz="4000" b="1" dirty="0"/>
          </a:p>
        </p:txBody>
      </p:sp>
      <p:sp>
        <p:nvSpPr>
          <p:cNvPr id="3" name="矩形 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手繪多邊形: 圖案 10"/>
          <p:cNvSpPr>
            <a:spLocks/>
          </p:cNvSpPr>
          <p:nvPr/>
        </p:nvSpPr>
        <p:spPr bwMode="auto">
          <a:xfrm rot="19800000" flipV="1">
            <a:off x="3716633" y="1957800"/>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1"/>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7" name="手繪多邊形: 圖案 10"/>
          <p:cNvSpPr>
            <a:spLocks/>
          </p:cNvSpPr>
          <p:nvPr/>
        </p:nvSpPr>
        <p:spPr bwMode="auto">
          <a:xfrm rot="19800000" flipV="1">
            <a:off x="3446584" y="3037995"/>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2"/>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8" name="手繪多邊形: 圖案 10"/>
          <p:cNvSpPr>
            <a:spLocks/>
          </p:cNvSpPr>
          <p:nvPr/>
        </p:nvSpPr>
        <p:spPr bwMode="auto">
          <a:xfrm rot="19800000" flipV="1">
            <a:off x="3176535" y="4118191"/>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3"/>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9" name="手繪多邊形: 圖案 10"/>
          <p:cNvSpPr>
            <a:spLocks/>
          </p:cNvSpPr>
          <p:nvPr/>
        </p:nvSpPr>
        <p:spPr bwMode="auto">
          <a:xfrm rot="19800000" flipV="1">
            <a:off x="2906486" y="5198386"/>
            <a:ext cx="2520881" cy="975456"/>
          </a:xfrm>
          <a:custGeom>
            <a:avLst/>
            <a:gdLst>
              <a:gd name="connsiteX0" fmla="*/ 688680 w 3798136"/>
              <a:gd name="connsiteY0" fmla="*/ 1421 h 1469690"/>
              <a:gd name="connsiteX1" fmla="*/ 1055393 w 3798136"/>
              <a:gd name="connsiteY1" fmla="*/ 76033 h 1469690"/>
              <a:gd name="connsiteX2" fmla="*/ 1264943 w 3798136"/>
              <a:gd name="connsiteY2" fmla="*/ 207796 h 1469690"/>
              <a:gd name="connsiteX3" fmla="*/ 2263480 w 3798136"/>
              <a:gd name="connsiteY3" fmla="*/ 360196 h 1469690"/>
              <a:gd name="connsiteX4" fmla="*/ 2531768 w 3798136"/>
              <a:gd name="connsiteY4" fmla="*/ 207796 h 1469690"/>
              <a:gd name="connsiteX5" fmla="*/ 2741318 w 3798136"/>
              <a:gd name="connsiteY5" fmla="*/ 76033 h 1469690"/>
              <a:gd name="connsiteX6" fmla="*/ 3108030 w 3798136"/>
              <a:gd name="connsiteY6" fmla="*/ 1421 h 1469690"/>
              <a:gd name="connsiteX7" fmla="*/ 3797005 w 3798136"/>
              <a:gd name="connsiteY7" fmla="*/ 777708 h 1469690"/>
              <a:gd name="connsiteX8" fmla="*/ 3108030 w 3798136"/>
              <a:gd name="connsiteY8" fmla="*/ 1468271 h 1469690"/>
              <a:gd name="connsiteX9" fmla="*/ 2741318 w 3798136"/>
              <a:gd name="connsiteY9" fmla="*/ 1393658 h 1469690"/>
              <a:gd name="connsiteX10" fmla="*/ 2531768 w 3798136"/>
              <a:gd name="connsiteY10" fmla="*/ 1261896 h 1469690"/>
              <a:gd name="connsiteX11" fmla="*/ 1533230 w 3798136"/>
              <a:gd name="connsiteY11" fmla="*/ 1109496 h 1469690"/>
              <a:gd name="connsiteX12" fmla="*/ 1264943 w 3798136"/>
              <a:gd name="connsiteY12" fmla="*/ 1261896 h 1469690"/>
              <a:gd name="connsiteX13" fmla="*/ 1055393 w 3798136"/>
              <a:gd name="connsiteY13" fmla="*/ 1393658 h 1469690"/>
              <a:gd name="connsiteX14" fmla="*/ 688680 w 3798136"/>
              <a:gd name="connsiteY14" fmla="*/ 1468271 h 1469690"/>
              <a:gd name="connsiteX15" fmla="*/ 1293 w 3798136"/>
              <a:gd name="connsiteY15" fmla="*/ 691983 h 1469690"/>
              <a:gd name="connsiteX16" fmla="*/ 688680 w 3798136"/>
              <a:gd name="connsiteY16" fmla="*/ 1421 h 146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98136" h="1469690">
                <a:moveTo>
                  <a:pt x="688680" y="1421"/>
                </a:moveTo>
                <a:cubicBezTo>
                  <a:pt x="820443" y="6183"/>
                  <a:pt x="947443" y="33171"/>
                  <a:pt x="1055393" y="76033"/>
                </a:cubicBezTo>
                <a:cubicBezTo>
                  <a:pt x="1141118" y="110958"/>
                  <a:pt x="1212555" y="155408"/>
                  <a:pt x="1264943" y="207796"/>
                </a:cubicBezTo>
                <a:cubicBezTo>
                  <a:pt x="1468143" y="406233"/>
                  <a:pt x="1914230" y="474496"/>
                  <a:pt x="2263480" y="360196"/>
                </a:cubicBezTo>
                <a:cubicBezTo>
                  <a:pt x="2374605" y="323683"/>
                  <a:pt x="2468268" y="271296"/>
                  <a:pt x="2531768" y="207796"/>
                </a:cubicBezTo>
                <a:cubicBezTo>
                  <a:pt x="2584155" y="155408"/>
                  <a:pt x="2655593" y="110958"/>
                  <a:pt x="2741318" y="76033"/>
                </a:cubicBezTo>
                <a:cubicBezTo>
                  <a:pt x="2855618" y="18883"/>
                  <a:pt x="2982618" y="-6517"/>
                  <a:pt x="3108030" y="1421"/>
                </a:cubicBezTo>
                <a:cubicBezTo>
                  <a:pt x="3511255" y="23646"/>
                  <a:pt x="3819230" y="371308"/>
                  <a:pt x="3797005" y="777708"/>
                </a:cubicBezTo>
                <a:cubicBezTo>
                  <a:pt x="3774780" y="1149183"/>
                  <a:pt x="3479505" y="1447633"/>
                  <a:pt x="3108030" y="1468271"/>
                </a:cubicBezTo>
                <a:cubicBezTo>
                  <a:pt x="2976268" y="1463508"/>
                  <a:pt x="2849268" y="1438108"/>
                  <a:pt x="2741318" y="1393658"/>
                </a:cubicBezTo>
                <a:cubicBezTo>
                  <a:pt x="2655593" y="1358733"/>
                  <a:pt x="2584155" y="1314283"/>
                  <a:pt x="2531768" y="1261896"/>
                </a:cubicBezTo>
                <a:cubicBezTo>
                  <a:pt x="2330155" y="1063458"/>
                  <a:pt x="1882480" y="995196"/>
                  <a:pt x="1533230" y="1109496"/>
                </a:cubicBezTo>
                <a:cubicBezTo>
                  <a:pt x="1422105" y="1146008"/>
                  <a:pt x="1330030" y="1198396"/>
                  <a:pt x="1264943" y="1261896"/>
                </a:cubicBezTo>
                <a:cubicBezTo>
                  <a:pt x="1212555" y="1314283"/>
                  <a:pt x="1141118" y="1358733"/>
                  <a:pt x="1055393" y="1393658"/>
                </a:cubicBezTo>
                <a:cubicBezTo>
                  <a:pt x="942680" y="1450808"/>
                  <a:pt x="815680" y="1476208"/>
                  <a:pt x="688680" y="1468271"/>
                </a:cubicBezTo>
                <a:cubicBezTo>
                  <a:pt x="285455" y="1446046"/>
                  <a:pt x="-22520" y="1098383"/>
                  <a:pt x="1293" y="691983"/>
                </a:cubicBezTo>
                <a:cubicBezTo>
                  <a:pt x="21930" y="318921"/>
                  <a:pt x="317205" y="22058"/>
                  <a:pt x="688680" y="1421"/>
                </a:cubicBezTo>
                <a:close/>
              </a:path>
            </a:pathLst>
          </a:custGeom>
          <a:solidFill>
            <a:schemeClr val="accent4"/>
          </a:solidFill>
          <a:ln w="7938" cap="rnd">
            <a:noFill/>
            <a:prstDash val="solid"/>
            <a:round/>
            <a:headEnd/>
            <a:tailEnd/>
          </a:ln>
          <a:extLst/>
        </p:spPr>
        <p:txBody>
          <a:bodyPr vert="horz" wrap="square" lIns="91440" tIns="45720" rIns="91440" bIns="45720" numCol="1" anchor="t" anchorCtr="0" compatLnSpc="1">
            <a:prstTxWarp prst="textNoShape">
              <a:avLst/>
            </a:prstTxWarp>
            <a:noAutofit/>
          </a:bodyPr>
          <a:lstStyle/>
          <a:p>
            <a:endParaRPr lang="zh-TW" altLang="en-US"/>
          </a:p>
        </p:txBody>
      </p:sp>
      <p:sp>
        <p:nvSpPr>
          <p:cNvPr id="10" name="橢圓 9"/>
          <p:cNvSpPr/>
          <p:nvPr/>
        </p:nvSpPr>
        <p:spPr>
          <a:xfrm>
            <a:off x="3912367" y="2445528"/>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橢圓 11"/>
          <p:cNvSpPr/>
          <p:nvPr/>
        </p:nvSpPr>
        <p:spPr>
          <a:xfrm>
            <a:off x="3651109" y="3523214"/>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橢圓 12"/>
          <p:cNvSpPr/>
          <p:nvPr/>
        </p:nvSpPr>
        <p:spPr>
          <a:xfrm>
            <a:off x="3378967" y="4600900"/>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橢圓 13"/>
          <p:cNvSpPr/>
          <p:nvPr/>
        </p:nvSpPr>
        <p:spPr>
          <a:xfrm>
            <a:off x="3106824" y="5667700"/>
            <a:ext cx="794657" cy="794657"/>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21" name="群組 20"/>
          <p:cNvGrpSpPr/>
          <p:nvPr/>
        </p:nvGrpSpPr>
        <p:grpSpPr>
          <a:xfrm>
            <a:off x="3537967" y="4798749"/>
            <a:ext cx="479078" cy="395430"/>
            <a:chOff x="13079250" y="23448756"/>
            <a:chExt cx="2967819" cy="2449630"/>
          </a:xfrm>
          <a:solidFill>
            <a:schemeClr val="accent3"/>
          </a:solidFill>
        </p:grpSpPr>
        <p:sp>
          <p:nvSpPr>
            <p:cNvPr id="22" name="手繪多邊形 21"/>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3" name="手繪多邊形 22"/>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24" name="手繪多邊形 23"/>
          <p:cNvSpPr>
            <a:spLocks/>
          </p:cNvSpPr>
          <p:nvPr/>
        </p:nvSpPr>
        <p:spPr bwMode="auto">
          <a:xfrm rot="10800000" flipV="1">
            <a:off x="4149178" y="2573405"/>
            <a:ext cx="300320" cy="55467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25" name="群組 24"/>
          <p:cNvGrpSpPr/>
          <p:nvPr/>
        </p:nvGrpSpPr>
        <p:grpSpPr>
          <a:xfrm>
            <a:off x="3265739" y="5800029"/>
            <a:ext cx="469782" cy="467828"/>
            <a:chOff x="35309818" y="13261794"/>
            <a:chExt cx="2516828" cy="2506357"/>
          </a:xfrm>
          <a:solidFill>
            <a:schemeClr val="accent4"/>
          </a:solidFill>
        </p:grpSpPr>
        <p:sp>
          <p:nvSpPr>
            <p:cNvPr id="26" name="手繪多邊形 25"/>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27"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8"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29"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0"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1"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32"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33" name="手繪多邊形 32"/>
          <p:cNvSpPr>
            <a:spLocks/>
          </p:cNvSpPr>
          <p:nvPr/>
        </p:nvSpPr>
        <p:spPr bwMode="auto">
          <a:xfrm>
            <a:off x="3785461" y="3727100"/>
            <a:ext cx="524234" cy="386884"/>
          </a:xfrm>
          <a:custGeom>
            <a:avLst/>
            <a:gdLst>
              <a:gd name="connsiteX0" fmla="*/ 2313240 w 4627012"/>
              <a:gd name="connsiteY0" fmla="*/ 2906712 h 3414712"/>
              <a:gd name="connsiteX1" fmla="*/ 1912260 w 4627012"/>
              <a:gd name="connsiteY1" fmla="*/ 2918932 h 3414712"/>
              <a:gd name="connsiteX2" fmla="*/ 1906856 w 4627012"/>
              <a:gd name="connsiteY2" fmla="*/ 3234846 h 3414712"/>
              <a:gd name="connsiteX3" fmla="*/ 2311440 w 4627012"/>
              <a:gd name="connsiteY3" fmla="*/ 3241676 h 3414712"/>
              <a:gd name="connsiteX4" fmla="*/ 2721424 w 4627012"/>
              <a:gd name="connsiteY4" fmla="*/ 3229456 h 3414712"/>
              <a:gd name="connsiteX5" fmla="*/ 2733676 w 4627012"/>
              <a:gd name="connsiteY5" fmla="*/ 3078146 h 3414712"/>
              <a:gd name="connsiteX6" fmla="*/ 2717824 w 4627012"/>
              <a:gd name="connsiteY6" fmla="*/ 2922886 h 3414712"/>
              <a:gd name="connsiteX7" fmla="*/ 2313240 w 4627012"/>
              <a:gd name="connsiteY7" fmla="*/ 2906712 h 3414712"/>
              <a:gd name="connsiteX8" fmla="*/ 1584960 w 4627012"/>
              <a:gd name="connsiteY8" fmla="*/ 286972 h 3414712"/>
              <a:gd name="connsiteX9" fmla="*/ 289164 w 4627012"/>
              <a:gd name="connsiteY9" fmla="*/ 296550 h 3414712"/>
              <a:gd name="connsiteX10" fmla="*/ 287364 w 4627012"/>
              <a:gd name="connsiteY10" fmla="*/ 2620194 h 3414712"/>
              <a:gd name="connsiteX11" fmla="*/ 2319024 w 4627012"/>
              <a:gd name="connsiteY11" fmla="*/ 2632076 h 3414712"/>
              <a:gd name="connsiteX12" fmla="*/ 4338444 w 4627012"/>
              <a:gd name="connsiteY12" fmla="*/ 2632076 h 3414712"/>
              <a:gd name="connsiteX13" fmla="*/ 4343844 w 4627012"/>
              <a:gd name="connsiteY13" fmla="*/ 2609392 h 3414712"/>
              <a:gd name="connsiteX14" fmla="*/ 4346724 w 4627012"/>
              <a:gd name="connsiteY14" fmla="*/ 1438210 h 3414712"/>
              <a:gd name="connsiteX15" fmla="*/ 4343844 w 4627012"/>
              <a:gd name="connsiteY15" fmla="*/ 290070 h 3414712"/>
              <a:gd name="connsiteX16" fmla="*/ 2323344 w 4627012"/>
              <a:gd name="connsiteY16" fmla="*/ 287550 h 3414712"/>
              <a:gd name="connsiteX17" fmla="*/ 1584960 w 4627012"/>
              <a:gd name="connsiteY17" fmla="*/ 286972 h 3414712"/>
              <a:gd name="connsiteX18" fmla="*/ 4623604 w 4627012"/>
              <a:gd name="connsiteY18" fmla="*/ 0 h 3414712"/>
              <a:gd name="connsiteX19" fmla="*/ 4626124 w 4627012"/>
              <a:gd name="connsiteY19" fmla="*/ 1442872 h 3414712"/>
              <a:gd name="connsiteX20" fmla="*/ 4625404 w 4627012"/>
              <a:gd name="connsiteY20" fmla="*/ 2896186 h 3414712"/>
              <a:gd name="connsiteX21" fmla="*/ 3827856 w 4627012"/>
              <a:gd name="connsiteY21" fmla="*/ 2906628 h 3414712"/>
              <a:gd name="connsiteX22" fmla="*/ 3020592 w 4627012"/>
              <a:gd name="connsiteY22" fmla="*/ 2914912 h 3414712"/>
              <a:gd name="connsiteX23" fmla="*/ 3010148 w 4627012"/>
              <a:gd name="connsiteY23" fmla="*/ 3079832 h 3414712"/>
              <a:gd name="connsiteX24" fmla="*/ 3013028 w 4627012"/>
              <a:gd name="connsiteY24" fmla="*/ 3236830 h 3414712"/>
              <a:gd name="connsiteX25" fmla="*/ 3485796 w 4627012"/>
              <a:gd name="connsiteY25" fmla="*/ 3241870 h 3414712"/>
              <a:gd name="connsiteX26" fmla="*/ 3976204 w 4627012"/>
              <a:gd name="connsiteY26" fmla="*/ 3255554 h 3414712"/>
              <a:gd name="connsiteX27" fmla="*/ 4014012 w 4627012"/>
              <a:gd name="connsiteY27" fmla="*/ 3357820 h 3414712"/>
              <a:gd name="connsiteX28" fmla="*/ 4014012 w 4627012"/>
              <a:gd name="connsiteY28" fmla="*/ 3414712 h 3414712"/>
              <a:gd name="connsiteX29" fmla="*/ 2306940 w 4627012"/>
              <a:gd name="connsiteY29" fmla="*/ 3414712 h 3414712"/>
              <a:gd name="connsiteX30" fmla="*/ 599508 w 4627012"/>
              <a:gd name="connsiteY30" fmla="*/ 3414712 h 3414712"/>
              <a:gd name="connsiteX31" fmla="*/ 599508 w 4627012"/>
              <a:gd name="connsiteY31" fmla="*/ 3372942 h 3414712"/>
              <a:gd name="connsiteX32" fmla="*/ 656400 w 4627012"/>
              <a:gd name="connsiteY32" fmla="*/ 3253394 h 3414712"/>
              <a:gd name="connsiteX33" fmla="*/ 1136728 w 4627012"/>
              <a:gd name="connsiteY33" fmla="*/ 3241870 h 3414712"/>
              <a:gd name="connsiteX34" fmla="*/ 1603732 w 4627012"/>
              <a:gd name="connsiteY34" fmla="*/ 3229628 h 3414712"/>
              <a:gd name="connsiteX35" fmla="*/ 1615976 w 4627012"/>
              <a:gd name="connsiteY35" fmla="*/ 3078030 h 3414712"/>
              <a:gd name="connsiteX36" fmla="*/ 1599772 w 4627012"/>
              <a:gd name="connsiteY36" fmla="*/ 2922472 h 3414712"/>
              <a:gd name="connsiteX37" fmla="*/ 792144 w 4627012"/>
              <a:gd name="connsiteY37" fmla="*/ 2906268 h 3414712"/>
              <a:gd name="connsiteX38" fmla="*/ 0 w 4627012"/>
              <a:gd name="connsiteY38" fmla="*/ 2906268 h 3414712"/>
              <a:gd name="connsiteX39" fmla="*/ 2520 w 4627012"/>
              <a:gd name="connsiteY39" fmla="*/ 1455836 h 3414712"/>
              <a:gd name="connsiteX40" fmla="*/ 5040 w 4627012"/>
              <a:gd name="connsiteY40" fmla="*/ 5042 h 3414712"/>
              <a:gd name="connsiteX41" fmla="*/ 2314500 w 4627012"/>
              <a:gd name="connsiteY41" fmla="*/ 2520 h 3414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627012" h="3414712">
                <a:moveTo>
                  <a:pt x="2313240" y="2906712"/>
                </a:moveTo>
                <a:cubicBezTo>
                  <a:pt x="2024304" y="2906712"/>
                  <a:pt x="1921268" y="2909946"/>
                  <a:pt x="1912260" y="2918932"/>
                </a:cubicBezTo>
                <a:cubicBezTo>
                  <a:pt x="1898932" y="2932230"/>
                  <a:pt x="1893888" y="3222268"/>
                  <a:pt x="1906856" y="3234846"/>
                </a:cubicBezTo>
                <a:cubicBezTo>
                  <a:pt x="1910460" y="3238440"/>
                  <a:pt x="2092756" y="3241676"/>
                  <a:pt x="2311440" y="3241676"/>
                </a:cubicBezTo>
                <a:cubicBezTo>
                  <a:pt x="2607220" y="3241676"/>
                  <a:pt x="2712420" y="3238440"/>
                  <a:pt x="2721424" y="3229456"/>
                </a:cubicBezTo>
                <a:cubicBezTo>
                  <a:pt x="2729712" y="3221190"/>
                  <a:pt x="2733676" y="3172670"/>
                  <a:pt x="2733676" y="3078146"/>
                </a:cubicBezTo>
                <a:cubicBezTo>
                  <a:pt x="2733676" y="2964936"/>
                  <a:pt x="2730792" y="2935824"/>
                  <a:pt x="2717824" y="2922886"/>
                </a:cubicBezTo>
                <a:cubicBezTo>
                  <a:pt x="2703772" y="2908868"/>
                  <a:pt x="2652976" y="2906712"/>
                  <a:pt x="2313240" y="2906712"/>
                </a:cubicBezTo>
                <a:close/>
                <a:moveTo>
                  <a:pt x="1584960" y="286972"/>
                </a:moveTo>
                <a:cubicBezTo>
                  <a:pt x="654628" y="286788"/>
                  <a:pt x="297356" y="289530"/>
                  <a:pt x="289164" y="296550"/>
                </a:cubicBezTo>
                <a:cubicBezTo>
                  <a:pt x="269728" y="312392"/>
                  <a:pt x="268288" y="2601112"/>
                  <a:pt x="287364" y="2620194"/>
                </a:cubicBezTo>
                <a:cubicBezTo>
                  <a:pt x="296724" y="2629554"/>
                  <a:pt x="761804" y="2632076"/>
                  <a:pt x="2319024" y="2632076"/>
                </a:cubicBezTo>
                <a:lnTo>
                  <a:pt x="4338444" y="2632076"/>
                </a:lnTo>
                <a:lnTo>
                  <a:pt x="4343844" y="2609392"/>
                </a:lnTo>
                <a:cubicBezTo>
                  <a:pt x="4347080" y="2596792"/>
                  <a:pt x="4348160" y="2069706"/>
                  <a:pt x="4346724" y="1438210"/>
                </a:cubicBezTo>
                <a:lnTo>
                  <a:pt x="4343844" y="290070"/>
                </a:lnTo>
                <a:lnTo>
                  <a:pt x="2323344" y="287550"/>
                </a:lnTo>
                <a:cubicBezTo>
                  <a:pt x="2044864" y="287212"/>
                  <a:pt x="1799652" y="287014"/>
                  <a:pt x="1584960" y="286972"/>
                </a:cubicBezTo>
                <a:close/>
                <a:moveTo>
                  <a:pt x="4623604" y="0"/>
                </a:moveTo>
                <a:lnTo>
                  <a:pt x="4626124" y="1442872"/>
                </a:lnTo>
                <a:cubicBezTo>
                  <a:pt x="4627564" y="2236866"/>
                  <a:pt x="4627204" y="2890786"/>
                  <a:pt x="4625404" y="2896186"/>
                </a:cubicBezTo>
                <a:cubicBezTo>
                  <a:pt x="4623240" y="2903028"/>
                  <a:pt x="4347792" y="2906628"/>
                  <a:pt x="3827856" y="2906628"/>
                </a:cubicBezTo>
                <a:cubicBezTo>
                  <a:pt x="3390736" y="2906628"/>
                  <a:pt x="3027432" y="2910590"/>
                  <a:pt x="3020592" y="2914912"/>
                </a:cubicBezTo>
                <a:cubicBezTo>
                  <a:pt x="3010508" y="2921392"/>
                  <a:pt x="3007988" y="2961362"/>
                  <a:pt x="3010148" y="3079832"/>
                </a:cubicBezTo>
                <a:lnTo>
                  <a:pt x="3013028" y="3236830"/>
                </a:lnTo>
                <a:lnTo>
                  <a:pt x="3485796" y="3241870"/>
                </a:lnTo>
                <a:cubicBezTo>
                  <a:pt x="3745404" y="3244752"/>
                  <a:pt x="3966124" y="3250872"/>
                  <a:pt x="3976204" y="3255554"/>
                </a:cubicBezTo>
                <a:cubicBezTo>
                  <a:pt x="4003928" y="3269238"/>
                  <a:pt x="4014012" y="3296244"/>
                  <a:pt x="4014012" y="3357820"/>
                </a:cubicBezTo>
                <a:lnTo>
                  <a:pt x="4014012" y="3414712"/>
                </a:lnTo>
                <a:lnTo>
                  <a:pt x="2306940" y="3414712"/>
                </a:lnTo>
                <a:lnTo>
                  <a:pt x="599508" y="3414712"/>
                </a:lnTo>
                <a:lnTo>
                  <a:pt x="599508" y="3372942"/>
                </a:lnTo>
                <a:cubicBezTo>
                  <a:pt x="599508" y="3319650"/>
                  <a:pt x="623992" y="3268158"/>
                  <a:pt x="656400" y="3253394"/>
                </a:cubicBezTo>
                <a:cubicBezTo>
                  <a:pt x="674404" y="3245112"/>
                  <a:pt x="818428" y="3241870"/>
                  <a:pt x="1136728" y="3241870"/>
                </a:cubicBezTo>
                <a:cubicBezTo>
                  <a:pt x="1476988" y="3241870"/>
                  <a:pt x="1594372" y="3238630"/>
                  <a:pt x="1603732" y="3229628"/>
                </a:cubicBezTo>
                <a:cubicBezTo>
                  <a:pt x="1612012" y="3221346"/>
                  <a:pt x="1615976" y="3172734"/>
                  <a:pt x="1615976" y="3078030"/>
                </a:cubicBezTo>
                <a:cubicBezTo>
                  <a:pt x="1615976" y="2964604"/>
                  <a:pt x="1612732" y="2935436"/>
                  <a:pt x="1599772" y="2922472"/>
                </a:cubicBezTo>
                <a:cubicBezTo>
                  <a:pt x="1585728" y="2908070"/>
                  <a:pt x="1498232" y="2906268"/>
                  <a:pt x="792144" y="2906268"/>
                </a:cubicBezTo>
                <a:lnTo>
                  <a:pt x="0" y="2906268"/>
                </a:lnTo>
                <a:lnTo>
                  <a:pt x="2520" y="1455836"/>
                </a:lnTo>
                <a:lnTo>
                  <a:pt x="5040" y="5042"/>
                </a:lnTo>
                <a:lnTo>
                  <a:pt x="2314500" y="2520"/>
                </a:lnTo>
                <a:close/>
              </a:path>
            </a:pathLst>
          </a:custGeom>
          <a:solidFill>
            <a:schemeClr val="accent2"/>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34" name="文字方塊 33"/>
          <p:cNvSpPr txBox="1"/>
          <p:nvPr/>
        </p:nvSpPr>
        <p:spPr>
          <a:xfrm>
            <a:off x="5269577" y="1753450"/>
            <a:ext cx="772885" cy="523220"/>
          </a:xfrm>
          <a:prstGeom prst="rect">
            <a:avLst/>
          </a:prstGeom>
          <a:noFill/>
        </p:spPr>
        <p:txBody>
          <a:bodyPr wrap="square" rtlCol="0">
            <a:spAutoFit/>
          </a:bodyPr>
          <a:lstStyle/>
          <a:p>
            <a:pPr algn="ctr"/>
            <a:r>
              <a:rPr lang="en-US" altLang="zh-TW" sz="2800" b="1" dirty="0" smtClean="0">
                <a:solidFill>
                  <a:schemeClr val="bg1"/>
                </a:solidFill>
              </a:rPr>
              <a:t>01</a:t>
            </a:r>
            <a:endParaRPr lang="zh-TW" altLang="en-US" sz="2800" b="1" dirty="0">
              <a:solidFill>
                <a:schemeClr val="bg1"/>
              </a:solidFill>
            </a:endParaRPr>
          </a:p>
        </p:txBody>
      </p:sp>
      <p:sp>
        <p:nvSpPr>
          <p:cNvPr id="35" name="文字方塊 34"/>
          <p:cNvSpPr txBox="1"/>
          <p:nvPr/>
        </p:nvSpPr>
        <p:spPr>
          <a:xfrm>
            <a:off x="4993805" y="2842021"/>
            <a:ext cx="772885" cy="523220"/>
          </a:xfrm>
          <a:prstGeom prst="rect">
            <a:avLst/>
          </a:prstGeom>
          <a:noFill/>
        </p:spPr>
        <p:txBody>
          <a:bodyPr wrap="square" rtlCol="0">
            <a:spAutoFit/>
          </a:bodyPr>
          <a:lstStyle/>
          <a:p>
            <a:pPr algn="ctr"/>
            <a:r>
              <a:rPr lang="en-US" altLang="zh-TW" sz="2800" b="1" dirty="0" smtClean="0">
                <a:solidFill>
                  <a:schemeClr val="bg1"/>
                </a:solidFill>
              </a:rPr>
              <a:t>02</a:t>
            </a:r>
            <a:endParaRPr lang="zh-TW" altLang="en-US" sz="2800" b="1" dirty="0">
              <a:solidFill>
                <a:schemeClr val="bg1"/>
              </a:solidFill>
            </a:endParaRPr>
          </a:p>
        </p:txBody>
      </p:sp>
      <p:sp>
        <p:nvSpPr>
          <p:cNvPr id="36" name="文字方塊 35"/>
          <p:cNvSpPr txBox="1"/>
          <p:nvPr/>
        </p:nvSpPr>
        <p:spPr>
          <a:xfrm>
            <a:off x="4718034" y="3930592"/>
            <a:ext cx="772885" cy="523220"/>
          </a:xfrm>
          <a:prstGeom prst="rect">
            <a:avLst/>
          </a:prstGeom>
          <a:noFill/>
        </p:spPr>
        <p:txBody>
          <a:bodyPr wrap="square" rtlCol="0">
            <a:spAutoFit/>
          </a:bodyPr>
          <a:lstStyle/>
          <a:p>
            <a:pPr algn="ctr"/>
            <a:r>
              <a:rPr lang="en-US" altLang="zh-TW" sz="2800" b="1" dirty="0" smtClean="0">
                <a:solidFill>
                  <a:schemeClr val="bg1"/>
                </a:solidFill>
              </a:rPr>
              <a:t>03</a:t>
            </a:r>
            <a:endParaRPr lang="zh-TW" altLang="en-US" sz="2800" b="1" dirty="0">
              <a:solidFill>
                <a:schemeClr val="bg1"/>
              </a:solidFill>
            </a:endParaRPr>
          </a:p>
        </p:txBody>
      </p:sp>
      <p:sp>
        <p:nvSpPr>
          <p:cNvPr id="37" name="文字方塊 36"/>
          <p:cNvSpPr txBox="1"/>
          <p:nvPr/>
        </p:nvSpPr>
        <p:spPr>
          <a:xfrm>
            <a:off x="4442263" y="5019164"/>
            <a:ext cx="772885" cy="523220"/>
          </a:xfrm>
          <a:prstGeom prst="rect">
            <a:avLst/>
          </a:prstGeom>
          <a:noFill/>
        </p:spPr>
        <p:txBody>
          <a:bodyPr wrap="square" rtlCol="0">
            <a:spAutoFit/>
          </a:bodyPr>
          <a:lstStyle/>
          <a:p>
            <a:pPr algn="ctr"/>
            <a:r>
              <a:rPr lang="en-US" altLang="zh-TW" sz="2800" b="1" dirty="0" smtClean="0">
                <a:solidFill>
                  <a:schemeClr val="bg1"/>
                </a:solidFill>
              </a:rPr>
              <a:t>04</a:t>
            </a:r>
            <a:endParaRPr lang="zh-TW" altLang="en-US" sz="2800" b="1" dirty="0">
              <a:solidFill>
                <a:schemeClr val="bg1"/>
              </a:solidFill>
            </a:endParaRPr>
          </a:p>
        </p:txBody>
      </p:sp>
      <p:sp>
        <p:nvSpPr>
          <p:cNvPr id="38" name="等腰三角形 37"/>
          <p:cNvSpPr/>
          <p:nvPr/>
        </p:nvSpPr>
        <p:spPr>
          <a:xfrm rot="5400000">
            <a:off x="6288998" y="1868103"/>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等腰三角形 38"/>
          <p:cNvSpPr/>
          <p:nvPr/>
        </p:nvSpPr>
        <p:spPr>
          <a:xfrm rot="5400000">
            <a:off x="5713103" y="4045245"/>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等腰三角形 39"/>
          <p:cNvSpPr/>
          <p:nvPr/>
        </p:nvSpPr>
        <p:spPr>
          <a:xfrm rot="16200000">
            <a:off x="3077381" y="3773585"/>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等腰三角形 40"/>
          <p:cNvSpPr/>
          <p:nvPr/>
        </p:nvSpPr>
        <p:spPr>
          <a:xfrm rot="16200000">
            <a:off x="2555112" y="5940393"/>
            <a:ext cx="340940" cy="293914"/>
          </a:xfrm>
          <a:prstGeom prst="triangle">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矩形 41"/>
          <p:cNvSpPr/>
          <p:nvPr/>
        </p:nvSpPr>
        <p:spPr>
          <a:xfrm>
            <a:off x="6606425" y="1753450"/>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3" name="矩形 42"/>
          <p:cNvSpPr/>
          <p:nvPr/>
        </p:nvSpPr>
        <p:spPr>
          <a:xfrm>
            <a:off x="6051935" y="393059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4" name="矩形 43"/>
          <p:cNvSpPr/>
          <p:nvPr/>
        </p:nvSpPr>
        <p:spPr>
          <a:xfrm>
            <a:off x="938774" y="3668982"/>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5" name="矩形 44"/>
          <p:cNvSpPr/>
          <p:nvPr/>
        </p:nvSpPr>
        <p:spPr>
          <a:xfrm>
            <a:off x="449707" y="5825739"/>
            <a:ext cx="2150188" cy="523220"/>
          </a:xfrm>
          <a:prstGeom prst="rect">
            <a:avLst/>
          </a:prstGeom>
        </p:spPr>
        <p:txBody>
          <a:bodyPr wrap="square">
            <a:spAutoFit/>
          </a:bodyPr>
          <a:lstStyle/>
          <a:p>
            <a:r>
              <a:rPr lang="en-US" altLang="zh-TW" sz="1400" dirty="0"/>
              <a:t>The quick brown fox jumps over the lazy dog.</a:t>
            </a:r>
            <a:endParaRPr lang="zh-TW" altLang="en-US" sz="1400" dirty="0"/>
          </a:p>
        </p:txBody>
      </p:sp>
      <p:sp>
        <p:nvSpPr>
          <p:cNvPr id="4" name="投影片編號版面配置區 3"/>
          <p:cNvSpPr>
            <a:spLocks noGrp="1"/>
          </p:cNvSpPr>
          <p:nvPr>
            <p:ph type="sldNum" sz="quarter" idx="12"/>
          </p:nvPr>
        </p:nvSpPr>
        <p:spPr/>
        <p:txBody>
          <a:bodyPr/>
          <a:lstStyle/>
          <a:p>
            <a:fld id="{93B68095-C8B2-4A76-90AA-E601358CCBC3}" type="slidenum">
              <a:rPr lang="zh-TW" altLang="en-US" smtClean="0"/>
              <a:t>58</a:t>
            </a:fld>
            <a:endParaRPr lang="zh-TW" altLang="en-US"/>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57520897"/>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文字方塊 5"/>
          <p:cNvSpPr txBox="1"/>
          <p:nvPr/>
        </p:nvSpPr>
        <p:spPr>
          <a:xfrm>
            <a:off x="3451850" y="2083368"/>
            <a:ext cx="1305415" cy="369332"/>
          </a:xfrm>
          <a:prstGeom prst="rect">
            <a:avLst/>
          </a:prstGeom>
          <a:noFill/>
        </p:spPr>
        <p:txBody>
          <a:bodyPr wrap="square" rtlCol="0">
            <a:spAutoFit/>
          </a:bodyPr>
          <a:lstStyle/>
          <a:p>
            <a:r>
              <a:rPr lang="en-US" altLang="zh-TW" dirty="0" smtClean="0"/>
              <a:t>Section 1.</a:t>
            </a:r>
            <a:endParaRPr lang="zh-TW" altLang="en-US" dirty="0"/>
          </a:p>
        </p:txBody>
      </p:sp>
      <p:sp>
        <p:nvSpPr>
          <p:cNvPr id="22" name="文字方塊 21"/>
          <p:cNvSpPr txBox="1"/>
          <p:nvPr/>
        </p:nvSpPr>
        <p:spPr>
          <a:xfrm>
            <a:off x="3451850" y="3359714"/>
            <a:ext cx="1305415" cy="369332"/>
          </a:xfrm>
          <a:prstGeom prst="rect">
            <a:avLst/>
          </a:prstGeom>
          <a:noFill/>
        </p:spPr>
        <p:txBody>
          <a:bodyPr wrap="square" rtlCol="0">
            <a:spAutoFit/>
          </a:bodyPr>
          <a:lstStyle/>
          <a:p>
            <a:r>
              <a:rPr lang="en-US" altLang="zh-TW" dirty="0" smtClean="0"/>
              <a:t>Section 2.</a:t>
            </a:r>
            <a:endParaRPr lang="zh-TW" altLang="en-US" dirty="0"/>
          </a:p>
        </p:txBody>
      </p:sp>
      <p:sp>
        <p:nvSpPr>
          <p:cNvPr id="23" name="文字方塊 22"/>
          <p:cNvSpPr txBox="1"/>
          <p:nvPr/>
        </p:nvSpPr>
        <p:spPr>
          <a:xfrm>
            <a:off x="3451850" y="4636060"/>
            <a:ext cx="1305415" cy="369332"/>
          </a:xfrm>
          <a:prstGeom prst="rect">
            <a:avLst/>
          </a:prstGeom>
          <a:noFill/>
        </p:spPr>
        <p:txBody>
          <a:bodyPr wrap="square" rtlCol="0">
            <a:spAutoFit/>
          </a:bodyPr>
          <a:lstStyle/>
          <a:p>
            <a:r>
              <a:rPr lang="en-US" altLang="zh-TW" dirty="0" smtClean="0"/>
              <a:t>Section 3.</a:t>
            </a:r>
            <a:endParaRPr lang="zh-TW" altLang="en-US" dirty="0"/>
          </a:p>
        </p:txBody>
      </p:sp>
      <p:sp>
        <p:nvSpPr>
          <p:cNvPr id="8" name="文字方塊 7"/>
          <p:cNvSpPr txBox="1"/>
          <p:nvPr/>
        </p:nvSpPr>
        <p:spPr>
          <a:xfrm>
            <a:off x="5640530" y="208336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24" name="文字方塊 23"/>
          <p:cNvSpPr txBox="1"/>
          <p:nvPr/>
        </p:nvSpPr>
        <p:spPr>
          <a:xfrm>
            <a:off x="5640530" y="335971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25" name="文字方塊 24"/>
          <p:cNvSpPr txBox="1"/>
          <p:nvPr/>
        </p:nvSpPr>
        <p:spPr>
          <a:xfrm>
            <a:off x="5640530" y="463606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26" name="文字方塊 25"/>
          <p:cNvSpPr txBox="1"/>
          <p:nvPr/>
        </p:nvSpPr>
        <p:spPr>
          <a:xfrm>
            <a:off x="5640530" y="527423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27" name="文字方塊 26"/>
          <p:cNvSpPr txBox="1"/>
          <p:nvPr/>
        </p:nvSpPr>
        <p:spPr>
          <a:xfrm>
            <a:off x="3451850" y="5274237"/>
            <a:ext cx="1305415" cy="369332"/>
          </a:xfrm>
          <a:prstGeom prst="rect">
            <a:avLst/>
          </a:prstGeom>
          <a:noFill/>
        </p:spPr>
        <p:txBody>
          <a:bodyPr wrap="square" rtlCol="0">
            <a:spAutoFit/>
          </a:bodyPr>
          <a:lstStyle/>
          <a:p>
            <a:r>
              <a:rPr lang="en-US" altLang="zh-TW" dirty="0" smtClean="0"/>
              <a:t>Section 4.</a:t>
            </a:r>
            <a:endParaRPr lang="zh-TW" altLang="en-US" dirty="0"/>
          </a:p>
        </p:txBody>
      </p:sp>
      <p:sp>
        <p:nvSpPr>
          <p:cNvPr id="28" name="文字方塊 27"/>
          <p:cNvSpPr txBox="1"/>
          <p:nvPr/>
        </p:nvSpPr>
        <p:spPr>
          <a:xfrm>
            <a:off x="5640530" y="2721541"/>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29" name="文字方塊 28"/>
          <p:cNvSpPr txBox="1"/>
          <p:nvPr/>
        </p:nvSpPr>
        <p:spPr>
          <a:xfrm>
            <a:off x="5640530" y="3997887"/>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grpSp>
        <p:nvGrpSpPr>
          <p:cNvPr id="3" name="群組 2"/>
          <p:cNvGrpSpPr/>
          <p:nvPr/>
        </p:nvGrpSpPr>
        <p:grpSpPr>
          <a:xfrm>
            <a:off x="4663440" y="1828800"/>
            <a:ext cx="342900" cy="4206240"/>
            <a:chOff x="4663440" y="1828800"/>
            <a:chExt cx="342900" cy="4206240"/>
          </a:xfrm>
        </p:grpSpPr>
        <p:cxnSp>
          <p:nvCxnSpPr>
            <p:cNvPr id="9" name="直線接點 8"/>
            <p:cNvCxnSpPr/>
            <p:nvPr/>
          </p:nvCxnSpPr>
          <p:spPr>
            <a:xfrm>
              <a:off x="4834890" y="1828800"/>
              <a:ext cx="0" cy="420624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grpSp>
          <p:nvGrpSpPr>
            <p:cNvPr id="16" name="群組 15"/>
            <p:cNvGrpSpPr/>
            <p:nvPr/>
          </p:nvGrpSpPr>
          <p:grpSpPr>
            <a:xfrm>
              <a:off x="4663440" y="2096297"/>
              <a:ext cx="342900" cy="342900"/>
              <a:chOff x="2045970" y="2222027"/>
              <a:chExt cx="342900" cy="342900"/>
            </a:xfrm>
          </p:grpSpPr>
          <p:sp>
            <p:nvSpPr>
              <p:cNvPr id="15" name="橢圓 14"/>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橢圓 31"/>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3" name="群組 32"/>
            <p:cNvGrpSpPr/>
            <p:nvPr/>
          </p:nvGrpSpPr>
          <p:grpSpPr>
            <a:xfrm>
              <a:off x="4663440" y="3365027"/>
              <a:ext cx="342900" cy="342900"/>
              <a:chOff x="2045970" y="2222027"/>
              <a:chExt cx="342900" cy="342900"/>
            </a:xfrm>
          </p:grpSpPr>
          <p:sp>
            <p:nvSpPr>
              <p:cNvPr id="34" name="橢圓 33"/>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橢圓 34"/>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6" name="群組 35"/>
            <p:cNvGrpSpPr/>
            <p:nvPr/>
          </p:nvGrpSpPr>
          <p:grpSpPr>
            <a:xfrm>
              <a:off x="4663440" y="4645187"/>
              <a:ext cx="342900" cy="342900"/>
              <a:chOff x="2045970" y="2222027"/>
              <a:chExt cx="342900" cy="342900"/>
            </a:xfrm>
          </p:grpSpPr>
          <p:sp>
            <p:nvSpPr>
              <p:cNvPr id="37" name="橢圓 36"/>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8" name="橢圓 37"/>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39" name="群組 38"/>
            <p:cNvGrpSpPr/>
            <p:nvPr/>
          </p:nvGrpSpPr>
          <p:grpSpPr>
            <a:xfrm>
              <a:off x="4663440" y="5250977"/>
              <a:ext cx="342900" cy="342900"/>
              <a:chOff x="2045970" y="2222027"/>
              <a:chExt cx="342900" cy="342900"/>
            </a:xfrm>
          </p:grpSpPr>
          <p:sp>
            <p:nvSpPr>
              <p:cNvPr id="40" name="橢圓 39"/>
              <p:cNvSpPr/>
              <p:nvPr/>
            </p:nvSpPr>
            <p:spPr>
              <a:xfrm>
                <a:off x="2045970" y="2222027"/>
                <a:ext cx="342900" cy="342900"/>
              </a:xfrm>
              <a:prstGeom prst="ellipse">
                <a:avLst/>
              </a:prstGeom>
              <a:noFill/>
              <a:ln w="19050">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橢圓 40"/>
              <p:cNvSpPr/>
              <p:nvPr/>
            </p:nvSpPr>
            <p:spPr>
              <a:xfrm>
                <a:off x="2096770" y="2272827"/>
                <a:ext cx="241300" cy="241300"/>
              </a:xfrm>
              <a:prstGeom prst="ellips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grpSp>
        <p:nvGrpSpPr>
          <p:cNvPr id="42" name="群組 41"/>
          <p:cNvGrpSpPr/>
          <p:nvPr/>
        </p:nvGrpSpPr>
        <p:grpSpPr>
          <a:xfrm>
            <a:off x="5149257" y="3334724"/>
            <a:ext cx="443882" cy="366380"/>
            <a:chOff x="13079250" y="23448756"/>
            <a:chExt cx="2967819" cy="2449630"/>
          </a:xfrm>
          <a:solidFill>
            <a:schemeClr val="accent2"/>
          </a:solidFill>
        </p:grpSpPr>
        <p:sp>
          <p:nvSpPr>
            <p:cNvPr id="43" name="手繪多邊形 42"/>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4" name="手繪多邊形 43"/>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45" name="手繪多邊形 44"/>
          <p:cNvSpPr>
            <a:spLocks/>
          </p:cNvSpPr>
          <p:nvPr/>
        </p:nvSpPr>
        <p:spPr bwMode="auto">
          <a:xfrm flipV="1">
            <a:off x="5233225" y="2012918"/>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46" name="群組 45"/>
          <p:cNvGrpSpPr/>
          <p:nvPr/>
        </p:nvGrpSpPr>
        <p:grpSpPr>
          <a:xfrm>
            <a:off x="5162569" y="4564311"/>
            <a:ext cx="417258" cy="415522"/>
            <a:chOff x="35309818" y="13261794"/>
            <a:chExt cx="2516828" cy="2506357"/>
          </a:xfrm>
          <a:solidFill>
            <a:schemeClr val="accent3"/>
          </a:solidFill>
        </p:grpSpPr>
        <p:sp>
          <p:nvSpPr>
            <p:cNvPr id="47" name="手繪多邊形 46"/>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48"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49"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0"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1"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2"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53"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nvGrpSpPr>
          <p:cNvPr id="54" name="群組 53"/>
          <p:cNvGrpSpPr/>
          <p:nvPr/>
        </p:nvGrpSpPr>
        <p:grpSpPr>
          <a:xfrm>
            <a:off x="5190602" y="5077218"/>
            <a:ext cx="475492" cy="566351"/>
            <a:chOff x="4311490" y="5480067"/>
            <a:chExt cx="475492" cy="566351"/>
          </a:xfrm>
          <a:solidFill>
            <a:schemeClr val="accent4"/>
          </a:solidFill>
        </p:grpSpPr>
        <p:sp>
          <p:nvSpPr>
            <p:cNvPr id="55" name="手繪多邊形 54"/>
            <p:cNvSpPr>
              <a:spLocks/>
            </p:cNvSpPr>
            <p:nvPr/>
          </p:nvSpPr>
          <p:spPr bwMode="auto">
            <a:xfrm>
              <a:off x="4311490" y="5713228"/>
              <a:ext cx="475492" cy="333190"/>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sp>
          <p:nvSpPr>
            <p:cNvPr id="56" name="Freeform 84"/>
            <p:cNvSpPr>
              <a:spLocks/>
            </p:cNvSpPr>
            <p:nvPr/>
          </p:nvSpPr>
          <p:spPr bwMode="auto">
            <a:xfrm>
              <a:off x="4390889" y="5524444"/>
              <a:ext cx="47256" cy="140089"/>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sp>
          <p:nvSpPr>
            <p:cNvPr id="57" name="Freeform 85"/>
            <p:cNvSpPr>
              <a:spLocks/>
            </p:cNvSpPr>
            <p:nvPr/>
          </p:nvSpPr>
          <p:spPr bwMode="auto">
            <a:xfrm>
              <a:off x="4545371" y="5529001"/>
              <a:ext cx="54452" cy="133612"/>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sp>
          <p:nvSpPr>
            <p:cNvPr id="58" name="Freeform 86"/>
            <p:cNvSpPr>
              <a:spLocks/>
            </p:cNvSpPr>
            <p:nvPr/>
          </p:nvSpPr>
          <p:spPr bwMode="auto">
            <a:xfrm>
              <a:off x="4467650" y="5480067"/>
              <a:ext cx="51094" cy="139609"/>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solidFill>
                  <a:schemeClr val="accent4"/>
                </a:solidFill>
              </a:endParaRPr>
            </a:p>
          </p:txBody>
        </p:sp>
      </p:grpSp>
      <p:sp>
        <p:nvSpPr>
          <p:cNvPr id="59" name="文字方塊 58"/>
          <p:cNvSpPr txBox="1"/>
          <p:nvPr/>
        </p:nvSpPr>
        <p:spPr>
          <a:xfrm>
            <a:off x="937261" y="2083368"/>
            <a:ext cx="1776158" cy="369332"/>
          </a:xfrm>
          <a:prstGeom prst="rect">
            <a:avLst/>
          </a:prstGeom>
          <a:noFill/>
        </p:spPr>
        <p:txBody>
          <a:bodyPr wrap="square" rtlCol="0">
            <a:spAutoFit/>
          </a:bodyPr>
          <a:lstStyle/>
          <a:p>
            <a:r>
              <a:rPr lang="en-US" altLang="zh-TW" dirty="0" smtClean="0"/>
              <a:t>10:00-11:00 am</a:t>
            </a:r>
            <a:endParaRPr lang="zh-TW" altLang="en-US" dirty="0"/>
          </a:p>
        </p:txBody>
      </p:sp>
      <p:sp>
        <p:nvSpPr>
          <p:cNvPr id="60" name="文字方塊 59"/>
          <p:cNvSpPr txBox="1"/>
          <p:nvPr/>
        </p:nvSpPr>
        <p:spPr>
          <a:xfrm>
            <a:off x="937261" y="3331772"/>
            <a:ext cx="1776158" cy="369332"/>
          </a:xfrm>
          <a:prstGeom prst="rect">
            <a:avLst/>
          </a:prstGeom>
          <a:noFill/>
        </p:spPr>
        <p:txBody>
          <a:bodyPr wrap="square" rtlCol="0">
            <a:spAutoFit/>
          </a:bodyPr>
          <a:lstStyle/>
          <a:p>
            <a:r>
              <a:rPr lang="en-US" altLang="zh-TW" dirty="0" smtClean="0"/>
              <a:t>11:00-12:00 am</a:t>
            </a:r>
            <a:endParaRPr lang="zh-TW" altLang="en-US" dirty="0"/>
          </a:p>
        </p:txBody>
      </p:sp>
      <p:sp>
        <p:nvSpPr>
          <p:cNvPr id="61" name="文字方塊 60"/>
          <p:cNvSpPr txBox="1"/>
          <p:nvPr/>
        </p:nvSpPr>
        <p:spPr>
          <a:xfrm>
            <a:off x="937261" y="4634373"/>
            <a:ext cx="1947608" cy="369332"/>
          </a:xfrm>
          <a:prstGeom prst="rect">
            <a:avLst/>
          </a:prstGeom>
          <a:noFill/>
        </p:spPr>
        <p:txBody>
          <a:bodyPr wrap="square" rtlCol="0">
            <a:spAutoFit/>
          </a:bodyPr>
          <a:lstStyle/>
          <a:p>
            <a:r>
              <a:rPr lang="en-US" altLang="zh-TW" dirty="0" smtClean="0"/>
              <a:t>13:00-14:00 </a:t>
            </a:r>
            <a:r>
              <a:rPr lang="en-US" altLang="zh-TW" dirty="0"/>
              <a:t>p</a:t>
            </a:r>
            <a:r>
              <a:rPr lang="en-US" altLang="zh-TW" dirty="0" smtClean="0"/>
              <a:t>m</a:t>
            </a:r>
            <a:endParaRPr lang="zh-TW" altLang="en-US" dirty="0"/>
          </a:p>
        </p:txBody>
      </p:sp>
      <p:sp>
        <p:nvSpPr>
          <p:cNvPr id="62" name="文字方塊 61"/>
          <p:cNvSpPr txBox="1"/>
          <p:nvPr/>
        </p:nvSpPr>
        <p:spPr>
          <a:xfrm>
            <a:off x="937261" y="5229946"/>
            <a:ext cx="2002718" cy="369332"/>
          </a:xfrm>
          <a:prstGeom prst="rect">
            <a:avLst/>
          </a:prstGeom>
          <a:noFill/>
        </p:spPr>
        <p:txBody>
          <a:bodyPr wrap="square" rtlCol="0">
            <a:spAutoFit/>
          </a:bodyPr>
          <a:lstStyle/>
          <a:p>
            <a:r>
              <a:rPr lang="en-US" altLang="zh-TW" dirty="0" smtClean="0"/>
              <a:t>14:00-15:00 </a:t>
            </a:r>
            <a:r>
              <a:rPr lang="en-US" altLang="zh-TW" dirty="0"/>
              <a:t>p</a:t>
            </a:r>
            <a:r>
              <a:rPr lang="en-US" altLang="zh-TW" dirty="0" smtClean="0"/>
              <a:t>m</a:t>
            </a:r>
            <a:endParaRPr lang="zh-TW" altLang="en-US" dirty="0"/>
          </a:p>
        </p:txBody>
      </p:sp>
      <p:sp>
        <p:nvSpPr>
          <p:cNvPr id="2" name="頁尾版面配置區 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7" name="投影片編號版面配置區 6"/>
          <p:cNvSpPr>
            <a:spLocks noGrp="1"/>
          </p:cNvSpPr>
          <p:nvPr>
            <p:ph type="sldNum" sz="quarter" idx="12"/>
          </p:nvPr>
        </p:nvSpPr>
        <p:spPr/>
        <p:txBody>
          <a:bodyPr/>
          <a:lstStyle/>
          <a:p>
            <a:fld id="{93B68095-C8B2-4A76-90AA-E601358CCBC3}" type="slidenum">
              <a:rPr lang="zh-TW" altLang="en-US" smtClean="0"/>
              <a:t>5</a:t>
            </a:fld>
            <a:endParaRPr lang="zh-TW" altLang="en-US"/>
          </a:p>
        </p:txBody>
      </p:sp>
    </p:spTree>
    <p:extLst>
      <p:ext uri="{BB962C8B-B14F-4D97-AF65-F5344CB8AC3E}">
        <p14:creationId xmlns:p14="http://schemas.microsoft.com/office/powerpoint/2010/main" val="869978399"/>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612321" y="1644128"/>
            <a:ext cx="2231572" cy="2192860"/>
            <a:chOff x="612321" y="1644128"/>
            <a:chExt cx="2231572" cy="2192860"/>
          </a:xfrm>
        </p:grpSpPr>
        <p:sp>
          <p:nvSpPr>
            <p:cNvPr id="7" name="手繪多邊形 6"/>
            <p:cNvSpPr/>
            <p:nvPr/>
          </p:nvSpPr>
          <p:spPr>
            <a:xfrm rot="2700000">
              <a:off x="891766" y="1731181"/>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rot="2700000">
              <a:off x="631677" y="1624772"/>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935292" y="1872199"/>
            <a:ext cx="565623" cy="469077"/>
          </a:xfrm>
          <a:prstGeom prst="rect">
            <a:avLst/>
          </a:prstGeom>
          <a:noFill/>
        </p:spPr>
        <p:txBody>
          <a:bodyPr wrap="square" rtlCol="0" anchor="ctr">
            <a:spAutoFit/>
          </a:bodyPr>
          <a:lstStyle/>
          <a:p>
            <a:r>
              <a:rPr lang="en-US" altLang="zh-TW" sz="2400" dirty="0" smtClean="0"/>
              <a:t>01</a:t>
            </a:r>
            <a:endParaRPr lang="zh-TW" altLang="en-US" sz="2400" dirty="0"/>
          </a:p>
        </p:txBody>
      </p:sp>
      <p:sp>
        <p:nvSpPr>
          <p:cNvPr id="12" name="矩形 11"/>
          <p:cNvSpPr/>
          <p:nvPr/>
        </p:nvSpPr>
        <p:spPr>
          <a:xfrm>
            <a:off x="869978" y="2504570"/>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3456214" y="1644128"/>
            <a:ext cx="2231572" cy="2192860"/>
            <a:chOff x="3456214" y="1644128"/>
            <a:chExt cx="2231572" cy="2192860"/>
          </a:xfrm>
        </p:grpSpPr>
        <p:sp>
          <p:nvSpPr>
            <p:cNvPr id="15" name="手繪多邊形 14"/>
            <p:cNvSpPr/>
            <p:nvPr/>
          </p:nvSpPr>
          <p:spPr>
            <a:xfrm rot="2700000">
              <a:off x="3735659" y="1731181"/>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rot="2700000">
              <a:off x="3475570" y="1624772"/>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7" name="文字方塊 16"/>
          <p:cNvSpPr txBox="1"/>
          <p:nvPr/>
        </p:nvSpPr>
        <p:spPr>
          <a:xfrm>
            <a:off x="3779185" y="1872199"/>
            <a:ext cx="565623" cy="469077"/>
          </a:xfrm>
          <a:prstGeom prst="rect">
            <a:avLst/>
          </a:prstGeom>
          <a:noFill/>
        </p:spPr>
        <p:txBody>
          <a:bodyPr wrap="square" rtlCol="0" anchor="ctr">
            <a:spAutoFit/>
          </a:bodyPr>
          <a:lstStyle/>
          <a:p>
            <a:r>
              <a:rPr lang="en-US" altLang="zh-TW" sz="2400" dirty="0" smtClean="0"/>
              <a:t>02</a:t>
            </a:r>
            <a:endParaRPr lang="zh-TW" altLang="en-US" sz="2400" dirty="0"/>
          </a:p>
        </p:txBody>
      </p:sp>
      <p:sp>
        <p:nvSpPr>
          <p:cNvPr id="18" name="矩形 17"/>
          <p:cNvSpPr/>
          <p:nvPr/>
        </p:nvSpPr>
        <p:spPr>
          <a:xfrm>
            <a:off x="3713871" y="2504570"/>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9" name="群組 8"/>
          <p:cNvGrpSpPr/>
          <p:nvPr/>
        </p:nvGrpSpPr>
        <p:grpSpPr>
          <a:xfrm>
            <a:off x="6300107" y="1644128"/>
            <a:ext cx="2231572" cy="2192860"/>
            <a:chOff x="6300107" y="1644128"/>
            <a:chExt cx="2231572" cy="2192860"/>
          </a:xfrm>
        </p:grpSpPr>
        <p:sp>
          <p:nvSpPr>
            <p:cNvPr id="20" name="手繪多邊形 19"/>
            <p:cNvSpPr/>
            <p:nvPr/>
          </p:nvSpPr>
          <p:spPr>
            <a:xfrm rot="2700000">
              <a:off x="6579552" y="1731181"/>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rot="2700000">
              <a:off x="6319463" y="1624772"/>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2" name="文字方塊 21"/>
          <p:cNvSpPr txBox="1"/>
          <p:nvPr/>
        </p:nvSpPr>
        <p:spPr>
          <a:xfrm>
            <a:off x="6623078" y="1872199"/>
            <a:ext cx="565623" cy="469077"/>
          </a:xfrm>
          <a:prstGeom prst="rect">
            <a:avLst/>
          </a:prstGeom>
          <a:noFill/>
        </p:spPr>
        <p:txBody>
          <a:bodyPr wrap="square" rtlCol="0" anchor="ctr">
            <a:spAutoFit/>
          </a:bodyPr>
          <a:lstStyle/>
          <a:p>
            <a:r>
              <a:rPr lang="en-US" altLang="zh-TW" sz="2400" dirty="0" smtClean="0"/>
              <a:t>03</a:t>
            </a:r>
            <a:endParaRPr lang="zh-TW" altLang="en-US" sz="2400" dirty="0"/>
          </a:p>
        </p:txBody>
      </p:sp>
      <p:sp>
        <p:nvSpPr>
          <p:cNvPr id="23" name="矩形 22"/>
          <p:cNvSpPr/>
          <p:nvPr/>
        </p:nvSpPr>
        <p:spPr>
          <a:xfrm>
            <a:off x="6557764" y="2504570"/>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0" name="群組 9"/>
          <p:cNvGrpSpPr/>
          <p:nvPr/>
        </p:nvGrpSpPr>
        <p:grpSpPr>
          <a:xfrm>
            <a:off x="612321" y="4213156"/>
            <a:ext cx="2231572" cy="2192860"/>
            <a:chOff x="612321" y="4213156"/>
            <a:chExt cx="2231572" cy="2192860"/>
          </a:xfrm>
        </p:grpSpPr>
        <p:sp>
          <p:nvSpPr>
            <p:cNvPr id="25" name="手繪多邊形 24"/>
            <p:cNvSpPr/>
            <p:nvPr/>
          </p:nvSpPr>
          <p:spPr>
            <a:xfrm rot="2700000">
              <a:off x="891766" y="4300209"/>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rot="2700000">
              <a:off x="631677" y="4193800"/>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7" name="文字方塊 26"/>
          <p:cNvSpPr txBox="1"/>
          <p:nvPr/>
        </p:nvSpPr>
        <p:spPr>
          <a:xfrm>
            <a:off x="935292" y="4441227"/>
            <a:ext cx="565623" cy="469077"/>
          </a:xfrm>
          <a:prstGeom prst="rect">
            <a:avLst/>
          </a:prstGeom>
          <a:noFill/>
        </p:spPr>
        <p:txBody>
          <a:bodyPr wrap="square" rtlCol="0" anchor="ctr">
            <a:spAutoFit/>
          </a:bodyPr>
          <a:lstStyle/>
          <a:p>
            <a:r>
              <a:rPr lang="en-US" altLang="zh-TW" sz="2400" dirty="0" smtClean="0"/>
              <a:t>04</a:t>
            </a:r>
            <a:endParaRPr lang="zh-TW" altLang="en-US" sz="2400" dirty="0"/>
          </a:p>
        </p:txBody>
      </p:sp>
      <p:sp>
        <p:nvSpPr>
          <p:cNvPr id="28" name="矩形 27"/>
          <p:cNvSpPr/>
          <p:nvPr/>
        </p:nvSpPr>
        <p:spPr>
          <a:xfrm>
            <a:off x="869978" y="5073598"/>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1" name="群組 10"/>
          <p:cNvGrpSpPr/>
          <p:nvPr/>
        </p:nvGrpSpPr>
        <p:grpSpPr>
          <a:xfrm>
            <a:off x="3456214" y="4213156"/>
            <a:ext cx="2231572" cy="2192860"/>
            <a:chOff x="3456214" y="4213156"/>
            <a:chExt cx="2231572" cy="2192860"/>
          </a:xfrm>
        </p:grpSpPr>
        <p:sp>
          <p:nvSpPr>
            <p:cNvPr id="30" name="手繪多邊形 29"/>
            <p:cNvSpPr/>
            <p:nvPr/>
          </p:nvSpPr>
          <p:spPr>
            <a:xfrm rot="2700000">
              <a:off x="3735659" y="4300209"/>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rot="2700000">
              <a:off x="3475570" y="4193800"/>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文字方塊 31"/>
          <p:cNvSpPr txBox="1"/>
          <p:nvPr/>
        </p:nvSpPr>
        <p:spPr>
          <a:xfrm>
            <a:off x="3779185" y="4441227"/>
            <a:ext cx="565623" cy="469077"/>
          </a:xfrm>
          <a:prstGeom prst="rect">
            <a:avLst/>
          </a:prstGeom>
          <a:noFill/>
        </p:spPr>
        <p:txBody>
          <a:bodyPr wrap="square" rtlCol="0" anchor="ctr">
            <a:spAutoFit/>
          </a:bodyPr>
          <a:lstStyle/>
          <a:p>
            <a:r>
              <a:rPr lang="en-US" altLang="zh-TW" sz="2400" dirty="0" smtClean="0"/>
              <a:t>05</a:t>
            </a:r>
            <a:endParaRPr lang="zh-TW" altLang="en-US" sz="2400" dirty="0"/>
          </a:p>
        </p:txBody>
      </p:sp>
      <p:sp>
        <p:nvSpPr>
          <p:cNvPr id="33" name="矩形 32"/>
          <p:cNvSpPr/>
          <p:nvPr/>
        </p:nvSpPr>
        <p:spPr>
          <a:xfrm>
            <a:off x="3713871" y="5073598"/>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3" name="群組 12"/>
          <p:cNvGrpSpPr/>
          <p:nvPr/>
        </p:nvGrpSpPr>
        <p:grpSpPr>
          <a:xfrm>
            <a:off x="6300107" y="4213156"/>
            <a:ext cx="2231572" cy="2192860"/>
            <a:chOff x="6300107" y="4213156"/>
            <a:chExt cx="2231572" cy="2192860"/>
          </a:xfrm>
        </p:grpSpPr>
        <p:sp>
          <p:nvSpPr>
            <p:cNvPr id="35" name="手繪多邊形 34"/>
            <p:cNvSpPr/>
            <p:nvPr/>
          </p:nvSpPr>
          <p:spPr>
            <a:xfrm rot="2700000">
              <a:off x="6579552" y="4300209"/>
              <a:ext cx="652677" cy="751114"/>
            </a:xfrm>
            <a:custGeom>
              <a:avLst/>
              <a:gdLst>
                <a:gd name="connsiteX0" fmla="*/ 101770 w 652677"/>
                <a:gd name="connsiteY0" fmla="*/ 0 h 751114"/>
                <a:gd name="connsiteX1" fmla="*/ 415670 w 652677"/>
                <a:gd name="connsiteY1" fmla="*/ 0 h 751114"/>
                <a:gd name="connsiteX2" fmla="*/ 652677 w 652677"/>
                <a:gd name="connsiteY2" fmla="*/ 237007 h 751114"/>
                <a:gd name="connsiteX3" fmla="*/ 652677 w 652677"/>
                <a:gd name="connsiteY3" fmla="*/ 514107 h 751114"/>
                <a:gd name="connsiteX4" fmla="*/ 415670 w 652677"/>
                <a:gd name="connsiteY4" fmla="*/ 751114 h 751114"/>
                <a:gd name="connsiteX5" fmla="*/ 38713 w 652677"/>
                <a:gd name="connsiteY5" fmla="*/ 751114 h 751114"/>
                <a:gd name="connsiteX6" fmla="*/ 20426 w 652677"/>
                <a:gd name="connsiteY6" fmla="*/ 676217 h 751114"/>
                <a:gd name="connsiteX7" fmla="*/ 81703 w 652677"/>
                <a:gd name="connsiteY7" fmla="*/ 43237 h 751114"/>
                <a:gd name="connsiteX8" fmla="*/ 101770 w 652677"/>
                <a:gd name="connsiteY8" fmla="*/ 0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2677" h="751114">
                  <a:moveTo>
                    <a:pt x="101770" y="0"/>
                  </a:moveTo>
                  <a:lnTo>
                    <a:pt x="415670" y="0"/>
                  </a:lnTo>
                  <a:cubicBezTo>
                    <a:pt x="546565" y="0"/>
                    <a:pt x="652677" y="106112"/>
                    <a:pt x="652677" y="237007"/>
                  </a:cubicBezTo>
                  <a:lnTo>
                    <a:pt x="652677" y="514107"/>
                  </a:lnTo>
                  <a:cubicBezTo>
                    <a:pt x="652677" y="645002"/>
                    <a:pt x="546565" y="751114"/>
                    <a:pt x="415670" y="751114"/>
                  </a:cubicBezTo>
                  <a:lnTo>
                    <a:pt x="38713" y="751114"/>
                  </a:lnTo>
                  <a:lnTo>
                    <a:pt x="20426" y="676217"/>
                  </a:lnTo>
                  <a:cubicBezTo>
                    <a:pt x="-20425" y="465224"/>
                    <a:pt x="1" y="244713"/>
                    <a:pt x="81703" y="43237"/>
                  </a:cubicBezTo>
                  <a:lnTo>
                    <a:pt x="10177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rot="2700000">
              <a:off x="6319463" y="4193800"/>
              <a:ext cx="2192860" cy="2231572"/>
            </a:xfrm>
            <a:custGeom>
              <a:avLst/>
              <a:gdLst>
                <a:gd name="connsiteX0" fmla="*/ 288094 w 2192860"/>
                <a:gd name="connsiteY0" fmla="*/ 326806 h 2231572"/>
                <a:gd name="connsiteX1" fmla="*/ 1866054 w 2192860"/>
                <a:gd name="connsiteY1" fmla="*/ 326806 h 2231572"/>
                <a:gd name="connsiteX2" fmla="*/ 1866054 w 2192860"/>
                <a:gd name="connsiteY2" fmla="*/ 1904766 h 2231572"/>
                <a:gd name="connsiteX3" fmla="*/ 288094 w 2192860"/>
                <a:gd name="connsiteY3" fmla="*/ 1904766 h 2231572"/>
                <a:gd name="connsiteX4" fmla="*/ 7245 w 2192860"/>
                <a:gd name="connsiteY4" fmla="*/ 1433466 h 2231572"/>
                <a:gd name="connsiteX5" fmla="*/ 0 w 2192860"/>
                <a:gd name="connsiteY5" fmla="*/ 1403791 h 2231572"/>
                <a:gd name="connsiteX6" fmla="*/ 376957 w 2192860"/>
                <a:gd name="connsiteY6" fmla="*/ 1403791 h 2231572"/>
                <a:gd name="connsiteX7" fmla="*/ 613964 w 2192860"/>
                <a:gd name="connsiteY7" fmla="*/ 1166784 h 2231572"/>
                <a:gd name="connsiteX8" fmla="*/ 613964 w 2192860"/>
                <a:gd name="connsiteY8" fmla="*/ 889684 h 2231572"/>
                <a:gd name="connsiteX9" fmla="*/ 376957 w 2192860"/>
                <a:gd name="connsiteY9" fmla="*/ 652677 h 2231572"/>
                <a:gd name="connsiteX10" fmla="*/ 63057 w 2192860"/>
                <a:gd name="connsiteY10" fmla="*/ 652677 h 2231572"/>
                <a:gd name="connsiteX11" fmla="*/ 88946 w 2192860"/>
                <a:gd name="connsiteY11" fmla="*/ 596895 h 2231572"/>
                <a:gd name="connsiteX12" fmla="*/ 288094 w 2192860"/>
                <a:gd name="connsiteY12" fmla="*/ 326806 h 2231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92860" h="2231572">
                  <a:moveTo>
                    <a:pt x="288094" y="326806"/>
                  </a:moveTo>
                  <a:cubicBezTo>
                    <a:pt x="723836" y="-108936"/>
                    <a:pt x="1430312" y="-108936"/>
                    <a:pt x="1866054" y="326806"/>
                  </a:cubicBezTo>
                  <a:cubicBezTo>
                    <a:pt x="2301796" y="762548"/>
                    <a:pt x="2301796" y="1469024"/>
                    <a:pt x="1866054" y="1904766"/>
                  </a:cubicBezTo>
                  <a:cubicBezTo>
                    <a:pt x="1430312" y="2340508"/>
                    <a:pt x="723836" y="2340508"/>
                    <a:pt x="288094" y="1904766"/>
                  </a:cubicBezTo>
                  <a:cubicBezTo>
                    <a:pt x="151925" y="1768596"/>
                    <a:pt x="58308" y="1605988"/>
                    <a:pt x="7245" y="1433466"/>
                  </a:cubicBezTo>
                  <a:lnTo>
                    <a:pt x="0" y="1403791"/>
                  </a:lnTo>
                  <a:lnTo>
                    <a:pt x="376957" y="1403791"/>
                  </a:lnTo>
                  <a:cubicBezTo>
                    <a:pt x="507852" y="1403791"/>
                    <a:pt x="613964" y="1297679"/>
                    <a:pt x="613964" y="1166784"/>
                  </a:cubicBezTo>
                  <a:lnTo>
                    <a:pt x="613964" y="889684"/>
                  </a:lnTo>
                  <a:cubicBezTo>
                    <a:pt x="613964" y="758789"/>
                    <a:pt x="507852" y="652677"/>
                    <a:pt x="376957" y="652677"/>
                  </a:cubicBezTo>
                  <a:lnTo>
                    <a:pt x="63057" y="652677"/>
                  </a:lnTo>
                  <a:lnTo>
                    <a:pt x="88946" y="596895"/>
                  </a:lnTo>
                  <a:cubicBezTo>
                    <a:pt x="140010" y="499727"/>
                    <a:pt x="206393" y="408508"/>
                    <a:pt x="288094" y="326806"/>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7" name="文字方塊 36"/>
          <p:cNvSpPr txBox="1"/>
          <p:nvPr/>
        </p:nvSpPr>
        <p:spPr>
          <a:xfrm>
            <a:off x="6623078" y="4441227"/>
            <a:ext cx="565623" cy="469077"/>
          </a:xfrm>
          <a:prstGeom prst="rect">
            <a:avLst/>
          </a:prstGeom>
          <a:noFill/>
        </p:spPr>
        <p:txBody>
          <a:bodyPr wrap="square" rtlCol="0" anchor="ctr">
            <a:spAutoFit/>
          </a:bodyPr>
          <a:lstStyle/>
          <a:p>
            <a:r>
              <a:rPr lang="en-US" altLang="zh-TW" sz="2400" dirty="0" smtClean="0"/>
              <a:t>06</a:t>
            </a:r>
            <a:endParaRPr lang="zh-TW" altLang="en-US" sz="2400" dirty="0"/>
          </a:p>
        </p:txBody>
      </p:sp>
      <p:sp>
        <p:nvSpPr>
          <p:cNvPr id="38" name="矩形 37"/>
          <p:cNvSpPr/>
          <p:nvPr/>
        </p:nvSpPr>
        <p:spPr>
          <a:xfrm>
            <a:off x="6557764" y="5073598"/>
            <a:ext cx="1864858"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59</a:t>
            </a:fld>
            <a:endParaRPr lang="zh-TW" altLang="en-US"/>
          </a:p>
        </p:txBody>
      </p:sp>
      <p:sp>
        <p:nvSpPr>
          <p:cNvPr id="29" name="文字方塊 2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30054653"/>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60</a:t>
            </a:fld>
            <a:endParaRPr lang="zh-TW" altLang="en-US"/>
          </a:p>
        </p:txBody>
      </p:sp>
      <p:grpSp>
        <p:nvGrpSpPr>
          <p:cNvPr id="4" name="群組 3"/>
          <p:cNvGrpSpPr/>
          <p:nvPr/>
        </p:nvGrpSpPr>
        <p:grpSpPr>
          <a:xfrm>
            <a:off x="884749" y="2175347"/>
            <a:ext cx="1783080" cy="1954411"/>
            <a:chOff x="884749" y="2175347"/>
            <a:chExt cx="1783080" cy="1954411"/>
          </a:xfrm>
        </p:grpSpPr>
        <p:sp>
          <p:nvSpPr>
            <p:cNvPr id="22" name="手繪多邊形 21"/>
            <p:cNvSpPr/>
            <p:nvPr/>
          </p:nvSpPr>
          <p:spPr>
            <a:xfrm rot="2700000">
              <a:off x="1298381" y="2175347"/>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20" name="手繪多邊形 19"/>
            <p:cNvSpPr/>
            <p:nvPr/>
          </p:nvSpPr>
          <p:spPr>
            <a:xfrm rot="2700000">
              <a:off x="884749" y="2346678"/>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2325192" y="3615526"/>
            <a:ext cx="1783080" cy="1954411"/>
            <a:chOff x="2325192" y="3615526"/>
            <a:chExt cx="1783080" cy="1954411"/>
          </a:xfrm>
        </p:grpSpPr>
        <p:sp>
          <p:nvSpPr>
            <p:cNvPr id="23" name="手繪多邊形 22"/>
            <p:cNvSpPr/>
            <p:nvPr/>
          </p:nvSpPr>
          <p:spPr>
            <a:xfrm rot="2700000">
              <a:off x="2738824" y="3615526"/>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手繪多邊形 23"/>
            <p:cNvSpPr/>
            <p:nvPr/>
          </p:nvSpPr>
          <p:spPr>
            <a:xfrm rot="2700000">
              <a:off x="2325192" y="3786857"/>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3765635" y="2175347"/>
            <a:ext cx="1783080" cy="1954411"/>
            <a:chOff x="3765635" y="2175347"/>
            <a:chExt cx="1783080" cy="1954411"/>
          </a:xfrm>
        </p:grpSpPr>
        <p:sp>
          <p:nvSpPr>
            <p:cNvPr id="25" name="手繪多邊形 24"/>
            <p:cNvSpPr/>
            <p:nvPr/>
          </p:nvSpPr>
          <p:spPr>
            <a:xfrm rot="2700000">
              <a:off x="4179267" y="2175347"/>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rot="2700000">
              <a:off x="3765635" y="2346678"/>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5206078" y="3615526"/>
            <a:ext cx="1783080" cy="1954411"/>
            <a:chOff x="5206078" y="3615526"/>
            <a:chExt cx="1783080" cy="1954411"/>
          </a:xfrm>
        </p:grpSpPr>
        <p:sp>
          <p:nvSpPr>
            <p:cNvPr id="27" name="手繪多邊形 26"/>
            <p:cNvSpPr/>
            <p:nvPr/>
          </p:nvSpPr>
          <p:spPr>
            <a:xfrm rot="2700000">
              <a:off x="5619710" y="3615526"/>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rot="2700000">
              <a:off x="5206078" y="3786857"/>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6646521" y="2175347"/>
            <a:ext cx="1783080" cy="1954411"/>
            <a:chOff x="6646521" y="2175347"/>
            <a:chExt cx="1783080" cy="1954411"/>
          </a:xfrm>
        </p:grpSpPr>
        <p:sp>
          <p:nvSpPr>
            <p:cNvPr id="29" name="手繪多邊形 28"/>
            <p:cNvSpPr/>
            <p:nvPr/>
          </p:nvSpPr>
          <p:spPr>
            <a:xfrm rot="2700000">
              <a:off x="7060153" y="2175347"/>
              <a:ext cx="955817" cy="955817"/>
            </a:xfrm>
            <a:custGeom>
              <a:avLst/>
              <a:gdLst>
                <a:gd name="connsiteX0" fmla="*/ 87043 w 955817"/>
                <a:gd name="connsiteY0" fmla="*/ 87043 h 955817"/>
                <a:gd name="connsiteX1" fmla="*/ 297186 w 955817"/>
                <a:gd name="connsiteY1" fmla="*/ 0 h 955817"/>
                <a:gd name="connsiteX2" fmla="*/ 955817 w 955817"/>
                <a:gd name="connsiteY2" fmla="*/ 0 h 955817"/>
                <a:gd name="connsiteX3" fmla="*/ 911939 w 955817"/>
                <a:gd name="connsiteY3" fmla="*/ 125446 h 955817"/>
                <a:gd name="connsiteX4" fmla="*/ 598085 w 955817"/>
                <a:gd name="connsiteY4" fmla="*/ 598085 h 955817"/>
                <a:gd name="connsiteX5" fmla="*/ 125446 w 955817"/>
                <a:gd name="connsiteY5" fmla="*/ 911939 h 955817"/>
                <a:gd name="connsiteX6" fmla="*/ 0 w 955817"/>
                <a:gd name="connsiteY6" fmla="*/ 955817 h 955817"/>
                <a:gd name="connsiteX7" fmla="*/ 0 w 955817"/>
                <a:gd name="connsiteY7" fmla="*/ 297186 h 955817"/>
                <a:gd name="connsiteX8" fmla="*/ 87043 w 955817"/>
                <a:gd name="connsiteY8" fmla="*/ 87043 h 9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817" h="955817">
                  <a:moveTo>
                    <a:pt x="87043" y="87043"/>
                  </a:moveTo>
                  <a:cubicBezTo>
                    <a:pt x="140824" y="33264"/>
                    <a:pt x="215120" y="0"/>
                    <a:pt x="297186" y="0"/>
                  </a:cubicBezTo>
                  <a:lnTo>
                    <a:pt x="955817" y="0"/>
                  </a:lnTo>
                  <a:lnTo>
                    <a:pt x="911939" y="125446"/>
                  </a:lnTo>
                  <a:cubicBezTo>
                    <a:pt x="842193" y="297437"/>
                    <a:pt x="737575" y="458595"/>
                    <a:pt x="598085" y="598085"/>
                  </a:cubicBezTo>
                  <a:cubicBezTo>
                    <a:pt x="458595" y="737575"/>
                    <a:pt x="297437" y="842193"/>
                    <a:pt x="125446" y="911939"/>
                  </a:cubicBezTo>
                  <a:lnTo>
                    <a:pt x="0" y="955817"/>
                  </a:lnTo>
                  <a:lnTo>
                    <a:pt x="0" y="297186"/>
                  </a:lnTo>
                  <a:cubicBezTo>
                    <a:pt x="0" y="215120"/>
                    <a:pt x="33264" y="140824"/>
                    <a:pt x="87043" y="87043"/>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手繪多邊形 29"/>
            <p:cNvSpPr/>
            <p:nvPr/>
          </p:nvSpPr>
          <p:spPr>
            <a:xfrm rot="2700000">
              <a:off x="6646521" y="2346678"/>
              <a:ext cx="1783080" cy="1783080"/>
            </a:xfrm>
            <a:custGeom>
              <a:avLst/>
              <a:gdLst>
                <a:gd name="connsiteX0" fmla="*/ 0 w 1783080"/>
                <a:gd name="connsiteY0" fmla="*/ 955817 h 1783080"/>
                <a:gd name="connsiteX1" fmla="*/ 125446 w 1783080"/>
                <a:gd name="connsiteY1" fmla="*/ 911939 h 1783080"/>
                <a:gd name="connsiteX2" fmla="*/ 598085 w 1783080"/>
                <a:gd name="connsiteY2" fmla="*/ 598085 h 1783080"/>
                <a:gd name="connsiteX3" fmla="*/ 911939 w 1783080"/>
                <a:gd name="connsiteY3" fmla="*/ 125446 h 1783080"/>
                <a:gd name="connsiteX4" fmla="*/ 955817 w 1783080"/>
                <a:gd name="connsiteY4" fmla="*/ 0 h 1783080"/>
                <a:gd name="connsiteX5" fmla="*/ 1485894 w 1783080"/>
                <a:gd name="connsiteY5" fmla="*/ 0 h 1783080"/>
                <a:gd name="connsiteX6" fmla="*/ 1783080 w 1783080"/>
                <a:gd name="connsiteY6" fmla="*/ 297186 h 1783080"/>
                <a:gd name="connsiteX7" fmla="*/ 1783080 w 1783080"/>
                <a:gd name="connsiteY7" fmla="*/ 1485894 h 1783080"/>
                <a:gd name="connsiteX8" fmla="*/ 1485894 w 1783080"/>
                <a:gd name="connsiteY8" fmla="*/ 1783080 h 1783080"/>
                <a:gd name="connsiteX9" fmla="*/ 297186 w 1783080"/>
                <a:gd name="connsiteY9" fmla="*/ 1783080 h 1783080"/>
                <a:gd name="connsiteX10" fmla="*/ 0 w 1783080"/>
                <a:gd name="connsiteY10" fmla="*/ 1485894 h 1783080"/>
                <a:gd name="connsiteX11" fmla="*/ 0 w 1783080"/>
                <a:gd name="connsiteY11" fmla="*/ 955817 h 1783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783080" h="1783080">
                  <a:moveTo>
                    <a:pt x="0" y="955817"/>
                  </a:moveTo>
                  <a:lnTo>
                    <a:pt x="125446" y="911939"/>
                  </a:lnTo>
                  <a:cubicBezTo>
                    <a:pt x="297437" y="842193"/>
                    <a:pt x="458595" y="737575"/>
                    <a:pt x="598085" y="598085"/>
                  </a:cubicBezTo>
                  <a:cubicBezTo>
                    <a:pt x="737575" y="458595"/>
                    <a:pt x="842193" y="297437"/>
                    <a:pt x="911939" y="125446"/>
                  </a:cubicBezTo>
                  <a:lnTo>
                    <a:pt x="955817" y="0"/>
                  </a:lnTo>
                  <a:lnTo>
                    <a:pt x="1485894" y="0"/>
                  </a:lnTo>
                  <a:cubicBezTo>
                    <a:pt x="1650025" y="0"/>
                    <a:pt x="1783080" y="133055"/>
                    <a:pt x="1783080" y="297186"/>
                  </a:cubicBezTo>
                  <a:lnTo>
                    <a:pt x="1783080" y="1485894"/>
                  </a:lnTo>
                  <a:cubicBezTo>
                    <a:pt x="1783080" y="1650025"/>
                    <a:pt x="1650025" y="1783080"/>
                    <a:pt x="1485894" y="1783080"/>
                  </a:cubicBezTo>
                  <a:lnTo>
                    <a:pt x="297186" y="1783080"/>
                  </a:lnTo>
                  <a:cubicBezTo>
                    <a:pt x="133055" y="1783080"/>
                    <a:pt x="0" y="1650025"/>
                    <a:pt x="0" y="1485894"/>
                  </a:cubicBezTo>
                  <a:lnTo>
                    <a:pt x="0" y="955817"/>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1421959" y="2181587"/>
            <a:ext cx="708660" cy="584775"/>
          </a:xfrm>
          <a:prstGeom prst="rect">
            <a:avLst/>
          </a:prstGeom>
          <a:noFill/>
        </p:spPr>
        <p:txBody>
          <a:bodyPr wrap="square" rtlCol="0">
            <a:spAutoFit/>
          </a:bodyPr>
          <a:lstStyle/>
          <a:p>
            <a:pPr algn="ctr"/>
            <a:r>
              <a:rPr lang="en-US" altLang="zh-TW" sz="3200" b="1" dirty="0" smtClean="0"/>
              <a:t>01</a:t>
            </a:r>
            <a:endParaRPr lang="zh-TW" altLang="en-US" sz="3200" b="1" dirty="0"/>
          </a:p>
        </p:txBody>
      </p:sp>
      <p:sp>
        <p:nvSpPr>
          <p:cNvPr id="37" name="文字方塊 36"/>
          <p:cNvSpPr txBox="1"/>
          <p:nvPr/>
        </p:nvSpPr>
        <p:spPr>
          <a:xfrm>
            <a:off x="4302845" y="2181587"/>
            <a:ext cx="708660" cy="584775"/>
          </a:xfrm>
          <a:prstGeom prst="rect">
            <a:avLst/>
          </a:prstGeom>
          <a:noFill/>
        </p:spPr>
        <p:txBody>
          <a:bodyPr wrap="square" rtlCol="0">
            <a:spAutoFit/>
          </a:bodyPr>
          <a:lstStyle/>
          <a:p>
            <a:pPr algn="ctr"/>
            <a:r>
              <a:rPr lang="en-US" altLang="zh-TW" sz="3200" b="1" dirty="0" smtClean="0"/>
              <a:t>03</a:t>
            </a:r>
            <a:endParaRPr lang="zh-TW" altLang="en-US" sz="3200" b="1" dirty="0"/>
          </a:p>
        </p:txBody>
      </p:sp>
      <p:sp>
        <p:nvSpPr>
          <p:cNvPr id="38" name="文字方塊 37"/>
          <p:cNvSpPr txBox="1"/>
          <p:nvPr/>
        </p:nvSpPr>
        <p:spPr>
          <a:xfrm>
            <a:off x="7183731" y="2181587"/>
            <a:ext cx="708660" cy="584775"/>
          </a:xfrm>
          <a:prstGeom prst="rect">
            <a:avLst/>
          </a:prstGeom>
          <a:noFill/>
        </p:spPr>
        <p:txBody>
          <a:bodyPr wrap="square" rtlCol="0">
            <a:spAutoFit/>
          </a:bodyPr>
          <a:lstStyle/>
          <a:p>
            <a:pPr algn="ctr"/>
            <a:r>
              <a:rPr lang="en-US" altLang="zh-TW" sz="3200" b="1" dirty="0" smtClean="0"/>
              <a:t>05</a:t>
            </a:r>
            <a:endParaRPr lang="zh-TW" altLang="en-US" sz="3200" b="1" dirty="0"/>
          </a:p>
        </p:txBody>
      </p:sp>
      <p:sp>
        <p:nvSpPr>
          <p:cNvPr id="39" name="文字方塊 38"/>
          <p:cNvSpPr txBox="1"/>
          <p:nvPr/>
        </p:nvSpPr>
        <p:spPr>
          <a:xfrm>
            <a:off x="2862402" y="3677840"/>
            <a:ext cx="708660" cy="584775"/>
          </a:xfrm>
          <a:prstGeom prst="rect">
            <a:avLst/>
          </a:prstGeom>
          <a:noFill/>
        </p:spPr>
        <p:txBody>
          <a:bodyPr wrap="square" rtlCol="0">
            <a:spAutoFit/>
          </a:bodyPr>
          <a:lstStyle/>
          <a:p>
            <a:pPr algn="ctr"/>
            <a:r>
              <a:rPr lang="en-US" altLang="zh-TW" sz="3200" b="1" dirty="0" smtClean="0"/>
              <a:t>02</a:t>
            </a:r>
            <a:endParaRPr lang="zh-TW" altLang="en-US" sz="3200" b="1" dirty="0"/>
          </a:p>
        </p:txBody>
      </p:sp>
      <p:sp>
        <p:nvSpPr>
          <p:cNvPr id="51" name="文字方塊 50"/>
          <p:cNvSpPr txBox="1"/>
          <p:nvPr/>
        </p:nvSpPr>
        <p:spPr>
          <a:xfrm>
            <a:off x="5743288" y="3677840"/>
            <a:ext cx="708660" cy="584775"/>
          </a:xfrm>
          <a:prstGeom prst="rect">
            <a:avLst/>
          </a:prstGeom>
          <a:noFill/>
        </p:spPr>
        <p:txBody>
          <a:bodyPr wrap="square" rtlCol="0">
            <a:spAutoFit/>
          </a:bodyPr>
          <a:lstStyle/>
          <a:p>
            <a:pPr algn="ctr"/>
            <a:r>
              <a:rPr lang="en-US" altLang="zh-TW" sz="3200" b="1" dirty="0" smtClean="0"/>
              <a:t>04</a:t>
            </a:r>
            <a:endParaRPr lang="zh-TW" altLang="en-US" sz="3200" b="1" dirty="0"/>
          </a:p>
        </p:txBody>
      </p:sp>
      <p:sp>
        <p:nvSpPr>
          <p:cNvPr id="52" name="矩形 51"/>
          <p:cNvSpPr/>
          <p:nvPr/>
        </p:nvSpPr>
        <p:spPr>
          <a:xfrm>
            <a:off x="1016193" y="297370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3" name="矩形 52"/>
          <p:cNvSpPr/>
          <p:nvPr/>
        </p:nvSpPr>
        <p:spPr>
          <a:xfrm>
            <a:off x="3897079" y="297370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4" name="矩形 53"/>
          <p:cNvSpPr/>
          <p:nvPr/>
        </p:nvSpPr>
        <p:spPr>
          <a:xfrm>
            <a:off x="6777965" y="297370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5" name="矩形 54"/>
          <p:cNvSpPr/>
          <p:nvPr/>
        </p:nvSpPr>
        <p:spPr>
          <a:xfrm>
            <a:off x="2443571" y="442686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56" name="矩形 55"/>
          <p:cNvSpPr/>
          <p:nvPr/>
        </p:nvSpPr>
        <p:spPr>
          <a:xfrm>
            <a:off x="5320027" y="4426861"/>
            <a:ext cx="1520192" cy="861774"/>
          </a:xfrm>
          <a:prstGeom prst="rect">
            <a:avLst/>
          </a:prstGeom>
        </p:spPr>
        <p:txBody>
          <a:bodyPr wrap="square">
            <a:spAutoFit/>
          </a:bodyPr>
          <a:lstStyle/>
          <a:p>
            <a:pPr algn="ctr">
              <a:lnSpc>
                <a:spcPts val="2000"/>
              </a:lnSpc>
            </a:pPr>
            <a:r>
              <a:rPr lang="en-US" altLang="zh-TW" sz="1400" dirty="0">
                <a:solidFill>
                  <a:schemeClr val="bg1"/>
                </a:solidFill>
              </a:rPr>
              <a:t>The quick brown fox jumps over the lazy dog. </a:t>
            </a:r>
            <a:endParaRPr lang="zh-TW" altLang="en-US" sz="1400" dirty="0">
              <a:solidFill>
                <a:schemeClr val="bg1"/>
              </a:solidFill>
            </a:endParaRPr>
          </a:p>
        </p:txBody>
      </p:sp>
      <p:sp>
        <p:nvSpPr>
          <p:cNvPr id="31" name="文字方塊 3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64673992"/>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61</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45" name="群組 44"/>
          <p:cNvGrpSpPr/>
          <p:nvPr/>
        </p:nvGrpSpPr>
        <p:grpSpPr>
          <a:xfrm>
            <a:off x="702945" y="2034540"/>
            <a:ext cx="1977390" cy="3863341"/>
            <a:chOff x="702945" y="2034540"/>
            <a:chExt cx="1977390" cy="3863341"/>
          </a:xfrm>
        </p:grpSpPr>
        <p:sp>
          <p:nvSpPr>
            <p:cNvPr id="31" name="手繪多邊形 30"/>
            <p:cNvSpPr/>
            <p:nvPr/>
          </p:nvSpPr>
          <p:spPr>
            <a:xfrm>
              <a:off x="702945" y="2034540"/>
              <a:ext cx="1977390" cy="3863340"/>
            </a:xfrm>
            <a:custGeom>
              <a:avLst/>
              <a:gdLst>
                <a:gd name="connsiteX0" fmla="*/ 950658 w 1977390"/>
                <a:gd name="connsiteY0" fmla="*/ 0 h 3863340"/>
                <a:gd name="connsiteX1" fmla="*/ 1977390 w 1977390"/>
                <a:gd name="connsiteY1" fmla="*/ 0 h 3863340"/>
                <a:gd name="connsiteX2" fmla="*/ 1977390 w 1977390"/>
                <a:gd name="connsiteY2" fmla="*/ 2512991 h 3863340"/>
                <a:gd name="connsiteX3" fmla="*/ 1246906 w 1977390"/>
                <a:gd name="connsiteY3" fmla="*/ 3863340 h 3863340"/>
                <a:gd name="connsiteX4" fmla="*/ 0 w 1977390"/>
                <a:gd name="connsiteY4" fmla="*/ 3863340 h 3863340"/>
                <a:gd name="connsiteX5" fmla="*/ 0 w 1977390"/>
                <a:gd name="connsiteY5" fmla="*/ 1757353 h 3863340"/>
                <a:gd name="connsiteX6" fmla="*/ 950658 w 1977390"/>
                <a:gd name="connsiteY6" fmla="*/ 0 h 386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7390" h="3863340">
                  <a:moveTo>
                    <a:pt x="950658" y="0"/>
                  </a:moveTo>
                  <a:lnTo>
                    <a:pt x="1977390" y="0"/>
                  </a:lnTo>
                  <a:lnTo>
                    <a:pt x="1977390" y="2512991"/>
                  </a:lnTo>
                  <a:lnTo>
                    <a:pt x="1246906" y="3863340"/>
                  </a:lnTo>
                  <a:lnTo>
                    <a:pt x="0" y="3863340"/>
                  </a:lnTo>
                  <a:lnTo>
                    <a:pt x="0" y="1757353"/>
                  </a:lnTo>
                  <a:lnTo>
                    <a:pt x="950658"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702945" y="2034541"/>
              <a:ext cx="950658" cy="1757353"/>
            </a:xfrm>
            <a:custGeom>
              <a:avLst/>
              <a:gdLst>
                <a:gd name="connsiteX0" fmla="*/ 0 w 950658"/>
                <a:gd name="connsiteY0" fmla="*/ 0 h 1757353"/>
                <a:gd name="connsiteX1" fmla="*/ 950658 w 950658"/>
                <a:gd name="connsiteY1" fmla="*/ 0 h 1757353"/>
                <a:gd name="connsiteX2" fmla="*/ 0 w 950658"/>
                <a:gd name="connsiteY2" fmla="*/ 1757353 h 1757353"/>
                <a:gd name="connsiteX3" fmla="*/ 0 w 950658"/>
                <a:gd name="connsiteY3" fmla="*/ 0 h 1757353"/>
              </a:gdLst>
              <a:ahLst/>
              <a:cxnLst>
                <a:cxn ang="0">
                  <a:pos x="connsiteX0" y="connsiteY0"/>
                </a:cxn>
                <a:cxn ang="0">
                  <a:pos x="connsiteX1" y="connsiteY1"/>
                </a:cxn>
                <a:cxn ang="0">
                  <a:pos x="connsiteX2" y="connsiteY2"/>
                </a:cxn>
                <a:cxn ang="0">
                  <a:pos x="connsiteX3" y="connsiteY3"/>
                </a:cxn>
              </a:cxnLst>
              <a:rect l="l" t="t" r="r" b="b"/>
              <a:pathLst>
                <a:path w="950658" h="1757353">
                  <a:moveTo>
                    <a:pt x="0" y="0"/>
                  </a:moveTo>
                  <a:lnTo>
                    <a:pt x="950658" y="0"/>
                  </a:lnTo>
                  <a:lnTo>
                    <a:pt x="0" y="1757353"/>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7" name="手繪多邊形 26"/>
            <p:cNvSpPr/>
            <p:nvPr/>
          </p:nvSpPr>
          <p:spPr>
            <a:xfrm>
              <a:off x="1949851" y="4547532"/>
              <a:ext cx="730484" cy="1350349"/>
            </a:xfrm>
            <a:custGeom>
              <a:avLst/>
              <a:gdLst>
                <a:gd name="connsiteX0" fmla="*/ 730484 w 730484"/>
                <a:gd name="connsiteY0" fmla="*/ 0 h 1350349"/>
                <a:gd name="connsiteX1" fmla="*/ 730484 w 730484"/>
                <a:gd name="connsiteY1" fmla="*/ 1350349 h 1350349"/>
                <a:gd name="connsiteX2" fmla="*/ 0 w 730484"/>
                <a:gd name="connsiteY2" fmla="*/ 1350349 h 1350349"/>
                <a:gd name="connsiteX3" fmla="*/ 730484 w 730484"/>
                <a:gd name="connsiteY3" fmla="*/ 0 h 1350349"/>
              </a:gdLst>
              <a:ahLst/>
              <a:cxnLst>
                <a:cxn ang="0">
                  <a:pos x="connsiteX0" y="connsiteY0"/>
                </a:cxn>
                <a:cxn ang="0">
                  <a:pos x="connsiteX1" y="connsiteY1"/>
                </a:cxn>
                <a:cxn ang="0">
                  <a:pos x="connsiteX2" y="connsiteY2"/>
                </a:cxn>
                <a:cxn ang="0">
                  <a:pos x="connsiteX3" y="connsiteY3"/>
                </a:cxn>
              </a:cxnLst>
              <a:rect l="l" t="t" r="r" b="b"/>
              <a:pathLst>
                <a:path w="730484" h="1350349">
                  <a:moveTo>
                    <a:pt x="730484" y="0"/>
                  </a:moveTo>
                  <a:lnTo>
                    <a:pt x="730484" y="1350349"/>
                  </a:lnTo>
                  <a:lnTo>
                    <a:pt x="0" y="1350349"/>
                  </a:lnTo>
                  <a:lnTo>
                    <a:pt x="73048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文字方塊 31"/>
          <p:cNvSpPr txBox="1"/>
          <p:nvPr/>
        </p:nvSpPr>
        <p:spPr>
          <a:xfrm>
            <a:off x="702945" y="2045971"/>
            <a:ext cx="680085"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33" name="矩形 32"/>
          <p:cNvSpPr/>
          <p:nvPr/>
        </p:nvSpPr>
        <p:spPr>
          <a:xfrm>
            <a:off x="986873" y="3131514"/>
            <a:ext cx="1716322" cy="2031325"/>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endParaRPr lang="zh-TW" altLang="en-US" sz="1400" dirty="0">
              <a:solidFill>
                <a:schemeClr val="bg1"/>
              </a:solidFill>
            </a:endParaRPr>
          </a:p>
          <a:p>
            <a:r>
              <a:rPr lang="en-US" altLang="zh-TW" sz="1400" dirty="0">
                <a:solidFill>
                  <a:schemeClr val="bg1"/>
                </a:solidFill>
              </a:rPr>
              <a:t>The quick brown fox jumps over the lazy dog.</a:t>
            </a:r>
            <a:endParaRPr lang="zh-TW" altLang="en-US" sz="1400" dirty="0">
              <a:solidFill>
                <a:schemeClr val="bg1"/>
              </a:solidFill>
            </a:endParaRPr>
          </a:p>
          <a:p>
            <a:endParaRPr lang="zh-TW" altLang="en-US" sz="1400" dirty="0">
              <a:solidFill>
                <a:schemeClr val="bg1"/>
              </a:solidFill>
            </a:endParaRPr>
          </a:p>
        </p:txBody>
      </p:sp>
      <p:grpSp>
        <p:nvGrpSpPr>
          <p:cNvPr id="46" name="群組 45"/>
          <p:cNvGrpSpPr/>
          <p:nvPr/>
        </p:nvGrpSpPr>
        <p:grpSpPr>
          <a:xfrm>
            <a:off x="3571875" y="2034540"/>
            <a:ext cx="1977390" cy="3863341"/>
            <a:chOff x="3571875" y="2034540"/>
            <a:chExt cx="1977390" cy="3863341"/>
          </a:xfrm>
        </p:grpSpPr>
        <p:sp>
          <p:nvSpPr>
            <p:cNvPr id="34" name="手繪多邊形 33"/>
            <p:cNvSpPr/>
            <p:nvPr/>
          </p:nvSpPr>
          <p:spPr>
            <a:xfrm>
              <a:off x="3571875" y="2034540"/>
              <a:ext cx="1977390" cy="3863340"/>
            </a:xfrm>
            <a:custGeom>
              <a:avLst/>
              <a:gdLst>
                <a:gd name="connsiteX0" fmla="*/ 950658 w 1977390"/>
                <a:gd name="connsiteY0" fmla="*/ 0 h 3863340"/>
                <a:gd name="connsiteX1" fmla="*/ 1977390 w 1977390"/>
                <a:gd name="connsiteY1" fmla="*/ 0 h 3863340"/>
                <a:gd name="connsiteX2" fmla="*/ 1977390 w 1977390"/>
                <a:gd name="connsiteY2" fmla="*/ 2512991 h 3863340"/>
                <a:gd name="connsiteX3" fmla="*/ 1246906 w 1977390"/>
                <a:gd name="connsiteY3" fmla="*/ 3863340 h 3863340"/>
                <a:gd name="connsiteX4" fmla="*/ 0 w 1977390"/>
                <a:gd name="connsiteY4" fmla="*/ 3863340 h 3863340"/>
                <a:gd name="connsiteX5" fmla="*/ 0 w 1977390"/>
                <a:gd name="connsiteY5" fmla="*/ 1757353 h 3863340"/>
                <a:gd name="connsiteX6" fmla="*/ 950658 w 1977390"/>
                <a:gd name="connsiteY6" fmla="*/ 0 h 386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7390" h="3863340">
                  <a:moveTo>
                    <a:pt x="950658" y="0"/>
                  </a:moveTo>
                  <a:lnTo>
                    <a:pt x="1977390" y="0"/>
                  </a:lnTo>
                  <a:lnTo>
                    <a:pt x="1977390" y="2512991"/>
                  </a:lnTo>
                  <a:lnTo>
                    <a:pt x="1246906" y="3863340"/>
                  </a:lnTo>
                  <a:lnTo>
                    <a:pt x="0" y="3863340"/>
                  </a:lnTo>
                  <a:lnTo>
                    <a:pt x="0" y="1757353"/>
                  </a:lnTo>
                  <a:lnTo>
                    <a:pt x="95065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a:off x="3571875" y="2034541"/>
              <a:ext cx="950658" cy="1757353"/>
            </a:xfrm>
            <a:custGeom>
              <a:avLst/>
              <a:gdLst>
                <a:gd name="connsiteX0" fmla="*/ 0 w 950658"/>
                <a:gd name="connsiteY0" fmla="*/ 0 h 1757353"/>
                <a:gd name="connsiteX1" fmla="*/ 950658 w 950658"/>
                <a:gd name="connsiteY1" fmla="*/ 0 h 1757353"/>
                <a:gd name="connsiteX2" fmla="*/ 0 w 950658"/>
                <a:gd name="connsiteY2" fmla="*/ 1757353 h 1757353"/>
                <a:gd name="connsiteX3" fmla="*/ 0 w 950658"/>
                <a:gd name="connsiteY3" fmla="*/ 0 h 1757353"/>
              </a:gdLst>
              <a:ahLst/>
              <a:cxnLst>
                <a:cxn ang="0">
                  <a:pos x="connsiteX0" y="connsiteY0"/>
                </a:cxn>
                <a:cxn ang="0">
                  <a:pos x="connsiteX1" y="connsiteY1"/>
                </a:cxn>
                <a:cxn ang="0">
                  <a:pos x="connsiteX2" y="connsiteY2"/>
                </a:cxn>
                <a:cxn ang="0">
                  <a:pos x="connsiteX3" y="connsiteY3"/>
                </a:cxn>
              </a:cxnLst>
              <a:rect l="l" t="t" r="r" b="b"/>
              <a:pathLst>
                <a:path w="950658" h="1757353">
                  <a:moveTo>
                    <a:pt x="0" y="0"/>
                  </a:moveTo>
                  <a:lnTo>
                    <a:pt x="950658" y="0"/>
                  </a:lnTo>
                  <a:lnTo>
                    <a:pt x="0" y="1757353"/>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4818781" y="4547532"/>
              <a:ext cx="730484" cy="1350349"/>
            </a:xfrm>
            <a:custGeom>
              <a:avLst/>
              <a:gdLst>
                <a:gd name="connsiteX0" fmla="*/ 730484 w 730484"/>
                <a:gd name="connsiteY0" fmla="*/ 0 h 1350349"/>
                <a:gd name="connsiteX1" fmla="*/ 730484 w 730484"/>
                <a:gd name="connsiteY1" fmla="*/ 1350349 h 1350349"/>
                <a:gd name="connsiteX2" fmla="*/ 0 w 730484"/>
                <a:gd name="connsiteY2" fmla="*/ 1350349 h 1350349"/>
                <a:gd name="connsiteX3" fmla="*/ 730484 w 730484"/>
                <a:gd name="connsiteY3" fmla="*/ 0 h 1350349"/>
              </a:gdLst>
              <a:ahLst/>
              <a:cxnLst>
                <a:cxn ang="0">
                  <a:pos x="connsiteX0" y="connsiteY0"/>
                </a:cxn>
                <a:cxn ang="0">
                  <a:pos x="connsiteX1" y="connsiteY1"/>
                </a:cxn>
                <a:cxn ang="0">
                  <a:pos x="connsiteX2" y="connsiteY2"/>
                </a:cxn>
                <a:cxn ang="0">
                  <a:pos x="connsiteX3" y="connsiteY3"/>
                </a:cxn>
              </a:cxnLst>
              <a:rect l="l" t="t" r="r" b="b"/>
              <a:pathLst>
                <a:path w="730484" h="1350349">
                  <a:moveTo>
                    <a:pt x="730484" y="0"/>
                  </a:moveTo>
                  <a:lnTo>
                    <a:pt x="730484" y="1350349"/>
                  </a:lnTo>
                  <a:lnTo>
                    <a:pt x="0" y="1350349"/>
                  </a:lnTo>
                  <a:lnTo>
                    <a:pt x="73048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7" name="文字方塊 36"/>
          <p:cNvSpPr txBox="1"/>
          <p:nvPr/>
        </p:nvSpPr>
        <p:spPr>
          <a:xfrm>
            <a:off x="3571875" y="2045971"/>
            <a:ext cx="680085"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38" name="矩形 37"/>
          <p:cNvSpPr/>
          <p:nvPr/>
        </p:nvSpPr>
        <p:spPr>
          <a:xfrm>
            <a:off x="3855803" y="3131514"/>
            <a:ext cx="1716322" cy="2031325"/>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endParaRPr lang="zh-TW" altLang="en-US" sz="1400" dirty="0">
              <a:solidFill>
                <a:schemeClr val="bg1"/>
              </a:solidFill>
            </a:endParaRPr>
          </a:p>
          <a:p>
            <a:r>
              <a:rPr lang="en-US" altLang="zh-TW" sz="1400" dirty="0">
                <a:solidFill>
                  <a:schemeClr val="bg1"/>
                </a:solidFill>
              </a:rPr>
              <a:t>The quick brown fox jumps over the lazy dog.</a:t>
            </a:r>
            <a:endParaRPr lang="zh-TW" altLang="en-US" sz="1400" dirty="0">
              <a:solidFill>
                <a:schemeClr val="bg1"/>
              </a:solidFill>
            </a:endParaRPr>
          </a:p>
          <a:p>
            <a:endParaRPr lang="zh-TW" altLang="en-US" sz="1400" dirty="0">
              <a:solidFill>
                <a:schemeClr val="bg1"/>
              </a:solidFill>
            </a:endParaRPr>
          </a:p>
        </p:txBody>
      </p:sp>
      <p:grpSp>
        <p:nvGrpSpPr>
          <p:cNvPr id="47" name="群組 46"/>
          <p:cNvGrpSpPr/>
          <p:nvPr/>
        </p:nvGrpSpPr>
        <p:grpSpPr>
          <a:xfrm>
            <a:off x="6440805" y="2034540"/>
            <a:ext cx="1977390" cy="3863341"/>
            <a:chOff x="6440805" y="2034540"/>
            <a:chExt cx="1977390" cy="3863341"/>
          </a:xfrm>
        </p:grpSpPr>
        <p:sp>
          <p:nvSpPr>
            <p:cNvPr id="39" name="手繪多邊形 38"/>
            <p:cNvSpPr/>
            <p:nvPr/>
          </p:nvSpPr>
          <p:spPr>
            <a:xfrm>
              <a:off x="6440805" y="2034540"/>
              <a:ext cx="1977390" cy="3863340"/>
            </a:xfrm>
            <a:custGeom>
              <a:avLst/>
              <a:gdLst>
                <a:gd name="connsiteX0" fmla="*/ 950658 w 1977390"/>
                <a:gd name="connsiteY0" fmla="*/ 0 h 3863340"/>
                <a:gd name="connsiteX1" fmla="*/ 1977390 w 1977390"/>
                <a:gd name="connsiteY1" fmla="*/ 0 h 3863340"/>
                <a:gd name="connsiteX2" fmla="*/ 1977390 w 1977390"/>
                <a:gd name="connsiteY2" fmla="*/ 2512991 h 3863340"/>
                <a:gd name="connsiteX3" fmla="*/ 1246906 w 1977390"/>
                <a:gd name="connsiteY3" fmla="*/ 3863340 h 3863340"/>
                <a:gd name="connsiteX4" fmla="*/ 0 w 1977390"/>
                <a:gd name="connsiteY4" fmla="*/ 3863340 h 3863340"/>
                <a:gd name="connsiteX5" fmla="*/ 0 w 1977390"/>
                <a:gd name="connsiteY5" fmla="*/ 1757353 h 3863340"/>
                <a:gd name="connsiteX6" fmla="*/ 950658 w 1977390"/>
                <a:gd name="connsiteY6" fmla="*/ 0 h 3863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77390" h="3863340">
                  <a:moveTo>
                    <a:pt x="950658" y="0"/>
                  </a:moveTo>
                  <a:lnTo>
                    <a:pt x="1977390" y="0"/>
                  </a:lnTo>
                  <a:lnTo>
                    <a:pt x="1977390" y="2512991"/>
                  </a:lnTo>
                  <a:lnTo>
                    <a:pt x="1246906" y="3863340"/>
                  </a:lnTo>
                  <a:lnTo>
                    <a:pt x="0" y="3863340"/>
                  </a:lnTo>
                  <a:lnTo>
                    <a:pt x="0" y="1757353"/>
                  </a:lnTo>
                  <a:lnTo>
                    <a:pt x="95065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0" name="手繪多邊形 39"/>
            <p:cNvSpPr/>
            <p:nvPr/>
          </p:nvSpPr>
          <p:spPr>
            <a:xfrm>
              <a:off x="6440805" y="2034541"/>
              <a:ext cx="950658" cy="1757353"/>
            </a:xfrm>
            <a:custGeom>
              <a:avLst/>
              <a:gdLst>
                <a:gd name="connsiteX0" fmla="*/ 0 w 950658"/>
                <a:gd name="connsiteY0" fmla="*/ 0 h 1757353"/>
                <a:gd name="connsiteX1" fmla="*/ 950658 w 950658"/>
                <a:gd name="connsiteY1" fmla="*/ 0 h 1757353"/>
                <a:gd name="connsiteX2" fmla="*/ 0 w 950658"/>
                <a:gd name="connsiteY2" fmla="*/ 1757353 h 1757353"/>
                <a:gd name="connsiteX3" fmla="*/ 0 w 950658"/>
                <a:gd name="connsiteY3" fmla="*/ 0 h 1757353"/>
              </a:gdLst>
              <a:ahLst/>
              <a:cxnLst>
                <a:cxn ang="0">
                  <a:pos x="connsiteX0" y="connsiteY0"/>
                </a:cxn>
                <a:cxn ang="0">
                  <a:pos x="connsiteX1" y="connsiteY1"/>
                </a:cxn>
                <a:cxn ang="0">
                  <a:pos x="connsiteX2" y="connsiteY2"/>
                </a:cxn>
                <a:cxn ang="0">
                  <a:pos x="connsiteX3" y="connsiteY3"/>
                </a:cxn>
              </a:cxnLst>
              <a:rect l="l" t="t" r="r" b="b"/>
              <a:pathLst>
                <a:path w="950658" h="1757353">
                  <a:moveTo>
                    <a:pt x="0" y="0"/>
                  </a:moveTo>
                  <a:lnTo>
                    <a:pt x="950658" y="0"/>
                  </a:lnTo>
                  <a:lnTo>
                    <a:pt x="0" y="1757353"/>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7687711" y="4547532"/>
              <a:ext cx="730484" cy="1350349"/>
            </a:xfrm>
            <a:custGeom>
              <a:avLst/>
              <a:gdLst>
                <a:gd name="connsiteX0" fmla="*/ 730484 w 730484"/>
                <a:gd name="connsiteY0" fmla="*/ 0 h 1350349"/>
                <a:gd name="connsiteX1" fmla="*/ 730484 w 730484"/>
                <a:gd name="connsiteY1" fmla="*/ 1350349 h 1350349"/>
                <a:gd name="connsiteX2" fmla="*/ 0 w 730484"/>
                <a:gd name="connsiteY2" fmla="*/ 1350349 h 1350349"/>
                <a:gd name="connsiteX3" fmla="*/ 730484 w 730484"/>
                <a:gd name="connsiteY3" fmla="*/ 0 h 1350349"/>
              </a:gdLst>
              <a:ahLst/>
              <a:cxnLst>
                <a:cxn ang="0">
                  <a:pos x="connsiteX0" y="connsiteY0"/>
                </a:cxn>
                <a:cxn ang="0">
                  <a:pos x="connsiteX1" y="connsiteY1"/>
                </a:cxn>
                <a:cxn ang="0">
                  <a:pos x="connsiteX2" y="connsiteY2"/>
                </a:cxn>
                <a:cxn ang="0">
                  <a:pos x="connsiteX3" y="connsiteY3"/>
                </a:cxn>
              </a:cxnLst>
              <a:rect l="l" t="t" r="r" b="b"/>
              <a:pathLst>
                <a:path w="730484" h="1350349">
                  <a:moveTo>
                    <a:pt x="730484" y="0"/>
                  </a:moveTo>
                  <a:lnTo>
                    <a:pt x="730484" y="1350349"/>
                  </a:lnTo>
                  <a:lnTo>
                    <a:pt x="0" y="1350349"/>
                  </a:lnTo>
                  <a:lnTo>
                    <a:pt x="730484"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 name="文字方塊 41"/>
          <p:cNvSpPr txBox="1"/>
          <p:nvPr/>
        </p:nvSpPr>
        <p:spPr>
          <a:xfrm>
            <a:off x="6440805" y="2045971"/>
            <a:ext cx="680085"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43" name="矩形 42"/>
          <p:cNvSpPr/>
          <p:nvPr/>
        </p:nvSpPr>
        <p:spPr>
          <a:xfrm>
            <a:off x="6724733" y="3131514"/>
            <a:ext cx="1716322" cy="2031325"/>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endParaRPr lang="zh-TW" altLang="en-US" sz="1400" dirty="0">
              <a:solidFill>
                <a:schemeClr val="bg1"/>
              </a:solidFill>
            </a:endParaRPr>
          </a:p>
          <a:p>
            <a:r>
              <a:rPr lang="en-US" altLang="zh-TW" sz="1400" dirty="0">
                <a:solidFill>
                  <a:schemeClr val="bg1"/>
                </a:solidFill>
              </a:rPr>
              <a:t>The quick brown fox jumps over the lazy dog.</a:t>
            </a:r>
            <a:endParaRPr lang="zh-TW" altLang="en-US" sz="1400" dirty="0">
              <a:solidFill>
                <a:schemeClr val="bg1"/>
              </a:solidFill>
            </a:endParaRPr>
          </a:p>
          <a:p>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64232046"/>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62</a:t>
            </a:fld>
            <a:endParaRPr lang="zh-TW" altLang="en-US"/>
          </a:p>
        </p:txBody>
      </p:sp>
      <p:grpSp>
        <p:nvGrpSpPr>
          <p:cNvPr id="4" name="群組 3"/>
          <p:cNvGrpSpPr/>
          <p:nvPr/>
        </p:nvGrpSpPr>
        <p:grpSpPr>
          <a:xfrm>
            <a:off x="1786690" y="1720511"/>
            <a:ext cx="2454442" cy="2129589"/>
            <a:chOff x="1786690" y="1720511"/>
            <a:chExt cx="2454442" cy="2129589"/>
          </a:xfrm>
        </p:grpSpPr>
        <p:sp>
          <p:nvSpPr>
            <p:cNvPr id="40" name="手繪多邊形 39"/>
            <p:cNvSpPr/>
            <p:nvPr/>
          </p:nvSpPr>
          <p:spPr>
            <a:xfrm>
              <a:off x="1812407" y="1720511"/>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1786690" y="1944302"/>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5" name="群組 4"/>
          <p:cNvGrpSpPr/>
          <p:nvPr/>
        </p:nvGrpSpPr>
        <p:grpSpPr>
          <a:xfrm>
            <a:off x="4902869" y="1720511"/>
            <a:ext cx="2454442" cy="2129589"/>
            <a:chOff x="4902869" y="1720511"/>
            <a:chExt cx="2454442" cy="2129589"/>
          </a:xfrm>
        </p:grpSpPr>
        <p:sp>
          <p:nvSpPr>
            <p:cNvPr id="41" name="手繪多邊形 40"/>
            <p:cNvSpPr/>
            <p:nvPr/>
          </p:nvSpPr>
          <p:spPr>
            <a:xfrm>
              <a:off x="4928586" y="1720511"/>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4902869" y="1944302"/>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1786690" y="4162922"/>
            <a:ext cx="2454442" cy="2129589"/>
            <a:chOff x="1786690" y="4162922"/>
            <a:chExt cx="2454442" cy="2129589"/>
          </a:xfrm>
        </p:grpSpPr>
        <p:sp>
          <p:nvSpPr>
            <p:cNvPr id="43" name="手繪多邊形 42"/>
            <p:cNvSpPr/>
            <p:nvPr/>
          </p:nvSpPr>
          <p:spPr>
            <a:xfrm>
              <a:off x="1812407" y="4162922"/>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4" name="手繪多邊形 43"/>
            <p:cNvSpPr/>
            <p:nvPr/>
          </p:nvSpPr>
          <p:spPr>
            <a:xfrm>
              <a:off x="1786690" y="4386713"/>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7" name="群組 6"/>
          <p:cNvGrpSpPr/>
          <p:nvPr/>
        </p:nvGrpSpPr>
        <p:grpSpPr>
          <a:xfrm>
            <a:off x="4902869" y="4162922"/>
            <a:ext cx="2454442" cy="2129589"/>
            <a:chOff x="4902869" y="4162922"/>
            <a:chExt cx="2454442" cy="2129589"/>
          </a:xfrm>
        </p:grpSpPr>
        <p:sp>
          <p:nvSpPr>
            <p:cNvPr id="45" name="手繪多邊形 44"/>
            <p:cNvSpPr/>
            <p:nvPr/>
          </p:nvSpPr>
          <p:spPr>
            <a:xfrm>
              <a:off x="4928586" y="4162922"/>
              <a:ext cx="2403008" cy="784081"/>
            </a:xfrm>
            <a:custGeom>
              <a:avLst/>
              <a:gdLst>
                <a:gd name="connsiteX0" fmla="*/ 329222 w 2403008"/>
                <a:gd name="connsiteY0" fmla="*/ 0 h 784081"/>
                <a:gd name="connsiteX1" fmla="*/ 2073786 w 2403008"/>
                <a:gd name="connsiteY1" fmla="*/ 0 h 784081"/>
                <a:gd name="connsiteX2" fmla="*/ 2400832 w 2403008"/>
                <a:gd name="connsiteY2" fmla="*/ 216781 h 784081"/>
                <a:gd name="connsiteX3" fmla="*/ 2403008 w 2403008"/>
                <a:gd name="connsiteY3" fmla="*/ 223791 h 784081"/>
                <a:gd name="connsiteX4" fmla="*/ 2311747 w 2403008"/>
                <a:gd name="connsiteY4" fmla="*/ 324203 h 784081"/>
                <a:gd name="connsiteX5" fmla="*/ 1201504 w 2403008"/>
                <a:gd name="connsiteY5" fmla="*/ 784081 h 784081"/>
                <a:gd name="connsiteX6" fmla="*/ 91261 w 2403008"/>
                <a:gd name="connsiteY6" fmla="*/ 324203 h 784081"/>
                <a:gd name="connsiteX7" fmla="*/ 0 w 2403008"/>
                <a:gd name="connsiteY7" fmla="*/ 223791 h 784081"/>
                <a:gd name="connsiteX8" fmla="*/ 2176 w 2403008"/>
                <a:gd name="connsiteY8" fmla="*/ 216781 h 784081"/>
                <a:gd name="connsiteX9" fmla="*/ 329222 w 2403008"/>
                <a:gd name="connsiteY9" fmla="*/ 0 h 784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03008" h="784081">
                  <a:moveTo>
                    <a:pt x="329222" y="0"/>
                  </a:moveTo>
                  <a:lnTo>
                    <a:pt x="2073786" y="0"/>
                  </a:lnTo>
                  <a:cubicBezTo>
                    <a:pt x="2220806" y="0"/>
                    <a:pt x="2346949" y="89388"/>
                    <a:pt x="2400832" y="216781"/>
                  </a:cubicBezTo>
                  <a:lnTo>
                    <a:pt x="2403008" y="223791"/>
                  </a:lnTo>
                  <a:lnTo>
                    <a:pt x="2311747" y="324203"/>
                  </a:lnTo>
                  <a:cubicBezTo>
                    <a:pt x="2027611" y="608339"/>
                    <a:pt x="1635081" y="784081"/>
                    <a:pt x="1201504" y="784081"/>
                  </a:cubicBezTo>
                  <a:cubicBezTo>
                    <a:pt x="767927" y="784081"/>
                    <a:pt x="375397" y="608339"/>
                    <a:pt x="91261" y="324203"/>
                  </a:cubicBezTo>
                  <a:lnTo>
                    <a:pt x="0" y="223791"/>
                  </a:lnTo>
                  <a:lnTo>
                    <a:pt x="2176" y="216781"/>
                  </a:lnTo>
                  <a:cubicBezTo>
                    <a:pt x="56059" y="89388"/>
                    <a:pt x="182202" y="0"/>
                    <a:pt x="32922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902869" y="4386713"/>
              <a:ext cx="2454442" cy="1905798"/>
            </a:xfrm>
            <a:custGeom>
              <a:avLst/>
              <a:gdLst>
                <a:gd name="connsiteX0" fmla="*/ 25717 w 2454442"/>
                <a:gd name="connsiteY0" fmla="*/ 0 h 1905798"/>
                <a:gd name="connsiteX1" fmla="*/ 116978 w 2454442"/>
                <a:gd name="connsiteY1" fmla="*/ 100412 h 1905798"/>
                <a:gd name="connsiteX2" fmla="*/ 1227221 w 2454442"/>
                <a:gd name="connsiteY2" fmla="*/ 560290 h 1905798"/>
                <a:gd name="connsiteX3" fmla="*/ 2337464 w 2454442"/>
                <a:gd name="connsiteY3" fmla="*/ 100412 h 1905798"/>
                <a:gd name="connsiteX4" fmla="*/ 2428725 w 2454442"/>
                <a:gd name="connsiteY4" fmla="*/ 0 h 1905798"/>
                <a:gd name="connsiteX5" fmla="*/ 2447231 w 2454442"/>
                <a:gd name="connsiteY5" fmla="*/ 59616 h 1905798"/>
                <a:gd name="connsiteX6" fmla="*/ 2454442 w 2454442"/>
                <a:gd name="connsiteY6" fmla="*/ 131148 h 1905798"/>
                <a:gd name="connsiteX7" fmla="*/ 2454442 w 2454442"/>
                <a:gd name="connsiteY7" fmla="*/ 1550859 h 1905798"/>
                <a:gd name="connsiteX8" fmla="*/ 2099503 w 2454442"/>
                <a:gd name="connsiteY8" fmla="*/ 1905798 h 1905798"/>
                <a:gd name="connsiteX9" fmla="*/ 354939 w 2454442"/>
                <a:gd name="connsiteY9" fmla="*/ 1905798 h 1905798"/>
                <a:gd name="connsiteX10" fmla="*/ 0 w 2454442"/>
                <a:gd name="connsiteY10" fmla="*/ 1550859 h 1905798"/>
                <a:gd name="connsiteX11" fmla="*/ 0 w 2454442"/>
                <a:gd name="connsiteY11" fmla="*/ 131148 h 1905798"/>
                <a:gd name="connsiteX12" fmla="*/ 7211 w 2454442"/>
                <a:gd name="connsiteY12" fmla="*/ 59616 h 1905798"/>
                <a:gd name="connsiteX13" fmla="*/ 25717 w 2454442"/>
                <a:gd name="connsiteY13" fmla="*/ 0 h 1905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54442" h="1905798">
                  <a:moveTo>
                    <a:pt x="25717" y="0"/>
                  </a:moveTo>
                  <a:lnTo>
                    <a:pt x="116978" y="100412"/>
                  </a:lnTo>
                  <a:cubicBezTo>
                    <a:pt x="401114" y="384548"/>
                    <a:pt x="793644" y="560290"/>
                    <a:pt x="1227221" y="560290"/>
                  </a:cubicBezTo>
                  <a:cubicBezTo>
                    <a:pt x="1660798" y="560290"/>
                    <a:pt x="2053328" y="384548"/>
                    <a:pt x="2337464" y="100412"/>
                  </a:cubicBezTo>
                  <a:lnTo>
                    <a:pt x="2428725" y="0"/>
                  </a:lnTo>
                  <a:lnTo>
                    <a:pt x="2447231" y="59616"/>
                  </a:lnTo>
                  <a:cubicBezTo>
                    <a:pt x="2451959" y="82721"/>
                    <a:pt x="2454442" y="106645"/>
                    <a:pt x="2454442" y="131148"/>
                  </a:cubicBezTo>
                  <a:lnTo>
                    <a:pt x="2454442" y="1550859"/>
                  </a:lnTo>
                  <a:cubicBezTo>
                    <a:pt x="2454442" y="1746886"/>
                    <a:pt x="2295530" y="1905798"/>
                    <a:pt x="2099503" y="1905798"/>
                  </a:cubicBezTo>
                  <a:lnTo>
                    <a:pt x="354939" y="1905798"/>
                  </a:lnTo>
                  <a:cubicBezTo>
                    <a:pt x="158912" y="1905798"/>
                    <a:pt x="0" y="1746886"/>
                    <a:pt x="0" y="1550859"/>
                  </a:cubicBezTo>
                  <a:lnTo>
                    <a:pt x="0" y="131148"/>
                  </a:lnTo>
                  <a:cubicBezTo>
                    <a:pt x="0" y="106645"/>
                    <a:pt x="2483" y="82721"/>
                    <a:pt x="7211" y="59616"/>
                  </a:cubicBezTo>
                  <a:lnTo>
                    <a:pt x="2571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7" name="文字方塊 46"/>
          <p:cNvSpPr txBox="1"/>
          <p:nvPr/>
        </p:nvSpPr>
        <p:spPr>
          <a:xfrm>
            <a:off x="2716507" y="1799579"/>
            <a:ext cx="594807"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48" name="文字方塊 47"/>
          <p:cNvSpPr txBox="1"/>
          <p:nvPr/>
        </p:nvSpPr>
        <p:spPr>
          <a:xfrm>
            <a:off x="5832686" y="1799579"/>
            <a:ext cx="594807"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49" name="矩形 48"/>
          <p:cNvSpPr/>
          <p:nvPr/>
        </p:nvSpPr>
        <p:spPr>
          <a:xfrm>
            <a:off x="1851568" y="2575461"/>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50" name="矩形 49"/>
          <p:cNvSpPr/>
          <p:nvPr/>
        </p:nvSpPr>
        <p:spPr>
          <a:xfrm>
            <a:off x="4967745" y="2575461"/>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51" name="文字方塊 50"/>
          <p:cNvSpPr txBox="1"/>
          <p:nvPr/>
        </p:nvSpPr>
        <p:spPr>
          <a:xfrm>
            <a:off x="2716507" y="4290116"/>
            <a:ext cx="594807"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52" name="文字方塊 51"/>
          <p:cNvSpPr txBox="1"/>
          <p:nvPr/>
        </p:nvSpPr>
        <p:spPr>
          <a:xfrm>
            <a:off x="5832686" y="4290116"/>
            <a:ext cx="594807"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53" name="矩形 52"/>
          <p:cNvSpPr/>
          <p:nvPr/>
        </p:nvSpPr>
        <p:spPr>
          <a:xfrm>
            <a:off x="1851568" y="5065998"/>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54" name="矩形 53"/>
          <p:cNvSpPr/>
          <p:nvPr/>
        </p:nvSpPr>
        <p:spPr>
          <a:xfrm>
            <a:off x="4967745" y="5065998"/>
            <a:ext cx="2324687" cy="1118255"/>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704724603"/>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63</a:t>
            </a:fld>
            <a:endParaRPr lang="zh-TW" altLang="en-US"/>
          </a:p>
        </p:txBody>
      </p:sp>
      <p:grpSp>
        <p:nvGrpSpPr>
          <p:cNvPr id="5" name="群組 4"/>
          <p:cNvGrpSpPr/>
          <p:nvPr/>
        </p:nvGrpSpPr>
        <p:grpSpPr>
          <a:xfrm>
            <a:off x="921564" y="1576130"/>
            <a:ext cx="3186072" cy="2261938"/>
            <a:chOff x="921564" y="1576130"/>
            <a:chExt cx="3186072" cy="2261938"/>
          </a:xfrm>
        </p:grpSpPr>
        <p:sp>
          <p:nvSpPr>
            <p:cNvPr id="16" name="手繪多邊形 15"/>
            <p:cNvSpPr/>
            <p:nvPr/>
          </p:nvSpPr>
          <p:spPr>
            <a:xfrm>
              <a:off x="921564" y="1576130"/>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五邊形 3"/>
            <p:cNvSpPr/>
            <p:nvPr/>
          </p:nvSpPr>
          <p:spPr>
            <a:xfrm>
              <a:off x="921564" y="1576131"/>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01</a:t>
              </a:r>
              <a:endParaRPr lang="zh-TW" altLang="en-US" sz="2800" dirty="0"/>
            </a:p>
          </p:txBody>
        </p:sp>
        <p:sp>
          <p:nvSpPr>
            <p:cNvPr id="7" name="矩形 6"/>
            <p:cNvSpPr/>
            <p:nvPr/>
          </p:nvSpPr>
          <p:spPr>
            <a:xfrm>
              <a:off x="921564" y="2201774"/>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6" name="群組 5"/>
          <p:cNvGrpSpPr/>
          <p:nvPr/>
        </p:nvGrpSpPr>
        <p:grpSpPr>
          <a:xfrm>
            <a:off x="5036364" y="1576130"/>
            <a:ext cx="3186072" cy="2261938"/>
            <a:chOff x="5036364" y="1576130"/>
            <a:chExt cx="3186072" cy="2261938"/>
          </a:xfrm>
        </p:grpSpPr>
        <p:sp>
          <p:nvSpPr>
            <p:cNvPr id="18" name="手繪多邊形 17"/>
            <p:cNvSpPr/>
            <p:nvPr/>
          </p:nvSpPr>
          <p:spPr>
            <a:xfrm>
              <a:off x="5036364" y="1576130"/>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五邊形 18"/>
            <p:cNvSpPr/>
            <p:nvPr/>
          </p:nvSpPr>
          <p:spPr>
            <a:xfrm>
              <a:off x="5036364" y="1576131"/>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02</a:t>
              </a:r>
              <a:endParaRPr lang="zh-TW" altLang="en-US" sz="2800" dirty="0"/>
            </a:p>
          </p:txBody>
        </p:sp>
        <p:sp>
          <p:nvSpPr>
            <p:cNvPr id="20" name="矩形 19"/>
            <p:cNvSpPr/>
            <p:nvPr/>
          </p:nvSpPr>
          <p:spPr>
            <a:xfrm>
              <a:off x="5036364" y="2201774"/>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8" name="群組 7"/>
          <p:cNvGrpSpPr/>
          <p:nvPr/>
        </p:nvGrpSpPr>
        <p:grpSpPr>
          <a:xfrm>
            <a:off x="921564" y="4066667"/>
            <a:ext cx="3186072" cy="2261938"/>
            <a:chOff x="921564" y="4066667"/>
            <a:chExt cx="3186072" cy="2261938"/>
          </a:xfrm>
        </p:grpSpPr>
        <p:sp>
          <p:nvSpPr>
            <p:cNvPr id="21" name="手繪多邊形 20"/>
            <p:cNvSpPr/>
            <p:nvPr/>
          </p:nvSpPr>
          <p:spPr>
            <a:xfrm>
              <a:off x="921564" y="4066667"/>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五邊形 21"/>
            <p:cNvSpPr/>
            <p:nvPr/>
          </p:nvSpPr>
          <p:spPr>
            <a:xfrm>
              <a:off x="921564" y="4066668"/>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03</a:t>
              </a:r>
              <a:endParaRPr lang="zh-TW" altLang="en-US" sz="2800" dirty="0"/>
            </a:p>
          </p:txBody>
        </p:sp>
        <p:sp>
          <p:nvSpPr>
            <p:cNvPr id="23" name="矩形 22"/>
            <p:cNvSpPr/>
            <p:nvPr/>
          </p:nvSpPr>
          <p:spPr>
            <a:xfrm>
              <a:off x="921564" y="4692311"/>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grpSp>
        <p:nvGrpSpPr>
          <p:cNvPr id="9" name="群組 8"/>
          <p:cNvGrpSpPr/>
          <p:nvPr/>
        </p:nvGrpSpPr>
        <p:grpSpPr>
          <a:xfrm>
            <a:off x="5036364" y="4066667"/>
            <a:ext cx="3186072" cy="2261938"/>
            <a:chOff x="5036364" y="4066667"/>
            <a:chExt cx="3186072" cy="2261938"/>
          </a:xfrm>
        </p:grpSpPr>
        <p:sp>
          <p:nvSpPr>
            <p:cNvPr id="24" name="手繪多邊形 23"/>
            <p:cNvSpPr/>
            <p:nvPr/>
          </p:nvSpPr>
          <p:spPr>
            <a:xfrm>
              <a:off x="5036364" y="4066667"/>
              <a:ext cx="3186072" cy="625643"/>
            </a:xfrm>
            <a:custGeom>
              <a:avLst/>
              <a:gdLst>
                <a:gd name="connsiteX0" fmla="*/ 0 w 3186072"/>
                <a:gd name="connsiteY0" fmla="*/ 0 h 625643"/>
                <a:gd name="connsiteX1" fmla="*/ 3186072 w 3186072"/>
                <a:gd name="connsiteY1" fmla="*/ 0 h 625643"/>
                <a:gd name="connsiteX2" fmla="*/ 3186072 w 3186072"/>
                <a:gd name="connsiteY2" fmla="*/ 625643 h 625643"/>
                <a:gd name="connsiteX3" fmla="*/ 649707 w 3186072"/>
                <a:gd name="connsiteY3" fmla="*/ 625643 h 625643"/>
                <a:gd name="connsiteX4" fmla="*/ 962527 w 3186072"/>
                <a:gd name="connsiteY4" fmla="*/ 312823 h 625643"/>
                <a:gd name="connsiteX5" fmla="*/ 649706 w 3186072"/>
                <a:gd name="connsiteY5" fmla="*/ 1 h 625643"/>
                <a:gd name="connsiteX6" fmla="*/ 0 w 3186072"/>
                <a:gd name="connsiteY6" fmla="*/ 1 h 625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86072" h="625643">
                  <a:moveTo>
                    <a:pt x="0" y="0"/>
                  </a:moveTo>
                  <a:lnTo>
                    <a:pt x="3186072" y="0"/>
                  </a:lnTo>
                  <a:lnTo>
                    <a:pt x="3186072" y="625643"/>
                  </a:lnTo>
                  <a:lnTo>
                    <a:pt x="649707" y="625643"/>
                  </a:lnTo>
                  <a:lnTo>
                    <a:pt x="962527" y="312823"/>
                  </a:lnTo>
                  <a:lnTo>
                    <a:pt x="649706" y="1"/>
                  </a:lnTo>
                  <a:lnTo>
                    <a:pt x="0" y="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五邊形 24"/>
            <p:cNvSpPr/>
            <p:nvPr/>
          </p:nvSpPr>
          <p:spPr>
            <a:xfrm>
              <a:off x="5036364" y="4066668"/>
              <a:ext cx="962527" cy="625643"/>
            </a:xfrm>
            <a:prstGeom prst="homePlat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t>04</a:t>
              </a:r>
              <a:endParaRPr lang="zh-TW" altLang="en-US" sz="2800" dirty="0"/>
            </a:p>
          </p:txBody>
        </p:sp>
        <p:sp>
          <p:nvSpPr>
            <p:cNvPr id="26" name="矩形 25"/>
            <p:cNvSpPr/>
            <p:nvPr/>
          </p:nvSpPr>
          <p:spPr>
            <a:xfrm>
              <a:off x="5036364" y="4692311"/>
              <a:ext cx="3186072" cy="163629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8" name="文字方塊 27"/>
          <p:cNvSpPr txBox="1"/>
          <p:nvPr/>
        </p:nvSpPr>
        <p:spPr>
          <a:xfrm>
            <a:off x="1884091" y="1627636"/>
            <a:ext cx="1294119" cy="461665"/>
          </a:xfrm>
          <a:prstGeom prst="rect">
            <a:avLst/>
          </a:prstGeom>
          <a:noFill/>
        </p:spPr>
        <p:txBody>
          <a:bodyPr wrap="square" rtlCol="0">
            <a:spAutoFit/>
          </a:bodyPr>
          <a:lstStyle/>
          <a:p>
            <a:pPr algn="ctr"/>
            <a:r>
              <a:rPr lang="en-US" altLang="zh-TW" sz="2400" dirty="0">
                <a:solidFill>
                  <a:schemeClr val="bg1"/>
                </a:solidFill>
              </a:rPr>
              <a:t>Agenda</a:t>
            </a:r>
            <a:endParaRPr lang="zh-TW" altLang="en-US" sz="2400" dirty="0">
              <a:solidFill>
                <a:schemeClr val="bg1"/>
              </a:solidFill>
            </a:endParaRPr>
          </a:p>
        </p:txBody>
      </p:sp>
      <p:sp>
        <p:nvSpPr>
          <p:cNvPr id="29" name="文字方塊 28"/>
          <p:cNvSpPr txBox="1"/>
          <p:nvPr/>
        </p:nvSpPr>
        <p:spPr>
          <a:xfrm>
            <a:off x="5921834" y="1655382"/>
            <a:ext cx="1722472" cy="461665"/>
          </a:xfrm>
          <a:prstGeom prst="rect">
            <a:avLst/>
          </a:prstGeom>
          <a:noFill/>
        </p:spPr>
        <p:txBody>
          <a:bodyPr wrap="square" rtlCol="0">
            <a:spAutoFit/>
          </a:bodyPr>
          <a:lstStyle/>
          <a:p>
            <a:pPr algn="ctr"/>
            <a:r>
              <a:rPr lang="en-US" altLang="zh-TW" sz="2400" dirty="0">
                <a:solidFill>
                  <a:schemeClr val="bg1"/>
                </a:solidFill>
              </a:rPr>
              <a:t>Business</a:t>
            </a:r>
            <a:endParaRPr lang="zh-TW" altLang="en-US" sz="2400" dirty="0">
              <a:solidFill>
                <a:schemeClr val="bg1"/>
              </a:solidFill>
            </a:endParaRPr>
          </a:p>
        </p:txBody>
      </p:sp>
      <p:sp>
        <p:nvSpPr>
          <p:cNvPr id="30" name="文字方塊 29"/>
          <p:cNvSpPr txBox="1"/>
          <p:nvPr/>
        </p:nvSpPr>
        <p:spPr>
          <a:xfrm>
            <a:off x="1906761" y="4141724"/>
            <a:ext cx="1294119" cy="461665"/>
          </a:xfrm>
          <a:prstGeom prst="rect">
            <a:avLst/>
          </a:prstGeom>
          <a:noFill/>
        </p:spPr>
        <p:txBody>
          <a:bodyPr wrap="square" rtlCol="0">
            <a:spAutoFit/>
          </a:bodyPr>
          <a:lstStyle/>
          <a:p>
            <a:pPr algn="ctr"/>
            <a:r>
              <a:rPr lang="en-US" altLang="zh-TW" sz="2400" dirty="0">
                <a:solidFill>
                  <a:schemeClr val="bg1"/>
                </a:solidFill>
              </a:rPr>
              <a:t>Security</a:t>
            </a:r>
            <a:endParaRPr lang="zh-TW" altLang="en-US" sz="2400" dirty="0">
              <a:solidFill>
                <a:schemeClr val="bg1"/>
              </a:solidFill>
            </a:endParaRPr>
          </a:p>
        </p:txBody>
      </p:sp>
      <p:sp>
        <p:nvSpPr>
          <p:cNvPr id="31" name="文字方塊 30"/>
          <p:cNvSpPr txBox="1"/>
          <p:nvPr/>
        </p:nvSpPr>
        <p:spPr>
          <a:xfrm>
            <a:off x="5921834" y="4145918"/>
            <a:ext cx="1547024" cy="461665"/>
          </a:xfrm>
          <a:prstGeom prst="rect">
            <a:avLst/>
          </a:prstGeom>
          <a:noFill/>
        </p:spPr>
        <p:txBody>
          <a:bodyPr wrap="square" rtlCol="0">
            <a:spAutoFit/>
          </a:bodyPr>
          <a:lstStyle/>
          <a:p>
            <a:pPr algn="ctr"/>
            <a:r>
              <a:rPr lang="en-US" altLang="zh-TW" sz="2400" dirty="0">
                <a:solidFill>
                  <a:schemeClr val="bg1"/>
                </a:solidFill>
              </a:rPr>
              <a:t>Success</a:t>
            </a:r>
            <a:endParaRPr lang="zh-TW" altLang="en-US" sz="2400" dirty="0">
              <a:solidFill>
                <a:schemeClr val="bg1"/>
              </a:solidFill>
            </a:endParaRPr>
          </a:p>
        </p:txBody>
      </p:sp>
      <p:sp>
        <p:nvSpPr>
          <p:cNvPr id="32" name="矩形 31"/>
          <p:cNvSpPr/>
          <p:nvPr/>
        </p:nvSpPr>
        <p:spPr>
          <a:xfrm>
            <a:off x="1112336" y="2504634"/>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3" name="矩形 32"/>
          <p:cNvSpPr/>
          <p:nvPr/>
        </p:nvSpPr>
        <p:spPr>
          <a:xfrm>
            <a:off x="5227134" y="2504634"/>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5" name="矩形 34"/>
          <p:cNvSpPr/>
          <p:nvPr/>
        </p:nvSpPr>
        <p:spPr>
          <a:xfrm>
            <a:off x="1112336" y="4995171"/>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36" name="矩形 35"/>
          <p:cNvSpPr/>
          <p:nvPr/>
        </p:nvSpPr>
        <p:spPr>
          <a:xfrm>
            <a:off x="5227134" y="4995171"/>
            <a:ext cx="2821990" cy="861774"/>
          </a:xfrm>
          <a:prstGeom prst="rect">
            <a:avLst/>
          </a:prstGeom>
        </p:spPr>
        <p:txBody>
          <a:bodyPr wrap="square">
            <a:spAutoFit/>
          </a:bodyPr>
          <a:lstStyle/>
          <a:p>
            <a:pPr>
              <a:lnSpc>
                <a:spcPts val="20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74971793"/>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556657" y="1534883"/>
            <a:ext cx="2296886" cy="2296886"/>
            <a:chOff x="1556657" y="1534883"/>
            <a:chExt cx="2296886" cy="2296886"/>
          </a:xfrm>
        </p:grpSpPr>
        <p:sp>
          <p:nvSpPr>
            <p:cNvPr id="7" name="手繪多邊形 6"/>
            <p:cNvSpPr/>
            <p:nvPr/>
          </p:nvSpPr>
          <p:spPr>
            <a:xfrm>
              <a:off x="1780041" y="1582905"/>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1556657" y="1534883"/>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1946366" y="1709060"/>
            <a:ext cx="526868" cy="461665"/>
          </a:xfrm>
          <a:prstGeom prst="rect">
            <a:avLst/>
          </a:prstGeom>
          <a:noFill/>
        </p:spPr>
        <p:txBody>
          <a:bodyPr wrap="square" rtlCol="0" anchor="ctr">
            <a:spAutoFit/>
          </a:bodyPr>
          <a:lstStyle/>
          <a:p>
            <a:r>
              <a:rPr lang="en-US" altLang="zh-TW" sz="2400" dirty="0" smtClean="0"/>
              <a:t>01</a:t>
            </a:r>
            <a:endParaRPr lang="zh-TW" altLang="en-US" sz="2400" dirty="0"/>
          </a:p>
        </p:txBody>
      </p:sp>
      <p:sp>
        <p:nvSpPr>
          <p:cNvPr id="9" name="矩形 8"/>
          <p:cNvSpPr/>
          <p:nvPr/>
        </p:nvSpPr>
        <p:spPr>
          <a:xfrm>
            <a:off x="1957216" y="2383616"/>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5290457" y="1534883"/>
            <a:ext cx="2296886" cy="2296886"/>
            <a:chOff x="5290457" y="1534883"/>
            <a:chExt cx="2296886" cy="2296886"/>
          </a:xfrm>
        </p:grpSpPr>
        <p:sp>
          <p:nvSpPr>
            <p:cNvPr id="10" name="手繪多邊形 9"/>
            <p:cNvSpPr/>
            <p:nvPr/>
          </p:nvSpPr>
          <p:spPr>
            <a:xfrm>
              <a:off x="5513841" y="1582905"/>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1" name="手繪多邊形 10"/>
            <p:cNvSpPr/>
            <p:nvPr/>
          </p:nvSpPr>
          <p:spPr>
            <a:xfrm>
              <a:off x="5290457" y="1534883"/>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grpSp>
      <p:sp>
        <p:nvSpPr>
          <p:cNvPr id="12" name="文字方塊 11"/>
          <p:cNvSpPr txBox="1"/>
          <p:nvPr/>
        </p:nvSpPr>
        <p:spPr>
          <a:xfrm>
            <a:off x="5680166" y="1709060"/>
            <a:ext cx="526868" cy="461665"/>
          </a:xfrm>
          <a:prstGeom prst="rect">
            <a:avLst/>
          </a:prstGeom>
          <a:noFill/>
        </p:spPr>
        <p:txBody>
          <a:bodyPr wrap="square" rtlCol="0" anchor="ctr">
            <a:spAutoFit/>
          </a:bodyPr>
          <a:lstStyle/>
          <a:p>
            <a:r>
              <a:rPr lang="en-US" altLang="zh-TW" sz="2400" dirty="0" smtClean="0"/>
              <a:t>02</a:t>
            </a:r>
            <a:endParaRPr lang="zh-TW" altLang="en-US" sz="2400" dirty="0"/>
          </a:p>
        </p:txBody>
      </p:sp>
      <p:sp>
        <p:nvSpPr>
          <p:cNvPr id="13" name="矩形 12"/>
          <p:cNvSpPr/>
          <p:nvPr/>
        </p:nvSpPr>
        <p:spPr>
          <a:xfrm>
            <a:off x="5691016" y="2383616"/>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4" name="群組 13"/>
          <p:cNvGrpSpPr/>
          <p:nvPr/>
        </p:nvGrpSpPr>
        <p:grpSpPr>
          <a:xfrm>
            <a:off x="1556657" y="4093026"/>
            <a:ext cx="2296886" cy="2296886"/>
            <a:chOff x="1556657" y="4093026"/>
            <a:chExt cx="2296886" cy="2296886"/>
          </a:xfrm>
        </p:grpSpPr>
        <p:sp>
          <p:nvSpPr>
            <p:cNvPr id="16" name="手繪多邊形 15"/>
            <p:cNvSpPr/>
            <p:nvPr/>
          </p:nvSpPr>
          <p:spPr>
            <a:xfrm>
              <a:off x="1780041" y="4141048"/>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7" name="手繪多邊形 16"/>
            <p:cNvSpPr/>
            <p:nvPr/>
          </p:nvSpPr>
          <p:spPr>
            <a:xfrm>
              <a:off x="1556657" y="4093026"/>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grpSp>
      <p:sp>
        <p:nvSpPr>
          <p:cNvPr id="18" name="文字方塊 17"/>
          <p:cNvSpPr txBox="1"/>
          <p:nvPr/>
        </p:nvSpPr>
        <p:spPr>
          <a:xfrm>
            <a:off x="1946366" y="4267203"/>
            <a:ext cx="526868" cy="461665"/>
          </a:xfrm>
          <a:prstGeom prst="rect">
            <a:avLst/>
          </a:prstGeom>
          <a:noFill/>
        </p:spPr>
        <p:txBody>
          <a:bodyPr wrap="square" rtlCol="0" anchor="ctr">
            <a:spAutoFit/>
          </a:bodyPr>
          <a:lstStyle/>
          <a:p>
            <a:r>
              <a:rPr lang="en-US" altLang="zh-TW" sz="2400" dirty="0" smtClean="0"/>
              <a:t>03</a:t>
            </a:r>
            <a:endParaRPr lang="zh-TW" altLang="en-US" sz="2400" dirty="0"/>
          </a:p>
        </p:txBody>
      </p:sp>
      <p:sp>
        <p:nvSpPr>
          <p:cNvPr id="19" name="矩形 18"/>
          <p:cNvSpPr/>
          <p:nvPr/>
        </p:nvSpPr>
        <p:spPr>
          <a:xfrm>
            <a:off x="1957216" y="4941759"/>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5" name="群組 14"/>
          <p:cNvGrpSpPr/>
          <p:nvPr/>
        </p:nvGrpSpPr>
        <p:grpSpPr>
          <a:xfrm>
            <a:off x="5290457" y="4093026"/>
            <a:ext cx="2296886" cy="2296886"/>
            <a:chOff x="5290457" y="4093026"/>
            <a:chExt cx="2296886" cy="2296886"/>
          </a:xfrm>
        </p:grpSpPr>
        <p:sp>
          <p:nvSpPr>
            <p:cNvPr id="20" name="手繪多邊形 19"/>
            <p:cNvSpPr/>
            <p:nvPr/>
          </p:nvSpPr>
          <p:spPr>
            <a:xfrm>
              <a:off x="5513841" y="4141048"/>
              <a:ext cx="821644" cy="779292"/>
            </a:xfrm>
            <a:custGeom>
              <a:avLst/>
              <a:gdLst>
                <a:gd name="connsiteX0" fmla="*/ 597586 w 821644"/>
                <a:gd name="connsiteY0" fmla="*/ 0 h 779292"/>
                <a:gd name="connsiteX1" fmla="*/ 639266 w 821644"/>
                <a:gd name="connsiteY1" fmla="*/ 22624 h 779292"/>
                <a:gd name="connsiteX2" fmla="*/ 821644 w 821644"/>
                <a:gd name="connsiteY2" fmla="*/ 365635 h 779292"/>
                <a:gd name="connsiteX3" fmla="*/ 407987 w 821644"/>
                <a:gd name="connsiteY3" fmla="*/ 779292 h 779292"/>
                <a:gd name="connsiteX4" fmla="*/ 2734 w 821644"/>
                <a:gd name="connsiteY4" fmla="*/ 449001 h 779292"/>
                <a:gd name="connsiteX5" fmla="*/ 0 w 821644"/>
                <a:gd name="connsiteY5" fmla="*/ 421877 h 779292"/>
                <a:gd name="connsiteX6" fmla="*/ 38864 w 821644"/>
                <a:gd name="connsiteY6" fmla="*/ 369904 h 779292"/>
                <a:gd name="connsiteX7" fmla="*/ 583547 w 821644"/>
                <a:gd name="connsiteY7" fmla="*/ 3610 h 779292"/>
                <a:gd name="connsiteX8" fmla="*/ 597586 w 821644"/>
                <a:gd name="connsiteY8" fmla="*/ 0 h 779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1644" h="779292">
                  <a:moveTo>
                    <a:pt x="597586" y="0"/>
                  </a:moveTo>
                  <a:lnTo>
                    <a:pt x="639266" y="22624"/>
                  </a:lnTo>
                  <a:cubicBezTo>
                    <a:pt x="749300" y="96962"/>
                    <a:pt x="821644" y="222850"/>
                    <a:pt x="821644" y="365635"/>
                  </a:cubicBezTo>
                  <a:cubicBezTo>
                    <a:pt x="821644" y="594091"/>
                    <a:pt x="636443" y="779292"/>
                    <a:pt x="407987" y="779292"/>
                  </a:cubicBezTo>
                  <a:cubicBezTo>
                    <a:pt x="208088" y="779292"/>
                    <a:pt x="41306" y="637498"/>
                    <a:pt x="2734" y="449001"/>
                  </a:cubicBezTo>
                  <a:lnTo>
                    <a:pt x="0" y="421877"/>
                  </a:lnTo>
                  <a:lnTo>
                    <a:pt x="38864" y="369904"/>
                  </a:lnTo>
                  <a:cubicBezTo>
                    <a:pt x="179292" y="199746"/>
                    <a:pt x="367780" y="70720"/>
                    <a:pt x="583547" y="3610"/>
                  </a:cubicBezTo>
                  <a:lnTo>
                    <a:pt x="597586" y="0"/>
                  </a:lnTo>
                  <a:close/>
                </a:path>
              </a:pathLst>
            </a:cu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1" name="手繪多邊形 20"/>
            <p:cNvSpPr/>
            <p:nvPr/>
          </p:nvSpPr>
          <p:spPr>
            <a:xfrm>
              <a:off x="5290457" y="4093026"/>
              <a:ext cx="2296886" cy="2296886"/>
            </a:xfrm>
            <a:custGeom>
              <a:avLst/>
              <a:gdLst>
                <a:gd name="connsiteX0" fmla="*/ 1148443 w 2296886"/>
                <a:gd name="connsiteY0" fmla="*/ 0 h 2296886"/>
                <a:gd name="connsiteX1" fmla="*/ 2296886 w 2296886"/>
                <a:gd name="connsiteY1" fmla="*/ 1148443 h 2296886"/>
                <a:gd name="connsiteX2" fmla="*/ 1148443 w 2296886"/>
                <a:gd name="connsiteY2" fmla="*/ 2296886 h 2296886"/>
                <a:gd name="connsiteX3" fmla="*/ 0 w 2296886"/>
                <a:gd name="connsiteY3" fmla="*/ 1148443 h 2296886"/>
                <a:gd name="connsiteX4" fmla="*/ 196136 w 2296886"/>
                <a:gd name="connsiteY4" fmla="*/ 506337 h 2296886"/>
                <a:gd name="connsiteX5" fmla="*/ 223384 w 2296886"/>
                <a:gd name="connsiteY5" fmla="*/ 469899 h 2296886"/>
                <a:gd name="connsiteX6" fmla="*/ 226118 w 2296886"/>
                <a:gd name="connsiteY6" fmla="*/ 497023 h 2296886"/>
                <a:gd name="connsiteX7" fmla="*/ 631371 w 2296886"/>
                <a:gd name="connsiteY7" fmla="*/ 827314 h 2296886"/>
                <a:gd name="connsiteX8" fmla="*/ 1045028 w 2296886"/>
                <a:gd name="connsiteY8" fmla="*/ 413657 h 2296886"/>
                <a:gd name="connsiteX9" fmla="*/ 862650 w 2296886"/>
                <a:gd name="connsiteY9" fmla="*/ 70646 h 2296886"/>
                <a:gd name="connsiteX10" fmla="*/ 820970 w 2296886"/>
                <a:gd name="connsiteY10" fmla="*/ 48022 h 2296886"/>
                <a:gd name="connsiteX11" fmla="*/ 916992 w 2296886"/>
                <a:gd name="connsiteY11" fmla="*/ 23332 h 2296886"/>
                <a:gd name="connsiteX12" fmla="*/ 1148443 w 2296886"/>
                <a:gd name="connsiteY12" fmla="*/ 0 h 2296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96886" h="2296886">
                  <a:moveTo>
                    <a:pt x="1148443" y="0"/>
                  </a:moveTo>
                  <a:cubicBezTo>
                    <a:pt x="1782711" y="0"/>
                    <a:pt x="2296886" y="514175"/>
                    <a:pt x="2296886" y="1148443"/>
                  </a:cubicBezTo>
                  <a:cubicBezTo>
                    <a:pt x="2296886" y="1782711"/>
                    <a:pt x="1782711" y="2296886"/>
                    <a:pt x="1148443" y="2296886"/>
                  </a:cubicBezTo>
                  <a:cubicBezTo>
                    <a:pt x="514175" y="2296886"/>
                    <a:pt x="0" y="1782711"/>
                    <a:pt x="0" y="1148443"/>
                  </a:cubicBezTo>
                  <a:cubicBezTo>
                    <a:pt x="0" y="910593"/>
                    <a:pt x="72306" y="689630"/>
                    <a:pt x="196136" y="506337"/>
                  </a:cubicBezTo>
                  <a:lnTo>
                    <a:pt x="223384" y="469899"/>
                  </a:lnTo>
                  <a:lnTo>
                    <a:pt x="226118" y="497023"/>
                  </a:lnTo>
                  <a:cubicBezTo>
                    <a:pt x="264690" y="685520"/>
                    <a:pt x="431472" y="827314"/>
                    <a:pt x="631371" y="827314"/>
                  </a:cubicBezTo>
                  <a:cubicBezTo>
                    <a:pt x="859827" y="827314"/>
                    <a:pt x="1045028" y="642113"/>
                    <a:pt x="1045028" y="413657"/>
                  </a:cubicBezTo>
                  <a:cubicBezTo>
                    <a:pt x="1045028" y="270872"/>
                    <a:pt x="972684" y="144984"/>
                    <a:pt x="862650" y="70646"/>
                  </a:cubicBezTo>
                  <a:lnTo>
                    <a:pt x="820970" y="48022"/>
                  </a:lnTo>
                  <a:lnTo>
                    <a:pt x="916992" y="23332"/>
                  </a:lnTo>
                  <a:cubicBezTo>
                    <a:pt x="991753" y="8034"/>
                    <a:pt x="1069160" y="0"/>
                    <a:pt x="1148443" y="0"/>
                  </a:cubicBezTo>
                  <a:close/>
                </a:path>
              </a:pathLst>
            </a:cu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grpSp>
      <p:sp>
        <p:nvSpPr>
          <p:cNvPr id="22" name="文字方塊 21"/>
          <p:cNvSpPr txBox="1"/>
          <p:nvPr/>
        </p:nvSpPr>
        <p:spPr>
          <a:xfrm>
            <a:off x="5680166" y="4267203"/>
            <a:ext cx="526868" cy="461665"/>
          </a:xfrm>
          <a:prstGeom prst="rect">
            <a:avLst/>
          </a:prstGeom>
          <a:noFill/>
        </p:spPr>
        <p:txBody>
          <a:bodyPr wrap="square" rtlCol="0" anchor="ctr">
            <a:spAutoFit/>
          </a:bodyPr>
          <a:lstStyle/>
          <a:p>
            <a:r>
              <a:rPr lang="en-US" altLang="zh-TW" sz="2400" dirty="0" smtClean="0"/>
              <a:t>04</a:t>
            </a:r>
            <a:endParaRPr lang="zh-TW" altLang="en-US" sz="2400" dirty="0"/>
          </a:p>
        </p:txBody>
      </p:sp>
      <p:sp>
        <p:nvSpPr>
          <p:cNvPr id="23" name="矩形 22"/>
          <p:cNvSpPr/>
          <p:nvPr/>
        </p:nvSpPr>
        <p:spPr>
          <a:xfrm>
            <a:off x="5691016" y="4941759"/>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64</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25" name="頁尾版面配置區 2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49881822"/>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488878" y="2438400"/>
            <a:ext cx="3909931" cy="1143000"/>
            <a:chOff x="488878" y="2438400"/>
            <a:chExt cx="3909931" cy="1143000"/>
          </a:xfrm>
        </p:grpSpPr>
        <p:sp>
          <p:nvSpPr>
            <p:cNvPr id="11" name="手繪多邊形 10"/>
            <p:cNvSpPr/>
            <p:nvPr/>
          </p:nvSpPr>
          <p:spPr>
            <a:xfrm>
              <a:off x="937152"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六邊形 9"/>
            <p:cNvSpPr/>
            <p:nvPr/>
          </p:nvSpPr>
          <p:spPr>
            <a:xfrm>
              <a:off x="488878" y="2623457"/>
              <a:ext cx="896548" cy="772886"/>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01</a:t>
              </a:r>
              <a:endParaRPr lang="zh-TW" altLang="en-US" sz="2800" dirty="0">
                <a:solidFill>
                  <a:schemeClr val="tx1"/>
                </a:solidFill>
              </a:endParaRPr>
            </a:p>
          </p:txBody>
        </p:sp>
      </p:grpSp>
      <p:sp>
        <p:nvSpPr>
          <p:cNvPr id="12" name="矩形 11"/>
          <p:cNvSpPr/>
          <p:nvPr/>
        </p:nvSpPr>
        <p:spPr>
          <a:xfrm>
            <a:off x="1524981"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 name="群組 4"/>
          <p:cNvGrpSpPr/>
          <p:nvPr/>
        </p:nvGrpSpPr>
        <p:grpSpPr>
          <a:xfrm>
            <a:off x="4745192" y="2438400"/>
            <a:ext cx="3909931" cy="1143000"/>
            <a:chOff x="4745192" y="2438400"/>
            <a:chExt cx="3909931" cy="1143000"/>
          </a:xfrm>
        </p:grpSpPr>
        <p:sp>
          <p:nvSpPr>
            <p:cNvPr id="13" name="手繪多邊形 12"/>
            <p:cNvSpPr/>
            <p:nvPr/>
          </p:nvSpPr>
          <p:spPr>
            <a:xfrm>
              <a:off x="5193466" y="2438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14" name="六邊形 13"/>
            <p:cNvSpPr/>
            <p:nvPr/>
          </p:nvSpPr>
          <p:spPr>
            <a:xfrm>
              <a:off x="4745192" y="2623457"/>
              <a:ext cx="896548" cy="772886"/>
            </a:xfrm>
            <a:prstGeom prst="hexagon">
              <a:avLst/>
            </a:pr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r>
                <a:rPr lang="en-US" altLang="zh-TW" sz="2800" dirty="0" smtClean="0">
                  <a:solidFill>
                    <a:schemeClr val="tx1"/>
                  </a:solidFill>
                </a:rPr>
                <a:t>02</a:t>
              </a:r>
              <a:endParaRPr lang="zh-TW" altLang="en-US" sz="2800" dirty="0">
                <a:solidFill>
                  <a:schemeClr val="tx1"/>
                </a:solidFill>
              </a:endParaRPr>
            </a:p>
          </p:txBody>
        </p:sp>
      </p:grpSp>
      <p:sp>
        <p:nvSpPr>
          <p:cNvPr id="15" name="矩形 14"/>
          <p:cNvSpPr/>
          <p:nvPr/>
        </p:nvSpPr>
        <p:spPr>
          <a:xfrm>
            <a:off x="5781295" y="2686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488878" y="4343400"/>
            <a:ext cx="3909931" cy="1143000"/>
            <a:chOff x="488878" y="4343400"/>
            <a:chExt cx="3909931" cy="1143000"/>
          </a:xfrm>
        </p:grpSpPr>
        <p:sp>
          <p:nvSpPr>
            <p:cNvPr id="18" name="手繪多邊形 17"/>
            <p:cNvSpPr/>
            <p:nvPr/>
          </p:nvSpPr>
          <p:spPr>
            <a:xfrm>
              <a:off x="937152"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19" name="六邊形 18"/>
            <p:cNvSpPr/>
            <p:nvPr/>
          </p:nvSpPr>
          <p:spPr>
            <a:xfrm>
              <a:off x="488878" y="4528457"/>
              <a:ext cx="896548" cy="772886"/>
            </a:xfrm>
            <a:prstGeom prst="hexagon">
              <a:avLst/>
            </a:pr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r>
                <a:rPr lang="en-US" altLang="zh-TW" sz="2800" dirty="0" smtClean="0">
                  <a:solidFill>
                    <a:schemeClr val="tx1"/>
                  </a:solidFill>
                </a:rPr>
                <a:t>03</a:t>
              </a:r>
              <a:endParaRPr lang="zh-TW" altLang="en-US" sz="2800" dirty="0">
                <a:solidFill>
                  <a:schemeClr val="tx1"/>
                </a:solidFill>
              </a:endParaRPr>
            </a:p>
          </p:txBody>
        </p:sp>
      </p:grpSp>
      <p:sp>
        <p:nvSpPr>
          <p:cNvPr id="20" name="矩形 19"/>
          <p:cNvSpPr/>
          <p:nvPr/>
        </p:nvSpPr>
        <p:spPr>
          <a:xfrm>
            <a:off x="1524981"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7" name="群組 6"/>
          <p:cNvGrpSpPr/>
          <p:nvPr/>
        </p:nvGrpSpPr>
        <p:grpSpPr>
          <a:xfrm>
            <a:off x="4745192" y="4343400"/>
            <a:ext cx="3909931" cy="1143000"/>
            <a:chOff x="4745192" y="4343400"/>
            <a:chExt cx="3909931" cy="1143000"/>
          </a:xfrm>
        </p:grpSpPr>
        <p:sp>
          <p:nvSpPr>
            <p:cNvPr id="21" name="手繪多邊形 20"/>
            <p:cNvSpPr/>
            <p:nvPr/>
          </p:nvSpPr>
          <p:spPr>
            <a:xfrm>
              <a:off x="5193466" y="4343400"/>
              <a:ext cx="3461657" cy="1143000"/>
            </a:xfrm>
            <a:custGeom>
              <a:avLst/>
              <a:gdLst>
                <a:gd name="connsiteX0" fmla="*/ 0 w 3461657"/>
                <a:gd name="connsiteY0" fmla="*/ 0 h 1143000"/>
                <a:gd name="connsiteX1" fmla="*/ 3461657 w 3461657"/>
                <a:gd name="connsiteY1" fmla="*/ 0 h 1143000"/>
                <a:gd name="connsiteX2" fmla="*/ 3461657 w 3461657"/>
                <a:gd name="connsiteY2" fmla="*/ 1143000 h 1143000"/>
                <a:gd name="connsiteX3" fmla="*/ 0 w 3461657"/>
                <a:gd name="connsiteY3" fmla="*/ 1143000 h 1143000"/>
                <a:gd name="connsiteX4" fmla="*/ 0 w 3461657"/>
                <a:gd name="connsiteY4" fmla="*/ 1034143 h 1143000"/>
                <a:gd name="connsiteX5" fmla="*/ 305345 w 3461657"/>
                <a:gd name="connsiteY5" fmla="*/ 1034143 h 1143000"/>
                <a:gd name="connsiteX6" fmla="*/ 536666 w 3461657"/>
                <a:gd name="connsiteY6" fmla="*/ 571500 h 1143000"/>
                <a:gd name="connsiteX7" fmla="*/ 305345 w 3461657"/>
                <a:gd name="connsiteY7" fmla="*/ 108857 h 1143000"/>
                <a:gd name="connsiteX8" fmla="*/ 0 w 3461657"/>
                <a:gd name="connsiteY8" fmla="*/ 108857 h 114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61657" h="1143000">
                  <a:moveTo>
                    <a:pt x="0" y="0"/>
                  </a:moveTo>
                  <a:lnTo>
                    <a:pt x="3461657" y="0"/>
                  </a:lnTo>
                  <a:lnTo>
                    <a:pt x="3461657" y="1143000"/>
                  </a:lnTo>
                  <a:lnTo>
                    <a:pt x="0" y="1143000"/>
                  </a:lnTo>
                  <a:lnTo>
                    <a:pt x="0" y="1034143"/>
                  </a:lnTo>
                  <a:lnTo>
                    <a:pt x="305345" y="1034143"/>
                  </a:lnTo>
                  <a:lnTo>
                    <a:pt x="536666" y="571500"/>
                  </a:lnTo>
                  <a:lnTo>
                    <a:pt x="305345" y="108857"/>
                  </a:lnTo>
                  <a:lnTo>
                    <a:pt x="0" y="108857"/>
                  </a:lnTo>
                  <a:close/>
                </a:path>
              </a:pathLst>
            </a:custGeom>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22" name="六邊形 21"/>
            <p:cNvSpPr/>
            <p:nvPr/>
          </p:nvSpPr>
          <p:spPr>
            <a:xfrm>
              <a:off x="4745192" y="4528457"/>
              <a:ext cx="896548" cy="772886"/>
            </a:xfrm>
            <a:prstGeom prst="hexagon">
              <a:avLst/>
            </a:pr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r>
                <a:rPr lang="en-US" altLang="zh-TW" sz="2800" dirty="0" smtClean="0">
                  <a:solidFill>
                    <a:schemeClr val="tx1"/>
                  </a:solidFill>
                </a:rPr>
                <a:t>04</a:t>
              </a:r>
              <a:endParaRPr lang="zh-TW" altLang="en-US" sz="2800" dirty="0">
                <a:solidFill>
                  <a:schemeClr val="tx1"/>
                </a:solidFill>
              </a:endParaRPr>
            </a:p>
          </p:txBody>
        </p:sp>
      </p:grpSp>
      <p:sp>
        <p:nvSpPr>
          <p:cNvPr id="23" name="矩形 22"/>
          <p:cNvSpPr/>
          <p:nvPr/>
        </p:nvSpPr>
        <p:spPr>
          <a:xfrm>
            <a:off x="5781295" y="4591735"/>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65</a:t>
            </a:fld>
            <a:endParaRPr lang="zh-TW" altLang="en-US"/>
          </a:p>
        </p:txBody>
      </p:sp>
      <p:sp>
        <p:nvSpPr>
          <p:cNvPr id="17" name="文字方塊 1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61256768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字方塊 11"/>
          <p:cNvSpPr txBox="1"/>
          <p:nvPr/>
        </p:nvSpPr>
        <p:spPr>
          <a:xfrm>
            <a:off x="578658"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13" name="文字方塊 12"/>
          <p:cNvSpPr txBox="1"/>
          <p:nvPr/>
        </p:nvSpPr>
        <p:spPr>
          <a:xfrm>
            <a:off x="578657" y="2285344"/>
            <a:ext cx="1329210" cy="1446550"/>
          </a:xfrm>
          <a:prstGeom prst="rect">
            <a:avLst/>
          </a:prstGeom>
          <a:noFill/>
        </p:spPr>
        <p:txBody>
          <a:bodyPr wrap="none" rtlCol="0">
            <a:spAutoFit/>
          </a:bodyPr>
          <a:lstStyle/>
          <a:p>
            <a:r>
              <a:rPr lang="en-US" sz="8800" b="1" dirty="0" smtClean="0">
                <a:solidFill>
                  <a:schemeClr val="accent1"/>
                </a:solidFill>
              </a:rPr>
              <a:t>01</a:t>
            </a:r>
            <a:endParaRPr lang="en-US" sz="8800" b="1" dirty="0">
              <a:solidFill>
                <a:schemeClr val="accent1"/>
              </a:solidFill>
            </a:endParaRPr>
          </a:p>
        </p:txBody>
      </p:sp>
      <p:sp>
        <p:nvSpPr>
          <p:cNvPr id="14" name="文字方塊 13"/>
          <p:cNvSpPr txBox="1"/>
          <p:nvPr/>
        </p:nvSpPr>
        <p:spPr>
          <a:xfrm>
            <a:off x="4746007" y="2285344"/>
            <a:ext cx="1329210" cy="1446550"/>
          </a:xfrm>
          <a:prstGeom prst="rect">
            <a:avLst/>
          </a:prstGeom>
          <a:noFill/>
        </p:spPr>
        <p:txBody>
          <a:bodyPr wrap="none" rtlCol="0">
            <a:spAutoFit/>
          </a:bodyPr>
          <a:lstStyle/>
          <a:p>
            <a:r>
              <a:rPr lang="en-US" sz="8800" b="1" dirty="0" smtClean="0">
                <a:solidFill>
                  <a:schemeClr val="accent3"/>
                </a:solidFill>
              </a:rPr>
              <a:t>03</a:t>
            </a:r>
            <a:endParaRPr lang="en-US" sz="8800" b="1" dirty="0">
              <a:solidFill>
                <a:schemeClr val="accent3"/>
              </a:solidFill>
            </a:endParaRPr>
          </a:p>
        </p:txBody>
      </p:sp>
      <p:sp>
        <p:nvSpPr>
          <p:cNvPr id="18" name="文字方塊 17"/>
          <p:cNvSpPr txBox="1"/>
          <p:nvPr/>
        </p:nvSpPr>
        <p:spPr>
          <a:xfrm>
            <a:off x="2662332" y="2285344"/>
            <a:ext cx="1329210" cy="1446550"/>
          </a:xfrm>
          <a:prstGeom prst="rect">
            <a:avLst/>
          </a:prstGeom>
          <a:noFill/>
        </p:spPr>
        <p:txBody>
          <a:bodyPr wrap="none" rtlCol="0">
            <a:spAutoFit/>
          </a:bodyPr>
          <a:lstStyle/>
          <a:p>
            <a:r>
              <a:rPr lang="en-US" sz="8800" b="1" dirty="0" smtClean="0">
                <a:solidFill>
                  <a:schemeClr val="accent2"/>
                </a:solidFill>
              </a:rPr>
              <a:t>02</a:t>
            </a:r>
            <a:endParaRPr lang="en-US" sz="8800" b="1" dirty="0">
              <a:solidFill>
                <a:schemeClr val="accent2"/>
              </a:solidFill>
            </a:endParaRPr>
          </a:p>
        </p:txBody>
      </p:sp>
      <p:sp>
        <p:nvSpPr>
          <p:cNvPr id="19" name="文字方塊 18"/>
          <p:cNvSpPr txBox="1"/>
          <p:nvPr/>
        </p:nvSpPr>
        <p:spPr>
          <a:xfrm>
            <a:off x="6829682" y="2285344"/>
            <a:ext cx="1329210" cy="1446550"/>
          </a:xfrm>
          <a:prstGeom prst="rect">
            <a:avLst/>
          </a:prstGeom>
          <a:noFill/>
        </p:spPr>
        <p:txBody>
          <a:bodyPr wrap="none" rtlCol="0">
            <a:spAutoFit/>
          </a:bodyPr>
          <a:lstStyle/>
          <a:p>
            <a:r>
              <a:rPr lang="en-US" sz="8800" b="1" dirty="0" smtClean="0">
                <a:solidFill>
                  <a:schemeClr val="accent4"/>
                </a:solidFill>
              </a:rPr>
              <a:t>04</a:t>
            </a:r>
            <a:endParaRPr lang="en-US" sz="8800" b="1" dirty="0">
              <a:solidFill>
                <a:schemeClr val="accent4"/>
              </a:solidFill>
            </a:endParaRPr>
          </a:p>
        </p:txBody>
      </p:sp>
      <p:sp>
        <p:nvSpPr>
          <p:cNvPr id="20" name="文字方塊 19"/>
          <p:cNvSpPr txBox="1"/>
          <p:nvPr/>
        </p:nvSpPr>
        <p:spPr>
          <a:xfrm>
            <a:off x="578657" y="3507165"/>
            <a:ext cx="1613432" cy="584775"/>
          </a:xfrm>
          <a:prstGeom prst="rect">
            <a:avLst/>
          </a:prstGeom>
          <a:noFill/>
        </p:spPr>
        <p:txBody>
          <a:bodyPr wrap="square" rtlCol="0">
            <a:spAutoFit/>
          </a:bodyPr>
          <a:lstStyle/>
          <a:p>
            <a:r>
              <a:rPr lang="en-US" sz="3200" dirty="0" smtClean="0"/>
              <a:t>Title</a:t>
            </a:r>
          </a:p>
        </p:txBody>
      </p:sp>
      <p:sp>
        <p:nvSpPr>
          <p:cNvPr id="21" name="文字方塊 20"/>
          <p:cNvSpPr txBox="1"/>
          <p:nvPr/>
        </p:nvSpPr>
        <p:spPr>
          <a:xfrm>
            <a:off x="2693691"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2" name="文字方塊 21"/>
          <p:cNvSpPr txBox="1"/>
          <p:nvPr/>
        </p:nvSpPr>
        <p:spPr>
          <a:xfrm>
            <a:off x="2693690" y="3507165"/>
            <a:ext cx="1613432" cy="584775"/>
          </a:xfrm>
          <a:prstGeom prst="rect">
            <a:avLst/>
          </a:prstGeom>
          <a:noFill/>
        </p:spPr>
        <p:txBody>
          <a:bodyPr wrap="square" rtlCol="0">
            <a:spAutoFit/>
          </a:bodyPr>
          <a:lstStyle/>
          <a:p>
            <a:r>
              <a:rPr lang="en-US" sz="3200" dirty="0" smtClean="0"/>
              <a:t>Title</a:t>
            </a:r>
          </a:p>
        </p:txBody>
      </p:sp>
      <p:sp>
        <p:nvSpPr>
          <p:cNvPr id="23" name="文字方塊 22"/>
          <p:cNvSpPr txBox="1"/>
          <p:nvPr/>
        </p:nvSpPr>
        <p:spPr>
          <a:xfrm>
            <a:off x="4771653"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4" name="文字方塊 23"/>
          <p:cNvSpPr txBox="1"/>
          <p:nvPr/>
        </p:nvSpPr>
        <p:spPr>
          <a:xfrm>
            <a:off x="4771652" y="3507165"/>
            <a:ext cx="1613432" cy="584775"/>
          </a:xfrm>
          <a:prstGeom prst="rect">
            <a:avLst/>
          </a:prstGeom>
          <a:noFill/>
        </p:spPr>
        <p:txBody>
          <a:bodyPr wrap="square" rtlCol="0">
            <a:spAutoFit/>
          </a:bodyPr>
          <a:lstStyle/>
          <a:p>
            <a:r>
              <a:rPr lang="en-US" sz="3200" dirty="0" smtClean="0"/>
              <a:t>Title</a:t>
            </a:r>
          </a:p>
        </p:txBody>
      </p:sp>
      <p:sp>
        <p:nvSpPr>
          <p:cNvPr id="25" name="文字方塊 24"/>
          <p:cNvSpPr txBox="1"/>
          <p:nvPr/>
        </p:nvSpPr>
        <p:spPr>
          <a:xfrm>
            <a:off x="6861972" y="4098579"/>
            <a:ext cx="1613432" cy="1384995"/>
          </a:xfrm>
          <a:prstGeom prst="rect">
            <a:avLst/>
          </a:prstGeom>
          <a:noFill/>
        </p:spPr>
        <p:txBody>
          <a:bodyPr wrap="square" rtlCol="0">
            <a:spAutoFit/>
          </a:bodyPr>
          <a:lstStyle/>
          <a:p>
            <a:r>
              <a:rPr lang="en-US" sz="1400" dirty="0" smtClean="0"/>
              <a:t>The quick brown fox jumps over the lazy dog. The quick brown fox jumps over the lazy dog.. </a:t>
            </a:r>
          </a:p>
        </p:txBody>
      </p:sp>
      <p:sp>
        <p:nvSpPr>
          <p:cNvPr id="26" name="文字方塊 25"/>
          <p:cNvSpPr txBox="1"/>
          <p:nvPr/>
        </p:nvSpPr>
        <p:spPr>
          <a:xfrm>
            <a:off x="6861971" y="3507165"/>
            <a:ext cx="1613432" cy="584775"/>
          </a:xfrm>
          <a:prstGeom prst="rect">
            <a:avLst/>
          </a:prstGeom>
          <a:noFill/>
        </p:spPr>
        <p:txBody>
          <a:bodyPr wrap="square" rtlCol="0">
            <a:spAutoFit/>
          </a:bodyPr>
          <a:lstStyle/>
          <a:p>
            <a:r>
              <a:rPr lang="en-US" sz="3200" dirty="0" smtClean="0"/>
              <a:t>Title</a:t>
            </a:r>
          </a:p>
        </p:txBody>
      </p:sp>
      <p:cxnSp>
        <p:nvCxnSpPr>
          <p:cNvPr id="3" name="直線接點 2"/>
          <p:cNvCxnSpPr/>
          <p:nvPr/>
        </p:nvCxnSpPr>
        <p:spPr>
          <a:xfrm>
            <a:off x="543126" y="2515829"/>
            <a:ext cx="0" cy="3240414"/>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7" name="直線接點 26"/>
          <p:cNvCxnSpPr/>
          <p:nvPr/>
        </p:nvCxnSpPr>
        <p:spPr>
          <a:xfrm>
            <a:off x="2619061" y="2515829"/>
            <a:ext cx="0" cy="3240414"/>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直線接點 27"/>
          <p:cNvCxnSpPr/>
          <p:nvPr/>
        </p:nvCxnSpPr>
        <p:spPr>
          <a:xfrm>
            <a:off x="4694996" y="2515829"/>
            <a:ext cx="0" cy="3240414"/>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直線接點 28"/>
          <p:cNvCxnSpPr/>
          <p:nvPr/>
        </p:nvCxnSpPr>
        <p:spPr>
          <a:xfrm>
            <a:off x="6770931" y="2515829"/>
            <a:ext cx="0" cy="3240414"/>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30" name="矩形 2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文字方塊 3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66</a:t>
            </a:fld>
            <a:endParaRPr lang="zh-TW" altLang="en-US"/>
          </a:p>
        </p:txBody>
      </p:sp>
    </p:spTree>
    <p:extLst>
      <p:ext uri="{BB962C8B-B14F-4D97-AF65-F5344CB8AC3E}">
        <p14:creationId xmlns:p14="http://schemas.microsoft.com/office/powerpoint/2010/main" val="3599433591"/>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974272" y="1894113"/>
            <a:ext cx="3450772" cy="1905000"/>
            <a:chOff x="974272" y="1894113"/>
            <a:chExt cx="3450772" cy="1905000"/>
          </a:xfrm>
        </p:grpSpPr>
        <p:sp>
          <p:nvSpPr>
            <p:cNvPr id="25" name="手繪多邊形 24"/>
            <p:cNvSpPr/>
            <p:nvPr/>
          </p:nvSpPr>
          <p:spPr>
            <a:xfrm>
              <a:off x="974273" y="1894114"/>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7" name="手繪多邊形 16"/>
            <p:cNvSpPr/>
            <p:nvPr/>
          </p:nvSpPr>
          <p:spPr>
            <a:xfrm>
              <a:off x="974272" y="1894113"/>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 name="文字方塊 4"/>
          <p:cNvSpPr txBox="1"/>
          <p:nvPr/>
        </p:nvSpPr>
        <p:spPr>
          <a:xfrm>
            <a:off x="1096737" y="1976539"/>
            <a:ext cx="615044" cy="523220"/>
          </a:xfrm>
          <a:prstGeom prst="rect">
            <a:avLst/>
          </a:prstGeom>
          <a:noFill/>
        </p:spPr>
        <p:txBody>
          <a:bodyPr wrap="square" rtlCol="0">
            <a:spAutoFit/>
          </a:bodyPr>
          <a:lstStyle/>
          <a:p>
            <a:r>
              <a:rPr lang="en-US" altLang="zh-TW" sz="2800" dirty="0" smtClean="0"/>
              <a:t>01</a:t>
            </a:r>
            <a:endParaRPr lang="zh-TW" altLang="en-US" sz="2800" dirty="0"/>
          </a:p>
        </p:txBody>
      </p:sp>
      <p:sp>
        <p:nvSpPr>
          <p:cNvPr id="26" name="矩形 25"/>
          <p:cNvSpPr/>
          <p:nvPr/>
        </p:nvSpPr>
        <p:spPr>
          <a:xfrm>
            <a:off x="1529445" y="2437498"/>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6" name="群組 5"/>
          <p:cNvGrpSpPr/>
          <p:nvPr/>
        </p:nvGrpSpPr>
        <p:grpSpPr>
          <a:xfrm>
            <a:off x="4718957" y="1894113"/>
            <a:ext cx="3450772" cy="1905000"/>
            <a:chOff x="4718957" y="1894113"/>
            <a:chExt cx="3450772" cy="1905000"/>
          </a:xfrm>
        </p:grpSpPr>
        <p:sp>
          <p:nvSpPr>
            <p:cNvPr id="27" name="手繪多邊形 26"/>
            <p:cNvSpPr/>
            <p:nvPr/>
          </p:nvSpPr>
          <p:spPr>
            <a:xfrm>
              <a:off x="4718958" y="1894114"/>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4718957" y="1894113"/>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9" name="文字方塊 28"/>
          <p:cNvSpPr txBox="1"/>
          <p:nvPr/>
        </p:nvSpPr>
        <p:spPr>
          <a:xfrm>
            <a:off x="4841422" y="1976539"/>
            <a:ext cx="615044" cy="523220"/>
          </a:xfrm>
          <a:prstGeom prst="rect">
            <a:avLst/>
          </a:prstGeom>
          <a:noFill/>
        </p:spPr>
        <p:txBody>
          <a:bodyPr wrap="square" rtlCol="0">
            <a:spAutoFit/>
          </a:bodyPr>
          <a:lstStyle/>
          <a:p>
            <a:r>
              <a:rPr lang="en-US" altLang="zh-TW" sz="2800" dirty="0" smtClean="0"/>
              <a:t>02</a:t>
            </a:r>
            <a:endParaRPr lang="zh-TW" altLang="en-US" sz="2800" dirty="0"/>
          </a:p>
        </p:txBody>
      </p:sp>
      <p:sp>
        <p:nvSpPr>
          <p:cNvPr id="30" name="矩形 29"/>
          <p:cNvSpPr/>
          <p:nvPr/>
        </p:nvSpPr>
        <p:spPr>
          <a:xfrm>
            <a:off x="5274130" y="2437498"/>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7" name="群組 6"/>
          <p:cNvGrpSpPr/>
          <p:nvPr/>
        </p:nvGrpSpPr>
        <p:grpSpPr>
          <a:xfrm>
            <a:off x="974272" y="4321628"/>
            <a:ext cx="3450772" cy="1905000"/>
            <a:chOff x="974272" y="4321628"/>
            <a:chExt cx="3450772" cy="1905000"/>
          </a:xfrm>
        </p:grpSpPr>
        <p:sp>
          <p:nvSpPr>
            <p:cNvPr id="31" name="手繪多邊形 30"/>
            <p:cNvSpPr/>
            <p:nvPr/>
          </p:nvSpPr>
          <p:spPr>
            <a:xfrm>
              <a:off x="974273" y="4321629"/>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手繪多邊形 31"/>
            <p:cNvSpPr/>
            <p:nvPr/>
          </p:nvSpPr>
          <p:spPr>
            <a:xfrm>
              <a:off x="974272" y="4321628"/>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3" name="文字方塊 32"/>
          <p:cNvSpPr txBox="1"/>
          <p:nvPr/>
        </p:nvSpPr>
        <p:spPr>
          <a:xfrm>
            <a:off x="1096737" y="4404054"/>
            <a:ext cx="615044" cy="523220"/>
          </a:xfrm>
          <a:prstGeom prst="rect">
            <a:avLst/>
          </a:prstGeom>
          <a:noFill/>
        </p:spPr>
        <p:txBody>
          <a:bodyPr wrap="square" rtlCol="0">
            <a:spAutoFit/>
          </a:bodyPr>
          <a:lstStyle/>
          <a:p>
            <a:r>
              <a:rPr lang="en-US" altLang="zh-TW" sz="2800" dirty="0" smtClean="0"/>
              <a:t>03</a:t>
            </a:r>
            <a:endParaRPr lang="zh-TW" altLang="en-US" sz="2800" dirty="0"/>
          </a:p>
        </p:txBody>
      </p:sp>
      <p:sp>
        <p:nvSpPr>
          <p:cNvPr id="34" name="矩形 33"/>
          <p:cNvSpPr/>
          <p:nvPr/>
        </p:nvSpPr>
        <p:spPr>
          <a:xfrm>
            <a:off x="1529445" y="4865013"/>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8" name="群組 7"/>
          <p:cNvGrpSpPr/>
          <p:nvPr/>
        </p:nvGrpSpPr>
        <p:grpSpPr>
          <a:xfrm>
            <a:off x="4718957" y="4321628"/>
            <a:ext cx="3450772" cy="1905000"/>
            <a:chOff x="4718957" y="4321628"/>
            <a:chExt cx="3450772" cy="1905000"/>
          </a:xfrm>
        </p:grpSpPr>
        <p:sp>
          <p:nvSpPr>
            <p:cNvPr id="35" name="手繪多邊形 34"/>
            <p:cNvSpPr/>
            <p:nvPr/>
          </p:nvSpPr>
          <p:spPr>
            <a:xfrm>
              <a:off x="4718958" y="4321629"/>
              <a:ext cx="859972" cy="859972"/>
            </a:xfrm>
            <a:custGeom>
              <a:avLst/>
              <a:gdLst>
                <a:gd name="connsiteX0" fmla="*/ 0 w 859972"/>
                <a:gd name="connsiteY0" fmla="*/ 0 h 859972"/>
                <a:gd name="connsiteX1" fmla="*/ 859972 w 859972"/>
                <a:gd name="connsiteY1" fmla="*/ 0 h 859972"/>
                <a:gd name="connsiteX2" fmla="*/ 0 w 859972"/>
                <a:gd name="connsiteY2" fmla="*/ 859972 h 859972"/>
                <a:gd name="connsiteX3" fmla="*/ 0 w 859972"/>
                <a:gd name="connsiteY3" fmla="*/ 0 h 859972"/>
              </a:gdLst>
              <a:ahLst/>
              <a:cxnLst>
                <a:cxn ang="0">
                  <a:pos x="connsiteX0" y="connsiteY0"/>
                </a:cxn>
                <a:cxn ang="0">
                  <a:pos x="connsiteX1" y="connsiteY1"/>
                </a:cxn>
                <a:cxn ang="0">
                  <a:pos x="connsiteX2" y="connsiteY2"/>
                </a:cxn>
                <a:cxn ang="0">
                  <a:pos x="connsiteX3" y="connsiteY3"/>
                </a:cxn>
              </a:cxnLst>
              <a:rect l="l" t="t" r="r" b="b"/>
              <a:pathLst>
                <a:path w="859972" h="859972">
                  <a:moveTo>
                    <a:pt x="0" y="0"/>
                  </a:moveTo>
                  <a:lnTo>
                    <a:pt x="859972" y="0"/>
                  </a:lnTo>
                  <a:cubicBezTo>
                    <a:pt x="859972" y="474949"/>
                    <a:pt x="474949" y="859972"/>
                    <a:pt x="0" y="859972"/>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4718957" y="4321628"/>
              <a:ext cx="3450772" cy="1905000"/>
            </a:xfrm>
            <a:custGeom>
              <a:avLst/>
              <a:gdLst>
                <a:gd name="connsiteX0" fmla="*/ 859972 w 3450772"/>
                <a:gd name="connsiteY0" fmla="*/ 0 h 1905000"/>
                <a:gd name="connsiteX1" fmla="*/ 3450772 w 3450772"/>
                <a:gd name="connsiteY1" fmla="*/ 0 h 1905000"/>
                <a:gd name="connsiteX2" fmla="*/ 3450772 w 3450772"/>
                <a:gd name="connsiteY2" fmla="*/ 1905000 h 1905000"/>
                <a:gd name="connsiteX3" fmla="*/ 0 w 3450772"/>
                <a:gd name="connsiteY3" fmla="*/ 1905000 h 1905000"/>
                <a:gd name="connsiteX4" fmla="*/ 0 w 3450772"/>
                <a:gd name="connsiteY4" fmla="*/ 859972 h 1905000"/>
                <a:gd name="connsiteX5" fmla="*/ 859972 w 3450772"/>
                <a:gd name="connsiteY5" fmla="*/ 0 h 1905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50772" h="1905000">
                  <a:moveTo>
                    <a:pt x="859972" y="0"/>
                  </a:moveTo>
                  <a:lnTo>
                    <a:pt x="3450772" y="0"/>
                  </a:lnTo>
                  <a:lnTo>
                    <a:pt x="3450772" y="1905000"/>
                  </a:lnTo>
                  <a:lnTo>
                    <a:pt x="0" y="1905000"/>
                  </a:lnTo>
                  <a:lnTo>
                    <a:pt x="0" y="859972"/>
                  </a:lnTo>
                  <a:cubicBezTo>
                    <a:pt x="474949" y="859972"/>
                    <a:pt x="859972" y="474949"/>
                    <a:pt x="85997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7" name="文字方塊 36"/>
          <p:cNvSpPr txBox="1"/>
          <p:nvPr/>
        </p:nvSpPr>
        <p:spPr>
          <a:xfrm>
            <a:off x="4841422" y="4404054"/>
            <a:ext cx="615044" cy="523220"/>
          </a:xfrm>
          <a:prstGeom prst="rect">
            <a:avLst/>
          </a:prstGeom>
          <a:noFill/>
        </p:spPr>
        <p:txBody>
          <a:bodyPr wrap="square" rtlCol="0">
            <a:spAutoFit/>
          </a:bodyPr>
          <a:lstStyle/>
          <a:p>
            <a:r>
              <a:rPr lang="en-US" altLang="zh-TW" sz="2800" dirty="0" smtClean="0"/>
              <a:t>04</a:t>
            </a:r>
            <a:endParaRPr lang="zh-TW" altLang="en-US" sz="2800" dirty="0"/>
          </a:p>
        </p:txBody>
      </p:sp>
      <p:sp>
        <p:nvSpPr>
          <p:cNvPr id="38" name="矩形 37"/>
          <p:cNvSpPr/>
          <p:nvPr/>
        </p:nvSpPr>
        <p:spPr>
          <a:xfrm>
            <a:off x="5274130" y="4865013"/>
            <a:ext cx="2841172" cy="861774"/>
          </a:xfrm>
          <a:prstGeom prst="rect">
            <a:avLst/>
          </a:prstGeom>
        </p:spPr>
        <p:txBody>
          <a:bodyPr wrap="square">
            <a:spAutoFit/>
          </a:bodyPr>
          <a:lstStyle/>
          <a:p>
            <a:pPr>
              <a:lnSpc>
                <a:spcPts val="2000"/>
              </a:lnSpc>
            </a:pPr>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67</a:t>
            </a:fld>
            <a:endParaRPr lang="zh-TW" altLang="en-US"/>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14650393"/>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790701" y="1519640"/>
            <a:ext cx="2329542" cy="2329542"/>
            <a:chOff x="1790701" y="1519640"/>
            <a:chExt cx="2329542" cy="2329542"/>
          </a:xfrm>
        </p:grpSpPr>
        <p:sp>
          <p:nvSpPr>
            <p:cNvPr id="23" name="手繪多邊形 22"/>
            <p:cNvSpPr/>
            <p:nvPr/>
          </p:nvSpPr>
          <p:spPr>
            <a:xfrm>
              <a:off x="1790701" y="1519641"/>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1790701" y="1519640"/>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文字方塊 6"/>
          <p:cNvSpPr txBox="1"/>
          <p:nvPr/>
        </p:nvSpPr>
        <p:spPr>
          <a:xfrm>
            <a:off x="1928724" y="1672043"/>
            <a:ext cx="594807"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39" name="矩形 38"/>
          <p:cNvSpPr/>
          <p:nvPr/>
        </p:nvSpPr>
        <p:spPr>
          <a:xfrm>
            <a:off x="2013858" y="2541999"/>
            <a:ext cx="2095499" cy="1015663"/>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5" name="群組 4"/>
          <p:cNvGrpSpPr/>
          <p:nvPr/>
        </p:nvGrpSpPr>
        <p:grpSpPr>
          <a:xfrm>
            <a:off x="5023758" y="1519640"/>
            <a:ext cx="2329542" cy="2329542"/>
            <a:chOff x="5023758" y="1519640"/>
            <a:chExt cx="2329542" cy="2329542"/>
          </a:xfrm>
        </p:grpSpPr>
        <p:sp>
          <p:nvSpPr>
            <p:cNvPr id="40" name="手繪多邊形 39"/>
            <p:cNvSpPr/>
            <p:nvPr/>
          </p:nvSpPr>
          <p:spPr>
            <a:xfrm>
              <a:off x="5023758" y="1519641"/>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5023758" y="1519640"/>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 name="文字方塊 41"/>
          <p:cNvSpPr txBox="1"/>
          <p:nvPr/>
        </p:nvSpPr>
        <p:spPr>
          <a:xfrm>
            <a:off x="5161781" y="1672043"/>
            <a:ext cx="594807"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43" name="矩形 42"/>
          <p:cNvSpPr/>
          <p:nvPr/>
        </p:nvSpPr>
        <p:spPr>
          <a:xfrm>
            <a:off x="5246915" y="2541999"/>
            <a:ext cx="2095499" cy="998800"/>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6" name="群組 5"/>
          <p:cNvGrpSpPr/>
          <p:nvPr/>
        </p:nvGrpSpPr>
        <p:grpSpPr>
          <a:xfrm>
            <a:off x="1790701" y="4017912"/>
            <a:ext cx="2329542" cy="2329542"/>
            <a:chOff x="1790701" y="4017912"/>
            <a:chExt cx="2329542" cy="2329542"/>
          </a:xfrm>
        </p:grpSpPr>
        <p:sp>
          <p:nvSpPr>
            <p:cNvPr id="44" name="手繪多邊形 43"/>
            <p:cNvSpPr/>
            <p:nvPr/>
          </p:nvSpPr>
          <p:spPr>
            <a:xfrm>
              <a:off x="1790701" y="4017913"/>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5" name="手繪多邊形 44"/>
            <p:cNvSpPr/>
            <p:nvPr/>
          </p:nvSpPr>
          <p:spPr>
            <a:xfrm>
              <a:off x="1790701" y="4017912"/>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6" name="文字方塊 45"/>
          <p:cNvSpPr txBox="1"/>
          <p:nvPr/>
        </p:nvSpPr>
        <p:spPr>
          <a:xfrm>
            <a:off x="1928724" y="4170315"/>
            <a:ext cx="594807"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47" name="矩形 46"/>
          <p:cNvSpPr/>
          <p:nvPr/>
        </p:nvSpPr>
        <p:spPr>
          <a:xfrm>
            <a:off x="2013858" y="5040271"/>
            <a:ext cx="2095499" cy="998800"/>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grpSp>
        <p:nvGrpSpPr>
          <p:cNvPr id="8" name="群組 7"/>
          <p:cNvGrpSpPr/>
          <p:nvPr/>
        </p:nvGrpSpPr>
        <p:grpSpPr>
          <a:xfrm>
            <a:off x="5023758" y="4017912"/>
            <a:ext cx="2329542" cy="2329542"/>
            <a:chOff x="5023758" y="4017912"/>
            <a:chExt cx="2329542" cy="2329542"/>
          </a:xfrm>
        </p:grpSpPr>
        <p:sp>
          <p:nvSpPr>
            <p:cNvPr id="48" name="手繪多邊形 47"/>
            <p:cNvSpPr/>
            <p:nvPr/>
          </p:nvSpPr>
          <p:spPr>
            <a:xfrm>
              <a:off x="5023758" y="4017913"/>
              <a:ext cx="1033522" cy="1045029"/>
            </a:xfrm>
            <a:custGeom>
              <a:avLst/>
              <a:gdLst>
                <a:gd name="connsiteX0" fmla="*/ 388265 w 1033522"/>
                <a:gd name="connsiteY0" fmla="*/ 0 h 1045029"/>
                <a:gd name="connsiteX1" fmla="*/ 1032941 w 1033522"/>
                <a:gd name="connsiteY1" fmla="*/ 0 h 1045029"/>
                <a:gd name="connsiteX2" fmla="*/ 1033522 w 1033522"/>
                <a:gd name="connsiteY2" fmla="*/ 11506 h 1045029"/>
                <a:gd name="connsiteX3" fmla="*/ 105671 w 1033522"/>
                <a:gd name="connsiteY3" fmla="*/ 1039693 h 1045029"/>
                <a:gd name="connsiteX4" fmla="*/ 0 w 1033522"/>
                <a:gd name="connsiteY4" fmla="*/ 1045029 h 1045029"/>
                <a:gd name="connsiteX5" fmla="*/ 0 w 1033522"/>
                <a:gd name="connsiteY5" fmla="*/ 388265 h 1045029"/>
                <a:gd name="connsiteX6" fmla="*/ 388265 w 1033522"/>
                <a:gd name="connsiteY6" fmla="*/ 0 h 104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3522" h="1045029">
                  <a:moveTo>
                    <a:pt x="388265" y="0"/>
                  </a:moveTo>
                  <a:lnTo>
                    <a:pt x="1032941" y="0"/>
                  </a:lnTo>
                  <a:lnTo>
                    <a:pt x="1033522" y="11506"/>
                  </a:lnTo>
                  <a:cubicBezTo>
                    <a:pt x="1033522" y="546630"/>
                    <a:pt x="626831" y="986766"/>
                    <a:pt x="105671" y="1039693"/>
                  </a:cubicBezTo>
                  <a:lnTo>
                    <a:pt x="0" y="1045029"/>
                  </a:lnTo>
                  <a:lnTo>
                    <a:pt x="0" y="388265"/>
                  </a:lnTo>
                  <a:cubicBezTo>
                    <a:pt x="0" y="173832"/>
                    <a:pt x="173832" y="0"/>
                    <a:pt x="38826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5023758" y="4017912"/>
              <a:ext cx="2329542" cy="2329542"/>
            </a:xfrm>
            <a:custGeom>
              <a:avLst/>
              <a:gdLst>
                <a:gd name="connsiteX0" fmla="*/ 1032941 w 2329542"/>
                <a:gd name="connsiteY0" fmla="*/ 0 h 2329542"/>
                <a:gd name="connsiteX1" fmla="*/ 1941277 w 2329542"/>
                <a:gd name="connsiteY1" fmla="*/ 0 h 2329542"/>
                <a:gd name="connsiteX2" fmla="*/ 2329542 w 2329542"/>
                <a:gd name="connsiteY2" fmla="*/ 388265 h 2329542"/>
                <a:gd name="connsiteX3" fmla="*/ 2329542 w 2329542"/>
                <a:gd name="connsiteY3" fmla="*/ 1941277 h 2329542"/>
                <a:gd name="connsiteX4" fmla="*/ 1941277 w 2329542"/>
                <a:gd name="connsiteY4" fmla="*/ 2329542 h 2329542"/>
                <a:gd name="connsiteX5" fmla="*/ 388265 w 2329542"/>
                <a:gd name="connsiteY5" fmla="*/ 2329542 h 2329542"/>
                <a:gd name="connsiteX6" fmla="*/ 0 w 2329542"/>
                <a:gd name="connsiteY6" fmla="*/ 1941277 h 2329542"/>
                <a:gd name="connsiteX7" fmla="*/ 0 w 2329542"/>
                <a:gd name="connsiteY7" fmla="*/ 1045029 h 2329542"/>
                <a:gd name="connsiteX8" fmla="*/ 105671 w 2329542"/>
                <a:gd name="connsiteY8" fmla="*/ 1039693 h 2329542"/>
                <a:gd name="connsiteX9" fmla="*/ 1033522 w 2329542"/>
                <a:gd name="connsiteY9" fmla="*/ 11506 h 2329542"/>
                <a:gd name="connsiteX10" fmla="*/ 1032941 w 2329542"/>
                <a:gd name="connsiteY10" fmla="*/ 0 h 2329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29542" h="2329542">
                  <a:moveTo>
                    <a:pt x="1032941" y="0"/>
                  </a:moveTo>
                  <a:lnTo>
                    <a:pt x="1941277" y="0"/>
                  </a:lnTo>
                  <a:cubicBezTo>
                    <a:pt x="2155710" y="0"/>
                    <a:pt x="2329542" y="173832"/>
                    <a:pt x="2329542" y="388265"/>
                  </a:cubicBezTo>
                  <a:lnTo>
                    <a:pt x="2329542" y="1941277"/>
                  </a:lnTo>
                  <a:cubicBezTo>
                    <a:pt x="2329542" y="2155710"/>
                    <a:pt x="2155710" y="2329542"/>
                    <a:pt x="1941277" y="2329542"/>
                  </a:cubicBezTo>
                  <a:lnTo>
                    <a:pt x="388265" y="2329542"/>
                  </a:lnTo>
                  <a:cubicBezTo>
                    <a:pt x="173832" y="2329542"/>
                    <a:pt x="0" y="2155710"/>
                    <a:pt x="0" y="1941277"/>
                  </a:cubicBezTo>
                  <a:lnTo>
                    <a:pt x="0" y="1045029"/>
                  </a:lnTo>
                  <a:lnTo>
                    <a:pt x="105671" y="1039693"/>
                  </a:lnTo>
                  <a:cubicBezTo>
                    <a:pt x="626831" y="986766"/>
                    <a:pt x="1033522" y="546630"/>
                    <a:pt x="1033522" y="11506"/>
                  </a:cubicBezTo>
                  <a:lnTo>
                    <a:pt x="1032941"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5161781" y="4170315"/>
            <a:ext cx="594807"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51" name="矩形 50"/>
          <p:cNvSpPr/>
          <p:nvPr/>
        </p:nvSpPr>
        <p:spPr>
          <a:xfrm>
            <a:off x="5246915" y="5040271"/>
            <a:ext cx="2095499" cy="998800"/>
          </a:xfrm>
          <a:prstGeom prst="rect">
            <a:avLst/>
          </a:prstGeom>
        </p:spPr>
        <p:txBody>
          <a:bodyPr wrap="square">
            <a:spAutoFit/>
          </a:bodyPr>
          <a:lstStyle/>
          <a:p>
            <a:pPr>
              <a:lnSpc>
                <a:spcPts val="1800"/>
              </a:lnSpc>
            </a:pPr>
            <a:r>
              <a:rPr lang="en-US" altLang="zh-TW" sz="1400" dirty="0"/>
              <a:t>The quick brown fox jumps over the lazy dog. The quick brown fox jumps over the lazy dog. </a:t>
            </a:r>
            <a:r>
              <a:rPr lang="en-US" altLang="zh-TW" sz="1400" dirty="0" smtClean="0"/>
              <a:t> </a:t>
            </a:r>
            <a:endParaRPr lang="zh-TW" altLang="en-US" sz="1400" dirty="0"/>
          </a:p>
        </p:txBody>
      </p:sp>
      <p:sp>
        <p:nvSpPr>
          <p:cNvPr id="20" name="文字方塊 19"/>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68</a:t>
            </a:fld>
            <a:endParaRPr lang="zh-TW" altLang="en-US"/>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47428239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C:\Users\mkt02\Desktop\ppt\photos\官網NOIR系列-1024x768-2(黑白).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3972" y="-29550"/>
            <a:ext cx="9186071" cy="6889553"/>
          </a:xfrm>
          <a:prstGeom prst="rect">
            <a:avLst/>
          </a:prstGeom>
          <a:noFill/>
        </p:spPr>
      </p:pic>
      <p:sp>
        <p:nvSpPr>
          <p:cNvPr id="34" name="矩形 33"/>
          <p:cNvSpPr/>
          <p:nvPr/>
        </p:nvSpPr>
        <p:spPr>
          <a:xfrm>
            <a:off x="-1" y="-29550"/>
            <a:ext cx="4688989" cy="6887549"/>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橢圓 2"/>
          <p:cNvSpPr/>
          <p:nvPr/>
        </p:nvSpPr>
        <p:spPr>
          <a:xfrm>
            <a:off x="2076514" y="2267764"/>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5" name="直線接點 4"/>
          <p:cNvCxnSpPr/>
          <p:nvPr/>
        </p:nvCxnSpPr>
        <p:spPr>
          <a:xfrm>
            <a:off x="2202514" y="2545180"/>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橢圓 9"/>
          <p:cNvSpPr/>
          <p:nvPr/>
        </p:nvSpPr>
        <p:spPr>
          <a:xfrm>
            <a:off x="2076514" y="2905937"/>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1" name="直線接點 10"/>
          <p:cNvCxnSpPr/>
          <p:nvPr/>
        </p:nvCxnSpPr>
        <p:spPr>
          <a:xfrm>
            <a:off x="2202514" y="3183353"/>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2" name="橢圓 11"/>
          <p:cNvSpPr/>
          <p:nvPr/>
        </p:nvSpPr>
        <p:spPr>
          <a:xfrm>
            <a:off x="2076514" y="3544110"/>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3" name="直線接點 12"/>
          <p:cNvCxnSpPr/>
          <p:nvPr/>
        </p:nvCxnSpPr>
        <p:spPr>
          <a:xfrm>
            <a:off x="2202514" y="3821526"/>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4" name="橢圓 13"/>
          <p:cNvSpPr/>
          <p:nvPr/>
        </p:nvSpPr>
        <p:spPr>
          <a:xfrm>
            <a:off x="2076514" y="4182283"/>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18" name="直線接點 17"/>
          <p:cNvCxnSpPr/>
          <p:nvPr/>
        </p:nvCxnSpPr>
        <p:spPr>
          <a:xfrm>
            <a:off x="2202514" y="4459699"/>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9" name="橢圓 18"/>
          <p:cNvSpPr/>
          <p:nvPr/>
        </p:nvSpPr>
        <p:spPr>
          <a:xfrm>
            <a:off x="2076514" y="4820456"/>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20" name="直線接點 19"/>
          <p:cNvCxnSpPr/>
          <p:nvPr/>
        </p:nvCxnSpPr>
        <p:spPr>
          <a:xfrm>
            <a:off x="2202514" y="5097872"/>
            <a:ext cx="0" cy="335341"/>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2076514" y="5458633"/>
            <a:ext cx="252000" cy="252000"/>
          </a:xfrm>
          <a:prstGeom prst="ellipse">
            <a:avLst/>
          </a:prstGeom>
          <a:solidFill>
            <a:schemeClr val="bg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bg1"/>
              </a:solidFill>
              <a:latin typeface="微軟正黑體" panose="020B0604030504040204" pitchFamily="34" charset="-120"/>
              <a:ea typeface="微軟正黑體" panose="020B0604030504040204" pitchFamily="34" charset="-120"/>
            </a:endParaRPr>
          </a:p>
        </p:txBody>
      </p:sp>
      <p:sp>
        <p:nvSpPr>
          <p:cNvPr id="6" name="文字方塊 5"/>
          <p:cNvSpPr txBox="1"/>
          <p:nvPr/>
        </p:nvSpPr>
        <p:spPr>
          <a:xfrm>
            <a:off x="971540" y="2209098"/>
            <a:ext cx="1305415" cy="369332"/>
          </a:xfrm>
          <a:prstGeom prst="rect">
            <a:avLst/>
          </a:prstGeom>
          <a:noFill/>
        </p:spPr>
        <p:txBody>
          <a:bodyPr wrap="square" rtlCol="0">
            <a:spAutoFit/>
          </a:bodyPr>
          <a:lstStyle/>
          <a:p>
            <a:r>
              <a:rPr lang="en-US" altLang="zh-TW" dirty="0" smtClean="0">
                <a:solidFill>
                  <a:schemeClr val="bg1"/>
                </a:solidFill>
              </a:rPr>
              <a:t>Section 1.</a:t>
            </a:r>
            <a:endParaRPr lang="zh-TW" altLang="en-US" dirty="0">
              <a:solidFill>
                <a:schemeClr val="bg1"/>
              </a:solidFill>
            </a:endParaRPr>
          </a:p>
        </p:txBody>
      </p:sp>
      <p:sp>
        <p:nvSpPr>
          <p:cNvPr id="22" name="文字方塊 21"/>
          <p:cNvSpPr txBox="1"/>
          <p:nvPr/>
        </p:nvSpPr>
        <p:spPr>
          <a:xfrm>
            <a:off x="971540" y="3485444"/>
            <a:ext cx="1305415" cy="369332"/>
          </a:xfrm>
          <a:prstGeom prst="rect">
            <a:avLst/>
          </a:prstGeom>
          <a:noFill/>
        </p:spPr>
        <p:txBody>
          <a:bodyPr wrap="square" rtlCol="0">
            <a:spAutoFit/>
          </a:bodyPr>
          <a:lstStyle/>
          <a:p>
            <a:r>
              <a:rPr lang="en-US" altLang="zh-TW" dirty="0" smtClean="0">
                <a:solidFill>
                  <a:schemeClr val="bg1"/>
                </a:solidFill>
              </a:rPr>
              <a:t>Section 2.</a:t>
            </a:r>
            <a:endParaRPr lang="zh-TW" altLang="en-US" dirty="0">
              <a:solidFill>
                <a:schemeClr val="bg1"/>
              </a:solidFill>
            </a:endParaRPr>
          </a:p>
        </p:txBody>
      </p:sp>
      <p:sp>
        <p:nvSpPr>
          <p:cNvPr id="23" name="文字方塊 22"/>
          <p:cNvSpPr txBox="1"/>
          <p:nvPr/>
        </p:nvSpPr>
        <p:spPr>
          <a:xfrm>
            <a:off x="971540" y="4761790"/>
            <a:ext cx="1305415" cy="369332"/>
          </a:xfrm>
          <a:prstGeom prst="rect">
            <a:avLst/>
          </a:prstGeom>
          <a:noFill/>
        </p:spPr>
        <p:txBody>
          <a:bodyPr wrap="square" rtlCol="0">
            <a:spAutoFit/>
          </a:bodyPr>
          <a:lstStyle/>
          <a:p>
            <a:r>
              <a:rPr lang="en-US" altLang="zh-TW" dirty="0" smtClean="0">
                <a:solidFill>
                  <a:schemeClr val="bg1"/>
                </a:solidFill>
              </a:rPr>
              <a:t>Section 3.</a:t>
            </a:r>
            <a:endParaRPr lang="zh-TW" altLang="en-US" dirty="0">
              <a:solidFill>
                <a:schemeClr val="bg1"/>
              </a:solidFill>
            </a:endParaRPr>
          </a:p>
        </p:txBody>
      </p:sp>
      <p:sp>
        <p:nvSpPr>
          <p:cNvPr id="8" name="文字方塊 7"/>
          <p:cNvSpPr txBox="1"/>
          <p:nvPr/>
        </p:nvSpPr>
        <p:spPr>
          <a:xfrm>
            <a:off x="2348690" y="2209098"/>
            <a:ext cx="2340299" cy="369332"/>
          </a:xfrm>
          <a:prstGeom prst="rect">
            <a:avLst/>
          </a:prstGeom>
          <a:noFill/>
        </p:spPr>
        <p:txBody>
          <a:bodyPr wrap="square" rtlCol="0">
            <a:spAutoFit/>
          </a:bodyPr>
          <a:lstStyle/>
          <a:p>
            <a:r>
              <a:rPr lang="en-US" altLang="zh-TW" dirty="0" smtClean="0">
                <a:solidFill>
                  <a:schemeClr val="bg1"/>
                </a:solidFill>
              </a:rPr>
              <a:t>Introduction</a:t>
            </a:r>
            <a:endParaRPr lang="zh-TW" altLang="en-US" dirty="0">
              <a:solidFill>
                <a:schemeClr val="bg1"/>
              </a:solidFill>
            </a:endParaRPr>
          </a:p>
        </p:txBody>
      </p:sp>
      <p:sp>
        <p:nvSpPr>
          <p:cNvPr id="24" name="文字方塊 23"/>
          <p:cNvSpPr txBox="1"/>
          <p:nvPr/>
        </p:nvSpPr>
        <p:spPr>
          <a:xfrm>
            <a:off x="2348690" y="3485444"/>
            <a:ext cx="2340299" cy="369332"/>
          </a:xfrm>
          <a:prstGeom prst="rect">
            <a:avLst/>
          </a:prstGeom>
          <a:noFill/>
        </p:spPr>
        <p:txBody>
          <a:bodyPr wrap="square" rtlCol="0">
            <a:spAutoFit/>
          </a:bodyPr>
          <a:lstStyle/>
          <a:p>
            <a:r>
              <a:rPr lang="en-US" altLang="zh-TW" dirty="0" smtClean="0">
                <a:solidFill>
                  <a:schemeClr val="bg1"/>
                </a:solidFill>
              </a:rPr>
              <a:t>Services</a:t>
            </a:r>
            <a:endParaRPr lang="zh-TW" altLang="en-US" dirty="0">
              <a:solidFill>
                <a:schemeClr val="bg1"/>
              </a:solidFill>
            </a:endParaRPr>
          </a:p>
        </p:txBody>
      </p:sp>
      <p:sp>
        <p:nvSpPr>
          <p:cNvPr id="25" name="文字方塊 24"/>
          <p:cNvSpPr txBox="1"/>
          <p:nvPr/>
        </p:nvSpPr>
        <p:spPr>
          <a:xfrm>
            <a:off x="2348690" y="4761790"/>
            <a:ext cx="2340299" cy="369332"/>
          </a:xfrm>
          <a:prstGeom prst="rect">
            <a:avLst/>
          </a:prstGeom>
          <a:noFill/>
        </p:spPr>
        <p:txBody>
          <a:bodyPr wrap="square" rtlCol="0">
            <a:spAutoFit/>
          </a:bodyPr>
          <a:lstStyle/>
          <a:p>
            <a:r>
              <a:rPr lang="en-US" altLang="zh-TW" dirty="0" smtClean="0">
                <a:solidFill>
                  <a:schemeClr val="bg1"/>
                </a:solidFill>
              </a:rPr>
              <a:t>Projects</a:t>
            </a:r>
            <a:endParaRPr lang="zh-TW" altLang="en-US" dirty="0">
              <a:solidFill>
                <a:schemeClr val="bg1"/>
              </a:solidFill>
            </a:endParaRPr>
          </a:p>
        </p:txBody>
      </p:sp>
      <p:sp>
        <p:nvSpPr>
          <p:cNvPr id="26" name="文字方塊 25"/>
          <p:cNvSpPr txBox="1"/>
          <p:nvPr/>
        </p:nvSpPr>
        <p:spPr>
          <a:xfrm>
            <a:off x="2348690" y="5399967"/>
            <a:ext cx="2340299" cy="369332"/>
          </a:xfrm>
          <a:prstGeom prst="rect">
            <a:avLst/>
          </a:prstGeom>
          <a:noFill/>
        </p:spPr>
        <p:txBody>
          <a:bodyPr wrap="square" rtlCol="0">
            <a:spAutoFit/>
          </a:bodyPr>
          <a:lstStyle/>
          <a:p>
            <a:r>
              <a:rPr lang="en-US" altLang="zh-TW" dirty="0" smtClean="0">
                <a:solidFill>
                  <a:schemeClr val="bg1"/>
                </a:solidFill>
              </a:rPr>
              <a:t>Q &amp; A</a:t>
            </a:r>
            <a:endParaRPr lang="zh-TW" altLang="en-US" dirty="0">
              <a:solidFill>
                <a:schemeClr val="bg1"/>
              </a:solidFill>
            </a:endParaRPr>
          </a:p>
        </p:txBody>
      </p:sp>
      <p:sp>
        <p:nvSpPr>
          <p:cNvPr id="27" name="文字方塊 26"/>
          <p:cNvSpPr txBox="1"/>
          <p:nvPr/>
        </p:nvSpPr>
        <p:spPr>
          <a:xfrm>
            <a:off x="971540" y="5399967"/>
            <a:ext cx="1305415" cy="369332"/>
          </a:xfrm>
          <a:prstGeom prst="rect">
            <a:avLst/>
          </a:prstGeom>
          <a:noFill/>
        </p:spPr>
        <p:txBody>
          <a:bodyPr wrap="square" rtlCol="0">
            <a:spAutoFit/>
          </a:bodyPr>
          <a:lstStyle/>
          <a:p>
            <a:r>
              <a:rPr lang="en-US" altLang="zh-TW" dirty="0" smtClean="0">
                <a:solidFill>
                  <a:schemeClr val="bg1"/>
                </a:solidFill>
              </a:rPr>
              <a:t>Section 4.</a:t>
            </a:r>
            <a:endParaRPr lang="zh-TW" altLang="en-US" dirty="0">
              <a:solidFill>
                <a:schemeClr val="bg1"/>
              </a:solidFill>
            </a:endParaRPr>
          </a:p>
        </p:txBody>
      </p:sp>
      <p:sp>
        <p:nvSpPr>
          <p:cNvPr id="28" name="文字方塊 27"/>
          <p:cNvSpPr txBox="1"/>
          <p:nvPr/>
        </p:nvSpPr>
        <p:spPr>
          <a:xfrm>
            <a:off x="2348690" y="2847271"/>
            <a:ext cx="2340299" cy="369332"/>
          </a:xfrm>
          <a:prstGeom prst="rect">
            <a:avLst/>
          </a:prstGeom>
          <a:noFill/>
        </p:spPr>
        <p:txBody>
          <a:bodyPr wrap="square" rtlCol="0">
            <a:spAutoFit/>
          </a:bodyPr>
          <a:lstStyle/>
          <a:p>
            <a:r>
              <a:rPr lang="en-US" altLang="zh-TW" dirty="0" smtClean="0">
                <a:solidFill>
                  <a:schemeClr val="bg1"/>
                </a:solidFill>
              </a:rPr>
              <a:t>Who We Are ?</a:t>
            </a:r>
            <a:endParaRPr lang="zh-TW" altLang="en-US" dirty="0">
              <a:solidFill>
                <a:schemeClr val="bg1"/>
              </a:solidFill>
            </a:endParaRPr>
          </a:p>
        </p:txBody>
      </p:sp>
      <p:sp>
        <p:nvSpPr>
          <p:cNvPr id="29" name="文字方塊 28"/>
          <p:cNvSpPr txBox="1"/>
          <p:nvPr/>
        </p:nvSpPr>
        <p:spPr>
          <a:xfrm>
            <a:off x="2348690" y="4123617"/>
            <a:ext cx="2340299" cy="369332"/>
          </a:xfrm>
          <a:prstGeom prst="rect">
            <a:avLst/>
          </a:prstGeom>
          <a:noFill/>
        </p:spPr>
        <p:txBody>
          <a:bodyPr wrap="square" rtlCol="0">
            <a:spAutoFit/>
          </a:bodyPr>
          <a:lstStyle/>
          <a:p>
            <a:r>
              <a:rPr lang="en-US" altLang="zh-TW" dirty="0" smtClean="0">
                <a:solidFill>
                  <a:schemeClr val="bg1"/>
                </a:solidFill>
              </a:rPr>
              <a:t>Our Unique Services</a:t>
            </a:r>
            <a:endParaRPr lang="zh-TW" altLang="en-US" dirty="0">
              <a:solidFill>
                <a:schemeClr val="bg1"/>
              </a:solidFill>
            </a:endParaRPr>
          </a:p>
        </p:txBody>
      </p:sp>
      <p:sp>
        <p:nvSpPr>
          <p:cNvPr id="30" name="矩形 29"/>
          <p:cNvSpPr/>
          <p:nvPr/>
        </p:nvSpPr>
        <p:spPr>
          <a:xfrm>
            <a:off x="697874"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31" name="文字方塊 30"/>
          <p:cNvSpPr txBox="1"/>
          <p:nvPr/>
        </p:nvSpPr>
        <p:spPr>
          <a:xfrm>
            <a:off x="400372"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sp>
        <p:nvSpPr>
          <p:cNvPr id="4" name="頁尾版面配置區 3"/>
          <p:cNvSpPr>
            <a:spLocks noGrp="1"/>
          </p:cNvSpPr>
          <p:nvPr>
            <p:ph type="ftr" sz="quarter" idx="11"/>
          </p:nvPr>
        </p:nvSpPr>
        <p:spPr/>
        <p:txBody>
          <a:bodyPr/>
          <a:lstStyle/>
          <a:p>
            <a:r>
              <a:rPr lang="zh-TW" altLang="en-US" dirty="0" smtClean="0">
                <a:solidFill>
                  <a:schemeClr val="bg1"/>
                </a:solidFill>
              </a:rPr>
              <a:t>商業簡報網 </a:t>
            </a:r>
            <a:r>
              <a:rPr lang="en-US" altLang="zh-TW" dirty="0" smtClean="0">
                <a:solidFill>
                  <a:schemeClr val="bg1"/>
                </a:solidFill>
              </a:rPr>
              <a:t>X Matter Lab</a:t>
            </a:r>
            <a:endParaRPr lang="zh-TW" altLang="en-US" dirty="0">
              <a:solidFill>
                <a:schemeClr val="bg1"/>
              </a:solidFill>
            </a:endParaRPr>
          </a:p>
        </p:txBody>
      </p:sp>
      <p:sp>
        <p:nvSpPr>
          <p:cNvPr id="9" name="投影片編號版面配置區 8"/>
          <p:cNvSpPr>
            <a:spLocks noGrp="1"/>
          </p:cNvSpPr>
          <p:nvPr>
            <p:ph type="sldNum" sz="quarter" idx="12"/>
          </p:nvPr>
        </p:nvSpPr>
        <p:spPr/>
        <p:txBody>
          <a:bodyPr/>
          <a:lstStyle/>
          <a:p>
            <a:fld id="{93B68095-C8B2-4A76-90AA-E601358CCBC3}" type="slidenum">
              <a:rPr lang="zh-TW" altLang="en-US" smtClean="0">
                <a:solidFill>
                  <a:schemeClr val="bg1"/>
                </a:solidFill>
              </a:rPr>
              <a:t>6</a:t>
            </a:fld>
            <a:endParaRPr lang="zh-TW" altLang="en-US">
              <a:solidFill>
                <a:schemeClr val="bg1"/>
              </a:solidFill>
            </a:endParaRPr>
          </a:p>
        </p:txBody>
      </p:sp>
    </p:spTree>
    <p:extLst>
      <p:ext uri="{BB962C8B-B14F-4D97-AF65-F5344CB8AC3E}">
        <p14:creationId xmlns:p14="http://schemas.microsoft.com/office/powerpoint/2010/main" val="2503876353"/>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1202872" y="1816115"/>
            <a:ext cx="2841171" cy="1934014"/>
            <a:chOff x="1202872" y="1816115"/>
            <a:chExt cx="2841171" cy="1934014"/>
          </a:xfrm>
        </p:grpSpPr>
        <p:sp>
          <p:nvSpPr>
            <p:cNvPr id="8" name="手繪多邊形 7"/>
            <p:cNvSpPr/>
            <p:nvPr/>
          </p:nvSpPr>
          <p:spPr>
            <a:xfrm>
              <a:off x="1202872" y="2041072"/>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手繪多邊形 4"/>
            <p:cNvSpPr/>
            <p:nvPr/>
          </p:nvSpPr>
          <p:spPr>
            <a:xfrm>
              <a:off x="1202872" y="2556301"/>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a:off x="1572988" y="1816115"/>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18" name="矩形 17"/>
          <p:cNvSpPr/>
          <p:nvPr/>
        </p:nvSpPr>
        <p:spPr>
          <a:xfrm>
            <a:off x="1393371" y="2577139"/>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9" name="文字方塊 18"/>
          <p:cNvSpPr txBox="1"/>
          <p:nvPr/>
        </p:nvSpPr>
        <p:spPr>
          <a:xfrm>
            <a:off x="3162302" y="2706790"/>
            <a:ext cx="854529" cy="707886"/>
          </a:xfrm>
          <a:prstGeom prst="rect">
            <a:avLst/>
          </a:prstGeom>
          <a:noFill/>
        </p:spPr>
        <p:txBody>
          <a:bodyPr wrap="square" rtlCol="0">
            <a:spAutoFit/>
          </a:bodyPr>
          <a:lstStyle/>
          <a:p>
            <a:pPr algn="ctr"/>
            <a:r>
              <a:rPr lang="en-US" altLang="zh-TW" sz="4000" dirty="0" smtClean="0"/>
              <a:t>01</a:t>
            </a:r>
            <a:endParaRPr lang="zh-TW" altLang="en-US" sz="4000" dirty="0"/>
          </a:p>
        </p:txBody>
      </p:sp>
      <p:grpSp>
        <p:nvGrpSpPr>
          <p:cNvPr id="6" name="群組 5"/>
          <p:cNvGrpSpPr/>
          <p:nvPr/>
        </p:nvGrpSpPr>
        <p:grpSpPr>
          <a:xfrm>
            <a:off x="5099957" y="1816115"/>
            <a:ext cx="2841171" cy="1934014"/>
            <a:chOff x="5099957" y="1816115"/>
            <a:chExt cx="2841171" cy="1934014"/>
          </a:xfrm>
        </p:grpSpPr>
        <p:sp>
          <p:nvSpPr>
            <p:cNvPr id="20" name="手繪多邊形 19"/>
            <p:cNvSpPr/>
            <p:nvPr/>
          </p:nvSpPr>
          <p:spPr>
            <a:xfrm>
              <a:off x="5099957" y="2041072"/>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1" name="手繪多邊形 20"/>
            <p:cNvSpPr/>
            <p:nvPr/>
          </p:nvSpPr>
          <p:spPr>
            <a:xfrm>
              <a:off x="5099957" y="2556301"/>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a:off x="5470073" y="1816115"/>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23" name="矩形 22"/>
          <p:cNvSpPr/>
          <p:nvPr/>
        </p:nvSpPr>
        <p:spPr>
          <a:xfrm>
            <a:off x="5290456" y="2577139"/>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4" name="文字方塊 23"/>
          <p:cNvSpPr txBox="1"/>
          <p:nvPr/>
        </p:nvSpPr>
        <p:spPr>
          <a:xfrm>
            <a:off x="7059387" y="2706790"/>
            <a:ext cx="854529" cy="707886"/>
          </a:xfrm>
          <a:prstGeom prst="rect">
            <a:avLst/>
          </a:prstGeom>
          <a:noFill/>
        </p:spPr>
        <p:txBody>
          <a:bodyPr wrap="square" rtlCol="0">
            <a:spAutoFit/>
          </a:bodyPr>
          <a:lstStyle/>
          <a:p>
            <a:pPr algn="ctr"/>
            <a:r>
              <a:rPr lang="en-US" altLang="zh-TW" sz="4000" dirty="0" smtClean="0"/>
              <a:t>02</a:t>
            </a:r>
            <a:endParaRPr lang="zh-TW" altLang="en-US" sz="4000" dirty="0"/>
          </a:p>
        </p:txBody>
      </p:sp>
      <p:grpSp>
        <p:nvGrpSpPr>
          <p:cNvPr id="7" name="群組 6"/>
          <p:cNvGrpSpPr/>
          <p:nvPr/>
        </p:nvGrpSpPr>
        <p:grpSpPr>
          <a:xfrm>
            <a:off x="1202872" y="4303501"/>
            <a:ext cx="2841171" cy="1934014"/>
            <a:chOff x="1202872" y="4303501"/>
            <a:chExt cx="2841171" cy="1934014"/>
          </a:xfrm>
        </p:grpSpPr>
        <p:sp>
          <p:nvSpPr>
            <p:cNvPr id="27" name="手繪多邊形 26"/>
            <p:cNvSpPr/>
            <p:nvPr/>
          </p:nvSpPr>
          <p:spPr>
            <a:xfrm>
              <a:off x="1202872" y="4528458"/>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1202872" y="5043687"/>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手繪多邊形 28"/>
            <p:cNvSpPr/>
            <p:nvPr/>
          </p:nvSpPr>
          <p:spPr>
            <a:xfrm>
              <a:off x="1572988" y="4303501"/>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30" name="矩形 29"/>
          <p:cNvSpPr/>
          <p:nvPr/>
        </p:nvSpPr>
        <p:spPr>
          <a:xfrm>
            <a:off x="1393371" y="5064525"/>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31" name="文字方塊 30"/>
          <p:cNvSpPr txBox="1"/>
          <p:nvPr/>
        </p:nvSpPr>
        <p:spPr>
          <a:xfrm>
            <a:off x="3162302" y="5194176"/>
            <a:ext cx="854529" cy="707886"/>
          </a:xfrm>
          <a:prstGeom prst="rect">
            <a:avLst/>
          </a:prstGeom>
          <a:noFill/>
        </p:spPr>
        <p:txBody>
          <a:bodyPr wrap="square" rtlCol="0">
            <a:spAutoFit/>
          </a:bodyPr>
          <a:lstStyle/>
          <a:p>
            <a:pPr algn="ctr"/>
            <a:r>
              <a:rPr lang="en-US" altLang="zh-TW" sz="4000" dirty="0" smtClean="0"/>
              <a:t>03</a:t>
            </a:r>
            <a:endParaRPr lang="zh-TW" altLang="en-US" sz="4000" dirty="0"/>
          </a:p>
        </p:txBody>
      </p:sp>
      <p:grpSp>
        <p:nvGrpSpPr>
          <p:cNvPr id="9" name="群組 8"/>
          <p:cNvGrpSpPr/>
          <p:nvPr/>
        </p:nvGrpSpPr>
        <p:grpSpPr>
          <a:xfrm>
            <a:off x="5099957" y="4303501"/>
            <a:ext cx="2841171" cy="1934014"/>
            <a:chOff x="5099957" y="4303501"/>
            <a:chExt cx="2841171" cy="1934014"/>
          </a:xfrm>
        </p:grpSpPr>
        <p:sp>
          <p:nvSpPr>
            <p:cNvPr id="32" name="手繪多邊形 31"/>
            <p:cNvSpPr/>
            <p:nvPr/>
          </p:nvSpPr>
          <p:spPr>
            <a:xfrm>
              <a:off x="5099957" y="4528458"/>
              <a:ext cx="2841171" cy="511629"/>
            </a:xfrm>
            <a:custGeom>
              <a:avLst/>
              <a:gdLst>
                <a:gd name="connsiteX0" fmla="*/ 284849 w 2841171"/>
                <a:gd name="connsiteY0" fmla="*/ 0 h 511629"/>
                <a:gd name="connsiteX1" fmla="*/ 2556322 w 2841171"/>
                <a:gd name="connsiteY1" fmla="*/ 0 h 511629"/>
                <a:gd name="connsiteX2" fmla="*/ 2841171 w 2841171"/>
                <a:gd name="connsiteY2" fmla="*/ 284849 h 511629"/>
                <a:gd name="connsiteX3" fmla="*/ 2841171 w 2841171"/>
                <a:gd name="connsiteY3" fmla="*/ 511629 h 511629"/>
                <a:gd name="connsiteX4" fmla="*/ 0 w 2841171"/>
                <a:gd name="connsiteY4" fmla="*/ 511629 h 511629"/>
                <a:gd name="connsiteX5" fmla="*/ 0 w 2841171"/>
                <a:gd name="connsiteY5" fmla="*/ 284849 h 511629"/>
                <a:gd name="connsiteX6" fmla="*/ 284849 w 2841171"/>
                <a:gd name="connsiteY6" fmla="*/ 0 h 51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511629">
                  <a:moveTo>
                    <a:pt x="284849" y="0"/>
                  </a:moveTo>
                  <a:lnTo>
                    <a:pt x="2556322" y="0"/>
                  </a:lnTo>
                  <a:cubicBezTo>
                    <a:pt x="2713640" y="0"/>
                    <a:pt x="2841171" y="127531"/>
                    <a:pt x="2841171" y="284849"/>
                  </a:cubicBezTo>
                  <a:lnTo>
                    <a:pt x="2841171" y="511629"/>
                  </a:lnTo>
                  <a:lnTo>
                    <a:pt x="0" y="511629"/>
                  </a:lnTo>
                  <a:lnTo>
                    <a:pt x="0" y="284849"/>
                  </a:lnTo>
                  <a:cubicBezTo>
                    <a:pt x="0" y="127531"/>
                    <a:pt x="127531" y="0"/>
                    <a:pt x="28484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手繪多邊形 32"/>
            <p:cNvSpPr/>
            <p:nvPr/>
          </p:nvSpPr>
          <p:spPr>
            <a:xfrm>
              <a:off x="5099957" y="5043687"/>
              <a:ext cx="2841171" cy="1193828"/>
            </a:xfrm>
            <a:custGeom>
              <a:avLst/>
              <a:gdLst>
                <a:gd name="connsiteX0" fmla="*/ 0 w 2841171"/>
                <a:gd name="connsiteY0" fmla="*/ 0 h 1193828"/>
                <a:gd name="connsiteX1" fmla="*/ 2841171 w 2841171"/>
                <a:gd name="connsiteY1" fmla="*/ 0 h 1193828"/>
                <a:gd name="connsiteX2" fmla="*/ 2841171 w 2841171"/>
                <a:gd name="connsiteY2" fmla="*/ 908979 h 1193828"/>
                <a:gd name="connsiteX3" fmla="*/ 2556322 w 2841171"/>
                <a:gd name="connsiteY3" fmla="*/ 1193828 h 1193828"/>
                <a:gd name="connsiteX4" fmla="*/ 284849 w 2841171"/>
                <a:gd name="connsiteY4" fmla="*/ 1193828 h 1193828"/>
                <a:gd name="connsiteX5" fmla="*/ 0 w 2841171"/>
                <a:gd name="connsiteY5" fmla="*/ 908979 h 1193828"/>
                <a:gd name="connsiteX6" fmla="*/ 0 w 2841171"/>
                <a:gd name="connsiteY6" fmla="*/ 0 h 1193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41171" h="1193828">
                  <a:moveTo>
                    <a:pt x="0" y="0"/>
                  </a:moveTo>
                  <a:lnTo>
                    <a:pt x="2841171" y="0"/>
                  </a:lnTo>
                  <a:lnTo>
                    <a:pt x="2841171" y="908979"/>
                  </a:lnTo>
                  <a:cubicBezTo>
                    <a:pt x="2841171" y="1066297"/>
                    <a:pt x="2713640" y="1193828"/>
                    <a:pt x="2556322" y="1193828"/>
                  </a:cubicBezTo>
                  <a:lnTo>
                    <a:pt x="284849" y="1193828"/>
                  </a:lnTo>
                  <a:cubicBezTo>
                    <a:pt x="127531" y="1193828"/>
                    <a:pt x="0" y="1066297"/>
                    <a:pt x="0" y="908979"/>
                  </a:cubicBez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5470073" y="4303501"/>
              <a:ext cx="609600" cy="515229"/>
            </a:xfrm>
            <a:custGeom>
              <a:avLst/>
              <a:gdLst>
                <a:gd name="connsiteX0" fmla="*/ 304800 w 609600"/>
                <a:gd name="connsiteY0" fmla="*/ 0 h 515229"/>
                <a:gd name="connsiteX1" fmla="*/ 609600 w 609600"/>
                <a:gd name="connsiteY1" fmla="*/ 304800 h 515229"/>
                <a:gd name="connsiteX2" fmla="*/ 609600 w 609600"/>
                <a:gd name="connsiteY2" fmla="*/ 515229 h 515229"/>
                <a:gd name="connsiteX3" fmla="*/ 0 w 609600"/>
                <a:gd name="connsiteY3" fmla="*/ 515229 h 515229"/>
                <a:gd name="connsiteX4" fmla="*/ 0 w 609600"/>
                <a:gd name="connsiteY4" fmla="*/ 304800 h 515229"/>
                <a:gd name="connsiteX5" fmla="*/ 304800 w 609600"/>
                <a:gd name="connsiteY5" fmla="*/ 0 h 515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515229">
                  <a:moveTo>
                    <a:pt x="304800" y="0"/>
                  </a:moveTo>
                  <a:cubicBezTo>
                    <a:pt x="473136" y="0"/>
                    <a:pt x="609600" y="136464"/>
                    <a:pt x="609600" y="304800"/>
                  </a:cubicBezTo>
                  <a:lnTo>
                    <a:pt x="609600" y="515229"/>
                  </a:lnTo>
                  <a:lnTo>
                    <a:pt x="0" y="515229"/>
                  </a:lnTo>
                  <a:lnTo>
                    <a:pt x="0" y="304800"/>
                  </a:lnTo>
                  <a:cubicBezTo>
                    <a:pt x="0" y="136464"/>
                    <a:pt x="136464" y="0"/>
                    <a:pt x="304800" y="0"/>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35" name="矩形 34"/>
          <p:cNvSpPr/>
          <p:nvPr/>
        </p:nvSpPr>
        <p:spPr>
          <a:xfrm>
            <a:off x="5290456" y="5064525"/>
            <a:ext cx="1801586" cy="896849"/>
          </a:xfrm>
          <a:prstGeom prst="rect">
            <a:avLst/>
          </a:prstGeom>
        </p:spPr>
        <p:txBody>
          <a:bodyPr wrap="square">
            <a:spAutoFit/>
          </a:bodyPr>
          <a:lstStyle/>
          <a:p>
            <a:pPr>
              <a:lnSpc>
                <a:spcPts val="1600"/>
              </a:lnSpc>
            </a:pPr>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36" name="文字方塊 35"/>
          <p:cNvSpPr txBox="1"/>
          <p:nvPr/>
        </p:nvSpPr>
        <p:spPr>
          <a:xfrm>
            <a:off x="7059387" y="5194176"/>
            <a:ext cx="854529" cy="707886"/>
          </a:xfrm>
          <a:prstGeom prst="rect">
            <a:avLst/>
          </a:prstGeom>
          <a:noFill/>
        </p:spPr>
        <p:txBody>
          <a:bodyPr wrap="square" rtlCol="0">
            <a:spAutoFit/>
          </a:bodyPr>
          <a:lstStyle/>
          <a:p>
            <a:pPr algn="ctr"/>
            <a:r>
              <a:rPr lang="en-US" altLang="zh-TW" sz="4000" dirty="0" smtClean="0"/>
              <a:t>04</a:t>
            </a:r>
            <a:endParaRPr lang="zh-TW" altLang="en-US" sz="4000" dirty="0"/>
          </a:p>
        </p:txBody>
      </p:sp>
      <p:sp>
        <p:nvSpPr>
          <p:cNvPr id="37" name="手繪多邊形 36"/>
          <p:cNvSpPr>
            <a:spLocks/>
          </p:cNvSpPr>
          <p:nvPr/>
        </p:nvSpPr>
        <p:spPr bwMode="auto">
          <a:xfrm flipH="1">
            <a:off x="1768900" y="1903289"/>
            <a:ext cx="198372" cy="36638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bg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nvGrpSpPr>
          <p:cNvPr id="38" name="群組 37"/>
          <p:cNvGrpSpPr/>
          <p:nvPr/>
        </p:nvGrpSpPr>
        <p:grpSpPr>
          <a:xfrm>
            <a:off x="5546733" y="1923002"/>
            <a:ext cx="375096" cy="347248"/>
            <a:chOff x="20575007" y="2634788"/>
            <a:chExt cx="2971042" cy="2750453"/>
          </a:xfrm>
          <a:solidFill>
            <a:schemeClr val="bg1"/>
          </a:solidFill>
        </p:grpSpPr>
        <p:sp>
          <p:nvSpPr>
            <p:cNvPr id="39" name="手繪多邊形 38"/>
            <p:cNvSpPr>
              <a:spLocks/>
            </p:cNvSpPr>
            <p:nvPr/>
          </p:nvSpPr>
          <p:spPr bwMode="auto">
            <a:xfrm>
              <a:off x="20575007" y="2634788"/>
              <a:ext cx="2971042" cy="2750453"/>
            </a:xfrm>
            <a:custGeom>
              <a:avLst/>
              <a:gdLst>
                <a:gd name="connsiteX0" fmla="*/ 3279604 w 4024562"/>
                <a:gd name="connsiteY0" fmla="*/ 782553 h 3725753"/>
                <a:gd name="connsiteX1" fmla="*/ 2726828 w 4024562"/>
                <a:gd name="connsiteY1" fmla="*/ 1290975 h 3725753"/>
                <a:gd name="connsiteX2" fmla="*/ 2165310 w 4024562"/>
                <a:gd name="connsiteY2" fmla="*/ 1834013 h 3725753"/>
                <a:gd name="connsiteX3" fmla="*/ 1420580 w 4024562"/>
                <a:gd name="connsiteY3" fmla="*/ 2564667 h 3725753"/>
                <a:gd name="connsiteX4" fmla="*/ 1489690 w 4024562"/>
                <a:gd name="connsiteY4" fmla="*/ 2809899 h 3725753"/>
                <a:gd name="connsiteX5" fmla="*/ 1602712 w 4024562"/>
                <a:gd name="connsiteY5" fmla="*/ 3140116 h 3725753"/>
                <a:gd name="connsiteX6" fmla="*/ 1642306 w 4024562"/>
                <a:gd name="connsiteY6" fmla="*/ 3259310 h 3725753"/>
                <a:gd name="connsiteX7" fmla="*/ 1681182 w 4024562"/>
                <a:gd name="connsiteY7" fmla="*/ 3254269 h 3725753"/>
                <a:gd name="connsiteX8" fmla="*/ 1758930 w 4024562"/>
                <a:gd name="connsiteY8" fmla="*/ 2901366 h 3725753"/>
                <a:gd name="connsiteX9" fmla="*/ 1833440 w 4024562"/>
                <a:gd name="connsiteY9" fmla="*/ 2691064 h 3725753"/>
                <a:gd name="connsiteX10" fmla="*/ 2073884 w 4024562"/>
                <a:gd name="connsiteY10" fmla="*/ 2377772 h 3725753"/>
                <a:gd name="connsiteX11" fmla="*/ 2893484 w 4024562"/>
                <a:gd name="connsiteY11" fmla="*/ 1310780 h 3725753"/>
                <a:gd name="connsiteX12" fmla="*/ 3119532 w 4024562"/>
                <a:gd name="connsiteY12" fmla="*/ 1015854 h 3725753"/>
                <a:gd name="connsiteX13" fmla="*/ 3282948 w 4024562"/>
                <a:gd name="connsiteY13" fmla="*/ 791148 h 3725753"/>
                <a:gd name="connsiteX14" fmla="*/ 3279604 w 4024562"/>
                <a:gd name="connsiteY14" fmla="*/ 782553 h 3725753"/>
                <a:gd name="connsiteX15" fmla="*/ 3262868 w 4024562"/>
                <a:gd name="connsiteY15" fmla="*/ 546013 h 3725753"/>
                <a:gd name="connsiteX16" fmla="*/ 3194708 w 4024562"/>
                <a:gd name="connsiteY16" fmla="*/ 575324 h 3725753"/>
                <a:gd name="connsiteX17" fmla="*/ 2891446 w 4024562"/>
                <a:gd name="connsiteY17" fmla="*/ 736691 h 3725753"/>
                <a:gd name="connsiteX18" fmla="*/ 2586384 w 4024562"/>
                <a:gd name="connsiteY18" fmla="*/ 899138 h 3725753"/>
                <a:gd name="connsiteX19" fmla="*/ 2271596 w 4024562"/>
                <a:gd name="connsiteY19" fmla="*/ 1066989 h 3725753"/>
                <a:gd name="connsiteX20" fmla="*/ 1803738 w 4024562"/>
                <a:gd name="connsiteY20" fmla="*/ 1316603 h 3725753"/>
                <a:gd name="connsiteX21" fmla="*/ 1509122 w 4024562"/>
                <a:gd name="connsiteY21" fmla="*/ 1474008 h 3725753"/>
                <a:gd name="connsiteX22" fmla="*/ 1193974 w 4024562"/>
                <a:gd name="connsiteY22" fmla="*/ 1642219 h 3725753"/>
                <a:gd name="connsiteX23" fmla="*/ 347220 w 4024562"/>
                <a:gd name="connsiteY23" fmla="*/ 2107590 h 3725753"/>
                <a:gd name="connsiteX24" fmla="*/ 553596 w 4024562"/>
                <a:gd name="connsiteY24" fmla="*/ 2201240 h 3725753"/>
                <a:gd name="connsiteX25" fmla="*/ 985438 w 4024562"/>
                <a:gd name="connsiteY25" fmla="*/ 2348920 h 3725753"/>
                <a:gd name="connsiteX26" fmla="*/ 1265288 w 4024562"/>
                <a:gd name="connsiteY26" fmla="*/ 2438608 h 3725753"/>
                <a:gd name="connsiteX27" fmla="*/ 1499758 w 4024562"/>
                <a:gd name="connsiteY27" fmla="*/ 2238340 h 3725753"/>
                <a:gd name="connsiteX28" fmla="*/ 2023080 w 4024562"/>
                <a:gd name="connsiteY28" fmla="*/ 1748476 h 3725753"/>
                <a:gd name="connsiteX29" fmla="*/ 2418906 w 4024562"/>
                <a:gd name="connsiteY29" fmla="*/ 1376756 h 3725753"/>
                <a:gd name="connsiteX30" fmla="*/ 2678226 w 4024562"/>
                <a:gd name="connsiteY30" fmla="*/ 1132544 h 3725753"/>
                <a:gd name="connsiteX31" fmla="*/ 3282948 w 4024562"/>
                <a:gd name="connsiteY31" fmla="*/ 558034 h 3725753"/>
                <a:gd name="connsiteX32" fmla="*/ 3262868 w 4024562"/>
                <a:gd name="connsiteY32" fmla="*/ 546013 h 3725753"/>
                <a:gd name="connsiteX33" fmla="*/ 3764628 w 4024562"/>
                <a:gd name="connsiteY33" fmla="*/ 462317 h 3725753"/>
                <a:gd name="connsiteX34" fmla="*/ 3408840 w 4024562"/>
                <a:gd name="connsiteY34" fmla="*/ 900426 h 3725753"/>
                <a:gd name="connsiteX35" fmla="*/ 2375372 w 4024562"/>
                <a:gd name="connsiteY35" fmla="*/ 2269350 h 3725753"/>
                <a:gd name="connsiteX36" fmla="*/ 2065548 w 4024562"/>
                <a:gd name="connsiteY36" fmla="*/ 2700220 h 3725753"/>
                <a:gd name="connsiteX37" fmla="*/ 2429348 w 4024562"/>
                <a:gd name="connsiteY37" fmla="*/ 2840964 h 3725753"/>
                <a:gd name="connsiteX38" fmla="*/ 3160548 w 4024562"/>
                <a:gd name="connsiteY38" fmla="*/ 3093296 h 3725753"/>
                <a:gd name="connsiteX39" fmla="*/ 3330392 w 4024562"/>
                <a:gd name="connsiteY39" fmla="*/ 3149449 h 3725753"/>
                <a:gd name="connsiteX40" fmla="*/ 3351984 w 4024562"/>
                <a:gd name="connsiteY40" fmla="*/ 3132531 h 3725753"/>
                <a:gd name="connsiteX41" fmla="*/ 3404880 w 4024562"/>
                <a:gd name="connsiteY41" fmla="*/ 2830166 h 3725753"/>
                <a:gd name="connsiteX42" fmla="*/ 3434388 w 4024562"/>
                <a:gd name="connsiteY42" fmla="*/ 2642267 h 3725753"/>
                <a:gd name="connsiteX43" fmla="*/ 3464976 w 4024562"/>
                <a:gd name="connsiteY43" fmla="*/ 2449329 h 3725753"/>
                <a:gd name="connsiteX44" fmla="*/ 3505996 w 4024562"/>
                <a:gd name="connsiteY44" fmla="*/ 2190159 h 3725753"/>
                <a:gd name="connsiteX45" fmla="*/ 3567528 w 4024562"/>
                <a:gd name="connsiteY45" fmla="*/ 1793844 h 3725753"/>
                <a:gd name="connsiteX46" fmla="*/ 3592720 w 4024562"/>
                <a:gd name="connsiteY46" fmla="*/ 1636542 h 3725753"/>
                <a:gd name="connsiteX47" fmla="*/ 3627984 w 4024562"/>
                <a:gd name="connsiteY47" fmla="*/ 1418047 h 3725753"/>
                <a:gd name="connsiteX48" fmla="*/ 3654252 w 4024562"/>
                <a:gd name="connsiteY48" fmla="*/ 1255705 h 3725753"/>
                <a:gd name="connsiteX49" fmla="*/ 3668284 w 4024562"/>
                <a:gd name="connsiteY49" fmla="*/ 1158876 h 3725753"/>
                <a:gd name="connsiteX50" fmla="*/ 3697792 w 4024562"/>
                <a:gd name="connsiteY50" fmla="*/ 965938 h 3725753"/>
                <a:gd name="connsiteX51" fmla="*/ 3772280 w 4024562"/>
                <a:gd name="connsiteY51" fmla="*/ 488993 h 3725753"/>
                <a:gd name="connsiteX52" fmla="*/ 3764628 w 4024562"/>
                <a:gd name="connsiteY52" fmla="*/ 462317 h 3725753"/>
                <a:gd name="connsiteX53" fmla="*/ 3932356 w 4024562"/>
                <a:gd name="connsiteY53" fmla="*/ 899 h 3725753"/>
                <a:gd name="connsiteX54" fmla="*/ 3993360 w 4024562"/>
                <a:gd name="connsiteY54" fmla="*/ 27902 h 3725753"/>
                <a:gd name="connsiteX55" fmla="*/ 4014604 w 4024562"/>
                <a:gd name="connsiteY55" fmla="*/ 174855 h 3725753"/>
                <a:gd name="connsiteX56" fmla="*/ 3952668 w 4024562"/>
                <a:gd name="connsiteY56" fmla="*/ 548360 h 3725753"/>
                <a:gd name="connsiteX57" fmla="*/ 3922784 w 4024562"/>
                <a:gd name="connsiteY57" fmla="*/ 736373 h 3725753"/>
                <a:gd name="connsiteX58" fmla="*/ 3908380 w 4024562"/>
                <a:gd name="connsiteY58" fmla="*/ 827859 h 3725753"/>
                <a:gd name="connsiteX59" fmla="*/ 3883172 w 4024562"/>
                <a:gd name="connsiteY59" fmla="*/ 995702 h 3725753"/>
                <a:gd name="connsiteX60" fmla="*/ 3820880 w 4024562"/>
                <a:gd name="connsiteY60" fmla="*/ 1381814 h 3725753"/>
                <a:gd name="connsiteX61" fmla="*/ 3791352 w 4024562"/>
                <a:gd name="connsiteY61" fmla="*/ 1569827 h 3725753"/>
                <a:gd name="connsiteX62" fmla="*/ 3760384 w 4024562"/>
                <a:gd name="connsiteY62" fmla="*/ 1768286 h 3725753"/>
                <a:gd name="connsiteX63" fmla="*/ 3740580 w 4024562"/>
                <a:gd name="connsiteY63" fmla="*/ 1895429 h 3725753"/>
                <a:gd name="connsiteX64" fmla="*/ 3719332 w 4024562"/>
                <a:gd name="connsiteY64" fmla="*/ 2022212 h 3725753"/>
                <a:gd name="connsiteX65" fmla="*/ 3688728 w 4024562"/>
                <a:gd name="connsiteY65" fmla="*/ 2215628 h 3725753"/>
                <a:gd name="connsiteX66" fmla="*/ 3658120 w 4024562"/>
                <a:gd name="connsiteY66" fmla="*/ 2408684 h 3725753"/>
                <a:gd name="connsiteX67" fmla="*/ 3571336 w 4024562"/>
                <a:gd name="connsiteY67" fmla="*/ 2957596 h 3725753"/>
                <a:gd name="connsiteX68" fmla="*/ 3546492 w 4024562"/>
                <a:gd name="connsiteY68" fmla="*/ 3114995 h 3725753"/>
                <a:gd name="connsiteX69" fmla="*/ 3494640 w 4024562"/>
                <a:gd name="connsiteY69" fmla="*/ 3337946 h 3725753"/>
                <a:gd name="connsiteX70" fmla="*/ 3372212 w 4024562"/>
                <a:gd name="connsiteY70" fmla="*/ 3360276 h 3725753"/>
                <a:gd name="connsiteX71" fmla="*/ 3089184 w 4024562"/>
                <a:gd name="connsiteY71" fmla="*/ 3262308 h 3725753"/>
                <a:gd name="connsiteX72" fmla="*/ 2794632 w 4024562"/>
                <a:gd name="connsiteY72" fmla="*/ 3160738 h 3725753"/>
                <a:gd name="connsiteX73" fmla="*/ 2587940 w 4024562"/>
                <a:gd name="connsiteY73" fmla="*/ 3089782 h 3725753"/>
                <a:gd name="connsiteX74" fmla="*/ 2423380 w 4024562"/>
                <a:gd name="connsiteY74" fmla="*/ 3040798 h 3725753"/>
                <a:gd name="connsiteX75" fmla="*/ 2064016 w 4024562"/>
                <a:gd name="connsiteY75" fmla="*/ 3381888 h 3725753"/>
                <a:gd name="connsiteX76" fmla="*/ 1708608 w 4024562"/>
                <a:gd name="connsiteY76" fmla="*/ 3719736 h 3725753"/>
                <a:gd name="connsiteX77" fmla="*/ 1685204 w 4024562"/>
                <a:gd name="connsiteY77" fmla="*/ 3725138 h 3725753"/>
                <a:gd name="connsiteX78" fmla="*/ 1636592 w 4024562"/>
                <a:gd name="connsiteY78" fmla="*/ 3712172 h 3725753"/>
                <a:gd name="connsiteX79" fmla="*/ 1331600 w 4024562"/>
                <a:gd name="connsiteY79" fmla="*/ 2881239 h 3725753"/>
                <a:gd name="connsiteX80" fmla="*/ 1253100 w 4024562"/>
                <a:gd name="connsiteY80" fmla="*/ 2656127 h 3725753"/>
                <a:gd name="connsiteX81" fmla="*/ 1077020 w 4024562"/>
                <a:gd name="connsiteY81" fmla="*/ 2562840 h 3725753"/>
                <a:gd name="connsiteX82" fmla="*/ 787508 w 4024562"/>
                <a:gd name="connsiteY82" fmla="*/ 2464512 h 3725753"/>
                <a:gd name="connsiteX83" fmla="*/ 84980 w 4024562"/>
                <a:gd name="connsiteY83" fmla="*/ 2224632 h 3725753"/>
                <a:gd name="connsiteX84" fmla="*/ 0 w 4024562"/>
                <a:gd name="connsiteY84" fmla="*/ 2135308 h 3725753"/>
                <a:gd name="connsiteX85" fmla="*/ 177880 w 4024562"/>
                <a:gd name="connsiteY85" fmla="*/ 1981872 h 3725753"/>
                <a:gd name="connsiteX86" fmla="*/ 360804 w 4024562"/>
                <a:gd name="connsiteY86" fmla="*/ 1884984 h 3725753"/>
                <a:gd name="connsiteX87" fmla="*/ 996000 w 4024562"/>
                <a:gd name="connsiteY87" fmla="*/ 1547136 h 3725753"/>
                <a:gd name="connsiteX88" fmla="*/ 2565976 w 4024562"/>
                <a:gd name="connsiteY88" fmla="*/ 711161 h 3725753"/>
                <a:gd name="connsiteX89" fmla="*/ 3048852 w 4024562"/>
                <a:gd name="connsiteY89" fmla="*/ 453993 h 3725753"/>
                <a:gd name="connsiteX90" fmla="*/ 3521284 w 4024562"/>
                <a:gd name="connsiteY90" fmla="*/ 202588 h 3725753"/>
                <a:gd name="connsiteX91" fmla="*/ 3932356 w 4024562"/>
                <a:gd name="connsiteY91" fmla="*/ 899 h 3725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024562" h="3725753">
                  <a:moveTo>
                    <a:pt x="3279604" y="782553"/>
                  </a:moveTo>
                  <a:cubicBezTo>
                    <a:pt x="3262212" y="774932"/>
                    <a:pt x="3165244" y="865600"/>
                    <a:pt x="2726828" y="1290975"/>
                  </a:cubicBezTo>
                  <a:cubicBezTo>
                    <a:pt x="2504742" y="1506318"/>
                    <a:pt x="2252058" y="1750829"/>
                    <a:pt x="2165310" y="1834013"/>
                  </a:cubicBezTo>
                  <a:cubicBezTo>
                    <a:pt x="1591554" y="2385695"/>
                    <a:pt x="1427778" y="2545942"/>
                    <a:pt x="1420580" y="2564667"/>
                  </a:cubicBezTo>
                  <a:cubicBezTo>
                    <a:pt x="1414460" y="2580512"/>
                    <a:pt x="1433178" y="2646411"/>
                    <a:pt x="1489690" y="2809899"/>
                  </a:cubicBezTo>
                  <a:cubicBezTo>
                    <a:pt x="1532522" y="2932695"/>
                    <a:pt x="1583276" y="3081418"/>
                    <a:pt x="1602712" y="3140116"/>
                  </a:cubicBezTo>
                  <a:cubicBezTo>
                    <a:pt x="1622150" y="3198813"/>
                    <a:pt x="1640148" y="3252468"/>
                    <a:pt x="1642306" y="3259310"/>
                  </a:cubicBezTo>
                  <a:cubicBezTo>
                    <a:pt x="1648786" y="3278396"/>
                    <a:pt x="1675782" y="3274795"/>
                    <a:pt x="1681182" y="3254269"/>
                  </a:cubicBezTo>
                  <a:cubicBezTo>
                    <a:pt x="1693780" y="3205655"/>
                    <a:pt x="1735174" y="3018760"/>
                    <a:pt x="1758930" y="2901366"/>
                  </a:cubicBezTo>
                  <a:cubicBezTo>
                    <a:pt x="1783406" y="2782531"/>
                    <a:pt x="1800324" y="2734277"/>
                    <a:pt x="1833440" y="2691064"/>
                  </a:cubicBezTo>
                  <a:cubicBezTo>
                    <a:pt x="1851796" y="2666937"/>
                    <a:pt x="1960140" y="2525776"/>
                    <a:pt x="2073884" y="2377772"/>
                  </a:cubicBezTo>
                  <a:cubicBezTo>
                    <a:pt x="2332686" y="2041074"/>
                    <a:pt x="2654840" y="1621551"/>
                    <a:pt x="2893484" y="1310780"/>
                  </a:cubicBezTo>
                  <a:cubicBezTo>
                    <a:pt x="2994270" y="1179342"/>
                    <a:pt x="3095776" y="1046823"/>
                    <a:pt x="3119532" y="1015854"/>
                  </a:cubicBezTo>
                  <a:cubicBezTo>
                    <a:pt x="3230756" y="871092"/>
                    <a:pt x="3282948" y="799431"/>
                    <a:pt x="3282948" y="791148"/>
                  </a:cubicBezTo>
                  <a:cubicBezTo>
                    <a:pt x="3282948" y="786737"/>
                    <a:pt x="3282088" y="783642"/>
                    <a:pt x="3279604" y="782553"/>
                  </a:cubicBezTo>
                  <a:close/>
                  <a:moveTo>
                    <a:pt x="3262868" y="546013"/>
                  </a:moveTo>
                  <a:cubicBezTo>
                    <a:pt x="3248822" y="548760"/>
                    <a:pt x="3226762" y="558395"/>
                    <a:pt x="3194708" y="575324"/>
                  </a:cubicBezTo>
                  <a:cubicBezTo>
                    <a:pt x="3105386" y="622509"/>
                    <a:pt x="2969242" y="695268"/>
                    <a:pt x="2891446" y="736691"/>
                  </a:cubicBezTo>
                  <a:cubicBezTo>
                    <a:pt x="2857950" y="754700"/>
                    <a:pt x="2720726" y="827820"/>
                    <a:pt x="2586384" y="899138"/>
                  </a:cubicBezTo>
                  <a:cubicBezTo>
                    <a:pt x="2452400" y="970457"/>
                    <a:pt x="2310494" y="1046098"/>
                    <a:pt x="2271596" y="1066989"/>
                  </a:cubicBezTo>
                  <a:cubicBezTo>
                    <a:pt x="2205326" y="1102288"/>
                    <a:pt x="1995348" y="1214308"/>
                    <a:pt x="1803738" y="1316603"/>
                  </a:cubicBezTo>
                  <a:cubicBezTo>
                    <a:pt x="1759078" y="1340376"/>
                    <a:pt x="1626536" y="1411334"/>
                    <a:pt x="1509122" y="1474008"/>
                  </a:cubicBezTo>
                  <a:cubicBezTo>
                    <a:pt x="1391706" y="1536682"/>
                    <a:pt x="1249800" y="1612683"/>
                    <a:pt x="1193974" y="1642219"/>
                  </a:cubicBezTo>
                  <a:cubicBezTo>
                    <a:pt x="518660" y="2002053"/>
                    <a:pt x="349742" y="2094623"/>
                    <a:pt x="347220" y="2107590"/>
                  </a:cubicBezTo>
                  <a:cubicBezTo>
                    <a:pt x="342898" y="2128121"/>
                    <a:pt x="353704" y="2133163"/>
                    <a:pt x="553596" y="2201240"/>
                  </a:cubicBezTo>
                  <a:cubicBezTo>
                    <a:pt x="648680" y="2233658"/>
                    <a:pt x="843172" y="2300294"/>
                    <a:pt x="985438" y="2348920"/>
                  </a:cubicBezTo>
                  <a:cubicBezTo>
                    <a:pt x="1128064" y="2397906"/>
                    <a:pt x="1254122" y="2438248"/>
                    <a:pt x="1265288" y="2438608"/>
                  </a:cubicBezTo>
                  <a:cubicBezTo>
                    <a:pt x="1277894" y="2438608"/>
                    <a:pt x="1365774" y="2363688"/>
                    <a:pt x="1499758" y="2238340"/>
                  </a:cubicBezTo>
                  <a:cubicBezTo>
                    <a:pt x="1617532" y="2128121"/>
                    <a:pt x="1853082" y="1907682"/>
                    <a:pt x="2023080" y="1748476"/>
                  </a:cubicBezTo>
                  <a:cubicBezTo>
                    <a:pt x="2193080" y="1589270"/>
                    <a:pt x="2371364" y="1421780"/>
                    <a:pt x="2418906" y="1376756"/>
                  </a:cubicBezTo>
                  <a:cubicBezTo>
                    <a:pt x="2466448" y="1331371"/>
                    <a:pt x="2583142" y="1221512"/>
                    <a:pt x="2678226" y="1132544"/>
                  </a:cubicBezTo>
                  <a:cubicBezTo>
                    <a:pt x="3190744" y="653486"/>
                    <a:pt x="3282948" y="565599"/>
                    <a:pt x="3282948" y="558034"/>
                  </a:cubicBezTo>
                  <a:cubicBezTo>
                    <a:pt x="3282948" y="547409"/>
                    <a:pt x="3276914" y="543267"/>
                    <a:pt x="3262868" y="546013"/>
                  </a:cubicBezTo>
                  <a:close/>
                  <a:moveTo>
                    <a:pt x="3764628" y="462317"/>
                  </a:moveTo>
                  <a:cubicBezTo>
                    <a:pt x="3740052" y="466518"/>
                    <a:pt x="3653892" y="575653"/>
                    <a:pt x="3408840" y="900426"/>
                  </a:cubicBezTo>
                  <a:cubicBezTo>
                    <a:pt x="3076704" y="1340296"/>
                    <a:pt x="2977388" y="1472041"/>
                    <a:pt x="2375372" y="2269350"/>
                  </a:cubicBezTo>
                  <a:cubicBezTo>
                    <a:pt x="2199048" y="2502603"/>
                    <a:pt x="2063748" y="2690862"/>
                    <a:pt x="2065548" y="2700220"/>
                  </a:cubicBezTo>
                  <a:cubicBezTo>
                    <a:pt x="2069148" y="2717858"/>
                    <a:pt x="2080300" y="2722178"/>
                    <a:pt x="2429348" y="2840964"/>
                  </a:cubicBezTo>
                  <a:cubicBezTo>
                    <a:pt x="2710024" y="2936354"/>
                    <a:pt x="2962636" y="3023464"/>
                    <a:pt x="3160548" y="3093296"/>
                  </a:cubicBezTo>
                  <a:cubicBezTo>
                    <a:pt x="3247272" y="3123892"/>
                    <a:pt x="3323556" y="3149449"/>
                    <a:pt x="3330392" y="3149449"/>
                  </a:cubicBezTo>
                  <a:cubicBezTo>
                    <a:pt x="3337232" y="3149809"/>
                    <a:pt x="3346948" y="3142250"/>
                    <a:pt x="3351984" y="3132531"/>
                  </a:cubicBezTo>
                  <a:cubicBezTo>
                    <a:pt x="3360980" y="3115973"/>
                    <a:pt x="3385448" y="2976309"/>
                    <a:pt x="3404880" y="2830166"/>
                  </a:cubicBezTo>
                  <a:cubicBezTo>
                    <a:pt x="3409560" y="2796689"/>
                    <a:pt x="3422512" y="2712099"/>
                    <a:pt x="3434388" y="2642267"/>
                  </a:cubicBezTo>
                  <a:cubicBezTo>
                    <a:pt x="3445904" y="2572435"/>
                    <a:pt x="3459576" y="2485685"/>
                    <a:pt x="3464976" y="2449329"/>
                  </a:cubicBezTo>
                  <a:cubicBezTo>
                    <a:pt x="3478648" y="2353940"/>
                    <a:pt x="3495200" y="2248832"/>
                    <a:pt x="3505996" y="2190159"/>
                  </a:cubicBezTo>
                  <a:cubicBezTo>
                    <a:pt x="3513912" y="2145164"/>
                    <a:pt x="3523628" y="2083971"/>
                    <a:pt x="3567528" y="1793844"/>
                  </a:cubicBezTo>
                  <a:cubicBezTo>
                    <a:pt x="3573288" y="1754968"/>
                    <a:pt x="3584804" y="1684056"/>
                    <a:pt x="3592720" y="1636542"/>
                  </a:cubicBezTo>
                  <a:cubicBezTo>
                    <a:pt x="3600996" y="1589027"/>
                    <a:pt x="3616828" y="1490758"/>
                    <a:pt x="3627984" y="1418047"/>
                  </a:cubicBezTo>
                  <a:cubicBezTo>
                    <a:pt x="3639140" y="1345335"/>
                    <a:pt x="3651012" y="1272263"/>
                    <a:pt x="3654252" y="1255705"/>
                  </a:cubicBezTo>
                  <a:cubicBezTo>
                    <a:pt x="3657492" y="1238787"/>
                    <a:pt x="3663968" y="1195232"/>
                    <a:pt x="3668284" y="1158876"/>
                  </a:cubicBezTo>
                  <a:cubicBezTo>
                    <a:pt x="3672964" y="1122880"/>
                    <a:pt x="3686276" y="1035770"/>
                    <a:pt x="3697792" y="965938"/>
                  </a:cubicBezTo>
                  <a:cubicBezTo>
                    <a:pt x="3743852" y="690930"/>
                    <a:pt x="3766524" y="543707"/>
                    <a:pt x="3772280" y="488993"/>
                  </a:cubicBezTo>
                  <a:cubicBezTo>
                    <a:pt x="3774172" y="471175"/>
                    <a:pt x="3772820" y="460916"/>
                    <a:pt x="3764628" y="462317"/>
                  </a:cubicBezTo>
                  <a:close/>
                  <a:moveTo>
                    <a:pt x="3932356" y="899"/>
                  </a:moveTo>
                  <a:cubicBezTo>
                    <a:pt x="3962032" y="-3484"/>
                    <a:pt x="3974048" y="8587"/>
                    <a:pt x="3993360" y="27902"/>
                  </a:cubicBezTo>
                  <a:cubicBezTo>
                    <a:pt x="4027208" y="61758"/>
                    <a:pt x="4032248" y="95975"/>
                    <a:pt x="4014604" y="174855"/>
                  </a:cubicBezTo>
                  <a:cubicBezTo>
                    <a:pt x="4002720" y="228881"/>
                    <a:pt x="3979316" y="369711"/>
                    <a:pt x="3952668" y="548360"/>
                  </a:cubicBezTo>
                  <a:cubicBezTo>
                    <a:pt x="3941508" y="623998"/>
                    <a:pt x="3928184" y="708640"/>
                    <a:pt x="3922784" y="736373"/>
                  </a:cubicBezTo>
                  <a:cubicBezTo>
                    <a:pt x="3917380" y="764467"/>
                    <a:pt x="3910900" y="805528"/>
                    <a:pt x="3908380" y="827859"/>
                  </a:cubicBezTo>
                  <a:cubicBezTo>
                    <a:pt x="3906220" y="850190"/>
                    <a:pt x="3894696" y="925828"/>
                    <a:pt x="3883172" y="995702"/>
                  </a:cubicBezTo>
                  <a:cubicBezTo>
                    <a:pt x="3848604" y="1201004"/>
                    <a:pt x="3829160" y="1322384"/>
                    <a:pt x="3820880" y="1381814"/>
                  </a:cubicBezTo>
                  <a:cubicBezTo>
                    <a:pt x="3816556" y="1412789"/>
                    <a:pt x="3803232" y="1497431"/>
                    <a:pt x="3791352" y="1569827"/>
                  </a:cubicBezTo>
                  <a:cubicBezTo>
                    <a:pt x="3779108" y="1642584"/>
                    <a:pt x="3765424" y="1731908"/>
                    <a:pt x="3760384" y="1768286"/>
                  </a:cubicBezTo>
                  <a:cubicBezTo>
                    <a:pt x="3755344" y="1804664"/>
                    <a:pt x="3746700" y="1861572"/>
                    <a:pt x="3740580" y="1895429"/>
                  </a:cubicBezTo>
                  <a:cubicBezTo>
                    <a:pt x="3734456" y="1928926"/>
                    <a:pt x="3725096" y="1985834"/>
                    <a:pt x="3719332" y="2022212"/>
                  </a:cubicBezTo>
                  <a:cubicBezTo>
                    <a:pt x="3713572" y="2058590"/>
                    <a:pt x="3699888" y="2145753"/>
                    <a:pt x="3688728" y="2215628"/>
                  </a:cubicBezTo>
                  <a:cubicBezTo>
                    <a:pt x="3677564" y="2285503"/>
                    <a:pt x="3663880" y="2372306"/>
                    <a:pt x="3658120" y="2408684"/>
                  </a:cubicBezTo>
                  <a:cubicBezTo>
                    <a:pt x="3647676" y="2477838"/>
                    <a:pt x="3597984" y="2792274"/>
                    <a:pt x="3571336" y="2957596"/>
                  </a:cubicBezTo>
                  <a:cubicBezTo>
                    <a:pt x="3563056" y="3010543"/>
                    <a:pt x="3551892" y="3081498"/>
                    <a:pt x="3546492" y="3114995"/>
                  </a:cubicBezTo>
                  <a:cubicBezTo>
                    <a:pt x="3518764" y="3289321"/>
                    <a:pt x="3512644" y="3315254"/>
                    <a:pt x="3494640" y="3337946"/>
                  </a:cubicBezTo>
                  <a:cubicBezTo>
                    <a:pt x="3468712" y="3371082"/>
                    <a:pt x="3425864" y="3379006"/>
                    <a:pt x="3372212" y="3360276"/>
                  </a:cubicBezTo>
                  <a:cubicBezTo>
                    <a:pt x="3348084" y="3351992"/>
                    <a:pt x="3220612" y="3308050"/>
                    <a:pt x="3089184" y="3262308"/>
                  </a:cubicBezTo>
                  <a:cubicBezTo>
                    <a:pt x="2958112" y="3216925"/>
                    <a:pt x="2825240" y="3171183"/>
                    <a:pt x="2794632" y="3160738"/>
                  </a:cubicBezTo>
                  <a:cubicBezTo>
                    <a:pt x="2764024" y="3150652"/>
                    <a:pt x="2670760" y="3118596"/>
                    <a:pt x="2587940" y="3089782"/>
                  </a:cubicBezTo>
                  <a:cubicBezTo>
                    <a:pt x="2505120" y="3061328"/>
                    <a:pt x="2430944" y="3038997"/>
                    <a:pt x="2423380" y="3040798"/>
                  </a:cubicBezTo>
                  <a:cubicBezTo>
                    <a:pt x="2415820" y="3042599"/>
                    <a:pt x="2254140" y="3196035"/>
                    <a:pt x="2064016" y="3381888"/>
                  </a:cubicBezTo>
                  <a:cubicBezTo>
                    <a:pt x="1873888" y="3567740"/>
                    <a:pt x="1714012" y="3719736"/>
                    <a:pt x="1708608" y="3719736"/>
                  </a:cubicBezTo>
                  <a:cubicBezTo>
                    <a:pt x="1703208" y="3719736"/>
                    <a:pt x="1692768" y="3722256"/>
                    <a:pt x="1685204" y="3725138"/>
                  </a:cubicBezTo>
                  <a:cubicBezTo>
                    <a:pt x="1677644" y="3727660"/>
                    <a:pt x="1656036" y="3722256"/>
                    <a:pt x="1636592" y="3712172"/>
                  </a:cubicBezTo>
                  <a:cubicBezTo>
                    <a:pt x="1598784" y="3693082"/>
                    <a:pt x="1599144" y="3693802"/>
                    <a:pt x="1331600" y="2881239"/>
                  </a:cubicBezTo>
                  <a:cubicBezTo>
                    <a:pt x="1296672" y="2774986"/>
                    <a:pt x="1261384" y="2673776"/>
                    <a:pt x="1253100" y="2656127"/>
                  </a:cubicBezTo>
                  <a:cubicBezTo>
                    <a:pt x="1237256" y="2621550"/>
                    <a:pt x="1197648" y="2600659"/>
                    <a:pt x="1077020" y="2562840"/>
                  </a:cubicBezTo>
                  <a:cubicBezTo>
                    <a:pt x="1041008" y="2551315"/>
                    <a:pt x="910660" y="2507013"/>
                    <a:pt x="787508" y="2464512"/>
                  </a:cubicBezTo>
                  <a:cubicBezTo>
                    <a:pt x="470992" y="2354657"/>
                    <a:pt x="122428" y="2235798"/>
                    <a:pt x="84980" y="2224632"/>
                  </a:cubicBezTo>
                  <a:cubicBezTo>
                    <a:pt x="28444" y="2207704"/>
                    <a:pt x="0" y="2177809"/>
                    <a:pt x="0" y="2135308"/>
                  </a:cubicBezTo>
                  <a:cubicBezTo>
                    <a:pt x="0" y="2084163"/>
                    <a:pt x="26644" y="2061111"/>
                    <a:pt x="177880" y="1981872"/>
                  </a:cubicBezTo>
                  <a:cubicBezTo>
                    <a:pt x="244856" y="1946574"/>
                    <a:pt x="327316" y="1902993"/>
                    <a:pt x="360804" y="1884984"/>
                  </a:cubicBezTo>
                  <a:cubicBezTo>
                    <a:pt x="433904" y="1845724"/>
                    <a:pt x="480356" y="1821232"/>
                    <a:pt x="996000" y="1547136"/>
                  </a:cubicBezTo>
                  <a:cubicBezTo>
                    <a:pt x="1734176" y="1154541"/>
                    <a:pt x="2493960" y="749700"/>
                    <a:pt x="2565976" y="711161"/>
                  </a:cubicBezTo>
                  <a:cubicBezTo>
                    <a:pt x="2644836" y="669020"/>
                    <a:pt x="2898696" y="533593"/>
                    <a:pt x="3048852" y="453993"/>
                  </a:cubicBezTo>
                  <a:cubicBezTo>
                    <a:pt x="3192528" y="377995"/>
                    <a:pt x="3440628" y="245810"/>
                    <a:pt x="3521284" y="202588"/>
                  </a:cubicBezTo>
                  <a:cubicBezTo>
                    <a:pt x="3784372" y="61218"/>
                    <a:pt x="3882892" y="8204"/>
                    <a:pt x="3932356" y="8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0" name="Freeform 94"/>
            <p:cNvSpPr>
              <a:spLocks/>
            </p:cNvSpPr>
            <p:nvPr/>
          </p:nvSpPr>
          <p:spPr bwMode="auto">
            <a:xfrm>
              <a:off x="21953204" y="4765517"/>
              <a:ext cx="249624" cy="300016"/>
            </a:xfrm>
            <a:custGeom>
              <a:avLst/>
              <a:gdLst>
                <a:gd name="T0" fmla="*/ 509 w 940"/>
                <a:gd name="T1" fmla="*/ 701 h 1131"/>
                <a:gd name="T2" fmla="*/ 940 w 940"/>
                <a:gd name="T3" fmla="*/ 240 h 1131"/>
                <a:gd name="T4" fmla="*/ 563 w 940"/>
                <a:gd name="T5" fmla="*/ 72 h 1131"/>
                <a:gd name="T6" fmla="*/ 267 w 940"/>
                <a:gd name="T7" fmla="*/ 21 h 1131"/>
                <a:gd name="T8" fmla="*/ 92 w 940"/>
                <a:gd name="T9" fmla="*/ 623 h 1131"/>
                <a:gd name="T10" fmla="*/ 38 w 940"/>
                <a:gd name="T11" fmla="*/ 863 h 1131"/>
                <a:gd name="T12" fmla="*/ 44 w 940"/>
                <a:gd name="T13" fmla="*/ 1131 h 1131"/>
                <a:gd name="T14" fmla="*/ 509 w 940"/>
                <a:gd name="T15" fmla="*/ 701 h 11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0" h="1131">
                  <a:moveTo>
                    <a:pt x="509" y="701"/>
                  </a:moveTo>
                  <a:cubicBezTo>
                    <a:pt x="746" y="465"/>
                    <a:pt x="940" y="257"/>
                    <a:pt x="940" y="240"/>
                  </a:cubicBezTo>
                  <a:cubicBezTo>
                    <a:pt x="940" y="201"/>
                    <a:pt x="879" y="174"/>
                    <a:pt x="563" y="72"/>
                  </a:cubicBezTo>
                  <a:cubicBezTo>
                    <a:pt x="378" y="13"/>
                    <a:pt x="301" y="0"/>
                    <a:pt x="267" y="21"/>
                  </a:cubicBezTo>
                  <a:cubicBezTo>
                    <a:pt x="225" y="48"/>
                    <a:pt x="172" y="229"/>
                    <a:pt x="92" y="623"/>
                  </a:cubicBezTo>
                  <a:cubicBezTo>
                    <a:pt x="78" y="693"/>
                    <a:pt x="54" y="801"/>
                    <a:pt x="38" y="863"/>
                  </a:cubicBezTo>
                  <a:cubicBezTo>
                    <a:pt x="0" y="1018"/>
                    <a:pt x="2" y="1131"/>
                    <a:pt x="44" y="1131"/>
                  </a:cubicBezTo>
                  <a:cubicBezTo>
                    <a:pt x="63" y="1131"/>
                    <a:pt x="272" y="938"/>
                    <a:pt x="509" y="701"/>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1" name="群組 40"/>
          <p:cNvGrpSpPr/>
          <p:nvPr/>
        </p:nvGrpSpPr>
        <p:grpSpPr>
          <a:xfrm>
            <a:off x="1702027" y="4426249"/>
            <a:ext cx="377144" cy="279128"/>
            <a:chOff x="-4307639" y="5805363"/>
            <a:chExt cx="970320" cy="718140"/>
          </a:xfrm>
          <a:solidFill>
            <a:schemeClr val="bg1"/>
          </a:solidFill>
        </p:grpSpPr>
        <p:sp>
          <p:nvSpPr>
            <p:cNvPr id="42" name="Freeform 18"/>
            <p:cNvSpPr>
              <a:spLocks/>
            </p:cNvSpPr>
            <p:nvPr/>
          </p:nvSpPr>
          <p:spPr bwMode="auto">
            <a:xfrm>
              <a:off x="-4021644" y="6176182"/>
              <a:ext cx="398330" cy="149589"/>
            </a:xfrm>
            <a:custGeom>
              <a:avLst/>
              <a:gdLst>
                <a:gd name="T0" fmla="*/ 49 w 99"/>
                <a:gd name="T1" fmla="*/ 0 h 37"/>
                <a:gd name="T2" fmla="*/ 4 w 99"/>
                <a:gd name="T3" fmla="*/ 14 h 37"/>
                <a:gd name="T4" fmla="*/ 0 w 99"/>
                <a:gd name="T5" fmla="*/ 21 h 37"/>
                <a:gd name="T6" fmla="*/ 3 w 99"/>
                <a:gd name="T7" fmla="*/ 27 h 37"/>
                <a:gd name="T8" fmla="*/ 9 w 99"/>
                <a:gd name="T9" fmla="*/ 34 h 37"/>
                <a:gd name="T10" fmla="*/ 20 w 99"/>
                <a:gd name="T11" fmla="*/ 35 h 37"/>
                <a:gd name="T12" fmla="*/ 49 w 99"/>
                <a:gd name="T13" fmla="*/ 26 h 37"/>
                <a:gd name="T14" fmla="*/ 79 w 99"/>
                <a:gd name="T15" fmla="*/ 35 h 37"/>
                <a:gd name="T16" fmla="*/ 90 w 99"/>
                <a:gd name="T17" fmla="*/ 34 h 37"/>
                <a:gd name="T18" fmla="*/ 96 w 99"/>
                <a:gd name="T19" fmla="*/ 27 h 37"/>
                <a:gd name="T20" fmla="*/ 99 w 99"/>
                <a:gd name="T21" fmla="*/ 21 h 37"/>
                <a:gd name="T22" fmla="*/ 95 w 99"/>
                <a:gd name="T23" fmla="*/ 14 h 37"/>
                <a:gd name="T24" fmla="*/ 49 w 99"/>
                <a:gd name="T25"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9" h="37">
                  <a:moveTo>
                    <a:pt x="49" y="0"/>
                  </a:moveTo>
                  <a:cubicBezTo>
                    <a:pt x="32" y="0"/>
                    <a:pt x="17" y="5"/>
                    <a:pt x="4" y="14"/>
                  </a:cubicBezTo>
                  <a:cubicBezTo>
                    <a:pt x="2" y="16"/>
                    <a:pt x="1" y="18"/>
                    <a:pt x="0" y="21"/>
                  </a:cubicBezTo>
                  <a:cubicBezTo>
                    <a:pt x="0" y="23"/>
                    <a:pt x="1" y="26"/>
                    <a:pt x="3" y="27"/>
                  </a:cubicBezTo>
                  <a:lnTo>
                    <a:pt x="9" y="34"/>
                  </a:lnTo>
                  <a:cubicBezTo>
                    <a:pt x="12" y="37"/>
                    <a:pt x="17" y="37"/>
                    <a:pt x="20" y="35"/>
                  </a:cubicBezTo>
                  <a:cubicBezTo>
                    <a:pt x="28" y="29"/>
                    <a:pt x="39" y="26"/>
                    <a:pt x="49" y="26"/>
                  </a:cubicBezTo>
                  <a:cubicBezTo>
                    <a:pt x="60" y="26"/>
                    <a:pt x="71" y="29"/>
                    <a:pt x="79" y="35"/>
                  </a:cubicBezTo>
                  <a:cubicBezTo>
                    <a:pt x="82" y="37"/>
                    <a:pt x="87" y="37"/>
                    <a:pt x="90" y="34"/>
                  </a:cubicBezTo>
                  <a:lnTo>
                    <a:pt x="96" y="27"/>
                  </a:lnTo>
                  <a:cubicBezTo>
                    <a:pt x="98" y="26"/>
                    <a:pt x="99" y="23"/>
                    <a:pt x="99" y="21"/>
                  </a:cubicBezTo>
                  <a:cubicBezTo>
                    <a:pt x="98" y="18"/>
                    <a:pt x="97" y="16"/>
                    <a:pt x="95" y="14"/>
                  </a:cubicBezTo>
                  <a:cubicBezTo>
                    <a:pt x="82" y="5"/>
                    <a:pt x="66" y="0"/>
                    <a:pt x="49"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3" name="Freeform 19"/>
            <p:cNvSpPr>
              <a:spLocks/>
            </p:cNvSpPr>
            <p:nvPr/>
          </p:nvSpPr>
          <p:spPr bwMode="auto">
            <a:xfrm>
              <a:off x="-4170660" y="5986474"/>
              <a:ext cx="696361" cy="189708"/>
            </a:xfrm>
            <a:custGeom>
              <a:avLst/>
              <a:gdLst>
                <a:gd name="T0" fmla="*/ 86 w 173"/>
                <a:gd name="T1" fmla="*/ 0 h 47"/>
                <a:gd name="T2" fmla="*/ 4 w 173"/>
                <a:gd name="T3" fmla="*/ 24 h 47"/>
                <a:gd name="T4" fmla="*/ 0 w 173"/>
                <a:gd name="T5" fmla="*/ 30 h 47"/>
                <a:gd name="T6" fmla="*/ 3 w 173"/>
                <a:gd name="T7" fmla="*/ 37 h 47"/>
                <a:gd name="T8" fmla="*/ 9 w 173"/>
                <a:gd name="T9" fmla="*/ 44 h 47"/>
                <a:gd name="T10" fmla="*/ 19 w 173"/>
                <a:gd name="T11" fmla="*/ 45 h 47"/>
                <a:gd name="T12" fmla="*/ 86 w 173"/>
                <a:gd name="T13" fmla="*/ 26 h 47"/>
                <a:gd name="T14" fmla="*/ 154 w 173"/>
                <a:gd name="T15" fmla="*/ 45 h 47"/>
                <a:gd name="T16" fmla="*/ 164 w 173"/>
                <a:gd name="T17" fmla="*/ 44 h 47"/>
                <a:gd name="T18" fmla="*/ 170 w 173"/>
                <a:gd name="T19" fmla="*/ 37 h 47"/>
                <a:gd name="T20" fmla="*/ 173 w 173"/>
                <a:gd name="T21" fmla="*/ 30 h 47"/>
                <a:gd name="T22" fmla="*/ 169 w 173"/>
                <a:gd name="T23" fmla="*/ 24 h 47"/>
                <a:gd name="T24" fmla="*/ 86 w 173"/>
                <a:gd name="T25"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47">
                  <a:moveTo>
                    <a:pt x="86" y="0"/>
                  </a:moveTo>
                  <a:cubicBezTo>
                    <a:pt x="56" y="0"/>
                    <a:pt x="28" y="9"/>
                    <a:pt x="4" y="24"/>
                  </a:cubicBezTo>
                  <a:cubicBezTo>
                    <a:pt x="2" y="25"/>
                    <a:pt x="0" y="28"/>
                    <a:pt x="0" y="30"/>
                  </a:cubicBezTo>
                  <a:cubicBezTo>
                    <a:pt x="0" y="33"/>
                    <a:pt x="1" y="35"/>
                    <a:pt x="3" y="37"/>
                  </a:cubicBezTo>
                  <a:lnTo>
                    <a:pt x="9" y="44"/>
                  </a:lnTo>
                  <a:cubicBezTo>
                    <a:pt x="12" y="46"/>
                    <a:pt x="16" y="47"/>
                    <a:pt x="19" y="45"/>
                  </a:cubicBezTo>
                  <a:cubicBezTo>
                    <a:pt x="39" y="33"/>
                    <a:pt x="62" y="26"/>
                    <a:pt x="86" y="26"/>
                  </a:cubicBezTo>
                  <a:cubicBezTo>
                    <a:pt x="111" y="26"/>
                    <a:pt x="134" y="33"/>
                    <a:pt x="154" y="45"/>
                  </a:cubicBezTo>
                  <a:cubicBezTo>
                    <a:pt x="157" y="47"/>
                    <a:pt x="161" y="46"/>
                    <a:pt x="164" y="44"/>
                  </a:cubicBezTo>
                  <a:lnTo>
                    <a:pt x="170" y="37"/>
                  </a:lnTo>
                  <a:cubicBezTo>
                    <a:pt x="172" y="35"/>
                    <a:pt x="173" y="33"/>
                    <a:pt x="173" y="30"/>
                  </a:cubicBezTo>
                  <a:cubicBezTo>
                    <a:pt x="173" y="28"/>
                    <a:pt x="171" y="25"/>
                    <a:pt x="169" y="24"/>
                  </a:cubicBezTo>
                  <a:cubicBezTo>
                    <a:pt x="145" y="9"/>
                    <a:pt x="117" y="0"/>
                    <a:pt x="86"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4" name="Freeform 20"/>
            <p:cNvSpPr>
              <a:spLocks/>
            </p:cNvSpPr>
            <p:nvPr/>
          </p:nvSpPr>
          <p:spPr bwMode="auto">
            <a:xfrm>
              <a:off x="-4307639" y="5805363"/>
              <a:ext cx="970320" cy="233840"/>
            </a:xfrm>
            <a:custGeom>
              <a:avLst/>
              <a:gdLst>
                <a:gd name="T0" fmla="*/ 9 w 241"/>
                <a:gd name="T1" fmla="*/ 54 h 58"/>
                <a:gd name="T2" fmla="*/ 19 w 241"/>
                <a:gd name="T3" fmla="*/ 55 h 58"/>
                <a:gd name="T4" fmla="*/ 120 w 241"/>
                <a:gd name="T5" fmla="*/ 26 h 58"/>
                <a:gd name="T6" fmla="*/ 222 w 241"/>
                <a:gd name="T7" fmla="*/ 55 h 58"/>
                <a:gd name="T8" fmla="*/ 232 w 241"/>
                <a:gd name="T9" fmla="*/ 54 h 58"/>
                <a:gd name="T10" fmla="*/ 239 w 241"/>
                <a:gd name="T11" fmla="*/ 48 h 58"/>
                <a:gd name="T12" fmla="*/ 241 w 241"/>
                <a:gd name="T13" fmla="*/ 41 h 58"/>
                <a:gd name="T14" fmla="*/ 237 w 241"/>
                <a:gd name="T15" fmla="*/ 35 h 58"/>
                <a:gd name="T16" fmla="*/ 120 w 241"/>
                <a:gd name="T17" fmla="*/ 0 h 58"/>
                <a:gd name="T18" fmla="*/ 4 w 241"/>
                <a:gd name="T19" fmla="*/ 35 h 58"/>
                <a:gd name="T20" fmla="*/ 0 w 241"/>
                <a:gd name="T21" fmla="*/ 41 h 58"/>
                <a:gd name="T22" fmla="*/ 2 w 241"/>
                <a:gd name="T23" fmla="*/ 48 h 58"/>
                <a:gd name="T24" fmla="*/ 9 w 241"/>
                <a:gd name="T25" fmla="*/ 5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1" h="58">
                  <a:moveTo>
                    <a:pt x="9" y="54"/>
                  </a:moveTo>
                  <a:cubicBezTo>
                    <a:pt x="12" y="57"/>
                    <a:pt x="16" y="58"/>
                    <a:pt x="19" y="55"/>
                  </a:cubicBezTo>
                  <a:cubicBezTo>
                    <a:pt x="49" y="37"/>
                    <a:pt x="83" y="26"/>
                    <a:pt x="120" y="26"/>
                  </a:cubicBezTo>
                  <a:cubicBezTo>
                    <a:pt x="158" y="26"/>
                    <a:pt x="192" y="37"/>
                    <a:pt x="222" y="55"/>
                  </a:cubicBezTo>
                  <a:cubicBezTo>
                    <a:pt x="225" y="58"/>
                    <a:pt x="229" y="57"/>
                    <a:pt x="232" y="54"/>
                  </a:cubicBezTo>
                  <a:lnTo>
                    <a:pt x="239" y="48"/>
                  </a:lnTo>
                  <a:cubicBezTo>
                    <a:pt x="241" y="46"/>
                    <a:pt x="241" y="43"/>
                    <a:pt x="241" y="41"/>
                  </a:cubicBezTo>
                  <a:cubicBezTo>
                    <a:pt x="241" y="38"/>
                    <a:pt x="240" y="36"/>
                    <a:pt x="237" y="35"/>
                  </a:cubicBezTo>
                  <a:cubicBezTo>
                    <a:pt x="204" y="13"/>
                    <a:pt x="164" y="0"/>
                    <a:pt x="120" y="0"/>
                  </a:cubicBezTo>
                  <a:cubicBezTo>
                    <a:pt x="77" y="0"/>
                    <a:pt x="37" y="13"/>
                    <a:pt x="4" y="35"/>
                  </a:cubicBezTo>
                  <a:cubicBezTo>
                    <a:pt x="1" y="36"/>
                    <a:pt x="0" y="38"/>
                    <a:pt x="0" y="41"/>
                  </a:cubicBezTo>
                  <a:cubicBezTo>
                    <a:pt x="0" y="43"/>
                    <a:pt x="0" y="46"/>
                    <a:pt x="2" y="48"/>
                  </a:cubicBezTo>
                  <a:lnTo>
                    <a:pt x="9" y="5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5" name="Oval 21"/>
            <p:cNvSpPr>
              <a:spLocks noChangeArrowheads="1"/>
            </p:cNvSpPr>
            <p:nvPr/>
          </p:nvSpPr>
          <p:spPr bwMode="auto">
            <a:xfrm>
              <a:off x="-3897274" y="6365890"/>
              <a:ext cx="157039" cy="157613"/>
            </a:xfrm>
            <a:prstGeom prst="ellipse">
              <a:avLst/>
            </a:prstGeom>
            <a:grpFill/>
            <a:ln w="0">
              <a:noFill/>
              <a:prstDash val="solid"/>
              <a:round/>
              <a:headEnd/>
              <a:tailEnd/>
            </a:ln>
          </p:spPr>
          <p:txBody>
            <a:bodyPr vert="horz" wrap="square" lIns="91440" tIns="45720" rIns="91440" bIns="45720"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grpSp>
        <p:nvGrpSpPr>
          <p:cNvPr id="46" name="群組 45"/>
          <p:cNvGrpSpPr/>
          <p:nvPr/>
        </p:nvGrpSpPr>
        <p:grpSpPr>
          <a:xfrm>
            <a:off x="5650430" y="4350895"/>
            <a:ext cx="322724" cy="384392"/>
            <a:chOff x="4365027" y="1372363"/>
            <a:chExt cx="617148" cy="735074"/>
          </a:xfrm>
          <a:solidFill>
            <a:schemeClr val="bg1"/>
          </a:solidFill>
        </p:grpSpPr>
        <p:sp>
          <p:nvSpPr>
            <p:cNvPr id="47" name="手繪多邊形 46"/>
            <p:cNvSpPr>
              <a:spLocks/>
            </p:cNvSpPr>
            <p:nvPr/>
          </p:nvSpPr>
          <p:spPr bwMode="auto">
            <a:xfrm>
              <a:off x="4365027" y="1674985"/>
              <a:ext cx="617148" cy="432452"/>
            </a:xfrm>
            <a:custGeom>
              <a:avLst/>
              <a:gdLst>
                <a:gd name="connsiteX0" fmla="*/ 476090 w 617148"/>
                <a:gd name="connsiteY0" fmla="*/ 118237 h 432452"/>
                <a:gd name="connsiteX1" fmla="*/ 470749 w 617148"/>
                <a:gd name="connsiteY1" fmla="*/ 140808 h 432452"/>
                <a:gd name="connsiteX2" fmla="*/ 460580 w 617148"/>
                <a:gd name="connsiteY2" fmla="*/ 213179 h 432452"/>
                <a:gd name="connsiteX3" fmla="*/ 440313 w 617148"/>
                <a:gd name="connsiteY3" fmla="*/ 289367 h 432452"/>
                <a:gd name="connsiteX4" fmla="*/ 467148 w 617148"/>
                <a:gd name="connsiteY4" fmla="*/ 302795 h 432452"/>
                <a:gd name="connsiteX5" fmla="*/ 496808 w 617148"/>
                <a:gd name="connsiteY5" fmla="*/ 298837 h 432452"/>
                <a:gd name="connsiteX6" fmla="*/ 561212 w 617148"/>
                <a:gd name="connsiteY6" fmla="*/ 224629 h 432452"/>
                <a:gd name="connsiteX7" fmla="*/ 561212 w 617148"/>
                <a:gd name="connsiteY7" fmla="*/ 193744 h 432452"/>
                <a:gd name="connsiteX8" fmla="*/ 493559 w 617148"/>
                <a:gd name="connsiteY8" fmla="*/ 119465 h 432452"/>
                <a:gd name="connsiteX9" fmla="*/ 476090 w 617148"/>
                <a:gd name="connsiteY9" fmla="*/ 118237 h 432452"/>
                <a:gd name="connsiteX10" fmla="*/ 149082 w 617148"/>
                <a:gd name="connsiteY10" fmla="*/ 33936 h 432452"/>
                <a:gd name="connsiteX11" fmla="*/ 122452 w 617148"/>
                <a:gd name="connsiteY11" fmla="*/ 60251 h 432452"/>
                <a:gd name="connsiteX12" fmla="*/ 95893 w 617148"/>
                <a:gd name="connsiteY12" fmla="*/ 86496 h 432452"/>
                <a:gd name="connsiteX13" fmla="*/ 95893 w 617148"/>
                <a:gd name="connsiteY13" fmla="*/ 160645 h 432452"/>
                <a:gd name="connsiteX14" fmla="*/ 99354 w 617148"/>
                <a:gd name="connsiteY14" fmla="*/ 236839 h 432452"/>
                <a:gd name="connsiteX15" fmla="*/ 244298 w 617148"/>
                <a:gd name="connsiteY15" fmla="*/ 237051 h 432452"/>
                <a:gd name="connsiteX16" fmla="*/ 249384 w 617148"/>
                <a:gd name="connsiteY16" fmla="*/ 235147 h 432452"/>
                <a:gd name="connsiteX17" fmla="*/ 249384 w 617148"/>
                <a:gd name="connsiteY17" fmla="*/ 160857 h 432452"/>
                <a:gd name="connsiteX18" fmla="*/ 249384 w 617148"/>
                <a:gd name="connsiteY18" fmla="*/ 86496 h 432452"/>
                <a:gd name="connsiteX19" fmla="*/ 222825 w 617148"/>
                <a:gd name="connsiteY19" fmla="*/ 60251 h 432452"/>
                <a:gd name="connsiteX20" fmla="*/ 196266 w 617148"/>
                <a:gd name="connsiteY20" fmla="*/ 33936 h 432452"/>
                <a:gd name="connsiteX21" fmla="*/ 172674 w 617148"/>
                <a:gd name="connsiteY21" fmla="*/ 33936 h 432452"/>
                <a:gd name="connsiteX22" fmla="*/ 0 w 617148"/>
                <a:gd name="connsiteY22" fmla="*/ 0 h 432452"/>
                <a:gd name="connsiteX23" fmla="*/ 236316 w 617148"/>
                <a:gd name="connsiteY23" fmla="*/ 0 h 432452"/>
                <a:gd name="connsiteX24" fmla="*/ 472631 w 617148"/>
                <a:gd name="connsiteY24" fmla="*/ 0 h 432452"/>
                <a:gd name="connsiteX25" fmla="*/ 472631 w 617148"/>
                <a:gd name="connsiteY25" fmla="*/ 27395 h 432452"/>
                <a:gd name="connsiteX26" fmla="*/ 474184 w 617148"/>
                <a:gd name="connsiteY26" fmla="*/ 57189 h 432452"/>
                <a:gd name="connsiteX27" fmla="*/ 492966 w 617148"/>
                <a:gd name="connsiteY27" fmla="*/ 62555 h 432452"/>
                <a:gd name="connsiteX28" fmla="*/ 605581 w 617148"/>
                <a:gd name="connsiteY28" fmla="*/ 268367 h 432452"/>
                <a:gd name="connsiteX29" fmla="*/ 518948 w 617148"/>
                <a:gd name="connsiteY29" fmla="*/ 349280 h 432452"/>
                <a:gd name="connsiteX30" fmla="*/ 421372 w 617148"/>
                <a:gd name="connsiteY30" fmla="*/ 351257 h 432452"/>
                <a:gd name="connsiteX31" fmla="*/ 411417 w 617148"/>
                <a:gd name="connsiteY31" fmla="*/ 359588 h 432452"/>
                <a:gd name="connsiteX32" fmla="*/ 372513 w 617148"/>
                <a:gd name="connsiteY32" fmla="*/ 418402 h 432452"/>
                <a:gd name="connsiteX33" fmla="*/ 361004 w 617148"/>
                <a:gd name="connsiteY33" fmla="*/ 432452 h 432452"/>
                <a:gd name="connsiteX34" fmla="*/ 237728 w 617148"/>
                <a:gd name="connsiteY34" fmla="*/ 432452 h 432452"/>
                <a:gd name="connsiteX35" fmla="*/ 114451 w 617148"/>
                <a:gd name="connsiteY35" fmla="*/ 432452 h 432452"/>
                <a:gd name="connsiteX36" fmla="*/ 105555 w 617148"/>
                <a:gd name="connsiteY36" fmla="*/ 421932 h 432452"/>
                <a:gd name="connsiteX37" fmla="*/ 44623 w 617148"/>
                <a:gd name="connsiteY37" fmla="*/ 316873 h 432452"/>
                <a:gd name="connsiteX38" fmla="*/ 22312 w 617148"/>
                <a:gd name="connsiteY38" fmla="*/ 249092 h 432452"/>
                <a:gd name="connsiteX39" fmla="*/ 9179 w 617148"/>
                <a:gd name="connsiteY39" fmla="*/ 183360 h 432452"/>
                <a:gd name="connsiteX40" fmla="*/ 1059 w 617148"/>
                <a:gd name="connsiteY40" fmla="*/ 58319 h 432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17148" h="432452">
                  <a:moveTo>
                    <a:pt x="476090" y="118237"/>
                  </a:moveTo>
                  <a:cubicBezTo>
                    <a:pt x="473150" y="120984"/>
                    <a:pt x="472232" y="127698"/>
                    <a:pt x="470749" y="140808"/>
                  </a:cubicBezTo>
                  <a:cubicBezTo>
                    <a:pt x="468560" y="160668"/>
                    <a:pt x="464252" y="191341"/>
                    <a:pt x="460580" y="213179"/>
                  </a:cubicBezTo>
                  <a:cubicBezTo>
                    <a:pt x="457897" y="229646"/>
                    <a:pt x="446103" y="273889"/>
                    <a:pt x="440313" y="289367"/>
                  </a:cubicBezTo>
                  <a:cubicBezTo>
                    <a:pt x="436499" y="299614"/>
                    <a:pt x="442431" y="302653"/>
                    <a:pt x="467148" y="302795"/>
                  </a:cubicBezTo>
                  <a:cubicBezTo>
                    <a:pt x="479859" y="302936"/>
                    <a:pt x="488051" y="301805"/>
                    <a:pt x="496808" y="298837"/>
                  </a:cubicBezTo>
                  <a:cubicBezTo>
                    <a:pt x="530493" y="287529"/>
                    <a:pt x="553091" y="261450"/>
                    <a:pt x="561212" y="224629"/>
                  </a:cubicBezTo>
                  <a:cubicBezTo>
                    <a:pt x="564460" y="210070"/>
                    <a:pt x="564460" y="208373"/>
                    <a:pt x="561212" y="193744"/>
                  </a:cubicBezTo>
                  <a:cubicBezTo>
                    <a:pt x="552808" y="155579"/>
                    <a:pt x="529151" y="129642"/>
                    <a:pt x="493559" y="119465"/>
                  </a:cubicBezTo>
                  <a:cubicBezTo>
                    <a:pt x="483990" y="116708"/>
                    <a:pt x="479029" y="115489"/>
                    <a:pt x="476090" y="118237"/>
                  </a:cubicBezTo>
                  <a:close/>
                  <a:moveTo>
                    <a:pt x="149082" y="33936"/>
                  </a:moveTo>
                  <a:lnTo>
                    <a:pt x="122452" y="60251"/>
                  </a:lnTo>
                  <a:lnTo>
                    <a:pt x="95893" y="86496"/>
                  </a:lnTo>
                  <a:lnTo>
                    <a:pt x="95893" y="160645"/>
                  </a:lnTo>
                  <a:cubicBezTo>
                    <a:pt x="95893" y="229220"/>
                    <a:pt x="96175" y="235005"/>
                    <a:pt x="99354" y="236839"/>
                  </a:cubicBezTo>
                  <a:cubicBezTo>
                    <a:pt x="103945" y="239520"/>
                    <a:pt x="237305" y="239732"/>
                    <a:pt x="244298" y="237051"/>
                  </a:cubicBezTo>
                  <a:lnTo>
                    <a:pt x="249384" y="235147"/>
                  </a:lnTo>
                  <a:lnTo>
                    <a:pt x="249384" y="160857"/>
                  </a:lnTo>
                  <a:lnTo>
                    <a:pt x="249384" y="86496"/>
                  </a:lnTo>
                  <a:lnTo>
                    <a:pt x="222825" y="60251"/>
                  </a:lnTo>
                  <a:lnTo>
                    <a:pt x="196266" y="33936"/>
                  </a:lnTo>
                  <a:lnTo>
                    <a:pt x="172674" y="33936"/>
                  </a:lnTo>
                  <a:close/>
                  <a:moveTo>
                    <a:pt x="0" y="0"/>
                  </a:moveTo>
                  <a:lnTo>
                    <a:pt x="236316" y="0"/>
                  </a:lnTo>
                  <a:lnTo>
                    <a:pt x="472631" y="0"/>
                  </a:lnTo>
                  <a:lnTo>
                    <a:pt x="472631" y="27395"/>
                  </a:lnTo>
                  <a:cubicBezTo>
                    <a:pt x="472702" y="42504"/>
                    <a:pt x="473337" y="55848"/>
                    <a:pt x="474184" y="57189"/>
                  </a:cubicBezTo>
                  <a:cubicBezTo>
                    <a:pt x="475032" y="58460"/>
                    <a:pt x="483434" y="60861"/>
                    <a:pt x="492966" y="62555"/>
                  </a:cubicBezTo>
                  <a:cubicBezTo>
                    <a:pt x="588071" y="79147"/>
                    <a:pt x="642295" y="178205"/>
                    <a:pt x="605581" y="268367"/>
                  </a:cubicBezTo>
                  <a:cubicBezTo>
                    <a:pt x="590895" y="304376"/>
                    <a:pt x="555027" y="337913"/>
                    <a:pt x="518948" y="349280"/>
                  </a:cubicBezTo>
                  <a:cubicBezTo>
                    <a:pt x="482022" y="361000"/>
                    <a:pt x="465783" y="361283"/>
                    <a:pt x="421372" y="351257"/>
                  </a:cubicBezTo>
                  <a:cubicBezTo>
                    <a:pt x="417771" y="350481"/>
                    <a:pt x="415935" y="352034"/>
                    <a:pt x="411417" y="359588"/>
                  </a:cubicBezTo>
                  <a:cubicBezTo>
                    <a:pt x="393483" y="389596"/>
                    <a:pt x="382680" y="405975"/>
                    <a:pt x="372513" y="418402"/>
                  </a:cubicBezTo>
                  <a:lnTo>
                    <a:pt x="361004" y="432452"/>
                  </a:lnTo>
                  <a:lnTo>
                    <a:pt x="237728" y="432452"/>
                  </a:lnTo>
                  <a:lnTo>
                    <a:pt x="114451" y="432452"/>
                  </a:lnTo>
                  <a:lnTo>
                    <a:pt x="105555" y="421932"/>
                  </a:lnTo>
                  <a:cubicBezTo>
                    <a:pt x="81549" y="393761"/>
                    <a:pt x="60791" y="357823"/>
                    <a:pt x="44623" y="316873"/>
                  </a:cubicBezTo>
                  <a:cubicBezTo>
                    <a:pt x="34950" y="292161"/>
                    <a:pt x="25630" y="263849"/>
                    <a:pt x="22312" y="249092"/>
                  </a:cubicBezTo>
                  <a:cubicBezTo>
                    <a:pt x="14121" y="212166"/>
                    <a:pt x="12003" y="201505"/>
                    <a:pt x="9179" y="183360"/>
                  </a:cubicBezTo>
                  <a:cubicBezTo>
                    <a:pt x="4166" y="150952"/>
                    <a:pt x="2260" y="121581"/>
                    <a:pt x="1059" y="5831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8" name="Freeform 84"/>
            <p:cNvSpPr>
              <a:spLocks/>
            </p:cNvSpPr>
            <p:nvPr/>
          </p:nvSpPr>
          <p:spPr bwMode="auto">
            <a:xfrm>
              <a:off x="4468080" y="1429960"/>
              <a:ext cx="61334" cy="181823"/>
            </a:xfrm>
            <a:custGeom>
              <a:avLst/>
              <a:gdLst>
                <a:gd name="T0" fmla="*/ 269 w 871"/>
                <a:gd name="T1" fmla="*/ 2483 h 2574"/>
                <a:gd name="T2" fmla="*/ 280 w 871"/>
                <a:gd name="T3" fmla="*/ 2103 h 2574"/>
                <a:gd name="T4" fmla="*/ 215 w 871"/>
                <a:gd name="T5" fmla="*/ 1452 h 2574"/>
                <a:gd name="T6" fmla="*/ 1 w 871"/>
                <a:gd name="T7" fmla="*/ 816 h 2574"/>
                <a:gd name="T8" fmla="*/ 80 w 871"/>
                <a:gd name="T9" fmla="*/ 415 h 2574"/>
                <a:gd name="T10" fmla="*/ 590 w 871"/>
                <a:gd name="T11" fmla="*/ 170 h 2574"/>
                <a:gd name="T12" fmla="*/ 611 w 871"/>
                <a:gd name="T13" fmla="*/ 482 h 2574"/>
                <a:gd name="T14" fmla="*/ 653 w 871"/>
                <a:gd name="T15" fmla="*/ 1213 h 2574"/>
                <a:gd name="T16" fmla="*/ 855 w 871"/>
                <a:gd name="T17" fmla="*/ 1884 h 2574"/>
                <a:gd name="T18" fmla="*/ 626 w 871"/>
                <a:gd name="T19" fmla="*/ 2447 h 2574"/>
                <a:gd name="T20" fmla="*/ 269 w 871"/>
                <a:gd name="T21" fmla="*/ 2483 h 2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1" h="2574">
                  <a:moveTo>
                    <a:pt x="269" y="2483"/>
                  </a:moveTo>
                  <a:cubicBezTo>
                    <a:pt x="169" y="2384"/>
                    <a:pt x="171" y="2308"/>
                    <a:pt x="280" y="2103"/>
                  </a:cubicBezTo>
                  <a:cubicBezTo>
                    <a:pt x="425" y="1830"/>
                    <a:pt x="414" y="1718"/>
                    <a:pt x="215" y="1452"/>
                  </a:cubicBezTo>
                  <a:cubicBezTo>
                    <a:pt x="43" y="1224"/>
                    <a:pt x="0" y="1094"/>
                    <a:pt x="1" y="816"/>
                  </a:cubicBezTo>
                  <a:cubicBezTo>
                    <a:pt x="2" y="610"/>
                    <a:pt x="14" y="550"/>
                    <a:pt x="80" y="415"/>
                  </a:cubicBezTo>
                  <a:cubicBezTo>
                    <a:pt x="233" y="103"/>
                    <a:pt x="447" y="0"/>
                    <a:pt x="590" y="170"/>
                  </a:cubicBezTo>
                  <a:cubicBezTo>
                    <a:pt x="676" y="273"/>
                    <a:pt x="684" y="388"/>
                    <a:pt x="611" y="482"/>
                  </a:cubicBezTo>
                  <a:cubicBezTo>
                    <a:pt x="408" y="742"/>
                    <a:pt x="417" y="900"/>
                    <a:pt x="653" y="1213"/>
                  </a:cubicBezTo>
                  <a:cubicBezTo>
                    <a:pt x="816" y="1427"/>
                    <a:pt x="871" y="1611"/>
                    <a:pt x="855" y="1884"/>
                  </a:cubicBezTo>
                  <a:cubicBezTo>
                    <a:pt x="840" y="2126"/>
                    <a:pt x="772" y="2294"/>
                    <a:pt x="626" y="2447"/>
                  </a:cubicBezTo>
                  <a:cubicBezTo>
                    <a:pt x="521" y="2558"/>
                    <a:pt x="360" y="2574"/>
                    <a:pt x="269" y="2483"/>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49" name="Freeform 85"/>
            <p:cNvSpPr>
              <a:spLocks/>
            </p:cNvSpPr>
            <p:nvPr/>
          </p:nvSpPr>
          <p:spPr bwMode="auto">
            <a:xfrm>
              <a:off x="4668584" y="1435875"/>
              <a:ext cx="70674" cy="173417"/>
            </a:xfrm>
            <a:custGeom>
              <a:avLst/>
              <a:gdLst>
                <a:gd name="T0" fmla="*/ 365 w 1003"/>
                <a:gd name="T1" fmla="*/ 2399 h 2455"/>
                <a:gd name="T2" fmla="*/ 393 w 1003"/>
                <a:gd name="T3" fmla="*/ 2007 h 2455"/>
                <a:gd name="T4" fmla="*/ 316 w 1003"/>
                <a:gd name="T5" fmla="*/ 1360 h 2455"/>
                <a:gd name="T6" fmla="*/ 115 w 1003"/>
                <a:gd name="T7" fmla="*/ 957 h 2455"/>
                <a:gd name="T8" fmla="*/ 542 w 1003"/>
                <a:gd name="T9" fmla="*/ 0 h 2455"/>
                <a:gd name="T10" fmla="*/ 685 w 1003"/>
                <a:gd name="T11" fmla="*/ 69 h 2455"/>
                <a:gd name="T12" fmla="*/ 676 w 1003"/>
                <a:gd name="T13" fmla="*/ 454 h 2455"/>
                <a:gd name="T14" fmla="*/ 722 w 1003"/>
                <a:gd name="T15" fmla="*/ 1077 h 2455"/>
                <a:gd name="T16" fmla="*/ 979 w 1003"/>
                <a:gd name="T17" fmla="*/ 1799 h 2455"/>
                <a:gd name="T18" fmla="*/ 749 w 1003"/>
                <a:gd name="T19" fmla="*/ 2351 h 2455"/>
                <a:gd name="T20" fmla="*/ 538 w 1003"/>
                <a:gd name="T21" fmla="*/ 2455 h 2455"/>
                <a:gd name="T22" fmla="*/ 365 w 1003"/>
                <a:gd name="T23" fmla="*/ 2399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03" h="2455">
                  <a:moveTo>
                    <a:pt x="365" y="2399"/>
                  </a:moveTo>
                  <a:cubicBezTo>
                    <a:pt x="281" y="2314"/>
                    <a:pt x="292" y="2157"/>
                    <a:pt x="393" y="2007"/>
                  </a:cubicBezTo>
                  <a:cubicBezTo>
                    <a:pt x="548" y="1778"/>
                    <a:pt x="531" y="1632"/>
                    <a:pt x="316" y="1360"/>
                  </a:cubicBezTo>
                  <a:cubicBezTo>
                    <a:pt x="210" y="1226"/>
                    <a:pt x="185" y="1176"/>
                    <a:pt x="115" y="957"/>
                  </a:cubicBezTo>
                  <a:cubicBezTo>
                    <a:pt x="0" y="597"/>
                    <a:pt x="266" y="0"/>
                    <a:pt x="542" y="0"/>
                  </a:cubicBezTo>
                  <a:cubicBezTo>
                    <a:pt x="580" y="0"/>
                    <a:pt x="644" y="31"/>
                    <a:pt x="685" y="69"/>
                  </a:cubicBezTo>
                  <a:cubicBezTo>
                    <a:pt x="788" y="164"/>
                    <a:pt x="785" y="294"/>
                    <a:pt x="676" y="454"/>
                  </a:cubicBezTo>
                  <a:cubicBezTo>
                    <a:pt x="523" y="680"/>
                    <a:pt x="536" y="854"/>
                    <a:pt x="722" y="1077"/>
                  </a:cubicBezTo>
                  <a:cubicBezTo>
                    <a:pt x="905" y="1296"/>
                    <a:pt x="1003" y="1571"/>
                    <a:pt x="979" y="1799"/>
                  </a:cubicBezTo>
                  <a:cubicBezTo>
                    <a:pt x="959" y="1992"/>
                    <a:pt x="860" y="2230"/>
                    <a:pt x="749" y="2351"/>
                  </a:cubicBezTo>
                  <a:cubicBezTo>
                    <a:pt x="669" y="2439"/>
                    <a:pt x="635" y="2455"/>
                    <a:pt x="538" y="2455"/>
                  </a:cubicBezTo>
                  <a:cubicBezTo>
                    <a:pt x="459" y="2455"/>
                    <a:pt x="403" y="2437"/>
                    <a:pt x="365" y="239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50" name="Freeform 86"/>
            <p:cNvSpPr>
              <a:spLocks/>
            </p:cNvSpPr>
            <p:nvPr/>
          </p:nvSpPr>
          <p:spPr bwMode="auto">
            <a:xfrm>
              <a:off x="4567709" y="1372363"/>
              <a:ext cx="66316" cy="181200"/>
            </a:xfrm>
            <a:custGeom>
              <a:avLst/>
              <a:gdLst>
                <a:gd name="T0" fmla="*/ 292 w 936"/>
                <a:gd name="T1" fmla="*/ 2500 h 2569"/>
                <a:gd name="T2" fmla="*/ 181 w 936"/>
                <a:gd name="T3" fmla="*/ 2291 h 2569"/>
                <a:gd name="T4" fmla="*/ 266 w 936"/>
                <a:gd name="T5" fmla="*/ 2113 h 2569"/>
                <a:gd name="T6" fmla="*/ 235 w 936"/>
                <a:gd name="T7" fmla="*/ 1475 h 2569"/>
                <a:gd name="T8" fmla="*/ 74 w 936"/>
                <a:gd name="T9" fmla="*/ 1224 h 2569"/>
                <a:gd name="T10" fmla="*/ 0 w 936"/>
                <a:gd name="T11" fmla="*/ 815 h 2569"/>
                <a:gd name="T12" fmla="*/ 74 w 936"/>
                <a:gd name="T13" fmla="*/ 404 h 2569"/>
                <a:gd name="T14" fmla="*/ 587 w 936"/>
                <a:gd name="T15" fmla="*/ 156 h 2569"/>
                <a:gd name="T16" fmla="*/ 562 w 936"/>
                <a:gd name="T17" fmla="*/ 533 h 2569"/>
                <a:gd name="T18" fmla="*/ 652 w 936"/>
                <a:gd name="T19" fmla="*/ 1200 h 2569"/>
                <a:gd name="T20" fmla="*/ 620 w 936"/>
                <a:gd name="T21" fmla="*/ 2434 h 2569"/>
                <a:gd name="T22" fmla="*/ 292 w 936"/>
                <a:gd name="T23" fmla="*/ 2500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36" h="2569">
                  <a:moveTo>
                    <a:pt x="292" y="2500"/>
                  </a:moveTo>
                  <a:cubicBezTo>
                    <a:pt x="234" y="2456"/>
                    <a:pt x="181" y="2356"/>
                    <a:pt x="181" y="2291"/>
                  </a:cubicBezTo>
                  <a:cubicBezTo>
                    <a:pt x="181" y="2263"/>
                    <a:pt x="220" y="2183"/>
                    <a:pt x="266" y="2113"/>
                  </a:cubicBezTo>
                  <a:cubicBezTo>
                    <a:pt x="417" y="1886"/>
                    <a:pt x="407" y="1691"/>
                    <a:pt x="235" y="1475"/>
                  </a:cubicBezTo>
                  <a:cubicBezTo>
                    <a:pt x="187" y="1415"/>
                    <a:pt x="114" y="1302"/>
                    <a:pt x="74" y="1224"/>
                  </a:cubicBezTo>
                  <a:cubicBezTo>
                    <a:pt x="9" y="1101"/>
                    <a:pt x="0" y="1049"/>
                    <a:pt x="0" y="815"/>
                  </a:cubicBezTo>
                  <a:cubicBezTo>
                    <a:pt x="0" y="580"/>
                    <a:pt x="9" y="529"/>
                    <a:pt x="74" y="404"/>
                  </a:cubicBezTo>
                  <a:cubicBezTo>
                    <a:pt x="235" y="96"/>
                    <a:pt x="432" y="0"/>
                    <a:pt x="587" y="156"/>
                  </a:cubicBezTo>
                  <a:cubicBezTo>
                    <a:pt x="687" y="256"/>
                    <a:pt x="681" y="349"/>
                    <a:pt x="562" y="533"/>
                  </a:cubicBezTo>
                  <a:cubicBezTo>
                    <a:pt x="409" y="771"/>
                    <a:pt x="430" y="929"/>
                    <a:pt x="652" y="1200"/>
                  </a:cubicBezTo>
                  <a:cubicBezTo>
                    <a:pt x="936" y="1548"/>
                    <a:pt x="921" y="2134"/>
                    <a:pt x="620" y="2434"/>
                  </a:cubicBezTo>
                  <a:cubicBezTo>
                    <a:pt x="512" y="2543"/>
                    <a:pt x="382" y="2569"/>
                    <a:pt x="292" y="250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grpSp>
      <p:sp>
        <p:nvSpPr>
          <p:cNvPr id="3" name="投影片編號版面配置區 2"/>
          <p:cNvSpPr>
            <a:spLocks noGrp="1"/>
          </p:cNvSpPr>
          <p:nvPr>
            <p:ph type="sldNum" sz="quarter" idx="12"/>
          </p:nvPr>
        </p:nvSpPr>
        <p:spPr/>
        <p:txBody>
          <a:bodyPr/>
          <a:lstStyle/>
          <a:p>
            <a:fld id="{93B68095-C8B2-4A76-90AA-E601358CCBC3}" type="slidenum">
              <a:rPr lang="zh-TW" altLang="en-US" smtClean="0"/>
              <a:t>69</a:t>
            </a:fld>
            <a:endParaRPr lang="zh-TW" altLang="en-US"/>
          </a:p>
        </p:txBody>
      </p:sp>
      <p:sp>
        <p:nvSpPr>
          <p:cNvPr id="51" name="文字方塊 5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99026310"/>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70</a:t>
            </a:fld>
            <a:endParaRPr lang="zh-TW" altLang="en-US"/>
          </a:p>
        </p:txBody>
      </p:sp>
      <p:sp>
        <p:nvSpPr>
          <p:cNvPr id="40" name="手繪多邊形 39"/>
          <p:cNvSpPr/>
          <p:nvPr/>
        </p:nvSpPr>
        <p:spPr>
          <a:xfrm>
            <a:off x="1988820" y="155326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flipH="1">
            <a:off x="5063490" y="155326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flipV="1">
            <a:off x="1988820" y="409072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flipH="1" flipV="1">
            <a:off x="5063490" y="4090724"/>
            <a:ext cx="2091690" cy="2288432"/>
          </a:xfrm>
          <a:custGeom>
            <a:avLst/>
            <a:gdLst>
              <a:gd name="connsiteX0" fmla="*/ 1154430 w 2308860"/>
              <a:gd name="connsiteY0" fmla="*/ 365760 h 2526030"/>
              <a:gd name="connsiteX1" fmla="*/ 148590 w 2308860"/>
              <a:gd name="connsiteY1" fmla="*/ 1371600 h 2526030"/>
              <a:gd name="connsiteX2" fmla="*/ 1154430 w 2308860"/>
              <a:gd name="connsiteY2" fmla="*/ 2377440 h 2526030"/>
              <a:gd name="connsiteX3" fmla="*/ 2160270 w 2308860"/>
              <a:gd name="connsiteY3" fmla="*/ 1371600 h 2526030"/>
              <a:gd name="connsiteX4" fmla="*/ 1154430 w 2308860"/>
              <a:gd name="connsiteY4" fmla="*/ 365760 h 2526030"/>
              <a:gd name="connsiteX5" fmla="*/ 508635 w 2308860"/>
              <a:gd name="connsiteY5" fmla="*/ 0 h 2526030"/>
              <a:gd name="connsiteX6" fmla="*/ 871981 w 2308860"/>
              <a:gd name="connsiteY6" fmla="*/ 240842 h 2526030"/>
              <a:gd name="connsiteX7" fmla="*/ 875599 w 2308860"/>
              <a:gd name="connsiteY7" fmla="*/ 252496 h 2526030"/>
              <a:gd name="connsiteX8" fmla="*/ 921772 w 2308860"/>
              <a:gd name="connsiteY8" fmla="*/ 240624 h 2526030"/>
              <a:gd name="connsiteX9" fmla="*/ 1154430 w 2308860"/>
              <a:gd name="connsiteY9" fmla="*/ 217170 h 2526030"/>
              <a:gd name="connsiteX10" fmla="*/ 2308860 w 2308860"/>
              <a:gd name="connsiteY10" fmla="*/ 1371600 h 2526030"/>
              <a:gd name="connsiteX11" fmla="*/ 1154430 w 2308860"/>
              <a:gd name="connsiteY11" fmla="*/ 2526030 h 2526030"/>
              <a:gd name="connsiteX12" fmla="*/ 0 w 2308860"/>
              <a:gd name="connsiteY12" fmla="*/ 1371600 h 2526030"/>
              <a:gd name="connsiteX13" fmla="*/ 197159 w 2308860"/>
              <a:gd name="connsiteY13" fmla="*/ 726147 h 2526030"/>
              <a:gd name="connsiteX14" fmla="*/ 234112 w 2308860"/>
              <a:gd name="connsiteY14" fmla="*/ 676731 h 2526030"/>
              <a:gd name="connsiteX15" fmla="*/ 229798 w 2308860"/>
              <a:gd name="connsiteY15" fmla="*/ 673172 h 2526030"/>
              <a:gd name="connsiteX16" fmla="*/ 114300 w 2308860"/>
              <a:gd name="connsiteY16" fmla="*/ 394335 h 2526030"/>
              <a:gd name="connsiteX17" fmla="*/ 508635 w 2308860"/>
              <a:gd name="connsiteY17" fmla="*/ 0 h 2526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8860" h="2526030">
                <a:moveTo>
                  <a:pt x="1154430" y="365760"/>
                </a:moveTo>
                <a:cubicBezTo>
                  <a:pt x="598920" y="365760"/>
                  <a:pt x="148590" y="816090"/>
                  <a:pt x="148590" y="1371600"/>
                </a:cubicBezTo>
                <a:cubicBezTo>
                  <a:pt x="148590" y="1927110"/>
                  <a:pt x="598920" y="2377440"/>
                  <a:pt x="1154430" y="2377440"/>
                </a:cubicBezTo>
                <a:cubicBezTo>
                  <a:pt x="1709940" y="2377440"/>
                  <a:pt x="2160270" y="1927110"/>
                  <a:pt x="2160270" y="1371600"/>
                </a:cubicBezTo>
                <a:cubicBezTo>
                  <a:pt x="2160270" y="816090"/>
                  <a:pt x="1709940" y="365760"/>
                  <a:pt x="1154430" y="365760"/>
                </a:cubicBezTo>
                <a:close/>
                <a:moveTo>
                  <a:pt x="508635" y="0"/>
                </a:moveTo>
                <a:cubicBezTo>
                  <a:pt x="671974" y="0"/>
                  <a:pt x="812118" y="99309"/>
                  <a:pt x="871981" y="240842"/>
                </a:cubicBezTo>
                <a:lnTo>
                  <a:pt x="875599" y="252496"/>
                </a:lnTo>
                <a:lnTo>
                  <a:pt x="921772" y="240624"/>
                </a:lnTo>
                <a:cubicBezTo>
                  <a:pt x="996923" y="225246"/>
                  <a:pt x="1074733" y="217170"/>
                  <a:pt x="1154430" y="217170"/>
                </a:cubicBezTo>
                <a:cubicBezTo>
                  <a:pt x="1792004" y="217170"/>
                  <a:pt x="2308860" y="734026"/>
                  <a:pt x="2308860" y="1371600"/>
                </a:cubicBezTo>
                <a:cubicBezTo>
                  <a:pt x="2308860" y="2009174"/>
                  <a:pt x="1792004" y="2526030"/>
                  <a:pt x="1154430" y="2526030"/>
                </a:cubicBezTo>
                <a:cubicBezTo>
                  <a:pt x="516856" y="2526030"/>
                  <a:pt x="0" y="2009174"/>
                  <a:pt x="0" y="1371600"/>
                </a:cubicBezTo>
                <a:cubicBezTo>
                  <a:pt x="0" y="1132510"/>
                  <a:pt x="72683" y="910396"/>
                  <a:pt x="197159" y="726147"/>
                </a:cubicBezTo>
                <a:lnTo>
                  <a:pt x="234112" y="676731"/>
                </a:lnTo>
                <a:lnTo>
                  <a:pt x="229798" y="673172"/>
                </a:lnTo>
                <a:cubicBezTo>
                  <a:pt x="158438" y="601811"/>
                  <a:pt x="114300" y="503228"/>
                  <a:pt x="114300" y="394335"/>
                </a:cubicBezTo>
                <a:cubicBezTo>
                  <a:pt x="114300" y="176550"/>
                  <a:pt x="290850" y="0"/>
                  <a:pt x="5086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1" name="文字方塊 10"/>
          <p:cNvSpPr txBox="1"/>
          <p:nvPr/>
        </p:nvSpPr>
        <p:spPr>
          <a:xfrm>
            <a:off x="2137410" y="1600200"/>
            <a:ext cx="560070" cy="461665"/>
          </a:xfrm>
          <a:prstGeom prst="rect">
            <a:avLst/>
          </a:prstGeom>
          <a:noFill/>
        </p:spPr>
        <p:txBody>
          <a:bodyPr wrap="square" rtlCol="0">
            <a:spAutoFit/>
          </a:bodyPr>
          <a:lstStyle/>
          <a:p>
            <a:pPr algn="ctr"/>
            <a:r>
              <a:rPr lang="en-US" altLang="zh-TW" sz="2400" dirty="0" smtClean="0">
                <a:solidFill>
                  <a:schemeClr val="bg1"/>
                </a:solidFill>
              </a:rPr>
              <a:t>01</a:t>
            </a:r>
            <a:endParaRPr lang="zh-TW" altLang="en-US" sz="2400" dirty="0">
              <a:solidFill>
                <a:schemeClr val="bg1"/>
              </a:solidFill>
            </a:endParaRPr>
          </a:p>
        </p:txBody>
      </p:sp>
      <p:sp>
        <p:nvSpPr>
          <p:cNvPr id="44" name="文字方塊 43"/>
          <p:cNvSpPr txBox="1"/>
          <p:nvPr/>
        </p:nvSpPr>
        <p:spPr>
          <a:xfrm>
            <a:off x="6457950" y="1600200"/>
            <a:ext cx="560070" cy="461665"/>
          </a:xfrm>
          <a:prstGeom prst="rect">
            <a:avLst/>
          </a:prstGeom>
          <a:noFill/>
        </p:spPr>
        <p:txBody>
          <a:bodyPr wrap="square" rtlCol="0">
            <a:spAutoFit/>
          </a:bodyPr>
          <a:lstStyle/>
          <a:p>
            <a:pPr algn="ctr"/>
            <a:r>
              <a:rPr lang="en-US" altLang="zh-TW" sz="2400" dirty="0" smtClean="0">
                <a:solidFill>
                  <a:schemeClr val="bg1"/>
                </a:solidFill>
              </a:rPr>
              <a:t>02</a:t>
            </a:r>
            <a:endParaRPr lang="zh-TW" altLang="en-US" sz="2400" dirty="0">
              <a:solidFill>
                <a:schemeClr val="bg1"/>
              </a:solidFill>
            </a:endParaRPr>
          </a:p>
        </p:txBody>
      </p:sp>
      <p:sp>
        <p:nvSpPr>
          <p:cNvPr id="45" name="文字方塊 44"/>
          <p:cNvSpPr txBox="1"/>
          <p:nvPr/>
        </p:nvSpPr>
        <p:spPr>
          <a:xfrm>
            <a:off x="2137410" y="5863590"/>
            <a:ext cx="560070" cy="461665"/>
          </a:xfrm>
          <a:prstGeom prst="rect">
            <a:avLst/>
          </a:prstGeom>
          <a:noFill/>
        </p:spPr>
        <p:txBody>
          <a:bodyPr wrap="square" rtlCol="0">
            <a:spAutoFit/>
          </a:bodyPr>
          <a:lstStyle/>
          <a:p>
            <a:pPr algn="ctr"/>
            <a:r>
              <a:rPr lang="en-US" altLang="zh-TW" sz="2400" dirty="0" smtClean="0">
                <a:solidFill>
                  <a:schemeClr val="bg1"/>
                </a:solidFill>
              </a:rPr>
              <a:t>03</a:t>
            </a:r>
            <a:endParaRPr lang="zh-TW" altLang="en-US" sz="2400" dirty="0">
              <a:solidFill>
                <a:schemeClr val="bg1"/>
              </a:solidFill>
            </a:endParaRPr>
          </a:p>
        </p:txBody>
      </p:sp>
      <p:sp>
        <p:nvSpPr>
          <p:cNvPr id="46" name="文字方塊 45"/>
          <p:cNvSpPr txBox="1"/>
          <p:nvPr/>
        </p:nvSpPr>
        <p:spPr>
          <a:xfrm>
            <a:off x="6457950" y="5863590"/>
            <a:ext cx="560070" cy="461665"/>
          </a:xfrm>
          <a:prstGeom prst="rect">
            <a:avLst/>
          </a:prstGeom>
          <a:noFill/>
        </p:spPr>
        <p:txBody>
          <a:bodyPr wrap="square" rtlCol="0">
            <a:spAutoFit/>
          </a:bodyPr>
          <a:lstStyle/>
          <a:p>
            <a:pPr algn="ctr"/>
            <a:r>
              <a:rPr lang="en-US" altLang="zh-TW" sz="2400" dirty="0" smtClean="0">
                <a:solidFill>
                  <a:schemeClr val="bg1"/>
                </a:solidFill>
              </a:rPr>
              <a:t>04</a:t>
            </a:r>
            <a:endParaRPr lang="zh-TW" altLang="en-US" sz="2400" dirty="0">
              <a:solidFill>
                <a:schemeClr val="bg1"/>
              </a:solidFill>
            </a:endParaRPr>
          </a:p>
        </p:txBody>
      </p:sp>
      <p:sp>
        <p:nvSpPr>
          <p:cNvPr id="47" name="矩形 46"/>
          <p:cNvSpPr/>
          <p:nvPr/>
        </p:nvSpPr>
        <p:spPr>
          <a:xfrm>
            <a:off x="2243796" y="232421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48" name="矩形 47"/>
          <p:cNvSpPr/>
          <p:nvPr/>
        </p:nvSpPr>
        <p:spPr>
          <a:xfrm>
            <a:off x="5318466" y="232421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49" name="矩形 48"/>
          <p:cNvSpPr/>
          <p:nvPr/>
        </p:nvSpPr>
        <p:spPr>
          <a:xfrm>
            <a:off x="2243796" y="470110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50" name="矩形 49"/>
          <p:cNvSpPr/>
          <p:nvPr/>
        </p:nvSpPr>
        <p:spPr>
          <a:xfrm>
            <a:off x="5318466" y="4701104"/>
            <a:ext cx="1581737" cy="861774"/>
          </a:xfrm>
          <a:prstGeom prst="rect">
            <a:avLst/>
          </a:prstGeom>
        </p:spPr>
        <p:txBody>
          <a:bodyPr wrap="square">
            <a:spAutoFit/>
          </a:bodyPr>
          <a:lstStyle/>
          <a:p>
            <a:pPr algn="ctr">
              <a:lnSpc>
                <a:spcPts val="2000"/>
              </a:lnSpc>
            </a:pPr>
            <a:r>
              <a:rPr lang="en-US" altLang="zh-TW" sz="1400" dirty="0"/>
              <a:t>The quick brown fox jumps over the lazy dog. </a:t>
            </a:r>
            <a:endParaRPr lang="zh-TW" altLang="en-US" sz="1400" dirty="0"/>
          </a:p>
        </p:txBody>
      </p:sp>
      <p:sp>
        <p:nvSpPr>
          <p:cNvPr id="17" name="文字方塊 1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Our Works</a:t>
            </a:r>
            <a:endParaRPr lang="zh-TW" altLang="en-US" sz="4000" b="1" dirty="0"/>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0391019"/>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382801" y="2306247"/>
            <a:ext cx="4013228" cy="1262743"/>
            <a:chOff x="382801" y="2306247"/>
            <a:chExt cx="4013228" cy="1262743"/>
          </a:xfrm>
        </p:grpSpPr>
        <p:sp>
          <p:nvSpPr>
            <p:cNvPr id="30" name="手繪多邊形 29"/>
            <p:cNvSpPr/>
            <p:nvPr/>
          </p:nvSpPr>
          <p:spPr>
            <a:xfrm>
              <a:off x="382801" y="2306247"/>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a:off x="1123796" y="2306247"/>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509136" y="2645231"/>
            <a:ext cx="755407" cy="584775"/>
          </a:xfrm>
          <a:prstGeom prst="rect">
            <a:avLst/>
          </a:prstGeom>
          <a:noFill/>
        </p:spPr>
        <p:txBody>
          <a:bodyPr wrap="square" rtlCol="0">
            <a:spAutoFit/>
          </a:bodyPr>
          <a:lstStyle/>
          <a:p>
            <a:r>
              <a:rPr lang="en-US" altLang="zh-TW" sz="3200" dirty="0" smtClean="0"/>
              <a:t>01</a:t>
            </a:r>
            <a:endParaRPr lang="zh-TW" altLang="en-US" sz="3200" dirty="0"/>
          </a:p>
        </p:txBody>
      </p:sp>
      <p:sp>
        <p:nvSpPr>
          <p:cNvPr id="32" name="矩形 31"/>
          <p:cNvSpPr/>
          <p:nvPr/>
        </p:nvSpPr>
        <p:spPr>
          <a:xfrm>
            <a:off x="1620172" y="2614453"/>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 name="群組 4"/>
          <p:cNvGrpSpPr/>
          <p:nvPr/>
        </p:nvGrpSpPr>
        <p:grpSpPr>
          <a:xfrm>
            <a:off x="4747972" y="2306247"/>
            <a:ext cx="4013228" cy="1262743"/>
            <a:chOff x="4747972" y="2306247"/>
            <a:chExt cx="4013228" cy="1262743"/>
          </a:xfrm>
        </p:grpSpPr>
        <p:sp>
          <p:nvSpPr>
            <p:cNvPr id="33" name="手繪多邊形 32"/>
            <p:cNvSpPr/>
            <p:nvPr/>
          </p:nvSpPr>
          <p:spPr>
            <a:xfrm>
              <a:off x="4747972" y="2306247"/>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5488967" y="2306247"/>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5" name="文字方塊 34"/>
          <p:cNvSpPr txBox="1"/>
          <p:nvPr/>
        </p:nvSpPr>
        <p:spPr>
          <a:xfrm>
            <a:off x="4874307" y="2645231"/>
            <a:ext cx="755407" cy="584775"/>
          </a:xfrm>
          <a:prstGeom prst="rect">
            <a:avLst/>
          </a:prstGeom>
          <a:noFill/>
        </p:spPr>
        <p:txBody>
          <a:bodyPr wrap="square" rtlCol="0">
            <a:spAutoFit/>
          </a:bodyPr>
          <a:lstStyle/>
          <a:p>
            <a:r>
              <a:rPr lang="en-US" altLang="zh-TW" sz="3200" dirty="0" smtClean="0"/>
              <a:t>02</a:t>
            </a:r>
            <a:endParaRPr lang="zh-TW" altLang="en-US" sz="3200" dirty="0"/>
          </a:p>
        </p:txBody>
      </p:sp>
      <p:sp>
        <p:nvSpPr>
          <p:cNvPr id="36" name="矩形 35"/>
          <p:cNvSpPr/>
          <p:nvPr/>
        </p:nvSpPr>
        <p:spPr>
          <a:xfrm>
            <a:off x="5985343" y="2614453"/>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382801" y="4352761"/>
            <a:ext cx="4013228" cy="1262743"/>
            <a:chOff x="382801" y="4352761"/>
            <a:chExt cx="4013228" cy="1262743"/>
          </a:xfrm>
        </p:grpSpPr>
        <p:sp>
          <p:nvSpPr>
            <p:cNvPr id="38" name="手繪多邊形 37"/>
            <p:cNvSpPr/>
            <p:nvPr/>
          </p:nvSpPr>
          <p:spPr>
            <a:xfrm>
              <a:off x="382801" y="4352761"/>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9" name="手繪多邊形 38"/>
            <p:cNvSpPr/>
            <p:nvPr/>
          </p:nvSpPr>
          <p:spPr>
            <a:xfrm>
              <a:off x="1123796" y="4352761"/>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0" name="文字方塊 39"/>
          <p:cNvSpPr txBox="1"/>
          <p:nvPr/>
        </p:nvSpPr>
        <p:spPr>
          <a:xfrm>
            <a:off x="509136" y="4691745"/>
            <a:ext cx="755407" cy="584775"/>
          </a:xfrm>
          <a:prstGeom prst="rect">
            <a:avLst/>
          </a:prstGeom>
          <a:noFill/>
        </p:spPr>
        <p:txBody>
          <a:bodyPr wrap="square" rtlCol="0">
            <a:spAutoFit/>
          </a:bodyPr>
          <a:lstStyle/>
          <a:p>
            <a:r>
              <a:rPr lang="en-US" altLang="zh-TW" sz="3200" dirty="0" smtClean="0"/>
              <a:t>03</a:t>
            </a:r>
            <a:endParaRPr lang="zh-TW" altLang="en-US" sz="3200" dirty="0"/>
          </a:p>
        </p:txBody>
      </p:sp>
      <p:sp>
        <p:nvSpPr>
          <p:cNvPr id="41" name="矩形 40"/>
          <p:cNvSpPr/>
          <p:nvPr/>
        </p:nvSpPr>
        <p:spPr>
          <a:xfrm>
            <a:off x="1620172" y="4660967"/>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7" name="群組 6"/>
          <p:cNvGrpSpPr/>
          <p:nvPr/>
        </p:nvGrpSpPr>
        <p:grpSpPr>
          <a:xfrm>
            <a:off x="4747972" y="4352761"/>
            <a:ext cx="4013228" cy="1262743"/>
            <a:chOff x="4747972" y="4352761"/>
            <a:chExt cx="4013228" cy="1262743"/>
          </a:xfrm>
        </p:grpSpPr>
        <p:sp>
          <p:nvSpPr>
            <p:cNvPr id="42" name="手繪多邊形 41"/>
            <p:cNvSpPr/>
            <p:nvPr/>
          </p:nvSpPr>
          <p:spPr>
            <a:xfrm>
              <a:off x="4747972" y="4352761"/>
              <a:ext cx="1186543" cy="1262743"/>
            </a:xfrm>
            <a:custGeom>
              <a:avLst/>
              <a:gdLst>
                <a:gd name="connsiteX0" fmla="*/ 210461 w 1186543"/>
                <a:gd name="connsiteY0" fmla="*/ 0 h 1262743"/>
                <a:gd name="connsiteX1" fmla="*/ 1186543 w 1186543"/>
                <a:gd name="connsiteY1" fmla="*/ 0 h 1262743"/>
                <a:gd name="connsiteX2" fmla="*/ 1186543 w 1186543"/>
                <a:gd name="connsiteY2" fmla="*/ 185823 h 1262743"/>
                <a:gd name="connsiteX3" fmla="*/ 740995 w 1186543"/>
                <a:gd name="connsiteY3" fmla="*/ 631371 h 1262743"/>
                <a:gd name="connsiteX4" fmla="*/ 1186543 w 1186543"/>
                <a:gd name="connsiteY4" fmla="*/ 1076919 h 1262743"/>
                <a:gd name="connsiteX5" fmla="*/ 1186543 w 1186543"/>
                <a:gd name="connsiteY5" fmla="*/ 1262743 h 1262743"/>
                <a:gd name="connsiteX6" fmla="*/ 210461 w 1186543"/>
                <a:gd name="connsiteY6" fmla="*/ 1262743 h 1262743"/>
                <a:gd name="connsiteX7" fmla="*/ 0 w 1186543"/>
                <a:gd name="connsiteY7" fmla="*/ 1052282 h 1262743"/>
                <a:gd name="connsiteX8" fmla="*/ 0 w 1186543"/>
                <a:gd name="connsiteY8" fmla="*/ 210461 h 1262743"/>
                <a:gd name="connsiteX9" fmla="*/ 210461 w 1186543"/>
                <a:gd name="connsiteY9" fmla="*/ 0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86543" h="1262743">
                  <a:moveTo>
                    <a:pt x="210461" y="0"/>
                  </a:moveTo>
                  <a:lnTo>
                    <a:pt x="1186543" y="0"/>
                  </a:lnTo>
                  <a:lnTo>
                    <a:pt x="1186543" y="185823"/>
                  </a:lnTo>
                  <a:cubicBezTo>
                    <a:pt x="940474" y="185823"/>
                    <a:pt x="740995" y="385302"/>
                    <a:pt x="740995" y="631371"/>
                  </a:cubicBezTo>
                  <a:cubicBezTo>
                    <a:pt x="740995" y="877440"/>
                    <a:pt x="940474" y="1076919"/>
                    <a:pt x="1186543" y="1076919"/>
                  </a:cubicBezTo>
                  <a:lnTo>
                    <a:pt x="1186543" y="1262743"/>
                  </a:lnTo>
                  <a:lnTo>
                    <a:pt x="210461" y="1262743"/>
                  </a:lnTo>
                  <a:cubicBezTo>
                    <a:pt x="94227" y="1262743"/>
                    <a:pt x="0" y="1168516"/>
                    <a:pt x="0" y="1052282"/>
                  </a:cubicBezTo>
                  <a:lnTo>
                    <a:pt x="0" y="210461"/>
                  </a:lnTo>
                  <a:cubicBezTo>
                    <a:pt x="0" y="94227"/>
                    <a:pt x="94227" y="0"/>
                    <a:pt x="210461"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5488967" y="4352761"/>
              <a:ext cx="3272233" cy="1262743"/>
            </a:xfrm>
            <a:custGeom>
              <a:avLst/>
              <a:gdLst>
                <a:gd name="connsiteX0" fmla="*/ 445548 w 3272233"/>
                <a:gd name="connsiteY0" fmla="*/ 0 h 1262743"/>
                <a:gd name="connsiteX1" fmla="*/ 3061772 w 3272233"/>
                <a:gd name="connsiteY1" fmla="*/ 0 h 1262743"/>
                <a:gd name="connsiteX2" fmla="*/ 3272233 w 3272233"/>
                <a:gd name="connsiteY2" fmla="*/ 210461 h 1262743"/>
                <a:gd name="connsiteX3" fmla="*/ 3272233 w 3272233"/>
                <a:gd name="connsiteY3" fmla="*/ 1052282 h 1262743"/>
                <a:gd name="connsiteX4" fmla="*/ 3061772 w 3272233"/>
                <a:gd name="connsiteY4" fmla="*/ 1262743 h 1262743"/>
                <a:gd name="connsiteX5" fmla="*/ 445548 w 3272233"/>
                <a:gd name="connsiteY5" fmla="*/ 1262743 h 1262743"/>
                <a:gd name="connsiteX6" fmla="*/ 445548 w 3272233"/>
                <a:gd name="connsiteY6" fmla="*/ 1076919 h 1262743"/>
                <a:gd name="connsiteX7" fmla="*/ 0 w 3272233"/>
                <a:gd name="connsiteY7" fmla="*/ 631371 h 1262743"/>
                <a:gd name="connsiteX8" fmla="*/ 445548 w 3272233"/>
                <a:gd name="connsiteY8" fmla="*/ 185823 h 12627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2233" h="1262743">
                  <a:moveTo>
                    <a:pt x="445548" y="0"/>
                  </a:moveTo>
                  <a:lnTo>
                    <a:pt x="3061772" y="0"/>
                  </a:lnTo>
                  <a:cubicBezTo>
                    <a:pt x="3178006" y="0"/>
                    <a:pt x="3272233" y="94227"/>
                    <a:pt x="3272233" y="210461"/>
                  </a:cubicBezTo>
                  <a:lnTo>
                    <a:pt x="3272233" y="1052282"/>
                  </a:lnTo>
                  <a:cubicBezTo>
                    <a:pt x="3272233" y="1168516"/>
                    <a:pt x="3178006" y="1262743"/>
                    <a:pt x="3061772" y="1262743"/>
                  </a:cubicBezTo>
                  <a:lnTo>
                    <a:pt x="445548" y="1262743"/>
                  </a:lnTo>
                  <a:lnTo>
                    <a:pt x="445548" y="1076919"/>
                  </a:lnTo>
                  <a:cubicBezTo>
                    <a:pt x="199479" y="1076919"/>
                    <a:pt x="0" y="877440"/>
                    <a:pt x="0" y="631371"/>
                  </a:cubicBezTo>
                  <a:cubicBezTo>
                    <a:pt x="0" y="385302"/>
                    <a:pt x="199479" y="185823"/>
                    <a:pt x="445548" y="185823"/>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4" name="文字方塊 43"/>
          <p:cNvSpPr txBox="1"/>
          <p:nvPr/>
        </p:nvSpPr>
        <p:spPr>
          <a:xfrm>
            <a:off x="4874307" y="4691745"/>
            <a:ext cx="755407" cy="584775"/>
          </a:xfrm>
          <a:prstGeom prst="rect">
            <a:avLst/>
          </a:prstGeom>
          <a:noFill/>
        </p:spPr>
        <p:txBody>
          <a:bodyPr wrap="square" rtlCol="0">
            <a:spAutoFit/>
          </a:bodyPr>
          <a:lstStyle/>
          <a:p>
            <a:r>
              <a:rPr lang="en-US" altLang="zh-TW" sz="3200" dirty="0" smtClean="0"/>
              <a:t>04</a:t>
            </a:r>
            <a:endParaRPr lang="zh-TW" altLang="en-US" sz="3200" dirty="0"/>
          </a:p>
        </p:txBody>
      </p:sp>
      <p:sp>
        <p:nvSpPr>
          <p:cNvPr id="45" name="矩形 44"/>
          <p:cNvSpPr/>
          <p:nvPr/>
        </p:nvSpPr>
        <p:spPr>
          <a:xfrm>
            <a:off x="5985343" y="4660967"/>
            <a:ext cx="2775857"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71</a:t>
            </a:fld>
            <a:endParaRPr lang="zh-TW" altLang="en-US"/>
          </a:p>
        </p:txBody>
      </p:sp>
      <p:sp>
        <p:nvSpPr>
          <p:cNvPr id="21" name="文字方塊 2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79859740"/>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72</a:t>
            </a:fld>
            <a:endParaRPr lang="zh-TW" altLang="en-US"/>
          </a:p>
        </p:txBody>
      </p:sp>
      <p:sp>
        <p:nvSpPr>
          <p:cNvPr id="21" name="文字方塊 2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13" name="群組 12"/>
          <p:cNvGrpSpPr/>
          <p:nvPr/>
        </p:nvGrpSpPr>
        <p:grpSpPr>
          <a:xfrm>
            <a:off x="2011680" y="1588770"/>
            <a:ext cx="2057400" cy="2308860"/>
            <a:chOff x="2011680" y="1588770"/>
            <a:chExt cx="2057400" cy="2308860"/>
          </a:xfrm>
        </p:grpSpPr>
        <p:sp>
          <p:nvSpPr>
            <p:cNvPr id="37" name="手繪多邊形 36"/>
            <p:cNvSpPr/>
            <p:nvPr/>
          </p:nvSpPr>
          <p:spPr>
            <a:xfrm>
              <a:off x="2011680" y="158877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手繪多邊形 27"/>
            <p:cNvSpPr/>
            <p:nvPr/>
          </p:nvSpPr>
          <p:spPr>
            <a:xfrm>
              <a:off x="2011680" y="158877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文字方塊 10"/>
          <p:cNvSpPr txBox="1"/>
          <p:nvPr/>
        </p:nvSpPr>
        <p:spPr>
          <a:xfrm>
            <a:off x="2326327" y="1687215"/>
            <a:ext cx="78867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46" name="矩形 45"/>
          <p:cNvSpPr/>
          <p:nvPr/>
        </p:nvSpPr>
        <p:spPr>
          <a:xfrm>
            <a:off x="2139587" y="261150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4" name="群組 13"/>
          <p:cNvGrpSpPr/>
          <p:nvPr/>
        </p:nvGrpSpPr>
        <p:grpSpPr>
          <a:xfrm>
            <a:off x="5074920" y="1588770"/>
            <a:ext cx="2057400" cy="2308860"/>
            <a:chOff x="5074920" y="1588770"/>
            <a:chExt cx="2057400" cy="2308860"/>
          </a:xfrm>
        </p:grpSpPr>
        <p:sp>
          <p:nvSpPr>
            <p:cNvPr id="47" name="手繪多邊形 46"/>
            <p:cNvSpPr/>
            <p:nvPr/>
          </p:nvSpPr>
          <p:spPr>
            <a:xfrm>
              <a:off x="5074920" y="158877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8" name="手繪多邊形 47"/>
            <p:cNvSpPr/>
            <p:nvPr/>
          </p:nvSpPr>
          <p:spPr>
            <a:xfrm>
              <a:off x="5074920" y="158877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9" name="文字方塊 48"/>
          <p:cNvSpPr txBox="1"/>
          <p:nvPr/>
        </p:nvSpPr>
        <p:spPr>
          <a:xfrm>
            <a:off x="5389567" y="1687215"/>
            <a:ext cx="78867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50" name="矩形 49"/>
          <p:cNvSpPr/>
          <p:nvPr/>
        </p:nvSpPr>
        <p:spPr>
          <a:xfrm>
            <a:off x="5202827" y="261150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5" name="群組 14"/>
          <p:cNvGrpSpPr/>
          <p:nvPr/>
        </p:nvGrpSpPr>
        <p:grpSpPr>
          <a:xfrm>
            <a:off x="2011680" y="4149090"/>
            <a:ext cx="2057400" cy="2308860"/>
            <a:chOff x="2011680" y="4149090"/>
            <a:chExt cx="2057400" cy="2308860"/>
          </a:xfrm>
        </p:grpSpPr>
        <p:sp>
          <p:nvSpPr>
            <p:cNvPr id="52" name="手繪多邊形 51"/>
            <p:cNvSpPr/>
            <p:nvPr/>
          </p:nvSpPr>
          <p:spPr>
            <a:xfrm>
              <a:off x="2011680" y="414909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2011680" y="414909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4" name="文字方塊 53"/>
          <p:cNvSpPr txBox="1"/>
          <p:nvPr/>
        </p:nvSpPr>
        <p:spPr>
          <a:xfrm>
            <a:off x="2326327" y="4247535"/>
            <a:ext cx="78867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55" name="矩形 54"/>
          <p:cNvSpPr/>
          <p:nvPr/>
        </p:nvSpPr>
        <p:spPr>
          <a:xfrm>
            <a:off x="2139587" y="517182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6" name="群組 15"/>
          <p:cNvGrpSpPr/>
          <p:nvPr/>
        </p:nvGrpSpPr>
        <p:grpSpPr>
          <a:xfrm>
            <a:off x="5074920" y="4149090"/>
            <a:ext cx="2057400" cy="2308860"/>
            <a:chOff x="5074920" y="4149090"/>
            <a:chExt cx="2057400" cy="2308860"/>
          </a:xfrm>
        </p:grpSpPr>
        <p:sp>
          <p:nvSpPr>
            <p:cNvPr id="56" name="手繪多邊形 55"/>
            <p:cNvSpPr/>
            <p:nvPr/>
          </p:nvSpPr>
          <p:spPr>
            <a:xfrm>
              <a:off x="5074920" y="4149090"/>
              <a:ext cx="1417964" cy="781666"/>
            </a:xfrm>
            <a:custGeom>
              <a:avLst/>
              <a:gdLst>
                <a:gd name="connsiteX0" fmla="*/ 342907 w 1417964"/>
                <a:gd name="connsiteY0" fmla="*/ 0 h 781666"/>
                <a:gd name="connsiteX1" fmla="*/ 1417964 w 1417964"/>
                <a:gd name="connsiteY1" fmla="*/ 0 h 781666"/>
                <a:gd name="connsiteX2" fmla="*/ 1417964 w 1417964"/>
                <a:gd name="connsiteY2" fmla="*/ 438759 h 781666"/>
                <a:gd name="connsiteX3" fmla="*/ 1075057 w 1417964"/>
                <a:gd name="connsiteY3" fmla="*/ 781666 h 781666"/>
                <a:gd name="connsiteX4" fmla="*/ 0 w 1417964"/>
                <a:gd name="connsiteY4" fmla="*/ 781666 h 781666"/>
                <a:gd name="connsiteX5" fmla="*/ 0 w 1417964"/>
                <a:gd name="connsiteY5" fmla="*/ 342907 h 781666"/>
                <a:gd name="connsiteX6" fmla="*/ 342907 w 1417964"/>
                <a:gd name="connsiteY6" fmla="*/ 0 h 7816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7964" h="781666">
                  <a:moveTo>
                    <a:pt x="342907" y="0"/>
                  </a:moveTo>
                  <a:lnTo>
                    <a:pt x="1417964" y="0"/>
                  </a:lnTo>
                  <a:lnTo>
                    <a:pt x="1417964" y="438759"/>
                  </a:lnTo>
                  <a:cubicBezTo>
                    <a:pt x="1417964" y="628141"/>
                    <a:pt x="1264439" y="781666"/>
                    <a:pt x="1075057" y="781666"/>
                  </a:cubicBezTo>
                  <a:lnTo>
                    <a:pt x="0" y="781666"/>
                  </a:lnTo>
                  <a:lnTo>
                    <a:pt x="0" y="342907"/>
                  </a:lnTo>
                  <a:cubicBezTo>
                    <a:pt x="0" y="153525"/>
                    <a:pt x="153525" y="0"/>
                    <a:pt x="342907"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5074920" y="4149090"/>
              <a:ext cx="2057400" cy="2308860"/>
            </a:xfrm>
            <a:custGeom>
              <a:avLst/>
              <a:gdLst>
                <a:gd name="connsiteX0" fmla="*/ 1417964 w 2057400"/>
                <a:gd name="connsiteY0" fmla="*/ 0 h 2308860"/>
                <a:gd name="connsiteX1" fmla="*/ 1714493 w 2057400"/>
                <a:gd name="connsiteY1" fmla="*/ 0 h 2308860"/>
                <a:gd name="connsiteX2" fmla="*/ 2057400 w 2057400"/>
                <a:gd name="connsiteY2" fmla="*/ 342907 h 2308860"/>
                <a:gd name="connsiteX3" fmla="*/ 2057400 w 2057400"/>
                <a:gd name="connsiteY3" fmla="*/ 1965953 h 2308860"/>
                <a:gd name="connsiteX4" fmla="*/ 1714493 w 2057400"/>
                <a:gd name="connsiteY4" fmla="*/ 2308860 h 2308860"/>
                <a:gd name="connsiteX5" fmla="*/ 342907 w 2057400"/>
                <a:gd name="connsiteY5" fmla="*/ 2308860 h 2308860"/>
                <a:gd name="connsiteX6" fmla="*/ 0 w 2057400"/>
                <a:gd name="connsiteY6" fmla="*/ 1965953 h 2308860"/>
                <a:gd name="connsiteX7" fmla="*/ 0 w 2057400"/>
                <a:gd name="connsiteY7" fmla="*/ 781666 h 2308860"/>
                <a:gd name="connsiteX8" fmla="*/ 1075057 w 2057400"/>
                <a:gd name="connsiteY8" fmla="*/ 781666 h 2308860"/>
                <a:gd name="connsiteX9" fmla="*/ 1417964 w 2057400"/>
                <a:gd name="connsiteY9" fmla="*/ 438759 h 2308860"/>
                <a:gd name="connsiteX10" fmla="*/ 1417964 w 2057400"/>
                <a:gd name="connsiteY10" fmla="*/ 0 h 230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57400" h="2308860">
                  <a:moveTo>
                    <a:pt x="1417964" y="0"/>
                  </a:moveTo>
                  <a:lnTo>
                    <a:pt x="1714493" y="0"/>
                  </a:lnTo>
                  <a:cubicBezTo>
                    <a:pt x="1903875" y="0"/>
                    <a:pt x="2057400" y="153525"/>
                    <a:pt x="2057400" y="342907"/>
                  </a:cubicBezTo>
                  <a:lnTo>
                    <a:pt x="2057400" y="1965953"/>
                  </a:lnTo>
                  <a:cubicBezTo>
                    <a:pt x="2057400" y="2155335"/>
                    <a:pt x="1903875" y="2308860"/>
                    <a:pt x="1714493" y="2308860"/>
                  </a:cubicBezTo>
                  <a:lnTo>
                    <a:pt x="342907" y="2308860"/>
                  </a:lnTo>
                  <a:cubicBezTo>
                    <a:pt x="153525" y="2308860"/>
                    <a:pt x="0" y="2155335"/>
                    <a:pt x="0" y="1965953"/>
                  </a:cubicBezTo>
                  <a:lnTo>
                    <a:pt x="0" y="781666"/>
                  </a:lnTo>
                  <a:lnTo>
                    <a:pt x="1075057" y="781666"/>
                  </a:lnTo>
                  <a:cubicBezTo>
                    <a:pt x="1264439" y="781666"/>
                    <a:pt x="1417964" y="628141"/>
                    <a:pt x="1417964" y="438759"/>
                  </a:cubicBezTo>
                  <a:lnTo>
                    <a:pt x="141796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8" name="文字方塊 57"/>
          <p:cNvSpPr txBox="1"/>
          <p:nvPr/>
        </p:nvSpPr>
        <p:spPr>
          <a:xfrm>
            <a:off x="5389567" y="4247535"/>
            <a:ext cx="78867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59" name="矩形 58"/>
          <p:cNvSpPr/>
          <p:nvPr/>
        </p:nvSpPr>
        <p:spPr>
          <a:xfrm>
            <a:off x="5202827" y="5171826"/>
            <a:ext cx="1801586" cy="913070"/>
          </a:xfrm>
          <a:prstGeom prst="rect">
            <a:avLst/>
          </a:prstGeom>
        </p:spPr>
        <p:txBody>
          <a:bodyPr wrap="square">
            <a:spAutoFit/>
          </a:bodyPr>
          <a:lstStyle/>
          <a:p>
            <a:pPr>
              <a:lnSpc>
                <a:spcPts val="1600"/>
              </a:lnSpc>
            </a:pPr>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145900705"/>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73</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7" name="群組 6"/>
          <p:cNvGrpSpPr/>
          <p:nvPr/>
        </p:nvGrpSpPr>
        <p:grpSpPr>
          <a:xfrm>
            <a:off x="862965" y="2077647"/>
            <a:ext cx="3371850" cy="777600"/>
            <a:chOff x="1725930" y="2077647"/>
            <a:chExt cx="3371850" cy="777600"/>
          </a:xfrm>
        </p:grpSpPr>
        <p:sp>
          <p:nvSpPr>
            <p:cNvPr id="4" name="圓角矩形 3"/>
            <p:cNvSpPr/>
            <p:nvPr/>
          </p:nvSpPr>
          <p:spPr>
            <a:xfrm>
              <a:off x="1725930" y="2077647"/>
              <a:ext cx="3371850" cy="777600"/>
            </a:xfrm>
            <a:prstGeom prst="roundRect">
              <a:avLst>
                <a:gd name="adj" fmla="val 50000"/>
              </a:avLst>
            </a:prstGeom>
            <a:no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 name="淚滴形 4"/>
            <p:cNvSpPr/>
            <p:nvPr/>
          </p:nvSpPr>
          <p:spPr>
            <a:xfrm flipV="1">
              <a:off x="1725930" y="2078007"/>
              <a:ext cx="777240" cy="777240"/>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6" name="文字方塊 5"/>
          <p:cNvSpPr txBox="1"/>
          <p:nvPr/>
        </p:nvSpPr>
        <p:spPr>
          <a:xfrm>
            <a:off x="930901" y="2213201"/>
            <a:ext cx="652154" cy="523220"/>
          </a:xfrm>
          <a:prstGeom prst="rect">
            <a:avLst/>
          </a:prstGeom>
          <a:noFill/>
        </p:spPr>
        <p:txBody>
          <a:bodyPr wrap="square" rtlCol="0">
            <a:spAutoFit/>
          </a:bodyPr>
          <a:lstStyle/>
          <a:p>
            <a:pPr algn="ctr"/>
            <a:r>
              <a:rPr lang="en-US" altLang="zh-TW" sz="2800" dirty="0" smtClean="0">
                <a:solidFill>
                  <a:schemeClr val="bg1"/>
                </a:solidFill>
              </a:rPr>
              <a:t>01</a:t>
            </a:r>
            <a:endParaRPr lang="zh-TW" altLang="en-US" sz="2800" dirty="0">
              <a:solidFill>
                <a:schemeClr val="bg1"/>
              </a:solidFill>
            </a:endParaRPr>
          </a:p>
        </p:txBody>
      </p:sp>
      <p:sp>
        <p:nvSpPr>
          <p:cNvPr id="8" name="矩形 7"/>
          <p:cNvSpPr/>
          <p:nvPr/>
        </p:nvSpPr>
        <p:spPr>
          <a:xfrm>
            <a:off x="1640205" y="217450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44" name="群組 43"/>
          <p:cNvGrpSpPr/>
          <p:nvPr/>
        </p:nvGrpSpPr>
        <p:grpSpPr>
          <a:xfrm flipH="1">
            <a:off x="4909185" y="2077647"/>
            <a:ext cx="3371850" cy="777600"/>
            <a:chOff x="1725930" y="2077647"/>
            <a:chExt cx="3371850" cy="777600"/>
          </a:xfrm>
        </p:grpSpPr>
        <p:sp>
          <p:nvSpPr>
            <p:cNvPr id="50" name="圓角矩形 49"/>
            <p:cNvSpPr/>
            <p:nvPr/>
          </p:nvSpPr>
          <p:spPr>
            <a:xfrm>
              <a:off x="1725930" y="2077647"/>
              <a:ext cx="3371850" cy="777600"/>
            </a:xfrm>
            <a:prstGeom prst="roundRect">
              <a:avLst>
                <a:gd name="adj" fmla="val 50000"/>
              </a:avLst>
            </a:prstGeom>
            <a:no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淚滴形 50"/>
            <p:cNvSpPr/>
            <p:nvPr/>
          </p:nvSpPr>
          <p:spPr>
            <a:xfrm flipV="1">
              <a:off x="1725930" y="2078007"/>
              <a:ext cx="777240" cy="777240"/>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48" name="文字方塊 47"/>
          <p:cNvSpPr txBox="1"/>
          <p:nvPr/>
        </p:nvSpPr>
        <p:spPr>
          <a:xfrm flipH="1">
            <a:off x="7560945" y="2213201"/>
            <a:ext cx="652154" cy="523220"/>
          </a:xfrm>
          <a:prstGeom prst="rect">
            <a:avLst/>
          </a:prstGeom>
          <a:noFill/>
        </p:spPr>
        <p:txBody>
          <a:bodyPr wrap="square" rtlCol="0">
            <a:spAutoFit/>
          </a:bodyPr>
          <a:lstStyle/>
          <a:p>
            <a:pPr algn="ctr"/>
            <a:r>
              <a:rPr lang="en-US" altLang="zh-TW" sz="2800" dirty="0" smtClean="0">
                <a:solidFill>
                  <a:schemeClr val="bg1"/>
                </a:solidFill>
              </a:rPr>
              <a:t>02</a:t>
            </a:r>
            <a:endParaRPr lang="zh-TW" altLang="en-US" sz="2800" dirty="0">
              <a:solidFill>
                <a:schemeClr val="bg1"/>
              </a:solidFill>
            </a:endParaRPr>
          </a:p>
        </p:txBody>
      </p:sp>
      <p:sp>
        <p:nvSpPr>
          <p:cNvPr id="49" name="矩形 48"/>
          <p:cNvSpPr/>
          <p:nvPr/>
        </p:nvSpPr>
        <p:spPr>
          <a:xfrm flipH="1">
            <a:off x="5034915" y="217450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53" name="群組 52"/>
          <p:cNvGrpSpPr/>
          <p:nvPr/>
        </p:nvGrpSpPr>
        <p:grpSpPr>
          <a:xfrm>
            <a:off x="862965" y="3414957"/>
            <a:ext cx="3371850" cy="777600"/>
            <a:chOff x="1725930" y="2077647"/>
            <a:chExt cx="3371850" cy="777600"/>
          </a:xfrm>
        </p:grpSpPr>
        <p:sp>
          <p:nvSpPr>
            <p:cNvPr id="56" name="圓角矩形 55"/>
            <p:cNvSpPr/>
            <p:nvPr/>
          </p:nvSpPr>
          <p:spPr>
            <a:xfrm>
              <a:off x="1725930" y="2077647"/>
              <a:ext cx="3371850" cy="777600"/>
            </a:xfrm>
            <a:prstGeom prst="roundRect">
              <a:avLst>
                <a:gd name="adj" fmla="val 50000"/>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淚滴形 56"/>
            <p:cNvSpPr/>
            <p:nvPr/>
          </p:nvSpPr>
          <p:spPr>
            <a:xfrm flipV="1">
              <a:off x="1725930" y="2078007"/>
              <a:ext cx="777240" cy="777240"/>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54" name="文字方塊 53"/>
          <p:cNvSpPr txBox="1"/>
          <p:nvPr/>
        </p:nvSpPr>
        <p:spPr>
          <a:xfrm>
            <a:off x="930901" y="3550511"/>
            <a:ext cx="652154" cy="523220"/>
          </a:xfrm>
          <a:prstGeom prst="rect">
            <a:avLst/>
          </a:prstGeom>
          <a:noFill/>
        </p:spPr>
        <p:txBody>
          <a:bodyPr wrap="square" rtlCol="0">
            <a:spAutoFit/>
          </a:bodyPr>
          <a:lstStyle/>
          <a:p>
            <a:pPr algn="ctr"/>
            <a:r>
              <a:rPr lang="en-US" altLang="zh-TW" sz="2800" dirty="0" smtClean="0">
                <a:solidFill>
                  <a:schemeClr val="bg1"/>
                </a:solidFill>
              </a:rPr>
              <a:t>03</a:t>
            </a:r>
            <a:endParaRPr lang="zh-TW" altLang="en-US" sz="2800" dirty="0">
              <a:solidFill>
                <a:schemeClr val="bg1"/>
              </a:solidFill>
            </a:endParaRPr>
          </a:p>
        </p:txBody>
      </p:sp>
      <p:sp>
        <p:nvSpPr>
          <p:cNvPr id="55" name="矩形 54"/>
          <p:cNvSpPr/>
          <p:nvPr/>
        </p:nvSpPr>
        <p:spPr>
          <a:xfrm>
            <a:off x="1640205" y="351181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59" name="群組 58"/>
          <p:cNvGrpSpPr/>
          <p:nvPr/>
        </p:nvGrpSpPr>
        <p:grpSpPr>
          <a:xfrm flipH="1">
            <a:off x="4909185" y="3414957"/>
            <a:ext cx="3371850" cy="777600"/>
            <a:chOff x="1725930" y="2077647"/>
            <a:chExt cx="3371850" cy="777600"/>
          </a:xfrm>
        </p:grpSpPr>
        <p:sp>
          <p:nvSpPr>
            <p:cNvPr id="62" name="圓角矩形 61"/>
            <p:cNvSpPr/>
            <p:nvPr/>
          </p:nvSpPr>
          <p:spPr>
            <a:xfrm>
              <a:off x="1725930" y="2077647"/>
              <a:ext cx="3371850" cy="777600"/>
            </a:xfrm>
            <a:prstGeom prst="roundRect">
              <a:avLst>
                <a:gd name="adj" fmla="val 50000"/>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淚滴形 62"/>
            <p:cNvSpPr/>
            <p:nvPr/>
          </p:nvSpPr>
          <p:spPr>
            <a:xfrm flipV="1">
              <a:off x="1725930" y="2078007"/>
              <a:ext cx="777240" cy="77724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60" name="文字方塊 59"/>
          <p:cNvSpPr txBox="1"/>
          <p:nvPr/>
        </p:nvSpPr>
        <p:spPr>
          <a:xfrm flipH="1">
            <a:off x="7560945" y="3550511"/>
            <a:ext cx="652154" cy="523220"/>
          </a:xfrm>
          <a:prstGeom prst="rect">
            <a:avLst/>
          </a:prstGeom>
          <a:noFill/>
        </p:spPr>
        <p:txBody>
          <a:bodyPr wrap="square" rtlCol="0">
            <a:spAutoFit/>
          </a:bodyPr>
          <a:lstStyle/>
          <a:p>
            <a:pPr algn="ctr"/>
            <a:r>
              <a:rPr lang="en-US" altLang="zh-TW" sz="2800" dirty="0" smtClean="0">
                <a:solidFill>
                  <a:schemeClr val="bg1"/>
                </a:solidFill>
              </a:rPr>
              <a:t>04</a:t>
            </a:r>
            <a:endParaRPr lang="zh-TW" altLang="en-US" sz="2800" dirty="0">
              <a:solidFill>
                <a:schemeClr val="bg1"/>
              </a:solidFill>
            </a:endParaRPr>
          </a:p>
        </p:txBody>
      </p:sp>
      <p:sp>
        <p:nvSpPr>
          <p:cNvPr id="61" name="矩形 60"/>
          <p:cNvSpPr/>
          <p:nvPr/>
        </p:nvSpPr>
        <p:spPr>
          <a:xfrm flipH="1">
            <a:off x="5034915" y="351181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65" name="群組 64"/>
          <p:cNvGrpSpPr/>
          <p:nvPr/>
        </p:nvGrpSpPr>
        <p:grpSpPr>
          <a:xfrm>
            <a:off x="862965" y="4752267"/>
            <a:ext cx="3371850" cy="777600"/>
            <a:chOff x="1725930" y="2077647"/>
            <a:chExt cx="3371850" cy="777600"/>
          </a:xfrm>
        </p:grpSpPr>
        <p:sp>
          <p:nvSpPr>
            <p:cNvPr id="68" name="圓角矩形 67"/>
            <p:cNvSpPr/>
            <p:nvPr/>
          </p:nvSpPr>
          <p:spPr>
            <a:xfrm>
              <a:off x="1725930" y="2077647"/>
              <a:ext cx="3371850" cy="777600"/>
            </a:xfrm>
            <a:prstGeom prst="roundRect">
              <a:avLst>
                <a:gd name="adj" fmla="val 50000"/>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9" name="淚滴形 68"/>
            <p:cNvSpPr/>
            <p:nvPr/>
          </p:nvSpPr>
          <p:spPr>
            <a:xfrm flipV="1">
              <a:off x="1725930" y="2078007"/>
              <a:ext cx="777240" cy="777240"/>
            </a:xfrm>
            <a:prstGeom prst="teardrop">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66" name="文字方塊 65"/>
          <p:cNvSpPr txBox="1"/>
          <p:nvPr/>
        </p:nvSpPr>
        <p:spPr>
          <a:xfrm>
            <a:off x="930901" y="4887821"/>
            <a:ext cx="652154" cy="523220"/>
          </a:xfrm>
          <a:prstGeom prst="rect">
            <a:avLst/>
          </a:prstGeom>
          <a:noFill/>
        </p:spPr>
        <p:txBody>
          <a:bodyPr wrap="square" rtlCol="0">
            <a:spAutoFit/>
          </a:bodyPr>
          <a:lstStyle/>
          <a:p>
            <a:pPr algn="ctr"/>
            <a:r>
              <a:rPr lang="en-US" altLang="zh-TW" sz="2800" dirty="0" smtClean="0">
                <a:solidFill>
                  <a:schemeClr val="bg1"/>
                </a:solidFill>
              </a:rPr>
              <a:t>06</a:t>
            </a:r>
            <a:endParaRPr lang="zh-TW" altLang="en-US" sz="2800" dirty="0">
              <a:solidFill>
                <a:schemeClr val="bg1"/>
              </a:solidFill>
            </a:endParaRPr>
          </a:p>
        </p:txBody>
      </p:sp>
      <p:sp>
        <p:nvSpPr>
          <p:cNvPr id="67" name="矩形 66"/>
          <p:cNvSpPr/>
          <p:nvPr/>
        </p:nvSpPr>
        <p:spPr>
          <a:xfrm>
            <a:off x="1640205" y="484912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grpSp>
        <p:nvGrpSpPr>
          <p:cNvPr id="71" name="群組 70"/>
          <p:cNvGrpSpPr/>
          <p:nvPr/>
        </p:nvGrpSpPr>
        <p:grpSpPr>
          <a:xfrm flipH="1">
            <a:off x="4909185" y="4752267"/>
            <a:ext cx="3371850" cy="777600"/>
            <a:chOff x="1725930" y="2077647"/>
            <a:chExt cx="3371850" cy="777600"/>
          </a:xfrm>
        </p:grpSpPr>
        <p:sp>
          <p:nvSpPr>
            <p:cNvPr id="74" name="圓角矩形 73"/>
            <p:cNvSpPr/>
            <p:nvPr/>
          </p:nvSpPr>
          <p:spPr>
            <a:xfrm>
              <a:off x="1725930" y="2077647"/>
              <a:ext cx="3371850" cy="777600"/>
            </a:xfrm>
            <a:prstGeom prst="roundRect">
              <a:avLst>
                <a:gd name="adj" fmla="val 50000"/>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5" name="淚滴形 74"/>
            <p:cNvSpPr/>
            <p:nvPr/>
          </p:nvSpPr>
          <p:spPr>
            <a:xfrm flipV="1">
              <a:off x="1725930" y="2078007"/>
              <a:ext cx="777240" cy="777240"/>
            </a:xfrm>
            <a:prstGeom prst="teardrop">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72" name="文字方塊 71"/>
          <p:cNvSpPr txBox="1"/>
          <p:nvPr/>
        </p:nvSpPr>
        <p:spPr>
          <a:xfrm flipH="1">
            <a:off x="7560945" y="4887821"/>
            <a:ext cx="652154" cy="523220"/>
          </a:xfrm>
          <a:prstGeom prst="rect">
            <a:avLst/>
          </a:prstGeom>
          <a:noFill/>
        </p:spPr>
        <p:txBody>
          <a:bodyPr wrap="square" rtlCol="0">
            <a:spAutoFit/>
          </a:bodyPr>
          <a:lstStyle/>
          <a:p>
            <a:pPr algn="ctr"/>
            <a:r>
              <a:rPr lang="en-US" altLang="zh-TW" sz="2800" dirty="0" smtClean="0">
                <a:solidFill>
                  <a:schemeClr val="bg1"/>
                </a:solidFill>
              </a:rPr>
              <a:t>06</a:t>
            </a:r>
            <a:endParaRPr lang="zh-TW" altLang="en-US" sz="2800" dirty="0">
              <a:solidFill>
                <a:schemeClr val="bg1"/>
              </a:solidFill>
            </a:endParaRPr>
          </a:p>
        </p:txBody>
      </p:sp>
      <p:sp>
        <p:nvSpPr>
          <p:cNvPr id="73" name="矩形 72"/>
          <p:cNvSpPr/>
          <p:nvPr/>
        </p:nvSpPr>
        <p:spPr>
          <a:xfrm flipH="1">
            <a:off x="5034915" y="4849125"/>
            <a:ext cx="2468880" cy="584775"/>
          </a:xfrm>
          <a:prstGeom prst="rect">
            <a:avLst/>
          </a:prstGeom>
        </p:spPr>
        <p:txBody>
          <a:bodyPr wrap="square">
            <a:spAutoFit/>
          </a:bodyPr>
          <a:lstStyle/>
          <a:p>
            <a:r>
              <a:rPr lang="en-US" altLang="zh-TW" sz="1600" dirty="0"/>
              <a:t>The quick brown fox jumps over the lazy dog. </a:t>
            </a:r>
            <a:endParaRPr lang="zh-TW" altLang="en-US" sz="1600"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47164802"/>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74</a:t>
            </a:fld>
            <a:endParaRPr lang="zh-TW" altLang="en-US"/>
          </a:p>
        </p:txBody>
      </p:sp>
      <p:sp>
        <p:nvSpPr>
          <p:cNvPr id="24" name="文字方塊 23"/>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grpSp>
        <p:nvGrpSpPr>
          <p:cNvPr id="15" name="群組 14"/>
          <p:cNvGrpSpPr/>
          <p:nvPr/>
        </p:nvGrpSpPr>
        <p:grpSpPr>
          <a:xfrm>
            <a:off x="2002650" y="1691330"/>
            <a:ext cx="2183174" cy="2183174"/>
            <a:chOff x="2002650" y="1691330"/>
            <a:chExt cx="2183174" cy="2183174"/>
          </a:xfrm>
        </p:grpSpPr>
        <p:sp>
          <p:nvSpPr>
            <p:cNvPr id="39" name="手繪多邊形 38"/>
            <p:cNvSpPr/>
            <p:nvPr/>
          </p:nvSpPr>
          <p:spPr>
            <a:xfrm>
              <a:off x="2243763" y="1699844"/>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2002650" y="1691330"/>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文字方塊 10"/>
          <p:cNvSpPr txBox="1"/>
          <p:nvPr/>
        </p:nvSpPr>
        <p:spPr>
          <a:xfrm>
            <a:off x="2381552" y="1835833"/>
            <a:ext cx="617880" cy="471401"/>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41" name="文字方塊 40"/>
          <p:cNvSpPr txBox="1"/>
          <p:nvPr/>
        </p:nvSpPr>
        <p:spPr>
          <a:xfrm>
            <a:off x="2243763" y="2599868"/>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grpSp>
        <p:nvGrpSpPr>
          <p:cNvPr id="16" name="群組 15"/>
          <p:cNvGrpSpPr/>
          <p:nvPr/>
        </p:nvGrpSpPr>
        <p:grpSpPr>
          <a:xfrm>
            <a:off x="4958176" y="1691330"/>
            <a:ext cx="2183174" cy="2183174"/>
            <a:chOff x="4958176" y="1691330"/>
            <a:chExt cx="2183174" cy="2183174"/>
          </a:xfrm>
        </p:grpSpPr>
        <p:sp>
          <p:nvSpPr>
            <p:cNvPr id="45" name="手繪多邊形 44"/>
            <p:cNvSpPr/>
            <p:nvPr/>
          </p:nvSpPr>
          <p:spPr>
            <a:xfrm>
              <a:off x="5199289" y="1699844"/>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958176" y="1691330"/>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7" name="文字方塊 46"/>
          <p:cNvSpPr txBox="1"/>
          <p:nvPr/>
        </p:nvSpPr>
        <p:spPr>
          <a:xfrm>
            <a:off x="5337078" y="1835833"/>
            <a:ext cx="617880" cy="523220"/>
          </a:xfrm>
          <a:prstGeom prst="rect">
            <a:avLst/>
          </a:prstGeom>
          <a:noFill/>
        </p:spPr>
        <p:txBody>
          <a:bodyPr wrap="square" rtlCol="0">
            <a:spAutoFit/>
          </a:bodyPr>
          <a:lstStyle/>
          <a:p>
            <a:pPr algn="ctr"/>
            <a:r>
              <a:rPr lang="en-US" altLang="zh-TW" sz="2800" dirty="0" smtClean="0"/>
              <a:t>02</a:t>
            </a:r>
            <a:endParaRPr lang="zh-TW" altLang="en-US" sz="2800" dirty="0"/>
          </a:p>
        </p:txBody>
      </p:sp>
      <p:grpSp>
        <p:nvGrpSpPr>
          <p:cNvPr id="17" name="群組 16"/>
          <p:cNvGrpSpPr/>
          <p:nvPr/>
        </p:nvGrpSpPr>
        <p:grpSpPr>
          <a:xfrm>
            <a:off x="2002650" y="4080466"/>
            <a:ext cx="2183174" cy="2183174"/>
            <a:chOff x="2002650" y="4080466"/>
            <a:chExt cx="2183174" cy="2183174"/>
          </a:xfrm>
        </p:grpSpPr>
        <p:sp>
          <p:nvSpPr>
            <p:cNvPr id="80" name="手繪多邊形 79"/>
            <p:cNvSpPr/>
            <p:nvPr/>
          </p:nvSpPr>
          <p:spPr>
            <a:xfrm>
              <a:off x="2243763" y="4088980"/>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1" name="手繪多邊形 80"/>
            <p:cNvSpPr/>
            <p:nvPr/>
          </p:nvSpPr>
          <p:spPr>
            <a:xfrm>
              <a:off x="2002650" y="4080466"/>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2" name="文字方塊 81"/>
          <p:cNvSpPr txBox="1"/>
          <p:nvPr/>
        </p:nvSpPr>
        <p:spPr>
          <a:xfrm>
            <a:off x="2381552" y="4224969"/>
            <a:ext cx="617880" cy="523220"/>
          </a:xfrm>
          <a:prstGeom prst="rect">
            <a:avLst/>
          </a:prstGeom>
          <a:noFill/>
        </p:spPr>
        <p:txBody>
          <a:bodyPr wrap="square" rtlCol="0">
            <a:spAutoFit/>
          </a:bodyPr>
          <a:lstStyle/>
          <a:p>
            <a:pPr algn="ctr"/>
            <a:r>
              <a:rPr lang="en-US" altLang="zh-TW" sz="2800" dirty="0" smtClean="0"/>
              <a:t>03</a:t>
            </a:r>
            <a:endParaRPr lang="zh-TW" altLang="en-US" sz="2800" dirty="0"/>
          </a:p>
        </p:txBody>
      </p:sp>
      <p:grpSp>
        <p:nvGrpSpPr>
          <p:cNvPr id="18" name="群組 17"/>
          <p:cNvGrpSpPr/>
          <p:nvPr/>
        </p:nvGrpSpPr>
        <p:grpSpPr>
          <a:xfrm>
            <a:off x="4958176" y="4080466"/>
            <a:ext cx="2183174" cy="2183174"/>
            <a:chOff x="4958176" y="4080466"/>
            <a:chExt cx="2183174" cy="2183174"/>
          </a:xfrm>
        </p:grpSpPr>
        <p:sp>
          <p:nvSpPr>
            <p:cNvPr id="76" name="手繪多邊形 75"/>
            <p:cNvSpPr/>
            <p:nvPr/>
          </p:nvSpPr>
          <p:spPr>
            <a:xfrm>
              <a:off x="5199289" y="4088980"/>
              <a:ext cx="893459" cy="743379"/>
            </a:xfrm>
            <a:custGeom>
              <a:avLst/>
              <a:gdLst>
                <a:gd name="connsiteX0" fmla="*/ 799153 w 991672"/>
                <a:gd name="connsiteY0" fmla="*/ 0 h 825094"/>
                <a:gd name="connsiteX1" fmla="*/ 991672 w 991672"/>
                <a:gd name="connsiteY1" fmla="*/ 385039 h 825094"/>
                <a:gd name="connsiteX2" fmla="*/ 771645 w 991672"/>
                <a:gd name="connsiteY2" fmla="*/ 825094 h 825094"/>
                <a:gd name="connsiteX3" fmla="*/ 190770 w 991672"/>
                <a:gd name="connsiteY3" fmla="*/ 825094 h 825094"/>
                <a:gd name="connsiteX4" fmla="*/ 0 w 991672"/>
                <a:gd name="connsiteY4" fmla="*/ 443554 h 825094"/>
                <a:gd name="connsiteX5" fmla="*/ 9049 w 991672"/>
                <a:gd name="connsiteY5" fmla="*/ 431452 h 825094"/>
                <a:gd name="connsiteX6" fmla="*/ 699786 w 991672"/>
                <a:gd name="connsiteY6" fmla="*/ 15165 h 825094"/>
                <a:gd name="connsiteX7" fmla="*/ 799153 w 991672"/>
                <a:gd name="connsiteY7" fmla="*/ 0 h 82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1672" h="825094">
                  <a:moveTo>
                    <a:pt x="799153" y="0"/>
                  </a:moveTo>
                  <a:lnTo>
                    <a:pt x="991672" y="385039"/>
                  </a:lnTo>
                  <a:lnTo>
                    <a:pt x="771645" y="825094"/>
                  </a:lnTo>
                  <a:lnTo>
                    <a:pt x="190770" y="825094"/>
                  </a:lnTo>
                  <a:lnTo>
                    <a:pt x="0" y="443554"/>
                  </a:lnTo>
                  <a:lnTo>
                    <a:pt x="9049" y="431452"/>
                  </a:lnTo>
                  <a:cubicBezTo>
                    <a:pt x="181888" y="222020"/>
                    <a:pt x="423738" y="71653"/>
                    <a:pt x="699786" y="15165"/>
                  </a:cubicBezTo>
                  <a:lnTo>
                    <a:pt x="799153"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7" name="手繪多邊形 76"/>
            <p:cNvSpPr/>
            <p:nvPr/>
          </p:nvSpPr>
          <p:spPr>
            <a:xfrm>
              <a:off x="4958176" y="4080466"/>
              <a:ext cx="2183174" cy="2183174"/>
            </a:xfrm>
            <a:custGeom>
              <a:avLst/>
              <a:gdLst>
                <a:gd name="connsiteX0" fmla="*/ 1211579 w 2423158"/>
                <a:gd name="connsiteY0" fmla="*/ 0 h 2423158"/>
                <a:gd name="connsiteX1" fmla="*/ 2423158 w 2423158"/>
                <a:gd name="connsiteY1" fmla="*/ 1211579 h 2423158"/>
                <a:gd name="connsiteX2" fmla="*/ 1211579 w 2423158"/>
                <a:gd name="connsiteY2" fmla="*/ 2423158 h 2423158"/>
                <a:gd name="connsiteX3" fmla="*/ 0 w 2423158"/>
                <a:gd name="connsiteY3" fmla="*/ 1211579 h 2423158"/>
                <a:gd name="connsiteX4" fmla="*/ 206919 w 2423158"/>
                <a:gd name="connsiteY4" fmla="*/ 534173 h 2423158"/>
                <a:gd name="connsiteX5" fmla="*/ 267617 w 2423158"/>
                <a:gd name="connsiteY5" fmla="*/ 453004 h 2423158"/>
                <a:gd name="connsiteX6" fmla="*/ 458387 w 2423158"/>
                <a:gd name="connsiteY6" fmla="*/ 834544 h 2423158"/>
                <a:gd name="connsiteX7" fmla="*/ 1039262 w 2423158"/>
                <a:gd name="connsiteY7" fmla="*/ 834544 h 2423158"/>
                <a:gd name="connsiteX8" fmla="*/ 1259289 w 2423158"/>
                <a:gd name="connsiteY8" fmla="*/ 394489 h 2423158"/>
                <a:gd name="connsiteX9" fmla="*/ 1066770 w 2423158"/>
                <a:gd name="connsiteY9" fmla="*/ 9450 h 2423158"/>
                <a:gd name="connsiteX10" fmla="*/ 1087702 w 2423158"/>
                <a:gd name="connsiteY10" fmla="*/ 6255 h 2423158"/>
                <a:gd name="connsiteX11" fmla="*/ 1211579 w 2423158"/>
                <a:gd name="connsiteY11" fmla="*/ 0 h 2423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23158" h="2423158">
                  <a:moveTo>
                    <a:pt x="1211579" y="0"/>
                  </a:moveTo>
                  <a:cubicBezTo>
                    <a:pt x="1880716" y="0"/>
                    <a:pt x="2423158" y="542442"/>
                    <a:pt x="2423158" y="1211579"/>
                  </a:cubicBezTo>
                  <a:cubicBezTo>
                    <a:pt x="2423158" y="1880716"/>
                    <a:pt x="1880716" y="2423158"/>
                    <a:pt x="1211579" y="2423158"/>
                  </a:cubicBezTo>
                  <a:cubicBezTo>
                    <a:pt x="542442" y="2423158"/>
                    <a:pt x="0" y="1880716"/>
                    <a:pt x="0" y="1211579"/>
                  </a:cubicBezTo>
                  <a:cubicBezTo>
                    <a:pt x="0" y="960653"/>
                    <a:pt x="76281" y="727543"/>
                    <a:pt x="206919" y="534173"/>
                  </a:cubicBezTo>
                  <a:lnTo>
                    <a:pt x="267617" y="453004"/>
                  </a:lnTo>
                  <a:lnTo>
                    <a:pt x="458387" y="834544"/>
                  </a:lnTo>
                  <a:lnTo>
                    <a:pt x="1039262" y="834544"/>
                  </a:lnTo>
                  <a:lnTo>
                    <a:pt x="1259289" y="394489"/>
                  </a:lnTo>
                  <a:lnTo>
                    <a:pt x="1066770" y="9450"/>
                  </a:lnTo>
                  <a:lnTo>
                    <a:pt x="1087702" y="6255"/>
                  </a:lnTo>
                  <a:cubicBezTo>
                    <a:pt x="1128432" y="2119"/>
                    <a:pt x="1169758" y="0"/>
                    <a:pt x="121157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8" name="文字方塊 77"/>
          <p:cNvSpPr txBox="1"/>
          <p:nvPr/>
        </p:nvSpPr>
        <p:spPr>
          <a:xfrm>
            <a:off x="5337078" y="4224969"/>
            <a:ext cx="617880"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84" name="文字方塊 83"/>
          <p:cNvSpPr txBox="1"/>
          <p:nvPr/>
        </p:nvSpPr>
        <p:spPr>
          <a:xfrm>
            <a:off x="5199289" y="2599868"/>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sp>
        <p:nvSpPr>
          <p:cNvPr id="85" name="文字方塊 84"/>
          <p:cNvSpPr txBox="1"/>
          <p:nvPr/>
        </p:nvSpPr>
        <p:spPr>
          <a:xfrm>
            <a:off x="2243763" y="5038321"/>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sp>
        <p:nvSpPr>
          <p:cNvPr id="86" name="文字方塊 85"/>
          <p:cNvSpPr txBox="1"/>
          <p:nvPr/>
        </p:nvSpPr>
        <p:spPr>
          <a:xfrm>
            <a:off x="5199289" y="5038321"/>
            <a:ext cx="1733877" cy="738664"/>
          </a:xfrm>
          <a:prstGeom prst="rect">
            <a:avLst/>
          </a:prstGeom>
          <a:noFill/>
        </p:spPr>
        <p:txBody>
          <a:bodyPr wrap="square" rtlCol="0">
            <a:spAutoFit/>
          </a:bodyPr>
          <a:lstStyle/>
          <a:p>
            <a:r>
              <a:rPr lang="en-US" sz="1400" dirty="0" smtClean="0">
                <a:solidFill>
                  <a:schemeClr val="bg1"/>
                </a:solidFill>
              </a:rPr>
              <a:t>The quick brown fox jumps over the lazy dog.</a:t>
            </a:r>
            <a:r>
              <a:rPr lang="en-US" sz="1400" dirty="0">
                <a:solidFill>
                  <a:schemeClr val="bg1"/>
                </a:solidFill>
              </a:rPr>
              <a:t> </a:t>
            </a:r>
            <a:endParaRPr lang="en-US" sz="1400" dirty="0" smtClean="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42055654"/>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群組 5"/>
          <p:cNvGrpSpPr/>
          <p:nvPr/>
        </p:nvGrpSpPr>
        <p:grpSpPr>
          <a:xfrm>
            <a:off x="4752023" y="1448747"/>
            <a:ext cx="3420437" cy="1800230"/>
            <a:chOff x="4752023" y="1448747"/>
            <a:chExt cx="3420437" cy="1800230"/>
          </a:xfrm>
        </p:grpSpPr>
        <p:sp>
          <p:nvSpPr>
            <p:cNvPr id="25" name="圓角矩形 24"/>
            <p:cNvSpPr/>
            <p:nvPr/>
          </p:nvSpPr>
          <p:spPr>
            <a:xfrm>
              <a:off x="4752023" y="1448747"/>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7" name="直線接點 26"/>
            <p:cNvCxnSpPr/>
            <p:nvPr/>
          </p:nvCxnSpPr>
          <p:spPr>
            <a:xfrm>
              <a:off x="4932046" y="2036944"/>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 name="群組 6"/>
          <p:cNvGrpSpPr/>
          <p:nvPr/>
        </p:nvGrpSpPr>
        <p:grpSpPr>
          <a:xfrm>
            <a:off x="611494" y="4083212"/>
            <a:ext cx="3420437" cy="1800230"/>
            <a:chOff x="611494" y="4083212"/>
            <a:chExt cx="3420437" cy="1800230"/>
          </a:xfrm>
        </p:grpSpPr>
        <p:sp>
          <p:nvSpPr>
            <p:cNvPr id="30" name="圓角矩形 29"/>
            <p:cNvSpPr/>
            <p:nvPr/>
          </p:nvSpPr>
          <p:spPr>
            <a:xfrm>
              <a:off x="611494" y="4083212"/>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32" name="直線接點 31"/>
            <p:cNvCxnSpPr/>
            <p:nvPr/>
          </p:nvCxnSpPr>
          <p:spPr>
            <a:xfrm>
              <a:off x="791517" y="4671409"/>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8" name="群組 7"/>
          <p:cNvGrpSpPr/>
          <p:nvPr/>
        </p:nvGrpSpPr>
        <p:grpSpPr>
          <a:xfrm>
            <a:off x="4752023" y="4083212"/>
            <a:ext cx="3420437" cy="1800230"/>
            <a:chOff x="4752023" y="4083212"/>
            <a:chExt cx="3420437" cy="1800230"/>
          </a:xfrm>
        </p:grpSpPr>
        <p:sp>
          <p:nvSpPr>
            <p:cNvPr id="35" name="圓角矩形 34"/>
            <p:cNvSpPr/>
            <p:nvPr/>
          </p:nvSpPr>
          <p:spPr>
            <a:xfrm>
              <a:off x="4752023" y="4083212"/>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37" name="直線接點 36"/>
            <p:cNvCxnSpPr/>
            <p:nvPr/>
          </p:nvCxnSpPr>
          <p:spPr>
            <a:xfrm>
              <a:off x="4932046" y="4671409"/>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 name="群組 3"/>
          <p:cNvGrpSpPr/>
          <p:nvPr/>
        </p:nvGrpSpPr>
        <p:grpSpPr>
          <a:xfrm>
            <a:off x="611494" y="1448747"/>
            <a:ext cx="3420437" cy="1800230"/>
            <a:chOff x="611494" y="1448747"/>
            <a:chExt cx="3420437" cy="1800230"/>
          </a:xfrm>
        </p:grpSpPr>
        <p:sp>
          <p:nvSpPr>
            <p:cNvPr id="2" name="圓角矩形 1"/>
            <p:cNvSpPr/>
            <p:nvPr/>
          </p:nvSpPr>
          <p:spPr>
            <a:xfrm>
              <a:off x="611494" y="1448747"/>
              <a:ext cx="3420437" cy="1800230"/>
            </a:xfrm>
            <a:prstGeom prst="roundRect">
              <a:avLst/>
            </a:prstGeom>
            <a:solidFill>
              <a:schemeClr val="bg1">
                <a:lumMod val="85000"/>
              </a:schemeClr>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2" name="直線接點 21"/>
            <p:cNvCxnSpPr/>
            <p:nvPr/>
          </p:nvCxnSpPr>
          <p:spPr>
            <a:xfrm>
              <a:off x="791517" y="2036944"/>
              <a:ext cx="3060391"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3" name="橢圓 2"/>
          <p:cNvSpPr/>
          <p:nvPr/>
        </p:nvSpPr>
        <p:spPr>
          <a:xfrm>
            <a:off x="3491862" y="2708908"/>
            <a:ext cx="900115" cy="900115"/>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1</a:t>
            </a:r>
          </a:p>
        </p:txBody>
      </p:sp>
      <p:sp>
        <p:nvSpPr>
          <p:cNvPr id="23" name="文字方塊 22"/>
          <p:cNvSpPr txBox="1"/>
          <p:nvPr/>
        </p:nvSpPr>
        <p:spPr>
          <a:xfrm>
            <a:off x="884055" y="1459243"/>
            <a:ext cx="915635" cy="584775"/>
          </a:xfrm>
          <a:prstGeom prst="rect">
            <a:avLst/>
          </a:prstGeom>
          <a:noFill/>
        </p:spPr>
        <p:txBody>
          <a:bodyPr wrap="none" rtlCol="0">
            <a:spAutoFit/>
          </a:bodyPr>
          <a:lstStyle/>
          <a:p>
            <a:r>
              <a:rPr lang="en-US" sz="3200" dirty="0" smtClean="0"/>
              <a:t>Title</a:t>
            </a:r>
            <a:endParaRPr lang="en-US" sz="3200" dirty="0"/>
          </a:p>
        </p:txBody>
      </p:sp>
      <p:sp>
        <p:nvSpPr>
          <p:cNvPr id="24" name="文字方塊 23"/>
          <p:cNvSpPr txBox="1"/>
          <p:nvPr/>
        </p:nvSpPr>
        <p:spPr>
          <a:xfrm>
            <a:off x="874837" y="2116954"/>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26" name="橢圓 25"/>
          <p:cNvSpPr/>
          <p:nvPr/>
        </p:nvSpPr>
        <p:spPr>
          <a:xfrm>
            <a:off x="7632391" y="2708908"/>
            <a:ext cx="900115" cy="900115"/>
          </a:xfrm>
          <a:prstGeom prst="ellipse">
            <a:avLst/>
          </a:prstGeom>
          <a:solidFill>
            <a:schemeClr val="accent2"/>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2</a:t>
            </a:r>
          </a:p>
        </p:txBody>
      </p:sp>
      <p:sp>
        <p:nvSpPr>
          <p:cNvPr id="28" name="文字方塊 27"/>
          <p:cNvSpPr txBox="1"/>
          <p:nvPr/>
        </p:nvSpPr>
        <p:spPr>
          <a:xfrm>
            <a:off x="5024584" y="1459243"/>
            <a:ext cx="915635" cy="584775"/>
          </a:xfrm>
          <a:prstGeom prst="rect">
            <a:avLst/>
          </a:prstGeom>
          <a:noFill/>
        </p:spPr>
        <p:txBody>
          <a:bodyPr wrap="none" rtlCol="0">
            <a:spAutoFit/>
          </a:bodyPr>
          <a:lstStyle/>
          <a:p>
            <a:r>
              <a:rPr lang="en-US" sz="3200" dirty="0" smtClean="0"/>
              <a:t>Title</a:t>
            </a:r>
            <a:endParaRPr lang="en-US" sz="3200" dirty="0"/>
          </a:p>
        </p:txBody>
      </p:sp>
      <p:sp>
        <p:nvSpPr>
          <p:cNvPr id="29" name="文字方塊 28"/>
          <p:cNvSpPr txBox="1"/>
          <p:nvPr/>
        </p:nvSpPr>
        <p:spPr>
          <a:xfrm>
            <a:off x="5015366" y="2116954"/>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31" name="橢圓 30"/>
          <p:cNvSpPr/>
          <p:nvPr/>
        </p:nvSpPr>
        <p:spPr>
          <a:xfrm>
            <a:off x="3491862" y="5343373"/>
            <a:ext cx="900115" cy="900115"/>
          </a:xfrm>
          <a:prstGeom prst="ellipse">
            <a:avLst/>
          </a:prstGeom>
          <a:solidFill>
            <a:schemeClr val="accent3"/>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3</a:t>
            </a:r>
          </a:p>
        </p:txBody>
      </p:sp>
      <p:sp>
        <p:nvSpPr>
          <p:cNvPr id="33" name="文字方塊 32"/>
          <p:cNvSpPr txBox="1"/>
          <p:nvPr/>
        </p:nvSpPr>
        <p:spPr>
          <a:xfrm>
            <a:off x="884055" y="4093708"/>
            <a:ext cx="915635" cy="584775"/>
          </a:xfrm>
          <a:prstGeom prst="rect">
            <a:avLst/>
          </a:prstGeom>
          <a:noFill/>
        </p:spPr>
        <p:txBody>
          <a:bodyPr wrap="none" rtlCol="0">
            <a:spAutoFit/>
          </a:bodyPr>
          <a:lstStyle/>
          <a:p>
            <a:r>
              <a:rPr lang="en-US" sz="3200" dirty="0" smtClean="0"/>
              <a:t>Title</a:t>
            </a:r>
            <a:endParaRPr lang="en-US" sz="3200" dirty="0"/>
          </a:p>
        </p:txBody>
      </p:sp>
      <p:sp>
        <p:nvSpPr>
          <p:cNvPr id="34" name="文字方塊 33"/>
          <p:cNvSpPr txBox="1"/>
          <p:nvPr/>
        </p:nvSpPr>
        <p:spPr>
          <a:xfrm>
            <a:off x="874837" y="4751419"/>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36" name="橢圓 35"/>
          <p:cNvSpPr/>
          <p:nvPr/>
        </p:nvSpPr>
        <p:spPr>
          <a:xfrm>
            <a:off x="7632391" y="5343373"/>
            <a:ext cx="900115" cy="900115"/>
          </a:xfrm>
          <a:prstGeom prst="ellipse">
            <a:avLst/>
          </a:prstGeom>
          <a:solidFill>
            <a:schemeClr val="accent4"/>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smtClean="0">
                <a:solidFill>
                  <a:schemeClr val="bg1"/>
                </a:solidFill>
                <a:latin typeface="微軟正黑體" panose="020B0604030504040204" pitchFamily="34" charset="-120"/>
                <a:ea typeface="微軟正黑體" panose="020B0604030504040204" pitchFamily="34" charset="-120"/>
              </a:rPr>
              <a:t>4</a:t>
            </a:r>
          </a:p>
        </p:txBody>
      </p:sp>
      <p:sp>
        <p:nvSpPr>
          <p:cNvPr id="38" name="文字方塊 37"/>
          <p:cNvSpPr txBox="1"/>
          <p:nvPr/>
        </p:nvSpPr>
        <p:spPr>
          <a:xfrm>
            <a:off x="5024584" y="4093708"/>
            <a:ext cx="915635" cy="584775"/>
          </a:xfrm>
          <a:prstGeom prst="rect">
            <a:avLst/>
          </a:prstGeom>
          <a:noFill/>
        </p:spPr>
        <p:txBody>
          <a:bodyPr wrap="none" rtlCol="0">
            <a:spAutoFit/>
          </a:bodyPr>
          <a:lstStyle/>
          <a:p>
            <a:r>
              <a:rPr lang="en-US" sz="3200" dirty="0" smtClean="0"/>
              <a:t>Title</a:t>
            </a:r>
            <a:endParaRPr lang="en-US" sz="3200" dirty="0"/>
          </a:p>
        </p:txBody>
      </p:sp>
      <p:sp>
        <p:nvSpPr>
          <p:cNvPr id="39" name="文字方塊 38"/>
          <p:cNvSpPr txBox="1"/>
          <p:nvPr/>
        </p:nvSpPr>
        <p:spPr>
          <a:xfrm>
            <a:off x="5015366" y="4751419"/>
            <a:ext cx="2700345" cy="1077218"/>
          </a:xfrm>
          <a:prstGeom prst="rect">
            <a:avLst/>
          </a:prstGeom>
          <a:noFill/>
        </p:spPr>
        <p:txBody>
          <a:bodyPr wrap="square" rtlCol="0">
            <a:spAutoFit/>
          </a:bodyPr>
          <a:lstStyle/>
          <a:p>
            <a:r>
              <a:rPr lang="en-US" sz="1600" dirty="0" smtClean="0"/>
              <a:t>The quick brown fox jumps over the lazy dog.</a:t>
            </a:r>
            <a:r>
              <a:rPr lang="en-US" sz="1600" dirty="0"/>
              <a:t> The quick brown fox jumps over the lazy dog. </a:t>
            </a:r>
            <a:r>
              <a:rPr lang="en-US" sz="1600" dirty="0" smtClean="0"/>
              <a:t> </a:t>
            </a:r>
          </a:p>
        </p:txBody>
      </p:sp>
      <p:sp>
        <p:nvSpPr>
          <p:cNvPr id="40" name="矩形 39"/>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文字方塊 40"/>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投影片編號版面配置區 10"/>
          <p:cNvSpPr>
            <a:spLocks noGrp="1"/>
          </p:cNvSpPr>
          <p:nvPr>
            <p:ph type="sldNum" sz="quarter" idx="12"/>
          </p:nvPr>
        </p:nvSpPr>
        <p:spPr/>
        <p:txBody>
          <a:bodyPr/>
          <a:lstStyle/>
          <a:p>
            <a:fld id="{93B68095-C8B2-4A76-90AA-E601358CCBC3}" type="slidenum">
              <a:rPr lang="zh-TW" altLang="en-US" smtClean="0"/>
              <a:t>75</a:t>
            </a:fld>
            <a:endParaRPr lang="zh-TW" altLang="en-US"/>
          </a:p>
        </p:txBody>
      </p:sp>
    </p:spTree>
    <p:extLst>
      <p:ext uri="{BB962C8B-B14F-4D97-AF65-F5344CB8AC3E}">
        <p14:creationId xmlns:p14="http://schemas.microsoft.com/office/powerpoint/2010/main" val="3501576463"/>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906236" y="2171700"/>
            <a:ext cx="3162300" cy="1333500"/>
            <a:chOff x="906236" y="2171700"/>
            <a:chExt cx="3162300" cy="1333500"/>
          </a:xfrm>
        </p:grpSpPr>
        <p:sp>
          <p:nvSpPr>
            <p:cNvPr id="9" name="手繪多邊形 8"/>
            <p:cNvSpPr/>
            <p:nvPr/>
          </p:nvSpPr>
          <p:spPr>
            <a:xfrm>
              <a:off x="1052105" y="2171700"/>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endParaRPr lang="zh-TW" altLang="en-US" dirty="0"/>
            </a:p>
          </p:txBody>
        </p:sp>
        <p:sp>
          <p:nvSpPr>
            <p:cNvPr id="7" name="手繪多邊形 6"/>
            <p:cNvSpPr/>
            <p:nvPr/>
          </p:nvSpPr>
          <p:spPr>
            <a:xfrm>
              <a:off x="906236" y="2171700"/>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TW" altLang="en-US"/>
            </a:p>
          </p:txBody>
        </p:sp>
      </p:grpSp>
      <p:sp>
        <p:nvSpPr>
          <p:cNvPr id="10" name="文字方塊 9"/>
          <p:cNvSpPr txBox="1"/>
          <p:nvPr/>
        </p:nvSpPr>
        <p:spPr>
          <a:xfrm>
            <a:off x="935431" y="2177473"/>
            <a:ext cx="692727" cy="584775"/>
          </a:xfrm>
          <a:prstGeom prst="rect">
            <a:avLst/>
          </a:prstGeom>
          <a:noFill/>
        </p:spPr>
        <p:txBody>
          <a:bodyPr wrap="square" rtlCol="0">
            <a:spAutoFit/>
          </a:bodyPr>
          <a:lstStyle/>
          <a:p>
            <a:pPr algn="ctr"/>
            <a:r>
              <a:rPr lang="en-US" altLang="zh-TW" sz="3200" dirty="0" smtClean="0"/>
              <a:t>01</a:t>
            </a:r>
            <a:endParaRPr lang="zh-TW" altLang="en-US" sz="3200" dirty="0"/>
          </a:p>
        </p:txBody>
      </p:sp>
      <p:grpSp>
        <p:nvGrpSpPr>
          <p:cNvPr id="5" name="群組 4"/>
          <p:cNvGrpSpPr/>
          <p:nvPr/>
        </p:nvGrpSpPr>
        <p:grpSpPr>
          <a:xfrm>
            <a:off x="5075465" y="2171700"/>
            <a:ext cx="3162300" cy="1333500"/>
            <a:chOff x="5075465" y="2171700"/>
            <a:chExt cx="3162300" cy="1333500"/>
          </a:xfrm>
        </p:grpSpPr>
        <p:sp>
          <p:nvSpPr>
            <p:cNvPr id="11" name="手繪多邊形 10"/>
            <p:cNvSpPr/>
            <p:nvPr/>
          </p:nvSpPr>
          <p:spPr>
            <a:xfrm>
              <a:off x="5221334" y="2171700"/>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sp>
          <p:nvSpPr>
            <p:cNvPr id="12" name="手繪多邊形 11"/>
            <p:cNvSpPr/>
            <p:nvPr/>
          </p:nvSpPr>
          <p:spPr>
            <a:xfrm>
              <a:off x="5075465" y="2171700"/>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wrap="square" rtlCol="0" anchor="ctr">
              <a:noAutofit/>
            </a:bodyPr>
            <a:lstStyle/>
            <a:p>
              <a:pPr algn="ctr"/>
              <a:endParaRPr lang="zh-TW" altLang="en-US"/>
            </a:p>
          </p:txBody>
        </p:sp>
      </p:grpSp>
      <p:sp>
        <p:nvSpPr>
          <p:cNvPr id="13" name="文字方塊 12"/>
          <p:cNvSpPr txBox="1"/>
          <p:nvPr/>
        </p:nvSpPr>
        <p:spPr>
          <a:xfrm>
            <a:off x="5104660" y="2177473"/>
            <a:ext cx="692727" cy="584775"/>
          </a:xfrm>
          <a:prstGeom prst="rect">
            <a:avLst/>
          </a:prstGeom>
          <a:noFill/>
        </p:spPr>
        <p:txBody>
          <a:bodyPr wrap="square" rtlCol="0">
            <a:spAutoFit/>
          </a:bodyPr>
          <a:lstStyle/>
          <a:p>
            <a:pPr algn="ctr"/>
            <a:r>
              <a:rPr lang="en-US" altLang="zh-TW" sz="3200" dirty="0" smtClean="0"/>
              <a:t>02</a:t>
            </a:r>
            <a:endParaRPr lang="zh-TW" altLang="en-US" sz="3200" dirty="0"/>
          </a:p>
        </p:txBody>
      </p:sp>
      <p:grpSp>
        <p:nvGrpSpPr>
          <p:cNvPr id="6" name="群組 5"/>
          <p:cNvGrpSpPr/>
          <p:nvPr/>
        </p:nvGrpSpPr>
        <p:grpSpPr>
          <a:xfrm>
            <a:off x="906236" y="4218214"/>
            <a:ext cx="3162300" cy="1333500"/>
            <a:chOff x="906236" y="4218214"/>
            <a:chExt cx="3162300" cy="1333500"/>
          </a:xfrm>
        </p:grpSpPr>
        <p:sp>
          <p:nvSpPr>
            <p:cNvPr id="15" name="手繪多邊形 14"/>
            <p:cNvSpPr/>
            <p:nvPr/>
          </p:nvSpPr>
          <p:spPr>
            <a:xfrm>
              <a:off x="1052105" y="4218214"/>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sp>
          <p:nvSpPr>
            <p:cNvPr id="16" name="手繪多邊形 15"/>
            <p:cNvSpPr/>
            <p:nvPr/>
          </p:nvSpPr>
          <p:spPr>
            <a:xfrm>
              <a:off x="906236" y="4218214"/>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wrap="square" rtlCol="0" anchor="ctr">
              <a:noAutofit/>
            </a:bodyPr>
            <a:lstStyle/>
            <a:p>
              <a:pPr algn="ctr"/>
              <a:endParaRPr lang="zh-TW" altLang="en-US"/>
            </a:p>
          </p:txBody>
        </p:sp>
      </p:grpSp>
      <p:sp>
        <p:nvSpPr>
          <p:cNvPr id="17" name="文字方塊 16"/>
          <p:cNvSpPr txBox="1"/>
          <p:nvPr/>
        </p:nvSpPr>
        <p:spPr>
          <a:xfrm>
            <a:off x="935431" y="4223987"/>
            <a:ext cx="692727" cy="584775"/>
          </a:xfrm>
          <a:prstGeom prst="rect">
            <a:avLst/>
          </a:prstGeom>
          <a:noFill/>
        </p:spPr>
        <p:txBody>
          <a:bodyPr wrap="square" rtlCol="0">
            <a:spAutoFit/>
          </a:bodyPr>
          <a:lstStyle/>
          <a:p>
            <a:pPr algn="ctr"/>
            <a:r>
              <a:rPr lang="en-US" altLang="zh-TW" sz="3200" dirty="0" smtClean="0"/>
              <a:t>03</a:t>
            </a:r>
            <a:endParaRPr lang="zh-TW" altLang="en-US" sz="3200" dirty="0"/>
          </a:p>
        </p:txBody>
      </p:sp>
      <p:grpSp>
        <p:nvGrpSpPr>
          <p:cNvPr id="8" name="群組 7"/>
          <p:cNvGrpSpPr/>
          <p:nvPr/>
        </p:nvGrpSpPr>
        <p:grpSpPr>
          <a:xfrm>
            <a:off x="5075465" y="4218214"/>
            <a:ext cx="3162300" cy="1333500"/>
            <a:chOff x="5075465" y="4218214"/>
            <a:chExt cx="3162300" cy="1333500"/>
          </a:xfrm>
        </p:grpSpPr>
        <p:sp>
          <p:nvSpPr>
            <p:cNvPr id="18" name="手繪多邊形 17"/>
            <p:cNvSpPr/>
            <p:nvPr/>
          </p:nvSpPr>
          <p:spPr>
            <a:xfrm>
              <a:off x="5221334" y="4218214"/>
              <a:ext cx="3016431" cy="1333500"/>
            </a:xfrm>
            <a:custGeom>
              <a:avLst/>
              <a:gdLst>
                <a:gd name="connsiteX0" fmla="*/ 1169730 w 3016431"/>
                <a:gd name="connsiteY0" fmla="*/ 0 h 1333500"/>
                <a:gd name="connsiteX1" fmla="*/ 2794177 w 3016431"/>
                <a:gd name="connsiteY1" fmla="*/ 0 h 1333500"/>
                <a:gd name="connsiteX2" fmla="*/ 3016431 w 3016431"/>
                <a:gd name="connsiteY2" fmla="*/ 222254 h 1333500"/>
                <a:gd name="connsiteX3" fmla="*/ 3016431 w 3016431"/>
                <a:gd name="connsiteY3" fmla="*/ 1111246 h 1333500"/>
                <a:gd name="connsiteX4" fmla="*/ 2794177 w 3016431"/>
                <a:gd name="connsiteY4" fmla="*/ 1333500 h 1333500"/>
                <a:gd name="connsiteX5" fmla="*/ 76385 w 3016431"/>
                <a:gd name="connsiteY5" fmla="*/ 1333500 h 1333500"/>
                <a:gd name="connsiteX6" fmla="*/ 31593 w 3016431"/>
                <a:gd name="connsiteY6" fmla="*/ 1328985 h 1333500"/>
                <a:gd name="connsiteX7" fmla="*/ 0 w 3016431"/>
                <a:gd name="connsiteY7" fmla="*/ 1319178 h 1333500"/>
                <a:gd name="connsiteX8" fmla="*/ 51545 w 3016431"/>
                <a:gd name="connsiteY8" fmla="*/ 1212176 h 1333500"/>
                <a:gd name="connsiteX9" fmla="*/ 1131198 w 3016431"/>
                <a:gd name="connsiteY9" fmla="*/ 23409 h 1333500"/>
                <a:gd name="connsiteX10" fmla="*/ 1169730 w 3016431"/>
                <a:gd name="connsiteY10" fmla="*/ 0 h 133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16431" h="1333500">
                  <a:moveTo>
                    <a:pt x="1169730" y="0"/>
                  </a:moveTo>
                  <a:lnTo>
                    <a:pt x="2794177" y="0"/>
                  </a:lnTo>
                  <a:cubicBezTo>
                    <a:pt x="2916924" y="0"/>
                    <a:pt x="3016431" y="99507"/>
                    <a:pt x="3016431" y="222254"/>
                  </a:cubicBezTo>
                  <a:lnTo>
                    <a:pt x="3016431" y="1111246"/>
                  </a:lnTo>
                  <a:cubicBezTo>
                    <a:pt x="3016431" y="1233993"/>
                    <a:pt x="2916924" y="1333500"/>
                    <a:pt x="2794177" y="1333500"/>
                  </a:cubicBezTo>
                  <a:lnTo>
                    <a:pt x="76385" y="1333500"/>
                  </a:lnTo>
                  <a:cubicBezTo>
                    <a:pt x="61042" y="1333500"/>
                    <a:pt x="46061" y="1331945"/>
                    <a:pt x="31593" y="1328985"/>
                  </a:cubicBezTo>
                  <a:lnTo>
                    <a:pt x="0" y="1319178"/>
                  </a:lnTo>
                  <a:lnTo>
                    <a:pt x="51545" y="1212176"/>
                  </a:lnTo>
                  <a:cubicBezTo>
                    <a:pt x="311085" y="734408"/>
                    <a:pt x="682739" y="326382"/>
                    <a:pt x="1131198" y="23409"/>
                  </a:cubicBezTo>
                  <a:lnTo>
                    <a:pt x="1169730" y="0"/>
                  </a:lnTo>
                  <a:close/>
                </a:path>
              </a:pathLst>
            </a:cu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sp>
          <p:nvSpPr>
            <p:cNvPr id="19" name="手繪多邊形 18"/>
            <p:cNvSpPr/>
            <p:nvPr/>
          </p:nvSpPr>
          <p:spPr>
            <a:xfrm>
              <a:off x="5075465" y="4218214"/>
              <a:ext cx="1315599" cy="1319178"/>
            </a:xfrm>
            <a:custGeom>
              <a:avLst/>
              <a:gdLst>
                <a:gd name="connsiteX0" fmla="*/ 222254 w 1315599"/>
                <a:gd name="connsiteY0" fmla="*/ 0 h 1319178"/>
                <a:gd name="connsiteX1" fmla="*/ 1315599 w 1315599"/>
                <a:gd name="connsiteY1" fmla="*/ 0 h 1319178"/>
                <a:gd name="connsiteX2" fmla="*/ 1277067 w 1315599"/>
                <a:gd name="connsiteY2" fmla="*/ 23409 h 1319178"/>
                <a:gd name="connsiteX3" fmla="*/ 197414 w 1315599"/>
                <a:gd name="connsiteY3" fmla="*/ 1212176 h 1319178"/>
                <a:gd name="connsiteX4" fmla="*/ 145869 w 1315599"/>
                <a:gd name="connsiteY4" fmla="*/ 1319178 h 1319178"/>
                <a:gd name="connsiteX5" fmla="*/ 135743 w 1315599"/>
                <a:gd name="connsiteY5" fmla="*/ 1316034 h 1319178"/>
                <a:gd name="connsiteX6" fmla="*/ 0 w 1315599"/>
                <a:gd name="connsiteY6" fmla="*/ 1111246 h 1319178"/>
                <a:gd name="connsiteX7" fmla="*/ 0 w 1315599"/>
                <a:gd name="connsiteY7" fmla="*/ 222254 h 1319178"/>
                <a:gd name="connsiteX8" fmla="*/ 222254 w 1315599"/>
                <a:gd name="connsiteY8" fmla="*/ 0 h 1319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5599" h="1319178">
                  <a:moveTo>
                    <a:pt x="222254" y="0"/>
                  </a:moveTo>
                  <a:lnTo>
                    <a:pt x="1315599" y="0"/>
                  </a:lnTo>
                  <a:lnTo>
                    <a:pt x="1277067" y="23409"/>
                  </a:lnTo>
                  <a:cubicBezTo>
                    <a:pt x="828608" y="326382"/>
                    <a:pt x="456954" y="734408"/>
                    <a:pt x="197414" y="1212176"/>
                  </a:cubicBezTo>
                  <a:lnTo>
                    <a:pt x="145869" y="1319178"/>
                  </a:lnTo>
                  <a:lnTo>
                    <a:pt x="135743" y="1316034"/>
                  </a:lnTo>
                  <a:cubicBezTo>
                    <a:pt x="55973" y="1282294"/>
                    <a:pt x="0" y="1203306"/>
                    <a:pt x="0" y="1111246"/>
                  </a:cubicBezTo>
                  <a:lnTo>
                    <a:pt x="0" y="222254"/>
                  </a:lnTo>
                  <a:cubicBezTo>
                    <a:pt x="0" y="99507"/>
                    <a:pt x="99507" y="0"/>
                    <a:pt x="222254" y="0"/>
                  </a:cubicBezTo>
                  <a:close/>
                </a:path>
              </a:pathLst>
            </a:cu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wrap="square" rtlCol="0" anchor="ctr">
              <a:noAutofit/>
            </a:bodyPr>
            <a:lstStyle/>
            <a:p>
              <a:pPr algn="ctr"/>
              <a:endParaRPr lang="zh-TW" altLang="en-US"/>
            </a:p>
          </p:txBody>
        </p:sp>
      </p:grpSp>
      <p:sp>
        <p:nvSpPr>
          <p:cNvPr id="20" name="文字方塊 19"/>
          <p:cNvSpPr txBox="1"/>
          <p:nvPr/>
        </p:nvSpPr>
        <p:spPr>
          <a:xfrm>
            <a:off x="5104660" y="4223987"/>
            <a:ext cx="692727"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21" name="矩形 20"/>
          <p:cNvSpPr/>
          <p:nvPr/>
        </p:nvSpPr>
        <p:spPr>
          <a:xfrm>
            <a:off x="2079170" y="2209388"/>
            <a:ext cx="1908463" cy="738664"/>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28" name="矩形 27"/>
          <p:cNvSpPr/>
          <p:nvPr/>
        </p:nvSpPr>
        <p:spPr>
          <a:xfrm>
            <a:off x="1449525" y="2963225"/>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29" name="矩形 28"/>
          <p:cNvSpPr/>
          <p:nvPr/>
        </p:nvSpPr>
        <p:spPr>
          <a:xfrm>
            <a:off x="6215742" y="2209388"/>
            <a:ext cx="1908463" cy="738664"/>
          </a:xfrm>
          <a:prstGeom prst="rect">
            <a:avLst/>
          </a:prstGeom>
        </p:spPr>
        <p:txBody>
          <a:bodyPr wrap="square">
            <a:spAutoFit/>
          </a:bodyPr>
          <a:lstStyle/>
          <a:p>
            <a:r>
              <a:rPr lang="en-US" altLang="zh-TW" sz="1400" dirty="0">
                <a:solidFill>
                  <a:schemeClr val="bg1"/>
                </a:solidFill>
              </a:rPr>
              <a:t>The quick brown fox jumps over the lazy </a:t>
            </a:r>
            <a:r>
              <a:rPr lang="en-US" altLang="zh-TW" sz="1400" dirty="0" smtClean="0">
                <a:solidFill>
                  <a:schemeClr val="bg1"/>
                </a:solidFill>
              </a:rPr>
              <a:t>dog.</a:t>
            </a:r>
            <a:endParaRPr lang="zh-TW" altLang="en-US" sz="1400" dirty="0">
              <a:solidFill>
                <a:schemeClr val="bg1"/>
              </a:solidFill>
            </a:endParaRPr>
          </a:p>
        </p:txBody>
      </p:sp>
      <p:sp>
        <p:nvSpPr>
          <p:cNvPr id="30" name="矩形 29"/>
          <p:cNvSpPr/>
          <p:nvPr/>
        </p:nvSpPr>
        <p:spPr>
          <a:xfrm>
            <a:off x="5586097" y="2963225"/>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31" name="矩形 30"/>
          <p:cNvSpPr/>
          <p:nvPr/>
        </p:nvSpPr>
        <p:spPr>
          <a:xfrm>
            <a:off x="2079170" y="4234847"/>
            <a:ext cx="1908463" cy="738664"/>
          </a:xfrm>
          <a:prstGeom prst="rect">
            <a:avLst/>
          </a:prstGeom>
        </p:spPr>
        <p:txBody>
          <a:bodyPr wrap="square">
            <a:spAutoFit/>
          </a:bodyPr>
          <a:lstStyle/>
          <a:p>
            <a:r>
              <a:rPr lang="en-US" altLang="zh-TW" sz="1400" dirty="0">
                <a:solidFill>
                  <a:schemeClr val="bg1"/>
                </a:solidFill>
              </a:rPr>
              <a:t>The quick brown fox jumps over the lazy </a:t>
            </a:r>
            <a:r>
              <a:rPr lang="en-US" altLang="zh-TW" sz="1400" dirty="0" smtClean="0">
                <a:solidFill>
                  <a:schemeClr val="bg1"/>
                </a:solidFill>
              </a:rPr>
              <a:t>dog.</a:t>
            </a:r>
            <a:endParaRPr lang="zh-TW" altLang="en-US" sz="1400" dirty="0">
              <a:solidFill>
                <a:schemeClr val="bg1"/>
              </a:solidFill>
            </a:endParaRPr>
          </a:p>
        </p:txBody>
      </p:sp>
      <p:sp>
        <p:nvSpPr>
          <p:cNvPr id="32" name="矩形 31"/>
          <p:cNvSpPr/>
          <p:nvPr/>
        </p:nvSpPr>
        <p:spPr>
          <a:xfrm>
            <a:off x="1449525" y="4988684"/>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33" name="矩形 32"/>
          <p:cNvSpPr/>
          <p:nvPr/>
        </p:nvSpPr>
        <p:spPr>
          <a:xfrm>
            <a:off x="6215742" y="4234847"/>
            <a:ext cx="1908463" cy="738664"/>
          </a:xfrm>
          <a:prstGeom prst="rect">
            <a:avLst/>
          </a:prstGeom>
        </p:spPr>
        <p:txBody>
          <a:bodyPr wrap="square">
            <a:spAutoFit/>
          </a:bodyPr>
          <a:lstStyle/>
          <a:p>
            <a:r>
              <a:rPr lang="en-US" altLang="zh-TW" sz="1400" dirty="0">
                <a:solidFill>
                  <a:schemeClr val="bg1"/>
                </a:solidFill>
              </a:rPr>
              <a:t>The quick brown fox jumps over the lazy </a:t>
            </a:r>
            <a:r>
              <a:rPr lang="en-US" altLang="zh-TW" sz="1400" dirty="0" smtClean="0">
                <a:solidFill>
                  <a:schemeClr val="bg1"/>
                </a:solidFill>
              </a:rPr>
              <a:t>dog.</a:t>
            </a:r>
            <a:endParaRPr lang="zh-TW" altLang="en-US" sz="1400" dirty="0">
              <a:solidFill>
                <a:schemeClr val="bg1"/>
              </a:solidFill>
            </a:endParaRPr>
          </a:p>
        </p:txBody>
      </p:sp>
      <p:sp>
        <p:nvSpPr>
          <p:cNvPr id="34" name="矩形 33"/>
          <p:cNvSpPr/>
          <p:nvPr/>
        </p:nvSpPr>
        <p:spPr>
          <a:xfrm>
            <a:off x="5586097" y="4988684"/>
            <a:ext cx="2458716"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 </a:t>
            </a:r>
            <a:endParaRPr lang="zh-TW" altLang="en-US" sz="14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76</a:t>
            </a:fld>
            <a:endParaRPr lang="zh-TW" altLang="en-US"/>
          </a:p>
        </p:txBody>
      </p:sp>
      <p:sp>
        <p:nvSpPr>
          <p:cNvPr id="25" name="文字方塊 24"/>
          <p:cNvSpPr txBox="1"/>
          <p:nvPr/>
        </p:nvSpPr>
        <p:spPr>
          <a:xfrm>
            <a:off x="2006126" y="501116"/>
            <a:ext cx="5131748" cy="707886"/>
          </a:xfrm>
          <a:prstGeom prst="rect">
            <a:avLst/>
          </a:prstGeom>
          <a:noFill/>
        </p:spPr>
        <p:txBody>
          <a:bodyPr wrap="square" rtlCol="0" anchor="ctr">
            <a:spAutoFit/>
          </a:bodyPr>
          <a:lstStyle/>
          <a:p>
            <a:r>
              <a:rPr lang="en-US" altLang="zh-TW" sz="4000" b="1" dirty="0"/>
              <a:t>Business Elements</a:t>
            </a:r>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24855689"/>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77</a:t>
            </a:fld>
            <a:endParaRPr lang="zh-TW" altLang="en-US"/>
          </a:p>
        </p:txBody>
      </p:sp>
      <p:grpSp>
        <p:nvGrpSpPr>
          <p:cNvPr id="3" name="群組 2"/>
          <p:cNvGrpSpPr/>
          <p:nvPr/>
        </p:nvGrpSpPr>
        <p:grpSpPr>
          <a:xfrm>
            <a:off x="577216" y="1531620"/>
            <a:ext cx="2228849" cy="2411730"/>
            <a:chOff x="577216" y="1531620"/>
            <a:chExt cx="2228849" cy="2411730"/>
          </a:xfrm>
        </p:grpSpPr>
        <p:sp>
          <p:nvSpPr>
            <p:cNvPr id="28" name="手繪多邊形 27"/>
            <p:cNvSpPr/>
            <p:nvPr/>
          </p:nvSpPr>
          <p:spPr>
            <a:xfrm>
              <a:off x="2211705" y="237172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5" name="手繪多邊形 24"/>
            <p:cNvSpPr/>
            <p:nvPr/>
          </p:nvSpPr>
          <p:spPr>
            <a:xfrm>
              <a:off x="577216" y="171450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 name="橢圓 6"/>
            <p:cNvSpPr/>
            <p:nvPr/>
          </p:nvSpPr>
          <p:spPr>
            <a:xfrm>
              <a:off x="577216" y="1531620"/>
              <a:ext cx="742950" cy="742950"/>
            </a:xfrm>
            <a:prstGeom prst="ellipse">
              <a:avLst/>
            </a:prstGeom>
            <a:solidFill>
              <a:schemeClr val="bg1"/>
            </a:solidFill>
            <a:ln w="571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01</a:t>
              </a:r>
              <a:endParaRPr lang="zh-TW" altLang="en-US" sz="2400" b="1" dirty="0">
                <a:solidFill>
                  <a:schemeClr val="bg1">
                    <a:lumMod val="50000"/>
                  </a:schemeClr>
                </a:solidFill>
              </a:endParaRPr>
            </a:p>
          </p:txBody>
        </p:sp>
      </p:grpSp>
      <p:sp>
        <p:nvSpPr>
          <p:cNvPr id="29" name="矩形 28"/>
          <p:cNvSpPr/>
          <p:nvPr/>
        </p:nvSpPr>
        <p:spPr>
          <a:xfrm>
            <a:off x="745500" y="240762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3457576" y="1531620"/>
            <a:ext cx="2228849" cy="2411730"/>
            <a:chOff x="3457576" y="1531620"/>
            <a:chExt cx="2228849" cy="2411730"/>
          </a:xfrm>
        </p:grpSpPr>
        <p:sp>
          <p:nvSpPr>
            <p:cNvPr id="36" name="手繪多邊形 35"/>
            <p:cNvSpPr/>
            <p:nvPr/>
          </p:nvSpPr>
          <p:spPr>
            <a:xfrm>
              <a:off x="5092065" y="237172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3457576" y="171450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橢圓 45"/>
            <p:cNvSpPr/>
            <p:nvPr/>
          </p:nvSpPr>
          <p:spPr>
            <a:xfrm>
              <a:off x="3457576" y="1531620"/>
              <a:ext cx="742950" cy="742950"/>
            </a:xfrm>
            <a:prstGeom prst="ellipse">
              <a:avLst/>
            </a:prstGeom>
            <a:solidFill>
              <a:schemeClr val="bg1"/>
            </a:solidFill>
            <a:ln w="5715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02</a:t>
              </a:r>
              <a:endParaRPr lang="zh-TW" altLang="en-US" sz="2400" b="1" dirty="0">
                <a:solidFill>
                  <a:schemeClr val="bg1">
                    <a:lumMod val="50000"/>
                  </a:schemeClr>
                </a:solidFill>
              </a:endParaRPr>
            </a:p>
          </p:txBody>
        </p:sp>
      </p:grpSp>
      <p:sp>
        <p:nvSpPr>
          <p:cNvPr id="47" name="矩形 46"/>
          <p:cNvSpPr/>
          <p:nvPr/>
        </p:nvSpPr>
        <p:spPr>
          <a:xfrm>
            <a:off x="3625860" y="240762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6337936" y="1531620"/>
            <a:ext cx="2228849" cy="2411730"/>
            <a:chOff x="6337936" y="1531620"/>
            <a:chExt cx="2228849" cy="2411730"/>
          </a:xfrm>
        </p:grpSpPr>
        <p:sp>
          <p:nvSpPr>
            <p:cNvPr id="48" name="手繪多邊形 47"/>
            <p:cNvSpPr/>
            <p:nvPr/>
          </p:nvSpPr>
          <p:spPr>
            <a:xfrm>
              <a:off x="7972425" y="237172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6337936" y="171450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0" name="橢圓 49"/>
            <p:cNvSpPr/>
            <p:nvPr/>
          </p:nvSpPr>
          <p:spPr>
            <a:xfrm>
              <a:off x="6337936" y="1531620"/>
              <a:ext cx="742950" cy="742950"/>
            </a:xfrm>
            <a:prstGeom prst="ellipse">
              <a:avLst/>
            </a:prstGeom>
            <a:solidFill>
              <a:schemeClr val="bg1"/>
            </a:solidFill>
            <a:ln w="5715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03</a:t>
              </a:r>
              <a:endParaRPr lang="zh-TW" altLang="en-US" sz="2400" b="1" dirty="0">
                <a:solidFill>
                  <a:schemeClr val="bg1">
                    <a:lumMod val="50000"/>
                  </a:schemeClr>
                </a:solidFill>
              </a:endParaRPr>
            </a:p>
          </p:txBody>
        </p:sp>
      </p:grpSp>
      <p:sp>
        <p:nvSpPr>
          <p:cNvPr id="51" name="矩形 50"/>
          <p:cNvSpPr/>
          <p:nvPr/>
        </p:nvSpPr>
        <p:spPr>
          <a:xfrm>
            <a:off x="6506220" y="240762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8" name="群組 7"/>
          <p:cNvGrpSpPr/>
          <p:nvPr/>
        </p:nvGrpSpPr>
        <p:grpSpPr>
          <a:xfrm>
            <a:off x="577216" y="3989070"/>
            <a:ext cx="2228849" cy="2411730"/>
            <a:chOff x="577216" y="3989070"/>
            <a:chExt cx="2228849" cy="2411730"/>
          </a:xfrm>
        </p:grpSpPr>
        <p:sp>
          <p:nvSpPr>
            <p:cNvPr id="53" name="手繪多邊形 52"/>
            <p:cNvSpPr/>
            <p:nvPr/>
          </p:nvSpPr>
          <p:spPr>
            <a:xfrm>
              <a:off x="2211705" y="482917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手繪多邊形 53"/>
            <p:cNvSpPr/>
            <p:nvPr/>
          </p:nvSpPr>
          <p:spPr>
            <a:xfrm>
              <a:off x="577216" y="417195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5" name="橢圓 54"/>
            <p:cNvSpPr/>
            <p:nvPr/>
          </p:nvSpPr>
          <p:spPr>
            <a:xfrm>
              <a:off x="577216" y="3989070"/>
              <a:ext cx="742950" cy="742950"/>
            </a:xfrm>
            <a:prstGeom prst="ellipse">
              <a:avLst/>
            </a:prstGeom>
            <a:solidFill>
              <a:schemeClr val="bg1"/>
            </a:solidFill>
            <a:ln w="571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04</a:t>
              </a:r>
              <a:endParaRPr lang="zh-TW" altLang="en-US" sz="2400" b="1" dirty="0">
                <a:solidFill>
                  <a:schemeClr val="bg1">
                    <a:lumMod val="50000"/>
                  </a:schemeClr>
                </a:solidFill>
              </a:endParaRPr>
            </a:p>
          </p:txBody>
        </p:sp>
      </p:grpSp>
      <p:sp>
        <p:nvSpPr>
          <p:cNvPr id="56" name="矩形 55"/>
          <p:cNvSpPr/>
          <p:nvPr/>
        </p:nvSpPr>
        <p:spPr>
          <a:xfrm>
            <a:off x="745500" y="486507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3457576" y="3989070"/>
            <a:ext cx="2228849" cy="2411730"/>
            <a:chOff x="3457576" y="3989070"/>
            <a:chExt cx="2228849" cy="2411730"/>
          </a:xfrm>
        </p:grpSpPr>
        <p:sp>
          <p:nvSpPr>
            <p:cNvPr id="57" name="手繪多邊形 56"/>
            <p:cNvSpPr/>
            <p:nvPr/>
          </p:nvSpPr>
          <p:spPr>
            <a:xfrm>
              <a:off x="5092065" y="482917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手繪多邊形 57"/>
            <p:cNvSpPr/>
            <p:nvPr/>
          </p:nvSpPr>
          <p:spPr>
            <a:xfrm>
              <a:off x="3457576" y="417195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9" name="橢圓 58"/>
            <p:cNvSpPr/>
            <p:nvPr/>
          </p:nvSpPr>
          <p:spPr>
            <a:xfrm>
              <a:off x="3457576" y="3989070"/>
              <a:ext cx="742950" cy="742950"/>
            </a:xfrm>
            <a:prstGeom prst="ellipse">
              <a:avLst/>
            </a:prstGeom>
            <a:solidFill>
              <a:schemeClr val="bg1"/>
            </a:solidFill>
            <a:ln w="571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05</a:t>
              </a:r>
              <a:endParaRPr lang="zh-TW" altLang="en-US" sz="2400" b="1" dirty="0">
                <a:solidFill>
                  <a:schemeClr val="bg1">
                    <a:lumMod val="50000"/>
                  </a:schemeClr>
                </a:solidFill>
              </a:endParaRPr>
            </a:p>
          </p:txBody>
        </p:sp>
      </p:grpSp>
      <p:sp>
        <p:nvSpPr>
          <p:cNvPr id="60" name="矩形 59"/>
          <p:cNvSpPr/>
          <p:nvPr/>
        </p:nvSpPr>
        <p:spPr>
          <a:xfrm>
            <a:off x="3625860" y="486507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6337936" y="3989070"/>
            <a:ext cx="2228849" cy="2411730"/>
            <a:chOff x="6337936" y="3989070"/>
            <a:chExt cx="2228849" cy="2411730"/>
          </a:xfrm>
        </p:grpSpPr>
        <p:sp>
          <p:nvSpPr>
            <p:cNvPr id="61" name="手繪多邊形 60"/>
            <p:cNvSpPr/>
            <p:nvPr/>
          </p:nvSpPr>
          <p:spPr>
            <a:xfrm>
              <a:off x="7972425" y="4829175"/>
              <a:ext cx="594360" cy="914400"/>
            </a:xfrm>
            <a:custGeom>
              <a:avLst/>
              <a:gdLst>
                <a:gd name="connsiteX0" fmla="*/ 457200 w 594360"/>
                <a:gd name="connsiteY0" fmla="*/ 0 h 914400"/>
                <a:gd name="connsiteX1" fmla="*/ 497459 w 594360"/>
                <a:gd name="connsiteY1" fmla="*/ 4059 h 914400"/>
                <a:gd name="connsiteX2" fmla="*/ 506783 w 594360"/>
                <a:gd name="connsiteY2" fmla="*/ 23415 h 914400"/>
                <a:gd name="connsiteX3" fmla="*/ 594360 w 594360"/>
                <a:gd name="connsiteY3" fmla="*/ 457200 h 914400"/>
                <a:gd name="connsiteX4" fmla="*/ 506783 w 594360"/>
                <a:gd name="connsiteY4" fmla="*/ 890985 h 914400"/>
                <a:gd name="connsiteX5" fmla="*/ 497459 w 594360"/>
                <a:gd name="connsiteY5" fmla="*/ 910342 h 914400"/>
                <a:gd name="connsiteX6" fmla="*/ 457200 w 594360"/>
                <a:gd name="connsiteY6" fmla="*/ 914400 h 914400"/>
                <a:gd name="connsiteX7" fmla="*/ 0 w 594360"/>
                <a:gd name="connsiteY7" fmla="*/ 457200 h 914400"/>
                <a:gd name="connsiteX8" fmla="*/ 457200 w 594360"/>
                <a:gd name="connsiteY8" fmla="*/ 0 h 914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4360" h="914400">
                  <a:moveTo>
                    <a:pt x="457200" y="0"/>
                  </a:moveTo>
                  <a:lnTo>
                    <a:pt x="497459" y="4059"/>
                  </a:lnTo>
                  <a:lnTo>
                    <a:pt x="506783" y="23415"/>
                  </a:lnTo>
                  <a:cubicBezTo>
                    <a:pt x="563176" y="156744"/>
                    <a:pt x="594360" y="303330"/>
                    <a:pt x="594360" y="457200"/>
                  </a:cubicBezTo>
                  <a:cubicBezTo>
                    <a:pt x="594360" y="611070"/>
                    <a:pt x="563176" y="757657"/>
                    <a:pt x="506783" y="890985"/>
                  </a:cubicBezTo>
                  <a:lnTo>
                    <a:pt x="497459" y="910342"/>
                  </a:lnTo>
                  <a:lnTo>
                    <a:pt x="457200" y="914400"/>
                  </a:lnTo>
                  <a:cubicBezTo>
                    <a:pt x="204695" y="914400"/>
                    <a:pt x="0" y="709705"/>
                    <a:pt x="0" y="457200"/>
                  </a:cubicBezTo>
                  <a:cubicBezTo>
                    <a:pt x="0" y="204695"/>
                    <a:pt x="204695" y="0"/>
                    <a:pt x="45720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6337936" y="4171950"/>
              <a:ext cx="2131949" cy="2228850"/>
            </a:xfrm>
            <a:custGeom>
              <a:avLst/>
              <a:gdLst>
                <a:gd name="connsiteX0" fmla="*/ 1114425 w 2131949"/>
                <a:gd name="connsiteY0" fmla="*/ 0 h 2228850"/>
                <a:gd name="connsiteX1" fmla="*/ 2094345 w 2131949"/>
                <a:gd name="connsiteY1" fmla="*/ 583224 h 2228850"/>
                <a:gd name="connsiteX2" fmla="*/ 2131949 w 2131949"/>
                <a:gd name="connsiteY2" fmla="*/ 661284 h 2228850"/>
                <a:gd name="connsiteX3" fmla="*/ 2091690 w 2131949"/>
                <a:gd name="connsiteY3" fmla="*/ 657225 h 2228850"/>
                <a:gd name="connsiteX4" fmla="*/ 1634490 w 2131949"/>
                <a:gd name="connsiteY4" fmla="*/ 1114425 h 2228850"/>
                <a:gd name="connsiteX5" fmla="*/ 2091690 w 2131949"/>
                <a:gd name="connsiteY5" fmla="*/ 1571625 h 2228850"/>
                <a:gd name="connsiteX6" fmla="*/ 2131949 w 2131949"/>
                <a:gd name="connsiteY6" fmla="*/ 1567567 h 2228850"/>
                <a:gd name="connsiteX7" fmla="*/ 2094345 w 2131949"/>
                <a:gd name="connsiteY7" fmla="*/ 1645626 h 2228850"/>
                <a:gd name="connsiteX8" fmla="*/ 1114425 w 2131949"/>
                <a:gd name="connsiteY8" fmla="*/ 2228850 h 2228850"/>
                <a:gd name="connsiteX9" fmla="*/ 0 w 2131949"/>
                <a:gd name="connsiteY9" fmla="*/ 1114425 h 2228850"/>
                <a:gd name="connsiteX10" fmla="*/ 1114425 w 2131949"/>
                <a:gd name="connsiteY10" fmla="*/ 0 h 222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1949" h="2228850">
                  <a:moveTo>
                    <a:pt x="1114425" y="0"/>
                  </a:moveTo>
                  <a:cubicBezTo>
                    <a:pt x="1537568" y="0"/>
                    <a:pt x="1905629" y="235830"/>
                    <a:pt x="2094345" y="583224"/>
                  </a:cubicBezTo>
                  <a:lnTo>
                    <a:pt x="2131949" y="661284"/>
                  </a:lnTo>
                  <a:lnTo>
                    <a:pt x="2091690" y="657225"/>
                  </a:lnTo>
                  <a:cubicBezTo>
                    <a:pt x="1839185" y="657225"/>
                    <a:pt x="1634490" y="861920"/>
                    <a:pt x="1634490" y="1114425"/>
                  </a:cubicBezTo>
                  <a:cubicBezTo>
                    <a:pt x="1634490" y="1366930"/>
                    <a:pt x="1839185" y="1571625"/>
                    <a:pt x="2091690" y="1571625"/>
                  </a:cubicBezTo>
                  <a:lnTo>
                    <a:pt x="2131949" y="1567567"/>
                  </a:lnTo>
                  <a:lnTo>
                    <a:pt x="2094345" y="1645626"/>
                  </a:lnTo>
                  <a:cubicBezTo>
                    <a:pt x="1905629" y="1993021"/>
                    <a:pt x="1537568" y="2228850"/>
                    <a:pt x="1114425" y="2228850"/>
                  </a:cubicBezTo>
                  <a:cubicBezTo>
                    <a:pt x="498945" y="2228850"/>
                    <a:pt x="0" y="1729905"/>
                    <a:pt x="0" y="1114425"/>
                  </a:cubicBezTo>
                  <a:cubicBezTo>
                    <a:pt x="0" y="498945"/>
                    <a:pt x="498945" y="0"/>
                    <a:pt x="111442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橢圓 62"/>
            <p:cNvSpPr/>
            <p:nvPr/>
          </p:nvSpPr>
          <p:spPr>
            <a:xfrm>
              <a:off x="6337936" y="3989070"/>
              <a:ext cx="742950" cy="742950"/>
            </a:xfrm>
            <a:prstGeom prst="ellipse">
              <a:avLst/>
            </a:prstGeom>
            <a:solidFill>
              <a:schemeClr val="bg1"/>
            </a:solidFill>
            <a:ln w="571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lumMod val="50000"/>
                    </a:schemeClr>
                  </a:solidFill>
                </a:rPr>
                <a:t>06</a:t>
              </a:r>
              <a:endParaRPr lang="zh-TW" altLang="en-US" sz="2400" b="1" dirty="0">
                <a:solidFill>
                  <a:schemeClr val="bg1">
                    <a:lumMod val="50000"/>
                  </a:schemeClr>
                </a:solidFill>
              </a:endParaRPr>
            </a:p>
          </p:txBody>
        </p:sp>
      </p:grpSp>
      <p:sp>
        <p:nvSpPr>
          <p:cNvPr id="64" name="矩形 63"/>
          <p:cNvSpPr/>
          <p:nvPr/>
        </p:nvSpPr>
        <p:spPr>
          <a:xfrm>
            <a:off x="6506220" y="4865071"/>
            <a:ext cx="1466206" cy="954107"/>
          </a:xfrm>
          <a:prstGeom prst="rect">
            <a:avLst/>
          </a:prstGeom>
        </p:spPr>
        <p:txBody>
          <a:bodyPr wrap="square">
            <a:spAutoFit/>
          </a:bodyPr>
          <a:lstStyle/>
          <a:p>
            <a:pPr algn="ctr"/>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5" name="群組 64"/>
          <p:cNvGrpSpPr/>
          <p:nvPr/>
        </p:nvGrpSpPr>
        <p:grpSpPr>
          <a:xfrm>
            <a:off x="5195880" y="2610590"/>
            <a:ext cx="443882" cy="366380"/>
            <a:chOff x="13079250" y="23448756"/>
            <a:chExt cx="2967819" cy="2449630"/>
          </a:xfrm>
          <a:solidFill>
            <a:schemeClr val="accent2"/>
          </a:solidFill>
        </p:grpSpPr>
        <p:sp>
          <p:nvSpPr>
            <p:cNvPr id="66" name="手繪多邊形 65"/>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67" name="手繪多邊形 66"/>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68" name="手繪多邊形 67"/>
          <p:cNvSpPr>
            <a:spLocks/>
          </p:cNvSpPr>
          <p:nvPr/>
        </p:nvSpPr>
        <p:spPr bwMode="auto">
          <a:xfrm rot="10800000" flipV="1">
            <a:off x="2434581" y="2538951"/>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69" name="群組 68"/>
          <p:cNvGrpSpPr/>
          <p:nvPr/>
        </p:nvGrpSpPr>
        <p:grpSpPr>
          <a:xfrm>
            <a:off x="8122543" y="2634797"/>
            <a:ext cx="417258" cy="415522"/>
            <a:chOff x="35309818" y="13261794"/>
            <a:chExt cx="2516828" cy="2506357"/>
          </a:xfrm>
          <a:solidFill>
            <a:schemeClr val="accent3"/>
          </a:solidFill>
        </p:grpSpPr>
        <p:sp>
          <p:nvSpPr>
            <p:cNvPr id="70" name="手繪多邊形 69"/>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1"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2"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3"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4"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5"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76"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grpSp>
        <p:nvGrpSpPr>
          <p:cNvPr id="77" name="群組 76"/>
          <p:cNvGrpSpPr/>
          <p:nvPr/>
        </p:nvGrpSpPr>
        <p:grpSpPr>
          <a:xfrm>
            <a:off x="5195880" y="5068040"/>
            <a:ext cx="443882" cy="366380"/>
            <a:chOff x="13079250" y="23448756"/>
            <a:chExt cx="2967819" cy="2449630"/>
          </a:xfrm>
          <a:solidFill>
            <a:schemeClr val="accent5"/>
          </a:solidFill>
        </p:grpSpPr>
        <p:sp>
          <p:nvSpPr>
            <p:cNvPr id="78" name="手繪多邊形 77"/>
            <p:cNvSpPr>
              <a:spLocks/>
            </p:cNvSpPr>
            <p:nvPr/>
          </p:nvSpPr>
          <p:spPr bwMode="auto">
            <a:xfrm>
              <a:off x="13079250" y="23448756"/>
              <a:ext cx="2967819" cy="2449630"/>
            </a:xfrm>
            <a:custGeom>
              <a:avLst/>
              <a:gdLst>
                <a:gd name="connsiteX0" fmla="*/ 2007528 w 4024625"/>
                <a:gd name="connsiteY0" fmla="*/ 1087436 h 3321916"/>
                <a:gd name="connsiteX1" fmla="*/ 1840007 w 4024625"/>
                <a:gd name="connsiteY1" fmla="*/ 1101840 h 3321916"/>
                <a:gd name="connsiteX2" fmla="*/ 1743097 w 4024625"/>
                <a:gd name="connsiteY2" fmla="*/ 1122724 h 3321916"/>
                <a:gd name="connsiteX3" fmla="*/ 1609441 w 4024625"/>
                <a:gd name="connsiteY3" fmla="*/ 1178896 h 3321916"/>
                <a:gd name="connsiteX4" fmla="*/ 1096431 w 4024625"/>
                <a:gd name="connsiteY4" fmla="*/ 1856928 h 3321916"/>
                <a:gd name="connsiteX5" fmla="*/ 1116966 w 4024625"/>
                <a:gd name="connsiteY5" fmla="*/ 2260216 h 3321916"/>
                <a:gd name="connsiteX6" fmla="*/ 1819472 w 4024625"/>
                <a:gd name="connsiteY6" fmla="*/ 2915204 h 3321916"/>
                <a:gd name="connsiteX7" fmla="*/ 1895847 w 4024625"/>
                <a:gd name="connsiteY7" fmla="*/ 2930328 h 3321916"/>
                <a:gd name="connsiteX8" fmla="*/ 2217919 w 4024625"/>
                <a:gd name="connsiteY8" fmla="*/ 2911604 h 3321916"/>
                <a:gd name="connsiteX9" fmla="*/ 2875753 w 4024625"/>
                <a:gd name="connsiteY9" fmla="*/ 2323952 h 3321916"/>
                <a:gd name="connsiteX10" fmla="*/ 2922227 w 4024625"/>
                <a:gd name="connsiteY10" fmla="*/ 2006360 h 3321916"/>
                <a:gd name="connsiteX11" fmla="*/ 2861343 w 4024625"/>
                <a:gd name="connsiteY11" fmla="*/ 1660684 h 3321916"/>
                <a:gd name="connsiteX12" fmla="*/ 2600515 w 4024625"/>
                <a:gd name="connsiteY12" fmla="*/ 1300604 h 3321916"/>
                <a:gd name="connsiteX13" fmla="*/ 2271958 w 4024625"/>
                <a:gd name="connsiteY13" fmla="*/ 1122364 h 3321916"/>
                <a:gd name="connsiteX14" fmla="*/ 2175409 w 4024625"/>
                <a:gd name="connsiteY14" fmla="*/ 1101840 h 3321916"/>
                <a:gd name="connsiteX15" fmla="*/ 2007528 w 4024625"/>
                <a:gd name="connsiteY15" fmla="*/ 1087436 h 3321916"/>
                <a:gd name="connsiteX16" fmla="*/ 691176 w 4024625"/>
                <a:gd name="connsiteY16" fmla="*/ 884236 h 3321916"/>
                <a:gd name="connsiteX17" fmla="*/ 395695 w 4024625"/>
                <a:gd name="connsiteY17" fmla="*/ 895036 h 3321916"/>
                <a:gd name="connsiteX18" fmla="*/ 376237 w 4024625"/>
                <a:gd name="connsiteY18" fmla="*/ 1095956 h 3321916"/>
                <a:gd name="connsiteX19" fmla="*/ 388128 w 4024625"/>
                <a:gd name="connsiteY19" fmla="*/ 1299032 h 3321916"/>
                <a:gd name="connsiteX20" fmla="*/ 691176 w 4024625"/>
                <a:gd name="connsiteY20" fmla="*/ 1311272 h 3321916"/>
                <a:gd name="connsiteX21" fmla="*/ 994223 w 4024625"/>
                <a:gd name="connsiteY21" fmla="*/ 1299032 h 3321916"/>
                <a:gd name="connsiteX22" fmla="*/ 1006475 w 4024625"/>
                <a:gd name="connsiteY22" fmla="*/ 1095956 h 3321916"/>
                <a:gd name="connsiteX23" fmla="*/ 987017 w 4024625"/>
                <a:gd name="connsiteY23" fmla="*/ 895036 h 3321916"/>
                <a:gd name="connsiteX24" fmla="*/ 691176 w 4024625"/>
                <a:gd name="connsiteY24" fmla="*/ 884236 h 3321916"/>
                <a:gd name="connsiteX25" fmla="*/ 1504906 w 4024625"/>
                <a:gd name="connsiteY25" fmla="*/ 0 h 3321916"/>
                <a:gd name="connsiteX26" fmla="*/ 2007262 w 4024625"/>
                <a:gd name="connsiteY26" fmla="*/ 0 h 3321916"/>
                <a:gd name="connsiteX27" fmla="*/ 2509258 w 4024625"/>
                <a:gd name="connsiteY27" fmla="*/ 0 h 3321916"/>
                <a:gd name="connsiteX28" fmla="*/ 2657624 w 4024625"/>
                <a:gd name="connsiteY28" fmla="*/ 247692 h 3321916"/>
                <a:gd name="connsiteX29" fmla="*/ 2828316 w 4024625"/>
                <a:gd name="connsiteY29" fmla="*/ 501868 h 3321916"/>
                <a:gd name="connsiteX30" fmla="*/ 3367404 w 4024625"/>
                <a:gd name="connsiteY30" fmla="*/ 507988 h 3321916"/>
                <a:gd name="connsiteX31" fmla="*/ 3906130 w 4024625"/>
                <a:gd name="connsiteY31" fmla="*/ 519508 h 3321916"/>
                <a:gd name="connsiteX32" fmla="*/ 3961588 w 4024625"/>
                <a:gd name="connsiteY32" fmla="*/ 562352 h 3321916"/>
                <a:gd name="connsiteX33" fmla="*/ 4024607 w 4024625"/>
                <a:gd name="connsiteY33" fmla="*/ 1909552 h 3321916"/>
                <a:gd name="connsiteX34" fmla="*/ 4011283 w 4024625"/>
                <a:gd name="connsiteY34" fmla="*/ 3168188 h 3321916"/>
                <a:gd name="connsiteX35" fmla="*/ 3887404 w 4024625"/>
                <a:gd name="connsiteY35" fmla="*/ 3301396 h 3321916"/>
                <a:gd name="connsiteX36" fmla="*/ 2004381 w 4024625"/>
                <a:gd name="connsiteY36" fmla="*/ 3321556 h 3321916"/>
                <a:gd name="connsiteX37" fmla="*/ 133601 w 4024625"/>
                <a:gd name="connsiteY37" fmla="*/ 3306436 h 3321916"/>
                <a:gd name="connsiteX38" fmla="*/ 28809 w 4024625"/>
                <a:gd name="connsiteY38" fmla="*/ 3226872 h 3321916"/>
                <a:gd name="connsiteX39" fmla="*/ 0 w 4024625"/>
                <a:gd name="connsiteY39" fmla="*/ 3187268 h 3321916"/>
                <a:gd name="connsiteX40" fmla="*/ 0 w 4024625"/>
                <a:gd name="connsiteY40" fmla="*/ 1913152 h 3321916"/>
                <a:gd name="connsiteX41" fmla="*/ 11524 w 4024625"/>
                <a:gd name="connsiteY41" fmla="*/ 616716 h 3321916"/>
                <a:gd name="connsiteX42" fmla="*/ 103712 w 4024625"/>
                <a:gd name="connsiteY42" fmla="*/ 522388 h 3321916"/>
                <a:gd name="connsiteX43" fmla="*/ 654683 w 4024625"/>
                <a:gd name="connsiteY43" fmla="*/ 507988 h 3321916"/>
                <a:gd name="connsiteX44" fmla="*/ 1177925 w 4024625"/>
                <a:gd name="connsiteY44" fmla="*/ 507988 h 3321916"/>
                <a:gd name="connsiteX45" fmla="*/ 1203853 w 4024625"/>
                <a:gd name="connsiteY45" fmla="*/ 485308 h 3321916"/>
                <a:gd name="connsiteX46" fmla="*/ 1367344 w 4024625"/>
                <a:gd name="connsiteY46" fmla="*/ 231132 h 3321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024625" h="3321916">
                  <a:moveTo>
                    <a:pt x="2007528" y="1087436"/>
                  </a:moveTo>
                  <a:cubicBezTo>
                    <a:pt x="1951687" y="1087436"/>
                    <a:pt x="1876033" y="1093916"/>
                    <a:pt x="1840007" y="1101840"/>
                  </a:cubicBezTo>
                  <a:cubicBezTo>
                    <a:pt x="1803621" y="1109400"/>
                    <a:pt x="1760029" y="1119124"/>
                    <a:pt x="1743097" y="1122724"/>
                  </a:cubicBezTo>
                  <a:cubicBezTo>
                    <a:pt x="1726525" y="1126324"/>
                    <a:pt x="1666362" y="1151532"/>
                    <a:pt x="1609441" y="1178896"/>
                  </a:cubicBezTo>
                  <a:cubicBezTo>
                    <a:pt x="1336724" y="1309604"/>
                    <a:pt x="1148309" y="1558780"/>
                    <a:pt x="1096431" y="1856928"/>
                  </a:cubicBezTo>
                  <a:cubicBezTo>
                    <a:pt x="1079499" y="1953788"/>
                    <a:pt x="1090667" y="2171996"/>
                    <a:pt x="1116966" y="2260216"/>
                  </a:cubicBezTo>
                  <a:cubicBezTo>
                    <a:pt x="1216398" y="2593652"/>
                    <a:pt x="1494518" y="2852908"/>
                    <a:pt x="1819472" y="2915204"/>
                  </a:cubicBezTo>
                  <a:cubicBezTo>
                    <a:pt x="1850094" y="2920964"/>
                    <a:pt x="1884679" y="2927808"/>
                    <a:pt x="1895847" y="2930328"/>
                  </a:cubicBezTo>
                  <a:cubicBezTo>
                    <a:pt x="1937277" y="2940048"/>
                    <a:pt x="2152352" y="2927448"/>
                    <a:pt x="2217919" y="2911604"/>
                  </a:cubicBezTo>
                  <a:cubicBezTo>
                    <a:pt x="2518736" y="2839588"/>
                    <a:pt x="2773079" y="2612376"/>
                    <a:pt x="2875753" y="2323952"/>
                  </a:cubicBezTo>
                  <a:cubicBezTo>
                    <a:pt x="2917183" y="2208004"/>
                    <a:pt x="2922587" y="2170916"/>
                    <a:pt x="2922227" y="2006360"/>
                  </a:cubicBezTo>
                  <a:cubicBezTo>
                    <a:pt x="2921506" y="1833164"/>
                    <a:pt x="2914301" y="1793552"/>
                    <a:pt x="2861343" y="1660684"/>
                  </a:cubicBezTo>
                  <a:cubicBezTo>
                    <a:pt x="2805503" y="1521692"/>
                    <a:pt x="2713997" y="1394944"/>
                    <a:pt x="2600515" y="1300604"/>
                  </a:cubicBezTo>
                  <a:cubicBezTo>
                    <a:pt x="2527382" y="1239748"/>
                    <a:pt x="2336084" y="1136048"/>
                    <a:pt x="2271958" y="1122364"/>
                  </a:cubicBezTo>
                  <a:cubicBezTo>
                    <a:pt x="2255026" y="1118764"/>
                    <a:pt x="2211795" y="1109400"/>
                    <a:pt x="2175409" y="1101840"/>
                  </a:cubicBezTo>
                  <a:cubicBezTo>
                    <a:pt x="2139022" y="1093916"/>
                    <a:pt x="2063368" y="1087436"/>
                    <a:pt x="2007528" y="1087436"/>
                  </a:cubicBezTo>
                  <a:close/>
                  <a:moveTo>
                    <a:pt x="691176" y="884236"/>
                  </a:moveTo>
                  <a:cubicBezTo>
                    <a:pt x="520734" y="884236"/>
                    <a:pt x="407947" y="888196"/>
                    <a:pt x="395695" y="895036"/>
                  </a:cubicBezTo>
                  <a:cubicBezTo>
                    <a:pt x="377318" y="904760"/>
                    <a:pt x="376237" y="918084"/>
                    <a:pt x="376237" y="1095956"/>
                  </a:cubicBezTo>
                  <a:cubicBezTo>
                    <a:pt x="376237" y="1230980"/>
                    <a:pt x="379480" y="1290392"/>
                    <a:pt x="388128" y="1299032"/>
                  </a:cubicBezTo>
                  <a:cubicBezTo>
                    <a:pt x="397137" y="1308032"/>
                    <a:pt x="478574" y="1311272"/>
                    <a:pt x="691176" y="1311272"/>
                  </a:cubicBezTo>
                  <a:cubicBezTo>
                    <a:pt x="904138" y="1311272"/>
                    <a:pt x="985575" y="1308032"/>
                    <a:pt x="994223" y="1299032"/>
                  </a:cubicBezTo>
                  <a:cubicBezTo>
                    <a:pt x="1002872" y="1290392"/>
                    <a:pt x="1006475" y="1230980"/>
                    <a:pt x="1006475" y="1095956"/>
                  </a:cubicBezTo>
                  <a:cubicBezTo>
                    <a:pt x="1006475" y="918084"/>
                    <a:pt x="1005394" y="904760"/>
                    <a:pt x="987017" y="895036"/>
                  </a:cubicBezTo>
                  <a:cubicBezTo>
                    <a:pt x="974765" y="888196"/>
                    <a:pt x="861978" y="884236"/>
                    <a:pt x="691176" y="884236"/>
                  </a:cubicBezTo>
                  <a:close/>
                  <a:moveTo>
                    <a:pt x="1504906" y="0"/>
                  </a:moveTo>
                  <a:lnTo>
                    <a:pt x="2007262" y="0"/>
                  </a:lnTo>
                  <a:lnTo>
                    <a:pt x="2509258" y="0"/>
                  </a:lnTo>
                  <a:lnTo>
                    <a:pt x="2657624" y="247692"/>
                  </a:lnTo>
                  <a:cubicBezTo>
                    <a:pt x="2764216" y="425904"/>
                    <a:pt x="2812112" y="497548"/>
                    <a:pt x="2828316" y="501868"/>
                  </a:cubicBezTo>
                  <a:cubicBezTo>
                    <a:pt x="2840920" y="505108"/>
                    <a:pt x="3083276" y="507988"/>
                    <a:pt x="3367404" y="507988"/>
                  </a:cubicBezTo>
                  <a:cubicBezTo>
                    <a:pt x="3728235" y="507988"/>
                    <a:pt x="3890286" y="511588"/>
                    <a:pt x="3906130" y="519508"/>
                  </a:cubicBezTo>
                  <a:cubicBezTo>
                    <a:pt x="3918014" y="525628"/>
                    <a:pt x="3943222" y="545072"/>
                    <a:pt x="3961588" y="562352"/>
                  </a:cubicBezTo>
                  <a:cubicBezTo>
                    <a:pt x="4027488" y="624636"/>
                    <a:pt x="4024607" y="568112"/>
                    <a:pt x="4024607" y="1909552"/>
                  </a:cubicBezTo>
                  <a:cubicBezTo>
                    <a:pt x="4024607" y="2872968"/>
                    <a:pt x="4021726" y="3133624"/>
                    <a:pt x="4011283" y="3168188"/>
                  </a:cubicBezTo>
                  <a:cubicBezTo>
                    <a:pt x="3991477" y="3235152"/>
                    <a:pt x="3952225" y="3277272"/>
                    <a:pt x="3887404" y="3301396"/>
                  </a:cubicBezTo>
                  <a:cubicBezTo>
                    <a:pt x="3830867" y="3322636"/>
                    <a:pt x="3830507" y="3322636"/>
                    <a:pt x="2004381" y="3321556"/>
                  </a:cubicBezTo>
                  <a:cubicBezTo>
                    <a:pt x="489032" y="3320836"/>
                    <a:pt x="170333" y="3318316"/>
                    <a:pt x="133601" y="3306436"/>
                  </a:cubicBezTo>
                  <a:cubicBezTo>
                    <a:pt x="81025" y="3290232"/>
                    <a:pt x="66981" y="3279432"/>
                    <a:pt x="28809" y="3226872"/>
                  </a:cubicBezTo>
                  <a:lnTo>
                    <a:pt x="0" y="3187268"/>
                  </a:lnTo>
                  <a:lnTo>
                    <a:pt x="0" y="1913152"/>
                  </a:lnTo>
                  <a:cubicBezTo>
                    <a:pt x="0" y="991136"/>
                    <a:pt x="3241" y="632556"/>
                    <a:pt x="11524" y="616716"/>
                  </a:cubicBezTo>
                  <a:cubicBezTo>
                    <a:pt x="28449" y="583952"/>
                    <a:pt x="72382" y="538592"/>
                    <a:pt x="103712" y="522388"/>
                  </a:cubicBezTo>
                  <a:cubicBezTo>
                    <a:pt x="126399" y="510508"/>
                    <a:pt x="223989" y="507988"/>
                    <a:pt x="654683" y="507988"/>
                  </a:cubicBezTo>
                  <a:lnTo>
                    <a:pt x="1177925" y="507988"/>
                  </a:lnTo>
                  <a:lnTo>
                    <a:pt x="1203853" y="485308"/>
                  </a:lnTo>
                  <a:cubicBezTo>
                    <a:pt x="1217897" y="472708"/>
                    <a:pt x="1291360" y="358220"/>
                    <a:pt x="1367344" y="23113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79" name="手繪多邊形 78"/>
            <p:cNvSpPr>
              <a:spLocks/>
            </p:cNvSpPr>
            <p:nvPr/>
          </p:nvSpPr>
          <p:spPr bwMode="auto">
            <a:xfrm>
              <a:off x="14046734" y="24416165"/>
              <a:ext cx="1019800" cy="1024369"/>
            </a:xfrm>
            <a:custGeom>
              <a:avLst/>
              <a:gdLst>
                <a:gd name="connsiteX0" fmla="*/ 696901 w 1382938"/>
                <a:gd name="connsiteY0" fmla="*/ 174564 h 1389136"/>
                <a:gd name="connsiteX1" fmla="*/ 615103 w 1382938"/>
                <a:gd name="connsiteY1" fmla="*/ 185584 h 1389136"/>
                <a:gd name="connsiteX2" fmla="*/ 187732 w 1382938"/>
                <a:gd name="connsiteY2" fmla="*/ 592580 h 1389136"/>
                <a:gd name="connsiteX3" fmla="*/ 187732 w 1382938"/>
                <a:gd name="connsiteY3" fmla="*/ 808496 h 1389136"/>
                <a:gd name="connsiteX4" fmla="*/ 532584 w 1382938"/>
                <a:gd name="connsiteY4" fmla="*/ 1189940 h 1389136"/>
                <a:gd name="connsiteX5" fmla="*/ 850769 w 1382938"/>
                <a:gd name="connsiteY5" fmla="*/ 1191740 h 1389136"/>
                <a:gd name="connsiteX6" fmla="*/ 1062653 w 1382938"/>
                <a:gd name="connsiteY6" fmla="*/ 1061472 h 1389136"/>
                <a:gd name="connsiteX7" fmla="*/ 1208953 w 1382938"/>
                <a:gd name="connsiteY7" fmla="*/ 698740 h 1389136"/>
                <a:gd name="connsiteX8" fmla="*/ 1135442 w 1382938"/>
                <a:gd name="connsiteY8" fmla="*/ 424528 h 1389136"/>
                <a:gd name="connsiteX9" fmla="*/ 777619 w 1382938"/>
                <a:gd name="connsiteY9" fmla="*/ 185944 h 1389136"/>
                <a:gd name="connsiteX10" fmla="*/ 696901 w 1382938"/>
                <a:gd name="connsiteY10" fmla="*/ 174564 h 1389136"/>
                <a:gd name="connsiteX11" fmla="*/ 709912 w 1382938"/>
                <a:gd name="connsiteY11" fmla="*/ 376 h 1389136"/>
                <a:gd name="connsiteX12" fmla="*/ 908829 w 1382938"/>
                <a:gd name="connsiteY12" fmla="*/ 35660 h 1389136"/>
                <a:gd name="connsiteX13" fmla="*/ 1337507 w 1382938"/>
                <a:gd name="connsiteY13" fmla="*/ 434916 h 1389136"/>
                <a:gd name="connsiteX14" fmla="*/ 1382858 w 1382938"/>
                <a:gd name="connsiteY14" fmla="*/ 698084 h 1389136"/>
                <a:gd name="connsiteX15" fmla="*/ 1357663 w 1382938"/>
                <a:gd name="connsiteY15" fmla="*/ 904012 h 1389136"/>
                <a:gd name="connsiteX16" fmla="*/ 909909 w 1382938"/>
                <a:gd name="connsiteY16" fmla="*/ 1358712 h 1389136"/>
                <a:gd name="connsiteX17" fmla="*/ 688552 w 1382938"/>
                <a:gd name="connsiteY17" fmla="*/ 1388952 h 1389136"/>
                <a:gd name="connsiteX18" fmla="*/ 517585 w 1382938"/>
                <a:gd name="connsiteY18" fmla="*/ 1372752 h 1389136"/>
                <a:gd name="connsiteX19" fmla="*/ 178170 w 1382938"/>
                <a:gd name="connsiteY19" fmla="*/ 1165384 h 1389136"/>
                <a:gd name="connsiteX20" fmla="*/ 10443 w 1382938"/>
                <a:gd name="connsiteY20" fmla="*/ 585760 h 1389136"/>
                <a:gd name="connsiteX21" fmla="*/ 214163 w 1382938"/>
                <a:gd name="connsiteY21" fmla="*/ 195868 h 1389136"/>
                <a:gd name="connsiteX22" fmla="*/ 657958 w 1382938"/>
                <a:gd name="connsiteY22" fmla="*/ 1820 h 1389136"/>
                <a:gd name="connsiteX23" fmla="*/ 709912 w 1382938"/>
                <a:gd name="connsiteY23" fmla="*/ 376 h 1389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82938" h="1389136">
                  <a:moveTo>
                    <a:pt x="696901" y="174564"/>
                  </a:moveTo>
                  <a:cubicBezTo>
                    <a:pt x="674920" y="174520"/>
                    <a:pt x="652759" y="178208"/>
                    <a:pt x="615103" y="185584"/>
                  </a:cubicBezTo>
                  <a:cubicBezTo>
                    <a:pt x="397454" y="228768"/>
                    <a:pt x="236379" y="381708"/>
                    <a:pt x="187732" y="592580"/>
                  </a:cubicBezTo>
                  <a:cubicBezTo>
                    <a:pt x="167553" y="678228"/>
                    <a:pt x="167553" y="721768"/>
                    <a:pt x="187732" y="808496"/>
                  </a:cubicBezTo>
                  <a:cubicBezTo>
                    <a:pt x="228451" y="983024"/>
                    <a:pt x="366104" y="1135604"/>
                    <a:pt x="532584" y="1189940"/>
                  </a:cubicBezTo>
                  <a:cubicBezTo>
                    <a:pt x="623030" y="1219448"/>
                    <a:pt x="766808" y="1220168"/>
                    <a:pt x="850769" y="1191740"/>
                  </a:cubicBezTo>
                  <a:cubicBezTo>
                    <a:pt x="935450" y="1163312"/>
                    <a:pt x="1000673" y="1123008"/>
                    <a:pt x="1062653" y="1061472"/>
                  </a:cubicBezTo>
                  <a:cubicBezTo>
                    <a:pt x="1166432" y="957476"/>
                    <a:pt x="1208953" y="852036"/>
                    <a:pt x="1208953" y="698740"/>
                  </a:cubicBezTo>
                  <a:cubicBezTo>
                    <a:pt x="1208953" y="591140"/>
                    <a:pt x="1188413" y="514132"/>
                    <a:pt x="1135442" y="424528"/>
                  </a:cubicBezTo>
                  <a:cubicBezTo>
                    <a:pt x="1067697" y="309016"/>
                    <a:pt x="928243" y="216172"/>
                    <a:pt x="777619" y="185944"/>
                  </a:cubicBezTo>
                  <a:cubicBezTo>
                    <a:pt x="740684" y="178388"/>
                    <a:pt x="718883" y="174612"/>
                    <a:pt x="696901" y="174564"/>
                  </a:cubicBezTo>
                  <a:close/>
                  <a:moveTo>
                    <a:pt x="709912" y="376"/>
                  </a:moveTo>
                  <a:cubicBezTo>
                    <a:pt x="769131" y="2720"/>
                    <a:pt x="846471" y="15952"/>
                    <a:pt x="908829" y="35660"/>
                  </a:cubicBezTo>
                  <a:cubicBezTo>
                    <a:pt x="1098153" y="95424"/>
                    <a:pt x="1272359" y="257788"/>
                    <a:pt x="1337507" y="434916"/>
                  </a:cubicBezTo>
                  <a:cubicBezTo>
                    <a:pt x="1380339" y="551560"/>
                    <a:pt x="1383578" y="570280"/>
                    <a:pt x="1382858" y="698084"/>
                  </a:cubicBezTo>
                  <a:cubicBezTo>
                    <a:pt x="1382138" y="803928"/>
                    <a:pt x="1377819" y="839572"/>
                    <a:pt x="1357663" y="904012"/>
                  </a:cubicBezTo>
                  <a:cubicBezTo>
                    <a:pt x="1287477" y="1127220"/>
                    <a:pt x="1129827" y="1287428"/>
                    <a:pt x="909909" y="1358712"/>
                  </a:cubicBezTo>
                  <a:cubicBezTo>
                    <a:pt x="822086" y="1387152"/>
                    <a:pt x="802290" y="1390032"/>
                    <a:pt x="688552" y="1388952"/>
                  </a:cubicBezTo>
                  <a:cubicBezTo>
                    <a:pt x="610087" y="1387872"/>
                    <a:pt x="546379" y="1382112"/>
                    <a:pt x="517585" y="1372752"/>
                  </a:cubicBezTo>
                  <a:cubicBezTo>
                    <a:pt x="367854" y="1324148"/>
                    <a:pt x="263834" y="1260788"/>
                    <a:pt x="178170" y="1165384"/>
                  </a:cubicBezTo>
                  <a:cubicBezTo>
                    <a:pt x="41037" y="1012736"/>
                    <a:pt x="-27710" y="774768"/>
                    <a:pt x="10443" y="585760"/>
                  </a:cubicBezTo>
                  <a:cubicBezTo>
                    <a:pt x="45716" y="412596"/>
                    <a:pt x="105464" y="298112"/>
                    <a:pt x="214163" y="195868"/>
                  </a:cubicBezTo>
                  <a:cubicBezTo>
                    <a:pt x="343738" y="74184"/>
                    <a:pt x="448478" y="28460"/>
                    <a:pt x="657958" y="1820"/>
                  </a:cubicBezTo>
                  <a:cubicBezTo>
                    <a:pt x="672445" y="20"/>
                    <a:pt x="690172" y="-408"/>
                    <a:pt x="709912" y="376"/>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sp>
        <p:nvSpPr>
          <p:cNvPr id="80" name="手繪多邊形 79"/>
          <p:cNvSpPr>
            <a:spLocks/>
          </p:cNvSpPr>
          <p:nvPr/>
        </p:nvSpPr>
        <p:spPr bwMode="auto">
          <a:xfrm rot="10800000" flipV="1">
            <a:off x="2434581" y="4996401"/>
            <a:ext cx="275946" cy="509658"/>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4"/>
          </a:solid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grpSp>
        <p:nvGrpSpPr>
          <p:cNvPr id="81" name="群組 80"/>
          <p:cNvGrpSpPr/>
          <p:nvPr/>
        </p:nvGrpSpPr>
        <p:grpSpPr>
          <a:xfrm>
            <a:off x="8122543" y="5092247"/>
            <a:ext cx="417258" cy="415522"/>
            <a:chOff x="35309818" y="13261794"/>
            <a:chExt cx="2516828" cy="2506357"/>
          </a:xfrm>
          <a:solidFill>
            <a:schemeClr val="accent6"/>
          </a:solidFill>
        </p:grpSpPr>
        <p:sp>
          <p:nvSpPr>
            <p:cNvPr id="82" name="手繪多邊形 81"/>
            <p:cNvSpPr>
              <a:spLocks/>
            </p:cNvSpPr>
            <p:nvPr/>
          </p:nvSpPr>
          <p:spPr bwMode="auto">
            <a:xfrm>
              <a:off x="35309818" y="13850431"/>
              <a:ext cx="2516828" cy="1917720"/>
            </a:xfrm>
            <a:custGeom>
              <a:avLst/>
              <a:gdLst>
                <a:gd name="connsiteX0" fmla="*/ 2520096 w 3413041"/>
                <a:gd name="connsiteY0" fmla="*/ 2002111 h 2600599"/>
                <a:gd name="connsiteX1" fmla="*/ 2443148 w 3413041"/>
                <a:gd name="connsiteY1" fmla="*/ 2036713 h 2600599"/>
                <a:gd name="connsiteX2" fmla="*/ 2430564 w 3413041"/>
                <a:gd name="connsiteY2" fmla="*/ 2169719 h 2600599"/>
                <a:gd name="connsiteX3" fmla="*/ 2517576 w 3413041"/>
                <a:gd name="connsiteY3" fmla="*/ 2225587 h 2600599"/>
                <a:gd name="connsiteX4" fmla="*/ 2561084 w 3413041"/>
                <a:gd name="connsiteY4" fmla="*/ 2209367 h 2600599"/>
                <a:gd name="connsiteX5" fmla="*/ 2616816 w 3413041"/>
                <a:gd name="connsiteY5" fmla="*/ 2052933 h 2600599"/>
                <a:gd name="connsiteX6" fmla="*/ 2520096 w 3413041"/>
                <a:gd name="connsiteY6" fmla="*/ 2002111 h 2600599"/>
                <a:gd name="connsiteX7" fmla="*/ 1508300 w 3413041"/>
                <a:gd name="connsiteY7" fmla="*/ 2002111 h 2600599"/>
                <a:gd name="connsiteX8" fmla="*/ 1405560 w 3413041"/>
                <a:gd name="connsiteY8" fmla="*/ 2145595 h 2600599"/>
                <a:gd name="connsiteX9" fmla="*/ 1478740 w 3413041"/>
                <a:gd name="connsiteY9" fmla="*/ 2211959 h 2600599"/>
                <a:gd name="connsiteX10" fmla="*/ 1603472 w 3413041"/>
                <a:gd name="connsiteY10" fmla="*/ 2164249 h 2600599"/>
                <a:gd name="connsiteX11" fmla="*/ 1611040 w 3413041"/>
                <a:gd name="connsiteY11" fmla="*/ 2063091 h 2600599"/>
                <a:gd name="connsiteX12" fmla="*/ 1508300 w 3413041"/>
                <a:gd name="connsiteY12" fmla="*/ 2002111 h 2600599"/>
                <a:gd name="connsiteX13" fmla="*/ 2022368 w 3413041"/>
                <a:gd name="connsiteY13" fmla="*/ 2000359 h 2600599"/>
                <a:gd name="connsiteX14" fmla="*/ 1911224 w 3413041"/>
                <a:gd name="connsiteY14" fmla="*/ 2071965 h 2600599"/>
                <a:gd name="connsiteX15" fmla="*/ 2048404 w 3413041"/>
                <a:gd name="connsiteY15" fmla="*/ 2212371 h 2600599"/>
                <a:gd name="connsiteX16" fmla="*/ 2097140 w 3413041"/>
                <a:gd name="connsiteY16" fmla="*/ 2186677 h 2600599"/>
                <a:gd name="connsiteX17" fmla="*/ 2123492 w 3413041"/>
                <a:gd name="connsiteY17" fmla="*/ 2077755 h 2600599"/>
                <a:gd name="connsiteX18" fmla="*/ 2022368 w 3413041"/>
                <a:gd name="connsiteY18" fmla="*/ 2000359 h 2600599"/>
                <a:gd name="connsiteX19" fmla="*/ 3015036 w 3413041"/>
                <a:gd name="connsiteY19" fmla="*/ 1999015 h 2600599"/>
                <a:gd name="connsiteX20" fmla="*/ 2949232 w 3413041"/>
                <a:gd name="connsiteY20" fmla="*/ 2036257 h 2600599"/>
                <a:gd name="connsiteX21" fmla="*/ 2938388 w 3413041"/>
                <a:gd name="connsiteY21" fmla="*/ 2169321 h 2600599"/>
                <a:gd name="connsiteX22" fmla="*/ 3036728 w 3413041"/>
                <a:gd name="connsiteY22" fmla="*/ 2220303 h 2600599"/>
                <a:gd name="connsiteX23" fmla="*/ 3059144 w 3413041"/>
                <a:gd name="connsiteY23" fmla="*/ 2215603 h 2600599"/>
                <a:gd name="connsiteX24" fmla="*/ 3098552 w 3413041"/>
                <a:gd name="connsiteY24" fmla="*/ 2189569 h 2600599"/>
                <a:gd name="connsiteX25" fmla="*/ 3015036 w 3413041"/>
                <a:gd name="connsiteY25" fmla="*/ 1999015 h 2600599"/>
                <a:gd name="connsiteX26" fmla="*/ 510504 w 3413041"/>
                <a:gd name="connsiteY26" fmla="*/ 1896023 h 2600599"/>
                <a:gd name="connsiteX27" fmla="*/ 395168 w 3413041"/>
                <a:gd name="connsiteY27" fmla="*/ 1923123 h 2600599"/>
                <a:gd name="connsiteX28" fmla="*/ 384384 w 3413041"/>
                <a:gd name="connsiteY28" fmla="*/ 2288055 h 2600599"/>
                <a:gd name="connsiteX29" fmla="*/ 606156 w 3413041"/>
                <a:gd name="connsiteY29" fmla="*/ 2291305 h 2600599"/>
                <a:gd name="connsiteX30" fmla="*/ 676964 w 3413041"/>
                <a:gd name="connsiteY30" fmla="*/ 2223805 h 2600599"/>
                <a:gd name="connsiteX31" fmla="*/ 706436 w 3413041"/>
                <a:gd name="connsiteY31" fmla="*/ 2108297 h 2600599"/>
                <a:gd name="connsiteX32" fmla="*/ 679120 w 3413041"/>
                <a:gd name="connsiteY32" fmla="*/ 1994593 h 2600599"/>
                <a:gd name="connsiteX33" fmla="*/ 510504 w 3413041"/>
                <a:gd name="connsiteY33" fmla="*/ 1896023 h 2600599"/>
                <a:gd name="connsiteX34" fmla="*/ 1699384 w 3413041"/>
                <a:gd name="connsiteY34" fmla="*/ 387 h 2600599"/>
                <a:gd name="connsiteX35" fmla="*/ 1880900 w 3413041"/>
                <a:gd name="connsiteY35" fmla="*/ 104633 h 2600599"/>
                <a:gd name="connsiteX36" fmla="*/ 1835172 w 3413041"/>
                <a:gd name="connsiteY36" fmla="*/ 324865 h 2600599"/>
                <a:gd name="connsiteX37" fmla="*/ 1808528 w 3413041"/>
                <a:gd name="connsiteY37" fmla="*/ 349695 h 2600599"/>
                <a:gd name="connsiteX38" fmla="*/ 1808528 w 3413041"/>
                <a:gd name="connsiteY38" fmla="*/ 976565 h 2600599"/>
                <a:gd name="connsiteX39" fmla="*/ 1824732 w 3413041"/>
                <a:gd name="connsiteY39" fmla="*/ 1609553 h 2600599"/>
                <a:gd name="connsiteX40" fmla="*/ 2553832 w 3413041"/>
                <a:gd name="connsiteY40" fmla="*/ 1615671 h 2600599"/>
                <a:gd name="connsiteX41" fmla="*/ 3379788 w 3413041"/>
                <a:gd name="connsiteY41" fmla="*/ 1692319 h 2600599"/>
                <a:gd name="connsiteX42" fmla="*/ 3408952 w 3413041"/>
                <a:gd name="connsiteY42" fmla="*/ 1730825 h 2600599"/>
                <a:gd name="connsiteX43" fmla="*/ 3411832 w 3413041"/>
                <a:gd name="connsiteY43" fmla="*/ 2094279 h 2600599"/>
                <a:gd name="connsiteX44" fmla="*/ 3395268 w 3413041"/>
                <a:gd name="connsiteY44" fmla="*/ 2496239 h 2600599"/>
                <a:gd name="connsiteX45" fmla="*/ 3299856 w 3413041"/>
                <a:gd name="connsiteY45" fmla="*/ 2585125 h 2600599"/>
                <a:gd name="connsiteX46" fmla="*/ 1709876 w 3413041"/>
                <a:gd name="connsiteY46" fmla="*/ 2600599 h 2600599"/>
                <a:gd name="connsiteX47" fmla="*/ 115576 w 3413041"/>
                <a:gd name="connsiteY47" fmla="*/ 2581165 h 2600599"/>
                <a:gd name="connsiteX48" fmla="*/ 11520 w 3413041"/>
                <a:gd name="connsiteY48" fmla="*/ 2459535 h 2600599"/>
                <a:gd name="connsiteX49" fmla="*/ 0 w 3413041"/>
                <a:gd name="connsiteY49" fmla="*/ 2107955 h 2600599"/>
                <a:gd name="connsiteX50" fmla="*/ 11520 w 3413041"/>
                <a:gd name="connsiteY50" fmla="*/ 1756735 h 2600599"/>
                <a:gd name="connsiteX51" fmla="*/ 111976 w 3413041"/>
                <a:gd name="connsiteY51" fmla="*/ 1635823 h 2600599"/>
                <a:gd name="connsiteX52" fmla="*/ 876360 w 3413041"/>
                <a:gd name="connsiteY52" fmla="*/ 1615671 h 2600599"/>
                <a:gd name="connsiteX53" fmla="*/ 1613384 w 3413041"/>
                <a:gd name="connsiteY53" fmla="*/ 1603435 h 2600599"/>
                <a:gd name="connsiteX54" fmla="*/ 1625624 w 3413041"/>
                <a:gd name="connsiteY54" fmla="*/ 975845 h 2600599"/>
                <a:gd name="connsiteX55" fmla="*/ 1625624 w 3413041"/>
                <a:gd name="connsiteY55" fmla="*/ 360131 h 2600599"/>
                <a:gd name="connsiteX56" fmla="*/ 1588900 w 3413041"/>
                <a:gd name="connsiteY56" fmla="*/ 325225 h 2600599"/>
                <a:gd name="connsiteX57" fmla="*/ 1539572 w 3413041"/>
                <a:gd name="connsiteY57" fmla="*/ 115069 h 2600599"/>
                <a:gd name="connsiteX58" fmla="*/ 1627784 w 3413041"/>
                <a:gd name="connsiteY58" fmla="*/ 20067 h 2600599"/>
                <a:gd name="connsiteX59" fmla="*/ 1699384 w 3413041"/>
                <a:gd name="connsiteY59" fmla="*/ 387 h 2600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3413041" h="2600599">
                  <a:moveTo>
                    <a:pt x="2520096" y="2002111"/>
                  </a:moveTo>
                  <a:cubicBezTo>
                    <a:pt x="2485576" y="2002111"/>
                    <a:pt x="2471552" y="2008599"/>
                    <a:pt x="2443148" y="2036713"/>
                  </a:cubicBezTo>
                  <a:cubicBezTo>
                    <a:pt x="2401440" y="2078525"/>
                    <a:pt x="2397124" y="2126825"/>
                    <a:pt x="2430564" y="2169719"/>
                  </a:cubicBezTo>
                  <a:cubicBezTo>
                    <a:pt x="2447824" y="2191345"/>
                    <a:pt x="2494924" y="2221623"/>
                    <a:pt x="2517576" y="2225587"/>
                  </a:cubicBezTo>
                  <a:cubicBezTo>
                    <a:pt x="2519016" y="2225947"/>
                    <a:pt x="2538432" y="2218379"/>
                    <a:pt x="2561084" y="2209367"/>
                  </a:cubicBezTo>
                  <a:cubicBezTo>
                    <a:pt x="2626164" y="2183415"/>
                    <a:pt x="2649536" y="2116733"/>
                    <a:pt x="2616816" y="2052933"/>
                  </a:cubicBezTo>
                  <a:cubicBezTo>
                    <a:pt x="2597040" y="2014725"/>
                    <a:pt x="2572952" y="2002111"/>
                    <a:pt x="2520096" y="2002111"/>
                  </a:cubicBezTo>
                  <a:close/>
                  <a:moveTo>
                    <a:pt x="1508300" y="2002111"/>
                  </a:moveTo>
                  <a:cubicBezTo>
                    <a:pt x="1428992" y="2002111"/>
                    <a:pt x="1376360" y="2076005"/>
                    <a:pt x="1405560" y="2145595"/>
                  </a:cubicBezTo>
                  <a:cubicBezTo>
                    <a:pt x="1421784" y="2184695"/>
                    <a:pt x="1436564" y="2198327"/>
                    <a:pt x="1478740" y="2211959"/>
                  </a:cubicBezTo>
                  <a:cubicBezTo>
                    <a:pt x="1522000" y="2225947"/>
                    <a:pt x="1574992" y="2205501"/>
                    <a:pt x="1603472" y="2164249"/>
                  </a:cubicBezTo>
                  <a:cubicBezTo>
                    <a:pt x="1630148" y="2125149"/>
                    <a:pt x="1631952" y="2102909"/>
                    <a:pt x="1611040" y="2063091"/>
                  </a:cubicBezTo>
                  <a:cubicBezTo>
                    <a:pt x="1589412" y="2021481"/>
                    <a:pt x="1556968" y="2002111"/>
                    <a:pt x="1508300" y="2002111"/>
                  </a:cubicBezTo>
                  <a:close/>
                  <a:moveTo>
                    <a:pt x="2022368" y="2000359"/>
                  </a:moveTo>
                  <a:cubicBezTo>
                    <a:pt x="1977828" y="1999137"/>
                    <a:pt x="1931620" y="2022751"/>
                    <a:pt x="1911224" y="2071965"/>
                  </a:cubicBezTo>
                  <a:cubicBezTo>
                    <a:pt x="1878012" y="2152299"/>
                    <a:pt x="1963928" y="2240235"/>
                    <a:pt x="2048404" y="2212371"/>
                  </a:cubicBezTo>
                  <a:cubicBezTo>
                    <a:pt x="2065372" y="2206943"/>
                    <a:pt x="2087392" y="2195363"/>
                    <a:pt x="2097140" y="2186677"/>
                  </a:cubicBezTo>
                  <a:cubicBezTo>
                    <a:pt x="2121328" y="2165689"/>
                    <a:pt x="2133600" y="2115027"/>
                    <a:pt x="2123492" y="2077755"/>
                  </a:cubicBezTo>
                  <a:cubicBezTo>
                    <a:pt x="2109776" y="2027635"/>
                    <a:pt x="2066904" y="2001581"/>
                    <a:pt x="2022368" y="2000359"/>
                  </a:cubicBezTo>
                  <a:close/>
                  <a:moveTo>
                    <a:pt x="3015036" y="1999015"/>
                  </a:moveTo>
                  <a:cubicBezTo>
                    <a:pt x="2991536" y="1999737"/>
                    <a:pt x="2973096" y="2010223"/>
                    <a:pt x="2949232" y="2036257"/>
                  </a:cubicBezTo>
                  <a:cubicBezTo>
                    <a:pt x="2909100" y="2080009"/>
                    <a:pt x="2905124" y="2127377"/>
                    <a:pt x="2938388" y="2169321"/>
                  </a:cubicBezTo>
                  <a:cubicBezTo>
                    <a:pt x="2962612" y="2200417"/>
                    <a:pt x="3015396" y="2227535"/>
                    <a:pt x="3036728" y="2220303"/>
                  </a:cubicBezTo>
                  <a:cubicBezTo>
                    <a:pt x="3044320" y="2217773"/>
                    <a:pt x="3054444" y="2215603"/>
                    <a:pt x="3059144" y="2215603"/>
                  </a:cubicBezTo>
                  <a:cubicBezTo>
                    <a:pt x="3063844" y="2215603"/>
                    <a:pt x="3081560" y="2203671"/>
                    <a:pt x="3098552" y="2189569"/>
                  </a:cubicBezTo>
                  <a:cubicBezTo>
                    <a:pt x="3181348" y="2119783"/>
                    <a:pt x="3126756" y="1995759"/>
                    <a:pt x="3015036" y="1999015"/>
                  </a:cubicBezTo>
                  <a:close/>
                  <a:moveTo>
                    <a:pt x="510504" y="1896023"/>
                  </a:moveTo>
                  <a:cubicBezTo>
                    <a:pt x="470936" y="1893547"/>
                    <a:pt x="430752" y="1902141"/>
                    <a:pt x="395168" y="1923123"/>
                  </a:cubicBezTo>
                  <a:cubicBezTo>
                    <a:pt x="254988" y="2005421"/>
                    <a:pt x="249236" y="2203951"/>
                    <a:pt x="384384" y="2288055"/>
                  </a:cubicBezTo>
                  <a:cubicBezTo>
                    <a:pt x="456272" y="2332815"/>
                    <a:pt x="532832" y="2333899"/>
                    <a:pt x="606156" y="2291305"/>
                  </a:cubicBezTo>
                  <a:cubicBezTo>
                    <a:pt x="628800" y="2278309"/>
                    <a:pt x="660788" y="2247627"/>
                    <a:pt x="676964" y="2223805"/>
                  </a:cubicBezTo>
                  <a:cubicBezTo>
                    <a:pt x="702844" y="2185543"/>
                    <a:pt x="706436" y="2170381"/>
                    <a:pt x="706436" y="2108297"/>
                  </a:cubicBezTo>
                  <a:cubicBezTo>
                    <a:pt x="706436" y="2048377"/>
                    <a:pt x="702124" y="2030329"/>
                    <a:pt x="679120" y="1994593"/>
                  </a:cubicBezTo>
                  <a:cubicBezTo>
                    <a:pt x="640704" y="1935035"/>
                    <a:pt x="576456" y="1900151"/>
                    <a:pt x="510504" y="1896023"/>
                  </a:cubicBezTo>
                  <a:close/>
                  <a:moveTo>
                    <a:pt x="1699384" y="387"/>
                  </a:moveTo>
                  <a:cubicBezTo>
                    <a:pt x="1772344" y="-4337"/>
                    <a:pt x="1845252" y="34461"/>
                    <a:pt x="1880900" y="104633"/>
                  </a:cubicBezTo>
                  <a:cubicBezTo>
                    <a:pt x="1916904" y="175165"/>
                    <a:pt x="1898180" y="266209"/>
                    <a:pt x="1835172" y="324865"/>
                  </a:cubicBezTo>
                  <a:lnTo>
                    <a:pt x="1808528" y="349695"/>
                  </a:lnTo>
                  <a:lnTo>
                    <a:pt x="1808528" y="976565"/>
                  </a:lnTo>
                  <a:cubicBezTo>
                    <a:pt x="1808528" y="1538661"/>
                    <a:pt x="1810328" y="1603795"/>
                    <a:pt x="1824732" y="1609553"/>
                  </a:cubicBezTo>
                  <a:cubicBezTo>
                    <a:pt x="1833372" y="1612791"/>
                    <a:pt x="2161740" y="1615671"/>
                    <a:pt x="2553832" y="1615671"/>
                  </a:cubicBezTo>
                  <a:cubicBezTo>
                    <a:pt x="3355664" y="1616031"/>
                    <a:pt x="3318940" y="1612791"/>
                    <a:pt x="3379788" y="1692319"/>
                  </a:cubicBezTo>
                  <a:lnTo>
                    <a:pt x="3408952" y="1730825"/>
                  </a:lnTo>
                  <a:lnTo>
                    <a:pt x="3411832" y="2094279"/>
                  </a:lnTo>
                  <a:cubicBezTo>
                    <a:pt x="3414712" y="2436503"/>
                    <a:pt x="3413632" y="2460255"/>
                    <a:pt x="3395268" y="2496239"/>
                  </a:cubicBezTo>
                  <a:cubicBezTo>
                    <a:pt x="3371144" y="2543381"/>
                    <a:pt x="3348104" y="2564973"/>
                    <a:pt x="3299856" y="2585125"/>
                  </a:cubicBezTo>
                  <a:cubicBezTo>
                    <a:pt x="3266732" y="2598799"/>
                    <a:pt x="3084188" y="2600599"/>
                    <a:pt x="1709876" y="2600599"/>
                  </a:cubicBezTo>
                  <a:cubicBezTo>
                    <a:pt x="215668" y="2600239"/>
                    <a:pt x="155900" y="2599519"/>
                    <a:pt x="115576" y="2581165"/>
                  </a:cubicBezTo>
                  <a:cubicBezTo>
                    <a:pt x="69848" y="2560655"/>
                    <a:pt x="29524" y="2513153"/>
                    <a:pt x="11520" y="2459535"/>
                  </a:cubicBezTo>
                  <a:cubicBezTo>
                    <a:pt x="3960" y="2436503"/>
                    <a:pt x="0" y="2318111"/>
                    <a:pt x="0" y="2107955"/>
                  </a:cubicBezTo>
                  <a:cubicBezTo>
                    <a:pt x="0" y="1898157"/>
                    <a:pt x="3960" y="1779405"/>
                    <a:pt x="11520" y="1756735"/>
                  </a:cubicBezTo>
                  <a:cubicBezTo>
                    <a:pt x="28804" y="1704915"/>
                    <a:pt x="67328" y="1658493"/>
                    <a:pt x="111976" y="1635823"/>
                  </a:cubicBezTo>
                  <a:cubicBezTo>
                    <a:pt x="150500" y="1616031"/>
                    <a:pt x="172824" y="1615671"/>
                    <a:pt x="876360" y="1615671"/>
                  </a:cubicBezTo>
                  <a:cubicBezTo>
                    <a:pt x="1426516" y="1615671"/>
                    <a:pt x="1604380" y="1612791"/>
                    <a:pt x="1613384" y="1603435"/>
                  </a:cubicBezTo>
                  <a:cubicBezTo>
                    <a:pt x="1622744" y="1594079"/>
                    <a:pt x="1625624" y="1440781"/>
                    <a:pt x="1625624" y="975845"/>
                  </a:cubicBezTo>
                  <a:lnTo>
                    <a:pt x="1625624" y="360131"/>
                  </a:lnTo>
                  <a:lnTo>
                    <a:pt x="1588900" y="325225"/>
                  </a:lnTo>
                  <a:cubicBezTo>
                    <a:pt x="1525172" y="264409"/>
                    <a:pt x="1507888" y="190999"/>
                    <a:pt x="1539572" y="115069"/>
                  </a:cubicBezTo>
                  <a:cubicBezTo>
                    <a:pt x="1559736" y="66847"/>
                    <a:pt x="1581336" y="43817"/>
                    <a:pt x="1627784" y="20067"/>
                  </a:cubicBezTo>
                  <a:cubicBezTo>
                    <a:pt x="1650736" y="8371"/>
                    <a:pt x="1675064" y="1961"/>
                    <a:pt x="1699384" y="38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noAutofit/>
            </a:bodyPr>
            <a:lstStyle/>
            <a:p>
              <a:endParaRPr lang="zh-TW" altLang="en-US"/>
            </a:p>
          </p:txBody>
        </p:sp>
        <p:sp>
          <p:nvSpPr>
            <p:cNvPr id="83" name="Freeform 92"/>
            <p:cNvSpPr>
              <a:spLocks/>
            </p:cNvSpPr>
            <p:nvPr/>
          </p:nvSpPr>
          <p:spPr bwMode="auto">
            <a:xfrm>
              <a:off x="35512341" y="13261794"/>
              <a:ext cx="405044" cy="1443407"/>
            </a:xfrm>
            <a:custGeom>
              <a:avLst/>
              <a:gdLst>
                <a:gd name="T0" fmla="*/ 1033 w 1527"/>
                <a:gd name="T1" fmla="*/ 5262 h 5433"/>
                <a:gd name="T2" fmla="*/ 125 w 1527"/>
                <a:gd name="T3" fmla="*/ 3147 h 5433"/>
                <a:gd name="T4" fmla="*/ 1098 w 1527"/>
                <a:gd name="T5" fmla="*/ 127 h 5433"/>
                <a:gd name="T6" fmla="*/ 1212 w 1527"/>
                <a:gd name="T7" fmla="*/ 0 h 5433"/>
                <a:gd name="T8" fmla="*/ 1369 w 1527"/>
                <a:gd name="T9" fmla="*/ 154 h 5433"/>
                <a:gd name="T10" fmla="*/ 1527 w 1527"/>
                <a:gd name="T11" fmla="*/ 353 h 5433"/>
                <a:gd name="T12" fmla="*/ 1439 w 1527"/>
                <a:gd name="T13" fmla="*/ 481 h 5433"/>
                <a:gd name="T14" fmla="*/ 863 w 1527"/>
                <a:gd name="T15" fmla="*/ 1402 h 5433"/>
                <a:gd name="T16" fmla="*/ 622 w 1527"/>
                <a:gd name="T17" fmla="*/ 2283 h 5433"/>
                <a:gd name="T18" fmla="*/ 1412 w 1527"/>
                <a:gd name="T19" fmla="*/ 4958 h 5433"/>
                <a:gd name="T20" fmla="*/ 1526 w 1527"/>
                <a:gd name="T21" fmla="*/ 5112 h 5433"/>
                <a:gd name="T22" fmla="*/ 1210 w 1527"/>
                <a:gd name="T23" fmla="*/ 5432 h 5433"/>
                <a:gd name="T24" fmla="*/ 1033 w 1527"/>
                <a:gd name="T25" fmla="*/ 5262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27" h="5433">
                  <a:moveTo>
                    <a:pt x="1033" y="5262"/>
                  </a:moveTo>
                  <a:cubicBezTo>
                    <a:pt x="505" y="4626"/>
                    <a:pt x="222" y="3966"/>
                    <a:pt x="125" y="3147"/>
                  </a:cubicBezTo>
                  <a:cubicBezTo>
                    <a:pt x="0" y="2085"/>
                    <a:pt x="368" y="942"/>
                    <a:pt x="1098" y="127"/>
                  </a:cubicBezTo>
                  <a:lnTo>
                    <a:pt x="1212" y="0"/>
                  </a:lnTo>
                  <a:lnTo>
                    <a:pt x="1369" y="154"/>
                  </a:lnTo>
                  <a:cubicBezTo>
                    <a:pt x="1456" y="239"/>
                    <a:pt x="1527" y="329"/>
                    <a:pt x="1527" y="353"/>
                  </a:cubicBezTo>
                  <a:cubicBezTo>
                    <a:pt x="1527" y="378"/>
                    <a:pt x="1487" y="436"/>
                    <a:pt x="1439" y="481"/>
                  </a:cubicBezTo>
                  <a:cubicBezTo>
                    <a:pt x="1290" y="623"/>
                    <a:pt x="990" y="1101"/>
                    <a:pt x="863" y="1402"/>
                  </a:cubicBezTo>
                  <a:cubicBezTo>
                    <a:pt x="746" y="1677"/>
                    <a:pt x="696" y="1858"/>
                    <a:pt x="622" y="2283"/>
                  </a:cubicBezTo>
                  <a:cubicBezTo>
                    <a:pt x="471" y="3144"/>
                    <a:pt x="802" y="4265"/>
                    <a:pt x="1412" y="4958"/>
                  </a:cubicBezTo>
                  <a:cubicBezTo>
                    <a:pt x="1475" y="5030"/>
                    <a:pt x="1526" y="5099"/>
                    <a:pt x="1526" y="5112"/>
                  </a:cubicBezTo>
                  <a:cubicBezTo>
                    <a:pt x="1525" y="5152"/>
                    <a:pt x="1248" y="5433"/>
                    <a:pt x="1210" y="5432"/>
                  </a:cubicBezTo>
                  <a:cubicBezTo>
                    <a:pt x="1190" y="5432"/>
                    <a:pt x="1110" y="5356"/>
                    <a:pt x="1033" y="5262"/>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4" name="Freeform 93"/>
            <p:cNvSpPr>
              <a:spLocks/>
            </p:cNvSpPr>
            <p:nvPr/>
          </p:nvSpPr>
          <p:spPr bwMode="auto">
            <a:xfrm>
              <a:off x="37228508" y="13261794"/>
              <a:ext cx="376948" cy="1443407"/>
            </a:xfrm>
            <a:custGeom>
              <a:avLst/>
              <a:gdLst>
                <a:gd name="T0" fmla="*/ 144 w 1421"/>
                <a:gd name="T1" fmla="*/ 5290 h 5433"/>
                <a:gd name="T2" fmla="*/ 0 w 1421"/>
                <a:gd name="T3" fmla="*/ 5119 h 5433"/>
                <a:gd name="T4" fmla="*/ 156 w 1421"/>
                <a:gd name="T5" fmla="*/ 4897 h 5433"/>
                <a:gd name="T6" fmla="*/ 841 w 1421"/>
                <a:gd name="T7" fmla="*/ 3529 h 5433"/>
                <a:gd name="T8" fmla="*/ 915 w 1421"/>
                <a:gd name="T9" fmla="*/ 2766 h 5433"/>
                <a:gd name="T10" fmla="*/ 756 w 1421"/>
                <a:gd name="T11" fmla="*/ 1640 h 5433"/>
                <a:gd name="T12" fmla="*/ 158 w 1421"/>
                <a:gd name="T13" fmla="*/ 567 h 5433"/>
                <a:gd name="T14" fmla="*/ 0 w 1421"/>
                <a:gd name="T15" fmla="*/ 341 h 5433"/>
                <a:gd name="T16" fmla="*/ 157 w 1421"/>
                <a:gd name="T17" fmla="*/ 154 h 5433"/>
                <a:gd name="T18" fmla="*/ 314 w 1421"/>
                <a:gd name="T19" fmla="*/ 0 h 5433"/>
                <a:gd name="T20" fmla="*/ 452 w 1421"/>
                <a:gd name="T21" fmla="*/ 155 h 5433"/>
                <a:gd name="T22" fmla="*/ 1184 w 1421"/>
                <a:gd name="T23" fmla="*/ 1378 h 5433"/>
                <a:gd name="T24" fmla="*/ 1380 w 1421"/>
                <a:gd name="T25" fmla="*/ 2110 h 5433"/>
                <a:gd name="T26" fmla="*/ 1385 w 1421"/>
                <a:gd name="T27" fmla="*/ 3313 h 5433"/>
                <a:gd name="T28" fmla="*/ 1311 w 1421"/>
                <a:gd name="T29" fmla="*/ 3641 h 5433"/>
                <a:gd name="T30" fmla="*/ 711 w 1421"/>
                <a:gd name="T31" fmla="*/ 4981 h 5433"/>
                <a:gd name="T32" fmla="*/ 310 w 1421"/>
                <a:gd name="T33" fmla="*/ 5433 h 5433"/>
                <a:gd name="T34" fmla="*/ 144 w 1421"/>
                <a:gd name="T35" fmla="*/ 5290 h 5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21" h="5433">
                  <a:moveTo>
                    <a:pt x="144" y="5290"/>
                  </a:moveTo>
                  <a:cubicBezTo>
                    <a:pt x="65" y="5212"/>
                    <a:pt x="0" y="5135"/>
                    <a:pt x="0" y="5119"/>
                  </a:cubicBezTo>
                  <a:cubicBezTo>
                    <a:pt x="0" y="5104"/>
                    <a:pt x="70" y="5004"/>
                    <a:pt x="156" y="4897"/>
                  </a:cubicBezTo>
                  <a:cubicBezTo>
                    <a:pt x="483" y="4492"/>
                    <a:pt x="709" y="4040"/>
                    <a:pt x="841" y="3529"/>
                  </a:cubicBezTo>
                  <a:cubicBezTo>
                    <a:pt x="905" y="3280"/>
                    <a:pt x="914" y="3186"/>
                    <a:pt x="915" y="2766"/>
                  </a:cubicBezTo>
                  <a:cubicBezTo>
                    <a:pt x="917" y="2242"/>
                    <a:pt x="889" y="2047"/>
                    <a:pt x="756" y="1640"/>
                  </a:cubicBezTo>
                  <a:cubicBezTo>
                    <a:pt x="623" y="1234"/>
                    <a:pt x="449" y="922"/>
                    <a:pt x="158" y="567"/>
                  </a:cubicBezTo>
                  <a:cubicBezTo>
                    <a:pt x="71" y="461"/>
                    <a:pt x="0" y="359"/>
                    <a:pt x="0" y="341"/>
                  </a:cubicBezTo>
                  <a:cubicBezTo>
                    <a:pt x="0" y="323"/>
                    <a:pt x="70" y="239"/>
                    <a:pt x="157" y="154"/>
                  </a:cubicBezTo>
                  <a:lnTo>
                    <a:pt x="314" y="0"/>
                  </a:lnTo>
                  <a:lnTo>
                    <a:pt x="452" y="155"/>
                  </a:lnTo>
                  <a:cubicBezTo>
                    <a:pt x="731" y="467"/>
                    <a:pt x="1039" y="981"/>
                    <a:pt x="1184" y="1378"/>
                  </a:cubicBezTo>
                  <a:cubicBezTo>
                    <a:pt x="1233" y="1511"/>
                    <a:pt x="1299" y="1760"/>
                    <a:pt x="1380" y="2110"/>
                  </a:cubicBezTo>
                  <a:cubicBezTo>
                    <a:pt x="1417" y="2273"/>
                    <a:pt x="1421" y="3170"/>
                    <a:pt x="1385" y="3313"/>
                  </a:cubicBezTo>
                  <a:cubicBezTo>
                    <a:pt x="1371" y="3369"/>
                    <a:pt x="1337" y="3516"/>
                    <a:pt x="1311" y="3641"/>
                  </a:cubicBezTo>
                  <a:cubicBezTo>
                    <a:pt x="1220" y="4071"/>
                    <a:pt x="985" y="4596"/>
                    <a:pt x="711" y="4981"/>
                  </a:cubicBezTo>
                  <a:cubicBezTo>
                    <a:pt x="572" y="5176"/>
                    <a:pt x="344" y="5433"/>
                    <a:pt x="310" y="5433"/>
                  </a:cubicBezTo>
                  <a:cubicBezTo>
                    <a:pt x="299" y="5433"/>
                    <a:pt x="224" y="5368"/>
                    <a:pt x="144" y="529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5" name="Freeform 94"/>
            <p:cNvSpPr>
              <a:spLocks/>
            </p:cNvSpPr>
            <p:nvPr/>
          </p:nvSpPr>
          <p:spPr bwMode="auto">
            <a:xfrm>
              <a:off x="35835435" y="13472509"/>
              <a:ext cx="300856" cy="1021974"/>
            </a:xfrm>
            <a:custGeom>
              <a:avLst/>
              <a:gdLst>
                <a:gd name="T0" fmla="*/ 649 w 1133"/>
                <a:gd name="T1" fmla="*/ 3709 h 3850"/>
                <a:gd name="T2" fmla="*/ 64 w 1133"/>
                <a:gd name="T3" fmla="*/ 2517 h 3850"/>
                <a:gd name="T4" fmla="*/ 50 w 1133"/>
                <a:gd name="T5" fmla="*/ 1437 h 3850"/>
                <a:gd name="T6" fmla="*/ 583 w 1133"/>
                <a:gd name="T7" fmla="*/ 253 h 3850"/>
                <a:gd name="T8" fmla="*/ 974 w 1133"/>
                <a:gd name="T9" fmla="*/ 185 h 3850"/>
                <a:gd name="T10" fmla="*/ 1133 w 1133"/>
                <a:gd name="T11" fmla="*/ 344 h 3850"/>
                <a:gd name="T12" fmla="*/ 984 w 1133"/>
                <a:gd name="T13" fmla="*/ 538 h 3850"/>
                <a:gd name="T14" fmla="*/ 561 w 1133"/>
                <a:gd name="T15" fmla="*/ 1412 h 3850"/>
                <a:gd name="T16" fmla="*/ 616 w 1133"/>
                <a:gd name="T17" fmla="*/ 2679 h 3850"/>
                <a:gd name="T18" fmla="*/ 966 w 1133"/>
                <a:gd name="T19" fmla="*/ 3313 h 3850"/>
                <a:gd name="T20" fmla="*/ 1087 w 1133"/>
                <a:gd name="T21" fmla="*/ 3572 h 3850"/>
                <a:gd name="T22" fmla="*/ 780 w 1133"/>
                <a:gd name="T23" fmla="*/ 3850 h 3850"/>
                <a:gd name="T24" fmla="*/ 649 w 1133"/>
                <a:gd name="T25" fmla="*/ 3709 h 3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3" h="3850">
                  <a:moveTo>
                    <a:pt x="649" y="3709"/>
                  </a:moveTo>
                  <a:cubicBezTo>
                    <a:pt x="375" y="3385"/>
                    <a:pt x="157" y="2939"/>
                    <a:pt x="64" y="2517"/>
                  </a:cubicBezTo>
                  <a:cubicBezTo>
                    <a:pt x="8" y="2258"/>
                    <a:pt x="0" y="1696"/>
                    <a:pt x="50" y="1437"/>
                  </a:cubicBezTo>
                  <a:cubicBezTo>
                    <a:pt x="132" y="1013"/>
                    <a:pt x="338" y="555"/>
                    <a:pt x="583" y="253"/>
                  </a:cubicBezTo>
                  <a:cubicBezTo>
                    <a:pt x="788" y="1"/>
                    <a:pt x="789" y="0"/>
                    <a:pt x="974" y="185"/>
                  </a:cubicBezTo>
                  <a:lnTo>
                    <a:pt x="1133" y="344"/>
                  </a:lnTo>
                  <a:lnTo>
                    <a:pt x="984" y="538"/>
                  </a:lnTo>
                  <a:cubicBezTo>
                    <a:pt x="797" y="782"/>
                    <a:pt x="632" y="1122"/>
                    <a:pt x="561" y="1412"/>
                  </a:cubicBezTo>
                  <a:cubicBezTo>
                    <a:pt x="469" y="1785"/>
                    <a:pt x="494" y="2369"/>
                    <a:pt x="616" y="2679"/>
                  </a:cubicBezTo>
                  <a:cubicBezTo>
                    <a:pt x="701" y="2898"/>
                    <a:pt x="831" y="3134"/>
                    <a:pt x="966" y="3313"/>
                  </a:cubicBezTo>
                  <a:cubicBezTo>
                    <a:pt x="1102" y="3494"/>
                    <a:pt x="1118" y="3528"/>
                    <a:pt x="1087" y="3572"/>
                  </a:cubicBezTo>
                  <a:cubicBezTo>
                    <a:pt x="1050" y="3625"/>
                    <a:pt x="802" y="3850"/>
                    <a:pt x="780" y="3850"/>
                  </a:cubicBezTo>
                  <a:cubicBezTo>
                    <a:pt x="774" y="3850"/>
                    <a:pt x="715" y="3787"/>
                    <a:pt x="649" y="3709"/>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6" name="Freeform 95"/>
            <p:cNvSpPr>
              <a:spLocks/>
            </p:cNvSpPr>
            <p:nvPr/>
          </p:nvSpPr>
          <p:spPr bwMode="auto">
            <a:xfrm>
              <a:off x="37010764" y="13480709"/>
              <a:ext cx="313734" cy="1013779"/>
            </a:xfrm>
            <a:custGeom>
              <a:avLst/>
              <a:gdLst>
                <a:gd name="T0" fmla="*/ 263 w 1183"/>
                <a:gd name="T1" fmla="*/ 3770 h 3819"/>
                <a:gd name="T2" fmla="*/ 103 w 1183"/>
                <a:gd name="T3" fmla="*/ 3603 h 3819"/>
                <a:gd name="T4" fmla="*/ 0 w 1183"/>
                <a:gd name="T5" fmla="*/ 3485 h 3819"/>
                <a:gd name="T6" fmla="*/ 140 w 1183"/>
                <a:gd name="T7" fmla="*/ 3311 h 3819"/>
                <a:gd name="T8" fmla="*/ 593 w 1183"/>
                <a:gd name="T9" fmla="*/ 2295 h 3819"/>
                <a:gd name="T10" fmla="*/ 620 w 1183"/>
                <a:gd name="T11" fmla="*/ 1689 h 3819"/>
                <a:gd name="T12" fmla="*/ 144 w 1183"/>
                <a:gd name="T13" fmla="*/ 506 h 3819"/>
                <a:gd name="T14" fmla="*/ 0 w 1183"/>
                <a:gd name="T15" fmla="*/ 318 h 3819"/>
                <a:gd name="T16" fmla="*/ 156 w 1183"/>
                <a:gd name="T17" fmla="*/ 157 h 3819"/>
                <a:gd name="T18" fmla="*/ 362 w 1183"/>
                <a:gd name="T19" fmla="*/ 26 h 3819"/>
                <a:gd name="T20" fmla="*/ 836 w 1183"/>
                <a:gd name="T21" fmla="*/ 701 h 3819"/>
                <a:gd name="T22" fmla="*/ 1105 w 1183"/>
                <a:gd name="T23" fmla="*/ 1615 h 3819"/>
                <a:gd name="T24" fmla="*/ 672 w 1183"/>
                <a:gd name="T25" fmla="*/ 3424 h 3819"/>
                <a:gd name="T26" fmla="*/ 342 w 1183"/>
                <a:gd name="T27" fmla="*/ 3819 h 3819"/>
                <a:gd name="T28" fmla="*/ 263 w 1183"/>
                <a:gd name="T29" fmla="*/ 3770 h 3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83" h="3819">
                  <a:moveTo>
                    <a:pt x="263" y="3770"/>
                  </a:moveTo>
                  <a:cubicBezTo>
                    <a:pt x="232" y="3743"/>
                    <a:pt x="160" y="3668"/>
                    <a:pt x="103" y="3603"/>
                  </a:cubicBezTo>
                  <a:lnTo>
                    <a:pt x="0" y="3485"/>
                  </a:lnTo>
                  <a:lnTo>
                    <a:pt x="140" y="3311"/>
                  </a:lnTo>
                  <a:cubicBezTo>
                    <a:pt x="378" y="3015"/>
                    <a:pt x="537" y="2660"/>
                    <a:pt x="593" y="2295"/>
                  </a:cubicBezTo>
                  <a:cubicBezTo>
                    <a:pt x="643" y="1975"/>
                    <a:pt x="645" y="1920"/>
                    <a:pt x="620" y="1689"/>
                  </a:cubicBezTo>
                  <a:cubicBezTo>
                    <a:pt x="573" y="1255"/>
                    <a:pt x="412" y="855"/>
                    <a:pt x="144" y="506"/>
                  </a:cubicBezTo>
                  <a:lnTo>
                    <a:pt x="0" y="318"/>
                  </a:lnTo>
                  <a:lnTo>
                    <a:pt x="156" y="157"/>
                  </a:lnTo>
                  <a:cubicBezTo>
                    <a:pt x="287" y="21"/>
                    <a:pt x="319" y="0"/>
                    <a:pt x="362" y="26"/>
                  </a:cubicBezTo>
                  <a:cubicBezTo>
                    <a:pt x="473" y="94"/>
                    <a:pt x="693" y="407"/>
                    <a:pt x="836" y="701"/>
                  </a:cubicBezTo>
                  <a:cubicBezTo>
                    <a:pt x="1000" y="1038"/>
                    <a:pt x="1051" y="1210"/>
                    <a:pt x="1105" y="1615"/>
                  </a:cubicBezTo>
                  <a:cubicBezTo>
                    <a:pt x="1183" y="2193"/>
                    <a:pt x="1007" y="2927"/>
                    <a:pt x="672" y="3424"/>
                  </a:cubicBezTo>
                  <a:cubicBezTo>
                    <a:pt x="555" y="3597"/>
                    <a:pt x="370" y="3819"/>
                    <a:pt x="342" y="3819"/>
                  </a:cubicBezTo>
                  <a:cubicBezTo>
                    <a:pt x="330" y="3819"/>
                    <a:pt x="294" y="3797"/>
                    <a:pt x="263" y="3770"/>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7" name="Freeform 96"/>
            <p:cNvSpPr>
              <a:spLocks/>
            </p:cNvSpPr>
            <p:nvPr/>
          </p:nvSpPr>
          <p:spPr bwMode="auto">
            <a:xfrm>
              <a:off x="36138636" y="13684397"/>
              <a:ext cx="208374" cy="600542"/>
            </a:xfrm>
            <a:custGeom>
              <a:avLst/>
              <a:gdLst>
                <a:gd name="T0" fmla="*/ 317 w 783"/>
                <a:gd name="T1" fmla="*/ 2127 h 2261"/>
                <a:gd name="T2" fmla="*/ 0 w 783"/>
                <a:gd name="T3" fmla="*/ 1146 h 2261"/>
                <a:gd name="T4" fmla="*/ 342 w 783"/>
                <a:gd name="T5" fmla="*/ 122 h 2261"/>
                <a:gd name="T6" fmla="*/ 449 w 783"/>
                <a:gd name="T7" fmla="*/ 0 h 2261"/>
                <a:gd name="T8" fmla="*/ 616 w 783"/>
                <a:gd name="T9" fmla="*/ 170 h 2261"/>
                <a:gd name="T10" fmla="*/ 783 w 783"/>
                <a:gd name="T11" fmla="*/ 339 h 2261"/>
                <a:gd name="T12" fmla="*/ 705 w 783"/>
                <a:gd name="T13" fmla="*/ 451 h 2261"/>
                <a:gd name="T14" fmla="*/ 492 w 783"/>
                <a:gd name="T15" fmla="*/ 1139 h 2261"/>
                <a:gd name="T16" fmla="*/ 685 w 783"/>
                <a:gd name="T17" fmla="*/ 1795 h 2261"/>
                <a:gd name="T18" fmla="*/ 747 w 783"/>
                <a:gd name="T19" fmla="*/ 1975 h 2261"/>
                <a:gd name="T20" fmla="*/ 441 w 783"/>
                <a:gd name="T21" fmla="*/ 2261 h 2261"/>
                <a:gd name="T22" fmla="*/ 317 w 783"/>
                <a:gd name="T23" fmla="*/ 2127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83" h="2261">
                  <a:moveTo>
                    <a:pt x="317" y="2127"/>
                  </a:moveTo>
                  <a:cubicBezTo>
                    <a:pt x="85" y="1820"/>
                    <a:pt x="1" y="1557"/>
                    <a:pt x="0" y="1146"/>
                  </a:cubicBezTo>
                  <a:cubicBezTo>
                    <a:pt x="0" y="720"/>
                    <a:pt x="112" y="384"/>
                    <a:pt x="342" y="122"/>
                  </a:cubicBezTo>
                  <a:lnTo>
                    <a:pt x="449" y="0"/>
                  </a:lnTo>
                  <a:lnTo>
                    <a:pt x="616" y="170"/>
                  </a:lnTo>
                  <a:lnTo>
                    <a:pt x="783" y="339"/>
                  </a:lnTo>
                  <a:lnTo>
                    <a:pt x="705" y="451"/>
                  </a:lnTo>
                  <a:cubicBezTo>
                    <a:pt x="555" y="668"/>
                    <a:pt x="493" y="869"/>
                    <a:pt x="492" y="1139"/>
                  </a:cubicBezTo>
                  <a:cubicBezTo>
                    <a:pt x="491" y="1416"/>
                    <a:pt x="539" y="1578"/>
                    <a:pt x="685" y="1795"/>
                  </a:cubicBezTo>
                  <a:cubicBezTo>
                    <a:pt x="752" y="1893"/>
                    <a:pt x="767" y="1938"/>
                    <a:pt x="747" y="1975"/>
                  </a:cubicBezTo>
                  <a:cubicBezTo>
                    <a:pt x="715" y="2036"/>
                    <a:pt x="473" y="2261"/>
                    <a:pt x="441" y="2261"/>
                  </a:cubicBezTo>
                  <a:cubicBezTo>
                    <a:pt x="428" y="2261"/>
                    <a:pt x="373" y="2201"/>
                    <a:pt x="317" y="2127"/>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sp>
          <p:nvSpPr>
            <p:cNvPr id="88" name="Freeform 97"/>
            <p:cNvSpPr>
              <a:spLocks/>
            </p:cNvSpPr>
            <p:nvPr/>
          </p:nvSpPr>
          <p:spPr bwMode="auto">
            <a:xfrm>
              <a:off x="36800046" y="13693762"/>
              <a:ext cx="234129" cy="591177"/>
            </a:xfrm>
            <a:custGeom>
              <a:avLst/>
              <a:gdLst>
                <a:gd name="T0" fmla="*/ 149 w 881"/>
                <a:gd name="T1" fmla="*/ 2074 h 2228"/>
                <a:gd name="T2" fmla="*/ 0 w 881"/>
                <a:gd name="T3" fmla="*/ 1917 h 2228"/>
                <a:gd name="T4" fmla="*/ 50 w 881"/>
                <a:gd name="T5" fmla="*/ 1840 h 2228"/>
                <a:gd name="T6" fmla="*/ 276 w 881"/>
                <a:gd name="T7" fmla="*/ 1323 h 2228"/>
                <a:gd name="T8" fmla="*/ 97 w 881"/>
                <a:gd name="T9" fmla="*/ 454 h 2228"/>
                <a:gd name="T10" fmla="*/ 1 w 881"/>
                <a:gd name="T11" fmla="*/ 302 h 2228"/>
                <a:gd name="T12" fmla="*/ 150 w 881"/>
                <a:gd name="T13" fmla="*/ 151 h 2228"/>
                <a:gd name="T14" fmla="*/ 333 w 881"/>
                <a:gd name="T15" fmla="*/ 0 h 2228"/>
                <a:gd name="T16" fmla="*/ 628 w 881"/>
                <a:gd name="T17" fmla="*/ 389 h 2228"/>
                <a:gd name="T18" fmla="*/ 501 w 881"/>
                <a:gd name="T19" fmla="*/ 2041 h 2228"/>
                <a:gd name="T20" fmla="*/ 340 w 881"/>
                <a:gd name="T21" fmla="*/ 2223 h 2228"/>
                <a:gd name="T22" fmla="*/ 149 w 881"/>
                <a:gd name="T23" fmla="*/ 2074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81" h="2228">
                  <a:moveTo>
                    <a:pt x="149" y="2074"/>
                  </a:moveTo>
                  <a:lnTo>
                    <a:pt x="0" y="1917"/>
                  </a:lnTo>
                  <a:lnTo>
                    <a:pt x="50" y="1840"/>
                  </a:lnTo>
                  <a:cubicBezTo>
                    <a:pt x="178" y="1647"/>
                    <a:pt x="236" y="1514"/>
                    <a:pt x="276" y="1323"/>
                  </a:cubicBezTo>
                  <a:cubicBezTo>
                    <a:pt x="338" y="1024"/>
                    <a:pt x="280" y="742"/>
                    <a:pt x="97" y="454"/>
                  </a:cubicBezTo>
                  <a:lnTo>
                    <a:pt x="1" y="302"/>
                  </a:lnTo>
                  <a:lnTo>
                    <a:pt x="150" y="151"/>
                  </a:lnTo>
                  <a:cubicBezTo>
                    <a:pt x="232" y="68"/>
                    <a:pt x="315" y="0"/>
                    <a:pt x="333" y="0"/>
                  </a:cubicBezTo>
                  <a:cubicBezTo>
                    <a:pt x="387" y="0"/>
                    <a:pt x="528" y="187"/>
                    <a:pt x="628" y="389"/>
                  </a:cubicBezTo>
                  <a:cubicBezTo>
                    <a:pt x="881" y="903"/>
                    <a:pt x="830" y="1560"/>
                    <a:pt x="501" y="2041"/>
                  </a:cubicBezTo>
                  <a:cubicBezTo>
                    <a:pt x="435" y="2137"/>
                    <a:pt x="363" y="2219"/>
                    <a:pt x="340" y="2223"/>
                  </a:cubicBezTo>
                  <a:cubicBezTo>
                    <a:pt x="316" y="2228"/>
                    <a:pt x="230" y="2161"/>
                    <a:pt x="149" y="2074"/>
                  </a:cubicBezTo>
                  <a:close/>
                </a:path>
              </a:pathLst>
            </a:custGeom>
            <a:grpFill/>
            <a:ln w="0">
              <a:noFill/>
              <a:prstDash val="solid"/>
              <a:round/>
              <a:headEnd/>
              <a:tailEnd/>
            </a:ln>
          </p:spPr>
          <p:txBody>
            <a:bodyPr vert="horz" wrap="square" lIns="91440" tIns="45721" rIns="91440" bIns="45721" numCol="1" anchor="t" anchorCtr="0" compatLnSpc="1">
              <a:prstTxWarp prst="textNoShape">
                <a:avLst/>
              </a:prstTxWarp>
            </a:bodyPr>
            <a:lstStyle/>
            <a:p>
              <a:endParaRPr lang="zh-TW" altLang="en-US"/>
            </a:p>
          </p:txBody>
        </p:sp>
      </p:grpSp>
      <p:sp>
        <p:nvSpPr>
          <p:cNvPr id="89" name="文字方塊 8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156933962"/>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78</a:t>
            </a:fld>
            <a:endParaRPr lang="zh-TW" altLang="en-US"/>
          </a:p>
        </p:txBody>
      </p:sp>
      <p:grpSp>
        <p:nvGrpSpPr>
          <p:cNvPr id="3" name="群組 2"/>
          <p:cNvGrpSpPr/>
          <p:nvPr/>
        </p:nvGrpSpPr>
        <p:grpSpPr>
          <a:xfrm>
            <a:off x="629063" y="1844398"/>
            <a:ext cx="3771899" cy="1085850"/>
            <a:chOff x="629063" y="1844398"/>
            <a:chExt cx="3771899" cy="1085850"/>
          </a:xfrm>
        </p:grpSpPr>
        <p:sp>
          <p:nvSpPr>
            <p:cNvPr id="38" name="手繪多邊形 37"/>
            <p:cNvSpPr/>
            <p:nvPr/>
          </p:nvSpPr>
          <p:spPr>
            <a:xfrm>
              <a:off x="982491" y="184439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6" name="手繪多邊形 35"/>
            <p:cNvSpPr/>
            <p:nvPr/>
          </p:nvSpPr>
          <p:spPr>
            <a:xfrm>
              <a:off x="629063" y="184439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a:off x="3922852" y="184439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文字方塊 7"/>
          <p:cNvSpPr txBox="1"/>
          <p:nvPr/>
        </p:nvSpPr>
        <p:spPr>
          <a:xfrm>
            <a:off x="641612" y="2038708"/>
            <a:ext cx="735493" cy="523220"/>
          </a:xfrm>
          <a:prstGeom prst="rect">
            <a:avLst/>
          </a:prstGeom>
          <a:noFill/>
        </p:spPr>
        <p:txBody>
          <a:bodyPr wrap="square" rtlCol="0">
            <a:spAutoFit/>
          </a:bodyPr>
          <a:lstStyle/>
          <a:p>
            <a:r>
              <a:rPr lang="en-US" altLang="zh-TW" sz="2800" dirty="0" smtClean="0"/>
              <a:t>01</a:t>
            </a:r>
            <a:endParaRPr lang="zh-TW" altLang="en-US" sz="2800" dirty="0"/>
          </a:p>
        </p:txBody>
      </p:sp>
      <p:sp>
        <p:nvSpPr>
          <p:cNvPr id="39" name="矩形 38"/>
          <p:cNvSpPr/>
          <p:nvPr/>
        </p:nvSpPr>
        <p:spPr>
          <a:xfrm>
            <a:off x="1457116" y="206002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4812443" y="1844398"/>
            <a:ext cx="3771899" cy="1085850"/>
            <a:chOff x="4812443" y="1844398"/>
            <a:chExt cx="3771899" cy="1085850"/>
          </a:xfrm>
        </p:grpSpPr>
        <p:sp>
          <p:nvSpPr>
            <p:cNvPr id="40" name="手繪多邊形 39"/>
            <p:cNvSpPr/>
            <p:nvPr/>
          </p:nvSpPr>
          <p:spPr>
            <a:xfrm>
              <a:off x="5165871" y="184439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1" name="手繪多邊形 40"/>
            <p:cNvSpPr/>
            <p:nvPr/>
          </p:nvSpPr>
          <p:spPr>
            <a:xfrm>
              <a:off x="4812443" y="184439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8106232" y="184439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3" name="文字方塊 42"/>
          <p:cNvSpPr txBox="1"/>
          <p:nvPr/>
        </p:nvSpPr>
        <p:spPr>
          <a:xfrm>
            <a:off x="4824992" y="2038708"/>
            <a:ext cx="735493" cy="523220"/>
          </a:xfrm>
          <a:prstGeom prst="rect">
            <a:avLst/>
          </a:prstGeom>
          <a:noFill/>
        </p:spPr>
        <p:txBody>
          <a:bodyPr wrap="square" rtlCol="0">
            <a:spAutoFit/>
          </a:bodyPr>
          <a:lstStyle/>
          <a:p>
            <a:r>
              <a:rPr lang="en-US" altLang="zh-TW" sz="2800" dirty="0" smtClean="0"/>
              <a:t>02</a:t>
            </a:r>
            <a:endParaRPr lang="zh-TW" altLang="en-US" sz="2800" dirty="0"/>
          </a:p>
        </p:txBody>
      </p:sp>
      <p:sp>
        <p:nvSpPr>
          <p:cNvPr id="44" name="矩形 43"/>
          <p:cNvSpPr/>
          <p:nvPr/>
        </p:nvSpPr>
        <p:spPr>
          <a:xfrm>
            <a:off x="5640496" y="206002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629063" y="3398878"/>
            <a:ext cx="3771899" cy="1085850"/>
            <a:chOff x="629063" y="3398878"/>
            <a:chExt cx="3771899" cy="1085850"/>
          </a:xfrm>
        </p:grpSpPr>
        <p:sp>
          <p:nvSpPr>
            <p:cNvPr id="45" name="手繪多邊形 44"/>
            <p:cNvSpPr/>
            <p:nvPr/>
          </p:nvSpPr>
          <p:spPr>
            <a:xfrm>
              <a:off x="982491" y="339887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629063" y="339887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a:off x="3922852" y="339887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8" name="文字方塊 47"/>
          <p:cNvSpPr txBox="1"/>
          <p:nvPr/>
        </p:nvSpPr>
        <p:spPr>
          <a:xfrm>
            <a:off x="641612" y="3593188"/>
            <a:ext cx="735493" cy="523220"/>
          </a:xfrm>
          <a:prstGeom prst="rect">
            <a:avLst/>
          </a:prstGeom>
          <a:noFill/>
        </p:spPr>
        <p:txBody>
          <a:bodyPr wrap="square" rtlCol="0">
            <a:spAutoFit/>
          </a:bodyPr>
          <a:lstStyle/>
          <a:p>
            <a:r>
              <a:rPr lang="en-US" altLang="zh-TW" sz="2800" dirty="0" smtClean="0"/>
              <a:t>03</a:t>
            </a:r>
            <a:endParaRPr lang="zh-TW" altLang="en-US" sz="2800" dirty="0"/>
          </a:p>
        </p:txBody>
      </p:sp>
      <p:sp>
        <p:nvSpPr>
          <p:cNvPr id="49" name="矩形 48"/>
          <p:cNvSpPr/>
          <p:nvPr/>
        </p:nvSpPr>
        <p:spPr>
          <a:xfrm>
            <a:off x="1457116" y="361450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7" name="群組 6"/>
          <p:cNvGrpSpPr/>
          <p:nvPr/>
        </p:nvGrpSpPr>
        <p:grpSpPr>
          <a:xfrm>
            <a:off x="4812443" y="3398878"/>
            <a:ext cx="3771899" cy="1085850"/>
            <a:chOff x="4812443" y="3398878"/>
            <a:chExt cx="3771899" cy="1085850"/>
          </a:xfrm>
        </p:grpSpPr>
        <p:sp>
          <p:nvSpPr>
            <p:cNvPr id="50" name="手繪多邊形 49"/>
            <p:cNvSpPr/>
            <p:nvPr/>
          </p:nvSpPr>
          <p:spPr>
            <a:xfrm>
              <a:off x="5165871" y="339887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1" name="手繪多邊形 50"/>
            <p:cNvSpPr/>
            <p:nvPr/>
          </p:nvSpPr>
          <p:spPr>
            <a:xfrm>
              <a:off x="4812443" y="339887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8106232" y="339887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3" name="文字方塊 52"/>
          <p:cNvSpPr txBox="1"/>
          <p:nvPr/>
        </p:nvSpPr>
        <p:spPr>
          <a:xfrm>
            <a:off x="4824992" y="3593188"/>
            <a:ext cx="735493" cy="523220"/>
          </a:xfrm>
          <a:prstGeom prst="rect">
            <a:avLst/>
          </a:prstGeom>
          <a:noFill/>
        </p:spPr>
        <p:txBody>
          <a:bodyPr wrap="square" rtlCol="0">
            <a:spAutoFit/>
          </a:bodyPr>
          <a:lstStyle/>
          <a:p>
            <a:r>
              <a:rPr lang="en-US" altLang="zh-TW" sz="2800" dirty="0" smtClean="0"/>
              <a:t>04</a:t>
            </a:r>
            <a:endParaRPr lang="zh-TW" altLang="en-US" sz="2800" dirty="0"/>
          </a:p>
        </p:txBody>
      </p:sp>
      <p:sp>
        <p:nvSpPr>
          <p:cNvPr id="54" name="矩形 53"/>
          <p:cNvSpPr/>
          <p:nvPr/>
        </p:nvSpPr>
        <p:spPr>
          <a:xfrm>
            <a:off x="5640496" y="361450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629063" y="4953358"/>
            <a:ext cx="3771899" cy="1085850"/>
            <a:chOff x="629063" y="4953358"/>
            <a:chExt cx="3771899" cy="1085850"/>
          </a:xfrm>
        </p:grpSpPr>
        <p:sp>
          <p:nvSpPr>
            <p:cNvPr id="55" name="手繪多邊形 54"/>
            <p:cNvSpPr/>
            <p:nvPr/>
          </p:nvSpPr>
          <p:spPr>
            <a:xfrm>
              <a:off x="982491" y="495335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a:off x="629063" y="495335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7" name="手繪多邊形 56"/>
            <p:cNvSpPr/>
            <p:nvPr/>
          </p:nvSpPr>
          <p:spPr>
            <a:xfrm>
              <a:off x="3922852" y="495335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8" name="文字方塊 57"/>
          <p:cNvSpPr txBox="1"/>
          <p:nvPr/>
        </p:nvSpPr>
        <p:spPr>
          <a:xfrm>
            <a:off x="641612" y="5147668"/>
            <a:ext cx="735493" cy="523220"/>
          </a:xfrm>
          <a:prstGeom prst="rect">
            <a:avLst/>
          </a:prstGeom>
          <a:noFill/>
        </p:spPr>
        <p:txBody>
          <a:bodyPr wrap="square" rtlCol="0">
            <a:spAutoFit/>
          </a:bodyPr>
          <a:lstStyle/>
          <a:p>
            <a:r>
              <a:rPr lang="en-US" altLang="zh-TW" sz="2800" dirty="0" smtClean="0"/>
              <a:t>05</a:t>
            </a:r>
            <a:endParaRPr lang="zh-TW" altLang="en-US" sz="2800" dirty="0"/>
          </a:p>
        </p:txBody>
      </p:sp>
      <p:sp>
        <p:nvSpPr>
          <p:cNvPr id="59" name="矩形 58"/>
          <p:cNvSpPr/>
          <p:nvPr/>
        </p:nvSpPr>
        <p:spPr>
          <a:xfrm>
            <a:off x="1457116" y="516898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4812443" y="4953358"/>
            <a:ext cx="3771899" cy="1085850"/>
            <a:chOff x="4812443" y="4953358"/>
            <a:chExt cx="3771899" cy="1085850"/>
          </a:xfrm>
        </p:grpSpPr>
        <p:sp>
          <p:nvSpPr>
            <p:cNvPr id="60" name="手繪多邊形 59"/>
            <p:cNvSpPr/>
            <p:nvPr/>
          </p:nvSpPr>
          <p:spPr>
            <a:xfrm>
              <a:off x="5165871" y="4953358"/>
              <a:ext cx="3414987" cy="1085850"/>
            </a:xfrm>
            <a:custGeom>
              <a:avLst/>
              <a:gdLst>
                <a:gd name="connsiteX0" fmla="*/ 474625 w 3414987"/>
                <a:gd name="connsiteY0" fmla="*/ 0 h 1085850"/>
                <a:gd name="connsiteX1" fmla="*/ 3414987 w 3414987"/>
                <a:gd name="connsiteY1" fmla="*/ 0 h 1085850"/>
                <a:gd name="connsiteX2" fmla="*/ 2940362 w 3414987"/>
                <a:gd name="connsiteY2" fmla="*/ 1085850 h 1085850"/>
                <a:gd name="connsiteX3" fmla="*/ 0 w 3414987"/>
                <a:gd name="connsiteY3" fmla="*/ 1085850 h 1085850"/>
                <a:gd name="connsiteX4" fmla="*/ 474625 w 3414987"/>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14987" h="1085850">
                  <a:moveTo>
                    <a:pt x="474625" y="0"/>
                  </a:moveTo>
                  <a:lnTo>
                    <a:pt x="3414987" y="0"/>
                  </a:lnTo>
                  <a:lnTo>
                    <a:pt x="2940362" y="1085850"/>
                  </a:lnTo>
                  <a:lnTo>
                    <a:pt x="0" y="1085850"/>
                  </a:lnTo>
                  <a:lnTo>
                    <a:pt x="474625"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手繪多邊形 60"/>
            <p:cNvSpPr/>
            <p:nvPr/>
          </p:nvSpPr>
          <p:spPr>
            <a:xfrm>
              <a:off x="4812443" y="4953358"/>
              <a:ext cx="828053" cy="1085850"/>
            </a:xfrm>
            <a:custGeom>
              <a:avLst/>
              <a:gdLst>
                <a:gd name="connsiteX0" fmla="*/ 0 w 828053"/>
                <a:gd name="connsiteY0" fmla="*/ 0 h 1085850"/>
                <a:gd name="connsiteX1" fmla="*/ 828053 w 828053"/>
                <a:gd name="connsiteY1" fmla="*/ 0 h 1085850"/>
                <a:gd name="connsiteX2" fmla="*/ 353428 w 828053"/>
                <a:gd name="connsiteY2" fmla="*/ 1085850 h 1085850"/>
                <a:gd name="connsiteX3" fmla="*/ 0 w 828053"/>
                <a:gd name="connsiteY3" fmla="*/ 1085850 h 1085850"/>
                <a:gd name="connsiteX4" fmla="*/ 0 w 828053"/>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053" h="1085850">
                  <a:moveTo>
                    <a:pt x="0" y="0"/>
                  </a:moveTo>
                  <a:lnTo>
                    <a:pt x="828053" y="0"/>
                  </a:lnTo>
                  <a:lnTo>
                    <a:pt x="353428" y="1085850"/>
                  </a:lnTo>
                  <a:lnTo>
                    <a:pt x="0" y="108585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2" name="手繪多邊形 61"/>
            <p:cNvSpPr/>
            <p:nvPr/>
          </p:nvSpPr>
          <p:spPr>
            <a:xfrm>
              <a:off x="8106232" y="4953358"/>
              <a:ext cx="478110" cy="1085850"/>
            </a:xfrm>
            <a:custGeom>
              <a:avLst/>
              <a:gdLst>
                <a:gd name="connsiteX0" fmla="*/ 474625 w 478110"/>
                <a:gd name="connsiteY0" fmla="*/ 0 h 1085850"/>
                <a:gd name="connsiteX1" fmla="*/ 478110 w 478110"/>
                <a:gd name="connsiteY1" fmla="*/ 0 h 1085850"/>
                <a:gd name="connsiteX2" fmla="*/ 478110 w 478110"/>
                <a:gd name="connsiteY2" fmla="*/ 1085850 h 1085850"/>
                <a:gd name="connsiteX3" fmla="*/ 0 w 478110"/>
                <a:gd name="connsiteY3" fmla="*/ 1085850 h 1085850"/>
                <a:gd name="connsiteX4" fmla="*/ 474625 w 478110"/>
                <a:gd name="connsiteY4" fmla="*/ 0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8110" h="1085850">
                  <a:moveTo>
                    <a:pt x="474625" y="0"/>
                  </a:moveTo>
                  <a:lnTo>
                    <a:pt x="478110" y="0"/>
                  </a:lnTo>
                  <a:lnTo>
                    <a:pt x="478110" y="1085850"/>
                  </a:lnTo>
                  <a:lnTo>
                    <a:pt x="0" y="1085850"/>
                  </a:lnTo>
                  <a:lnTo>
                    <a:pt x="474625"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3" name="文字方塊 62"/>
          <p:cNvSpPr txBox="1"/>
          <p:nvPr/>
        </p:nvSpPr>
        <p:spPr>
          <a:xfrm>
            <a:off x="4824992" y="5147668"/>
            <a:ext cx="735493" cy="523220"/>
          </a:xfrm>
          <a:prstGeom prst="rect">
            <a:avLst/>
          </a:prstGeom>
          <a:noFill/>
        </p:spPr>
        <p:txBody>
          <a:bodyPr wrap="square" rtlCol="0">
            <a:spAutoFit/>
          </a:bodyPr>
          <a:lstStyle/>
          <a:p>
            <a:r>
              <a:rPr lang="en-US" altLang="zh-TW" sz="2800" dirty="0" smtClean="0"/>
              <a:t>06</a:t>
            </a:r>
            <a:endParaRPr lang="zh-TW" altLang="en-US" sz="2800" dirty="0"/>
          </a:p>
        </p:txBody>
      </p:sp>
      <p:sp>
        <p:nvSpPr>
          <p:cNvPr id="64" name="矩形 63"/>
          <p:cNvSpPr/>
          <p:nvPr/>
        </p:nvSpPr>
        <p:spPr>
          <a:xfrm>
            <a:off x="5640496" y="5168981"/>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69091697"/>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矩形 52"/>
          <p:cNvSpPr/>
          <p:nvPr/>
        </p:nvSpPr>
        <p:spPr>
          <a:xfrm>
            <a:off x="0" y="0"/>
            <a:ext cx="9144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800"/>
          </a:p>
        </p:txBody>
      </p:sp>
      <p:sp>
        <p:nvSpPr>
          <p:cNvPr id="22" name="矩形 21"/>
          <p:cNvSpPr/>
          <p:nvPr/>
        </p:nvSpPr>
        <p:spPr>
          <a:xfrm>
            <a:off x="616661" y="1223201"/>
            <a:ext cx="2833352" cy="11636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bg1"/>
              </a:solidFill>
            </a:endParaRPr>
          </a:p>
        </p:txBody>
      </p:sp>
      <p:sp>
        <p:nvSpPr>
          <p:cNvPr id="23" name="文字方塊 22"/>
          <p:cNvSpPr txBox="1"/>
          <p:nvPr/>
        </p:nvSpPr>
        <p:spPr>
          <a:xfrm>
            <a:off x="319159" y="501116"/>
            <a:ext cx="3428356" cy="707886"/>
          </a:xfrm>
          <a:prstGeom prst="rect">
            <a:avLst/>
          </a:prstGeom>
          <a:noFill/>
        </p:spPr>
        <p:txBody>
          <a:bodyPr wrap="square" rtlCol="0" anchor="ctr">
            <a:spAutoFit/>
          </a:bodyPr>
          <a:lstStyle/>
          <a:p>
            <a:pPr algn="ctr"/>
            <a:r>
              <a:rPr lang="en-US" altLang="zh-TW" sz="4000" b="1" dirty="0" smtClean="0">
                <a:solidFill>
                  <a:schemeClr val="bg1"/>
                </a:solidFill>
              </a:rPr>
              <a:t>Agenda</a:t>
            </a:r>
            <a:endParaRPr lang="zh-TW" altLang="en-US" sz="4000" b="1" dirty="0">
              <a:solidFill>
                <a:schemeClr val="bg1"/>
              </a:solidFill>
            </a:endParaRPr>
          </a:p>
        </p:txBody>
      </p:sp>
      <p:sp>
        <p:nvSpPr>
          <p:cNvPr id="28" name="文字方塊 27"/>
          <p:cNvSpPr txBox="1"/>
          <p:nvPr/>
        </p:nvSpPr>
        <p:spPr>
          <a:xfrm>
            <a:off x="5366024" y="632936"/>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29" name="文字方塊 28"/>
          <p:cNvSpPr txBox="1"/>
          <p:nvPr/>
        </p:nvSpPr>
        <p:spPr>
          <a:xfrm>
            <a:off x="5366024" y="2189202"/>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0" name="文字方塊 29"/>
          <p:cNvSpPr txBox="1"/>
          <p:nvPr/>
        </p:nvSpPr>
        <p:spPr>
          <a:xfrm>
            <a:off x="5366024" y="3745468"/>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sp>
        <p:nvSpPr>
          <p:cNvPr id="31" name="文字方塊 30"/>
          <p:cNvSpPr txBox="1"/>
          <p:nvPr/>
        </p:nvSpPr>
        <p:spPr>
          <a:xfrm>
            <a:off x="5366024" y="5301734"/>
            <a:ext cx="1758302" cy="923330"/>
          </a:xfrm>
          <a:prstGeom prst="rect">
            <a:avLst/>
          </a:prstGeom>
          <a:noFill/>
        </p:spPr>
        <p:txBody>
          <a:bodyPr wrap="square" rtlCol="0">
            <a:spAutoFit/>
          </a:bodyPr>
          <a:lstStyle/>
          <a:p>
            <a:r>
              <a:rPr lang="en-US" altLang="zh-TW" dirty="0" smtClean="0">
                <a:solidFill>
                  <a:schemeClr val="bg1"/>
                </a:solidFill>
              </a:rPr>
              <a:t>1.Introduction</a:t>
            </a:r>
          </a:p>
          <a:p>
            <a:r>
              <a:rPr lang="en-US" altLang="zh-TW" dirty="0">
                <a:solidFill>
                  <a:schemeClr val="bg1"/>
                </a:solidFill>
              </a:rPr>
              <a:t>2.Who We Are </a:t>
            </a:r>
            <a:r>
              <a:rPr lang="en-US" altLang="zh-TW" dirty="0" smtClean="0">
                <a:solidFill>
                  <a:schemeClr val="bg1"/>
                </a:solidFill>
              </a:rPr>
              <a:t>?</a:t>
            </a:r>
          </a:p>
          <a:p>
            <a:r>
              <a:rPr lang="en-US" altLang="zh-TW" dirty="0" smtClean="0">
                <a:solidFill>
                  <a:schemeClr val="bg1"/>
                </a:solidFill>
              </a:rPr>
              <a:t>3.Services</a:t>
            </a:r>
            <a:endParaRPr lang="zh-TW" altLang="en-US" dirty="0">
              <a:solidFill>
                <a:schemeClr val="bg1"/>
              </a:solidFill>
            </a:endParaRPr>
          </a:p>
        </p:txBody>
      </p:sp>
      <p:grpSp>
        <p:nvGrpSpPr>
          <p:cNvPr id="2" name="群組 1"/>
          <p:cNvGrpSpPr/>
          <p:nvPr/>
        </p:nvGrpSpPr>
        <p:grpSpPr>
          <a:xfrm>
            <a:off x="4117673" y="-15039"/>
            <a:ext cx="908654" cy="6873039"/>
            <a:chOff x="4117673" y="-15039"/>
            <a:chExt cx="908654" cy="6873039"/>
          </a:xfrm>
        </p:grpSpPr>
        <p:cxnSp>
          <p:nvCxnSpPr>
            <p:cNvPr id="32" name="直線接點 31"/>
            <p:cNvCxnSpPr/>
            <p:nvPr/>
          </p:nvCxnSpPr>
          <p:spPr>
            <a:xfrm flipV="1">
              <a:off x="4572000" y="1553331"/>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3" name="直線接點 32"/>
            <p:cNvCxnSpPr/>
            <p:nvPr/>
          </p:nvCxnSpPr>
          <p:spPr>
            <a:xfrm flipV="1">
              <a:off x="4572000" y="3106662"/>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4" name="直線接點 33"/>
            <p:cNvCxnSpPr/>
            <p:nvPr/>
          </p:nvCxnSpPr>
          <p:spPr>
            <a:xfrm flipV="1">
              <a:off x="4572000" y="4659993"/>
              <a:ext cx="0" cy="644677"/>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35" name="直線接點 34"/>
            <p:cNvCxnSpPr/>
            <p:nvPr/>
          </p:nvCxnSpPr>
          <p:spPr>
            <a:xfrm flipV="1">
              <a:off x="4572000" y="6213324"/>
              <a:ext cx="0" cy="64467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sp>
          <p:nvSpPr>
            <p:cNvPr id="36" name="橢圓 35"/>
            <p:cNvSpPr/>
            <p:nvPr/>
          </p:nvSpPr>
          <p:spPr>
            <a:xfrm>
              <a:off x="4246185" y="773189"/>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smtClean="0">
                  <a:solidFill>
                    <a:schemeClr val="bg1"/>
                  </a:solidFill>
                  <a:latin typeface="微軟正黑體" panose="020B0604030504040204" pitchFamily="34" charset="-120"/>
                  <a:ea typeface="微軟正黑體" panose="020B0604030504040204" pitchFamily="34" charset="-120"/>
                </a:rPr>
                <a:t>1</a:t>
              </a: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7" name="橢圓 36"/>
            <p:cNvSpPr/>
            <p:nvPr/>
          </p:nvSpPr>
          <p:spPr>
            <a:xfrm>
              <a:off x="4117673" y="644677"/>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38" name="橢圓 37"/>
            <p:cNvSpPr/>
            <p:nvPr/>
          </p:nvSpPr>
          <p:spPr>
            <a:xfrm>
              <a:off x="4246185" y="2326520"/>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2</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39" name="橢圓 38"/>
            <p:cNvSpPr/>
            <p:nvPr/>
          </p:nvSpPr>
          <p:spPr>
            <a:xfrm>
              <a:off x="4117673" y="2198008"/>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0" name="橢圓 39"/>
            <p:cNvSpPr/>
            <p:nvPr/>
          </p:nvSpPr>
          <p:spPr>
            <a:xfrm>
              <a:off x="4246185" y="3879851"/>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3</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1" name="橢圓 40"/>
            <p:cNvSpPr/>
            <p:nvPr/>
          </p:nvSpPr>
          <p:spPr>
            <a:xfrm>
              <a:off x="4117673" y="3751339"/>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sp>
          <p:nvSpPr>
            <p:cNvPr id="42" name="橢圓 41"/>
            <p:cNvSpPr/>
            <p:nvPr/>
          </p:nvSpPr>
          <p:spPr>
            <a:xfrm>
              <a:off x="4246185" y="5433182"/>
              <a:ext cx="651630" cy="651630"/>
            </a:xfrm>
            <a:prstGeom prst="ellipse">
              <a:avLst/>
            </a:prstGeom>
            <a:no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400" b="1" dirty="0">
                  <a:solidFill>
                    <a:schemeClr val="bg1"/>
                  </a:solidFill>
                  <a:latin typeface="微軟正黑體" panose="020B0604030504040204" pitchFamily="34" charset="-120"/>
                  <a:ea typeface="微軟正黑體" panose="020B0604030504040204" pitchFamily="34" charset="-120"/>
                </a:rPr>
                <a:t>4</a:t>
              </a:r>
              <a:endParaRPr lang="zh-TW" altLang="en-US" sz="2400" b="1" dirty="0">
                <a:solidFill>
                  <a:schemeClr val="bg1"/>
                </a:solidFill>
                <a:latin typeface="微軟正黑體" panose="020B0604030504040204" pitchFamily="34" charset="-120"/>
                <a:ea typeface="微軟正黑體" panose="020B0604030504040204" pitchFamily="34" charset="-120"/>
              </a:endParaRPr>
            </a:p>
          </p:txBody>
        </p:sp>
        <p:sp>
          <p:nvSpPr>
            <p:cNvPr id="43" name="橢圓 42"/>
            <p:cNvSpPr/>
            <p:nvPr/>
          </p:nvSpPr>
          <p:spPr>
            <a:xfrm>
              <a:off x="4117673" y="5304670"/>
              <a:ext cx="908654" cy="908654"/>
            </a:xfrm>
            <a:prstGeom prst="ellipse">
              <a:avLst/>
            </a:prstGeom>
            <a:noFill/>
            <a:ln w="57150">
              <a:solidFill>
                <a:schemeClr val="bg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2400" b="1" dirty="0" smtClean="0">
                <a:solidFill>
                  <a:schemeClr val="bg1"/>
                </a:solidFill>
                <a:latin typeface="微軟正黑體" panose="020B0604030504040204" pitchFamily="34" charset="-120"/>
                <a:ea typeface="微軟正黑體" panose="020B0604030504040204" pitchFamily="34" charset="-120"/>
              </a:endParaRPr>
            </a:p>
          </p:txBody>
        </p:sp>
        <p:cxnSp>
          <p:nvCxnSpPr>
            <p:cNvPr id="44" name="直線接點 43"/>
            <p:cNvCxnSpPr/>
            <p:nvPr/>
          </p:nvCxnSpPr>
          <p:spPr>
            <a:xfrm flipV="1">
              <a:off x="4572000" y="-15039"/>
              <a:ext cx="0" cy="659716"/>
            </a:xfrm>
            <a:prstGeom prst="line">
              <a:avLst/>
            </a:prstGeom>
            <a:ln w="5715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 name="頁尾版面配置區 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7</a:t>
            </a:fld>
            <a:endParaRPr lang="zh-TW" altLang="en-US"/>
          </a:p>
        </p:txBody>
      </p:sp>
    </p:spTree>
    <p:extLst>
      <p:ext uri="{BB962C8B-B14F-4D97-AF65-F5344CB8AC3E}">
        <p14:creationId xmlns:p14="http://schemas.microsoft.com/office/powerpoint/2010/main" val="798861551"/>
      </p:ext>
    </p:ext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79</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5" name="群組 14"/>
          <p:cNvGrpSpPr/>
          <p:nvPr/>
        </p:nvGrpSpPr>
        <p:grpSpPr>
          <a:xfrm>
            <a:off x="514350" y="2434591"/>
            <a:ext cx="2377440" cy="2880360"/>
            <a:chOff x="514350" y="2434591"/>
            <a:chExt cx="2377440" cy="2880360"/>
          </a:xfrm>
        </p:grpSpPr>
        <p:sp>
          <p:nvSpPr>
            <p:cNvPr id="75" name="手繪多邊形 74"/>
            <p:cNvSpPr/>
            <p:nvPr/>
          </p:nvSpPr>
          <p:spPr>
            <a:xfrm>
              <a:off x="514350" y="2776634"/>
              <a:ext cx="2377440" cy="2538317"/>
            </a:xfrm>
            <a:custGeom>
              <a:avLst/>
              <a:gdLst>
                <a:gd name="connsiteX0" fmla="*/ 2371976 w 2377440"/>
                <a:gd name="connsiteY0" fmla="*/ 0 h 2538317"/>
                <a:gd name="connsiteX1" fmla="*/ 2377440 w 2377440"/>
                <a:gd name="connsiteY1" fmla="*/ 54205 h 2538317"/>
                <a:gd name="connsiteX2" fmla="*/ 2377440 w 2377440"/>
                <a:gd name="connsiteY2" fmla="*/ 2142069 h 2538317"/>
                <a:gd name="connsiteX3" fmla="*/ 1981192 w 2377440"/>
                <a:gd name="connsiteY3" fmla="*/ 2538317 h 2538317"/>
                <a:gd name="connsiteX4" fmla="*/ 396248 w 2377440"/>
                <a:gd name="connsiteY4" fmla="*/ 2538317 h 2538317"/>
                <a:gd name="connsiteX5" fmla="*/ 0 w 2377440"/>
                <a:gd name="connsiteY5" fmla="*/ 2142069 h 2538317"/>
                <a:gd name="connsiteX6" fmla="*/ 0 w 2377440"/>
                <a:gd name="connsiteY6" fmla="*/ 973296 h 2538317"/>
                <a:gd name="connsiteX7" fmla="*/ 147505 w 2377440"/>
                <a:gd name="connsiteY7" fmla="*/ 857380 h 2538317"/>
                <a:gd name="connsiteX8" fmla="*/ 2339128 w 2377440"/>
                <a:gd name="connsiteY8" fmla="*/ 2498 h 2538317"/>
                <a:gd name="connsiteX9" fmla="*/ 2371976 w 2377440"/>
                <a:gd name="connsiteY9" fmla="*/ 0 h 25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7440" h="2538317">
                  <a:moveTo>
                    <a:pt x="2371976" y="0"/>
                  </a:moveTo>
                  <a:lnTo>
                    <a:pt x="2377440" y="54205"/>
                  </a:lnTo>
                  <a:lnTo>
                    <a:pt x="2377440" y="2142069"/>
                  </a:lnTo>
                  <a:cubicBezTo>
                    <a:pt x="2377440" y="2360911"/>
                    <a:pt x="2200034" y="2538317"/>
                    <a:pt x="1981192" y="2538317"/>
                  </a:cubicBezTo>
                  <a:lnTo>
                    <a:pt x="396248" y="2538317"/>
                  </a:lnTo>
                  <a:cubicBezTo>
                    <a:pt x="177406" y="2538317"/>
                    <a:pt x="0" y="2360911"/>
                    <a:pt x="0" y="2142069"/>
                  </a:cubicBezTo>
                  <a:lnTo>
                    <a:pt x="0" y="973296"/>
                  </a:lnTo>
                  <a:lnTo>
                    <a:pt x="147505" y="857380"/>
                  </a:lnTo>
                  <a:cubicBezTo>
                    <a:pt x="771208" y="390941"/>
                    <a:pt x="1522275" y="85454"/>
                    <a:pt x="2339128" y="2498"/>
                  </a:cubicBezTo>
                  <a:lnTo>
                    <a:pt x="237197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手繪多邊形 73"/>
            <p:cNvSpPr/>
            <p:nvPr/>
          </p:nvSpPr>
          <p:spPr>
            <a:xfrm>
              <a:off x="514350" y="2434591"/>
              <a:ext cx="2371976" cy="1315339"/>
            </a:xfrm>
            <a:custGeom>
              <a:avLst/>
              <a:gdLst>
                <a:gd name="connsiteX0" fmla="*/ 396248 w 2371976"/>
                <a:gd name="connsiteY0" fmla="*/ 0 h 1315339"/>
                <a:gd name="connsiteX1" fmla="*/ 1981192 w 2371976"/>
                <a:gd name="connsiteY1" fmla="*/ 0 h 1315339"/>
                <a:gd name="connsiteX2" fmla="*/ 2369390 w 2371976"/>
                <a:gd name="connsiteY2" fmla="*/ 316390 h 1315339"/>
                <a:gd name="connsiteX3" fmla="*/ 2371976 w 2371976"/>
                <a:gd name="connsiteY3" fmla="*/ 342043 h 1315339"/>
                <a:gd name="connsiteX4" fmla="*/ 2339128 w 2371976"/>
                <a:gd name="connsiteY4" fmla="*/ 344541 h 1315339"/>
                <a:gd name="connsiteX5" fmla="*/ 147505 w 2371976"/>
                <a:gd name="connsiteY5" fmla="*/ 1199423 h 1315339"/>
                <a:gd name="connsiteX6" fmla="*/ 0 w 2371976"/>
                <a:gd name="connsiteY6" fmla="*/ 1315339 h 1315339"/>
                <a:gd name="connsiteX7" fmla="*/ 0 w 2371976"/>
                <a:gd name="connsiteY7" fmla="*/ 396248 h 1315339"/>
                <a:gd name="connsiteX8" fmla="*/ 396248 w 2371976"/>
                <a:gd name="connsiteY8" fmla="*/ 0 h 1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976" h="1315339">
                  <a:moveTo>
                    <a:pt x="396248" y="0"/>
                  </a:moveTo>
                  <a:lnTo>
                    <a:pt x="1981192" y="0"/>
                  </a:lnTo>
                  <a:cubicBezTo>
                    <a:pt x="2172679" y="0"/>
                    <a:pt x="2332441" y="135827"/>
                    <a:pt x="2369390" y="316390"/>
                  </a:cubicBezTo>
                  <a:lnTo>
                    <a:pt x="2371976" y="342043"/>
                  </a:lnTo>
                  <a:lnTo>
                    <a:pt x="2339128" y="344541"/>
                  </a:lnTo>
                  <a:cubicBezTo>
                    <a:pt x="1522275" y="427497"/>
                    <a:pt x="771208" y="732984"/>
                    <a:pt x="147505" y="1199423"/>
                  </a:cubicBezTo>
                  <a:lnTo>
                    <a:pt x="0" y="1315339"/>
                  </a:lnTo>
                  <a:lnTo>
                    <a:pt x="0" y="396248"/>
                  </a:lnTo>
                  <a:cubicBezTo>
                    <a:pt x="0" y="177406"/>
                    <a:pt x="177406" y="0"/>
                    <a:pt x="39624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3" name="文字方塊 12"/>
          <p:cNvSpPr txBox="1"/>
          <p:nvPr/>
        </p:nvSpPr>
        <p:spPr>
          <a:xfrm>
            <a:off x="822960" y="2453468"/>
            <a:ext cx="785938" cy="646331"/>
          </a:xfrm>
          <a:prstGeom prst="rect">
            <a:avLst/>
          </a:prstGeom>
          <a:noFill/>
        </p:spPr>
        <p:txBody>
          <a:bodyPr wrap="square" rtlCol="0">
            <a:spAutoFit/>
          </a:bodyPr>
          <a:lstStyle/>
          <a:p>
            <a:pPr algn="ctr"/>
            <a:r>
              <a:rPr lang="en-US" altLang="zh-TW" sz="3600" dirty="0" smtClean="0"/>
              <a:t>01</a:t>
            </a:r>
            <a:endParaRPr lang="zh-TW" altLang="en-US" sz="3600" dirty="0"/>
          </a:p>
        </p:txBody>
      </p:sp>
      <p:sp>
        <p:nvSpPr>
          <p:cNvPr id="76" name="矩形 75"/>
          <p:cNvSpPr/>
          <p:nvPr/>
        </p:nvSpPr>
        <p:spPr>
          <a:xfrm>
            <a:off x="822960" y="3558128"/>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6" name="群組 15"/>
          <p:cNvGrpSpPr/>
          <p:nvPr/>
        </p:nvGrpSpPr>
        <p:grpSpPr>
          <a:xfrm>
            <a:off x="3383280" y="2434591"/>
            <a:ext cx="2377440" cy="2880360"/>
            <a:chOff x="3383280" y="2434591"/>
            <a:chExt cx="2377440" cy="2880360"/>
          </a:xfrm>
        </p:grpSpPr>
        <p:sp>
          <p:nvSpPr>
            <p:cNvPr id="77" name="手繪多邊形 76"/>
            <p:cNvSpPr/>
            <p:nvPr/>
          </p:nvSpPr>
          <p:spPr>
            <a:xfrm>
              <a:off x="3383280" y="2776634"/>
              <a:ext cx="2377440" cy="2538317"/>
            </a:xfrm>
            <a:custGeom>
              <a:avLst/>
              <a:gdLst>
                <a:gd name="connsiteX0" fmla="*/ 2371976 w 2377440"/>
                <a:gd name="connsiteY0" fmla="*/ 0 h 2538317"/>
                <a:gd name="connsiteX1" fmla="*/ 2377440 w 2377440"/>
                <a:gd name="connsiteY1" fmla="*/ 54205 h 2538317"/>
                <a:gd name="connsiteX2" fmla="*/ 2377440 w 2377440"/>
                <a:gd name="connsiteY2" fmla="*/ 2142069 h 2538317"/>
                <a:gd name="connsiteX3" fmla="*/ 1981192 w 2377440"/>
                <a:gd name="connsiteY3" fmla="*/ 2538317 h 2538317"/>
                <a:gd name="connsiteX4" fmla="*/ 396248 w 2377440"/>
                <a:gd name="connsiteY4" fmla="*/ 2538317 h 2538317"/>
                <a:gd name="connsiteX5" fmla="*/ 0 w 2377440"/>
                <a:gd name="connsiteY5" fmla="*/ 2142069 h 2538317"/>
                <a:gd name="connsiteX6" fmla="*/ 0 w 2377440"/>
                <a:gd name="connsiteY6" fmla="*/ 973296 h 2538317"/>
                <a:gd name="connsiteX7" fmla="*/ 147505 w 2377440"/>
                <a:gd name="connsiteY7" fmla="*/ 857380 h 2538317"/>
                <a:gd name="connsiteX8" fmla="*/ 2339128 w 2377440"/>
                <a:gd name="connsiteY8" fmla="*/ 2498 h 2538317"/>
                <a:gd name="connsiteX9" fmla="*/ 2371976 w 2377440"/>
                <a:gd name="connsiteY9" fmla="*/ 0 h 25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7440" h="2538317">
                  <a:moveTo>
                    <a:pt x="2371976" y="0"/>
                  </a:moveTo>
                  <a:lnTo>
                    <a:pt x="2377440" y="54205"/>
                  </a:lnTo>
                  <a:lnTo>
                    <a:pt x="2377440" y="2142069"/>
                  </a:lnTo>
                  <a:cubicBezTo>
                    <a:pt x="2377440" y="2360911"/>
                    <a:pt x="2200034" y="2538317"/>
                    <a:pt x="1981192" y="2538317"/>
                  </a:cubicBezTo>
                  <a:lnTo>
                    <a:pt x="396248" y="2538317"/>
                  </a:lnTo>
                  <a:cubicBezTo>
                    <a:pt x="177406" y="2538317"/>
                    <a:pt x="0" y="2360911"/>
                    <a:pt x="0" y="2142069"/>
                  </a:cubicBezTo>
                  <a:lnTo>
                    <a:pt x="0" y="973296"/>
                  </a:lnTo>
                  <a:lnTo>
                    <a:pt x="147505" y="857380"/>
                  </a:lnTo>
                  <a:cubicBezTo>
                    <a:pt x="771208" y="390941"/>
                    <a:pt x="1522275" y="85454"/>
                    <a:pt x="2339128" y="2498"/>
                  </a:cubicBezTo>
                  <a:lnTo>
                    <a:pt x="23719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8" name="手繪多邊形 77"/>
            <p:cNvSpPr/>
            <p:nvPr/>
          </p:nvSpPr>
          <p:spPr>
            <a:xfrm>
              <a:off x="3383280" y="2434591"/>
              <a:ext cx="2371976" cy="1315339"/>
            </a:xfrm>
            <a:custGeom>
              <a:avLst/>
              <a:gdLst>
                <a:gd name="connsiteX0" fmla="*/ 396248 w 2371976"/>
                <a:gd name="connsiteY0" fmla="*/ 0 h 1315339"/>
                <a:gd name="connsiteX1" fmla="*/ 1981192 w 2371976"/>
                <a:gd name="connsiteY1" fmla="*/ 0 h 1315339"/>
                <a:gd name="connsiteX2" fmla="*/ 2369390 w 2371976"/>
                <a:gd name="connsiteY2" fmla="*/ 316390 h 1315339"/>
                <a:gd name="connsiteX3" fmla="*/ 2371976 w 2371976"/>
                <a:gd name="connsiteY3" fmla="*/ 342043 h 1315339"/>
                <a:gd name="connsiteX4" fmla="*/ 2339128 w 2371976"/>
                <a:gd name="connsiteY4" fmla="*/ 344541 h 1315339"/>
                <a:gd name="connsiteX5" fmla="*/ 147505 w 2371976"/>
                <a:gd name="connsiteY5" fmla="*/ 1199423 h 1315339"/>
                <a:gd name="connsiteX6" fmla="*/ 0 w 2371976"/>
                <a:gd name="connsiteY6" fmla="*/ 1315339 h 1315339"/>
                <a:gd name="connsiteX7" fmla="*/ 0 w 2371976"/>
                <a:gd name="connsiteY7" fmla="*/ 396248 h 1315339"/>
                <a:gd name="connsiteX8" fmla="*/ 396248 w 2371976"/>
                <a:gd name="connsiteY8" fmla="*/ 0 h 1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976" h="1315339">
                  <a:moveTo>
                    <a:pt x="396248" y="0"/>
                  </a:moveTo>
                  <a:lnTo>
                    <a:pt x="1981192" y="0"/>
                  </a:lnTo>
                  <a:cubicBezTo>
                    <a:pt x="2172679" y="0"/>
                    <a:pt x="2332441" y="135827"/>
                    <a:pt x="2369390" y="316390"/>
                  </a:cubicBezTo>
                  <a:lnTo>
                    <a:pt x="2371976" y="342043"/>
                  </a:lnTo>
                  <a:lnTo>
                    <a:pt x="2339128" y="344541"/>
                  </a:lnTo>
                  <a:cubicBezTo>
                    <a:pt x="1522275" y="427497"/>
                    <a:pt x="771208" y="732984"/>
                    <a:pt x="147505" y="1199423"/>
                  </a:cubicBezTo>
                  <a:lnTo>
                    <a:pt x="0" y="1315339"/>
                  </a:lnTo>
                  <a:lnTo>
                    <a:pt x="0" y="396248"/>
                  </a:lnTo>
                  <a:cubicBezTo>
                    <a:pt x="0" y="177406"/>
                    <a:pt x="177406" y="0"/>
                    <a:pt x="39624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9" name="文字方塊 78"/>
          <p:cNvSpPr txBox="1"/>
          <p:nvPr/>
        </p:nvSpPr>
        <p:spPr>
          <a:xfrm>
            <a:off x="3691890" y="2453468"/>
            <a:ext cx="785938" cy="646331"/>
          </a:xfrm>
          <a:prstGeom prst="rect">
            <a:avLst/>
          </a:prstGeom>
          <a:noFill/>
        </p:spPr>
        <p:txBody>
          <a:bodyPr wrap="square" rtlCol="0">
            <a:spAutoFit/>
          </a:bodyPr>
          <a:lstStyle/>
          <a:p>
            <a:pPr algn="ctr"/>
            <a:r>
              <a:rPr lang="en-US" altLang="zh-TW" sz="3600" dirty="0" smtClean="0"/>
              <a:t>02</a:t>
            </a:r>
            <a:endParaRPr lang="zh-TW" altLang="en-US" sz="3600" dirty="0"/>
          </a:p>
        </p:txBody>
      </p:sp>
      <p:sp>
        <p:nvSpPr>
          <p:cNvPr id="80" name="矩形 79"/>
          <p:cNvSpPr/>
          <p:nvPr/>
        </p:nvSpPr>
        <p:spPr>
          <a:xfrm>
            <a:off x="3691890" y="3558128"/>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7" name="群組 16"/>
          <p:cNvGrpSpPr/>
          <p:nvPr/>
        </p:nvGrpSpPr>
        <p:grpSpPr>
          <a:xfrm>
            <a:off x="6252210" y="2434591"/>
            <a:ext cx="2377440" cy="2880360"/>
            <a:chOff x="6252210" y="2434591"/>
            <a:chExt cx="2377440" cy="2880360"/>
          </a:xfrm>
        </p:grpSpPr>
        <p:sp>
          <p:nvSpPr>
            <p:cNvPr id="81" name="手繪多邊形 80"/>
            <p:cNvSpPr/>
            <p:nvPr/>
          </p:nvSpPr>
          <p:spPr>
            <a:xfrm>
              <a:off x="6252210" y="2776634"/>
              <a:ext cx="2377440" cy="2538317"/>
            </a:xfrm>
            <a:custGeom>
              <a:avLst/>
              <a:gdLst>
                <a:gd name="connsiteX0" fmla="*/ 2371976 w 2377440"/>
                <a:gd name="connsiteY0" fmla="*/ 0 h 2538317"/>
                <a:gd name="connsiteX1" fmla="*/ 2377440 w 2377440"/>
                <a:gd name="connsiteY1" fmla="*/ 54205 h 2538317"/>
                <a:gd name="connsiteX2" fmla="*/ 2377440 w 2377440"/>
                <a:gd name="connsiteY2" fmla="*/ 2142069 h 2538317"/>
                <a:gd name="connsiteX3" fmla="*/ 1981192 w 2377440"/>
                <a:gd name="connsiteY3" fmla="*/ 2538317 h 2538317"/>
                <a:gd name="connsiteX4" fmla="*/ 396248 w 2377440"/>
                <a:gd name="connsiteY4" fmla="*/ 2538317 h 2538317"/>
                <a:gd name="connsiteX5" fmla="*/ 0 w 2377440"/>
                <a:gd name="connsiteY5" fmla="*/ 2142069 h 2538317"/>
                <a:gd name="connsiteX6" fmla="*/ 0 w 2377440"/>
                <a:gd name="connsiteY6" fmla="*/ 973296 h 2538317"/>
                <a:gd name="connsiteX7" fmla="*/ 147505 w 2377440"/>
                <a:gd name="connsiteY7" fmla="*/ 857380 h 2538317"/>
                <a:gd name="connsiteX8" fmla="*/ 2339128 w 2377440"/>
                <a:gd name="connsiteY8" fmla="*/ 2498 h 2538317"/>
                <a:gd name="connsiteX9" fmla="*/ 2371976 w 2377440"/>
                <a:gd name="connsiteY9" fmla="*/ 0 h 253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77440" h="2538317">
                  <a:moveTo>
                    <a:pt x="2371976" y="0"/>
                  </a:moveTo>
                  <a:lnTo>
                    <a:pt x="2377440" y="54205"/>
                  </a:lnTo>
                  <a:lnTo>
                    <a:pt x="2377440" y="2142069"/>
                  </a:lnTo>
                  <a:cubicBezTo>
                    <a:pt x="2377440" y="2360911"/>
                    <a:pt x="2200034" y="2538317"/>
                    <a:pt x="1981192" y="2538317"/>
                  </a:cubicBezTo>
                  <a:lnTo>
                    <a:pt x="396248" y="2538317"/>
                  </a:lnTo>
                  <a:cubicBezTo>
                    <a:pt x="177406" y="2538317"/>
                    <a:pt x="0" y="2360911"/>
                    <a:pt x="0" y="2142069"/>
                  </a:cubicBezTo>
                  <a:lnTo>
                    <a:pt x="0" y="973296"/>
                  </a:lnTo>
                  <a:lnTo>
                    <a:pt x="147505" y="857380"/>
                  </a:lnTo>
                  <a:cubicBezTo>
                    <a:pt x="771208" y="390941"/>
                    <a:pt x="1522275" y="85454"/>
                    <a:pt x="2339128" y="2498"/>
                  </a:cubicBezTo>
                  <a:lnTo>
                    <a:pt x="237197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82" name="手繪多邊形 81"/>
            <p:cNvSpPr/>
            <p:nvPr/>
          </p:nvSpPr>
          <p:spPr>
            <a:xfrm>
              <a:off x="6252210" y="2434591"/>
              <a:ext cx="2371976" cy="1315339"/>
            </a:xfrm>
            <a:custGeom>
              <a:avLst/>
              <a:gdLst>
                <a:gd name="connsiteX0" fmla="*/ 396248 w 2371976"/>
                <a:gd name="connsiteY0" fmla="*/ 0 h 1315339"/>
                <a:gd name="connsiteX1" fmla="*/ 1981192 w 2371976"/>
                <a:gd name="connsiteY1" fmla="*/ 0 h 1315339"/>
                <a:gd name="connsiteX2" fmla="*/ 2369390 w 2371976"/>
                <a:gd name="connsiteY2" fmla="*/ 316390 h 1315339"/>
                <a:gd name="connsiteX3" fmla="*/ 2371976 w 2371976"/>
                <a:gd name="connsiteY3" fmla="*/ 342043 h 1315339"/>
                <a:gd name="connsiteX4" fmla="*/ 2339128 w 2371976"/>
                <a:gd name="connsiteY4" fmla="*/ 344541 h 1315339"/>
                <a:gd name="connsiteX5" fmla="*/ 147505 w 2371976"/>
                <a:gd name="connsiteY5" fmla="*/ 1199423 h 1315339"/>
                <a:gd name="connsiteX6" fmla="*/ 0 w 2371976"/>
                <a:gd name="connsiteY6" fmla="*/ 1315339 h 1315339"/>
                <a:gd name="connsiteX7" fmla="*/ 0 w 2371976"/>
                <a:gd name="connsiteY7" fmla="*/ 396248 h 1315339"/>
                <a:gd name="connsiteX8" fmla="*/ 396248 w 2371976"/>
                <a:gd name="connsiteY8" fmla="*/ 0 h 1315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1976" h="1315339">
                  <a:moveTo>
                    <a:pt x="396248" y="0"/>
                  </a:moveTo>
                  <a:lnTo>
                    <a:pt x="1981192" y="0"/>
                  </a:lnTo>
                  <a:cubicBezTo>
                    <a:pt x="2172679" y="0"/>
                    <a:pt x="2332441" y="135827"/>
                    <a:pt x="2369390" y="316390"/>
                  </a:cubicBezTo>
                  <a:lnTo>
                    <a:pt x="2371976" y="342043"/>
                  </a:lnTo>
                  <a:lnTo>
                    <a:pt x="2339128" y="344541"/>
                  </a:lnTo>
                  <a:cubicBezTo>
                    <a:pt x="1522275" y="427497"/>
                    <a:pt x="771208" y="732984"/>
                    <a:pt x="147505" y="1199423"/>
                  </a:cubicBezTo>
                  <a:lnTo>
                    <a:pt x="0" y="1315339"/>
                  </a:lnTo>
                  <a:lnTo>
                    <a:pt x="0" y="396248"/>
                  </a:lnTo>
                  <a:cubicBezTo>
                    <a:pt x="0" y="177406"/>
                    <a:pt x="177406" y="0"/>
                    <a:pt x="396248"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3" name="文字方塊 82"/>
          <p:cNvSpPr txBox="1"/>
          <p:nvPr/>
        </p:nvSpPr>
        <p:spPr>
          <a:xfrm>
            <a:off x="6560820" y="2453468"/>
            <a:ext cx="785938" cy="646331"/>
          </a:xfrm>
          <a:prstGeom prst="rect">
            <a:avLst/>
          </a:prstGeom>
          <a:noFill/>
        </p:spPr>
        <p:txBody>
          <a:bodyPr wrap="square" rtlCol="0">
            <a:spAutoFit/>
          </a:bodyPr>
          <a:lstStyle/>
          <a:p>
            <a:pPr algn="ctr"/>
            <a:r>
              <a:rPr lang="en-US" altLang="zh-TW" sz="3600" dirty="0" smtClean="0"/>
              <a:t>03</a:t>
            </a:r>
            <a:endParaRPr lang="zh-TW" altLang="en-US" sz="3600" dirty="0"/>
          </a:p>
        </p:txBody>
      </p:sp>
      <p:sp>
        <p:nvSpPr>
          <p:cNvPr id="84" name="矩形 83"/>
          <p:cNvSpPr/>
          <p:nvPr/>
        </p:nvSpPr>
        <p:spPr>
          <a:xfrm>
            <a:off x="6560820" y="3558128"/>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48893071"/>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80</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8" name="群組 7"/>
          <p:cNvGrpSpPr/>
          <p:nvPr/>
        </p:nvGrpSpPr>
        <p:grpSpPr>
          <a:xfrm>
            <a:off x="1371600" y="1897380"/>
            <a:ext cx="2686050" cy="2023110"/>
            <a:chOff x="1371600" y="1897380"/>
            <a:chExt cx="2686050" cy="2023110"/>
          </a:xfrm>
        </p:grpSpPr>
        <p:sp>
          <p:nvSpPr>
            <p:cNvPr id="27" name="手繪多邊形 26"/>
            <p:cNvSpPr/>
            <p:nvPr/>
          </p:nvSpPr>
          <p:spPr>
            <a:xfrm rot="16200000">
              <a:off x="988992" y="254287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26" name="手繪多邊形 25"/>
            <p:cNvSpPr/>
            <p:nvPr/>
          </p:nvSpPr>
          <p:spPr>
            <a:xfrm rot="16200000">
              <a:off x="1703070" y="156591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 name="文字方塊 5"/>
          <p:cNvSpPr txBox="1"/>
          <p:nvPr/>
        </p:nvSpPr>
        <p:spPr>
          <a:xfrm>
            <a:off x="1384866" y="2605116"/>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29" name="矩形 28"/>
          <p:cNvSpPr/>
          <p:nvPr/>
        </p:nvSpPr>
        <p:spPr>
          <a:xfrm>
            <a:off x="2126575" y="216027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5086350" y="1897380"/>
            <a:ext cx="2686050" cy="2023110"/>
            <a:chOff x="5086350" y="1897380"/>
            <a:chExt cx="2686050" cy="2023110"/>
          </a:xfrm>
        </p:grpSpPr>
        <p:sp>
          <p:nvSpPr>
            <p:cNvPr id="30" name="手繪多邊形 29"/>
            <p:cNvSpPr/>
            <p:nvPr/>
          </p:nvSpPr>
          <p:spPr>
            <a:xfrm rot="16200000">
              <a:off x="4703742" y="254287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31" name="手繪多邊形 30"/>
            <p:cNvSpPr/>
            <p:nvPr/>
          </p:nvSpPr>
          <p:spPr>
            <a:xfrm rot="16200000">
              <a:off x="5417820" y="156591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2" name="文字方塊 31"/>
          <p:cNvSpPr txBox="1"/>
          <p:nvPr/>
        </p:nvSpPr>
        <p:spPr>
          <a:xfrm>
            <a:off x="5099616" y="2605116"/>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33" name="矩形 32"/>
          <p:cNvSpPr/>
          <p:nvPr/>
        </p:nvSpPr>
        <p:spPr>
          <a:xfrm>
            <a:off x="5841325" y="216027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1371600" y="4206240"/>
            <a:ext cx="2686050" cy="2023110"/>
            <a:chOff x="1371600" y="4206240"/>
            <a:chExt cx="2686050" cy="2023110"/>
          </a:xfrm>
        </p:grpSpPr>
        <p:sp>
          <p:nvSpPr>
            <p:cNvPr id="35" name="手繪多邊形 34"/>
            <p:cNvSpPr/>
            <p:nvPr/>
          </p:nvSpPr>
          <p:spPr>
            <a:xfrm rot="16200000">
              <a:off x="988992" y="485173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36" name="手繪多邊形 35"/>
            <p:cNvSpPr/>
            <p:nvPr/>
          </p:nvSpPr>
          <p:spPr>
            <a:xfrm rot="16200000">
              <a:off x="1703070" y="387477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8" name="文字方塊 37"/>
          <p:cNvSpPr txBox="1"/>
          <p:nvPr/>
        </p:nvSpPr>
        <p:spPr>
          <a:xfrm>
            <a:off x="1384866" y="4913976"/>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39" name="矩形 38"/>
          <p:cNvSpPr/>
          <p:nvPr/>
        </p:nvSpPr>
        <p:spPr>
          <a:xfrm>
            <a:off x="2126575" y="446913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1" name="群組 10"/>
          <p:cNvGrpSpPr/>
          <p:nvPr/>
        </p:nvGrpSpPr>
        <p:grpSpPr>
          <a:xfrm>
            <a:off x="5086350" y="4206240"/>
            <a:ext cx="2686050" cy="2023110"/>
            <a:chOff x="5086350" y="4206240"/>
            <a:chExt cx="2686050" cy="2023110"/>
          </a:xfrm>
        </p:grpSpPr>
        <p:sp>
          <p:nvSpPr>
            <p:cNvPr id="40" name="手繪多邊形 39"/>
            <p:cNvSpPr/>
            <p:nvPr/>
          </p:nvSpPr>
          <p:spPr>
            <a:xfrm rot="16200000">
              <a:off x="4703742" y="4851738"/>
              <a:ext cx="1497330" cy="732114"/>
            </a:xfrm>
            <a:custGeom>
              <a:avLst/>
              <a:gdLst>
                <a:gd name="connsiteX0" fmla="*/ 1497330 w 1497330"/>
                <a:gd name="connsiteY0" fmla="*/ 732114 h 732114"/>
                <a:gd name="connsiteX1" fmla="*/ 0 w 1497330"/>
                <a:gd name="connsiteY1" fmla="*/ 732114 h 732114"/>
                <a:gd name="connsiteX2" fmla="*/ 393512 w 1497330"/>
                <a:gd name="connsiteY2" fmla="*/ 0 h 732114"/>
                <a:gd name="connsiteX3" fmla="*/ 1103819 w 1497330"/>
                <a:gd name="connsiteY3" fmla="*/ 0 h 732114"/>
                <a:gd name="connsiteX4" fmla="*/ 1497330 w 1497330"/>
                <a:gd name="connsiteY4" fmla="*/ 732114 h 7321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97330" h="732114">
                  <a:moveTo>
                    <a:pt x="1497330" y="732114"/>
                  </a:moveTo>
                  <a:lnTo>
                    <a:pt x="0" y="732114"/>
                  </a:lnTo>
                  <a:lnTo>
                    <a:pt x="393512" y="0"/>
                  </a:lnTo>
                  <a:lnTo>
                    <a:pt x="1103819" y="0"/>
                  </a:lnTo>
                  <a:lnTo>
                    <a:pt x="1497330" y="73211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sp>
          <p:nvSpPr>
            <p:cNvPr id="41" name="手繪多邊形 40"/>
            <p:cNvSpPr/>
            <p:nvPr/>
          </p:nvSpPr>
          <p:spPr>
            <a:xfrm rot="16200000">
              <a:off x="5417820" y="3874770"/>
              <a:ext cx="2023110" cy="2686050"/>
            </a:xfrm>
            <a:custGeom>
              <a:avLst/>
              <a:gdLst>
                <a:gd name="connsiteX0" fmla="*/ 2023110 w 2023110"/>
                <a:gd name="connsiteY0" fmla="*/ 337192 h 2686050"/>
                <a:gd name="connsiteX1" fmla="*/ 2023110 w 2023110"/>
                <a:gd name="connsiteY1" fmla="*/ 2348858 h 2686050"/>
                <a:gd name="connsiteX2" fmla="*/ 1685918 w 2023110"/>
                <a:gd name="connsiteY2" fmla="*/ 2686050 h 2686050"/>
                <a:gd name="connsiteX3" fmla="*/ 337192 w 2023110"/>
                <a:gd name="connsiteY3" fmla="*/ 2686050 h 2686050"/>
                <a:gd name="connsiteX4" fmla="*/ 0 w 2023110"/>
                <a:gd name="connsiteY4" fmla="*/ 2348858 h 2686050"/>
                <a:gd name="connsiteX5" fmla="*/ 0 w 2023110"/>
                <a:gd name="connsiteY5" fmla="*/ 337192 h 2686050"/>
                <a:gd name="connsiteX6" fmla="*/ 337192 w 2023110"/>
                <a:gd name="connsiteY6" fmla="*/ 0 h 2686050"/>
                <a:gd name="connsiteX7" fmla="*/ 656402 w 2023110"/>
                <a:gd name="connsiteY7" fmla="*/ 0 h 2686050"/>
                <a:gd name="connsiteX8" fmla="*/ 262890 w 2023110"/>
                <a:gd name="connsiteY8" fmla="*/ 732114 h 2686050"/>
                <a:gd name="connsiteX9" fmla="*/ 1760220 w 2023110"/>
                <a:gd name="connsiteY9" fmla="*/ 732114 h 2686050"/>
                <a:gd name="connsiteX10" fmla="*/ 1366709 w 2023110"/>
                <a:gd name="connsiteY10" fmla="*/ 0 h 2686050"/>
                <a:gd name="connsiteX11" fmla="*/ 1685918 w 2023110"/>
                <a:gd name="connsiteY11" fmla="*/ 0 h 2686050"/>
                <a:gd name="connsiteX12" fmla="*/ 2023110 w 2023110"/>
                <a:gd name="connsiteY12" fmla="*/ 337192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3110" h="2686050">
                  <a:moveTo>
                    <a:pt x="2023110" y="337192"/>
                  </a:moveTo>
                  <a:lnTo>
                    <a:pt x="2023110" y="2348858"/>
                  </a:lnTo>
                  <a:cubicBezTo>
                    <a:pt x="2023110" y="2535084"/>
                    <a:pt x="1872144" y="2686050"/>
                    <a:pt x="1685918" y="2686050"/>
                  </a:cubicBezTo>
                  <a:lnTo>
                    <a:pt x="337192" y="2686050"/>
                  </a:lnTo>
                  <a:cubicBezTo>
                    <a:pt x="150966" y="2686050"/>
                    <a:pt x="0" y="2535084"/>
                    <a:pt x="0" y="2348858"/>
                  </a:cubicBezTo>
                  <a:lnTo>
                    <a:pt x="0" y="337192"/>
                  </a:lnTo>
                  <a:cubicBezTo>
                    <a:pt x="0" y="150966"/>
                    <a:pt x="150966" y="0"/>
                    <a:pt x="337192" y="0"/>
                  </a:cubicBezTo>
                  <a:lnTo>
                    <a:pt x="656402" y="0"/>
                  </a:lnTo>
                  <a:lnTo>
                    <a:pt x="262890" y="732114"/>
                  </a:lnTo>
                  <a:lnTo>
                    <a:pt x="1760220" y="732114"/>
                  </a:lnTo>
                  <a:lnTo>
                    <a:pt x="1366709" y="0"/>
                  </a:lnTo>
                  <a:lnTo>
                    <a:pt x="1685918" y="0"/>
                  </a:lnTo>
                  <a:cubicBezTo>
                    <a:pt x="1872144" y="0"/>
                    <a:pt x="2023110" y="150966"/>
                    <a:pt x="2023110" y="33719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2" name="文字方塊 41"/>
          <p:cNvSpPr txBox="1"/>
          <p:nvPr/>
        </p:nvSpPr>
        <p:spPr>
          <a:xfrm>
            <a:off x="5099616" y="4913976"/>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43" name="矩形 42"/>
          <p:cNvSpPr/>
          <p:nvPr/>
        </p:nvSpPr>
        <p:spPr>
          <a:xfrm>
            <a:off x="5841325" y="4469130"/>
            <a:ext cx="1908463" cy="1600438"/>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r>
              <a:rPr lang="en-US" altLang="zh-TW" sz="1400" dirty="0">
                <a:solidFill>
                  <a:schemeClr val="bg1"/>
                </a:solidFill>
              </a:rPr>
              <a:t>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67126848"/>
      </p:ext>
    </p:ext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81</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13" name="群組 12"/>
          <p:cNvGrpSpPr/>
          <p:nvPr/>
        </p:nvGrpSpPr>
        <p:grpSpPr>
          <a:xfrm>
            <a:off x="942975" y="2023110"/>
            <a:ext cx="3417570" cy="902970"/>
            <a:chOff x="942975" y="2023110"/>
            <a:chExt cx="3417570" cy="902970"/>
          </a:xfrm>
        </p:grpSpPr>
        <p:sp>
          <p:nvSpPr>
            <p:cNvPr id="45" name="手繪多邊形 44"/>
            <p:cNvSpPr/>
            <p:nvPr/>
          </p:nvSpPr>
          <p:spPr>
            <a:xfrm>
              <a:off x="942975" y="202311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4" name="手繪多邊形 33"/>
            <p:cNvSpPr/>
            <p:nvPr/>
          </p:nvSpPr>
          <p:spPr>
            <a:xfrm>
              <a:off x="1670776" y="202311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6" name="文字方塊 45"/>
          <p:cNvSpPr txBox="1"/>
          <p:nvPr/>
        </p:nvSpPr>
        <p:spPr>
          <a:xfrm>
            <a:off x="1150550" y="2160270"/>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47" name="矩形 46"/>
          <p:cNvSpPr/>
          <p:nvPr/>
        </p:nvSpPr>
        <p:spPr>
          <a:xfrm>
            <a:off x="2076975" y="210887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4" name="群組 13"/>
          <p:cNvGrpSpPr/>
          <p:nvPr/>
        </p:nvGrpSpPr>
        <p:grpSpPr>
          <a:xfrm>
            <a:off x="4783455" y="2023110"/>
            <a:ext cx="3417570" cy="902970"/>
            <a:chOff x="4783455" y="2023110"/>
            <a:chExt cx="3417570" cy="902970"/>
          </a:xfrm>
        </p:grpSpPr>
        <p:sp>
          <p:nvSpPr>
            <p:cNvPr id="48" name="手繪多邊形 47"/>
            <p:cNvSpPr/>
            <p:nvPr/>
          </p:nvSpPr>
          <p:spPr>
            <a:xfrm>
              <a:off x="4783455" y="202311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5511256" y="202311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4991030" y="2160270"/>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51" name="矩形 50"/>
          <p:cNvSpPr/>
          <p:nvPr/>
        </p:nvSpPr>
        <p:spPr>
          <a:xfrm>
            <a:off x="5917455" y="210887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5" name="群組 14"/>
          <p:cNvGrpSpPr/>
          <p:nvPr/>
        </p:nvGrpSpPr>
        <p:grpSpPr>
          <a:xfrm>
            <a:off x="942975" y="3429000"/>
            <a:ext cx="3417570" cy="902970"/>
            <a:chOff x="942975" y="3429000"/>
            <a:chExt cx="3417570" cy="902970"/>
          </a:xfrm>
        </p:grpSpPr>
        <p:sp>
          <p:nvSpPr>
            <p:cNvPr id="53" name="手繪多邊形 52"/>
            <p:cNvSpPr/>
            <p:nvPr/>
          </p:nvSpPr>
          <p:spPr>
            <a:xfrm>
              <a:off x="942975" y="342900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4" name="手繪多邊形 53"/>
            <p:cNvSpPr/>
            <p:nvPr/>
          </p:nvSpPr>
          <p:spPr>
            <a:xfrm>
              <a:off x="1670776" y="342900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5" name="文字方塊 54"/>
          <p:cNvSpPr txBox="1"/>
          <p:nvPr/>
        </p:nvSpPr>
        <p:spPr>
          <a:xfrm>
            <a:off x="1150550" y="3566160"/>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56" name="矩形 55"/>
          <p:cNvSpPr/>
          <p:nvPr/>
        </p:nvSpPr>
        <p:spPr>
          <a:xfrm>
            <a:off x="2076975" y="351476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6" name="群組 15"/>
          <p:cNvGrpSpPr/>
          <p:nvPr/>
        </p:nvGrpSpPr>
        <p:grpSpPr>
          <a:xfrm>
            <a:off x="4783455" y="3429000"/>
            <a:ext cx="3417570" cy="902970"/>
            <a:chOff x="4783455" y="3429000"/>
            <a:chExt cx="3417570" cy="902970"/>
          </a:xfrm>
        </p:grpSpPr>
        <p:sp>
          <p:nvSpPr>
            <p:cNvPr id="57" name="手繪多邊形 56"/>
            <p:cNvSpPr/>
            <p:nvPr/>
          </p:nvSpPr>
          <p:spPr>
            <a:xfrm>
              <a:off x="4783455" y="342900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8" name="手繪多邊形 57"/>
            <p:cNvSpPr/>
            <p:nvPr/>
          </p:nvSpPr>
          <p:spPr>
            <a:xfrm>
              <a:off x="5511256" y="342900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9" name="文字方塊 58"/>
          <p:cNvSpPr txBox="1"/>
          <p:nvPr/>
        </p:nvSpPr>
        <p:spPr>
          <a:xfrm>
            <a:off x="4991030" y="3566160"/>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60" name="矩形 59"/>
          <p:cNvSpPr/>
          <p:nvPr/>
        </p:nvSpPr>
        <p:spPr>
          <a:xfrm>
            <a:off x="5917455" y="351476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7" name="群組 16"/>
          <p:cNvGrpSpPr/>
          <p:nvPr/>
        </p:nvGrpSpPr>
        <p:grpSpPr>
          <a:xfrm>
            <a:off x="942975" y="4834890"/>
            <a:ext cx="3417570" cy="902970"/>
            <a:chOff x="942975" y="4834890"/>
            <a:chExt cx="3417570" cy="902970"/>
          </a:xfrm>
        </p:grpSpPr>
        <p:sp>
          <p:nvSpPr>
            <p:cNvPr id="62" name="手繪多邊形 61"/>
            <p:cNvSpPr/>
            <p:nvPr/>
          </p:nvSpPr>
          <p:spPr>
            <a:xfrm>
              <a:off x="942975" y="483489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3" name="手繪多邊形 62"/>
            <p:cNvSpPr/>
            <p:nvPr/>
          </p:nvSpPr>
          <p:spPr>
            <a:xfrm>
              <a:off x="1670776" y="483489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4" name="文字方塊 63"/>
          <p:cNvSpPr txBox="1"/>
          <p:nvPr/>
        </p:nvSpPr>
        <p:spPr>
          <a:xfrm>
            <a:off x="1150550" y="4972050"/>
            <a:ext cx="718850" cy="584775"/>
          </a:xfrm>
          <a:prstGeom prst="rect">
            <a:avLst/>
          </a:prstGeom>
          <a:noFill/>
        </p:spPr>
        <p:txBody>
          <a:bodyPr wrap="square" rtlCol="0">
            <a:spAutoFit/>
          </a:bodyPr>
          <a:lstStyle/>
          <a:p>
            <a:pPr algn="ctr"/>
            <a:r>
              <a:rPr lang="en-US" altLang="zh-TW" sz="3200" dirty="0" smtClean="0"/>
              <a:t>05</a:t>
            </a:r>
            <a:endParaRPr lang="zh-TW" altLang="en-US" sz="3200" dirty="0"/>
          </a:p>
        </p:txBody>
      </p:sp>
      <p:sp>
        <p:nvSpPr>
          <p:cNvPr id="65" name="矩形 64"/>
          <p:cNvSpPr/>
          <p:nvPr/>
        </p:nvSpPr>
        <p:spPr>
          <a:xfrm>
            <a:off x="2076975" y="492065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18" name="群組 17"/>
          <p:cNvGrpSpPr/>
          <p:nvPr/>
        </p:nvGrpSpPr>
        <p:grpSpPr>
          <a:xfrm>
            <a:off x="4783455" y="4834890"/>
            <a:ext cx="3417570" cy="902970"/>
            <a:chOff x="4783455" y="4834890"/>
            <a:chExt cx="3417570" cy="902970"/>
          </a:xfrm>
        </p:grpSpPr>
        <p:sp>
          <p:nvSpPr>
            <p:cNvPr id="66" name="手繪多邊形 65"/>
            <p:cNvSpPr/>
            <p:nvPr/>
          </p:nvSpPr>
          <p:spPr>
            <a:xfrm>
              <a:off x="4783455" y="4834890"/>
              <a:ext cx="1105067" cy="902970"/>
            </a:xfrm>
            <a:custGeom>
              <a:avLst/>
              <a:gdLst>
                <a:gd name="connsiteX0" fmla="*/ 451485 w 1105067"/>
                <a:gd name="connsiteY0" fmla="*/ 0 h 902970"/>
                <a:gd name="connsiteX1" fmla="*/ 727801 w 1105067"/>
                <a:gd name="connsiteY1" fmla="*/ 0 h 902970"/>
                <a:gd name="connsiteX2" fmla="*/ 782150 w 1105067"/>
                <a:gd name="connsiteY2" fmla="*/ 72681 h 902970"/>
                <a:gd name="connsiteX3" fmla="*/ 1090003 w 1105067"/>
                <a:gd name="connsiteY3" fmla="*/ 804268 h 902970"/>
                <a:gd name="connsiteX4" fmla="*/ 1105067 w 1105067"/>
                <a:gd name="connsiteY4" fmla="*/ 902970 h 902970"/>
                <a:gd name="connsiteX5" fmla="*/ 451485 w 1105067"/>
                <a:gd name="connsiteY5" fmla="*/ 902970 h 902970"/>
                <a:gd name="connsiteX6" fmla="*/ 0 w 1105067"/>
                <a:gd name="connsiteY6" fmla="*/ 451485 h 902970"/>
                <a:gd name="connsiteX7" fmla="*/ 451485 w 1105067"/>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05067" h="902970">
                  <a:moveTo>
                    <a:pt x="451485" y="0"/>
                  </a:moveTo>
                  <a:lnTo>
                    <a:pt x="727801" y="0"/>
                  </a:lnTo>
                  <a:lnTo>
                    <a:pt x="782150" y="72681"/>
                  </a:lnTo>
                  <a:cubicBezTo>
                    <a:pt x="929221" y="290373"/>
                    <a:pt x="1035495" y="537892"/>
                    <a:pt x="1090003" y="804268"/>
                  </a:cubicBezTo>
                  <a:lnTo>
                    <a:pt x="1105067" y="902970"/>
                  </a:lnTo>
                  <a:lnTo>
                    <a:pt x="451485" y="902970"/>
                  </a:lnTo>
                  <a:cubicBezTo>
                    <a:pt x="202137" y="902970"/>
                    <a:pt x="0" y="700833"/>
                    <a:pt x="0" y="451485"/>
                  </a:cubicBezTo>
                  <a:cubicBezTo>
                    <a:pt x="0" y="202137"/>
                    <a:pt x="202137" y="0"/>
                    <a:pt x="451485"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7" name="手繪多邊形 66"/>
            <p:cNvSpPr/>
            <p:nvPr/>
          </p:nvSpPr>
          <p:spPr>
            <a:xfrm>
              <a:off x="5511256" y="4834890"/>
              <a:ext cx="2689769" cy="902970"/>
            </a:xfrm>
            <a:custGeom>
              <a:avLst/>
              <a:gdLst>
                <a:gd name="connsiteX0" fmla="*/ 0 w 2689769"/>
                <a:gd name="connsiteY0" fmla="*/ 0 h 902970"/>
                <a:gd name="connsiteX1" fmla="*/ 2238284 w 2689769"/>
                <a:gd name="connsiteY1" fmla="*/ 0 h 902970"/>
                <a:gd name="connsiteX2" fmla="*/ 2689769 w 2689769"/>
                <a:gd name="connsiteY2" fmla="*/ 451485 h 902970"/>
                <a:gd name="connsiteX3" fmla="*/ 2238284 w 2689769"/>
                <a:gd name="connsiteY3" fmla="*/ 902970 h 902970"/>
                <a:gd name="connsiteX4" fmla="*/ 377266 w 2689769"/>
                <a:gd name="connsiteY4" fmla="*/ 902970 h 902970"/>
                <a:gd name="connsiteX5" fmla="*/ 362202 w 2689769"/>
                <a:gd name="connsiteY5" fmla="*/ 804268 h 902970"/>
                <a:gd name="connsiteX6" fmla="*/ 54349 w 2689769"/>
                <a:gd name="connsiteY6" fmla="*/ 72681 h 902970"/>
                <a:gd name="connsiteX7" fmla="*/ 0 w 2689769"/>
                <a:gd name="connsiteY7" fmla="*/ 0 h 902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769" h="902970">
                  <a:moveTo>
                    <a:pt x="0" y="0"/>
                  </a:moveTo>
                  <a:lnTo>
                    <a:pt x="2238284" y="0"/>
                  </a:lnTo>
                  <a:cubicBezTo>
                    <a:pt x="2487632" y="0"/>
                    <a:pt x="2689769" y="202137"/>
                    <a:pt x="2689769" y="451485"/>
                  </a:cubicBezTo>
                  <a:cubicBezTo>
                    <a:pt x="2689769" y="700833"/>
                    <a:pt x="2487632" y="902970"/>
                    <a:pt x="2238284" y="902970"/>
                  </a:cubicBezTo>
                  <a:lnTo>
                    <a:pt x="377266" y="902970"/>
                  </a:lnTo>
                  <a:lnTo>
                    <a:pt x="362202" y="804268"/>
                  </a:lnTo>
                  <a:cubicBezTo>
                    <a:pt x="307694" y="537892"/>
                    <a:pt x="201420" y="290373"/>
                    <a:pt x="54349" y="72681"/>
                  </a:cubicBezTo>
                  <a:lnTo>
                    <a:pt x="0" y="0"/>
                  </a:lnTo>
                  <a:close/>
                </a:path>
              </a:pathLst>
            </a:cu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68" name="文字方塊 67"/>
          <p:cNvSpPr txBox="1"/>
          <p:nvPr/>
        </p:nvSpPr>
        <p:spPr>
          <a:xfrm>
            <a:off x="4991030" y="4972050"/>
            <a:ext cx="718850" cy="584775"/>
          </a:xfrm>
          <a:prstGeom prst="rect">
            <a:avLst/>
          </a:prstGeom>
          <a:noFill/>
        </p:spPr>
        <p:txBody>
          <a:bodyPr wrap="square" rtlCol="0">
            <a:spAutoFit/>
          </a:bodyPr>
          <a:lstStyle/>
          <a:p>
            <a:pPr algn="ctr"/>
            <a:r>
              <a:rPr lang="en-US" altLang="zh-TW" sz="3200" dirty="0" smtClean="0"/>
              <a:t>06</a:t>
            </a:r>
            <a:endParaRPr lang="zh-TW" altLang="en-US" sz="3200" dirty="0"/>
          </a:p>
        </p:txBody>
      </p:sp>
      <p:sp>
        <p:nvSpPr>
          <p:cNvPr id="69" name="矩形 68"/>
          <p:cNvSpPr/>
          <p:nvPr/>
        </p:nvSpPr>
        <p:spPr>
          <a:xfrm>
            <a:off x="5917455" y="4920655"/>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079853799"/>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82</a:t>
            </a:fld>
            <a:endParaRPr lang="zh-TW" altLang="en-US"/>
          </a:p>
        </p:txBody>
      </p:sp>
      <p:sp>
        <p:nvSpPr>
          <p:cNvPr id="37" name="文字方塊 3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73" name="手繪多邊形 72"/>
          <p:cNvSpPr/>
          <p:nvPr/>
        </p:nvSpPr>
        <p:spPr>
          <a:xfrm>
            <a:off x="3537037" y="2919817"/>
            <a:ext cx="932630" cy="932630"/>
          </a:xfrm>
          <a:custGeom>
            <a:avLst/>
            <a:gdLst>
              <a:gd name="connsiteX0" fmla="*/ 932630 w 932630"/>
              <a:gd name="connsiteY0" fmla="*/ 0 h 932630"/>
              <a:gd name="connsiteX1" fmla="*/ 932630 w 932630"/>
              <a:gd name="connsiteY1" fmla="*/ 576590 h 932630"/>
              <a:gd name="connsiteX2" fmla="*/ 576590 w 932630"/>
              <a:gd name="connsiteY2" fmla="*/ 932630 h 932630"/>
              <a:gd name="connsiteX3" fmla="*/ 0 w 932630"/>
              <a:gd name="connsiteY3" fmla="*/ 932630 h 932630"/>
              <a:gd name="connsiteX4" fmla="*/ 203 w 932630"/>
              <a:gd name="connsiteY4" fmla="*/ 928616 h 932630"/>
              <a:gd name="connsiteX5" fmla="*/ 928616 w 932630"/>
              <a:gd name="connsiteY5" fmla="*/ 203 h 932630"/>
              <a:gd name="connsiteX6" fmla="*/ 93263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932630" y="0"/>
                </a:moveTo>
                <a:lnTo>
                  <a:pt x="932630" y="576590"/>
                </a:lnTo>
                <a:cubicBezTo>
                  <a:pt x="932630" y="773225"/>
                  <a:pt x="773225" y="932630"/>
                  <a:pt x="576590" y="932630"/>
                </a:cubicBezTo>
                <a:lnTo>
                  <a:pt x="0" y="932630"/>
                </a:lnTo>
                <a:lnTo>
                  <a:pt x="203" y="928616"/>
                </a:lnTo>
                <a:cubicBezTo>
                  <a:pt x="49917" y="439090"/>
                  <a:pt x="439090" y="49917"/>
                  <a:pt x="928616" y="203"/>
                </a:cubicBezTo>
                <a:lnTo>
                  <a:pt x="93263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2" name="手繪多邊形 71"/>
          <p:cNvSpPr/>
          <p:nvPr/>
        </p:nvSpPr>
        <p:spPr>
          <a:xfrm>
            <a:off x="4674333" y="2919817"/>
            <a:ext cx="932630" cy="932630"/>
          </a:xfrm>
          <a:custGeom>
            <a:avLst/>
            <a:gdLst>
              <a:gd name="connsiteX0" fmla="*/ 0 w 932630"/>
              <a:gd name="connsiteY0" fmla="*/ 0 h 932630"/>
              <a:gd name="connsiteX1" fmla="*/ 4014 w 932630"/>
              <a:gd name="connsiteY1" fmla="*/ 203 h 932630"/>
              <a:gd name="connsiteX2" fmla="*/ 932427 w 932630"/>
              <a:gd name="connsiteY2" fmla="*/ 928616 h 932630"/>
              <a:gd name="connsiteX3" fmla="*/ 932630 w 932630"/>
              <a:gd name="connsiteY3" fmla="*/ 932630 h 932630"/>
              <a:gd name="connsiteX4" fmla="*/ 356040 w 932630"/>
              <a:gd name="connsiteY4" fmla="*/ 932630 h 932630"/>
              <a:gd name="connsiteX5" fmla="*/ 0 w 932630"/>
              <a:gd name="connsiteY5" fmla="*/ 576590 h 932630"/>
              <a:gd name="connsiteX6" fmla="*/ 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0" y="0"/>
                </a:moveTo>
                <a:lnTo>
                  <a:pt x="4014" y="203"/>
                </a:lnTo>
                <a:cubicBezTo>
                  <a:pt x="493540" y="49917"/>
                  <a:pt x="882713" y="439090"/>
                  <a:pt x="932427" y="928616"/>
                </a:cubicBezTo>
                <a:lnTo>
                  <a:pt x="932630" y="932630"/>
                </a:lnTo>
                <a:lnTo>
                  <a:pt x="356040" y="932630"/>
                </a:lnTo>
                <a:cubicBezTo>
                  <a:pt x="159405" y="932630"/>
                  <a:pt x="0" y="773225"/>
                  <a:pt x="0" y="576590"/>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1" name="手繪多邊形 70"/>
          <p:cNvSpPr/>
          <p:nvPr/>
        </p:nvSpPr>
        <p:spPr>
          <a:xfrm>
            <a:off x="3537037" y="4057113"/>
            <a:ext cx="932630" cy="932630"/>
          </a:xfrm>
          <a:custGeom>
            <a:avLst/>
            <a:gdLst>
              <a:gd name="connsiteX0" fmla="*/ 0 w 932630"/>
              <a:gd name="connsiteY0" fmla="*/ 0 h 932630"/>
              <a:gd name="connsiteX1" fmla="*/ 576590 w 932630"/>
              <a:gd name="connsiteY1" fmla="*/ 0 h 932630"/>
              <a:gd name="connsiteX2" fmla="*/ 932630 w 932630"/>
              <a:gd name="connsiteY2" fmla="*/ 356040 h 932630"/>
              <a:gd name="connsiteX3" fmla="*/ 932630 w 932630"/>
              <a:gd name="connsiteY3" fmla="*/ 932630 h 932630"/>
              <a:gd name="connsiteX4" fmla="*/ 928616 w 932630"/>
              <a:gd name="connsiteY4" fmla="*/ 932427 h 932630"/>
              <a:gd name="connsiteX5" fmla="*/ 203 w 932630"/>
              <a:gd name="connsiteY5" fmla="*/ 4014 h 932630"/>
              <a:gd name="connsiteX6" fmla="*/ 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0" y="0"/>
                </a:moveTo>
                <a:lnTo>
                  <a:pt x="576590" y="0"/>
                </a:lnTo>
                <a:cubicBezTo>
                  <a:pt x="773225" y="0"/>
                  <a:pt x="932630" y="159405"/>
                  <a:pt x="932630" y="356040"/>
                </a:cubicBezTo>
                <a:lnTo>
                  <a:pt x="932630" y="932630"/>
                </a:lnTo>
                <a:lnTo>
                  <a:pt x="928616" y="932427"/>
                </a:lnTo>
                <a:cubicBezTo>
                  <a:pt x="439090" y="882713"/>
                  <a:pt x="49917" y="493540"/>
                  <a:pt x="203" y="4014"/>
                </a:cubicBezTo>
                <a:lnTo>
                  <a:pt x="0" y="0"/>
                </a:ln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0" name="手繪多邊形 69"/>
          <p:cNvSpPr/>
          <p:nvPr/>
        </p:nvSpPr>
        <p:spPr>
          <a:xfrm>
            <a:off x="4674333" y="4057113"/>
            <a:ext cx="932630" cy="932630"/>
          </a:xfrm>
          <a:custGeom>
            <a:avLst/>
            <a:gdLst>
              <a:gd name="connsiteX0" fmla="*/ 356040 w 932630"/>
              <a:gd name="connsiteY0" fmla="*/ 0 h 932630"/>
              <a:gd name="connsiteX1" fmla="*/ 932630 w 932630"/>
              <a:gd name="connsiteY1" fmla="*/ 0 h 932630"/>
              <a:gd name="connsiteX2" fmla="*/ 932427 w 932630"/>
              <a:gd name="connsiteY2" fmla="*/ 4014 h 932630"/>
              <a:gd name="connsiteX3" fmla="*/ 4014 w 932630"/>
              <a:gd name="connsiteY3" fmla="*/ 932427 h 932630"/>
              <a:gd name="connsiteX4" fmla="*/ 0 w 932630"/>
              <a:gd name="connsiteY4" fmla="*/ 932630 h 932630"/>
              <a:gd name="connsiteX5" fmla="*/ 0 w 932630"/>
              <a:gd name="connsiteY5" fmla="*/ 356040 h 932630"/>
              <a:gd name="connsiteX6" fmla="*/ 356040 w 932630"/>
              <a:gd name="connsiteY6" fmla="*/ 0 h 932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2630" h="932630">
                <a:moveTo>
                  <a:pt x="356040" y="0"/>
                </a:moveTo>
                <a:lnTo>
                  <a:pt x="932630" y="0"/>
                </a:lnTo>
                <a:lnTo>
                  <a:pt x="932427" y="4014"/>
                </a:lnTo>
                <a:cubicBezTo>
                  <a:pt x="882713" y="493540"/>
                  <a:pt x="493540" y="882713"/>
                  <a:pt x="4014" y="932427"/>
                </a:cubicBezTo>
                <a:lnTo>
                  <a:pt x="0" y="932630"/>
                </a:lnTo>
                <a:lnTo>
                  <a:pt x="0" y="356040"/>
                </a:lnTo>
                <a:cubicBezTo>
                  <a:pt x="0" y="159405"/>
                  <a:pt x="159405" y="0"/>
                  <a:pt x="356040" y="0"/>
                </a:cubicBezTo>
                <a:close/>
              </a:path>
            </a:pathLst>
          </a:custGeom>
          <a:solidFill>
            <a:schemeClr val="bg1">
              <a:lumMod val="8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61" name="手繪多邊形 60"/>
          <p:cNvSpPr/>
          <p:nvPr/>
        </p:nvSpPr>
        <p:spPr>
          <a:xfrm>
            <a:off x="2333469" y="1716249"/>
            <a:ext cx="2136198" cy="2136198"/>
          </a:xfrm>
          <a:custGeom>
            <a:avLst/>
            <a:gdLst>
              <a:gd name="connsiteX0" fmla="*/ 356040 w 2136198"/>
              <a:gd name="connsiteY0" fmla="*/ 0 h 2136198"/>
              <a:gd name="connsiteX1" fmla="*/ 1780158 w 2136198"/>
              <a:gd name="connsiteY1" fmla="*/ 0 h 2136198"/>
              <a:gd name="connsiteX2" fmla="*/ 2136198 w 2136198"/>
              <a:gd name="connsiteY2" fmla="*/ 356040 h 2136198"/>
              <a:gd name="connsiteX3" fmla="*/ 2136198 w 2136198"/>
              <a:gd name="connsiteY3" fmla="*/ 1203568 h 2136198"/>
              <a:gd name="connsiteX4" fmla="*/ 2132184 w 2136198"/>
              <a:gd name="connsiteY4" fmla="*/ 1203771 h 2136198"/>
              <a:gd name="connsiteX5" fmla="*/ 1203771 w 2136198"/>
              <a:gd name="connsiteY5" fmla="*/ 2132184 h 2136198"/>
              <a:gd name="connsiteX6" fmla="*/ 1203568 w 2136198"/>
              <a:gd name="connsiteY6" fmla="*/ 2136198 h 2136198"/>
              <a:gd name="connsiteX7" fmla="*/ 356040 w 2136198"/>
              <a:gd name="connsiteY7" fmla="*/ 2136198 h 2136198"/>
              <a:gd name="connsiteX8" fmla="*/ 0 w 2136198"/>
              <a:gd name="connsiteY8" fmla="*/ 1780158 h 2136198"/>
              <a:gd name="connsiteX9" fmla="*/ 0 w 2136198"/>
              <a:gd name="connsiteY9" fmla="*/ 356040 h 2136198"/>
              <a:gd name="connsiteX10" fmla="*/ 35604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356040" y="0"/>
                </a:moveTo>
                <a:lnTo>
                  <a:pt x="1780158" y="0"/>
                </a:lnTo>
                <a:cubicBezTo>
                  <a:pt x="1976793" y="0"/>
                  <a:pt x="2136198" y="159405"/>
                  <a:pt x="2136198" y="356040"/>
                </a:cubicBezTo>
                <a:lnTo>
                  <a:pt x="2136198" y="1203568"/>
                </a:lnTo>
                <a:lnTo>
                  <a:pt x="2132184" y="1203771"/>
                </a:lnTo>
                <a:cubicBezTo>
                  <a:pt x="1642658" y="1253485"/>
                  <a:pt x="1253485" y="1642658"/>
                  <a:pt x="1203771" y="2132184"/>
                </a:cubicBezTo>
                <a:lnTo>
                  <a:pt x="1203568" y="2136198"/>
                </a:lnTo>
                <a:lnTo>
                  <a:pt x="356040" y="2136198"/>
                </a:lnTo>
                <a:cubicBezTo>
                  <a:pt x="159405" y="2136198"/>
                  <a:pt x="0" y="1976793"/>
                  <a:pt x="0" y="1780158"/>
                </a:cubicBezTo>
                <a:lnTo>
                  <a:pt x="0" y="356040"/>
                </a:lnTo>
                <a:cubicBezTo>
                  <a:pt x="0" y="159405"/>
                  <a:pt x="159405" y="0"/>
                  <a:pt x="356040" y="0"/>
                </a:cubicBez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4674333" y="1716249"/>
            <a:ext cx="2136198" cy="2136198"/>
          </a:xfrm>
          <a:custGeom>
            <a:avLst/>
            <a:gdLst>
              <a:gd name="connsiteX0" fmla="*/ 356040 w 2136198"/>
              <a:gd name="connsiteY0" fmla="*/ 0 h 2136198"/>
              <a:gd name="connsiteX1" fmla="*/ 1780158 w 2136198"/>
              <a:gd name="connsiteY1" fmla="*/ 0 h 2136198"/>
              <a:gd name="connsiteX2" fmla="*/ 2136198 w 2136198"/>
              <a:gd name="connsiteY2" fmla="*/ 356040 h 2136198"/>
              <a:gd name="connsiteX3" fmla="*/ 2136198 w 2136198"/>
              <a:gd name="connsiteY3" fmla="*/ 1780158 h 2136198"/>
              <a:gd name="connsiteX4" fmla="*/ 1780158 w 2136198"/>
              <a:gd name="connsiteY4" fmla="*/ 2136198 h 2136198"/>
              <a:gd name="connsiteX5" fmla="*/ 932630 w 2136198"/>
              <a:gd name="connsiteY5" fmla="*/ 2136198 h 2136198"/>
              <a:gd name="connsiteX6" fmla="*/ 932427 w 2136198"/>
              <a:gd name="connsiteY6" fmla="*/ 2132184 h 2136198"/>
              <a:gd name="connsiteX7" fmla="*/ 4014 w 2136198"/>
              <a:gd name="connsiteY7" fmla="*/ 1203771 h 2136198"/>
              <a:gd name="connsiteX8" fmla="*/ 0 w 2136198"/>
              <a:gd name="connsiteY8" fmla="*/ 1203568 h 2136198"/>
              <a:gd name="connsiteX9" fmla="*/ 0 w 2136198"/>
              <a:gd name="connsiteY9" fmla="*/ 356040 h 2136198"/>
              <a:gd name="connsiteX10" fmla="*/ 35604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356040" y="0"/>
                </a:moveTo>
                <a:lnTo>
                  <a:pt x="1780158" y="0"/>
                </a:lnTo>
                <a:cubicBezTo>
                  <a:pt x="1976793" y="0"/>
                  <a:pt x="2136198" y="159405"/>
                  <a:pt x="2136198" y="356040"/>
                </a:cubicBezTo>
                <a:lnTo>
                  <a:pt x="2136198" y="1780158"/>
                </a:lnTo>
                <a:cubicBezTo>
                  <a:pt x="2136198" y="1976793"/>
                  <a:pt x="1976793" y="2136198"/>
                  <a:pt x="1780158" y="2136198"/>
                </a:cubicBezTo>
                <a:lnTo>
                  <a:pt x="932630" y="2136198"/>
                </a:lnTo>
                <a:lnTo>
                  <a:pt x="932427" y="2132184"/>
                </a:lnTo>
                <a:cubicBezTo>
                  <a:pt x="882713" y="1642658"/>
                  <a:pt x="493540" y="1253485"/>
                  <a:pt x="4014" y="1203771"/>
                </a:cubicBezTo>
                <a:lnTo>
                  <a:pt x="0" y="1203568"/>
                </a:lnTo>
                <a:lnTo>
                  <a:pt x="0" y="356040"/>
                </a:lnTo>
                <a:cubicBezTo>
                  <a:pt x="0" y="159405"/>
                  <a:pt x="159405" y="0"/>
                  <a:pt x="356040" y="0"/>
                </a:cubicBezTo>
                <a:close/>
              </a:path>
            </a:pathLst>
          </a:cu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2333469" y="4057113"/>
            <a:ext cx="2136198" cy="2136198"/>
          </a:xfrm>
          <a:custGeom>
            <a:avLst/>
            <a:gdLst>
              <a:gd name="connsiteX0" fmla="*/ 356040 w 2136198"/>
              <a:gd name="connsiteY0" fmla="*/ 0 h 2136198"/>
              <a:gd name="connsiteX1" fmla="*/ 1203568 w 2136198"/>
              <a:gd name="connsiteY1" fmla="*/ 0 h 2136198"/>
              <a:gd name="connsiteX2" fmla="*/ 1203771 w 2136198"/>
              <a:gd name="connsiteY2" fmla="*/ 4014 h 2136198"/>
              <a:gd name="connsiteX3" fmla="*/ 2132184 w 2136198"/>
              <a:gd name="connsiteY3" fmla="*/ 932427 h 2136198"/>
              <a:gd name="connsiteX4" fmla="*/ 2136198 w 2136198"/>
              <a:gd name="connsiteY4" fmla="*/ 932630 h 2136198"/>
              <a:gd name="connsiteX5" fmla="*/ 2136198 w 2136198"/>
              <a:gd name="connsiteY5" fmla="*/ 1780158 h 2136198"/>
              <a:gd name="connsiteX6" fmla="*/ 1780158 w 2136198"/>
              <a:gd name="connsiteY6" fmla="*/ 2136198 h 2136198"/>
              <a:gd name="connsiteX7" fmla="*/ 356040 w 2136198"/>
              <a:gd name="connsiteY7" fmla="*/ 2136198 h 2136198"/>
              <a:gd name="connsiteX8" fmla="*/ 0 w 2136198"/>
              <a:gd name="connsiteY8" fmla="*/ 1780158 h 2136198"/>
              <a:gd name="connsiteX9" fmla="*/ 0 w 2136198"/>
              <a:gd name="connsiteY9" fmla="*/ 356040 h 2136198"/>
              <a:gd name="connsiteX10" fmla="*/ 35604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356040" y="0"/>
                </a:moveTo>
                <a:lnTo>
                  <a:pt x="1203568" y="0"/>
                </a:lnTo>
                <a:lnTo>
                  <a:pt x="1203771" y="4014"/>
                </a:lnTo>
                <a:cubicBezTo>
                  <a:pt x="1253485" y="493540"/>
                  <a:pt x="1642658" y="882713"/>
                  <a:pt x="2132184" y="932427"/>
                </a:cubicBezTo>
                <a:lnTo>
                  <a:pt x="2136198" y="932630"/>
                </a:lnTo>
                <a:lnTo>
                  <a:pt x="2136198" y="1780158"/>
                </a:lnTo>
                <a:cubicBezTo>
                  <a:pt x="2136198" y="1976793"/>
                  <a:pt x="1976793" y="2136198"/>
                  <a:pt x="1780158" y="2136198"/>
                </a:cubicBezTo>
                <a:lnTo>
                  <a:pt x="356040" y="2136198"/>
                </a:lnTo>
                <a:cubicBezTo>
                  <a:pt x="159405" y="2136198"/>
                  <a:pt x="0" y="1976793"/>
                  <a:pt x="0" y="1780158"/>
                </a:cubicBezTo>
                <a:lnTo>
                  <a:pt x="0" y="356040"/>
                </a:lnTo>
                <a:cubicBezTo>
                  <a:pt x="0" y="159405"/>
                  <a:pt x="159405" y="0"/>
                  <a:pt x="356040" y="0"/>
                </a:cubicBezTo>
                <a:close/>
              </a:path>
            </a:pathLst>
          </a:cu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2" name="手繪多邊形 41"/>
          <p:cNvSpPr/>
          <p:nvPr/>
        </p:nvSpPr>
        <p:spPr>
          <a:xfrm>
            <a:off x="4674333" y="4057113"/>
            <a:ext cx="2136198" cy="2136198"/>
          </a:xfrm>
          <a:custGeom>
            <a:avLst/>
            <a:gdLst>
              <a:gd name="connsiteX0" fmla="*/ 932630 w 2136198"/>
              <a:gd name="connsiteY0" fmla="*/ 0 h 2136198"/>
              <a:gd name="connsiteX1" fmla="*/ 1780158 w 2136198"/>
              <a:gd name="connsiteY1" fmla="*/ 0 h 2136198"/>
              <a:gd name="connsiteX2" fmla="*/ 2136198 w 2136198"/>
              <a:gd name="connsiteY2" fmla="*/ 356040 h 2136198"/>
              <a:gd name="connsiteX3" fmla="*/ 2136198 w 2136198"/>
              <a:gd name="connsiteY3" fmla="*/ 1780158 h 2136198"/>
              <a:gd name="connsiteX4" fmla="*/ 1780158 w 2136198"/>
              <a:gd name="connsiteY4" fmla="*/ 2136198 h 2136198"/>
              <a:gd name="connsiteX5" fmla="*/ 356040 w 2136198"/>
              <a:gd name="connsiteY5" fmla="*/ 2136198 h 2136198"/>
              <a:gd name="connsiteX6" fmla="*/ 0 w 2136198"/>
              <a:gd name="connsiteY6" fmla="*/ 1780158 h 2136198"/>
              <a:gd name="connsiteX7" fmla="*/ 0 w 2136198"/>
              <a:gd name="connsiteY7" fmla="*/ 932630 h 2136198"/>
              <a:gd name="connsiteX8" fmla="*/ 4014 w 2136198"/>
              <a:gd name="connsiteY8" fmla="*/ 932427 h 2136198"/>
              <a:gd name="connsiteX9" fmla="*/ 932427 w 2136198"/>
              <a:gd name="connsiteY9" fmla="*/ 4014 h 2136198"/>
              <a:gd name="connsiteX10" fmla="*/ 932630 w 2136198"/>
              <a:gd name="connsiteY10" fmla="*/ 0 h 2136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6198" h="2136198">
                <a:moveTo>
                  <a:pt x="932630" y="0"/>
                </a:moveTo>
                <a:lnTo>
                  <a:pt x="1780158" y="0"/>
                </a:lnTo>
                <a:cubicBezTo>
                  <a:pt x="1976793" y="0"/>
                  <a:pt x="2136198" y="159405"/>
                  <a:pt x="2136198" y="356040"/>
                </a:cubicBezTo>
                <a:lnTo>
                  <a:pt x="2136198" y="1780158"/>
                </a:lnTo>
                <a:cubicBezTo>
                  <a:pt x="2136198" y="1976793"/>
                  <a:pt x="1976793" y="2136198"/>
                  <a:pt x="1780158" y="2136198"/>
                </a:cubicBezTo>
                <a:lnTo>
                  <a:pt x="356040" y="2136198"/>
                </a:lnTo>
                <a:cubicBezTo>
                  <a:pt x="159405" y="2136198"/>
                  <a:pt x="0" y="1976793"/>
                  <a:pt x="0" y="1780158"/>
                </a:cubicBezTo>
                <a:lnTo>
                  <a:pt x="0" y="932630"/>
                </a:lnTo>
                <a:lnTo>
                  <a:pt x="4014" y="932427"/>
                </a:lnTo>
                <a:cubicBezTo>
                  <a:pt x="493540" y="882713"/>
                  <a:pt x="882713" y="493540"/>
                  <a:pt x="932427" y="4014"/>
                </a:cubicBezTo>
                <a:lnTo>
                  <a:pt x="932630" y="0"/>
                </a:lnTo>
                <a:close/>
              </a:path>
            </a:pathLst>
          </a:cu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74" name="文字方塊 73"/>
          <p:cNvSpPr txBox="1"/>
          <p:nvPr/>
        </p:nvSpPr>
        <p:spPr>
          <a:xfrm>
            <a:off x="3693726" y="3165186"/>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75" name="文字方塊 74"/>
          <p:cNvSpPr txBox="1"/>
          <p:nvPr/>
        </p:nvSpPr>
        <p:spPr>
          <a:xfrm>
            <a:off x="4718361" y="3165186"/>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76" name="文字方塊 75"/>
          <p:cNvSpPr txBox="1"/>
          <p:nvPr/>
        </p:nvSpPr>
        <p:spPr>
          <a:xfrm>
            <a:off x="3693726" y="4151334"/>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77" name="文字方塊 76"/>
          <p:cNvSpPr txBox="1"/>
          <p:nvPr/>
        </p:nvSpPr>
        <p:spPr>
          <a:xfrm>
            <a:off x="4718361" y="4151334"/>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78" name="矩形 77"/>
          <p:cNvSpPr/>
          <p:nvPr/>
        </p:nvSpPr>
        <p:spPr>
          <a:xfrm>
            <a:off x="2447336" y="220722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79" name="矩形 78"/>
          <p:cNvSpPr/>
          <p:nvPr/>
        </p:nvSpPr>
        <p:spPr>
          <a:xfrm>
            <a:off x="4788200" y="220722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0" name="矩形 79"/>
          <p:cNvSpPr/>
          <p:nvPr/>
        </p:nvSpPr>
        <p:spPr>
          <a:xfrm>
            <a:off x="2447336" y="501900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81" name="矩形 80"/>
          <p:cNvSpPr/>
          <p:nvPr/>
        </p:nvSpPr>
        <p:spPr>
          <a:xfrm>
            <a:off x="4788200" y="5019007"/>
            <a:ext cx="1908463"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974766267"/>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647700" y="1970315"/>
            <a:ext cx="3722914" cy="859971"/>
            <a:chOff x="647700" y="1970315"/>
            <a:chExt cx="3722914" cy="859971"/>
          </a:xfrm>
        </p:grpSpPr>
        <p:sp>
          <p:nvSpPr>
            <p:cNvPr id="7" name="手繪多邊形 6"/>
            <p:cNvSpPr/>
            <p:nvPr/>
          </p:nvSpPr>
          <p:spPr>
            <a:xfrm>
              <a:off x="647700" y="2073728"/>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01</a:t>
              </a:r>
              <a:endParaRPr lang="zh-TW" altLang="en-US" sz="2800" dirty="0">
                <a:solidFill>
                  <a:schemeClr val="tx1"/>
                </a:solidFill>
              </a:endParaRPr>
            </a:p>
          </p:txBody>
        </p:sp>
        <p:sp>
          <p:nvSpPr>
            <p:cNvPr id="6" name="手繪多邊形 5"/>
            <p:cNvSpPr/>
            <p:nvPr/>
          </p:nvSpPr>
          <p:spPr>
            <a:xfrm>
              <a:off x="810984" y="1970315"/>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8" name="矩形 7"/>
          <p:cNvSpPr/>
          <p:nvPr/>
        </p:nvSpPr>
        <p:spPr>
          <a:xfrm>
            <a:off x="1518558" y="2138690"/>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4773386" y="1970315"/>
            <a:ext cx="3722914" cy="859971"/>
            <a:chOff x="4773386" y="1970315"/>
            <a:chExt cx="3722914" cy="859971"/>
          </a:xfrm>
        </p:grpSpPr>
        <p:sp>
          <p:nvSpPr>
            <p:cNvPr id="9" name="手繪多邊形 8"/>
            <p:cNvSpPr/>
            <p:nvPr/>
          </p:nvSpPr>
          <p:spPr>
            <a:xfrm>
              <a:off x="4773386" y="2073728"/>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02</a:t>
              </a:r>
              <a:endParaRPr lang="zh-TW" altLang="en-US" sz="2800" dirty="0">
                <a:solidFill>
                  <a:schemeClr val="tx1"/>
                </a:solidFill>
              </a:endParaRPr>
            </a:p>
          </p:txBody>
        </p:sp>
        <p:sp>
          <p:nvSpPr>
            <p:cNvPr id="10" name="手繪多邊形 9"/>
            <p:cNvSpPr/>
            <p:nvPr/>
          </p:nvSpPr>
          <p:spPr>
            <a:xfrm>
              <a:off x="4936670" y="1970315"/>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矩形 10"/>
          <p:cNvSpPr/>
          <p:nvPr/>
        </p:nvSpPr>
        <p:spPr>
          <a:xfrm>
            <a:off x="5644244" y="2138690"/>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2" name="群組 11"/>
          <p:cNvGrpSpPr/>
          <p:nvPr/>
        </p:nvGrpSpPr>
        <p:grpSpPr>
          <a:xfrm>
            <a:off x="647700" y="3537858"/>
            <a:ext cx="3722914" cy="859971"/>
            <a:chOff x="647700" y="3537858"/>
            <a:chExt cx="3722914" cy="859971"/>
          </a:xfrm>
        </p:grpSpPr>
        <p:sp>
          <p:nvSpPr>
            <p:cNvPr id="14" name="手繪多邊形 13"/>
            <p:cNvSpPr/>
            <p:nvPr/>
          </p:nvSpPr>
          <p:spPr>
            <a:xfrm>
              <a:off x="647700" y="3641271"/>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03</a:t>
              </a:r>
              <a:endParaRPr lang="zh-TW" altLang="en-US" sz="2800" dirty="0">
                <a:solidFill>
                  <a:schemeClr val="tx1"/>
                </a:solidFill>
              </a:endParaRPr>
            </a:p>
          </p:txBody>
        </p:sp>
        <p:sp>
          <p:nvSpPr>
            <p:cNvPr id="15" name="手繪多邊形 14"/>
            <p:cNvSpPr/>
            <p:nvPr/>
          </p:nvSpPr>
          <p:spPr>
            <a:xfrm>
              <a:off x="810984" y="3537858"/>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6" name="矩形 15"/>
          <p:cNvSpPr/>
          <p:nvPr/>
        </p:nvSpPr>
        <p:spPr>
          <a:xfrm>
            <a:off x="1518558" y="3706233"/>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3" name="群組 12"/>
          <p:cNvGrpSpPr/>
          <p:nvPr/>
        </p:nvGrpSpPr>
        <p:grpSpPr>
          <a:xfrm>
            <a:off x="4773386" y="3537858"/>
            <a:ext cx="3722914" cy="859971"/>
            <a:chOff x="4773386" y="3537858"/>
            <a:chExt cx="3722914" cy="859971"/>
          </a:xfrm>
        </p:grpSpPr>
        <p:sp>
          <p:nvSpPr>
            <p:cNvPr id="17" name="手繪多邊形 16"/>
            <p:cNvSpPr/>
            <p:nvPr/>
          </p:nvSpPr>
          <p:spPr>
            <a:xfrm>
              <a:off x="4773386" y="3641271"/>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04</a:t>
              </a:r>
              <a:endParaRPr lang="zh-TW" altLang="en-US" sz="2800" dirty="0">
                <a:solidFill>
                  <a:schemeClr val="tx1"/>
                </a:solidFill>
              </a:endParaRPr>
            </a:p>
          </p:txBody>
        </p:sp>
        <p:sp>
          <p:nvSpPr>
            <p:cNvPr id="18" name="手繪多邊形 17"/>
            <p:cNvSpPr/>
            <p:nvPr/>
          </p:nvSpPr>
          <p:spPr>
            <a:xfrm>
              <a:off x="4936670" y="3537858"/>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9" name="矩形 18"/>
          <p:cNvSpPr/>
          <p:nvPr/>
        </p:nvSpPr>
        <p:spPr>
          <a:xfrm>
            <a:off x="5644244" y="3706233"/>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0" name="群組 19"/>
          <p:cNvGrpSpPr/>
          <p:nvPr/>
        </p:nvGrpSpPr>
        <p:grpSpPr>
          <a:xfrm>
            <a:off x="647700" y="5105401"/>
            <a:ext cx="3722914" cy="859971"/>
            <a:chOff x="647700" y="5105401"/>
            <a:chExt cx="3722914" cy="859971"/>
          </a:xfrm>
        </p:grpSpPr>
        <p:sp>
          <p:nvSpPr>
            <p:cNvPr id="21" name="手繪多邊形 20"/>
            <p:cNvSpPr/>
            <p:nvPr/>
          </p:nvSpPr>
          <p:spPr>
            <a:xfrm>
              <a:off x="647700" y="5208814"/>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05</a:t>
              </a:r>
              <a:endParaRPr lang="zh-TW" altLang="en-US" sz="2800" dirty="0">
                <a:solidFill>
                  <a:schemeClr val="tx1"/>
                </a:solidFill>
              </a:endParaRPr>
            </a:p>
          </p:txBody>
        </p:sp>
        <p:sp>
          <p:nvSpPr>
            <p:cNvPr id="22" name="手繪多邊形 21"/>
            <p:cNvSpPr/>
            <p:nvPr/>
          </p:nvSpPr>
          <p:spPr>
            <a:xfrm>
              <a:off x="810984" y="5105401"/>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3" name="矩形 22"/>
          <p:cNvSpPr/>
          <p:nvPr/>
        </p:nvSpPr>
        <p:spPr>
          <a:xfrm>
            <a:off x="1518558" y="5273776"/>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8" name="群組 27"/>
          <p:cNvGrpSpPr/>
          <p:nvPr/>
        </p:nvGrpSpPr>
        <p:grpSpPr>
          <a:xfrm>
            <a:off x="4773386" y="5105401"/>
            <a:ext cx="3722914" cy="859971"/>
            <a:chOff x="4773386" y="5105401"/>
            <a:chExt cx="3722914" cy="859971"/>
          </a:xfrm>
        </p:grpSpPr>
        <p:sp>
          <p:nvSpPr>
            <p:cNvPr id="24" name="手繪多邊形 23"/>
            <p:cNvSpPr/>
            <p:nvPr/>
          </p:nvSpPr>
          <p:spPr>
            <a:xfrm>
              <a:off x="4773386" y="5208814"/>
              <a:ext cx="870857" cy="653143"/>
            </a:xfrm>
            <a:custGeom>
              <a:avLst/>
              <a:gdLst>
                <a:gd name="connsiteX0" fmla="*/ 163287 w 870857"/>
                <a:gd name="connsiteY0" fmla="*/ 0 h 653143"/>
                <a:gd name="connsiteX1" fmla="*/ 761998 w 870857"/>
                <a:gd name="connsiteY1" fmla="*/ 0 h 653143"/>
                <a:gd name="connsiteX2" fmla="*/ 870857 w 870857"/>
                <a:gd name="connsiteY2" fmla="*/ 108859 h 653143"/>
                <a:gd name="connsiteX3" fmla="*/ 870857 w 870857"/>
                <a:gd name="connsiteY3" fmla="*/ 653143 h 653143"/>
                <a:gd name="connsiteX4" fmla="*/ 163285 w 870857"/>
                <a:gd name="connsiteY4" fmla="*/ 653143 h 653143"/>
                <a:gd name="connsiteX5" fmla="*/ 0 w 870857"/>
                <a:gd name="connsiteY5" fmla="*/ 326573 h 653143"/>
                <a:gd name="connsiteX6" fmla="*/ 163287 w 870857"/>
                <a:gd name="connsiteY6" fmla="*/ 0 h 65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70857" h="653143">
                  <a:moveTo>
                    <a:pt x="163287" y="0"/>
                  </a:moveTo>
                  <a:lnTo>
                    <a:pt x="761998" y="0"/>
                  </a:lnTo>
                  <a:lnTo>
                    <a:pt x="870857" y="108859"/>
                  </a:lnTo>
                  <a:lnTo>
                    <a:pt x="870857" y="653143"/>
                  </a:lnTo>
                  <a:lnTo>
                    <a:pt x="163285" y="653143"/>
                  </a:lnTo>
                  <a:lnTo>
                    <a:pt x="0" y="326573"/>
                  </a:lnTo>
                  <a:lnTo>
                    <a:pt x="163287"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2800" dirty="0" smtClean="0">
                  <a:solidFill>
                    <a:schemeClr val="tx1"/>
                  </a:solidFill>
                </a:rPr>
                <a:t>06</a:t>
              </a:r>
              <a:endParaRPr lang="zh-TW" altLang="en-US" sz="2800" dirty="0">
                <a:solidFill>
                  <a:schemeClr val="tx1"/>
                </a:solidFill>
              </a:endParaRPr>
            </a:p>
          </p:txBody>
        </p:sp>
        <p:sp>
          <p:nvSpPr>
            <p:cNvPr id="25" name="手繪多邊形 24"/>
            <p:cNvSpPr/>
            <p:nvPr/>
          </p:nvSpPr>
          <p:spPr>
            <a:xfrm>
              <a:off x="4936670" y="5105401"/>
              <a:ext cx="3559630" cy="859971"/>
            </a:xfrm>
            <a:custGeom>
              <a:avLst/>
              <a:gdLst>
                <a:gd name="connsiteX0" fmla="*/ 51708 w 3559630"/>
                <a:gd name="connsiteY0" fmla="*/ 0 h 859971"/>
                <a:gd name="connsiteX1" fmla="*/ 3344637 w 3559630"/>
                <a:gd name="connsiteY1" fmla="*/ 0 h 859971"/>
                <a:gd name="connsiteX2" fmla="*/ 3559630 w 3559630"/>
                <a:gd name="connsiteY2" fmla="*/ 429986 h 859971"/>
                <a:gd name="connsiteX3" fmla="*/ 3344637 w 3559630"/>
                <a:gd name="connsiteY3" fmla="*/ 859971 h 859971"/>
                <a:gd name="connsiteX4" fmla="*/ 51708 w 3559630"/>
                <a:gd name="connsiteY4" fmla="*/ 859971 h 859971"/>
                <a:gd name="connsiteX5" fmla="*/ 0 w 3559630"/>
                <a:gd name="connsiteY5" fmla="*/ 756556 h 859971"/>
                <a:gd name="connsiteX6" fmla="*/ 707572 w 3559630"/>
                <a:gd name="connsiteY6" fmla="*/ 756556 h 859971"/>
                <a:gd name="connsiteX7" fmla="*/ 707572 w 3559630"/>
                <a:gd name="connsiteY7" fmla="*/ 212272 h 859971"/>
                <a:gd name="connsiteX8" fmla="*/ 598713 w 3559630"/>
                <a:gd name="connsiteY8" fmla="*/ 103413 h 859971"/>
                <a:gd name="connsiteX9" fmla="*/ 2 w 3559630"/>
                <a:gd name="connsiteY9" fmla="*/ 103413 h 859971"/>
                <a:gd name="connsiteX10" fmla="*/ 51708 w 3559630"/>
                <a:gd name="connsiteY10" fmla="*/ 0 h 859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59630" h="859971">
                  <a:moveTo>
                    <a:pt x="51708" y="0"/>
                  </a:moveTo>
                  <a:lnTo>
                    <a:pt x="3344637" y="0"/>
                  </a:lnTo>
                  <a:lnTo>
                    <a:pt x="3559630" y="429986"/>
                  </a:lnTo>
                  <a:lnTo>
                    <a:pt x="3344637" y="859971"/>
                  </a:lnTo>
                  <a:lnTo>
                    <a:pt x="51708" y="859971"/>
                  </a:lnTo>
                  <a:lnTo>
                    <a:pt x="0" y="756556"/>
                  </a:lnTo>
                  <a:lnTo>
                    <a:pt x="707572" y="756556"/>
                  </a:lnTo>
                  <a:lnTo>
                    <a:pt x="707572" y="212272"/>
                  </a:lnTo>
                  <a:lnTo>
                    <a:pt x="598713" y="103413"/>
                  </a:lnTo>
                  <a:lnTo>
                    <a:pt x="2" y="103413"/>
                  </a:lnTo>
                  <a:lnTo>
                    <a:pt x="51708"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6" name="矩形 25"/>
          <p:cNvSpPr/>
          <p:nvPr/>
        </p:nvSpPr>
        <p:spPr>
          <a:xfrm>
            <a:off x="5644244" y="5273776"/>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83</a:t>
            </a:fld>
            <a:endParaRPr lang="zh-TW" altLang="en-US"/>
          </a:p>
        </p:txBody>
      </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9" name="頁尾版面配置區 2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941373522"/>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84</a:t>
            </a:fld>
            <a:endParaRPr lang="zh-TW" altLang="en-US"/>
          </a:p>
        </p:txBody>
      </p:sp>
      <p:sp>
        <p:nvSpPr>
          <p:cNvPr id="27" name="文字方塊 26"/>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0" name="群組 49"/>
          <p:cNvGrpSpPr/>
          <p:nvPr/>
        </p:nvGrpSpPr>
        <p:grpSpPr>
          <a:xfrm>
            <a:off x="1000125" y="2200275"/>
            <a:ext cx="3303270" cy="1360170"/>
            <a:chOff x="1000125" y="2200275"/>
            <a:chExt cx="3303270" cy="1360170"/>
          </a:xfrm>
        </p:grpSpPr>
        <p:sp>
          <p:nvSpPr>
            <p:cNvPr id="33" name="手繪多邊形 32"/>
            <p:cNvSpPr/>
            <p:nvPr/>
          </p:nvSpPr>
          <p:spPr>
            <a:xfrm>
              <a:off x="1000125" y="220027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a:off x="1719381" y="220027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4" name="文字方塊 33"/>
          <p:cNvSpPr txBox="1"/>
          <p:nvPr/>
        </p:nvSpPr>
        <p:spPr>
          <a:xfrm>
            <a:off x="1104259" y="2529602"/>
            <a:ext cx="718850"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35" name="矩形 34"/>
          <p:cNvSpPr/>
          <p:nvPr/>
        </p:nvSpPr>
        <p:spPr>
          <a:xfrm>
            <a:off x="2259284" y="247820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1" name="群組 50"/>
          <p:cNvGrpSpPr/>
          <p:nvPr/>
        </p:nvGrpSpPr>
        <p:grpSpPr>
          <a:xfrm>
            <a:off x="4840605" y="2200275"/>
            <a:ext cx="3303270" cy="1360170"/>
            <a:chOff x="4840605" y="2200275"/>
            <a:chExt cx="3303270" cy="1360170"/>
          </a:xfrm>
        </p:grpSpPr>
        <p:sp>
          <p:nvSpPr>
            <p:cNvPr id="36" name="手繪多邊形 35"/>
            <p:cNvSpPr/>
            <p:nvPr/>
          </p:nvSpPr>
          <p:spPr>
            <a:xfrm>
              <a:off x="4840605" y="220027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5559861" y="220027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8" name="文字方塊 37"/>
          <p:cNvSpPr txBox="1"/>
          <p:nvPr/>
        </p:nvSpPr>
        <p:spPr>
          <a:xfrm>
            <a:off x="4944739" y="2529602"/>
            <a:ext cx="718850"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39" name="矩形 38"/>
          <p:cNvSpPr/>
          <p:nvPr/>
        </p:nvSpPr>
        <p:spPr>
          <a:xfrm>
            <a:off x="6099764" y="247820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2" name="群組 51"/>
          <p:cNvGrpSpPr/>
          <p:nvPr/>
        </p:nvGrpSpPr>
        <p:grpSpPr>
          <a:xfrm>
            <a:off x="1000125" y="4097655"/>
            <a:ext cx="3303270" cy="1360170"/>
            <a:chOff x="1000125" y="4097655"/>
            <a:chExt cx="3303270" cy="1360170"/>
          </a:xfrm>
        </p:grpSpPr>
        <p:sp>
          <p:nvSpPr>
            <p:cNvPr id="42" name="手繪多邊形 41"/>
            <p:cNvSpPr/>
            <p:nvPr/>
          </p:nvSpPr>
          <p:spPr>
            <a:xfrm>
              <a:off x="1000125" y="409765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1719381" y="409765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3">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4" name="文字方塊 43"/>
          <p:cNvSpPr txBox="1"/>
          <p:nvPr/>
        </p:nvSpPr>
        <p:spPr>
          <a:xfrm>
            <a:off x="1104259" y="4426982"/>
            <a:ext cx="718850"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45" name="矩形 44"/>
          <p:cNvSpPr/>
          <p:nvPr/>
        </p:nvSpPr>
        <p:spPr>
          <a:xfrm>
            <a:off x="2259284" y="437558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53" name="群組 52"/>
          <p:cNvGrpSpPr/>
          <p:nvPr/>
        </p:nvGrpSpPr>
        <p:grpSpPr>
          <a:xfrm>
            <a:off x="4840605" y="4097655"/>
            <a:ext cx="3303270" cy="1360170"/>
            <a:chOff x="4840605" y="4097655"/>
            <a:chExt cx="3303270" cy="1360170"/>
          </a:xfrm>
        </p:grpSpPr>
        <p:sp>
          <p:nvSpPr>
            <p:cNvPr id="46" name="手繪多邊形 45"/>
            <p:cNvSpPr/>
            <p:nvPr/>
          </p:nvSpPr>
          <p:spPr>
            <a:xfrm>
              <a:off x="4840605" y="4097655"/>
              <a:ext cx="1143000" cy="1360170"/>
            </a:xfrm>
            <a:custGeom>
              <a:avLst/>
              <a:gdLst>
                <a:gd name="connsiteX0" fmla="*/ 0 w 1143000"/>
                <a:gd name="connsiteY0" fmla="*/ 0 h 1360170"/>
                <a:gd name="connsiteX1" fmla="*/ 616386 w 1143000"/>
                <a:gd name="connsiteY1" fmla="*/ 0 h 1360170"/>
                <a:gd name="connsiteX2" fmla="*/ 1143000 w 1143000"/>
                <a:gd name="connsiteY2" fmla="*/ 680085 h 1360170"/>
                <a:gd name="connsiteX3" fmla="*/ 616386 w 1143000"/>
                <a:gd name="connsiteY3" fmla="*/ 1360170 h 1360170"/>
                <a:gd name="connsiteX4" fmla="*/ 0 w 1143000"/>
                <a:gd name="connsiteY4" fmla="*/ 1360170 h 1360170"/>
                <a:gd name="connsiteX5" fmla="*/ 0 w 1143000"/>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1360170">
                  <a:moveTo>
                    <a:pt x="0" y="0"/>
                  </a:moveTo>
                  <a:lnTo>
                    <a:pt x="616386" y="0"/>
                  </a:lnTo>
                  <a:lnTo>
                    <a:pt x="1143000" y="680085"/>
                  </a:lnTo>
                  <a:lnTo>
                    <a:pt x="616386" y="1360170"/>
                  </a:lnTo>
                  <a:lnTo>
                    <a:pt x="0" y="1360170"/>
                  </a:lnTo>
                  <a:lnTo>
                    <a:pt x="0" y="0"/>
                  </a:lnTo>
                  <a:close/>
                </a:path>
              </a:pathLst>
            </a:custGeom>
            <a:solidFill>
              <a:schemeClr val="bg1">
                <a:lumMod val="85000"/>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7" name="手繪多邊形 46"/>
            <p:cNvSpPr/>
            <p:nvPr/>
          </p:nvSpPr>
          <p:spPr>
            <a:xfrm>
              <a:off x="5559861" y="4097655"/>
              <a:ext cx="2584014" cy="1360170"/>
            </a:xfrm>
            <a:custGeom>
              <a:avLst/>
              <a:gdLst>
                <a:gd name="connsiteX0" fmla="*/ 0 w 2584014"/>
                <a:gd name="connsiteY0" fmla="*/ 0 h 1360170"/>
                <a:gd name="connsiteX1" fmla="*/ 2584014 w 2584014"/>
                <a:gd name="connsiteY1" fmla="*/ 0 h 1360170"/>
                <a:gd name="connsiteX2" fmla="*/ 2584014 w 2584014"/>
                <a:gd name="connsiteY2" fmla="*/ 1360170 h 1360170"/>
                <a:gd name="connsiteX3" fmla="*/ 0 w 2584014"/>
                <a:gd name="connsiteY3" fmla="*/ 1360170 h 1360170"/>
                <a:gd name="connsiteX4" fmla="*/ 526614 w 2584014"/>
                <a:gd name="connsiteY4" fmla="*/ 680085 h 1360170"/>
                <a:gd name="connsiteX5" fmla="*/ 0 w 2584014"/>
                <a:gd name="connsiteY5" fmla="*/ 0 h 1360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4014" h="1360170">
                  <a:moveTo>
                    <a:pt x="0" y="0"/>
                  </a:moveTo>
                  <a:lnTo>
                    <a:pt x="2584014" y="0"/>
                  </a:lnTo>
                  <a:lnTo>
                    <a:pt x="2584014" y="1360170"/>
                  </a:lnTo>
                  <a:lnTo>
                    <a:pt x="0" y="1360170"/>
                  </a:lnTo>
                  <a:lnTo>
                    <a:pt x="526614" y="680085"/>
                  </a:lnTo>
                  <a:lnTo>
                    <a:pt x="0" y="0"/>
                  </a:lnTo>
                  <a:close/>
                </a:path>
              </a:pathLst>
            </a:custGeom>
            <a:solidFill>
              <a:schemeClr val="accent4">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8" name="文字方塊 47"/>
          <p:cNvSpPr txBox="1"/>
          <p:nvPr/>
        </p:nvSpPr>
        <p:spPr>
          <a:xfrm>
            <a:off x="4944739" y="4426982"/>
            <a:ext cx="718850"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49" name="矩形 48"/>
          <p:cNvSpPr/>
          <p:nvPr/>
        </p:nvSpPr>
        <p:spPr>
          <a:xfrm>
            <a:off x="6099764" y="4375587"/>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57805317"/>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3" descr="\\Liveaura\Matter Lab\商攝\形象照\2016-商攝(20160324)原檔\matterlab修\修\Backpack\IMG_9341.jpg"/>
          <p:cNvPicPr>
            <a:picLocks noChangeAspect="1" noChangeArrowheads="1"/>
          </p:cNvPicPr>
          <p:nvPr/>
        </p:nvPicPr>
        <p:blipFill>
          <a:blip r:embed="rId3" cstate="email">
            <a:lum bright="10000" contrast="-10000"/>
            <a:extLst>
              <a:ext uri="{28A0092B-C50C-407E-A947-70E740481C1C}">
                <a14:useLocalDpi xmlns:a14="http://schemas.microsoft.com/office/drawing/2010/main"/>
              </a:ext>
            </a:extLst>
          </a:blip>
          <a:srcRect/>
          <a:stretch>
            <a:fillRect/>
          </a:stretch>
        </p:blipFill>
        <p:spPr bwMode="auto">
          <a:xfrm>
            <a:off x="0" y="0"/>
            <a:ext cx="9144000" cy="2794833"/>
          </a:xfrm>
          <a:prstGeom prst="rect">
            <a:avLst/>
          </a:prstGeom>
          <a:noFill/>
        </p:spPr>
      </p:pic>
      <p:sp>
        <p:nvSpPr>
          <p:cNvPr id="25" name="矩形 24"/>
          <p:cNvSpPr/>
          <p:nvPr/>
        </p:nvSpPr>
        <p:spPr>
          <a:xfrm>
            <a:off x="635097" y="2181134"/>
            <a:ext cx="2833352" cy="11636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solidFill>
                <a:schemeClr val="tx1"/>
              </a:solidFill>
            </a:endParaRPr>
          </a:p>
        </p:txBody>
      </p:sp>
      <p:sp>
        <p:nvSpPr>
          <p:cNvPr id="37" name="文字方塊 36"/>
          <p:cNvSpPr txBox="1"/>
          <p:nvPr/>
        </p:nvSpPr>
        <p:spPr>
          <a:xfrm>
            <a:off x="337595" y="1459049"/>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38" name="文字方塊 37"/>
          <p:cNvSpPr txBox="1"/>
          <p:nvPr/>
        </p:nvSpPr>
        <p:spPr>
          <a:xfrm>
            <a:off x="674601" y="3206817"/>
            <a:ext cx="1463040" cy="1200329"/>
          </a:xfrm>
          <a:prstGeom prst="rect">
            <a:avLst/>
          </a:prstGeom>
          <a:noFill/>
        </p:spPr>
        <p:txBody>
          <a:bodyPr wrap="square" rtlCol="0">
            <a:spAutoFit/>
          </a:bodyPr>
          <a:lstStyle/>
          <a:p>
            <a:pPr algn="ctr"/>
            <a:r>
              <a:rPr lang="en-US" altLang="zh-TW" sz="7200" b="1" dirty="0" smtClean="0">
                <a:solidFill>
                  <a:schemeClr val="accent1"/>
                </a:solidFill>
              </a:rPr>
              <a:t>01</a:t>
            </a:r>
            <a:endParaRPr lang="zh-TW" altLang="en-US" sz="7200" b="1" dirty="0">
              <a:solidFill>
                <a:schemeClr val="accent1"/>
              </a:solidFill>
            </a:endParaRPr>
          </a:p>
        </p:txBody>
      </p:sp>
      <p:sp>
        <p:nvSpPr>
          <p:cNvPr id="39" name="文字方塊 38"/>
          <p:cNvSpPr txBox="1"/>
          <p:nvPr/>
        </p:nvSpPr>
        <p:spPr>
          <a:xfrm>
            <a:off x="2007649" y="3498926"/>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0" name="文字方塊 39"/>
          <p:cNvSpPr txBox="1"/>
          <p:nvPr/>
        </p:nvSpPr>
        <p:spPr>
          <a:xfrm>
            <a:off x="2007649" y="3773538"/>
            <a:ext cx="1758302" cy="369332"/>
          </a:xfrm>
          <a:prstGeom prst="rect">
            <a:avLst/>
          </a:prstGeom>
          <a:noFill/>
        </p:spPr>
        <p:txBody>
          <a:bodyPr wrap="square" rtlCol="0">
            <a:spAutoFit/>
          </a:bodyPr>
          <a:lstStyle/>
          <a:p>
            <a:r>
              <a:rPr lang="en-US" altLang="zh-TW" dirty="0" smtClean="0"/>
              <a:t>2.Who We Are ?</a:t>
            </a:r>
            <a:endParaRPr lang="zh-TW" altLang="en-US" dirty="0"/>
          </a:p>
        </p:txBody>
      </p:sp>
      <p:sp>
        <p:nvSpPr>
          <p:cNvPr id="41" name="文字方塊 40"/>
          <p:cNvSpPr txBox="1"/>
          <p:nvPr/>
        </p:nvSpPr>
        <p:spPr>
          <a:xfrm>
            <a:off x="674601" y="4734524"/>
            <a:ext cx="1463040" cy="1200329"/>
          </a:xfrm>
          <a:prstGeom prst="rect">
            <a:avLst/>
          </a:prstGeom>
          <a:noFill/>
        </p:spPr>
        <p:txBody>
          <a:bodyPr wrap="square" rtlCol="0">
            <a:spAutoFit/>
          </a:bodyPr>
          <a:lstStyle/>
          <a:p>
            <a:pPr algn="ctr"/>
            <a:r>
              <a:rPr lang="en-US" altLang="zh-TW" sz="7200" b="1" dirty="0" smtClean="0">
                <a:solidFill>
                  <a:schemeClr val="accent1"/>
                </a:solidFill>
              </a:rPr>
              <a:t>02</a:t>
            </a:r>
            <a:endParaRPr lang="zh-TW" altLang="en-US" sz="7200" b="1" dirty="0">
              <a:solidFill>
                <a:schemeClr val="accent1"/>
              </a:solidFill>
            </a:endParaRPr>
          </a:p>
        </p:txBody>
      </p:sp>
      <p:sp>
        <p:nvSpPr>
          <p:cNvPr id="42" name="文字方塊 41"/>
          <p:cNvSpPr txBox="1"/>
          <p:nvPr/>
        </p:nvSpPr>
        <p:spPr>
          <a:xfrm>
            <a:off x="2007649" y="5026633"/>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3" name="文字方塊 42"/>
          <p:cNvSpPr txBox="1"/>
          <p:nvPr/>
        </p:nvSpPr>
        <p:spPr>
          <a:xfrm>
            <a:off x="2007649" y="5301245"/>
            <a:ext cx="1758302" cy="369332"/>
          </a:xfrm>
          <a:prstGeom prst="rect">
            <a:avLst/>
          </a:prstGeom>
          <a:noFill/>
        </p:spPr>
        <p:txBody>
          <a:bodyPr wrap="square" rtlCol="0">
            <a:spAutoFit/>
          </a:bodyPr>
          <a:lstStyle/>
          <a:p>
            <a:r>
              <a:rPr lang="en-US" altLang="zh-TW" dirty="0" smtClean="0"/>
              <a:t>2.Who We Are ?</a:t>
            </a:r>
            <a:endParaRPr lang="zh-TW" altLang="en-US" dirty="0"/>
          </a:p>
        </p:txBody>
      </p:sp>
      <p:sp>
        <p:nvSpPr>
          <p:cNvPr id="44" name="文字方塊 43"/>
          <p:cNvSpPr txBox="1"/>
          <p:nvPr/>
        </p:nvSpPr>
        <p:spPr>
          <a:xfrm>
            <a:off x="4915131" y="3206817"/>
            <a:ext cx="1463040" cy="1200329"/>
          </a:xfrm>
          <a:prstGeom prst="rect">
            <a:avLst/>
          </a:prstGeom>
          <a:noFill/>
        </p:spPr>
        <p:txBody>
          <a:bodyPr wrap="square" rtlCol="0">
            <a:spAutoFit/>
          </a:bodyPr>
          <a:lstStyle/>
          <a:p>
            <a:pPr algn="ctr"/>
            <a:r>
              <a:rPr lang="en-US" altLang="zh-TW" sz="7200" b="1" dirty="0" smtClean="0">
                <a:solidFill>
                  <a:schemeClr val="accent1"/>
                </a:solidFill>
              </a:rPr>
              <a:t>03</a:t>
            </a:r>
            <a:endParaRPr lang="zh-TW" altLang="en-US" sz="7200" b="1" dirty="0">
              <a:solidFill>
                <a:schemeClr val="accent1"/>
              </a:solidFill>
            </a:endParaRPr>
          </a:p>
        </p:txBody>
      </p:sp>
      <p:sp>
        <p:nvSpPr>
          <p:cNvPr id="45" name="文字方塊 44"/>
          <p:cNvSpPr txBox="1"/>
          <p:nvPr/>
        </p:nvSpPr>
        <p:spPr>
          <a:xfrm>
            <a:off x="6271039" y="3498926"/>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6" name="文字方塊 45"/>
          <p:cNvSpPr txBox="1"/>
          <p:nvPr/>
        </p:nvSpPr>
        <p:spPr>
          <a:xfrm>
            <a:off x="6271039" y="3773538"/>
            <a:ext cx="1758302" cy="369332"/>
          </a:xfrm>
          <a:prstGeom prst="rect">
            <a:avLst/>
          </a:prstGeom>
          <a:noFill/>
        </p:spPr>
        <p:txBody>
          <a:bodyPr wrap="square" rtlCol="0">
            <a:spAutoFit/>
          </a:bodyPr>
          <a:lstStyle/>
          <a:p>
            <a:r>
              <a:rPr lang="en-US" altLang="zh-TW" dirty="0" smtClean="0"/>
              <a:t>2.Who We Are ?</a:t>
            </a:r>
            <a:endParaRPr lang="zh-TW" altLang="en-US" dirty="0"/>
          </a:p>
        </p:txBody>
      </p:sp>
      <p:sp>
        <p:nvSpPr>
          <p:cNvPr id="47" name="文字方塊 46"/>
          <p:cNvSpPr txBox="1"/>
          <p:nvPr/>
        </p:nvSpPr>
        <p:spPr>
          <a:xfrm>
            <a:off x="4915131" y="4734524"/>
            <a:ext cx="1463040" cy="1200329"/>
          </a:xfrm>
          <a:prstGeom prst="rect">
            <a:avLst/>
          </a:prstGeom>
          <a:noFill/>
        </p:spPr>
        <p:txBody>
          <a:bodyPr wrap="square" rtlCol="0">
            <a:spAutoFit/>
          </a:bodyPr>
          <a:lstStyle/>
          <a:p>
            <a:pPr algn="ctr"/>
            <a:r>
              <a:rPr lang="en-US" altLang="zh-TW" sz="7200" b="1" dirty="0" smtClean="0">
                <a:solidFill>
                  <a:schemeClr val="accent1"/>
                </a:solidFill>
              </a:rPr>
              <a:t>04</a:t>
            </a:r>
            <a:endParaRPr lang="zh-TW" altLang="en-US" sz="7200" b="1" dirty="0">
              <a:solidFill>
                <a:schemeClr val="accent1"/>
              </a:solidFill>
            </a:endParaRPr>
          </a:p>
        </p:txBody>
      </p:sp>
      <p:sp>
        <p:nvSpPr>
          <p:cNvPr id="48" name="文字方塊 47"/>
          <p:cNvSpPr txBox="1"/>
          <p:nvPr/>
        </p:nvSpPr>
        <p:spPr>
          <a:xfrm>
            <a:off x="6271039" y="5026633"/>
            <a:ext cx="1758302" cy="369332"/>
          </a:xfrm>
          <a:prstGeom prst="rect">
            <a:avLst/>
          </a:prstGeom>
          <a:noFill/>
        </p:spPr>
        <p:txBody>
          <a:bodyPr wrap="square" rtlCol="0">
            <a:spAutoFit/>
          </a:bodyPr>
          <a:lstStyle/>
          <a:p>
            <a:r>
              <a:rPr lang="en-US" altLang="zh-TW" dirty="0" smtClean="0"/>
              <a:t>1.Introduction</a:t>
            </a:r>
            <a:endParaRPr lang="zh-TW" altLang="en-US" dirty="0"/>
          </a:p>
        </p:txBody>
      </p:sp>
      <p:sp>
        <p:nvSpPr>
          <p:cNvPr id="49" name="文字方塊 48"/>
          <p:cNvSpPr txBox="1"/>
          <p:nvPr/>
        </p:nvSpPr>
        <p:spPr>
          <a:xfrm>
            <a:off x="6271039" y="5301245"/>
            <a:ext cx="1758302" cy="369332"/>
          </a:xfrm>
          <a:prstGeom prst="rect">
            <a:avLst/>
          </a:prstGeom>
          <a:noFill/>
        </p:spPr>
        <p:txBody>
          <a:bodyPr wrap="square" rtlCol="0">
            <a:spAutoFit/>
          </a:bodyPr>
          <a:lstStyle/>
          <a:p>
            <a:r>
              <a:rPr lang="en-US" altLang="zh-TW" dirty="0" smtClean="0"/>
              <a:t>2.Who We Are ?</a:t>
            </a:r>
            <a:endParaRPr lang="zh-TW" altLang="en-US" dirty="0"/>
          </a:p>
        </p:txBody>
      </p:sp>
      <p:cxnSp>
        <p:nvCxnSpPr>
          <p:cNvPr id="8" name="直線接點 7"/>
          <p:cNvCxnSpPr/>
          <p:nvPr/>
        </p:nvCxnSpPr>
        <p:spPr>
          <a:xfrm>
            <a:off x="800331" y="3310670"/>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直線接點 49"/>
          <p:cNvCxnSpPr/>
          <p:nvPr/>
        </p:nvCxnSpPr>
        <p:spPr>
          <a:xfrm>
            <a:off x="800331" y="4933097"/>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1" name="直線接點 50"/>
          <p:cNvCxnSpPr/>
          <p:nvPr/>
        </p:nvCxnSpPr>
        <p:spPr>
          <a:xfrm>
            <a:off x="5018001" y="3310670"/>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直線接點 51"/>
          <p:cNvCxnSpPr/>
          <p:nvPr/>
        </p:nvCxnSpPr>
        <p:spPr>
          <a:xfrm>
            <a:off x="5018001" y="4933097"/>
            <a:ext cx="0" cy="92573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5" name="投影片編號版面配置區 4"/>
          <p:cNvSpPr>
            <a:spLocks noGrp="1"/>
          </p:cNvSpPr>
          <p:nvPr>
            <p:ph type="sldNum" sz="quarter" idx="12"/>
          </p:nvPr>
        </p:nvSpPr>
        <p:spPr/>
        <p:txBody>
          <a:bodyPr/>
          <a:lstStyle/>
          <a:p>
            <a:fld id="{93B68095-C8B2-4A76-90AA-E601358CCBC3}" type="slidenum">
              <a:rPr lang="zh-TW" altLang="en-US" smtClean="0"/>
              <a:t>85</a:t>
            </a:fld>
            <a:endParaRPr lang="zh-TW" altLang="en-US"/>
          </a:p>
        </p:txBody>
      </p:sp>
    </p:spTree>
    <p:extLst>
      <p:ext uri="{BB962C8B-B14F-4D97-AF65-F5344CB8AC3E}">
        <p14:creationId xmlns:p14="http://schemas.microsoft.com/office/powerpoint/2010/main" val="1498845069"/>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86</a:t>
            </a:fld>
            <a:endParaRPr lang="zh-TW" altLang="en-US"/>
          </a:p>
        </p:txBody>
      </p:sp>
      <p:sp>
        <p:nvSpPr>
          <p:cNvPr id="24" name="文字方塊 2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9" name="群組 58"/>
          <p:cNvGrpSpPr/>
          <p:nvPr/>
        </p:nvGrpSpPr>
        <p:grpSpPr>
          <a:xfrm>
            <a:off x="1891665" y="1543050"/>
            <a:ext cx="2388870" cy="2388870"/>
            <a:chOff x="1891665" y="1543050"/>
            <a:chExt cx="2388870" cy="2388870"/>
          </a:xfrm>
        </p:grpSpPr>
        <p:sp>
          <p:nvSpPr>
            <p:cNvPr id="39" name="手繪多邊形 38"/>
            <p:cNvSpPr/>
            <p:nvPr/>
          </p:nvSpPr>
          <p:spPr>
            <a:xfrm>
              <a:off x="3468361" y="154305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1891665" y="154305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0" name="文字方塊 39"/>
          <p:cNvSpPr txBox="1"/>
          <p:nvPr/>
        </p:nvSpPr>
        <p:spPr>
          <a:xfrm>
            <a:off x="3531548" y="1697733"/>
            <a:ext cx="685800"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44" name="矩形 43"/>
          <p:cNvSpPr/>
          <p:nvPr/>
        </p:nvSpPr>
        <p:spPr>
          <a:xfrm>
            <a:off x="2186131" y="256607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60" name="群組 59"/>
          <p:cNvGrpSpPr/>
          <p:nvPr/>
        </p:nvGrpSpPr>
        <p:grpSpPr>
          <a:xfrm>
            <a:off x="4863465" y="1543050"/>
            <a:ext cx="2388870" cy="2388870"/>
            <a:chOff x="4863465" y="1543050"/>
            <a:chExt cx="2388870" cy="2388870"/>
          </a:xfrm>
        </p:grpSpPr>
        <p:sp>
          <p:nvSpPr>
            <p:cNvPr id="45" name="手繪多邊形 44"/>
            <p:cNvSpPr/>
            <p:nvPr/>
          </p:nvSpPr>
          <p:spPr>
            <a:xfrm>
              <a:off x="6440161" y="154305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6" name="手繪多邊形 45"/>
            <p:cNvSpPr/>
            <p:nvPr/>
          </p:nvSpPr>
          <p:spPr>
            <a:xfrm>
              <a:off x="4863465" y="154305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7" name="文字方塊 46"/>
          <p:cNvSpPr txBox="1"/>
          <p:nvPr/>
        </p:nvSpPr>
        <p:spPr>
          <a:xfrm>
            <a:off x="6503348" y="1697733"/>
            <a:ext cx="685800"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48" name="矩形 47"/>
          <p:cNvSpPr/>
          <p:nvPr/>
        </p:nvSpPr>
        <p:spPr>
          <a:xfrm>
            <a:off x="5157931" y="256607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61" name="群組 60"/>
          <p:cNvGrpSpPr/>
          <p:nvPr/>
        </p:nvGrpSpPr>
        <p:grpSpPr>
          <a:xfrm>
            <a:off x="1891665" y="4160520"/>
            <a:ext cx="2388870" cy="2388870"/>
            <a:chOff x="1891665" y="4160520"/>
            <a:chExt cx="2388870" cy="2388870"/>
          </a:xfrm>
        </p:grpSpPr>
        <p:sp>
          <p:nvSpPr>
            <p:cNvPr id="51" name="手繪多邊形 50"/>
            <p:cNvSpPr/>
            <p:nvPr/>
          </p:nvSpPr>
          <p:spPr>
            <a:xfrm>
              <a:off x="3468361" y="416052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2" name="手繪多邊形 51"/>
            <p:cNvSpPr/>
            <p:nvPr/>
          </p:nvSpPr>
          <p:spPr>
            <a:xfrm>
              <a:off x="1891665" y="416052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3" name="文字方塊 52"/>
          <p:cNvSpPr txBox="1"/>
          <p:nvPr/>
        </p:nvSpPr>
        <p:spPr>
          <a:xfrm>
            <a:off x="3531548" y="4315203"/>
            <a:ext cx="685800"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54" name="矩形 53"/>
          <p:cNvSpPr/>
          <p:nvPr/>
        </p:nvSpPr>
        <p:spPr>
          <a:xfrm>
            <a:off x="2186131" y="518354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grpSp>
        <p:nvGrpSpPr>
          <p:cNvPr id="62" name="群組 61"/>
          <p:cNvGrpSpPr/>
          <p:nvPr/>
        </p:nvGrpSpPr>
        <p:grpSpPr>
          <a:xfrm>
            <a:off x="4863465" y="4160520"/>
            <a:ext cx="2388870" cy="2388870"/>
            <a:chOff x="4863465" y="4160520"/>
            <a:chExt cx="2388870" cy="2388870"/>
          </a:xfrm>
        </p:grpSpPr>
        <p:sp>
          <p:nvSpPr>
            <p:cNvPr id="55" name="手繪多邊形 54"/>
            <p:cNvSpPr/>
            <p:nvPr/>
          </p:nvSpPr>
          <p:spPr>
            <a:xfrm>
              <a:off x="6440161" y="4160520"/>
              <a:ext cx="812174" cy="832586"/>
            </a:xfrm>
            <a:custGeom>
              <a:avLst/>
              <a:gdLst>
                <a:gd name="connsiteX0" fmla="*/ 0 w 812174"/>
                <a:gd name="connsiteY0" fmla="*/ 0 h 832586"/>
                <a:gd name="connsiteX1" fmla="*/ 812174 w 812174"/>
                <a:gd name="connsiteY1" fmla="*/ 0 h 832586"/>
                <a:gd name="connsiteX2" fmla="*/ 812174 w 812174"/>
                <a:gd name="connsiteY2" fmla="*/ 832586 h 832586"/>
                <a:gd name="connsiteX3" fmla="*/ 0 w 812174"/>
                <a:gd name="connsiteY3" fmla="*/ 832586 h 832586"/>
                <a:gd name="connsiteX4" fmla="*/ 0 w 812174"/>
                <a:gd name="connsiteY4" fmla="*/ 0 h 8325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2174" h="832586">
                  <a:moveTo>
                    <a:pt x="0" y="0"/>
                  </a:moveTo>
                  <a:lnTo>
                    <a:pt x="812174" y="0"/>
                  </a:lnTo>
                  <a:lnTo>
                    <a:pt x="812174" y="832586"/>
                  </a:lnTo>
                  <a:lnTo>
                    <a:pt x="0" y="83258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6" name="手繪多邊形 55"/>
            <p:cNvSpPr/>
            <p:nvPr/>
          </p:nvSpPr>
          <p:spPr>
            <a:xfrm>
              <a:off x="4863465" y="4160520"/>
              <a:ext cx="2388870" cy="2388870"/>
            </a:xfrm>
            <a:custGeom>
              <a:avLst/>
              <a:gdLst>
                <a:gd name="connsiteX0" fmla="*/ 1194435 w 2388870"/>
                <a:gd name="connsiteY0" fmla="*/ 0 h 2388870"/>
                <a:gd name="connsiteX1" fmla="*/ 1576696 w 2388870"/>
                <a:gd name="connsiteY1" fmla="*/ 0 h 2388870"/>
                <a:gd name="connsiteX2" fmla="*/ 1576696 w 2388870"/>
                <a:gd name="connsiteY2" fmla="*/ 832586 h 2388870"/>
                <a:gd name="connsiteX3" fmla="*/ 2388870 w 2388870"/>
                <a:gd name="connsiteY3" fmla="*/ 832586 h 2388870"/>
                <a:gd name="connsiteX4" fmla="*/ 2388870 w 2388870"/>
                <a:gd name="connsiteY4" fmla="*/ 1194435 h 2388870"/>
                <a:gd name="connsiteX5" fmla="*/ 1194435 w 2388870"/>
                <a:gd name="connsiteY5" fmla="*/ 2388870 h 2388870"/>
                <a:gd name="connsiteX6" fmla="*/ 0 w 2388870"/>
                <a:gd name="connsiteY6" fmla="*/ 1194435 h 2388870"/>
                <a:gd name="connsiteX7" fmla="*/ 1194435 w 2388870"/>
                <a:gd name="connsiteY7" fmla="*/ 0 h 2388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8870" h="2388870">
                  <a:moveTo>
                    <a:pt x="1194435" y="0"/>
                  </a:moveTo>
                  <a:lnTo>
                    <a:pt x="1576696" y="0"/>
                  </a:lnTo>
                  <a:lnTo>
                    <a:pt x="1576696" y="832586"/>
                  </a:lnTo>
                  <a:lnTo>
                    <a:pt x="2388870" y="832586"/>
                  </a:lnTo>
                  <a:lnTo>
                    <a:pt x="2388870" y="1194435"/>
                  </a:lnTo>
                  <a:cubicBezTo>
                    <a:pt x="2388870" y="1854103"/>
                    <a:pt x="1854103" y="2388870"/>
                    <a:pt x="1194435" y="2388870"/>
                  </a:cubicBezTo>
                  <a:cubicBezTo>
                    <a:pt x="534767" y="2388870"/>
                    <a:pt x="0" y="1854103"/>
                    <a:pt x="0" y="1194435"/>
                  </a:cubicBezTo>
                  <a:cubicBezTo>
                    <a:pt x="0" y="534767"/>
                    <a:pt x="534767" y="0"/>
                    <a:pt x="11944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7" name="文字方塊 56"/>
          <p:cNvSpPr txBox="1"/>
          <p:nvPr/>
        </p:nvSpPr>
        <p:spPr>
          <a:xfrm>
            <a:off x="6503348" y="4315203"/>
            <a:ext cx="685800"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58" name="矩形 57"/>
          <p:cNvSpPr/>
          <p:nvPr/>
        </p:nvSpPr>
        <p:spPr>
          <a:xfrm>
            <a:off x="5157931" y="5183548"/>
            <a:ext cx="2032109" cy="738664"/>
          </a:xfrm>
          <a:prstGeom prst="rect">
            <a:avLst/>
          </a:prstGeom>
        </p:spPr>
        <p:txBody>
          <a:bodyPr wrap="square">
            <a:spAutoFit/>
          </a:bodyPr>
          <a:lstStyle/>
          <a:p>
            <a:r>
              <a:rPr lang="en-US" altLang="zh-TW" sz="1400" dirty="0">
                <a:solidFill>
                  <a:schemeClr val="bg1"/>
                </a:solidFill>
              </a:rPr>
              <a:t>The quick brown fox jumps over the lazy dog. </a:t>
            </a:r>
            <a:endParaRPr lang="zh-TW" altLang="en-US" sz="14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4053341310"/>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234043" y="2133603"/>
            <a:ext cx="4191000" cy="957943"/>
            <a:chOff x="234043" y="2133603"/>
            <a:chExt cx="4191000" cy="957943"/>
          </a:xfrm>
        </p:grpSpPr>
        <p:sp>
          <p:nvSpPr>
            <p:cNvPr id="6" name="手繪多邊形 5"/>
            <p:cNvSpPr/>
            <p:nvPr/>
          </p:nvSpPr>
          <p:spPr>
            <a:xfrm>
              <a:off x="952243" y="213360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六邊形 3"/>
            <p:cNvSpPr/>
            <p:nvPr/>
          </p:nvSpPr>
          <p:spPr>
            <a:xfrm>
              <a:off x="234043" y="213360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01</a:t>
              </a:r>
              <a:endParaRPr lang="zh-TW" altLang="en-US" sz="3200" dirty="0">
                <a:solidFill>
                  <a:schemeClr val="tx1"/>
                </a:solidFill>
              </a:endParaRPr>
            </a:p>
          </p:txBody>
        </p:sp>
      </p:grpSp>
      <p:sp>
        <p:nvSpPr>
          <p:cNvPr id="7" name="矩形 6"/>
          <p:cNvSpPr/>
          <p:nvPr/>
        </p:nvSpPr>
        <p:spPr>
          <a:xfrm>
            <a:off x="1349701" y="235096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1" name="群組 10"/>
          <p:cNvGrpSpPr/>
          <p:nvPr/>
        </p:nvGrpSpPr>
        <p:grpSpPr>
          <a:xfrm>
            <a:off x="4718958" y="2133603"/>
            <a:ext cx="4191000" cy="957943"/>
            <a:chOff x="4718958" y="2133603"/>
            <a:chExt cx="4191000" cy="957943"/>
          </a:xfrm>
        </p:grpSpPr>
        <p:sp>
          <p:nvSpPr>
            <p:cNvPr id="8" name="手繪多邊形 7"/>
            <p:cNvSpPr/>
            <p:nvPr/>
          </p:nvSpPr>
          <p:spPr>
            <a:xfrm>
              <a:off x="5437158" y="213360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9" name="六邊形 8"/>
            <p:cNvSpPr/>
            <p:nvPr/>
          </p:nvSpPr>
          <p:spPr>
            <a:xfrm>
              <a:off x="4718958" y="213360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02</a:t>
              </a:r>
              <a:endParaRPr lang="zh-TW" altLang="en-US" sz="3200" dirty="0">
                <a:solidFill>
                  <a:schemeClr val="tx1"/>
                </a:solidFill>
              </a:endParaRPr>
            </a:p>
          </p:txBody>
        </p:sp>
      </p:grpSp>
      <p:sp>
        <p:nvSpPr>
          <p:cNvPr id="10" name="矩形 9"/>
          <p:cNvSpPr/>
          <p:nvPr/>
        </p:nvSpPr>
        <p:spPr>
          <a:xfrm>
            <a:off x="5834616" y="235096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5" name="群組 24"/>
          <p:cNvGrpSpPr/>
          <p:nvPr/>
        </p:nvGrpSpPr>
        <p:grpSpPr>
          <a:xfrm>
            <a:off x="234043" y="3494318"/>
            <a:ext cx="4191000" cy="957943"/>
            <a:chOff x="234043" y="3494318"/>
            <a:chExt cx="4191000" cy="957943"/>
          </a:xfrm>
        </p:grpSpPr>
        <p:sp>
          <p:nvSpPr>
            <p:cNvPr id="12" name="手繪多邊形 11"/>
            <p:cNvSpPr/>
            <p:nvPr/>
          </p:nvSpPr>
          <p:spPr>
            <a:xfrm>
              <a:off x="952243" y="3494318"/>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六邊形 12"/>
            <p:cNvSpPr/>
            <p:nvPr/>
          </p:nvSpPr>
          <p:spPr>
            <a:xfrm>
              <a:off x="234043" y="3494318"/>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03</a:t>
              </a:r>
              <a:endParaRPr lang="zh-TW" altLang="en-US" sz="3200" dirty="0">
                <a:solidFill>
                  <a:schemeClr val="tx1"/>
                </a:solidFill>
              </a:endParaRPr>
            </a:p>
          </p:txBody>
        </p:sp>
      </p:grpSp>
      <p:sp>
        <p:nvSpPr>
          <p:cNvPr id="14" name="矩形 13"/>
          <p:cNvSpPr/>
          <p:nvPr/>
        </p:nvSpPr>
        <p:spPr>
          <a:xfrm>
            <a:off x="1349701" y="3711679"/>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6" name="群組 25"/>
          <p:cNvGrpSpPr/>
          <p:nvPr/>
        </p:nvGrpSpPr>
        <p:grpSpPr>
          <a:xfrm>
            <a:off x="4718958" y="3494318"/>
            <a:ext cx="4191000" cy="957943"/>
            <a:chOff x="4718958" y="3494318"/>
            <a:chExt cx="4191000" cy="957943"/>
          </a:xfrm>
        </p:grpSpPr>
        <p:sp>
          <p:nvSpPr>
            <p:cNvPr id="15" name="手繪多邊形 14"/>
            <p:cNvSpPr/>
            <p:nvPr/>
          </p:nvSpPr>
          <p:spPr>
            <a:xfrm>
              <a:off x="5437158" y="3494318"/>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六邊形 15"/>
            <p:cNvSpPr/>
            <p:nvPr/>
          </p:nvSpPr>
          <p:spPr>
            <a:xfrm>
              <a:off x="4718958" y="3494318"/>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04</a:t>
              </a:r>
              <a:endParaRPr lang="zh-TW" altLang="en-US" sz="3200" dirty="0">
                <a:solidFill>
                  <a:schemeClr val="tx1"/>
                </a:solidFill>
              </a:endParaRPr>
            </a:p>
          </p:txBody>
        </p:sp>
      </p:grpSp>
      <p:sp>
        <p:nvSpPr>
          <p:cNvPr id="17" name="矩形 16"/>
          <p:cNvSpPr/>
          <p:nvPr/>
        </p:nvSpPr>
        <p:spPr>
          <a:xfrm>
            <a:off x="5834616" y="3711679"/>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7" name="群組 26"/>
          <p:cNvGrpSpPr/>
          <p:nvPr/>
        </p:nvGrpSpPr>
        <p:grpSpPr>
          <a:xfrm>
            <a:off x="234043" y="4855033"/>
            <a:ext cx="4191000" cy="957943"/>
            <a:chOff x="234043" y="4855033"/>
            <a:chExt cx="4191000" cy="957943"/>
          </a:xfrm>
        </p:grpSpPr>
        <p:sp>
          <p:nvSpPr>
            <p:cNvPr id="18" name="手繪多邊形 17"/>
            <p:cNvSpPr/>
            <p:nvPr/>
          </p:nvSpPr>
          <p:spPr>
            <a:xfrm>
              <a:off x="952243" y="485503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六邊形 18"/>
            <p:cNvSpPr/>
            <p:nvPr/>
          </p:nvSpPr>
          <p:spPr>
            <a:xfrm>
              <a:off x="234043" y="485503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05</a:t>
              </a:r>
              <a:endParaRPr lang="zh-TW" altLang="en-US" sz="3200" dirty="0">
                <a:solidFill>
                  <a:schemeClr val="tx1"/>
                </a:solidFill>
              </a:endParaRPr>
            </a:p>
          </p:txBody>
        </p:sp>
      </p:grpSp>
      <p:sp>
        <p:nvSpPr>
          <p:cNvPr id="20" name="矩形 19"/>
          <p:cNvSpPr/>
          <p:nvPr/>
        </p:nvSpPr>
        <p:spPr>
          <a:xfrm>
            <a:off x="1349701" y="507239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28" name="群組 27"/>
          <p:cNvGrpSpPr/>
          <p:nvPr/>
        </p:nvGrpSpPr>
        <p:grpSpPr>
          <a:xfrm>
            <a:off x="4718958" y="4855033"/>
            <a:ext cx="4191000" cy="957943"/>
            <a:chOff x="4718958" y="4855033"/>
            <a:chExt cx="4191000" cy="957943"/>
          </a:xfrm>
        </p:grpSpPr>
        <p:sp>
          <p:nvSpPr>
            <p:cNvPr id="21" name="手繪多邊形 20"/>
            <p:cNvSpPr/>
            <p:nvPr/>
          </p:nvSpPr>
          <p:spPr>
            <a:xfrm>
              <a:off x="5437158" y="4855033"/>
              <a:ext cx="3472800" cy="957943"/>
            </a:xfrm>
            <a:custGeom>
              <a:avLst/>
              <a:gdLst>
                <a:gd name="connsiteX0" fmla="*/ 0 w 3472800"/>
                <a:gd name="connsiteY0" fmla="*/ 0 h 957943"/>
                <a:gd name="connsiteX1" fmla="*/ 3233314 w 3472800"/>
                <a:gd name="connsiteY1" fmla="*/ 0 h 957943"/>
                <a:gd name="connsiteX2" fmla="*/ 3472800 w 3472800"/>
                <a:gd name="connsiteY2" fmla="*/ 478972 h 957943"/>
                <a:gd name="connsiteX3" fmla="*/ 3233314 w 3472800"/>
                <a:gd name="connsiteY3" fmla="*/ 957943 h 957943"/>
                <a:gd name="connsiteX4" fmla="*/ 0 w 3472800"/>
                <a:gd name="connsiteY4" fmla="*/ 957943 h 957943"/>
                <a:gd name="connsiteX5" fmla="*/ 239400 w 3472800"/>
                <a:gd name="connsiteY5" fmla="*/ 478972 h 95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72800" h="957943">
                  <a:moveTo>
                    <a:pt x="0" y="0"/>
                  </a:moveTo>
                  <a:lnTo>
                    <a:pt x="3233314" y="0"/>
                  </a:lnTo>
                  <a:lnTo>
                    <a:pt x="3472800" y="478972"/>
                  </a:lnTo>
                  <a:lnTo>
                    <a:pt x="3233314" y="957943"/>
                  </a:lnTo>
                  <a:lnTo>
                    <a:pt x="0" y="957943"/>
                  </a:lnTo>
                  <a:lnTo>
                    <a:pt x="239400" y="478972"/>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六邊形 21"/>
            <p:cNvSpPr/>
            <p:nvPr/>
          </p:nvSpPr>
          <p:spPr>
            <a:xfrm>
              <a:off x="4718958" y="4855033"/>
              <a:ext cx="957600" cy="957943"/>
            </a:xfrm>
            <a:prstGeom prst="hexagon">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sz="3200" dirty="0" smtClean="0">
                  <a:solidFill>
                    <a:schemeClr val="tx1"/>
                  </a:solidFill>
                </a:rPr>
                <a:t>06</a:t>
              </a:r>
              <a:endParaRPr lang="zh-TW" altLang="en-US" sz="3200" dirty="0">
                <a:solidFill>
                  <a:schemeClr val="tx1"/>
                </a:solidFill>
              </a:endParaRPr>
            </a:p>
          </p:txBody>
        </p:sp>
      </p:grpSp>
      <p:sp>
        <p:nvSpPr>
          <p:cNvPr id="23" name="矩形 22"/>
          <p:cNvSpPr/>
          <p:nvPr/>
        </p:nvSpPr>
        <p:spPr>
          <a:xfrm>
            <a:off x="5834616" y="5072394"/>
            <a:ext cx="2677884"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87</a:t>
            </a:fld>
            <a:endParaRPr lang="zh-TW" altLang="en-US"/>
          </a:p>
        </p:txBody>
      </p:sp>
      <p:sp>
        <p:nvSpPr>
          <p:cNvPr id="24" name="文字方塊 23"/>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9" name="頁尾版面配置區 2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531630531"/>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矩形 3"/>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3" name="群組 2"/>
          <p:cNvGrpSpPr/>
          <p:nvPr/>
        </p:nvGrpSpPr>
        <p:grpSpPr>
          <a:xfrm>
            <a:off x="1640941" y="1572981"/>
            <a:ext cx="2356716" cy="2356715"/>
            <a:chOff x="1640941" y="1572981"/>
            <a:chExt cx="2356716" cy="2356715"/>
          </a:xfrm>
        </p:grpSpPr>
        <p:sp>
          <p:nvSpPr>
            <p:cNvPr id="27" name="手繪多邊形 26"/>
            <p:cNvSpPr/>
            <p:nvPr/>
          </p:nvSpPr>
          <p:spPr>
            <a:xfrm>
              <a:off x="1640941" y="2143135"/>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a:off x="1807322" y="1572981"/>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0" name="文字方塊 29"/>
          <p:cNvSpPr txBox="1"/>
          <p:nvPr/>
        </p:nvSpPr>
        <p:spPr>
          <a:xfrm>
            <a:off x="1670900" y="2526217"/>
            <a:ext cx="562702" cy="461665"/>
          </a:xfrm>
          <a:prstGeom prst="rect">
            <a:avLst/>
          </a:prstGeom>
          <a:noFill/>
        </p:spPr>
        <p:txBody>
          <a:bodyPr wrap="square" rtlCol="0">
            <a:spAutoFit/>
          </a:bodyPr>
          <a:lstStyle/>
          <a:p>
            <a:pPr algn="ctr"/>
            <a:r>
              <a:rPr lang="en-US" altLang="zh-TW" sz="2400" dirty="0" smtClean="0"/>
              <a:t>01</a:t>
            </a:r>
            <a:endParaRPr lang="zh-TW" altLang="en-US" sz="2400" dirty="0"/>
          </a:p>
        </p:txBody>
      </p:sp>
      <p:sp>
        <p:nvSpPr>
          <p:cNvPr id="31" name="矩形 30"/>
          <p:cNvSpPr/>
          <p:nvPr/>
        </p:nvSpPr>
        <p:spPr>
          <a:xfrm>
            <a:off x="2316382" y="2236665"/>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 name="群組 4"/>
          <p:cNvGrpSpPr/>
          <p:nvPr/>
        </p:nvGrpSpPr>
        <p:grpSpPr>
          <a:xfrm>
            <a:off x="5076152" y="1572981"/>
            <a:ext cx="2356716" cy="2356715"/>
            <a:chOff x="5076152" y="1572981"/>
            <a:chExt cx="2356716" cy="2356715"/>
          </a:xfrm>
        </p:grpSpPr>
        <p:sp>
          <p:nvSpPr>
            <p:cNvPr id="32" name="手繪多邊形 31"/>
            <p:cNvSpPr/>
            <p:nvPr/>
          </p:nvSpPr>
          <p:spPr>
            <a:xfrm>
              <a:off x="5076152" y="2143135"/>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sp>
          <p:nvSpPr>
            <p:cNvPr id="33" name="手繪多邊形 32"/>
            <p:cNvSpPr/>
            <p:nvPr/>
          </p:nvSpPr>
          <p:spPr>
            <a:xfrm>
              <a:off x="5242533" y="1572981"/>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zh-TW" altLang="en-US"/>
            </a:p>
          </p:txBody>
        </p:sp>
      </p:grpSp>
      <p:sp>
        <p:nvSpPr>
          <p:cNvPr id="34" name="文字方塊 33"/>
          <p:cNvSpPr txBox="1"/>
          <p:nvPr/>
        </p:nvSpPr>
        <p:spPr>
          <a:xfrm>
            <a:off x="5106111" y="2526217"/>
            <a:ext cx="562702" cy="461665"/>
          </a:xfrm>
          <a:prstGeom prst="rect">
            <a:avLst/>
          </a:prstGeom>
          <a:noFill/>
        </p:spPr>
        <p:txBody>
          <a:bodyPr wrap="square" rtlCol="0">
            <a:spAutoFit/>
          </a:bodyPr>
          <a:lstStyle/>
          <a:p>
            <a:pPr algn="ctr"/>
            <a:r>
              <a:rPr lang="en-US" altLang="zh-TW" sz="2400" dirty="0" smtClean="0"/>
              <a:t>02</a:t>
            </a:r>
            <a:endParaRPr lang="zh-TW" altLang="en-US" sz="2400" dirty="0"/>
          </a:p>
        </p:txBody>
      </p:sp>
      <p:sp>
        <p:nvSpPr>
          <p:cNvPr id="35" name="矩形 34"/>
          <p:cNvSpPr/>
          <p:nvPr/>
        </p:nvSpPr>
        <p:spPr>
          <a:xfrm>
            <a:off x="5751593" y="2236665"/>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6" name="群組 5"/>
          <p:cNvGrpSpPr/>
          <p:nvPr/>
        </p:nvGrpSpPr>
        <p:grpSpPr>
          <a:xfrm>
            <a:off x="1640941" y="4049528"/>
            <a:ext cx="2356716" cy="2356715"/>
            <a:chOff x="1640941" y="4049528"/>
            <a:chExt cx="2356716" cy="2356715"/>
          </a:xfrm>
        </p:grpSpPr>
        <p:sp>
          <p:nvSpPr>
            <p:cNvPr id="38" name="手繪多邊形 37"/>
            <p:cNvSpPr/>
            <p:nvPr/>
          </p:nvSpPr>
          <p:spPr>
            <a:xfrm>
              <a:off x="1640941" y="4619682"/>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sp>
          <p:nvSpPr>
            <p:cNvPr id="39" name="手繪多邊形 38"/>
            <p:cNvSpPr/>
            <p:nvPr/>
          </p:nvSpPr>
          <p:spPr>
            <a:xfrm>
              <a:off x="1807322" y="4049528"/>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3"/>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zh-TW" altLang="en-US"/>
            </a:p>
          </p:txBody>
        </p:sp>
      </p:grpSp>
      <p:sp>
        <p:nvSpPr>
          <p:cNvPr id="40" name="文字方塊 39"/>
          <p:cNvSpPr txBox="1"/>
          <p:nvPr/>
        </p:nvSpPr>
        <p:spPr>
          <a:xfrm>
            <a:off x="1670900" y="5002763"/>
            <a:ext cx="562702" cy="461665"/>
          </a:xfrm>
          <a:prstGeom prst="rect">
            <a:avLst/>
          </a:prstGeom>
          <a:noFill/>
        </p:spPr>
        <p:txBody>
          <a:bodyPr wrap="square" rtlCol="0">
            <a:spAutoFit/>
          </a:bodyPr>
          <a:lstStyle/>
          <a:p>
            <a:pPr algn="ctr"/>
            <a:r>
              <a:rPr lang="en-US" altLang="zh-TW" sz="2400" dirty="0" smtClean="0"/>
              <a:t>03</a:t>
            </a:r>
            <a:endParaRPr lang="zh-TW" altLang="en-US" sz="2400" dirty="0"/>
          </a:p>
        </p:txBody>
      </p:sp>
      <p:sp>
        <p:nvSpPr>
          <p:cNvPr id="41" name="矩形 40"/>
          <p:cNvSpPr/>
          <p:nvPr/>
        </p:nvSpPr>
        <p:spPr>
          <a:xfrm>
            <a:off x="2316382" y="4713211"/>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7" name="群組 6"/>
          <p:cNvGrpSpPr/>
          <p:nvPr/>
        </p:nvGrpSpPr>
        <p:grpSpPr>
          <a:xfrm>
            <a:off x="5076152" y="4049528"/>
            <a:ext cx="2356716" cy="2356715"/>
            <a:chOff x="5076152" y="4049528"/>
            <a:chExt cx="2356716" cy="2356715"/>
          </a:xfrm>
        </p:grpSpPr>
        <p:sp>
          <p:nvSpPr>
            <p:cNvPr id="42" name="手繪多邊形 41"/>
            <p:cNvSpPr/>
            <p:nvPr/>
          </p:nvSpPr>
          <p:spPr>
            <a:xfrm>
              <a:off x="5076152" y="4619682"/>
              <a:ext cx="690908" cy="1209648"/>
            </a:xfrm>
            <a:custGeom>
              <a:avLst/>
              <a:gdLst>
                <a:gd name="connsiteX0" fmla="*/ 185848 w 753151"/>
                <a:gd name="connsiteY0" fmla="*/ 0 h 1318624"/>
                <a:gd name="connsiteX1" fmla="*/ 753151 w 753151"/>
                <a:gd name="connsiteY1" fmla="*/ 342202 h 1318624"/>
                <a:gd name="connsiteX2" fmla="*/ 751301 w 753151"/>
                <a:gd name="connsiteY2" fmla="*/ 979334 h 1318624"/>
                <a:gd name="connsiteX3" fmla="*/ 181370 w 753151"/>
                <a:gd name="connsiteY3" fmla="*/ 1318624 h 1318624"/>
                <a:gd name="connsiteX4" fmla="*/ 166812 w 753151"/>
                <a:gd name="connsiteY4" fmla="*/ 1294660 h 1318624"/>
                <a:gd name="connsiteX5" fmla="*/ 116321 w 753151"/>
                <a:gd name="connsiteY5" fmla="*/ 1194909 h 1318624"/>
                <a:gd name="connsiteX6" fmla="*/ 100944 w 753151"/>
                <a:gd name="connsiteY6" fmla="*/ 1162988 h 1318624"/>
                <a:gd name="connsiteX7" fmla="*/ 86311 w 753151"/>
                <a:gd name="connsiteY7" fmla="*/ 1123009 h 1318624"/>
                <a:gd name="connsiteX8" fmla="*/ 52982 w 753151"/>
                <a:gd name="connsiteY8" fmla="*/ 1026433 h 1318624"/>
                <a:gd name="connsiteX9" fmla="*/ 34719 w 753151"/>
                <a:gd name="connsiteY9" fmla="*/ 955404 h 1318624"/>
                <a:gd name="connsiteX10" fmla="*/ 19957 w 753151"/>
                <a:gd name="connsiteY10" fmla="*/ 881638 h 1318624"/>
                <a:gd name="connsiteX11" fmla="*/ 7787 w 753151"/>
                <a:gd name="connsiteY11" fmla="*/ 801896 h 1318624"/>
                <a:gd name="connsiteX12" fmla="*/ 4095 w 753151"/>
                <a:gd name="connsiteY12" fmla="*/ 744098 h 1318624"/>
                <a:gd name="connsiteX13" fmla="*/ 0 w 753151"/>
                <a:gd name="connsiteY13" fmla="*/ 662997 h 1318624"/>
                <a:gd name="connsiteX14" fmla="*/ 4403 w 753151"/>
                <a:gd name="connsiteY14" fmla="*/ 575803 h 1318624"/>
                <a:gd name="connsiteX15" fmla="*/ 8191 w 753151"/>
                <a:gd name="connsiteY15" fmla="*/ 521445 h 1318624"/>
                <a:gd name="connsiteX16" fmla="*/ 21383 w 753151"/>
                <a:gd name="connsiteY16" fmla="*/ 435010 h 1318624"/>
                <a:gd name="connsiteX17" fmla="*/ 34442 w 753151"/>
                <a:gd name="connsiteY17" fmla="*/ 371666 h 1318624"/>
                <a:gd name="connsiteX18" fmla="*/ 55319 w 753151"/>
                <a:gd name="connsiteY18" fmla="*/ 290472 h 1318624"/>
                <a:gd name="connsiteX19" fmla="*/ 80461 w 753151"/>
                <a:gd name="connsiteY19" fmla="*/ 218969 h 1318624"/>
                <a:gd name="connsiteX20" fmla="*/ 100944 w 753151"/>
                <a:gd name="connsiteY20" fmla="*/ 163006 h 1318624"/>
                <a:gd name="connsiteX21" fmla="*/ 132533 w 753151"/>
                <a:gd name="connsiteY21" fmla="*/ 97430 h 1318624"/>
                <a:gd name="connsiteX22" fmla="*/ 164620 w 753151"/>
                <a:gd name="connsiteY22" fmla="*/ 34942 h 1318624"/>
                <a:gd name="connsiteX23" fmla="*/ 185848 w 753151"/>
                <a:gd name="connsiteY23" fmla="*/ 0 h 1318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53151" h="1318624">
                  <a:moveTo>
                    <a:pt x="185848" y="0"/>
                  </a:moveTo>
                  <a:lnTo>
                    <a:pt x="753151" y="342202"/>
                  </a:lnTo>
                  <a:cubicBezTo>
                    <a:pt x="635057" y="537979"/>
                    <a:pt x="634346" y="782874"/>
                    <a:pt x="751301" y="979334"/>
                  </a:cubicBezTo>
                  <a:lnTo>
                    <a:pt x="181370" y="1318624"/>
                  </a:lnTo>
                  <a:lnTo>
                    <a:pt x="166812" y="1294660"/>
                  </a:lnTo>
                  <a:lnTo>
                    <a:pt x="116321" y="1194909"/>
                  </a:lnTo>
                  <a:lnTo>
                    <a:pt x="100944" y="1162988"/>
                  </a:lnTo>
                  <a:lnTo>
                    <a:pt x="86311" y="1123009"/>
                  </a:lnTo>
                  <a:lnTo>
                    <a:pt x="52982" y="1026433"/>
                  </a:lnTo>
                  <a:lnTo>
                    <a:pt x="34719" y="955404"/>
                  </a:lnTo>
                  <a:lnTo>
                    <a:pt x="19957" y="881638"/>
                  </a:lnTo>
                  <a:lnTo>
                    <a:pt x="7787" y="801896"/>
                  </a:lnTo>
                  <a:lnTo>
                    <a:pt x="4095" y="744098"/>
                  </a:lnTo>
                  <a:lnTo>
                    <a:pt x="0" y="662997"/>
                  </a:lnTo>
                  <a:lnTo>
                    <a:pt x="4403" y="575803"/>
                  </a:lnTo>
                  <a:lnTo>
                    <a:pt x="8191" y="521445"/>
                  </a:lnTo>
                  <a:lnTo>
                    <a:pt x="21383" y="435010"/>
                  </a:lnTo>
                  <a:lnTo>
                    <a:pt x="34442" y="371666"/>
                  </a:lnTo>
                  <a:lnTo>
                    <a:pt x="55319" y="290472"/>
                  </a:lnTo>
                  <a:lnTo>
                    <a:pt x="80461" y="218969"/>
                  </a:lnTo>
                  <a:lnTo>
                    <a:pt x="100944" y="163006"/>
                  </a:lnTo>
                  <a:lnTo>
                    <a:pt x="132533" y="97430"/>
                  </a:lnTo>
                  <a:lnTo>
                    <a:pt x="164620" y="34942"/>
                  </a:lnTo>
                  <a:lnTo>
                    <a:pt x="185848" y="0"/>
                  </a:lnTo>
                  <a:close/>
                </a:path>
              </a:pathLst>
            </a:custGeom>
            <a:solidFill>
              <a:schemeClr val="bg1">
                <a:lumMod val="85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sp>
          <p:nvSpPr>
            <p:cNvPr id="43" name="手繪多邊形 42"/>
            <p:cNvSpPr/>
            <p:nvPr/>
          </p:nvSpPr>
          <p:spPr>
            <a:xfrm>
              <a:off x="5242533" y="4049528"/>
              <a:ext cx="2190335" cy="2356715"/>
            </a:xfrm>
            <a:custGeom>
              <a:avLst/>
              <a:gdLst>
                <a:gd name="connsiteX0" fmla="*/ 1103145 w 2387660"/>
                <a:gd name="connsiteY0" fmla="*/ 0 h 2569030"/>
                <a:gd name="connsiteX1" fmla="*/ 2387660 w 2387660"/>
                <a:gd name="connsiteY1" fmla="*/ 1284515 h 2569030"/>
                <a:gd name="connsiteX2" fmla="*/ 1103145 w 2387660"/>
                <a:gd name="connsiteY2" fmla="*/ 2569030 h 2569030"/>
                <a:gd name="connsiteX3" fmla="*/ 38005 w 2387660"/>
                <a:gd name="connsiteY3" fmla="*/ 2002700 h 2569030"/>
                <a:gd name="connsiteX4" fmla="*/ 0 w 2387660"/>
                <a:gd name="connsiteY4" fmla="*/ 1940142 h 2569030"/>
                <a:gd name="connsiteX5" fmla="*/ 569931 w 2387660"/>
                <a:gd name="connsiteY5" fmla="*/ 1600852 h 2569030"/>
                <a:gd name="connsiteX6" fmla="*/ 571781 w 2387660"/>
                <a:gd name="connsiteY6" fmla="*/ 963720 h 2569030"/>
                <a:gd name="connsiteX7" fmla="*/ 4478 w 2387660"/>
                <a:gd name="connsiteY7" fmla="*/ 621518 h 2569030"/>
                <a:gd name="connsiteX8" fmla="*/ 38005 w 2387660"/>
                <a:gd name="connsiteY8" fmla="*/ 566330 h 2569030"/>
                <a:gd name="connsiteX9" fmla="*/ 1103145 w 2387660"/>
                <a:gd name="connsiteY9" fmla="*/ 0 h 2569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87660" h="2569030">
                  <a:moveTo>
                    <a:pt x="1103145" y="0"/>
                  </a:moveTo>
                  <a:cubicBezTo>
                    <a:pt x="1812563" y="0"/>
                    <a:pt x="2387660" y="575097"/>
                    <a:pt x="2387660" y="1284515"/>
                  </a:cubicBezTo>
                  <a:cubicBezTo>
                    <a:pt x="2387660" y="1993933"/>
                    <a:pt x="1812563" y="2569030"/>
                    <a:pt x="1103145" y="2569030"/>
                  </a:cubicBezTo>
                  <a:cubicBezTo>
                    <a:pt x="659759" y="2569030"/>
                    <a:pt x="268842" y="2344383"/>
                    <a:pt x="38005" y="2002700"/>
                  </a:cubicBezTo>
                  <a:lnTo>
                    <a:pt x="0" y="1940142"/>
                  </a:lnTo>
                  <a:lnTo>
                    <a:pt x="569931" y="1600852"/>
                  </a:lnTo>
                  <a:cubicBezTo>
                    <a:pt x="452976" y="1404392"/>
                    <a:pt x="453687" y="1159497"/>
                    <a:pt x="571781" y="963720"/>
                  </a:cubicBezTo>
                  <a:lnTo>
                    <a:pt x="4478" y="621518"/>
                  </a:lnTo>
                  <a:lnTo>
                    <a:pt x="38005" y="566330"/>
                  </a:lnTo>
                  <a:cubicBezTo>
                    <a:pt x="268842" y="224647"/>
                    <a:pt x="659759" y="0"/>
                    <a:pt x="1103145" y="0"/>
                  </a:cubicBezTo>
                  <a:close/>
                </a:path>
              </a:pathLst>
            </a:cu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zh-TW" altLang="en-US"/>
            </a:p>
          </p:txBody>
        </p:sp>
      </p:grpSp>
      <p:sp>
        <p:nvSpPr>
          <p:cNvPr id="44" name="文字方塊 43"/>
          <p:cNvSpPr txBox="1"/>
          <p:nvPr/>
        </p:nvSpPr>
        <p:spPr>
          <a:xfrm>
            <a:off x="5106111" y="5002763"/>
            <a:ext cx="562702" cy="461665"/>
          </a:xfrm>
          <a:prstGeom prst="rect">
            <a:avLst/>
          </a:prstGeom>
          <a:noFill/>
        </p:spPr>
        <p:txBody>
          <a:bodyPr wrap="square" rtlCol="0">
            <a:spAutoFit/>
          </a:bodyPr>
          <a:lstStyle/>
          <a:p>
            <a:pPr algn="ctr"/>
            <a:r>
              <a:rPr lang="en-US" altLang="zh-TW" sz="2400" dirty="0" smtClean="0"/>
              <a:t>04</a:t>
            </a:r>
            <a:endParaRPr lang="zh-TW" altLang="en-US" sz="2400" dirty="0"/>
          </a:p>
        </p:txBody>
      </p:sp>
      <p:sp>
        <p:nvSpPr>
          <p:cNvPr id="45" name="矩形 44"/>
          <p:cNvSpPr/>
          <p:nvPr/>
        </p:nvSpPr>
        <p:spPr>
          <a:xfrm>
            <a:off x="5751593" y="4713211"/>
            <a:ext cx="173570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88</a:t>
            </a:fld>
            <a:endParaRPr lang="zh-TW" altLang="en-US"/>
          </a:p>
        </p:txBody>
      </p:sp>
      <p:sp>
        <p:nvSpPr>
          <p:cNvPr id="21" name="文字方塊 20"/>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8" name="頁尾版面配置區 7"/>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335612298"/>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矩形 8"/>
          <p:cNvSpPr/>
          <p:nvPr/>
        </p:nvSpPr>
        <p:spPr>
          <a:xfrm>
            <a:off x="4533900" y="0"/>
            <a:ext cx="4610100" cy="6858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pic>
        <p:nvPicPr>
          <p:cNvPr id="4098" name="Picture 2" descr="C:\Users\mkt02\Desktop\ppt\photos\IMG_0125-2.jpg"/>
          <p:cNvPicPr>
            <a:picLocks noChangeAspect="1" noChangeArrowheads="1"/>
          </p:cNvPicPr>
          <p:nvPr/>
        </p:nvPicPr>
        <p:blipFill>
          <a:blip r:embed="rId2" cstate="email">
            <a:extLst>
              <a:ext uri="{28A0092B-C50C-407E-A947-70E740481C1C}">
                <a14:useLocalDpi xmlns:a14="http://schemas.microsoft.com/office/drawing/2010/main"/>
              </a:ext>
            </a:extLst>
          </a:blip>
          <a:srcRect/>
          <a:stretch>
            <a:fillRect/>
          </a:stretch>
        </p:blipFill>
        <p:spPr bwMode="auto">
          <a:xfrm>
            <a:off x="-38100" y="0"/>
            <a:ext cx="4572000" cy="6858000"/>
          </a:xfrm>
          <a:prstGeom prst="rect">
            <a:avLst/>
          </a:prstGeom>
          <a:noFill/>
        </p:spPr>
      </p:pic>
      <p:sp>
        <p:nvSpPr>
          <p:cNvPr id="3" name="投影片編號版面配置區 2"/>
          <p:cNvSpPr>
            <a:spLocks noGrp="1"/>
          </p:cNvSpPr>
          <p:nvPr>
            <p:ph type="sldNum" sz="quarter" idx="12"/>
          </p:nvPr>
        </p:nvSpPr>
        <p:spPr/>
        <p:txBody>
          <a:bodyPr/>
          <a:lstStyle/>
          <a:p>
            <a:fld id="{93B68095-C8B2-4A76-90AA-E601358CCBC3}" type="slidenum">
              <a:rPr lang="zh-TW" altLang="en-US" smtClean="0"/>
              <a:pPr/>
              <a:t>8</a:t>
            </a:fld>
            <a:endParaRPr lang="zh-TW" altLang="en-US"/>
          </a:p>
        </p:txBody>
      </p:sp>
      <p:sp>
        <p:nvSpPr>
          <p:cNvPr id="10" name="頁尾版面配置區 9"/>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11" name="橢圓 10"/>
          <p:cNvSpPr/>
          <p:nvPr/>
        </p:nvSpPr>
        <p:spPr>
          <a:xfrm>
            <a:off x="6165914" y="2140764"/>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2" name="直線接點 11"/>
          <p:cNvCxnSpPr/>
          <p:nvPr/>
        </p:nvCxnSpPr>
        <p:spPr>
          <a:xfrm>
            <a:off x="6291914" y="2418180"/>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3" name="橢圓 12"/>
          <p:cNvSpPr/>
          <p:nvPr/>
        </p:nvSpPr>
        <p:spPr>
          <a:xfrm>
            <a:off x="6165914" y="2778937"/>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4" name="直線接點 13"/>
          <p:cNvCxnSpPr/>
          <p:nvPr/>
        </p:nvCxnSpPr>
        <p:spPr>
          <a:xfrm>
            <a:off x="6291914" y="3056353"/>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5" name="橢圓 14"/>
          <p:cNvSpPr/>
          <p:nvPr/>
        </p:nvSpPr>
        <p:spPr>
          <a:xfrm>
            <a:off x="6165914" y="3417110"/>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6" name="直線接點 15"/>
          <p:cNvCxnSpPr/>
          <p:nvPr/>
        </p:nvCxnSpPr>
        <p:spPr>
          <a:xfrm>
            <a:off x="6291914" y="3694526"/>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7" name="橢圓 16"/>
          <p:cNvSpPr/>
          <p:nvPr/>
        </p:nvSpPr>
        <p:spPr>
          <a:xfrm>
            <a:off x="6165914" y="405528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18" name="直線接點 17"/>
          <p:cNvCxnSpPr/>
          <p:nvPr/>
        </p:nvCxnSpPr>
        <p:spPr>
          <a:xfrm>
            <a:off x="6291914" y="4332699"/>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19" name="橢圓 18"/>
          <p:cNvSpPr/>
          <p:nvPr/>
        </p:nvSpPr>
        <p:spPr>
          <a:xfrm>
            <a:off x="6165914" y="4693456"/>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cxnSp>
        <p:nvCxnSpPr>
          <p:cNvPr id="20" name="直線接點 19"/>
          <p:cNvCxnSpPr/>
          <p:nvPr/>
        </p:nvCxnSpPr>
        <p:spPr>
          <a:xfrm>
            <a:off x="6291914" y="4970872"/>
            <a:ext cx="0" cy="335341"/>
          </a:xfrm>
          <a:prstGeom prst="line">
            <a:avLst/>
          </a:prstGeom>
          <a:ln w="19050"/>
        </p:spPr>
        <p:style>
          <a:lnRef idx="1">
            <a:schemeClr val="accent1"/>
          </a:lnRef>
          <a:fillRef idx="0">
            <a:schemeClr val="accent1"/>
          </a:fillRef>
          <a:effectRef idx="0">
            <a:schemeClr val="accent1"/>
          </a:effectRef>
          <a:fontRef idx="minor">
            <a:schemeClr val="tx1"/>
          </a:fontRef>
        </p:style>
      </p:cxnSp>
      <p:sp>
        <p:nvSpPr>
          <p:cNvPr id="21" name="橢圓 20"/>
          <p:cNvSpPr/>
          <p:nvPr/>
        </p:nvSpPr>
        <p:spPr>
          <a:xfrm>
            <a:off x="6165914" y="5331633"/>
            <a:ext cx="252000" cy="252000"/>
          </a:xfrm>
          <a:prstGeom prst="ellipse">
            <a:avLst/>
          </a:prstGeom>
          <a:solidFill>
            <a:schemeClr val="accent1"/>
          </a:solidFill>
          <a:ln w="19050">
            <a:no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sz="3600" b="1" dirty="0" smtClean="0">
              <a:solidFill>
                <a:schemeClr val="tx1"/>
              </a:solidFill>
              <a:latin typeface="微軟正黑體" panose="020B0604030504040204" pitchFamily="34" charset="-120"/>
              <a:ea typeface="微軟正黑體" panose="020B0604030504040204" pitchFamily="34" charset="-120"/>
            </a:endParaRPr>
          </a:p>
        </p:txBody>
      </p:sp>
      <p:sp>
        <p:nvSpPr>
          <p:cNvPr id="22" name="文字方塊 21"/>
          <p:cNvSpPr txBox="1"/>
          <p:nvPr/>
        </p:nvSpPr>
        <p:spPr>
          <a:xfrm>
            <a:off x="5060940" y="2082098"/>
            <a:ext cx="1305415" cy="369332"/>
          </a:xfrm>
          <a:prstGeom prst="rect">
            <a:avLst/>
          </a:prstGeom>
          <a:noFill/>
        </p:spPr>
        <p:txBody>
          <a:bodyPr wrap="square" rtlCol="0">
            <a:spAutoFit/>
          </a:bodyPr>
          <a:lstStyle/>
          <a:p>
            <a:r>
              <a:rPr lang="en-US" altLang="zh-TW" dirty="0" smtClean="0"/>
              <a:t>Section 1.</a:t>
            </a:r>
            <a:endParaRPr lang="zh-TW" altLang="en-US" dirty="0"/>
          </a:p>
        </p:txBody>
      </p:sp>
      <p:sp>
        <p:nvSpPr>
          <p:cNvPr id="23" name="文字方塊 22"/>
          <p:cNvSpPr txBox="1"/>
          <p:nvPr/>
        </p:nvSpPr>
        <p:spPr>
          <a:xfrm>
            <a:off x="5060940" y="3358444"/>
            <a:ext cx="1305415" cy="369332"/>
          </a:xfrm>
          <a:prstGeom prst="rect">
            <a:avLst/>
          </a:prstGeom>
          <a:noFill/>
        </p:spPr>
        <p:txBody>
          <a:bodyPr wrap="square" rtlCol="0">
            <a:spAutoFit/>
          </a:bodyPr>
          <a:lstStyle/>
          <a:p>
            <a:r>
              <a:rPr lang="en-US" altLang="zh-TW" dirty="0" smtClean="0"/>
              <a:t>Section 2.</a:t>
            </a:r>
            <a:endParaRPr lang="zh-TW" altLang="en-US" dirty="0"/>
          </a:p>
        </p:txBody>
      </p:sp>
      <p:sp>
        <p:nvSpPr>
          <p:cNvPr id="24" name="文字方塊 23"/>
          <p:cNvSpPr txBox="1"/>
          <p:nvPr/>
        </p:nvSpPr>
        <p:spPr>
          <a:xfrm>
            <a:off x="5060940" y="4634790"/>
            <a:ext cx="1305415" cy="369332"/>
          </a:xfrm>
          <a:prstGeom prst="rect">
            <a:avLst/>
          </a:prstGeom>
          <a:noFill/>
        </p:spPr>
        <p:txBody>
          <a:bodyPr wrap="square" rtlCol="0">
            <a:spAutoFit/>
          </a:bodyPr>
          <a:lstStyle/>
          <a:p>
            <a:r>
              <a:rPr lang="en-US" altLang="zh-TW" dirty="0" smtClean="0"/>
              <a:t>Section 3.</a:t>
            </a:r>
            <a:endParaRPr lang="zh-TW" altLang="en-US" dirty="0"/>
          </a:p>
        </p:txBody>
      </p:sp>
      <p:sp>
        <p:nvSpPr>
          <p:cNvPr id="25" name="文字方塊 24"/>
          <p:cNvSpPr txBox="1"/>
          <p:nvPr/>
        </p:nvSpPr>
        <p:spPr>
          <a:xfrm>
            <a:off x="6438090" y="2082098"/>
            <a:ext cx="2340299" cy="369332"/>
          </a:xfrm>
          <a:prstGeom prst="rect">
            <a:avLst/>
          </a:prstGeom>
          <a:noFill/>
        </p:spPr>
        <p:txBody>
          <a:bodyPr wrap="square" rtlCol="0">
            <a:spAutoFit/>
          </a:bodyPr>
          <a:lstStyle/>
          <a:p>
            <a:r>
              <a:rPr lang="en-US" altLang="zh-TW" dirty="0" smtClean="0"/>
              <a:t>Introduction</a:t>
            </a:r>
            <a:endParaRPr lang="zh-TW" altLang="en-US" dirty="0"/>
          </a:p>
        </p:txBody>
      </p:sp>
      <p:sp>
        <p:nvSpPr>
          <p:cNvPr id="26" name="文字方塊 25"/>
          <p:cNvSpPr txBox="1"/>
          <p:nvPr/>
        </p:nvSpPr>
        <p:spPr>
          <a:xfrm>
            <a:off x="6438090" y="3358444"/>
            <a:ext cx="2340299" cy="369332"/>
          </a:xfrm>
          <a:prstGeom prst="rect">
            <a:avLst/>
          </a:prstGeom>
          <a:noFill/>
        </p:spPr>
        <p:txBody>
          <a:bodyPr wrap="square" rtlCol="0">
            <a:spAutoFit/>
          </a:bodyPr>
          <a:lstStyle/>
          <a:p>
            <a:r>
              <a:rPr lang="en-US" altLang="zh-TW" dirty="0" smtClean="0"/>
              <a:t>Services</a:t>
            </a:r>
            <a:endParaRPr lang="zh-TW" altLang="en-US" dirty="0"/>
          </a:p>
        </p:txBody>
      </p:sp>
      <p:sp>
        <p:nvSpPr>
          <p:cNvPr id="27" name="文字方塊 26"/>
          <p:cNvSpPr txBox="1"/>
          <p:nvPr/>
        </p:nvSpPr>
        <p:spPr>
          <a:xfrm>
            <a:off x="6438090" y="4634790"/>
            <a:ext cx="2340299" cy="369332"/>
          </a:xfrm>
          <a:prstGeom prst="rect">
            <a:avLst/>
          </a:prstGeom>
          <a:noFill/>
        </p:spPr>
        <p:txBody>
          <a:bodyPr wrap="square" rtlCol="0">
            <a:spAutoFit/>
          </a:bodyPr>
          <a:lstStyle/>
          <a:p>
            <a:r>
              <a:rPr lang="en-US" altLang="zh-TW" dirty="0" smtClean="0"/>
              <a:t>Projects</a:t>
            </a:r>
            <a:endParaRPr lang="zh-TW" altLang="en-US" dirty="0"/>
          </a:p>
        </p:txBody>
      </p:sp>
      <p:sp>
        <p:nvSpPr>
          <p:cNvPr id="28" name="文字方塊 27"/>
          <p:cNvSpPr txBox="1"/>
          <p:nvPr/>
        </p:nvSpPr>
        <p:spPr>
          <a:xfrm>
            <a:off x="6438090" y="5272967"/>
            <a:ext cx="2340299" cy="369332"/>
          </a:xfrm>
          <a:prstGeom prst="rect">
            <a:avLst/>
          </a:prstGeom>
          <a:noFill/>
        </p:spPr>
        <p:txBody>
          <a:bodyPr wrap="square" rtlCol="0">
            <a:spAutoFit/>
          </a:bodyPr>
          <a:lstStyle/>
          <a:p>
            <a:r>
              <a:rPr lang="en-US" altLang="zh-TW" dirty="0" smtClean="0"/>
              <a:t>Q &amp; A</a:t>
            </a:r>
            <a:endParaRPr lang="zh-TW" altLang="en-US" dirty="0"/>
          </a:p>
        </p:txBody>
      </p:sp>
      <p:sp>
        <p:nvSpPr>
          <p:cNvPr id="29" name="文字方塊 28"/>
          <p:cNvSpPr txBox="1"/>
          <p:nvPr/>
        </p:nvSpPr>
        <p:spPr>
          <a:xfrm>
            <a:off x="5060940" y="5272967"/>
            <a:ext cx="1305415" cy="369332"/>
          </a:xfrm>
          <a:prstGeom prst="rect">
            <a:avLst/>
          </a:prstGeom>
          <a:noFill/>
        </p:spPr>
        <p:txBody>
          <a:bodyPr wrap="square" rtlCol="0">
            <a:spAutoFit/>
          </a:bodyPr>
          <a:lstStyle/>
          <a:p>
            <a:r>
              <a:rPr lang="en-US" altLang="zh-TW" dirty="0" smtClean="0"/>
              <a:t>Section 4.</a:t>
            </a:r>
            <a:endParaRPr lang="zh-TW" altLang="en-US" dirty="0"/>
          </a:p>
        </p:txBody>
      </p:sp>
      <p:sp>
        <p:nvSpPr>
          <p:cNvPr id="30" name="文字方塊 29"/>
          <p:cNvSpPr txBox="1"/>
          <p:nvPr/>
        </p:nvSpPr>
        <p:spPr>
          <a:xfrm>
            <a:off x="6438090" y="2720271"/>
            <a:ext cx="2340299" cy="369332"/>
          </a:xfrm>
          <a:prstGeom prst="rect">
            <a:avLst/>
          </a:prstGeom>
          <a:noFill/>
        </p:spPr>
        <p:txBody>
          <a:bodyPr wrap="square" rtlCol="0">
            <a:spAutoFit/>
          </a:bodyPr>
          <a:lstStyle/>
          <a:p>
            <a:r>
              <a:rPr lang="en-US" altLang="zh-TW" dirty="0" smtClean="0"/>
              <a:t>Who We Are ?</a:t>
            </a:r>
            <a:endParaRPr lang="zh-TW" altLang="en-US" dirty="0"/>
          </a:p>
        </p:txBody>
      </p:sp>
      <p:sp>
        <p:nvSpPr>
          <p:cNvPr id="31" name="文字方塊 30"/>
          <p:cNvSpPr txBox="1"/>
          <p:nvPr/>
        </p:nvSpPr>
        <p:spPr>
          <a:xfrm>
            <a:off x="6438090" y="3996617"/>
            <a:ext cx="2340299" cy="369332"/>
          </a:xfrm>
          <a:prstGeom prst="rect">
            <a:avLst/>
          </a:prstGeom>
          <a:noFill/>
        </p:spPr>
        <p:txBody>
          <a:bodyPr wrap="square" rtlCol="0">
            <a:spAutoFit/>
          </a:bodyPr>
          <a:lstStyle/>
          <a:p>
            <a:r>
              <a:rPr lang="en-US" altLang="zh-TW" dirty="0" smtClean="0"/>
              <a:t>Our Unique Services</a:t>
            </a:r>
            <a:endParaRPr lang="zh-TW" altLang="en-US" dirty="0"/>
          </a:p>
        </p:txBody>
      </p:sp>
      <p:sp>
        <p:nvSpPr>
          <p:cNvPr id="32" name="矩形 31"/>
          <p:cNvSpPr/>
          <p:nvPr/>
        </p:nvSpPr>
        <p:spPr>
          <a:xfrm>
            <a:off x="54667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3" name="文字方塊 32"/>
          <p:cNvSpPr txBox="1"/>
          <p:nvPr/>
        </p:nvSpPr>
        <p:spPr>
          <a:xfrm>
            <a:off x="5169222" y="501116"/>
            <a:ext cx="3428356" cy="707886"/>
          </a:xfrm>
          <a:prstGeom prst="rect">
            <a:avLst/>
          </a:prstGeom>
          <a:noFill/>
        </p:spPr>
        <p:txBody>
          <a:bodyPr wrap="square" rtlCol="0" anchor="ctr">
            <a:spAutoFit/>
          </a:bodyPr>
          <a:lstStyle/>
          <a:p>
            <a:pPr algn="ctr"/>
            <a:r>
              <a:rPr lang="en-US" altLang="zh-TW" sz="4000" b="1" dirty="0" smtClean="0"/>
              <a:t>Agenda</a:t>
            </a:r>
            <a:endParaRPr lang="zh-TW" altLang="en-US" sz="4000" b="1" dirty="0"/>
          </a:p>
        </p:txBody>
      </p:sp>
    </p:spTree>
    <p:extLst>
      <p:ext uri="{BB962C8B-B14F-4D97-AF65-F5344CB8AC3E}">
        <p14:creationId xmlns:p14="http://schemas.microsoft.com/office/powerpoint/2010/main" val="2415104568"/>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4" name="群組 3"/>
          <p:cNvGrpSpPr/>
          <p:nvPr/>
        </p:nvGrpSpPr>
        <p:grpSpPr>
          <a:xfrm>
            <a:off x="598714" y="2017666"/>
            <a:ext cx="3690257" cy="990601"/>
            <a:chOff x="598714" y="2017666"/>
            <a:chExt cx="3690257" cy="990601"/>
          </a:xfrm>
        </p:grpSpPr>
        <p:sp>
          <p:nvSpPr>
            <p:cNvPr id="8" name="手繪多邊形 7"/>
            <p:cNvSpPr/>
            <p:nvPr/>
          </p:nvSpPr>
          <p:spPr>
            <a:xfrm>
              <a:off x="1377284" y="2017667"/>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2" name="手繪多邊形 11"/>
            <p:cNvSpPr/>
            <p:nvPr/>
          </p:nvSpPr>
          <p:spPr>
            <a:xfrm rot="5400000">
              <a:off x="683403" y="1932977"/>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3" name="文字方塊 12"/>
          <p:cNvSpPr txBox="1"/>
          <p:nvPr/>
        </p:nvSpPr>
        <p:spPr>
          <a:xfrm>
            <a:off x="747677" y="2220579"/>
            <a:ext cx="676593" cy="584775"/>
          </a:xfrm>
          <a:prstGeom prst="rect">
            <a:avLst/>
          </a:prstGeom>
          <a:noFill/>
        </p:spPr>
        <p:txBody>
          <a:bodyPr wrap="square" rtlCol="0">
            <a:spAutoFit/>
          </a:bodyPr>
          <a:lstStyle/>
          <a:p>
            <a:pPr algn="ctr"/>
            <a:r>
              <a:rPr lang="en-US" altLang="zh-TW" sz="3200" dirty="0" smtClean="0"/>
              <a:t>01</a:t>
            </a:r>
            <a:endParaRPr lang="zh-TW" altLang="en-US" sz="3200" dirty="0"/>
          </a:p>
        </p:txBody>
      </p:sp>
      <p:sp>
        <p:nvSpPr>
          <p:cNvPr id="14" name="矩形 13"/>
          <p:cNvSpPr/>
          <p:nvPr/>
        </p:nvSpPr>
        <p:spPr>
          <a:xfrm>
            <a:off x="1758694" y="2251357"/>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5" name="群組 4"/>
          <p:cNvGrpSpPr/>
          <p:nvPr/>
        </p:nvGrpSpPr>
        <p:grpSpPr>
          <a:xfrm>
            <a:off x="4855029" y="2017666"/>
            <a:ext cx="3690257" cy="990601"/>
            <a:chOff x="4855029" y="2017666"/>
            <a:chExt cx="3690257" cy="990601"/>
          </a:xfrm>
        </p:grpSpPr>
        <p:sp>
          <p:nvSpPr>
            <p:cNvPr id="15" name="手繪多邊形 14"/>
            <p:cNvSpPr/>
            <p:nvPr/>
          </p:nvSpPr>
          <p:spPr>
            <a:xfrm>
              <a:off x="5633599" y="2017667"/>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6" name="手繪多邊形 15"/>
            <p:cNvSpPr/>
            <p:nvPr/>
          </p:nvSpPr>
          <p:spPr>
            <a:xfrm rot="5400000">
              <a:off x="4939718" y="1932977"/>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7" name="文字方塊 16"/>
          <p:cNvSpPr txBox="1"/>
          <p:nvPr/>
        </p:nvSpPr>
        <p:spPr>
          <a:xfrm>
            <a:off x="5003992" y="2220579"/>
            <a:ext cx="676593" cy="584775"/>
          </a:xfrm>
          <a:prstGeom prst="rect">
            <a:avLst/>
          </a:prstGeom>
          <a:noFill/>
        </p:spPr>
        <p:txBody>
          <a:bodyPr wrap="square" rtlCol="0">
            <a:spAutoFit/>
          </a:bodyPr>
          <a:lstStyle/>
          <a:p>
            <a:pPr algn="ctr"/>
            <a:r>
              <a:rPr lang="en-US" altLang="zh-TW" sz="3200" dirty="0" smtClean="0"/>
              <a:t>02</a:t>
            </a:r>
            <a:endParaRPr lang="zh-TW" altLang="en-US" sz="3200" dirty="0"/>
          </a:p>
        </p:txBody>
      </p:sp>
      <p:sp>
        <p:nvSpPr>
          <p:cNvPr id="18" name="矩形 17"/>
          <p:cNvSpPr/>
          <p:nvPr/>
        </p:nvSpPr>
        <p:spPr>
          <a:xfrm>
            <a:off x="6015009" y="2251357"/>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6" name="群組 5"/>
          <p:cNvGrpSpPr/>
          <p:nvPr/>
        </p:nvGrpSpPr>
        <p:grpSpPr>
          <a:xfrm>
            <a:off x="598714" y="3400152"/>
            <a:ext cx="3690257" cy="990601"/>
            <a:chOff x="598714" y="3400152"/>
            <a:chExt cx="3690257" cy="990601"/>
          </a:xfrm>
        </p:grpSpPr>
        <p:sp>
          <p:nvSpPr>
            <p:cNvPr id="21" name="手繪多邊形 20"/>
            <p:cNvSpPr/>
            <p:nvPr/>
          </p:nvSpPr>
          <p:spPr>
            <a:xfrm>
              <a:off x="1377284" y="3400153"/>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手繪多邊形 21"/>
            <p:cNvSpPr/>
            <p:nvPr/>
          </p:nvSpPr>
          <p:spPr>
            <a:xfrm rot="5400000">
              <a:off x="683403" y="3315463"/>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3" name="文字方塊 22"/>
          <p:cNvSpPr txBox="1"/>
          <p:nvPr/>
        </p:nvSpPr>
        <p:spPr>
          <a:xfrm>
            <a:off x="747677" y="3603065"/>
            <a:ext cx="676593" cy="584775"/>
          </a:xfrm>
          <a:prstGeom prst="rect">
            <a:avLst/>
          </a:prstGeom>
          <a:noFill/>
        </p:spPr>
        <p:txBody>
          <a:bodyPr wrap="square" rtlCol="0">
            <a:spAutoFit/>
          </a:bodyPr>
          <a:lstStyle/>
          <a:p>
            <a:pPr algn="ctr"/>
            <a:r>
              <a:rPr lang="en-US" altLang="zh-TW" sz="3200" dirty="0" smtClean="0"/>
              <a:t>03</a:t>
            </a:r>
            <a:endParaRPr lang="zh-TW" altLang="en-US" sz="3200" dirty="0"/>
          </a:p>
        </p:txBody>
      </p:sp>
      <p:sp>
        <p:nvSpPr>
          <p:cNvPr id="24" name="矩形 23"/>
          <p:cNvSpPr/>
          <p:nvPr/>
        </p:nvSpPr>
        <p:spPr>
          <a:xfrm>
            <a:off x="1758694" y="3633843"/>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7" name="群組 6"/>
          <p:cNvGrpSpPr/>
          <p:nvPr/>
        </p:nvGrpSpPr>
        <p:grpSpPr>
          <a:xfrm>
            <a:off x="4855029" y="3400152"/>
            <a:ext cx="3690257" cy="990601"/>
            <a:chOff x="4855029" y="3400152"/>
            <a:chExt cx="3690257" cy="990601"/>
          </a:xfrm>
        </p:grpSpPr>
        <p:sp>
          <p:nvSpPr>
            <p:cNvPr id="25" name="手繪多邊形 24"/>
            <p:cNvSpPr/>
            <p:nvPr/>
          </p:nvSpPr>
          <p:spPr>
            <a:xfrm>
              <a:off x="5633599" y="3400153"/>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手繪多邊形 25"/>
            <p:cNvSpPr/>
            <p:nvPr/>
          </p:nvSpPr>
          <p:spPr>
            <a:xfrm rot="5400000">
              <a:off x="4939718" y="3315463"/>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7" name="文字方塊 26"/>
          <p:cNvSpPr txBox="1"/>
          <p:nvPr/>
        </p:nvSpPr>
        <p:spPr>
          <a:xfrm>
            <a:off x="5003992" y="3603065"/>
            <a:ext cx="676593" cy="584775"/>
          </a:xfrm>
          <a:prstGeom prst="rect">
            <a:avLst/>
          </a:prstGeom>
          <a:noFill/>
        </p:spPr>
        <p:txBody>
          <a:bodyPr wrap="square" rtlCol="0">
            <a:spAutoFit/>
          </a:bodyPr>
          <a:lstStyle/>
          <a:p>
            <a:pPr algn="ctr"/>
            <a:r>
              <a:rPr lang="en-US" altLang="zh-TW" sz="3200" dirty="0" smtClean="0"/>
              <a:t>04</a:t>
            </a:r>
            <a:endParaRPr lang="zh-TW" altLang="en-US" sz="3200" dirty="0"/>
          </a:p>
        </p:txBody>
      </p:sp>
      <p:sp>
        <p:nvSpPr>
          <p:cNvPr id="28" name="矩形 27"/>
          <p:cNvSpPr/>
          <p:nvPr/>
        </p:nvSpPr>
        <p:spPr>
          <a:xfrm>
            <a:off x="6015009" y="3633843"/>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9" name="群組 8"/>
          <p:cNvGrpSpPr/>
          <p:nvPr/>
        </p:nvGrpSpPr>
        <p:grpSpPr>
          <a:xfrm>
            <a:off x="598714" y="4782638"/>
            <a:ext cx="3690257" cy="990601"/>
            <a:chOff x="598714" y="4782638"/>
            <a:chExt cx="3690257" cy="990601"/>
          </a:xfrm>
        </p:grpSpPr>
        <p:sp>
          <p:nvSpPr>
            <p:cNvPr id="30" name="手繪多邊形 29"/>
            <p:cNvSpPr/>
            <p:nvPr/>
          </p:nvSpPr>
          <p:spPr>
            <a:xfrm>
              <a:off x="1377284" y="4782639"/>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1" name="手繪多邊形 30"/>
            <p:cNvSpPr/>
            <p:nvPr/>
          </p:nvSpPr>
          <p:spPr>
            <a:xfrm rot="5400000">
              <a:off x="683403" y="4697949"/>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32" name="文字方塊 31"/>
          <p:cNvSpPr txBox="1"/>
          <p:nvPr/>
        </p:nvSpPr>
        <p:spPr>
          <a:xfrm>
            <a:off x="747677" y="4985551"/>
            <a:ext cx="676593" cy="584775"/>
          </a:xfrm>
          <a:prstGeom prst="rect">
            <a:avLst/>
          </a:prstGeom>
          <a:noFill/>
        </p:spPr>
        <p:txBody>
          <a:bodyPr wrap="square" rtlCol="0">
            <a:spAutoFit/>
          </a:bodyPr>
          <a:lstStyle/>
          <a:p>
            <a:pPr algn="ctr"/>
            <a:r>
              <a:rPr lang="en-US" altLang="zh-TW" sz="3200" dirty="0" smtClean="0"/>
              <a:t>05</a:t>
            </a:r>
            <a:endParaRPr lang="zh-TW" altLang="en-US" sz="3200" dirty="0"/>
          </a:p>
        </p:txBody>
      </p:sp>
      <p:sp>
        <p:nvSpPr>
          <p:cNvPr id="33" name="矩形 32"/>
          <p:cNvSpPr/>
          <p:nvPr/>
        </p:nvSpPr>
        <p:spPr>
          <a:xfrm>
            <a:off x="1758694" y="5016329"/>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grpSp>
        <p:nvGrpSpPr>
          <p:cNvPr id="10" name="群組 9"/>
          <p:cNvGrpSpPr/>
          <p:nvPr/>
        </p:nvGrpSpPr>
        <p:grpSpPr>
          <a:xfrm>
            <a:off x="4855029" y="4782638"/>
            <a:ext cx="3690257" cy="990601"/>
            <a:chOff x="4855029" y="4782638"/>
            <a:chExt cx="3690257" cy="990601"/>
          </a:xfrm>
        </p:grpSpPr>
        <p:sp>
          <p:nvSpPr>
            <p:cNvPr id="34" name="手繪多邊形 33"/>
            <p:cNvSpPr/>
            <p:nvPr/>
          </p:nvSpPr>
          <p:spPr>
            <a:xfrm>
              <a:off x="5633599" y="4782639"/>
              <a:ext cx="2911687" cy="990600"/>
            </a:xfrm>
            <a:custGeom>
              <a:avLst/>
              <a:gdLst>
                <a:gd name="connsiteX0" fmla="*/ 0 w 2911687"/>
                <a:gd name="connsiteY0" fmla="*/ 0 h 990600"/>
                <a:gd name="connsiteX1" fmla="*/ 2557904 w 2911687"/>
                <a:gd name="connsiteY1" fmla="*/ 0 h 990600"/>
                <a:gd name="connsiteX2" fmla="*/ 2911687 w 2911687"/>
                <a:gd name="connsiteY2" fmla="*/ 353783 h 990600"/>
                <a:gd name="connsiteX3" fmla="*/ 2911687 w 2911687"/>
                <a:gd name="connsiteY3" fmla="*/ 636817 h 990600"/>
                <a:gd name="connsiteX4" fmla="*/ 2557904 w 2911687"/>
                <a:gd name="connsiteY4" fmla="*/ 990600 h 990600"/>
                <a:gd name="connsiteX5" fmla="*/ 0 w 2911687"/>
                <a:gd name="connsiteY5" fmla="*/ 990600 h 990600"/>
                <a:gd name="connsiteX6" fmla="*/ 44589 w 2911687"/>
                <a:gd name="connsiteY6" fmla="*/ 936557 h 990600"/>
                <a:gd name="connsiteX7" fmla="*/ 179374 w 2911687"/>
                <a:gd name="connsiteY7" fmla="*/ 495300 h 990600"/>
                <a:gd name="connsiteX8" fmla="*/ 44589 w 2911687"/>
                <a:gd name="connsiteY8" fmla="*/ 54043 h 990600"/>
                <a:gd name="connsiteX9" fmla="*/ 0 w 2911687"/>
                <a:gd name="connsiteY9" fmla="*/ 0 h 990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11687" h="990600">
                  <a:moveTo>
                    <a:pt x="0" y="0"/>
                  </a:moveTo>
                  <a:lnTo>
                    <a:pt x="2557904" y="0"/>
                  </a:lnTo>
                  <a:cubicBezTo>
                    <a:pt x="2753293" y="0"/>
                    <a:pt x="2911687" y="158394"/>
                    <a:pt x="2911687" y="353783"/>
                  </a:cubicBezTo>
                  <a:lnTo>
                    <a:pt x="2911687" y="636817"/>
                  </a:lnTo>
                  <a:cubicBezTo>
                    <a:pt x="2911687" y="832206"/>
                    <a:pt x="2753293" y="990600"/>
                    <a:pt x="2557904" y="990600"/>
                  </a:cubicBezTo>
                  <a:lnTo>
                    <a:pt x="0" y="990600"/>
                  </a:lnTo>
                  <a:lnTo>
                    <a:pt x="44589" y="936557"/>
                  </a:lnTo>
                  <a:cubicBezTo>
                    <a:pt x="129685" y="810598"/>
                    <a:pt x="179374" y="658752"/>
                    <a:pt x="179374" y="495300"/>
                  </a:cubicBezTo>
                  <a:cubicBezTo>
                    <a:pt x="179374" y="331849"/>
                    <a:pt x="129685" y="180002"/>
                    <a:pt x="44589" y="54043"/>
                  </a:cubicBez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5" name="手繪多邊形 34"/>
            <p:cNvSpPr/>
            <p:nvPr/>
          </p:nvSpPr>
          <p:spPr>
            <a:xfrm rot="5400000">
              <a:off x="4939718" y="4697949"/>
              <a:ext cx="990601" cy="1159980"/>
            </a:xfrm>
            <a:custGeom>
              <a:avLst/>
              <a:gdLst>
                <a:gd name="connsiteX0" fmla="*/ 0 w 990601"/>
                <a:gd name="connsiteY0" fmla="*/ 806197 h 1159980"/>
                <a:gd name="connsiteX1" fmla="*/ 0 w 990601"/>
                <a:gd name="connsiteY1" fmla="*/ 381410 h 1159980"/>
                <a:gd name="connsiteX2" fmla="*/ 54043 w 990601"/>
                <a:gd name="connsiteY2" fmla="*/ 336821 h 1159980"/>
                <a:gd name="connsiteX3" fmla="*/ 260612 w 990601"/>
                <a:gd name="connsiteY3" fmla="*/ 237517 h 1159980"/>
                <a:gd name="connsiteX4" fmla="*/ 372496 w 990601"/>
                <a:gd name="connsiteY4" fmla="*/ 211732 h 1159980"/>
                <a:gd name="connsiteX5" fmla="*/ 495301 w 990601"/>
                <a:gd name="connsiteY5" fmla="*/ 0 h 1159980"/>
                <a:gd name="connsiteX6" fmla="*/ 618105 w 990601"/>
                <a:gd name="connsiteY6" fmla="*/ 211732 h 1159980"/>
                <a:gd name="connsiteX7" fmla="*/ 729989 w 990601"/>
                <a:gd name="connsiteY7" fmla="*/ 237517 h 1159980"/>
                <a:gd name="connsiteX8" fmla="*/ 936558 w 990601"/>
                <a:gd name="connsiteY8" fmla="*/ 336821 h 1159980"/>
                <a:gd name="connsiteX9" fmla="*/ 990601 w 990601"/>
                <a:gd name="connsiteY9" fmla="*/ 381410 h 1159980"/>
                <a:gd name="connsiteX10" fmla="*/ 990601 w 990601"/>
                <a:gd name="connsiteY10" fmla="*/ 806197 h 1159980"/>
                <a:gd name="connsiteX11" fmla="*/ 636818 w 990601"/>
                <a:gd name="connsiteY11" fmla="*/ 1159980 h 1159980"/>
                <a:gd name="connsiteX12" fmla="*/ 353784 w 990601"/>
                <a:gd name="connsiteY12" fmla="*/ 1159980 h 1159980"/>
                <a:gd name="connsiteX13" fmla="*/ 0 w 990601"/>
                <a:gd name="connsiteY13" fmla="*/ 806197 h 1159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90601" h="1159980">
                  <a:moveTo>
                    <a:pt x="0" y="806197"/>
                  </a:moveTo>
                  <a:lnTo>
                    <a:pt x="0" y="381410"/>
                  </a:lnTo>
                  <a:lnTo>
                    <a:pt x="54043" y="336821"/>
                  </a:lnTo>
                  <a:cubicBezTo>
                    <a:pt x="117023" y="294273"/>
                    <a:pt x="186474" y="260576"/>
                    <a:pt x="260612" y="237517"/>
                  </a:cubicBezTo>
                  <a:lnTo>
                    <a:pt x="372496" y="211732"/>
                  </a:lnTo>
                  <a:lnTo>
                    <a:pt x="495301" y="0"/>
                  </a:lnTo>
                  <a:lnTo>
                    <a:pt x="618105" y="211732"/>
                  </a:lnTo>
                  <a:lnTo>
                    <a:pt x="729989" y="237517"/>
                  </a:lnTo>
                  <a:cubicBezTo>
                    <a:pt x="804127" y="260576"/>
                    <a:pt x="873578" y="294273"/>
                    <a:pt x="936558" y="336821"/>
                  </a:cubicBezTo>
                  <a:lnTo>
                    <a:pt x="990601" y="381410"/>
                  </a:lnTo>
                  <a:lnTo>
                    <a:pt x="990601" y="806197"/>
                  </a:lnTo>
                  <a:cubicBezTo>
                    <a:pt x="990601" y="1001586"/>
                    <a:pt x="832207" y="1159980"/>
                    <a:pt x="636818" y="1159980"/>
                  </a:cubicBezTo>
                  <a:lnTo>
                    <a:pt x="353784" y="1159980"/>
                  </a:lnTo>
                  <a:cubicBezTo>
                    <a:pt x="158394" y="1159980"/>
                    <a:pt x="0" y="1001586"/>
                    <a:pt x="0" y="806197"/>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36" name="文字方塊 35"/>
          <p:cNvSpPr txBox="1"/>
          <p:nvPr/>
        </p:nvSpPr>
        <p:spPr>
          <a:xfrm>
            <a:off x="5003992" y="4985551"/>
            <a:ext cx="676593" cy="584775"/>
          </a:xfrm>
          <a:prstGeom prst="rect">
            <a:avLst/>
          </a:prstGeom>
          <a:noFill/>
        </p:spPr>
        <p:txBody>
          <a:bodyPr wrap="square" rtlCol="0">
            <a:spAutoFit/>
          </a:bodyPr>
          <a:lstStyle/>
          <a:p>
            <a:pPr algn="ctr"/>
            <a:r>
              <a:rPr lang="en-US" altLang="zh-TW" sz="3200" dirty="0" smtClean="0"/>
              <a:t>05</a:t>
            </a:r>
            <a:endParaRPr lang="zh-TW" altLang="en-US" sz="3200" dirty="0"/>
          </a:p>
        </p:txBody>
      </p:sp>
      <p:sp>
        <p:nvSpPr>
          <p:cNvPr id="37" name="矩形 36"/>
          <p:cNvSpPr/>
          <p:nvPr/>
        </p:nvSpPr>
        <p:spPr>
          <a:xfrm>
            <a:off x="6015009" y="5016329"/>
            <a:ext cx="2530277" cy="523220"/>
          </a:xfrm>
          <a:prstGeom prst="rect">
            <a:avLst/>
          </a:prstGeom>
        </p:spPr>
        <p:txBody>
          <a:bodyPr wrap="square">
            <a:spAutoFit/>
          </a:bodyPr>
          <a:lstStyle/>
          <a:p>
            <a:r>
              <a:rPr lang="en-US" altLang="zh-TW" sz="1400" dirty="0">
                <a:solidFill>
                  <a:schemeClr val="bg1"/>
                </a:solidFill>
              </a:rPr>
              <a:t>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89</a:t>
            </a:fld>
            <a:endParaRPr lang="zh-TW" altLang="en-US"/>
          </a:p>
        </p:txBody>
      </p:sp>
      <p:sp>
        <p:nvSpPr>
          <p:cNvPr id="29" name="文字方塊 28"/>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1" name="頁尾版面配置區 10"/>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873463665"/>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1196898" y="1894114"/>
            <a:ext cx="2841172" cy="1796143"/>
            <a:chOff x="1196898" y="1894114"/>
            <a:chExt cx="2841172" cy="1796143"/>
          </a:xfrm>
        </p:grpSpPr>
        <p:sp>
          <p:nvSpPr>
            <p:cNvPr id="13" name="手繪多邊形 12"/>
            <p:cNvSpPr/>
            <p:nvPr/>
          </p:nvSpPr>
          <p:spPr>
            <a:xfrm>
              <a:off x="1197961" y="1894114"/>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等腰三角形 3"/>
            <p:cNvSpPr/>
            <p:nvPr/>
          </p:nvSpPr>
          <p:spPr>
            <a:xfrm rot="5400000">
              <a:off x="899581" y="2479221"/>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4" name="文字方塊 13"/>
          <p:cNvSpPr txBox="1"/>
          <p:nvPr/>
        </p:nvSpPr>
        <p:spPr>
          <a:xfrm>
            <a:off x="1143531" y="2530575"/>
            <a:ext cx="624867"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18" name="矩形 17"/>
          <p:cNvSpPr/>
          <p:nvPr/>
        </p:nvSpPr>
        <p:spPr>
          <a:xfrm>
            <a:off x="1958899" y="2315132"/>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6" name="群組 5"/>
          <p:cNvGrpSpPr/>
          <p:nvPr/>
        </p:nvGrpSpPr>
        <p:grpSpPr>
          <a:xfrm>
            <a:off x="5159298" y="1894114"/>
            <a:ext cx="2841172" cy="1796143"/>
            <a:chOff x="5159298" y="1894114"/>
            <a:chExt cx="2841172" cy="1796143"/>
          </a:xfrm>
        </p:grpSpPr>
        <p:sp>
          <p:nvSpPr>
            <p:cNvPr id="19" name="手繪多邊形 18"/>
            <p:cNvSpPr/>
            <p:nvPr/>
          </p:nvSpPr>
          <p:spPr>
            <a:xfrm>
              <a:off x="5160361" y="1894114"/>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等腰三角形 19"/>
            <p:cNvSpPr/>
            <p:nvPr/>
          </p:nvSpPr>
          <p:spPr>
            <a:xfrm rot="5400000">
              <a:off x="4861981" y="2479221"/>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1" name="文字方塊 20"/>
          <p:cNvSpPr txBox="1"/>
          <p:nvPr/>
        </p:nvSpPr>
        <p:spPr>
          <a:xfrm>
            <a:off x="5105931" y="2530575"/>
            <a:ext cx="624867"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22" name="矩形 21"/>
          <p:cNvSpPr/>
          <p:nvPr/>
        </p:nvSpPr>
        <p:spPr>
          <a:xfrm>
            <a:off x="5921299" y="2315132"/>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7" name="群組 6"/>
          <p:cNvGrpSpPr/>
          <p:nvPr/>
        </p:nvGrpSpPr>
        <p:grpSpPr>
          <a:xfrm>
            <a:off x="1196898" y="4299857"/>
            <a:ext cx="2841172" cy="1796143"/>
            <a:chOff x="1196898" y="4299857"/>
            <a:chExt cx="2841172" cy="1796143"/>
          </a:xfrm>
        </p:grpSpPr>
        <p:sp>
          <p:nvSpPr>
            <p:cNvPr id="25" name="手繪多邊形 24"/>
            <p:cNvSpPr/>
            <p:nvPr/>
          </p:nvSpPr>
          <p:spPr>
            <a:xfrm>
              <a:off x="1197961" y="4299857"/>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等腰三角形 25"/>
            <p:cNvSpPr/>
            <p:nvPr/>
          </p:nvSpPr>
          <p:spPr>
            <a:xfrm rot="5400000">
              <a:off x="899581" y="4884964"/>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7" name="文字方塊 26"/>
          <p:cNvSpPr txBox="1"/>
          <p:nvPr/>
        </p:nvSpPr>
        <p:spPr>
          <a:xfrm>
            <a:off x="1143531" y="4936318"/>
            <a:ext cx="624867"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28" name="矩形 27"/>
          <p:cNvSpPr/>
          <p:nvPr/>
        </p:nvSpPr>
        <p:spPr>
          <a:xfrm>
            <a:off x="1958899" y="4720875"/>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grpSp>
        <p:nvGrpSpPr>
          <p:cNvPr id="8" name="群組 7"/>
          <p:cNvGrpSpPr/>
          <p:nvPr/>
        </p:nvGrpSpPr>
        <p:grpSpPr>
          <a:xfrm>
            <a:off x="5159298" y="4299857"/>
            <a:ext cx="2841172" cy="1796143"/>
            <a:chOff x="5159298" y="4299857"/>
            <a:chExt cx="2841172" cy="1796143"/>
          </a:xfrm>
        </p:grpSpPr>
        <p:sp>
          <p:nvSpPr>
            <p:cNvPr id="29" name="手繪多邊形 28"/>
            <p:cNvSpPr/>
            <p:nvPr/>
          </p:nvSpPr>
          <p:spPr>
            <a:xfrm>
              <a:off x="5160361" y="4299857"/>
              <a:ext cx="2840109" cy="1796143"/>
            </a:xfrm>
            <a:custGeom>
              <a:avLst/>
              <a:gdLst>
                <a:gd name="connsiteX0" fmla="*/ 298301 w 2840109"/>
                <a:gd name="connsiteY0" fmla="*/ 0 h 1796143"/>
                <a:gd name="connsiteX1" fmla="*/ 2540746 w 2840109"/>
                <a:gd name="connsiteY1" fmla="*/ 0 h 1796143"/>
                <a:gd name="connsiteX2" fmla="*/ 2840109 w 2840109"/>
                <a:gd name="connsiteY2" fmla="*/ 299363 h 1796143"/>
                <a:gd name="connsiteX3" fmla="*/ 2840109 w 2840109"/>
                <a:gd name="connsiteY3" fmla="*/ 1496780 h 1796143"/>
                <a:gd name="connsiteX4" fmla="*/ 2540746 w 2840109"/>
                <a:gd name="connsiteY4" fmla="*/ 1796143 h 1796143"/>
                <a:gd name="connsiteX5" fmla="*/ 298301 w 2840109"/>
                <a:gd name="connsiteY5" fmla="*/ 1796143 h 1796143"/>
                <a:gd name="connsiteX6" fmla="*/ 5020 w 2840109"/>
                <a:gd name="connsiteY6" fmla="*/ 1557112 h 1796143"/>
                <a:gd name="connsiteX7" fmla="*/ 0 w 2840109"/>
                <a:gd name="connsiteY7" fmla="*/ 1507318 h 1796143"/>
                <a:gd name="connsiteX8" fmla="*/ 624867 w 2840109"/>
                <a:gd name="connsiteY8" fmla="*/ 898073 h 1796143"/>
                <a:gd name="connsiteX9" fmla="*/ 0 w 2840109"/>
                <a:gd name="connsiteY9" fmla="*/ 288827 h 1796143"/>
                <a:gd name="connsiteX10" fmla="*/ 5020 w 2840109"/>
                <a:gd name="connsiteY10" fmla="*/ 239031 h 1796143"/>
                <a:gd name="connsiteX11" fmla="*/ 298301 w 2840109"/>
                <a:gd name="connsiteY11" fmla="*/ 0 h 1796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40109" h="1796143">
                  <a:moveTo>
                    <a:pt x="298301" y="0"/>
                  </a:moveTo>
                  <a:lnTo>
                    <a:pt x="2540746" y="0"/>
                  </a:lnTo>
                  <a:cubicBezTo>
                    <a:pt x="2706080" y="0"/>
                    <a:pt x="2840109" y="134029"/>
                    <a:pt x="2840109" y="299363"/>
                  </a:cubicBezTo>
                  <a:lnTo>
                    <a:pt x="2840109" y="1496780"/>
                  </a:lnTo>
                  <a:cubicBezTo>
                    <a:pt x="2840109" y="1662114"/>
                    <a:pt x="2706080" y="1796143"/>
                    <a:pt x="2540746" y="1796143"/>
                  </a:cubicBezTo>
                  <a:lnTo>
                    <a:pt x="298301" y="1796143"/>
                  </a:lnTo>
                  <a:cubicBezTo>
                    <a:pt x="153634" y="1796143"/>
                    <a:pt x="32935" y="1693527"/>
                    <a:pt x="5020" y="1557112"/>
                  </a:cubicBezTo>
                  <a:lnTo>
                    <a:pt x="0" y="1507318"/>
                  </a:lnTo>
                  <a:lnTo>
                    <a:pt x="624867" y="898073"/>
                  </a:lnTo>
                  <a:lnTo>
                    <a:pt x="0" y="288827"/>
                  </a:lnTo>
                  <a:lnTo>
                    <a:pt x="5020" y="239031"/>
                  </a:lnTo>
                  <a:cubicBezTo>
                    <a:pt x="32935" y="102616"/>
                    <a:pt x="153634" y="0"/>
                    <a:pt x="29830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0" name="等腰三角形 29"/>
            <p:cNvSpPr/>
            <p:nvPr/>
          </p:nvSpPr>
          <p:spPr>
            <a:xfrm rot="5400000">
              <a:off x="4861981" y="4884964"/>
              <a:ext cx="1220564" cy="625929"/>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31" name="文字方塊 30"/>
          <p:cNvSpPr txBox="1"/>
          <p:nvPr/>
        </p:nvSpPr>
        <p:spPr>
          <a:xfrm>
            <a:off x="5105931" y="4936318"/>
            <a:ext cx="624867"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32" name="矩形 31"/>
          <p:cNvSpPr/>
          <p:nvPr/>
        </p:nvSpPr>
        <p:spPr>
          <a:xfrm>
            <a:off x="5921299" y="4720875"/>
            <a:ext cx="2079171" cy="954107"/>
          </a:xfrm>
          <a:prstGeom prst="rect">
            <a:avLst/>
          </a:prstGeom>
        </p:spPr>
        <p:txBody>
          <a:bodyPr wrap="square">
            <a:spAutoFit/>
          </a:bodyPr>
          <a:lstStyle/>
          <a:p>
            <a:r>
              <a:rPr lang="en-US" altLang="zh-TW" sz="1400" dirty="0">
                <a:solidFill>
                  <a:schemeClr val="bg1"/>
                </a:solidFill>
              </a:rPr>
              <a:t>The quick brown fox jumps over the lazy dog. The quick brown fox jumps over the lazy dog. </a:t>
            </a:r>
            <a:r>
              <a:rPr lang="en-US" altLang="zh-TW" sz="1400" dirty="0" smtClean="0">
                <a:solidFill>
                  <a:schemeClr val="bg1"/>
                </a:solidFill>
              </a:rPr>
              <a:t> </a:t>
            </a:r>
            <a:endParaRPr lang="zh-TW" altLang="en-US" sz="14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90</a:t>
            </a:fld>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9" name="頁尾版面配置區 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22648981"/>
      </p:ext>
    </p:ext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群組 4"/>
          <p:cNvGrpSpPr/>
          <p:nvPr/>
        </p:nvGrpSpPr>
        <p:grpSpPr>
          <a:xfrm>
            <a:off x="0" y="1827280"/>
            <a:ext cx="5777846" cy="4270186"/>
            <a:chOff x="0" y="908677"/>
            <a:chExt cx="6840875" cy="5055831"/>
          </a:xfrm>
        </p:grpSpPr>
        <p:grpSp>
          <p:nvGrpSpPr>
            <p:cNvPr id="18" name="群組 17"/>
            <p:cNvGrpSpPr/>
            <p:nvPr/>
          </p:nvGrpSpPr>
          <p:grpSpPr>
            <a:xfrm>
              <a:off x="0" y="908677"/>
              <a:ext cx="6192207" cy="1260162"/>
              <a:chOff x="0" y="908677"/>
              <a:chExt cx="6192207" cy="1260162"/>
            </a:xfrm>
          </p:grpSpPr>
          <p:sp>
            <p:nvSpPr>
              <p:cNvPr id="2" name="橢圓 1"/>
              <p:cNvSpPr/>
              <p:nvPr/>
            </p:nvSpPr>
            <p:spPr>
              <a:xfrm>
                <a:off x="0" y="908677"/>
                <a:ext cx="6192207" cy="1260162"/>
              </a:xfrm>
              <a:custGeom>
                <a:avLst/>
                <a:gdLst/>
                <a:ahLst/>
                <a:cxnLst/>
                <a:rect l="l" t="t" r="r" b="b"/>
                <a:pathLst>
                  <a:path w="6192207" h="1260162">
                    <a:moveTo>
                      <a:pt x="0" y="0"/>
                    </a:moveTo>
                    <a:lnTo>
                      <a:pt x="5562126" y="0"/>
                    </a:lnTo>
                    <a:cubicBezTo>
                      <a:pt x="5910110" y="0"/>
                      <a:pt x="6192207" y="282097"/>
                      <a:pt x="6192207" y="630081"/>
                    </a:cubicBezTo>
                    <a:cubicBezTo>
                      <a:pt x="6192207" y="978065"/>
                      <a:pt x="5910110" y="1260162"/>
                      <a:pt x="5562126" y="1260162"/>
                    </a:cubicBezTo>
                    <a:lnTo>
                      <a:pt x="5562117" y="1260161"/>
                    </a:lnTo>
                    <a:lnTo>
                      <a:pt x="0" y="126016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橢圓 13"/>
              <p:cNvSpPr/>
              <p:nvPr/>
            </p:nvSpPr>
            <p:spPr>
              <a:xfrm>
                <a:off x="5020192" y="996054"/>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1"/>
                    </a:solidFill>
                  </a:rPr>
                  <a:t>1</a:t>
                </a:r>
                <a:endParaRPr lang="en-US" sz="6600" dirty="0">
                  <a:solidFill>
                    <a:schemeClr val="accent1"/>
                  </a:solidFill>
                </a:endParaRPr>
              </a:p>
            </p:txBody>
          </p:sp>
        </p:grpSp>
        <p:grpSp>
          <p:nvGrpSpPr>
            <p:cNvPr id="19" name="群組 18"/>
            <p:cNvGrpSpPr/>
            <p:nvPr/>
          </p:nvGrpSpPr>
          <p:grpSpPr>
            <a:xfrm>
              <a:off x="0" y="2168838"/>
              <a:ext cx="4860623" cy="1260162"/>
              <a:chOff x="0" y="2168838"/>
              <a:chExt cx="4860623" cy="1260162"/>
            </a:xfrm>
          </p:grpSpPr>
          <p:sp>
            <p:nvSpPr>
              <p:cNvPr id="6" name="橢圓 5"/>
              <p:cNvSpPr/>
              <p:nvPr/>
            </p:nvSpPr>
            <p:spPr>
              <a:xfrm>
                <a:off x="0" y="2168838"/>
                <a:ext cx="4860623" cy="1260162"/>
              </a:xfrm>
              <a:custGeom>
                <a:avLst/>
                <a:gdLst/>
                <a:ahLst/>
                <a:cxnLst/>
                <a:rect l="l" t="t" r="r" b="b"/>
                <a:pathLst>
                  <a:path w="4860623" h="1260162">
                    <a:moveTo>
                      <a:pt x="0" y="0"/>
                    </a:moveTo>
                    <a:lnTo>
                      <a:pt x="4230541" y="0"/>
                    </a:lnTo>
                    <a:lnTo>
                      <a:pt x="4230541" y="0"/>
                    </a:lnTo>
                    <a:cubicBezTo>
                      <a:pt x="4578526" y="0"/>
                      <a:pt x="4860623" y="282097"/>
                      <a:pt x="4860623" y="630081"/>
                    </a:cubicBezTo>
                    <a:cubicBezTo>
                      <a:pt x="4860623" y="978065"/>
                      <a:pt x="4578526" y="1260162"/>
                      <a:pt x="4230542" y="1260162"/>
                    </a:cubicBezTo>
                    <a:lnTo>
                      <a:pt x="4230532" y="1260161"/>
                    </a:lnTo>
                    <a:lnTo>
                      <a:pt x="0" y="126016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橢圓 14"/>
              <p:cNvSpPr/>
              <p:nvPr/>
            </p:nvSpPr>
            <p:spPr>
              <a:xfrm>
                <a:off x="3672655" y="2247338"/>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2"/>
                    </a:solidFill>
                  </a:rPr>
                  <a:t>2</a:t>
                </a:r>
                <a:endParaRPr lang="en-US" sz="6600" dirty="0">
                  <a:solidFill>
                    <a:schemeClr val="accent2"/>
                  </a:solidFill>
                </a:endParaRPr>
              </a:p>
            </p:txBody>
          </p:sp>
        </p:grpSp>
        <p:grpSp>
          <p:nvGrpSpPr>
            <p:cNvPr id="21" name="群組 20"/>
            <p:cNvGrpSpPr/>
            <p:nvPr/>
          </p:nvGrpSpPr>
          <p:grpSpPr>
            <a:xfrm>
              <a:off x="0" y="4704346"/>
              <a:ext cx="5329267" cy="1260162"/>
              <a:chOff x="0" y="4704346"/>
              <a:chExt cx="5329267" cy="1260162"/>
            </a:xfrm>
          </p:grpSpPr>
          <p:sp>
            <p:nvSpPr>
              <p:cNvPr id="12" name="橢圓 11"/>
              <p:cNvSpPr/>
              <p:nvPr/>
            </p:nvSpPr>
            <p:spPr>
              <a:xfrm>
                <a:off x="0" y="4704346"/>
                <a:ext cx="5329267" cy="1260162"/>
              </a:xfrm>
              <a:custGeom>
                <a:avLst/>
                <a:gdLst/>
                <a:ahLst/>
                <a:cxnLst/>
                <a:rect l="l" t="t" r="r" b="b"/>
                <a:pathLst>
                  <a:path w="5329267" h="1260162">
                    <a:moveTo>
                      <a:pt x="0" y="0"/>
                    </a:moveTo>
                    <a:lnTo>
                      <a:pt x="4699185" y="0"/>
                    </a:lnTo>
                    <a:lnTo>
                      <a:pt x="4699185" y="0"/>
                    </a:lnTo>
                    <a:cubicBezTo>
                      <a:pt x="5047170" y="0"/>
                      <a:pt x="5329267" y="282097"/>
                      <a:pt x="5329267" y="630081"/>
                    </a:cubicBezTo>
                    <a:cubicBezTo>
                      <a:pt x="5329267" y="978065"/>
                      <a:pt x="5047170" y="1260162"/>
                      <a:pt x="4699186" y="1260162"/>
                    </a:cubicBezTo>
                    <a:lnTo>
                      <a:pt x="4699177" y="1260161"/>
                    </a:lnTo>
                    <a:lnTo>
                      <a:pt x="0" y="126016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橢圓 15"/>
              <p:cNvSpPr/>
              <p:nvPr/>
            </p:nvSpPr>
            <p:spPr>
              <a:xfrm>
                <a:off x="4141887" y="4798034"/>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4"/>
                    </a:solidFill>
                  </a:rPr>
                  <a:t>4</a:t>
                </a:r>
                <a:endParaRPr lang="en-US" sz="6600" dirty="0">
                  <a:solidFill>
                    <a:schemeClr val="accent4"/>
                  </a:solidFill>
                </a:endParaRPr>
              </a:p>
            </p:txBody>
          </p:sp>
        </p:grpSp>
        <p:grpSp>
          <p:nvGrpSpPr>
            <p:cNvPr id="20" name="群組 19"/>
            <p:cNvGrpSpPr/>
            <p:nvPr/>
          </p:nvGrpSpPr>
          <p:grpSpPr>
            <a:xfrm>
              <a:off x="0" y="3428999"/>
              <a:ext cx="6840875" cy="1260162"/>
              <a:chOff x="0" y="3428999"/>
              <a:chExt cx="6840875" cy="1260162"/>
            </a:xfrm>
          </p:grpSpPr>
          <p:sp>
            <p:nvSpPr>
              <p:cNvPr id="10" name="橢圓 9"/>
              <p:cNvSpPr/>
              <p:nvPr/>
            </p:nvSpPr>
            <p:spPr>
              <a:xfrm>
                <a:off x="0" y="3428999"/>
                <a:ext cx="6840875" cy="1260162"/>
              </a:xfrm>
              <a:custGeom>
                <a:avLst/>
                <a:gdLst/>
                <a:ahLst/>
                <a:cxnLst/>
                <a:rect l="l" t="t" r="r" b="b"/>
                <a:pathLst>
                  <a:path w="6840875" h="1260162">
                    <a:moveTo>
                      <a:pt x="0" y="0"/>
                    </a:moveTo>
                    <a:lnTo>
                      <a:pt x="6210794" y="0"/>
                    </a:lnTo>
                    <a:cubicBezTo>
                      <a:pt x="6558778" y="0"/>
                      <a:pt x="6840875" y="282097"/>
                      <a:pt x="6840875" y="630081"/>
                    </a:cubicBezTo>
                    <a:cubicBezTo>
                      <a:pt x="6840875" y="978065"/>
                      <a:pt x="6558778" y="1260162"/>
                      <a:pt x="6210794" y="1260162"/>
                    </a:cubicBezTo>
                    <a:lnTo>
                      <a:pt x="6210784" y="1260161"/>
                    </a:lnTo>
                    <a:lnTo>
                      <a:pt x="0" y="126016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橢圓 16"/>
              <p:cNvSpPr/>
              <p:nvPr/>
            </p:nvSpPr>
            <p:spPr>
              <a:xfrm>
                <a:off x="5669897" y="3522686"/>
                <a:ext cx="1085408" cy="1085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600" dirty="0" smtClean="0">
                    <a:solidFill>
                      <a:schemeClr val="accent3"/>
                    </a:solidFill>
                  </a:rPr>
                  <a:t>3</a:t>
                </a:r>
                <a:endParaRPr lang="en-US" sz="6600" dirty="0">
                  <a:solidFill>
                    <a:schemeClr val="accent3"/>
                  </a:solidFill>
                </a:endParaRPr>
              </a:p>
            </p:txBody>
          </p:sp>
        </p:grpSp>
      </p:grpSp>
      <p:sp>
        <p:nvSpPr>
          <p:cNvPr id="4" name="投影片編號版面配置區 3"/>
          <p:cNvSpPr>
            <a:spLocks noGrp="1"/>
          </p:cNvSpPr>
          <p:nvPr>
            <p:ph type="sldNum" sz="quarter" idx="12"/>
          </p:nvPr>
        </p:nvSpPr>
        <p:spPr/>
        <p:txBody>
          <a:bodyPr/>
          <a:lstStyle/>
          <a:p>
            <a:fld id="{93B68095-C8B2-4A76-90AA-E601358CCBC3}" type="slidenum">
              <a:rPr lang="zh-TW" altLang="en-US" smtClean="0"/>
              <a:t>91</a:t>
            </a:fld>
            <a:endParaRPr lang="zh-TW" altLang="en-US"/>
          </a:p>
        </p:txBody>
      </p:sp>
      <p:sp>
        <p:nvSpPr>
          <p:cNvPr id="22" name="矩形 2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文字方塊 22"/>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4" name="矩形 23"/>
          <p:cNvSpPr/>
          <p:nvPr/>
        </p:nvSpPr>
        <p:spPr>
          <a:xfrm>
            <a:off x="222297" y="2035391"/>
            <a:ext cx="3883015"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5" name="矩形 24"/>
          <p:cNvSpPr/>
          <p:nvPr/>
        </p:nvSpPr>
        <p:spPr>
          <a:xfrm>
            <a:off x="222298" y="3003026"/>
            <a:ext cx="287523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6" name="矩形 25"/>
          <p:cNvSpPr/>
          <p:nvPr/>
        </p:nvSpPr>
        <p:spPr>
          <a:xfrm>
            <a:off x="222298" y="4187831"/>
            <a:ext cx="4383992"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27" name="矩形 26"/>
          <p:cNvSpPr/>
          <p:nvPr/>
        </p:nvSpPr>
        <p:spPr>
          <a:xfrm>
            <a:off x="222298" y="5144036"/>
            <a:ext cx="3092402" cy="830997"/>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The quick brown fox jumps over the lazy dog  </a:t>
            </a:r>
            <a:endParaRPr lang="zh-TW" altLang="en-US" sz="1200" dirty="0">
              <a:solidFill>
                <a:schemeClr val="bg1"/>
              </a:solidFill>
            </a:endParaRPr>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677391161"/>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506186" y="2014945"/>
            <a:ext cx="3820886" cy="1012372"/>
            <a:chOff x="506186" y="2014945"/>
            <a:chExt cx="3820886" cy="1012372"/>
          </a:xfrm>
        </p:grpSpPr>
        <p:sp>
          <p:nvSpPr>
            <p:cNvPr id="6" name="手繪多邊形 5"/>
            <p:cNvSpPr/>
            <p:nvPr/>
          </p:nvSpPr>
          <p:spPr>
            <a:xfrm>
              <a:off x="506186" y="2014945"/>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圓角化同側角落矩形 3"/>
            <p:cNvSpPr/>
            <p:nvPr/>
          </p:nvSpPr>
          <p:spPr>
            <a:xfrm rot="10800000">
              <a:off x="756557" y="2014945"/>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7" name="文字方塊 6"/>
          <p:cNvSpPr txBox="1"/>
          <p:nvPr/>
        </p:nvSpPr>
        <p:spPr>
          <a:xfrm>
            <a:off x="993320" y="2038028"/>
            <a:ext cx="669472" cy="523220"/>
          </a:xfrm>
          <a:prstGeom prst="rect">
            <a:avLst/>
          </a:prstGeom>
          <a:noFill/>
        </p:spPr>
        <p:txBody>
          <a:bodyPr wrap="square" rtlCol="0">
            <a:spAutoFit/>
          </a:bodyPr>
          <a:lstStyle/>
          <a:p>
            <a:pPr algn="ctr"/>
            <a:r>
              <a:rPr lang="en-US" altLang="zh-TW" sz="2800" dirty="0" smtClean="0"/>
              <a:t>01</a:t>
            </a:r>
            <a:endParaRPr lang="zh-TW" altLang="en-US" sz="2800" dirty="0"/>
          </a:p>
        </p:txBody>
      </p:sp>
      <p:sp>
        <p:nvSpPr>
          <p:cNvPr id="11" name="矩形 10"/>
          <p:cNvSpPr/>
          <p:nvPr/>
        </p:nvSpPr>
        <p:spPr>
          <a:xfrm>
            <a:off x="1900021" y="2162685"/>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8" name="群組 7"/>
          <p:cNvGrpSpPr/>
          <p:nvPr/>
        </p:nvGrpSpPr>
        <p:grpSpPr>
          <a:xfrm>
            <a:off x="4816929" y="2014945"/>
            <a:ext cx="3820886" cy="1012372"/>
            <a:chOff x="4816929" y="2014945"/>
            <a:chExt cx="3820886" cy="1012372"/>
          </a:xfrm>
        </p:grpSpPr>
        <p:sp>
          <p:nvSpPr>
            <p:cNvPr id="12" name="手繪多邊形 11"/>
            <p:cNvSpPr/>
            <p:nvPr/>
          </p:nvSpPr>
          <p:spPr>
            <a:xfrm>
              <a:off x="4816929" y="2014945"/>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3" name="圓角化同側角落矩形 12"/>
            <p:cNvSpPr/>
            <p:nvPr/>
          </p:nvSpPr>
          <p:spPr>
            <a:xfrm rot="10800000">
              <a:off x="5067300" y="2014945"/>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14" name="文字方塊 13"/>
          <p:cNvSpPr txBox="1"/>
          <p:nvPr/>
        </p:nvSpPr>
        <p:spPr>
          <a:xfrm>
            <a:off x="5304063" y="2038028"/>
            <a:ext cx="669472" cy="523220"/>
          </a:xfrm>
          <a:prstGeom prst="rect">
            <a:avLst/>
          </a:prstGeom>
          <a:noFill/>
        </p:spPr>
        <p:txBody>
          <a:bodyPr wrap="square" rtlCol="0">
            <a:spAutoFit/>
          </a:bodyPr>
          <a:lstStyle/>
          <a:p>
            <a:pPr algn="ctr"/>
            <a:r>
              <a:rPr lang="en-US" altLang="zh-TW" sz="2800" dirty="0" smtClean="0"/>
              <a:t>02</a:t>
            </a:r>
            <a:endParaRPr lang="zh-TW" altLang="en-US" sz="2800" dirty="0"/>
          </a:p>
        </p:txBody>
      </p:sp>
      <p:sp>
        <p:nvSpPr>
          <p:cNvPr id="15" name="矩形 14"/>
          <p:cNvSpPr/>
          <p:nvPr/>
        </p:nvSpPr>
        <p:spPr>
          <a:xfrm>
            <a:off x="6210764" y="2162685"/>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9" name="群組 8"/>
          <p:cNvGrpSpPr/>
          <p:nvPr/>
        </p:nvGrpSpPr>
        <p:grpSpPr>
          <a:xfrm>
            <a:off x="506186" y="3397431"/>
            <a:ext cx="3820886" cy="1012372"/>
            <a:chOff x="506186" y="3397431"/>
            <a:chExt cx="3820886" cy="1012372"/>
          </a:xfrm>
        </p:grpSpPr>
        <p:sp>
          <p:nvSpPr>
            <p:cNvPr id="18" name="手繪多邊形 17"/>
            <p:cNvSpPr/>
            <p:nvPr/>
          </p:nvSpPr>
          <p:spPr>
            <a:xfrm>
              <a:off x="506186" y="3397431"/>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9" name="圓角化同側角落矩形 18"/>
            <p:cNvSpPr/>
            <p:nvPr/>
          </p:nvSpPr>
          <p:spPr>
            <a:xfrm rot="10800000">
              <a:off x="756557" y="3397431"/>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0" name="文字方塊 19"/>
          <p:cNvSpPr txBox="1"/>
          <p:nvPr/>
        </p:nvSpPr>
        <p:spPr>
          <a:xfrm>
            <a:off x="993320" y="3420514"/>
            <a:ext cx="669472" cy="523220"/>
          </a:xfrm>
          <a:prstGeom prst="rect">
            <a:avLst/>
          </a:prstGeom>
          <a:noFill/>
        </p:spPr>
        <p:txBody>
          <a:bodyPr wrap="square" rtlCol="0">
            <a:spAutoFit/>
          </a:bodyPr>
          <a:lstStyle/>
          <a:p>
            <a:pPr algn="ctr"/>
            <a:r>
              <a:rPr lang="en-US" altLang="zh-TW" sz="2800" dirty="0" smtClean="0"/>
              <a:t>03</a:t>
            </a:r>
            <a:endParaRPr lang="zh-TW" altLang="en-US" sz="2800" dirty="0"/>
          </a:p>
        </p:txBody>
      </p:sp>
      <p:sp>
        <p:nvSpPr>
          <p:cNvPr id="21" name="矩形 20"/>
          <p:cNvSpPr/>
          <p:nvPr/>
        </p:nvSpPr>
        <p:spPr>
          <a:xfrm>
            <a:off x="1900021" y="3545171"/>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0" name="群組 9"/>
          <p:cNvGrpSpPr/>
          <p:nvPr/>
        </p:nvGrpSpPr>
        <p:grpSpPr>
          <a:xfrm>
            <a:off x="4816929" y="3397431"/>
            <a:ext cx="3820886" cy="1012372"/>
            <a:chOff x="4816929" y="3397431"/>
            <a:chExt cx="3820886" cy="1012372"/>
          </a:xfrm>
        </p:grpSpPr>
        <p:sp>
          <p:nvSpPr>
            <p:cNvPr id="22" name="手繪多邊形 21"/>
            <p:cNvSpPr/>
            <p:nvPr/>
          </p:nvSpPr>
          <p:spPr>
            <a:xfrm>
              <a:off x="4816929" y="3397431"/>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3" name="圓角化同側角落矩形 22"/>
            <p:cNvSpPr/>
            <p:nvPr/>
          </p:nvSpPr>
          <p:spPr>
            <a:xfrm rot="10800000">
              <a:off x="5067300" y="3397431"/>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4" name="文字方塊 23"/>
          <p:cNvSpPr txBox="1"/>
          <p:nvPr/>
        </p:nvSpPr>
        <p:spPr>
          <a:xfrm>
            <a:off x="5304063" y="3420514"/>
            <a:ext cx="669472" cy="523220"/>
          </a:xfrm>
          <a:prstGeom prst="rect">
            <a:avLst/>
          </a:prstGeom>
          <a:noFill/>
        </p:spPr>
        <p:txBody>
          <a:bodyPr wrap="square" rtlCol="0">
            <a:spAutoFit/>
          </a:bodyPr>
          <a:lstStyle/>
          <a:p>
            <a:pPr algn="ctr"/>
            <a:r>
              <a:rPr lang="en-US" altLang="zh-TW" sz="2800" dirty="0" smtClean="0"/>
              <a:t>04</a:t>
            </a:r>
            <a:endParaRPr lang="zh-TW" altLang="en-US" sz="2800" dirty="0"/>
          </a:p>
        </p:txBody>
      </p:sp>
      <p:sp>
        <p:nvSpPr>
          <p:cNvPr id="25" name="矩形 24"/>
          <p:cNvSpPr/>
          <p:nvPr/>
        </p:nvSpPr>
        <p:spPr>
          <a:xfrm>
            <a:off x="6210764" y="3545171"/>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6" name="群組 15"/>
          <p:cNvGrpSpPr/>
          <p:nvPr/>
        </p:nvGrpSpPr>
        <p:grpSpPr>
          <a:xfrm>
            <a:off x="506186" y="4779917"/>
            <a:ext cx="3820886" cy="1012372"/>
            <a:chOff x="506186" y="4779917"/>
            <a:chExt cx="3820886" cy="1012372"/>
          </a:xfrm>
        </p:grpSpPr>
        <p:sp>
          <p:nvSpPr>
            <p:cNvPr id="27" name="手繪多邊形 26"/>
            <p:cNvSpPr/>
            <p:nvPr/>
          </p:nvSpPr>
          <p:spPr>
            <a:xfrm>
              <a:off x="506186" y="4779917"/>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8" name="圓角化同側角落矩形 27"/>
            <p:cNvSpPr/>
            <p:nvPr/>
          </p:nvSpPr>
          <p:spPr>
            <a:xfrm rot="10800000">
              <a:off x="756557" y="4779917"/>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29" name="文字方塊 28"/>
          <p:cNvSpPr txBox="1"/>
          <p:nvPr/>
        </p:nvSpPr>
        <p:spPr>
          <a:xfrm>
            <a:off x="993320" y="4803000"/>
            <a:ext cx="669472" cy="523220"/>
          </a:xfrm>
          <a:prstGeom prst="rect">
            <a:avLst/>
          </a:prstGeom>
          <a:noFill/>
        </p:spPr>
        <p:txBody>
          <a:bodyPr wrap="square" rtlCol="0">
            <a:spAutoFit/>
          </a:bodyPr>
          <a:lstStyle/>
          <a:p>
            <a:pPr algn="ctr"/>
            <a:r>
              <a:rPr lang="en-US" altLang="zh-TW" sz="2800" dirty="0" smtClean="0"/>
              <a:t>05</a:t>
            </a:r>
            <a:endParaRPr lang="zh-TW" altLang="en-US" sz="2800" dirty="0"/>
          </a:p>
        </p:txBody>
      </p:sp>
      <p:sp>
        <p:nvSpPr>
          <p:cNvPr id="30" name="矩形 29"/>
          <p:cNvSpPr/>
          <p:nvPr/>
        </p:nvSpPr>
        <p:spPr>
          <a:xfrm>
            <a:off x="1900021" y="4927657"/>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17" name="群組 16"/>
          <p:cNvGrpSpPr/>
          <p:nvPr/>
        </p:nvGrpSpPr>
        <p:grpSpPr>
          <a:xfrm>
            <a:off x="4816929" y="4779917"/>
            <a:ext cx="3820886" cy="1012372"/>
            <a:chOff x="4816929" y="4779917"/>
            <a:chExt cx="3820886" cy="1012372"/>
          </a:xfrm>
        </p:grpSpPr>
        <p:sp>
          <p:nvSpPr>
            <p:cNvPr id="31" name="手繪多邊形 30"/>
            <p:cNvSpPr/>
            <p:nvPr/>
          </p:nvSpPr>
          <p:spPr>
            <a:xfrm>
              <a:off x="4816929" y="4779917"/>
              <a:ext cx="3820886" cy="1012372"/>
            </a:xfrm>
            <a:custGeom>
              <a:avLst/>
              <a:gdLst>
                <a:gd name="connsiteX0" fmla="*/ 0 w 3820886"/>
                <a:gd name="connsiteY0" fmla="*/ 0 h 1012372"/>
                <a:gd name="connsiteX1" fmla="*/ 250371 w 3820886"/>
                <a:gd name="connsiteY1" fmla="*/ 0 h 1012372"/>
                <a:gd name="connsiteX2" fmla="*/ 250371 w 3820886"/>
                <a:gd name="connsiteY2" fmla="*/ 269748 h 1012372"/>
                <a:gd name="connsiteX3" fmla="*/ 520119 w 3820886"/>
                <a:gd name="connsiteY3" fmla="*/ 539496 h 1012372"/>
                <a:gd name="connsiteX4" fmla="*/ 1123623 w 3820886"/>
                <a:gd name="connsiteY4" fmla="*/ 539496 h 1012372"/>
                <a:gd name="connsiteX5" fmla="*/ 1393371 w 3820886"/>
                <a:gd name="connsiteY5" fmla="*/ 269748 h 1012372"/>
                <a:gd name="connsiteX6" fmla="*/ 1393371 w 3820886"/>
                <a:gd name="connsiteY6" fmla="*/ 0 h 1012372"/>
                <a:gd name="connsiteX7" fmla="*/ 3652154 w 3820886"/>
                <a:gd name="connsiteY7" fmla="*/ 0 h 1012372"/>
                <a:gd name="connsiteX8" fmla="*/ 3820886 w 3820886"/>
                <a:gd name="connsiteY8" fmla="*/ 168732 h 1012372"/>
                <a:gd name="connsiteX9" fmla="*/ 3820886 w 3820886"/>
                <a:gd name="connsiteY9" fmla="*/ 1012372 h 1012372"/>
                <a:gd name="connsiteX10" fmla="*/ 168732 w 3820886"/>
                <a:gd name="connsiteY10" fmla="*/ 1012372 h 1012372"/>
                <a:gd name="connsiteX11" fmla="*/ 0 w 3820886"/>
                <a:gd name="connsiteY11" fmla="*/ 843640 h 1012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20886" h="1012372">
                  <a:moveTo>
                    <a:pt x="0" y="0"/>
                  </a:moveTo>
                  <a:lnTo>
                    <a:pt x="250371" y="0"/>
                  </a:lnTo>
                  <a:lnTo>
                    <a:pt x="250371" y="269748"/>
                  </a:lnTo>
                  <a:cubicBezTo>
                    <a:pt x="250371" y="418726"/>
                    <a:pt x="371141" y="539496"/>
                    <a:pt x="520119" y="539496"/>
                  </a:cubicBezTo>
                  <a:lnTo>
                    <a:pt x="1123623" y="539496"/>
                  </a:lnTo>
                  <a:cubicBezTo>
                    <a:pt x="1272601" y="539496"/>
                    <a:pt x="1393371" y="418726"/>
                    <a:pt x="1393371" y="269748"/>
                  </a:cubicBezTo>
                  <a:lnTo>
                    <a:pt x="1393371" y="0"/>
                  </a:lnTo>
                  <a:lnTo>
                    <a:pt x="3652154" y="0"/>
                  </a:lnTo>
                  <a:lnTo>
                    <a:pt x="3820886" y="168732"/>
                  </a:lnTo>
                  <a:lnTo>
                    <a:pt x="3820886" y="1012372"/>
                  </a:lnTo>
                  <a:lnTo>
                    <a:pt x="168732" y="1012372"/>
                  </a:lnTo>
                  <a:lnTo>
                    <a:pt x="0" y="84364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2" name="圓角化同側角落矩形 31"/>
            <p:cNvSpPr/>
            <p:nvPr/>
          </p:nvSpPr>
          <p:spPr>
            <a:xfrm rot="10800000">
              <a:off x="5067300" y="4779917"/>
              <a:ext cx="1143000" cy="539496"/>
            </a:xfrm>
            <a:prstGeom prst="round2SameRect">
              <a:avLst>
                <a:gd name="adj1" fmla="val 50000"/>
                <a:gd name="adj2" fmla="val 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dirty="0"/>
            </a:p>
          </p:txBody>
        </p:sp>
      </p:grpSp>
      <p:sp>
        <p:nvSpPr>
          <p:cNvPr id="33" name="文字方塊 32"/>
          <p:cNvSpPr txBox="1"/>
          <p:nvPr/>
        </p:nvSpPr>
        <p:spPr>
          <a:xfrm>
            <a:off x="5304063" y="4803000"/>
            <a:ext cx="669472" cy="523220"/>
          </a:xfrm>
          <a:prstGeom prst="rect">
            <a:avLst/>
          </a:prstGeom>
          <a:noFill/>
        </p:spPr>
        <p:txBody>
          <a:bodyPr wrap="square" rtlCol="0">
            <a:spAutoFit/>
          </a:bodyPr>
          <a:lstStyle/>
          <a:p>
            <a:pPr algn="ctr"/>
            <a:r>
              <a:rPr lang="en-US" altLang="zh-TW" sz="2800" dirty="0" smtClean="0"/>
              <a:t>06</a:t>
            </a:r>
            <a:endParaRPr lang="zh-TW" altLang="en-US" sz="2800" dirty="0"/>
          </a:p>
        </p:txBody>
      </p:sp>
      <p:sp>
        <p:nvSpPr>
          <p:cNvPr id="34" name="矩形 33"/>
          <p:cNvSpPr/>
          <p:nvPr/>
        </p:nvSpPr>
        <p:spPr>
          <a:xfrm>
            <a:off x="6210764" y="4927657"/>
            <a:ext cx="2383508" cy="646331"/>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92</a:t>
            </a:fld>
            <a:endParaRPr lang="zh-TW" altLang="en-US"/>
          </a:p>
        </p:txBody>
      </p:sp>
      <p:sp>
        <p:nvSpPr>
          <p:cNvPr id="35" name="文字方塊 34"/>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6" name="頁尾版面配置區 25"/>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856414512"/>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 descr="C:\Users\mkt02\Desktop\ppt\photos\IMG_0125-2.jpg"/>
          <p:cNvPicPr>
            <a:picLocks noChangeAspect="1" noChangeArrowheads="1"/>
          </p:cNvPicPr>
          <p:nvPr/>
        </p:nvPicPr>
        <p:blipFill>
          <a:blip r:embed="rId3" cstate="email">
            <a:extLst>
              <a:ext uri="{28A0092B-C50C-407E-A947-70E740481C1C}">
                <a14:useLocalDpi xmlns:a14="http://schemas.microsoft.com/office/drawing/2010/main"/>
              </a:ext>
            </a:extLst>
          </a:blip>
          <a:srcRect/>
          <a:stretch>
            <a:fillRect/>
          </a:stretch>
        </p:blipFill>
        <p:spPr bwMode="auto">
          <a:xfrm>
            <a:off x="4572000" y="0"/>
            <a:ext cx="4572000" cy="6858000"/>
          </a:xfrm>
          <a:prstGeom prst="rect">
            <a:avLst/>
          </a:prstGeom>
          <a:noFill/>
        </p:spPr>
      </p:pic>
      <p:sp>
        <p:nvSpPr>
          <p:cNvPr id="28" name="矩形 27"/>
          <p:cNvSpPr/>
          <p:nvPr/>
        </p:nvSpPr>
        <p:spPr>
          <a:xfrm>
            <a:off x="907430" y="939085"/>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9" name="文字方塊 28"/>
          <p:cNvSpPr txBox="1"/>
          <p:nvPr/>
        </p:nvSpPr>
        <p:spPr>
          <a:xfrm>
            <a:off x="609928" y="217000"/>
            <a:ext cx="3428356" cy="707886"/>
          </a:xfrm>
          <a:prstGeom prst="rect">
            <a:avLst/>
          </a:prstGeom>
          <a:noFill/>
        </p:spPr>
        <p:txBody>
          <a:bodyPr wrap="square" rtlCol="0" anchor="ctr">
            <a:spAutoFit/>
          </a:bodyPr>
          <a:lstStyle/>
          <a:p>
            <a:pPr algn="ctr"/>
            <a:r>
              <a:rPr lang="en-US" altLang="zh-TW" sz="4000" b="1" dirty="0" smtClean="0"/>
              <a:t>Product</a:t>
            </a:r>
            <a:endParaRPr lang="zh-TW" altLang="en-US" sz="4000" b="1" dirty="0"/>
          </a:p>
        </p:txBody>
      </p:sp>
      <p:sp>
        <p:nvSpPr>
          <p:cNvPr id="25" name="手繪多邊形 24"/>
          <p:cNvSpPr/>
          <p:nvPr/>
        </p:nvSpPr>
        <p:spPr>
          <a:xfrm>
            <a:off x="733268" y="1840230"/>
            <a:ext cx="3907313" cy="742950"/>
          </a:xfrm>
          <a:custGeom>
            <a:avLst/>
            <a:gdLst>
              <a:gd name="connsiteX0" fmla="*/ 371475 w 3907313"/>
              <a:gd name="connsiteY0" fmla="*/ 0 h 742950"/>
              <a:gd name="connsiteX1" fmla="*/ 3907313 w 3907313"/>
              <a:gd name="connsiteY1" fmla="*/ 0 h 742950"/>
              <a:gd name="connsiteX2" fmla="*/ 3907313 w 3907313"/>
              <a:gd name="connsiteY2" fmla="*/ 742950 h 742950"/>
              <a:gd name="connsiteX3" fmla="*/ 371475 w 3907313"/>
              <a:gd name="connsiteY3" fmla="*/ 742950 h 742950"/>
              <a:gd name="connsiteX4" fmla="*/ 0 w 3907313"/>
              <a:gd name="connsiteY4" fmla="*/ 371475 h 742950"/>
              <a:gd name="connsiteX5" fmla="*/ 371475 w 3907313"/>
              <a:gd name="connsiteY5" fmla="*/ 0 h 74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07313" h="742950">
                <a:moveTo>
                  <a:pt x="371475" y="0"/>
                </a:moveTo>
                <a:lnTo>
                  <a:pt x="3907313" y="0"/>
                </a:lnTo>
                <a:lnTo>
                  <a:pt x="3907313" y="742950"/>
                </a:lnTo>
                <a:lnTo>
                  <a:pt x="371475" y="742950"/>
                </a:lnTo>
                <a:cubicBezTo>
                  <a:pt x="166315" y="742950"/>
                  <a:pt x="0" y="576635"/>
                  <a:pt x="0" y="371475"/>
                </a:cubicBezTo>
                <a:cubicBezTo>
                  <a:pt x="0" y="166315"/>
                  <a:pt x="166315" y="0"/>
                  <a:pt x="37147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橢圓 9"/>
          <p:cNvSpPr/>
          <p:nvPr/>
        </p:nvSpPr>
        <p:spPr>
          <a:xfrm>
            <a:off x="795080" y="1906300"/>
            <a:ext cx="610810" cy="61081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a:spLocks/>
          </p:cNvSpPr>
          <p:nvPr/>
        </p:nvSpPr>
        <p:spPr bwMode="auto">
          <a:xfrm flipH="1">
            <a:off x="991660" y="2017589"/>
            <a:ext cx="198372" cy="366382"/>
          </a:xfrm>
          <a:custGeom>
            <a:avLst/>
            <a:gdLst>
              <a:gd name="connsiteX0" fmla="*/ 1041502 w 2397801"/>
              <a:gd name="connsiteY0" fmla="*/ 588163 h 4428623"/>
              <a:gd name="connsiteX1" fmla="*/ 299462 w 2397801"/>
              <a:gd name="connsiteY1" fmla="*/ 593899 h 4428623"/>
              <a:gd name="connsiteX2" fmla="*/ 283250 w 2397801"/>
              <a:gd name="connsiteY2" fmla="*/ 2218109 h 4428623"/>
              <a:gd name="connsiteX3" fmla="*/ 290095 w 2397801"/>
              <a:gd name="connsiteY3" fmla="*/ 3843037 h 4428623"/>
              <a:gd name="connsiteX4" fmla="*/ 1207710 w 2397801"/>
              <a:gd name="connsiteY4" fmla="*/ 3847357 h 4428623"/>
              <a:gd name="connsiteX5" fmla="*/ 2118479 w 2397801"/>
              <a:gd name="connsiteY5" fmla="*/ 3844837 h 4428623"/>
              <a:gd name="connsiteX6" fmla="*/ 2121001 w 2397801"/>
              <a:gd name="connsiteY6" fmla="*/ 2224589 h 4428623"/>
              <a:gd name="connsiteX7" fmla="*/ 2110914 w 2397801"/>
              <a:gd name="connsiteY7" fmla="*/ 596419 h 4428623"/>
              <a:gd name="connsiteX8" fmla="*/ 1041502 w 2397801"/>
              <a:gd name="connsiteY8" fmla="*/ 588163 h 4428623"/>
              <a:gd name="connsiteX9" fmla="*/ 1205249 w 2397801"/>
              <a:gd name="connsiteY9" fmla="*/ 186437 h 4428623"/>
              <a:gd name="connsiteX10" fmla="*/ 930070 w 2397801"/>
              <a:gd name="connsiteY10" fmla="*/ 210597 h 4428623"/>
              <a:gd name="connsiteX11" fmla="*/ 899455 w 2397801"/>
              <a:gd name="connsiteY11" fmla="*/ 338957 h 4428623"/>
              <a:gd name="connsiteX12" fmla="*/ 1201647 w 2397801"/>
              <a:gd name="connsiteY12" fmla="*/ 414677 h 4428623"/>
              <a:gd name="connsiteX13" fmla="*/ 1445490 w 2397801"/>
              <a:gd name="connsiteY13" fmla="*/ 398813 h 4428623"/>
              <a:gd name="connsiteX14" fmla="*/ 1513204 w 2397801"/>
              <a:gd name="connsiteY14" fmla="*/ 295689 h 4428623"/>
              <a:gd name="connsiteX15" fmla="*/ 1484029 w 2397801"/>
              <a:gd name="connsiteY15" fmla="*/ 219609 h 4428623"/>
              <a:gd name="connsiteX16" fmla="*/ 1454134 w 2397801"/>
              <a:gd name="connsiteY16" fmla="*/ 186437 h 4428623"/>
              <a:gd name="connsiteX17" fmla="*/ 813103 w 2397801"/>
              <a:gd name="connsiteY17" fmla="*/ 1 h 4428623"/>
              <a:gd name="connsiteX18" fmla="*/ 1241394 w 2397801"/>
              <a:gd name="connsiteY18" fmla="*/ 553 h 4428623"/>
              <a:gd name="connsiteX19" fmla="*/ 2335516 w 2397801"/>
              <a:gd name="connsiteY19" fmla="*/ 3793 h 4428623"/>
              <a:gd name="connsiteX20" fmla="*/ 2364318 w 2397801"/>
              <a:gd name="connsiteY20" fmla="*/ 25037 h 4428623"/>
              <a:gd name="connsiteX21" fmla="*/ 2392760 w 2397801"/>
              <a:gd name="connsiteY21" fmla="*/ 46641 h 4428623"/>
              <a:gd name="connsiteX22" fmla="*/ 2395281 w 2397801"/>
              <a:gd name="connsiteY22" fmla="*/ 2216709 h 4428623"/>
              <a:gd name="connsiteX23" fmla="*/ 2397801 w 2397801"/>
              <a:gd name="connsiteY23" fmla="*/ 4386781 h 4428623"/>
              <a:gd name="connsiteX24" fmla="*/ 2371159 w 2397801"/>
              <a:gd name="connsiteY24" fmla="*/ 4408025 h 4428623"/>
              <a:gd name="connsiteX25" fmla="*/ 1205032 w 2397801"/>
              <a:gd name="connsiteY25" fmla="*/ 4428545 h 4428623"/>
              <a:gd name="connsiteX26" fmla="*/ 48265 w 2397801"/>
              <a:gd name="connsiteY26" fmla="*/ 4418105 h 4428623"/>
              <a:gd name="connsiteX27" fmla="*/ 21 w 2397801"/>
              <a:gd name="connsiteY27" fmla="*/ 2208429 h 4428623"/>
              <a:gd name="connsiteX28" fmla="*/ 21 w 2397801"/>
              <a:gd name="connsiteY28" fmla="*/ 68245 h 4428623"/>
              <a:gd name="connsiteX29" fmla="*/ 28823 w 2397801"/>
              <a:gd name="connsiteY29" fmla="*/ 39437 h 4428623"/>
              <a:gd name="connsiteX30" fmla="*/ 102629 w 2397801"/>
              <a:gd name="connsiteY30" fmla="*/ 4153 h 4428623"/>
              <a:gd name="connsiteX31" fmla="*/ 813103 w 2397801"/>
              <a:gd name="connsiteY31" fmla="*/ 1 h 442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397801" h="4428623">
                <a:moveTo>
                  <a:pt x="1041502" y="588163"/>
                </a:moveTo>
                <a:cubicBezTo>
                  <a:pt x="655239" y="588159"/>
                  <a:pt x="310023" y="589961"/>
                  <a:pt x="299462" y="593899"/>
                </a:cubicBezTo>
                <a:cubicBezTo>
                  <a:pt x="284691" y="599661"/>
                  <a:pt x="283250" y="752323"/>
                  <a:pt x="283250" y="2218109"/>
                </a:cubicBezTo>
                <a:cubicBezTo>
                  <a:pt x="283250" y="3108165"/>
                  <a:pt x="286492" y="3839437"/>
                  <a:pt x="290095" y="3843037"/>
                </a:cubicBezTo>
                <a:cubicBezTo>
                  <a:pt x="294058" y="3846637"/>
                  <a:pt x="706931" y="3848797"/>
                  <a:pt x="1207710" y="3847357"/>
                </a:cubicBezTo>
                <a:lnTo>
                  <a:pt x="2118479" y="3844837"/>
                </a:lnTo>
                <a:lnTo>
                  <a:pt x="2121001" y="2224589"/>
                </a:lnTo>
                <a:cubicBezTo>
                  <a:pt x="2123163" y="935231"/>
                  <a:pt x="2121001" y="602901"/>
                  <a:pt x="2110914" y="596419"/>
                </a:cubicBezTo>
                <a:cubicBezTo>
                  <a:pt x="2102605" y="591155"/>
                  <a:pt x="1538127" y="588167"/>
                  <a:pt x="1041502" y="588163"/>
                </a:cubicBezTo>
                <a:close/>
                <a:moveTo>
                  <a:pt x="1205249" y="186437"/>
                </a:moveTo>
                <a:cubicBezTo>
                  <a:pt x="956363" y="186437"/>
                  <a:pt x="956003" y="186437"/>
                  <a:pt x="930070" y="210597"/>
                </a:cubicBezTo>
                <a:cubicBezTo>
                  <a:pt x="889369" y="248817"/>
                  <a:pt x="878564" y="294969"/>
                  <a:pt x="899455" y="338957"/>
                </a:cubicBezTo>
                <a:cubicBezTo>
                  <a:pt x="931511" y="406745"/>
                  <a:pt x="960685" y="414317"/>
                  <a:pt x="1201647" y="414677"/>
                </a:cubicBezTo>
                <a:cubicBezTo>
                  <a:pt x="1375975" y="415037"/>
                  <a:pt x="1418476" y="412513"/>
                  <a:pt x="1445490" y="398813"/>
                </a:cubicBezTo>
                <a:cubicBezTo>
                  <a:pt x="1493394" y="374653"/>
                  <a:pt x="1513204" y="345085"/>
                  <a:pt x="1513204" y="295689"/>
                </a:cubicBezTo>
                <a:cubicBezTo>
                  <a:pt x="1513564" y="262517"/>
                  <a:pt x="1507081" y="245209"/>
                  <a:pt x="1484029" y="219609"/>
                </a:cubicBezTo>
                <a:lnTo>
                  <a:pt x="1454134" y="186437"/>
                </a:lnTo>
                <a:close/>
                <a:moveTo>
                  <a:pt x="813103" y="1"/>
                </a:moveTo>
                <a:cubicBezTo>
                  <a:pt x="946149" y="13"/>
                  <a:pt x="1090993" y="193"/>
                  <a:pt x="1241394" y="553"/>
                </a:cubicBezTo>
                <a:lnTo>
                  <a:pt x="2335516" y="3793"/>
                </a:lnTo>
                <a:lnTo>
                  <a:pt x="2364318" y="25037"/>
                </a:lnTo>
                <a:lnTo>
                  <a:pt x="2392760" y="46641"/>
                </a:lnTo>
                <a:lnTo>
                  <a:pt x="2395281" y="2216709"/>
                </a:lnTo>
                <a:lnTo>
                  <a:pt x="2397801" y="4386781"/>
                </a:lnTo>
                <a:lnTo>
                  <a:pt x="2371159" y="4408025"/>
                </a:lnTo>
                <a:cubicBezTo>
                  <a:pt x="2344517" y="4428905"/>
                  <a:pt x="2342717" y="4428905"/>
                  <a:pt x="1205032" y="4428545"/>
                </a:cubicBezTo>
                <a:cubicBezTo>
                  <a:pt x="450415" y="4428545"/>
                  <a:pt x="60146" y="4424945"/>
                  <a:pt x="48265" y="4418105"/>
                </a:cubicBezTo>
                <a:cubicBezTo>
                  <a:pt x="-2499" y="4388581"/>
                  <a:pt x="21" y="4509201"/>
                  <a:pt x="21" y="2208429"/>
                </a:cubicBezTo>
                <a:lnTo>
                  <a:pt x="21" y="68245"/>
                </a:lnTo>
                <a:lnTo>
                  <a:pt x="28823" y="39437"/>
                </a:lnTo>
                <a:cubicBezTo>
                  <a:pt x="47905" y="19997"/>
                  <a:pt x="72747" y="8473"/>
                  <a:pt x="102629" y="4153"/>
                </a:cubicBezTo>
                <a:cubicBezTo>
                  <a:pt x="120991" y="1453"/>
                  <a:pt x="413962" y="-31"/>
                  <a:pt x="813103" y="1"/>
                </a:cubicBezTo>
                <a:close/>
              </a:path>
            </a:pathLst>
          </a:custGeom>
          <a:solidFill>
            <a:schemeClr val="accent1"/>
          </a:solidFill>
          <a:ln w="0">
            <a:noFill/>
            <a:prstDash val="solid"/>
            <a:round/>
            <a:headEnd/>
            <a:tailEnd/>
          </a:ln>
        </p:spPr>
        <p:txBody>
          <a:bodyPr vert="horz" wrap="square" lIns="91440" tIns="45721" rIns="91440" bIns="45721" numCol="1" anchor="t" anchorCtr="0" compatLnSpc="1">
            <a:prstTxWarp prst="textNoShape">
              <a:avLst/>
            </a:prstTxWarp>
            <a:no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zh-TW" altLang="en-US"/>
          </a:p>
        </p:txBody>
      </p:sp>
      <p:sp>
        <p:nvSpPr>
          <p:cNvPr id="38" name="矩形 37"/>
          <p:cNvSpPr/>
          <p:nvPr/>
        </p:nvSpPr>
        <p:spPr>
          <a:xfrm>
            <a:off x="1391502" y="1844516"/>
            <a:ext cx="3111918"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solidFill>
                  <a:schemeClr val="bg1"/>
                </a:solidFill>
              </a:rPr>
              <a:t>The quick brown fox jumps over the lazy dog. The quick brown fox jumps over the lazy dog</a:t>
            </a:r>
            <a:r>
              <a:rPr lang="en-US" altLang="zh-TW" sz="1400" dirty="0" smtClean="0">
                <a:solidFill>
                  <a:schemeClr val="bg1"/>
                </a:solidFill>
              </a:rPr>
              <a:t>.</a:t>
            </a:r>
            <a:endParaRPr lang="zh-TW" altLang="en-US" sz="1400" dirty="0">
              <a:solidFill>
                <a:schemeClr val="bg1"/>
              </a:solidFill>
            </a:endParaRPr>
          </a:p>
        </p:txBody>
      </p:sp>
      <p:sp>
        <p:nvSpPr>
          <p:cNvPr id="39" name="矩形 38"/>
          <p:cNvSpPr/>
          <p:nvPr/>
        </p:nvSpPr>
        <p:spPr>
          <a:xfrm>
            <a:off x="1334138" y="27662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0" name="矩形 39"/>
          <p:cNvSpPr/>
          <p:nvPr/>
        </p:nvSpPr>
        <p:spPr>
          <a:xfrm>
            <a:off x="1334138" y="36806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1" name="矩形 40"/>
          <p:cNvSpPr/>
          <p:nvPr/>
        </p:nvSpPr>
        <p:spPr>
          <a:xfrm>
            <a:off x="1334138" y="45950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42" name="矩形 41"/>
          <p:cNvSpPr/>
          <p:nvPr/>
        </p:nvSpPr>
        <p:spPr>
          <a:xfrm>
            <a:off x="1334138" y="5509468"/>
            <a:ext cx="3169282" cy="738664"/>
          </a:xfrm>
          <a:prstGeom prst="rect">
            <a:avLst/>
          </a:prstGeom>
        </p:spPr>
        <p:txBody>
          <a:bodyPr wrap="square">
            <a:spAutoFit/>
          </a:bodyPr>
          <a:lstStyle>
            <a:defPPr>
              <a:defRPr lang="zh-TW"/>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TW" sz="1400" dirty="0"/>
              <a:t>The quick brown fox jumps over the lazy dog. The quick brown fox jumps over the lazy dog</a:t>
            </a:r>
            <a:r>
              <a:rPr lang="en-US" altLang="zh-TW" sz="1400" dirty="0" smtClean="0"/>
              <a:t>.</a:t>
            </a:r>
            <a:endParaRPr lang="zh-TW" altLang="en-US" sz="1400" dirty="0"/>
          </a:p>
        </p:txBody>
      </p:sp>
      <p:sp>
        <p:nvSpPr>
          <p:cNvPr id="11" name="橢圓 10"/>
          <p:cNvSpPr/>
          <p:nvPr/>
        </p:nvSpPr>
        <p:spPr>
          <a:xfrm>
            <a:off x="907430" y="2909039"/>
            <a:ext cx="453122" cy="45312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1</a:t>
            </a:r>
            <a:endParaRPr lang="zh-TW" altLang="en-US" dirty="0"/>
          </a:p>
        </p:txBody>
      </p:sp>
      <p:sp>
        <p:nvSpPr>
          <p:cNvPr id="43" name="橢圓 42"/>
          <p:cNvSpPr/>
          <p:nvPr/>
        </p:nvSpPr>
        <p:spPr>
          <a:xfrm>
            <a:off x="907430" y="3824372"/>
            <a:ext cx="453122" cy="45312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2</a:t>
            </a:r>
            <a:endParaRPr lang="zh-TW" altLang="en-US" dirty="0"/>
          </a:p>
        </p:txBody>
      </p:sp>
      <p:sp>
        <p:nvSpPr>
          <p:cNvPr id="44" name="橢圓 43"/>
          <p:cNvSpPr/>
          <p:nvPr/>
        </p:nvSpPr>
        <p:spPr>
          <a:xfrm>
            <a:off x="907430" y="4739705"/>
            <a:ext cx="453122" cy="45312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3</a:t>
            </a:r>
            <a:endParaRPr lang="zh-TW" altLang="en-US" dirty="0"/>
          </a:p>
        </p:txBody>
      </p:sp>
      <p:sp>
        <p:nvSpPr>
          <p:cNvPr id="45" name="橢圓 44"/>
          <p:cNvSpPr/>
          <p:nvPr/>
        </p:nvSpPr>
        <p:spPr>
          <a:xfrm>
            <a:off x="907430" y="5655038"/>
            <a:ext cx="453122" cy="4531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TW" dirty="0" smtClean="0"/>
              <a:t>4</a:t>
            </a:r>
            <a:endParaRPr lang="zh-TW" altLang="en-US" dirty="0"/>
          </a:p>
        </p:txBody>
      </p:sp>
      <p:sp>
        <p:nvSpPr>
          <p:cNvPr id="3" name="頁尾版面配置區 2"/>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
        <p:nvSpPr>
          <p:cNvPr id="6" name="投影片編號版面配置區 5"/>
          <p:cNvSpPr>
            <a:spLocks noGrp="1"/>
          </p:cNvSpPr>
          <p:nvPr>
            <p:ph type="sldNum" sz="quarter" idx="12"/>
          </p:nvPr>
        </p:nvSpPr>
        <p:spPr/>
        <p:txBody>
          <a:bodyPr/>
          <a:lstStyle/>
          <a:p>
            <a:fld id="{93B68095-C8B2-4A76-90AA-E601358CCBC3}" type="slidenum">
              <a:rPr lang="zh-TW" altLang="en-US" smtClean="0"/>
              <a:t>93</a:t>
            </a:fld>
            <a:endParaRPr lang="zh-TW" altLang="en-US"/>
          </a:p>
        </p:txBody>
      </p:sp>
    </p:spTree>
    <p:extLst>
      <p:ext uri="{BB962C8B-B14F-4D97-AF65-F5344CB8AC3E}">
        <p14:creationId xmlns:p14="http://schemas.microsoft.com/office/powerpoint/2010/main" val="480894611"/>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94</a:t>
            </a:fld>
            <a:endParaRPr lang="zh-TW" altLang="en-US"/>
          </a:p>
        </p:txBody>
      </p:sp>
      <p:sp>
        <p:nvSpPr>
          <p:cNvPr id="30" name="文字方塊 2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grpSp>
        <p:nvGrpSpPr>
          <p:cNvPr id="56" name="群組 55"/>
          <p:cNvGrpSpPr/>
          <p:nvPr/>
        </p:nvGrpSpPr>
        <p:grpSpPr>
          <a:xfrm>
            <a:off x="1137285" y="1817370"/>
            <a:ext cx="3154680" cy="1908810"/>
            <a:chOff x="1137285" y="1817370"/>
            <a:chExt cx="3154680" cy="1908810"/>
          </a:xfrm>
        </p:grpSpPr>
        <p:sp>
          <p:nvSpPr>
            <p:cNvPr id="39" name="手繪多邊形 38"/>
            <p:cNvSpPr/>
            <p:nvPr/>
          </p:nvSpPr>
          <p:spPr>
            <a:xfrm>
              <a:off x="1480185" y="181737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37" name="手繪多邊形 36"/>
            <p:cNvSpPr/>
            <p:nvPr/>
          </p:nvSpPr>
          <p:spPr>
            <a:xfrm>
              <a:off x="1137285" y="181737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0" name="文字方塊 39"/>
          <p:cNvSpPr txBox="1"/>
          <p:nvPr/>
        </p:nvSpPr>
        <p:spPr>
          <a:xfrm>
            <a:off x="1537335" y="2107913"/>
            <a:ext cx="788670" cy="646331"/>
          </a:xfrm>
          <a:prstGeom prst="rect">
            <a:avLst/>
          </a:prstGeom>
          <a:noFill/>
        </p:spPr>
        <p:txBody>
          <a:bodyPr wrap="square" rtlCol="0">
            <a:spAutoFit/>
          </a:bodyPr>
          <a:lstStyle/>
          <a:p>
            <a:pPr algn="ctr"/>
            <a:r>
              <a:rPr lang="en-US" altLang="zh-TW" sz="3600" dirty="0" smtClean="0"/>
              <a:t>01</a:t>
            </a:r>
            <a:endParaRPr lang="zh-TW" altLang="en-US" sz="3600" dirty="0"/>
          </a:p>
        </p:txBody>
      </p:sp>
      <p:sp>
        <p:nvSpPr>
          <p:cNvPr id="41" name="矩形 40"/>
          <p:cNvSpPr/>
          <p:nvPr/>
        </p:nvSpPr>
        <p:spPr>
          <a:xfrm>
            <a:off x="2498002" y="224641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7" name="群組 56"/>
          <p:cNvGrpSpPr/>
          <p:nvPr/>
        </p:nvGrpSpPr>
        <p:grpSpPr>
          <a:xfrm>
            <a:off x="4852035" y="1817370"/>
            <a:ext cx="3154680" cy="1908810"/>
            <a:chOff x="4852035" y="1817370"/>
            <a:chExt cx="3154680" cy="1908810"/>
          </a:xfrm>
        </p:grpSpPr>
        <p:sp>
          <p:nvSpPr>
            <p:cNvPr id="42" name="手繪多邊形 41"/>
            <p:cNvSpPr/>
            <p:nvPr/>
          </p:nvSpPr>
          <p:spPr>
            <a:xfrm>
              <a:off x="5194935" y="181737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3" name="手繪多邊形 42"/>
            <p:cNvSpPr/>
            <p:nvPr/>
          </p:nvSpPr>
          <p:spPr>
            <a:xfrm>
              <a:off x="4852035" y="181737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44" name="文字方塊 43"/>
          <p:cNvSpPr txBox="1"/>
          <p:nvPr/>
        </p:nvSpPr>
        <p:spPr>
          <a:xfrm>
            <a:off x="5252085" y="2107913"/>
            <a:ext cx="788670" cy="646331"/>
          </a:xfrm>
          <a:prstGeom prst="rect">
            <a:avLst/>
          </a:prstGeom>
          <a:noFill/>
        </p:spPr>
        <p:txBody>
          <a:bodyPr wrap="square" rtlCol="0">
            <a:spAutoFit/>
          </a:bodyPr>
          <a:lstStyle/>
          <a:p>
            <a:pPr algn="ctr"/>
            <a:r>
              <a:rPr lang="en-US" altLang="zh-TW" sz="3600" dirty="0" smtClean="0"/>
              <a:t>02</a:t>
            </a:r>
            <a:endParaRPr lang="zh-TW" altLang="en-US" sz="3600" dirty="0"/>
          </a:p>
        </p:txBody>
      </p:sp>
      <p:sp>
        <p:nvSpPr>
          <p:cNvPr id="45" name="矩形 44"/>
          <p:cNvSpPr/>
          <p:nvPr/>
        </p:nvSpPr>
        <p:spPr>
          <a:xfrm>
            <a:off x="6212752" y="224641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8" name="群組 57"/>
          <p:cNvGrpSpPr/>
          <p:nvPr/>
        </p:nvGrpSpPr>
        <p:grpSpPr>
          <a:xfrm>
            <a:off x="1137285" y="4114800"/>
            <a:ext cx="3154680" cy="1908810"/>
            <a:chOff x="1137285" y="4114800"/>
            <a:chExt cx="3154680" cy="1908810"/>
          </a:xfrm>
        </p:grpSpPr>
        <p:sp>
          <p:nvSpPr>
            <p:cNvPr id="48" name="手繪多邊形 47"/>
            <p:cNvSpPr/>
            <p:nvPr/>
          </p:nvSpPr>
          <p:spPr>
            <a:xfrm>
              <a:off x="1480185" y="411480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9" name="手繪多邊形 48"/>
            <p:cNvSpPr/>
            <p:nvPr/>
          </p:nvSpPr>
          <p:spPr>
            <a:xfrm>
              <a:off x="1137285" y="411480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0" name="文字方塊 49"/>
          <p:cNvSpPr txBox="1"/>
          <p:nvPr/>
        </p:nvSpPr>
        <p:spPr>
          <a:xfrm>
            <a:off x="1537335" y="4405343"/>
            <a:ext cx="788670" cy="646331"/>
          </a:xfrm>
          <a:prstGeom prst="rect">
            <a:avLst/>
          </a:prstGeom>
          <a:noFill/>
        </p:spPr>
        <p:txBody>
          <a:bodyPr wrap="square" rtlCol="0">
            <a:spAutoFit/>
          </a:bodyPr>
          <a:lstStyle/>
          <a:p>
            <a:pPr algn="ctr"/>
            <a:r>
              <a:rPr lang="en-US" altLang="zh-TW" sz="3600" dirty="0" smtClean="0"/>
              <a:t>03</a:t>
            </a:r>
            <a:endParaRPr lang="zh-TW" altLang="en-US" sz="3600" dirty="0"/>
          </a:p>
        </p:txBody>
      </p:sp>
      <p:sp>
        <p:nvSpPr>
          <p:cNvPr id="51" name="矩形 50"/>
          <p:cNvSpPr/>
          <p:nvPr/>
        </p:nvSpPr>
        <p:spPr>
          <a:xfrm>
            <a:off x="2498002" y="454384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grpSp>
        <p:nvGrpSpPr>
          <p:cNvPr id="59" name="群組 58"/>
          <p:cNvGrpSpPr/>
          <p:nvPr/>
        </p:nvGrpSpPr>
        <p:grpSpPr>
          <a:xfrm>
            <a:off x="4852035" y="4114800"/>
            <a:ext cx="3154680" cy="1908810"/>
            <a:chOff x="4852035" y="4114800"/>
            <a:chExt cx="3154680" cy="1908810"/>
          </a:xfrm>
        </p:grpSpPr>
        <p:sp>
          <p:nvSpPr>
            <p:cNvPr id="52" name="手繪多邊形 51"/>
            <p:cNvSpPr/>
            <p:nvPr/>
          </p:nvSpPr>
          <p:spPr>
            <a:xfrm>
              <a:off x="5194935" y="4114800"/>
              <a:ext cx="902970" cy="1165860"/>
            </a:xfrm>
            <a:custGeom>
              <a:avLst/>
              <a:gdLst>
                <a:gd name="connsiteX0" fmla="*/ 0 w 902970"/>
                <a:gd name="connsiteY0" fmla="*/ 0 h 1165860"/>
                <a:gd name="connsiteX1" fmla="*/ 902970 w 902970"/>
                <a:gd name="connsiteY1" fmla="*/ 0 h 1165860"/>
                <a:gd name="connsiteX2" fmla="*/ 902970 w 902970"/>
                <a:gd name="connsiteY2" fmla="*/ 1165860 h 1165860"/>
                <a:gd name="connsiteX3" fmla="*/ 0 w 902970"/>
                <a:gd name="connsiteY3" fmla="*/ 1165860 h 1165860"/>
                <a:gd name="connsiteX4" fmla="*/ 0 w 902970"/>
                <a:gd name="connsiteY4" fmla="*/ 0 h 1165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970" h="1165860">
                  <a:moveTo>
                    <a:pt x="0" y="0"/>
                  </a:moveTo>
                  <a:lnTo>
                    <a:pt x="902970" y="0"/>
                  </a:lnTo>
                  <a:lnTo>
                    <a:pt x="902970" y="1165860"/>
                  </a:lnTo>
                  <a:lnTo>
                    <a:pt x="0" y="116586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53" name="手繪多邊形 52"/>
            <p:cNvSpPr/>
            <p:nvPr/>
          </p:nvSpPr>
          <p:spPr>
            <a:xfrm>
              <a:off x="4852035" y="4114800"/>
              <a:ext cx="3154680" cy="1908810"/>
            </a:xfrm>
            <a:custGeom>
              <a:avLst/>
              <a:gdLst>
                <a:gd name="connsiteX0" fmla="*/ 226709 w 3154680"/>
                <a:gd name="connsiteY0" fmla="*/ 0 h 1908810"/>
                <a:gd name="connsiteX1" fmla="*/ 342900 w 3154680"/>
                <a:gd name="connsiteY1" fmla="*/ 0 h 1908810"/>
                <a:gd name="connsiteX2" fmla="*/ 342900 w 3154680"/>
                <a:gd name="connsiteY2" fmla="*/ 1165860 h 1908810"/>
                <a:gd name="connsiteX3" fmla="*/ 1245870 w 3154680"/>
                <a:gd name="connsiteY3" fmla="*/ 1165860 h 1908810"/>
                <a:gd name="connsiteX4" fmla="*/ 1245870 w 3154680"/>
                <a:gd name="connsiteY4" fmla="*/ 0 h 1908810"/>
                <a:gd name="connsiteX5" fmla="*/ 2927971 w 3154680"/>
                <a:gd name="connsiteY5" fmla="*/ 0 h 1908810"/>
                <a:gd name="connsiteX6" fmla="*/ 3154680 w 3154680"/>
                <a:gd name="connsiteY6" fmla="*/ 226709 h 1908810"/>
                <a:gd name="connsiteX7" fmla="*/ 3154680 w 3154680"/>
                <a:gd name="connsiteY7" fmla="*/ 1682101 h 1908810"/>
                <a:gd name="connsiteX8" fmla="*/ 2927971 w 3154680"/>
                <a:gd name="connsiteY8" fmla="*/ 1908810 h 1908810"/>
                <a:gd name="connsiteX9" fmla="*/ 226709 w 3154680"/>
                <a:gd name="connsiteY9" fmla="*/ 1908810 h 1908810"/>
                <a:gd name="connsiteX10" fmla="*/ 0 w 3154680"/>
                <a:gd name="connsiteY10" fmla="*/ 1682101 h 1908810"/>
                <a:gd name="connsiteX11" fmla="*/ 0 w 3154680"/>
                <a:gd name="connsiteY11" fmla="*/ 226709 h 1908810"/>
                <a:gd name="connsiteX12" fmla="*/ 226709 w 3154680"/>
                <a:gd name="connsiteY12" fmla="*/ 0 h 1908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4680" h="1908810">
                  <a:moveTo>
                    <a:pt x="226709" y="0"/>
                  </a:moveTo>
                  <a:lnTo>
                    <a:pt x="342900" y="0"/>
                  </a:lnTo>
                  <a:lnTo>
                    <a:pt x="342900" y="1165860"/>
                  </a:lnTo>
                  <a:lnTo>
                    <a:pt x="1245870" y="1165860"/>
                  </a:lnTo>
                  <a:lnTo>
                    <a:pt x="1245870" y="0"/>
                  </a:lnTo>
                  <a:lnTo>
                    <a:pt x="2927971" y="0"/>
                  </a:lnTo>
                  <a:cubicBezTo>
                    <a:pt x="3053179" y="0"/>
                    <a:pt x="3154680" y="101501"/>
                    <a:pt x="3154680" y="226709"/>
                  </a:cubicBezTo>
                  <a:lnTo>
                    <a:pt x="3154680" y="1682101"/>
                  </a:lnTo>
                  <a:cubicBezTo>
                    <a:pt x="3154680" y="1807309"/>
                    <a:pt x="3053179" y="1908810"/>
                    <a:pt x="2927971" y="1908810"/>
                  </a:cubicBezTo>
                  <a:lnTo>
                    <a:pt x="226709" y="1908810"/>
                  </a:lnTo>
                  <a:cubicBezTo>
                    <a:pt x="101501" y="1908810"/>
                    <a:pt x="0" y="1807309"/>
                    <a:pt x="0" y="1682101"/>
                  </a:cubicBezTo>
                  <a:lnTo>
                    <a:pt x="0" y="226709"/>
                  </a:lnTo>
                  <a:cubicBezTo>
                    <a:pt x="0" y="101501"/>
                    <a:pt x="101501" y="0"/>
                    <a:pt x="22670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54" name="文字方塊 53"/>
          <p:cNvSpPr txBox="1"/>
          <p:nvPr/>
        </p:nvSpPr>
        <p:spPr>
          <a:xfrm>
            <a:off x="5252085" y="4405343"/>
            <a:ext cx="788670" cy="646331"/>
          </a:xfrm>
          <a:prstGeom prst="rect">
            <a:avLst/>
          </a:prstGeom>
          <a:noFill/>
        </p:spPr>
        <p:txBody>
          <a:bodyPr wrap="square" rtlCol="0">
            <a:spAutoFit/>
          </a:bodyPr>
          <a:lstStyle/>
          <a:p>
            <a:pPr algn="ctr"/>
            <a:r>
              <a:rPr lang="en-US" altLang="zh-TW" sz="3600" dirty="0" smtClean="0"/>
              <a:t>04</a:t>
            </a:r>
            <a:endParaRPr lang="zh-TW" altLang="en-US" sz="3600" dirty="0"/>
          </a:p>
        </p:txBody>
      </p:sp>
      <p:sp>
        <p:nvSpPr>
          <p:cNvPr id="55" name="矩形 54"/>
          <p:cNvSpPr/>
          <p:nvPr/>
        </p:nvSpPr>
        <p:spPr>
          <a:xfrm>
            <a:off x="6212752" y="4543842"/>
            <a:ext cx="1679116" cy="1015663"/>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4" name="頁尾版面配置區 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038116209"/>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nvGrpSpPr>
          <p:cNvPr id="5" name="群組 4"/>
          <p:cNvGrpSpPr/>
          <p:nvPr/>
        </p:nvGrpSpPr>
        <p:grpSpPr>
          <a:xfrm>
            <a:off x="666750" y="1943099"/>
            <a:ext cx="3505200" cy="857251"/>
            <a:chOff x="666750" y="1943099"/>
            <a:chExt cx="3505200" cy="857251"/>
          </a:xfrm>
        </p:grpSpPr>
        <p:sp>
          <p:nvSpPr>
            <p:cNvPr id="6" name="手繪多邊形 5"/>
            <p:cNvSpPr/>
            <p:nvPr/>
          </p:nvSpPr>
          <p:spPr>
            <a:xfrm>
              <a:off x="666750" y="19431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4" name="等腰三角形 3"/>
            <p:cNvSpPr/>
            <p:nvPr/>
          </p:nvSpPr>
          <p:spPr>
            <a:xfrm rot="10800000">
              <a:off x="819150" y="19430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7" name="文字方塊 6"/>
          <p:cNvSpPr txBox="1"/>
          <p:nvPr/>
        </p:nvSpPr>
        <p:spPr>
          <a:xfrm>
            <a:off x="1290636" y="1895473"/>
            <a:ext cx="504825" cy="400110"/>
          </a:xfrm>
          <a:prstGeom prst="rect">
            <a:avLst/>
          </a:prstGeom>
          <a:noFill/>
        </p:spPr>
        <p:txBody>
          <a:bodyPr wrap="square" rtlCol="0">
            <a:spAutoFit/>
          </a:bodyPr>
          <a:lstStyle/>
          <a:p>
            <a:pPr algn="ctr"/>
            <a:r>
              <a:rPr lang="en-US" altLang="zh-TW" sz="2000" dirty="0" smtClean="0"/>
              <a:t>01</a:t>
            </a:r>
            <a:endParaRPr lang="zh-TW" altLang="en-US" sz="2000" dirty="0"/>
          </a:p>
        </p:txBody>
      </p:sp>
      <p:sp>
        <p:nvSpPr>
          <p:cNvPr id="8" name="矩形 7"/>
          <p:cNvSpPr/>
          <p:nvPr/>
        </p:nvSpPr>
        <p:spPr>
          <a:xfrm>
            <a:off x="666750" y="22955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29" name="群組 28"/>
          <p:cNvGrpSpPr/>
          <p:nvPr/>
        </p:nvGrpSpPr>
        <p:grpSpPr>
          <a:xfrm>
            <a:off x="4810125" y="1943099"/>
            <a:ext cx="3505200" cy="857251"/>
            <a:chOff x="4810125" y="1943099"/>
            <a:chExt cx="3505200" cy="857251"/>
          </a:xfrm>
        </p:grpSpPr>
        <p:sp>
          <p:nvSpPr>
            <p:cNvPr id="9" name="手繪多邊形 8"/>
            <p:cNvSpPr/>
            <p:nvPr/>
          </p:nvSpPr>
          <p:spPr>
            <a:xfrm>
              <a:off x="4810125" y="19431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0" name="等腰三角形 9"/>
            <p:cNvSpPr/>
            <p:nvPr/>
          </p:nvSpPr>
          <p:spPr>
            <a:xfrm rot="10800000">
              <a:off x="4962525" y="19430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1" name="文字方塊 10"/>
          <p:cNvSpPr txBox="1"/>
          <p:nvPr/>
        </p:nvSpPr>
        <p:spPr>
          <a:xfrm>
            <a:off x="5434011" y="1895473"/>
            <a:ext cx="504825" cy="400110"/>
          </a:xfrm>
          <a:prstGeom prst="rect">
            <a:avLst/>
          </a:prstGeom>
          <a:noFill/>
        </p:spPr>
        <p:txBody>
          <a:bodyPr wrap="square" rtlCol="0">
            <a:spAutoFit/>
          </a:bodyPr>
          <a:lstStyle/>
          <a:p>
            <a:pPr algn="ctr"/>
            <a:r>
              <a:rPr lang="en-US" altLang="zh-TW" sz="2000" dirty="0" smtClean="0"/>
              <a:t>02</a:t>
            </a:r>
            <a:endParaRPr lang="zh-TW" altLang="en-US" sz="2000" dirty="0"/>
          </a:p>
        </p:txBody>
      </p:sp>
      <p:sp>
        <p:nvSpPr>
          <p:cNvPr id="12" name="矩形 11"/>
          <p:cNvSpPr/>
          <p:nvPr/>
        </p:nvSpPr>
        <p:spPr>
          <a:xfrm>
            <a:off x="4810125" y="22955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1" name="群組 30"/>
          <p:cNvGrpSpPr/>
          <p:nvPr/>
        </p:nvGrpSpPr>
        <p:grpSpPr>
          <a:xfrm>
            <a:off x="666750" y="3409949"/>
            <a:ext cx="3505200" cy="857251"/>
            <a:chOff x="666750" y="3409949"/>
            <a:chExt cx="3505200" cy="857251"/>
          </a:xfrm>
        </p:grpSpPr>
        <p:sp>
          <p:nvSpPr>
            <p:cNvPr id="13" name="手繪多邊形 12"/>
            <p:cNvSpPr/>
            <p:nvPr/>
          </p:nvSpPr>
          <p:spPr>
            <a:xfrm>
              <a:off x="666750" y="340995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4" name="等腰三角形 13"/>
            <p:cNvSpPr/>
            <p:nvPr/>
          </p:nvSpPr>
          <p:spPr>
            <a:xfrm rot="10800000">
              <a:off x="819150" y="340994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5" name="文字方塊 14"/>
          <p:cNvSpPr txBox="1"/>
          <p:nvPr/>
        </p:nvSpPr>
        <p:spPr>
          <a:xfrm>
            <a:off x="1290636" y="3362323"/>
            <a:ext cx="504825" cy="400110"/>
          </a:xfrm>
          <a:prstGeom prst="rect">
            <a:avLst/>
          </a:prstGeom>
          <a:noFill/>
        </p:spPr>
        <p:txBody>
          <a:bodyPr wrap="square" rtlCol="0">
            <a:spAutoFit/>
          </a:bodyPr>
          <a:lstStyle/>
          <a:p>
            <a:pPr algn="ctr"/>
            <a:r>
              <a:rPr lang="en-US" altLang="zh-TW" sz="2000" dirty="0" smtClean="0"/>
              <a:t>03</a:t>
            </a:r>
            <a:endParaRPr lang="zh-TW" altLang="en-US" sz="2000" dirty="0"/>
          </a:p>
        </p:txBody>
      </p:sp>
      <p:sp>
        <p:nvSpPr>
          <p:cNvPr id="16" name="矩形 15"/>
          <p:cNvSpPr/>
          <p:nvPr/>
        </p:nvSpPr>
        <p:spPr>
          <a:xfrm>
            <a:off x="666750" y="376243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2" name="群組 31"/>
          <p:cNvGrpSpPr/>
          <p:nvPr/>
        </p:nvGrpSpPr>
        <p:grpSpPr>
          <a:xfrm>
            <a:off x="4810125" y="3409949"/>
            <a:ext cx="3505200" cy="857251"/>
            <a:chOff x="4810125" y="3409949"/>
            <a:chExt cx="3505200" cy="857251"/>
          </a:xfrm>
        </p:grpSpPr>
        <p:sp>
          <p:nvSpPr>
            <p:cNvPr id="17" name="手繪多邊形 16"/>
            <p:cNvSpPr/>
            <p:nvPr/>
          </p:nvSpPr>
          <p:spPr>
            <a:xfrm>
              <a:off x="4810125" y="340995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18" name="等腰三角形 17"/>
            <p:cNvSpPr/>
            <p:nvPr/>
          </p:nvSpPr>
          <p:spPr>
            <a:xfrm rot="10800000">
              <a:off x="4962525" y="340994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19" name="文字方塊 18"/>
          <p:cNvSpPr txBox="1"/>
          <p:nvPr/>
        </p:nvSpPr>
        <p:spPr>
          <a:xfrm>
            <a:off x="5434011" y="3362323"/>
            <a:ext cx="504825" cy="400110"/>
          </a:xfrm>
          <a:prstGeom prst="rect">
            <a:avLst/>
          </a:prstGeom>
          <a:noFill/>
        </p:spPr>
        <p:txBody>
          <a:bodyPr wrap="square" rtlCol="0">
            <a:spAutoFit/>
          </a:bodyPr>
          <a:lstStyle/>
          <a:p>
            <a:pPr algn="ctr"/>
            <a:r>
              <a:rPr lang="en-US" altLang="zh-TW" sz="2000" dirty="0" smtClean="0"/>
              <a:t>04</a:t>
            </a:r>
            <a:endParaRPr lang="zh-TW" altLang="en-US" sz="2000" dirty="0"/>
          </a:p>
        </p:txBody>
      </p:sp>
      <p:sp>
        <p:nvSpPr>
          <p:cNvPr id="20" name="矩形 19"/>
          <p:cNvSpPr/>
          <p:nvPr/>
        </p:nvSpPr>
        <p:spPr>
          <a:xfrm>
            <a:off x="4810125" y="376243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3" name="群組 32"/>
          <p:cNvGrpSpPr/>
          <p:nvPr/>
        </p:nvGrpSpPr>
        <p:grpSpPr>
          <a:xfrm>
            <a:off x="666750" y="4876799"/>
            <a:ext cx="3505200" cy="857251"/>
            <a:chOff x="666750" y="4876799"/>
            <a:chExt cx="3505200" cy="857251"/>
          </a:xfrm>
        </p:grpSpPr>
        <p:sp>
          <p:nvSpPr>
            <p:cNvPr id="21" name="手繪多邊形 20"/>
            <p:cNvSpPr/>
            <p:nvPr/>
          </p:nvSpPr>
          <p:spPr>
            <a:xfrm>
              <a:off x="666750" y="48768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2" name="等腰三角形 21"/>
            <p:cNvSpPr/>
            <p:nvPr/>
          </p:nvSpPr>
          <p:spPr>
            <a:xfrm rot="10800000">
              <a:off x="819150" y="48767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3" name="文字方塊 22"/>
          <p:cNvSpPr txBox="1"/>
          <p:nvPr/>
        </p:nvSpPr>
        <p:spPr>
          <a:xfrm>
            <a:off x="1290636" y="4829173"/>
            <a:ext cx="504825" cy="400110"/>
          </a:xfrm>
          <a:prstGeom prst="rect">
            <a:avLst/>
          </a:prstGeom>
          <a:noFill/>
        </p:spPr>
        <p:txBody>
          <a:bodyPr wrap="square" rtlCol="0">
            <a:spAutoFit/>
          </a:bodyPr>
          <a:lstStyle/>
          <a:p>
            <a:pPr algn="ctr"/>
            <a:r>
              <a:rPr lang="en-US" altLang="zh-TW" sz="2000" dirty="0" smtClean="0"/>
              <a:t>05</a:t>
            </a:r>
            <a:endParaRPr lang="zh-TW" altLang="en-US" sz="2000" dirty="0"/>
          </a:p>
        </p:txBody>
      </p:sp>
      <p:sp>
        <p:nvSpPr>
          <p:cNvPr id="24" name="矩形 23"/>
          <p:cNvSpPr/>
          <p:nvPr/>
        </p:nvSpPr>
        <p:spPr>
          <a:xfrm>
            <a:off x="666750" y="52292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grpSp>
        <p:nvGrpSpPr>
          <p:cNvPr id="34" name="群組 33"/>
          <p:cNvGrpSpPr/>
          <p:nvPr/>
        </p:nvGrpSpPr>
        <p:grpSpPr>
          <a:xfrm>
            <a:off x="4810125" y="4876799"/>
            <a:ext cx="3505200" cy="857251"/>
            <a:chOff x="4810125" y="4876799"/>
            <a:chExt cx="3505200" cy="857251"/>
          </a:xfrm>
        </p:grpSpPr>
        <p:sp>
          <p:nvSpPr>
            <p:cNvPr id="25" name="手繪多邊形 24"/>
            <p:cNvSpPr/>
            <p:nvPr/>
          </p:nvSpPr>
          <p:spPr>
            <a:xfrm>
              <a:off x="4810125" y="4876800"/>
              <a:ext cx="3505200" cy="857250"/>
            </a:xfrm>
            <a:custGeom>
              <a:avLst/>
              <a:gdLst>
                <a:gd name="connsiteX0" fmla="*/ 0 w 3505200"/>
                <a:gd name="connsiteY0" fmla="*/ 0 h 857250"/>
                <a:gd name="connsiteX1" fmla="*/ 152402 w 3505200"/>
                <a:gd name="connsiteY1" fmla="*/ 0 h 857250"/>
                <a:gd name="connsiteX2" fmla="*/ 885825 w 3505200"/>
                <a:gd name="connsiteY2" fmla="*/ 371474 h 857250"/>
                <a:gd name="connsiteX3" fmla="*/ 1619248 w 3505200"/>
                <a:gd name="connsiteY3" fmla="*/ 0 h 857250"/>
                <a:gd name="connsiteX4" fmla="*/ 3257549 w 3505200"/>
                <a:gd name="connsiteY4" fmla="*/ 0 h 857250"/>
                <a:gd name="connsiteX5" fmla="*/ 3505200 w 3505200"/>
                <a:gd name="connsiteY5" fmla="*/ 247651 h 857250"/>
                <a:gd name="connsiteX6" fmla="*/ 3505200 w 3505200"/>
                <a:gd name="connsiteY6" fmla="*/ 857250 h 857250"/>
                <a:gd name="connsiteX7" fmla="*/ 0 w 3505200"/>
                <a:gd name="connsiteY7" fmla="*/ 857250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505200" h="857250">
                  <a:moveTo>
                    <a:pt x="0" y="0"/>
                  </a:moveTo>
                  <a:lnTo>
                    <a:pt x="152402" y="0"/>
                  </a:lnTo>
                  <a:lnTo>
                    <a:pt x="885825" y="371474"/>
                  </a:lnTo>
                  <a:lnTo>
                    <a:pt x="1619248" y="0"/>
                  </a:lnTo>
                  <a:lnTo>
                    <a:pt x="3257549" y="0"/>
                  </a:lnTo>
                  <a:lnTo>
                    <a:pt x="3505200" y="247651"/>
                  </a:lnTo>
                  <a:lnTo>
                    <a:pt x="3505200" y="857250"/>
                  </a:lnTo>
                  <a:lnTo>
                    <a:pt x="0" y="85725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6" name="等腰三角形 25"/>
            <p:cNvSpPr/>
            <p:nvPr/>
          </p:nvSpPr>
          <p:spPr>
            <a:xfrm rot="10800000">
              <a:off x="4962525" y="4876799"/>
              <a:ext cx="1466850" cy="371475"/>
            </a:xfrm>
            <a:prstGeom prst="triangl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grpSp>
      <p:sp>
        <p:nvSpPr>
          <p:cNvPr id="27" name="文字方塊 26"/>
          <p:cNvSpPr txBox="1"/>
          <p:nvPr/>
        </p:nvSpPr>
        <p:spPr>
          <a:xfrm>
            <a:off x="5426869" y="4829173"/>
            <a:ext cx="504825" cy="400110"/>
          </a:xfrm>
          <a:prstGeom prst="rect">
            <a:avLst/>
          </a:prstGeom>
          <a:noFill/>
        </p:spPr>
        <p:txBody>
          <a:bodyPr wrap="square" rtlCol="0">
            <a:spAutoFit/>
          </a:bodyPr>
          <a:lstStyle/>
          <a:p>
            <a:pPr algn="ctr"/>
            <a:r>
              <a:rPr lang="en-US" altLang="zh-TW" sz="2000" dirty="0" smtClean="0"/>
              <a:t>06</a:t>
            </a:r>
            <a:endParaRPr lang="zh-TW" altLang="en-US" sz="2000" dirty="0"/>
          </a:p>
        </p:txBody>
      </p:sp>
      <p:sp>
        <p:nvSpPr>
          <p:cNvPr id="28" name="矩形 27"/>
          <p:cNvSpPr/>
          <p:nvPr/>
        </p:nvSpPr>
        <p:spPr>
          <a:xfrm>
            <a:off x="4810125" y="5229283"/>
            <a:ext cx="3505200" cy="430887"/>
          </a:xfrm>
          <a:prstGeom prst="rect">
            <a:avLst/>
          </a:prstGeom>
        </p:spPr>
        <p:txBody>
          <a:bodyPr wrap="square">
            <a:spAutoFit/>
          </a:bodyPr>
          <a:lstStyle/>
          <a:p>
            <a:r>
              <a:rPr lang="en-US" altLang="zh-TW" sz="1100" dirty="0">
                <a:solidFill>
                  <a:schemeClr val="bg1"/>
                </a:solidFill>
              </a:rPr>
              <a:t>The quick brown fox jumps over the lazy dog. The quick brown fox jumps over the lazy dog. </a:t>
            </a:r>
            <a:r>
              <a:rPr lang="en-US" altLang="zh-TW" sz="1100" dirty="0" smtClean="0">
                <a:solidFill>
                  <a:schemeClr val="bg1"/>
                </a:solidFill>
              </a:rPr>
              <a:t> </a:t>
            </a:r>
            <a:endParaRPr lang="zh-TW" altLang="en-US" sz="1100" dirty="0">
              <a:solidFill>
                <a:schemeClr val="bg1"/>
              </a:solidFill>
            </a:endParaRPr>
          </a:p>
        </p:txBody>
      </p:sp>
      <p:sp>
        <p:nvSpPr>
          <p:cNvPr id="3" name="投影片編號版面配置區 2"/>
          <p:cNvSpPr>
            <a:spLocks noGrp="1"/>
          </p:cNvSpPr>
          <p:nvPr>
            <p:ph type="sldNum" sz="quarter" idx="12"/>
          </p:nvPr>
        </p:nvSpPr>
        <p:spPr/>
        <p:txBody>
          <a:bodyPr/>
          <a:lstStyle/>
          <a:p>
            <a:fld id="{93B68095-C8B2-4A76-90AA-E601358CCBC3}" type="slidenum">
              <a:rPr lang="zh-TW" altLang="en-US" smtClean="0"/>
              <a:t>95</a:t>
            </a:fld>
            <a:endParaRPr lang="zh-TW" altLang="en-US"/>
          </a:p>
        </p:txBody>
      </p:sp>
      <p:sp>
        <p:nvSpPr>
          <p:cNvPr id="30" name="文字方塊 2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35" name="頁尾版面配置區 34"/>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199031793"/>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群組 17"/>
          <p:cNvGrpSpPr/>
          <p:nvPr/>
        </p:nvGrpSpPr>
        <p:grpSpPr>
          <a:xfrm>
            <a:off x="1614567" y="1808117"/>
            <a:ext cx="5903980" cy="842421"/>
            <a:chOff x="1614567" y="1808117"/>
            <a:chExt cx="5903980" cy="842421"/>
          </a:xfrm>
        </p:grpSpPr>
        <p:sp>
          <p:nvSpPr>
            <p:cNvPr id="2" name="手繪多邊形 1"/>
            <p:cNvSpPr/>
            <p:nvPr/>
          </p:nvSpPr>
          <p:spPr>
            <a:xfrm>
              <a:off x="3109283" y="1808117"/>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5" name="群組 4"/>
            <p:cNvGrpSpPr/>
            <p:nvPr/>
          </p:nvGrpSpPr>
          <p:grpSpPr>
            <a:xfrm>
              <a:off x="1614567" y="1808117"/>
              <a:ext cx="3082900" cy="842421"/>
              <a:chOff x="901817" y="387591"/>
              <a:chExt cx="3883378" cy="1061156"/>
            </a:xfrm>
          </p:grpSpPr>
          <p:sp>
            <p:nvSpPr>
              <p:cNvPr id="3" name="手繪多邊形 2"/>
              <p:cNvSpPr/>
              <p:nvPr/>
            </p:nvSpPr>
            <p:spPr>
              <a:xfrm>
                <a:off x="901817" y="387591"/>
                <a:ext cx="3883378" cy="1061156"/>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4" name="文字方塊 3"/>
              <p:cNvSpPr txBox="1"/>
              <p:nvPr/>
            </p:nvSpPr>
            <p:spPr>
              <a:xfrm>
                <a:off x="1199234" y="558124"/>
                <a:ext cx="1260161" cy="720091"/>
              </a:xfrm>
              <a:prstGeom prst="rect">
                <a:avLst/>
              </a:prstGeom>
              <a:noFill/>
            </p:spPr>
            <p:txBody>
              <a:bodyPr wrap="square" rtlCol="0" anchor="ctr">
                <a:noAutofit/>
              </a:bodyPr>
              <a:lstStyle/>
              <a:p>
                <a:pPr algn="ctr"/>
                <a:r>
                  <a:rPr lang="en-US" sz="5400" b="1" dirty="0" smtClean="0">
                    <a:solidFill>
                      <a:schemeClr val="bg1"/>
                    </a:solidFill>
                  </a:rPr>
                  <a:t>1</a:t>
                </a:r>
              </a:p>
            </p:txBody>
          </p:sp>
        </p:grpSp>
      </p:grpSp>
      <p:grpSp>
        <p:nvGrpSpPr>
          <p:cNvPr id="19" name="群組 18"/>
          <p:cNvGrpSpPr/>
          <p:nvPr/>
        </p:nvGrpSpPr>
        <p:grpSpPr>
          <a:xfrm>
            <a:off x="1614567" y="2935196"/>
            <a:ext cx="5903980" cy="842421"/>
            <a:chOff x="1614567" y="2935196"/>
            <a:chExt cx="5903980" cy="842421"/>
          </a:xfrm>
        </p:grpSpPr>
        <p:sp>
          <p:nvSpPr>
            <p:cNvPr id="6" name="手繪多邊形 5"/>
            <p:cNvSpPr/>
            <p:nvPr/>
          </p:nvSpPr>
          <p:spPr>
            <a:xfrm>
              <a:off x="3109283" y="2935196"/>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7" name="群組 6"/>
            <p:cNvGrpSpPr/>
            <p:nvPr/>
          </p:nvGrpSpPr>
          <p:grpSpPr>
            <a:xfrm>
              <a:off x="1614567" y="2935196"/>
              <a:ext cx="3082900" cy="842421"/>
              <a:chOff x="901817" y="387591"/>
              <a:chExt cx="3883378" cy="1061156"/>
            </a:xfrm>
            <a:solidFill>
              <a:schemeClr val="accent2"/>
            </a:solidFill>
          </p:grpSpPr>
          <p:sp>
            <p:nvSpPr>
              <p:cNvPr id="8" name="手繪多邊形 7"/>
              <p:cNvSpPr/>
              <p:nvPr/>
            </p:nvSpPr>
            <p:spPr>
              <a:xfrm>
                <a:off x="901817" y="387591"/>
                <a:ext cx="3883378" cy="1061156"/>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9" name="文字方塊 8"/>
              <p:cNvSpPr txBox="1"/>
              <p:nvPr/>
            </p:nvSpPr>
            <p:spPr>
              <a:xfrm>
                <a:off x="1199234" y="558124"/>
                <a:ext cx="1260161" cy="720091"/>
              </a:xfrm>
              <a:prstGeom prst="rect">
                <a:avLst/>
              </a:prstGeom>
              <a:grpFill/>
            </p:spPr>
            <p:txBody>
              <a:bodyPr wrap="square" rtlCol="0" anchor="ctr">
                <a:noAutofit/>
              </a:bodyPr>
              <a:lstStyle/>
              <a:p>
                <a:pPr algn="ctr"/>
                <a:r>
                  <a:rPr lang="en-US" sz="5400" b="1" dirty="0" smtClean="0">
                    <a:solidFill>
                      <a:schemeClr val="bg1"/>
                    </a:solidFill>
                  </a:rPr>
                  <a:t>2</a:t>
                </a:r>
              </a:p>
            </p:txBody>
          </p:sp>
        </p:grpSp>
      </p:grpSp>
      <p:grpSp>
        <p:nvGrpSpPr>
          <p:cNvPr id="20" name="群組 19"/>
          <p:cNvGrpSpPr/>
          <p:nvPr/>
        </p:nvGrpSpPr>
        <p:grpSpPr>
          <a:xfrm>
            <a:off x="1614567" y="4062275"/>
            <a:ext cx="5903980" cy="842421"/>
            <a:chOff x="1614567" y="4062275"/>
            <a:chExt cx="5903980" cy="842421"/>
          </a:xfrm>
        </p:grpSpPr>
        <p:sp>
          <p:nvSpPr>
            <p:cNvPr id="10" name="手繪多邊形 9"/>
            <p:cNvSpPr/>
            <p:nvPr/>
          </p:nvSpPr>
          <p:spPr>
            <a:xfrm>
              <a:off x="3109283" y="4062275"/>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1" name="群組 10"/>
            <p:cNvGrpSpPr/>
            <p:nvPr/>
          </p:nvGrpSpPr>
          <p:grpSpPr>
            <a:xfrm>
              <a:off x="1614567" y="4062275"/>
              <a:ext cx="3082900" cy="842421"/>
              <a:chOff x="901817" y="387591"/>
              <a:chExt cx="3883378" cy="1061156"/>
            </a:xfrm>
            <a:solidFill>
              <a:schemeClr val="accent3"/>
            </a:solidFill>
          </p:grpSpPr>
          <p:sp>
            <p:nvSpPr>
              <p:cNvPr id="12" name="手繪多邊形 11"/>
              <p:cNvSpPr/>
              <p:nvPr/>
            </p:nvSpPr>
            <p:spPr>
              <a:xfrm>
                <a:off x="901817" y="387591"/>
                <a:ext cx="3883378" cy="1061156"/>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3" name="文字方塊 12"/>
              <p:cNvSpPr txBox="1"/>
              <p:nvPr/>
            </p:nvSpPr>
            <p:spPr>
              <a:xfrm>
                <a:off x="1199234" y="558124"/>
                <a:ext cx="1260161" cy="720091"/>
              </a:xfrm>
              <a:prstGeom prst="rect">
                <a:avLst/>
              </a:prstGeom>
              <a:grpFill/>
            </p:spPr>
            <p:txBody>
              <a:bodyPr wrap="square" rtlCol="0" anchor="ctr">
                <a:noAutofit/>
              </a:bodyPr>
              <a:lstStyle/>
              <a:p>
                <a:pPr algn="ctr"/>
                <a:r>
                  <a:rPr lang="en-US" sz="5400" b="1" dirty="0" smtClean="0">
                    <a:solidFill>
                      <a:schemeClr val="bg1"/>
                    </a:solidFill>
                  </a:rPr>
                  <a:t>3</a:t>
                </a:r>
              </a:p>
            </p:txBody>
          </p:sp>
        </p:grpSp>
      </p:grpSp>
      <p:grpSp>
        <p:nvGrpSpPr>
          <p:cNvPr id="21" name="群組 20"/>
          <p:cNvGrpSpPr/>
          <p:nvPr/>
        </p:nvGrpSpPr>
        <p:grpSpPr>
          <a:xfrm>
            <a:off x="1614567" y="5189354"/>
            <a:ext cx="5903980" cy="842421"/>
            <a:chOff x="1614567" y="5189354"/>
            <a:chExt cx="5903980" cy="842421"/>
          </a:xfrm>
        </p:grpSpPr>
        <p:sp>
          <p:nvSpPr>
            <p:cNvPr id="14" name="手繪多邊形 13"/>
            <p:cNvSpPr/>
            <p:nvPr/>
          </p:nvSpPr>
          <p:spPr>
            <a:xfrm>
              <a:off x="3109283" y="5189354"/>
              <a:ext cx="4409264" cy="842421"/>
            </a:xfrm>
            <a:custGeom>
              <a:avLst/>
              <a:gdLst>
                <a:gd name="connsiteX0" fmla="*/ 0 w 5554133"/>
                <a:gd name="connsiteY0" fmla="*/ 0 h 1061156"/>
                <a:gd name="connsiteX1" fmla="*/ 5377270 w 5554133"/>
                <a:gd name="connsiteY1" fmla="*/ 0 h 1061156"/>
                <a:gd name="connsiteX2" fmla="*/ 5554133 w 5554133"/>
                <a:gd name="connsiteY2" fmla="*/ 176863 h 1061156"/>
                <a:gd name="connsiteX3" fmla="*/ 5554133 w 5554133"/>
                <a:gd name="connsiteY3" fmla="*/ 884293 h 1061156"/>
                <a:gd name="connsiteX4" fmla="*/ 5377270 w 5554133"/>
                <a:gd name="connsiteY4" fmla="*/ 1061156 h 1061156"/>
                <a:gd name="connsiteX5" fmla="*/ 0 w 5554133"/>
                <a:gd name="connsiteY5" fmla="*/ 1061156 h 1061156"/>
                <a:gd name="connsiteX6" fmla="*/ 0 w 5554133"/>
                <a:gd name="connsiteY6"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54133" h="1061156">
                  <a:moveTo>
                    <a:pt x="0" y="0"/>
                  </a:moveTo>
                  <a:lnTo>
                    <a:pt x="5377270" y="0"/>
                  </a:lnTo>
                  <a:cubicBezTo>
                    <a:pt x="5474949" y="0"/>
                    <a:pt x="5554133" y="79184"/>
                    <a:pt x="5554133" y="176863"/>
                  </a:cubicBezTo>
                  <a:lnTo>
                    <a:pt x="5554133" y="884293"/>
                  </a:lnTo>
                  <a:cubicBezTo>
                    <a:pt x="5554133" y="981972"/>
                    <a:pt x="5474949" y="1061156"/>
                    <a:pt x="5377270" y="1061156"/>
                  </a:cubicBezTo>
                  <a:lnTo>
                    <a:pt x="0" y="1061156"/>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6" name="手繪多邊形 15"/>
            <p:cNvSpPr/>
            <p:nvPr/>
          </p:nvSpPr>
          <p:spPr>
            <a:xfrm>
              <a:off x="1614567" y="5189354"/>
              <a:ext cx="3082900" cy="842421"/>
            </a:xfrm>
            <a:custGeom>
              <a:avLst/>
              <a:gdLst>
                <a:gd name="connsiteX0" fmla="*/ 176863 w 3883378"/>
                <a:gd name="connsiteY0" fmla="*/ 0 h 1061156"/>
                <a:gd name="connsiteX1" fmla="*/ 1885244 w 3883378"/>
                <a:gd name="connsiteY1" fmla="*/ 0 h 1061156"/>
                <a:gd name="connsiteX2" fmla="*/ 1885244 w 3883378"/>
                <a:gd name="connsiteY2" fmla="*/ 135467 h 1061156"/>
                <a:gd name="connsiteX3" fmla="*/ 3685822 w 3883378"/>
                <a:gd name="connsiteY3" fmla="*/ 135467 h 1061156"/>
                <a:gd name="connsiteX4" fmla="*/ 3883378 w 3883378"/>
                <a:gd name="connsiteY4" fmla="*/ 333023 h 1061156"/>
                <a:gd name="connsiteX5" fmla="*/ 3883377 w 3883378"/>
                <a:gd name="connsiteY5" fmla="*/ 333023 h 1061156"/>
                <a:gd name="connsiteX6" fmla="*/ 3685821 w 3883378"/>
                <a:gd name="connsiteY6" fmla="*/ 530579 h 1061156"/>
                <a:gd name="connsiteX7" fmla="*/ 1885244 w 3883378"/>
                <a:gd name="connsiteY7" fmla="*/ 530578 h 1061156"/>
                <a:gd name="connsiteX8" fmla="*/ 1885244 w 3883378"/>
                <a:gd name="connsiteY8" fmla="*/ 1061156 h 1061156"/>
                <a:gd name="connsiteX9" fmla="*/ 176863 w 3883378"/>
                <a:gd name="connsiteY9" fmla="*/ 1061156 h 1061156"/>
                <a:gd name="connsiteX10" fmla="*/ 0 w 3883378"/>
                <a:gd name="connsiteY10" fmla="*/ 884293 h 1061156"/>
                <a:gd name="connsiteX11" fmla="*/ 0 w 3883378"/>
                <a:gd name="connsiteY11" fmla="*/ 176863 h 1061156"/>
                <a:gd name="connsiteX12" fmla="*/ 176863 w 3883378"/>
                <a:gd name="connsiteY12" fmla="*/ 0 h 1061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883378" h="1061156">
                  <a:moveTo>
                    <a:pt x="176863" y="0"/>
                  </a:moveTo>
                  <a:lnTo>
                    <a:pt x="1885244" y="0"/>
                  </a:lnTo>
                  <a:lnTo>
                    <a:pt x="1885244" y="135467"/>
                  </a:lnTo>
                  <a:lnTo>
                    <a:pt x="3685822" y="135467"/>
                  </a:lnTo>
                  <a:cubicBezTo>
                    <a:pt x="3794929" y="135467"/>
                    <a:pt x="3883378" y="223916"/>
                    <a:pt x="3883378" y="333023"/>
                  </a:cubicBezTo>
                  <a:lnTo>
                    <a:pt x="3883377" y="333023"/>
                  </a:lnTo>
                  <a:cubicBezTo>
                    <a:pt x="3883377" y="442130"/>
                    <a:pt x="3794928" y="530579"/>
                    <a:pt x="3685821" y="530579"/>
                  </a:cubicBezTo>
                  <a:lnTo>
                    <a:pt x="1885244" y="530578"/>
                  </a:lnTo>
                  <a:lnTo>
                    <a:pt x="1885244" y="1061156"/>
                  </a:lnTo>
                  <a:lnTo>
                    <a:pt x="176863" y="1061156"/>
                  </a:lnTo>
                  <a:cubicBezTo>
                    <a:pt x="79184" y="1061156"/>
                    <a:pt x="0" y="981972"/>
                    <a:pt x="0" y="884293"/>
                  </a:cubicBezTo>
                  <a:lnTo>
                    <a:pt x="0" y="176863"/>
                  </a:lnTo>
                  <a:cubicBezTo>
                    <a:pt x="0" y="79184"/>
                    <a:pt x="79184" y="0"/>
                    <a:pt x="17686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sp>
        <p:nvSpPr>
          <p:cNvPr id="17" name="文字方塊 16"/>
          <p:cNvSpPr txBox="1"/>
          <p:nvPr/>
        </p:nvSpPr>
        <p:spPr>
          <a:xfrm>
            <a:off x="1850678" y="5324735"/>
            <a:ext cx="1000405" cy="571659"/>
          </a:xfrm>
          <a:prstGeom prst="rect">
            <a:avLst/>
          </a:prstGeom>
          <a:solidFill>
            <a:schemeClr val="accent4"/>
          </a:solidFill>
        </p:spPr>
        <p:txBody>
          <a:bodyPr wrap="square" rtlCol="0" anchor="ctr">
            <a:noAutofit/>
          </a:bodyPr>
          <a:lstStyle/>
          <a:p>
            <a:pPr algn="ctr"/>
            <a:r>
              <a:rPr lang="en-US" sz="5400" b="1" dirty="0" smtClean="0">
                <a:solidFill>
                  <a:schemeClr val="bg1"/>
                </a:solidFill>
              </a:rPr>
              <a:t>4</a:t>
            </a:r>
          </a:p>
        </p:txBody>
      </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3087194" y="2199655"/>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5" name="矩形 24"/>
          <p:cNvSpPr/>
          <p:nvPr/>
        </p:nvSpPr>
        <p:spPr>
          <a:xfrm>
            <a:off x="3087194" y="3315952"/>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6" name="矩形 25"/>
          <p:cNvSpPr/>
          <p:nvPr/>
        </p:nvSpPr>
        <p:spPr>
          <a:xfrm>
            <a:off x="3087194" y="4432249"/>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27" name="矩形 26"/>
          <p:cNvSpPr/>
          <p:nvPr/>
        </p:nvSpPr>
        <p:spPr>
          <a:xfrm>
            <a:off x="3087194" y="5548546"/>
            <a:ext cx="4431352" cy="461665"/>
          </a:xfrm>
          <a:prstGeom prst="rect">
            <a:avLst/>
          </a:prstGeom>
        </p:spPr>
        <p:txBody>
          <a:bodyPr wrap="square">
            <a:spAutoFit/>
          </a:bodyPr>
          <a:lstStyle/>
          <a:p>
            <a:r>
              <a:rPr lang="en-US" altLang="zh-TW" sz="1200" dirty="0"/>
              <a:t>The quick brown fox jumps over the lazy dog. The quick brown fox jumps over the lazy dog. </a:t>
            </a:r>
            <a:r>
              <a:rPr lang="en-US" altLang="zh-TW" sz="1200" dirty="0" smtClean="0"/>
              <a:t> </a:t>
            </a:r>
            <a:endParaRPr lang="zh-TW" altLang="en-US" sz="1200" dirty="0"/>
          </a:p>
        </p:txBody>
      </p:sp>
      <p:sp>
        <p:nvSpPr>
          <p:cNvPr id="15" name="投影片編號版面配置區 14"/>
          <p:cNvSpPr>
            <a:spLocks noGrp="1"/>
          </p:cNvSpPr>
          <p:nvPr>
            <p:ph type="sldNum" sz="quarter" idx="12"/>
          </p:nvPr>
        </p:nvSpPr>
        <p:spPr/>
        <p:txBody>
          <a:bodyPr/>
          <a:lstStyle/>
          <a:p>
            <a:fld id="{93B68095-C8B2-4A76-90AA-E601358CCBC3}" type="slidenum">
              <a:rPr lang="zh-TW" altLang="en-US" smtClean="0"/>
              <a:t>96</a:t>
            </a:fld>
            <a:endParaRPr lang="zh-TW" altLang="en-US"/>
          </a:p>
        </p:txBody>
      </p:sp>
      <p:sp>
        <p:nvSpPr>
          <p:cNvPr id="28" name="文字方塊 27"/>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22" name="頁尾版面配置區 21"/>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2616071427"/>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群組 27"/>
          <p:cNvGrpSpPr/>
          <p:nvPr/>
        </p:nvGrpSpPr>
        <p:grpSpPr>
          <a:xfrm>
            <a:off x="1012372" y="1893639"/>
            <a:ext cx="3399686" cy="1873876"/>
            <a:chOff x="1012372" y="1893639"/>
            <a:chExt cx="3399686" cy="1873876"/>
          </a:xfrm>
        </p:grpSpPr>
        <p:sp>
          <p:nvSpPr>
            <p:cNvPr id="3" name="手繪多邊形 2"/>
            <p:cNvSpPr/>
            <p:nvPr/>
          </p:nvSpPr>
          <p:spPr>
            <a:xfrm>
              <a:off x="1012372" y="1893639"/>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5" name="群組 14"/>
            <p:cNvGrpSpPr/>
            <p:nvPr/>
          </p:nvGrpSpPr>
          <p:grpSpPr>
            <a:xfrm>
              <a:off x="1012372" y="1893639"/>
              <a:ext cx="1650342" cy="1639382"/>
              <a:chOff x="518996" y="1056774"/>
              <a:chExt cx="1879084" cy="1866604"/>
            </a:xfrm>
          </p:grpSpPr>
          <p:sp>
            <p:nvSpPr>
              <p:cNvPr id="2" name="手繪多邊形 1"/>
              <p:cNvSpPr/>
              <p:nvPr/>
            </p:nvSpPr>
            <p:spPr>
              <a:xfrm rot="5400000">
                <a:off x="525236" y="1050534"/>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sp>
            <p:nvSpPr>
              <p:cNvPr id="11" name="文字方塊 10"/>
              <p:cNvSpPr txBox="1"/>
              <p:nvPr/>
            </p:nvSpPr>
            <p:spPr>
              <a:xfrm>
                <a:off x="583798" y="1164045"/>
                <a:ext cx="914400" cy="914400"/>
              </a:xfrm>
              <a:prstGeom prst="rect">
                <a:avLst/>
              </a:prstGeom>
              <a:noFill/>
            </p:spPr>
            <p:txBody>
              <a:bodyPr wrap="none" rtlCol="0" anchor="ctr">
                <a:noAutofit/>
              </a:bodyPr>
              <a:lstStyle/>
              <a:p>
                <a:pPr algn="ctr"/>
                <a:r>
                  <a:rPr lang="en-US" sz="8000" b="1" dirty="0" smtClean="0">
                    <a:solidFill>
                      <a:schemeClr val="bg1"/>
                    </a:solidFill>
                  </a:rPr>
                  <a:t>1</a:t>
                </a:r>
              </a:p>
            </p:txBody>
          </p:sp>
        </p:grpSp>
      </p:grpSp>
      <p:grpSp>
        <p:nvGrpSpPr>
          <p:cNvPr id="29" name="群組 28"/>
          <p:cNvGrpSpPr/>
          <p:nvPr/>
        </p:nvGrpSpPr>
        <p:grpSpPr>
          <a:xfrm>
            <a:off x="4731944" y="1893639"/>
            <a:ext cx="3399686" cy="1873876"/>
            <a:chOff x="4731944" y="1893639"/>
            <a:chExt cx="3399686" cy="1873876"/>
          </a:xfrm>
        </p:grpSpPr>
        <p:sp>
          <p:nvSpPr>
            <p:cNvPr id="5" name="手繪多邊形 4"/>
            <p:cNvSpPr/>
            <p:nvPr/>
          </p:nvSpPr>
          <p:spPr>
            <a:xfrm>
              <a:off x="4731944" y="1893639"/>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6" name="群組 15"/>
            <p:cNvGrpSpPr/>
            <p:nvPr/>
          </p:nvGrpSpPr>
          <p:grpSpPr>
            <a:xfrm>
              <a:off x="4731944" y="1893639"/>
              <a:ext cx="1650342" cy="1639382"/>
              <a:chOff x="4754112" y="1056774"/>
              <a:chExt cx="1879084" cy="1866604"/>
            </a:xfrm>
          </p:grpSpPr>
          <p:sp>
            <p:nvSpPr>
              <p:cNvPr id="4" name="手繪多邊形 3"/>
              <p:cNvSpPr/>
              <p:nvPr/>
            </p:nvSpPr>
            <p:spPr>
              <a:xfrm rot="5400000">
                <a:off x="4760352" y="1050534"/>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TW" altLang="en-US"/>
              </a:p>
            </p:txBody>
          </p:sp>
          <p:sp>
            <p:nvSpPr>
              <p:cNvPr id="12" name="文字方塊 11"/>
              <p:cNvSpPr txBox="1"/>
              <p:nvPr/>
            </p:nvSpPr>
            <p:spPr>
              <a:xfrm>
                <a:off x="4827382" y="1164045"/>
                <a:ext cx="914400" cy="914400"/>
              </a:xfrm>
              <a:prstGeom prst="rect">
                <a:avLst/>
              </a:prstGeom>
              <a:noFill/>
            </p:spPr>
            <p:txBody>
              <a:bodyPr wrap="none" rtlCol="0" anchor="ctr">
                <a:noAutofit/>
              </a:bodyPr>
              <a:lstStyle/>
              <a:p>
                <a:pPr algn="ctr"/>
                <a:r>
                  <a:rPr lang="en-US" sz="8000" b="1" dirty="0" smtClean="0">
                    <a:solidFill>
                      <a:schemeClr val="bg1"/>
                    </a:solidFill>
                  </a:rPr>
                  <a:t>2</a:t>
                </a:r>
              </a:p>
            </p:txBody>
          </p:sp>
        </p:grpSp>
      </p:grpSp>
      <p:grpSp>
        <p:nvGrpSpPr>
          <p:cNvPr id="31" name="群組 30"/>
          <p:cNvGrpSpPr/>
          <p:nvPr/>
        </p:nvGrpSpPr>
        <p:grpSpPr>
          <a:xfrm>
            <a:off x="1012372" y="4186671"/>
            <a:ext cx="3399686" cy="1873876"/>
            <a:chOff x="1012372" y="4186671"/>
            <a:chExt cx="3399686" cy="1873876"/>
          </a:xfrm>
        </p:grpSpPr>
        <p:sp>
          <p:nvSpPr>
            <p:cNvPr id="7" name="手繪多邊形 6"/>
            <p:cNvSpPr/>
            <p:nvPr/>
          </p:nvSpPr>
          <p:spPr>
            <a:xfrm>
              <a:off x="1012372" y="4186671"/>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7" name="群組 16"/>
            <p:cNvGrpSpPr/>
            <p:nvPr/>
          </p:nvGrpSpPr>
          <p:grpSpPr>
            <a:xfrm>
              <a:off x="1012372" y="4186671"/>
              <a:ext cx="1650342" cy="1639382"/>
              <a:chOff x="518996" y="3667627"/>
              <a:chExt cx="1879084" cy="1866604"/>
            </a:xfrm>
          </p:grpSpPr>
          <p:sp>
            <p:nvSpPr>
              <p:cNvPr id="6" name="手繪多邊形 5"/>
              <p:cNvSpPr/>
              <p:nvPr/>
            </p:nvSpPr>
            <p:spPr>
              <a:xfrm rot="5400000">
                <a:off x="525236" y="3661387"/>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TW" altLang="en-US"/>
              </a:p>
            </p:txBody>
          </p:sp>
          <p:sp>
            <p:nvSpPr>
              <p:cNvPr id="13" name="文字方塊 12"/>
              <p:cNvSpPr txBox="1"/>
              <p:nvPr/>
            </p:nvSpPr>
            <p:spPr>
              <a:xfrm>
                <a:off x="583798" y="3776766"/>
                <a:ext cx="914400" cy="914400"/>
              </a:xfrm>
              <a:prstGeom prst="rect">
                <a:avLst/>
              </a:prstGeom>
              <a:noFill/>
            </p:spPr>
            <p:txBody>
              <a:bodyPr wrap="none" rtlCol="0" anchor="ctr">
                <a:noAutofit/>
              </a:bodyPr>
              <a:lstStyle/>
              <a:p>
                <a:pPr algn="ctr"/>
                <a:r>
                  <a:rPr lang="en-US" sz="8000" b="1" dirty="0" smtClean="0">
                    <a:solidFill>
                      <a:schemeClr val="bg1"/>
                    </a:solidFill>
                  </a:rPr>
                  <a:t>3</a:t>
                </a:r>
              </a:p>
            </p:txBody>
          </p:sp>
        </p:grpSp>
      </p:grpSp>
      <p:grpSp>
        <p:nvGrpSpPr>
          <p:cNvPr id="32" name="群組 31"/>
          <p:cNvGrpSpPr/>
          <p:nvPr/>
        </p:nvGrpSpPr>
        <p:grpSpPr>
          <a:xfrm>
            <a:off x="4731944" y="4186671"/>
            <a:ext cx="3399686" cy="1873876"/>
            <a:chOff x="4731944" y="4186671"/>
            <a:chExt cx="3399686" cy="1873876"/>
          </a:xfrm>
        </p:grpSpPr>
        <p:sp>
          <p:nvSpPr>
            <p:cNvPr id="9" name="手繪多邊形 8"/>
            <p:cNvSpPr/>
            <p:nvPr/>
          </p:nvSpPr>
          <p:spPr>
            <a:xfrm>
              <a:off x="4731944" y="4186671"/>
              <a:ext cx="3399686" cy="1873876"/>
            </a:xfrm>
            <a:custGeom>
              <a:avLst/>
              <a:gdLst>
                <a:gd name="connsiteX0" fmla="*/ 1866600 w 3870893"/>
                <a:gd name="connsiteY0" fmla="*/ 0 h 2133600"/>
                <a:gd name="connsiteX1" fmla="*/ 3515286 w 3870893"/>
                <a:gd name="connsiteY1" fmla="*/ 0 h 2133600"/>
                <a:gd name="connsiteX2" fmla="*/ 3870893 w 3870893"/>
                <a:gd name="connsiteY2" fmla="*/ 355607 h 2133600"/>
                <a:gd name="connsiteX3" fmla="*/ 3870893 w 3870893"/>
                <a:gd name="connsiteY3" fmla="*/ 1777993 h 2133600"/>
                <a:gd name="connsiteX4" fmla="*/ 3515286 w 3870893"/>
                <a:gd name="connsiteY4" fmla="*/ 2133600 h 2133600"/>
                <a:gd name="connsiteX5" fmla="*/ 343122 w 3870893"/>
                <a:gd name="connsiteY5" fmla="*/ 2133600 h 2133600"/>
                <a:gd name="connsiteX6" fmla="*/ 15461 w 3870893"/>
                <a:gd name="connsiteY6" fmla="*/ 1916411 h 2133600"/>
                <a:gd name="connsiteX7" fmla="*/ 0 w 3870893"/>
                <a:gd name="connsiteY7" fmla="*/ 1866604 h 213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70893" h="2133600">
                  <a:moveTo>
                    <a:pt x="1866600" y="0"/>
                  </a:moveTo>
                  <a:lnTo>
                    <a:pt x="3515286" y="0"/>
                  </a:lnTo>
                  <a:cubicBezTo>
                    <a:pt x="3711682" y="0"/>
                    <a:pt x="3870893" y="159211"/>
                    <a:pt x="3870893" y="355607"/>
                  </a:cubicBezTo>
                  <a:lnTo>
                    <a:pt x="3870893" y="1777993"/>
                  </a:lnTo>
                  <a:cubicBezTo>
                    <a:pt x="3870893" y="1974389"/>
                    <a:pt x="3711682" y="2133600"/>
                    <a:pt x="3515286" y="2133600"/>
                  </a:cubicBezTo>
                  <a:lnTo>
                    <a:pt x="343122" y="2133600"/>
                  </a:lnTo>
                  <a:cubicBezTo>
                    <a:pt x="195825" y="2133600"/>
                    <a:pt x="69445" y="2044044"/>
                    <a:pt x="15461" y="1916411"/>
                  </a:cubicBezTo>
                  <a:lnTo>
                    <a:pt x="0" y="1866604"/>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defPPr>
                <a:defRPr lang="zh-TW"/>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zh-TW" altLang="en-US"/>
            </a:p>
          </p:txBody>
        </p:sp>
        <p:grpSp>
          <p:nvGrpSpPr>
            <p:cNvPr id="18" name="群組 17"/>
            <p:cNvGrpSpPr/>
            <p:nvPr/>
          </p:nvGrpSpPr>
          <p:grpSpPr>
            <a:xfrm>
              <a:off x="4731944" y="4186671"/>
              <a:ext cx="1650342" cy="1639382"/>
              <a:chOff x="4754112" y="3667627"/>
              <a:chExt cx="1879084" cy="1866604"/>
            </a:xfrm>
          </p:grpSpPr>
          <p:sp>
            <p:nvSpPr>
              <p:cNvPr id="8" name="手繪多邊形 7"/>
              <p:cNvSpPr/>
              <p:nvPr/>
            </p:nvSpPr>
            <p:spPr>
              <a:xfrm rot="5400000">
                <a:off x="4760352" y="3661387"/>
                <a:ext cx="1866604" cy="1879084"/>
              </a:xfrm>
              <a:custGeom>
                <a:avLst/>
                <a:gdLst>
                  <a:gd name="connsiteX0" fmla="*/ 0 w 1866604"/>
                  <a:gd name="connsiteY0" fmla="*/ 1523477 h 1879084"/>
                  <a:gd name="connsiteX1" fmla="*/ 0 w 1866604"/>
                  <a:gd name="connsiteY1" fmla="*/ 0 h 1879084"/>
                  <a:gd name="connsiteX2" fmla="*/ 1866604 w 1866604"/>
                  <a:gd name="connsiteY2" fmla="*/ 1866600 h 1879084"/>
                  <a:gd name="connsiteX3" fmla="*/ 1849660 w 1866604"/>
                  <a:gd name="connsiteY3" fmla="*/ 1871859 h 1879084"/>
                  <a:gd name="connsiteX4" fmla="*/ 1777993 w 1866604"/>
                  <a:gd name="connsiteY4" fmla="*/ 1879084 h 1879084"/>
                  <a:gd name="connsiteX5" fmla="*/ 355607 w 1866604"/>
                  <a:gd name="connsiteY5" fmla="*/ 1879084 h 1879084"/>
                  <a:gd name="connsiteX6" fmla="*/ 0 w 1866604"/>
                  <a:gd name="connsiteY6" fmla="*/ 1523477 h 1879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66604" h="1879084">
                    <a:moveTo>
                      <a:pt x="0" y="1523477"/>
                    </a:moveTo>
                    <a:lnTo>
                      <a:pt x="0" y="0"/>
                    </a:lnTo>
                    <a:lnTo>
                      <a:pt x="1866604" y="1866600"/>
                    </a:lnTo>
                    <a:lnTo>
                      <a:pt x="1849660" y="1871859"/>
                    </a:lnTo>
                    <a:cubicBezTo>
                      <a:pt x="1826511" y="1876596"/>
                      <a:pt x="1802543" y="1879084"/>
                      <a:pt x="1777993" y="1879084"/>
                    </a:cubicBezTo>
                    <a:lnTo>
                      <a:pt x="355607" y="1879084"/>
                    </a:lnTo>
                    <a:cubicBezTo>
                      <a:pt x="159211" y="1879084"/>
                      <a:pt x="0" y="1719873"/>
                      <a:pt x="0" y="1523477"/>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91440" tIns="45720" rIns="91440" bIns="45720" numCol="1" spcCol="0" rtlCol="0" fromWordArt="0" anchor="ctr" anchorCtr="0" forceAA="0" compatLnSpc="1">
                <a:prstTxWarp prst="textNoShape">
                  <a:avLst/>
                </a:prstTxWarp>
                <a:noAutofit/>
              </a:bodyPr>
              <a:lstStyle/>
              <a:p>
                <a:pPr algn="ctr"/>
                <a:endParaRPr lang="zh-TW" altLang="en-US"/>
              </a:p>
            </p:txBody>
          </p:sp>
          <p:sp>
            <p:nvSpPr>
              <p:cNvPr id="14" name="文字方塊 13"/>
              <p:cNvSpPr txBox="1"/>
              <p:nvPr/>
            </p:nvSpPr>
            <p:spPr>
              <a:xfrm>
                <a:off x="4827382" y="3776766"/>
                <a:ext cx="914400" cy="914400"/>
              </a:xfrm>
              <a:prstGeom prst="rect">
                <a:avLst/>
              </a:prstGeom>
              <a:noFill/>
            </p:spPr>
            <p:txBody>
              <a:bodyPr wrap="none" rtlCol="0" anchor="ctr">
                <a:noAutofit/>
              </a:bodyPr>
              <a:lstStyle/>
              <a:p>
                <a:pPr algn="ctr"/>
                <a:r>
                  <a:rPr lang="en-US" sz="8000" b="1" dirty="0" smtClean="0">
                    <a:solidFill>
                      <a:schemeClr val="bg1"/>
                    </a:solidFill>
                  </a:rPr>
                  <a:t>4</a:t>
                </a:r>
              </a:p>
            </p:txBody>
          </p:sp>
        </p:grpSp>
      </p:grpSp>
      <p:sp>
        <p:nvSpPr>
          <p:cNvPr id="23" name="矩形 22"/>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4" name="矩形 23"/>
          <p:cNvSpPr/>
          <p:nvPr/>
        </p:nvSpPr>
        <p:spPr>
          <a:xfrm>
            <a:off x="2141022" y="2266814"/>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25" name="矩形 24"/>
          <p:cNvSpPr/>
          <p:nvPr/>
        </p:nvSpPr>
        <p:spPr>
          <a:xfrm>
            <a:off x="5904951" y="2266814"/>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26" name="矩形 25"/>
          <p:cNvSpPr/>
          <p:nvPr/>
        </p:nvSpPr>
        <p:spPr>
          <a:xfrm>
            <a:off x="2141022" y="4597611"/>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27" name="矩形 26"/>
          <p:cNvSpPr/>
          <p:nvPr/>
        </p:nvSpPr>
        <p:spPr>
          <a:xfrm>
            <a:off x="5904951" y="4597611"/>
            <a:ext cx="2196395" cy="1345689"/>
          </a:xfrm>
          <a:prstGeom prst="rect">
            <a:avLst/>
          </a:prstGeom>
        </p:spPr>
        <p:txBody>
          <a:bodyPr wrap="square" anchor="ctr">
            <a:spAutoFit/>
          </a:bodyPr>
          <a:lstStyle/>
          <a:p>
            <a:pPr>
              <a:lnSpc>
                <a:spcPts val="2000"/>
              </a:lnSpc>
            </a:pPr>
            <a:r>
              <a:rPr lang="en-US" altLang="zh-TW" sz="1200" dirty="0"/>
              <a:t>The quick brown fox jumps over the lazy dog. The quick brown fox jumps over the lazy dog. The quick brown fox jumps over the lazy dog.  </a:t>
            </a:r>
            <a:endParaRPr lang="zh-TW" altLang="en-US" sz="1200" dirty="0"/>
          </a:p>
        </p:txBody>
      </p:sp>
      <p:sp>
        <p:nvSpPr>
          <p:cNvPr id="10" name="投影片編號版面配置區 9"/>
          <p:cNvSpPr>
            <a:spLocks noGrp="1"/>
          </p:cNvSpPr>
          <p:nvPr>
            <p:ph type="sldNum" sz="quarter" idx="12"/>
          </p:nvPr>
        </p:nvSpPr>
        <p:spPr/>
        <p:txBody>
          <a:bodyPr/>
          <a:lstStyle/>
          <a:p>
            <a:fld id="{93B68095-C8B2-4A76-90AA-E601358CCBC3}" type="slidenum">
              <a:rPr lang="zh-TW" altLang="en-US" smtClean="0"/>
              <a:t>97</a:t>
            </a:fld>
            <a:endParaRPr lang="zh-TW" altLang="en-US"/>
          </a:p>
        </p:txBody>
      </p:sp>
      <p:sp>
        <p:nvSpPr>
          <p:cNvPr id="30" name="文字方塊 29"/>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9" name="頁尾版面配置區 18"/>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3867210301"/>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群組 12"/>
          <p:cNvGrpSpPr/>
          <p:nvPr/>
        </p:nvGrpSpPr>
        <p:grpSpPr>
          <a:xfrm>
            <a:off x="2177144" y="1667940"/>
            <a:ext cx="4789714" cy="772534"/>
            <a:chOff x="2177144" y="1667940"/>
            <a:chExt cx="4789714" cy="772534"/>
          </a:xfrm>
        </p:grpSpPr>
        <p:sp>
          <p:nvSpPr>
            <p:cNvPr id="3" name="圓角矩形 2"/>
            <p:cNvSpPr/>
            <p:nvPr/>
          </p:nvSpPr>
          <p:spPr>
            <a:xfrm>
              <a:off x="2741499" y="1667940"/>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圓角化對角線角落矩形 3"/>
            <p:cNvSpPr/>
            <p:nvPr/>
          </p:nvSpPr>
          <p:spPr>
            <a:xfrm>
              <a:off x="2177144" y="1667940"/>
              <a:ext cx="772535" cy="772534"/>
            </a:xfrm>
            <a:prstGeom prst="round2DiagRect">
              <a:avLst>
                <a:gd name="adj1" fmla="val 3396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1</a:t>
              </a:r>
              <a:endParaRPr lang="en-US" sz="5400" dirty="0"/>
            </a:p>
          </p:txBody>
        </p:sp>
      </p:grpSp>
      <p:grpSp>
        <p:nvGrpSpPr>
          <p:cNvPr id="25" name="群組 24"/>
          <p:cNvGrpSpPr/>
          <p:nvPr/>
        </p:nvGrpSpPr>
        <p:grpSpPr>
          <a:xfrm>
            <a:off x="2177144" y="2617954"/>
            <a:ext cx="4789714" cy="772534"/>
            <a:chOff x="2177144" y="2617954"/>
            <a:chExt cx="4789714" cy="772534"/>
          </a:xfrm>
        </p:grpSpPr>
        <p:sp>
          <p:nvSpPr>
            <p:cNvPr id="5" name="圓角矩形 2"/>
            <p:cNvSpPr/>
            <p:nvPr/>
          </p:nvSpPr>
          <p:spPr>
            <a:xfrm>
              <a:off x="2741499" y="2617954"/>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圓角化對角線角落矩形 5"/>
            <p:cNvSpPr/>
            <p:nvPr/>
          </p:nvSpPr>
          <p:spPr>
            <a:xfrm>
              <a:off x="2177144" y="2617954"/>
              <a:ext cx="772535" cy="772534"/>
            </a:xfrm>
            <a:prstGeom prst="round2DiagRect">
              <a:avLst>
                <a:gd name="adj1" fmla="val 3396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2</a:t>
              </a:r>
              <a:endParaRPr lang="en-US" sz="5400" dirty="0"/>
            </a:p>
          </p:txBody>
        </p:sp>
      </p:grpSp>
      <p:grpSp>
        <p:nvGrpSpPr>
          <p:cNvPr id="27" name="群組 26"/>
          <p:cNvGrpSpPr/>
          <p:nvPr/>
        </p:nvGrpSpPr>
        <p:grpSpPr>
          <a:xfrm>
            <a:off x="2177144" y="3567968"/>
            <a:ext cx="4789714" cy="772534"/>
            <a:chOff x="2177144" y="3567968"/>
            <a:chExt cx="4789714" cy="772534"/>
          </a:xfrm>
        </p:grpSpPr>
        <p:sp>
          <p:nvSpPr>
            <p:cNvPr id="7" name="圓角矩形 2"/>
            <p:cNvSpPr/>
            <p:nvPr/>
          </p:nvSpPr>
          <p:spPr>
            <a:xfrm>
              <a:off x="2741499" y="3567968"/>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圓角化對角線角落矩形 7"/>
            <p:cNvSpPr/>
            <p:nvPr/>
          </p:nvSpPr>
          <p:spPr>
            <a:xfrm>
              <a:off x="2177144" y="3567968"/>
              <a:ext cx="772535" cy="772534"/>
            </a:xfrm>
            <a:prstGeom prst="round2DiagRect">
              <a:avLst>
                <a:gd name="adj1" fmla="val 3396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3</a:t>
              </a:r>
              <a:endParaRPr lang="en-US" sz="5400" dirty="0"/>
            </a:p>
          </p:txBody>
        </p:sp>
      </p:grpSp>
      <p:grpSp>
        <p:nvGrpSpPr>
          <p:cNvPr id="28" name="群組 27"/>
          <p:cNvGrpSpPr/>
          <p:nvPr/>
        </p:nvGrpSpPr>
        <p:grpSpPr>
          <a:xfrm>
            <a:off x="2177144" y="4517982"/>
            <a:ext cx="4789714" cy="772534"/>
            <a:chOff x="2177144" y="4517982"/>
            <a:chExt cx="4789714" cy="772534"/>
          </a:xfrm>
        </p:grpSpPr>
        <p:sp>
          <p:nvSpPr>
            <p:cNvPr id="9" name="圓角矩形 2"/>
            <p:cNvSpPr/>
            <p:nvPr/>
          </p:nvSpPr>
          <p:spPr>
            <a:xfrm>
              <a:off x="2741499" y="4517982"/>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圓角化對角線角落矩形 9"/>
            <p:cNvSpPr/>
            <p:nvPr/>
          </p:nvSpPr>
          <p:spPr>
            <a:xfrm>
              <a:off x="2177144" y="4517982"/>
              <a:ext cx="772535" cy="772534"/>
            </a:xfrm>
            <a:prstGeom prst="round2DiagRect">
              <a:avLst>
                <a:gd name="adj1" fmla="val 3396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4</a:t>
              </a:r>
              <a:endParaRPr lang="en-US" sz="5400" dirty="0"/>
            </a:p>
          </p:txBody>
        </p:sp>
      </p:grpSp>
      <p:grpSp>
        <p:nvGrpSpPr>
          <p:cNvPr id="29" name="群組 28"/>
          <p:cNvGrpSpPr/>
          <p:nvPr/>
        </p:nvGrpSpPr>
        <p:grpSpPr>
          <a:xfrm>
            <a:off x="2177144" y="5467996"/>
            <a:ext cx="4789714" cy="772534"/>
            <a:chOff x="2177144" y="5467996"/>
            <a:chExt cx="4789714" cy="772534"/>
          </a:xfrm>
        </p:grpSpPr>
        <p:sp>
          <p:nvSpPr>
            <p:cNvPr id="11" name="圓角矩形 2"/>
            <p:cNvSpPr/>
            <p:nvPr/>
          </p:nvSpPr>
          <p:spPr>
            <a:xfrm>
              <a:off x="2741499" y="5467996"/>
              <a:ext cx="4225359" cy="772435"/>
            </a:xfrm>
            <a:custGeom>
              <a:avLst/>
              <a:gdLst/>
              <a:ahLst/>
              <a:cxnLst/>
              <a:rect l="l" t="t" r="r" b="b"/>
              <a:pathLst>
                <a:path w="4923159" h="900000">
                  <a:moveTo>
                    <a:pt x="242561" y="0"/>
                  </a:moveTo>
                  <a:lnTo>
                    <a:pt x="4773156" y="0"/>
                  </a:lnTo>
                  <a:cubicBezTo>
                    <a:pt x="4856000" y="0"/>
                    <a:pt x="4923159" y="67159"/>
                    <a:pt x="4923159" y="150003"/>
                  </a:cubicBezTo>
                  <a:lnTo>
                    <a:pt x="4923159" y="749997"/>
                  </a:lnTo>
                  <a:cubicBezTo>
                    <a:pt x="4923159" y="832841"/>
                    <a:pt x="4856000" y="900000"/>
                    <a:pt x="4773156" y="900000"/>
                  </a:cubicBezTo>
                  <a:lnTo>
                    <a:pt x="32518" y="900000"/>
                  </a:lnTo>
                  <a:lnTo>
                    <a:pt x="0" y="893435"/>
                  </a:lnTo>
                  <a:cubicBezTo>
                    <a:pt x="138554" y="864489"/>
                    <a:pt x="242561" y="741609"/>
                    <a:pt x="242561" y="594436"/>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圓角化對角線角落矩形 11"/>
            <p:cNvSpPr/>
            <p:nvPr/>
          </p:nvSpPr>
          <p:spPr>
            <a:xfrm>
              <a:off x="2177144" y="5467996"/>
              <a:ext cx="772535" cy="772534"/>
            </a:xfrm>
            <a:prstGeom prst="round2DiagRect">
              <a:avLst>
                <a:gd name="adj1" fmla="val 3396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400" dirty="0" smtClean="0"/>
                <a:t>5</a:t>
              </a:r>
              <a:endParaRPr lang="en-US" sz="5400" dirty="0"/>
            </a:p>
          </p:txBody>
        </p:sp>
      </p:grpSp>
      <p:sp>
        <p:nvSpPr>
          <p:cNvPr id="19" name="矩形 18"/>
          <p:cNvSpPr/>
          <p:nvPr/>
        </p:nvSpPr>
        <p:spPr>
          <a:xfrm>
            <a:off x="3155324" y="1223201"/>
            <a:ext cx="2833352" cy="1163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TW" altLang="en-US"/>
          </a:p>
        </p:txBody>
      </p:sp>
      <p:sp>
        <p:nvSpPr>
          <p:cNvPr id="20" name="矩形 19"/>
          <p:cNvSpPr/>
          <p:nvPr/>
        </p:nvSpPr>
        <p:spPr>
          <a:xfrm>
            <a:off x="3056610" y="1823324"/>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1" name="矩形 20"/>
          <p:cNvSpPr/>
          <p:nvPr/>
        </p:nvSpPr>
        <p:spPr>
          <a:xfrm>
            <a:off x="3056610" y="2772063"/>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2" name="矩形 21"/>
          <p:cNvSpPr/>
          <p:nvPr/>
        </p:nvSpPr>
        <p:spPr>
          <a:xfrm>
            <a:off x="3056610" y="3720802"/>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3" name="矩形 22"/>
          <p:cNvSpPr/>
          <p:nvPr/>
        </p:nvSpPr>
        <p:spPr>
          <a:xfrm>
            <a:off x="3056610" y="4669541"/>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4" name="矩形 23"/>
          <p:cNvSpPr/>
          <p:nvPr/>
        </p:nvSpPr>
        <p:spPr>
          <a:xfrm>
            <a:off x="3056610" y="5618280"/>
            <a:ext cx="3910248" cy="461665"/>
          </a:xfrm>
          <a:prstGeom prst="rect">
            <a:avLst/>
          </a:prstGeom>
        </p:spPr>
        <p:txBody>
          <a:bodyPr wrap="square">
            <a:spAutoFit/>
          </a:bodyPr>
          <a:lstStyle/>
          <a:p>
            <a:r>
              <a:rPr lang="en-US" altLang="zh-TW" sz="1200" dirty="0">
                <a:solidFill>
                  <a:schemeClr val="bg1"/>
                </a:solidFill>
              </a:rPr>
              <a:t>The quick brown fox jumps over the lazy dog. The quick brown fox jumps over the lazy dog. </a:t>
            </a:r>
            <a:r>
              <a:rPr lang="en-US" altLang="zh-TW" sz="1200" dirty="0" smtClean="0">
                <a:solidFill>
                  <a:schemeClr val="bg1"/>
                </a:solidFill>
              </a:rPr>
              <a:t> </a:t>
            </a:r>
            <a:endParaRPr lang="zh-TW" altLang="en-US" sz="1200" dirty="0">
              <a:solidFill>
                <a:schemeClr val="bg1"/>
              </a:solidFill>
            </a:endParaRPr>
          </a:p>
        </p:txBody>
      </p:sp>
      <p:sp>
        <p:nvSpPr>
          <p:cNvPr id="2" name="投影片編號版面配置區 1"/>
          <p:cNvSpPr>
            <a:spLocks noGrp="1"/>
          </p:cNvSpPr>
          <p:nvPr>
            <p:ph type="sldNum" sz="quarter" idx="12"/>
          </p:nvPr>
        </p:nvSpPr>
        <p:spPr/>
        <p:txBody>
          <a:bodyPr/>
          <a:lstStyle/>
          <a:p>
            <a:fld id="{93B68095-C8B2-4A76-90AA-E601358CCBC3}" type="slidenum">
              <a:rPr lang="zh-TW" altLang="en-US" smtClean="0"/>
              <a:t>98</a:t>
            </a:fld>
            <a:endParaRPr lang="zh-TW" altLang="en-US"/>
          </a:p>
        </p:txBody>
      </p:sp>
      <p:sp>
        <p:nvSpPr>
          <p:cNvPr id="26" name="文字方塊 25"/>
          <p:cNvSpPr txBox="1"/>
          <p:nvPr/>
        </p:nvSpPr>
        <p:spPr>
          <a:xfrm>
            <a:off x="2857822" y="501116"/>
            <a:ext cx="3428356" cy="707886"/>
          </a:xfrm>
          <a:prstGeom prst="rect">
            <a:avLst/>
          </a:prstGeom>
          <a:noFill/>
        </p:spPr>
        <p:txBody>
          <a:bodyPr wrap="square" rtlCol="0" anchor="ctr">
            <a:spAutoFit/>
          </a:bodyPr>
          <a:lstStyle/>
          <a:p>
            <a:pPr algn="ctr"/>
            <a:r>
              <a:rPr lang="en-US" altLang="zh-TW" sz="4000" b="1" dirty="0" smtClean="0"/>
              <a:t>What We Do</a:t>
            </a:r>
            <a:endParaRPr lang="zh-TW" altLang="en-US" sz="4000" b="1" dirty="0"/>
          </a:p>
        </p:txBody>
      </p:sp>
      <p:sp>
        <p:nvSpPr>
          <p:cNvPr id="14" name="頁尾版面配置區 13"/>
          <p:cNvSpPr>
            <a:spLocks noGrp="1"/>
          </p:cNvSpPr>
          <p:nvPr>
            <p:ph type="ftr" sz="quarter" idx="11"/>
          </p:nvPr>
        </p:nvSpPr>
        <p:spPr/>
        <p:txBody>
          <a:bodyPr/>
          <a:lstStyle/>
          <a:p>
            <a:r>
              <a:rPr lang="zh-TW" altLang="en-US" smtClean="0"/>
              <a:t>商業簡報網 </a:t>
            </a:r>
            <a:r>
              <a:rPr lang="en-US" altLang="zh-TW" smtClean="0"/>
              <a:t>X Matter Lab</a:t>
            </a:r>
            <a:endParaRPr lang="zh-TW" altLang="en-US"/>
          </a:p>
        </p:txBody>
      </p:sp>
    </p:spTree>
    <p:extLst>
      <p:ext uri="{BB962C8B-B14F-4D97-AF65-F5344CB8AC3E}">
        <p14:creationId xmlns:p14="http://schemas.microsoft.com/office/powerpoint/2010/main" val="1251770848"/>
      </p:ext>
    </p:extLst>
  </p:cSld>
  <p:clrMapOvr>
    <a:masterClrMapping/>
  </p:clrMapOvr>
  <p:timing>
    <p:tnLst>
      <p:par>
        <p:cTn id="1" dur="indefinite" restart="never" nodeType="tmRoot"/>
      </p:par>
    </p:tnLst>
  </p:timing>
</p:sld>
</file>

<file path=ppt/theme/theme1.xml><?xml version="1.0" encoding="utf-8"?>
<a:theme xmlns:a="http://schemas.openxmlformats.org/drawingml/2006/main" name="Office 佈景主題">
  <a:themeElements>
    <a:clrScheme name="自訂 2">
      <a:dk1>
        <a:sysClr val="windowText" lastClr="000000"/>
      </a:dk1>
      <a:lt1>
        <a:sysClr val="window" lastClr="FFFFFF"/>
      </a:lt1>
      <a:dk2>
        <a:srgbClr val="1F497D"/>
      </a:dk2>
      <a:lt2>
        <a:srgbClr val="EEECE1"/>
      </a:lt2>
      <a:accent1>
        <a:srgbClr val="6BCBC5"/>
      </a:accent1>
      <a:accent2>
        <a:srgbClr val="F5C636"/>
      </a:accent2>
      <a:accent3>
        <a:srgbClr val="FF614C"/>
      </a:accent3>
      <a:accent4>
        <a:srgbClr val="9ACA9F"/>
      </a:accent4>
      <a:accent5>
        <a:srgbClr val="70758C"/>
      </a:accent5>
      <a:accent6>
        <a:srgbClr val="F79646"/>
      </a:accent6>
      <a:hlink>
        <a:srgbClr val="000000"/>
      </a:hlink>
      <a:folHlink>
        <a:srgbClr val="000000"/>
      </a:folHlink>
    </a:clrScheme>
    <a:fontScheme name="自訂 2">
      <a:majorFont>
        <a:latin typeface="Arial"/>
        <a:ea typeface="微軟正黑體"/>
        <a:cs typeface=""/>
      </a:majorFont>
      <a:minorFont>
        <a:latin typeface="Arial"/>
        <a:ea typeface="微軟正黑體"/>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lnDef>
      <a:spPr>
        <a:ln>
          <a:solidFill>
            <a:schemeClr val="bg1">
              <a:lumMod val="50000"/>
            </a:schemeClr>
          </a:solidFill>
        </a:ln>
      </a:spPr>
      <a:bodyPr/>
      <a:lstStyle/>
      <a:style>
        <a:lnRef idx="1">
          <a:schemeClr val="accent1"/>
        </a:lnRef>
        <a:fillRef idx="0">
          <a:schemeClr val="accent1"/>
        </a:fillRef>
        <a:effectRef idx="0">
          <a:schemeClr val="accent1"/>
        </a:effectRef>
        <a:fontRef idx="minor">
          <a:schemeClr val="tx1"/>
        </a:fontRef>
      </a:style>
    </a:lnDef>
  </a:objectDefaults>
  <a:extraClrSchemeLst/>
</a:theme>
</file>

<file path=ppt/theme/theme2.xml><?xml version="1.0" encoding="utf-8"?>
<a:theme xmlns:a="http://schemas.openxmlformats.org/drawingml/2006/main" name="Office 佈景主題">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4018</TotalTime>
  <Words>34513</Words>
  <Application>Microsoft Office PowerPoint</Application>
  <PresentationFormat>如螢幕大小 (4:3)</PresentationFormat>
  <Paragraphs>8090</Paragraphs>
  <Slides>526</Slides>
  <Notes>506</Notes>
  <HiddenSlides>0</HiddenSlides>
  <MMClips>0</MMClips>
  <ScaleCrop>false</ScaleCrop>
  <HeadingPairs>
    <vt:vector size="6" baseType="variant">
      <vt:variant>
        <vt:lpstr>使用字型</vt:lpstr>
      </vt:variant>
      <vt:variant>
        <vt:i4>8</vt:i4>
      </vt:variant>
      <vt:variant>
        <vt:lpstr>佈景主題</vt:lpstr>
      </vt:variant>
      <vt:variant>
        <vt:i4>1</vt:i4>
      </vt:variant>
      <vt:variant>
        <vt:lpstr>投影片標題</vt:lpstr>
      </vt:variant>
      <vt:variant>
        <vt:i4>526</vt:i4>
      </vt:variant>
    </vt:vector>
  </HeadingPairs>
  <TitlesOfParts>
    <vt:vector size="535" baseType="lpstr">
      <vt:lpstr>Arial</vt:lpstr>
      <vt:lpstr>新細明體</vt:lpstr>
      <vt:lpstr>Signotek</vt:lpstr>
      <vt:lpstr>Wingdings 2</vt:lpstr>
      <vt:lpstr>Wingdings</vt:lpstr>
      <vt:lpstr>微軟正黑體</vt:lpstr>
      <vt:lpstr>Calibri</vt:lpstr>
      <vt:lpstr>Angsana New</vt:lpstr>
      <vt:lpstr>Office 佈景主題</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lpstr>PowerPoint 簡報</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簡報</dc:title>
  <dc:creator>mwhan</dc:creator>
  <cp:lastModifiedBy>mwhan</cp:lastModifiedBy>
  <cp:revision>1122</cp:revision>
  <dcterms:created xsi:type="dcterms:W3CDTF">2016-11-09T06:27:00Z</dcterms:created>
  <dcterms:modified xsi:type="dcterms:W3CDTF">2017-05-25T14:48:26Z</dcterms:modified>
</cp:coreProperties>
</file>